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4"/>
  </p:sldMasterIdLst>
  <p:notesMasterIdLst>
    <p:notesMasterId r:id="rId31"/>
  </p:notesMasterIdLst>
  <p:sldIdLst>
    <p:sldId id="256" r:id="rId5"/>
    <p:sldId id="397" r:id="rId6"/>
    <p:sldId id="412" r:id="rId7"/>
    <p:sldId id="417" r:id="rId8"/>
    <p:sldId id="424" r:id="rId9"/>
    <p:sldId id="418" r:id="rId10"/>
    <p:sldId id="419" r:id="rId11"/>
    <p:sldId id="425" r:id="rId12"/>
    <p:sldId id="422" r:id="rId13"/>
    <p:sldId id="426" r:id="rId14"/>
    <p:sldId id="427" r:id="rId15"/>
    <p:sldId id="421" r:id="rId16"/>
    <p:sldId id="423" r:id="rId17"/>
    <p:sldId id="420" r:id="rId18"/>
    <p:sldId id="432" r:id="rId19"/>
    <p:sldId id="312" r:id="rId20"/>
    <p:sldId id="430" r:id="rId21"/>
    <p:sldId id="428" r:id="rId22"/>
    <p:sldId id="389" r:id="rId23"/>
    <p:sldId id="433" r:id="rId24"/>
    <p:sldId id="434" r:id="rId25"/>
    <p:sldId id="429" r:id="rId26"/>
    <p:sldId id="431" r:id="rId27"/>
    <p:sldId id="366" r:id="rId28"/>
    <p:sldId id="384" r:id="rId29"/>
    <p:sldId id="301" r:id="rId30"/>
  </p:sldIdLst>
  <p:sldSz cx="20104100" cy="11309350"/>
  <p:notesSz cx="20104100" cy="11309350"/>
  <p:embeddedFontLst>
    <p:embeddedFont>
      <p:font typeface="Angsana New" panose="02020603050405020304" pitchFamily="18" charset="-34"/>
      <p:regular r:id="rId32"/>
      <p:bold r:id="rId33"/>
      <p:italic r:id="rId34"/>
      <p:boldItalic r:id="rId35"/>
    </p:embeddedFont>
    <p:embeddedFont>
      <p:font typeface="Spectral" panose="020B0604020202020204" charset="0"/>
      <p:regular r:id="rId36"/>
      <p:bold r:id="rId37"/>
      <p:italic r:id="rId38"/>
      <p:boldItalic r:id="rId39"/>
    </p:embeddedFont>
    <p:embeddedFont>
      <p:font typeface="Spectral-Light" panose="020B0604020202020204" charset="0"/>
      <p:regular r:id="rId40"/>
      <p:italic r:id="rId41"/>
    </p:embeddedFont>
  </p:embeddedFontLst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AEAEA"/>
    <a:srgbClr val="E2EAF6"/>
    <a:srgbClr val="D0DD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C580F92-BBE3-4B36-8422-31011A52495F}" v="25" dt="2024-10-17T11:01:59.449"/>
    <p1510:client id="{75ED9165-1B73-46CB-9F5C-9C6535A016ED}" v="91" dt="2024-10-16T22:55:26.770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37"/>
  </p:normalViewPr>
  <p:slideViewPr>
    <p:cSldViewPr snapToGrid="0">
      <p:cViewPr varScale="1">
        <p:scale>
          <a:sx n="64" d="100"/>
          <a:sy n="64" d="100"/>
        </p:scale>
        <p:origin x="774" y="84"/>
      </p:cViewPr>
      <p:guideLst>
        <p:guide orient="horz" pos="288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8.fntdata"/><Relationship Id="rId21" Type="http://schemas.openxmlformats.org/officeDocument/2006/relationships/slide" Target="slides/slide17.xml"/><Relationship Id="rId34" Type="http://schemas.openxmlformats.org/officeDocument/2006/relationships/font" Target="fonts/font3.fntdata"/><Relationship Id="rId42" Type="http://schemas.openxmlformats.org/officeDocument/2006/relationships/presProps" Target="presProps.xml"/><Relationship Id="rId47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font" Target="fonts/font5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4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font" Target="fonts/font4.fntdata"/><Relationship Id="rId43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microsoft.com/office/2016/11/relationships/changesInfo" Target="changesInfos/changesInfo1.xml"/><Relationship Id="rId20" Type="http://schemas.openxmlformats.org/officeDocument/2006/relationships/slide" Target="slides/slide16.xml"/><Relationship Id="rId41" Type="http://schemas.openxmlformats.org/officeDocument/2006/relationships/font" Target="fonts/font10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atool, Nazre" userId="bb8bcf30-75a1-410b-8398-e76265c4dbbb" providerId="ADAL" clId="{87C738CC-B189-4730-96F9-102C149C6FD7}"/>
    <pc:docChg chg="undo custSel addSld delSld modSld sldOrd">
      <pc:chgData name="Batool, Nazre" userId="bb8bcf30-75a1-410b-8398-e76265c4dbbb" providerId="ADAL" clId="{87C738CC-B189-4730-96F9-102C149C6FD7}" dt="2024-09-12T10:57:20.868" v="2808" actId="13926"/>
      <pc:docMkLst>
        <pc:docMk/>
      </pc:docMkLst>
      <pc:sldChg chg="mod modShow">
        <pc:chgData name="Batool, Nazre" userId="bb8bcf30-75a1-410b-8398-e76265c4dbbb" providerId="ADAL" clId="{87C738CC-B189-4730-96F9-102C149C6FD7}" dt="2024-09-12T09:47:30.033" v="2738" actId="729"/>
        <pc:sldMkLst>
          <pc:docMk/>
          <pc:sldMk cId="679914511" sldId="267"/>
        </pc:sldMkLst>
      </pc:sldChg>
      <pc:sldChg chg="mod modShow">
        <pc:chgData name="Batool, Nazre" userId="bb8bcf30-75a1-410b-8398-e76265c4dbbb" providerId="ADAL" clId="{87C738CC-B189-4730-96F9-102C149C6FD7}" dt="2024-09-12T09:47:30.033" v="2738" actId="729"/>
        <pc:sldMkLst>
          <pc:docMk/>
          <pc:sldMk cId="3208396652" sldId="273"/>
        </pc:sldMkLst>
      </pc:sldChg>
      <pc:sldChg chg="mod modShow">
        <pc:chgData name="Batool, Nazre" userId="bb8bcf30-75a1-410b-8398-e76265c4dbbb" providerId="ADAL" clId="{87C738CC-B189-4730-96F9-102C149C6FD7}" dt="2024-09-12T09:47:30.033" v="2738" actId="729"/>
        <pc:sldMkLst>
          <pc:docMk/>
          <pc:sldMk cId="628079305" sldId="275"/>
        </pc:sldMkLst>
      </pc:sldChg>
      <pc:sldChg chg="mod modShow">
        <pc:chgData name="Batool, Nazre" userId="bb8bcf30-75a1-410b-8398-e76265c4dbbb" providerId="ADAL" clId="{87C738CC-B189-4730-96F9-102C149C6FD7}" dt="2024-09-12T09:47:30.033" v="2738" actId="729"/>
        <pc:sldMkLst>
          <pc:docMk/>
          <pc:sldMk cId="1966957304" sldId="279"/>
        </pc:sldMkLst>
      </pc:sldChg>
      <pc:sldChg chg="mod modShow">
        <pc:chgData name="Batool, Nazre" userId="bb8bcf30-75a1-410b-8398-e76265c4dbbb" providerId="ADAL" clId="{87C738CC-B189-4730-96F9-102C149C6FD7}" dt="2024-09-12T09:47:30.033" v="2738" actId="729"/>
        <pc:sldMkLst>
          <pc:docMk/>
          <pc:sldMk cId="1980828813" sldId="281"/>
        </pc:sldMkLst>
      </pc:sldChg>
      <pc:sldChg chg="mod modShow">
        <pc:chgData name="Batool, Nazre" userId="bb8bcf30-75a1-410b-8398-e76265c4dbbb" providerId="ADAL" clId="{87C738CC-B189-4730-96F9-102C149C6FD7}" dt="2024-09-12T09:47:30.033" v="2738" actId="729"/>
        <pc:sldMkLst>
          <pc:docMk/>
          <pc:sldMk cId="2646779156" sldId="283"/>
        </pc:sldMkLst>
      </pc:sldChg>
      <pc:sldChg chg="mod modShow">
        <pc:chgData name="Batool, Nazre" userId="bb8bcf30-75a1-410b-8398-e76265c4dbbb" providerId="ADAL" clId="{87C738CC-B189-4730-96F9-102C149C6FD7}" dt="2024-09-12T09:47:30.033" v="2738" actId="729"/>
        <pc:sldMkLst>
          <pc:docMk/>
          <pc:sldMk cId="2173417064" sldId="284"/>
        </pc:sldMkLst>
      </pc:sldChg>
      <pc:sldChg chg="mod modShow">
        <pc:chgData name="Batool, Nazre" userId="bb8bcf30-75a1-410b-8398-e76265c4dbbb" providerId="ADAL" clId="{87C738CC-B189-4730-96F9-102C149C6FD7}" dt="2024-09-12T09:47:30.033" v="2738" actId="729"/>
        <pc:sldMkLst>
          <pc:docMk/>
          <pc:sldMk cId="1804287784" sldId="285"/>
        </pc:sldMkLst>
      </pc:sldChg>
      <pc:sldChg chg="mod modShow">
        <pc:chgData name="Batool, Nazre" userId="bb8bcf30-75a1-410b-8398-e76265c4dbbb" providerId="ADAL" clId="{87C738CC-B189-4730-96F9-102C149C6FD7}" dt="2024-09-12T09:47:30.033" v="2738" actId="729"/>
        <pc:sldMkLst>
          <pc:docMk/>
          <pc:sldMk cId="3445722973" sldId="289"/>
        </pc:sldMkLst>
      </pc:sldChg>
      <pc:sldChg chg="mod modShow">
        <pc:chgData name="Batool, Nazre" userId="bb8bcf30-75a1-410b-8398-e76265c4dbbb" providerId="ADAL" clId="{87C738CC-B189-4730-96F9-102C149C6FD7}" dt="2024-09-12T09:47:30.033" v="2738" actId="729"/>
        <pc:sldMkLst>
          <pc:docMk/>
          <pc:sldMk cId="1216983119" sldId="297"/>
        </pc:sldMkLst>
      </pc:sldChg>
      <pc:sldChg chg="mod modShow">
        <pc:chgData name="Batool, Nazre" userId="bb8bcf30-75a1-410b-8398-e76265c4dbbb" providerId="ADAL" clId="{87C738CC-B189-4730-96F9-102C149C6FD7}" dt="2024-09-12T09:47:30.033" v="2738" actId="729"/>
        <pc:sldMkLst>
          <pc:docMk/>
          <pc:sldMk cId="555666322" sldId="298"/>
        </pc:sldMkLst>
      </pc:sldChg>
      <pc:sldChg chg="mod modShow">
        <pc:chgData name="Batool, Nazre" userId="bb8bcf30-75a1-410b-8398-e76265c4dbbb" providerId="ADAL" clId="{87C738CC-B189-4730-96F9-102C149C6FD7}" dt="2024-09-12T09:47:30.033" v="2738" actId="729"/>
        <pc:sldMkLst>
          <pc:docMk/>
          <pc:sldMk cId="4103945506" sldId="300"/>
        </pc:sldMkLst>
      </pc:sldChg>
      <pc:sldChg chg="ord">
        <pc:chgData name="Batool, Nazre" userId="bb8bcf30-75a1-410b-8398-e76265c4dbbb" providerId="ADAL" clId="{87C738CC-B189-4730-96F9-102C149C6FD7}" dt="2024-09-11T17:32:06.185" v="2215"/>
        <pc:sldMkLst>
          <pc:docMk/>
          <pc:sldMk cId="1950795683" sldId="301"/>
        </pc:sldMkLst>
      </pc:sldChg>
      <pc:sldChg chg="mod modShow">
        <pc:chgData name="Batool, Nazre" userId="bb8bcf30-75a1-410b-8398-e76265c4dbbb" providerId="ADAL" clId="{87C738CC-B189-4730-96F9-102C149C6FD7}" dt="2024-09-12T09:47:30.033" v="2738" actId="729"/>
        <pc:sldMkLst>
          <pc:docMk/>
          <pc:sldMk cId="1143433642" sldId="308"/>
        </pc:sldMkLst>
      </pc:sldChg>
      <pc:sldChg chg="modSp mod">
        <pc:chgData name="Batool, Nazre" userId="bb8bcf30-75a1-410b-8398-e76265c4dbbb" providerId="ADAL" clId="{87C738CC-B189-4730-96F9-102C149C6FD7}" dt="2024-09-12T09:48:29.438" v="2759" actId="20577"/>
        <pc:sldMkLst>
          <pc:docMk/>
          <pc:sldMk cId="4050311342" sldId="309"/>
        </pc:sldMkLst>
        <pc:spChg chg="mod">
          <ac:chgData name="Batool, Nazre" userId="bb8bcf30-75a1-410b-8398-e76265c4dbbb" providerId="ADAL" clId="{87C738CC-B189-4730-96F9-102C149C6FD7}" dt="2024-09-12T09:48:29.438" v="2759" actId="20577"/>
          <ac:spMkLst>
            <pc:docMk/>
            <pc:sldMk cId="4050311342" sldId="309"/>
            <ac:spMk id="3" creationId="{0C4A2A9D-1B27-3499-454A-335CAA4D94CC}"/>
          </ac:spMkLst>
        </pc:spChg>
        <pc:spChg chg="mod">
          <ac:chgData name="Batool, Nazre" userId="bb8bcf30-75a1-410b-8398-e76265c4dbbb" providerId="ADAL" clId="{87C738CC-B189-4730-96F9-102C149C6FD7}" dt="2024-09-11T16:59:59.046" v="1986" actId="20577"/>
          <ac:spMkLst>
            <pc:docMk/>
            <pc:sldMk cId="4050311342" sldId="309"/>
            <ac:spMk id="4" creationId="{39ACD579-F9B2-9736-27BF-0C1D82F7FC0D}"/>
          </ac:spMkLst>
        </pc:spChg>
      </pc:sldChg>
      <pc:sldChg chg="modSp mod">
        <pc:chgData name="Batool, Nazre" userId="bb8bcf30-75a1-410b-8398-e76265c4dbbb" providerId="ADAL" clId="{87C738CC-B189-4730-96F9-102C149C6FD7}" dt="2024-09-11T17:36:15.285" v="2407" actId="20577"/>
        <pc:sldMkLst>
          <pc:docMk/>
          <pc:sldMk cId="2834774806" sldId="310"/>
        </pc:sldMkLst>
        <pc:spChg chg="mod">
          <ac:chgData name="Batool, Nazre" userId="bb8bcf30-75a1-410b-8398-e76265c4dbbb" providerId="ADAL" clId="{87C738CC-B189-4730-96F9-102C149C6FD7}" dt="2024-09-11T17:36:15.285" v="2407" actId="20577"/>
          <ac:spMkLst>
            <pc:docMk/>
            <pc:sldMk cId="2834774806" sldId="310"/>
            <ac:spMk id="3" creationId="{63BDF63B-5E38-F80D-2BB6-9C7C1F81002E}"/>
          </ac:spMkLst>
        </pc:spChg>
        <pc:spChg chg="mod">
          <ac:chgData name="Batool, Nazre" userId="bb8bcf30-75a1-410b-8398-e76265c4dbbb" providerId="ADAL" clId="{87C738CC-B189-4730-96F9-102C149C6FD7}" dt="2024-09-11T17:00:08.181" v="1998" actId="20577"/>
          <ac:spMkLst>
            <pc:docMk/>
            <pc:sldMk cId="2834774806" sldId="310"/>
            <ac:spMk id="4" creationId="{39ACD579-F9B2-9736-27BF-0C1D82F7FC0D}"/>
          </ac:spMkLst>
        </pc:spChg>
      </pc:sldChg>
      <pc:sldChg chg="del">
        <pc:chgData name="Batool, Nazre" userId="bb8bcf30-75a1-410b-8398-e76265c4dbbb" providerId="ADAL" clId="{87C738CC-B189-4730-96F9-102C149C6FD7}" dt="2024-09-12T10:02:15.372" v="2761" actId="2696"/>
        <pc:sldMkLst>
          <pc:docMk/>
          <pc:sldMk cId="2228765276" sldId="314"/>
        </pc:sldMkLst>
      </pc:sldChg>
      <pc:sldChg chg="modSp mod">
        <pc:chgData name="Batool, Nazre" userId="bb8bcf30-75a1-410b-8398-e76265c4dbbb" providerId="ADAL" clId="{87C738CC-B189-4730-96F9-102C149C6FD7}" dt="2024-09-11T17:48:20.951" v="2706" actId="6549"/>
        <pc:sldMkLst>
          <pc:docMk/>
          <pc:sldMk cId="1051830982" sldId="315"/>
        </pc:sldMkLst>
        <pc:spChg chg="mod">
          <ac:chgData name="Batool, Nazre" userId="bb8bcf30-75a1-410b-8398-e76265c4dbbb" providerId="ADAL" clId="{87C738CC-B189-4730-96F9-102C149C6FD7}" dt="2024-09-11T17:48:20.951" v="2706" actId="6549"/>
          <ac:spMkLst>
            <pc:docMk/>
            <pc:sldMk cId="1051830982" sldId="315"/>
            <ac:spMk id="3" creationId="{94D0EB80-0155-FE70-7181-FA6803A4FECA}"/>
          </ac:spMkLst>
        </pc:spChg>
      </pc:sldChg>
      <pc:sldChg chg="modSp mod">
        <pc:chgData name="Batool, Nazre" userId="bb8bcf30-75a1-410b-8398-e76265c4dbbb" providerId="ADAL" clId="{87C738CC-B189-4730-96F9-102C149C6FD7}" dt="2024-09-11T16:33:05.845" v="1694" actId="403"/>
        <pc:sldMkLst>
          <pc:docMk/>
          <pc:sldMk cId="3906592397" sldId="325"/>
        </pc:sldMkLst>
        <pc:spChg chg="mod">
          <ac:chgData name="Batool, Nazre" userId="bb8bcf30-75a1-410b-8398-e76265c4dbbb" providerId="ADAL" clId="{87C738CC-B189-4730-96F9-102C149C6FD7}" dt="2024-09-11T16:33:05.845" v="1694" actId="403"/>
          <ac:spMkLst>
            <pc:docMk/>
            <pc:sldMk cId="3906592397" sldId="325"/>
            <ac:spMk id="3" creationId="{94D0EB80-0155-FE70-7181-FA6803A4FECA}"/>
          </ac:spMkLst>
        </pc:spChg>
      </pc:sldChg>
      <pc:sldChg chg="modSp mod">
        <pc:chgData name="Batool, Nazre" userId="bb8bcf30-75a1-410b-8398-e76265c4dbbb" providerId="ADAL" clId="{87C738CC-B189-4730-96F9-102C149C6FD7}" dt="2024-09-11T17:13:29.558" v="2013" actId="13926"/>
        <pc:sldMkLst>
          <pc:docMk/>
          <pc:sldMk cId="3816861056" sldId="326"/>
        </pc:sldMkLst>
        <pc:spChg chg="mod">
          <ac:chgData name="Batool, Nazre" userId="bb8bcf30-75a1-410b-8398-e76265c4dbbb" providerId="ADAL" clId="{87C738CC-B189-4730-96F9-102C149C6FD7}" dt="2024-09-11T17:13:29.558" v="2013" actId="13926"/>
          <ac:spMkLst>
            <pc:docMk/>
            <pc:sldMk cId="3816861056" sldId="326"/>
            <ac:spMk id="2" creationId="{B59D8BF7-C6C8-7988-409F-6FD2F5AF06A8}"/>
          </ac:spMkLst>
        </pc:spChg>
        <pc:spChg chg="mod">
          <ac:chgData name="Batool, Nazre" userId="bb8bcf30-75a1-410b-8398-e76265c4dbbb" providerId="ADAL" clId="{87C738CC-B189-4730-96F9-102C149C6FD7}" dt="2024-09-11T16:48:23.702" v="1763" actId="20577"/>
          <ac:spMkLst>
            <pc:docMk/>
            <pc:sldMk cId="3816861056" sldId="326"/>
            <ac:spMk id="3" creationId="{94D0EB80-0155-FE70-7181-FA6803A4FECA}"/>
          </ac:spMkLst>
        </pc:spChg>
      </pc:sldChg>
      <pc:sldChg chg="modSp mod">
        <pc:chgData name="Batool, Nazre" userId="bb8bcf30-75a1-410b-8398-e76265c4dbbb" providerId="ADAL" clId="{87C738CC-B189-4730-96F9-102C149C6FD7}" dt="2024-09-11T17:13:17.124" v="2012" actId="13926"/>
        <pc:sldMkLst>
          <pc:docMk/>
          <pc:sldMk cId="3510297080" sldId="327"/>
        </pc:sldMkLst>
        <pc:spChg chg="mod">
          <ac:chgData name="Batool, Nazre" userId="bb8bcf30-75a1-410b-8398-e76265c4dbbb" providerId="ADAL" clId="{87C738CC-B189-4730-96F9-102C149C6FD7}" dt="2024-09-11T17:13:17.124" v="2012" actId="13926"/>
          <ac:spMkLst>
            <pc:docMk/>
            <pc:sldMk cId="3510297080" sldId="327"/>
            <ac:spMk id="2" creationId="{4DBE82A5-F74F-05B0-9263-E62619EACA3E}"/>
          </ac:spMkLst>
        </pc:spChg>
      </pc:sldChg>
      <pc:sldChg chg="modSp mod">
        <pc:chgData name="Batool, Nazre" userId="bb8bcf30-75a1-410b-8398-e76265c4dbbb" providerId="ADAL" clId="{87C738CC-B189-4730-96F9-102C149C6FD7}" dt="2024-09-11T17:13:52.317" v="2014" actId="13926"/>
        <pc:sldMkLst>
          <pc:docMk/>
          <pc:sldMk cId="4188905526" sldId="328"/>
        </pc:sldMkLst>
        <pc:spChg chg="mod">
          <ac:chgData name="Batool, Nazre" userId="bb8bcf30-75a1-410b-8398-e76265c4dbbb" providerId="ADAL" clId="{87C738CC-B189-4730-96F9-102C149C6FD7}" dt="2024-09-11T17:13:52.317" v="2014" actId="13926"/>
          <ac:spMkLst>
            <pc:docMk/>
            <pc:sldMk cId="4188905526" sldId="328"/>
            <ac:spMk id="2" creationId="{09105186-1EE5-38C2-6532-9FE864009B12}"/>
          </ac:spMkLst>
        </pc:spChg>
      </pc:sldChg>
      <pc:sldChg chg="addSp modSp mod">
        <pc:chgData name="Batool, Nazre" userId="bb8bcf30-75a1-410b-8398-e76265c4dbbb" providerId="ADAL" clId="{87C738CC-B189-4730-96F9-102C149C6FD7}" dt="2024-09-11T17:21:41.455" v="2209" actId="120"/>
        <pc:sldMkLst>
          <pc:docMk/>
          <pc:sldMk cId="2138607729" sldId="329"/>
        </pc:sldMkLst>
        <pc:spChg chg="mod">
          <ac:chgData name="Batool, Nazre" userId="bb8bcf30-75a1-410b-8398-e76265c4dbbb" providerId="ADAL" clId="{87C738CC-B189-4730-96F9-102C149C6FD7}" dt="2024-09-11T17:19:28.998" v="2030" actId="20577"/>
          <ac:spMkLst>
            <pc:docMk/>
            <pc:sldMk cId="2138607729" sldId="329"/>
            <ac:spMk id="2" creationId="{075DDEE0-26EE-11D1-A0F7-F6057E8DA10D}"/>
          </ac:spMkLst>
        </pc:spChg>
        <pc:spChg chg="add mod">
          <ac:chgData name="Batool, Nazre" userId="bb8bcf30-75a1-410b-8398-e76265c4dbbb" providerId="ADAL" clId="{87C738CC-B189-4730-96F9-102C149C6FD7}" dt="2024-09-11T17:21:41.455" v="2209" actId="120"/>
          <ac:spMkLst>
            <pc:docMk/>
            <pc:sldMk cId="2138607729" sldId="329"/>
            <ac:spMk id="3" creationId="{E95E5F54-D7A8-3482-5EF5-8601E286F1DD}"/>
          </ac:spMkLst>
        </pc:spChg>
        <pc:spChg chg="mod">
          <ac:chgData name="Batool, Nazre" userId="bb8bcf30-75a1-410b-8398-e76265c4dbbb" providerId="ADAL" clId="{87C738CC-B189-4730-96F9-102C149C6FD7}" dt="2024-09-11T17:15:48.407" v="2027" actId="20577"/>
          <ac:spMkLst>
            <pc:docMk/>
            <pc:sldMk cId="2138607729" sldId="329"/>
            <ac:spMk id="4" creationId="{39ACD579-F9B2-9736-27BF-0C1D82F7FC0D}"/>
          </ac:spMkLst>
        </pc:spChg>
      </pc:sldChg>
      <pc:sldChg chg="modSp mod">
        <pc:chgData name="Batool, Nazre" userId="bb8bcf30-75a1-410b-8398-e76265c4dbbb" providerId="ADAL" clId="{87C738CC-B189-4730-96F9-102C149C6FD7}" dt="2024-09-11T17:24:48.016" v="2212" actId="13926"/>
        <pc:sldMkLst>
          <pc:docMk/>
          <pc:sldMk cId="2986055573" sldId="330"/>
        </pc:sldMkLst>
        <pc:spChg chg="mod">
          <ac:chgData name="Batool, Nazre" userId="bb8bcf30-75a1-410b-8398-e76265c4dbbb" providerId="ADAL" clId="{87C738CC-B189-4730-96F9-102C149C6FD7}" dt="2024-09-11T17:24:48.016" v="2212" actId="13926"/>
          <ac:spMkLst>
            <pc:docMk/>
            <pc:sldMk cId="2986055573" sldId="330"/>
            <ac:spMk id="8" creationId="{54ACB929-C8E0-F753-FA8D-A2394F80161B}"/>
          </ac:spMkLst>
        </pc:spChg>
      </pc:sldChg>
      <pc:sldChg chg="modSp mod">
        <pc:chgData name="Batool, Nazre" userId="bb8bcf30-75a1-410b-8398-e76265c4dbbb" providerId="ADAL" clId="{87C738CC-B189-4730-96F9-102C149C6FD7}" dt="2024-09-11T17:30:44.080" v="2213" actId="13926"/>
        <pc:sldMkLst>
          <pc:docMk/>
          <pc:sldMk cId="3472143993" sldId="331"/>
        </pc:sldMkLst>
        <pc:spChg chg="mod">
          <ac:chgData name="Batool, Nazre" userId="bb8bcf30-75a1-410b-8398-e76265c4dbbb" providerId="ADAL" clId="{87C738CC-B189-4730-96F9-102C149C6FD7}" dt="2024-09-11T17:30:44.080" v="2213" actId="13926"/>
          <ac:spMkLst>
            <pc:docMk/>
            <pc:sldMk cId="3472143993" sldId="331"/>
            <ac:spMk id="7" creationId="{F924E758-6687-98E3-0C16-E6E80CF56F01}"/>
          </ac:spMkLst>
        </pc:spChg>
      </pc:sldChg>
      <pc:sldChg chg="modSp mod">
        <pc:chgData name="Batool, Nazre" userId="bb8bcf30-75a1-410b-8398-e76265c4dbbb" providerId="ADAL" clId="{87C738CC-B189-4730-96F9-102C149C6FD7}" dt="2024-09-11T17:18:38.857" v="2028" actId="13926"/>
        <pc:sldMkLst>
          <pc:docMk/>
          <pc:sldMk cId="1799742282" sldId="332"/>
        </pc:sldMkLst>
        <pc:spChg chg="mod">
          <ac:chgData name="Batool, Nazre" userId="bb8bcf30-75a1-410b-8398-e76265c4dbbb" providerId="ADAL" clId="{87C738CC-B189-4730-96F9-102C149C6FD7}" dt="2024-09-11T17:18:38.857" v="2028" actId="13926"/>
          <ac:spMkLst>
            <pc:docMk/>
            <pc:sldMk cId="1799742282" sldId="332"/>
            <ac:spMk id="7" creationId="{A61C89FD-35A4-7F63-C51B-CEB79136F153}"/>
          </ac:spMkLst>
        </pc:spChg>
      </pc:sldChg>
      <pc:sldChg chg="modSp mod">
        <pc:chgData name="Batool, Nazre" userId="bb8bcf30-75a1-410b-8398-e76265c4dbbb" providerId="ADAL" clId="{87C738CC-B189-4730-96F9-102C149C6FD7}" dt="2024-09-12T10:57:20.868" v="2808" actId="13926"/>
        <pc:sldMkLst>
          <pc:docMk/>
          <pc:sldMk cId="3106656934" sldId="333"/>
        </pc:sldMkLst>
        <pc:spChg chg="mod">
          <ac:chgData name="Batool, Nazre" userId="bb8bcf30-75a1-410b-8398-e76265c4dbbb" providerId="ADAL" clId="{87C738CC-B189-4730-96F9-102C149C6FD7}" dt="2024-09-12T10:57:20.868" v="2808" actId="13926"/>
          <ac:spMkLst>
            <pc:docMk/>
            <pc:sldMk cId="3106656934" sldId="333"/>
            <ac:spMk id="7" creationId="{24B26138-B428-4570-EAC9-D24513524955}"/>
          </ac:spMkLst>
        </pc:spChg>
        <pc:spChg chg="mod">
          <ac:chgData name="Batool, Nazre" userId="bb8bcf30-75a1-410b-8398-e76265c4dbbb" providerId="ADAL" clId="{87C738CC-B189-4730-96F9-102C149C6FD7}" dt="2024-09-12T10:19:26.149" v="2762" actId="1076"/>
          <ac:spMkLst>
            <pc:docMk/>
            <pc:sldMk cId="3106656934" sldId="333"/>
            <ac:spMk id="8" creationId="{E4009EA3-A043-9F0C-E74F-B6498D0E72A2}"/>
          </ac:spMkLst>
        </pc:spChg>
      </pc:sldChg>
      <pc:sldChg chg="addSp delSp modSp mod">
        <pc:chgData name="Batool, Nazre" userId="bb8bcf30-75a1-410b-8398-e76265c4dbbb" providerId="ADAL" clId="{87C738CC-B189-4730-96F9-102C149C6FD7}" dt="2024-09-11T15:24:19.328" v="1668" actId="6549"/>
        <pc:sldMkLst>
          <pc:docMk/>
          <pc:sldMk cId="2572501020" sldId="334"/>
        </pc:sldMkLst>
        <pc:spChg chg="mod">
          <ac:chgData name="Batool, Nazre" userId="bb8bcf30-75a1-410b-8398-e76265c4dbbb" providerId="ADAL" clId="{87C738CC-B189-4730-96F9-102C149C6FD7}" dt="2024-09-11T15:24:19.328" v="1668" actId="6549"/>
          <ac:spMkLst>
            <pc:docMk/>
            <pc:sldMk cId="2572501020" sldId="334"/>
            <ac:spMk id="3" creationId="{94D0EB80-0155-FE70-7181-FA6803A4FECA}"/>
          </ac:spMkLst>
        </pc:spChg>
        <pc:spChg chg="add mod">
          <ac:chgData name="Batool, Nazre" userId="bb8bcf30-75a1-410b-8398-e76265c4dbbb" providerId="ADAL" clId="{87C738CC-B189-4730-96F9-102C149C6FD7}" dt="2024-09-11T13:12:35.185" v="472" actId="1076"/>
          <ac:spMkLst>
            <pc:docMk/>
            <pc:sldMk cId="2572501020" sldId="334"/>
            <ac:spMk id="5" creationId="{C300EA67-7FDF-1178-CADA-437DD4D070B2}"/>
          </ac:spMkLst>
        </pc:spChg>
        <pc:spChg chg="add del mod">
          <ac:chgData name="Batool, Nazre" userId="bb8bcf30-75a1-410b-8398-e76265c4dbbb" providerId="ADAL" clId="{87C738CC-B189-4730-96F9-102C149C6FD7}" dt="2024-09-11T13:15:33.141" v="527" actId="478"/>
          <ac:spMkLst>
            <pc:docMk/>
            <pc:sldMk cId="2572501020" sldId="334"/>
            <ac:spMk id="7" creationId="{2997AAC4-6BDA-317D-00FE-5E5CAC93D817}"/>
          </ac:spMkLst>
        </pc:spChg>
        <pc:picChg chg="add mod">
          <ac:chgData name="Batool, Nazre" userId="bb8bcf30-75a1-410b-8398-e76265c4dbbb" providerId="ADAL" clId="{87C738CC-B189-4730-96F9-102C149C6FD7}" dt="2024-09-11T13:11:07.796" v="463" actId="1076"/>
          <ac:picMkLst>
            <pc:docMk/>
            <pc:sldMk cId="2572501020" sldId="334"/>
            <ac:picMk id="2" creationId="{AD210A1E-FDE5-206C-F37F-218A5C80BF1A}"/>
          </ac:picMkLst>
        </pc:picChg>
        <pc:picChg chg="add mod">
          <ac:chgData name="Batool, Nazre" userId="bb8bcf30-75a1-410b-8398-e76265c4dbbb" providerId="ADAL" clId="{87C738CC-B189-4730-96F9-102C149C6FD7}" dt="2024-09-11T13:14:02.333" v="474" actId="1076"/>
          <ac:picMkLst>
            <pc:docMk/>
            <pc:sldMk cId="2572501020" sldId="334"/>
            <ac:picMk id="6" creationId="{18D7E15A-E705-0910-018A-EB13889B586E}"/>
          </ac:picMkLst>
        </pc:picChg>
      </pc:sldChg>
      <pc:sldChg chg="mod modShow">
        <pc:chgData name="Batool, Nazre" userId="bb8bcf30-75a1-410b-8398-e76265c4dbbb" providerId="ADAL" clId="{87C738CC-B189-4730-96F9-102C149C6FD7}" dt="2024-09-12T09:47:30.033" v="2738" actId="729"/>
        <pc:sldMkLst>
          <pc:docMk/>
          <pc:sldMk cId="1772522898" sldId="335"/>
        </pc:sldMkLst>
      </pc:sldChg>
      <pc:sldChg chg="addSp delSp modSp mod">
        <pc:chgData name="Batool, Nazre" userId="bb8bcf30-75a1-410b-8398-e76265c4dbbb" providerId="ADAL" clId="{87C738CC-B189-4730-96F9-102C149C6FD7}" dt="2024-09-11T14:04:23.913" v="621" actId="207"/>
        <pc:sldMkLst>
          <pc:docMk/>
          <pc:sldMk cId="1398206463" sldId="337"/>
        </pc:sldMkLst>
        <pc:spChg chg="mod">
          <ac:chgData name="Batool, Nazre" userId="bb8bcf30-75a1-410b-8398-e76265c4dbbb" providerId="ADAL" clId="{87C738CC-B189-4730-96F9-102C149C6FD7}" dt="2024-09-11T14:02:27.531" v="608" actId="1076"/>
          <ac:spMkLst>
            <pc:docMk/>
            <pc:sldMk cId="1398206463" sldId="337"/>
            <ac:spMk id="2" creationId="{6B1653A4-9636-F8EA-F877-09CD4489E9EF}"/>
          </ac:spMkLst>
        </pc:spChg>
        <pc:spChg chg="add mod">
          <ac:chgData name="Batool, Nazre" userId="bb8bcf30-75a1-410b-8398-e76265c4dbbb" providerId="ADAL" clId="{87C738CC-B189-4730-96F9-102C149C6FD7}" dt="2024-09-11T13:55:27.344" v="576"/>
          <ac:spMkLst>
            <pc:docMk/>
            <pc:sldMk cId="1398206463" sldId="337"/>
            <ac:spMk id="3" creationId="{4B853AD8-8924-244E-A328-94E1754BF9BD}"/>
          </ac:spMkLst>
        </pc:spChg>
        <pc:spChg chg="add mod">
          <ac:chgData name="Batool, Nazre" userId="bb8bcf30-75a1-410b-8398-e76265c4dbbb" providerId="ADAL" clId="{87C738CC-B189-4730-96F9-102C149C6FD7}" dt="2024-09-11T13:55:27.344" v="576"/>
          <ac:spMkLst>
            <pc:docMk/>
            <pc:sldMk cId="1398206463" sldId="337"/>
            <ac:spMk id="4" creationId="{FB4C2EAB-C2DD-16CE-30B3-56C76CCFF922}"/>
          </ac:spMkLst>
        </pc:spChg>
        <pc:spChg chg="mod">
          <ac:chgData name="Batool, Nazre" userId="bb8bcf30-75a1-410b-8398-e76265c4dbbb" providerId="ADAL" clId="{87C738CC-B189-4730-96F9-102C149C6FD7}" dt="2024-09-11T13:55:24.043" v="575"/>
          <ac:spMkLst>
            <pc:docMk/>
            <pc:sldMk cId="1398206463" sldId="337"/>
            <ac:spMk id="6" creationId="{FDADA9A6-CF13-F355-E341-E6526009EA7E}"/>
          </ac:spMkLst>
        </pc:spChg>
        <pc:spChg chg="mod">
          <ac:chgData name="Batool, Nazre" userId="bb8bcf30-75a1-410b-8398-e76265c4dbbb" providerId="ADAL" clId="{87C738CC-B189-4730-96F9-102C149C6FD7}" dt="2024-09-11T13:55:24.043" v="575"/>
          <ac:spMkLst>
            <pc:docMk/>
            <pc:sldMk cId="1398206463" sldId="337"/>
            <ac:spMk id="10" creationId="{24C05306-E464-013C-F79D-2DE5932161C7}"/>
          </ac:spMkLst>
        </pc:spChg>
        <pc:spChg chg="mod">
          <ac:chgData name="Batool, Nazre" userId="bb8bcf30-75a1-410b-8398-e76265c4dbbb" providerId="ADAL" clId="{87C738CC-B189-4730-96F9-102C149C6FD7}" dt="2024-09-11T13:55:24.043" v="575"/>
          <ac:spMkLst>
            <pc:docMk/>
            <pc:sldMk cId="1398206463" sldId="337"/>
            <ac:spMk id="12" creationId="{E12E20AF-8D88-12D9-0403-CC12333EE88F}"/>
          </ac:spMkLst>
        </pc:spChg>
        <pc:spChg chg="mod">
          <ac:chgData name="Batool, Nazre" userId="bb8bcf30-75a1-410b-8398-e76265c4dbbb" providerId="ADAL" clId="{87C738CC-B189-4730-96F9-102C149C6FD7}" dt="2024-09-11T13:55:24.043" v="575"/>
          <ac:spMkLst>
            <pc:docMk/>
            <pc:sldMk cId="1398206463" sldId="337"/>
            <ac:spMk id="14" creationId="{8F10FDA3-A4D5-6D3D-2B63-857BD32C4C21}"/>
          </ac:spMkLst>
        </pc:spChg>
        <pc:spChg chg="mod">
          <ac:chgData name="Batool, Nazre" userId="bb8bcf30-75a1-410b-8398-e76265c4dbbb" providerId="ADAL" clId="{87C738CC-B189-4730-96F9-102C149C6FD7}" dt="2024-09-11T13:55:24.043" v="575"/>
          <ac:spMkLst>
            <pc:docMk/>
            <pc:sldMk cId="1398206463" sldId="337"/>
            <ac:spMk id="16" creationId="{F9582EF5-163D-211A-39D4-ABFB70626176}"/>
          </ac:spMkLst>
        </pc:spChg>
        <pc:spChg chg="mod">
          <ac:chgData name="Batool, Nazre" userId="bb8bcf30-75a1-410b-8398-e76265c4dbbb" providerId="ADAL" clId="{87C738CC-B189-4730-96F9-102C149C6FD7}" dt="2024-09-11T13:55:24.043" v="575"/>
          <ac:spMkLst>
            <pc:docMk/>
            <pc:sldMk cId="1398206463" sldId="337"/>
            <ac:spMk id="18" creationId="{5DC7611B-0407-8ADD-D7E0-7E472031FBB9}"/>
          </ac:spMkLst>
        </pc:spChg>
        <pc:spChg chg="mod">
          <ac:chgData name="Batool, Nazre" userId="bb8bcf30-75a1-410b-8398-e76265c4dbbb" providerId="ADAL" clId="{87C738CC-B189-4730-96F9-102C149C6FD7}" dt="2024-09-11T13:55:24.043" v="575"/>
          <ac:spMkLst>
            <pc:docMk/>
            <pc:sldMk cId="1398206463" sldId="337"/>
            <ac:spMk id="19" creationId="{52B8D317-6A58-5607-E1A9-EDFBEBD0CCC2}"/>
          </ac:spMkLst>
        </pc:spChg>
        <pc:spChg chg="mod">
          <ac:chgData name="Batool, Nazre" userId="bb8bcf30-75a1-410b-8398-e76265c4dbbb" providerId="ADAL" clId="{87C738CC-B189-4730-96F9-102C149C6FD7}" dt="2024-09-11T13:55:24.043" v="575"/>
          <ac:spMkLst>
            <pc:docMk/>
            <pc:sldMk cId="1398206463" sldId="337"/>
            <ac:spMk id="20" creationId="{973BC495-BFCA-A40B-167B-40CF628F59A1}"/>
          </ac:spMkLst>
        </pc:spChg>
        <pc:spChg chg="mod">
          <ac:chgData name="Batool, Nazre" userId="bb8bcf30-75a1-410b-8398-e76265c4dbbb" providerId="ADAL" clId="{87C738CC-B189-4730-96F9-102C149C6FD7}" dt="2024-09-11T13:55:24.043" v="575"/>
          <ac:spMkLst>
            <pc:docMk/>
            <pc:sldMk cId="1398206463" sldId="337"/>
            <ac:spMk id="21" creationId="{119B0B5D-76DC-D2B6-8DB1-0852A25264BE}"/>
          </ac:spMkLst>
        </pc:spChg>
        <pc:spChg chg="mod">
          <ac:chgData name="Batool, Nazre" userId="bb8bcf30-75a1-410b-8398-e76265c4dbbb" providerId="ADAL" clId="{87C738CC-B189-4730-96F9-102C149C6FD7}" dt="2024-09-11T13:55:24.043" v="575"/>
          <ac:spMkLst>
            <pc:docMk/>
            <pc:sldMk cId="1398206463" sldId="337"/>
            <ac:spMk id="22" creationId="{DD77B4C5-CAA7-1DFA-3791-F937ECAB0A10}"/>
          </ac:spMkLst>
        </pc:spChg>
        <pc:spChg chg="mod">
          <ac:chgData name="Batool, Nazre" userId="bb8bcf30-75a1-410b-8398-e76265c4dbbb" providerId="ADAL" clId="{87C738CC-B189-4730-96F9-102C149C6FD7}" dt="2024-09-11T13:55:24.043" v="575"/>
          <ac:spMkLst>
            <pc:docMk/>
            <pc:sldMk cId="1398206463" sldId="337"/>
            <ac:spMk id="23" creationId="{C147992B-7848-FBCE-1D22-584975BB08E4}"/>
          </ac:spMkLst>
        </pc:spChg>
        <pc:spChg chg="mod">
          <ac:chgData name="Batool, Nazre" userId="bb8bcf30-75a1-410b-8398-e76265c4dbbb" providerId="ADAL" clId="{87C738CC-B189-4730-96F9-102C149C6FD7}" dt="2024-09-11T13:55:24.043" v="575"/>
          <ac:spMkLst>
            <pc:docMk/>
            <pc:sldMk cId="1398206463" sldId="337"/>
            <ac:spMk id="25" creationId="{065490C9-ADBA-3164-241F-98F7D32AEF7F}"/>
          </ac:spMkLst>
        </pc:spChg>
        <pc:spChg chg="mod">
          <ac:chgData name="Batool, Nazre" userId="bb8bcf30-75a1-410b-8398-e76265c4dbbb" providerId="ADAL" clId="{87C738CC-B189-4730-96F9-102C149C6FD7}" dt="2024-09-11T13:55:24.043" v="575"/>
          <ac:spMkLst>
            <pc:docMk/>
            <pc:sldMk cId="1398206463" sldId="337"/>
            <ac:spMk id="30" creationId="{1AC3CA3A-C8DA-E45A-B380-97204D25630D}"/>
          </ac:spMkLst>
        </pc:spChg>
        <pc:spChg chg="mod">
          <ac:chgData name="Batool, Nazre" userId="bb8bcf30-75a1-410b-8398-e76265c4dbbb" providerId="ADAL" clId="{87C738CC-B189-4730-96F9-102C149C6FD7}" dt="2024-09-11T13:55:24.043" v="575"/>
          <ac:spMkLst>
            <pc:docMk/>
            <pc:sldMk cId="1398206463" sldId="337"/>
            <ac:spMk id="31" creationId="{9FE95BE7-300B-C936-CAC4-FCCF5C9ACAB2}"/>
          </ac:spMkLst>
        </pc:spChg>
        <pc:spChg chg="add mod">
          <ac:chgData name="Batool, Nazre" userId="bb8bcf30-75a1-410b-8398-e76265c4dbbb" providerId="ADAL" clId="{87C738CC-B189-4730-96F9-102C149C6FD7}" dt="2024-09-11T13:55:24.043" v="575"/>
          <ac:spMkLst>
            <pc:docMk/>
            <pc:sldMk cId="1398206463" sldId="337"/>
            <ac:spMk id="33" creationId="{CCDE05E2-CE87-C5E3-24BF-038741F9361E}"/>
          </ac:spMkLst>
        </pc:spChg>
        <pc:spChg chg="add mod">
          <ac:chgData name="Batool, Nazre" userId="bb8bcf30-75a1-410b-8398-e76265c4dbbb" providerId="ADAL" clId="{87C738CC-B189-4730-96F9-102C149C6FD7}" dt="2024-09-11T13:55:24.043" v="575"/>
          <ac:spMkLst>
            <pc:docMk/>
            <pc:sldMk cId="1398206463" sldId="337"/>
            <ac:spMk id="34" creationId="{9F81EC9E-6521-F242-E464-106496072A18}"/>
          </ac:spMkLst>
        </pc:spChg>
        <pc:spChg chg="add mod">
          <ac:chgData name="Batool, Nazre" userId="bb8bcf30-75a1-410b-8398-e76265c4dbbb" providerId="ADAL" clId="{87C738CC-B189-4730-96F9-102C149C6FD7}" dt="2024-09-11T13:56:26.954" v="588"/>
          <ac:spMkLst>
            <pc:docMk/>
            <pc:sldMk cId="1398206463" sldId="337"/>
            <ac:spMk id="35" creationId="{4E4C70F7-52A0-4163-D7E7-3181B5BEE363}"/>
          </ac:spMkLst>
        </pc:spChg>
        <pc:spChg chg="add mod">
          <ac:chgData name="Batool, Nazre" userId="bb8bcf30-75a1-410b-8398-e76265c4dbbb" providerId="ADAL" clId="{87C738CC-B189-4730-96F9-102C149C6FD7}" dt="2024-09-11T13:56:26.954" v="588"/>
          <ac:spMkLst>
            <pc:docMk/>
            <pc:sldMk cId="1398206463" sldId="337"/>
            <ac:spMk id="36" creationId="{C8A15BAB-D152-1AE4-FB44-455D46F8BC70}"/>
          </ac:spMkLst>
        </pc:spChg>
        <pc:spChg chg="mod topLvl">
          <ac:chgData name="Batool, Nazre" userId="bb8bcf30-75a1-410b-8398-e76265c4dbbb" providerId="ADAL" clId="{87C738CC-B189-4730-96F9-102C149C6FD7}" dt="2024-09-11T13:56:26.410" v="587" actId="165"/>
          <ac:spMkLst>
            <pc:docMk/>
            <pc:sldMk cId="1398206463" sldId="337"/>
            <ac:spMk id="38" creationId="{BB984C70-04A4-951C-EB6B-3CEA23B7EB58}"/>
          </ac:spMkLst>
        </pc:spChg>
        <pc:spChg chg="mod">
          <ac:chgData name="Batool, Nazre" userId="bb8bcf30-75a1-410b-8398-e76265c4dbbb" providerId="ADAL" clId="{87C738CC-B189-4730-96F9-102C149C6FD7}" dt="2024-09-11T13:56:26.410" v="587" actId="165"/>
          <ac:spMkLst>
            <pc:docMk/>
            <pc:sldMk cId="1398206463" sldId="337"/>
            <ac:spMk id="42" creationId="{C16D69F5-62FA-98D4-491E-B2D161DDB5D4}"/>
          </ac:spMkLst>
        </pc:spChg>
        <pc:spChg chg="mod">
          <ac:chgData name="Batool, Nazre" userId="bb8bcf30-75a1-410b-8398-e76265c4dbbb" providerId="ADAL" clId="{87C738CC-B189-4730-96F9-102C149C6FD7}" dt="2024-09-11T13:56:26.410" v="587" actId="165"/>
          <ac:spMkLst>
            <pc:docMk/>
            <pc:sldMk cId="1398206463" sldId="337"/>
            <ac:spMk id="44" creationId="{4DBC92E8-C279-34B1-8C44-7B2541DCBA4A}"/>
          </ac:spMkLst>
        </pc:spChg>
        <pc:spChg chg="mod">
          <ac:chgData name="Batool, Nazre" userId="bb8bcf30-75a1-410b-8398-e76265c4dbbb" providerId="ADAL" clId="{87C738CC-B189-4730-96F9-102C149C6FD7}" dt="2024-09-11T13:56:26.410" v="587" actId="165"/>
          <ac:spMkLst>
            <pc:docMk/>
            <pc:sldMk cId="1398206463" sldId="337"/>
            <ac:spMk id="46" creationId="{00743CCA-052C-CF45-C279-C0C1AF3CC0F1}"/>
          </ac:spMkLst>
        </pc:spChg>
        <pc:spChg chg="mod">
          <ac:chgData name="Batool, Nazre" userId="bb8bcf30-75a1-410b-8398-e76265c4dbbb" providerId="ADAL" clId="{87C738CC-B189-4730-96F9-102C149C6FD7}" dt="2024-09-11T13:56:26.410" v="587" actId="165"/>
          <ac:spMkLst>
            <pc:docMk/>
            <pc:sldMk cId="1398206463" sldId="337"/>
            <ac:spMk id="48" creationId="{C4AC3C4F-F289-F175-6E0F-0AC9FABD76A4}"/>
          </ac:spMkLst>
        </pc:spChg>
        <pc:spChg chg="mod">
          <ac:chgData name="Batool, Nazre" userId="bb8bcf30-75a1-410b-8398-e76265c4dbbb" providerId="ADAL" clId="{87C738CC-B189-4730-96F9-102C149C6FD7}" dt="2024-09-11T13:56:26.410" v="587" actId="165"/>
          <ac:spMkLst>
            <pc:docMk/>
            <pc:sldMk cId="1398206463" sldId="337"/>
            <ac:spMk id="50" creationId="{311E7599-0758-A71E-4DEB-DBBD0DE35E38}"/>
          </ac:spMkLst>
        </pc:spChg>
        <pc:spChg chg="mod">
          <ac:chgData name="Batool, Nazre" userId="bb8bcf30-75a1-410b-8398-e76265c4dbbb" providerId="ADAL" clId="{87C738CC-B189-4730-96F9-102C149C6FD7}" dt="2024-09-11T13:56:26.410" v="587" actId="165"/>
          <ac:spMkLst>
            <pc:docMk/>
            <pc:sldMk cId="1398206463" sldId="337"/>
            <ac:spMk id="51" creationId="{1B66EE8A-2C7F-B9AA-EC49-905350700664}"/>
          </ac:spMkLst>
        </pc:spChg>
        <pc:spChg chg="mod">
          <ac:chgData name="Batool, Nazre" userId="bb8bcf30-75a1-410b-8398-e76265c4dbbb" providerId="ADAL" clId="{87C738CC-B189-4730-96F9-102C149C6FD7}" dt="2024-09-11T13:56:26.410" v="587" actId="165"/>
          <ac:spMkLst>
            <pc:docMk/>
            <pc:sldMk cId="1398206463" sldId="337"/>
            <ac:spMk id="52" creationId="{8262264E-7A95-B98C-66BC-35C3369C4323}"/>
          </ac:spMkLst>
        </pc:spChg>
        <pc:spChg chg="mod">
          <ac:chgData name="Batool, Nazre" userId="bb8bcf30-75a1-410b-8398-e76265c4dbbb" providerId="ADAL" clId="{87C738CC-B189-4730-96F9-102C149C6FD7}" dt="2024-09-11T13:56:26.410" v="587" actId="165"/>
          <ac:spMkLst>
            <pc:docMk/>
            <pc:sldMk cId="1398206463" sldId="337"/>
            <ac:spMk id="53" creationId="{1F152C5C-E224-9735-C533-3233AF4A6DDF}"/>
          </ac:spMkLst>
        </pc:spChg>
        <pc:spChg chg="mod">
          <ac:chgData name="Batool, Nazre" userId="bb8bcf30-75a1-410b-8398-e76265c4dbbb" providerId="ADAL" clId="{87C738CC-B189-4730-96F9-102C149C6FD7}" dt="2024-09-11T13:56:26.410" v="587" actId="165"/>
          <ac:spMkLst>
            <pc:docMk/>
            <pc:sldMk cId="1398206463" sldId="337"/>
            <ac:spMk id="54" creationId="{10B6685D-3587-AC08-8E1B-E054CD198997}"/>
          </ac:spMkLst>
        </pc:spChg>
        <pc:spChg chg="mod">
          <ac:chgData name="Batool, Nazre" userId="bb8bcf30-75a1-410b-8398-e76265c4dbbb" providerId="ADAL" clId="{87C738CC-B189-4730-96F9-102C149C6FD7}" dt="2024-09-11T13:56:26.410" v="587" actId="165"/>
          <ac:spMkLst>
            <pc:docMk/>
            <pc:sldMk cId="1398206463" sldId="337"/>
            <ac:spMk id="55" creationId="{AD1283BE-6875-494A-F9A2-BB9F0DBFBD88}"/>
          </ac:spMkLst>
        </pc:spChg>
        <pc:spChg chg="mod">
          <ac:chgData name="Batool, Nazre" userId="bb8bcf30-75a1-410b-8398-e76265c4dbbb" providerId="ADAL" clId="{87C738CC-B189-4730-96F9-102C149C6FD7}" dt="2024-09-11T13:55:31.143" v="577"/>
          <ac:spMkLst>
            <pc:docMk/>
            <pc:sldMk cId="1398206463" sldId="337"/>
            <ac:spMk id="57" creationId="{56CFCDAA-D568-C3B2-5BB5-B9C0B3491CBF}"/>
          </ac:spMkLst>
        </pc:spChg>
        <pc:spChg chg="mod">
          <ac:chgData name="Batool, Nazre" userId="bb8bcf30-75a1-410b-8398-e76265c4dbbb" providerId="ADAL" clId="{87C738CC-B189-4730-96F9-102C149C6FD7}" dt="2024-09-11T13:55:31.143" v="577"/>
          <ac:spMkLst>
            <pc:docMk/>
            <pc:sldMk cId="1398206463" sldId="337"/>
            <ac:spMk id="62" creationId="{CBFEE256-898C-8C01-411B-350AFDB3BC41}"/>
          </ac:spMkLst>
        </pc:spChg>
        <pc:spChg chg="mod">
          <ac:chgData name="Batool, Nazre" userId="bb8bcf30-75a1-410b-8398-e76265c4dbbb" providerId="ADAL" clId="{87C738CC-B189-4730-96F9-102C149C6FD7}" dt="2024-09-11T13:55:31.143" v="577"/>
          <ac:spMkLst>
            <pc:docMk/>
            <pc:sldMk cId="1398206463" sldId="337"/>
            <ac:spMk id="63" creationId="{5CE537C0-C17D-8596-8EEA-34018C73C4E3}"/>
          </ac:spMkLst>
        </pc:spChg>
        <pc:spChg chg="add mod">
          <ac:chgData name="Batool, Nazre" userId="bb8bcf30-75a1-410b-8398-e76265c4dbbb" providerId="ADAL" clId="{87C738CC-B189-4730-96F9-102C149C6FD7}" dt="2024-09-11T13:56:24.957" v="586" actId="164"/>
          <ac:spMkLst>
            <pc:docMk/>
            <pc:sldMk cId="1398206463" sldId="337"/>
            <ac:spMk id="65" creationId="{69F6BEEF-6EA5-4FF3-94D6-1D570C4B6733}"/>
          </ac:spMkLst>
        </pc:spChg>
        <pc:spChg chg="add mod">
          <ac:chgData name="Batool, Nazre" userId="bb8bcf30-75a1-410b-8398-e76265c4dbbb" providerId="ADAL" clId="{87C738CC-B189-4730-96F9-102C149C6FD7}" dt="2024-09-11T13:56:24.957" v="586" actId="164"/>
          <ac:spMkLst>
            <pc:docMk/>
            <pc:sldMk cId="1398206463" sldId="337"/>
            <ac:spMk id="66" creationId="{4C7E5D99-148D-D2FF-3507-AA8E3B7449A1}"/>
          </ac:spMkLst>
        </pc:spChg>
        <pc:spChg chg="mod">
          <ac:chgData name="Batool, Nazre" userId="bb8bcf30-75a1-410b-8398-e76265c4dbbb" providerId="ADAL" clId="{87C738CC-B189-4730-96F9-102C149C6FD7}" dt="2024-09-11T13:57:50.105" v="589"/>
          <ac:spMkLst>
            <pc:docMk/>
            <pc:sldMk cId="1398206463" sldId="337"/>
            <ac:spMk id="69" creationId="{A2D2A5AB-08BB-5BE4-76BF-B691AD59314A}"/>
          </ac:spMkLst>
        </pc:spChg>
        <pc:spChg chg="mod">
          <ac:chgData name="Batool, Nazre" userId="bb8bcf30-75a1-410b-8398-e76265c4dbbb" providerId="ADAL" clId="{87C738CC-B189-4730-96F9-102C149C6FD7}" dt="2024-09-11T13:57:50.105" v="589"/>
          <ac:spMkLst>
            <pc:docMk/>
            <pc:sldMk cId="1398206463" sldId="337"/>
            <ac:spMk id="73" creationId="{FC13C583-07A9-FF79-644A-12EE66F7E071}"/>
          </ac:spMkLst>
        </pc:spChg>
        <pc:spChg chg="mod">
          <ac:chgData name="Batool, Nazre" userId="bb8bcf30-75a1-410b-8398-e76265c4dbbb" providerId="ADAL" clId="{87C738CC-B189-4730-96F9-102C149C6FD7}" dt="2024-09-11T13:57:50.105" v="589"/>
          <ac:spMkLst>
            <pc:docMk/>
            <pc:sldMk cId="1398206463" sldId="337"/>
            <ac:spMk id="75" creationId="{735384A3-76AF-D576-B90A-1248A6A1AEC2}"/>
          </ac:spMkLst>
        </pc:spChg>
        <pc:spChg chg="mod">
          <ac:chgData name="Batool, Nazre" userId="bb8bcf30-75a1-410b-8398-e76265c4dbbb" providerId="ADAL" clId="{87C738CC-B189-4730-96F9-102C149C6FD7}" dt="2024-09-11T13:57:50.105" v="589"/>
          <ac:spMkLst>
            <pc:docMk/>
            <pc:sldMk cId="1398206463" sldId="337"/>
            <ac:spMk id="77" creationId="{C250F97D-A330-B122-539B-EC2EEEE8A9DA}"/>
          </ac:spMkLst>
        </pc:spChg>
        <pc:spChg chg="mod">
          <ac:chgData name="Batool, Nazre" userId="bb8bcf30-75a1-410b-8398-e76265c4dbbb" providerId="ADAL" clId="{87C738CC-B189-4730-96F9-102C149C6FD7}" dt="2024-09-11T13:57:50.105" v="589"/>
          <ac:spMkLst>
            <pc:docMk/>
            <pc:sldMk cId="1398206463" sldId="337"/>
            <ac:spMk id="79" creationId="{33B61CB2-2F06-6A53-1FF3-E054A384A399}"/>
          </ac:spMkLst>
        </pc:spChg>
        <pc:spChg chg="mod">
          <ac:chgData name="Batool, Nazre" userId="bb8bcf30-75a1-410b-8398-e76265c4dbbb" providerId="ADAL" clId="{87C738CC-B189-4730-96F9-102C149C6FD7}" dt="2024-09-11T13:57:50.105" v="589"/>
          <ac:spMkLst>
            <pc:docMk/>
            <pc:sldMk cId="1398206463" sldId="337"/>
            <ac:spMk id="81" creationId="{2C1ECE72-D461-1CA1-115A-2AE5D36722B5}"/>
          </ac:spMkLst>
        </pc:spChg>
        <pc:spChg chg="mod">
          <ac:chgData name="Batool, Nazre" userId="bb8bcf30-75a1-410b-8398-e76265c4dbbb" providerId="ADAL" clId="{87C738CC-B189-4730-96F9-102C149C6FD7}" dt="2024-09-11T13:57:50.105" v="589"/>
          <ac:spMkLst>
            <pc:docMk/>
            <pc:sldMk cId="1398206463" sldId="337"/>
            <ac:spMk id="82" creationId="{9046A703-5EFE-24CD-B795-2F96A841BBB5}"/>
          </ac:spMkLst>
        </pc:spChg>
        <pc:spChg chg="mod">
          <ac:chgData name="Batool, Nazre" userId="bb8bcf30-75a1-410b-8398-e76265c4dbbb" providerId="ADAL" clId="{87C738CC-B189-4730-96F9-102C149C6FD7}" dt="2024-09-11T13:57:50.105" v="589"/>
          <ac:spMkLst>
            <pc:docMk/>
            <pc:sldMk cId="1398206463" sldId="337"/>
            <ac:spMk id="83" creationId="{6B15BDE6-3D34-E85F-CA22-1E39C9375B6C}"/>
          </ac:spMkLst>
        </pc:spChg>
        <pc:spChg chg="mod">
          <ac:chgData name="Batool, Nazre" userId="bb8bcf30-75a1-410b-8398-e76265c4dbbb" providerId="ADAL" clId="{87C738CC-B189-4730-96F9-102C149C6FD7}" dt="2024-09-11T13:57:50.105" v="589"/>
          <ac:spMkLst>
            <pc:docMk/>
            <pc:sldMk cId="1398206463" sldId="337"/>
            <ac:spMk id="84" creationId="{8DB54FFB-E0A4-AA1D-8A3E-5C2EDB9D9168}"/>
          </ac:spMkLst>
        </pc:spChg>
        <pc:spChg chg="mod">
          <ac:chgData name="Batool, Nazre" userId="bb8bcf30-75a1-410b-8398-e76265c4dbbb" providerId="ADAL" clId="{87C738CC-B189-4730-96F9-102C149C6FD7}" dt="2024-09-11T13:57:50.105" v="589"/>
          <ac:spMkLst>
            <pc:docMk/>
            <pc:sldMk cId="1398206463" sldId="337"/>
            <ac:spMk id="85" creationId="{5D06CECC-0C1F-61D0-71E2-29BE56596BD7}"/>
          </ac:spMkLst>
        </pc:spChg>
        <pc:spChg chg="mod">
          <ac:chgData name="Batool, Nazre" userId="bb8bcf30-75a1-410b-8398-e76265c4dbbb" providerId="ADAL" clId="{87C738CC-B189-4730-96F9-102C149C6FD7}" dt="2024-09-11T13:57:50.105" v="589"/>
          <ac:spMkLst>
            <pc:docMk/>
            <pc:sldMk cId="1398206463" sldId="337"/>
            <ac:spMk id="86" creationId="{7F5837A1-BB77-6D12-8E53-6C4A2D25859E}"/>
          </ac:spMkLst>
        </pc:spChg>
        <pc:spChg chg="mod">
          <ac:chgData name="Batool, Nazre" userId="bb8bcf30-75a1-410b-8398-e76265c4dbbb" providerId="ADAL" clId="{87C738CC-B189-4730-96F9-102C149C6FD7}" dt="2024-09-11T13:57:50.105" v="589"/>
          <ac:spMkLst>
            <pc:docMk/>
            <pc:sldMk cId="1398206463" sldId="337"/>
            <ac:spMk id="88" creationId="{96EDD0EB-BA59-E05E-4B82-8DB086EF3146}"/>
          </ac:spMkLst>
        </pc:spChg>
        <pc:spChg chg="mod">
          <ac:chgData name="Batool, Nazre" userId="bb8bcf30-75a1-410b-8398-e76265c4dbbb" providerId="ADAL" clId="{87C738CC-B189-4730-96F9-102C149C6FD7}" dt="2024-09-11T13:57:50.105" v="589"/>
          <ac:spMkLst>
            <pc:docMk/>
            <pc:sldMk cId="1398206463" sldId="337"/>
            <ac:spMk id="93" creationId="{CFA5B21B-446C-AA4F-89D3-6487BE352CD0}"/>
          </ac:spMkLst>
        </pc:spChg>
        <pc:spChg chg="mod">
          <ac:chgData name="Batool, Nazre" userId="bb8bcf30-75a1-410b-8398-e76265c4dbbb" providerId="ADAL" clId="{87C738CC-B189-4730-96F9-102C149C6FD7}" dt="2024-09-11T13:57:50.105" v="589"/>
          <ac:spMkLst>
            <pc:docMk/>
            <pc:sldMk cId="1398206463" sldId="337"/>
            <ac:spMk id="94" creationId="{1ADE529A-AE8A-747D-A765-0200FCA8CF99}"/>
          </ac:spMkLst>
        </pc:spChg>
        <pc:spChg chg="add mod">
          <ac:chgData name="Batool, Nazre" userId="bb8bcf30-75a1-410b-8398-e76265c4dbbb" providerId="ADAL" clId="{87C738CC-B189-4730-96F9-102C149C6FD7}" dt="2024-09-11T13:57:50.105" v="589"/>
          <ac:spMkLst>
            <pc:docMk/>
            <pc:sldMk cId="1398206463" sldId="337"/>
            <ac:spMk id="96" creationId="{D92DB735-64F6-88C6-DCE8-5B12580E50A9}"/>
          </ac:spMkLst>
        </pc:spChg>
        <pc:spChg chg="add mod">
          <ac:chgData name="Batool, Nazre" userId="bb8bcf30-75a1-410b-8398-e76265c4dbbb" providerId="ADAL" clId="{87C738CC-B189-4730-96F9-102C149C6FD7}" dt="2024-09-11T13:57:50.105" v="589"/>
          <ac:spMkLst>
            <pc:docMk/>
            <pc:sldMk cId="1398206463" sldId="337"/>
            <ac:spMk id="97" creationId="{32A9A4BE-3DBC-991B-6E42-00FCDC64F985}"/>
          </ac:spMkLst>
        </pc:spChg>
        <pc:spChg chg="mod">
          <ac:chgData name="Batool, Nazre" userId="bb8bcf30-75a1-410b-8398-e76265c4dbbb" providerId="ADAL" clId="{87C738CC-B189-4730-96F9-102C149C6FD7}" dt="2024-09-11T13:58:27.826" v="592"/>
          <ac:spMkLst>
            <pc:docMk/>
            <pc:sldMk cId="1398206463" sldId="337"/>
            <ac:spMk id="99" creationId="{76C327CC-8391-0921-D77D-5D07B7131022}"/>
          </ac:spMkLst>
        </pc:spChg>
        <pc:spChg chg="mod">
          <ac:chgData name="Batool, Nazre" userId="bb8bcf30-75a1-410b-8398-e76265c4dbbb" providerId="ADAL" clId="{87C738CC-B189-4730-96F9-102C149C6FD7}" dt="2024-09-11T13:58:27.826" v="592"/>
          <ac:spMkLst>
            <pc:docMk/>
            <pc:sldMk cId="1398206463" sldId="337"/>
            <ac:spMk id="103" creationId="{CEAF2E53-6CCB-1FED-5CD5-F7EDD29D2D28}"/>
          </ac:spMkLst>
        </pc:spChg>
        <pc:spChg chg="mod">
          <ac:chgData name="Batool, Nazre" userId="bb8bcf30-75a1-410b-8398-e76265c4dbbb" providerId="ADAL" clId="{87C738CC-B189-4730-96F9-102C149C6FD7}" dt="2024-09-11T13:58:27.826" v="592"/>
          <ac:spMkLst>
            <pc:docMk/>
            <pc:sldMk cId="1398206463" sldId="337"/>
            <ac:spMk id="105" creationId="{44702D33-B8F7-4718-86F9-0B063286AFF9}"/>
          </ac:spMkLst>
        </pc:spChg>
        <pc:spChg chg="mod">
          <ac:chgData name="Batool, Nazre" userId="bb8bcf30-75a1-410b-8398-e76265c4dbbb" providerId="ADAL" clId="{87C738CC-B189-4730-96F9-102C149C6FD7}" dt="2024-09-11T13:58:27.826" v="592"/>
          <ac:spMkLst>
            <pc:docMk/>
            <pc:sldMk cId="1398206463" sldId="337"/>
            <ac:spMk id="107" creationId="{F53D6495-3473-3FB1-5474-9550A6CCEF61}"/>
          </ac:spMkLst>
        </pc:spChg>
        <pc:spChg chg="mod">
          <ac:chgData name="Batool, Nazre" userId="bb8bcf30-75a1-410b-8398-e76265c4dbbb" providerId="ADAL" clId="{87C738CC-B189-4730-96F9-102C149C6FD7}" dt="2024-09-11T13:58:27.826" v="592"/>
          <ac:spMkLst>
            <pc:docMk/>
            <pc:sldMk cId="1398206463" sldId="337"/>
            <ac:spMk id="109" creationId="{13954F6B-5703-E22E-6CF0-028000BDD263}"/>
          </ac:spMkLst>
        </pc:spChg>
        <pc:spChg chg="mod">
          <ac:chgData name="Batool, Nazre" userId="bb8bcf30-75a1-410b-8398-e76265c4dbbb" providerId="ADAL" clId="{87C738CC-B189-4730-96F9-102C149C6FD7}" dt="2024-09-11T13:58:27.826" v="592"/>
          <ac:spMkLst>
            <pc:docMk/>
            <pc:sldMk cId="1398206463" sldId="337"/>
            <ac:spMk id="111" creationId="{2C0B60A2-5A46-BBB9-FD76-0A9FC1E4D178}"/>
          </ac:spMkLst>
        </pc:spChg>
        <pc:spChg chg="mod">
          <ac:chgData name="Batool, Nazre" userId="bb8bcf30-75a1-410b-8398-e76265c4dbbb" providerId="ADAL" clId="{87C738CC-B189-4730-96F9-102C149C6FD7}" dt="2024-09-11T13:58:27.826" v="592"/>
          <ac:spMkLst>
            <pc:docMk/>
            <pc:sldMk cId="1398206463" sldId="337"/>
            <ac:spMk id="112" creationId="{CF3AD2E9-B5E0-BBB5-E207-23DC205B2840}"/>
          </ac:spMkLst>
        </pc:spChg>
        <pc:spChg chg="mod">
          <ac:chgData name="Batool, Nazre" userId="bb8bcf30-75a1-410b-8398-e76265c4dbbb" providerId="ADAL" clId="{87C738CC-B189-4730-96F9-102C149C6FD7}" dt="2024-09-11T13:58:27.826" v="592"/>
          <ac:spMkLst>
            <pc:docMk/>
            <pc:sldMk cId="1398206463" sldId="337"/>
            <ac:spMk id="113" creationId="{7958DD29-DD9F-C100-02D5-15DB51CD5811}"/>
          </ac:spMkLst>
        </pc:spChg>
        <pc:spChg chg="mod">
          <ac:chgData name="Batool, Nazre" userId="bb8bcf30-75a1-410b-8398-e76265c4dbbb" providerId="ADAL" clId="{87C738CC-B189-4730-96F9-102C149C6FD7}" dt="2024-09-11T13:58:27.826" v="592"/>
          <ac:spMkLst>
            <pc:docMk/>
            <pc:sldMk cId="1398206463" sldId="337"/>
            <ac:spMk id="114" creationId="{1971E8AC-98F0-5BF7-1AC3-5483E14E76E0}"/>
          </ac:spMkLst>
        </pc:spChg>
        <pc:spChg chg="mod">
          <ac:chgData name="Batool, Nazre" userId="bb8bcf30-75a1-410b-8398-e76265c4dbbb" providerId="ADAL" clId="{87C738CC-B189-4730-96F9-102C149C6FD7}" dt="2024-09-11T13:58:27.826" v="592"/>
          <ac:spMkLst>
            <pc:docMk/>
            <pc:sldMk cId="1398206463" sldId="337"/>
            <ac:spMk id="115" creationId="{8E7EF9EE-7F88-EDA9-3706-F00B99C5949F}"/>
          </ac:spMkLst>
        </pc:spChg>
        <pc:spChg chg="mod">
          <ac:chgData name="Batool, Nazre" userId="bb8bcf30-75a1-410b-8398-e76265c4dbbb" providerId="ADAL" clId="{87C738CC-B189-4730-96F9-102C149C6FD7}" dt="2024-09-11T13:58:27.826" v="592"/>
          <ac:spMkLst>
            <pc:docMk/>
            <pc:sldMk cId="1398206463" sldId="337"/>
            <ac:spMk id="116" creationId="{05BD7F65-A0DB-6980-17D6-64164AB17CDF}"/>
          </ac:spMkLst>
        </pc:spChg>
        <pc:spChg chg="mod">
          <ac:chgData name="Batool, Nazre" userId="bb8bcf30-75a1-410b-8398-e76265c4dbbb" providerId="ADAL" clId="{87C738CC-B189-4730-96F9-102C149C6FD7}" dt="2024-09-11T13:58:27.826" v="592"/>
          <ac:spMkLst>
            <pc:docMk/>
            <pc:sldMk cId="1398206463" sldId="337"/>
            <ac:spMk id="118" creationId="{31B998EC-5C20-8711-9C23-0EFBB29D0029}"/>
          </ac:spMkLst>
        </pc:spChg>
        <pc:spChg chg="mod">
          <ac:chgData name="Batool, Nazre" userId="bb8bcf30-75a1-410b-8398-e76265c4dbbb" providerId="ADAL" clId="{87C738CC-B189-4730-96F9-102C149C6FD7}" dt="2024-09-11T13:58:27.826" v="592"/>
          <ac:spMkLst>
            <pc:docMk/>
            <pc:sldMk cId="1398206463" sldId="337"/>
            <ac:spMk id="123" creationId="{48BA6632-583A-0AFB-F928-A5383698E4D2}"/>
          </ac:spMkLst>
        </pc:spChg>
        <pc:spChg chg="mod">
          <ac:chgData name="Batool, Nazre" userId="bb8bcf30-75a1-410b-8398-e76265c4dbbb" providerId="ADAL" clId="{87C738CC-B189-4730-96F9-102C149C6FD7}" dt="2024-09-11T13:58:27.826" v="592"/>
          <ac:spMkLst>
            <pc:docMk/>
            <pc:sldMk cId="1398206463" sldId="337"/>
            <ac:spMk id="124" creationId="{4DBE6E63-69A6-E847-1B07-4F3F7C863740}"/>
          </ac:spMkLst>
        </pc:spChg>
        <pc:spChg chg="add mod">
          <ac:chgData name="Batool, Nazre" userId="bb8bcf30-75a1-410b-8398-e76265c4dbbb" providerId="ADAL" clId="{87C738CC-B189-4730-96F9-102C149C6FD7}" dt="2024-09-11T13:58:27.826" v="592"/>
          <ac:spMkLst>
            <pc:docMk/>
            <pc:sldMk cId="1398206463" sldId="337"/>
            <ac:spMk id="126" creationId="{D8EDDA81-AA28-788C-B28D-6220099A0DB4}"/>
          </ac:spMkLst>
        </pc:spChg>
        <pc:spChg chg="add mod">
          <ac:chgData name="Batool, Nazre" userId="bb8bcf30-75a1-410b-8398-e76265c4dbbb" providerId="ADAL" clId="{87C738CC-B189-4730-96F9-102C149C6FD7}" dt="2024-09-11T13:58:27.826" v="592"/>
          <ac:spMkLst>
            <pc:docMk/>
            <pc:sldMk cId="1398206463" sldId="337"/>
            <ac:spMk id="127" creationId="{92B4B775-D004-86FC-0ED3-132112314794}"/>
          </ac:spMkLst>
        </pc:spChg>
        <pc:spChg chg="mod">
          <ac:chgData name="Batool, Nazre" userId="bb8bcf30-75a1-410b-8398-e76265c4dbbb" providerId="ADAL" clId="{87C738CC-B189-4730-96F9-102C149C6FD7}" dt="2024-09-11T14:00:16.554" v="603"/>
          <ac:spMkLst>
            <pc:docMk/>
            <pc:sldMk cId="1398206463" sldId="337"/>
            <ac:spMk id="129" creationId="{1BF335A2-7483-9724-FF93-EDC12D8EB7DC}"/>
          </ac:spMkLst>
        </pc:spChg>
        <pc:spChg chg="mod">
          <ac:chgData name="Batool, Nazre" userId="bb8bcf30-75a1-410b-8398-e76265c4dbbb" providerId="ADAL" clId="{87C738CC-B189-4730-96F9-102C149C6FD7}" dt="2024-09-11T14:00:16.554" v="603"/>
          <ac:spMkLst>
            <pc:docMk/>
            <pc:sldMk cId="1398206463" sldId="337"/>
            <ac:spMk id="133" creationId="{9B080051-57DE-BD1B-538D-850A2E4F5954}"/>
          </ac:spMkLst>
        </pc:spChg>
        <pc:spChg chg="mod">
          <ac:chgData name="Batool, Nazre" userId="bb8bcf30-75a1-410b-8398-e76265c4dbbb" providerId="ADAL" clId="{87C738CC-B189-4730-96F9-102C149C6FD7}" dt="2024-09-11T14:00:16.554" v="603"/>
          <ac:spMkLst>
            <pc:docMk/>
            <pc:sldMk cId="1398206463" sldId="337"/>
            <ac:spMk id="135" creationId="{EA04B30C-5AD1-DB65-AF95-4362B6FF665D}"/>
          </ac:spMkLst>
        </pc:spChg>
        <pc:spChg chg="mod">
          <ac:chgData name="Batool, Nazre" userId="bb8bcf30-75a1-410b-8398-e76265c4dbbb" providerId="ADAL" clId="{87C738CC-B189-4730-96F9-102C149C6FD7}" dt="2024-09-11T14:00:16.554" v="603"/>
          <ac:spMkLst>
            <pc:docMk/>
            <pc:sldMk cId="1398206463" sldId="337"/>
            <ac:spMk id="137" creationId="{D895D1FC-07EE-BB11-F735-6A76F4BDBEB0}"/>
          </ac:spMkLst>
        </pc:spChg>
        <pc:spChg chg="mod">
          <ac:chgData name="Batool, Nazre" userId="bb8bcf30-75a1-410b-8398-e76265c4dbbb" providerId="ADAL" clId="{87C738CC-B189-4730-96F9-102C149C6FD7}" dt="2024-09-11T14:00:16.554" v="603"/>
          <ac:spMkLst>
            <pc:docMk/>
            <pc:sldMk cId="1398206463" sldId="337"/>
            <ac:spMk id="139" creationId="{9DC7C48E-C9C1-87A8-B494-CAD4222D8A62}"/>
          </ac:spMkLst>
        </pc:spChg>
        <pc:spChg chg="mod">
          <ac:chgData name="Batool, Nazre" userId="bb8bcf30-75a1-410b-8398-e76265c4dbbb" providerId="ADAL" clId="{87C738CC-B189-4730-96F9-102C149C6FD7}" dt="2024-09-11T14:00:16.554" v="603"/>
          <ac:spMkLst>
            <pc:docMk/>
            <pc:sldMk cId="1398206463" sldId="337"/>
            <ac:spMk id="141" creationId="{C609BC04-29DA-E428-7EEA-ED94F8BC232B}"/>
          </ac:spMkLst>
        </pc:spChg>
        <pc:spChg chg="mod">
          <ac:chgData name="Batool, Nazre" userId="bb8bcf30-75a1-410b-8398-e76265c4dbbb" providerId="ADAL" clId="{87C738CC-B189-4730-96F9-102C149C6FD7}" dt="2024-09-11T14:00:16.554" v="603"/>
          <ac:spMkLst>
            <pc:docMk/>
            <pc:sldMk cId="1398206463" sldId="337"/>
            <ac:spMk id="142" creationId="{4CA5AE16-C5DE-B23A-95F1-626B270F4C24}"/>
          </ac:spMkLst>
        </pc:spChg>
        <pc:spChg chg="mod">
          <ac:chgData name="Batool, Nazre" userId="bb8bcf30-75a1-410b-8398-e76265c4dbbb" providerId="ADAL" clId="{87C738CC-B189-4730-96F9-102C149C6FD7}" dt="2024-09-11T14:00:16.554" v="603"/>
          <ac:spMkLst>
            <pc:docMk/>
            <pc:sldMk cId="1398206463" sldId="337"/>
            <ac:spMk id="143" creationId="{8279E8C8-81FF-245F-F909-A2C89486DDF2}"/>
          </ac:spMkLst>
        </pc:spChg>
        <pc:spChg chg="mod">
          <ac:chgData name="Batool, Nazre" userId="bb8bcf30-75a1-410b-8398-e76265c4dbbb" providerId="ADAL" clId="{87C738CC-B189-4730-96F9-102C149C6FD7}" dt="2024-09-11T14:00:16.554" v="603"/>
          <ac:spMkLst>
            <pc:docMk/>
            <pc:sldMk cId="1398206463" sldId="337"/>
            <ac:spMk id="144" creationId="{D189A08A-4806-E4A2-E280-930105F450E7}"/>
          </ac:spMkLst>
        </pc:spChg>
        <pc:spChg chg="mod">
          <ac:chgData name="Batool, Nazre" userId="bb8bcf30-75a1-410b-8398-e76265c4dbbb" providerId="ADAL" clId="{87C738CC-B189-4730-96F9-102C149C6FD7}" dt="2024-09-11T14:00:16.554" v="603"/>
          <ac:spMkLst>
            <pc:docMk/>
            <pc:sldMk cId="1398206463" sldId="337"/>
            <ac:spMk id="145" creationId="{CA758919-B8FC-3431-38E8-362CAA910AF2}"/>
          </ac:spMkLst>
        </pc:spChg>
        <pc:spChg chg="mod">
          <ac:chgData name="Batool, Nazre" userId="bb8bcf30-75a1-410b-8398-e76265c4dbbb" providerId="ADAL" clId="{87C738CC-B189-4730-96F9-102C149C6FD7}" dt="2024-09-11T14:00:16.554" v="603"/>
          <ac:spMkLst>
            <pc:docMk/>
            <pc:sldMk cId="1398206463" sldId="337"/>
            <ac:spMk id="146" creationId="{E27CB117-984B-DAB1-CD21-1B5FD0025D25}"/>
          </ac:spMkLst>
        </pc:spChg>
        <pc:spChg chg="mod">
          <ac:chgData name="Batool, Nazre" userId="bb8bcf30-75a1-410b-8398-e76265c4dbbb" providerId="ADAL" clId="{87C738CC-B189-4730-96F9-102C149C6FD7}" dt="2024-09-11T14:01:05.220" v="604"/>
          <ac:spMkLst>
            <pc:docMk/>
            <pc:sldMk cId="1398206463" sldId="337"/>
            <ac:spMk id="148" creationId="{FEAC9D44-0B23-1C29-E2ED-23032968D0A9}"/>
          </ac:spMkLst>
        </pc:spChg>
        <pc:spChg chg="mod">
          <ac:chgData name="Batool, Nazre" userId="bb8bcf30-75a1-410b-8398-e76265c4dbbb" providerId="ADAL" clId="{87C738CC-B189-4730-96F9-102C149C6FD7}" dt="2024-09-11T14:01:05.220" v="604"/>
          <ac:spMkLst>
            <pc:docMk/>
            <pc:sldMk cId="1398206463" sldId="337"/>
            <ac:spMk id="151" creationId="{FDCB7233-CEDE-7CBA-BCFA-AA1543394825}"/>
          </ac:spMkLst>
        </pc:spChg>
        <pc:spChg chg="mod">
          <ac:chgData name="Batool, Nazre" userId="bb8bcf30-75a1-410b-8398-e76265c4dbbb" providerId="ADAL" clId="{87C738CC-B189-4730-96F9-102C149C6FD7}" dt="2024-09-11T14:01:05.220" v="604"/>
          <ac:spMkLst>
            <pc:docMk/>
            <pc:sldMk cId="1398206463" sldId="337"/>
            <ac:spMk id="153" creationId="{32777849-A33A-18D8-B206-006F0DCA60D3}"/>
          </ac:spMkLst>
        </pc:spChg>
        <pc:spChg chg="mod">
          <ac:chgData name="Batool, Nazre" userId="bb8bcf30-75a1-410b-8398-e76265c4dbbb" providerId="ADAL" clId="{87C738CC-B189-4730-96F9-102C149C6FD7}" dt="2024-09-11T14:01:05.220" v="604"/>
          <ac:spMkLst>
            <pc:docMk/>
            <pc:sldMk cId="1398206463" sldId="337"/>
            <ac:spMk id="155" creationId="{3E090091-C416-E5D1-17D1-E6B5EC6191F0}"/>
          </ac:spMkLst>
        </pc:spChg>
        <pc:spChg chg="mod">
          <ac:chgData name="Batool, Nazre" userId="bb8bcf30-75a1-410b-8398-e76265c4dbbb" providerId="ADAL" clId="{87C738CC-B189-4730-96F9-102C149C6FD7}" dt="2024-09-11T14:01:05.220" v="604"/>
          <ac:spMkLst>
            <pc:docMk/>
            <pc:sldMk cId="1398206463" sldId="337"/>
            <ac:spMk id="157" creationId="{954B1428-A633-8A05-E422-CE6CD47BFDAF}"/>
          </ac:spMkLst>
        </pc:spChg>
        <pc:spChg chg="mod">
          <ac:chgData name="Batool, Nazre" userId="bb8bcf30-75a1-410b-8398-e76265c4dbbb" providerId="ADAL" clId="{87C738CC-B189-4730-96F9-102C149C6FD7}" dt="2024-09-11T14:01:05.220" v="604"/>
          <ac:spMkLst>
            <pc:docMk/>
            <pc:sldMk cId="1398206463" sldId="337"/>
            <ac:spMk id="159" creationId="{7199F94E-B8E1-A128-0C06-46B7CEE1C694}"/>
          </ac:spMkLst>
        </pc:spChg>
        <pc:spChg chg="mod">
          <ac:chgData name="Batool, Nazre" userId="bb8bcf30-75a1-410b-8398-e76265c4dbbb" providerId="ADAL" clId="{87C738CC-B189-4730-96F9-102C149C6FD7}" dt="2024-09-11T14:01:05.220" v="604"/>
          <ac:spMkLst>
            <pc:docMk/>
            <pc:sldMk cId="1398206463" sldId="337"/>
            <ac:spMk id="160" creationId="{7E21B802-8E39-A6EE-A76F-9D84D85D42A6}"/>
          </ac:spMkLst>
        </pc:spChg>
        <pc:spChg chg="mod">
          <ac:chgData name="Batool, Nazre" userId="bb8bcf30-75a1-410b-8398-e76265c4dbbb" providerId="ADAL" clId="{87C738CC-B189-4730-96F9-102C149C6FD7}" dt="2024-09-11T14:01:05.220" v="604"/>
          <ac:spMkLst>
            <pc:docMk/>
            <pc:sldMk cId="1398206463" sldId="337"/>
            <ac:spMk id="161" creationId="{D784EF16-DA4A-91E9-B89B-57591458CBED}"/>
          </ac:spMkLst>
        </pc:spChg>
        <pc:spChg chg="mod">
          <ac:chgData name="Batool, Nazre" userId="bb8bcf30-75a1-410b-8398-e76265c4dbbb" providerId="ADAL" clId="{87C738CC-B189-4730-96F9-102C149C6FD7}" dt="2024-09-11T14:01:05.220" v="604"/>
          <ac:spMkLst>
            <pc:docMk/>
            <pc:sldMk cId="1398206463" sldId="337"/>
            <ac:spMk id="162" creationId="{6F506F11-EFD4-2C47-8565-2F6803461C3E}"/>
          </ac:spMkLst>
        </pc:spChg>
        <pc:spChg chg="mod">
          <ac:chgData name="Batool, Nazre" userId="bb8bcf30-75a1-410b-8398-e76265c4dbbb" providerId="ADAL" clId="{87C738CC-B189-4730-96F9-102C149C6FD7}" dt="2024-09-11T14:01:05.220" v="604"/>
          <ac:spMkLst>
            <pc:docMk/>
            <pc:sldMk cId="1398206463" sldId="337"/>
            <ac:spMk id="163" creationId="{94A40B59-F667-FCCE-9263-CC2CD35A2EBA}"/>
          </ac:spMkLst>
        </pc:spChg>
        <pc:spChg chg="mod">
          <ac:chgData name="Batool, Nazre" userId="bb8bcf30-75a1-410b-8398-e76265c4dbbb" providerId="ADAL" clId="{87C738CC-B189-4730-96F9-102C149C6FD7}" dt="2024-09-11T14:01:05.220" v="604"/>
          <ac:spMkLst>
            <pc:docMk/>
            <pc:sldMk cId="1398206463" sldId="337"/>
            <ac:spMk id="165" creationId="{1A0DD45A-A363-9F0E-4FCF-E748EACC7701}"/>
          </ac:spMkLst>
        </pc:spChg>
        <pc:spChg chg="mod">
          <ac:chgData name="Batool, Nazre" userId="bb8bcf30-75a1-410b-8398-e76265c4dbbb" providerId="ADAL" clId="{87C738CC-B189-4730-96F9-102C149C6FD7}" dt="2024-09-11T14:01:05.220" v="604"/>
          <ac:spMkLst>
            <pc:docMk/>
            <pc:sldMk cId="1398206463" sldId="337"/>
            <ac:spMk id="166" creationId="{0EF8BADD-3B89-701D-42B5-FCD76A9590E9}"/>
          </ac:spMkLst>
        </pc:spChg>
        <pc:spChg chg="mod">
          <ac:chgData name="Batool, Nazre" userId="bb8bcf30-75a1-410b-8398-e76265c4dbbb" providerId="ADAL" clId="{87C738CC-B189-4730-96F9-102C149C6FD7}" dt="2024-09-11T14:04:23.913" v="621" actId="207"/>
          <ac:spMkLst>
            <pc:docMk/>
            <pc:sldMk cId="1398206463" sldId="337"/>
            <ac:spMk id="168" creationId="{91546CE3-0965-D29C-842E-7A3F2DD06207}"/>
          </ac:spMkLst>
        </pc:spChg>
        <pc:spChg chg="mod">
          <ac:chgData name="Batool, Nazre" userId="bb8bcf30-75a1-410b-8398-e76265c4dbbb" providerId="ADAL" clId="{87C738CC-B189-4730-96F9-102C149C6FD7}" dt="2024-09-11T14:02:32.023" v="610" actId="403"/>
          <ac:spMkLst>
            <pc:docMk/>
            <pc:sldMk cId="1398206463" sldId="337"/>
            <ac:spMk id="171" creationId="{1B9F0805-83EC-DC29-704A-038146479AD1}"/>
          </ac:spMkLst>
        </pc:spChg>
        <pc:spChg chg="mod">
          <ac:chgData name="Batool, Nazre" userId="bb8bcf30-75a1-410b-8398-e76265c4dbbb" providerId="ADAL" clId="{87C738CC-B189-4730-96F9-102C149C6FD7}" dt="2024-09-11T14:02:32.023" v="610" actId="403"/>
          <ac:spMkLst>
            <pc:docMk/>
            <pc:sldMk cId="1398206463" sldId="337"/>
            <ac:spMk id="173" creationId="{3684E89F-8720-3F07-9F52-0F0A631B6751}"/>
          </ac:spMkLst>
        </pc:spChg>
        <pc:spChg chg="mod">
          <ac:chgData name="Batool, Nazre" userId="bb8bcf30-75a1-410b-8398-e76265c4dbbb" providerId="ADAL" clId="{87C738CC-B189-4730-96F9-102C149C6FD7}" dt="2024-09-11T14:02:32.023" v="610" actId="403"/>
          <ac:spMkLst>
            <pc:docMk/>
            <pc:sldMk cId="1398206463" sldId="337"/>
            <ac:spMk id="175" creationId="{7E02B465-91FC-3C20-60AD-6BBC2C5DE078}"/>
          </ac:spMkLst>
        </pc:spChg>
        <pc:spChg chg="mod">
          <ac:chgData name="Batool, Nazre" userId="bb8bcf30-75a1-410b-8398-e76265c4dbbb" providerId="ADAL" clId="{87C738CC-B189-4730-96F9-102C149C6FD7}" dt="2024-09-11T14:02:32.023" v="610" actId="403"/>
          <ac:spMkLst>
            <pc:docMk/>
            <pc:sldMk cId="1398206463" sldId="337"/>
            <ac:spMk id="177" creationId="{2DFE012F-5E27-080F-C5C9-A81F48685B31}"/>
          </ac:spMkLst>
        </pc:spChg>
        <pc:spChg chg="mod">
          <ac:chgData name="Batool, Nazre" userId="bb8bcf30-75a1-410b-8398-e76265c4dbbb" providerId="ADAL" clId="{87C738CC-B189-4730-96F9-102C149C6FD7}" dt="2024-09-11T14:02:32.023" v="610" actId="403"/>
          <ac:spMkLst>
            <pc:docMk/>
            <pc:sldMk cId="1398206463" sldId="337"/>
            <ac:spMk id="179" creationId="{896A349F-5F57-6B90-3C94-F2C3761C289F}"/>
          </ac:spMkLst>
        </pc:spChg>
        <pc:spChg chg="mod">
          <ac:chgData name="Batool, Nazre" userId="bb8bcf30-75a1-410b-8398-e76265c4dbbb" providerId="ADAL" clId="{87C738CC-B189-4730-96F9-102C149C6FD7}" dt="2024-09-11T14:02:32.023" v="610" actId="403"/>
          <ac:spMkLst>
            <pc:docMk/>
            <pc:sldMk cId="1398206463" sldId="337"/>
            <ac:spMk id="180" creationId="{E9BEF6A1-4F03-798A-04CE-C9490B50DF7A}"/>
          </ac:spMkLst>
        </pc:spChg>
        <pc:spChg chg="mod">
          <ac:chgData name="Batool, Nazre" userId="bb8bcf30-75a1-410b-8398-e76265c4dbbb" providerId="ADAL" clId="{87C738CC-B189-4730-96F9-102C149C6FD7}" dt="2024-09-11T14:02:32.023" v="610" actId="403"/>
          <ac:spMkLst>
            <pc:docMk/>
            <pc:sldMk cId="1398206463" sldId="337"/>
            <ac:spMk id="181" creationId="{ED1C4015-A5BD-4EAA-7D9B-8B6898642817}"/>
          </ac:spMkLst>
        </pc:spChg>
        <pc:spChg chg="mod">
          <ac:chgData name="Batool, Nazre" userId="bb8bcf30-75a1-410b-8398-e76265c4dbbb" providerId="ADAL" clId="{87C738CC-B189-4730-96F9-102C149C6FD7}" dt="2024-09-11T14:02:32.023" v="610" actId="403"/>
          <ac:spMkLst>
            <pc:docMk/>
            <pc:sldMk cId="1398206463" sldId="337"/>
            <ac:spMk id="182" creationId="{089973ED-C63E-A66A-4CE7-D056CAA79BF4}"/>
          </ac:spMkLst>
        </pc:spChg>
        <pc:spChg chg="mod">
          <ac:chgData name="Batool, Nazre" userId="bb8bcf30-75a1-410b-8398-e76265c4dbbb" providerId="ADAL" clId="{87C738CC-B189-4730-96F9-102C149C6FD7}" dt="2024-09-11T14:02:41.596" v="611" actId="1076"/>
          <ac:spMkLst>
            <pc:docMk/>
            <pc:sldMk cId="1398206463" sldId="337"/>
            <ac:spMk id="183" creationId="{7786B6EE-E86C-FDF8-44F9-24458CCAC38F}"/>
          </ac:spMkLst>
        </pc:spChg>
        <pc:spChg chg="mod">
          <ac:chgData name="Batool, Nazre" userId="bb8bcf30-75a1-410b-8398-e76265c4dbbb" providerId="ADAL" clId="{87C738CC-B189-4730-96F9-102C149C6FD7}" dt="2024-09-11T14:02:32.023" v="610" actId="403"/>
          <ac:spMkLst>
            <pc:docMk/>
            <pc:sldMk cId="1398206463" sldId="337"/>
            <ac:spMk id="184" creationId="{E4A0AC39-B862-74AF-CE18-940F7FAFEA95}"/>
          </ac:spMkLst>
        </pc:spChg>
        <pc:spChg chg="mod">
          <ac:chgData name="Batool, Nazre" userId="bb8bcf30-75a1-410b-8398-e76265c4dbbb" providerId="ADAL" clId="{87C738CC-B189-4730-96F9-102C149C6FD7}" dt="2024-09-11T14:02:32.023" v="610" actId="403"/>
          <ac:spMkLst>
            <pc:docMk/>
            <pc:sldMk cId="1398206463" sldId="337"/>
            <ac:spMk id="186" creationId="{51D4EEFB-5C38-D840-05DC-1AA37CE91D64}"/>
          </ac:spMkLst>
        </pc:spChg>
        <pc:spChg chg="mod">
          <ac:chgData name="Batool, Nazre" userId="bb8bcf30-75a1-410b-8398-e76265c4dbbb" providerId="ADAL" clId="{87C738CC-B189-4730-96F9-102C149C6FD7}" dt="2024-09-11T14:02:32.023" v="610" actId="403"/>
          <ac:spMkLst>
            <pc:docMk/>
            <pc:sldMk cId="1398206463" sldId="337"/>
            <ac:spMk id="187" creationId="{D086F86F-27D5-5FD8-9E6A-017B9ADE12E8}"/>
          </ac:spMkLst>
        </pc:spChg>
        <pc:spChg chg="mod">
          <ac:chgData name="Batool, Nazre" userId="bb8bcf30-75a1-410b-8398-e76265c4dbbb" providerId="ADAL" clId="{87C738CC-B189-4730-96F9-102C149C6FD7}" dt="2024-09-11T14:02:57.953" v="612"/>
          <ac:spMkLst>
            <pc:docMk/>
            <pc:sldMk cId="1398206463" sldId="337"/>
            <ac:spMk id="189" creationId="{BEBDEA99-EE9A-59C8-46A9-005B0E841ECC}"/>
          </ac:spMkLst>
        </pc:spChg>
        <pc:spChg chg="mod">
          <ac:chgData name="Batool, Nazre" userId="bb8bcf30-75a1-410b-8398-e76265c4dbbb" providerId="ADAL" clId="{87C738CC-B189-4730-96F9-102C149C6FD7}" dt="2024-09-11T14:02:57.953" v="612"/>
          <ac:spMkLst>
            <pc:docMk/>
            <pc:sldMk cId="1398206463" sldId="337"/>
            <ac:spMk id="194" creationId="{44B06CBA-4F6F-40EC-7322-CC953EBA2F58}"/>
          </ac:spMkLst>
        </pc:spChg>
        <pc:spChg chg="mod">
          <ac:chgData name="Batool, Nazre" userId="bb8bcf30-75a1-410b-8398-e76265c4dbbb" providerId="ADAL" clId="{87C738CC-B189-4730-96F9-102C149C6FD7}" dt="2024-09-11T14:02:57.953" v="612"/>
          <ac:spMkLst>
            <pc:docMk/>
            <pc:sldMk cId="1398206463" sldId="337"/>
            <ac:spMk id="195" creationId="{C306E783-C0BE-298A-1A4F-1A5D54FB53C3}"/>
          </ac:spMkLst>
        </pc:spChg>
        <pc:spChg chg="mod">
          <ac:chgData name="Batool, Nazre" userId="bb8bcf30-75a1-410b-8398-e76265c4dbbb" providerId="ADAL" clId="{87C738CC-B189-4730-96F9-102C149C6FD7}" dt="2024-09-11T14:03:16.359" v="617" actId="403"/>
          <ac:spMkLst>
            <pc:docMk/>
            <pc:sldMk cId="1398206463" sldId="337"/>
            <ac:spMk id="197" creationId="{E114D696-7EA0-DFE2-BA25-424907EC1FF1}"/>
          </ac:spMkLst>
        </pc:spChg>
        <pc:spChg chg="mod">
          <ac:chgData name="Batool, Nazre" userId="bb8bcf30-75a1-410b-8398-e76265c4dbbb" providerId="ADAL" clId="{87C738CC-B189-4730-96F9-102C149C6FD7}" dt="2024-09-11T14:03:16.359" v="617" actId="403"/>
          <ac:spMkLst>
            <pc:docMk/>
            <pc:sldMk cId="1398206463" sldId="337"/>
            <ac:spMk id="202" creationId="{9B77BE6B-4803-24BC-B681-B360540AB933}"/>
          </ac:spMkLst>
        </pc:spChg>
        <pc:spChg chg="mod">
          <ac:chgData name="Batool, Nazre" userId="bb8bcf30-75a1-410b-8398-e76265c4dbbb" providerId="ADAL" clId="{87C738CC-B189-4730-96F9-102C149C6FD7}" dt="2024-09-11T14:03:16.359" v="617" actId="403"/>
          <ac:spMkLst>
            <pc:docMk/>
            <pc:sldMk cId="1398206463" sldId="337"/>
            <ac:spMk id="203" creationId="{65EB9161-FDF5-0F3F-E167-6FFFF1452209}"/>
          </ac:spMkLst>
        </pc:spChg>
        <pc:grpChg chg="add mod">
          <ac:chgData name="Batool, Nazre" userId="bb8bcf30-75a1-410b-8398-e76265c4dbbb" providerId="ADAL" clId="{87C738CC-B189-4730-96F9-102C149C6FD7}" dt="2024-09-11T13:55:24.043" v="575"/>
          <ac:grpSpMkLst>
            <pc:docMk/>
            <pc:sldMk cId="1398206463" sldId="337"/>
            <ac:grpSpMk id="5" creationId="{C9758955-F8E5-BB41-9A11-FE0B7BF4568C}"/>
          </ac:grpSpMkLst>
        </pc:grpChg>
        <pc:grpChg chg="mod">
          <ac:chgData name="Batool, Nazre" userId="bb8bcf30-75a1-410b-8398-e76265c4dbbb" providerId="ADAL" clId="{87C738CC-B189-4730-96F9-102C149C6FD7}" dt="2024-09-11T13:55:24.043" v="575"/>
          <ac:grpSpMkLst>
            <pc:docMk/>
            <pc:sldMk cId="1398206463" sldId="337"/>
            <ac:grpSpMk id="7" creationId="{E3F1F831-0D1C-04E6-EA07-F669BCB37F6E}"/>
          </ac:grpSpMkLst>
        </pc:grpChg>
        <pc:grpChg chg="add mod">
          <ac:chgData name="Batool, Nazre" userId="bb8bcf30-75a1-410b-8398-e76265c4dbbb" providerId="ADAL" clId="{87C738CC-B189-4730-96F9-102C149C6FD7}" dt="2024-09-11T13:55:24.043" v="575"/>
          <ac:grpSpMkLst>
            <pc:docMk/>
            <pc:sldMk cId="1398206463" sldId="337"/>
            <ac:grpSpMk id="24" creationId="{CDC53390-2EAA-F8A9-C70D-B8C760EE48F0}"/>
          </ac:grpSpMkLst>
        </pc:grpChg>
        <pc:grpChg chg="add del mod">
          <ac:chgData name="Batool, Nazre" userId="bb8bcf30-75a1-410b-8398-e76265c4dbbb" providerId="ADAL" clId="{87C738CC-B189-4730-96F9-102C149C6FD7}" dt="2024-09-11T13:56:26.410" v="587" actId="165"/>
          <ac:grpSpMkLst>
            <pc:docMk/>
            <pc:sldMk cId="1398206463" sldId="337"/>
            <ac:grpSpMk id="37" creationId="{90D3BA57-8F05-9DCC-05B4-63B5BDAE0F33}"/>
          </ac:grpSpMkLst>
        </pc:grpChg>
        <pc:grpChg chg="mod topLvl">
          <ac:chgData name="Batool, Nazre" userId="bb8bcf30-75a1-410b-8398-e76265c4dbbb" providerId="ADAL" clId="{87C738CC-B189-4730-96F9-102C149C6FD7}" dt="2024-09-11T13:56:26.410" v="587" actId="165"/>
          <ac:grpSpMkLst>
            <pc:docMk/>
            <pc:sldMk cId="1398206463" sldId="337"/>
            <ac:grpSpMk id="39" creationId="{1973A324-6B11-A804-5F33-5C64FE290BDC}"/>
          </ac:grpSpMkLst>
        </pc:grpChg>
        <pc:grpChg chg="add mod">
          <ac:chgData name="Batool, Nazre" userId="bb8bcf30-75a1-410b-8398-e76265c4dbbb" providerId="ADAL" clId="{87C738CC-B189-4730-96F9-102C149C6FD7}" dt="2024-09-11T13:55:31.143" v="577"/>
          <ac:grpSpMkLst>
            <pc:docMk/>
            <pc:sldMk cId="1398206463" sldId="337"/>
            <ac:grpSpMk id="56" creationId="{C0044254-0AA6-5C92-4367-EC835E82D000}"/>
          </ac:grpSpMkLst>
        </pc:grpChg>
        <pc:grpChg chg="add mod">
          <ac:chgData name="Batool, Nazre" userId="bb8bcf30-75a1-410b-8398-e76265c4dbbb" providerId="ADAL" clId="{87C738CC-B189-4730-96F9-102C149C6FD7}" dt="2024-09-11T13:56:24.957" v="586" actId="164"/>
          <ac:grpSpMkLst>
            <pc:docMk/>
            <pc:sldMk cId="1398206463" sldId="337"/>
            <ac:grpSpMk id="67" creationId="{BADAF82F-60A1-6677-C512-9724F4D48BE1}"/>
          </ac:grpSpMkLst>
        </pc:grpChg>
        <pc:grpChg chg="add mod">
          <ac:chgData name="Batool, Nazre" userId="bb8bcf30-75a1-410b-8398-e76265c4dbbb" providerId="ADAL" clId="{87C738CC-B189-4730-96F9-102C149C6FD7}" dt="2024-09-11T13:58:22.388" v="591" actId="1076"/>
          <ac:grpSpMkLst>
            <pc:docMk/>
            <pc:sldMk cId="1398206463" sldId="337"/>
            <ac:grpSpMk id="68" creationId="{CD8EDC9C-5668-A7E3-0ACF-CE4D8CD7A435}"/>
          </ac:grpSpMkLst>
        </pc:grpChg>
        <pc:grpChg chg="mod">
          <ac:chgData name="Batool, Nazre" userId="bb8bcf30-75a1-410b-8398-e76265c4dbbb" providerId="ADAL" clId="{87C738CC-B189-4730-96F9-102C149C6FD7}" dt="2024-09-11T13:57:50.105" v="589"/>
          <ac:grpSpMkLst>
            <pc:docMk/>
            <pc:sldMk cId="1398206463" sldId="337"/>
            <ac:grpSpMk id="70" creationId="{2D14F7DC-D3F0-74A6-A514-79A2547D52E4}"/>
          </ac:grpSpMkLst>
        </pc:grpChg>
        <pc:grpChg chg="add mod">
          <ac:chgData name="Batool, Nazre" userId="bb8bcf30-75a1-410b-8398-e76265c4dbbb" providerId="ADAL" clId="{87C738CC-B189-4730-96F9-102C149C6FD7}" dt="2024-09-11T13:57:50.105" v="589"/>
          <ac:grpSpMkLst>
            <pc:docMk/>
            <pc:sldMk cId="1398206463" sldId="337"/>
            <ac:grpSpMk id="87" creationId="{0EEC1AD0-501A-1C22-B7FA-269809A61316}"/>
          </ac:grpSpMkLst>
        </pc:grpChg>
        <pc:grpChg chg="add mod">
          <ac:chgData name="Batool, Nazre" userId="bb8bcf30-75a1-410b-8398-e76265c4dbbb" providerId="ADAL" clId="{87C738CC-B189-4730-96F9-102C149C6FD7}" dt="2024-09-11T13:59:19.573" v="602" actId="1076"/>
          <ac:grpSpMkLst>
            <pc:docMk/>
            <pc:sldMk cId="1398206463" sldId="337"/>
            <ac:grpSpMk id="98" creationId="{08565839-E055-C87C-27B0-42E2413444EF}"/>
          </ac:grpSpMkLst>
        </pc:grpChg>
        <pc:grpChg chg="mod">
          <ac:chgData name="Batool, Nazre" userId="bb8bcf30-75a1-410b-8398-e76265c4dbbb" providerId="ADAL" clId="{87C738CC-B189-4730-96F9-102C149C6FD7}" dt="2024-09-11T13:58:27.826" v="592"/>
          <ac:grpSpMkLst>
            <pc:docMk/>
            <pc:sldMk cId="1398206463" sldId="337"/>
            <ac:grpSpMk id="100" creationId="{CA8094AF-CA76-6089-361D-0BDC4914D015}"/>
          </ac:grpSpMkLst>
        </pc:grpChg>
        <pc:grpChg chg="add mod">
          <ac:chgData name="Batool, Nazre" userId="bb8bcf30-75a1-410b-8398-e76265c4dbbb" providerId="ADAL" clId="{87C738CC-B189-4730-96F9-102C149C6FD7}" dt="2024-09-11T13:58:27.826" v="592"/>
          <ac:grpSpMkLst>
            <pc:docMk/>
            <pc:sldMk cId="1398206463" sldId="337"/>
            <ac:grpSpMk id="117" creationId="{D6F5CA88-6040-59B9-C81B-77AC74F6F342}"/>
          </ac:grpSpMkLst>
        </pc:grpChg>
        <pc:grpChg chg="add mod">
          <ac:chgData name="Batool, Nazre" userId="bb8bcf30-75a1-410b-8398-e76265c4dbbb" providerId="ADAL" clId="{87C738CC-B189-4730-96F9-102C149C6FD7}" dt="2024-09-11T14:00:16.554" v="603"/>
          <ac:grpSpMkLst>
            <pc:docMk/>
            <pc:sldMk cId="1398206463" sldId="337"/>
            <ac:grpSpMk id="128" creationId="{E93C6CCD-FF04-BADC-A279-EB3A37B417CD}"/>
          </ac:grpSpMkLst>
        </pc:grpChg>
        <pc:grpChg chg="mod">
          <ac:chgData name="Batool, Nazre" userId="bb8bcf30-75a1-410b-8398-e76265c4dbbb" providerId="ADAL" clId="{87C738CC-B189-4730-96F9-102C149C6FD7}" dt="2024-09-11T14:00:16.554" v="603"/>
          <ac:grpSpMkLst>
            <pc:docMk/>
            <pc:sldMk cId="1398206463" sldId="337"/>
            <ac:grpSpMk id="130" creationId="{4AC0E32C-2635-0E44-98A8-267276DCA6F8}"/>
          </ac:grpSpMkLst>
        </pc:grpChg>
        <pc:grpChg chg="add mod">
          <ac:chgData name="Batool, Nazre" userId="bb8bcf30-75a1-410b-8398-e76265c4dbbb" providerId="ADAL" clId="{87C738CC-B189-4730-96F9-102C149C6FD7}" dt="2024-09-11T14:01:05.220" v="604"/>
          <ac:grpSpMkLst>
            <pc:docMk/>
            <pc:sldMk cId="1398206463" sldId="337"/>
            <ac:grpSpMk id="147" creationId="{27A56F7F-3EC7-67EA-756B-F4223EC66798}"/>
          </ac:grpSpMkLst>
        </pc:grpChg>
        <pc:grpChg chg="add mod">
          <ac:chgData name="Batool, Nazre" userId="bb8bcf30-75a1-410b-8398-e76265c4dbbb" providerId="ADAL" clId="{87C738CC-B189-4730-96F9-102C149C6FD7}" dt="2024-09-11T14:03:25.285" v="619" actId="1076"/>
          <ac:grpSpMkLst>
            <pc:docMk/>
            <pc:sldMk cId="1398206463" sldId="337"/>
            <ac:grpSpMk id="167" creationId="{49D93516-C559-26AF-EF39-EC3B8B4F43D8}"/>
          </ac:grpSpMkLst>
        </pc:grpChg>
        <pc:grpChg chg="add mod">
          <ac:chgData name="Batool, Nazre" userId="bb8bcf30-75a1-410b-8398-e76265c4dbbb" providerId="ADAL" clId="{87C738CC-B189-4730-96F9-102C149C6FD7}" dt="2024-09-11T14:02:57.953" v="612"/>
          <ac:grpSpMkLst>
            <pc:docMk/>
            <pc:sldMk cId="1398206463" sldId="337"/>
            <ac:grpSpMk id="188" creationId="{1A536112-E5D8-8392-8092-E6AF9EF966CA}"/>
          </ac:grpSpMkLst>
        </pc:grpChg>
        <pc:grpChg chg="add mod">
          <ac:chgData name="Batool, Nazre" userId="bb8bcf30-75a1-410b-8398-e76265c4dbbb" providerId="ADAL" clId="{87C738CC-B189-4730-96F9-102C149C6FD7}" dt="2024-09-11T14:03:20.092" v="618" actId="1076"/>
          <ac:grpSpMkLst>
            <pc:docMk/>
            <pc:sldMk cId="1398206463" sldId="337"/>
            <ac:grpSpMk id="196" creationId="{EC7E66DB-52FF-1CFF-CE2B-27B7E9662158}"/>
          </ac:grpSpMkLst>
        </pc:grpChg>
        <pc:picChg chg="mod">
          <ac:chgData name="Batool, Nazre" userId="bb8bcf30-75a1-410b-8398-e76265c4dbbb" providerId="ADAL" clId="{87C738CC-B189-4730-96F9-102C149C6FD7}" dt="2024-09-11T13:55:24.043" v="575"/>
          <ac:picMkLst>
            <pc:docMk/>
            <pc:sldMk cId="1398206463" sldId="337"/>
            <ac:picMk id="8" creationId="{89F6A82E-862B-5014-CFC8-F3F780BBB606}"/>
          </ac:picMkLst>
        </pc:picChg>
        <pc:picChg chg="mod">
          <ac:chgData name="Batool, Nazre" userId="bb8bcf30-75a1-410b-8398-e76265c4dbbb" providerId="ADAL" clId="{87C738CC-B189-4730-96F9-102C149C6FD7}" dt="2024-09-11T13:55:24.043" v="575"/>
          <ac:picMkLst>
            <pc:docMk/>
            <pc:sldMk cId="1398206463" sldId="337"/>
            <ac:picMk id="26" creationId="{71F60368-D677-74A7-6B5C-2B0B4A9179D1}"/>
          </ac:picMkLst>
        </pc:picChg>
        <pc:picChg chg="mod">
          <ac:chgData name="Batool, Nazre" userId="bb8bcf30-75a1-410b-8398-e76265c4dbbb" providerId="ADAL" clId="{87C738CC-B189-4730-96F9-102C149C6FD7}" dt="2024-09-11T13:55:24.043" v="575"/>
          <ac:picMkLst>
            <pc:docMk/>
            <pc:sldMk cId="1398206463" sldId="337"/>
            <ac:picMk id="27" creationId="{6165BC4B-F378-4E40-0E90-258A2AEFE814}"/>
          </ac:picMkLst>
        </pc:picChg>
        <pc:picChg chg="mod">
          <ac:chgData name="Batool, Nazre" userId="bb8bcf30-75a1-410b-8398-e76265c4dbbb" providerId="ADAL" clId="{87C738CC-B189-4730-96F9-102C149C6FD7}" dt="2024-09-11T13:55:24.043" v="575"/>
          <ac:picMkLst>
            <pc:docMk/>
            <pc:sldMk cId="1398206463" sldId="337"/>
            <ac:picMk id="28" creationId="{5B2A3729-1BBA-8B77-3D7E-F6AD1DB60A5E}"/>
          </ac:picMkLst>
        </pc:picChg>
        <pc:picChg chg="mod">
          <ac:chgData name="Batool, Nazre" userId="bb8bcf30-75a1-410b-8398-e76265c4dbbb" providerId="ADAL" clId="{87C738CC-B189-4730-96F9-102C149C6FD7}" dt="2024-09-11T13:55:24.043" v="575"/>
          <ac:picMkLst>
            <pc:docMk/>
            <pc:sldMk cId="1398206463" sldId="337"/>
            <ac:picMk id="29" creationId="{A0E1E747-01F0-B6A4-6131-D263EC62ECE1}"/>
          </ac:picMkLst>
        </pc:picChg>
        <pc:picChg chg="mod">
          <ac:chgData name="Batool, Nazre" userId="bb8bcf30-75a1-410b-8398-e76265c4dbbb" providerId="ADAL" clId="{87C738CC-B189-4730-96F9-102C149C6FD7}" dt="2024-09-11T13:56:26.410" v="587" actId="165"/>
          <ac:picMkLst>
            <pc:docMk/>
            <pc:sldMk cId="1398206463" sldId="337"/>
            <ac:picMk id="40" creationId="{708CD6E8-8B91-9981-DCB2-762E8C203883}"/>
          </ac:picMkLst>
        </pc:picChg>
        <pc:picChg chg="mod">
          <ac:chgData name="Batool, Nazre" userId="bb8bcf30-75a1-410b-8398-e76265c4dbbb" providerId="ADAL" clId="{87C738CC-B189-4730-96F9-102C149C6FD7}" dt="2024-09-11T13:55:31.143" v="577"/>
          <ac:picMkLst>
            <pc:docMk/>
            <pc:sldMk cId="1398206463" sldId="337"/>
            <ac:picMk id="58" creationId="{2CDEC17D-6ABB-C407-A54B-4CF367992FFE}"/>
          </ac:picMkLst>
        </pc:picChg>
        <pc:picChg chg="mod">
          <ac:chgData name="Batool, Nazre" userId="bb8bcf30-75a1-410b-8398-e76265c4dbbb" providerId="ADAL" clId="{87C738CC-B189-4730-96F9-102C149C6FD7}" dt="2024-09-11T13:55:31.143" v="577"/>
          <ac:picMkLst>
            <pc:docMk/>
            <pc:sldMk cId="1398206463" sldId="337"/>
            <ac:picMk id="59" creationId="{0685F60A-E986-189C-7FA5-926A2757F58B}"/>
          </ac:picMkLst>
        </pc:picChg>
        <pc:picChg chg="mod">
          <ac:chgData name="Batool, Nazre" userId="bb8bcf30-75a1-410b-8398-e76265c4dbbb" providerId="ADAL" clId="{87C738CC-B189-4730-96F9-102C149C6FD7}" dt="2024-09-11T13:55:31.143" v="577"/>
          <ac:picMkLst>
            <pc:docMk/>
            <pc:sldMk cId="1398206463" sldId="337"/>
            <ac:picMk id="60" creationId="{C4341601-59A2-4A76-D751-A6FE2F593AB5}"/>
          </ac:picMkLst>
        </pc:picChg>
        <pc:picChg chg="mod">
          <ac:chgData name="Batool, Nazre" userId="bb8bcf30-75a1-410b-8398-e76265c4dbbb" providerId="ADAL" clId="{87C738CC-B189-4730-96F9-102C149C6FD7}" dt="2024-09-11T13:55:31.143" v="577"/>
          <ac:picMkLst>
            <pc:docMk/>
            <pc:sldMk cId="1398206463" sldId="337"/>
            <ac:picMk id="61" creationId="{D46C85D4-874E-C898-403C-72924B9733E6}"/>
          </ac:picMkLst>
        </pc:picChg>
        <pc:picChg chg="mod">
          <ac:chgData name="Batool, Nazre" userId="bb8bcf30-75a1-410b-8398-e76265c4dbbb" providerId="ADAL" clId="{87C738CC-B189-4730-96F9-102C149C6FD7}" dt="2024-09-11T13:57:50.105" v="589"/>
          <ac:picMkLst>
            <pc:docMk/>
            <pc:sldMk cId="1398206463" sldId="337"/>
            <ac:picMk id="71" creationId="{C39D8B83-5BF3-B78B-D523-F3A347E8A467}"/>
          </ac:picMkLst>
        </pc:picChg>
        <pc:picChg chg="mod">
          <ac:chgData name="Batool, Nazre" userId="bb8bcf30-75a1-410b-8398-e76265c4dbbb" providerId="ADAL" clId="{87C738CC-B189-4730-96F9-102C149C6FD7}" dt="2024-09-11T13:57:50.105" v="589"/>
          <ac:picMkLst>
            <pc:docMk/>
            <pc:sldMk cId="1398206463" sldId="337"/>
            <ac:picMk id="89" creationId="{9AFEC8D8-A30A-9D28-5651-9069CF683547}"/>
          </ac:picMkLst>
        </pc:picChg>
        <pc:picChg chg="mod">
          <ac:chgData name="Batool, Nazre" userId="bb8bcf30-75a1-410b-8398-e76265c4dbbb" providerId="ADAL" clId="{87C738CC-B189-4730-96F9-102C149C6FD7}" dt="2024-09-11T13:57:50.105" v="589"/>
          <ac:picMkLst>
            <pc:docMk/>
            <pc:sldMk cId="1398206463" sldId="337"/>
            <ac:picMk id="90" creationId="{DCABE00B-9C7B-7436-D31E-A245C79578B0}"/>
          </ac:picMkLst>
        </pc:picChg>
        <pc:picChg chg="mod">
          <ac:chgData name="Batool, Nazre" userId="bb8bcf30-75a1-410b-8398-e76265c4dbbb" providerId="ADAL" clId="{87C738CC-B189-4730-96F9-102C149C6FD7}" dt="2024-09-11T13:57:50.105" v="589"/>
          <ac:picMkLst>
            <pc:docMk/>
            <pc:sldMk cId="1398206463" sldId="337"/>
            <ac:picMk id="91" creationId="{CC101D52-5802-A7CF-B65C-984A44F2278F}"/>
          </ac:picMkLst>
        </pc:picChg>
        <pc:picChg chg="mod">
          <ac:chgData name="Batool, Nazre" userId="bb8bcf30-75a1-410b-8398-e76265c4dbbb" providerId="ADAL" clId="{87C738CC-B189-4730-96F9-102C149C6FD7}" dt="2024-09-11T13:57:50.105" v="589"/>
          <ac:picMkLst>
            <pc:docMk/>
            <pc:sldMk cId="1398206463" sldId="337"/>
            <ac:picMk id="92" creationId="{A8F4F7CD-CFCB-1778-DABA-7A99E48E21B6}"/>
          </ac:picMkLst>
        </pc:picChg>
        <pc:picChg chg="mod">
          <ac:chgData name="Batool, Nazre" userId="bb8bcf30-75a1-410b-8398-e76265c4dbbb" providerId="ADAL" clId="{87C738CC-B189-4730-96F9-102C149C6FD7}" dt="2024-09-11T13:58:27.826" v="592"/>
          <ac:picMkLst>
            <pc:docMk/>
            <pc:sldMk cId="1398206463" sldId="337"/>
            <ac:picMk id="101" creationId="{CB4C52A0-EA45-79E2-9189-492412B1B488}"/>
          </ac:picMkLst>
        </pc:picChg>
        <pc:picChg chg="mod">
          <ac:chgData name="Batool, Nazre" userId="bb8bcf30-75a1-410b-8398-e76265c4dbbb" providerId="ADAL" clId="{87C738CC-B189-4730-96F9-102C149C6FD7}" dt="2024-09-11T13:58:27.826" v="592"/>
          <ac:picMkLst>
            <pc:docMk/>
            <pc:sldMk cId="1398206463" sldId="337"/>
            <ac:picMk id="119" creationId="{003BCE19-EBFE-F6C0-AF37-6DEC63717C19}"/>
          </ac:picMkLst>
        </pc:picChg>
        <pc:picChg chg="mod">
          <ac:chgData name="Batool, Nazre" userId="bb8bcf30-75a1-410b-8398-e76265c4dbbb" providerId="ADAL" clId="{87C738CC-B189-4730-96F9-102C149C6FD7}" dt="2024-09-11T13:58:27.826" v="592"/>
          <ac:picMkLst>
            <pc:docMk/>
            <pc:sldMk cId="1398206463" sldId="337"/>
            <ac:picMk id="120" creationId="{81B54D0F-BCEC-5339-B4BB-CDFD57B16F1F}"/>
          </ac:picMkLst>
        </pc:picChg>
        <pc:picChg chg="mod">
          <ac:chgData name="Batool, Nazre" userId="bb8bcf30-75a1-410b-8398-e76265c4dbbb" providerId="ADAL" clId="{87C738CC-B189-4730-96F9-102C149C6FD7}" dt="2024-09-11T13:58:27.826" v="592"/>
          <ac:picMkLst>
            <pc:docMk/>
            <pc:sldMk cId="1398206463" sldId="337"/>
            <ac:picMk id="121" creationId="{3BF549F3-824D-FD06-BBFF-375747F92682}"/>
          </ac:picMkLst>
        </pc:picChg>
        <pc:picChg chg="mod">
          <ac:chgData name="Batool, Nazre" userId="bb8bcf30-75a1-410b-8398-e76265c4dbbb" providerId="ADAL" clId="{87C738CC-B189-4730-96F9-102C149C6FD7}" dt="2024-09-11T13:58:27.826" v="592"/>
          <ac:picMkLst>
            <pc:docMk/>
            <pc:sldMk cId="1398206463" sldId="337"/>
            <ac:picMk id="122" creationId="{E557F91E-9361-E60F-FA67-E91DB1ED2603}"/>
          </ac:picMkLst>
        </pc:picChg>
        <pc:picChg chg="mod">
          <ac:chgData name="Batool, Nazre" userId="bb8bcf30-75a1-410b-8398-e76265c4dbbb" providerId="ADAL" clId="{87C738CC-B189-4730-96F9-102C149C6FD7}" dt="2024-09-11T14:00:16.554" v="603"/>
          <ac:picMkLst>
            <pc:docMk/>
            <pc:sldMk cId="1398206463" sldId="337"/>
            <ac:picMk id="131" creationId="{14B927B9-466C-212E-714F-4C3D2798196C}"/>
          </ac:picMkLst>
        </pc:picChg>
        <pc:picChg chg="mod">
          <ac:chgData name="Batool, Nazre" userId="bb8bcf30-75a1-410b-8398-e76265c4dbbb" providerId="ADAL" clId="{87C738CC-B189-4730-96F9-102C149C6FD7}" dt="2024-09-11T14:01:05.220" v="604"/>
          <ac:picMkLst>
            <pc:docMk/>
            <pc:sldMk cId="1398206463" sldId="337"/>
            <ac:picMk id="149" creationId="{6A69CE3E-9BB7-446A-FE96-1DCD9895F382}"/>
          </ac:picMkLst>
        </pc:picChg>
        <pc:picChg chg="mod">
          <ac:chgData name="Batool, Nazre" userId="bb8bcf30-75a1-410b-8398-e76265c4dbbb" providerId="ADAL" clId="{87C738CC-B189-4730-96F9-102C149C6FD7}" dt="2024-09-11T14:02:03.286" v="605"/>
          <ac:picMkLst>
            <pc:docMk/>
            <pc:sldMk cId="1398206463" sldId="337"/>
            <ac:picMk id="169" creationId="{95C06E81-B843-930C-3E28-D11904D848B0}"/>
          </ac:picMkLst>
        </pc:picChg>
        <pc:picChg chg="mod">
          <ac:chgData name="Batool, Nazre" userId="bb8bcf30-75a1-410b-8398-e76265c4dbbb" providerId="ADAL" clId="{87C738CC-B189-4730-96F9-102C149C6FD7}" dt="2024-09-11T14:02:57.953" v="612"/>
          <ac:picMkLst>
            <pc:docMk/>
            <pc:sldMk cId="1398206463" sldId="337"/>
            <ac:picMk id="190" creationId="{C1FEFB22-1BE8-2624-7ECD-B9B747168937}"/>
          </ac:picMkLst>
        </pc:picChg>
        <pc:picChg chg="mod">
          <ac:chgData name="Batool, Nazre" userId="bb8bcf30-75a1-410b-8398-e76265c4dbbb" providerId="ADAL" clId="{87C738CC-B189-4730-96F9-102C149C6FD7}" dt="2024-09-11T14:02:57.953" v="612"/>
          <ac:picMkLst>
            <pc:docMk/>
            <pc:sldMk cId="1398206463" sldId="337"/>
            <ac:picMk id="191" creationId="{67F789C1-8941-DA3E-A197-601D8C50D472}"/>
          </ac:picMkLst>
        </pc:picChg>
        <pc:picChg chg="mod">
          <ac:chgData name="Batool, Nazre" userId="bb8bcf30-75a1-410b-8398-e76265c4dbbb" providerId="ADAL" clId="{87C738CC-B189-4730-96F9-102C149C6FD7}" dt="2024-09-11T14:02:57.953" v="612"/>
          <ac:picMkLst>
            <pc:docMk/>
            <pc:sldMk cId="1398206463" sldId="337"/>
            <ac:picMk id="192" creationId="{00D394E6-6F57-8BA0-6643-BE671B63A453}"/>
          </ac:picMkLst>
        </pc:picChg>
        <pc:picChg chg="mod">
          <ac:chgData name="Batool, Nazre" userId="bb8bcf30-75a1-410b-8398-e76265c4dbbb" providerId="ADAL" clId="{87C738CC-B189-4730-96F9-102C149C6FD7}" dt="2024-09-11T14:02:57.953" v="612"/>
          <ac:picMkLst>
            <pc:docMk/>
            <pc:sldMk cId="1398206463" sldId="337"/>
            <ac:picMk id="193" creationId="{9111CB3D-4819-4C1D-3E12-477D139F8D37}"/>
          </ac:picMkLst>
        </pc:picChg>
        <pc:picChg chg="mod">
          <ac:chgData name="Batool, Nazre" userId="bb8bcf30-75a1-410b-8398-e76265c4dbbb" providerId="ADAL" clId="{87C738CC-B189-4730-96F9-102C149C6FD7}" dt="2024-09-11T14:03:01.655" v="613"/>
          <ac:picMkLst>
            <pc:docMk/>
            <pc:sldMk cId="1398206463" sldId="337"/>
            <ac:picMk id="198" creationId="{CA785BEF-3323-EC3F-7499-F411EC6731A9}"/>
          </ac:picMkLst>
        </pc:picChg>
        <pc:picChg chg="mod">
          <ac:chgData name="Batool, Nazre" userId="bb8bcf30-75a1-410b-8398-e76265c4dbbb" providerId="ADAL" clId="{87C738CC-B189-4730-96F9-102C149C6FD7}" dt="2024-09-11T14:03:01.655" v="613"/>
          <ac:picMkLst>
            <pc:docMk/>
            <pc:sldMk cId="1398206463" sldId="337"/>
            <ac:picMk id="199" creationId="{D775F9C7-0A8F-79C0-5270-2DEBFFEAE8AA}"/>
          </ac:picMkLst>
        </pc:picChg>
        <pc:picChg chg="mod">
          <ac:chgData name="Batool, Nazre" userId="bb8bcf30-75a1-410b-8398-e76265c4dbbb" providerId="ADAL" clId="{87C738CC-B189-4730-96F9-102C149C6FD7}" dt="2024-09-11T14:03:01.655" v="613"/>
          <ac:picMkLst>
            <pc:docMk/>
            <pc:sldMk cId="1398206463" sldId="337"/>
            <ac:picMk id="200" creationId="{DF77B4EE-0575-1D8A-0D83-46D13BCF83AB}"/>
          </ac:picMkLst>
        </pc:picChg>
        <pc:picChg chg="mod">
          <ac:chgData name="Batool, Nazre" userId="bb8bcf30-75a1-410b-8398-e76265c4dbbb" providerId="ADAL" clId="{87C738CC-B189-4730-96F9-102C149C6FD7}" dt="2024-09-11T14:03:01.655" v="613"/>
          <ac:picMkLst>
            <pc:docMk/>
            <pc:sldMk cId="1398206463" sldId="337"/>
            <ac:picMk id="201" creationId="{FC81DAB5-2055-D97A-3DCF-32A7E59EC777}"/>
          </ac:picMkLst>
        </pc:picChg>
        <pc:cxnChg chg="mod">
          <ac:chgData name="Batool, Nazre" userId="bb8bcf30-75a1-410b-8398-e76265c4dbbb" providerId="ADAL" clId="{87C738CC-B189-4730-96F9-102C149C6FD7}" dt="2024-09-11T13:55:24.043" v="575"/>
          <ac:cxnSpMkLst>
            <pc:docMk/>
            <pc:sldMk cId="1398206463" sldId="337"/>
            <ac:cxnSpMk id="9" creationId="{5B819BAC-BA9F-8EA6-E8EF-5BCDFA707C60}"/>
          </ac:cxnSpMkLst>
        </pc:cxnChg>
        <pc:cxnChg chg="mod">
          <ac:chgData name="Batool, Nazre" userId="bb8bcf30-75a1-410b-8398-e76265c4dbbb" providerId="ADAL" clId="{87C738CC-B189-4730-96F9-102C149C6FD7}" dt="2024-09-11T13:55:24.043" v="575"/>
          <ac:cxnSpMkLst>
            <pc:docMk/>
            <pc:sldMk cId="1398206463" sldId="337"/>
            <ac:cxnSpMk id="11" creationId="{81A074A1-73F5-9417-8B99-3A425D16FFE3}"/>
          </ac:cxnSpMkLst>
        </pc:cxnChg>
        <pc:cxnChg chg="mod">
          <ac:chgData name="Batool, Nazre" userId="bb8bcf30-75a1-410b-8398-e76265c4dbbb" providerId="ADAL" clId="{87C738CC-B189-4730-96F9-102C149C6FD7}" dt="2024-09-11T13:55:24.043" v="575"/>
          <ac:cxnSpMkLst>
            <pc:docMk/>
            <pc:sldMk cId="1398206463" sldId="337"/>
            <ac:cxnSpMk id="13" creationId="{4919035B-CC62-C313-402F-A5A93DE9FA09}"/>
          </ac:cxnSpMkLst>
        </pc:cxnChg>
        <pc:cxnChg chg="mod">
          <ac:chgData name="Batool, Nazre" userId="bb8bcf30-75a1-410b-8398-e76265c4dbbb" providerId="ADAL" clId="{87C738CC-B189-4730-96F9-102C149C6FD7}" dt="2024-09-11T13:55:24.043" v="575"/>
          <ac:cxnSpMkLst>
            <pc:docMk/>
            <pc:sldMk cId="1398206463" sldId="337"/>
            <ac:cxnSpMk id="15" creationId="{EC6A2B48-3E11-1EF0-A1F6-3DE1CEF111F7}"/>
          </ac:cxnSpMkLst>
        </pc:cxnChg>
        <pc:cxnChg chg="mod">
          <ac:chgData name="Batool, Nazre" userId="bb8bcf30-75a1-410b-8398-e76265c4dbbb" providerId="ADAL" clId="{87C738CC-B189-4730-96F9-102C149C6FD7}" dt="2024-09-11T13:55:24.043" v="575"/>
          <ac:cxnSpMkLst>
            <pc:docMk/>
            <pc:sldMk cId="1398206463" sldId="337"/>
            <ac:cxnSpMk id="17" creationId="{7F9A1505-DA5D-8995-2E87-D9B731BC4A88}"/>
          </ac:cxnSpMkLst>
        </pc:cxnChg>
        <pc:cxnChg chg="add mod">
          <ac:chgData name="Batool, Nazre" userId="bb8bcf30-75a1-410b-8398-e76265c4dbbb" providerId="ADAL" clId="{87C738CC-B189-4730-96F9-102C149C6FD7}" dt="2024-09-11T13:55:24.043" v="575"/>
          <ac:cxnSpMkLst>
            <pc:docMk/>
            <pc:sldMk cId="1398206463" sldId="337"/>
            <ac:cxnSpMk id="32" creationId="{E4D7BC66-6EED-D74F-F20A-2AB02691679F}"/>
          </ac:cxnSpMkLst>
        </pc:cxnChg>
        <pc:cxnChg chg="mod">
          <ac:chgData name="Batool, Nazre" userId="bb8bcf30-75a1-410b-8398-e76265c4dbbb" providerId="ADAL" clId="{87C738CC-B189-4730-96F9-102C149C6FD7}" dt="2024-09-11T13:56:26.410" v="587" actId="165"/>
          <ac:cxnSpMkLst>
            <pc:docMk/>
            <pc:sldMk cId="1398206463" sldId="337"/>
            <ac:cxnSpMk id="41" creationId="{D6BE4C3D-3911-6742-EBE5-913C52CB56A4}"/>
          </ac:cxnSpMkLst>
        </pc:cxnChg>
        <pc:cxnChg chg="mod">
          <ac:chgData name="Batool, Nazre" userId="bb8bcf30-75a1-410b-8398-e76265c4dbbb" providerId="ADAL" clId="{87C738CC-B189-4730-96F9-102C149C6FD7}" dt="2024-09-11T13:56:26.410" v="587" actId="165"/>
          <ac:cxnSpMkLst>
            <pc:docMk/>
            <pc:sldMk cId="1398206463" sldId="337"/>
            <ac:cxnSpMk id="43" creationId="{C63C715A-4CD6-E5F7-AAD4-5C937A74B237}"/>
          </ac:cxnSpMkLst>
        </pc:cxnChg>
        <pc:cxnChg chg="mod">
          <ac:chgData name="Batool, Nazre" userId="bb8bcf30-75a1-410b-8398-e76265c4dbbb" providerId="ADAL" clId="{87C738CC-B189-4730-96F9-102C149C6FD7}" dt="2024-09-11T13:56:26.410" v="587" actId="165"/>
          <ac:cxnSpMkLst>
            <pc:docMk/>
            <pc:sldMk cId="1398206463" sldId="337"/>
            <ac:cxnSpMk id="45" creationId="{721DCE4F-D7DA-6869-A869-0D32B589DF35}"/>
          </ac:cxnSpMkLst>
        </pc:cxnChg>
        <pc:cxnChg chg="mod">
          <ac:chgData name="Batool, Nazre" userId="bb8bcf30-75a1-410b-8398-e76265c4dbbb" providerId="ADAL" clId="{87C738CC-B189-4730-96F9-102C149C6FD7}" dt="2024-09-11T13:56:26.410" v="587" actId="165"/>
          <ac:cxnSpMkLst>
            <pc:docMk/>
            <pc:sldMk cId="1398206463" sldId="337"/>
            <ac:cxnSpMk id="47" creationId="{05B99A5F-DFAB-5B69-778E-41D562D60C3E}"/>
          </ac:cxnSpMkLst>
        </pc:cxnChg>
        <pc:cxnChg chg="mod">
          <ac:chgData name="Batool, Nazre" userId="bb8bcf30-75a1-410b-8398-e76265c4dbbb" providerId="ADAL" clId="{87C738CC-B189-4730-96F9-102C149C6FD7}" dt="2024-09-11T13:56:26.410" v="587" actId="165"/>
          <ac:cxnSpMkLst>
            <pc:docMk/>
            <pc:sldMk cId="1398206463" sldId="337"/>
            <ac:cxnSpMk id="49" creationId="{556A6295-E4F9-DFC2-99A7-90DEC5783929}"/>
          </ac:cxnSpMkLst>
        </pc:cxnChg>
        <pc:cxnChg chg="add mod">
          <ac:chgData name="Batool, Nazre" userId="bb8bcf30-75a1-410b-8398-e76265c4dbbb" providerId="ADAL" clId="{87C738CC-B189-4730-96F9-102C149C6FD7}" dt="2024-09-11T13:56:24.957" v="586" actId="164"/>
          <ac:cxnSpMkLst>
            <pc:docMk/>
            <pc:sldMk cId="1398206463" sldId="337"/>
            <ac:cxnSpMk id="64" creationId="{C38C162B-BAB4-179D-4BD5-86FED5A2F471}"/>
          </ac:cxnSpMkLst>
        </pc:cxnChg>
        <pc:cxnChg chg="mod">
          <ac:chgData name="Batool, Nazre" userId="bb8bcf30-75a1-410b-8398-e76265c4dbbb" providerId="ADAL" clId="{87C738CC-B189-4730-96F9-102C149C6FD7}" dt="2024-09-11T13:57:50.105" v="589"/>
          <ac:cxnSpMkLst>
            <pc:docMk/>
            <pc:sldMk cId="1398206463" sldId="337"/>
            <ac:cxnSpMk id="72" creationId="{FBE41E8C-9A3B-D61F-1884-3668C865A5B1}"/>
          </ac:cxnSpMkLst>
        </pc:cxnChg>
        <pc:cxnChg chg="mod">
          <ac:chgData name="Batool, Nazre" userId="bb8bcf30-75a1-410b-8398-e76265c4dbbb" providerId="ADAL" clId="{87C738CC-B189-4730-96F9-102C149C6FD7}" dt="2024-09-11T13:57:50.105" v="589"/>
          <ac:cxnSpMkLst>
            <pc:docMk/>
            <pc:sldMk cId="1398206463" sldId="337"/>
            <ac:cxnSpMk id="74" creationId="{539F7622-571B-50FD-879E-0683DF25DD24}"/>
          </ac:cxnSpMkLst>
        </pc:cxnChg>
        <pc:cxnChg chg="mod">
          <ac:chgData name="Batool, Nazre" userId="bb8bcf30-75a1-410b-8398-e76265c4dbbb" providerId="ADAL" clId="{87C738CC-B189-4730-96F9-102C149C6FD7}" dt="2024-09-11T13:57:50.105" v="589"/>
          <ac:cxnSpMkLst>
            <pc:docMk/>
            <pc:sldMk cId="1398206463" sldId="337"/>
            <ac:cxnSpMk id="76" creationId="{1F909703-8FD5-49FA-54D7-096F2E565143}"/>
          </ac:cxnSpMkLst>
        </pc:cxnChg>
        <pc:cxnChg chg="mod">
          <ac:chgData name="Batool, Nazre" userId="bb8bcf30-75a1-410b-8398-e76265c4dbbb" providerId="ADAL" clId="{87C738CC-B189-4730-96F9-102C149C6FD7}" dt="2024-09-11T13:57:50.105" v="589"/>
          <ac:cxnSpMkLst>
            <pc:docMk/>
            <pc:sldMk cId="1398206463" sldId="337"/>
            <ac:cxnSpMk id="78" creationId="{0CB5C58A-AD23-570E-9569-DF8BBD35151E}"/>
          </ac:cxnSpMkLst>
        </pc:cxnChg>
        <pc:cxnChg chg="mod">
          <ac:chgData name="Batool, Nazre" userId="bb8bcf30-75a1-410b-8398-e76265c4dbbb" providerId="ADAL" clId="{87C738CC-B189-4730-96F9-102C149C6FD7}" dt="2024-09-11T13:57:50.105" v="589"/>
          <ac:cxnSpMkLst>
            <pc:docMk/>
            <pc:sldMk cId="1398206463" sldId="337"/>
            <ac:cxnSpMk id="80" creationId="{C8E29FEA-DC34-AF48-0A04-577BD3D92177}"/>
          </ac:cxnSpMkLst>
        </pc:cxnChg>
        <pc:cxnChg chg="add mod">
          <ac:chgData name="Batool, Nazre" userId="bb8bcf30-75a1-410b-8398-e76265c4dbbb" providerId="ADAL" clId="{87C738CC-B189-4730-96F9-102C149C6FD7}" dt="2024-09-11T13:57:50.105" v="589"/>
          <ac:cxnSpMkLst>
            <pc:docMk/>
            <pc:sldMk cId="1398206463" sldId="337"/>
            <ac:cxnSpMk id="95" creationId="{EBD110DA-DA8E-6131-5064-468991AE2C4F}"/>
          </ac:cxnSpMkLst>
        </pc:cxnChg>
        <pc:cxnChg chg="mod">
          <ac:chgData name="Batool, Nazre" userId="bb8bcf30-75a1-410b-8398-e76265c4dbbb" providerId="ADAL" clId="{87C738CC-B189-4730-96F9-102C149C6FD7}" dt="2024-09-11T13:58:27.826" v="592"/>
          <ac:cxnSpMkLst>
            <pc:docMk/>
            <pc:sldMk cId="1398206463" sldId="337"/>
            <ac:cxnSpMk id="102" creationId="{8BA99865-2742-BF8D-EF40-3E01546B01EF}"/>
          </ac:cxnSpMkLst>
        </pc:cxnChg>
        <pc:cxnChg chg="mod">
          <ac:chgData name="Batool, Nazre" userId="bb8bcf30-75a1-410b-8398-e76265c4dbbb" providerId="ADAL" clId="{87C738CC-B189-4730-96F9-102C149C6FD7}" dt="2024-09-11T13:58:27.826" v="592"/>
          <ac:cxnSpMkLst>
            <pc:docMk/>
            <pc:sldMk cId="1398206463" sldId="337"/>
            <ac:cxnSpMk id="104" creationId="{8FAD5B0D-2C18-3377-B7D4-FAF08BD73EB1}"/>
          </ac:cxnSpMkLst>
        </pc:cxnChg>
        <pc:cxnChg chg="mod">
          <ac:chgData name="Batool, Nazre" userId="bb8bcf30-75a1-410b-8398-e76265c4dbbb" providerId="ADAL" clId="{87C738CC-B189-4730-96F9-102C149C6FD7}" dt="2024-09-11T13:58:27.826" v="592"/>
          <ac:cxnSpMkLst>
            <pc:docMk/>
            <pc:sldMk cId="1398206463" sldId="337"/>
            <ac:cxnSpMk id="106" creationId="{C699A354-86C9-42AE-C7A2-C0FC208DAAD8}"/>
          </ac:cxnSpMkLst>
        </pc:cxnChg>
        <pc:cxnChg chg="mod">
          <ac:chgData name="Batool, Nazre" userId="bb8bcf30-75a1-410b-8398-e76265c4dbbb" providerId="ADAL" clId="{87C738CC-B189-4730-96F9-102C149C6FD7}" dt="2024-09-11T13:58:27.826" v="592"/>
          <ac:cxnSpMkLst>
            <pc:docMk/>
            <pc:sldMk cId="1398206463" sldId="337"/>
            <ac:cxnSpMk id="108" creationId="{4443E86B-C3BF-48B9-74A2-410456C5183D}"/>
          </ac:cxnSpMkLst>
        </pc:cxnChg>
        <pc:cxnChg chg="mod">
          <ac:chgData name="Batool, Nazre" userId="bb8bcf30-75a1-410b-8398-e76265c4dbbb" providerId="ADAL" clId="{87C738CC-B189-4730-96F9-102C149C6FD7}" dt="2024-09-11T13:58:27.826" v="592"/>
          <ac:cxnSpMkLst>
            <pc:docMk/>
            <pc:sldMk cId="1398206463" sldId="337"/>
            <ac:cxnSpMk id="110" creationId="{B33C4438-B6E9-D825-3359-5502899AC558}"/>
          </ac:cxnSpMkLst>
        </pc:cxnChg>
        <pc:cxnChg chg="add mod">
          <ac:chgData name="Batool, Nazre" userId="bb8bcf30-75a1-410b-8398-e76265c4dbbb" providerId="ADAL" clId="{87C738CC-B189-4730-96F9-102C149C6FD7}" dt="2024-09-11T13:59:17.685" v="599" actId="1076"/>
          <ac:cxnSpMkLst>
            <pc:docMk/>
            <pc:sldMk cId="1398206463" sldId="337"/>
            <ac:cxnSpMk id="125" creationId="{B4733AE3-33A0-701A-F080-16B6DB60A259}"/>
          </ac:cxnSpMkLst>
        </pc:cxnChg>
        <pc:cxnChg chg="mod">
          <ac:chgData name="Batool, Nazre" userId="bb8bcf30-75a1-410b-8398-e76265c4dbbb" providerId="ADAL" clId="{87C738CC-B189-4730-96F9-102C149C6FD7}" dt="2024-09-11T14:00:16.554" v="603"/>
          <ac:cxnSpMkLst>
            <pc:docMk/>
            <pc:sldMk cId="1398206463" sldId="337"/>
            <ac:cxnSpMk id="132" creationId="{2B41D25C-F964-C3DF-81A0-08F8389CC5F1}"/>
          </ac:cxnSpMkLst>
        </pc:cxnChg>
        <pc:cxnChg chg="mod">
          <ac:chgData name="Batool, Nazre" userId="bb8bcf30-75a1-410b-8398-e76265c4dbbb" providerId="ADAL" clId="{87C738CC-B189-4730-96F9-102C149C6FD7}" dt="2024-09-11T14:00:16.554" v="603"/>
          <ac:cxnSpMkLst>
            <pc:docMk/>
            <pc:sldMk cId="1398206463" sldId="337"/>
            <ac:cxnSpMk id="134" creationId="{7F53F51F-28FB-E15C-D00A-9DE8E771C525}"/>
          </ac:cxnSpMkLst>
        </pc:cxnChg>
        <pc:cxnChg chg="mod">
          <ac:chgData name="Batool, Nazre" userId="bb8bcf30-75a1-410b-8398-e76265c4dbbb" providerId="ADAL" clId="{87C738CC-B189-4730-96F9-102C149C6FD7}" dt="2024-09-11T14:00:16.554" v="603"/>
          <ac:cxnSpMkLst>
            <pc:docMk/>
            <pc:sldMk cId="1398206463" sldId="337"/>
            <ac:cxnSpMk id="136" creationId="{363E8EA6-AF00-D6E8-D0A9-6EB857C37ECA}"/>
          </ac:cxnSpMkLst>
        </pc:cxnChg>
        <pc:cxnChg chg="mod">
          <ac:chgData name="Batool, Nazre" userId="bb8bcf30-75a1-410b-8398-e76265c4dbbb" providerId="ADAL" clId="{87C738CC-B189-4730-96F9-102C149C6FD7}" dt="2024-09-11T14:00:16.554" v="603"/>
          <ac:cxnSpMkLst>
            <pc:docMk/>
            <pc:sldMk cId="1398206463" sldId="337"/>
            <ac:cxnSpMk id="138" creationId="{A3D673C1-BA2D-41C5-CB6A-973EE10592F1}"/>
          </ac:cxnSpMkLst>
        </pc:cxnChg>
        <pc:cxnChg chg="mod">
          <ac:chgData name="Batool, Nazre" userId="bb8bcf30-75a1-410b-8398-e76265c4dbbb" providerId="ADAL" clId="{87C738CC-B189-4730-96F9-102C149C6FD7}" dt="2024-09-11T14:00:16.554" v="603"/>
          <ac:cxnSpMkLst>
            <pc:docMk/>
            <pc:sldMk cId="1398206463" sldId="337"/>
            <ac:cxnSpMk id="140" creationId="{FF63AF75-468A-C84F-21C4-B690F0BE8680}"/>
          </ac:cxnSpMkLst>
        </pc:cxnChg>
        <pc:cxnChg chg="mod">
          <ac:chgData name="Batool, Nazre" userId="bb8bcf30-75a1-410b-8398-e76265c4dbbb" providerId="ADAL" clId="{87C738CC-B189-4730-96F9-102C149C6FD7}" dt="2024-09-11T14:01:05.220" v="604"/>
          <ac:cxnSpMkLst>
            <pc:docMk/>
            <pc:sldMk cId="1398206463" sldId="337"/>
            <ac:cxnSpMk id="150" creationId="{BD918F60-8AC0-9176-C5FF-FCE005ACB207}"/>
          </ac:cxnSpMkLst>
        </pc:cxnChg>
        <pc:cxnChg chg="mod">
          <ac:chgData name="Batool, Nazre" userId="bb8bcf30-75a1-410b-8398-e76265c4dbbb" providerId="ADAL" clId="{87C738CC-B189-4730-96F9-102C149C6FD7}" dt="2024-09-11T14:01:05.220" v="604"/>
          <ac:cxnSpMkLst>
            <pc:docMk/>
            <pc:sldMk cId="1398206463" sldId="337"/>
            <ac:cxnSpMk id="152" creationId="{C3D6B3AB-E0A0-19B6-FDC2-E90206DBEA2B}"/>
          </ac:cxnSpMkLst>
        </pc:cxnChg>
        <pc:cxnChg chg="mod">
          <ac:chgData name="Batool, Nazre" userId="bb8bcf30-75a1-410b-8398-e76265c4dbbb" providerId="ADAL" clId="{87C738CC-B189-4730-96F9-102C149C6FD7}" dt="2024-09-11T14:01:05.220" v="604"/>
          <ac:cxnSpMkLst>
            <pc:docMk/>
            <pc:sldMk cId="1398206463" sldId="337"/>
            <ac:cxnSpMk id="154" creationId="{71CFB485-5ED3-66FA-00A8-1FE93FA9AC37}"/>
          </ac:cxnSpMkLst>
        </pc:cxnChg>
        <pc:cxnChg chg="mod">
          <ac:chgData name="Batool, Nazre" userId="bb8bcf30-75a1-410b-8398-e76265c4dbbb" providerId="ADAL" clId="{87C738CC-B189-4730-96F9-102C149C6FD7}" dt="2024-09-11T14:01:05.220" v="604"/>
          <ac:cxnSpMkLst>
            <pc:docMk/>
            <pc:sldMk cId="1398206463" sldId="337"/>
            <ac:cxnSpMk id="156" creationId="{1C3FCC71-7FA8-FE32-D8F1-DDCDF1ECBAFB}"/>
          </ac:cxnSpMkLst>
        </pc:cxnChg>
        <pc:cxnChg chg="mod">
          <ac:chgData name="Batool, Nazre" userId="bb8bcf30-75a1-410b-8398-e76265c4dbbb" providerId="ADAL" clId="{87C738CC-B189-4730-96F9-102C149C6FD7}" dt="2024-09-11T14:01:05.220" v="604"/>
          <ac:cxnSpMkLst>
            <pc:docMk/>
            <pc:sldMk cId="1398206463" sldId="337"/>
            <ac:cxnSpMk id="158" creationId="{007ED535-73B6-46DB-528D-E721633ACB5E}"/>
          </ac:cxnSpMkLst>
        </pc:cxnChg>
        <pc:cxnChg chg="mod">
          <ac:chgData name="Batool, Nazre" userId="bb8bcf30-75a1-410b-8398-e76265c4dbbb" providerId="ADAL" clId="{87C738CC-B189-4730-96F9-102C149C6FD7}" dt="2024-09-11T14:01:05.220" v="604"/>
          <ac:cxnSpMkLst>
            <pc:docMk/>
            <pc:sldMk cId="1398206463" sldId="337"/>
            <ac:cxnSpMk id="164" creationId="{19CDC96C-CBF1-EA7C-A3A1-EF813C5B3182}"/>
          </ac:cxnSpMkLst>
        </pc:cxnChg>
        <pc:cxnChg chg="mod">
          <ac:chgData name="Batool, Nazre" userId="bb8bcf30-75a1-410b-8398-e76265c4dbbb" providerId="ADAL" clId="{87C738CC-B189-4730-96F9-102C149C6FD7}" dt="2024-09-11T14:02:03.286" v="605"/>
          <ac:cxnSpMkLst>
            <pc:docMk/>
            <pc:sldMk cId="1398206463" sldId="337"/>
            <ac:cxnSpMk id="170" creationId="{2987010B-8F6F-28DA-7A6D-859DA57417EB}"/>
          </ac:cxnSpMkLst>
        </pc:cxnChg>
        <pc:cxnChg chg="mod">
          <ac:chgData name="Batool, Nazre" userId="bb8bcf30-75a1-410b-8398-e76265c4dbbb" providerId="ADAL" clId="{87C738CC-B189-4730-96F9-102C149C6FD7}" dt="2024-09-11T14:02:03.286" v="605"/>
          <ac:cxnSpMkLst>
            <pc:docMk/>
            <pc:sldMk cId="1398206463" sldId="337"/>
            <ac:cxnSpMk id="172" creationId="{511EAB8E-0869-2F28-35A0-BB9D238DFF4C}"/>
          </ac:cxnSpMkLst>
        </pc:cxnChg>
        <pc:cxnChg chg="mod">
          <ac:chgData name="Batool, Nazre" userId="bb8bcf30-75a1-410b-8398-e76265c4dbbb" providerId="ADAL" clId="{87C738CC-B189-4730-96F9-102C149C6FD7}" dt="2024-09-11T14:02:03.286" v="605"/>
          <ac:cxnSpMkLst>
            <pc:docMk/>
            <pc:sldMk cId="1398206463" sldId="337"/>
            <ac:cxnSpMk id="174" creationId="{A9827AED-E9A7-77BD-84EE-AA19833AB77E}"/>
          </ac:cxnSpMkLst>
        </pc:cxnChg>
        <pc:cxnChg chg="mod">
          <ac:chgData name="Batool, Nazre" userId="bb8bcf30-75a1-410b-8398-e76265c4dbbb" providerId="ADAL" clId="{87C738CC-B189-4730-96F9-102C149C6FD7}" dt="2024-09-11T14:02:03.286" v="605"/>
          <ac:cxnSpMkLst>
            <pc:docMk/>
            <pc:sldMk cId="1398206463" sldId="337"/>
            <ac:cxnSpMk id="176" creationId="{D8A0887B-0795-F997-5664-B9AE5BE67E74}"/>
          </ac:cxnSpMkLst>
        </pc:cxnChg>
        <pc:cxnChg chg="mod">
          <ac:chgData name="Batool, Nazre" userId="bb8bcf30-75a1-410b-8398-e76265c4dbbb" providerId="ADAL" clId="{87C738CC-B189-4730-96F9-102C149C6FD7}" dt="2024-09-11T14:02:03.286" v="605"/>
          <ac:cxnSpMkLst>
            <pc:docMk/>
            <pc:sldMk cId="1398206463" sldId="337"/>
            <ac:cxnSpMk id="178" creationId="{1E06F5DE-A5BA-1965-7913-ACD351B3B467}"/>
          </ac:cxnSpMkLst>
        </pc:cxnChg>
        <pc:cxnChg chg="mod">
          <ac:chgData name="Batool, Nazre" userId="bb8bcf30-75a1-410b-8398-e76265c4dbbb" providerId="ADAL" clId="{87C738CC-B189-4730-96F9-102C149C6FD7}" dt="2024-09-11T14:02:03.286" v="605"/>
          <ac:cxnSpMkLst>
            <pc:docMk/>
            <pc:sldMk cId="1398206463" sldId="337"/>
            <ac:cxnSpMk id="185" creationId="{D12D5458-7C83-F963-60D9-F533BB375385}"/>
          </ac:cxnSpMkLst>
        </pc:cxnChg>
      </pc:sldChg>
      <pc:sldChg chg="add del">
        <pc:chgData name="Batool, Nazre" userId="bb8bcf30-75a1-410b-8398-e76265c4dbbb" providerId="ADAL" clId="{87C738CC-B189-4730-96F9-102C149C6FD7}" dt="2024-09-11T13:45:08.656" v="560"/>
        <pc:sldMkLst>
          <pc:docMk/>
          <pc:sldMk cId="3376326218" sldId="338"/>
        </pc:sldMkLst>
      </pc:sldChg>
      <pc:sldChg chg="del">
        <pc:chgData name="Batool, Nazre" userId="bb8bcf30-75a1-410b-8398-e76265c4dbbb" providerId="ADAL" clId="{87C738CC-B189-4730-96F9-102C149C6FD7}" dt="2024-09-12T10:02:15.372" v="2761" actId="2696"/>
        <pc:sldMkLst>
          <pc:docMk/>
          <pc:sldMk cId="1529875249" sldId="339"/>
        </pc:sldMkLst>
      </pc:sldChg>
      <pc:sldChg chg="del">
        <pc:chgData name="Batool, Nazre" userId="bb8bcf30-75a1-410b-8398-e76265c4dbbb" providerId="ADAL" clId="{87C738CC-B189-4730-96F9-102C149C6FD7}" dt="2024-09-12T10:02:15.372" v="2761" actId="2696"/>
        <pc:sldMkLst>
          <pc:docMk/>
          <pc:sldMk cId="1942093109" sldId="340"/>
        </pc:sldMkLst>
      </pc:sldChg>
      <pc:sldChg chg="modAnim">
        <pc:chgData name="Batool, Nazre" userId="bb8bcf30-75a1-410b-8398-e76265c4dbbb" providerId="ADAL" clId="{87C738CC-B189-4730-96F9-102C149C6FD7}" dt="2024-09-12T09:59:35.077" v="2760"/>
        <pc:sldMkLst>
          <pc:docMk/>
          <pc:sldMk cId="428274209" sldId="341"/>
        </pc:sldMkLst>
      </pc:sldChg>
      <pc:sldChg chg="addSp delSp modSp add mod modAnim">
        <pc:chgData name="Batool, Nazre" userId="bb8bcf30-75a1-410b-8398-e76265c4dbbb" providerId="ADAL" clId="{87C738CC-B189-4730-96F9-102C149C6FD7}" dt="2024-09-12T09:46:42.668" v="2737" actId="1076"/>
        <pc:sldMkLst>
          <pc:docMk/>
          <pc:sldMk cId="1151721344" sldId="342"/>
        </pc:sldMkLst>
        <pc:spChg chg="mod">
          <ac:chgData name="Batool, Nazre" userId="bb8bcf30-75a1-410b-8398-e76265c4dbbb" providerId="ADAL" clId="{87C738CC-B189-4730-96F9-102C149C6FD7}" dt="2024-09-12T09:44:35.443" v="2710"/>
          <ac:spMkLst>
            <pc:docMk/>
            <pc:sldMk cId="1151721344" sldId="342"/>
            <ac:spMk id="2" creationId="{C8A12AEF-235B-556C-C259-2410CAB3FD56}"/>
          </ac:spMkLst>
        </pc:spChg>
        <pc:spChg chg="add mod">
          <ac:chgData name="Batool, Nazre" userId="bb8bcf30-75a1-410b-8398-e76265c4dbbb" providerId="ADAL" clId="{87C738CC-B189-4730-96F9-102C149C6FD7}" dt="2024-09-12T09:46:34.518" v="2734" actId="14100"/>
          <ac:spMkLst>
            <pc:docMk/>
            <pc:sldMk cId="1151721344" sldId="342"/>
            <ac:spMk id="19" creationId="{2372F5B5-53C6-8654-067B-5E34F66AF775}"/>
          </ac:spMkLst>
        </pc:spChg>
        <pc:grpChg chg="del">
          <ac:chgData name="Batool, Nazre" userId="bb8bcf30-75a1-410b-8398-e76265c4dbbb" providerId="ADAL" clId="{87C738CC-B189-4730-96F9-102C149C6FD7}" dt="2024-09-12T09:44:54.623" v="2711" actId="478"/>
          <ac:grpSpMkLst>
            <pc:docMk/>
            <pc:sldMk cId="1151721344" sldId="342"/>
            <ac:grpSpMk id="6" creationId="{CB6FF36F-2131-496A-00D8-C756D048F105}"/>
          </ac:grpSpMkLst>
        </pc:grpChg>
        <pc:grpChg chg="add mod">
          <ac:chgData name="Batool, Nazre" userId="bb8bcf30-75a1-410b-8398-e76265c4dbbb" providerId="ADAL" clId="{87C738CC-B189-4730-96F9-102C149C6FD7}" dt="2024-09-12T09:46:38.532" v="2736" actId="1076"/>
          <ac:grpSpMkLst>
            <pc:docMk/>
            <pc:sldMk cId="1151721344" sldId="342"/>
            <ac:grpSpMk id="12" creationId="{E6114ADF-D839-EF29-0462-F04A4B6728E6}"/>
          </ac:grpSpMkLst>
        </pc:grpChg>
        <pc:picChg chg="add mod">
          <ac:chgData name="Batool, Nazre" userId="bb8bcf30-75a1-410b-8398-e76265c4dbbb" providerId="ADAL" clId="{87C738CC-B189-4730-96F9-102C149C6FD7}" dt="2024-09-12T09:46:36.659" v="2735" actId="1076"/>
          <ac:picMkLst>
            <pc:docMk/>
            <pc:sldMk cId="1151721344" sldId="342"/>
            <ac:picMk id="3" creationId="{85AF18DB-405C-ABEF-57CA-F3EE7074228E}"/>
          </ac:picMkLst>
        </pc:picChg>
        <pc:picChg chg="add mod">
          <ac:chgData name="Batool, Nazre" userId="bb8bcf30-75a1-410b-8398-e76265c4dbbb" providerId="ADAL" clId="{87C738CC-B189-4730-96F9-102C149C6FD7}" dt="2024-09-12T09:46:42.668" v="2737" actId="1076"/>
          <ac:picMkLst>
            <pc:docMk/>
            <pc:sldMk cId="1151721344" sldId="342"/>
            <ac:picMk id="4" creationId="{3FA54287-171B-1793-08B9-2A54FD1C36F5}"/>
          </ac:picMkLst>
        </pc:picChg>
        <pc:picChg chg="del">
          <ac:chgData name="Batool, Nazre" userId="bb8bcf30-75a1-410b-8398-e76265c4dbbb" providerId="ADAL" clId="{87C738CC-B189-4730-96F9-102C149C6FD7}" dt="2024-09-12T09:44:57.374" v="2714" actId="478"/>
          <ac:picMkLst>
            <pc:docMk/>
            <pc:sldMk cId="1151721344" sldId="342"/>
            <ac:picMk id="11" creationId="{77EC98FC-0DBE-0BAB-3EFC-62BF0EF64F9D}"/>
          </ac:picMkLst>
        </pc:picChg>
        <pc:picChg chg="mod">
          <ac:chgData name="Batool, Nazre" userId="bb8bcf30-75a1-410b-8398-e76265c4dbbb" providerId="ADAL" clId="{87C738CC-B189-4730-96F9-102C149C6FD7}" dt="2024-09-12T09:45:05.904" v="2719"/>
          <ac:picMkLst>
            <pc:docMk/>
            <pc:sldMk cId="1151721344" sldId="342"/>
            <ac:picMk id="13" creationId="{07D708BE-AFD1-5BD6-FA9E-7E2463E168D6}"/>
          </ac:picMkLst>
        </pc:picChg>
        <pc:picChg chg="add mod">
          <ac:chgData name="Batool, Nazre" userId="bb8bcf30-75a1-410b-8398-e76265c4dbbb" providerId="ADAL" clId="{87C738CC-B189-4730-96F9-102C149C6FD7}" dt="2024-09-12T09:46:13.030" v="2727" actId="14100"/>
          <ac:picMkLst>
            <pc:docMk/>
            <pc:sldMk cId="1151721344" sldId="342"/>
            <ac:picMk id="18" creationId="{CDE99316-6913-D0DE-81E9-0C99F3E13C67}"/>
          </ac:picMkLst>
        </pc:picChg>
        <pc:picChg chg="del">
          <ac:chgData name="Batool, Nazre" userId="bb8bcf30-75a1-410b-8398-e76265c4dbbb" providerId="ADAL" clId="{87C738CC-B189-4730-96F9-102C149C6FD7}" dt="2024-09-12T09:45:01.407" v="2718" actId="478"/>
          <ac:picMkLst>
            <pc:docMk/>
            <pc:sldMk cId="1151721344" sldId="342"/>
            <ac:picMk id="32" creationId="{271E55A5-C49A-CD33-8429-AC526632B59E}"/>
          </ac:picMkLst>
        </pc:picChg>
        <pc:picChg chg="del">
          <ac:chgData name="Batool, Nazre" userId="bb8bcf30-75a1-410b-8398-e76265c4dbbb" providerId="ADAL" clId="{87C738CC-B189-4730-96F9-102C149C6FD7}" dt="2024-09-12T09:44:58.988" v="2715" actId="478"/>
          <ac:picMkLst>
            <pc:docMk/>
            <pc:sldMk cId="1151721344" sldId="342"/>
            <ac:picMk id="33" creationId="{77668101-3540-ED99-B73A-FA30C07E7EA2}"/>
          </ac:picMkLst>
        </pc:picChg>
        <pc:picChg chg="del">
          <ac:chgData name="Batool, Nazre" userId="bb8bcf30-75a1-410b-8398-e76265c4dbbb" providerId="ADAL" clId="{87C738CC-B189-4730-96F9-102C149C6FD7}" dt="2024-09-12T09:45:00.637" v="2717" actId="478"/>
          <ac:picMkLst>
            <pc:docMk/>
            <pc:sldMk cId="1151721344" sldId="342"/>
            <ac:picMk id="34" creationId="{C5D514C8-78A7-B7DE-3D91-BE0CC07CE963}"/>
          </ac:picMkLst>
        </pc:picChg>
        <pc:picChg chg="del">
          <ac:chgData name="Batool, Nazre" userId="bb8bcf30-75a1-410b-8398-e76265c4dbbb" providerId="ADAL" clId="{87C738CC-B189-4730-96F9-102C149C6FD7}" dt="2024-09-12T09:44:59.775" v="2716" actId="478"/>
          <ac:picMkLst>
            <pc:docMk/>
            <pc:sldMk cId="1151721344" sldId="342"/>
            <ac:picMk id="35" creationId="{E23FE69A-C595-91FF-CD0C-0EC81D9C1172}"/>
          </ac:picMkLst>
        </pc:picChg>
        <pc:picChg chg="del">
          <ac:chgData name="Batool, Nazre" userId="bb8bcf30-75a1-410b-8398-e76265c4dbbb" providerId="ADAL" clId="{87C738CC-B189-4730-96F9-102C149C6FD7}" dt="2024-09-12T09:44:55.358" v="2712" actId="478"/>
          <ac:picMkLst>
            <pc:docMk/>
            <pc:sldMk cId="1151721344" sldId="342"/>
            <ac:picMk id="36" creationId="{983A5D69-16B8-D987-8432-56E12112AB1E}"/>
          </ac:picMkLst>
        </pc:picChg>
        <pc:picChg chg="del">
          <ac:chgData name="Batool, Nazre" userId="bb8bcf30-75a1-410b-8398-e76265c4dbbb" providerId="ADAL" clId="{87C738CC-B189-4730-96F9-102C149C6FD7}" dt="2024-09-12T09:44:56.301" v="2713" actId="478"/>
          <ac:picMkLst>
            <pc:docMk/>
            <pc:sldMk cId="1151721344" sldId="342"/>
            <ac:picMk id="37" creationId="{8D4BD234-8818-83CF-14C4-2C9EA2531E4F}"/>
          </ac:picMkLst>
        </pc:picChg>
        <pc:cxnChg chg="mod">
          <ac:chgData name="Batool, Nazre" userId="bb8bcf30-75a1-410b-8398-e76265c4dbbb" providerId="ADAL" clId="{87C738CC-B189-4730-96F9-102C149C6FD7}" dt="2024-09-12T09:45:05.904" v="2719"/>
          <ac:cxnSpMkLst>
            <pc:docMk/>
            <pc:sldMk cId="1151721344" sldId="342"/>
            <ac:cxnSpMk id="14" creationId="{51ABCD52-3F59-24BC-6E74-4E49A1695726}"/>
          </ac:cxnSpMkLst>
        </pc:cxnChg>
        <pc:cxnChg chg="mod">
          <ac:chgData name="Batool, Nazre" userId="bb8bcf30-75a1-410b-8398-e76265c4dbbb" providerId="ADAL" clId="{87C738CC-B189-4730-96F9-102C149C6FD7}" dt="2024-09-12T09:45:05.904" v="2719"/>
          <ac:cxnSpMkLst>
            <pc:docMk/>
            <pc:sldMk cId="1151721344" sldId="342"/>
            <ac:cxnSpMk id="15" creationId="{DD8E1075-1B53-F723-4395-18B27811DDBA}"/>
          </ac:cxnSpMkLst>
        </pc:cxnChg>
        <pc:cxnChg chg="mod">
          <ac:chgData name="Batool, Nazre" userId="bb8bcf30-75a1-410b-8398-e76265c4dbbb" providerId="ADAL" clId="{87C738CC-B189-4730-96F9-102C149C6FD7}" dt="2024-09-12T09:45:05.904" v="2719"/>
          <ac:cxnSpMkLst>
            <pc:docMk/>
            <pc:sldMk cId="1151721344" sldId="342"/>
            <ac:cxnSpMk id="16" creationId="{A99F77CC-0FC1-1033-DF40-F8DC57444900}"/>
          </ac:cxnSpMkLst>
        </pc:cxnChg>
        <pc:cxnChg chg="mod">
          <ac:chgData name="Batool, Nazre" userId="bb8bcf30-75a1-410b-8398-e76265c4dbbb" providerId="ADAL" clId="{87C738CC-B189-4730-96F9-102C149C6FD7}" dt="2024-09-12T09:45:05.904" v="2719"/>
          <ac:cxnSpMkLst>
            <pc:docMk/>
            <pc:sldMk cId="1151721344" sldId="342"/>
            <ac:cxnSpMk id="17" creationId="{D8A1814B-4C99-85DD-A77D-26E49E8CF764}"/>
          </ac:cxnSpMkLst>
        </pc:cxnChg>
      </pc:sldChg>
      <pc:sldChg chg="addSp modSp del mod">
        <pc:chgData name="Batool, Nazre" userId="bb8bcf30-75a1-410b-8398-e76265c4dbbb" providerId="ADAL" clId="{87C738CC-B189-4730-96F9-102C149C6FD7}" dt="2024-09-12T10:52:29.649" v="2807" actId="2696"/>
        <pc:sldMkLst>
          <pc:docMk/>
          <pc:sldMk cId="1777351556" sldId="343"/>
        </pc:sldMkLst>
        <pc:spChg chg="mod">
          <ac:chgData name="Batool, Nazre" userId="bb8bcf30-75a1-410b-8398-e76265c4dbbb" providerId="ADAL" clId="{87C738CC-B189-4730-96F9-102C149C6FD7}" dt="2024-09-12T10:49:41.575" v="2804" actId="14100"/>
          <ac:spMkLst>
            <pc:docMk/>
            <pc:sldMk cId="1777351556" sldId="343"/>
            <ac:spMk id="3" creationId="{94D0EB80-0155-FE70-7181-FA6803A4FECA}"/>
          </ac:spMkLst>
        </pc:spChg>
        <pc:spChg chg="mod">
          <ac:chgData name="Batool, Nazre" userId="bb8bcf30-75a1-410b-8398-e76265c4dbbb" providerId="ADAL" clId="{87C738CC-B189-4730-96F9-102C149C6FD7}" dt="2024-09-12T10:48:44.640" v="2798" actId="6549"/>
          <ac:spMkLst>
            <pc:docMk/>
            <pc:sldMk cId="1777351556" sldId="343"/>
            <ac:spMk id="4" creationId="{39ACD579-F9B2-9736-27BF-0C1D82F7FC0D}"/>
          </ac:spMkLst>
        </pc:spChg>
        <pc:picChg chg="add mod">
          <ac:chgData name="Batool, Nazre" userId="bb8bcf30-75a1-410b-8398-e76265c4dbbb" providerId="ADAL" clId="{87C738CC-B189-4730-96F9-102C149C6FD7}" dt="2024-09-12T10:49:37.761" v="2803" actId="1076"/>
          <ac:picMkLst>
            <pc:docMk/>
            <pc:sldMk cId="1777351556" sldId="343"/>
            <ac:picMk id="1026" creationId="{59DEDC26-06E5-1C93-21C8-7DD713CF612B}"/>
          </ac:picMkLst>
        </pc:picChg>
        <pc:picChg chg="add mod">
          <ac:chgData name="Batool, Nazre" userId="bb8bcf30-75a1-410b-8398-e76265c4dbbb" providerId="ADAL" clId="{87C738CC-B189-4730-96F9-102C149C6FD7}" dt="2024-09-12T10:49:52.086" v="2806" actId="1076"/>
          <ac:picMkLst>
            <pc:docMk/>
            <pc:sldMk cId="1777351556" sldId="343"/>
            <ac:picMk id="1028" creationId="{F58257CF-78EA-72ED-9604-52D6B3A039C7}"/>
          </ac:picMkLst>
        </pc:picChg>
      </pc:sldChg>
    </pc:docChg>
  </pc:docChgLst>
  <pc:docChgLst>
    <pc:chgData name="Batool, Nazre" userId="bb8bcf30-75a1-410b-8398-e76265c4dbbb" providerId="ADAL" clId="{9D1878F5-B228-4B3A-BCFB-3748608E7366}"/>
    <pc:docChg chg="undo redo custSel addSld delSld modSld sldOrd">
      <pc:chgData name="Batool, Nazre" userId="bb8bcf30-75a1-410b-8398-e76265c4dbbb" providerId="ADAL" clId="{9D1878F5-B228-4B3A-BCFB-3748608E7366}" dt="2024-09-25T16:36:54.633" v="1656" actId="20577"/>
      <pc:docMkLst>
        <pc:docMk/>
      </pc:docMkLst>
      <pc:sldChg chg="delSp modSp mod modAnim">
        <pc:chgData name="Batool, Nazre" userId="bb8bcf30-75a1-410b-8398-e76265c4dbbb" providerId="ADAL" clId="{9D1878F5-B228-4B3A-BCFB-3748608E7366}" dt="2024-09-24T15:30:23.969" v="105" actId="5793"/>
        <pc:sldMkLst>
          <pc:docMk/>
          <pc:sldMk cId="3664000610" sldId="312"/>
        </pc:sldMkLst>
        <pc:spChg chg="mod">
          <ac:chgData name="Batool, Nazre" userId="bb8bcf30-75a1-410b-8398-e76265c4dbbb" providerId="ADAL" clId="{9D1878F5-B228-4B3A-BCFB-3748608E7366}" dt="2024-09-24T15:30:23.969" v="105" actId="5793"/>
          <ac:spMkLst>
            <pc:docMk/>
            <pc:sldMk cId="3664000610" sldId="312"/>
            <ac:spMk id="3" creationId="{94D0EB80-0155-FE70-7181-FA6803A4FECA}"/>
          </ac:spMkLst>
        </pc:spChg>
        <pc:spChg chg="mod">
          <ac:chgData name="Batool, Nazre" userId="bb8bcf30-75a1-410b-8398-e76265c4dbbb" providerId="ADAL" clId="{9D1878F5-B228-4B3A-BCFB-3748608E7366}" dt="2024-09-24T15:21:30.947" v="68" actId="404"/>
          <ac:spMkLst>
            <pc:docMk/>
            <pc:sldMk cId="3664000610" sldId="312"/>
            <ac:spMk id="4" creationId="{39ACD579-F9B2-9736-27BF-0C1D82F7FC0D}"/>
          </ac:spMkLst>
        </pc:spChg>
        <pc:grpChg chg="del">
          <ac:chgData name="Batool, Nazre" userId="bb8bcf30-75a1-410b-8398-e76265c4dbbb" providerId="ADAL" clId="{9D1878F5-B228-4B3A-BCFB-3748608E7366}" dt="2024-09-24T15:23:11.776" v="81" actId="478"/>
          <ac:grpSpMkLst>
            <pc:docMk/>
            <pc:sldMk cId="3664000610" sldId="312"/>
            <ac:grpSpMk id="2" creationId="{04BC6065-3C5F-6975-026C-6D5249F95DA5}"/>
          </ac:grpSpMkLst>
        </pc:grpChg>
        <pc:picChg chg="del">
          <ac:chgData name="Batool, Nazre" userId="bb8bcf30-75a1-410b-8398-e76265c4dbbb" providerId="ADAL" clId="{9D1878F5-B228-4B3A-BCFB-3748608E7366}" dt="2024-09-24T15:23:12.591" v="82" actId="478"/>
          <ac:picMkLst>
            <pc:docMk/>
            <pc:sldMk cId="3664000610" sldId="312"/>
            <ac:picMk id="102" creationId="{B1B3846C-92A2-87BE-A13D-1017C3D3B128}"/>
          </ac:picMkLst>
        </pc:picChg>
        <pc:picChg chg="del">
          <ac:chgData name="Batool, Nazre" userId="bb8bcf30-75a1-410b-8398-e76265c4dbbb" providerId="ADAL" clId="{9D1878F5-B228-4B3A-BCFB-3748608E7366}" dt="2024-09-24T15:23:11.184" v="80" actId="478"/>
          <ac:picMkLst>
            <pc:docMk/>
            <pc:sldMk cId="3664000610" sldId="312"/>
            <ac:picMk id="1028" creationId="{7A7038DB-0A99-58D2-B25D-7CBB0ABFDDB3}"/>
          </ac:picMkLst>
        </pc:picChg>
      </pc:sldChg>
      <pc:sldChg chg="addSp delSp modSp mod modAnim">
        <pc:chgData name="Batool, Nazre" userId="bb8bcf30-75a1-410b-8398-e76265c4dbbb" providerId="ADAL" clId="{9D1878F5-B228-4B3A-BCFB-3748608E7366}" dt="2024-09-25T14:09:03.166" v="1047" actId="1076"/>
        <pc:sldMkLst>
          <pc:docMk/>
          <pc:sldMk cId="1051830982" sldId="315"/>
        </pc:sldMkLst>
        <pc:spChg chg="mod">
          <ac:chgData name="Batool, Nazre" userId="bb8bcf30-75a1-410b-8398-e76265c4dbbb" providerId="ADAL" clId="{9D1878F5-B228-4B3A-BCFB-3748608E7366}" dt="2024-09-25T14:00:10.174" v="936" actId="20577"/>
          <ac:spMkLst>
            <pc:docMk/>
            <pc:sldMk cId="1051830982" sldId="315"/>
            <ac:spMk id="3" creationId="{94D0EB80-0155-FE70-7181-FA6803A4FECA}"/>
          </ac:spMkLst>
        </pc:spChg>
        <pc:spChg chg="mod">
          <ac:chgData name="Batool, Nazre" userId="bb8bcf30-75a1-410b-8398-e76265c4dbbb" providerId="ADAL" clId="{9D1878F5-B228-4B3A-BCFB-3748608E7366}" dt="2024-09-25T13:18:28.546" v="722" actId="20577"/>
          <ac:spMkLst>
            <pc:docMk/>
            <pc:sldMk cId="1051830982" sldId="315"/>
            <ac:spMk id="4" creationId="{39ACD579-F9B2-9736-27BF-0C1D82F7FC0D}"/>
          </ac:spMkLst>
        </pc:spChg>
        <pc:picChg chg="add del mod">
          <ac:chgData name="Batool, Nazre" userId="bb8bcf30-75a1-410b-8398-e76265c4dbbb" providerId="ADAL" clId="{9D1878F5-B228-4B3A-BCFB-3748608E7366}" dt="2024-09-25T14:08:56.401" v="1044" actId="478"/>
          <ac:picMkLst>
            <pc:docMk/>
            <pc:sldMk cId="1051830982" sldId="315"/>
            <ac:picMk id="2" creationId="{D2F9A1A6-B351-A8A8-8F8D-00EB42C5D703}"/>
          </ac:picMkLst>
        </pc:picChg>
        <pc:picChg chg="add mod">
          <ac:chgData name="Batool, Nazre" userId="bb8bcf30-75a1-410b-8398-e76265c4dbbb" providerId="ADAL" clId="{9D1878F5-B228-4B3A-BCFB-3748608E7366}" dt="2024-09-25T14:09:03.166" v="1047" actId="1076"/>
          <ac:picMkLst>
            <pc:docMk/>
            <pc:sldMk cId="1051830982" sldId="315"/>
            <ac:picMk id="6" creationId="{DB20C1AD-6690-4BE5-EF90-A58B85F600F5}"/>
          </ac:picMkLst>
        </pc:picChg>
      </pc:sldChg>
      <pc:sldChg chg="addSp delSp modSp mod modAnim">
        <pc:chgData name="Batool, Nazre" userId="bb8bcf30-75a1-410b-8398-e76265c4dbbb" providerId="ADAL" clId="{9D1878F5-B228-4B3A-BCFB-3748608E7366}" dt="2024-09-25T16:17:40.794" v="1251" actId="20577"/>
        <pc:sldMkLst>
          <pc:docMk/>
          <pc:sldMk cId="2212549236" sldId="338"/>
        </pc:sldMkLst>
        <pc:spChg chg="mod">
          <ac:chgData name="Batool, Nazre" userId="bb8bcf30-75a1-410b-8398-e76265c4dbbb" providerId="ADAL" clId="{9D1878F5-B228-4B3A-BCFB-3748608E7366}" dt="2024-09-25T16:17:40.794" v="1251" actId="20577"/>
          <ac:spMkLst>
            <pc:docMk/>
            <pc:sldMk cId="2212549236" sldId="338"/>
            <ac:spMk id="3" creationId="{63BDF63B-5E38-F80D-2BB6-9C7C1F81002E}"/>
          </ac:spMkLst>
        </pc:spChg>
        <pc:spChg chg="mod">
          <ac:chgData name="Batool, Nazre" userId="bb8bcf30-75a1-410b-8398-e76265c4dbbb" providerId="ADAL" clId="{9D1878F5-B228-4B3A-BCFB-3748608E7366}" dt="2024-09-24T15:19:48.934" v="54" actId="6549"/>
          <ac:spMkLst>
            <pc:docMk/>
            <pc:sldMk cId="2212549236" sldId="338"/>
            <ac:spMk id="4" creationId="{39ACD579-F9B2-9736-27BF-0C1D82F7FC0D}"/>
          </ac:spMkLst>
        </pc:spChg>
        <pc:spChg chg="mod">
          <ac:chgData name="Batool, Nazre" userId="bb8bcf30-75a1-410b-8398-e76265c4dbbb" providerId="ADAL" clId="{9D1878F5-B228-4B3A-BCFB-3748608E7366}" dt="2024-09-24T15:22:30.430" v="72" actId="1076"/>
          <ac:spMkLst>
            <pc:docMk/>
            <pc:sldMk cId="2212549236" sldId="338"/>
            <ac:spMk id="6" creationId="{E4D5AF68-7D89-51ED-B33E-F85F0D4E0EAB}"/>
          </ac:spMkLst>
        </pc:spChg>
        <pc:spChg chg="mod">
          <ac:chgData name="Batool, Nazre" userId="bb8bcf30-75a1-410b-8398-e76265c4dbbb" providerId="ADAL" clId="{9D1878F5-B228-4B3A-BCFB-3748608E7366}" dt="2024-09-24T15:22:30.430" v="72" actId="1076"/>
          <ac:spMkLst>
            <pc:docMk/>
            <pc:sldMk cId="2212549236" sldId="338"/>
            <ac:spMk id="7" creationId="{7F85E4BC-81AC-F3CC-CAD8-A685589E80B8}"/>
          </ac:spMkLst>
        </pc:spChg>
        <pc:spChg chg="mod">
          <ac:chgData name="Batool, Nazre" userId="bb8bcf30-75a1-410b-8398-e76265c4dbbb" providerId="ADAL" clId="{9D1878F5-B228-4B3A-BCFB-3748608E7366}" dt="2024-09-24T15:22:30.430" v="72" actId="1076"/>
          <ac:spMkLst>
            <pc:docMk/>
            <pc:sldMk cId="2212549236" sldId="338"/>
            <ac:spMk id="8" creationId="{2B7C7782-5819-900C-1AD8-F709107BA2F0}"/>
          </ac:spMkLst>
        </pc:spChg>
        <pc:spChg chg="mod">
          <ac:chgData name="Batool, Nazre" userId="bb8bcf30-75a1-410b-8398-e76265c4dbbb" providerId="ADAL" clId="{9D1878F5-B228-4B3A-BCFB-3748608E7366}" dt="2024-09-24T15:22:30.430" v="72" actId="1076"/>
          <ac:spMkLst>
            <pc:docMk/>
            <pc:sldMk cId="2212549236" sldId="338"/>
            <ac:spMk id="9" creationId="{1197FEA3-05D5-A68C-22A0-0BD8AA85F719}"/>
          </ac:spMkLst>
        </pc:spChg>
        <pc:spChg chg="mod">
          <ac:chgData name="Batool, Nazre" userId="bb8bcf30-75a1-410b-8398-e76265c4dbbb" providerId="ADAL" clId="{9D1878F5-B228-4B3A-BCFB-3748608E7366}" dt="2024-09-24T15:22:30.430" v="72" actId="1076"/>
          <ac:spMkLst>
            <pc:docMk/>
            <pc:sldMk cId="2212549236" sldId="338"/>
            <ac:spMk id="10" creationId="{3F3357BB-8E45-2825-9A84-9B4E1ADAFC3C}"/>
          </ac:spMkLst>
        </pc:spChg>
        <pc:spChg chg="mod">
          <ac:chgData name="Batool, Nazre" userId="bb8bcf30-75a1-410b-8398-e76265c4dbbb" providerId="ADAL" clId="{9D1878F5-B228-4B3A-BCFB-3748608E7366}" dt="2024-09-24T15:22:30.430" v="72" actId="1076"/>
          <ac:spMkLst>
            <pc:docMk/>
            <pc:sldMk cId="2212549236" sldId="338"/>
            <ac:spMk id="11" creationId="{7763A708-1A80-4C00-AA3A-D560B9F18116}"/>
          </ac:spMkLst>
        </pc:spChg>
        <pc:spChg chg="mod">
          <ac:chgData name="Batool, Nazre" userId="bb8bcf30-75a1-410b-8398-e76265c4dbbb" providerId="ADAL" clId="{9D1878F5-B228-4B3A-BCFB-3748608E7366}" dt="2024-09-24T15:22:30.430" v="72" actId="1076"/>
          <ac:spMkLst>
            <pc:docMk/>
            <pc:sldMk cId="2212549236" sldId="338"/>
            <ac:spMk id="12" creationId="{F26BDE20-6FC3-7078-6958-ADAAAA1AD736}"/>
          </ac:spMkLst>
        </pc:spChg>
        <pc:spChg chg="mod">
          <ac:chgData name="Batool, Nazre" userId="bb8bcf30-75a1-410b-8398-e76265c4dbbb" providerId="ADAL" clId="{9D1878F5-B228-4B3A-BCFB-3748608E7366}" dt="2024-09-24T15:22:30.430" v="72" actId="1076"/>
          <ac:spMkLst>
            <pc:docMk/>
            <pc:sldMk cId="2212549236" sldId="338"/>
            <ac:spMk id="13" creationId="{219510ED-A250-9A78-B542-28D5975E41BD}"/>
          </ac:spMkLst>
        </pc:spChg>
        <pc:spChg chg="mod">
          <ac:chgData name="Batool, Nazre" userId="bb8bcf30-75a1-410b-8398-e76265c4dbbb" providerId="ADAL" clId="{9D1878F5-B228-4B3A-BCFB-3748608E7366}" dt="2024-09-24T15:22:30.430" v="72" actId="1076"/>
          <ac:spMkLst>
            <pc:docMk/>
            <pc:sldMk cId="2212549236" sldId="338"/>
            <ac:spMk id="14" creationId="{43A23A23-B113-C4E7-9545-7193B4354872}"/>
          </ac:spMkLst>
        </pc:spChg>
        <pc:spChg chg="mod">
          <ac:chgData name="Batool, Nazre" userId="bb8bcf30-75a1-410b-8398-e76265c4dbbb" providerId="ADAL" clId="{9D1878F5-B228-4B3A-BCFB-3748608E7366}" dt="2024-09-24T15:22:30.430" v="72" actId="1076"/>
          <ac:spMkLst>
            <pc:docMk/>
            <pc:sldMk cId="2212549236" sldId="338"/>
            <ac:spMk id="15" creationId="{0FF707F6-2AEF-7D45-468B-D4A89EE2C28A}"/>
          </ac:spMkLst>
        </pc:spChg>
        <pc:spChg chg="mod">
          <ac:chgData name="Batool, Nazre" userId="bb8bcf30-75a1-410b-8398-e76265c4dbbb" providerId="ADAL" clId="{9D1878F5-B228-4B3A-BCFB-3748608E7366}" dt="2024-09-24T15:22:30.430" v="72" actId="1076"/>
          <ac:spMkLst>
            <pc:docMk/>
            <pc:sldMk cId="2212549236" sldId="338"/>
            <ac:spMk id="16" creationId="{65357256-491C-CF03-C624-F7B17FD17A62}"/>
          </ac:spMkLst>
        </pc:spChg>
        <pc:spChg chg="mod">
          <ac:chgData name="Batool, Nazre" userId="bb8bcf30-75a1-410b-8398-e76265c4dbbb" providerId="ADAL" clId="{9D1878F5-B228-4B3A-BCFB-3748608E7366}" dt="2024-09-24T15:22:30.430" v="72" actId="1076"/>
          <ac:spMkLst>
            <pc:docMk/>
            <pc:sldMk cId="2212549236" sldId="338"/>
            <ac:spMk id="17" creationId="{73BADF86-985F-4741-C9F0-A48F016DAE1D}"/>
          </ac:spMkLst>
        </pc:spChg>
        <pc:spChg chg="mod">
          <ac:chgData name="Batool, Nazre" userId="bb8bcf30-75a1-410b-8398-e76265c4dbbb" providerId="ADAL" clId="{9D1878F5-B228-4B3A-BCFB-3748608E7366}" dt="2024-09-24T15:22:30.430" v="72" actId="1076"/>
          <ac:spMkLst>
            <pc:docMk/>
            <pc:sldMk cId="2212549236" sldId="338"/>
            <ac:spMk id="18" creationId="{1B5C23BA-80AF-629A-1E98-2D206A466DE3}"/>
          </ac:spMkLst>
        </pc:spChg>
        <pc:spChg chg="mod">
          <ac:chgData name="Batool, Nazre" userId="bb8bcf30-75a1-410b-8398-e76265c4dbbb" providerId="ADAL" clId="{9D1878F5-B228-4B3A-BCFB-3748608E7366}" dt="2024-09-24T15:22:30.430" v="72" actId="1076"/>
          <ac:spMkLst>
            <pc:docMk/>
            <pc:sldMk cId="2212549236" sldId="338"/>
            <ac:spMk id="19" creationId="{649F88FB-C452-E248-9F2C-6BDD9AAA3AC6}"/>
          </ac:spMkLst>
        </pc:spChg>
        <pc:spChg chg="mod">
          <ac:chgData name="Batool, Nazre" userId="bb8bcf30-75a1-410b-8398-e76265c4dbbb" providerId="ADAL" clId="{9D1878F5-B228-4B3A-BCFB-3748608E7366}" dt="2024-09-24T15:22:30.430" v="72" actId="1076"/>
          <ac:spMkLst>
            <pc:docMk/>
            <pc:sldMk cId="2212549236" sldId="338"/>
            <ac:spMk id="20" creationId="{B60E8788-D1B1-A237-CD2C-5B0EDA177036}"/>
          </ac:spMkLst>
        </pc:spChg>
        <pc:spChg chg="mod">
          <ac:chgData name="Batool, Nazre" userId="bb8bcf30-75a1-410b-8398-e76265c4dbbb" providerId="ADAL" clId="{9D1878F5-B228-4B3A-BCFB-3748608E7366}" dt="2024-09-24T15:22:30.430" v="72" actId="1076"/>
          <ac:spMkLst>
            <pc:docMk/>
            <pc:sldMk cId="2212549236" sldId="338"/>
            <ac:spMk id="21" creationId="{89F862E9-53AE-FF96-A105-1C6167AFFB15}"/>
          </ac:spMkLst>
        </pc:spChg>
        <pc:spChg chg="mod">
          <ac:chgData name="Batool, Nazre" userId="bb8bcf30-75a1-410b-8398-e76265c4dbbb" providerId="ADAL" clId="{9D1878F5-B228-4B3A-BCFB-3748608E7366}" dt="2024-09-24T15:22:30.430" v="72" actId="1076"/>
          <ac:spMkLst>
            <pc:docMk/>
            <pc:sldMk cId="2212549236" sldId="338"/>
            <ac:spMk id="22" creationId="{6125FD57-952C-9406-FAAA-85435528E1A5}"/>
          </ac:spMkLst>
        </pc:spChg>
        <pc:spChg chg="mod">
          <ac:chgData name="Batool, Nazre" userId="bb8bcf30-75a1-410b-8398-e76265c4dbbb" providerId="ADAL" clId="{9D1878F5-B228-4B3A-BCFB-3748608E7366}" dt="2024-09-24T15:22:30.430" v="72" actId="1076"/>
          <ac:spMkLst>
            <pc:docMk/>
            <pc:sldMk cId="2212549236" sldId="338"/>
            <ac:spMk id="23" creationId="{82993999-E8BF-BFCA-5B3A-28A5FF3D5853}"/>
          </ac:spMkLst>
        </pc:spChg>
        <pc:spChg chg="mod">
          <ac:chgData name="Batool, Nazre" userId="bb8bcf30-75a1-410b-8398-e76265c4dbbb" providerId="ADAL" clId="{9D1878F5-B228-4B3A-BCFB-3748608E7366}" dt="2024-09-24T15:22:30.430" v="72" actId="1076"/>
          <ac:spMkLst>
            <pc:docMk/>
            <pc:sldMk cId="2212549236" sldId="338"/>
            <ac:spMk id="24" creationId="{FC79F081-F27E-A63A-5AE3-52C7C5E245C0}"/>
          </ac:spMkLst>
        </pc:spChg>
        <pc:spChg chg="mod">
          <ac:chgData name="Batool, Nazre" userId="bb8bcf30-75a1-410b-8398-e76265c4dbbb" providerId="ADAL" clId="{9D1878F5-B228-4B3A-BCFB-3748608E7366}" dt="2024-09-24T15:22:30.430" v="72" actId="1076"/>
          <ac:spMkLst>
            <pc:docMk/>
            <pc:sldMk cId="2212549236" sldId="338"/>
            <ac:spMk id="25" creationId="{E8E28737-10AF-BCDC-F4D2-343AE7032757}"/>
          </ac:spMkLst>
        </pc:spChg>
        <pc:spChg chg="mod">
          <ac:chgData name="Batool, Nazre" userId="bb8bcf30-75a1-410b-8398-e76265c4dbbb" providerId="ADAL" clId="{9D1878F5-B228-4B3A-BCFB-3748608E7366}" dt="2024-09-24T15:22:30.430" v="72" actId="1076"/>
          <ac:spMkLst>
            <pc:docMk/>
            <pc:sldMk cId="2212549236" sldId="338"/>
            <ac:spMk id="26" creationId="{50FA16B0-5387-84CE-71DF-8489B8F80AE5}"/>
          </ac:spMkLst>
        </pc:spChg>
        <pc:spChg chg="mod">
          <ac:chgData name="Batool, Nazre" userId="bb8bcf30-75a1-410b-8398-e76265c4dbbb" providerId="ADAL" clId="{9D1878F5-B228-4B3A-BCFB-3748608E7366}" dt="2024-09-24T15:22:30.430" v="72" actId="1076"/>
          <ac:spMkLst>
            <pc:docMk/>
            <pc:sldMk cId="2212549236" sldId="338"/>
            <ac:spMk id="27" creationId="{1193EA0A-EB44-ACBF-A04C-735A4243CE49}"/>
          </ac:spMkLst>
        </pc:spChg>
        <pc:spChg chg="mod">
          <ac:chgData name="Batool, Nazre" userId="bb8bcf30-75a1-410b-8398-e76265c4dbbb" providerId="ADAL" clId="{9D1878F5-B228-4B3A-BCFB-3748608E7366}" dt="2024-09-24T15:22:30.430" v="72" actId="1076"/>
          <ac:spMkLst>
            <pc:docMk/>
            <pc:sldMk cId="2212549236" sldId="338"/>
            <ac:spMk id="28" creationId="{523172D0-8149-3C4F-63D0-391AEE360C9C}"/>
          </ac:spMkLst>
        </pc:spChg>
        <pc:spChg chg="mod">
          <ac:chgData name="Batool, Nazre" userId="bb8bcf30-75a1-410b-8398-e76265c4dbbb" providerId="ADAL" clId="{9D1878F5-B228-4B3A-BCFB-3748608E7366}" dt="2024-09-24T15:22:30.430" v="72" actId="1076"/>
          <ac:spMkLst>
            <pc:docMk/>
            <pc:sldMk cId="2212549236" sldId="338"/>
            <ac:spMk id="29" creationId="{2DF54DEB-F2EF-7163-EB37-41D5D01D1D94}"/>
          </ac:spMkLst>
        </pc:spChg>
        <pc:spChg chg="mod">
          <ac:chgData name="Batool, Nazre" userId="bb8bcf30-75a1-410b-8398-e76265c4dbbb" providerId="ADAL" clId="{9D1878F5-B228-4B3A-BCFB-3748608E7366}" dt="2024-09-24T15:22:30.430" v="72" actId="1076"/>
          <ac:spMkLst>
            <pc:docMk/>
            <pc:sldMk cId="2212549236" sldId="338"/>
            <ac:spMk id="30" creationId="{FE321629-53C0-8749-ADB8-FD72FAE24DEB}"/>
          </ac:spMkLst>
        </pc:spChg>
        <pc:spChg chg="mod">
          <ac:chgData name="Batool, Nazre" userId="bb8bcf30-75a1-410b-8398-e76265c4dbbb" providerId="ADAL" clId="{9D1878F5-B228-4B3A-BCFB-3748608E7366}" dt="2024-09-24T15:22:30.430" v="72" actId="1076"/>
          <ac:spMkLst>
            <pc:docMk/>
            <pc:sldMk cId="2212549236" sldId="338"/>
            <ac:spMk id="31" creationId="{1BF23C05-4637-90E7-6DF9-59DF23538759}"/>
          </ac:spMkLst>
        </pc:spChg>
        <pc:spChg chg="mod">
          <ac:chgData name="Batool, Nazre" userId="bb8bcf30-75a1-410b-8398-e76265c4dbbb" providerId="ADAL" clId="{9D1878F5-B228-4B3A-BCFB-3748608E7366}" dt="2024-09-24T15:22:30.430" v="72" actId="1076"/>
          <ac:spMkLst>
            <pc:docMk/>
            <pc:sldMk cId="2212549236" sldId="338"/>
            <ac:spMk id="32" creationId="{8123CC73-2E02-A41D-85A0-720E572D8CE2}"/>
          </ac:spMkLst>
        </pc:spChg>
        <pc:spChg chg="mod">
          <ac:chgData name="Batool, Nazre" userId="bb8bcf30-75a1-410b-8398-e76265c4dbbb" providerId="ADAL" clId="{9D1878F5-B228-4B3A-BCFB-3748608E7366}" dt="2024-09-24T15:22:30.430" v="72" actId="1076"/>
          <ac:spMkLst>
            <pc:docMk/>
            <pc:sldMk cId="2212549236" sldId="338"/>
            <ac:spMk id="33" creationId="{D57F9DCA-81D1-15EB-EE1E-458B778EAE96}"/>
          </ac:spMkLst>
        </pc:spChg>
        <pc:spChg chg="mod">
          <ac:chgData name="Batool, Nazre" userId="bb8bcf30-75a1-410b-8398-e76265c4dbbb" providerId="ADAL" clId="{9D1878F5-B228-4B3A-BCFB-3748608E7366}" dt="2024-09-24T15:22:30.430" v="72" actId="1076"/>
          <ac:spMkLst>
            <pc:docMk/>
            <pc:sldMk cId="2212549236" sldId="338"/>
            <ac:spMk id="34" creationId="{0093AFAB-5E33-D76C-B6CC-5A22A5EE2508}"/>
          </ac:spMkLst>
        </pc:spChg>
        <pc:spChg chg="mod">
          <ac:chgData name="Batool, Nazre" userId="bb8bcf30-75a1-410b-8398-e76265c4dbbb" providerId="ADAL" clId="{9D1878F5-B228-4B3A-BCFB-3748608E7366}" dt="2024-09-24T15:22:30.430" v="72" actId="1076"/>
          <ac:spMkLst>
            <pc:docMk/>
            <pc:sldMk cId="2212549236" sldId="338"/>
            <ac:spMk id="35" creationId="{C4D862D6-AE27-F18D-CE58-D20289FF0838}"/>
          </ac:spMkLst>
        </pc:spChg>
        <pc:spChg chg="mod">
          <ac:chgData name="Batool, Nazre" userId="bb8bcf30-75a1-410b-8398-e76265c4dbbb" providerId="ADAL" clId="{9D1878F5-B228-4B3A-BCFB-3748608E7366}" dt="2024-09-24T15:22:30.430" v="72" actId="1076"/>
          <ac:spMkLst>
            <pc:docMk/>
            <pc:sldMk cId="2212549236" sldId="338"/>
            <ac:spMk id="36" creationId="{76BEE66D-2629-30B4-4BE3-4256030F8B2E}"/>
          </ac:spMkLst>
        </pc:spChg>
        <pc:spChg chg="mod">
          <ac:chgData name="Batool, Nazre" userId="bb8bcf30-75a1-410b-8398-e76265c4dbbb" providerId="ADAL" clId="{9D1878F5-B228-4B3A-BCFB-3748608E7366}" dt="2024-09-24T15:22:30.430" v="72" actId="1076"/>
          <ac:spMkLst>
            <pc:docMk/>
            <pc:sldMk cId="2212549236" sldId="338"/>
            <ac:spMk id="37" creationId="{61D44D78-A6BC-254B-F431-790743711DDF}"/>
          </ac:spMkLst>
        </pc:spChg>
        <pc:spChg chg="mod">
          <ac:chgData name="Batool, Nazre" userId="bb8bcf30-75a1-410b-8398-e76265c4dbbb" providerId="ADAL" clId="{9D1878F5-B228-4B3A-BCFB-3748608E7366}" dt="2024-09-24T15:22:30.430" v="72" actId="1076"/>
          <ac:spMkLst>
            <pc:docMk/>
            <pc:sldMk cId="2212549236" sldId="338"/>
            <ac:spMk id="38" creationId="{1CC49B11-8BAF-BABE-1AB1-1D7F485CE24B}"/>
          </ac:spMkLst>
        </pc:spChg>
        <pc:spChg chg="mod">
          <ac:chgData name="Batool, Nazre" userId="bb8bcf30-75a1-410b-8398-e76265c4dbbb" providerId="ADAL" clId="{9D1878F5-B228-4B3A-BCFB-3748608E7366}" dt="2024-09-24T15:22:30.430" v="72" actId="1076"/>
          <ac:spMkLst>
            <pc:docMk/>
            <pc:sldMk cId="2212549236" sldId="338"/>
            <ac:spMk id="39" creationId="{8F9B6939-55BE-C7C1-BC99-F8DE77D7E535}"/>
          </ac:spMkLst>
        </pc:spChg>
        <pc:spChg chg="mod">
          <ac:chgData name="Batool, Nazre" userId="bb8bcf30-75a1-410b-8398-e76265c4dbbb" providerId="ADAL" clId="{9D1878F5-B228-4B3A-BCFB-3748608E7366}" dt="2024-09-24T15:22:30.430" v="72" actId="1076"/>
          <ac:spMkLst>
            <pc:docMk/>
            <pc:sldMk cId="2212549236" sldId="338"/>
            <ac:spMk id="40" creationId="{AC77A831-4CBA-6754-91C4-2787AA24F183}"/>
          </ac:spMkLst>
        </pc:spChg>
        <pc:spChg chg="mod">
          <ac:chgData name="Batool, Nazre" userId="bb8bcf30-75a1-410b-8398-e76265c4dbbb" providerId="ADAL" clId="{9D1878F5-B228-4B3A-BCFB-3748608E7366}" dt="2024-09-24T15:22:30.430" v="72" actId="1076"/>
          <ac:spMkLst>
            <pc:docMk/>
            <pc:sldMk cId="2212549236" sldId="338"/>
            <ac:spMk id="41" creationId="{EBD4B02C-99B1-A0E6-D005-782D1727CDE9}"/>
          </ac:spMkLst>
        </pc:spChg>
        <pc:spChg chg="mod">
          <ac:chgData name="Batool, Nazre" userId="bb8bcf30-75a1-410b-8398-e76265c4dbbb" providerId="ADAL" clId="{9D1878F5-B228-4B3A-BCFB-3748608E7366}" dt="2024-09-24T15:22:30.430" v="72" actId="1076"/>
          <ac:spMkLst>
            <pc:docMk/>
            <pc:sldMk cId="2212549236" sldId="338"/>
            <ac:spMk id="42" creationId="{9A0F1E29-F620-5525-4504-45211E05D317}"/>
          </ac:spMkLst>
        </pc:spChg>
        <pc:spChg chg="mod">
          <ac:chgData name="Batool, Nazre" userId="bb8bcf30-75a1-410b-8398-e76265c4dbbb" providerId="ADAL" clId="{9D1878F5-B228-4B3A-BCFB-3748608E7366}" dt="2024-09-24T15:22:30.430" v="72" actId="1076"/>
          <ac:spMkLst>
            <pc:docMk/>
            <pc:sldMk cId="2212549236" sldId="338"/>
            <ac:spMk id="43" creationId="{A9F9024C-5F94-1942-4DD0-4807A6746060}"/>
          </ac:spMkLst>
        </pc:spChg>
        <pc:spChg chg="mod">
          <ac:chgData name="Batool, Nazre" userId="bb8bcf30-75a1-410b-8398-e76265c4dbbb" providerId="ADAL" clId="{9D1878F5-B228-4B3A-BCFB-3748608E7366}" dt="2024-09-24T15:22:30.430" v="72" actId="1076"/>
          <ac:spMkLst>
            <pc:docMk/>
            <pc:sldMk cId="2212549236" sldId="338"/>
            <ac:spMk id="44" creationId="{14086C09-D7FB-7090-D9A8-F9BD3D050BBB}"/>
          </ac:spMkLst>
        </pc:spChg>
        <pc:spChg chg="mod">
          <ac:chgData name="Batool, Nazre" userId="bb8bcf30-75a1-410b-8398-e76265c4dbbb" providerId="ADAL" clId="{9D1878F5-B228-4B3A-BCFB-3748608E7366}" dt="2024-09-24T15:22:30.430" v="72" actId="1076"/>
          <ac:spMkLst>
            <pc:docMk/>
            <pc:sldMk cId="2212549236" sldId="338"/>
            <ac:spMk id="45" creationId="{69560058-35D2-0107-3675-C002CAE903A3}"/>
          </ac:spMkLst>
        </pc:spChg>
        <pc:spChg chg="mod">
          <ac:chgData name="Batool, Nazre" userId="bb8bcf30-75a1-410b-8398-e76265c4dbbb" providerId="ADAL" clId="{9D1878F5-B228-4B3A-BCFB-3748608E7366}" dt="2024-09-24T15:22:30.430" v="72" actId="1076"/>
          <ac:spMkLst>
            <pc:docMk/>
            <pc:sldMk cId="2212549236" sldId="338"/>
            <ac:spMk id="46" creationId="{E4D9B603-56C1-6B89-F50E-8ABC51F26FE3}"/>
          </ac:spMkLst>
        </pc:spChg>
        <pc:spChg chg="mod">
          <ac:chgData name="Batool, Nazre" userId="bb8bcf30-75a1-410b-8398-e76265c4dbbb" providerId="ADAL" clId="{9D1878F5-B228-4B3A-BCFB-3748608E7366}" dt="2024-09-24T15:22:30.430" v="72" actId="1076"/>
          <ac:spMkLst>
            <pc:docMk/>
            <pc:sldMk cId="2212549236" sldId="338"/>
            <ac:spMk id="47" creationId="{6AFEA81B-7CB7-A3D2-531A-0954A4476480}"/>
          </ac:spMkLst>
        </pc:spChg>
        <pc:spChg chg="mod">
          <ac:chgData name="Batool, Nazre" userId="bb8bcf30-75a1-410b-8398-e76265c4dbbb" providerId="ADAL" clId="{9D1878F5-B228-4B3A-BCFB-3748608E7366}" dt="2024-09-24T15:22:30.430" v="72" actId="1076"/>
          <ac:spMkLst>
            <pc:docMk/>
            <pc:sldMk cId="2212549236" sldId="338"/>
            <ac:spMk id="48" creationId="{F4DC341C-2B67-C656-1372-CCCEA5FB1024}"/>
          </ac:spMkLst>
        </pc:spChg>
        <pc:spChg chg="mod">
          <ac:chgData name="Batool, Nazre" userId="bb8bcf30-75a1-410b-8398-e76265c4dbbb" providerId="ADAL" clId="{9D1878F5-B228-4B3A-BCFB-3748608E7366}" dt="2024-09-24T15:22:30.430" v="72" actId="1076"/>
          <ac:spMkLst>
            <pc:docMk/>
            <pc:sldMk cId="2212549236" sldId="338"/>
            <ac:spMk id="49" creationId="{46342B46-8C08-00C4-E31C-06542D5523FD}"/>
          </ac:spMkLst>
        </pc:spChg>
        <pc:spChg chg="mod">
          <ac:chgData name="Batool, Nazre" userId="bb8bcf30-75a1-410b-8398-e76265c4dbbb" providerId="ADAL" clId="{9D1878F5-B228-4B3A-BCFB-3748608E7366}" dt="2024-09-24T15:22:30.430" v="72" actId="1076"/>
          <ac:spMkLst>
            <pc:docMk/>
            <pc:sldMk cId="2212549236" sldId="338"/>
            <ac:spMk id="50" creationId="{4B24B85F-5A28-A8BA-D2C4-08F7B10C26A1}"/>
          </ac:spMkLst>
        </pc:spChg>
        <pc:spChg chg="mod">
          <ac:chgData name="Batool, Nazre" userId="bb8bcf30-75a1-410b-8398-e76265c4dbbb" providerId="ADAL" clId="{9D1878F5-B228-4B3A-BCFB-3748608E7366}" dt="2024-09-24T15:22:30.430" v="72" actId="1076"/>
          <ac:spMkLst>
            <pc:docMk/>
            <pc:sldMk cId="2212549236" sldId="338"/>
            <ac:spMk id="51" creationId="{62BAA99A-8386-8A3A-45C0-35B09870F683}"/>
          </ac:spMkLst>
        </pc:spChg>
        <pc:spChg chg="mod">
          <ac:chgData name="Batool, Nazre" userId="bb8bcf30-75a1-410b-8398-e76265c4dbbb" providerId="ADAL" clId="{9D1878F5-B228-4B3A-BCFB-3748608E7366}" dt="2024-09-24T15:22:30.430" v="72" actId="1076"/>
          <ac:spMkLst>
            <pc:docMk/>
            <pc:sldMk cId="2212549236" sldId="338"/>
            <ac:spMk id="52" creationId="{41C65D49-6240-CD11-3D9C-FA2C0BACC8E4}"/>
          </ac:spMkLst>
        </pc:spChg>
        <pc:spChg chg="mod">
          <ac:chgData name="Batool, Nazre" userId="bb8bcf30-75a1-410b-8398-e76265c4dbbb" providerId="ADAL" clId="{9D1878F5-B228-4B3A-BCFB-3748608E7366}" dt="2024-09-24T15:22:30.430" v="72" actId="1076"/>
          <ac:spMkLst>
            <pc:docMk/>
            <pc:sldMk cId="2212549236" sldId="338"/>
            <ac:spMk id="53" creationId="{E1DA8DB4-BF73-BF8A-5B61-1C9D85C1CA3F}"/>
          </ac:spMkLst>
        </pc:spChg>
        <pc:spChg chg="mod">
          <ac:chgData name="Batool, Nazre" userId="bb8bcf30-75a1-410b-8398-e76265c4dbbb" providerId="ADAL" clId="{9D1878F5-B228-4B3A-BCFB-3748608E7366}" dt="2024-09-24T15:22:30.430" v="72" actId="1076"/>
          <ac:spMkLst>
            <pc:docMk/>
            <pc:sldMk cId="2212549236" sldId="338"/>
            <ac:spMk id="54" creationId="{53B2EE14-EB56-F4E7-7EAA-2A0C3D02909D}"/>
          </ac:spMkLst>
        </pc:spChg>
        <pc:spChg chg="mod">
          <ac:chgData name="Batool, Nazre" userId="bb8bcf30-75a1-410b-8398-e76265c4dbbb" providerId="ADAL" clId="{9D1878F5-B228-4B3A-BCFB-3748608E7366}" dt="2024-09-24T15:22:30.430" v="72" actId="1076"/>
          <ac:spMkLst>
            <pc:docMk/>
            <pc:sldMk cId="2212549236" sldId="338"/>
            <ac:spMk id="55" creationId="{F026585C-20EF-C83C-83A8-4E0AE350BB39}"/>
          </ac:spMkLst>
        </pc:spChg>
        <pc:spChg chg="mod">
          <ac:chgData name="Batool, Nazre" userId="bb8bcf30-75a1-410b-8398-e76265c4dbbb" providerId="ADAL" clId="{9D1878F5-B228-4B3A-BCFB-3748608E7366}" dt="2024-09-24T15:22:30.430" v="72" actId="1076"/>
          <ac:spMkLst>
            <pc:docMk/>
            <pc:sldMk cId="2212549236" sldId="338"/>
            <ac:spMk id="56" creationId="{3D4989E7-A7B2-CC21-7EE1-7FB3DF06B374}"/>
          </ac:spMkLst>
        </pc:spChg>
        <pc:spChg chg="mod">
          <ac:chgData name="Batool, Nazre" userId="bb8bcf30-75a1-410b-8398-e76265c4dbbb" providerId="ADAL" clId="{9D1878F5-B228-4B3A-BCFB-3748608E7366}" dt="2024-09-24T15:22:30.430" v="72" actId="1076"/>
          <ac:spMkLst>
            <pc:docMk/>
            <pc:sldMk cId="2212549236" sldId="338"/>
            <ac:spMk id="57" creationId="{7528EAE3-8308-EB7E-0575-34E88D467359}"/>
          </ac:spMkLst>
        </pc:spChg>
        <pc:spChg chg="mod">
          <ac:chgData name="Batool, Nazre" userId="bb8bcf30-75a1-410b-8398-e76265c4dbbb" providerId="ADAL" clId="{9D1878F5-B228-4B3A-BCFB-3748608E7366}" dt="2024-09-24T15:22:30.430" v="72" actId="1076"/>
          <ac:spMkLst>
            <pc:docMk/>
            <pc:sldMk cId="2212549236" sldId="338"/>
            <ac:spMk id="58" creationId="{F2779F23-9A43-4956-9679-0C3CFD3B80F9}"/>
          </ac:spMkLst>
        </pc:spChg>
        <pc:spChg chg="mod">
          <ac:chgData name="Batool, Nazre" userId="bb8bcf30-75a1-410b-8398-e76265c4dbbb" providerId="ADAL" clId="{9D1878F5-B228-4B3A-BCFB-3748608E7366}" dt="2024-09-24T15:22:30.430" v="72" actId="1076"/>
          <ac:spMkLst>
            <pc:docMk/>
            <pc:sldMk cId="2212549236" sldId="338"/>
            <ac:spMk id="59" creationId="{C9230BC5-7537-7007-6953-CFFC9CF27565}"/>
          </ac:spMkLst>
        </pc:spChg>
        <pc:spChg chg="mod">
          <ac:chgData name="Batool, Nazre" userId="bb8bcf30-75a1-410b-8398-e76265c4dbbb" providerId="ADAL" clId="{9D1878F5-B228-4B3A-BCFB-3748608E7366}" dt="2024-09-24T15:22:30.430" v="72" actId="1076"/>
          <ac:spMkLst>
            <pc:docMk/>
            <pc:sldMk cId="2212549236" sldId="338"/>
            <ac:spMk id="60" creationId="{95078EBE-E41E-CDD6-830C-CD53654ED2B8}"/>
          </ac:spMkLst>
        </pc:spChg>
        <pc:spChg chg="mod">
          <ac:chgData name="Batool, Nazre" userId="bb8bcf30-75a1-410b-8398-e76265c4dbbb" providerId="ADAL" clId="{9D1878F5-B228-4B3A-BCFB-3748608E7366}" dt="2024-09-24T15:22:30.430" v="72" actId="1076"/>
          <ac:spMkLst>
            <pc:docMk/>
            <pc:sldMk cId="2212549236" sldId="338"/>
            <ac:spMk id="61" creationId="{A3C82BF9-EE20-2DC3-2980-4CFEE8597228}"/>
          </ac:spMkLst>
        </pc:spChg>
        <pc:spChg chg="mod">
          <ac:chgData name="Batool, Nazre" userId="bb8bcf30-75a1-410b-8398-e76265c4dbbb" providerId="ADAL" clId="{9D1878F5-B228-4B3A-BCFB-3748608E7366}" dt="2024-09-24T15:22:30.430" v="72" actId="1076"/>
          <ac:spMkLst>
            <pc:docMk/>
            <pc:sldMk cId="2212549236" sldId="338"/>
            <ac:spMk id="62" creationId="{5DC15FAB-D36E-B283-91B3-EB9668AD2D07}"/>
          </ac:spMkLst>
        </pc:spChg>
        <pc:spChg chg="mod">
          <ac:chgData name="Batool, Nazre" userId="bb8bcf30-75a1-410b-8398-e76265c4dbbb" providerId="ADAL" clId="{9D1878F5-B228-4B3A-BCFB-3748608E7366}" dt="2024-09-24T15:22:30.430" v="72" actId="1076"/>
          <ac:spMkLst>
            <pc:docMk/>
            <pc:sldMk cId="2212549236" sldId="338"/>
            <ac:spMk id="63" creationId="{E8BD5A03-D324-095B-351C-65B6BCA075B7}"/>
          </ac:spMkLst>
        </pc:spChg>
        <pc:spChg chg="mod">
          <ac:chgData name="Batool, Nazre" userId="bb8bcf30-75a1-410b-8398-e76265c4dbbb" providerId="ADAL" clId="{9D1878F5-B228-4B3A-BCFB-3748608E7366}" dt="2024-09-24T15:22:30.430" v="72" actId="1076"/>
          <ac:spMkLst>
            <pc:docMk/>
            <pc:sldMk cId="2212549236" sldId="338"/>
            <ac:spMk id="64" creationId="{33FB5F96-2B95-6850-D165-45C613E223B2}"/>
          </ac:spMkLst>
        </pc:spChg>
        <pc:spChg chg="mod">
          <ac:chgData name="Batool, Nazre" userId="bb8bcf30-75a1-410b-8398-e76265c4dbbb" providerId="ADAL" clId="{9D1878F5-B228-4B3A-BCFB-3748608E7366}" dt="2024-09-24T15:22:30.430" v="72" actId="1076"/>
          <ac:spMkLst>
            <pc:docMk/>
            <pc:sldMk cId="2212549236" sldId="338"/>
            <ac:spMk id="65" creationId="{1ABF6B3E-905D-68EB-BFF8-A87BD47973A3}"/>
          </ac:spMkLst>
        </pc:spChg>
        <pc:spChg chg="mod">
          <ac:chgData name="Batool, Nazre" userId="bb8bcf30-75a1-410b-8398-e76265c4dbbb" providerId="ADAL" clId="{9D1878F5-B228-4B3A-BCFB-3748608E7366}" dt="2024-09-24T15:22:30.430" v="72" actId="1076"/>
          <ac:spMkLst>
            <pc:docMk/>
            <pc:sldMk cId="2212549236" sldId="338"/>
            <ac:spMk id="66" creationId="{32DFBADB-BD87-695E-FDE4-3FB818D01F81}"/>
          </ac:spMkLst>
        </pc:spChg>
        <pc:spChg chg="mod">
          <ac:chgData name="Batool, Nazre" userId="bb8bcf30-75a1-410b-8398-e76265c4dbbb" providerId="ADAL" clId="{9D1878F5-B228-4B3A-BCFB-3748608E7366}" dt="2024-09-24T15:22:30.430" v="72" actId="1076"/>
          <ac:spMkLst>
            <pc:docMk/>
            <pc:sldMk cId="2212549236" sldId="338"/>
            <ac:spMk id="67" creationId="{8F956664-13E3-5BEA-E867-092264DEAB26}"/>
          </ac:spMkLst>
        </pc:spChg>
        <pc:spChg chg="mod">
          <ac:chgData name="Batool, Nazre" userId="bb8bcf30-75a1-410b-8398-e76265c4dbbb" providerId="ADAL" clId="{9D1878F5-B228-4B3A-BCFB-3748608E7366}" dt="2024-09-24T15:22:30.430" v="72" actId="1076"/>
          <ac:spMkLst>
            <pc:docMk/>
            <pc:sldMk cId="2212549236" sldId="338"/>
            <ac:spMk id="68" creationId="{DC39B24F-183D-E671-F31A-16DA4A624A93}"/>
          </ac:spMkLst>
        </pc:spChg>
        <pc:spChg chg="mod">
          <ac:chgData name="Batool, Nazre" userId="bb8bcf30-75a1-410b-8398-e76265c4dbbb" providerId="ADAL" clId="{9D1878F5-B228-4B3A-BCFB-3748608E7366}" dt="2024-09-24T15:22:30.430" v="72" actId="1076"/>
          <ac:spMkLst>
            <pc:docMk/>
            <pc:sldMk cId="2212549236" sldId="338"/>
            <ac:spMk id="69" creationId="{D9AB3C74-5368-B091-8075-73C4FF508B1B}"/>
          </ac:spMkLst>
        </pc:spChg>
        <pc:spChg chg="mod">
          <ac:chgData name="Batool, Nazre" userId="bb8bcf30-75a1-410b-8398-e76265c4dbbb" providerId="ADAL" clId="{9D1878F5-B228-4B3A-BCFB-3748608E7366}" dt="2024-09-24T15:22:30.430" v="72" actId="1076"/>
          <ac:spMkLst>
            <pc:docMk/>
            <pc:sldMk cId="2212549236" sldId="338"/>
            <ac:spMk id="70" creationId="{A74A61F8-BF0A-213A-421E-B06123358102}"/>
          </ac:spMkLst>
        </pc:spChg>
        <pc:spChg chg="mod">
          <ac:chgData name="Batool, Nazre" userId="bb8bcf30-75a1-410b-8398-e76265c4dbbb" providerId="ADAL" clId="{9D1878F5-B228-4B3A-BCFB-3748608E7366}" dt="2024-09-24T15:22:30.430" v="72" actId="1076"/>
          <ac:spMkLst>
            <pc:docMk/>
            <pc:sldMk cId="2212549236" sldId="338"/>
            <ac:spMk id="71" creationId="{EAA507CE-A0B6-DC54-45F4-F04E89900C9F}"/>
          </ac:spMkLst>
        </pc:spChg>
        <pc:spChg chg="mod">
          <ac:chgData name="Batool, Nazre" userId="bb8bcf30-75a1-410b-8398-e76265c4dbbb" providerId="ADAL" clId="{9D1878F5-B228-4B3A-BCFB-3748608E7366}" dt="2024-09-24T15:22:30.430" v="72" actId="1076"/>
          <ac:spMkLst>
            <pc:docMk/>
            <pc:sldMk cId="2212549236" sldId="338"/>
            <ac:spMk id="72" creationId="{F7E6213C-D492-4CCB-D5F6-C97F19040A63}"/>
          </ac:spMkLst>
        </pc:spChg>
        <pc:spChg chg="mod">
          <ac:chgData name="Batool, Nazre" userId="bb8bcf30-75a1-410b-8398-e76265c4dbbb" providerId="ADAL" clId="{9D1878F5-B228-4B3A-BCFB-3748608E7366}" dt="2024-09-24T15:22:30.430" v="72" actId="1076"/>
          <ac:spMkLst>
            <pc:docMk/>
            <pc:sldMk cId="2212549236" sldId="338"/>
            <ac:spMk id="73" creationId="{B7890F6D-EFA0-0725-25D0-935A98660017}"/>
          </ac:spMkLst>
        </pc:spChg>
        <pc:spChg chg="mod">
          <ac:chgData name="Batool, Nazre" userId="bb8bcf30-75a1-410b-8398-e76265c4dbbb" providerId="ADAL" clId="{9D1878F5-B228-4B3A-BCFB-3748608E7366}" dt="2024-09-24T15:22:30.430" v="72" actId="1076"/>
          <ac:spMkLst>
            <pc:docMk/>
            <pc:sldMk cId="2212549236" sldId="338"/>
            <ac:spMk id="74" creationId="{B616438B-45CF-65C4-2C44-756D6E21CA7C}"/>
          </ac:spMkLst>
        </pc:spChg>
        <pc:spChg chg="mod">
          <ac:chgData name="Batool, Nazre" userId="bb8bcf30-75a1-410b-8398-e76265c4dbbb" providerId="ADAL" clId="{9D1878F5-B228-4B3A-BCFB-3748608E7366}" dt="2024-09-24T15:22:30.430" v="72" actId="1076"/>
          <ac:spMkLst>
            <pc:docMk/>
            <pc:sldMk cId="2212549236" sldId="338"/>
            <ac:spMk id="75" creationId="{2A7AEABC-8D7D-0C6D-163A-D5BD049EA77A}"/>
          </ac:spMkLst>
        </pc:spChg>
        <pc:spChg chg="mod">
          <ac:chgData name="Batool, Nazre" userId="bb8bcf30-75a1-410b-8398-e76265c4dbbb" providerId="ADAL" clId="{9D1878F5-B228-4B3A-BCFB-3748608E7366}" dt="2024-09-24T15:22:30.430" v="72" actId="1076"/>
          <ac:spMkLst>
            <pc:docMk/>
            <pc:sldMk cId="2212549236" sldId="338"/>
            <ac:spMk id="76" creationId="{44397523-EA53-2504-7956-9A2CC3F5040F}"/>
          </ac:spMkLst>
        </pc:spChg>
        <pc:spChg chg="mod">
          <ac:chgData name="Batool, Nazre" userId="bb8bcf30-75a1-410b-8398-e76265c4dbbb" providerId="ADAL" clId="{9D1878F5-B228-4B3A-BCFB-3748608E7366}" dt="2024-09-24T15:22:30.430" v="72" actId="1076"/>
          <ac:spMkLst>
            <pc:docMk/>
            <pc:sldMk cId="2212549236" sldId="338"/>
            <ac:spMk id="77" creationId="{F83570AD-9D24-DE11-91ED-BA7027EC7046}"/>
          </ac:spMkLst>
        </pc:spChg>
        <pc:spChg chg="mod">
          <ac:chgData name="Batool, Nazre" userId="bb8bcf30-75a1-410b-8398-e76265c4dbbb" providerId="ADAL" clId="{9D1878F5-B228-4B3A-BCFB-3748608E7366}" dt="2024-09-24T15:22:30.430" v="72" actId="1076"/>
          <ac:spMkLst>
            <pc:docMk/>
            <pc:sldMk cId="2212549236" sldId="338"/>
            <ac:spMk id="78" creationId="{C2963CA3-EF8E-38C3-108F-FF0932E242EC}"/>
          </ac:spMkLst>
        </pc:spChg>
        <pc:spChg chg="mod">
          <ac:chgData name="Batool, Nazre" userId="bb8bcf30-75a1-410b-8398-e76265c4dbbb" providerId="ADAL" clId="{9D1878F5-B228-4B3A-BCFB-3748608E7366}" dt="2024-09-24T15:22:30.430" v="72" actId="1076"/>
          <ac:spMkLst>
            <pc:docMk/>
            <pc:sldMk cId="2212549236" sldId="338"/>
            <ac:spMk id="79" creationId="{61B3C2D8-1C4E-F453-EF97-D792CE3836D9}"/>
          </ac:spMkLst>
        </pc:spChg>
        <pc:spChg chg="mod">
          <ac:chgData name="Batool, Nazre" userId="bb8bcf30-75a1-410b-8398-e76265c4dbbb" providerId="ADAL" clId="{9D1878F5-B228-4B3A-BCFB-3748608E7366}" dt="2024-09-24T15:22:30.430" v="72" actId="1076"/>
          <ac:spMkLst>
            <pc:docMk/>
            <pc:sldMk cId="2212549236" sldId="338"/>
            <ac:spMk id="80" creationId="{A5B0BDAB-03E2-04A9-AA74-3E007E188E9C}"/>
          </ac:spMkLst>
        </pc:spChg>
        <pc:spChg chg="mod">
          <ac:chgData name="Batool, Nazre" userId="bb8bcf30-75a1-410b-8398-e76265c4dbbb" providerId="ADAL" clId="{9D1878F5-B228-4B3A-BCFB-3748608E7366}" dt="2024-09-24T15:22:30.430" v="72" actId="1076"/>
          <ac:spMkLst>
            <pc:docMk/>
            <pc:sldMk cId="2212549236" sldId="338"/>
            <ac:spMk id="81" creationId="{6EC8627E-D770-65B6-BC63-4DC79757005D}"/>
          </ac:spMkLst>
        </pc:spChg>
        <pc:spChg chg="mod">
          <ac:chgData name="Batool, Nazre" userId="bb8bcf30-75a1-410b-8398-e76265c4dbbb" providerId="ADAL" clId="{9D1878F5-B228-4B3A-BCFB-3748608E7366}" dt="2024-09-24T15:22:30.430" v="72" actId="1076"/>
          <ac:spMkLst>
            <pc:docMk/>
            <pc:sldMk cId="2212549236" sldId="338"/>
            <ac:spMk id="82" creationId="{23041ABF-A34F-633C-1736-168F91DC61B9}"/>
          </ac:spMkLst>
        </pc:spChg>
        <pc:spChg chg="mod">
          <ac:chgData name="Batool, Nazre" userId="bb8bcf30-75a1-410b-8398-e76265c4dbbb" providerId="ADAL" clId="{9D1878F5-B228-4B3A-BCFB-3748608E7366}" dt="2024-09-24T15:22:30.430" v="72" actId="1076"/>
          <ac:spMkLst>
            <pc:docMk/>
            <pc:sldMk cId="2212549236" sldId="338"/>
            <ac:spMk id="83" creationId="{32EF5E27-5C35-4A0A-FDF3-C14E486786C1}"/>
          </ac:spMkLst>
        </pc:spChg>
        <pc:spChg chg="mod">
          <ac:chgData name="Batool, Nazre" userId="bb8bcf30-75a1-410b-8398-e76265c4dbbb" providerId="ADAL" clId="{9D1878F5-B228-4B3A-BCFB-3748608E7366}" dt="2024-09-24T15:22:30.430" v="72" actId="1076"/>
          <ac:spMkLst>
            <pc:docMk/>
            <pc:sldMk cId="2212549236" sldId="338"/>
            <ac:spMk id="84" creationId="{6E2A6BAE-AB2B-9005-F763-3565EBB4B40E}"/>
          </ac:spMkLst>
        </pc:spChg>
        <pc:spChg chg="mod">
          <ac:chgData name="Batool, Nazre" userId="bb8bcf30-75a1-410b-8398-e76265c4dbbb" providerId="ADAL" clId="{9D1878F5-B228-4B3A-BCFB-3748608E7366}" dt="2024-09-24T15:22:30.430" v="72" actId="1076"/>
          <ac:spMkLst>
            <pc:docMk/>
            <pc:sldMk cId="2212549236" sldId="338"/>
            <ac:spMk id="85" creationId="{603399A0-E03E-D610-8E1F-306821AC47AE}"/>
          </ac:spMkLst>
        </pc:spChg>
        <pc:spChg chg="mod">
          <ac:chgData name="Batool, Nazre" userId="bb8bcf30-75a1-410b-8398-e76265c4dbbb" providerId="ADAL" clId="{9D1878F5-B228-4B3A-BCFB-3748608E7366}" dt="2024-09-24T15:22:30.430" v="72" actId="1076"/>
          <ac:spMkLst>
            <pc:docMk/>
            <pc:sldMk cId="2212549236" sldId="338"/>
            <ac:spMk id="86" creationId="{0BB5B6C3-4412-8E38-C2A0-876CBCD0A7E8}"/>
          </ac:spMkLst>
        </pc:spChg>
        <pc:spChg chg="mod">
          <ac:chgData name="Batool, Nazre" userId="bb8bcf30-75a1-410b-8398-e76265c4dbbb" providerId="ADAL" clId="{9D1878F5-B228-4B3A-BCFB-3748608E7366}" dt="2024-09-24T15:22:30.430" v="72" actId="1076"/>
          <ac:spMkLst>
            <pc:docMk/>
            <pc:sldMk cId="2212549236" sldId="338"/>
            <ac:spMk id="87" creationId="{F87DC396-2437-1630-145E-98A37452D884}"/>
          </ac:spMkLst>
        </pc:spChg>
        <pc:spChg chg="mod">
          <ac:chgData name="Batool, Nazre" userId="bb8bcf30-75a1-410b-8398-e76265c4dbbb" providerId="ADAL" clId="{9D1878F5-B228-4B3A-BCFB-3748608E7366}" dt="2024-09-24T15:22:30.430" v="72" actId="1076"/>
          <ac:spMkLst>
            <pc:docMk/>
            <pc:sldMk cId="2212549236" sldId="338"/>
            <ac:spMk id="88" creationId="{5F7A7A87-7383-F5C7-AE89-11917E7AD5ED}"/>
          </ac:spMkLst>
        </pc:spChg>
        <pc:spChg chg="mod">
          <ac:chgData name="Batool, Nazre" userId="bb8bcf30-75a1-410b-8398-e76265c4dbbb" providerId="ADAL" clId="{9D1878F5-B228-4B3A-BCFB-3748608E7366}" dt="2024-09-24T15:22:30.430" v="72" actId="1076"/>
          <ac:spMkLst>
            <pc:docMk/>
            <pc:sldMk cId="2212549236" sldId="338"/>
            <ac:spMk id="89" creationId="{A5E4BF1E-8209-B727-BDDD-1D55EC902132}"/>
          </ac:spMkLst>
        </pc:spChg>
        <pc:spChg chg="mod">
          <ac:chgData name="Batool, Nazre" userId="bb8bcf30-75a1-410b-8398-e76265c4dbbb" providerId="ADAL" clId="{9D1878F5-B228-4B3A-BCFB-3748608E7366}" dt="2024-09-24T15:22:30.430" v="72" actId="1076"/>
          <ac:spMkLst>
            <pc:docMk/>
            <pc:sldMk cId="2212549236" sldId="338"/>
            <ac:spMk id="90" creationId="{7B650E3B-B208-5ABB-4139-2DC937E1D5AB}"/>
          </ac:spMkLst>
        </pc:spChg>
        <pc:spChg chg="mod">
          <ac:chgData name="Batool, Nazre" userId="bb8bcf30-75a1-410b-8398-e76265c4dbbb" providerId="ADAL" clId="{9D1878F5-B228-4B3A-BCFB-3748608E7366}" dt="2024-09-24T15:22:30.430" v="72" actId="1076"/>
          <ac:spMkLst>
            <pc:docMk/>
            <pc:sldMk cId="2212549236" sldId="338"/>
            <ac:spMk id="91" creationId="{25658A0F-8CE1-2464-DA9A-5752093B4463}"/>
          </ac:spMkLst>
        </pc:spChg>
        <pc:spChg chg="mod">
          <ac:chgData name="Batool, Nazre" userId="bb8bcf30-75a1-410b-8398-e76265c4dbbb" providerId="ADAL" clId="{9D1878F5-B228-4B3A-BCFB-3748608E7366}" dt="2024-09-24T15:22:30.430" v="72" actId="1076"/>
          <ac:spMkLst>
            <pc:docMk/>
            <pc:sldMk cId="2212549236" sldId="338"/>
            <ac:spMk id="92" creationId="{A575BC73-12BC-9B83-6E75-6803F73F5FC9}"/>
          </ac:spMkLst>
        </pc:spChg>
        <pc:grpChg chg="add del mod">
          <ac:chgData name="Batool, Nazre" userId="bb8bcf30-75a1-410b-8398-e76265c4dbbb" providerId="ADAL" clId="{9D1878F5-B228-4B3A-BCFB-3748608E7366}" dt="2024-09-24T15:22:33.220" v="73" actId="478"/>
          <ac:grpSpMkLst>
            <pc:docMk/>
            <pc:sldMk cId="2212549236" sldId="338"/>
            <ac:grpSpMk id="2" creationId="{95FEB77B-8A04-024D-E702-850C2C7E8C01}"/>
          </ac:grpSpMkLst>
        </pc:grpChg>
        <pc:grpChg chg="mod">
          <ac:chgData name="Batool, Nazre" userId="bb8bcf30-75a1-410b-8398-e76265c4dbbb" providerId="ADAL" clId="{9D1878F5-B228-4B3A-BCFB-3748608E7366}" dt="2024-09-24T15:22:30.430" v="72" actId="1076"/>
          <ac:grpSpMkLst>
            <pc:docMk/>
            <pc:sldMk cId="2212549236" sldId="338"/>
            <ac:grpSpMk id="5" creationId="{3C2589DE-5508-99E4-EB14-791271060740}"/>
          </ac:grpSpMkLst>
        </pc:grpChg>
        <pc:graphicFrameChg chg="add mod">
          <ac:chgData name="Batool, Nazre" userId="bb8bcf30-75a1-410b-8398-e76265c4dbbb" providerId="ADAL" clId="{9D1878F5-B228-4B3A-BCFB-3748608E7366}" dt="2024-09-24T15:23:02.256" v="79" actId="1076"/>
          <ac:graphicFrameMkLst>
            <pc:docMk/>
            <pc:sldMk cId="2212549236" sldId="338"/>
            <ac:graphicFrameMk id="95" creationId="{69E9DEED-FAF8-7CEC-BB09-535D6801FEA0}"/>
          </ac:graphicFrameMkLst>
        </pc:graphicFrameChg>
        <pc:picChg chg="add mod">
          <ac:chgData name="Batool, Nazre" userId="bb8bcf30-75a1-410b-8398-e76265c4dbbb" providerId="ADAL" clId="{9D1878F5-B228-4B3A-BCFB-3748608E7366}" dt="2024-09-25T16:16:24.696" v="1166" actId="1076"/>
          <ac:picMkLst>
            <pc:docMk/>
            <pc:sldMk cId="2212549236" sldId="338"/>
            <ac:picMk id="93" creationId="{C265288D-B2DA-C47A-2EFA-584C5202AD0E}"/>
          </ac:picMkLst>
        </pc:picChg>
        <pc:picChg chg="add mod">
          <ac:chgData name="Batool, Nazre" userId="bb8bcf30-75a1-410b-8398-e76265c4dbbb" providerId="ADAL" clId="{9D1878F5-B228-4B3A-BCFB-3748608E7366}" dt="2024-09-25T16:16:23.047" v="1165" actId="1076"/>
          <ac:picMkLst>
            <pc:docMk/>
            <pc:sldMk cId="2212549236" sldId="338"/>
            <ac:picMk id="94" creationId="{6698C1CA-C96F-3D02-B81C-B870B6C086D6}"/>
          </ac:picMkLst>
        </pc:picChg>
      </pc:sldChg>
      <pc:sldChg chg="addSp delSp modSp mod modAnim">
        <pc:chgData name="Batool, Nazre" userId="bb8bcf30-75a1-410b-8398-e76265c4dbbb" providerId="ADAL" clId="{9D1878F5-B228-4B3A-BCFB-3748608E7366}" dt="2024-09-24T16:01:24.415" v="506" actId="1076"/>
        <pc:sldMkLst>
          <pc:docMk/>
          <pc:sldMk cId="3758174710" sldId="339"/>
        </pc:sldMkLst>
        <pc:spChg chg="del">
          <ac:chgData name="Batool, Nazre" userId="bb8bcf30-75a1-410b-8398-e76265c4dbbb" providerId="ADAL" clId="{9D1878F5-B228-4B3A-BCFB-3748608E7366}" dt="2024-09-24T15:59:57.801" v="483" actId="478"/>
          <ac:spMkLst>
            <pc:docMk/>
            <pc:sldMk cId="3758174710" sldId="339"/>
            <ac:spMk id="3" creationId="{94D0EB80-0155-FE70-7181-FA6803A4FECA}"/>
          </ac:spMkLst>
        </pc:spChg>
        <pc:spChg chg="mod">
          <ac:chgData name="Batool, Nazre" userId="bb8bcf30-75a1-410b-8398-e76265c4dbbb" providerId="ADAL" clId="{9D1878F5-B228-4B3A-BCFB-3748608E7366}" dt="2024-09-24T15:59:02.649" v="475" actId="404"/>
          <ac:spMkLst>
            <pc:docMk/>
            <pc:sldMk cId="3758174710" sldId="339"/>
            <ac:spMk id="4" creationId="{39ACD579-F9B2-9736-27BF-0C1D82F7FC0D}"/>
          </ac:spMkLst>
        </pc:spChg>
        <pc:spChg chg="add del mod">
          <ac:chgData name="Batool, Nazre" userId="bb8bcf30-75a1-410b-8398-e76265c4dbbb" providerId="ADAL" clId="{9D1878F5-B228-4B3A-BCFB-3748608E7366}" dt="2024-09-24T16:00:31.904" v="494" actId="478"/>
          <ac:spMkLst>
            <pc:docMk/>
            <pc:sldMk cId="3758174710" sldId="339"/>
            <ac:spMk id="5" creationId="{89F2F9F4-5FFA-4123-6CD0-8B56047E1648}"/>
          </ac:spMkLst>
        </pc:spChg>
        <pc:spChg chg="add del">
          <ac:chgData name="Batool, Nazre" userId="bb8bcf30-75a1-410b-8398-e76265c4dbbb" providerId="ADAL" clId="{9D1878F5-B228-4B3A-BCFB-3748608E7366}" dt="2024-09-24T16:00:02.041" v="485" actId="22"/>
          <ac:spMkLst>
            <pc:docMk/>
            <pc:sldMk cId="3758174710" sldId="339"/>
            <ac:spMk id="8" creationId="{0247E9E1-2171-B5D0-01B9-37D838D1591A}"/>
          </ac:spMkLst>
        </pc:spChg>
        <pc:spChg chg="add mod">
          <ac:chgData name="Batool, Nazre" userId="bb8bcf30-75a1-410b-8398-e76265c4dbbb" providerId="ADAL" clId="{9D1878F5-B228-4B3A-BCFB-3748608E7366}" dt="2024-09-24T16:00:43.664" v="497" actId="1076"/>
          <ac:spMkLst>
            <pc:docMk/>
            <pc:sldMk cId="3758174710" sldId="339"/>
            <ac:spMk id="9" creationId="{533FA3EE-A0D7-68DB-284C-A70A1A451F05}"/>
          </ac:spMkLst>
        </pc:spChg>
        <pc:spChg chg="add mod">
          <ac:chgData name="Batool, Nazre" userId="bb8bcf30-75a1-410b-8398-e76265c4dbbb" providerId="ADAL" clId="{9D1878F5-B228-4B3A-BCFB-3748608E7366}" dt="2024-09-24T16:00:37.816" v="495" actId="1076"/>
          <ac:spMkLst>
            <pc:docMk/>
            <pc:sldMk cId="3758174710" sldId="339"/>
            <ac:spMk id="10" creationId="{EB8D08D0-49F9-E154-3060-EE093527FF7F}"/>
          </ac:spMkLst>
        </pc:spChg>
        <pc:spChg chg="add mod">
          <ac:chgData name="Batool, Nazre" userId="bb8bcf30-75a1-410b-8398-e76265c4dbbb" providerId="ADAL" clId="{9D1878F5-B228-4B3A-BCFB-3748608E7366}" dt="2024-09-24T16:01:24.415" v="506" actId="1076"/>
          <ac:spMkLst>
            <pc:docMk/>
            <pc:sldMk cId="3758174710" sldId="339"/>
            <ac:spMk id="11" creationId="{B9971A95-5075-9A73-1E51-FE7034C24BB3}"/>
          </ac:spMkLst>
        </pc:spChg>
        <pc:spChg chg="add mod">
          <ac:chgData name="Batool, Nazre" userId="bb8bcf30-75a1-410b-8398-e76265c4dbbb" providerId="ADAL" clId="{9D1878F5-B228-4B3A-BCFB-3748608E7366}" dt="2024-09-24T16:01:07.725" v="499"/>
          <ac:spMkLst>
            <pc:docMk/>
            <pc:sldMk cId="3758174710" sldId="339"/>
            <ac:spMk id="13" creationId="{381689BC-48DB-B411-AD01-2E3F202D4418}"/>
          </ac:spMkLst>
        </pc:spChg>
        <pc:picChg chg="del">
          <ac:chgData name="Batool, Nazre" userId="bb8bcf30-75a1-410b-8398-e76265c4dbbb" providerId="ADAL" clId="{9D1878F5-B228-4B3A-BCFB-3748608E7366}" dt="2024-09-24T15:59:56.174" v="482" actId="478"/>
          <ac:picMkLst>
            <pc:docMk/>
            <pc:sldMk cId="3758174710" sldId="339"/>
            <ac:picMk id="7" creationId="{D17BBFF9-232F-CB04-7B59-4C49063B1B30}"/>
          </ac:picMkLst>
        </pc:picChg>
        <pc:cxnChg chg="add mod">
          <ac:chgData name="Batool, Nazre" userId="bb8bcf30-75a1-410b-8398-e76265c4dbbb" providerId="ADAL" clId="{9D1878F5-B228-4B3A-BCFB-3748608E7366}" dt="2024-09-24T16:01:20.326" v="505" actId="1076"/>
          <ac:cxnSpMkLst>
            <pc:docMk/>
            <pc:sldMk cId="3758174710" sldId="339"/>
            <ac:cxnSpMk id="12" creationId="{CA65740F-9A05-6F50-5F80-8B5B39A803A3}"/>
          </ac:cxnSpMkLst>
        </pc:cxnChg>
      </pc:sldChg>
      <pc:sldChg chg="addSp delSp modSp mod modAnim">
        <pc:chgData name="Batool, Nazre" userId="bb8bcf30-75a1-410b-8398-e76265c4dbbb" providerId="ADAL" clId="{9D1878F5-B228-4B3A-BCFB-3748608E7366}" dt="2024-09-24T17:54:05.679" v="609" actId="14100"/>
        <pc:sldMkLst>
          <pc:docMk/>
          <pc:sldMk cId="2642500591" sldId="340"/>
        </pc:sldMkLst>
        <pc:spChg chg="add mod">
          <ac:chgData name="Batool, Nazre" userId="bb8bcf30-75a1-410b-8398-e76265c4dbbb" providerId="ADAL" clId="{9D1878F5-B228-4B3A-BCFB-3748608E7366}" dt="2024-09-24T17:53:10.939" v="604"/>
          <ac:spMkLst>
            <pc:docMk/>
            <pc:sldMk cId="2642500591" sldId="340"/>
            <ac:spMk id="2" creationId="{734F5D06-FFA9-AB1A-D383-AC29A1E99F5C}"/>
          </ac:spMkLst>
        </pc:spChg>
        <pc:spChg chg="mod">
          <ac:chgData name="Batool, Nazre" userId="bb8bcf30-75a1-410b-8398-e76265c4dbbb" providerId="ADAL" clId="{9D1878F5-B228-4B3A-BCFB-3748608E7366}" dt="2024-09-24T17:49:27.002" v="588" actId="6549"/>
          <ac:spMkLst>
            <pc:docMk/>
            <pc:sldMk cId="2642500591" sldId="340"/>
            <ac:spMk id="4" creationId="{39ACD579-F9B2-9736-27BF-0C1D82F7FC0D}"/>
          </ac:spMkLst>
        </pc:spChg>
        <pc:spChg chg="add mod">
          <ac:chgData name="Batool, Nazre" userId="bb8bcf30-75a1-410b-8398-e76265c4dbbb" providerId="ADAL" clId="{9D1878F5-B228-4B3A-BCFB-3748608E7366}" dt="2024-09-24T17:54:05.679" v="609" actId="14100"/>
          <ac:spMkLst>
            <pc:docMk/>
            <pc:sldMk cId="2642500591" sldId="340"/>
            <ac:spMk id="6" creationId="{E24E5EDD-3DB4-BD8B-4966-EB80B06A6B79}"/>
          </ac:spMkLst>
        </pc:spChg>
        <pc:grpChg chg="del">
          <ac:chgData name="Batool, Nazre" userId="bb8bcf30-75a1-410b-8398-e76265c4dbbb" providerId="ADAL" clId="{9D1878F5-B228-4B3A-BCFB-3748608E7366}" dt="2024-09-24T17:49:53.526" v="589" actId="478"/>
          <ac:grpSpMkLst>
            <pc:docMk/>
            <pc:sldMk cId="2642500591" sldId="340"/>
            <ac:grpSpMk id="51" creationId="{0C384E06-7133-07D6-2A68-C325445251A7}"/>
          </ac:grpSpMkLst>
        </pc:grpChg>
        <pc:picChg chg="add mod">
          <ac:chgData name="Batool, Nazre" userId="bb8bcf30-75a1-410b-8398-e76265c4dbbb" providerId="ADAL" clId="{9D1878F5-B228-4B3A-BCFB-3748608E7366}" dt="2024-09-24T17:51:50.917" v="598" actId="14100"/>
          <ac:picMkLst>
            <pc:docMk/>
            <pc:sldMk cId="2642500591" sldId="340"/>
            <ac:picMk id="3" creationId="{D1D0D91F-304F-B0EE-402E-B573243C27E2}"/>
          </ac:picMkLst>
        </pc:picChg>
        <pc:picChg chg="add mod">
          <ac:chgData name="Batool, Nazre" userId="bb8bcf30-75a1-410b-8398-e76265c4dbbb" providerId="ADAL" clId="{9D1878F5-B228-4B3A-BCFB-3748608E7366}" dt="2024-09-24T17:52:10.891" v="601"/>
          <ac:picMkLst>
            <pc:docMk/>
            <pc:sldMk cId="2642500591" sldId="340"/>
            <ac:picMk id="5" creationId="{F13F5284-1DEC-179B-9425-1AA9C4B34CBE}"/>
          </ac:picMkLst>
        </pc:picChg>
      </pc:sldChg>
      <pc:sldChg chg="del">
        <pc:chgData name="Batool, Nazre" userId="bb8bcf30-75a1-410b-8398-e76265c4dbbb" providerId="ADAL" clId="{9D1878F5-B228-4B3A-BCFB-3748608E7366}" dt="2024-09-25T13:30:13.217" v="811" actId="47"/>
        <pc:sldMkLst>
          <pc:docMk/>
          <pc:sldMk cId="3243969203" sldId="341"/>
        </pc:sldMkLst>
      </pc:sldChg>
      <pc:sldChg chg="del">
        <pc:chgData name="Batool, Nazre" userId="bb8bcf30-75a1-410b-8398-e76265c4dbbb" providerId="ADAL" clId="{9D1878F5-B228-4B3A-BCFB-3748608E7366}" dt="2024-09-25T13:30:13.217" v="811" actId="47"/>
        <pc:sldMkLst>
          <pc:docMk/>
          <pc:sldMk cId="2063423206" sldId="343"/>
        </pc:sldMkLst>
      </pc:sldChg>
      <pc:sldChg chg="del">
        <pc:chgData name="Batool, Nazre" userId="bb8bcf30-75a1-410b-8398-e76265c4dbbb" providerId="ADAL" clId="{9D1878F5-B228-4B3A-BCFB-3748608E7366}" dt="2024-09-25T13:30:13.217" v="811" actId="47"/>
        <pc:sldMkLst>
          <pc:docMk/>
          <pc:sldMk cId="1750006715" sldId="344"/>
        </pc:sldMkLst>
      </pc:sldChg>
      <pc:sldChg chg="addSp delSp modSp mod delAnim">
        <pc:chgData name="Batool, Nazre" userId="bb8bcf30-75a1-410b-8398-e76265c4dbbb" providerId="ADAL" clId="{9D1878F5-B228-4B3A-BCFB-3748608E7366}" dt="2024-09-24T15:52:17.755" v="300" actId="13926"/>
        <pc:sldMkLst>
          <pc:docMk/>
          <pc:sldMk cId="873233167" sldId="345"/>
        </pc:sldMkLst>
        <pc:spChg chg="add mod">
          <ac:chgData name="Batool, Nazre" userId="bb8bcf30-75a1-410b-8398-e76265c4dbbb" providerId="ADAL" clId="{9D1878F5-B228-4B3A-BCFB-3748608E7366}" dt="2024-09-24T15:52:17.755" v="300" actId="13926"/>
          <ac:spMkLst>
            <pc:docMk/>
            <pc:sldMk cId="873233167" sldId="345"/>
            <ac:spMk id="3" creationId="{712BD42E-76F4-064D-38F6-F5C22ED11537}"/>
          </ac:spMkLst>
        </pc:spChg>
        <pc:spChg chg="mod">
          <ac:chgData name="Batool, Nazre" userId="bb8bcf30-75a1-410b-8398-e76265c4dbbb" providerId="ADAL" clId="{9D1878F5-B228-4B3A-BCFB-3748608E7366}" dt="2024-09-24T15:30:42.856" v="112" actId="404"/>
          <ac:spMkLst>
            <pc:docMk/>
            <pc:sldMk cId="873233167" sldId="345"/>
            <ac:spMk id="4" creationId="{39ACD579-F9B2-9736-27BF-0C1D82F7FC0D}"/>
          </ac:spMkLst>
        </pc:spChg>
        <pc:spChg chg="add mod">
          <ac:chgData name="Batool, Nazre" userId="bb8bcf30-75a1-410b-8398-e76265c4dbbb" providerId="ADAL" clId="{9D1878F5-B228-4B3A-BCFB-3748608E7366}" dt="2024-09-24T15:32:06.254" v="136" actId="1076"/>
          <ac:spMkLst>
            <pc:docMk/>
            <pc:sldMk cId="873233167" sldId="345"/>
            <ac:spMk id="6" creationId="{7F449A5C-88B9-8ABD-17E1-89D5BDDFD21A}"/>
          </ac:spMkLst>
        </pc:spChg>
        <pc:spChg chg="del">
          <ac:chgData name="Batool, Nazre" userId="bb8bcf30-75a1-410b-8398-e76265c4dbbb" providerId="ADAL" clId="{9D1878F5-B228-4B3A-BCFB-3748608E7366}" dt="2024-09-24T15:31:02.878" v="116" actId="478"/>
          <ac:spMkLst>
            <pc:docMk/>
            <pc:sldMk cId="873233167" sldId="345"/>
            <ac:spMk id="8" creationId="{160947A1-5510-F41C-080E-4CEDABB2CC40}"/>
          </ac:spMkLst>
        </pc:spChg>
        <pc:spChg chg="mod">
          <ac:chgData name="Batool, Nazre" userId="bb8bcf30-75a1-410b-8398-e76265c4dbbb" providerId="ADAL" clId="{9D1878F5-B228-4B3A-BCFB-3748608E7366}" dt="2024-09-24T15:32:36.696" v="141" actId="404"/>
          <ac:spMkLst>
            <pc:docMk/>
            <pc:sldMk cId="873233167" sldId="345"/>
            <ac:spMk id="9" creationId="{08A67F42-142B-9410-EC5E-8C279EA82D0C}"/>
          </ac:spMkLst>
        </pc:spChg>
        <pc:graphicFrameChg chg="del">
          <ac:chgData name="Batool, Nazre" userId="bb8bcf30-75a1-410b-8398-e76265c4dbbb" providerId="ADAL" clId="{9D1878F5-B228-4B3A-BCFB-3748608E7366}" dt="2024-09-24T15:30:59.540" v="114" actId="478"/>
          <ac:graphicFrameMkLst>
            <pc:docMk/>
            <pc:sldMk cId="873233167" sldId="345"/>
            <ac:graphicFrameMk id="5" creationId="{CD760541-B7CE-D68A-DEA7-93C05BBAED6E}"/>
          </ac:graphicFrameMkLst>
        </pc:graphicFrameChg>
        <pc:picChg chg="del">
          <ac:chgData name="Batool, Nazre" userId="bb8bcf30-75a1-410b-8398-e76265c4dbbb" providerId="ADAL" clId="{9D1878F5-B228-4B3A-BCFB-3748608E7366}" dt="2024-09-24T15:31:00.653" v="115" actId="478"/>
          <ac:picMkLst>
            <pc:docMk/>
            <pc:sldMk cId="873233167" sldId="345"/>
            <ac:picMk id="2" creationId="{F086149D-5D23-1A01-CBCB-8359A8568133}"/>
          </ac:picMkLst>
        </pc:picChg>
      </pc:sldChg>
      <pc:sldChg chg="del">
        <pc:chgData name="Batool, Nazre" userId="bb8bcf30-75a1-410b-8398-e76265c4dbbb" providerId="ADAL" clId="{9D1878F5-B228-4B3A-BCFB-3748608E7366}" dt="2024-09-25T13:30:19.334" v="812" actId="47"/>
        <pc:sldMkLst>
          <pc:docMk/>
          <pc:sldMk cId="3017686477" sldId="346"/>
        </pc:sldMkLst>
      </pc:sldChg>
      <pc:sldChg chg="del">
        <pc:chgData name="Batool, Nazre" userId="bb8bcf30-75a1-410b-8398-e76265c4dbbb" providerId="ADAL" clId="{9D1878F5-B228-4B3A-BCFB-3748608E7366}" dt="2024-09-25T16:22:32.409" v="1252" actId="47"/>
        <pc:sldMkLst>
          <pc:docMk/>
          <pc:sldMk cId="1533557771" sldId="347"/>
        </pc:sldMkLst>
      </pc:sldChg>
      <pc:sldChg chg="del">
        <pc:chgData name="Batool, Nazre" userId="bb8bcf30-75a1-410b-8398-e76265c4dbbb" providerId="ADAL" clId="{9D1878F5-B228-4B3A-BCFB-3748608E7366}" dt="2024-09-25T16:22:32.409" v="1252" actId="47"/>
        <pc:sldMkLst>
          <pc:docMk/>
          <pc:sldMk cId="2855013917" sldId="348"/>
        </pc:sldMkLst>
      </pc:sldChg>
      <pc:sldChg chg="del">
        <pc:chgData name="Batool, Nazre" userId="bb8bcf30-75a1-410b-8398-e76265c4dbbb" providerId="ADAL" clId="{9D1878F5-B228-4B3A-BCFB-3748608E7366}" dt="2024-09-25T16:22:32.409" v="1252" actId="47"/>
        <pc:sldMkLst>
          <pc:docMk/>
          <pc:sldMk cId="1052681737" sldId="349"/>
        </pc:sldMkLst>
      </pc:sldChg>
      <pc:sldChg chg="addSp delSp modSp mod ord">
        <pc:chgData name="Batool, Nazre" userId="bb8bcf30-75a1-410b-8398-e76265c4dbbb" providerId="ADAL" clId="{9D1878F5-B228-4B3A-BCFB-3748608E7366}" dt="2024-09-25T13:29:55.352" v="810" actId="1076"/>
        <pc:sldMkLst>
          <pc:docMk/>
          <pc:sldMk cId="2662630649" sldId="350"/>
        </pc:sldMkLst>
        <pc:spChg chg="mod">
          <ac:chgData name="Batool, Nazre" userId="bb8bcf30-75a1-410b-8398-e76265c4dbbb" providerId="ADAL" clId="{9D1878F5-B228-4B3A-BCFB-3748608E7366}" dt="2024-09-25T13:27:48.694" v="805" actId="14100"/>
          <ac:spMkLst>
            <pc:docMk/>
            <pc:sldMk cId="2662630649" sldId="350"/>
            <ac:spMk id="3" creationId="{94D0EB80-0155-FE70-7181-FA6803A4FECA}"/>
          </ac:spMkLst>
        </pc:spChg>
        <pc:spChg chg="mod">
          <ac:chgData name="Batool, Nazre" userId="bb8bcf30-75a1-410b-8398-e76265c4dbbb" providerId="ADAL" clId="{9D1878F5-B228-4B3A-BCFB-3748608E7366}" dt="2024-09-25T13:25:28.922" v="771"/>
          <ac:spMkLst>
            <pc:docMk/>
            <pc:sldMk cId="2662630649" sldId="350"/>
            <ac:spMk id="4" creationId="{39ACD579-F9B2-9736-27BF-0C1D82F7FC0D}"/>
          </ac:spMkLst>
        </pc:spChg>
        <pc:spChg chg="add mod">
          <ac:chgData name="Batool, Nazre" userId="bb8bcf30-75a1-410b-8398-e76265c4dbbb" providerId="ADAL" clId="{9D1878F5-B228-4B3A-BCFB-3748608E7366}" dt="2024-09-25T13:27:59.171" v="807"/>
          <ac:spMkLst>
            <pc:docMk/>
            <pc:sldMk cId="2662630649" sldId="350"/>
            <ac:spMk id="7" creationId="{E993A924-D82B-D6CD-DE00-CF0949D4C6E9}"/>
          </ac:spMkLst>
        </pc:spChg>
        <pc:spChg chg="add mod">
          <ac:chgData name="Batool, Nazre" userId="bb8bcf30-75a1-410b-8398-e76265c4dbbb" providerId="ADAL" clId="{9D1878F5-B228-4B3A-BCFB-3748608E7366}" dt="2024-09-25T13:27:56.387" v="806"/>
          <ac:spMkLst>
            <pc:docMk/>
            <pc:sldMk cId="2662630649" sldId="350"/>
            <ac:spMk id="9" creationId="{4B8E8F0F-C942-9335-3888-4CA7201F70B2}"/>
          </ac:spMkLst>
        </pc:spChg>
        <pc:spChg chg="add mod">
          <ac:chgData name="Batool, Nazre" userId="bb8bcf30-75a1-410b-8398-e76265c4dbbb" providerId="ADAL" clId="{9D1878F5-B228-4B3A-BCFB-3748608E7366}" dt="2024-09-25T13:29:55.352" v="810" actId="1076"/>
          <ac:spMkLst>
            <pc:docMk/>
            <pc:sldMk cId="2662630649" sldId="350"/>
            <ac:spMk id="11" creationId="{E94396C3-91EF-E7E3-7316-2139C68BAC6D}"/>
          </ac:spMkLst>
        </pc:spChg>
        <pc:picChg chg="del">
          <ac:chgData name="Batool, Nazre" userId="bb8bcf30-75a1-410b-8398-e76265c4dbbb" providerId="ADAL" clId="{9D1878F5-B228-4B3A-BCFB-3748608E7366}" dt="2024-09-25T13:26:50.144" v="802" actId="478"/>
          <ac:picMkLst>
            <pc:docMk/>
            <pc:sldMk cId="2662630649" sldId="350"/>
            <ac:picMk id="2" creationId="{236653E5-F48E-3182-3AC8-EC088D411192}"/>
          </ac:picMkLst>
        </pc:picChg>
        <pc:picChg chg="add mod">
          <ac:chgData name="Batool, Nazre" userId="bb8bcf30-75a1-410b-8398-e76265c4dbbb" providerId="ADAL" clId="{9D1878F5-B228-4B3A-BCFB-3748608E7366}" dt="2024-09-25T13:27:43.113" v="804" actId="1076"/>
          <ac:picMkLst>
            <pc:docMk/>
            <pc:sldMk cId="2662630649" sldId="350"/>
            <ac:picMk id="6" creationId="{604F4739-DD21-A8C0-3750-A3F7C9C8F655}"/>
          </ac:picMkLst>
        </pc:picChg>
        <pc:picChg chg="add mod">
          <ac:chgData name="Batool, Nazre" userId="bb8bcf30-75a1-410b-8398-e76265c4dbbb" providerId="ADAL" clId="{9D1878F5-B228-4B3A-BCFB-3748608E7366}" dt="2024-09-25T13:27:56.387" v="806"/>
          <ac:picMkLst>
            <pc:docMk/>
            <pc:sldMk cId="2662630649" sldId="350"/>
            <ac:picMk id="8" creationId="{EFDCE5AD-2AB1-FBD1-E369-9FC258FEF049}"/>
          </ac:picMkLst>
        </pc:picChg>
        <pc:picChg chg="add mod">
          <ac:chgData name="Batool, Nazre" userId="bb8bcf30-75a1-410b-8398-e76265c4dbbb" providerId="ADAL" clId="{9D1878F5-B228-4B3A-BCFB-3748608E7366}" dt="2024-09-25T13:28:14.135" v="809" actId="1076"/>
          <ac:picMkLst>
            <pc:docMk/>
            <pc:sldMk cId="2662630649" sldId="350"/>
            <ac:picMk id="10" creationId="{2487BD52-BC30-9310-2B4D-DAB8C2F76BAB}"/>
          </ac:picMkLst>
        </pc:picChg>
      </pc:sldChg>
      <pc:sldChg chg="del">
        <pc:chgData name="Batool, Nazre" userId="bb8bcf30-75a1-410b-8398-e76265c4dbbb" providerId="ADAL" clId="{9D1878F5-B228-4B3A-BCFB-3748608E7366}" dt="2024-09-25T16:22:32.409" v="1252" actId="47"/>
        <pc:sldMkLst>
          <pc:docMk/>
          <pc:sldMk cId="3362984613" sldId="351"/>
        </pc:sldMkLst>
      </pc:sldChg>
      <pc:sldChg chg="del">
        <pc:chgData name="Batool, Nazre" userId="bb8bcf30-75a1-410b-8398-e76265c4dbbb" providerId="ADAL" clId="{9D1878F5-B228-4B3A-BCFB-3748608E7366}" dt="2024-09-25T16:22:32.409" v="1252" actId="47"/>
        <pc:sldMkLst>
          <pc:docMk/>
          <pc:sldMk cId="3821938437" sldId="352"/>
        </pc:sldMkLst>
      </pc:sldChg>
      <pc:sldChg chg="del">
        <pc:chgData name="Batool, Nazre" userId="bb8bcf30-75a1-410b-8398-e76265c4dbbb" providerId="ADAL" clId="{9D1878F5-B228-4B3A-BCFB-3748608E7366}" dt="2024-09-25T16:22:32.409" v="1252" actId="47"/>
        <pc:sldMkLst>
          <pc:docMk/>
          <pc:sldMk cId="152278372" sldId="353"/>
        </pc:sldMkLst>
      </pc:sldChg>
      <pc:sldChg chg="del">
        <pc:chgData name="Batool, Nazre" userId="bb8bcf30-75a1-410b-8398-e76265c4dbbb" providerId="ADAL" clId="{9D1878F5-B228-4B3A-BCFB-3748608E7366}" dt="2024-09-25T16:22:32.409" v="1252" actId="47"/>
        <pc:sldMkLst>
          <pc:docMk/>
          <pc:sldMk cId="1007691121" sldId="354"/>
        </pc:sldMkLst>
      </pc:sldChg>
      <pc:sldChg chg="del">
        <pc:chgData name="Batool, Nazre" userId="bb8bcf30-75a1-410b-8398-e76265c4dbbb" providerId="ADAL" clId="{9D1878F5-B228-4B3A-BCFB-3748608E7366}" dt="2024-09-25T13:30:19.334" v="812" actId="47"/>
        <pc:sldMkLst>
          <pc:docMk/>
          <pc:sldMk cId="3159956024" sldId="355"/>
        </pc:sldMkLst>
      </pc:sldChg>
      <pc:sldChg chg="del">
        <pc:chgData name="Batool, Nazre" userId="bb8bcf30-75a1-410b-8398-e76265c4dbbb" providerId="ADAL" clId="{9D1878F5-B228-4B3A-BCFB-3748608E7366}" dt="2024-09-25T12:55:58.797" v="610" actId="2696"/>
        <pc:sldMkLst>
          <pc:docMk/>
          <pc:sldMk cId="1063710405" sldId="356"/>
        </pc:sldMkLst>
      </pc:sldChg>
      <pc:sldChg chg="modSp add mod">
        <pc:chgData name="Batool, Nazre" userId="bb8bcf30-75a1-410b-8398-e76265c4dbbb" providerId="ADAL" clId="{9D1878F5-B228-4B3A-BCFB-3748608E7366}" dt="2024-09-25T13:04:25.536" v="612" actId="114"/>
        <pc:sldMkLst>
          <pc:docMk/>
          <pc:sldMk cId="3672870546" sldId="356"/>
        </pc:sldMkLst>
        <pc:spChg chg="mod">
          <ac:chgData name="Batool, Nazre" userId="bb8bcf30-75a1-410b-8398-e76265c4dbbb" providerId="ADAL" clId="{9D1878F5-B228-4B3A-BCFB-3748608E7366}" dt="2024-09-25T13:04:25.536" v="612" actId="114"/>
          <ac:spMkLst>
            <pc:docMk/>
            <pc:sldMk cId="3672870546" sldId="356"/>
            <ac:spMk id="3" creationId="{94D0EB80-0155-FE70-7181-FA6803A4FECA}"/>
          </ac:spMkLst>
        </pc:spChg>
      </pc:sldChg>
      <pc:sldChg chg="add">
        <pc:chgData name="Batool, Nazre" userId="bb8bcf30-75a1-410b-8398-e76265c4dbbb" providerId="ADAL" clId="{9D1878F5-B228-4B3A-BCFB-3748608E7366}" dt="2024-09-25T12:56:06.336" v="611"/>
        <pc:sldMkLst>
          <pc:docMk/>
          <pc:sldMk cId="1475174500" sldId="357"/>
        </pc:sldMkLst>
      </pc:sldChg>
      <pc:sldChg chg="del">
        <pc:chgData name="Batool, Nazre" userId="bb8bcf30-75a1-410b-8398-e76265c4dbbb" providerId="ADAL" clId="{9D1878F5-B228-4B3A-BCFB-3748608E7366}" dt="2024-09-25T12:55:58.797" v="610" actId="2696"/>
        <pc:sldMkLst>
          <pc:docMk/>
          <pc:sldMk cId="2417466393" sldId="357"/>
        </pc:sldMkLst>
      </pc:sldChg>
      <pc:sldChg chg="modSp mod">
        <pc:chgData name="Batool, Nazre" userId="bb8bcf30-75a1-410b-8398-e76265c4dbbb" providerId="ADAL" clId="{9D1878F5-B228-4B3A-BCFB-3748608E7366}" dt="2024-09-25T16:36:54.633" v="1656" actId="20577"/>
        <pc:sldMkLst>
          <pc:docMk/>
          <pc:sldMk cId="60346790" sldId="358"/>
        </pc:sldMkLst>
        <pc:spChg chg="mod">
          <ac:chgData name="Batool, Nazre" userId="bb8bcf30-75a1-410b-8398-e76265c4dbbb" providerId="ADAL" clId="{9D1878F5-B228-4B3A-BCFB-3748608E7366}" dt="2024-09-25T16:36:54.633" v="1656" actId="20577"/>
          <ac:spMkLst>
            <pc:docMk/>
            <pc:sldMk cId="60346790" sldId="358"/>
            <ac:spMk id="3" creationId="{94D0EB80-0155-FE70-7181-FA6803A4FECA}"/>
          </ac:spMkLst>
        </pc:spChg>
        <pc:spChg chg="mod">
          <ac:chgData name="Batool, Nazre" userId="bb8bcf30-75a1-410b-8398-e76265c4dbbb" providerId="ADAL" clId="{9D1878F5-B228-4B3A-BCFB-3748608E7366}" dt="2024-09-25T16:29:50.266" v="1525" actId="404"/>
          <ac:spMkLst>
            <pc:docMk/>
            <pc:sldMk cId="60346790" sldId="358"/>
            <ac:spMk id="4" creationId="{39ACD579-F9B2-9736-27BF-0C1D82F7FC0D}"/>
          </ac:spMkLst>
        </pc:spChg>
      </pc:sldChg>
      <pc:sldChg chg="modSp mod ord">
        <pc:chgData name="Batool, Nazre" userId="bb8bcf30-75a1-410b-8398-e76265c4dbbb" providerId="ADAL" clId="{9D1878F5-B228-4B3A-BCFB-3748608E7366}" dt="2024-09-25T13:35:29.473" v="886" actId="12"/>
        <pc:sldMkLst>
          <pc:docMk/>
          <pc:sldMk cId="1746922124" sldId="359"/>
        </pc:sldMkLst>
        <pc:spChg chg="mod">
          <ac:chgData name="Batool, Nazre" userId="bb8bcf30-75a1-410b-8398-e76265c4dbbb" providerId="ADAL" clId="{9D1878F5-B228-4B3A-BCFB-3748608E7366}" dt="2024-09-25T13:35:29.473" v="886" actId="12"/>
          <ac:spMkLst>
            <pc:docMk/>
            <pc:sldMk cId="1746922124" sldId="359"/>
            <ac:spMk id="3" creationId="{94D0EB80-0155-FE70-7181-FA6803A4FECA}"/>
          </ac:spMkLst>
        </pc:spChg>
      </pc:sldChg>
      <pc:sldChg chg="addSp delSp modSp add mod">
        <pc:chgData name="Batool, Nazre" userId="bb8bcf30-75a1-410b-8398-e76265c4dbbb" providerId="ADAL" clId="{9D1878F5-B228-4B3A-BCFB-3748608E7366}" dt="2024-09-24T15:59:38.599" v="481" actId="14100"/>
        <pc:sldMkLst>
          <pc:docMk/>
          <pc:sldMk cId="225691941" sldId="360"/>
        </pc:sldMkLst>
        <pc:spChg chg="add del mod">
          <ac:chgData name="Batool, Nazre" userId="bb8bcf30-75a1-410b-8398-e76265c4dbbb" providerId="ADAL" clId="{9D1878F5-B228-4B3A-BCFB-3748608E7366}" dt="2024-09-24T15:48:16.796" v="282" actId="478"/>
          <ac:spMkLst>
            <pc:docMk/>
            <pc:sldMk cId="225691941" sldId="360"/>
            <ac:spMk id="2" creationId="{94F8D51C-01D6-4D5C-D28D-5480673EFF44}"/>
          </ac:spMkLst>
        </pc:spChg>
        <pc:spChg chg="add del mod">
          <ac:chgData name="Batool, Nazre" userId="bb8bcf30-75a1-410b-8398-e76265c4dbbb" providerId="ADAL" clId="{9D1878F5-B228-4B3A-BCFB-3748608E7366}" dt="2024-09-24T15:48:18.445" v="283" actId="478"/>
          <ac:spMkLst>
            <pc:docMk/>
            <pc:sldMk cId="225691941" sldId="360"/>
            <ac:spMk id="3" creationId="{174DF448-4C00-A9AE-4899-9308145A863B}"/>
          </ac:spMkLst>
        </pc:spChg>
        <pc:spChg chg="mod">
          <ac:chgData name="Batool, Nazre" userId="bb8bcf30-75a1-410b-8398-e76265c4dbbb" providerId="ADAL" clId="{9D1878F5-B228-4B3A-BCFB-3748608E7366}" dt="2024-09-24T15:56:38.687" v="372" actId="404"/>
          <ac:spMkLst>
            <pc:docMk/>
            <pc:sldMk cId="225691941" sldId="360"/>
            <ac:spMk id="4" creationId="{39ACD579-F9B2-9736-27BF-0C1D82F7FC0D}"/>
          </ac:spMkLst>
        </pc:spChg>
        <pc:spChg chg="add mod">
          <ac:chgData name="Batool, Nazre" userId="bb8bcf30-75a1-410b-8398-e76265c4dbbb" providerId="ADAL" clId="{9D1878F5-B228-4B3A-BCFB-3748608E7366}" dt="2024-09-24T15:57:52.262" v="391" actId="13926"/>
          <ac:spMkLst>
            <pc:docMk/>
            <pc:sldMk cId="225691941" sldId="360"/>
            <ac:spMk id="6" creationId="{C38CDA7A-9C48-6DDF-9A65-28D04FA5F4E4}"/>
          </ac:spMkLst>
        </pc:spChg>
        <pc:spChg chg="add mod">
          <ac:chgData name="Batool, Nazre" userId="bb8bcf30-75a1-410b-8398-e76265c4dbbb" providerId="ADAL" clId="{9D1878F5-B228-4B3A-BCFB-3748608E7366}" dt="2024-09-24T15:57:20.111" v="387" actId="20577"/>
          <ac:spMkLst>
            <pc:docMk/>
            <pc:sldMk cId="225691941" sldId="360"/>
            <ac:spMk id="8" creationId="{8A3E1231-D37A-5676-7597-6E595B01CDB3}"/>
          </ac:spMkLst>
        </pc:spChg>
        <pc:spChg chg="mod">
          <ac:chgData name="Batool, Nazre" userId="bb8bcf30-75a1-410b-8398-e76265c4dbbb" providerId="ADAL" clId="{9D1878F5-B228-4B3A-BCFB-3748608E7366}" dt="2024-09-24T15:59:38.599" v="481" actId="14100"/>
          <ac:spMkLst>
            <pc:docMk/>
            <pc:sldMk cId="225691941" sldId="360"/>
            <ac:spMk id="9" creationId="{08A67F42-142B-9410-EC5E-8C279EA82D0C}"/>
          </ac:spMkLst>
        </pc:spChg>
      </pc:sldChg>
      <pc:sldChg chg="addSp delSp modSp add mod modAnim">
        <pc:chgData name="Batool, Nazre" userId="bb8bcf30-75a1-410b-8398-e76265c4dbbb" providerId="ADAL" clId="{9D1878F5-B228-4B3A-BCFB-3748608E7366}" dt="2024-09-24T15:53:59.658" v="305" actId="13926"/>
        <pc:sldMkLst>
          <pc:docMk/>
          <pc:sldMk cId="1935223032" sldId="361"/>
        </pc:sldMkLst>
        <pc:spChg chg="add mod">
          <ac:chgData name="Batool, Nazre" userId="bb8bcf30-75a1-410b-8398-e76265c4dbbb" providerId="ADAL" clId="{9D1878F5-B228-4B3A-BCFB-3748608E7366}" dt="2024-09-24T15:40:53.882" v="195" actId="14100"/>
          <ac:spMkLst>
            <pc:docMk/>
            <pc:sldMk cId="1935223032" sldId="361"/>
            <ac:spMk id="2" creationId="{82B7B7FC-A57A-928B-CB0C-E1DE10A74D3B}"/>
          </ac:spMkLst>
        </pc:spChg>
        <pc:spChg chg="add mod">
          <ac:chgData name="Batool, Nazre" userId="bb8bcf30-75a1-410b-8398-e76265c4dbbb" providerId="ADAL" clId="{9D1878F5-B228-4B3A-BCFB-3748608E7366}" dt="2024-09-24T15:40:33.141" v="192" actId="1076"/>
          <ac:spMkLst>
            <pc:docMk/>
            <pc:sldMk cId="1935223032" sldId="361"/>
            <ac:spMk id="3" creationId="{08D31C1D-E41E-4F6B-7FBF-784959D5C0A3}"/>
          </ac:spMkLst>
        </pc:spChg>
        <pc:spChg chg="mod">
          <ac:chgData name="Batool, Nazre" userId="bb8bcf30-75a1-410b-8398-e76265c4dbbb" providerId="ADAL" clId="{9D1878F5-B228-4B3A-BCFB-3748608E7366}" dt="2024-09-24T15:40:05.586" v="185" actId="114"/>
          <ac:spMkLst>
            <pc:docMk/>
            <pc:sldMk cId="1935223032" sldId="361"/>
            <ac:spMk id="4" creationId="{39ACD579-F9B2-9736-27BF-0C1D82F7FC0D}"/>
          </ac:spMkLst>
        </pc:spChg>
        <pc:spChg chg="add mod">
          <ac:chgData name="Batool, Nazre" userId="bb8bcf30-75a1-410b-8398-e76265c4dbbb" providerId="ADAL" clId="{9D1878F5-B228-4B3A-BCFB-3748608E7366}" dt="2024-09-24T15:53:59.658" v="305" actId="13926"/>
          <ac:spMkLst>
            <pc:docMk/>
            <pc:sldMk cId="1935223032" sldId="361"/>
            <ac:spMk id="5" creationId="{CDC96D0E-28D7-1154-A39D-33E2A3D3A648}"/>
          </ac:spMkLst>
        </pc:spChg>
        <pc:spChg chg="del">
          <ac:chgData name="Batool, Nazre" userId="bb8bcf30-75a1-410b-8398-e76265c4dbbb" providerId="ADAL" clId="{9D1878F5-B228-4B3A-BCFB-3748608E7366}" dt="2024-09-24T15:32:53.389" v="142" actId="478"/>
          <ac:spMkLst>
            <pc:docMk/>
            <pc:sldMk cId="1935223032" sldId="361"/>
            <ac:spMk id="9" creationId="{08A67F42-142B-9410-EC5E-8C279EA82D0C}"/>
          </ac:spMkLst>
        </pc:spChg>
      </pc:sldChg>
      <pc:sldChg chg="addSp modSp add mod ord modAnim">
        <pc:chgData name="Batool, Nazre" userId="bb8bcf30-75a1-410b-8398-e76265c4dbbb" providerId="ADAL" clId="{9D1878F5-B228-4B3A-BCFB-3748608E7366}" dt="2024-09-24T15:52:57.506" v="304" actId="13926"/>
        <pc:sldMkLst>
          <pc:docMk/>
          <pc:sldMk cId="3518872125" sldId="362"/>
        </pc:sldMkLst>
        <pc:spChg chg="mod">
          <ac:chgData name="Batool, Nazre" userId="bb8bcf30-75a1-410b-8398-e76265c4dbbb" providerId="ADAL" clId="{9D1878F5-B228-4B3A-BCFB-3748608E7366}" dt="2024-09-24T15:34:36.999" v="172" actId="14100"/>
          <ac:spMkLst>
            <pc:docMk/>
            <pc:sldMk cId="3518872125" sldId="362"/>
            <ac:spMk id="2" creationId="{82B7B7FC-A57A-928B-CB0C-E1DE10A74D3B}"/>
          </ac:spMkLst>
        </pc:spChg>
        <pc:spChg chg="add mod">
          <ac:chgData name="Batool, Nazre" userId="bb8bcf30-75a1-410b-8398-e76265c4dbbb" providerId="ADAL" clId="{9D1878F5-B228-4B3A-BCFB-3748608E7366}" dt="2024-09-24T15:52:57.506" v="304" actId="13926"/>
          <ac:spMkLst>
            <pc:docMk/>
            <pc:sldMk cId="3518872125" sldId="362"/>
            <ac:spMk id="3" creationId="{EE951B81-A645-7268-CEE9-AF9024EE6C15}"/>
          </ac:spMkLst>
        </pc:spChg>
        <pc:spChg chg="mod">
          <ac:chgData name="Batool, Nazre" userId="bb8bcf30-75a1-410b-8398-e76265c4dbbb" providerId="ADAL" clId="{9D1878F5-B228-4B3A-BCFB-3748608E7366}" dt="2024-09-24T15:33:19.649" v="157" actId="6549"/>
          <ac:spMkLst>
            <pc:docMk/>
            <pc:sldMk cId="3518872125" sldId="362"/>
            <ac:spMk id="4" creationId="{39ACD579-F9B2-9736-27BF-0C1D82F7FC0D}"/>
          </ac:spMkLst>
        </pc:spChg>
        <pc:spChg chg="add mod">
          <ac:chgData name="Batool, Nazre" userId="bb8bcf30-75a1-410b-8398-e76265c4dbbb" providerId="ADAL" clId="{9D1878F5-B228-4B3A-BCFB-3748608E7366}" dt="2024-09-24T15:34:01.855" v="166" actId="1076"/>
          <ac:spMkLst>
            <pc:docMk/>
            <pc:sldMk cId="3518872125" sldId="362"/>
            <ac:spMk id="5" creationId="{D2354CAC-873B-8D0D-A8C3-BA07E79867B9}"/>
          </ac:spMkLst>
        </pc:spChg>
      </pc:sldChg>
      <pc:sldChg chg="addSp delSp modSp add mod">
        <pc:chgData name="Batool, Nazre" userId="bb8bcf30-75a1-410b-8398-e76265c4dbbb" providerId="ADAL" clId="{9D1878F5-B228-4B3A-BCFB-3748608E7366}" dt="2024-09-25T13:34:00.817" v="866" actId="20577"/>
        <pc:sldMkLst>
          <pc:docMk/>
          <pc:sldMk cId="2673217409" sldId="363"/>
        </pc:sldMkLst>
        <pc:spChg chg="add del mod">
          <ac:chgData name="Batool, Nazre" userId="bb8bcf30-75a1-410b-8398-e76265c4dbbb" providerId="ADAL" clId="{9D1878F5-B228-4B3A-BCFB-3748608E7366}" dt="2024-09-25T13:17:55.622" v="718" actId="1076"/>
          <ac:spMkLst>
            <pc:docMk/>
            <pc:sldMk cId="2673217409" sldId="363"/>
            <ac:spMk id="3" creationId="{94D0EB80-0155-FE70-7181-FA6803A4FECA}"/>
          </ac:spMkLst>
        </pc:spChg>
        <pc:spChg chg="mod">
          <ac:chgData name="Batool, Nazre" userId="bb8bcf30-75a1-410b-8398-e76265c4dbbb" providerId="ADAL" clId="{9D1878F5-B228-4B3A-BCFB-3748608E7366}" dt="2024-09-25T13:32:00.949" v="815" actId="1076"/>
          <ac:spMkLst>
            <pc:docMk/>
            <pc:sldMk cId="2673217409" sldId="363"/>
            <ac:spMk id="4" creationId="{39ACD579-F9B2-9736-27BF-0C1D82F7FC0D}"/>
          </ac:spMkLst>
        </pc:spChg>
        <pc:spChg chg="del mod">
          <ac:chgData name="Batool, Nazre" userId="bb8bcf30-75a1-410b-8398-e76265c4dbbb" providerId="ADAL" clId="{9D1878F5-B228-4B3A-BCFB-3748608E7366}" dt="2024-09-25T13:32:04.832" v="816" actId="478"/>
          <ac:spMkLst>
            <pc:docMk/>
            <pc:sldMk cId="2673217409" sldId="363"/>
            <ac:spMk id="10" creationId="{582DD573-E9FA-B202-782D-882E6EBA5518}"/>
          </ac:spMkLst>
        </pc:spChg>
        <pc:spChg chg="add mod">
          <ac:chgData name="Batool, Nazre" userId="bb8bcf30-75a1-410b-8398-e76265c4dbbb" providerId="ADAL" clId="{9D1878F5-B228-4B3A-BCFB-3748608E7366}" dt="2024-09-25T13:12:18.784" v="645" actId="478"/>
          <ac:spMkLst>
            <pc:docMk/>
            <pc:sldMk cId="2673217409" sldId="363"/>
            <ac:spMk id="11" creationId="{0C7639D5-969E-4C1B-D03F-AAE7B247A7A1}"/>
          </ac:spMkLst>
        </pc:spChg>
        <pc:spChg chg="add del mod">
          <ac:chgData name="Batool, Nazre" userId="bb8bcf30-75a1-410b-8398-e76265c4dbbb" providerId="ADAL" clId="{9D1878F5-B228-4B3A-BCFB-3748608E7366}" dt="2024-09-25T13:13:20.312" v="656" actId="478"/>
          <ac:spMkLst>
            <pc:docMk/>
            <pc:sldMk cId="2673217409" sldId="363"/>
            <ac:spMk id="13" creationId="{44F0BD44-FEC2-3F5E-DA93-EF85B9696C6E}"/>
          </ac:spMkLst>
        </pc:spChg>
        <pc:spChg chg="add del mod">
          <ac:chgData name="Batool, Nazre" userId="bb8bcf30-75a1-410b-8398-e76265c4dbbb" providerId="ADAL" clId="{9D1878F5-B228-4B3A-BCFB-3748608E7366}" dt="2024-09-25T13:32:09.295" v="819" actId="478"/>
          <ac:spMkLst>
            <pc:docMk/>
            <pc:sldMk cId="2673217409" sldId="363"/>
            <ac:spMk id="16" creationId="{7AEDA965-6081-486A-F6F7-6CCD805426DF}"/>
          </ac:spMkLst>
        </pc:spChg>
        <pc:spChg chg="add del mod">
          <ac:chgData name="Batool, Nazre" userId="bb8bcf30-75a1-410b-8398-e76265c4dbbb" providerId="ADAL" clId="{9D1878F5-B228-4B3A-BCFB-3748608E7366}" dt="2024-09-25T13:32:07.808" v="818" actId="478"/>
          <ac:spMkLst>
            <pc:docMk/>
            <pc:sldMk cId="2673217409" sldId="363"/>
            <ac:spMk id="17" creationId="{90E351C2-86E3-33A6-C595-D12051D44115}"/>
          </ac:spMkLst>
        </pc:spChg>
        <pc:spChg chg="add del mod">
          <ac:chgData name="Batool, Nazre" userId="bb8bcf30-75a1-410b-8398-e76265c4dbbb" providerId="ADAL" clId="{9D1878F5-B228-4B3A-BCFB-3748608E7366}" dt="2024-09-25T13:32:10.642" v="820" actId="478"/>
          <ac:spMkLst>
            <pc:docMk/>
            <pc:sldMk cId="2673217409" sldId="363"/>
            <ac:spMk id="18" creationId="{74D25903-56B3-5CF0-A705-7297B92CE6C9}"/>
          </ac:spMkLst>
        </pc:spChg>
        <pc:spChg chg="add mod">
          <ac:chgData name="Batool, Nazre" userId="bb8bcf30-75a1-410b-8398-e76265c4dbbb" providerId="ADAL" clId="{9D1878F5-B228-4B3A-BCFB-3748608E7366}" dt="2024-09-25T13:34:00.817" v="866" actId="20577"/>
          <ac:spMkLst>
            <pc:docMk/>
            <pc:sldMk cId="2673217409" sldId="363"/>
            <ac:spMk id="19" creationId="{A469E915-2439-A109-2B8A-E0F5B8028E65}"/>
          </ac:spMkLst>
        </pc:spChg>
        <pc:grpChg chg="del">
          <ac:chgData name="Batool, Nazre" userId="bb8bcf30-75a1-410b-8398-e76265c4dbbb" providerId="ADAL" clId="{9D1878F5-B228-4B3A-BCFB-3748608E7366}" dt="2024-09-25T13:12:23.327" v="647" actId="478"/>
          <ac:grpSpMkLst>
            <pc:docMk/>
            <pc:sldMk cId="2673217409" sldId="363"/>
            <ac:grpSpMk id="2" creationId="{3E4A7182-A350-4F25-1869-3A60E1BDF549}"/>
          </ac:grpSpMkLst>
        </pc:grpChg>
        <pc:picChg chg="add del">
          <ac:chgData name="Batool, Nazre" userId="bb8bcf30-75a1-410b-8398-e76265c4dbbb" providerId="ADAL" clId="{9D1878F5-B228-4B3A-BCFB-3748608E7366}" dt="2024-09-25T13:12:24.527" v="648" actId="478"/>
          <ac:picMkLst>
            <pc:docMk/>
            <pc:sldMk cId="2673217409" sldId="363"/>
            <ac:picMk id="8" creationId="{D57C1B3B-3867-5B21-9EEC-C81BD262E327}"/>
          </ac:picMkLst>
        </pc:picChg>
        <pc:picChg chg="add del">
          <ac:chgData name="Batool, Nazre" userId="bb8bcf30-75a1-410b-8398-e76265c4dbbb" providerId="ADAL" clId="{9D1878F5-B228-4B3A-BCFB-3748608E7366}" dt="2024-09-25T13:13:22.735" v="657" actId="478"/>
          <ac:picMkLst>
            <pc:docMk/>
            <pc:sldMk cId="2673217409" sldId="363"/>
            <ac:picMk id="9" creationId="{76042292-3BA8-0C91-5A5E-936495557C55}"/>
          </ac:picMkLst>
        </pc:picChg>
        <pc:picChg chg="add mod">
          <ac:chgData name="Batool, Nazre" userId="bb8bcf30-75a1-410b-8398-e76265c4dbbb" providerId="ADAL" clId="{9D1878F5-B228-4B3A-BCFB-3748608E7366}" dt="2024-09-25T13:12:44.735" v="653" actId="1076"/>
          <ac:picMkLst>
            <pc:docMk/>
            <pc:sldMk cId="2673217409" sldId="363"/>
            <ac:picMk id="12" creationId="{5E195487-D215-D4CB-B0E2-313E7144D2D7}"/>
          </ac:picMkLst>
        </pc:picChg>
        <pc:picChg chg="add del mod">
          <ac:chgData name="Batool, Nazre" userId="bb8bcf30-75a1-410b-8398-e76265c4dbbb" providerId="ADAL" clId="{9D1878F5-B228-4B3A-BCFB-3748608E7366}" dt="2024-09-25T13:17:38.255" v="713" actId="478"/>
          <ac:picMkLst>
            <pc:docMk/>
            <pc:sldMk cId="2673217409" sldId="363"/>
            <ac:picMk id="14" creationId="{89101FA8-8DAB-884C-CB84-98AD6CC7E564}"/>
          </ac:picMkLst>
        </pc:picChg>
        <pc:picChg chg="add del mod">
          <ac:chgData name="Batool, Nazre" userId="bb8bcf30-75a1-410b-8398-e76265c4dbbb" providerId="ADAL" clId="{9D1878F5-B228-4B3A-BCFB-3748608E7366}" dt="2024-09-25T13:32:05.774" v="817" actId="478"/>
          <ac:picMkLst>
            <pc:docMk/>
            <pc:sldMk cId="2673217409" sldId="363"/>
            <ac:picMk id="15" creationId="{811D534A-C55F-407F-C37F-645A457885D7}"/>
          </ac:picMkLst>
        </pc:picChg>
        <pc:picChg chg="add mod">
          <ac:chgData name="Batool, Nazre" userId="bb8bcf30-75a1-410b-8398-e76265c4dbbb" providerId="ADAL" clId="{9D1878F5-B228-4B3A-BCFB-3748608E7366}" dt="2024-09-25T13:33:28.241" v="847" actId="1076"/>
          <ac:picMkLst>
            <pc:docMk/>
            <pc:sldMk cId="2673217409" sldId="363"/>
            <ac:picMk id="21" creationId="{3B261EBD-57C0-85FD-A3F3-BE48BE9B6F88}"/>
          </ac:picMkLst>
        </pc:picChg>
      </pc:sldChg>
      <pc:sldChg chg="addSp delSp modSp add mod">
        <pc:chgData name="Batool, Nazre" userId="bb8bcf30-75a1-410b-8398-e76265c4dbbb" providerId="ADAL" clId="{9D1878F5-B228-4B3A-BCFB-3748608E7366}" dt="2024-09-25T14:11:09.805" v="1125" actId="1076"/>
        <pc:sldMkLst>
          <pc:docMk/>
          <pc:sldMk cId="3649705110" sldId="364"/>
        </pc:sldMkLst>
        <pc:spChg chg="add mod">
          <ac:chgData name="Batool, Nazre" userId="bb8bcf30-75a1-410b-8398-e76265c4dbbb" providerId="ADAL" clId="{9D1878F5-B228-4B3A-BCFB-3748608E7366}" dt="2024-09-25T14:11:09.805" v="1125" actId="1076"/>
          <ac:spMkLst>
            <pc:docMk/>
            <pc:sldMk cId="3649705110" sldId="364"/>
            <ac:spMk id="6" creationId="{2699732F-972A-81D5-8DDA-5FEFF729879C}"/>
          </ac:spMkLst>
        </pc:spChg>
        <pc:spChg chg="mod">
          <ac:chgData name="Batool, Nazre" userId="bb8bcf30-75a1-410b-8398-e76265c4dbbb" providerId="ADAL" clId="{9D1878F5-B228-4B3A-BCFB-3748608E7366}" dt="2024-09-25T14:08:33.444" v="1006" actId="14100"/>
          <ac:spMkLst>
            <pc:docMk/>
            <pc:sldMk cId="3649705110" sldId="364"/>
            <ac:spMk id="10" creationId="{582DD573-E9FA-B202-782D-882E6EBA5518}"/>
          </ac:spMkLst>
        </pc:spChg>
        <pc:spChg chg="mod">
          <ac:chgData name="Batool, Nazre" userId="bb8bcf30-75a1-410b-8398-e76265c4dbbb" providerId="ADAL" clId="{9D1878F5-B228-4B3A-BCFB-3748608E7366}" dt="2024-09-25T14:10:23.487" v="1101" actId="1035"/>
          <ac:spMkLst>
            <pc:docMk/>
            <pc:sldMk cId="3649705110" sldId="364"/>
            <ac:spMk id="16" creationId="{7AEDA965-6081-486A-F6F7-6CCD805426DF}"/>
          </ac:spMkLst>
        </pc:spChg>
        <pc:spChg chg="mod">
          <ac:chgData name="Batool, Nazre" userId="bb8bcf30-75a1-410b-8398-e76265c4dbbb" providerId="ADAL" clId="{9D1878F5-B228-4B3A-BCFB-3748608E7366}" dt="2024-09-25T14:10:23.487" v="1101" actId="1035"/>
          <ac:spMkLst>
            <pc:docMk/>
            <pc:sldMk cId="3649705110" sldId="364"/>
            <ac:spMk id="17" creationId="{90E351C2-86E3-33A6-C595-D12051D44115}"/>
          </ac:spMkLst>
        </pc:spChg>
        <pc:spChg chg="mod">
          <ac:chgData name="Batool, Nazre" userId="bb8bcf30-75a1-410b-8398-e76265c4dbbb" providerId="ADAL" clId="{9D1878F5-B228-4B3A-BCFB-3748608E7366}" dt="2024-09-25T14:10:23.487" v="1101" actId="1035"/>
          <ac:spMkLst>
            <pc:docMk/>
            <pc:sldMk cId="3649705110" sldId="364"/>
            <ac:spMk id="18" creationId="{74D25903-56B3-5CF0-A705-7297B92CE6C9}"/>
          </ac:spMkLst>
        </pc:spChg>
        <pc:picChg chg="add del mod">
          <ac:chgData name="Batool, Nazre" userId="bb8bcf30-75a1-410b-8398-e76265c4dbbb" providerId="ADAL" clId="{9D1878F5-B228-4B3A-BCFB-3748608E7366}" dt="2024-09-25T14:10:04.941" v="1048" actId="478"/>
          <ac:picMkLst>
            <pc:docMk/>
            <pc:sldMk cId="3649705110" sldId="364"/>
            <ac:picMk id="2" creationId="{0B69F6F7-8C46-6271-82AC-2FBD46CCD81D}"/>
          </ac:picMkLst>
        </pc:picChg>
        <pc:picChg chg="add mod">
          <ac:chgData name="Batool, Nazre" userId="bb8bcf30-75a1-410b-8398-e76265c4dbbb" providerId="ADAL" clId="{9D1878F5-B228-4B3A-BCFB-3748608E7366}" dt="2024-09-25T14:10:29.677" v="1102" actId="1076"/>
          <ac:picMkLst>
            <pc:docMk/>
            <pc:sldMk cId="3649705110" sldId="364"/>
            <ac:picMk id="5" creationId="{279FF5B2-3D60-0625-7852-85B99B964097}"/>
          </ac:picMkLst>
        </pc:picChg>
        <pc:picChg chg="mod">
          <ac:chgData name="Batool, Nazre" userId="bb8bcf30-75a1-410b-8398-e76265c4dbbb" providerId="ADAL" clId="{9D1878F5-B228-4B3A-BCFB-3748608E7366}" dt="2024-09-25T14:10:23.487" v="1101" actId="1035"/>
          <ac:picMkLst>
            <pc:docMk/>
            <pc:sldMk cId="3649705110" sldId="364"/>
            <ac:picMk id="15" creationId="{811D534A-C55F-407F-C37F-645A457885D7}"/>
          </ac:picMkLst>
        </pc:picChg>
      </pc:sldChg>
    </pc:docChg>
  </pc:docChgLst>
  <pc:docChgLst>
    <pc:chgData name="Batool, Nazre" userId="bb8bcf30-75a1-410b-8398-e76265c4dbbb" providerId="ADAL" clId="{6D9C0258-F7DF-494B-881F-27EEA35EA549}"/>
    <pc:docChg chg="undo custSel addSld delSld modSld sldOrd">
      <pc:chgData name="Batool, Nazre" userId="bb8bcf30-75a1-410b-8398-e76265c4dbbb" providerId="ADAL" clId="{6D9C0258-F7DF-494B-881F-27EEA35EA549}" dt="2024-10-09T16:41:30.499" v="1957" actId="20577"/>
      <pc:docMkLst>
        <pc:docMk/>
      </pc:docMkLst>
      <pc:sldChg chg="modSp del mod">
        <pc:chgData name="Batool, Nazre" userId="bb8bcf30-75a1-410b-8398-e76265c4dbbb" providerId="ADAL" clId="{6D9C0258-F7DF-494B-881F-27EEA35EA549}" dt="2024-10-09T14:47:18.793" v="844" actId="47"/>
        <pc:sldMkLst>
          <pc:docMk/>
          <pc:sldMk cId="2212549236" sldId="338"/>
        </pc:sldMkLst>
        <pc:spChg chg="mod">
          <ac:chgData name="Batool, Nazre" userId="bb8bcf30-75a1-410b-8398-e76265c4dbbb" providerId="ADAL" clId="{6D9C0258-F7DF-494B-881F-27EEA35EA549}" dt="2024-10-09T14:43:30.754" v="578" actId="20577"/>
          <ac:spMkLst>
            <pc:docMk/>
            <pc:sldMk cId="2212549236" sldId="338"/>
            <ac:spMk id="3" creationId="{63BDF63B-5E38-F80D-2BB6-9C7C1F81002E}"/>
          </ac:spMkLst>
        </pc:spChg>
      </pc:sldChg>
      <pc:sldChg chg="modSp mod">
        <pc:chgData name="Batool, Nazre" userId="bb8bcf30-75a1-410b-8398-e76265c4dbbb" providerId="ADAL" clId="{6D9C0258-F7DF-494B-881F-27EEA35EA549}" dt="2024-10-09T12:51:47.266" v="43" actId="20577"/>
        <pc:sldMkLst>
          <pc:docMk/>
          <pc:sldMk cId="834789142" sldId="366"/>
        </pc:sldMkLst>
        <pc:spChg chg="mod">
          <ac:chgData name="Batool, Nazre" userId="bb8bcf30-75a1-410b-8398-e76265c4dbbb" providerId="ADAL" clId="{6D9C0258-F7DF-494B-881F-27EEA35EA549}" dt="2024-10-09T12:51:47.266" v="43" actId="20577"/>
          <ac:spMkLst>
            <pc:docMk/>
            <pc:sldMk cId="834789142" sldId="366"/>
            <ac:spMk id="3" creationId="{94D0EB80-0155-FE70-7181-FA6803A4FECA}"/>
          </ac:spMkLst>
        </pc:spChg>
      </pc:sldChg>
      <pc:sldChg chg="modSp mod">
        <pc:chgData name="Batool, Nazre" userId="bb8bcf30-75a1-410b-8398-e76265c4dbbb" providerId="ADAL" clId="{6D9C0258-F7DF-494B-881F-27EEA35EA549}" dt="2024-10-09T13:02:15.920" v="292" actId="20577"/>
        <pc:sldMkLst>
          <pc:docMk/>
          <pc:sldMk cId="341958250" sldId="390"/>
        </pc:sldMkLst>
        <pc:spChg chg="mod">
          <ac:chgData name="Batool, Nazre" userId="bb8bcf30-75a1-410b-8398-e76265c4dbbb" providerId="ADAL" clId="{6D9C0258-F7DF-494B-881F-27EEA35EA549}" dt="2024-10-09T13:02:15.920" v="292" actId="20577"/>
          <ac:spMkLst>
            <pc:docMk/>
            <pc:sldMk cId="341958250" sldId="390"/>
            <ac:spMk id="3" creationId="{94D0EB80-0155-FE70-7181-FA6803A4FECA}"/>
          </ac:spMkLst>
        </pc:spChg>
      </pc:sldChg>
      <pc:sldChg chg="modSp add mod">
        <pc:chgData name="Batool, Nazre" userId="bb8bcf30-75a1-410b-8398-e76265c4dbbb" providerId="ADAL" clId="{6D9C0258-F7DF-494B-881F-27EEA35EA549}" dt="2024-10-09T14:48:20.417" v="882" actId="20577"/>
        <pc:sldMkLst>
          <pc:docMk/>
          <pc:sldMk cId="291071463" sldId="391"/>
        </pc:sldMkLst>
        <pc:spChg chg="mod">
          <ac:chgData name="Batool, Nazre" userId="bb8bcf30-75a1-410b-8398-e76265c4dbbb" providerId="ADAL" clId="{6D9C0258-F7DF-494B-881F-27EEA35EA549}" dt="2024-10-09T13:02:39.038" v="338" actId="20577"/>
          <ac:spMkLst>
            <pc:docMk/>
            <pc:sldMk cId="291071463" sldId="391"/>
            <ac:spMk id="3" creationId="{94D0EB80-0155-FE70-7181-FA6803A4FECA}"/>
          </ac:spMkLst>
        </pc:spChg>
        <pc:spChg chg="mod">
          <ac:chgData name="Batool, Nazre" userId="bb8bcf30-75a1-410b-8398-e76265c4dbbb" providerId="ADAL" clId="{6D9C0258-F7DF-494B-881F-27EEA35EA549}" dt="2024-10-09T14:48:20.417" v="882" actId="20577"/>
          <ac:spMkLst>
            <pc:docMk/>
            <pc:sldMk cId="291071463" sldId="391"/>
            <ac:spMk id="4" creationId="{39ACD579-F9B2-9736-27BF-0C1D82F7FC0D}"/>
          </ac:spMkLst>
        </pc:spChg>
      </pc:sldChg>
      <pc:sldChg chg="modSp add mod">
        <pc:chgData name="Batool, Nazre" userId="bb8bcf30-75a1-410b-8398-e76265c4dbbb" providerId="ADAL" clId="{6D9C0258-F7DF-494B-881F-27EEA35EA549}" dt="2024-10-09T14:48:35.121" v="912" actId="20577"/>
        <pc:sldMkLst>
          <pc:docMk/>
          <pc:sldMk cId="1244154045" sldId="392"/>
        </pc:sldMkLst>
        <pc:spChg chg="mod">
          <ac:chgData name="Batool, Nazre" userId="bb8bcf30-75a1-410b-8398-e76265c4dbbb" providerId="ADAL" clId="{6D9C0258-F7DF-494B-881F-27EEA35EA549}" dt="2024-10-09T13:34:17.442" v="382" actId="20577"/>
          <ac:spMkLst>
            <pc:docMk/>
            <pc:sldMk cId="1244154045" sldId="392"/>
            <ac:spMk id="3" creationId="{94D0EB80-0155-FE70-7181-FA6803A4FECA}"/>
          </ac:spMkLst>
        </pc:spChg>
        <pc:spChg chg="mod">
          <ac:chgData name="Batool, Nazre" userId="bb8bcf30-75a1-410b-8398-e76265c4dbbb" providerId="ADAL" clId="{6D9C0258-F7DF-494B-881F-27EEA35EA549}" dt="2024-10-09T14:48:35.121" v="912" actId="20577"/>
          <ac:spMkLst>
            <pc:docMk/>
            <pc:sldMk cId="1244154045" sldId="392"/>
            <ac:spMk id="4" creationId="{39ACD579-F9B2-9736-27BF-0C1D82F7FC0D}"/>
          </ac:spMkLst>
        </pc:spChg>
      </pc:sldChg>
      <pc:sldChg chg="addSp delSp modSp add mod">
        <pc:chgData name="Batool, Nazre" userId="bb8bcf30-75a1-410b-8398-e76265c4dbbb" providerId="ADAL" clId="{6D9C0258-F7DF-494B-881F-27EEA35EA549}" dt="2024-10-09T14:48:47.675" v="913"/>
        <pc:sldMkLst>
          <pc:docMk/>
          <pc:sldMk cId="3124453800" sldId="393"/>
        </pc:sldMkLst>
        <pc:spChg chg="mod">
          <ac:chgData name="Batool, Nazre" userId="bb8bcf30-75a1-410b-8398-e76265c4dbbb" providerId="ADAL" clId="{6D9C0258-F7DF-494B-881F-27EEA35EA549}" dt="2024-10-09T14:18:06.896" v="540" actId="20577"/>
          <ac:spMkLst>
            <pc:docMk/>
            <pc:sldMk cId="3124453800" sldId="393"/>
            <ac:spMk id="3" creationId="{94D0EB80-0155-FE70-7181-FA6803A4FECA}"/>
          </ac:spMkLst>
        </pc:spChg>
        <pc:spChg chg="mod">
          <ac:chgData name="Batool, Nazre" userId="bb8bcf30-75a1-410b-8398-e76265c4dbbb" providerId="ADAL" clId="{6D9C0258-F7DF-494B-881F-27EEA35EA549}" dt="2024-10-09T14:48:47.675" v="913"/>
          <ac:spMkLst>
            <pc:docMk/>
            <pc:sldMk cId="3124453800" sldId="393"/>
            <ac:spMk id="4" creationId="{39ACD579-F9B2-9736-27BF-0C1D82F7FC0D}"/>
          </ac:spMkLst>
        </pc:spChg>
        <pc:spChg chg="del">
          <ac:chgData name="Batool, Nazre" userId="bb8bcf30-75a1-410b-8398-e76265c4dbbb" providerId="ADAL" clId="{6D9C0258-F7DF-494B-881F-27EEA35EA549}" dt="2024-10-09T14:12:34.688" v="413" actId="478"/>
          <ac:spMkLst>
            <pc:docMk/>
            <pc:sldMk cId="3124453800" sldId="393"/>
            <ac:spMk id="7" creationId="{C7E58648-5076-3475-1AC9-02DA7386528D}"/>
          </ac:spMkLst>
        </pc:spChg>
        <pc:picChg chg="add mod">
          <ac:chgData name="Batool, Nazre" userId="bb8bcf30-75a1-410b-8398-e76265c4dbbb" providerId="ADAL" clId="{6D9C0258-F7DF-494B-881F-27EEA35EA549}" dt="2024-10-09T14:15:37.334" v="499" actId="1076"/>
          <ac:picMkLst>
            <pc:docMk/>
            <pc:sldMk cId="3124453800" sldId="393"/>
            <ac:picMk id="1026" creationId="{C8B785E0-D7A7-5E15-BA14-5F9FDAE777BE}"/>
          </ac:picMkLst>
        </pc:picChg>
      </pc:sldChg>
      <pc:sldChg chg="modSp add mod">
        <pc:chgData name="Batool, Nazre" userId="bb8bcf30-75a1-410b-8398-e76265c4dbbb" providerId="ADAL" clId="{6D9C0258-F7DF-494B-881F-27EEA35EA549}" dt="2024-10-09T14:48:53.131" v="914"/>
        <pc:sldMkLst>
          <pc:docMk/>
          <pc:sldMk cId="234916261" sldId="394"/>
        </pc:sldMkLst>
        <pc:spChg chg="mod">
          <ac:chgData name="Batool, Nazre" userId="bb8bcf30-75a1-410b-8398-e76265c4dbbb" providerId="ADAL" clId="{6D9C0258-F7DF-494B-881F-27EEA35EA549}" dt="2024-10-09T14:48:53.131" v="914"/>
          <ac:spMkLst>
            <pc:docMk/>
            <pc:sldMk cId="234916261" sldId="394"/>
            <ac:spMk id="4" creationId="{39ACD579-F9B2-9736-27BF-0C1D82F7FC0D}"/>
          </ac:spMkLst>
        </pc:spChg>
      </pc:sldChg>
      <pc:sldChg chg="new del">
        <pc:chgData name="Batool, Nazre" userId="bb8bcf30-75a1-410b-8398-e76265c4dbbb" providerId="ADAL" clId="{6D9C0258-F7DF-494B-881F-27EEA35EA549}" dt="2024-10-09T14:44:35.425" v="581" actId="47"/>
        <pc:sldMkLst>
          <pc:docMk/>
          <pc:sldMk cId="1972288429" sldId="395"/>
        </pc:sldMkLst>
      </pc:sldChg>
      <pc:sldChg chg="modSp add mod">
        <pc:chgData name="Batool, Nazre" userId="bb8bcf30-75a1-410b-8398-e76265c4dbbb" providerId="ADAL" clId="{6D9C0258-F7DF-494B-881F-27EEA35EA549}" dt="2024-10-09T14:47:02.047" v="843" actId="15"/>
        <pc:sldMkLst>
          <pc:docMk/>
          <pc:sldMk cId="1217788064" sldId="396"/>
        </pc:sldMkLst>
        <pc:spChg chg="mod">
          <ac:chgData name="Batool, Nazre" userId="bb8bcf30-75a1-410b-8398-e76265c4dbbb" providerId="ADAL" clId="{6D9C0258-F7DF-494B-881F-27EEA35EA549}" dt="2024-10-09T14:47:02.047" v="843" actId="15"/>
          <ac:spMkLst>
            <pc:docMk/>
            <pc:sldMk cId="1217788064" sldId="396"/>
            <ac:spMk id="3" creationId="{63BDF63B-5E38-F80D-2BB6-9C7C1F81002E}"/>
          </ac:spMkLst>
        </pc:spChg>
      </pc:sldChg>
      <pc:sldChg chg="add">
        <pc:chgData name="Batool, Nazre" userId="bb8bcf30-75a1-410b-8398-e76265c4dbbb" providerId="ADAL" clId="{6D9C0258-F7DF-494B-881F-27EEA35EA549}" dt="2024-10-09T14:47:44.171" v="845" actId="2890"/>
        <pc:sldMkLst>
          <pc:docMk/>
          <pc:sldMk cId="3778158546" sldId="398"/>
        </pc:sldMkLst>
      </pc:sldChg>
      <pc:sldChg chg="addSp delSp modSp add mod ord">
        <pc:chgData name="Batool, Nazre" userId="bb8bcf30-75a1-410b-8398-e76265c4dbbb" providerId="ADAL" clId="{6D9C0258-F7DF-494B-881F-27EEA35EA549}" dt="2024-10-09T16:41:30.499" v="1957" actId="20577"/>
        <pc:sldMkLst>
          <pc:docMk/>
          <pc:sldMk cId="3202531926" sldId="399"/>
        </pc:sldMkLst>
        <pc:spChg chg="mod">
          <ac:chgData name="Batool, Nazre" userId="bb8bcf30-75a1-410b-8398-e76265c4dbbb" providerId="ADAL" clId="{6D9C0258-F7DF-494B-881F-27EEA35EA549}" dt="2024-10-09T16:41:30.499" v="1957" actId="20577"/>
          <ac:spMkLst>
            <pc:docMk/>
            <pc:sldMk cId="3202531926" sldId="399"/>
            <ac:spMk id="3" creationId="{94D0EB80-0155-FE70-7181-FA6803A4FECA}"/>
          </ac:spMkLst>
        </pc:spChg>
        <pc:spChg chg="mod">
          <ac:chgData name="Batool, Nazre" userId="bb8bcf30-75a1-410b-8398-e76265c4dbbb" providerId="ADAL" clId="{6D9C0258-F7DF-494B-881F-27EEA35EA549}" dt="2024-10-09T14:50:56.817" v="1004" actId="20577"/>
          <ac:spMkLst>
            <pc:docMk/>
            <pc:sldMk cId="3202531926" sldId="399"/>
            <ac:spMk id="4" creationId="{39ACD579-F9B2-9736-27BF-0C1D82F7FC0D}"/>
          </ac:spMkLst>
        </pc:spChg>
        <pc:spChg chg="add del mod">
          <ac:chgData name="Batool, Nazre" userId="bb8bcf30-75a1-410b-8398-e76265c4dbbb" providerId="ADAL" clId="{6D9C0258-F7DF-494B-881F-27EEA35EA549}" dt="2024-10-09T16:10:52.123" v="1591" actId="478"/>
          <ac:spMkLst>
            <pc:docMk/>
            <pc:sldMk cId="3202531926" sldId="399"/>
            <ac:spMk id="6" creationId="{2EC4A076-D70D-03DE-58A9-AF1E96D18C5E}"/>
          </ac:spMkLst>
        </pc:spChg>
        <pc:spChg chg="add mod">
          <ac:chgData name="Batool, Nazre" userId="bb8bcf30-75a1-410b-8398-e76265c4dbbb" providerId="ADAL" clId="{6D9C0258-F7DF-494B-881F-27EEA35EA549}" dt="2024-10-09T16:11:34.401" v="1594" actId="164"/>
          <ac:spMkLst>
            <pc:docMk/>
            <pc:sldMk cId="3202531926" sldId="399"/>
            <ac:spMk id="10" creationId="{46940C7F-591F-EF32-8C3A-BCCD0658FCDD}"/>
          </ac:spMkLst>
        </pc:spChg>
        <pc:grpChg chg="add mod">
          <ac:chgData name="Batool, Nazre" userId="bb8bcf30-75a1-410b-8398-e76265c4dbbb" providerId="ADAL" clId="{6D9C0258-F7DF-494B-881F-27EEA35EA549}" dt="2024-10-09T16:11:49.028" v="1598" actId="1076"/>
          <ac:grpSpMkLst>
            <pc:docMk/>
            <pc:sldMk cId="3202531926" sldId="399"/>
            <ac:grpSpMk id="11" creationId="{DDBBD0D9-AF49-2385-A331-036971B3CF82}"/>
          </ac:grpSpMkLst>
        </pc:grpChg>
        <pc:picChg chg="add del mod">
          <ac:chgData name="Batool, Nazre" userId="bb8bcf30-75a1-410b-8398-e76265c4dbbb" providerId="ADAL" clId="{6D9C0258-F7DF-494B-881F-27EEA35EA549}" dt="2024-10-09T15:52:47.994" v="1365" actId="478"/>
          <ac:picMkLst>
            <pc:docMk/>
            <pc:sldMk cId="3202531926" sldId="399"/>
            <ac:picMk id="5" creationId="{2F400C7F-43C7-7B9E-0A83-56AC7CA2EE3E}"/>
          </ac:picMkLst>
        </pc:picChg>
        <pc:picChg chg="add del mod">
          <ac:chgData name="Batool, Nazre" userId="bb8bcf30-75a1-410b-8398-e76265c4dbbb" providerId="ADAL" clId="{6D9C0258-F7DF-494B-881F-27EEA35EA549}" dt="2024-10-09T16:10:48.651" v="1590" actId="478"/>
          <ac:picMkLst>
            <pc:docMk/>
            <pc:sldMk cId="3202531926" sldId="399"/>
            <ac:picMk id="8" creationId="{33907A79-0728-AF09-92BE-CA302DA967F2}"/>
          </ac:picMkLst>
        </pc:picChg>
        <pc:picChg chg="add mod">
          <ac:chgData name="Batool, Nazre" userId="bb8bcf30-75a1-410b-8398-e76265c4dbbb" providerId="ADAL" clId="{6D9C0258-F7DF-494B-881F-27EEA35EA549}" dt="2024-10-09T16:11:34.401" v="1594" actId="164"/>
          <ac:picMkLst>
            <pc:docMk/>
            <pc:sldMk cId="3202531926" sldId="399"/>
            <ac:picMk id="9" creationId="{986837A8-E852-09DC-EA7A-D5C75F6D3B53}"/>
          </ac:picMkLst>
        </pc:picChg>
        <pc:picChg chg="del">
          <ac:chgData name="Batool, Nazre" userId="bb8bcf30-75a1-410b-8398-e76265c4dbbb" providerId="ADAL" clId="{6D9C0258-F7DF-494B-881F-27EEA35EA549}" dt="2024-10-09T15:27:24.734" v="1043" actId="478"/>
          <ac:picMkLst>
            <pc:docMk/>
            <pc:sldMk cId="3202531926" sldId="399"/>
            <ac:picMk id="1026" creationId="{C8B785E0-D7A7-5E15-BA14-5F9FDAE777BE}"/>
          </ac:picMkLst>
        </pc:picChg>
      </pc:sldChg>
      <pc:sldChg chg="add">
        <pc:chgData name="Batool, Nazre" userId="bb8bcf30-75a1-410b-8398-e76265c4dbbb" providerId="ADAL" clId="{6D9C0258-F7DF-494B-881F-27EEA35EA549}" dt="2024-10-09T14:50:00.007" v="955" actId="2890"/>
        <pc:sldMkLst>
          <pc:docMk/>
          <pc:sldMk cId="1020341738" sldId="400"/>
        </pc:sldMkLst>
      </pc:sldChg>
      <pc:sldChg chg="addSp delSp modSp add mod">
        <pc:chgData name="Batool, Nazre" userId="bb8bcf30-75a1-410b-8398-e76265c4dbbb" providerId="ADAL" clId="{6D9C0258-F7DF-494B-881F-27EEA35EA549}" dt="2024-10-09T16:10:37.043" v="1585" actId="14100"/>
        <pc:sldMkLst>
          <pc:docMk/>
          <pc:sldMk cId="1139117994" sldId="401"/>
        </pc:sldMkLst>
        <pc:spChg chg="mod">
          <ac:chgData name="Batool, Nazre" userId="bb8bcf30-75a1-410b-8398-e76265c4dbbb" providerId="ADAL" clId="{6D9C0258-F7DF-494B-881F-27EEA35EA549}" dt="2024-10-09T16:10:33.411" v="1583" actId="14100"/>
          <ac:spMkLst>
            <pc:docMk/>
            <pc:sldMk cId="1139117994" sldId="401"/>
            <ac:spMk id="3" creationId="{94D0EB80-0155-FE70-7181-FA6803A4FECA}"/>
          </ac:spMkLst>
        </pc:spChg>
        <pc:spChg chg="mod">
          <ac:chgData name="Batool, Nazre" userId="bb8bcf30-75a1-410b-8398-e76265c4dbbb" providerId="ADAL" clId="{6D9C0258-F7DF-494B-881F-27EEA35EA549}" dt="2024-10-09T16:10:02.154" v="1575" actId="1076"/>
          <ac:spMkLst>
            <pc:docMk/>
            <pc:sldMk cId="1139117994" sldId="401"/>
            <ac:spMk id="6" creationId="{2EC4A076-D70D-03DE-58A9-AF1E96D18C5E}"/>
          </ac:spMkLst>
        </pc:spChg>
        <pc:spChg chg="del">
          <ac:chgData name="Batool, Nazre" userId="bb8bcf30-75a1-410b-8398-e76265c4dbbb" providerId="ADAL" clId="{6D9C0258-F7DF-494B-881F-27EEA35EA549}" dt="2024-10-09T16:09:49.981" v="1572" actId="478"/>
          <ac:spMkLst>
            <pc:docMk/>
            <pc:sldMk cId="1139117994" sldId="401"/>
            <ac:spMk id="10" creationId="{46940C7F-591F-EF32-8C3A-BCCD0658FCDD}"/>
          </ac:spMkLst>
        </pc:spChg>
        <pc:picChg chg="mod">
          <ac:chgData name="Batool, Nazre" userId="bb8bcf30-75a1-410b-8398-e76265c4dbbb" providerId="ADAL" clId="{6D9C0258-F7DF-494B-881F-27EEA35EA549}" dt="2024-10-09T16:09:56.571" v="1574" actId="14100"/>
          <ac:picMkLst>
            <pc:docMk/>
            <pc:sldMk cId="1139117994" sldId="401"/>
            <ac:picMk id="8" creationId="{33907A79-0728-AF09-92BE-CA302DA967F2}"/>
          </ac:picMkLst>
        </pc:picChg>
        <pc:picChg chg="del mod">
          <ac:chgData name="Batool, Nazre" userId="bb8bcf30-75a1-410b-8398-e76265c4dbbb" providerId="ADAL" clId="{6D9C0258-F7DF-494B-881F-27EEA35EA549}" dt="2024-10-09T16:09:30.907" v="1568" actId="478"/>
          <ac:picMkLst>
            <pc:docMk/>
            <pc:sldMk cId="1139117994" sldId="401"/>
            <ac:picMk id="9" creationId="{986837A8-E852-09DC-EA7A-D5C75F6D3B53}"/>
          </ac:picMkLst>
        </pc:picChg>
        <pc:picChg chg="add mod">
          <ac:chgData name="Batool, Nazre" userId="bb8bcf30-75a1-410b-8398-e76265c4dbbb" providerId="ADAL" clId="{6D9C0258-F7DF-494B-881F-27EEA35EA549}" dt="2024-10-09T16:10:37.043" v="1585" actId="14100"/>
          <ac:picMkLst>
            <pc:docMk/>
            <pc:sldMk cId="1139117994" sldId="401"/>
            <ac:picMk id="2050" creationId="{C5F10795-4A75-E6AB-4B60-15386FA6D1F4}"/>
          </ac:picMkLst>
        </pc:picChg>
      </pc:sldChg>
    </pc:docChg>
  </pc:docChgLst>
  <pc:docChgLst>
    <pc:chgData name="Batool, Nazre" userId="bb8bcf30-75a1-410b-8398-e76265c4dbbb" providerId="ADAL" clId="{75ED9165-1B73-46CB-9F5C-9C6535A016ED}"/>
    <pc:docChg chg="undo custSel addSld delSld modSld sldOrd">
      <pc:chgData name="Batool, Nazre" userId="bb8bcf30-75a1-410b-8398-e76265c4dbbb" providerId="ADAL" clId="{75ED9165-1B73-46CB-9F5C-9C6535A016ED}" dt="2024-10-16T22:57:58.183" v="2651" actId="47"/>
      <pc:docMkLst>
        <pc:docMk/>
      </pc:docMkLst>
      <pc:sldChg chg="modSp mod ord modAnim">
        <pc:chgData name="Batool, Nazre" userId="bb8bcf30-75a1-410b-8398-e76265c4dbbb" providerId="ADAL" clId="{75ED9165-1B73-46CB-9F5C-9C6535A016ED}" dt="2024-10-16T22:34:55.459" v="2142" actId="1037"/>
        <pc:sldMkLst>
          <pc:docMk/>
          <pc:sldMk cId="3664000610" sldId="312"/>
        </pc:sldMkLst>
        <pc:spChg chg="mod">
          <ac:chgData name="Batool, Nazre" userId="bb8bcf30-75a1-410b-8398-e76265c4dbbb" providerId="ADAL" clId="{75ED9165-1B73-46CB-9F5C-9C6535A016ED}" dt="2024-10-16T22:34:38.559" v="2121" actId="113"/>
          <ac:spMkLst>
            <pc:docMk/>
            <pc:sldMk cId="3664000610" sldId="312"/>
            <ac:spMk id="3" creationId="{94D0EB80-0155-FE70-7181-FA6803A4FECA}"/>
          </ac:spMkLst>
        </pc:spChg>
        <pc:picChg chg="mod">
          <ac:chgData name="Batool, Nazre" userId="bb8bcf30-75a1-410b-8398-e76265c4dbbb" providerId="ADAL" clId="{75ED9165-1B73-46CB-9F5C-9C6535A016ED}" dt="2024-10-16T22:34:33.826" v="2120" actId="1076"/>
          <ac:picMkLst>
            <pc:docMk/>
            <pc:sldMk cId="3664000610" sldId="312"/>
            <ac:picMk id="2" creationId="{3448156C-3777-AA8F-1058-56AAB1F1DFC6}"/>
          </ac:picMkLst>
        </pc:picChg>
        <pc:picChg chg="mod">
          <ac:chgData name="Batool, Nazre" userId="bb8bcf30-75a1-410b-8398-e76265c4dbbb" providerId="ADAL" clId="{75ED9165-1B73-46CB-9F5C-9C6535A016ED}" dt="2024-10-16T22:34:55.459" v="2142" actId="1037"/>
          <ac:picMkLst>
            <pc:docMk/>
            <pc:sldMk cId="3664000610" sldId="312"/>
            <ac:picMk id="5" creationId="{0B42E567-6DA2-00B8-C6CA-6086AA2CAA41}"/>
          </ac:picMkLst>
        </pc:picChg>
      </pc:sldChg>
      <pc:sldChg chg="modSp mod ord">
        <pc:chgData name="Batool, Nazre" userId="bb8bcf30-75a1-410b-8398-e76265c4dbbb" providerId="ADAL" clId="{75ED9165-1B73-46CB-9F5C-9C6535A016ED}" dt="2024-10-16T22:54:21.498" v="2455"/>
        <pc:sldMkLst>
          <pc:docMk/>
          <pc:sldMk cId="834789142" sldId="366"/>
        </pc:sldMkLst>
        <pc:spChg chg="mod">
          <ac:chgData name="Batool, Nazre" userId="bb8bcf30-75a1-410b-8398-e76265c4dbbb" providerId="ADAL" clId="{75ED9165-1B73-46CB-9F5C-9C6535A016ED}" dt="2024-10-16T22:38:00.688" v="2210" actId="20577"/>
          <ac:spMkLst>
            <pc:docMk/>
            <pc:sldMk cId="834789142" sldId="366"/>
            <ac:spMk id="3" creationId="{94D0EB80-0155-FE70-7181-FA6803A4FECA}"/>
          </ac:spMkLst>
        </pc:spChg>
        <pc:spChg chg="mod">
          <ac:chgData name="Batool, Nazre" userId="bb8bcf30-75a1-410b-8398-e76265c4dbbb" providerId="ADAL" clId="{75ED9165-1B73-46CB-9F5C-9C6535A016ED}" dt="2024-10-16T22:38:39.364" v="2220" actId="20577"/>
          <ac:spMkLst>
            <pc:docMk/>
            <pc:sldMk cId="834789142" sldId="366"/>
            <ac:spMk id="4" creationId="{39ACD579-F9B2-9736-27BF-0C1D82F7FC0D}"/>
          </ac:spMkLst>
        </pc:spChg>
        <pc:picChg chg="mod">
          <ac:chgData name="Batool, Nazre" userId="bb8bcf30-75a1-410b-8398-e76265c4dbbb" providerId="ADAL" clId="{75ED9165-1B73-46CB-9F5C-9C6535A016ED}" dt="2024-10-16T22:38:16.878" v="2213" actId="1076"/>
          <ac:picMkLst>
            <pc:docMk/>
            <pc:sldMk cId="834789142" sldId="366"/>
            <ac:picMk id="2" creationId="{B6A08FF1-C807-4657-615C-BD199605D46B}"/>
          </ac:picMkLst>
        </pc:picChg>
      </pc:sldChg>
      <pc:sldChg chg="modSp mod">
        <pc:chgData name="Batool, Nazre" userId="bb8bcf30-75a1-410b-8398-e76265c4dbbb" providerId="ADAL" clId="{75ED9165-1B73-46CB-9F5C-9C6535A016ED}" dt="2024-10-16T22:53:39.771" v="2435" actId="20577"/>
        <pc:sldMkLst>
          <pc:docMk/>
          <pc:sldMk cId="2534263659" sldId="389"/>
        </pc:sldMkLst>
        <pc:spChg chg="mod">
          <ac:chgData name="Batool, Nazre" userId="bb8bcf30-75a1-410b-8398-e76265c4dbbb" providerId="ADAL" clId="{75ED9165-1B73-46CB-9F5C-9C6535A016ED}" dt="2024-10-16T22:53:39.771" v="2435" actId="20577"/>
          <ac:spMkLst>
            <pc:docMk/>
            <pc:sldMk cId="2534263659" sldId="389"/>
            <ac:spMk id="3" creationId="{94D0EB80-0155-FE70-7181-FA6803A4FECA}"/>
          </ac:spMkLst>
        </pc:spChg>
      </pc:sldChg>
      <pc:sldChg chg="del">
        <pc:chgData name="Batool, Nazre" userId="bb8bcf30-75a1-410b-8398-e76265c4dbbb" providerId="ADAL" clId="{75ED9165-1B73-46CB-9F5C-9C6535A016ED}" dt="2024-10-16T22:57:58.183" v="2651" actId="47"/>
        <pc:sldMkLst>
          <pc:docMk/>
          <pc:sldMk cId="341958250" sldId="390"/>
        </pc:sldMkLst>
      </pc:sldChg>
      <pc:sldChg chg="del">
        <pc:chgData name="Batool, Nazre" userId="bb8bcf30-75a1-410b-8398-e76265c4dbbb" providerId="ADAL" clId="{75ED9165-1B73-46CB-9F5C-9C6535A016ED}" dt="2024-10-16T22:57:58.183" v="2651" actId="47"/>
        <pc:sldMkLst>
          <pc:docMk/>
          <pc:sldMk cId="291071463" sldId="391"/>
        </pc:sldMkLst>
      </pc:sldChg>
      <pc:sldChg chg="del">
        <pc:chgData name="Batool, Nazre" userId="bb8bcf30-75a1-410b-8398-e76265c4dbbb" providerId="ADAL" clId="{75ED9165-1B73-46CB-9F5C-9C6535A016ED}" dt="2024-10-16T22:57:58.183" v="2651" actId="47"/>
        <pc:sldMkLst>
          <pc:docMk/>
          <pc:sldMk cId="1244154045" sldId="392"/>
        </pc:sldMkLst>
      </pc:sldChg>
      <pc:sldChg chg="del">
        <pc:chgData name="Batool, Nazre" userId="bb8bcf30-75a1-410b-8398-e76265c4dbbb" providerId="ADAL" clId="{75ED9165-1B73-46CB-9F5C-9C6535A016ED}" dt="2024-10-16T22:57:58.183" v="2651" actId="47"/>
        <pc:sldMkLst>
          <pc:docMk/>
          <pc:sldMk cId="3124453800" sldId="393"/>
        </pc:sldMkLst>
      </pc:sldChg>
      <pc:sldChg chg="del">
        <pc:chgData name="Batool, Nazre" userId="bb8bcf30-75a1-410b-8398-e76265c4dbbb" providerId="ADAL" clId="{75ED9165-1B73-46CB-9F5C-9C6535A016ED}" dt="2024-10-16T22:57:58.183" v="2651" actId="47"/>
        <pc:sldMkLst>
          <pc:docMk/>
          <pc:sldMk cId="234916261" sldId="394"/>
        </pc:sldMkLst>
      </pc:sldChg>
      <pc:sldChg chg="modSp mod">
        <pc:chgData name="Batool, Nazre" userId="bb8bcf30-75a1-410b-8398-e76265c4dbbb" providerId="ADAL" clId="{75ED9165-1B73-46CB-9F5C-9C6535A016ED}" dt="2024-10-16T20:27:19.373" v="107" actId="6549"/>
        <pc:sldMkLst>
          <pc:docMk/>
          <pc:sldMk cId="2600618833" sldId="397"/>
        </pc:sldMkLst>
        <pc:spChg chg="mod">
          <ac:chgData name="Batool, Nazre" userId="bb8bcf30-75a1-410b-8398-e76265c4dbbb" providerId="ADAL" clId="{75ED9165-1B73-46CB-9F5C-9C6535A016ED}" dt="2024-10-16T20:27:19.373" v="107" actId="6549"/>
          <ac:spMkLst>
            <pc:docMk/>
            <pc:sldMk cId="2600618833" sldId="397"/>
            <ac:spMk id="3" creationId="{63BDF63B-5E38-F80D-2BB6-9C7C1F81002E}"/>
          </ac:spMkLst>
        </pc:spChg>
      </pc:sldChg>
      <pc:sldChg chg="del">
        <pc:chgData name="Batool, Nazre" userId="bb8bcf30-75a1-410b-8398-e76265c4dbbb" providerId="ADAL" clId="{75ED9165-1B73-46CB-9F5C-9C6535A016ED}" dt="2024-10-16T22:57:58.183" v="2651" actId="47"/>
        <pc:sldMkLst>
          <pc:docMk/>
          <pc:sldMk cId="3202531926" sldId="399"/>
        </pc:sldMkLst>
      </pc:sldChg>
      <pc:sldChg chg="del">
        <pc:chgData name="Batool, Nazre" userId="bb8bcf30-75a1-410b-8398-e76265c4dbbb" providerId="ADAL" clId="{75ED9165-1B73-46CB-9F5C-9C6535A016ED}" dt="2024-10-16T22:57:58.183" v="2651" actId="47"/>
        <pc:sldMkLst>
          <pc:docMk/>
          <pc:sldMk cId="1020341738" sldId="400"/>
        </pc:sldMkLst>
      </pc:sldChg>
      <pc:sldChg chg="del">
        <pc:chgData name="Batool, Nazre" userId="bb8bcf30-75a1-410b-8398-e76265c4dbbb" providerId="ADAL" clId="{75ED9165-1B73-46CB-9F5C-9C6535A016ED}" dt="2024-10-16T22:57:58.183" v="2651" actId="47"/>
        <pc:sldMkLst>
          <pc:docMk/>
          <pc:sldMk cId="1139117994" sldId="401"/>
        </pc:sldMkLst>
      </pc:sldChg>
      <pc:sldChg chg="del">
        <pc:chgData name="Batool, Nazre" userId="bb8bcf30-75a1-410b-8398-e76265c4dbbb" providerId="ADAL" clId="{75ED9165-1B73-46CB-9F5C-9C6535A016ED}" dt="2024-10-16T22:57:58.183" v="2651" actId="47"/>
        <pc:sldMkLst>
          <pc:docMk/>
          <pc:sldMk cId="549993620" sldId="402"/>
        </pc:sldMkLst>
      </pc:sldChg>
      <pc:sldChg chg="del">
        <pc:chgData name="Batool, Nazre" userId="bb8bcf30-75a1-410b-8398-e76265c4dbbb" providerId="ADAL" clId="{75ED9165-1B73-46CB-9F5C-9C6535A016ED}" dt="2024-10-16T22:57:58.183" v="2651" actId="47"/>
        <pc:sldMkLst>
          <pc:docMk/>
          <pc:sldMk cId="2236668718" sldId="403"/>
        </pc:sldMkLst>
      </pc:sldChg>
      <pc:sldChg chg="del">
        <pc:chgData name="Batool, Nazre" userId="bb8bcf30-75a1-410b-8398-e76265c4dbbb" providerId="ADAL" clId="{75ED9165-1B73-46CB-9F5C-9C6535A016ED}" dt="2024-10-16T22:57:58.183" v="2651" actId="47"/>
        <pc:sldMkLst>
          <pc:docMk/>
          <pc:sldMk cId="3560618469" sldId="404"/>
        </pc:sldMkLst>
      </pc:sldChg>
      <pc:sldChg chg="del">
        <pc:chgData name="Batool, Nazre" userId="bb8bcf30-75a1-410b-8398-e76265c4dbbb" providerId="ADAL" clId="{75ED9165-1B73-46CB-9F5C-9C6535A016ED}" dt="2024-10-16T22:57:58.183" v="2651" actId="47"/>
        <pc:sldMkLst>
          <pc:docMk/>
          <pc:sldMk cId="2383163377" sldId="405"/>
        </pc:sldMkLst>
      </pc:sldChg>
      <pc:sldChg chg="del">
        <pc:chgData name="Batool, Nazre" userId="bb8bcf30-75a1-410b-8398-e76265c4dbbb" providerId="ADAL" clId="{75ED9165-1B73-46CB-9F5C-9C6535A016ED}" dt="2024-10-16T22:57:58.183" v="2651" actId="47"/>
        <pc:sldMkLst>
          <pc:docMk/>
          <pc:sldMk cId="4175071844" sldId="406"/>
        </pc:sldMkLst>
      </pc:sldChg>
      <pc:sldChg chg="del">
        <pc:chgData name="Batool, Nazre" userId="bb8bcf30-75a1-410b-8398-e76265c4dbbb" providerId="ADAL" clId="{75ED9165-1B73-46CB-9F5C-9C6535A016ED}" dt="2024-10-16T22:57:58.183" v="2651" actId="47"/>
        <pc:sldMkLst>
          <pc:docMk/>
          <pc:sldMk cId="1316689169" sldId="407"/>
        </pc:sldMkLst>
      </pc:sldChg>
      <pc:sldChg chg="del">
        <pc:chgData name="Batool, Nazre" userId="bb8bcf30-75a1-410b-8398-e76265c4dbbb" providerId="ADAL" clId="{75ED9165-1B73-46CB-9F5C-9C6535A016ED}" dt="2024-10-16T22:57:58.183" v="2651" actId="47"/>
        <pc:sldMkLst>
          <pc:docMk/>
          <pc:sldMk cId="2877807973" sldId="408"/>
        </pc:sldMkLst>
      </pc:sldChg>
      <pc:sldChg chg="del">
        <pc:chgData name="Batool, Nazre" userId="bb8bcf30-75a1-410b-8398-e76265c4dbbb" providerId="ADAL" clId="{75ED9165-1B73-46CB-9F5C-9C6535A016ED}" dt="2024-10-16T22:57:58.183" v="2651" actId="47"/>
        <pc:sldMkLst>
          <pc:docMk/>
          <pc:sldMk cId="982621349" sldId="409"/>
        </pc:sldMkLst>
      </pc:sldChg>
      <pc:sldChg chg="del">
        <pc:chgData name="Batool, Nazre" userId="bb8bcf30-75a1-410b-8398-e76265c4dbbb" providerId="ADAL" clId="{75ED9165-1B73-46CB-9F5C-9C6535A016ED}" dt="2024-10-16T22:57:58.183" v="2651" actId="47"/>
        <pc:sldMkLst>
          <pc:docMk/>
          <pc:sldMk cId="3551522215" sldId="410"/>
        </pc:sldMkLst>
      </pc:sldChg>
      <pc:sldChg chg="del">
        <pc:chgData name="Batool, Nazre" userId="bb8bcf30-75a1-410b-8398-e76265c4dbbb" providerId="ADAL" clId="{75ED9165-1B73-46CB-9F5C-9C6535A016ED}" dt="2024-10-16T22:57:58.183" v="2651" actId="47"/>
        <pc:sldMkLst>
          <pc:docMk/>
          <pc:sldMk cId="2353868529" sldId="411"/>
        </pc:sldMkLst>
      </pc:sldChg>
      <pc:sldChg chg="modSp mod">
        <pc:chgData name="Batool, Nazre" userId="bb8bcf30-75a1-410b-8398-e76265c4dbbb" providerId="ADAL" clId="{75ED9165-1B73-46CB-9F5C-9C6535A016ED}" dt="2024-10-16T21:28:37.456" v="1406"/>
        <pc:sldMkLst>
          <pc:docMk/>
          <pc:sldMk cId="1070112020" sldId="412"/>
        </pc:sldMkLst>
        <pc:spChg chg="mod">
          <ac:chgData name="Batool, Nazre" userId="bb8bcf30-75a1-410b-8398-e76265c4dbbb" providerId="ADAL" clId="{75ED9165-1B73-46CB-9F5C-9C6535A016ED}" dt="2024-10-16T21:28:37.456" v="1406"/>
          <ac:spMkLst>
            <pc:docMk/>
            <pc:sldMk cId="1070112020" sldId="412"/>
            <ac:spMk id="3" creationId="{94D0EB80-0155-FE70-7181-FA6803A4FECA}"/>
          </ac:spMkLst>
        </pc:spChg>
        <pc:picChg chg="mod">
          <ac:chgData name="Batool, Nazre" userId="bb8bcf30-75a1-410b-8398-e76265c4dbbb" providerId="ADAL" clId="{75ED9165-1B73-46CB-9F5C-9C6535A016ED}" dt="2024-10-16T21:18:22.469" v="1156" actId="1076"/>
          <ac:picMkLst>
            <pc:docMk/>
            <pc:sldMk cId="1070112020" sldId="412"/>
            <ac:picMk id="2" creationId="{94428AE9-792F-C34B-D93A-959537AE970B}"/>
          </ac:picMkLst>
        </pc:picChg>
      </pc:sldChg>
      <pc:sldChg chg="del">
        <pc:chgData name="Batool, Nazre" userId="bb8bcf30-75a1-410b-8398-e76265c4dbbb" providerId="ADAL" clId="{75ED9165-1B73-46CB-9F5C-9C6535A016ED}" dt="2024-10-16T22:57:58.183" v="2651" actId="47"/>
        <pc:sldMkLst>
          <pc:docMk/>
          <pc:sldMk cId="4225269871" sldId="413"/>
        </pc:sldMkLst>
      </pc:sldChg>
      <pc:sldChg chg="del">
        <pc:chgData name="Batool, Nazre" userId="bb8bcf30-75a1-410b-8398-e76265c4dbbb" providerId="ADAL" clId="{75ED9165-1B73-46CB-9F5C-9C6535A016ED}" dt="2024-10-16T22:57:58.183" v="2651" actId="47"/>
        <pc:sldMkLst>
          <pc:docMk/>
          <pc:sldMk cId="2878395641" sldId="414"/>
        </pc:sldMkLst>
      </pc:sldChg>
      <pc:sldChg chg="del">
        <pc:chgData name="Batool, Nazre" userId="bb8bcf30-75a1-410b-8398-e76265c4dbbb" providerId="ADAL" clId="{75ED9165-1B73-46CB-9F5C-9C6535A016ED}" dt="2024-10-16T22:57:58.183" v="2651" actId="47"/>
        <pc:sldMkLst>
          <pc:docMk/>
          <pc:sldMk cId="2068224003" sldId="415"/>
        </pc:sldMkLst>
      </pc:sldChg>
      <pc:sldChg chg="del">
        <pc:chgData name="Batool, Nazre" userId="bb8bcf30-75a1-410b-8398-e76265c4dbbb" providerId="ADAL" clId="{75ED9165-1B73-46CB-9F5C-9C6535A016ED}" dt="2024-10-16T22:57:58.183" v="2651" actId="47"/>
        <pc:sldMkLst>
          <pc:docMk/>
          <pc:sldMk cId="3089678122" sldId="416"/>
        </pc:sldMkLst>
      </pc:sldChg>
      <pc:sldChg chg="addSp delSp modSp mod">
        <pc:chgData name="Batool, Nazre" userId="bb8bcf30-75a1-410b-8398-e76265c4dbbb" providerId="ADAL" clId="{75ED9165-1B73-46CB-9F5C-9C6535A016ED}" dt="2024-10-16T21:44:59.122" v="1735" actId="1582"/>
        <pc:sldMkLst>
          <pc:docMk/>
          <pc:sldMk cId="3189588845" sldId="417"/>
        </pc:sldMkLst>
        <pc:spChg chg="add mod">
          <ac:chgData name="Batool, Nazre" userId="bb8bcf30-75a1-410b-8398-e76265c4dbbb" providerId="ADAL" clId="{75ED9165-1B73-46CB-9F5C-9C6535A016ED}" dt="2024-10-16T21:09:09.050" v="1069" actId="113"/>
          <ac:spMkLst>
            <pc:docMk/>
            <pc:sldMk cId="3189588845" sldId="417"/>
            <ac:spMk id="2" creationId="{9F21DFAB-33DA-B20C-C543-92FB193D5944}"/>
          </ac:spMkLst>
        </pc:spChg>
        <pc:spChg chg="mod">
          <ac:chgData name="Batool, Nazre" userId="bb8bcf30-75a1-410b-8398-e76265c4dbbb" providerId="ADAL" clId="{75ED9165-1B73-46CB-9F5C-9C6535A016ED}" dt="2024-10-16T21:29:02.289" v="1466" actId="14100"/>
          <ac:spMkLst>
            <pc:docMk/>
            <pc:sldMk cId="3189588845" sldId="417"/>
            <ac:spMk id="3" creationId="{94D0EB80-0155-FE70-7181-FA6803A4FECA}"/>
          </ac:spMkLst>
        </pc:spChg>
        <pc:spChg chg="add mod">
          <ac:chgData name="Batool, Nazre" userId="bb8bcf30-75a1-410b-8398-e76265c4dbbb" providerId="ADAL" clId="{75ED9165-1B73-46CB-9F5C-9C6535A016ED}" dt="2024-10-16T21:09:09.050" v="1069" actId="113"/>
          <ac:spMkLst>
            <pc:docMk/>
            <pc:sldMk cId="3189588845" sldId="417"/>
            <ac:spMk id="8" creationId="{FC297558-F4CF-7107-2304-22025A96C8FB}"/>
          </ac:spMkLst>
        </pc:spChg>
        <pc:spChg chg="add mod">
          <ac:chgData name="Batool, Nazre" userId="bb8bcf30-75a1-410b-8398-e76265c4dbbb" providerId="ADAL" clId="{75ED9165-1B73-46CB-9F5C-9C6535A016ED}" dt="2024-10-16T21:09:09.050" v="1069" actId="113"/>
          <ac:spMkLst>
            <pc:docMk/>
            <pc:sldMk cId="3189588845" sldId="417"/>
            <ac:spMk id="9" creationId="{9C75832B-ED51-C341-14C3-D4425DDBE306}"/>
          </ac:spMkLst>
        </pc:spChg>
        <pc:spChg chg="add mod">
          <ac:chgData name="Batool, Nazre" userId="bb8bcf30-75a1-410b-8398-e76265c4dbbb" providerId="ADAL" clId="{75ED9165-1B73-46CB-9F5C-9C6535A016ED}" dt="2024-10-16T21:09:09.050" v="1069" actId="113"/>
          <ac:spMkLst>
            <pc:docMk/>
            <pc:sldMk cId="3189588845" sldId="417"/>
            <ac:spMk id="10" creationId="{2928843F-109F-6D6B-F8BB-A9E25CD207BB}"/>
          </ac:spMkLst>
        </pc:spChg>
        <pc:spChg chg="add mod">
          <ac:chgData name="Batool, Nazre" userId="bb8bcf30-75a1-410b-8398-e76265c4dbbb" providerId="ADAL" clId="{75ED9165-1B73-46CB-9F5C-9C6535A016ED}" dt="2024-10-16T21:09:09.050" v="1069" actId="113"/>
          <ac:spMkLst>
            <pc:docMk/>
            <pc:sldMk cId="3189588845" sldId="417"/>
            <ac:spMk id="11" creationId="{FA607183-CA6C-C5AC-770B-EF65165505C1}"/>
          </ac:spMkLst>
        </pc:spChg>
        <pc:spChg chg="add mod">
          <ac:chgData name="Batool, Nazre" userId="bb8bcf30-75a1-410b-8398-e76265c4dbbb" providerId="ADAL" clId="{75ED9165-1B73-46CB-9F5C-9C6535A016ED}" dt="2024-10-16T21:09:09.050" v="1069" actId="113"/>
          <ac:spMkLst>
            <pc:docMk/>
            <pc:sldMk cId="3189588845" sldId="417"/>
            <ac:spMk id="12" creationId="{C4B50B96-1982-E864-1111-0650F8FCE743}"/>
          </ac:spMkLst>
        </pc:spChg>
        <pc:spChg chg="add mod">
          <ac:chgData name="Batool, Nazre" userId="bb8bcf30-75a1-410b-8398-e76265c4dbbb" providerId="ADAL" clId="{75ED9165-1B73-46CB-9F5C-9C6535A016ED}" dt="2024-10-16T21:09:09.050" v="1069" actId="113"/>
          <ac:spMkLst>
            <pc:docMk/>
            <pc:sldMk cId="3189588845" sldId="417"/>
            <ac:spMk id="13" creationId="{9A652CD0-B3CA-3186-7028-99DD2FEA6320}"/>
          </ac:spMkLst>
        </pc:spChg>
        <pc:spChg chg="add mod">
          <ac:chgData name="Batool, Nazre" userId="bb8bcf30-75a1-410b-8398-e76265c4dbbb" providerId="ADAL" clId="{75ED9165-1B73-46CB-9F5C-9C6535A016ED}" dt="2024-10-16T21:09:09.050" v="1069" actId="113"/>
          <ac:spMkLst>
            <pc:docMk/>
            <pc:sldMk cId="3189588845" sldId="417"/>
            <ac:spMk id="14" creationId="{F75A1533-ABA8-EAF1-49E3-620862E4754A}"/>
          </ac:spMkLst>
        </pc:spChg>
        <pc:spChg chg="add mod">
          <ac:chgData name="Batool, Nazre" userId="bb8bcf30-75a1-410b-8398-e76265c4dbbb" providerId="ADAL" clId="{75ED9165-1B73-46CB-9F5C-9C6535A016ED}" dt="2024-10-16T21:09:17.720" v="1070" actId="113"/>
          <ac:spMkLst>
            <pc:docMk/>
            <pc:sldMk cId="3189588845" sldId="417"/>
            <ac:spMk id="15" creationId="{09F4CBA7-73BE-D401-A1AA-F3FC503A3AA4}"/>
          </ac:spMkLst>
        </pc:spChg>
        <pc:spChg chg="add mod">
          <ac:chgData name="Batool, Nazre" userId="bb8bcf30-75a1-410b-8398-e76265c4dbbb" providerId="ADAL" clId="{75ED9165-1B73-46CB-9F5C-9C6535A016ED}" dt="2024-10-16T21:09:09.050" v="1069" actId="113"/>
          <ac:spMkLst>
            <pc:docMk/>
            <pc:sldMk cId="3189588845" sldId="417"/>
            <ac:spMk id="16" creationId="{69CA5825-38CB-4BD0-12CA-89A2A0276F44}"/>
          </ac:spMkLst>
        </pc:spChg>
        <pc:spChg chg="add mod">
          <ac:chgData name="Batool, Nazre" userId="bb8bcf30-75a1-410b-8398-e76265c4dbbb" providerId="ADAL" clId="{75ED9165-1B73-46CB-9F5C-9C6535A016ED}" dt="2024-10-16T21:09:09.050" v="1069" actId="113"/>
          <ac:spMkLst>
            <pc:docMk/>
            <pc:sldMk cId="3189588845" sldId="417"/>
            <ac:spMk id="17" creationId="{9A78B471-417B-E358-38E8-26A3300E4B3D}"/>
          </ac:spMkLst>
        </pc:spChg>
        <pc:spChg chg="add mod">
          <ac:chgData name="Batool, Nazre" userId="bb8bcf30-75a1-410b-8398-e76265c4dbbb" providerId="ADAL" clId="{75ED9165-1B73-46CB-9F5C-9C6535A016ED}" dt="2024-10-16T21:05:55.455" v="980" actId="20577"/>
          <ac:spMkLst>
            <pc:docMk/>
            <pc:sldMk cId="3189588845" sldId="417"/>
            <ac:spMk id="18" creationId="{9FC7A588-3C92-6F12-F0C0-C44499C0696F}"/>
          </ac:spMkLst>
        </pc:spChg>
        <pc:spChg chg="add mod">
          <ac:chgData name="Batool, Nazre" userId="bb8bcf30-75a1-410b-8398-e76265c4dbbb" providerId="ADAL" clId="{75ED9165-1B73-46CB-9F5C-9C6535A016ED}" dt="2024-10-16T21:09:09.050" v="1069" actId="113"/>
          <ac:spMkLst>
            <pc:docMk/>
            <pc:sldMk cId="3189588845" sldId="417"/>
            <ac:spMk id="19" creationId="{A16D84B1-07BB-645E-4BE0-84497B1065A8}"/>
          </ac:spMkLst>
        </pc:spChg>
        <pc:spChg chg="add mod">
          <ac:chgData name="Batool, Nazre" userId="bb8bcf30-75a1-410b-8398-e76265c4dbbb" providerId="ADAL" clId="{75ED9165-1B73-46CB-9F5C-9C6535A016ED}" dt="2024-10-16T21:09:17.720" v="1070" actId="113"/>
          <ac:spMkLst>
            <pc:docMk/>
            <pc:sldMk cId="3189588845" sldId="417"/>
            <ac:spMk id="20" creationId="{D687E897-4B80-04EC-9BE3-0C41900BB667}"/>
          </ac:spMkLst>
        </pc:spChg>
        <pc:spChg chg="add mod">
          <ac:chgData name="Batool, Nazre" userId="bb8bcf30-75a1-410b-8398-e76265c4dbbb" providerId="ADAL" clId="{75ED9165-1B73-46CB-9F5C-9C6535A016ED}" dt="2024-10-16T21:44:59.122" v="1735" actId="1582"/>
          <ac:spMkLst>
            <pc:docMk/>
            <pc:sldMk cId="3189588845" sldId="417"/>
            <ac:spMk id="21" creationId="{49C6E150-3348-96EE-E1F4-FB106F152760}"/>
          </ac:spMkLst>
        </pc:spChg>
        <pc:picChg chg="del">
          <ac:chgData name="Batool, Nazre" userId="bb8bcf30-75a1-410b-8398-e76265c4dbbb" providerId="ADAL" clId="{75ED9165-1B73-46CB-9F5C-9C6535A016ED}" dt="2024-10-16T20:31:12.789" v="421" actId="478"/>
          <ac:picMkLst>
            <pc:docMk/>
            <pc:sldMk cId="3189588845" sldId="417"/>
            <ac:picMk id="5" creationId="{9DB9A8B1-7DC1-789C-C3C9-9FC7F58A991A}"/>
          </ac:picMkLst>
        </pc:picChg>
        <pc:picChg chg="del">
          <ac:chgData name="Batool, Nazre" userId="bb8bcf30-75a1-410b-8398-e76265c4dbbb" providerId="ADAL" clId="{75ED9165-1B73-46CB-9F5C-9C6535A016ED}" dt="2024-10-16T20:31:15.569" v="422" actId="478"/>
          <ac:picMkLst>
            <pc:docMk/>
            <pc:sldMk cId="3189588845" sldId="417"/>
            <ac:picMk id="6" creationId="{A56100D0-F3B6-5096-A2A1-62DAF3C8F434}"/>
          </ac:picMkLst>
        </pc:picChg>
        <pc:picChg chg="del">
          <ac:chgData name="Batool, Nazre" userId="bb8bcf30-75a1-410b-8398-e76265c4dbbb" providerId="ADAL" clId="{75ED9165-1B73-46CB-9F5C-9C6535A016ED}" dt="2024-10-16T20:31:10.158" v="420" actId="478"/>
          <ac:picMkLst>
            <pc:docMk/>
            <pc:sldMk cId="3189588845" sldId="417"/>
            <ac:picMk id="7" creationId="{BC77C198-E262-A50E-9BE9-229B0775D2CE}"/>
          </ac:picMkLst>
        </pc:picChg>
      </pc:sldChg>
      <pc:sldChg chg="modSp mod">
        <pc:chgData name="Batool, Nazre" userId="bb8bcf30-75a1-410b-8398-e76265c4dbbb" providerId="ADAL" clId="{75ED9165-1B73-46CB-9F5C-9C6535A016ED}" dt="2024-10-16T21:29:50.912" v="1472" actId="20577"/>
        <pc:sldMkLst>
          <pc:docMk/>
          <pc:sldMk cId="4260247069" sldId="418"/>
        </pc:sldMkLst>
        <pc:spChg chg="mod">
          <ac:chgData name="Batool, Nazre" userId="bb8bcf30-75a1-410b-8398-e76265c4dbbb" providerId="ADAL" clId="{75ED9165-1B73-46CB-9F5C-9C6535A016ED}" dt="2024-10-16T21:29:50.912" v="1472" actId="20577"/>
          <ac:spMkLst>
            <pc:docMk/>
            <pc:sldMk cId="4260247069" sldId="418"/>
            <ac:spMk id="3" creationId="{94D0EB80-0155-FE70-7181-FA6803A4FECA}"/>
          </ac:spMkLst>
        </pc:spChg>
        <pc:spChg chg="mod">
          <ac:chgData name="Batool, Nazre" userId="bb8bcf30-75a1-410b-8398-e76265c4dbbb" providerId="ADAL" clId="{75ED9165-1B73-46CB-9F5C-9C6535A016ED}" dt="2024-10-16T21:23:48.700" v="1210" actId="1076"/>
          <ac:spMkLst>
            <pc:docMk/>
            <pc:sldMk cId="4260247069" sldId="418"/>
            <ac:spMk id="9" creationId="{8B2F6A34-4BFA-75D7-2455-6A633DA34DA1}"/>
          </ac:spMkLst>
        </pc:spChg>
        <pc:spChg chg="mod">
          <ac:chgData name="Batool, Nazre" userId="bb8bcf30-75a1-410b-8398-e76265c4dbbb" providerId="ADAL" clId="{75ED9165-1B73-46CB-9F5C-9C6535A016ED}" dt="2024-10-16T21:24:15.552" v="1216" actId="1076"/>
          <ac:spMkLst>
            <pc:docMk/>
            <pc:sldMk cId="4260247069" sldId="418"/>
            <ac:spMk id="10" creationId="{44CAB1AE-356C-7A9F-046E-4858F0008979}"/>
          </ac:spMkLst>
        </pc:spChg>
        <pc:picChg chg="mod">
          <ac:chgData name="Batool, Nazre" userId="bb8bcf30-75a1-410b-8398-e76265c4dbbb" providerId="ADAL" clId="{75ED9165-1B73-46CB-9F5C-9C6535A016ED}" dt="2024-10-16T21:23:40.937" v="1209" actId="1076"/>
          <ac:picMkLst>
            <pc:docMk/>
            <pc:sldMk cId="4260247069" sldId="418"/>
            <ac:picMk id="8" creationId="{FB2D13D9-72B7-DD2B-A04E-17F58428E048}"/>
          </ac:picMkLst>
        </pc:picChg>
        <pc:cxnChg chg="mod">
          <ac:chgData name="Batool, Nazre" userId="bb8bcf30-75a1-410b-8398-e76265c4dbbb" providerId="ADAL" clId="{75ED9165-1B73-46CB-9F5C-9C6535A016ED}" dt="2024-10-16T21:24:11.428" v="1215" actId="14100"/>
          <ac:cxnSpMkLst>
            <pc:docMk/>
            <pc:sldMk cId="4260247069" sldId="418"/>
            <ac:cxnSpMk id="11" creationId="{DB6776EA-F756-00A4-C43F-2052D0DDD3F4}"/>
          </ac:cxnSpMkLst>
        </pc:cxnChg>
        <pc:cxnChg chg="mod">
          <ac:chgData name="Batool, Nazre" userId="bb8bcf30-75a1-410b-8398-e76265c4dbbb" providerId="ADAL" clId="{75ED9165-1B73-46CB-9F5C-9C6535A016ED}" dt="2024-10-16T21:23:56.290" v="1212" actId="14100"/>
          <ac:cxnSpMkLst>
            <pc:docMk/>
            <pc:sldMk cId="4260247069" sldId="418"/>
            <ac:cxnSpMk id="12" creationId="{A08683AE-3409-5E60-2865-EA341D5C24CB}"/>
          </ac:cxnSpMkLst>
        </pc:cxnChg>
      </pc:sldChg>
      <pc:sldChg chg="delSp modSp mod">
        <pc:chgData name="Batool, Nazre" userId="bb8bcf30-75a1-410b-8398-e76265c4dbbb" providerId="ADAL" clId="{75ED9165-1B73-46CB-9F5C-9C6535A016ED}" dt="2024-10-16T21:34:25.290" v="1567" actId="1076"/>
        <pc:sldMkLst>
          <pc:docMk/>
          <pc:sldMk cId="2361849118" sldId="419"/>
        </pc:sldMkLst>
        <pc:spChg chg="mod">
          <ac:chgData name="Batool, Nazre" userId="bb8bcf30-75a1-410b-8398-e76265c4dbbb" providerId="ADAL" clId="{75ED9165-1B73-46CB-9F5C-9C6535A016ED}" dt="2024-10-16T21:34:19.010" v="1566" actId="6549"/>
          <ac:spMkLst>
            <pc:docMk/>
            <pc:sldMk cId="2361849118" sldId="419"/>
            <ac:spMk id="3" creationId="{94D0EB80-0155-FE70-7181-FA6803A4FECA}"/>
          </ac:spMkLst>
        </pc:spChg>
        <pc:picChg chg="del mod">
          <ac:chgData name="Batool, Nazre" userId="bb8bcf30-75a1-410b-8398-e76265c4dbbb" providerId="ADAL" clId="{75ED9165-1B73-46CB-9F5C-9C6535A016ED}" dt="2024-10-16T21:33:48.098" v="1558" actId="478"/>
          <ac:picMkLst>
            <pc:docMk/>
            <pc:sldMk cId="2361849118" sldId="419"/>
            <ac:picMk id="5" creationId="{947C9CB7-FBE9-51E2-C4A8-24B2211173A4}"/>
          </ac:picMkLst>
        </pc:picChg>
        <pc:picChg chg="mod">
          <ac:chgData name="Batool, Nazre" userId="bb8bcf30-75a1-410b-8398-e76265c4dbbb" providerId="ADAL" clId="{75ED9165-1B73-46CB-9F5C-9C6535A016ED}" dt="2024-10-16T21:34:25.290" v="1567" actId="1076"/>
          <ac:picMkLst>
            <pc:docMk/>
            <pc:sldMk cId="2361849118" sldId="419"/>
            <ac:picMk id="7" creationId="{A724C7CD-5FF4-D2B2-77D3-1E17E1E92816}"/>
          </ac:picMkLst>
        </pc:picChg>
      </pc:sldChg>
      <pc:sldChg chg="addSp delSp modSp mod">
        <pc:chgData name="Batool, Nazre" userId="bb8bcf30-75a1-410b-8398-e76265c4dbbb" providerId="ADAL" clId="{75ED9165-1B73-46CB-9F5C-9C6535A016ED}" dt="2024-10-16T22:32:34.775" v="2051" actId="20577"/>
        <pc:sldMkLst>
          <pc:docMk/>
          <pc:sldMk cId="4147256812" sldId="420"/>
        </pc:sldMkLst>
        <pc:spChg chg="mod">
          <ac:chgData name="Batool, Nazre" userId="bb8bcf30-75a1-410b-8398-e76265c4dbbb" providerId="ADAL" clId="{75ED9165-1B73-46CB-9F5C-9C6535A016ED}" dt="2024-10-16T22:32:34.775" v="2051" actId="20577"/>
          <ac:spMkLst>
            <pc:docMk/>
            <pc:sldMk cId="4147256812" sldId="420"/>
            <ac:spMk id="3" creationId="{94D0EB80-0155-FE70-7181-FA6803A4FECA}"/>
          </ac:spMkLst>
        </pc:spChg>
        <pc:spChg chg="mod">
          <ac:chgData name="Batool, Nazre" userId="bb8bcf30-75a1-410b-8398-e76265c4dbbb" providerId="ADAL" clId="{75ED9165-1B73-46CB-9F5C-9C6535A016ED}" dt="2024-10-16T21:44:00.812" v="1729" actId="20577"/>
          <ac:spMkLst>
            <pc:docMk/>
            <pc:sldMk cId="4147256812" sldId="420"/>
            <ac:spMk id="4" creationId="{39ACD579-F9B2-9736-27BF-0C1D82F7FC0D}"/>
          </ac:spMkLst>
        </pc:spChg>
        <pc:spChg chg="add mod">
          <ac:chgData name="Batool, Nazre" userId="bb8bcf30-75a1-410b-8398-e76265c4dbbb" providerId="ADAL" clId="{75ED9165-1B73-46CB-9F5C-9C6535A016ED}" dt="2024-10-16T22:31:47.071" v="2023" actId="1037"/>
          <ac:spMkLst>
            <pc:docMk/>
            <pc:sldMk cId="4147256812" sldId="420"/>
            <ac:spMk id="5" creationId="{AECFC589-C9D5-3A0D-4426-2C1D301E0CF4}"/>
          </ac:spMkLst>
        </pc:spChg>
        <pc:spChg chg="mod">
          <ac:chgData name="Batool, Nazre" userId="bb8bcf30-75a1-410b-8398-e76265c4dbbb" providerId="ADAL" clId="{75ED9165-1B73-46CB-9F5C-9C6535A016ED}" dt="2024-10-16T22:31:11.486" v="2000" actId="14100"/>
          <ac:spMkLst>
            <pc:docMk/>
            <pc:sldMk cId="4147256812" sldId="420"/>
            <ac:spMk id="10" creationId="{79A35F99-6155-FA45-AB30-B7A72EED6D83}"/>
          </ac:spMkLst>
        </pc:spChg>
        <pc:spChg chg="add mod">
          <ac:chgData name="Batool, Nazre" userId="bb8bcf30-75a1-410b-8398-e76265c4dbbb" providerId="ADAL" clId="{75ED9165-1B73-46CB-9F5C-9C6535A016ED}" dt="2024-10-16T22:31:32.416" v="2007" actId="1035"/>
          <ac:spMkLst>
            <pc:docMk/>
            <pc:sldMk cId="4147256812" sldId="420"/>
            <ac:spMk id="13" creationId="{3727645A-FD9C-C428-577C-8C4E0C02AAB9}"/>
          </ac:spMkLst>
        </pc:spChg>
        <pc:picChg chg="add mod">
          <ac:chgData name="Batool, Nazre" userId="bb8bcf30-75a1-410b-8398-e76265c4dbbb" providerId="ADAL" clId="{75ED9165-1B73-46CB-9F5C-9C6535A016ED}" dt="2024-10-16T22:30:18.504" v="1953" actId="1038"/>
          <ac:picMkLst>
            <pc:docMk/>
            <pc:sldMk cId="4147256812" sldId="420"/>
            <ac:picMk id="2" creationId="{6F8066F8-39E1-D94E-D86B-11737C2F8AC4}"/>
          </ac:picMkLst>
        </pc:picChg>
        <pc:picChg chg="del mod">
          <ac:chgData name="Batool, Nazre" userId="bb8bcf30-75a1-410b-8398-e76265c4dbbb" providerId="ADAL" clId="{75ED9165-1B73-46CB-9F5C-9C6535A016ED}" dt="2024-10-16T22:28:56.305" v="1933" actId="21"/>
          <ac:picMkLst>
            <pc:docMk/>
            <pc:sldMk cId="4147256812" sldId="420"/>
            <ac:picMk id="6" creationId="{DCFD4E15-2968-8F47-2ED5-87CBC39F551A}"/>
          </ac:picMkLst>
        </pc:picChg>
        <pc:picChg chg="del mod">
          <ac:chgData name="Batool, Nazre" userId="bb8bcf30-75a1-410b-8398-e76265c4dbbb" providerId="ADAL" clId="{75ED9165-1B73-46CB-9F5C-9C6535A016ED}" dt="2024-10-16T22:28:56.305" v="1933" actId="21"/>
          <ac:picMkLst>
            <pc:docMk/>
            <pc:sldMk cId="4147256812" sldId="420"/>
            <ac:picMk id="7" creationId="{82B775BD-5B9D-A5DE-C61F-091DF2573230}"/>
          </ac:picMkLst>
        </pc:picChg>
        <pc:picChg chg="add mod">
          <ac:chgData name="Batool, Nazre" userId="bb8bcf30-75a1-410b-8398-e76265c4dbbb" providerId="ADAL" clId="{75ED9165-1B73-46CB-9F5C-9C6535A016ED}" dt="2024-10-16T22:30:24.611" v="1979" actId="1037"/>
          <ac:picMkLst>
            <pc:docMk/>
            <pc:sldMk cId="4147256812" sldId="420"/>
            <ac:picMk id="9" creationId="{B2A37389-EC9E-729B-4436-4FB170FBE819}"/>
          </ac:picMkLst>
        </pc:picChg>
        <pc:picChg chg="add mod">
          <ac:chgData name="Batool, Nazre" userId="bb8bcf30-75a1-410b-8398-e76265c4dbbb" providerId="ADAL" clId="{75ED9165-1B73-46CB-9F5C-9C6535A016ED}" dt="2024-10-16T22:30:30.021" v="1992" actId="1038"/>
          <ac:picMkLst>
            <pc:docMk/>
            <pc:sldMk cId="4147256812" sldId="420"/>
            <ac:picMk id="12" creationId="{0BD3CBAA-E49C-2F48-6783-8A04FED0FEA4}"/>
          </ac:picMkLst>
        </pc:picChg>
      </pc:sldChg>
      <pc:sldChg chg="modSp mod">
        <pc:chgData name="Batool, Nazre" userId="bb8bcf30-75a1-410b-8398-e76265c4dbbb" providerId="ADAL" clId="{75ED9165-1B73-46CB-9F5C-9C6535A016ED}" dt="2024-10-16T21:41:55.888" v="1680" actId="1035"/>
        <pc:sldMkLst>
          <pc:docMk/>
          <pc:sldMk cId="3076191820" sldId="421"/>
        </pc:sldMkLst>
        <pc:spChg chg="mod">
          <ac:chgData name="Batool, Nazre" userId="bb8bcf30-75a1-410b-8398-e76265c4dbbb" providerId="ADAL" clId="{75ED9165-1B73-46CB-9F5C-9C6535A016ED}" dt="2024-10-16T21:41:34.058" v="1663" actId="14100"/>
          <ac:spMkLst>
            <pc:docMk/>
            <pc:sldMk cId="3076191820" sldId="421"/>
            <ac:spMk id="3" creationId="{94D0EB80-0155-FE70-7181-FA6803A4FECA}"/>
          </ac:spMkLst>
        </pc:spChg>
        <pc:picChg chg="mod">
          <ac:chgData name="Batool, Nazre" userId="bb8bcf30-75a1-410b-8398-e76265c4dbbb" providerId="ADAL" clId="{75ED9165-1B73-46CB-9F5C-9C6535A016ED}" dt="2024-10-16T21:41:55.888" v="1680" actId="1035"/>
          <ac:picMkLst>
            <pc:docMk/>
            <pc:sldMk cId="3076191820" sldId="421"/>
            <ac:picMk id="5" creationId="{C802D32C-41DF-128B-B904-9E4DE9872D3F}"/>
          </ac:picMkLst>
        </pc:picChg>
        <pc:picChg chg="mod">
          <ac:chgData name="Batool, Nazre" userId="bb8bcf30-75a1-410b-8398-e76265c4dbbb" providerId="ADAL" clId="{75ED9165-1B73-46CB-9F5C-9C6535A016ED}" dt="2024-10-16T21:41:45.845" v="1665" actId="1076"/>
          <ac:picMkLst>
            <pc:docMk/>
            <pc:sldMk cId="3076191820" sldId="421"/>
            <ac:picMk id="6" creationId="{B68D7C1B-698E-A3BE-CD5E-0E4C7C3E6010}"/>
          </ac:picMkLst>
        </pc:picChg>
      </pc:sldChg>
      <pc:sldChg chg="delSp modSp mod">
        <pc:chgData name="Batool, Nazre" userId="bb8bcf30-75a1-410b-8398-e76265c4dbbb" providerId="ADAL" clId="{75ED9165-1B73-46CB-9F5C-9C6535A016ED}" dt="2024-10-16T21:39:30.927" v="1644" actId="1076"/>
        <pc:sldMkLst>
          <pc:docMk/>
          <pc:sldMk cId="1765157846" sldId="422"/>
        </pc:sldMkLst>
        <pc:spChg chg="mod">
          <ac:chgData name="Batool, Nazre" userId="bb8bcf30-75a1-410b-8398-e76265c4dbbb" providerId="ADAL" clId="{75ED9165-1B73-46CB-9F5C-9C6535A016ED}" dt="2024-10-16T21:38:56.484" v="1639" actId="20577"/>
          <ac:spMkLst>
            <pc:docMk/>
            <pc:sldMk cId="1765157846" sldId="422"/>
            <ac:spMk id="3" creationId="{94D0EB80-0155-FE70-7181-FA6803A4FECA}"/>
          </ac:spMkLst>
        </pc:spChg>
        <pc:grpChg chg="mod">
          <ac:chgData name="Batool, Nazre" userId="bb8bcf30-75a1-410b-8398-e76265c4dbbb" providerId="ADAL" clId="{75ED9165-1B73-46CB-9F5C-9C6535A016ED}" dt="2024-10-16T21:39:15.292" v="1643" actId="14100"/>
          <ac:grpSpMkLst>
            <pc:docMk/>
            <pc:sldMk cId="1765157846" sldId="422"/>
            <ac:grpSpMk id="2" creationId="{F094E594-A315-9BB7-5B96-8B72FC39CE19}"/>
          </ac:grpSpMkLst>
        </pc:grpChg>
        <pc:picChg chg="mod">
          <ac:chgData name="Batool, Nazre" userId="bb8bcf30-75a1-410b-8398-e76265c4dbbb" providerId="ADAL" clId="{75ED9165-1B73-46CB-9F5C-9C6535A016ED}" dt="2024-10-16T21:39:30.927" v="1644" actId="1076"/>
          <ac:picMkLst>
            <pc:docMk/>
            <pc:sldMk cId="1765157846" sldId="422"/>
            <ac:picMk id="7" creationId="{3E03CAFD-4719-5D9E-8962-231B80F08EDB}"/>
          </ac:picMkLst>
        </pc:picChg>
        <pc:picChg chg="del">
          <ac:chgData name="Batool, Nazre" userId="bb8bcf30-75a1-410b-8398-e76265c4dbbb" providerId="ADAL" clId="{75ED9165-1B73-46CB-9F5C-9C6535A016ED}" dt="2024-10-16T21:35:57.585" v="1577" actId="478"/>
          <ac:picMkLst>
            <pc:docMk/>
            <pc:sldMk cId="1765157846" sldId="422"/>
            <ac:picMk id="8" creationId="{A600489C-48A3-144C-9F4B-3D46A04EA8A2}"/>
          </ac:picMkLst>
        </pc:picChg>
        <pc:picChg chg="del">
          <ac:chgData name="Batool, Nazre" userId="bb8bcf30-75a1-410b-8398-e76265c4dbbb" providerId="ADAL" clId="{75ED9165-1B73-46CB-9F5C-9C6535A016ED}" dt="2024-10-16T21:35:53.941" v="1576" actId="478"/>
          <ac:picMkLst>
            <pc:docMk/>
            <pc:sldMk cId="1765157846" sldId="422"/>
            <ac:picMk id="9" creationId="{EBE86A52-4FFD-9B82-42F8-317BBFA89D49}"/>
          </ac:picMkLst>
        </pc:picChg>
        <pc:picChg chg="mod">
          <ac:chgData name="Batool, Nazre" userId="bb8bcf30-75a1-410b-8398-e76265c4dbbb" providerId="ADAL" clId="{75ED9165-1B73-46CB-9F5C-9C6535A016ED}" dt="2024-10-16T21:38:15.932" v="1629" actId="1076"/>
          <ac:picMkLst>
            <pc:docMk/>
            <pc:sldMk cId="1765157846" sldId="422"/>
            <ac:picMk id="10" creationId="{4531490B-6C6A-3871-D389-7AF9F78629C8}"/>
          </ac:picMkLst>
        </pc:picChg>
      </pc:sldChg>
      <pc:sldChg chg="modSp mod">
        <pc:chgData name="Batool, Nazre" userId="bb8bcf30-75a1-410b-8398-e76265c4dbbb" providerId="ADAL" clId="{75ED9165-1B73-46CB-9F5C-9C6535A016ED}" dt="2024-10-16T21:46:25.883" v="1794" actId="13926"/>
        <pc:sldMkLst>
          <pc:docMk/>
          <pc:sldMk cId="3885127018" sldId="423"/>
        </pc:sldMkLst>
        <pc:spChg chg="mod">
          <ac:chgData name="Batool, Nazre" userId="bb8bcf30-75a1-410b-8398-e76265c4dbbb" providerId="ADAL" clId="{75ED9165-1B73-46CB-9F5C-9C6535A016ED}" dt="2024-10-16T21:46:25.883" v="1794" actId="13926"/>
          <ac:spMkLst>
            <pc:docMk/>
            <pc:sldMk cId="3885127018" sldId="423"/>
            <ac:spMk id="3" creationId="{94D0EB80-0155-FE70-7181-FA6803A4FECA}"/>
          </ac:spMkLst>
        </pc:spChg>
      </pc:sldChg>
      <pc:sldChg chg="add del">
        <pc:chgData name="Batool, Nazre" userId="bb8bcf30-75a1-410b-8398-e76265c4dbbb" providerId="ADAL" clId="{75ED9165-1B73-46CB-9F5C-9C6535A016ED}" dt="2024-10-16T20:27:53.013" v="109" actId="47"/>
        <pc:sldMkLst>
          <pc:docMk/>
          <pc:sldMk cId="550205062" sldId="424"/>
        </pc:sldMkLst>
      </pc:sldChg>
      <pc:sldChg chg="addSp modSp add mod">
        <pc:chgData name="Batool, Nazre" userId="bb8bcf30-75a1-410b-8398-e76265c4dbbb" providerId="ADAL" clId="{75ED9165-1B73-46CB-9F5C-9C6535A016ED}" dt="2024-10-16T21:21:50.354" v="1200" actId="1076"/>
        <pc:sldMkLst>
          <pc:docMk/>
          <pc:sldMk cId="1407913100" sldId="424"/>
        </pc:sldMkLst>
        <pc:spChg chg="mod">
          <ac:chgData name="Batool, Nazre" userId="bb8bcf30-75a1-410b-8398-e76265c4dbbb" providerId="ADAL" clId="{75ED9165-1B73-46CB-9F5C-9C6535A016ED}" dt="2024-10-16T21:20:33.058" v="1184" actId="6549"/>
          <ac:spMkLst>
            <pc:docMk/>
            <pc:sldMk cId="1407913100" sldId="424"/>
            <ac:spMk id="3" creationId="{94D0EB80-0155-FE70-7181-FA6803A4FECA}"/>
          </ac:spMkLst>
        </pc:spChg>
        <pc:grpChg chg="add mod">
          <ac:chgData name="Batool, Nazre" userId="bb8bcf30-75a1-410b-8398-e76265c4dbbb" providerId="ADAL" clId="{75ED9165-1B73-46CB-9F5C-9C6535A016ED}" dt="2024-10-16T21:21:50.354" v="1200" actId="1076"/>
          <ac:grpSpMkLst>
            <pc:docMk/>
            <pc:sldMk cId="1407913100" sldId="424"/>
            <ac:grpSpMk id="2" creationId="{BA77F7B4-9D37-3350-9552-0153A00FAB30}"/>
          </ac:grpSpMkLst>
        </pc:grpChg>
        <pc:picChg chg="mod">
          <ac:chgData name="Batool, Nazre" userId="bb8bcf30-75a1-410b-8398-e76265c4dbbb" providerId="ADAL" clId="{75ED9165-1B73-46CB-9F5C-9C6535A016ED}" dt="2024-10-16T21:21:01.628" v="1189" actId="164"/>
          <ac:picMkLst>
            <pc:docMk/>
            <pc:sldMk cId="1407913100" sldId="424"/>
            <ac:picMk id="5" creationId="{9DB9A8B1-7DC1-789C-C3C9-9FC7F58A991A}"/>
          </ac:picMkLst>
        </pc:picChg>
        <pc:picChg chg="mod">
          <ac:chgData name="Batool, Nazre" userId="bb8bcf30-75a1-410b-8398-e76265c4dbbb" providerId="ADAL" clId="{75ED9165-1B73-46CB-9F5C-9C6535A016ED}" dt="2024-10-16T21:21:01.628" v="1189" actId="164"/>
          <ac:picMkLst>
            <pc:docMk/>
            <pc:sldMk cId="1407913100" sldId="424"/>
            <ac:picMk id="6" creationId="{A56100D0-F3B6-5096-A2A1-62DAF3C8F434}"/>
          </ac:picMkLst>
        </pc:picChg>
        <pc:picChg chg="mod">
          <ac:chgData name="Batool, Nazre" userId="bb8bcf30-75a1-410b-8398-e76265c4dbbb" providerId="ADAL" clId="{75ED9165-1B73-46CB-9F5C-9C6535A016ED}" dt="2024-10-16T21:21:41.638" v="1199" actId="1076"/>
          <ac:picMkLst>
            <pc:docMk/>
            <pc:sldMk cId="1407913100" sldId="424"/>
            <ac:picMk id="7" creationId="{BC77C198-E262-A50E-9BE9-229B0775D2CE}"/>
          </ac:picMkLst>
        </pc:picChg>
      </pc:sldChg>
      <pc:sldChg chg="delSp modSp add mod">
        <pc:chgData name="Batool, Nazre" userId="bb8bcf30-75a1-410b-8398-e76265c4dbbb" providerId="ADAL" clId="{75ED9165-1B73-46CB-9F5C-9C6535A016ED}" dt="2024-10-16T21:34:53.478" v="1574" actId="1076"/>
        <pc:sldMkLst>
          <pc:docMk/>
          <pc:sldMk cId="1051901138" sldId="425"/>
        </pc:sldMkLst>
        <pc:spChg chg="mod">
          <ac:chgData name="Batool, Nazre" userId="bb8bcf30-75a1-410b-8398-e76265c4dbbb" providerId="ADAL" clId="{75ED9165-1B73-46CB-9F5C-9C6535A016ED}" dt="2024-10-16T21:34:40.298" v="1571" actId="6549"/>
          <ac:spMkLst>
            <pc:docMk/>
            <pc:sldMk cId="1051901138" sldId="425"/>
            <ac:spMk id="3" creationId="{94D0EB80-0155-FE70-7181-FA6803A4FECA}"/>
          </ac:spMkLst>
        </pc:spChg>
        <pc:picChg chg="mod">
          <ac:chgData name="Batool, Nazre" userId="bb8bcf30-75a1-410b-8398-e76265c4dbbb" providerId="ADAL" clId="{75ED9165-1B73-46CB-9F5C-9C6535A016ED}" dt="2024-10-16T21:34:53.478" v="1574" actId="1076"/>
          <ac:picMkLst>
            <pc:docMk/>
            <pc:sldMk cId="1051901138" sldId="425"/>
            <ac:picMk id="5" creationId="{947C9CB7-FBE9-51E2-C4A8-24B2211173A4}"/>
          </ac:picMkLst>
        </pc:picChg>
        <pc:picChg chg="del">
          <ac:chgData name="Batool, Nazre" userId="bb8bcf30-75a1-410b-8398-e76265c4dbbb" providerId="ADAL" clId="{75ED9165-1B73-46CB-9F5C-9C6535A016ED}" dt="2024-10-16T21:34:28.752" v="1568" actId="478"/>
          <ac:picMkLst>
            <pc:docMk/>
            <pc:sldMk cId="1051901138" sldId="425"/>
            <ac:picMk id="7" creationId="{A724C7CD-5FF4-D2B2-77D3-1E17E1E92816}"/>
          </ac:picMkLst>
        </pc:picChg>
      </pc:sldChg>
      <pc:sldChg chg="addSp delSp modSp add mod">
        <pc:chgData name="Batool, Nazre" userId="bb8bcf30-75a1-410b-8398-e76265c4dbbb" providerId="ADAL" clId="{75ED9165-1B73-46CB-9F5C-9C6535A016ED}" dt="2024-10-16T21:45:17.755" v="1737" actId="22"/>
        <pc:sldMkLst>
          <pc:docMk/>
          <pc:sldMk cId="2867108363" sldId="426"/>
        </pc:sldMkLst>
        <pc:spChg chg="mod">
          <ac:chgData name="Batool, Nazre" userId="bb8bcf30-75a1-410b-8398-e76265c4dbbb" providerId="ADAL" clId="{75ED9165-1B73-46CB-9F5C-9C6535A016ED}" dt="2024-10-16T21:41:03.775" v="1660" actId="13926"/>
          <ac:spMkLst>
            <pc:docMk/>
            <pc:sldMk cId="2867108363" sldId="426"/>
            <ac:spMk id="3" creationId="{94D0EB80-0155-FE70-7181-FA6803A4FECA}"/>
          </ac:spMkLst>
        </pc:spChg>
        <pc:spChg chg="add del">
          <ac:chgData name="Batool, Nazre" userId="bb8bcf30-75a1-410b-8398-e76265c4dbbb" providerId="ADAL" clId="{75ED9165-1B73-46CB-9F5C-9C6535A016ED}" dt="2024-10-16T21:45:17.755" v="1737" actId="22"/>
          <ac:spMkLst>
            <pc:docMk/>
            <pc:sldMk cId="2867108363" sldId="426"/>
            <ac:spMk id="12" creationId="{0870E420-1D70-7561-BA2D-46852B83B9E1}"/>
          </ac:spMkLst>
        </pc:spChg>
        <pc:grpChg chg="del">
          <ac:chgData name="Batool, Nazre" userId="bb8bcf30-75a1-410b-8398-e76265c4dbbb" providerId="ADAL" clId="{75ED9165-1B73-46CB-9F5C-9C6535A016ED}" dt="2024-10-16T21:40:09.647" v="1647" actId="478"/>
          <ac:grpSpMkLst>
            <pc:docMk/>
            <pc:sldMk cId="2867108363" sldId="426"/>
            <ac:grpSpMk id="2" creationId="{F094E594-A315-9BB7-5B96-8B72FC39CE19}"/>
          </ac:grpSpMkLst>
        </pc:grpChg>
        <pc:picChg chg="del">
          <ac:chgData name="Batool, Nazre" userId="bb8bcf30-75a1-410b-8398-e76265c4dbbb" providerId="ADAL" clId="{75ED9165-1B73-46CB-9F5C-9C6535A016ED}" dt="2024-10-16T21:40:14.592" v="1648" actId="478"/>
          <ac:picMkLst>
            <pc:docMk/>
            <pc:sldMk cId="2867108363" sldId="426"/>
            <ac:picMk id="7" creationId="{3E03CAFD-4719-5D9E-8962-231B80F08EDB}"/>
          </ac:picMkLst>
        </pc:picChg>
        <pc:picChg chg="mod">
          <ac:chgData name="Batool, Nazre" userId="bb8bcf30-75a1-410b-8398-e76265c4dbbb" providerId="ADAL" clId="{75ED9165-1B73-46CB-9F5C-9C6535A016ED}" dt="2024-10-16T21:40:59.395" v="1659" actId="1076"/>
          <ac:picMkLst>
            <pc:docMk/>
            <pc:sldMk cId="2867108363" sldId="426"/>
            <ac:picMk id="8" creationId="{A600489C-48A3-144C-9F4B-3D46A04EA8A2}"/>
          </ac:picMkLst>
        </pc:picChg>
        <pc:picChg chg="mod">
          <ac:chgData name="Batool, Nazre" userId="bb8bcf30-75a1-410b-8398-e76265c4dbbb" providerId="ADAL" clId="{75ED9165-1B73-46CB-9F5C-9C6535A016ED}" dt="2024-10-16T21:40:55.986" v="1658" actId="1076"/>
          <ac:picMkLst>
            <pc:docMk/>
            <pc:sldMk cId="2867108363" sldId="426"/>
            <ac:picMk id="9" creationId="{EBE86A52-4FFD-9B82-42F8-317BBFA89D49}"/>
          </ac:picMkLst>
        </pc:picChg>
        <pc:picChg chg="del">
          <ac:chgData name="Batool, Nazre" userId="bb8bcf30-75a1-410b-8398-e76265c4dbbb" providerId="ADAL" clId="{75ED9165-1B73-46CB-9F5C-9C6535A016ED}" dt="2024-10-16T21:40:16.957" v="1649" actId="478"/>
          <ac:picMkLst>
            <pc:docMk/>
            <pc:sldMk cId="2867108363" sldId="426"/>
            <ac:picMk id="10" creationId="{4531490B-6C6A-3871-D389-7AF9F78629C8}"/>
          </ac:picMkLst>
        </pc:picChg>
      </pc:sldChg>
      <pc:sldChg chg="modSp add mod">
        <pc:chgData name="Batool, Nazre" userId="bb8bcf30-75a1-410b-8398-e76265c4dbbb" providerId="ADAL" clId="{75ED9165-1B73-46CB-9F5C-9C6535A016ED}" dt="2024-10-16T21:46:03.764" v="1791" actId="1035"/>
        <pc:sldMkLst>
          <pc:docMk/>
          <pc:sldMk cId="1505660607" sldId="427"/>
        </pc:sldMkLst>
        <pc:spChg chg="mod">
          <ac:chgData name="Batool, Nazre" userId="bb8bcf30-75a1-410b-8398-e76265c4dbbb" providerId="ADAL" clId="{75ED9165-1B73-46CB-9F5C-9C6535A016ED}" dt="2024-10-16T21:46:03.764" v="1791" actId="1035"/>
          <ac:spMkLst>
            <pc:docMk/>
            <pc:sldMk cId="1505660607" sldId="427"/>
            <ac:spMk id="2" creationId="{9F21DFAB-33DA-B20C-C543-92FB193D5944}"/>
          </ac:spMkLst>
        </pc:spChg>
        <pc:spChg chg="mod">
          <ac:chgData name="Batool, Nazre" userId="bb8bcf30-75a1-410b-8398-e76265c4dbbb" providerId="ADAL" clId="{75ED9165-1B73-46CB-9F5C-9C6535A016ED}" dt="2024-10-16T21:45:50.597" v="1740" actId="6549"/>
          <ac:spMkLst>
            <pc:docMk/>
            <pc:sldMk cId="1505660607" sldId="427"/>
            <ac:spMk id="3" creationId="{94D0EB80-0155-FE70-7181-FA6803A4FECA}"/>
          </ac:spMkLst>
        </pc:spChg>
        <pc:spChg chg="mod">
          <ac:chgData name="Batool, Nazre" userId="bb8bcf30-75a1-410b-8398-e76265c4dbbb" providerId="ADAL" clId="{75ED9165-1B73-46CB-9F5C-9C6535A016ED}" dt="2024-10-16T21:46:03.764" v="1791" actId="1035"/>
          <ac:spMkLst>
            <pc:docMk/>
            <pc:sldMk cId="1505660607" sldId="427"/>
            <ac:spMk id="8" creationId="{FC297558-F4CF-7107-2304-22025A96C8FB}"/>
          </ac:spMkLst>
        </pc:spChg>
        <pc:spChg chg="mod">
          <ac:chgData name="Batool, Nazre" userId="bb8bcf30-75a1-410b-8398-e76265c4dbbb" providerId="ADAL" clId="{75ED9165-1B73-46CB-9F5C-9C6535A016ED}" dt="2024-10-16T21:46:03.764" v="1791" actId="1035"/>
          <ac:spMkLst>
            <pc:docMk/>
            <pc:sldMk cId="1505660607" sldId="427"/>
            <ac:spMk id="9" creationId="{9C75832B-ED51-C341-14C3-D4425DDBE306}"/>
          </ac:spMkLst>
        </pc:spChg>
        <pc:spChg chg="mod">
          <ac:chgData name="Batool, Nazre" userId="bb8bcf30-75a1-410b-8398-e76265c4dbbb" providerId="ADAL" clId="{75ED9165-1B73-46CB-9F5C-9C6535A016ED}" dt="2024-10-16T21:46:03.764" v="1791" actId="1035"/>
          <ac:spMkLst>
            <pc:docMk/>
            <pc:sldMk cId="1505660607" sldId="427"/>
            <ac:spMk id="10" creationId="{2928843F-109F-6D6B-F8BB-A9E25CD207BB}"/>
          </ac:spMkLst>
        </pc:spChg>
        <pc:spChg chg="mod">
          <ac:chgData name="Batool, Nazre" userId="bb8bcf30-75a1-410b-8398-e76265c4dbbb" providerId="ADAL" clId="{75ED9165-1B73-46CB-9F5C-9C6535A016ED}" dt="2024-10-16T21:46:03.764" v="1791" actId="1035"/>
          <ac:spMkLst>
            <pc:docMk/>
            <pc:sldMk cId="1505660607" sldId="427"/>
            <ac:spMk id="11" creationId="{FA607183-CA6C-C5AC-770B-EF65165505C1}"/>
          </ac:spMkLst>
        </pc:spChg>
        <pc:spChg chg="mod">
          <ac:chgData name="Batool, Nazre" userId="bb8bcf30-75a1-410b-8398-e76265c4dbbb" providerId="ADAL" clId="{75ED9165-1B73-46CB-9F5C-9C6535A016ED}" dt="2024-10-16T21:46:03.764" v="1791" actId="1035"/>
          <ac:spMkLst>
            <pc:docMk/>
            <pc:sldMk cId="1505660607" sldId="427"/>
            <ac:spMk id="12" creationId="{C4B50B96-1982-E864-1111-0650F8FCE743}"/>
          </ac:spMkLst>
        </pc:spChg>
        <pc:spChg chg="mod">
          <ac:chgData name="Batool, Nazre" userId="bb8bcf30-75a1-410b-8398-e76265c4dbbb" providerId="ADAL" clId="{75ED9165-1B73-46CB-9F5C-9C6535A016ED}" dt="2024-10-16T21:46:03.764" v="1791" actId="1035"/>
          <ac:spMkLst>
            <pc:docMk/>
            <pc:sldMk cId="1505660607" sldId="427"/>
            <ac:spMk id="13" creationId="{9A652CD0-B3CA-3186-7028-99DD2FEA6320}"/>
          </ac:spMkLst>
        </pc:spChg>
        <pc:spChg chg="mod">
          <ac:chgData name="Batool, Nazre" userId="bb8bcf30-75a1-410b-8398-e76265c4dbbb" providerId="ADAL" clId="{75ED9165-1B73-46CB-9F5C-9C6535A016ED}" dt="2024-10-16T21:46:03.764" v="1791" actId="1035"/>
          <ac:spMkLst>
            <pc:docMk/>
            <pc:sldMk cId="1505660607" sldId="427"/>
            <ac:spMk id="14" creationId="{F75A1533-ABA8-EAF1-49E3-620862E4754A}"/>
          </ac:spMkLst>
        </pc:spChg>
        <pc:spChg chg="mod">
          <ac:chgData name="Batool, Nazre" userId="bb8bcf30-75a1-410b-8398-e76265c4dbbb" providerId="ADAL" clId="{75ED9165-1B73-46CB-9F5C-9C6535A016ED}" dt="2024-10-16T21:46:03.764" v="1791" actId="1035"/>
          <ac:spMkLst>
            <pc:docMk/>
            <pc:sldMk cId="1505660607" sldId="427"/>
            <ac:spMk id="15" creationId="{09F4CBA7-73BE-D401-A1AA-F3FC503A3AA4}"/>
          </ac:spMkLst>
        </pc:spChg>
        <pc:spChg chg="mod">
          <ac:chgData name="Batool, Nazre" userId="bb8bcf30-75a1-410b-8398-e76265c4dbbb" providerId="ADAL" clId="{75ED9165-1B73-46CB-9F5C-9C6535A016ED}" dt="2024-10-16T21:46:03.764" v="1791" actId="1035"/>
          <ac:spMkLst>
            <pc:docMk/>
            <pc:sldMk cId="1505660607" sldId="427"/>
            <ac:spMk id="16" creationId="{69CA5825-38CB-4BD0-12CA-89A2A0276F44}"/>
          </ac:spMkLst>
        </pc:spChg>
        <pc:spChg chg="mod">
          <ac:chgData name="Batool, Nazre" userId="bb8bcf30-75a1-410b-8398-e76265c4dbbb" providerId="ADAL" clId="{75ED9165-1B73-46CB-9F5C-9C6535A016ED}" dt="2024-10-16T21:46:03.764" v="1791" actId="1035"/>
          <ac:spMkLst>
            <pc:docMk/>
            <pc:sldMk cId="1505660607" sldId="427"/>
            <ac:spMk id="17" creationId="{9A78B471-417B-E358-38E8-26A3300E4B3D}"/>
          </ac:spMkLst>
        </pc:spChg>
        <pc:spChg chg="mod">
          <ac:chgData name="Batool, Nazre" userId="bb8bcf30-75a1-410b-8398-e76265c4dbbb" providerId="ADAL" clId="{75ED9165-1B73-46CB-9F5C-9C6535A016ED}" dt="2024-10-16T21:46:03.764" v="1791" actId="1035"/>
          <ac:spMkLst>
            <pc:docMk/>
            <pc:sldMk cId="1505660607" sldId="427"/>
            <ac:spMk id="18" creationId="{9FC7A588-3C92-6F12-F0C0-C44499C0696F}"/>
          </ac:spMkLst>
        </pc:spChg>
        <pc:spChg chg="mod">
          <ac:chgData name="Batool, Nazre" userId="bb8bcf30-75a1-410b-8398-e76265c4dbbb" providerId="ADAL" clId="{75ED9165-1B73-46CB-9F5C-9C6535A016ED}" dt="2024-10-16T21:46:03.764" v="1791" actId="1035"/>
          <ac:spMkLst>
            <pc:docMk/>
            <pc:sldMk cId="1505660607" sldId="427"/>
            <ac:spMk id="19" creationId="{A16D84B1-07BB-645E-4BE0-84497B1065A8}"/>
          </ac:spMkLst>
        </pc:spChg>
        <pc:spChg chg="mod">
          <ac:chgData name="Batool, Nazre" userId="bb8bcf30-75a1-410b-8398-e76265c4dbbb" providerId="ADAL" clId="{75ED9165-1B73-46CB-9F5C-9C6535A016ED}" dt="2024-10-16T21:46:03.764" v="1791" actId="1035"/>
          <ac:spMkLst>
            <pc:docMk/>
            <pc:sldMk cId="1505660607" sldId="427"/>
            <ac:spMk id="20" creationId="{D687E897-4B80-04EC-9BE3-0C41900BB667}"/>
          </ac:spMkLst>
        </pc:spChg>
        <pc:spChg chg="mod">
          <ac:chgData name="Batool, Nazre" userId="bb8bcf30-75a1-410b-8398-e76265c4dbbb" providerId="ADAL" clId="{75ED9165-1B73-46CB-9F5C-9C6535A016ED}" dt="2024-10-16T21:46:03.764" v="1791" actId="1035"/>
          <ac:spMkLst>
            <pc:docMk/>
            <pc:sldMk cId="1505660607" sldId="427"/>
            <ac:spMk id="21" creationId="{49C6E150-3348-96EE-E1F4-FB106F152760}"/>
          </ac:spMkLst>
        </pc:spChg>
      </pc:sldChg>
      <pc:sldChg chg="modSp add mod">
        <pc:chgData name="Batool, Nazre" userId="bb8bcf30-75a1-410b-8398-e76265c4dbbb" providerId="ADAL" clId="{75ED9165-1B73-46CB-9F5C-9C6535A016ED}" dt="2024-10-16T22:35:42.718" v="2144" actId="1076"/>
        <pc:sldMkLst>
          <pc:docMk/>
          <pc:sldMk cId="3815914330" sldId="428"/>
        </pc:sldMkLst>
        <pc:spChg chg="mod">
          <ac:chgData name="Batool, Nazre" userId="bb8bcf30-75a1-410b-8398-e76265c4dbbb" providerId="ADAL" clId="{75ED9165-1B73-46CB-9F5C-9C6535A016ED}" dt="2024-10-16T22:35:42.718" v="2144" actId="1076"/>
          <ac:spMkLst>
            <pc:docMk/>
            <pc:sldMk cId="3815914330" sldId="428"/>
            <ac:spMk id="21" creationId="{49C6E150-3348-96EE-E1F4-FB106F152760}"/>
          </ac:spMkLst>
        </pc:spChg>
      </pc:sldChg>
      <pc:sldChg chg="addSp delSp modSp add mod">
        <pc:chgData name="Batool, Nazre" userId="bb8bcf30-75a1-410b-8398-e76265c4dbbb" providerId="ADAL" clId="{75ED9165-1B73-46CB-9F5C-9C6535A016ED}" dt="2024-10-16T22:47:22.202" v="2336" actId="20577"/>
        <pc:sldMkLst>
          <pc:docMk/>
          <pc:sldMk cId="1611828936" sldId="429"/>
        </pc:sldMkLst>
        <pc:spChg chg="mod">
          <ac:chgData name="Batool, Nazre" userId="bb8bcf30-75a1-410b-8398-e76265c4dbbb" providerId="ADAL" clId="{75ED9165-1B73-46CB-9F5C-9C6535A016ED}" dt="2024-10-16T22:47:22.202" v="2336" actId="20577"/>
          <ac:spMkLst>
            <pc:docMk/>
            <pc:sldMk cId="1611828936" sldId="429"/>
            <ac:spMk id="3" creationId="{94D0EB80-0155-FE70-7181-FA6803A4FECA}"/>
          </ac:spMkLst>
        </pc:spChg>
        <pc:spChg chg="mod">
          <ac:chgData name="Batool, Nazre" userId="bb8bcf30-75a1-410b-8398-e76265c4dbbb" providerId="ADAL" clId="{75ED9165-1B73-46CB-9F5C-9C6535A016ED}" dt="2024-10-16T22:45:31.930" v="2277" actId="20577"/>
          <ac:spMkLst>
            <pc:docMk/>
            <pc:sldMk cId="1611828936" sldId="429"/>
            <ac:spMk id="4" creationId="{39ACD579-F9B2-9736-27BF-0C1D82F7FC0D}"/>
          </ac:spMkLst>
        </pc:spChg>
        <pc:picChg chg="del">
          <ac:chgData name="Batool, Nazre" userId="bb8bcf30-75a1-410b-8398-e76265c4dbbb" providerId="ADAL" clId="{75ED9165-1B73-46CB-9F5C-9C6535A016ED}" dt="2024-10-16T22:46:23.909" v="2290" actId="478"/>
          <ac:picMkLst>
            <pc:docMk/>
            <pc:sldMk cId="1611828936" sldId="429"/>
            <ac:picMk id="2" creationId="{B6A08FF1-C807-4657-615C-BD199605D46B}"/>
          </ac:picMkLst>
        </pc:picChg>
        <pc:picChg chg="add mod">
          <ac:chgData name="Batool, Nazre" userId="bb8bcf30-75a1-410b-8398-e76265c4dbbb" providerId="ADAL" clId="{75ED9165-1B73-46CB-9F5C-9C6535A016ED}" dt="2024-10-16T22:46:56.139" v="2297" actId="1076"/>
          <ac:picMkLst>
            <pc:docMk/>
            <pc:sldMk cId="1611828936" sldId="429"/>
            <ac:picMk id="5" creationId="{72DADADE-A03D-BA9A-716F-6E2662E52B15}"/>
          </ac:picMkLst>
        </pc:picChg>
      </pc:sldChg>
      <pc:sldChg chg="addSp delSp modSp add mod modAnim">
        <pc:chgData name="Batool, Nazre" userId="bb8bcf30-75a1-410b-8398-e76265c4dbbb" providerId="ADAL" clId="{75ED9165-1B73-46CB-9F5C-9C6535A016ED}" dt="2024-10-16T22:45:13.143" v="2259" actId="1076"/>
        <pc:sldMkLst>
          <pc:docMk/>
          <pc:sldMk cId="3569882187" sldId="430"/>
        </pc:sldMkLst>
        <pc:spChg chg="mod">
          <ac:chgData name="Batool, Nazre" userId="bb8bcf30-75a1-410b-8398-e76265c4dbbb" providerId="ADAL" clId="{75ED9165-1B73-46CB-9F5C-9C6535A016ED}" dt="2024-10-16T22:44:55.756" v="2253" actId="6549"/>
          <ac:spMkLst>
            <pc:docMk/>
            <pc:sldMk cId="3569882187" sldId="430"/>
            <ac:spMk id="3" creationId="{94D0EB80-0155-FE70-7181-FA6803A4FECA}"/>
          </ac:spMkLst>
        </pc:spChg>
        <pc:picChg chg="del">
          <ac:chgData name="Batool, Nazre" userId="bb8bcf30-75a1-410b-8398-e76265c4dbbb" providerId="ADAL" clId="{75ED9165-1B73-46CB-9F5C-9C6535A016ED}" dt="2024-10-16T22:44:58.618" v="2254" actId="478"/>
          <ac:picMkLst>
            <pc:docMk/>
            <pc:sldMk cId="3569882187" sldId="430"/>
            <ac:picMk id="2" creationId="{3448156C-3777-AA8F-1058-56AAB1F1DFC6}"/>
          </ac:picMkLst>
        </pc:picChg>
        <pc:picChg chg="del">
          <ac:chgData name="Batool, Nazre" userId="bb8bcf30-75a1-410b-8398-e76265c4dbbb" providerId="ADAL" clId="{75ED9165-1B73-46CB-9F5C-9C6535A016ED}" dt="2024-10-16T22:45:00.416" v="2255" actId="478"/>
          <ac:picMkLst>
            <pc:docMk/>
            <pc:sldMk cId="3569882187" sldId="430"/>
            <ac:picMk id="5" creationId="{0B42E567-6DA2-00B8-C6CA-6086AA2CAA41}"/>
          </ac:picMkLst>
        </pc:picChg>
        <pc:picChg chg="add mod">
          <ac:chgData name="Batool, Nazre" userId="bb8bcf30-75a1-410b-8398-e76265c4dbbb" providerId="ADAL" clId="{75ED9165-1B73-46CB-9F5C-9C6535A016ED}" dt="2024-10-16T22:45:13.143" v="2259" actId="1076"/>
          <ac:picMkLst>
            <pc:docMk/>
            <pc:sldMk cId="3569882187" sldId="430"/>
            <ac:picMk id="6" creationId="{67684C29-716F-8D48-2A29-DD429436AC3F}"/>
          </ac:picMkLst>
        </pc:picChg>
      </pc:sldChg>
      <pc:sldChg chg="addSp delSp modSp add mod">
        <pc:chgData name="Batool, Nazre" userId="bb8bcf30-75a1-410b-8398-e76265c4dbbb" providerId="ADAL" clId="{75ED9165-1B73-46CB-9F5C-9C6535A016ED}" dt="2024-10-16T22:48:29.385" v="2388" actId="6549"/>
        <pc:sldMkLst>
          <pc:docMk/>
          <pc:sldMk cId="1938870891" sldId="431"/>
        </pc:sldMkLst>
        <pc:spChg chg="mod">
          <ac:chgData name="Batool, Nazre" userId="bb8bcf30-75a1-410b-8398-e76265c4dbbb" providerId="ADAL" clId="{75ED9165-1B73-46CB-9F5C-9C6535A016ED}" dt="2024-10-16T22:48:29.385" v="2388" actId="6549"/>
          <ac:spMkLst>
            <pc:docMk/>
            <pc:sldMk cId="1938870891" sldId="431"/>
            <ac:spMk id="3" creationId="{94D0EB80-0155-FE70-7181-FA6803A4FECA}"/>
          </ac:spMkLst>
        </pc:spChg>
        <pc:picChg chg="add mod">
          <ac:chgData name="Batool, Nazre" userId="bb8bcf30-75a1-410b-8398-e76265c4dbbb" providerId="ADAL" clId="{75ED9165-1B73-46CB-9F5C-9C6535A016ED}" dt="2024-10-16T22:48:14.977" v="2342" actId="1076"/>
          <ac:picMkLst>
            <pc:docMk/>
            <pc:sldMk cId="1938870891" sldId="431"/>
            <ac:picMk id="2" creationId="{E1E725C2-E1C8-93B8-C7ED-BF70EB459699}"/>
          </ac:picMkLst>
        </pc:picChg>
        <pc:picChg chg="del">
          <ac:chgData name="Batool, Nazre" userId="bb8bcf30-75a1-410b-8398-e76265c4dbbb" providerId="ADAL" clId="{75ED9165-1B73-46CB-9F5C-9C6535A016ED}" dt="2024-10-16T22:47:53.544" v="2338" actId="478"/>
          <ac:picMkLst>
            <pc:docMk/>
            <pc:sldMk cId="1938870891" sldId="431"/>
            <ac:picMk id="5" creationId="{72DADADE-A03D-BA9A-716F-6E2662E52B15}"/>
          </ac:picMkLst>
        </pc:picChg>
      </pc:sldChg>
      <pc:sldChg chg="addSp delSp modSp add mod">
        <pc:chgData name="Batool, Nazre" userId="bb8bcf30-75a1-410b-8398-e76265c4dbbb" providerId="ADAL" clId="{75ED9165-1B73-46CB-9F5C-9C6535A016ED}" dt="2024-10-16T22:52:21.760" v="2432" actId="478"/>
        <pc:sldMkLst>
          <pc:docMk/>
          <pc:sldMk cId="678513877" sldId="432"/>
        </pc:sldMkLst>
        <pc:spChg chg="mod">
          <ac:chgData name="Batool, Nazre" userId="bb8bcf30-75a1-410b-8398-e76265c4dbbb" providerId="ADAL" clId="{75ED9165-1B73-46CB-9F5C-9C6535A016ED}" dt="2024-10-16T22:49:40.031" v="2414" actId="6549"/>
          <ac:spMkLst>
            <pc:docMk/>
            <pc:sldMk cId="678513877" sldId="432"/>
            <ac:spMk id="3" creationId="{94D0EB80-0155-FE70-7181-FA6803A4FECA}"/>
          </ac:spMkLst>
        </pc:spChg>
        <pc:spChg chg="del">
          <ac:chgData name="Batool, Nazre" userId="bb8bcf30-75a1-410b-8398-e76265c4dbbb" providerId="ADAL" clId="{75ED9165-1B73-46CB-9F5C-9C6535A016ED}" dt="2024-10-16T22:52:18.983" v="2431" actId="478"/>
          <ac:spMkLst>
            <pc:docMk/>
            <pc:sldMk cId="678513877" sldId="432"/>
            <ac:spMk id="5" creationId="{AECFC589-C9D5-3A0D-4426-2C1D301E0CF4}"/>
          </ac:spMkLst>
        </pc:spChg>
        <pc:spChg chg="del">
          <ac:chgData name="Batool, Nazre" userId="bb8bcf30-75a1-410b-8398-e76265c4dbbb" providerId="ADAL" clId="{75ED9165-1B73-46CB-9F5C-9C6535A016ED}" dt="2024-10-16T22:52:21.760" v="2432" actId="478"/>
          <ac:spMkLst>
            <pc:docMk/>
            <pc:sldMk cId="678513877" sldId="432"/>
            <ac:spMk id="10" creationId="{79A35F99-6155-FA45-AB30-B7A72EED6D83}"/>
          </ac:spMkLst>
        </pc:spChg>
        <pc:spChg chg="del">
          <ac:chgData name="Batool, Nazre" userId="bb8bcf30-75a1-410b-8398-e76265c4dbbb" providerId="ADAL" clId="{75ED9165-1B73-46CB-9F5C-9C6535A016ED}" dt="2024-10-16T22:52:18.983" v="2431" actId="478"/>
          <ac:spMkLst>
            <pc:docMk/>
            <pc:sldMk cId="678513877" sldId="432"/>
            <ac:spMk id="13" creationId="{3727645A-FD9C-C428-577C-8C4E0C02AAB9}"/>
          </ac:spMkLst>
        </pc:spChg>
        <pc:picChg chg="del">
          <ac:chgData name="Batool, Nazre" userId="bb8bcf30-75a1-410b-8398-e76265c4dbbb" providerId="ADAL" clId="{75ED9165-1B73-46CB-9F5C-9C6535A016ED}" dt="2024-10-16T22:51:04.329" v="2418" actId="478"/>
          <ac:picMkLst>
            <pc:docMk/>
            <pc:sldMk cId="678513877" sldId="432"/>
            <ac:picMk id="2" creationId="{6F8066F8-39E1-D94E-D86B-11737C2F8AC4}"/>
          </ac:picMkLst>
        </pc:picChg>
        <pc:picChg chg="add mod">
          <ac:chgData name="Batool, Nazre" userId="bb8bcf30-75a1-410b-8398-e76265c4dbbb" providerId="ADAL" clId="{75ED9165-1B73-46CB-9F5C-9C6535A016ED}" dt="2024-10-16T22:51:46.842" v="2425" actId="1076"/>
          <ac:picMkLst>
            <pc:docMk/>
            <pc:sldMk cId="678513877" sldId="432"/>
            <ac:picMk id="7" creationId="{0277FD1B-94A8-D568-2CDE-AA2F27F8000C}"/>
          </ac:picMkLst>
        </pc:picChg>
        <pc:picChg chg="mod">
          <ac:chgData name="Batool, Nazre" userId="bb8bcf30-75a1-410b-8398-e76265c4dbbb" providerId="ADAL" clId="{75ED9165-1B73-46CB-9F5C-9C6535A016ED}" dt="2024-10-16T22:52:02.196" v="2429" actId="1076"/>
          <ac:picMkLst>
            <pc:docMk/>
            <pc:sldMk cId="678513877" sldId="432"/>
            <ac:picMk id="9" creationId="{B2A37389-EC9E-729B-4436-4FB170FBE819}"/>
          </ac:picMkLst>
        </pc:picChg>
        <pc:picChg chg="add mod">
          <ac:chgData name="Batool, Nazre" userId="bb8bcf30-75a1-410b-8398-e76265c4dbbb" providerId="ADAL" clId="{75ED9165-1B73-46CB-9F5C-9C6535A016ED}" dt="2024-10-16T22:51:57.813" v="2428" actId="1076"/>
          <ac:picMkLst>
            <pc:docMk/>
            <pc:sldMk cId="678513877" sldId="432"/>
            <ac:picMk id="11" creationId="{4BFCF63F-D3BE-DDA2-6143-BD812D3A060B}"/>
          </ac:picMkLst>
        </pc:picChg>
        <pc:picChg chg="del">
          <ac:chgData name="Batool, Nazre" userId="bb8bcf30-75a1-410b-8398-e76265c4dbbb" providerId="ADAL" clId="{75ED9165-1B73-46CB-9F5C-9C6535A016ED}" dt="2024-10-16T22:52:09.513" v="2430" actId="478"/>
          <ac:picMkLst>
            <pc:docMk/>
            <pc:sldMk cId="678513877" sldId="432"/>
            <ac:picMk id="12" creationId="{0BD3CBAA-E49C-2F48-6783-8A04FED0FEA4}"/>
          </ac:picMkLst>
        </pc:picChg>
      </pc:sldChg>
      <pc:sldChg chg="addSp modSp add mod">
        <pc:chgData name="Batool, Nazre" userId="bb8bcf30-75a1-410b-8398-e76265c4dbbb" providerId="ADAL" clId="{75ED9165-1B73-46CB-9F5C-9C6535A016ED}" dt="2024-10-16T22:56:50.069" v="2618" actId="6549"/>
        <pc:sldMkLst>
          <pc:docMk/>
          <pc:sldMk cId="1393242584" sldId="433"/>
        </pc:sldMkLst>
        <pc:spChg chg="mod">
          <ac:chgData name="Batool, Nazre" userId="bb8bcf30-75a1-410b-8398-e76265c4dbbb" providerId="ADAL" clId="{75ED9165-1B73-46CB-9F5C-9C6535A016ED}" dt="2024-10-16T22:56:33.720" v="2605" actId="14"/>
          <ac:spMkLst>
            <pc:docMk/>
            <pc:sldMk cId="1393242584" sldId="433"/>
            <ac:spMk id="3" creationId="{94D0EB80-0155-FE70-7181-FA6803A4FECA}"/>
          </ac:spMkLst>
        </pc:spChg>
        <pc:spChg chg="mod">
          <ac:chgData name="Batool, Nazre" userId="bb8bcf30-75a1-410b-8398-e76265c4dbbb" providerId="ADAL" clId="{75ED9165-1B73-46CB-9F5C-9C6535A016ED}" dt="2024-10-16T22:56:50.069" v="2618" actId="6549"/>
          <ac:spMkLst>
            <pc:docMk/>
            <pc:sldMk cId="1393242584" sldId="433"/>
            <ac:spMk id="4" creationId="{39ACD579-F9B2-9736-27BF-0C1D82F7FC0D}"/>
          </ac:spMkLst>
        </pc:spChg>
        <pc:picChg chg="add mod">
          <ac:chgData name="Batool, Nazre" userId="bb8bcf30-75a1-410b-8398-e76265c4dbbb" providerId="ADAL" clId="{75ED9165-1B73-46CB-9F5C-9C6535A016ED}" dt="2024-10-16T22:54:44.443" v="2460" actId="14100"/>
          <ac:picMkLst>
            <pc:docMk/>
            <pc:sldMk cId="1393242584" sldId="433"/>
            <ac:picMk id="2" creationId="{8455B918-F917-123E-3692-0B329352B898}"/>
          </ac:picMkLst>
        </pc:picChg>
        <pc:picChg chg="add mod">
          <ac:chgData name="Batool, Nazre" userId="bb8bcf30-75a1-410b-8398-e76265c4dbbb" providerId="ADAL" clId="{75ED9165-1B73-46CB-9F5C-9C6535A016ED}" dt="2024-10-16T22:55:39.689" v="2512" actId="1036"/>
          <ac:picMkLst>
            <pc:docMk/>
            <pc:sldMk cId="1393242584" sldId="433"/>
            <ac:picMk id="5" creationId="{13CCE315-79F8-D34F-02C0-3CE9294E1CB7}"/>
          </ac:picMkLst>
        </pc:picChg>
      </pc:sldChg>
      <pc:sldChg chg="delSp modSp add mod">
        <pc:chgData name="Batool, Nazre" userId="bb8bcf30-75a1-410b-8398-e76265c4dbbb" providerId="ADAL" clId="{75ED9165-1B73-46CB-9F5C-9C6535A016ED}" dt="2024-10-16T22:57:41.718" v="2650" actId="478"/>
        <pc:sldMkLst>
          <pc:docMk/>
          <pc:sldMk cId="3798598993" sldId="434"/>
        </pc:sldMkLst>
        <pc:spChg chg="mod">
          <ac:chgData name="Batool, Nazre" userId="bb8bcf30-75a1-410b-8398-e76265c4dbbb" providerId="ADAL" clId="{75ED9165-1B73-46CB-9F5C-9C6535A016ED}" dt="2024-10-16T22:57:38.063" v="2648" actId="6549"/>
          <ac:spMkLst>
            <pc:docMk/>
            <pc:sldMk cId="3798598993" sldId="434"/>
            <ac:spMk id="3" creationId="{94D0EB80-0155-FE70-7181-FA6803A4FECA}"/>
          </ac:spMkLst>
        </pc:spChg>
        <pc:picChg chg="del">
          <ac:chgData name="Batool, Nazre" userId="bb8bcf30-75a1-410b-8398-e76265c4dbbb" providerId="ADAL" clId="{75ED9165-1B73-46CB-9F5C-9C6535A016ED}" dt="2024-10-16T22:57:41.718" v="2650" actId="478"/>
          <ac:picMkLst>
            <pc:docMk/>
            <pc:sldMk cId="3798598993" sldId="434"/>
            <ac:picMk id="2" creationId="{8455B918-F917-123E-3692-0B329352B898}"/>
          </ac:picMkLst>
        </pc:picChg>
        <pc:picChg chg="del">
          <ac:chgData name="Batool, Nazre" userId="bb8bcf30-75a1-410b-8398-e76265c4dbbb" providerId="ADAL" clId="{75ED9165-1B73-46CB-9F5C-9C6535A016ED}" dt="2024-10-16T22:57:40.013" v="2649" actId="478"/>
          <ac:picMkLst>
            <pc:docMk/>
            <pc:sldMk cId="3798598993" sldId="434"/>
            <ac:picMk id="5" creationId="{13CCE315-79F8-D34F-02C0-3CE9294E1CB7}"/>
          </ac:picMkLst>
        </pc:picChg>
      </pc:sldChg>
    </pc:docChg>
  </pc:docChgLst>
  <pc:docChgLst>
    <pc:chgData name="Batool, Nazre" userId="bb8bcf30-75a1-410b-8398-e76265c4dbbb" providerId="ADAL" clId="{DB3156DD-77D9-4CC9-8892-03946E8B4D54}"/>
    <pc:docChg chg="undo custSel modSld">
      <pc:chgData name="Batool, Nazre" userId="bb8bcf30-75a1-410b-8398-e76265c4dbbb" providerId="ADAL" clId="{DB3156DD-77D9-4CC9-8892-03946E8B4D54}" dt="2024-09-09T21:56:06.431" v="1" actId="14100"/>
      <pc:docMkLst>
        <pc:docMk/>
      </pc:docMkLst>
      <pc:sldChg chg="modSp mod">
        <pc:chgData name="Batool, Nazre" userId="bb8bcf30-75a1-410b-8398-e76265c4dbbb" providerId="ADAL" clId="{DB3156DD-77D9-4CC9-8892-03946E8B4D54}" dt="2024-09-09T21:56:06.431" v="1" actId="14100"/>
        <pc:sldMkLst>
          <pc:docMk/>
          <pc:sldMk cId="628079305" sldId="275"/>
        </pc:sldMkLst>
        <pc:picChg chg="mod">
          <ac:chgData name="Batool, Nazre" userId="bb8bcf30-75a1-410b-8398-e76265c4dbbb" providerId="ADAL" clId="{DB3156DD-77D9-4CC9-8892-03946E8B4D54}" dt="2024-09-09T21:56:06.431" v="1" actId="14100"/>
          <ac:picMkLst>
            <pc:docMk/>
            <pc:sldMk cId="628079305" sldId="275"/>
            <ac:picMk id="4" creationId="{9FE669EA-484D-C777-CBE0-3E6E1A9AE900}"/>
          </ac:picMkLst>
        </pc:picChg>
      </pc:sldChg>
    </pc:docChg>
  </pc:docChgLst>
  <pc:docChgLst>
    <pc:chgData name="Batool, Nazre" userId="bb8bcf30-75a1-410b-8398-e76265c4dbbb" providerId="ADAL" clId="{C606620C-F458-416C-B46E-8950D1804517}"/>
    <pc:docChg chg="undo custSel addSld delSld modSld sldOrd">
      <pc:chgData name="Batool, Nazre" userId="bb8bcf30-75a1-410b-8398-e76265c4dbbb" providerId="ADAL" clId="{C606620C-F458-416C-B46E-8950D1804517}" dt="2024-10-03T11:02:48.847" v="999" actId="5793"/>
      <pc:docMkLst>
        <pc:docMk/>
      </pc:docMkLst>
      <pc:sldChg chg="modSp mod">
        <pc:chgData name="Batool, Nazre" userId="bb8bcf30-75a1-410b-8398-e76265c4dbbb" providerId="ADAL" clId="{C606620C-F458-416C-B46E-8950D1804517}" dt="2024-10-03T10:35:55.018" v="776" actId="6549"/>
        <pc:sldMkLst>
          <pc:docMk/>
          <pc:sldMk cId="1843422414" sldId="256"/>
        </pc:sldMkLst>
        <pc:spChg chg="mod">
          <ac:chgData name="Batool, Nazre" userId="bb8bcf30-75a1-410b-8398-e76265c4dbbb" providerId="ADAL" clId="{C606620C-F458-416C-B46E-8950D1804517}" dt="2024-10-03T10:35:55.018" v="776" actId="6549"/>
          <ac:spMkLst>
            <pc:docMk/>
            <pc:sldMk cId="1843422414" sldId="256"/>
            <ac:spMk id="2" creationId="{E8D9DEA9-651E-D0A0-3F26-8F8B599F20CB}"/>
          </ac:spMkLst>
        </pc:spChg>
      </pc:sldChg>
      <pc:sldChg chg="modSp mod">
        <pc:chgData name="Batool, Nazre" userId="bb8bcf30-75a1-410b-8398-e76265c4dbbb" providerId="ADAL" clId="{C606620C-F458-416C-B46E-8950D1804517}" dt="2024-10-01T12:51:08.095" v="21" actId="20577"/>
        <pc:sldMkLst>
          <pc:docMk/>
          <pc:sldMk cId="3445722973" sldId="289"/>
        </pc:sldMkLst>
        <pc:spChg chg="mod">
          <ac:chgData name="Batool, Nazre" userId="bb8bcf30-75a1-410b-8398-e76265c4dbbb" providerId="ADAL" clId="{C606620C-F458-416C-B46E-8950D1804517}" dt="2024-10-01T12:51:08.095" v="21" actId="20577"/>
          <ac:spMkLst>
            <pc:docMk/>
            <pc:sldMk cId="3445722973" sldId="289"/>
            <ac:spMk id="2" creationId="{193E86C2-515B-3545-E816-B108B2198118}"/>
          </ac:spMkLst>
        </pc:spChg>
      </pc:sldChg>
      <pc:sldChg chg="delSp modSp mod delAnim modAnim">
        <pc:chgData name="Batool, Nazre" userId="bb8bcf30-75a1-410b-8398-e76265c4dbbb" providerId="ADAL" clId="{C606620C-F458-416C-B46E-8950D1804517}" dt="2024-10-01T16:07:09.282" v="329" actId="20577"/>
        <pc:sldMkLst>
          <pc:docMk/>
          <pc:sldMk cId="2212549236" sldId="338"/>
        </pc:sldMkLst>
        <pc:spChg chg="mod">
          <ac:chgData name="Batool, Nazre" userId="bb8bcf30-75a1-410b-8398-e76265c4dbbb" providerId="ADAL" clId="{C606620C-F458-416C-B46E-8950D1804517}" dt="2024-10-01T16:07:09.282" v="329" actId="20577"/>
          <ac:spMkLst>
            <pc:docMk/>
            <pc:sldMk cId="2212549236" sldId="338"/>
            <ac:spMk id="3" creationId="{63BDF63B-5E38-F80D-2BB6-9C7C1F81002E}"/>
          </ac:spMkLst>
        </pc:spChg>
        <pc:graphicFrameChg chg="del">
          <ac:chgData name="Batool, Nazre" userId="bb8bcf30-75a1-410b-8398-e76265c4dbbb" providerId="ADAL" clId="{C606620C-F458-416C-B46E-8950D1804517}" dt="2024-10-01T12:51:30.943" v="22" actId="478"/>
          <ac:graphicFrameMkLst>
            <pc:docMk/>
            <pc:sldMk cId="2212549236" sldId="338"/>
            <ac:graphicFrameMk id="95" creationId="{69E9DEED-FAF8-7CEC-BB09-535D6801FEA0}"/>
          </ac:graphicFrameMkLst>
        </pc:graphicFrameChg>
        <pc:picChg chg="del">
          <ac:chgData name="Batool, Nazre" userId="bb8bcf30-75a1-410b-8398-e76265c4dbbb" providerId="ADAL" clId="{C606620C-F458-416C-B46E-8950D1804517}" dt="2024-10-01T12:51:35.179" v="24" actId="478"/>
          <ac:picMkLst>
            <pc:docMk/>
            <pc:sldMk cId="2212549236" sldId="338"/>
            <ac:picMk id="93" creationId="{C265288D-B2DA-C47A-2EFA-584C5202AD0E}"/>
          </ac:picMkLst>
        </pc:picChg>
        <pc:picChg chg="del">
          <ac:chgData name="Batool, Nazre" userId="bb8bcf30-75a1-410b-8398-e76265c4dbbb" providerId="ADAL" clId="{C606620C-F458-416C-B46E-8950D1804517}" dt="2024-10-01T12:51:33.083" v="23" actId="478"/>
          <ac:picMkLst>
            <pc:docMk/>
            <pc:sldMk cId="2212549236" sldId="338"/>
            <ac:picMk id="94" creationId="{6698C1CA-C96F-3D02-B81C-B870B6C086D6}"/>
          </ac:picMkLst>
        </pc:picChg>
      </pc:sldChg>
      <pc:sldChg chg="del">
        <pc:chgData name="Batool, Nazre" userId="bb8bcf30-75a1-410b-8398-e76265c4dbbb" providerId="ADAL" clId="{C606620C-F458-416C-B46E-8950D1804517}" dt="2024-10-01T15:40:49.841" v="168" actId="47"/>
        <pc:sldMkLst>
          <pc:docMk/>
          <pc:sldMk cId="2642500591" sldId="340"/>
        </pc:sldMkLst>
      </pc:sldChg>
      <pc:sldChg chg="modSp mod modAnim">
        <pc:chgData name="Batool, Nazre" userId="bb8bcf30-75a1-410b-8398-e76265c4dbbb" providerId="ADAL" clId="{C606620C-F458-416C-B46E-8950D1804517}" dt="2024-10-03T10:45:15.949" v="809"/>
        <pc:sldMkLst>
          <pc:docMk/>
          <pc:sldMk cId="873233167" sldId="345"/>
        </pc:sldMkLst>
        <pc:spChg chg="mod">
          <ac:chgData name="Batool, Nazre" userId="bb8bcf30-75a1-410b-8398-e76265c4dbbb" providerId="ADAL" clId="{C606620C-F458-416C-B46E-8950D1804517}" dt="2024-10-01T15:40:32.903" v="167" actId="6549"/>
          <ac:spMkLst>
            <pc:docMk/>
            <pc:sldMk cId="873233167" sldId="345"/>
            <ac:spMk id="4" creationId="{39ACD579-F9B2-9736-27BF-0C1D82F7FC0D}"/>
          </ac:spMkLst>
        </pc:spChg>
      </pc:sldChg>
      <pc:sldChg chg="addSp delSp modSp mod ord">
        <pc:chgData name="Batool, Nazre" userId="bb8bcf30-75a1-410b-8398-e76265c4dbbb" providerId="ADAL" clId="{C606620C-F458-416C-B46E-8950D1804517}" dt="2024-10-03T10:46:13.706" v="815" actId="20577"/>
        <pc:sldMkLst>
          <pc:docMk/>
          <pc:sldMk cId="3672870546" sldId="356"/>
        </pc:sldMkLst>
        <pc:spChg chg="mod">
          <ac:chgData name="Batool, Nazre" userId="bb8bcf30-75a1-410b-8398-e76265c4dbbb" providerId="ADAL" clId="{C606620C-F458-416C-B46E-8950D1804517}" dt="2024-10-03T10:46:13.706" v="815" actId="20577"/>
          <ac:spMkLst>
            <pc:docMk/>
            <pc:sldMk cId="3672870546" sldId="356"/>
            <ac:spMk id="3" creationId="{94D0EB80-0155-FE70-7181-FA6803A4FECA}"/>
          </ac:spMkLst>
        </pc:spChg>
        <pc:spChg chg="mod">
          <ac:chgData name="Batool, Nazre" userId="bb8bcf30-75a1-410b-8398-e76265c4dbbb" providerId="ADAL" clId="{C606620C-F458-416C-B46E-8950D1804517}" dt="2024-10-01T16:08:42.571" v="349" actId="20577"/>
          <ac:spMkLst>
            <pc:docMk/>
            <pc:sldMk cId="3672870546" sldId="356"/>
            <ac:spMk id="4" creationId="{39ACD579-F9B2-9736-27BF-0C1D82F7FC0D}"/>
          </ac:spMkLst>
        </pc:spChg>
        <pc:spChg chg="add mod">
          <ac:chgData name="Batool, Nazre" userId="bb8bcf30-75a1-410b-8398-e76265c4dbbb" providerId="ADAL" clId="{C606620C-F458-416C-B46E-8950D1804517}" dt="2024-10-01T16:17:46.523" v="479" actId="12"/>
          <ac:spMkLst>
            <pc:docMk/>
            <pc:sldMk cId="3672870546" sldId="356"/>
            <ac:spMk id="12" creationId="{18CF03CD-D871-6244-CAF6-D9529C3BB13A}"/>
          </ac:spMkLst>
        </pc:spChg>
        <pc:grpChg chg="del">
          <ac:chgData name="Batool, Nazre" userId="bb8bcf30-75a1-410b-8398-e76265c4dbbb" providerId="ADAL" clId="{C606620C-F458-416C-B46E-8950D1804517}" dt="2024-10-01T15:41:43.986" v="171" actId="478"/>
          <ac:grpSpMkLst>
            <pc:docMk/>
            <pc:sldMk cId="3672870546" sldId="356"/>
            <ac:grpSpMk id="2" creationId="{69B9B7E6-E805-B0E2-0AEA-1FB9DF2B3327}"/>
          </ac:grpSpMkLst>
        </pc:grpChg>
        <pc:picChg chg="add del">
          <ac:chgData name="Batool, Nazre" userId="bb8bcf30-75a1-410b-8398-e76265c4dbbb" providerId="ADAL" clId="{C606620C-F458-416C-B46E-8950D1804517}" dt="2024-10-01T16:08:47.570" v="350" actId="478"/>
          <ac:picMkLst>
            <pc:docMk/>
            <pc:sldMk cId="3672870546" sldId="356"/>
            <ac:picMk id="8" creationId="{6114A880-1828-632B-263E-EBA74F37E796}"/>
          </ac:picMkLst>
        </pc:picChg>
        <pc:picChg chg="add del mod">
          <ac:chgData name="Batool, Nazre" userId="bb8bcf30-75a1-410b-8398-e76265c4dbbb" providerId="ADAL" clId="{C606620C-F458-416C-B46E-8950D1804517}" dt="2024-10-01T16:11:26.961" v="360" actId="478"/>
          <ac:picMkLst>
            <pc:docMk/>
            <pc:sldMk cId="3672870546" sldId="356"/>
            <ac:picMk id="9" creationId="{82C640B8-CEA4-7147-FD13-BB705019A7CC}"/>
          </ac:picMkLst>
        </pc:picChg>
        <pc:picChg chg="add mod">
          <ac:chgData name="Batool, Nazre" userId="bb8bcf30-75a1-410b-8398-e76265c4dbbb" providerId="ADAL" clId="{C606620C-F458-416C-B46E-8950D1804517}" dt="2024-10-01T16:15:47.496" v="463" actId="1076"/>
          <ac:picMkLst>
            <pc:docMk/>
            <pc:sldMk cId="3672870546" sldId="356"/>
            <ac:picMk id="10" creationId="{8850B1F5-8813-5FEB-DD77-39E802395514}"/>
          </ac:picMkLst>
        </pc:picChg>
        <pc:picChg chg="add mod">
          <ac:chgData name="Batool, Nazre" userId="bb8bcf30-75a1-410b-8398-e76265c4dbbb" providerId="ADAL" clId="{C606620C-F458-416C-B46E-8950D1804517}" dt="2024-10-01T16:17:51.392" v="480" actId="1076"/>
          <ac:picMkLst>
            <pc:docMk/>
            <pc:sldMk cId="3672870546" sldId="356"/>
            <ac:picMk id="11" creationId="{F47884BB-F0D0-B549-5D12-39AC297BCED1}"/>
          </ac:picMkLst>
        </pc:picChg>
      </pc:sldChg>
      <pc:sldChg chg="addSp modSp mod modAnim">
        <pc:chgData name="Batool, Nazre" userId="bb8bcf30-75a1-410b-8398-e76265c4dbbb" providerId="ADAL" clId="{C606620C-F458-416C-B46E-8950D1804517}" dt="2024-10-03T10:44:17.733" v="803"/>
        <pc:sldMkLst>
          <pc:docMk/>
          <pc:sldMk cId="2145641252" sldId="365"/>
        </pc:sldMkLst>
        <pc:spChg chg="add mod">
          <ac:chgData name="Batool, Nazre" userId="bb8bcf30-75a1-410b-8398-e76265c4dbbb" providerId="ADAL" clId="{C606620C-F458-416C-B46E-8950D1804517}" dt="2024-10-03T10:38:25.644" v="786" actId="1036"/>
          <ac:spMkLst>
            <pc:docMk/>
            <pc:sldMk cId="2145641252" sldId="365"/>
            <ac:spMk id="2" creationId="{545E606E-E223-9C2B-5A7F-97B6EA95A1DD}"/>
          </ac:spMkLst>
        </pc:spChg>
        <pc:spChg chg="mod">
          <ac:chgData name="Batool, Nazre" userId="bb8bcf30-75a1-410b-8398-e76265c4dbbb" providerId="ADAL" clId="{C606620C-F458-416C-B46E-8950D1804517}" dt="2024-10-03T10:44:05.141" v="802" actId="1037"/>
          <ac:spMkLst>
            <pc:docMk/>
            <pc:sldMk cId="2145641252" sldId="365"/>
            <ac:spMk id="3" creationId="{94D0EB80-0155-FE70-7181-FA6803A4FECA}"/>
          </ac:spMkLst>
        </pc:spChg>
        <pc:spChg chg="mod">
          <ac:chgData name="Batool, Nazre" userId="bb8bcf30-75a1-410b-8398-e76265c4dbbb" providerId="ADAL" clId="{C606620C-F458-416C-B46E-8950D1804517}" dt="2024-10-03T10:43:37.203" v="789" actId="20577"/>
          <ac:spMkLst>
            <pc:docMk/>
            <pc:sldMk cId="2145641252" sldId="365"/>
            <ac:spMk id="6" creationId="{F33F8FC5-BDDD-1654-DF43-2EE7D389A9F7}"/>
          </ac:spMkLst>
        </pc:spChg>
        <pc:spChg chg="add mod">
          <ac:chgData name="Batool, Nazre" userId="bb8bcf30-75a1-410b-8398-e76265c4dbbb" providerId="ADAL" clId="{C606620C-F458-416C-B46E-8950D1804517}" dt="2024-10-03T10:37:18.210" v="784" actId="14100"/>
          <ac:spMkLst>
            <pc:docMk/>
            <pc:sldMk cId="2145641252" sldId="365"/>
            <ac:spMk id="7" creationId="{F7BC3A3C-EF44-8BF1-5B89-644A5833BFD3}"/>
          </ac:spMkLst>
        </pc:spChg>
      </pc:sldChg>
      <pc:sldChg chg="addSp modSp mod modAnim">
        <pc:chgData name="Batool, Nazre" userId="bb8bcf30-75a1-410b-8398-e76265c4dbbb" providerId="ADAL" clId="{C606620C-F458-416C-B46E-8950D1804517}" dt="2024-10-03T10:44:56.624" v="808"/>
        <pc:sldMkLst>
          <pc:docMk/>
          <pc:sldMk cId="834789142" sldId="366"/>
        </pc:sldMkLst>
        <pc:spChg chg="add mod">
          <ac:chgData name="Batool, Nazre" userId="bb8bcf30-75a1-410b-8398-e76265c4dbbb" providerId="ADAL" clId="{C606620C-F458-416C-B46E-8950D1804517}" dt="2024-10-03T10:44:53.241" v="806" actId="1076"/>
          <ac:spMkLst>
            <pc:docMk/>
            <pc:sldMk cId="834789142" sldId="366"/>
            <ac:spMk id="2" creationId="{1DA6A325-30E0-2FFE-1085-ADCE248EE8FC}"/>
          </ac:spMkLst>
        </pc:spChg>
      </pc:sldChg>
      <pc:sldChg chg="addSp modSp mod modAnim">
        <pc:chgData name="Batool, Nazre" userId="bb8bcf30-75a1-410b-8398-e76265c4dbbb" providerId="ADAL" clId="{C606620C-F458-416C-B46E-8950D1804517}" dt="2024-10-02T16:20:27.665" v="687" actId="1076"/>
        <pc:sldMkLst>
          <pc:docMk/>
          <pc:sldMk cId="2471375932" sldId="368"/>
        </pc:sldMkLst>
        <pc:spChg chg="mod">
          <ac:chgData name="Batool, Nazre" userId="bb8bcf30-75a1-410b-8398-e76265c4dbbb" providerId="ADAL" clId="{C606620C-F458-416C-B46E-8950D1804517}" dt="2024-10-02T16:19:58.434" v="685" actId="114"/>
          <ac:spMkLst>
            <pc:docMk/>
            <pc:sldMk cId="2471375932" sldId="368"/>
            <ac:spMk id="3" creationId="{94D0EB80-0155-FE70-7181-FA6803A4FECA}"/>
          </ac:spMkLst>
        </pc:spChg>
        <pc:spChg chg="mod">
          <ac:chgData name="Batool, Nazre" userId="bb8bcf30-75a1-410b-8398-e76265c4dbbb" providerId="ADAL" clId="{C606620C-F458-416C-B46E-8950D1804517}" dt="2024-10-02T16:20:22.948" v="686"/>
          <ac:spMkLst>
            <pc:docMk/>
            <pc:sldMk cId="2471375932" sldId="368"/>
            <ac:spMk id="8" creationId="{246E052E-E49C-E254-503B-0F27E2017811}"/>
          </ac:spMkLst>
        </pc:spChg>
        <pc:spChg chg="mod">
          <ac:chgData name="Batool, Nazre" userId="bb8bcf30-75a1-410b-8398-e76265c4dbbb" providerId="ADAL" clId="{C606620C-F458-416C-B46E-8950D1804517}" dt="2024-10-02T16:20:22.948" v="686"/>
          <ac:spMkLst>
            <pc:docMk/>
            <pc:sldMk cId="2471375932" sldId="368"/>
            <ac:spMk id="22" creationId="{85C4E949-B75E-BCCC-4EBD-74FB7936B7AA}"/>
          </ac:spMkLst>
        </pc:spChg>
        <pc:spChg chg="mod">
          <ac:chgData name="Batool, Nazre" userId="bb8bcf30-75a1-410b-8398-e76265c4dbbb" providerId="ADAL" clId="{C606620C-F458-416C-B46E-8950D1804517}" dt="2024-10-02T16:20:22.948" v="686"/>
          <ac:spMkLst>
            <pc:docMk/>
            <pc:sldMk cId="2471375932" sldId="368"/>
            <ac:spMk id="28" creationId="{AD48340D-D238-E3D4-37B7-FE95308AB351}"/>
          </ac:spMkLst>
        </pc:spChg>
        <pc:spChg chg="add mod">
          <ac:chgData name="Batool, Nazre" userId="bb8bcf30-75a1-410b-8398-e76265c4dbbb" providerId="ADAL" clId="{C606620C-F458-416C-B46E-8950D1804517}" dt="2024-10-02T16:20:27.665" v="687" actId="1076"/>
          <ac:spMkLst>
            <pc:docMk/>
            <pc:sldMk cId="2471375932" sldId="368"/>
            <ac:spMk id="35" creationId="{AEFC1712-C017-BAB9-854B-EE7006214823}"/>
          </ac:spMkLst>
        </pc:spChg>
        <pc:spChg chg="add mod">
          <ac:chgData name="Batool, Nazre" userId="bb8bcf30-75a1-410b-8398-e76265c4dbbb" providerId="ADAL" clId="{C606620C-F458-416C-B46E-8950D1804517}" dt="2024-10-02T16:20:27.665" v="687" actId="1076"/>
          <ac:spMkLst>
            <pc:docMk/>
            <pc:sldMk cId="2471375932" sldId="368"/>
            <ac:spMk id="36" creationId="{651F3BF6-07C8-5299-10B2-9BFB85E33FEA}"/>
          </ac:spMkLst>
        </pc:spChg>
        <pc:spChg chg="add mod">
          <ac:chgData name="Batool, Nazre" userId="bb8bcf30-75a1-410b-8398-e76265c4dbbb" providerId="ADAL" clId="{C606620C-F458-416C-B46E-8950D1804517}" dt="2024-10-02T16:20:27.665" v="687" actId="1076"/>
          <ac:spMkLst>
            <pc:docMk/>
            <pc:sldMk cId="2471375932" sldId="368"/>
            <ac:spMk id="37" creationId="{20AE90F0-3054-BC9D-1293-D20C59124011}"/>
          </ac:spMkLst>
        </pc:spChg>
        <pc:spChg chg="add mod">
          <ac:chgData name="Batool, Nazre" userId="bb8bcf30-75a1-410b-8398-e76265c4dbbb" providerId="ADAL" clId="{C606620C-F458-416C-B46E-8950D1804517}" dt="2024-10-02T16:20:27.665" v="687" actId="1076"/>
          <ac:spMkLst>
            <pc:docMk/>
            <pc:sldMk cId="2471375932" sldId="368"/>
            <ac:spMk id="38" creationId="{78A8561C-26EE-C605-1DEA-3A5D4971DA94}"/>
          </ac:spMkLst>
        </pc:spChg>
        <pc:spChg chg="add mod">
          <ac:chgData name="Batool, Nazre" userId="bb8bcf30-75a1-410b-8398-e76265c4dbbb" providerId="ADAL" clId="{C606620C-F458-416C-B46E-8950D1804517}" dt="2024-10-02T16:20:27.665" v="687" actId="1076"/>
          <ac:spMkLst>
            <pc:docMk/>
            <pc:sldMk cId="2471375932" sldId="368"/>
            <ac:spMk id="39" creationId="{E39A1E03-A736-C8D5-B49A-A3F4CD6EEBB9}"/>
          </ac:spMkLst>
        </pc:spChg>
        <pc:spChg chg="add mod">
          <ac:chgData name="Batool, Nazre" userId="bb8bcf30-75a1-410b-8398-e76265c4dbbb" providerId="ADAL" clId="{C606620C-F458-416C-B46E-8950D1804517}" dt="2024-10-02T16:20:27.665" v="687" actId="1076"/>
          <ac:spMkLst>
            <pc:docMk/>
            <pc:sldMk cId="2471375932" sldId="368"/>
            <ac:spMk id="40" creationId="{4CA8C708-6A95-8934-7815-4E7B1BB3A84E}"/>
          </ac:spMkLst>
        </pc:spChg>
        <pc:spChg chg="add mod">
          <ac:chgData name="Batool, Nazre" userId="bb8bcf30-75a1-410b-8398-e76265c4dbbb" providerId="ADAL" clId="{C606620C-F458-416C-B46E-8950D1804517}" dt="2024-10-02T16:20:27.665" v="687" actId="1076"/>
          <ac:spMkLst>
            <pc:docMk/>
            <pc:sldMk cId="2471375932" sldId="368"/>
            <ac:spMk id="41" creationId="{25EE3E77-9E4B-BA71-2594-D825FB405594}"/>
          </ac:spMkLst>
        </pc:spChg>
        <pc:grpChg chg="add mod">
          <ac:chgData name="Batool, Nazre" userId="bb8bcf30-75a1-410b-8398-e76265c4dbbb" providerId="ADAL" clId="{C606620C-F458-416C-B46E-8950D1804517}" dt="2024-10-02T16:20:27.665" v="687" actId="1076"/>
          <ac:grpSpMkLst>
            <pc:docMk/>
            <pc:sldMk cId="2471375932" sldId="368"/>
            <ac:grpSpMk id="7" creationId="{D7ADC45A-C948-F290-EC5C-09EA32E72DE8}"/>
          </ac:grpSpMkLst>
        </pc:grpChg>
        <pc:grpChg chg="mod">
          <ac:chgData name="Batool, Nazre" userId="bb8bcf30-75a1-410b-8398-e76265c4dbbb" providerId="ADAL" clId="{C606620C-F458-416C-B46E-8950D1804517}" dt="2024-10-02T16:20:22.948" v="686"/>
          <ac:grpSpMkLst>
            <pc:docMk/>
            <pc:sldMk cId="2471375932" sldId="368"/>
            <ac:grpSpMk id="9" creationId="{2E1AB996-80A5-71EB-0B24-02AC54C8E6F3}"/>
          </ac:grpSpMkLst>
        </pc:grpChg>
        <pc:grpChg chg="mod">
          <ac:chgData name="Batool, Nazre" userId="bb8bcf30-75a1-410b-8398-e76265c4dbbb" providerId="ADAL" clId="{C606620C-F458-416C-B46E-8950D1804517}" dt="2024-10-02T16:20:22.948" v="686"/>
          <ac:grpSpMkLst>
            <pc:docMk/>
            <pc:sldMk cId="2471375932" sldId="368"/>
            <ac:grpSpMk id="10" creationId="{CF82D348-53DE-26DA-8D72-E5E254B69591}"/>
          </ac:grpSpMkLst>
        </pc:grpChg>
        <pc:grpChg chg="add mod">
          <ac:chgData name="Batool, Nazre" userId="bb8bcf30-75a1-410b-8398-e76265c4dbbb" providerId="ADAL" clId="{C606620C-F458-416C-B46E-8950D1804517}" dt="2024-10-02T16:20:27.665" v="687" actId="1076"/>
          <ac:grpSpMkLst>
            <pc:docMk/>
            <pc:sldMk cId="2471375932" sldId="368"/>
            <ac:grpSpMk id="21" creationId="{B853C00D-02B0-7675-6ADA-2CECC3071A05}"/>
          </ac:grpSpMkLst>
        </pc:grpChg>
        <pc:grpChg chg="add mod">
          <ac:chgData name="Batool, Nazre" userId="bb8bcf30-75a1-410b-8398-e76265c4dbbb" providerId="ADAL" clId="{C606620C-F458-416C-B46E-8950D1804517}" dt="2024-10-02T16:20:27.665" v="687" actId="1076"/>
          <ac:grpSpMkLst>
            <pc:docMk/>
            <pc:sldMk cId="2471375932" sldId="368"/>
            <ac:grpSpMk id="27" creationId="{5D234F3A-C30E-4F9B-31BB-C98D3721AB90}"/>
          </ac:grpSpMkLst>
        </pc:grpChg>
        <pc:cxnChg chg="mod">
          <ac:chgData name="Batool, Nazre" userId="bb8bcf30-75a1-410b-8398-e76265c4dbbb" providerId="ADAL" clId="{C606620C-F458-416C-B46E-8950D1804517}" dt="2024-10-02T16:20:22.948" v="686"/>
          <ac:cxnSpMkLst>
            <pc:docMk/>
            <pc:sldMk cId="2471375932" sldId="368"/>
            <ac:cxnSpMk id="11" creationId="{E8DD108B-AEE9-2BD6-F5B7-97381754325C}"/>
          </ac:cxnSpMkLst>
        </pc:cxnChg>
        <pc:cxnChg chg="mod">
          <ac:chgData name="Batool, Nazre" userId="bb8bcf30-75a1-410b-8398-e76265c4dbbb" providerId="ADAL" clId="{C606620C-F458-416C-B46E-8950D1804517}" dt="2024-10-02T16:20:22.948" v="686"/>
          <ac:cxnSpMkLst>
            <pc:docMk/>
            <pc:sldMk cId="2471375932" sldId="368"/>
            <ac:cxnSpMk id="12" creationId="{85F01C48-58DD-8519-103F-CD8A29D65C35}"/>
          </ac:cxnSpMkLst>
        </pc:cxnChg>
        <pc:cxnChg chg="mod">
          <ac:chgData name="Batool, Nazre" userId="bb8bcf30-75a1-410b-8398-e76265c4dbbb" providerId="ADAL" clId="{C606620C-F458-416C-B46E-8950D1804517}" dt="2024-10-02T16:20:22.948" v="686"/>
          <ac:cxnSpMkLst>
            <pc:docMk/>
            <pc:sldMk cId="2471375932" sldId="368"/>
            <ac:cxnSpMk id="13" creationId="{D3D4A5F6-68DC-6CFA-C46D-3B18E6907A06}"/>
          </ac:cxnSpMkLst>
        </pc:cxnChg>
        <pc:cxnChg chg="mod">
          <ac:chgData name="Batool, Nazre" userId="bb8bcf30-75a1-410b-8398-e76265c4dbbb" providerId="ADAL" clId="{C606620C-F458-416C-B46E-8950D1804517}" dt="2024-10-02T16:20:22.948" v="686"/>
          <ac:cxnSpMkLst>
            <pc:docMk/>
            <pc:sldMk cId="2471375932" sldId="368"/>
            <ac:cxnSpMk id="14" creationId="{246497F1-FF26-7C31-47A7-5AE74AC6547C}"/>
          </ac:cxnSpMkLst>
        </pc:cxnChg>
        <pc:cxnChg chg="mod">
          <ac:chgData name="Batool, Nazre" userId="bb8bcf30-75a1-410b-8398-e76265c4dbbb" providerId="ADAL" clId="{C606620C-F458-416C-B46E-8950D1804517}" dt="2024-10-02T16:20:22.948" v="686"/>
          <ac:cxnSpMkLst>
            <pc:docMk/>
            <pc:sldMk cId="2471375932" sldId="368"/>
            <ac:cxnSpMk id="15" creationId="{FE4EB9C0-ED68-A8FE-F39B-D4E1C9CB1514}"/>
          </ac:cxnSpMkLst>
        </pc:cxnChg>
        <pc:cxnChg chg="mod">
          <ac:chgData name="Batool, Nazre" userId="bb8bcf30-75a1-410b-8398-e76265c4dbbb" providerId="ADAL" clId="{C606620C-F458-416C-B46E-8950D1804517}" dt="2024-10-02T16:20:22.948" v="686"/>
          <ac:cxnSpMkLst>
            <pc:docMk/>
            <pc:sldMk cId="2471375932" sldId="368"/>
            <ac:cxnSpMk id="16" creationId="{3FE04F71-E74B-B6B3-1F1D-BF2D4BAA60E3}"/>
          </ac:cxnSpMkLst>
        </pc:cxnChg>
        <pc:cxnChg chg="mod">
          <ac:chgData name="Batool, Nazre" userId="bb8bcf30-75a1-410b-8398-e76265c4dbbb" providerId="ADAL" clId="{C606620C-F458-416C-B46E-8950D1804517}" dt="2024-10-02T16:20:22.948" v="686"/>
          <ac:cxnSpMkLst>
            <pc:docMk/>
            <pc:sldMk cId="2471375932" sldId="368"/>
            <ac:cxnSpMk id="17" creationId="{9565BC60-3090-4EA0-69C9-2BF2B4292267}"/>
          </ac:cxnSpMkLst>
        </pc:cxnChg>
        <pc:cxnChg chg="mod">
          <ac:chgData name="Batool, Nazre" userId="bb8bcf30-75a1-410b-8398-e76265c4dbbb" providerId="ADAL" clId="{C606620C-F458-416C-B46E-8950D1804517}" dt="2024-10-02T16:20:22.948" v="686"/>
          <ac:cxnSpMkLst>
            <pc:docMk/>
            <pc:sldMk cId="2471375932" sldId="368"/>
            <ac:cxnSpMk id="18" creationId="{3D11A95D-F41D-523C-E5F7-2BC8D097332A}"/>
          </ac:cxnSpMkLst>
        </pc:cxnChg>
        <pc:cxnChg chg="mod">
          <ac:chgData name="Batool, Nazre" userId="bb8bcf30-75a1-410b-8398-e76265c4dbbb" providerId="ADAL" clId="{C606620C-F458-416C-B46E-8950D1804517}" dt="2024-10-02T16:20:22.948" v="686"/>
          <ac:cxnSpMkLst>
            <pc:docMk/>
            <pc:sldMk cId="2471375932" sldId="368"/>
            <ac:cxnSpMk id="19" creationId="{B1F4FF01-C0EA-D177-790F-F38006FD6677}"/>
          </ac:cxnSpMkLst>
        </pc:cxnChg>
        <pc:cxnChg chg="mod">
          <ac:chgData name="Batool, Nazre" userId="bb8bcf30-75a1-410b-8398-e76265c4dbbb" providerId="ADAL" clId="{C606620C-F458-416C-B46E-8950D1804517}" dt="2024-10-02T16:20:22.948" v="686"/>
          <ac:cxnSpMkLst>
            <pc:docMk/>
            <pc:sldMk cId="2471375932" sldId="368"/>
            <ac:cxnSpMk id="20" creationId="{6E81E878-2930-F09D-78D1-1E2F404FD05B}"/>
          </ac:cxnSpMkLst>
        </pc:cxnChg>
        <pc:cxnChg chg="mod">
          <ac:chgData name="Batool, Nazre" userId="bb8bcf30-75a1-410b-8398-e76265c4dbbb" providerId="ADAL" clId="{C606620C-F458-416C-B46E-8950D1804517}" dt="2024-10-02T16:20:22.948" v="686"/>
          <ac:cxnSpMkLst>
            <pc:docMk/>
            <pc:sldMk cId="2471375932" sldId="368"/>
            <ac:cxnSpMk id="23" creationId="{0D35148F-0D53-53E9-2984-D9EDF1A95D93}"/>
          </ac:cxnSpMkLst>
        </pc:cxnChg>
        <pc:cxnChg chg="mod">
          <ac:chgData name="Batool, Nazre" userId="bb8bcf30-75a1-410b-8398-e76265c4dbbb" providerId="ADAL" clId="{C606620C-F458-416C-B46E-8950D1804517}" dt="2024-10-02T16:20:22.948" v="686"/>
          <ac:cxnSpMkLst>
            <pc:docMk/>
            <pc:sldMk cId="2471375932" sldId="368"/>
            <ac:cxnSpMk id="24" creationId="{FEF4AD7D-F3E4-A2AF-423E-F8454A165DA7}"/>
          </ac:cxnSpMkLst>
        </pc:cxnChg>
        <pc:cxnChg chg="mod">
          <ac:chgData name="Batool, Nazre" userId="bb8bcf30-75a1-410b-8398-e76265c4dbbb" providerId="ADAL" clId="{C606620C-F458-416C-B46E-8950D1804517}" dt="2024-10-02T16:20:22.948" v="686"/>
          <ac:cxnSpMkLst>
            <pc:docMk/>
            <pc:sldMk cId="2471375932" sldId="368"/>
            <ac:cxnSpMk id="25" creationId="{8200C91C-DF92-D058-0183-C79C0D215B8B}"/>
          </ac:cxnSpMkLst>
        </pc:cxnChg>
        <pc:cxnChg chg="mod">
          <ac:chgData name="Batool, Nazre" userId="bb8bcf30-75a1-410b-8398-e76265c4dbbb" providerId="ADAL" clId="{C606620C-F458-416C-B46E-8950D1804517}" dt="2024-10-02T16:20:22.948" v="686"/>
          <ac:cxnSpMkLst>
            <pc:docMk/>
            <pc:sldMk cId="2471375932" sldId="368"/>
            <ac:cxnSpMk id="26" creationId="{EFE93E83-282F-2635-3DFA-2C6454941580}"/>
          </ac:cxnSpMkLst>
        </pc:cxnChg>
        <pc:cxnChg chg="mod">
          <ac:chgData name="Batool, Nazre" userId="bb8bcf30-75a1-410b-8398-e76265c4dbbb" providerId="ADAL" clId="{C606620C-F458-416C-B46E-8950D1804517}" dt="2024-10-02T16:20:22.948" v="686"/>
          <ac:cxnSpMkLst>
            <pc:docMk/>
            <pc:sldMk cId="2471375932" sldId="368"/>
            <ac:cxnSpMk id="29" creationId="{84EF5329-08E3-5612-5F6E-9FA54FE0CA3F}"/>
          </ac:cxnSpMkLst>
        </pc:cxnChg>
        <pc:cxnChg chg="mod">
          <ac:chgData name="Batool, Nazre" userId="bb8bcf30-75a1-410b-8398-e76265c4dbbb" providerId="ADAL" clId="{C606620C-F458-416C-B46E-8950D1804517}" dt="2024-10-02T16:20:22.948" v="686"/>
          <ac:cxnSpMkLst>
            <pc:docMk/>
            <pc:sldMk cId="2471375932" sldId="368"/>
            <ac:cxnSpMk id="30" creationId="{74A1031A-2A4D-FC26-0AA2-ACC65C94575C}"/>
          </ac:cxnSpMkLst>
        </pc:cxnChg>
        <pc:cxnChg chg="mod">
          <ac:chgData name="Batool, Nazre" userId="bb8bcf30-75a1-410b-8398-e76265c4dbbb" providerId="ADAL" clId="{C606620C-F458-416C-B46E-8950D1804517}" dt="2024-10-02T16:20:22.948" v="686"/>
          <ac:cxnSpMkLst>
            <pc:docMk/>
            <pc:sldMk cId="2471375932" sldId="368"/>
            <ac:cxnSpMk id="31" creationId="{6ADEDD4D-EF93-1B3C-1327-3107606F97B4}"/>
          </ac:cxnSpMkLst>
        </pc:cxnChg>
        <pc:cxnChg chg="mod">
          <ac:chgData name="Batool, Nazre" userId="bb8bcf30-75a1-410b-8398-e76265c4dbbb" providerId="ADAL" clId="{C606620C-F458-416C-B46E-8950D1804517}" dt="2024-10-02T16:20:22.948" v="686"/>
          <ac:cxnSpMkLst>
            <pc:docMk/>
            <pc:sldMk cId="2471375932" sldId="368"/>
            <ac:cxnSpMk id="32" creationId="{38625E05-ECAD-330F-405D-7CD3BE62CDF7}"/>
          </ac:cxnSpMkLst>
        </pc:cxnChg>
        <pc:cxnChg chg="mod">
          <ac:chgData name="Batool, Nazre" userId="bb8bcf30-75a1-410b-8398-e76265c4dbbb" providerId="ADAL" clId="{C606620C-F458-416C-B46E-8950D1804517}" dt="2024-10-02T16:20:22.948" v="686"/>
          <ac:cxnSpMkLst>
            <pc:docMk/>
            <pc:sldMk cId="2471375932" sldId="368"/>
            <ac:cxnSpMk id="33" creationId="{9A7D2C6A-936A-0C59-E33D-DA3072056C6C}"/>
          </ac:cxnSpMkLst>
        </pc:cxnChg>
        <pc:cxnChg chg="mod">
          <ac:chgData name="Batool, Nazre" userId="bb8bcf30-75a1-410b-8398-e76265c4dbbb" providerId="ADAL" clId="{C606620C-F458-416C-B46E-8950D1804517}" dt="2024-10-02T16:20:22.948" v="686"/>
          <ac:cxnSpMkLst>
            <pc:docMk/>
            <pc:sldMk cId="2471375932" sldId="368"/>
            <ac:cxnSpMk id="34" creationId="{A5044A42-0AC1-4DA6-25DA-C69945A51796}"/>
          </ac:cxnSpMkLst>
        </pc:cxnChg>
      </pc:sldChg>
      <pc:sldChg chg="addSp delSp modSp add mod">
        <pc:chgData name="Batool, Nazre" userId="bb8bcf30-75a1-410b-8398-e76265c4dbbb" providerId="ADAL" clId="{C606620C-F458-416C-B46E-8950D1804517}" dt="2024-10-01T15:46:33.589" v="185" actId="6549"/>
        <pc:sldMkLst>
          <pc:docMk/>
          <pc:sldMk cId="498711587" sldId="369"/>
        </pc:sldMkLst>
        <pc:spChg chg="add mod">
          <ac:chgData name="Batool, Nazre" userId="bb8bcf30-75a1-410b-8398-e76265c4dbbb" providerId="ADAL" clId="{C606620C-F458-416C-B46E-8950D1804517}" dt="2024-10-01T15:43:05.830" v="178"/>
          <ac:spMkLst>
            <pc:docMk/>
            <pc:sldMk cId="498711587" sldId="369"/>
            <ac:spMk id="2" creationId="{96B32560-0FB8-C051-5CC3-261A2C72AEB7}"/>
          </ac:spMkLst>
        </pc:spChg>
        <pc:spChg chg="mod">
          <ac:chgData name="Batool, Nazre" userId="bb8bcf30-75a1-410b-8398-e76265c4dbbb" providerId="ADAL" clId="{C606620C-F458-416C-B46E-8950D1804517}" dt="2024-10-01T15:46:33.589" v="185" actId="6549"/>
          <ac:spMkLst>
            <pc:docMk/>
            <pc:sldMk cId="498711587" sldId="369"/>
            <ac:spMk id="3" creationId="{94D0EB80-0155-FE70-7181-FA6803A4FECA}"/>
          </ac:spMkLst>
        </pc:spChg>
        <pc:picChg chg="add mod">
          <ac:chgData name="Batool, Nazre" userId="bb8bcf30-75a1-410b-8398-e76265c4dbbb" providerId="ADAL" clId="{C606620C-F458-416C-B46E-8950D1804517}" dt="2024-10-01T15:43:31.348" v="184" actId="14100"/>
          <ac:picMkLst>
            <pc:docMk/>
            <pc:sldMk cId="498711587" sldId="369"/>
            <ac:picMk id="5" creationId="{9ACA2F61-325F-7F9A-FA3B-9ED7A8E9B8C9}"/>
          </ac:picMkLst>
        </pc:picChg>
        <pc:picChg chg="del">
          <ac:chgData name="Batool, Nazre" userId="bb8bcf30-75a1-410b-8398-e76265c4dbbb" providerId="ADAL" clId="{C606620C-F458-416C-B46E-8950D1804517}" dt="2024-10-01T15:42:29.155" v="175" actId="478"/>
          <ac:picMkLst>
            <pc:docMk/>
            <pc:sldMk cId="498711587" sldId="369"/>
            <ac:picMk id="8" creationId="{6114A880-1828-632B-263E-EBA74F37E796}"/>
          </ac:picMkLst>
        </pc:picChg>
      </pc:sldChg>
      <pc:sldChg chg="addSp delSp modSp add mod">
        <pc:chgData name="Batool, Nazre" userId="bb8bcf30-75a1-410b-8398-e76265c4dbbb" providerId="ADAL" clId="{C606620C-F458-416C-B46E-8950D1804517}" dt="2024-10-03T10:48:29.377" v="842" actId="14100"/>
        <pc:sldMkLst>
          <pc:docMk/>
          <pc:sldMk cId="1504766150" sldId="370"/>
        </pc:sldMkLst>
        <pc:spChg chg="mod">
          <ac:chgData name="Batool, Nazre" userId="bb8bcf30-75a1-410b-8398-e76265c4dbbb" providerId="ADAL" clId="{C606620C-F458-416C-B46E-8950D1804517}" dt="2024-10-03T10:48:24.065" v="841" actId="1037"/>
          <ac:spMkLst>
            <pc:docMk/>
            <pc:sldMk cId="1504766150" sldId="370"/>
            <ac:spMk id="3" creationId="{94D0EB80-0155-FE70-7181-FA6803A4FECA}"/>
          </ac:spMkLst>
        </pc:spChg>
        <pc:spChg chg="del">
          <ac:chgData name="Batool, Nazre" userId="bb8bcf30-75a1-410b-8398-e76265c4dbbb" providerId="ADAL" clId="{C606620C-F458-416C-B46E-8950D1804517}" dt="2024-10-01T16:22:36.385" v="536" actId="478"/>
          <ac:spMkLst>
            <pc:docMk/>
            <pc:sldMk cId="1504766150" sldId="370"/>
            <ac:spMk id="12" creationId="{18CF03CD-D871-6244-CAF6-D9529C3BB13A}"/>
          </ac:spMkLst>
        </pc:spChg>
        <pc:graphicFrameChg chg="add mod">
          <ac:chgData name="Batool, Nazre" userId="bb8bcf30-75a1-410b-8398-e76265c4dbbb" providerId="ADAL" clId="{C606620C-F458-416C-B46E-8950D1804517}" dt="2024-10-03T10:48:29.377" v="842" actId="14100"/>
          <ac:graphicFrameMkLst>
            <pc:docMk/>
            <pc:sldMk cId="1504766150" sldId="370"/>
            <ac:graphicFrameMk id="2" creationId="{25D05986-666D-D764-13DC-E3080A2198E9}"/>
          </ac:graphicFrameMkLst>
        </pc:graphicFrameChg>
        <pc:picChg chg="del">
          <ac:chgData name="Batool, Nazre" userId="bb8bcf30-75a1-410b-8398-e76265c4dbbb" providerId="ADAL" clId="{C606620C-F458-416C-B46E-8950D1804517}" dt="2024-10-01T16:22:34.768" v="535" actId="478"/>
          <ac:picMkLst>
            <pc:docMk/>
            <pc:sldMk cId="1504766150" sldId="370"/>
            <ac:picMk id="10" creationId="{8850B1F5-8813-5FEB-DD77-39E802395514}"/>
          </ac:picMkLst>
        </pc:picChg>
        <pc:picChg chg="del">
          <ac:chgData name="Batool, Nazre" userId="bb8bcf30-75a1-410b-8398-e76265c4dbbb" providerId="ADAL" clId="{C606620C-F458-416C-B46E-8950D1804517}" dt="2024-10-01T16:22:36.993" v="537" actId="478"/>
          <ac:picMkLst>
            <pc:docMk/>
            <pc:sldMk cId="1504766150" sldId="370"/>
            <ac:picMk id="11" creationId="{F47884BB-F0D0-B549-5D12-39AC297BCED1}"/>
          </ac:picMkLst>
        </pc:picChg>
      </pc:sldChg>
      <pc:sldChg chg="addSp delSp modSp add mod modAnim">
        <pc:chgData name="Batool, Nazre" userId="bb8bcf30-75a1-410b-8398-e76265c4dbbb" providerId="ADAL" clId="{C606620C-F458-416C-B46E-8950D1804517}" dt="2024-10-03T10:51:05.639" v="844"/>
        <pc:sldMkLst>
          <pc:docMk/>
          <pc:sldMk cId="4266132265" sldId="371"/>
        </pc:sldMkLst>
        <pc:spChg chg="mod">
          <ac:chgData name="Batool, Nazre" userId="bb8bcf30-75a1-410b-8398-e76265c4dbbb" providerId="ADAL" clId="{C606620C-F458-416C-B46E-8950D1804517}" dt="2024-10-02T16:16:38.463" v="651" actId="20577"/>
          <ac:spMkLst>
            <pc:docMk/>
            <pc:sldMk cId="4266132265" sldId="371"/>
            <ac:spMk id="3" creationId="{94D0EB80-0155-FE70-7181-FA6803A4FECA}"/>
          </ac:spMkLst>
        </pc:spChg>
        <pc:spChg chg="add mod">
          <ac:chgData name="Batool, Nazre" userId="bb8bcf30-75a1-410b-8398-e76265c4dbbb" providerId="ADAL" clId="{C606620C-F458-416C-B46E-8950D1804517}" dt="2024-10-01T16:30:13.808" v="631" actId="1076"/>
          <ac:spMkLst>
            <pc:docMk/>
            <pc:sldMk cId="4266132265" sldId="371"/>
            <ac:spMk id="7" creationId="{4C3C47D8-E642-1486-64D7-1D7FAC36E606}"/>
          </ac:spMkLst>
        </pc:spChg>
        <pc:graphicFrameChg chg="del">
          <ac:chgData name="Batool, Nazre" userId="bb8bcf30-75a1-410b-8398-e76265c4dbbb" providerId="ADAL" clId="{C606620C-F458-416C-B46E-8950D1804517}" dt="2024-10-01T16:27:18.658" v="614" actId="478"/>
          <ac:graphicFrameMkLst>
            <pc:docMk/>
            <pc:sldMk cId="4266132265" sldId="371"/>
            <ac:graphicFrameMk id="2" creationId="{25D05986-666D-D764-13DC-E3080A2198E9}"/>
          </ac:graphicFrameMkLst>
        </pc:graphicFrameChg>
        <pc:picChg chg="add mod">
          <ac:chgData name="Batool, Nazre" userId="bb8bcf30-75a1-410b-8398-e76265c4dbbb" providerId="ADAL" clId="{C606620C-F458-416C-B46E-8950D1804517}" dt="2024-10-01T16:27:33.376" v="617" actId="1076"/>
          <ac:picMkLst>
            <pc:docMk/>
            <pc:sldMk cId="4266132265" sldId="371"/>
            <ac:picMk id="5" creationId="{67352122-14C6-F16E-C70F-9AB78D035C04}"/>
          </ac:picMkLst>
        </pc:picChg>
      </pc:sldChg>
      <pc:sldChg chg="modSp add mod">
        <pc:chgData name="Batool, Nazre" userId="bb8bcf30-75a1-410b-8398-e76265c4dbbb" providerId="ADAL" clId="{C606620C-F458-416C-B46E-8950D1804517}" dt="2024-10-03T10:50:44.706" v="843" actId="20577"/>
        <pc:sldMkLst>
          <pc:docMk/>
          <pc:sldMk cId="2484187906" sldId="372"/>
        </pc:sldMkLst>
        <pc:spChg chg="mod">
          <ac:chgData name="Batool, Nazre" userId="bb8bcf30-75a1-410b-8398-e76265c4dbbb" providerId="ADAL" clId="{C606620C-F458-416C-B46E-8950D1804517}" dt="2024-10-03T10:50:44.706" v="843" actId="20577"/>
          <ac:spMkLst>
            <pc:docMk/>
            <pc:sldMk cId="2484187906" sldId="372"/>
            <ac:spMk id="3" creationId="{94D0EB80-0155-FE70-7181-FA6803A4FECA}"/>
          </ac:spMkLst>
        </pc:spChg>
      </pc:sldChg>
      <pc:sldChg chg="modAnim">
        <pc:chgData name="Batool, Nazre" userId="bb8bcf30-75a1-410b-8398-e76265c4dbbb" providerId="ADAL" clId="{C606620C-F458-416C-B46E-8950D1804517}" dt="2024-10-03T10:47:56.277" v="821"/>
        <pc:sldMkLst>
          <pc:docMk/>
          <pc:sldMk cId="4264152477" sldId="375"/>
        </pc:sldMkLst>
      </pc:sldChg>
      <pc:sldChg chg="modAnim">
        <pc:chgData name="Batool, Nazre" userId="bb8bcf30-75a1-410b-8398-e76265c4dbbb" providerId="ADAL" clId="{C606620C-F458-416C-B46E-8950D1804517}" dt="2024-10-03T10:47:18.088" v="819"/>
        <pc:sldMkLst>
          <pc:docMk/>
          <pc:sldMk cId="1959476441" sldId="381"/>
        </pc:sldMkLst>
      </pc:sldChg>
      <pc:sldChg chg="delSp modSp mod delAnim">
        <pc:chgData name="Batool, Nazre" userId="bb8bcf30-75a1-410b-8398-e76265c4dbbb" providerId="ADAL" clId="{C606620C-F458-416C-B46E-8950D1804517}" dt="2024-10-02T16:21:17.560" v="691" actId="113"/>
        <pc:sldMkLst>
          <pc:docMk/>
          <pc:sldMk cId="2002299274" sldId="382"/>
        </pc:sldMkLst>
        <pc:spChg chg="mod">
          <ac:chgData name="Batool, Nazre" userId="bb8bcf30-75a1-410b-8398-e76265c4dbbb" providerId="ADAL" clId="{C606620C-F458-416C-B46E-8950D1804517}" dt="2024-10-02T16:21:17.560" v="691" actId="113"/>
          <ac:spMkLst>
            <pc:docMk/>
            <pc:sldMk cId="2002299274" sldId="382"/>
            <ac:spMk id="3" creationId="{94D0EB80-0155-FE70-7181-FA6803A4FECA}"/>
          </ac:spMkLst>
        </pc:spChg>
        <pc:spChg chg="del">
          <ac:chgData name="Batool, Nazre" userId="bb8bcf30-75a1-410b-8398-e76265c4dbbb" providerId="ADAL" clId="{C606620C-F458-416C-B46E-8950D1804517}" dt="2024-10-02T16:20:39.996" v="688" actId="478"/>
          <ac:spMkLst>
            <pc:docMk/>
            <pc:sldMk cId="2002299274" sldId="382"/>
            <ac:spMk id="7" creationId="{70341A76-1DD3-4168-4CFC-63841E0A4328}"/>
          </ac:spMkLst>
        </pc:spChg>
        <pc:spChg chg="del">
          <ac:chgData name="Batool, Nazre" userId="bb8bcf30-75a1-410b-8398-e76265c4dbbb" providerId="ADAL" clId="{C606620C-F458-416C-B46E-8950D1804517}" dt="2024-10-02T16:20:39.996" v="688" actId="478"/>
          <ac:spMkLst>
            <pc:docMk/>
            <pc:sldMk cId="2002299274" sldId="382"/>
            <ac:spMk id="28" creationId="{85F30016-9BCB-2736-A961-D063A6028759}"/>
          </ac:spMkLst>
        </pc:spChg>
        <pc:spChg chg="del">
          <ac:chgData name="Batool, Nazre" userId="bb8bcf30-75a1-410b-8398-e76265c4dbbb" providerId="ADAL" clId="{C606620C-F458-416C-B46E-8950D1804517}" dt="2024-10-02T16:20:39.996" v="688" actId="478"/>
          <ac:spMkLst>
            <pc:docMk/>
            <pc:sldMk cId="2002299274" sldId="382"/>
            <ac:spMk id="37" creationId="{4CD5896A-3C15-B4DE-C9D1-D392F28AE6E3}"/>
          </ac:spMkLst>
        </pc:spChg>
        <pc:spChg chg="del">
          <ac:chgData name="Batool, Nazre" userId="bb8bcf30-75a1-410b-8398-e76265c4dbbb" providerId="ADAL" clId="{C606620C-F458-416C-B46E-8950D1804517}" dt="2024-10-02T16:20:39.996" v="688" actId="478"/>
          <ac:spMkLst>
            <pc:docMk/>
            <pc:sldMk cId="2002299274" sldId="382"/>
            <ac:spMk id="38" creationId="{B8F5D975-5317-F890-5F60-2638C662C631}"/>
          </ac:spMkLst>
        </pc:spChg>
        <pc:spChg chg="del">
          <ac:chgData name="Batool, Nazre" userId="bb8bcf30-75a1-410b-8398-e76265c4dbbb" providerId="ADAL" clId="{C606620C-F458-416C-B46E-8950D1804517}" dt="2024-10-02T16:20:39.996" v="688" actId="478"/>
          <ac:spMkLst>
            <pc:docMk/>
            <pc:sldMk cId="2002299274" sldId="382"/>
            <ac:spMk id="39" creationId="{729B6E14-16E4-7096-882A-09D4FAE46D97}"/>
          </ac:spMkLst>
        </pc:spChg>
        <pc:spChg chg="del">
          <ac:chgData name="Batool, Nazre" userId="bb8bcf30-75a1-410b-8398-e76265c4dbbb" providerId="ADAL" clId="{C606620C-F458-416C-B46E-8950D1804517}" dt="2024-10-02T16:20:39.996" v="688" actId="478"/>
          <ac:spMkLst>
            <pc:docMk/>
            <pc:sldMk cId="2002299274" sldId="382"/>
            <ac:spMk id="40" creationId="{51370FD8-12C9-41F8-1253-1F992A9CFCBA}"/>
          </ac:spMkLst>
        </pc:spChg>
        <pc:spChg chg="del">
          <ac:chgData name="Batool, Nazre" userId="bb8bcf30-75a1-410b-8398-e76265c4dbbb" providerId="ADAL" clId="{C606620C-F458-416C-B46E-8950D1804517}" dt="2024-10-02T16:20:39.996" v="688" actId="478"/>
          <ac:spMkLst>
            <pc:docMk/>
            <pc:sldMk cId="2002299274" sldId="382"/>
            <ac:spMk id="41" creationId="{1451BA72-EADE-51B9-47C6-D6807833FE2B}"/>
          </ac:spMkLst>
        </pc:spChg>
        <pc:spChg chg="del">
          <ac:chgData name="Batool, Nazre" userId="bb8bcf30-75a1-410b-8398-e76265c4dbbb" providerId="ADAL" clId="{C606620C-F458-416C-B46E-8950D1804517}" dt="2024-10-02T16:20:39.996" v="688" actId="478"/>
          <ac:spMkLst>
            <pc:docMk/>
            <pc:sldMk cId="2002299274" sldId="382"/>
            <ac:spMk id="42" creationId="{2D60382F-6622-A71F-40D0-9B50D2126ADE}"/>
          </ac:spMkLst>
        </pc:spChg>
        <pc:spChg chg="del">
          <ac:chgData name="Batool, Nazre" userId="bb8bcf30-75a1-410b-8398-e76265c4dbbb" providerId="ADAL" clId="{C606620C-F458-416C-B46E-8950D1804517}" dt="2024-10-02T16:20:39.996" v="688" actId="478"/>
          <ac:spMkLst>
            <pc:docMk/>
            <pc:sldMk cId="2002299274" sldId="382"/>
            <ac:spMk id="43" creationId="{1209719D-2410-8CCB-49FB-C66D430E2056}"/>
          </ac:spMkLst>
        </pc:spChg>
        <pc:grpChg chg="del">
          <ac:chgData name="Batool, Nazre" userId="bb8bcf30-75a1-410b-8398-e76265c4dbbb" providerId="ADAL" clId="{C606620C-F458-416C-B46E-8950D1804517}" dt="2024-10-02T16:20:39.996" v="688" actId="478"/>
          <ac:grpSpMkLst>
            <pc:docMk/>
            <pc:sldMk cId="2002299274" sldId="382"/>
            <ac:grpSpMk id="8" creationId="{1E8B4D2B-CA48-F061-2F86-F913502CDE4D}"/>
          </ac:grpSpMkLst>
        </pc:grpChg>
        <pc:grpChg chg="del">
          <ac:chgData name="Batool, Nazre" userId="bb8bcf30-75a1-410b-8398-e76265c4dbbb" providerId="ADAL" clId="{C606620C-F458-416C-B46E-8950D1804517}" dt="2024-10-02T16:20:39.996" v="688" actId="478"/>
          <ac:grpSpMkLst>
            <pc:docMk/>
            <pc:sldMk cId="2002299274" sldId="382"/>
            <ac:grpSpMk id="22" creationId="{1D8ADA37-DAF8-19F9-23B3-9B1884ADB5A6}"/>
          </ac:grpSpMkLst>
        </pc:grpChg>
        <pc:grpChg chg="del">
          <ac:chgData name="Batool, Nazre" userId="bb8bcf30-75a1-410b-8398-e76265c4dbbb" providerId="ADAL" clId="{C606620C-F458-416C-B46E-8950D1804517}" dt="2024-10-02T16:20:39.996" v="688" actId="478"/>
          <ac:grpSpMkLst>
            <pc:docMk/>
            <pc:sldMk cId="2002299274" sldId="382"/>
            <ac:grpSpMk id="29" creationId="{7A32B962-8BAE-8879-02A3-5B5153CB25A5}"/>
          </ac:grpSpMkLst>
        </pc:grpChg>
        <pc:cxnChg chg="mod">
          <ac:chgData name="Batool, Nazre" userId="bb8bcf30-75a1-410b-8398-e76265c4dbbb" providerId="ADAL" clId="{C606620C-F458-416C-B46E-8950D1804517}" dt="2024-10-02T16:20:39.996" v="688" actId="478"/>
          <ac:cxnSpMkLst>
            <pc:docMk/>
            <pc:sldMk cId="2002299274" sldId="382"/>
            <ac:cxnSpMk id="17" creationId="{4EF4AAC6-BCAE-7383-B316-0146AE66CFEA}"/>
          </ac:cxnSpMkLst>
        </pc:cxnChg>
      </pc:sldChg>
      <pc:sldChg chg="delSp modSp mod delAnim">
        <pc:chgData name="Batool, Nazre" userId="bb8bcf30-75a1-410b-8398-e76265c4dbbb" providerId="ADAL" clId="{C606620C-F458-416C-B46E-8950D1804517}" dt="2024-10-03T11:02:48.847" v="999" actId="5793"/>
        <pc:sldMkLst>
          <pc:docMk/>
          <pc:sldMk cId="1919844417" sldId="384"/>
        </pc:sldMkLst>
        <pc:spChg chg="mod">
          <ac:chgData name="Batool, Nazre" userId="bb8bcf30-75a1-410b-8398-e76265c4dbbb" providerId="ADAL" clId="{C606620C-F458-416C-B46E-8950D1804517}" dt="2024-10-03T11:02:48.847" v="999" actId="5793"/>
          <ac:spMkLst>
            <pc:docMk/>
            <pc:sldMk cId="1919844417" sldId="384"/>
            <ac:spMk id="3" creationId="{94D0EB80-0155-FE70-7181-FA6803A4FECA}"/>
          </ac:spMkLst>
        </pc:spChg>
        <pc:spChg chg="mod">
          <ac:chgData name="Batool, Nazre" userId="bb8bcf30-75a1-410b-8398-e76265c4dbbb" providerId="ADAL" clId="{C606620C-F458-416C-B46E-8950D1804517}" dt="2024-10-03T10:55:48.904" v="887" actId="6549"/>
          <ac:spMkLst>
            <pc:docMk/>
            <pc:sldMk cId="1919844417" sldId="384"/>
            <ac:spMk id="4" creationId="{39ACD579-F9B2-9736-27BF-0C1D82F7FC0D}"/>
          </ac:spMkLst>
        </pc:spChg>
        <pc:spChg chg="del">
          <ac:chgData name="Batool, Nazre" userId="bb8bcf30-75a1-410b-8398-e76265c4dbbb" providerId="ADAL" clId="{C606620C-F458-416C-B46E-8950D1804517}" dt="2024-10-03T10:56:18.283" v="888" actId="478"/>
          <ac:spMkLst>
            <pc:docMk/>
            <pc:sldMk cId="1919844417" sldId="384"/>
            <ac:spMk id="7" creationId="{70341A76-1DD3-4168-4CFC-63841E0A4328}"/>
          </ac:spMkLst>
        </pc:spChg>
        <pc:spChg chg="del">
          <ac:chgData name="Batool, Nazre" userId="bb8bcf30-75a1-410b-8398-e76265c4dbbb" providerId="ADAL" clId="{C606620C-F458-416C-B46E-8950D1804517}" dt="2024-10-03T10:56:18.283" v="888" actId="478"/>
          <ac:spMkLst>
            <pc:docMk/>
            <pc:sldMk cId="1919844417" sldId="384"/>
            <ac:spMk id="28" creationId="{85F30016-9BCB-2736-A961-D063A6028759}"/>
          </ac:spMkLst>
        </pc:spChg>
        <pc:spChg chg="del">
          <ac:chgData name="Batool, Nazre" userId="bb8bcf30-75a1-410b-8398-e76265c4dbbb" providerId="ADAL" clId="{C606620C-F458-416C-B46E-8950D1804517}" dt="2024-10-03T10:56:18.283" v="888" actId="478"/>
          <ac:spMkLst>
            <pc:docMk/>
            <pc:sldMk cId="1919844417" sldId="384"/>
            <ac:spMk id="37" creationId="{4CD5896A-3C15-B4DE-C9D1-D392F28AE6E3}"/>
          </ac:spMkLst>
        </pc:spChg>
        <pc:spChg chg="del">
          <ac:chgData name="Batool, Nazre" userId="bb8bcf30-75a1-410b-8398-e76265c4dbbb" providerId="ADAL" clId="{C606620C-F458-416C-B46E-8950D1804517}" dt="2024-10-03T10:56:18.283" v="888" actId="478"/>
          <ac:spMkLst>
            <pc:docMk/>
            <pc:sldMk cId="1919844417" sldId="384"/>
            <ac:spMk id="38" creationId="{B8F5D975-5317-F890-5F60-2638C662C631}"/>
          </ac:spMkLst>
        </pc:spChg>
        <pc:spChg chg="del">
          <ac:chgData name="Batool, Nazre" userId="bb8bcf30-75a1-410b-8398-e76265c4dbbb" providerId="ADAL" clId="{C606620C-F458-416C-B46E-8950D1804517}" dt="2024-10-03T10:56:18.283" v="888" actId="478"/>
          <ac:spMkLst>
            <pc:docMk/>
            <pc:sldMk cId="1919844417" sldId="384"/>
            <ac:spMk id="39" creationId="{729B6E14-16E4-7096-882A-09D4FAE46D97}"/>
          </ac:spMkLst>
        </pc:spChg>
        <pc:spChg chg="del">
          <ac:chgData name="Batool, Nazre" userId="bb8bcf30-75a1-410b-8398-e76265c4dbbb" providerId="ADAL" clId="{C606620C-F458-416C-B46E-8950D1804517}" dt="2024-10-03T10:56:18.283" v="888" actId="478"/>
          <ac:spMkLst>
            <pc:docMk/>
            <pc:sldMk cId="1919844417" sldId="384"/>
            <ac:spMk id="40" creationId="{51370FD8-12C9-41F8-1253-1F992A9CFCBA}"/>
          </ac:spMkLst>
        </pc:spChg>
        <pc:spChg chg="del">
          <ac:chgData name="Batool, Nazre" userId="bb8bcf30-75a1-410b-8398-e76265c4dbbb" providerId="ADAL" clId="{C606620C-F458-416C-B46E-8950D1804517}" dt="2024-10-03T10:56:18.283" v="888" actId="478"/>
          <ac:spMkLst>
            <pc:docMk/>
            <pc:sldMk cId="1919844417" sldId="384"/>
            <ac:spMk id="41" creationId="{1451BA72-EADE-51B9-47C6-D6807833FE2B}"/>
          </ac:spMkLst>
        </pc:spChg>
        <pc:spChg chg="del">
          <ac:chgData name="Batool, Nazre" userId="bb8bcf30-75a1-410b-8398-e76265c4dbbb" providerId="ADAL" clId="{C606620C-F458-416C-B46E-8950D1804517}" dt="2024-10-03T10:56:18.283" v="888" actId="478"/>
          <ac:spMkLst>
            <pc:docMk/>
            <pc:sldMk cId="1919844417" sldId="384"/>
            <ac:spMk id="42" creationId="{2D60382F-6622-A71F-40D0-9B50D2126ADE}"/>
          </ac:spMkLst>
        </pc:spChg>
        <pc:spChg chg="del">
          <ac:chgData name="Batool, Nazre" userId="bb8bcf30-75a1-410b-8398-e76265c4dbbb" providerId="ADAL" clId="{C606620C-F458-416C-B46E-8950D1804517}" dt="2024-10-03T10:56:18.283" v="888" actId="478"/>
          <ac:spMkLst>
            <pc:docMk/>
            <pc:sldMk cId="1919844417" sldId="384"/>
            <ac:spMk id="43" creationId="{1209719D-2410-8CCB-49FB-C66D430E2056}"/>
          </ac:spMkLst>
        </pc:spChg>
        <pc:grpChg chg="del">
          <ac:chgData name="Batool, Nazre" userId="bb8bcf30-75a1-410b-8398-e76265c4dbbb" providerId="ADAL" clId="{C606620C-F458-416C-B46E-8950D1804517}" dt="2024-10-03T10:56:18.283" v="888" actId="478"/>
          <ac:grpSpMkLst>
            <pc:docMk/>
            <pc:sldMk cId="1919844417" sldId="384"/>
            <ac:grpSpMk id="8" creationId="{1E8B4D2B-CA48-F061-2F86-F913502CDE4D}"/>
          </ac:grpSpMkLst>
        </pc:grpChg>
        <pc:grpChg chg="del">
          <ac:chgData name="Batool, Nazre" userId="bb8bcf30-75a1-410b-8398-e76265c4dbbb" providerId="ADAL" clId="{C606620C-F458-416C-B46E-8950D1804517}" dt="2024-10-03T10:56:18.283" v="888" actId="478"/>
          <ac:grpSpMkLst>
            <pc:docMk/>
            <pc:sldMk cId="1919844417" sldId="384"/>
            <ac:grpSpMk id="22" creationId="{1D8ADA37-DAF8-19F9-23B3-9B1884ADB5A6}"/>
          </ac:grpSpMkLst>
        </pc:grpChg>
        <pc:grpChg chg="del">
          <ac:chgData name="Batool, Nazre" userId="bb8bcf30-75a1-410b-8398-e76265c4dbbb" providerId="ADAL" clId="{C606620C-F458-416C-B46E-8950D1804517}" dt="2024-10-03T10:56:18.283" v="888" actId="478"/>
          <ac:grpSpMkLst>
            <pc:docMk/>
            <pc:sldMk cId="1919844417" sldId="384"/>
            <ac:grpSpMk id="29" creationId="{7A32B962-8BAE-8879-02A3-5B5153CB25A5}"/>
          </ac:grpSpMkLst>
        </pc:grpChg>
        <pc:cxnChg chg="mod">
          <ac:chgData name="Batool, Nazre" userId="bb8bcf30-75a1-410b-8398-e76265c4dbbb" providerId="ADAL" clId="{C606620C-F458-416C-B46E-8950D1804517}" dt="2024-10-03T10:56:18.283" v="888" actId="478"/>
          <ac:cxnSpMkLst>
            <pc:docMk/>
            <pc:sldMk cId="1919844417" sldId="384"/>
            <ac:cxnSpMk id="17" creationId="{4EF4AAC6-BCAE-7383-B316-0146AE66CFEA}"/>
          </ac:cxnSpMkLst>
        </pc:cxnChg>
      </pc:sldChg>
      <pc:sldChg chg="modAnim">
        <pc:chgData name="Batool, Nazre" userId="bb8bcf30-75a1-410b-8398-e76265c4dbbb" providerId="ADAL" clId="{C606620C-F458-416C-B46E-8950D1804517}" dt="2024-10-03T10:46:50.196" v="816"/>
        <pc:sldMkLst>
          <pc:docMk/>
          <pc:sldMk cId="1867384217" sldId="385"/>
        </pc:sldMkLst>
      </pc:sldChg>
      <pc:sldChg chg="modSp mod">
        <pc:chgData name="Batool, Nazre" userId="bb8bcf30-75a1-410b-8398-e76265c4dbbb" providerId="ADAL" clId="{C606620C-F458-416C-B46E-8950D1804517}" dt="2024-10-03T10:48:05.339" v="822" actId="20577"/>
        <pc:sldMkLst>
          <pc:docMk/>
          <pc:sldMk cId="3033025247" sldId="386"/>
        </pc:sldMkLst>
        <pc:spChg chg="mod">
          <ac:chgData name="Batool, Nazre" userId="bb8bcf30-75a1-410b-8398-e76265c4dbbb" providerId="ADAL" clId="{C606620C-F458-416C-B46E-8950D1804517}" dt="2024-10-03T10:48:05.339" v="822" actId="20577"/>
          <ac:spMkLst>
            <pc:docMk/>
            <pc:sldMk cId="3033025247" sldId="386"/>
            <ac:spMk id="3" creationId="{94D0EB80-0155-FE70-7181-FA6803A4FECA}"/>
          </ac:spMkLst>
        </pc:spChg>
      </pc:sldChg>
    </pc:docChg>
  </pc:docChgLst>
  <pc:docChgLst>
    <pc:chgData name="Batool, Nazre" userId="S::0131989s@universityofgalway.ie::bb8bcf30-75a1-410b-8398-e76265c4dbbb" providerId="AD" clId="Web-{F884E3F0-8077-23B1-9F97-8A0E35455905}"/>
    <pc:docChg chg="modSld">
      <pc:chgData name="Batool, Nazre" userId="S::0131989s@universityofgalway.ie::bb8bcf30-75a1-410b-8398-e76265c4dbbb" providerId="AD" clId="Web-{F884E3F0-8077-23B1-9F97-8A0E35455905}" dt="2024-09-30T21:53:13.311" v="13" actId="20577"/>
      <pc:docMkLst>
        <pc:docMk/>
      </pc:docMkLst>
      <pc:sldChg chg="modSp">
        <pc:chgData name="Batool, Nazre" userId="S::0131989s@universityofgalway.ie::bb8bcf30-75a1-410b-8398-e76265c4dbbb" providerId="AD" clId="Web-{F884E3F0-8077-23B1-9F97-8A0E35455905}" dt="2024-09-30T21:53:13.311" v="13" actId="20577"/>
        <pc:sldMkLst>
          <pc:docMk/>
          <pc:sldMk cId="2212549236" sldId="338"/>
        </pc:sldMkLst>
        <pc:spChg chg="mod">
          <ac:chgData name="Batool, Nazre" userId="S::0131989s@universityofgalway.ie::bb8bcf30-75a1-410b-8398-e76265c4dbbb" providerId="AD" clId="Web-{F884E3F0-8077-23B1-9F97-8A0E35455905}" dt="2024-09-30T21:53:13.311" v="13" actId="20577"/>
          <ac:spMkLst>
            <pc:docMk/>
            <pc:sldMk cId="2212549236" sldId="338"/>
            <ac:spMk id="4" creationId="{39ACD579-F9B2-9736-27BF-0C1D82F7FC0D}"/>
          </ac:spMkLst>
        </pc:spChg>
      </pc:sldChg>
    </pc:docChg>
  </pc:docChgLst>
  <pc:docChgLst>
    <pc:chgData name="Batool, Nazre" userId="bb8bcf30-75a1-410b-8398-e76265c4dbbb" providerId="ADAL" clId="{1C580F92-BBE3-4B36-8422-31011A52495F}"/>
    <pc:docChg chg="undo redo custSel addSld delSld modSld sldOrd">
      <pc:chgData name="Batool, Nazre" userId="bb8bcf30-75a1-410b-8398-e76265c4dbbb" providerId="ADAL" clId="{1C580F92-BBE3-4B36-8422-31011A52495F}" dt="2024-10-17T11:07:49.907" v="2758" actId="6549"/>
      <pc:docMkLst>
        <pc:docMk/>
      </pc:docMkLst>
      <pc:sldChg chg="addSp modSp mod modAnim">
        <pc:chgData name="Batool, Nazre" userId="bb8bcf30-75a1-410b-8398-e76265c4dbbb" providerId="ADAL" clId="{1C580F92-BBE3-4B36-8422-31011A52495F}" dt="2024-10-16T17:16:45.718" v="331" actId="14100"/>
        <pc:sldMkLst>
          <pc:docMk/>
          <pc:sldMk cId="3664000610" sldId="312"/>
        </pc:sldMkLst>
        <pc:spChg chg="mod">
          <ac:chgData name="Batool, Nazre" userId="bb8bcf30-75a1-410b-8398-e76265c4dbbb" providerId="ADAL" clId="{1C580F92-BBE3-4B36-8422-31011A52495F}" dt="2024-10-16T17:16:45.718" v="331" actId="14100"/>
          <ac:spMkLst>
            <pc:docMk/>
            <pc:sldMk cId="3664000610" sldId="312"/>
            <ac:spMk id="3" creationId="{94D0EB80-0155-FE70-7181-FA6803A4FECA}"/>
          </ac:spMkLst>
        </pc:spChg>
        <pc:spChg chg="mod">
          <ac:chgData name="Batool, Nazre" userId="bb8bcf30-75a1-410b-8398-e76265c4dbbb" providerId="ADAL" clId="{1C580F92-BBE3-4B36-8422-31011A52495F}" dt="2024-10-16T13:33:28.125" v="55" actId="20577"/>
          <ac:spMkLst>
            <pc:docMk/>
            <pc:sldMk cId="3664000610" sldId="312"/>
            <ac:spMk id="4" creationId="{39ACD579-F9B2-9736-27BF-0C1D82F7FC0D}"/>
          </ac:spMkLst>
        </pc:spChg>
        <pc:picChg chg="add mod">
          <ac:chgData name="Batool, Nazre" userId="bb8bcf30-75a1-410b-8398-e76265c4dbbb" providerId="ADAL" clId="{1C580F92-BBE3-4B36-8422-31011A52495F}" dt="2024-10-16T17:16:21.829" v="327" actId="1076"/>
          <ac:picMkLst>
            <pc:docMk/>
            <pc:sldMk cId="3664000610" sldId="312"/>
            <ac:picMk id="2" creationId="{3448156C-3777-AA8F-1058-56AAB1F1DFC6}"/>
          </ac:picMkLst>
        </pc:picChg>
        <pc:picChg chg="add mod">
          <ac:chgData name="Batool, Nazre" userId="bb8bcf30-75a1-410b-8398-e76265c4dbbb" providerId="ADAL" clId="{1C580F92-BBE3-4B36-8422-31011A52495F}" dt="2024-10-16T17:16:36.510" v="330" actId="14100"/>
          <ac:picMkLst>
            <pc:docMk/>
            <pc:sldMk cId="3664000610" sldId="312"/>
            <ac:picMk id="5" creationId="{0B42E567-6DA2-00B8-C6CA-6086AA2CAA41}"/>
          </ac:picMkLst>
        </pc:picChg>
      </pc:sldChg>
      <pc:sldChg chg="modSp del mod">
        <pc:chgData name="Batool, Nazre" userId="bb8bcf30-75a1-410b-8398-e76265c4dbbb" providerId="ADAL" clId="{1C580F92-BBE3-4B36-8422-31011A52495F}" dt="2024-10-16T17:11:48.012" v="237" actId="47"/>
        <pc:sldMkLst>
          <pc:docMk/>
          <pc:sldMk cId="2145641252" sldId="365"/>
        </pc:sldMkLst>
        <pc:spChg chg="mod">
          <ac:chgData name="Batool, Nazre" userId="bb8bcf30-75a1-410b-8398-e76265c4dbbb" providerId="ADAL" clId="{1C580F92-BBE3-4B36-8422-31011A52495F}" dt="2024-10-16T13:33:07.182" v="40" actId="20577"/>
          <ac:spMkLst>
            <pc:docMk/>
            <pc:sldMk cId="2145641252" sldId="365"/>
            <ac:spMk id="4" creationId="{39ACD579-F9B2-9736-27BF-0C1D82F7FC0D}"/>
          </ac:spMkLst>
        </pc:spChg>
      </pc:sldChg>
      <pc:sldChg chg="addSp delSp modSp mod">
        <pc:chgData name="Batool, Nazre" userId="bb8bcf30-75a1-410b-8398-e76265c4dbbb" providerId="ADAL" clId="{1C580F92-BBE3-4B36-8422-31011A52495F}" dt="2024-10-16T17:27:08.053" v="397" actId="478"/>
        <pc:sldMkLst>
          <pc:docMk/>
          <pc:sldMk cId="834789142" sldId="366"/>
        </pc:sldMkLst>
        <pc:spChg chg="mod">
          <ac:chgData name="Batool, Nazre" userId="bb8bcf30-75a1-410b-8398-e76265c4dbbb" providerId="ADAL" clId="{1C580F92-BBE3-4B36-8422-31011A52495F}" dt="2024-10-16T17:26:53.617" v="394"/>
          <ac:spMkLst>
            <pc:docMk/>
            <pc:sldMk cId="834789142" sldId="366"/>
            <ac:spMk id="3" creationId="{94D0EB80-0155-FE70-7181-FA6803A4FECA}"/>
          </ac:spMkLst>
        </pc:spChg>
        <pc:spChg chg="mod">
          <ac:chgData name="Batool, Nazre" userId="bb8bcf30-75a1-410b-8398-e76265c4dbbb" providerId="ADAL" clId="{1C580F92-BBE3-4B36-8422-31011A52495F}" dt="2024-10-16T17:23:43.544" v="355" actId="20577"/>
          <ac:spMkLst>
            <pc:docMk/>
            <pc:sldMk cId="834789142" sldId="366"/>
            <ac:spMk id="4" creationId="{39ACD579-F9B2-9736-27BF-0C1D82F7FC0D}"/>
          </ac:spMkLst>
        </pc:spChg>
        <pc:picChg chg="add mod">
          <ac:chgData name="Batool, Nazre" userId="bb8bcf30-75a1-410b-8398-e76265c4dbbb" providerId="ADAL" clId="{1C580F92-BBE3-4B36-8422-31011A52495F}" dt="2024-10-16T17:27:05.423" v="396" actId="1076"/>
          <ac:picMkLst>
            <pc:docMk/>
            <pc:sldMk cId="834789142" sldId="366"/>
            <ac:picMk id="2" creationId="{B6A08FF1-C807-4657-615C-BD199605D46B}"/>
          </ac:picMkLst>
        </pc:picChg>
        <pc:picChg chg="del">
          <ac:chgData name="Batool, Nazre" userId="bb8bcf30-75a1-410b-8398-e76265c4dbbb" providerId="ADAL" clId="{1C580F92-BBE3-4B36-8422-31011A52495F}" dt="2024-10-16T17:27:08.053" v="397" actId="478"/>
          <ac:picMkLst>
            <pc:docMk/>
            <pc:sldMk cId="834789142" sldId="366"/>
            <ac:picMk id="6" creationId="{D7CF9B92-44B6-FC3E-490C-9BC7EE59A2E4}"/>
          </ac:picMkLst>
        </pc:picChg>
      </pc:sldChg>
      <pc:sldChg chg="modSp mod">
        <pc:chgData name="Batool, Nazre" userId="bb8bcf30-75a1-410b-8398-e76265c4dbbb" providerId="ADAL" clId="{1C580F92-BBE3-4B36-8422-31011A52495F}" dt="2024-10-17T11:07:49.907" v="2758" actId="6549"/>
        <pc:sldMkLst>
          <pc:docMk/>
          <pc:sldMk cId="1919844417" sldId="384"/>
        </pc:sldMkLst>
        <pc:spChg chg="mod">
          <ac:chgData name="Batool, Nazre" userId="bb8bcf30-75a1-410b-8398-e76265c4dbbb" providerId="ADAL" clId="{1C580F92-BBE3-4B36-8422-31011A52495F}" dt="2024-10-17T11:07:49.907" v="2758" actId="6549"/>
          <ac:spMkLst>
            <pc:docMk/>
            <pc:sldMk cId="1919844417" sldId="384"/>
            <ac:spMk id="3" creationId="{94D0EB80-0155-FE70-7181-FA6803A4FECA}"/>
          </ac:spMkLst>
        </pc:spChg>
      </pc:sldChg>
      <pc:sldChg chg="addSp delSp modSp mod">
        <pc:chgData name="Batool, Nazre" userId="bb8bcf30-75a1-410b-8398-e76265c4dbbb" providerId="ADAL" clId="{1C580F92-BBE3-4B36-8422-31011A52495F}" dt="2024-10-17T09:54:10.014" v="2078" actId="20577"/>
        <pc:sldMkLst>
          <pc:docMk/>
          <pc:sldMk cId="2534263659" sldId="389"/>
        </pc:sldMkLst>
        <pc:spChg chg="del">
          <ac:chgData name="Batool, Nazre" userId="bb8bcf30-75a1-410b-8398-e76265c4dbbb" providerId="ADAL" clId="{1C580F92-BBE3-4B36-8422-31011A52495F}" dt="2024-10-16T17:14:04.054" v="314" actId="478"/>
          <ac:spMkLst>
            <pc:docMk/>
            <pc:sldMk cId="2534263659" sldId="389"/>
            <ac:spMk id="2" creationId="{19818087-AE2D-85D2-9586-771C7C468669}"/>
          </ac:spMkLst>
        </pc:spChg>
        <pc:spChg chg="mod">
          <ac:chgData name="Batool, Nazre" userId="bb8bcf30-75a1-410b-8398-e76265c4dbbb" providerId="ADAL" clId="{1C580F92-BBE3-4B36-8422-31011A52495F}" dt="2024-10-17T09:54:10.014" v="2078" actId="20577"/>
          <ac:spMkLst>
            <pc:docMk/>
            <pc:sldMk cId="2534263659" sldId="389"/>
            <ac:spMk id="3" creationId="{94D0EB80-0155-FE70-7181-FA6803A4FECA}"/>
          </ac:spMkLst>
        </pc:spChg>
        <pc:spChg chg="mod">
          <ac:chgData name="Batool, Nazre" userId="bb8bcf30-75a1-410b-8398-e76265c4dbbb" providerId="ADAL" clId="{1C580F92-BBE3-4B36-8422-31011A52495F}" dt="2024-10-16T17:11:44.440" v="236" actId="6549"/>
          <ac:spMkLst>
            <pc:docMk/>
            <pc:sldMk cId="2534263659" sldId="389"/>
            <ac:spMk id="4" creationId="{39ACD579-F9B2-9736-27BF-0C1D82F7FC0D}"/>
          </ac:spMkLst>
        </pc:spChg>
        <pc:spChg chg="del">
          <ac:chgData name="Batool, Nazre" userId="bb8bcf30-75a1-410b-8398-e76265c4dbbb" providerId="ADAL" clId="{1C580F92-BBE3-4B36-8422-31011A52495F}" dt="2024-10-16T17:14:04.054" v="314" actId="478"/>
          <ac:spMkLst>
            <pc:docMk/>
            <pc:sldMk cId="2534263659" sldId="389"/>
            <ac:spMk id="5" creationId="{881367F8-669E-7B60-72FD-FCEB72B0C58E}"/>
          </ac:spMkLst>
        </pc:spChg>
        <pc:spChg chg="del">
          <ac:chgData name="Batool, Nazre" userId="bb8bcf30-75a1-410b-8398-e76265c4dbbb" providerId="ADAL" clId="{1C580F92-BBE3-4B36-8422-31011A52495F}" dt="2024-10-16T17:14:04.054" v="314" actId="478"/>
          <ac:spMkLst>
            <pc:docMk/>
            <pc:sldMk cId="2534263659" sldId="389"/>
            <ac:spMk id="11" creationId="{4054793C-33E1-BFA7-8E48-B702257D91F9}"/>
          </ac:spMkLst>
        </pc:spChg>
        <pc:spChg chg="del">
          <ac:chgData name="Batool, Nazre" userId="bb8bcf30-75a1-410b-8398-e76265c4dbbb" providerId="ADAL" clId="{1C580F92-BBE3-4B36-8422-31011A52495F}" dt="2024-10-16T17:14:04.054" v="314" actId="478"/>
          <ac:spMkLst>
            <pc:docMk/>
            <pc:sldMk cId="2534263659" sldId="389"/>
            <ac:spMk id="12" creationId="{C48C7F6B-B256-F9DC-4785-9DD1B154B985}"/>
          </ac:spMkLst>
        </pc:spChg>
        <pc:picChg chg="add del mod">
          <ac:chgData name="Batool, Nazre" userId="bb8bcf30-75a1-410b-8398-e76265c4dbbb" providerId="ADAL" clId="{1C580F92-BBE3-4B36-8422-31011A52495F}" dt="2024-10-17T09:47:07.898" v="1992" actId="478"/>
          <ac:picMkLst>
            <pc:docMk/>
            <pc:sldMk cId="2534263659" sldId="389"/>
            <ac:picMk id="5" creationId="{B5A039ED-80A1-8023-D1FF-1E69B6423741}"/>
          </ac:picMkLst>
        </pc:picChg>
        <pc:picChg chg="del">
          <ac:chgData name="Batool, Nazre" userId="bb8bcf30-75a1-410b-8398-e76265c4dbbb" providerId="ADAL" clId="{1C580F92-BBE3-4B36-8422-31011A52495F}" dt="2024-10-16T17:14:04.054" v="314" actId="478"/>
          <ac:picMkLst>
            <pc:docMk/>
            <pc:sldMk cId="2534263659" sldId="389"/>
            <ac:picMk id="6" creationId="{9E3759F1-C423-30BF-FF56-A73AE1F4EF3F}"/>
          </ac:picMkLst>
        </pc:picChg>
        <pc:picChg chg="del">
          <ac:chgData name="Batool, Nazre" userId="bb8bcf30-75a1-410b-8398-e76265c4dbbb" providerId="ADAL" clId="{1C580F92-BBE3-4B36-8422-31011A52495F}" dt="2024-10-16T17:14:00.469" v="313" actId="478"/>
          <ac:picMkLst>
            <pc:docMk/>
            <pc:sldMk cId="2534263659" sldId="389"/>
            <ac:picMk id="7" creationId="{86DBB7E9-1A86-EC8A-70E1-846A031D3387}"/>
          </ac:picMkLst>
        </pc:picChg>
        <pc:picChg chg="add mod">
          <ac:chgData name="Batool, Nazre" userId="bb8bcf30-75a1-410b-8398-e76265c4dbbb" providerId="ADAL" clId="{1C580F92-BBE3-4B36-8422-31011A52495F}" dt="2024-10-17T09:47:35.958" v="1994" actId="1076"/>
          <ac:picMkLst>
            <pc:docMk/>
            <pc:sldMk cId="2534263659" sldId="389"/>
            <ac:picMk id="7" creationId="{A0C21011-FC50-0C4B-EDC2-3696F8391196}"/>
          </ac:picMkLst>
        </pc:picChg>
        <pc:picChg chg="del">
          <ac:chgData name="Batool, Nazre" userId="bb8bcf30-75a1-410b-8398-e76265c4dbbb" providerId="ADAL" clId="{1C580F92-BBE3-4B36-8422-31011A52495F}" dt="2024-10-16T17:14:04.054" v="314" actId="478"/>
          <ac:picMkLst>
            <pc:docMk/>
            <pc:sldMk cId="2534263659" sldId="389"/>
            <ac:picMk id="8" creationId="{85C01950-B919-CE77-D85C-DA2224C8D3CC}"/>
          </ac:picMkLst>
        </pc:picChg>
        <pc:picChg chg="del">
          <ac:chgData name="Batool, Nazre" userId="bb8bcf30-75a1-410b-8398-e76265c4dbbb" providerId="ADAL" clId="{1C580F92-BBE3-4B36-8422-31011A52495F}" dt="2024-10-16T17:14:04.054" v="314" actId="478"/>
          <ac:picMkLst>
            <pc:docMk/>
            <pc:sldMk cId="2534263659" sldId="389"/>
            <ac:picMk id="9" creationId="{CB8FCDD3-0CF0-F6F9-F1CA-5FAFE418ECB1}"/>
          </ac:picMkLst>
        </pc:picChg>
        <pc:picChg chg="add mod">
          <ac:chgData name="Batool, Nazre" userId="bb8bcf30-75a1-410b-8398-e76265c4dbbb" providerId="ADAL" clId="{1C580F92-BBE3-4B36-8422-31011A52495F}" dt="2024-10-17T09:52:14.349" v="2074" actId="1076"/>
          <ac:picMkLst>
            <pc:docMk/>
            <pc:sldMk cId="2534263659" sldId="389"/>
            <ac:picMk id="9" creationId="{F44C5209-00C8-4CBB-6B63-E0C9F18F878C}"/>
          </ac:picMkLst>
        </pc:picChg>
        <pc:picChg chg="del">
          <ac:chgData name="Batool, Nazre" userId="bb8bcf30-75a1-410b-8398-e76265c4dbbb" providerId="ADAL" clId="{1C580F92-BBE3-4B36-8422-31011A52495F}" dt="2024-10-16T17:14:04.054" v="314" actId="478"/>
          <ac:picMkLst>
            <pc:docMk/>
            <pc:sldMk cId="2534263659" sldId="389"/>
            <ac:picMk id="10" creationId="{57CFA642-C258-2B30-07A8-1A8376744226}"/>
          </ac:picMkLst>
        </pc:picChg>
        <pc:picChg chg="add mod">
          <ac:chgData name="Batool, Nazre" userId="bb8bcf30-75a1-410b-8398-e76265c4dbbb" providerId="ADAL" clId="{1C580F92-BBE3-4B36-8422-31011A52495F}" dt="2024-10-17T09:50:23.252" v="2025" actId="1076"/>
          <ac:picMkLst>
            <pc:docMk/>
            <pc:sldMk cId="2534263659" sldId="389"/>
            <ac:picMk id="11" creationId="{A1C398B5-BA6F-3170-A95E-1607A2A43E1D}"/>
          </ac:picMkLst>
        </pc:picChg>
        <pc:picChg chg="add mod">
          <ac:chgData name="Batool, Nazre" userId="bb8bcf30-75a1-410b-8398-e76265c4dbbb" providerId="ADAL" clId="{1C580F92-BBE3-4B36-8422-31011A52495F}" dt="2024-10-17T09:51:10.062" v="2058" actId="1076"/>
          <ac:picMkLst>
            <pc:docMk/>
            <pc:sldMk cId="2534263659" sldId="389"/>
            <ac:picMk id="13" creationId="{5B02809B-206C-E23E-65EC-C1886B014493}"/>
          </ac:picMkLst>
        </pc:picChg>
        <pc:picChg chg="add mod">
          <ac:chgData name="Batool, Nazre" userId="bb8bcf30-75a1-410b-8398-e76265c4dbbb" providerId="ADAL" clId="{1C580F92-BBE3-4B36-8422-31011A52495F}" dt="2024-10-17T09:51:32.189" v="2060" actId="1076"/>
          <ac:picMkLst>
            <pc:docMk/>
            <pc:sldMk cId="2534263659" sldId="389"/>
            <ac:picMk id="15" creationId="{D1933005-9218-F6FE-5B11-C84C5FFA1110}"/>
          </ac:picMkLst>
        </pc:picChg>
      </pc:sldChg>
      <pc:sldChg chg="modSp mod">
        <pc:chgData name="Batool, Nazre" userId="bb8bcf30-75a1-410b-8398-e76265c4dbbb" providerId="ADAL" clId="{1C580F92-BBE3-4B36-8422-31011A52495F}" dt="2024-10-17T11:04:55.752" v="2661" actId="14"/>
        <pc:sldMkLst>
          <pc:docMk/>
          <pc:sldMk cId="2600618833" sldId="397"/>
        </pc:sldMkLst>
        <pc:spChg chg="mod">
          <ac:chgData name="Batool, Nazre" userId="bb8bcf30-75a1-410b-8398-e76265c4dbbb" providerId="ADAL" clId="{1C580F92-BBE3-4B36-8422-31011A52495F}" dt="2024-10-17T11:04:55.752" v="2661" actId="14"/>
          <ac:spMkLst>
            <pc:docMk/>
            <pc:sldMk cId="2600618833" sldId="397"/>
            <ac:spMk id="3" creationId="{63BDF63B-5E38-F80D-2BB6-9C7C1F81002E}"/>
          </ac:spMkLst>
        </pc:spChg>
      </pc:sldChg>
      <pc:sldChg chg="addSp delSp modSp mod">
        <pc:chgData name="Batool, Nazre" userId="bb8bcf30-75a1-410b-8398-e76265c4dbbb" providerId="ADAL" clId="{1C580F92-BBE3-4B36-8422-31011A52495F}" dt="2024-10-16T17:30:20.246" v="430" actId="478"/>
        <pc:sldMkLst>
          <pc:docMk/>
          <pc:sldMk cId="4260247069" sldId="418"/>
        </pc:sldMkLst>
        <pc:spChg chg="mod">
          <ac:chgData name="Batool, Nazre" userId="bb8bcf30-75a1-410b-8398-e76265c4dbbb" providerId="ADAL" clId="{1C580F92-BBE3-4B36-8422-31011A52495F}" dt="2024-10-16T17:30:15.145" v="426" actId="6549"/>
          <ac:spMkLst>
            <pc:docMk/>
            <pc:sldMk cId="4260247069" sldId="418"/>
            <ac:spMk id="3" creationId="{94D0EB80-0155-FE70-7181-FA6803A4FECA}"/>
          </ac:spMkLst>
        </pc:spChg>
        <pc:spChg chg="add del">
          <ac:chgData name="Batool, Nazre" userId="bb8bcf30-75a1-410b-8398-e76265c4dbbb" providerId="ADAL" clId="{1C580F92-BBE3-4B36-8422-31011A52495F}" dt="2024-10-16T17:30:19.704" v="429" actId="478"/>
          <ac:spMkLst>
            <pc:docMk/>
            <pc:sldMk cId="4260247069" sldId="418"/>
            <ac:spMk id="9" creationId="{8B2F6A34-4BFA-75D7-2455-6A633DA34DA1}"/>
          </ac:spMkLst>
        </pc:spChg>
        <pc:spChg chg="add del">
          <ac:chgData name="Batool, Nazre" userId="bb8bcf30-75a1-410b-8398-e76265c4dbbb" providerId="ADAL" clId="{1C580F92-BBE3-4B36-8422-31011A52495F}" dt="2024-10-16T17:30:04.984" v="419" actId="478"/>
          <ac:spMkLst>
            <pc:docMk/>
            <pc:sldMk cId="4260247069" sldId="418"/>
            <ac:spMk id="10" creationId="{44CAB1AE-356C-7A9F-046E-4858F0008979}"/>
          </ac:spMkLst>
        </pc:spChg>
        <pc:picChg chg="add del mod">
          <ac:chgData name="Batool, Nazre" userId="bb8bcf30-75a1-410b-8398-e76265c4dbbb" providerId="ADAL" clId="{1C580F92-BBE3-4B36-8422-31011A52495F}" dt="2024-10-16T17:30:20.246" v="430" actId="478"/>
          <ac:picMkLst>
            <pc:docMk/>
            <pc:sldMk cId="4260247069" sldId="418"/>
            <ac:picMk id="8" creationId="{FB2D13D9-72B7-DD2B-A04E-17F58428E048}"/>
          </ac:picMkLst>
        </pc:picChg>
        <pc:cxnChg chg="add del">
          <ac:chgData name="Batool, Nazre" userId="bb8bcf30-75a1-410b-8398-e76265c4dbbb" providerId="ADAL" clId="{1C580F92-BBE3-4B36-8422-31011A52495F}" dt="2024-10-16T17:30:05.382" v="420" actId="478"/>
          <ac:cxnSpMkLst>
            <pc:docMk/>
            <pc:sldMk cId="4260247069" sldId="418"/>
            <ac:cxnSpMk id="11" creationId="{DB6776EA-F756-00A4-C43F-2052D0DDD3F4}"/>
          </ac:cxnSpMkLst>
        </pc:cxnChg>
        <pc:cxnChg chg="add del">
          <ac:chgData name="Batool, Nazre" userId="bb8bcf30-75a1-410b-8398-e76265c4dbbb" providerId="ADAL" clId="{1C580F92-BBE3-4B36-8422-31011A52495F}" dt="2024-10-16T17:30:05.382" v="420" actId="478"/>
          <ac:cxnSpMkLst>
            <pc:docMk/>
            <pc:sldMk cId="4260247069" sldId="418"/>
            <ac:cxnSpMk id="12" creationId="{A08683AE-3409-5E60-2865-EA341D5C24CB}"/>
          </ac:cxnSpMkLst>
        </pc:cxnChg>
      </pc:sldChg>
      <pc:sldChg chg="addSp delSp modSp mod">
        <pc:chgData name="Batool, Nazre" userId="bb8bcf30-75a1-410b-8398-e76265c4dbbb" providerId="ADAL" clId="{1C580F92-BBE3-4B36-8422-31011A52495F}" dt="2024-10-16T17:33:37.629" v="445" actId="1076"/>
        <pc:sldMkLst>
          <pc:docMk/>
          <pc:sldMk cId="2361849118" sldId="419"/>
        </pc:sldMkLst>
        <pc:spChg chg="mod">
          <ac:chgData name="Batool, Nazre" userId="bb8bcf30-75a1-410b-8398-e76265c4dbbb" providerId="ADAL" clId="{1C580F92-BBE3-4B36-8422-31011A52495F}" dt="2024-10-16T17:32:32.827" v="439" actId="6549"/>
          <ac:spMkLst>
            <pc:docMk/>
            <pc:sldMk cId="2361849118" sldId="419"/>
            <ac:spMk id="3" creationId="{94D0EB80-0155-FE70-7181-FA6803A4FECA}"/>
          </ac:spMkLst>
        </pc:spChg>
        <pc:picChg chg="add del mod">
          <ac:chgData name="Batool, Nazre" userId="bb8bcf30-75a1-410b-8398-e76265c4dbbb" providerId="ADAL" clId="{1C580F92-BBE3-4B36-8422-31011A52495F}" dt="2024-10-16T17:33:11.398" v="440" actId="478"/>
          <ac:picMkLst>
            <pc:docMk/>
            <pc:sldMk cId="2361849118" sldId="419"/>
            <ac:picMk id="2" creationId="{D0376A87-E027-C2E5-0609-3461CE78359E}"/>
          </ac:picMkLst>
        </pc:picChg>
        <pc:picChg chg="add mod">
          <ac:chgData name="Batool, Nazre" userId="bb8bcf30-75a1-410b-8398-e76265c4dbbb" providerId="ADAL" clId="{1C580F92-BBE3-4B36-8422-31011A52495F}" dt="2024-10-16T17:33:37.629" v="445" actId="1076"/>
          <ac:picMkLst>
            <pc:docMk/>
            <pc:sldMk cId="2361849118" sldId="419"/>
            <ac:picMk id="5" creationId="{947C9CB7-FBE9-51E2-C4A8-24B2211173A4}"/>
          </ac:picMkLst>
        </pc:picChg>
        <pc:picChg chg="mod">
          <ac:chgData name="Batool, Nazre" userId="bb8bcf30-75a1-410b-8398-e76265c4dbbb" providerId="ADAL" clId="{1C580F92-BBE3-4B36-8422-31011A52495F}" dt="2024-10-16T17:33:17.125" v="441" actId="1076"/>
          <ac:picMkLst>
            <pc:docMk/>
            <pc:sldMk cId="2361849118" sldId="419"/>
            <ac:picMk id="7" creationId="{A724C7CD-5FF4-D2B2-77D3-1E17E1E92816}"/>
          </ac:picMkLst>
        </pc:picChg>
      </pc:sldChg>
      <pc:sldChg chg="addSp delSp modSp mod ord setBg">
        <pc:chgData name="Batool, Nazre" userId="bb8bcf30-75a1-410b-8398-e76265c4dbbb" providerId="ADAL" clId="{1C580F92-BBE3-4B36-8422-31011A52495F}" dt="2024-10-16T17:08:05.208" v="182" actId="113"/>
        <pc:sldMkLst>
          <pc:docMk/>
          <pc:sldMk cId="3076191820" sldId="421"/>
        </pc:sldMkLst>
        <pc:spChg chg="mod">
          <ac:chgData name="Batool, Nazre" userId="bb8bcf30-75a1-410b-8398-e76265c4dbbb" providerId="ADAL" clId="{1C580F92-BBE3-4B36-8422-31011A52495F}" dt="2024-10-16T17:08:05.208" v="182" actId="113"/>
          <ac:spMkLst>
            <pc:docMk/>
            <pc:sldMk cId="3076191820" sldId="421"/>
            <ac:spMk id="3" creationId="{94D0EB80-0155-FE70-7181-FA6803A4FECA}"/>
          </ac:spMkLst>
        </pc:spChg>
        <pc:spChg chg="mod">
          <ac:chgData name="Batool, Nazre" userId="bb8bcf30-75a1-410b-8398-e76265c4dbbb" providerId="ADAL" clId="{1C580F92-BBE3-4B36-8422-31011A52495F}" dt="2024-10-16T17:04:03.760" v="131" actId="26606"/>
          <ac:spMkLst>
            <pc:docMk/>
            <pc:sldMk cId="3076191820" sldId="421"/>
            <ac:spMk id="4" creationId="{39ACD579-F9B2-9736-27BF-0C1D82F7FC0D}"/>
          </ac:spMkLst>
        </pc:spChg>
        <pc:spChg chg="add del">
          <ac:chgData name="Batool, Nazre" userId="bb8bcf30-75a1-410b-8398-e76265c4dbbb" providerId="ADAL" clId="{1C580F92-BBE3-4B36-8422-31011A52495F}" dt="2024-10-16T17:04:03.760" v="131" actId="26606"/>
          <ac:spMkLst>
            <pc:docMk/>
            <pc:sldMk cId="3076191820" sldId="421"/>
            <ac:spMk id="11" creationId="{B712E947-0734-45F9-9C4F-41114EC3A33E}"/>
          </ac:spMkLst>
        </pc:spChg>
        <pc:spChg chg="add del">
          <ac:chgData name="Batool, Nazre" userId="bb8bcf30-75a1-410b-8398-e76265c4dbbb" providerId="ADAL" clId="{1C580F92-BBE3-4B36-8422-31011A52495F}" dt="2024-10-16T17:04:03.760" v="131" actId="26606"/>
          <ac:spMkLst>
            <pc:docMk/>
            <pc:sldMk cId="3076191820" sldId="421"/>
            <ac:spMk id="13" creationId="{5A65989E-BBD5-44D7-AA86-7AFD5D46BBC0}"/>
          </ac:spMkLst>
        </pc:spChg>
        <pc:spChg chg="add del">
          <ac:chgData name="Batool, Nazre" userId="bb8bcf30-75a1-410b-8398-e76265c4dbbb" providerId="ADAL" clId="{1C580F92-BBE3-4B36-8422-31011A52495F}" dt="2024-10-16T17:04:03.760" v="131" actId="26606"/>
          <ac:spMkLst>
            <pc:docMk/>
            <pc:sldMk cId="3076191820" sldId="421"/>
            <ac:spMk id="15" creationId="{231A2881-D8D7-4A7D-ACA3-E9F849F853D8}"/>
          </ac:spMkLst>
        </pc:spChg>
        <pc:picChg chg="del">
          <ac:chgData name="Batool, Nazre" userId="bb8bcf30-75a1-410b-8398-e76265c4dbbb" providerId="ADAL" clId="{1C580F92-BBE3-4B36-8422-31011A52495F}" dt="2024-10-16T13:43:11.420" v="110" actId="478"/>
          <ac:picMkLst>
            <pc:docMk/>
            <pc:sldMk cId="3076191820" sldId="421"/>
            <ac:picMk id="2" creationId="{1229D5BF-D02D-2553-E4C8-A7ED26E0E9E6}"/>
          </ac:picMkLst>
        </pc:picChg>
        <pc:picChg chg="add mod">
          <ac:chgData name="Batool, Nazre" userId="bb8bcf30-75a1-410b-8398-e76265c4dbbb" providerId="ADAL" clId="{1C580F92-BBE3-4B36-8422-31011A52495F}" dt="2024-10-16T17:07:08.158" v="174" actId="1076"/>
          <ac:picMkLst>
            <pc:docMk/>
            <pc:sldMk cId="3076191820" sldId="421"/>
            <ac:picMk id="5" creationId="{C802D32C-41DF-128B-B904-9E4DE9872D3F}"/>
          </ac:picMkLst>
        </pc:picChg>
        <pc:picChg chg="add mod">
          <ac:chgData name="Batool, Nazre" userId="bb8bcf30-75a1-410b-8398-e76265c4dbbb" providerId="ADAL" clId="{1C580F92-BBE3-4B36-8422-31011A52495F}" dt="2024-10-16T17:07:10.218" v="175" actId="1076"/>
          <ac:picMkLst>
            <pc:docMk/>
            <pc:sldMk cId="3076191820" sldId="421"/>
            <ac:picMk id="6" creationId="{B68D7C1B-698E-A3BE-CD5E-0E4C7C3E6010}"/>
          </ac:picMkLst>
        </pc:picChg>
      </pc:sldChg>
      <pc:sldChg chg="addSp modSp mod">
        <pc:chgData name="Batool, Nazre" userId="bb8bcf30-75a1-410b-8398-e76265c4dbbb" providerId="ADAL" clId="{1C580F92-BBE3-4B36-8422-31011A52495F}" dt="2024-10-17T10:00:21.667" v="2133" actId="14100"/>
        <pc:sldMkLst>
          <pc:docMk/>
          <pc:sldMk cId="1765157846" sldId="422"/>
        </pc:sldMkLst>
        <pc:spChg chg="mod">
          <ac:chgData name="Batool, Nazre" userId="bb8bcf30-75a1-410b-8398-e76265c4dbbb" providerId="ADAL" clId="{1C580F92-BBE3-4B36-8422-31011A52495F}" dt="2024-10-17T10:00:21.667" v="2133" actId="14100"/>
          <ac:spMkLst>
            <pc:docMk/>
            <pc:sldMk cId="1765157846" sldId="422"/>
            <ac:spMk id="3" creationId="{94D0EB80-0155-FE70-7181-FA6803A4FECA}"/>
          </ac:spMkLst>
        </pc:spChg>
        <pc:grpChg chg="add mod">
          <ac:chgData name="Batool, Nazre" userId="bb8bcf30-75a1-410b-8398-e76265c4dbbb" providerId="ADAL" clId="{1C580F92-BBE3-4B36-8422-31011A52495F}" dt="2024-10-16T17:34:41.982" v="452" actId="14100"/>
          <ac:grpSpMkLst>
            <pc:docMk/>
            <pc:sldMk cId="1765157846" sldId="422"/>
            <ac:grpSpMk id="2" creationId="{F094E594-A315-9BB7-5B96-8B72FC39CE19}"/>
          </ac:grpSpMkLst>
        </pc:grpChg>
        <pc:picChg chg="mod">
          <ac:chgData name="Batool, Nazre" userId="bb8bcf30-75a1-410b-8398-e76265c4dbbb" providerId="ADAL" clId="{1C580F92-BBE3-4B36-8422-31011A52495F}" dt="2024-10-16T17:34:35.750" v="450" actId="164"/>
          <ac:picMkLst>
            <pc:docMk/>
            <pc:sldMk cId="1765157846" sldId="422"/>
            <ac:picMk id="5" creationId="{6C1DF2FB-DEC3-72CA-5DCF-045D3DE16BB6}"/>
          </ac:picMkLst>
        </pc:picChg>
        <pc:picChg chg="mod">
          <ac:chgData name="Batool, Nazre" userId="bb8bcf30-75a1-410b-8398-e76265c4dbbb" providerId="ADAL" clId="{1C580F92-BBE3-4B36-8422-31011A52495F}" dt="2024-10-16T17:34:35.750" v="450" actId="164"/>
          <ac:picMkLst>
            <pc:docMk/>
            <pc:sldMk cId="1765157846" sldId="422"/>
            <ac:picMk id="6" creationId="{1131F9C5-D143-8F61-ED9B-046772A2ACAF}"/>
          </ac:picMkLst>
        </pc:picChg>
        <pc:picChg chg="add mod">
          <ac:chgData name="Batool, Nazre" userId="bb8bcf30-75a1-410b-8398-e76265c4dbbb" providerId="ADAL" clId="{1C580F92-BBE3-4B36-8422-31011A52495F}" dt="2024-10-16T17:37:09.429" v="455" actId="14100"/>
          <ac:picMkLst>
            <pc:docMk/>
            <pc:sldMk cId="1765157846" sldId="422"/>
            <ac:picMk id="7" creationId="{3E03CAFD-4719-5D9E-8962-231B80F08EDB}"/>
          </ac:picMkLst>
        </pc:picChg>
        <pc:picChg chg="add mod">
          <ac:chgData name="Batool, Nazre" userId="bb8bcf30-75a1-410b-8398-e76265c4dbbb" providerId="ADAL" clId="{1C580F92-BBE3-4B36-8422-31011A52495F}" dt="2024-10-16T17:38:13.629" v="460" actId="14100"/>
          <ac:picMkLst>
            <pc:docMk/>
            <pc:sldMk cId="1765157846" sldId="422"/>
            <ac:picMk id="8" creationId="{A600489C-48A3-144C-9F4B-3D46A04EA8A2}"/>
          </ac:picMkLst>
        </pc:picChg>
        <pc:picChg chg="add mod">
          <ac:chgData name="Batool, Nazre" userId="bb8bcf30-75a1-410b-8398-e76265c4dbbb" providerId="ADAL" clId="{1C580F92-BBE3-4B36-8422-31011A52495F}" dt="2024-10-16T17:38:55.399" v="462" actId="1076"/>
          <ac:picMkLst>
            <pc:docMk/>
            <pc:sldMk cId="1765157846" sldId="422"/>
            <ac:picMk id="9" creationId="{EBE86A52-4FFD-9B82-42F8-317BBFA89D49}"/>
          </ac:picMkLst>
        </pc:picChg>
        <pc:picChg chg="add mod">
          <ac:chgData name="Batool, Nazre" userId="bb8bcf30-75a1-410b-8398-e76265c4dbbb" providerId="ADAL" clId="{1C580F92-BBE3-4B36-8422-31011A52495F}" dt="2024-10-16T17:39:15.168" v="464" actId="1076"/>
          <ac:picMkLst>
            <pc:docMk/>
            <pc:sldMk cId="1765157846" sldId="422"/>
            <ac:picMk id="10" creationId="{4531490B-6C6A-3871-D389-7AF9F78629C8}"/>
          </ac:picMkLst>
        </pc:picChg>
      </pc:sldChg>
      <pc:sldChg chg="addSp delSp modSp add mod">
        <pc:chgData name="Batool, Nazre" userId="bb8bcf30-75a1-410b-8398-e76265c4dbbb" providerId="ADAL" clId="{1C580F92-BBE3-4B36-8422-31011A52495F}" dt="2024-10-17T11:02:02.234" v="2396" actId="6549"/>
        <pc:sldMkLst>
          <pc:docMk/>
          <pc:sldMk cId="3885127018" sldId="423"/>
        </pc:sldMkLst>
        <pc:spChg chg="mod">
          <ac:chgData name="Batool, Nazre" userId="bb8bcf30-75a1-410b-8398-e76265c4dbbb" providerId="ADAL" clId="{1C580F92-BBE3-4B36-8422-31011A52495F}" dt="2024-10-17T11:00:27.974" v="2349" actId="1076"/>
          <ac:spMkLst>
            <pc:docMk/>
            <pc:sldMk cId="3885127018" sldId="423"/>
            <ac:spMk id="3" creationId="{94D0EB80-0155-FE70-7181-FA6803A4FECA}"/>
          </ac:spMkLst>
        </pc:spChg>
        <pc:spChg chg="add mod">
          <ac:chgData name="Batool, Nazre" userId="bb8bcf30-75a1-410b-8398-e76265c4dbbb" providerId="ADAL" clId="{1C580F92-BBE3-4B36-8422-31011A52495F}" dt="2024-10-17T11:02:02.234" v="2396" actId="6549"/>
          <ac:spMkLst>
            <pc:docMk/>
            <pc:sldMk cId="3885127018" sldId="423"/>
            <ac:spMk id="5" creationId="{4AD11C4A-2D9C-5CFA-EE55-D41259042C1C}"/>
          </ac:spMkLst>
        </pc:spChg>
        <pc:picChg chg="add del mod">
          <ac:chgData name="Batool, Nazre" userId="bb8bcf30-75a1-410b-8398-e76265c4dbbb" providerId="ADAL" clId="{1C580F92-BBE3-4B36-8422-31011A52495F}" dt="2024-10-17T10:59:29.668" v="2346" actId="478"/>
          <ac:picMkLst>
            <pc:docMk/>
            <pc:sldMk cId="3885127018" sldId="423"/>
            <ac:picMk id="2" creationId="{8DCF08A7-0A04-55BA-9DE4-F2756A45D1A5}"/>
          </ac:picMkLst>
        </pc:picChg>
        <pc:picChg chg="del">
          <ac:chgData name="Batool, Nazre" userId="bb8bcf30-75a1-410b-8398-e76265c4dbbb" providerId="ADAL" clId="{1C580F92-BBE3-4B36-8422-31011A52495F}" dt="2024-10-16T17:07:45.413" v="179" actId="478"/>
          <ac:picMkLst>
            <pc:docMk/>
            <pc:sldMk cId="3885127018" sldId="423"/>
            <ac:picMk id="5" creationId="{C802D32C-41DF-128B-B904-9E4DE9872D3F}"/>
          </ac:picMkLst>
        </pc:picChg>
        <pc:picChg chg="del">
          <ac:chgData name="Batool, Nazre" userId="bb8bcf30-75a1-410b-8398-e76265c4dbbb" providerId="ADAL" clId="{1C580F92-BBE3-4B36-8422-31011A52495F}" dt="2024-10-16T17:07:43.718" v="178" actId="478"/>
          <ac:picMkLst>
            <pc:docMk/>
            <pc:sldMk cId="3885127018" sldId="423"/>
            <ac:picMk id="6" creationId="{B68D7C1B-698E-A3BE-CD5E-0E4C7C3E6010}"/>
          </ac:picMkLst>
        </pc:picChg>
        <pc:picChg chg="add mod">
          <ac:chgData name="Batool, Nazre" userId="bb8bcf30-75a1-410b-8398-e76265c4dbbb" providerId="ADAL" clId="{1C580F92-BBE3-4B36-8422-31011A52495F}" dt="2024-10-17T11:00:32.716" v="2350" actId="1076"/>
          <ac:picMkLst>
            <pc:docMk/>
            <pc:sldMk cId="3885127018" sldId="423"/>
            <ac:picMk id="1026" creationId="{FC0A2A11-493F-D678-BC75-827B8BE4471B}"/>
          </ac:picMkLst>
        </pc:picChg>
      </pc:sldChg>
      <pc:sldChg chg="addSp delSp modSp mod">
        <pc:chgData name="Batool, Nazre" userId="bb8bcf30-75a1-410b-8398-e76265c4dbbb" providerId="ADAL" clId="{1C580F92-BBE3-4B36-8422-31011A52495F}" dt="2024-10-17T11:06:02.423" v="2665" actId="478"/>
        <pc:sldMkLst>
          <pc:docMk/>
          <pc:sldMk cId="1407913100" sldId="424"/>
        </pc:sldMkLst>
        <pc:picChg chg="add">
          <ac:chgData name="Batool, Nazre" userId="bb8bcf30-75a1-410b-8398-e76265c4dbbb" providerId="ADAL" clId="{1C580F92-BBE3-4B36-8422-31011A52495F}" dt="2024-10-17T11:05:41.739" v="2662" actId="22"/>
          <ac:picMkLst>
            <pc:docMk/>
            <pc:sldMk cId="1407913100" sldId="424"/>
            <ac:picMk id="9" creationId="{56E5BAB1-1CEC-F81C-6DDD-B37E66E17C5B}"/>
          </ac:picMkLst>
        </pc:picChg>
        <pc:picChg chg="add del mod">
          <ac:chgData name="Batool, Nazre" userId="bb8bcf30-75a1-410b-8398-e76265c4dbbb" providerId="ADAL" clId="{1C580F92-BBE3-4B36-8422-31011A52495F}" dt="2024-10-17T11:06:02.423" v="2665" actId="478"/>
          <ac:picMkLst>
            <pc:docMk/>
            <pc:sldMk cId="1407913100" sldId="424"/>
            <ac:picMk id="11" creationId="{21C54056-F37F-253C-946C-5EB17E9BDD43}"/>
          </ac:picMkLst>
        </pc:picChg>
      </pc:sldChg>
      <pc:sldChg chg="modSp mod">
        <pc:chgData name="Batool, Nazre" userId="bb8bcf30-75a1-410b-8398-e76265c4dbbb" providerId="ADAL" clId="{1C580F92-BBE3-4B36-8422-31011A52495F}" dt="2024-10-17T10:00:58.775" v="2182" actId="13926"/>
        <pc:sldMkLst>
          <pc:docMk/>
          <pc:sldMk cId="2867108363" sldId="426"/>
        </pc:sldMkLst>
        <pc:spChg chg="mod">
          <ac:chgData name="Batool, Nazre" userId="bb8bcf30-75a1-410b-8398-e76265c4dbbb" providerId="ADAL" clId="{1C580F92-BBE3-4B36-8422-31011A52495F}" dt="2024-10-17T10:00:58.775" v="2182" actId="13926"/>
          <ac:spMkLst>
            <pc:docMk/>
            <pc:sldMk cId="2867108363" sldId="426"/>
            <ac:spMk id="3" creationId="{94D0EB80-0155-FE70-7181-FA6803A4FECA}"/>
          </ac:spMkLst>
        </pc:spChg>
      </pc:sldChg>
      <pc:sldChg chg="modSp mod">
        <pc:chgData name="Batool, Nazre" userId="bb8bcf30-75a1-410b-8398-e76265c4dbbb" providerId="ADAL" clId="{1C580F92-BBE3-4B36-8422-31011A52495F}" dt="2024-10-17T09:09:35.254" v="791" actId="1076"/>
        <pc:sldMkLst>
          <pc:docMk/>
          <pc:sldMk cId="1611828936" sldId="429"/>
        </pc:sldMkLst>
        <pc:spChg chg="mod">
          <ac:chgData name="Batool, Nazre" userId="bb8bcf30-75a1-410b-8398-e76265c4dbbb" providerId="ADAL" clId="{1C580F92-BBE3-4B36-8422-31011A52495F}" dt="2024-10-17T09:09:23.313" v="790" actId="15"/>
          <ac:spMkLst>
            <pc:docMk/>
            <pc:sldMk cId="1611828936" sldId="429"/>
            <ac:spMk id="3" creationId="{94D0EB80-0155-FE70-7181-FA6803A4FECA}"/>
          </ac:spMkLst>
        </pc:spChg>
        <pc:picChg chg="mod">
          <ac:chgData name="Batool, Nazre" userId="bb8bcf30-75a1-410b-8398-e76265c4dbbb" providerId="ADAL" clId="{1C580F92-BBE3-4B36-8422-31011A52495F}" dt="2024-10-17T09:09:35.254" v="791" actId="1076"/>
          <ac:picMkLst>
            <pc:docMk/>
            <pc:sldMk cId="1611828936" sldId="429"/>
            <ac:picMk id="5" creationId="{72DADADE-A03D-BA9A-716F-6E2662E52B15}"/>
          </ac:picMkLst>
        </pc:picChg>
      </pc:sldChg>
      <pc:sldChg chg="addSp modSp mod">
        <pc:chgData name="Batool, Nazre" userId="bb8bcf30-75a1-410b-8398-e76265c4dbbb" providerId="ADAL" clId="{1C580F92-BBE3-4B36-8422-31011A52495F}" dt="2024-10-17T09:10:31.191" v="865" actId="1076"/>
        <pc:sldMkLst>
          <pc:docMk/>
          <pc:sldMk cId="1938870891" sldId="431"/>
        </pc:sldMkLst>
        <pc:spChg chg="mod">
          <ac:chgData name="Batool, Nazre" userId="bb8bcf30-75a1-410b-8398-e76265c4dbbb" providerId="ADAL" clId="{1C580F92-BBE3-4B36-8422-31011A52495F}" dt="2024-10-17T09:10:27.001" v="864" actId="13926"/>
          <ac:spMkLst>
            <pc:docMk/>
            <pc:sldMk cId="1938870891" sldId="431"/>
            <ac:spMk id="3" creationId="{94D0EB80-0155-FE70-7181-FA6803A4FECA}"/>
          </ac:spMkLst>
        </pc:spChg>
        <pc:picChg chg="mod">
          <ac:chgData name="Batool, Nazre" userId="bb8bcf30-75a1-410b-8398-e76265c4dbbb" providerId="ADAL" clId="{1C580F92-BBE3-4B36-8422-31011A52495F}" dt="2024-10-17T09:10:31.191" v="865" actId="1076"/>
          <ac:picMkLst>
            <pc:docMk/>
            <pc:sldMk cId="1938870891" sldId="431"/>
            <ac:picMk id="2" creationId="{E1E725C2-E1C8-93B8-C7ED-BF70EB459699}"/>
          </ac:picMkLst>
        </pc:picChg>
        <pc:picChg chg="add mod">
          <ac:chgData name="Batool, Nazre" userId="bb8bcf30-75a1-410b-8398-e76265c4dbbb" providerId="ADAL" clId="{1C580F92-BBE3-4B36-8422-31011A52495F}" dt="2024-10-17T09:04:59.031" v="472" actId="1076"/>
          <ac:picMkLst>
            <pc:docMk/>
            <pc:sldMk cId="1938870891" sldId="431"/>
            <ac:picMk id="6" creationId="{3EF8D8A3-BB69-F919-4710-000ADBF80FA4}"/>
          </ac:picMkLst>
        </pc:picChg>
        <pc:picChg chg="add mod">
          <ac:chgData name="Batool, Nazre" userId="bb8bcf30-75a1-410b-8398-e76265c4dbbb" providerId="ADAL" clId="{1C580F92-BBE3-4B36-8422-31011A52495F}" dt="2024-10-17T09:05:45.831" v="474" actId="1076"/>
          <ac:picMkLst>
            <pc:docMk/>
            <pc:sldMk cId="1938870891" sldId="431"/>
            <ac:picMk id="8" creationId="{095212A9-C7BC-99B6-25A1-0FB097E21C17}"/>
          </ac:picMkLst>
        </pc:picChg>
      </pc:sldChg>
      <pc:sldChg chg="addSp modSp mod">
        <pc:chgData name="Batool, Nazre" userId="bb8bcf30-75a1-410b-8398-e76265c4dbbb" providerId="ADAL" clId="{1C580F92-BBE3-4B36-8422-31011A52495F}" dt="2024-10-17T09:43:55.421" v="1903" actId="1076"/>
        <pc:sldMkLst>
          <pc:docMk/>
          <pc:sldMk cId="1393242584" sldId="433"/>
        </pc:sldMkLst>
        <pc:picChg chg="add mod">
          <ac:chgData name="Batool, Nazre" userId="bb8bcf30-75a1-410b-8398-e76265c4dbbb" providerId="ADAL" clId="{1C580F92-BBE3-4B36-8422-31011A52495F}" dt="2024-10-17T09:43:55.421" v="1903" actId="1076"/>
          <ac:picMkLst>
            <pc:docMk/>
            <pc:sldMk cId="1393242584" sldId="433"/>
            <ac:picMk id="7" creationId="{FBFA8C9A-7199-AD5B-69BF-3DD8378C25D9}"/>
          </ac:picMkLst>
        </pc:picChg>
      </pc:sldChg>
      <pc:sldChg chg="addSp modSp mod">
        <pc:chgData name="Batool, Nazre" userId="bb8bcf30-75a1-410b-8398-e76265c4dbbb" providerId="ADAL" clId="{1C580F92-BBE3-4B36-8422-31011A52495F}" dt="2024-10-17T09:40:51.677" v="1901" actId="1076"/>
        <pc:sldMkLst>
          <pc:docMk/>
          <pc:sldMk cId="3798598993" sldId="434"/>
        </pc:sldMkLst>
        <pc:spChg chg="mod">
          <ac:chgData name="Batool, Nazre" userId="bb8bcf30-75a1-410b-8398-e76265c4dbbb" providerId="ADAL" clId="{1C580F92-BBE3-4B36-8422-31011A52495F}" dt="2024-10-17T09:39:54.128" v="1887" actId="20577"/>
          <ac:spMkLst>
            <pc:docMk/>
            <pc:sldMk cId="3798598993" sldId="434"/>
            <ac:spMk id="3" creationId="{94D0EB80-0155-FE70-7181-FA6803A4FECA}"/>
          </ac:spMkLst>
        </pc:spChg>
        <pc:picChg chg="add mod">
          <ac:chgData name="Batool, Nazre" userId="bb8bcf30-75a1-410b-8398-e76265c4dbbb" providerId="ADAL" clId="{1C580F92-BBE3-4B36-8422-31011A52495F}" dt="2024-10-17T09:20:46.054" v="1215" actId="14100"/>
          <ac:picMkLst>
            <pc:docMk/>
            <pc:sldMk cId="3798598993" sldId="434"/>
            <ac:picMk id="5" creationId="{9E7AFE72-BD4A-CB3B-A8ED-1E1C07121C72}"/>
          </ac:picMkLst>
        </pc:picChg>
        <pc:picChg chg="add mod">
          <ac:chgData name="Batool, Nazre" userId="bb8bcf30-75a1-410b-8398-e76265c4dbbb" providerId="ADAL" clId="{1C580F92-BBE3-4B36-8422-31011A52495F}" dt="2024-10-17T09:40:15.675" v="1899" actId="1037"/>
          <ac:picMkLst>
            <pc:docMk/>
            <pc:sldMk cId="3798598993" sldId="434"/>
            <ac:picMk id="7" creationId="{F6162CC0-6EE2-2684-881C-E93E1485A56C}"/>
          </ac:picMkLst>
        </pc:picChg>
        <pc:picChg chg="add mod">
          <ac:chgData name="Batool, Nazre" userId="bb8bcf30-75a1-410b-8398-e76265c4dbbb" providerId="ADAL" clId="{1C580F92-BBE3-4B36-8422-31011A52495F}" dt="2024-10-17T09:39:57.908" v="1888" actId="1076"/>
          <ac:picMkLst>
            <pc:docMk/>
            <pc:sldMk cId="3798598993" sldId="434"/>
            <ac:picMk id="9" creationId="{77395E16-8BC6-09C5-3A41-9601D1C3A9A6}"/>
          </ac:picMkLst>
        </pc:picChg>
        <pc:picChg chg="add mod">
          <ac:chgData name="Batool, Nazre" userId="bb8bcf30-75a1-410b-8398-e76265c4dbbb" providerId="ADAL" clId="{1C580F92-BBE3-4B36-8422-31011A52495F}" dt="2024-10-17T09:40:51.677" v="1901" actId="1076"/>
          <ac:picMkLst>
            <pc:docMk/>
            <pc:sldMk cId="3798598993" sldId="434"/>
            <ac:picMk id="11" creationId="{E869B3CB-FE1A-C9A0-4B29-F04548486A3A}"/>
          </ac:picMkLst>
        </pc:picChg>
      </pc:sldChg>
    </pc:docChg>
  </pc:docChgLst>
  <pc:docChgLst>
    <pc:chgData name="Batool, Nazre" userId="bb8bcf30-75a1-410b-8398-e76265c4dbbb" providerId="ADAL" clId="{92D386BA-CC59-4C1C-9507-8545F066B574}"/>
    <pc:docChg chg="undo redo custSel addSld delSld modSld sldOrd">
      <pc:chgData name="Batool, Nazre" userId="bb8bcf30-75a1-410b-8398-e76265c4dbbb" providerId="ADAL" clId="{92D386BA-CC59-4C1C-9507-8545F066B574}" dt="2024-10-02T22:58:50.025" v="3936" actId="404"/>
      <pc:docMkLst>
        <pc:docMk/>
      </pc:docMkLst>
      <pc:sldChg chg="modSp mod">
        <pc:chgData name="Batool, Nazre" userId="bb8bcf30-75a1-410b-8398-e76265c4dbbb" providerId="ADAL" clId="{92D386BA-CC59-4C1C-9507-8545F066B574}" dt="2024-10-01T21:37:35.925" v="945" actId="6549"/>
        <pc:sldMkLst>
          <pc:docMk/>
          <pc:sldMk cId="3664000610" sldId="312"/>
        </pc:sldMkLst>
        <pc:spChg chg="mod">
          <ac:chgData name="Batool, Nazre" userId="bb8bcf30-75a1-410b-8398-e76265c4dbbb" providerId="ADAL" clId="{92D386BA-CC59-4C1C-9507-8545F066B574}" dt="2024-10-01T21:37:35.925" v="945" actId="6549"/>
          <ac:spMkLst>
            <pc:docMk/>
            <pc:sldMk cId="3664000610" sldId="312"/>
            <ac:spMk id="3" creationId="{94D0EB80-0155-FE70-7181-FA6803A4FECA}"/>
          </ac:spMkLst>
        </pc:spChg>
      </pc:sldChg>
      <pc:sldChg chg="del">
        <pc:chgData name="Batool, Nazre" userId="bb8bcf30-75a1-410b-8398-e76265c4dbbb" providerId="ADAL" clId="{92D386BA-CC59-4C1C-9507-8545F066B574}" dt="2024-10-01T22:35:07.828" v="2082" actId="47"/>
        <pc:sldMkLst>
          <pc:docMk/>
          <pc:sldMk cId="1051830982" sldId="315"/>
        </pc:sldMkLst>
      </pc:sldChg>
      <pc:sldChg chg="modSp mod">
        <pc:chgData name="Batool, Nazre" userId="bb8bcf30-75a1-410b-8398-e76265c4dbbb" providerId="ADAL" clId="{92D386BA-CC59-4C1C-9507-8545F066B574}" dt="2024-10-02T22:38:40.067" v="3739" actId="20577"/>
        <pc:sldMkLst>
          <pc:docMk/>
          <pc:sldMk cId="1961487190" sldId="317"/>
        </pc:sldMkLst>
        <pc:spChg chg="mod">
          <ac:chgData name="Batool, Nazre" userId="bb8bcf30-75a1-410b-8398-e76265c4dbbb" providerId="ADAL" clId="{92D386BA-CC59-4C1C-9507-8545F066B574}" dt="2024-10-02T22:38:40.067" v="3739" actId="20577"/>
          <ac:spMkLst>
            <pc:docMk/>
            <pc:sldMk cId="1961487190" sldId="317"/>
            <ac:spMk id="3" creationId="{94D0EB80-0155-FE70-7181-FA6803A4FECA}"/>
          </ac:spMkLst>
        </pc:spChg>
      </pc:sldChg>
      <pc:sldChg chg="modSp mod">
        <pc:chgData name="Batool, Nazre" userId="bb8bcf30-75a1-410b-8398-e76265c4dbbb" providerId="ADAL" clId="{92D386BA-CC59-4C1C-9507-8545F066B574}" dt="2024-10-01T22:34:12.271" v="2080" actId="20577"/>
        <pc:sldMkLst>
          <pc:docMk/>
          <pc:sldMk cId="2212549236" sldId="338"/>
        </pc:sldMkLst>
        <pc:spChg chg="mod">
          <ac:chgData name="Batool, Nazre" userId="bb8bcf30-75a1-410b-8398-e76265c4dbbb" providerId="ADAL" clId="{92D386BA-CC59-4C1C-9507-8545F066B574}" dt="2024-10-01T22:34:12.271" v="2080" actId="20577"/>
          <ac:spMkLst>
            <pc:docMk/>
            <pc:sldMk cId="2212549236" sldId="338"/>
            <ac:spMk id="3" creationId="{63BDF63B-5E38-F80D-2BB6-9C7C1F81002E}"/>
          </ac:spMkLst>
        </pc:spChg>
        <pc:spChg chg="mod">
          <ac:chgData name="Batool, Nazre" userId="bb8bcf30-75a1-410b-8398-e76265c4dbbb" providerId="ADAL" clId="{92D386BA-CC59-4C1C-9507-8545F066B574}" dt="2024-10-01T22:33:33.459" v="2061" actId="20577"/>
          <ac:spMkLst>
            <pc:docMk/>
            <pc:sldMk cId="2212549236" sldId="338"/>
            <ac:spMk id="4" creationId="{39ACD579-F9B2-9736-27BF-0C1D82F7FC0D}"/>
          </ac:spMkLst>
        </pc:spChg>
      </pc:sldChg>
      <pc:sldChg chg="del">
        <pc:chgData name="Batool, Nazre" userId="bb8bcf30-75a1-410b-8398-e76265c4dbbb" providerId="ADAL" clId="{92D386BA-CC59-4C1C-9507-8545F066B574}" dt="2024-10-01T22:35:07.828" v="2082" actId="47"/>
        <pc:sldMkLst>
          <pc:docMk/>
          <pc:sldMk cId="2662630649" sldId="350"/>
        </pc:sldMkLst>
      </pc:sldChg>
      <pc:sldChg chg="addSp delSp modSp mod">
        <pc:chgData name="Batool, Nazre" userId="bb8bcf30-75a1-410b-8398-e76265c4dbbb" providerId="ADAL" clId="{92D386BA-CC59-4C1C-9507-8545F066B574}" dt="2024-10-02T21:18:33.654" v="2548" actId="207"/>
        <pc:sldMkLst>
          <pc:docMk/>
          <pc:sldMk cId="3672870546" sldId="356"/>
        </pc:sldMkLst>
        <pc:spChg chg="mod">
          <ac:chgData name="Batool, Nazre" userId="bb8bcf30-75a1-410b-8398-e76265c4dbbb" providerId="ADAL" clId="{92D386BA-CC59-4C1C-9507-8545F066B574}" dt="2024-10-02T21:18:33.654" v="2548" actId="207"/>
          <ac:spMkLst>
            <pc:docMk/>
            <pc:sldMk cId="3672870546" sldId="356"/>
            <ac:spMk id="3" creationId="{94D0EB80-0155-FE70-7181-FA6803A4FECA}"/>
          </ac:spMkLst>
        </pc:spChg>
        <pc:spChg chg="mod">
          <ac:chgData name="Batool, Nazre" userId="bb8bcf30-75a1-410b-8398-e76265c4dbbb" providerId="ADAL" clId="{92D386BA-CC59-4C1C-9507-8545F066B574}" dt="2024-10-01T19:07:05.593" v="471" actId="20577"/>
          <ac:spMkLst>
            <pc:docMk/>
            <pc:sldMk cId="3672870546" sldId="356"/>
            <ac:spMk id="4" creationId="{39ACD579-F9B2-9736-27BF-0C1D82F7FC0D}"/>
          </ac:spMkLst>
        </pc:spChg>
        <pc:spChg chg="del mod">
          <ac:chgData name="Batool, Nazre" userId="bb8bcf30-75a1-410b-8398-e76265c4dbbb" providerId="ADAL" clId="{92D386BA-CC59-4C1C-9507-8545F066B574}" dt="2024-10-01T19:10:17.966" v="509" actId="478"/>
          <ac:spMkLst>
            <pc:docMk/>
            <pc:sldMk cId="3672870546" sldId="356"/>
            <ac:spMk id="12" creationId="{18CF03CD-D871-6244-CAF6-D9529C3BB13A}"/>
          </ac:spMkLst>
        </pc:spChg>
        <pc:picChg chg="del">
          <ac:chgData name="Batool, Nazre" userId="bb8bcf30-75a1-410b-8398-e76265c4dbbb" providerId="ADAL" clId="{92D386BA-CC59-4C1C-9507-8545F066B574}" dt="2024-10-01T19:10:14.531" v="508" actId="478"/>
          <ac:picMkLst>
            <pc:docMk/>
            <pc:sldMk cId="3672870546" sldId="356"/>
            <ac:picMk id="10" creationId="{8850B1F5-8813-5FEB-DD77-39E802395514}"/>
          </ac:picMkLst>
        </pc:picChg>
        <pc:picChg chg="del">
          <ac:chgData name="Batool, Nazre" userId="bb8bcf30-75a1-410b-8398-e76265c4dbbb" providerId="ADAL" clId="{92D386BA-CC59-4C1C-9507-8545F066B574}" dt="2024-10-01T19:10:19.751" v="510" actId="478"/>
          <ac:picMkLst>
            <pc:docMk/>
            <pc:sldMk cId="3672870546" sldId="356"/>
            <ac:picMk id="11" creationId="{F47884BB-F0D0-B549-5D12-39AC297BCED1}"/>
          </ac:picMkLst>
        </pc:picChg>
        <pc:picChg chg="add del mod">
          <ac:chgData name="Batool, Nazre" userId="bb8bcf30-75a1-410b-8398-e76265c4dbbb" providerId="ADAL" clId="{92D386BA-CC59-4C1C-9507-8545F066B574}" dt="2024-10-01T19:10:51.929" v="514" actId="478"/>
          <ac:picMkLst>
            <pc:docMk/>
            <pc:sldMk cId="3672870546" sldId="356"/>
            <ac:picMk id="3074" creationId="{70A02F83-1506-BC55-B800-609BAAB8E9B8}"/>
          </ac:picMkLst>
        </pc:picChg>
      </pc:sldChg>
      <pc:sldChg chg="del">
        <pc:chgData name="Batool, Nazre" userId="bb8bcf30-75a1-410b-8398-e76265c4dbbb" providerId="ADAL" clId="{92D386BA-CC59-4C1C-9507-8545F066B574}" dt="2024-10-01T22:35:07.828" v="2082" actId="47"/>
        <pc:sldMkLst>
          <pc:docMk/>
          <pc:sldMk cId="1475174500" sldId="357"/>
        </pc:sldMkLst>
      </pc:sldChg>
      <pc:sldChg chg="del">
        <pc:chgData name="Batool, Nazre" userId="bb8bcf30-75a1-410b-8398-e76265c4dbbb" providerId="ADAL" clId="{92D386BA-CC59-4C1C-9507-8545F066B574}" dt="2024-10-01T22:35:07.828" v="2082" actId="47"/>
        <pc:sldMkLst>
          <pc:docMk/>
          <pc:sldMk cId="60346790" sldId="358"/>
        </pc:sldMkLst>
      </pc:sldChg>
      <pc:sldChg chg="del">
        <pc:chgData name="Batool, Nazre" userId="bb8bcf30-75a1-410b-8398-e76265c4dbbb" providerId="ADAL" clId="{92D386BA-CC59-4C1C-9507-8545F066B574}" dt="2024-10-01T22:35:07.828" v="2082" actId="47"/>
        <pc:sldMkLst>
          <pc:docMk/>
          <pc:sldMk cId="1746922124" sldId="359"/>
        </pc:sldMkLst>
      </pc:sldChg>
      <pc:sldChg chg="del">
        <pc:chgData name="Batool, Nazre" userId="bb8bcf30-75a1-410b-8398-e76265c4dbbb" providerId="ADAL" clId="{92D386BA-CC59-4C1C-9507-8545F066B574}" dt="2024-10-01T22:35:07.828" v="2082" actId="47"/>
        <pc:sldMkLst>
          <pc:docMk/>
          <pc:sldMk cId="2673217409" sldId="363"/>
        </pc:sldMkLst>
      </pc:sldChg>
      <pc:sldChg chg="del">
        <pc:chgData name="Batool, Nazre" userId="bb8bcf30-75a1-410b-8398-e76265c4dbbb" providerId="ADAL" clId="{92D386BA-CC59-4C1C-9507-8545F066B574}" dt="2024-10-01T22:35:07.828" v="2082" actId="47"/>
        <pc:sldMkLst>
          <pc:docMk/>
          <pc:sldMk cId="3649705110" sldId="364"/>
        </pc:sldMkLst>
      </pc:sldChg>
      <pc:sldChg chg="addSp modSp mod">
        <pc:chgData name="Batool, Nazre" userId="bb8bcf30-75a1-410b-8398-e76265c4dbbb" providerId="ADAL" clId="{92D386BA-CC59-4C1C-9507-8545F066B574}" dt="2024-10-02T22:46:11.591" v="3854" actId="14100"/>
        <pc:sldMkLst>
          <pc:docMk/>
          <pc:sldMk cId="2145641252" sldId="365"/>
        </pc:sldMkLst>
        <pc:spChg chg="mod">
          <ac:chgData name="Batool, Nazre" userId="bb8bcf30-75a1-410b-8398-e76265c4dbbb" providerId="ADAL" clId="{92D386BA-CC59-4C1C-9507-8545F066B574}" dt="2024-10-02T22:44:43.487" v="3742" actId="14100"/>
          <ac:spMkLst>
            <pc:docMk/>
            <pc:sldMk cId="2145641252" sldId="365"/>
            <ac:spMk id="3" creationId="{94D0EB80-0155-FE70-7181-FA6803A4FECA}"/>
          </ac:spMkLst>
        </pc:spChg>
        <pc:spChg chg="mod">
          <ac:chgData name="Batool, Nazre" userId="bb8bcf30-75a1-410b-8398-e76265c4dbbb" providerId="ADAL" clId="{92D386BA-CC59-4C1C-9507-8545F066B574}" dt="2024-10-01T21:39:43.713" v="969" actId="20577"/>
          <ac:spMkLst>
            <pc:docMk/>
            <pc:sldMk cId="2145641252" sldId="365"/>
            <ac:spMk id="4" creationId="{39ACD579-F9B2-9736-27BF-0C1D82F7FC0D}"/>
          </ac:spMkLst>
        </pc:spChg>
        <pc:spChg chg="add mod">
          <ac:chgData name="Batool, Nazre" userId="bb8bcf30-75a1-410b-8398-e76265c4dbbb" providerId="ADAL" clId="{92D386BA-CC59-4C1C-9507-8545F066B574}" dt="2024-10-02T22:46:11.591" v="3854" actId="14100"/>
          <ac:spMkLst>
            <pc:docMk/>
            <pc:sldMk cId="2145641252" sldId="365"/>
            <ac:spMk id="6" creationId="{F33F8FC5-BDDD-1654-DF43-2EE7D389A9F7}"/>
          </ac:spMkLst>
        </pc:spChg>
        <pc:picChg chg="add mod">
          <ac:chgData name="Batool, Nazre" userId="bb8bcf30-75a1-410b-8398-e76265c4dbbb" providerId="ADAL" clId="{92D386BA-CC59-4C1C-9507-8545F066B574}" dt="2024-10-02T22:44:47.433" v="3743" actId="1076"/>
          <ac:picMkLst>
            <pc:docMk/>
            <pc:sldMk cId="2145641252" sldId="365"/>
            <ac:picMk id="5" creationId="{770019A4-EAA7-75A0-AD90-360DE2A8AE50}"/>
          </ac:picMkLst>
        </pc:picChg>
      </pc:sldChg>
      <pc:sldChg chg="addSp modSp add del mod">
        <pc:chgData name="Batool, Nazre" userId="bb8bcf30-75a1-410b-8398-e76265c4dbbb" providerId="ADAL" clId="{92D386BA-CC59-4C1C-9507-8545F066B574}" dt="2024-10-02T22:58:50.025" v="3936" actId="404"/>
        <pc:sldMkLst>
          <pc:docMk/>
          <pc:sldMk cId="834789142" sldId="366"/>
        </pc:sldMkLst>
        <pc:spChg chg="mod">
          <ac:chgData name="Batool, Nazre" userId="bb8bcf30-75a1-410b-8398-e76265c4dbbb" providerId="ADAL" clId="{92D386BA-CC59-4C1C-9507-8545F066B574}" dt="2024-10-01T22:03:30.016" v="1733" actId="114"/>
          <ac:spMkLst>
            <pc:docMk/>
            <pc:sldMk cId="834789142" sldId="366"/>
            <ac:spMk id="3" creationId="{94D0EB80-0155-FE70-7181-FA6803A4FECA}"/>
          </ac:spMkLst>
        </pc:spChg>
        <pc:spChg chg="mod">
          <ac:chgData name="Batool, Nazre" userId="bb8bcf30-75a1-410b-8398-e76265c4dbbb" providerId="ADAL" clId="{92D386BA-CC59-4C1C-9507-8545F066B574}" dt="2024-10-01T18:31:02.591" v="237"/>
          <ac:spMkLst>
            <pc:docMk/>
            <pc:sldMk cId="834789142" sldId="366"/>
            <ac:spMk id="4" creationId="{39ACD579-F9B2-9736-27BF-0C1D82F7FC0D}"/>
          </ac:spMkLst>
        </pc:spChg>
        <pc:spChg chg="add mod">
          <ac:chgData name="Batool, Nazre" userId="bb8bcf30-75a1-410b-8398-e76265c4dbbb" providerId="ADAL" clId="{92D386BA-CC59-4C1C-9507-8545F066B574}" dt="2024-10-02T22:58:50.025" v="3936" actId="404"/>
          <ac:spMkLst>
            <pc:docMk/>
            <pc:sldMk cId="834789142" sldId="366"/>
            <ac:spMk id="7" creationId="{C7E58648-5076-3475-1AC9-02DA7386528D}"/>
          </ac:spMkLst>
        </pc:spChg>
        <pc:picChg chg="add mod">
          <ac:chgData name="Batool, Nazre" userId="bb8bcf30-75a1-410b-8398-e76265c4dbbb" providerId="ADAL" clId="{92D386BA-CC59-4C1C-9507-8545F066B574}" dt="2024-10-02T22:56:34.427" v="3857" actId="14100"/>
          <ac:picMkLst>
            <pc:docMk/>
            <pc:sldMk cId="834789142" sldId="366"/>
            <ac:picMk id="5" creationId="{9E2A39F5-182C-61B3-A944-DB41B47D93E8}"/>
          </ac:picMkLst>
        </pc:picChg>
      </pc:sldChg>
      <pc:sldChg chg="del">
        <pc:chgData name="Batool, Nazre" userId="bb8bcf30-75a1-410b-8398-e76265c4dbbb" providerId="ADAL" clId="{92D386BA-CC59-4C1C-9507-8545F066B574}" dt="2024-10-01T22:35:07.828" v="2082" actId="47"/>
        <pc:sldMkLst>
          <pc:docMk/>
          <pc:sldMk cId="999621719" sldId="367"/>
        </pc:sldMkLst>
      </pc:sldChg>
      <pc:sldChg chg="addSp delSp modSp mod delAnim modAnim">
        <pc:chgData name="Batool, Nazre" userId="bb8bcf30-75a1-410b-8398-e76265c4dbbb" providerId="ADAL" clId="{92D386BA-CC59-4C1C-9507-8545F066B574}" dt="2024-10-02T22:24:00.980" v="3509" actId="478"/>
        <pc:sldMkLst>
          <pc:docMk/>
          <pc:sldMk cId="2471375932" sldId="368"/>
        </pc:sldMkLst>
        <pc:spChg chg="add mod">
          <ac:chgData name="Batool, Nazre" userId="bb8bcf30-75a1-410b-8398-e76265c4dbbb" providerId="ADAL" clId="{92D386BA-CC59-4C1C-9507-8545F066B574}" dt="2024-10-02T22:22:21.522" v="3503" actId="6549"/>
          <ac:spMkLst>
            <pc:docMk/>
            <pc:sldMk cId="2471375932" sldId="368"/>
            <ac:spMk id="2" creationId="{13BB67A0-44BC-85CF-2A74-4751886FF8D7}"/>
          </ac:spMkLst>
        </pc:spChg>
        <pc:spChg chg="mod">
          <ac:chgData name="Batool, Nazre" userId="bb8bcf30-75a1-410b-8398-e76265c4dbbb" providerId="ADAL" clId="{92D386BA-CC59-4C1C-9507-8545F066B574}" dt="2024-10-02T22:22:53.326" v="3505" actId="20577"/>
          <ac:spMkLst>
            <pc:docMk/>
            <pc:sldMk cId="2471375932" sldId="368"/>
            <ac:spMk id="3" creationId="{94D0EB80-0155-FE70-7181-FA6803A4FECA}"/>
          </ac:spMkLst>
        </pc:spChg>
        <pc:spChg chg="mod">
          <ac:chgData name="Batool, Nazre" userId="bb8bcf30-75a1-410b-8398-e76265c4dbbb" providerId="ADAL" clId="{92D386BA-CC59-4C1C-9507-8545F066B574}" dt="2024-10-01T19:41:19.753" v="726" actId="20577"/>
          <ac:spMkLst>
            <pc:docMk/>
            <pc:sldMk cId="2471375932" sldId="368"/>
            <ac:spMk id="4" creationId="{39ACD579-F9B2-9736-27BF-0C1D82F7FC0D}"/>
          </ac:spMkLst>
        </pc:spChg>
        <pc:spChg chg="add del mod">
          <ac:chgData name="Batool, Nazre" userId="bb8bcf30-75a1-410b-8398-e76265c4dbbb" providerId="ADAL" clId="{92D386BA-CC59-4C1C-9507-8545F066B574}" dt="2024-10-01T19:45:02.182" v="747" actId="478"/>
          <ac:spMkLst>
            <pc:docMk/>
            <pc:sldMk cId="2471375932" sldId="368"/>
            <ac:spMk id="7" creationId="{70341A76-1DD3-4168-4CFC-63841E0A4328}"/>
          </ac:spMkLst>
        </pc:spChg>
        <pc:spChg chg="mod">
          <ac:chgData name="Batool, Nazre" userId="bb8bcf30-75a1-410b-8398-e76265c4dbbb" providerId="ADAL" clId="{92D386BA-CC59-4C1C-9507-8545F066B574}" dt="2024-10-01T19:28:37.175" v="713"/>
          <ac:spMkLst>
            <pc:docMk/>
            <pc:sldMk cId="2471375932" sldId="368"/>
            <ac:spMk id="9" creationId="{8C69662C-6425-DE00-65E5-881A1DB6F0B7}"/>
          </ac:spMkLst>
        </pc:spChg>
        <pc:spChg chg="mod">
          <ac:chgData name="Batool, Nazre" userId="bb8bcf30-75a1-410b-8398-e76265c4dbbb" providerId="ADAL" clId="{92D386BA-CC59-4C1C-9507-8545F066B574}" dt="2024-10-01T19:28:37.175" v="713"/>
          <ac:spMkLst>
            <pc:docMk/>
            <pc:sldMk cId="2471375932" sldId="368"/>
            <ac:spMk id="23" creationId="{CA9EE2A2-3D8F-CE5D-B3FD-E5525644986D}"/>
          </ac:spMkLst>
        </pc:spChg>
        <pc:spChg chg="add del mod">
          <ac:chgData name="Batool, Nazre" userId="bb8bcf30-75a1-410b-8398-e76265c4dbbb" providerId="ADAL" clId="{92D386BA-CC59-4C1C-9507-8545F066B574}" dt="2024-10-01T19:44:05.983" v="731" actId="478"/>
          <ac:spMkLst>
            <pc:docMk/>
            <pc:sldMk cId="2471375932" sldId="368"/>
            <ac:spMk id="28" creationId="{85F30016-9BCB-2736-A961-D063A6028759}"/>
          </ac:spMkLst>
        </pc:spChg>
        <pc:spChg chg="mod">
          <ac:chgData name="Batool, Nazre" userId="bb8bcf30-75a1-410b-8398-e76265c4dbbb" providerId="ADAL" clId="{92D386BA-CC59-4C1C-9507-8545F066B574}" dt="2024-10-01T19:28:37.175" v="713"/>
          <ac:spMkLst>
            <pc:docMk/>
            <pc:sldMk cId="2471375932" sldId="368"/>
            <ac:spMk id="30" creationId="{B1692EF3-E794-1F09-25A8-85FBB3FC0DB9}"/>
          </ac:spMkLst>
        </pc:spChg>
        <pc:spChg chg="del mod">
          <ac:chgData name="Batool, Nazre" userId="bb8bcf30-75a1-410b-8398-e76265c4dbbb" providerId="ADAL" clId="{92D386BA-CC59-4C1C-9507-8545F066B574}" dt="2024-10-02T22:24:00.980" v="3509" actId="478"/>
          <ac:spMkLst>
            <pc:docMk/>
            <pc:sldMk cId="2471375932" sldId="368"/>
            <ac:spMk id="35" creationId="{AEFC1712-C017-BAB9-854B-EE7006214823}"/>
          </ac:spMkLst>
        </pc:spChg>
        <pc:spChg chg="mod">
          <ac:chgData name="Batool, Nazre" userId="bb8bcf30-75a1-410b-8398-e76265c4dbbb" providerId="ADAL" clId="{92D386BA-CC59-4C1C-9507-8545F066B574}" dt="2024-10-02T22:20:50.741" v="3456" actId="1076"/>
          <ac:spMkLst>
            <pc:docMk/>
            <pc:sldMk cId="2471375932" sldId="368"/>
            <ac:spMk id="36" creationId="{651F3BF6-07C8-5299-10B2-9BFB85E33FEA}"/>
          </ac:spMkLst>
        </pc:spChg>
        <pc:spChg chg="mod">
          <ac:chgData name="Batool, Nazre" userId="bb8bcf30-75a1-410b-8398-e76265c4dbbb" providerId="ADAL" clId="{92D386BA-CC59-4C1C-9507-8545F066B574}" dt="2024-10-02T22:21:08.103" v="3490" actId="1037"/>
          <ac:spMkLst>
            <pc:docMk/>
            <pc:sldMk cId="2471375932" sldId="368"/>
            <ac:spMk id="37" creationId="{20AE90F0-3054-BC9D-1293-D20C59124011}"/>
          </ac:spMkLst>
        </pc:spChg>
        <pc:spChg chg="add del mod">
          <ac:chgData name="Batool, Nazre" userId="bb8bcf30-75a1-410b-8398-e76265c4dbbb" providerId="ADAL" clId="{92D386BA-CC59-4C1C-9507-8545F066B574}" dt="2024-10-01T19:44:27.818" v="737" actId="478"/>
          <ac:spMkLst>
            <pc:docMk/>
            <pc:sldMk cId="2471375932" sldId="368"/>
            <ac:spMk id="37" creationId="{4CD5896A-3C15-B4DE-C9D1-D392F28AE6E3}"/>
          </ac:spMkLst>
        </pc:spChg>
        <pc:spChg chg="mod">
          <ac:chgData name="Batool, Nazre" userId="bb8bcf30-75a1-410b-8398-e76265c4dbbb" providerId="ADAL" clId="{92D386BA-CC59-4C1C-9507-8545F066B574}" dt="2024-10-02T22:20:45.430" v="3455" actId="1076"/>
          <ac:spMkLst>
            <pc:docMk/>
            <pc:sldMk cId="2471375932" sldId="368"/>
            <ac:spMk id="38" creationId="{78A8561C-26EE-C605-1DEA-3A5D4971DA94}"/>
          </ac:spMkLst>
        </pc:spChg>
        <pc:spChg chg="add del mod">
          <ac:chgData name="Batool, Nazre" userId="bb8bcf30-75a1-410b-8398-e76265c4dbbb" providerId="ADAL" clId="{92D386BA-CC59-4C1C-9507-8545F066B574}" dt="2024-10-01T19:44:27.818" v="737" actId="478"/>
          <ac:spMkLst>
            <pc:docMk/>
            <pc:sldMk cId="2471375932" sldId="368"/>
            <ac:spMk id="38" creationId="{B8F5D975-5317-F890-5F60-2638C662C631}"/>
          </ac:spMkLst>
        </pc:spChg>
        <pc:spChg chg="add del mod">
          <ac:chgData name="Batool, Nazre" userId="bb8bcf30-75a1-410b-8398-e76265c4dbbb" providerId="ADAL" clId="{92D386BA-CC59-4C1C-9507-8545F066B574}" dt="2024-10-01T19:44:07.445" v="732" actId="478"/>
          <ac:spMkLst>
            <pc:docMk/>
            <pc:sldMk cId="2471375932" sldId="368"/>
            <ac:spMk id="39" creationId="{729B6E14-16E4-7096-882A-09D4FAE46D97}"/>
          </ac:spMkLst>
        </pc:spChg>
        <pc:spChg chg="mod">
          <ac:chgData name="Batool, Nazre" userId="bb8bcf30-75a1-410b-8398-e76265c4dbbb" providerId="ADAL" clId="{92D386BA-CC59-4C1C-9507-8545F066B574}" dt="2024-10-02T22:21:08.103" v="3490" actId="1037"/>
          <ac:spMkLst>
            <pc:docMk/>
            <pc:sldMk cId="2471375932" sldId="368"/>
            <ac:spMk id="39" creationId="{E39A1E03-A736-C8D5-B49A-A3F4CD6EEBB9}"/>
          </ac:spMkLst>
        </pc:spChg>
        <pc:spChg chg="mod">
          <ac:chgData name="Batool, Nazre" userId="bb8bcf30-75a1-410b-8398-e76265c4dbbb" providerId="ADAL" clId="{92D386BA-CC59-4C1C-9507-8545F066B574}" dt="2024-10-02T22:20:45.430" v="3455" actId="1076"/>
          <ac:spMkLst>
            <pc:docMk/>
            <pc:sldMk cId="2471375932" sldId="368"/>
            <ac:spMk id="40" creationId="{4CA8C708-6A95-8934-7815-4E7B1BB3A84E}"/>
          </ac:spMkLst>
        </pc:spChg>
        <pc:spChg chg="add del mod">
          <ac:chgData name="Batool, Nazre" userId="bb8bcf30-75a1-410b-8398-e76265c4dbbb" providerId="ADAL" clId="{92D386BA-CC59-4C1C-9507-8545F066B574}" dt="2024-10-01T19:44:27.818" v="737" actId="478"/>
          <ac:spMkLst>
            <pc:docMk/>
            <pc:sldMk cId="2471375932" sldId="368"/>
            <ac:spMk id="40" creationId="{51370FD8-12C9-41F8-1253-1F992A9CFCBA}"/>
          </ac:spMkLst>
        </pc:spChg>
        <pc:spChg chg="add del mod">
          <ac:chgData name="Batool, Nazre" userId="bb8bcf30-75a1-410b-8398-e76265c4dbbb" providerId="ADAL" clId="{92D386BA-CC59-4C1C-9507-8545F066B574}" dt="2024-10-01T19:44:27.818" v="737" actId="478"/>
          <ac:spMkLst>
            <pc:docMk/>
            <pc:sldMk cId="2471375932" sldId="368"/>
            <ac:spMk id="41" creationId="{1451BA72-EADE-51B9-47C6-D6807833FE2B}"/>
          </ac:spMkLst>
        </pc:spChg>
        <pc:spChg chg="del">
          <ac:chgData name="Batool, Nazre" userId="bb8bcf30-75a1-410b-8398-e76265c4dbbb" providerId="ADAL" clId="{92D386BA-CC59-4C1C-9507-8545F066B574}" dt="2024-10-02T22:21:29.809" v="3495" actId="478"/>
          <ac:spMkLst>
            <pc:docMk/>
            <pc:sldMk cId="2471375932" sldId="368"/>
            <ac:spMk id="41" creationId="{25EE3E77-9E4B-BA71-2594-D825FB405594}"/>
          </ac:spMkLst>
        </pc:spChg>
        <pc:spChg chg="add del mod">
          <ac:chgData name="Batool, Nazre" userId="bb8bcf30-75a1-410b-8398-e76265c4dbbb" providerId="ADAL" clId="{92D386BA-CC59-4C1C-9507-8545F066B574}" dt="2024-10-01T19:44:27.818" v="737" actId="478"/>
          <ac:spMkLst>
            <pc:docMk/>
            <pc:sldMk cId="2471375932" sldId="368"/>
            <ac:spMk id="42" creationId="{2D60382F-6622-A71F-40D0-9B50D2126ADE}"/>
          </ac:spMkLst>
        </pc:spChg>
        <pc:spChg chg="add del mod">
          <ac:chgData name="Batool, Nazre" userId="bb8bcf30-75a1-410b-8398-e76265c4dbbb" providerId="ADAL" clId="{92D386BA-CC59-4C1C-9507-8545F066B574}" dt="2024-10-01T19:44:27.818" v="737" actId="478"/>
          <ac:spMkLst>
            <pc:docMk/>
            <pc:sldMk cId="2471375932" sldId="368"/>
            <ac:spMk id="43" creationId="{1209719D-2410-8CCB-49FB-C66D430E2056}"/>
          </ac:spMkLst>
        </pc:spChg>
        <pc:grpChg chg="del">
          <ac:chgData name="Batool, Nazre" userId="bb8bcf30-75a1-410b-8398-e76265c4dbbb" providerId="ADAL" clId="{92D386BA-CC59-4C1C-9507-8545F066B574}" dt="2024-10-01T19:23:15.708" v="711" actId="478"/>
          <ac:grpSpMkLst>
            <pc:docMk/>
            <pc:sldMk cId="2471375932" sldId="368"/>
            <ac:grpSpMk id="2" creationId="{69B9B7E6-E805-B0E2-0AEA-1FB9DF2B3327}"/>
          </ac:grpSpMkLst>
        </pc:grpChg>
        <pc:grpChg chg="mod">
          <ac:chgData name="Batool, Nazre" userId="bb8bcf30-75a1-410b-8398-e76265c4dbbb" providerId="ADAL" clId="{92D386BA-CC59-4C1C-9507-8545F066B574}" dt="2024-10-02T22:21:08.103" v="3490" actId="1037"/>
          <ac:grpSpMkLst>
            <pc:docMk/>
            <pc:sldMk cId="2471375932" sldId="368"/>
            <ac:grpSpMk id="7" creationId="{D7ADC45A-C948-F290-EC5C-09EA32E72DE8}"/>
          </ac:grpSpMkLst>
        </pc:grpChg>
        <pc:grpChg chg="add del mod">
          <ac:chgData name="Batool, Nazre" userId="bb8bcf30-75a1-410b-8398-e76265c4dbbb" providerId="ADAL" clId="{92D386BA-CC59-4C1C-9507-8545F066B574}" dt="2024-10-01T19:44:08.930" v="733" actId="478"/>
          <ac:grpSpMkLst>
            <pc:docMk/>
            <pc:sldMk cId="2471375932" sldId="368"/>
            <ac:grpSpMk id="8" creationId="{1E8B4D2B-CA48-F061-2F86-F913502CDE4D}"/>
          </ac:grpSpMkLst>
        </pc:grpChg>
        <pc:grpChg chg="mod">
          <ac:chgData name="Batool, Nazre" userId="bb8bcf30-75a1-410b-8398-e76265c4dbbb" providerId="ADAL" clId="{92D386BA-CC59-4C1C-9507-8545F066B574}" dt="2024-10-01T19:28:37.175" v="713"/>
          <ac:grpSpMkLst>
            <pc:docMk/>
            <pc:sldMk cId="2471375932" sldId="368"/>
            <ac:grpSpMk id="10" creationId="{E0785C01-F5E7-2981-F9D9-2656E0ABE8BC}"/>
          </ac:grpSpMkLst>
        </pc:grpChg>
        <pc:grpChg chg="mod">
          <ac:chgData name="Batool, Nazre" userId="bb8bcf30-75a1-410b-8398-e76265c4dbbb" providerId="ADAL" clId="{92D386BA-CC59-4C1C-9507-8545F066B574}" dt="2024-10-01T19:28:37.175" v="713"/>
          <ac:grpSpMkLst>
            <pc:docMk/>
            <pc:sldMk cId="2471375932" sldId="368"/>
            <ac:grpSpMk id="11" creationId="{A1F54A9F-36FA-B842-CD79-E086DBE59349}"/>
          </ac:grpSpMkLst>
        </pc:grpChg>
        <pc:grpChg chg="mod">
          <ac:chgData name="Batool, Nazre" userId="bb8bcf30-75a1-410b-8398-e76265c4dbbb" providerId="ADAL" clId="{92D386BA-CC59-4C1C-9507-8545F066B574}" dt="2024-10-02T22:21:14.475" v="3492" actId="1076"/>
          <ac:grpSpMkLst>
            <pc:docMk/>
            <pc:sldMk cId="2471375932" sldId="368"/>
            <ac:grpSpMk id="21" creationId="{B853C00D-02B0-7675-6ADA-2CECC3071A05}"/>
          </ac:grpSpMkLst>
        </pc:grpChg>
        <pc:grpChg chg="add del mod">
          <ac:chgData name="Batool, Nazre" userId="bb8bcf30-75a1-410b-8398-e76265c4dbbb" providerId="ADAL" clId="{92D386BA-CC59-4C1C-9507-8545F066B574}" dt="2024-10-01T19:44:27.818" v="737" actId="478"/>
          <ac:grpSpMkLst>
            <pc:docMk/>
            <pc:sldMk cId="2471375932" sldId="368"/>
            <ac:grpSpMk id="22" creationId="{1D8ADA37-DAF8-19F9-23B3-9B1884ADB5A6}"/>
          </ac:grpSpMkLst>
        </pc:grpChg>
        <pc:grpChg chg="mod">
          <ac:chgData name="Batool, Nazre" userId="bb8bcf30-75a1-410b-8398-e76265c4dbbb" providerId="ADAL" clId="{92D386BA-CC59-4C1C-9507-8545F066B574}" dt="2024-10-02T22:20:45.430" v="3455" actId="1076"/>
          <ac:grpSpMkLst>
            <pc:docMk/>
            <pc:sldMk cId="2471375932" sldId="368"/>
            <ac:grpSpMk id="27" creationId="{5D234F3A-C30E-4F9B-31BB-C98D3721AB90}"/>
          </ac:grpSpMkLst>
        </pc:grpChg>
        <pc:grpChg chg="add del mod">
          <ac:chgData name="Batool, Nazre" userId="bb8bcf30-75a1-410b-8398-e76265c4dbbb" providerId="ADAL" clId="{92D386BA-CC59-4C1C-9507-8545F066B574}" dt="2024-10-01T19:44:16.923" v="735" actId="478"/>
          <ac:grpSpMkLst>
            <pc:docMk/>
            <pc:sldMk cId="2471375932" sldId="368"/>
            <ac:grpSpMk id="29" creationId="{7A32B962-8BAE-8879-02A3-5B5153CB25A5}"/>
          </ac:grpSpMkLst>
        </pc:grpChg>
        <pc:picChg chg="add mod ord">
          <ac:chgData name="Batool, Nazre" userId="bb8bcf30-75a1-410b-8398-e76265c4dbbb" providerId="ADAL" clId="{92D386BA-CC59-4C1C-9507-8545F066B574}" dt="2024-10-01T19:45:18.143" v="749" actId="167"/>
          <ac:picMkLst>
            <pc:docMk/>
            <pc:sldMk cId="2471375932" sldId="368"/>
            <ac:picMk id="44" creationId="{E6A81A63-271D-5A21-020D-A87C83E88513}"/>
          </ac:picMkLst>
        </pc:picChg>
        <pc:cxnChg chg="mod">
          <ac:chgData name="Batool, Nazre" userId="bb8bcf30-75a1-410b-8398-e76265c4dbbb" providerId="ADAL" clId="{92D386BA-CC59-4C1C-9507-8545F066B574}" dt="2024-10-01T19:28:37.175" v="713"/>
          <ac:cxnSpMkLst>
            <pc:docMk/>
            <pc:sldMk cId="2471375932" sldId="368"/>
            <ac:cxnSpMk id="12" creationId="{10FCA159-20B8-D810-F107-37D9ED320133}"/>
          </ac:cxnSpMkLst>
        </pc:cxnChg>
        <pc:cxnChg chg="mod">
          <ac:chgData name="Batool, Nazre" userId="bb8bcf30-75a1-410b-8398-e76265c4dbbb" providerId="ADAL" clId="{92D386BA-CC59-4C1C-9507-8545F066B574}" dt="2024-10-01T19:28:37.175" v="713"/>
          <ac:cxnSpMkLst>
            <pc:docMk/>
            <pc:sldMk cId="2471375932" sldId="368"/>
            <ac:cxnSpMk id="13" creationId="{2AA0DB40-2828-13EB-ECAE-3E915E3686BD}"/>
          </ac:cxnSpMkLst>
        </pc:cxnChg>
        <pc:cxnChg chg="mod">
          <ac:chgData name="Batool, Nazre" userId="bb8bcf30-75a1-410b-8398-e76265c4dbbb" providerId="ADAL" clId="{92D386BA-CC59-4C1C-9507-8545F066B574}" dt="2024-10-01T19:28:37.175" v="713"/>
          <ac:cxnSpMkLst>
            <pc:docMk/>
            <pc:sldMk cId="2471375932" sldId="368"/>
            <ac:cxnSpMk id="14" creationId="{125AB236-965B-EE46-3209-E130E9D1FDC5}"/>
          </ac:cxnSpMkLst>
        </pc:cxnChg>
        <pc:cxnChg chg="mod">
          <ac:chgData name="Batool, Nazre" userId="bb8bcf30-75a1-410b-8398-e76265c4dbbb" providerId="ADAL" clId="{92D386BA-CC59-4C1C-9507-8545F066B574}" dt="2024-10-01T19:28:37.175" v="713"/>
          <ac:cxnSpMkLst>
            <pc:docMk/>
            <pc:sldMk cId="2471375932" sldId="368"/>
            <ac:cxnSpMk id="15" creationId="{1AAB4466-F4BC-4416-52D3-654517260F92}"/>
          </ac:cxnSpMkLst>
        </pc:cxnChg>
        <pc:cxnChg chg="mod">
          <ac:chgData name="Batool, Nazre" userId="bb8bcf30-75a1-410b-8398-e76265c4dbbb" providerId="ADAL" clId="{92D386BA-CC59-4C1C-9507-8545F066B574}" dt="2024-10-01T19:28:37.175" v="713"/>
          <ac:cxnSpMkLst>
            <pc:docMk/>
            <pc:sldMk cId="2471375932" sldId="368"/>
            <ac:cxnSpMk id="16" creationId="{926CB19D-CEB8-2F8B-79E5-1526A70EF424}"/>
          </ac:cxnSpMkLst>
        </pc:cxnChg>
        <pc:cxnChg chg="mod">
          <ac:chgData name="Batool, Nazre" userId="bb8bcf30-75a1-410b-8398-e76265c4dbbb" providerId="ADAL" clId="{92D386BA-CC59-4C1C-9507-8545F066B574}" dt="2024-10-01T19:44:08.930" v="733" actId="478"/>
          <ac:cxnSpMkLst>
            <pc:docMk/>
            <pc:sldMk cId="2471375932" sldId="368"/>
            <ac:cxnSpMk id="17" creationId="{4EF4AAC6-BCAE-7383-B316-0146AE66CFEA}"/>
          </ac:cxnSpMkLst>
        </pc:cxnChg>
        <pc:cxnChg chg="mod">
          <ac:chgData name="Batool, Nazre" userId="bb8bcf30-75a1-410b-8398-e76265c4dbbb" providerId="ADAL" clId="{92D386BA-CC59-4C1C-9507-8545F066B574}" dt="2024-10-01T19:28:37.175" v="713"/>
          <ac:cxnSpMkLst>
            <pc:docMk/>
            <pc:sldMk cId="2471375932" sldId="368"/>
            <ac:cxnSpMk id="18" creationId="{29F1C558-4DDA-B4E2-0C12-5D7E22E32DCA}"/>
          </ac:cxnSpMkLst>
        </pc:cxnChg>
        <pc:cxnChg chg="mod">
          <ac:chgData name="Batool, Nazre" userId="bb8bcf30-75a1-410b-8398-e76265c4dbbb" providerId="ADAL" clId="{92D386BA-CC59-4C1C-9507-8545F066B574}" dt="2024-10-01T19:28:37.175" v="713"/>
          <ac:cxnSpMkLst>
            <pc:docMk/>
            <pc:sldMk cId="2471375932" sldId="368"/>
            <ac:cxnSpMk id="19" creationId="{DF48DA2A-CC29-457F-BD9A-CF62F46E2DCF}"/>
          </ac:cxnSpMkLst>
        </pc:cxnChg>
        <pc:cxnChg chg="mod">
          <ac:chgData name="Batool, Nazre" userId="bb8bcf30-75a1-410b-8398-e76265c4dbbb" providerId="ADAL" clId="{92D386BA-CC59-4C1C-9507-8545F066B574}" dt="2024-10-01T19:28:37.175" v="713"/>
          <ac:cxnSpMkLst>
            <pc:docMk/>
            <pc:sldMk cId="2471375932" sldId="368"/>
            <ac:cxnSpMk id="20" creationId="{1FA8757F-C3CA-FE7C-5B76-BD87AF2596E8}"/>
          </ac:cxnSpMkLst>
        </pc:cxnChg>
        <pc:cxnChg chg="mod">
          <ac:chgData name="Batool, Nazre" userId="bb8bcf30-75a1-410b-8398-e76265c4dbbb" providerId="ADAL" clId="{92D386BA-CC59-4C1C-9507-8545F066B574}" dt="2024-10-01T19:28:37.175" v="713"/>
          <ac:cxnSpMkLst>
            <pc:docMk/>
            <pc:sldMk cId="2471375932" sldId="368"/>
            <ac:cxnSpMk id="21" creationId="{4B0533A1-58C0-6FA0-E6A3-1BAA233E3361}"/>
          </ac:cxnSpMkLst>
        </pc:cxnChg>
        <pc:cxnChg chg="mod">
          <ac:chgData name="Batool, Nazre" userId="bb8bcf30-75a1-410b-8398-e76265c4dbbb" providerId="ADAL" clId="{92D386BA-CC59-4C1C-9507-8545F066B574}" dt="2024-10-01T19:28:37.175" v="713"/>
          <ac:cxnSpMkLst>
            <pc:docMk/>
            <pc:sldMk cId="2471375932" sldId="368"/>
            <ac:cxnSpMk id="24" creationId="{AA550F7C-DAEB-7CFE-05CC-294DB154BBEB}"/>
          </ac:cxnSpMkLst>
        </pc:cxnChg>
        <pc:cxnChg chg="mod">
          <ac:chgData name="Batool, Nazre" userId="bb8bcf30-75a1-410b-8398-e76265c4dbbb" providerId="ADAL" clId="{92D386BA-CC59-4C1C-9507-8545F066B574}" dt="2024-10-01T19:28:37.175" v="713"/>
          <ac:cxnSpMkLst>
            <pc:docMk/>
            <pc:sldMk cId="2471375932" sldId="368"/>
            <ac:cxnSpMk id="25" creationId="{25E2CB2D-FF84-D666-E7D6-A3EE903E707A}"/>
          </ac:cxnSpMkLst>
        </pc:cxnChg>
        <pc:cxnChg chg="mod">
          <ac:chgData name="Batool, Nazre" userId="bb8bcf30-75a1-410b-8398-e76265c4dbbb" providerId="ADAL" clId="{92D386BA-CC59-4C1C-9507-8545F066B574}" dt="2024-10-01T19:28:37.175" v="713"/>
          <ac:cxnSpMkLst>
            <pc:docMk/>
            <pc:sldMk cId="2471375932" sldId="368"/>
            <ac:cxnSpMk id="26" creationId="{1F701592-D405-9369-CED9-BD131DD07DA2}"/>
          </ac:cxnSpMkLst>
        </pc:cxnChg>
        <pc:cxnChg chg="mod">
          <ac:chgData name="Batool, Nazre" userId="bb8bcf30-75a1-410b-8398-e76265c4dbbb" providerId="ADAL" clId="{92D386BA-CC59-4C1C-9507-8545F066B574}" dt="2024-10-01T19:28:37.175" v="713"/>
          <ac:cxnSpMkLst>
            <pc:docMk/>
            <pc:sldMk cId="2471375932" sldId="368"/>
            <ac:cxnSpMk id="27" creationId="{1CDE3ABB-ED5A-D5D4-E839-50F6CB373AC1}"/>
          </ac:cxnSpMkLst>
        </pc:cxnChg>
        <pc:cxnChg chg="mod">
          <ac:chgData name="Batool, Nazre" userId="bb8bcf30-75a1-410b-8398-e76265c4dbbb" providerId="ADAL" clId="{92D386BA-CC59-4C1C-9507-8545F066B574}" dt="2024-10-01T19:28:37.175" v="713"/>
          <ac:cxnSpMkLst>
            <pc:docMk/>
            <pc:sldMk cId="2471375932" sldId="368"/>
            <ac:cxnSpMk id="31" creationId="{D60C8F25-F8D0-B244-A6AD-DDDC933130ED}"/>
          </ac:cxnSpMkLst>
        </pc:cxnChg>
        <pc:cxnChg chg="mod">
          <ac:chgData name="Batool, Nazre" userId="bb8bcf30-75a1-410b-8398-e76265c4dbbb" providerId="ADAL" clId="{92D386BA-CC59-4C1C-9507-8545F066B574}" dt="2024-10-01T19:28:37.175" v="713"/>
          <ac:cxnSpMkLst>
            <pc:docMk/>
            <pc:sldMk cId="2471375932" sldId="368"/>
            <ac:cxnSpMk id="32" creationId="{A15341A4-1590-7572-3B47-0F591CB338E1}"/>
          </ac:cxnSpMkLst>
        </pc:cxnChg>
        <pc:cxnChg chg="mod">
          <ac:chgData name="Batool, Nazre" userId="bb8bcf30-75a1-410b-8398-e76265c4dbbb" providerId="ADAL" clId="{92D386BA-CC59-4C1C-9507-8545F066B574}" dt="2024-10-01T19:28:37.175" v="713"/>
          <ac:cxnSpMkLst>
            <pc:docMk/>
            <pc:sldMk cId="2471375932" sldId="368"/>
            <ac:cxnSpMk id="33" creationId="{6BB2E5B9-D650-99B2-419D-39C1D2BE8568}"/>
          </ac:cxnSpMkLst>
        </pc:cxnChg>
        <pc:cxnChg chg="mod">
          <ac:chgData name="Batool, Nazre" userId="bb8bcf30-75a1-410b-8398-e76265c4dbbb" providerId="ADAL" clId="{92D386BA-CC59-4C1C-9507-8545F066B574}" dt="2024-10-01T19:28:37.175" v="713"/>
          <ac:cxnSpMkLst>
            <pc:docMk/>
            <pc:sldMk cId="2471375932" sldId="368"/>
            <ac:cxnSpMk id="34" creationId="{E57114E2-73B1-36C2-2BC1-A5D8B8DEC820}"/>
          </ac:cxnSpMkLst>
        </pc:cxnChg>
        <pc:cxnChg chg="mod">
          <ac:chgData name="Batool, Nazre" userId="bb8bcf30-75a1-410b-8398-e76265c4dbbb" providerId="ADAL" clId="{92D386BA-CC59-4C1C-9507-8545F066B574}" dt="2024-10-01T19:28:37.175" v="713"/>
          <ac:cxnSpMkLst>
            <pc:docMk/>
            <pc:sldMk cId="2471375932" sldId="368"/>
            <ac:cxnSpMk id="35" creationId="{BD312E7C-D949-5622-F36A-7D7B2D777494}"/>
          </ac:cxnSpMkLst>
        </pc:cxnChg>
        <pc:cxnChg chg="mod">
          <ac:chgData name="Batool, Nazre" userId="bb8bcf30-75a1-410b-8398-e76265c4dbbb" providerId="ADAL" clId="{92D386BA-CC59-4C1C-9507-8545F066B574}" dt="2024-10-01T19:28:37.175" v="713"/>
          <ac:cxnSpMkLst>
            <pc:docMk/>
            <pc:sldMk cId="2471375932" sldId="368"/>
            <ac:cxnSpMk id="36" creationId="{35B7CD50-A5B2-A5CC-6FC7-D068D9C700EA}"/>
          </ac:cxnSpMkLst>
        </pc:cxnChg>
      </pc:sldChg>
      <pc:sldChg chg="del">
        <pc:chgData name="Batool, Nazre" userId="bb8bcf30-75a1-410b-8398-e76265c4dbbb" providerId="ADAL" clId="{92D386BA-CC59-4C1C-9507-8545F066B574}" dt="2024-10-01T18:52:00.687" v="238" actId="2696"/>
        <pc:sldMkLst>
          <pc:docMk/>
          <pc:sldMk cId="498711587" sldId="369"/>
        </pc:sldMkLst>
      </pc:sldChg>
      <pc:sldChg chg="modSp mod">
        <pc:chgData name="Batool, Nazre" userId="bb8bcf30-75a1-410b-8398-e76265c4dbbb" providerId="ADAL" clId="{92D386BA-CC59-4C1C-9507-8545F066B574}" dt="2024-10-02T22:07:54.041" v="3244" actId="20577"/>
        <pc:sldMkLst>
          <pc:docMk/>
          <pc:sldMk cId="1504766150" sldId="370"/>
        </pc:sldMkLst>
        <pc:spChg chg="mod">
          <ac:chgData name="Batool, Nazre" userId="bb8bcf30-75a1-410b-8398-e76265c4dbbb" providerId="ADAL" clId="{92D386BA-CC59-4C1C-9507-8545F066B574}" dt="2024-10-02T22:07:54.041" v="3244" actId="20577"/>
          <ac:spMkLst>
            <pc:docMk/>
            <pc:sldMk cId="1504766150" sldId="370"/>
            <ac:spMk id="3" creationId="{94D0EB80-0155-FE70-7181-FA6803A4FECA}"/>
          </ac:spMkLst>
        </pc:spChg>
      </pc:sldChg>
      <pc:sldChg chg="addSp modSp mod">
        <pc:chgData name="Batool, Nazre" userId="bb8bcf30-75a1-410b-8398-e76265c4dbbb" providerId="ADAL" clId="{92D386BA-CC59-4C1C-9507-8545F066B574}" dt="2024-10-02T22:12:03.687" v="3316" actId="1076"/>
        <pc:sldMkLst>
          <pc:docMk/>
          <pc:sldMk cId="4266132265" sldId="371"/>
        </pc:sldMkLst>
        <pc:spChg chg="mod">
          <ac:chgData name="Batool, Nazre" userId="bb8bcf30-75a1-410b-8398-e76265c4dbbb" providerId="ADAL" clId="{92D386BA-CC59-4C1C-9507-8545F066B574}" dt="2024-10-01T18:13:29.605" v="58" actId="20577"/>
          <ac:spMkLst>
            <pc:docMk/>
            <pc:sldMk cId="4266132265" sldId="371"/>
            <ac:spMk id="3" creationId="{94D0EB80-0155-FE70-7181-FA6803A4FECA}"/>
          </ac:spMkLst>
        </pc:spChg>
        <pc:picChg chg="add mod">
          <ac:chgData name="Batool, Nazre" userId="bb8bcf30-75a1-410b-8398-e76265c4dbbb" providerId="ADAL" clId="{92D386BA-CC59-4C1C-9507-8545F066B574}" dt="2024-10-02T22:12:03.687" v="3316" actId="1076"/>
          <ac:picMkLst>
            <pc:docMk/>
            <pc:sldMk cId="4266132265" sldId="371"/>
            <ac:picMk id="2" creationId="{EAB4CB78-1D9D-A82E-8E99-3CE5CC655DA7}"/>
          </ac:picMkLst>
        </pc:picChg>
        <pc:picChg chg="add mod">
          <ac:chgData name="Batool, Nazre" userId="bb8bcf30-75a1-410b-8398-e76265c4dbbb" providerId="ADAL" clId="{92D386BA-CC59-4C1C-9507-8545F066B574}" dt="2024-10-02T22:11:32.550" v="3315" actId="1076"/>
          <ac:picMkLst>
            <pc:docMk/>
            <pc:sldMk cId="4266132265" sldId="371"/>
            <ac:picMk id="2050" creationId="{FEC9272F-0E5A-4BB8-9C99-5BEF48D0388D}"/>
          </ac:picMkLst>
        </pc:picChg>
      </pc:sldChg>
      <pc:sldChg chg="addSp delSp modSp mod">
        <pc:chgData name="Batool, Nazre" userId="bb8bcf30-75a1-410b-8398-e76265c4dbbb" providerId="ADAL" clId="{92D386BA-CC59-4C1C-9507-8545F066B574}" dt="2024-10-01T19:06:21.648" v="454" actId="1076"/>
        <pc:sldMkLst>
          <pc:docMk/>
          <pc:sldMk cId="2484187906" sldId="372"/>
        </pc:sldMkLst>
        <pc:spChg chg="mod">
          <ac:chgData name="Batool, Nazre" userId="bb8bcf30-75a1-410b-8398-e76265c4dbbb" providerId="ADAL" clId="{92D386BA-CC59-4C1C-9507-8545F066B574}" dt="2024-10-01T19:06:15.733" v="451" actId="14100"/>
          <ac:spMkLst>
            <pc:docMk/>
            <pc:sldMk cId="2484187906" sldId="372"/>
            <ac:spMk id="3" creationId="{94D0EB80-0155-FE70-7181-FA6803A4FECA}"/>
          </ac:spMkLst>
        </pc:spChg>
        <pc:spChg chg="del">
          <ac:chgData name="Batool, Nazre" userId="bb8bcf30-75a1-410b-8398-e76265c4dbbb" providerId="ADAL" clId="{92D386BA-CC59-4C1C-9507-8545F066B574}" dt="2024-10-01T18:15:05.279" v="64" actId="478"/>
          <ac:spMkLst>
            <pc:docMk/>
            <pc:sldMk cId="2484187906" sldId="372"/>
            <ac:spMk id="7" creationId="{4C3C47D8-E642-1486-64D7-1D7FAC36E606}"/>
          </ac:spMkLst>
        </pc:spChg>
        <pc:picChg chg="del">
          <ac:chgData name="Batool, Nazre" userId="bb8bcf30-75a1-410b-8398-e76265c4dbbb" providerId="ADAL" clId="{92D386BA-CC59-4C1C-9507-8545F066B574}" dt="2024-10-01T18:15:02.303" v="63" actId="478"/>
          <ac:picMkLst>
            <pc:docMk/>
            <pc:sldMk cId="2484187906" sldId="372"/>
            <ac:picMk id="5" creationId="{67352122-14C6-F16E-C70F-9AB78D035C04}"/>
          </ac:picMkLst>
        </pc:picChg>
        <pc:picChg chg="add mod">
          <ac:chgData name="Batool, Nazre" userId="bb8bcf30-75a1-410b-8398-e76265c4dbbb" providerId="ADAL" clId="{92D386BA-CC59-4C1C-9507-8545F066B574}" dt="2024-10-01T19:06:21.648" v="454" actId="1076"/>
          <ac:picMkLst>
            <pc:docMk/>
            <pc:sldMk cId="2484187906" sldId="372"/>
            <ac:picMk id="1026" creationId="{E303A1F4-2708-3FC4-EC43-369D0144F9B0}"/>
          </ac:picMkLst>
        </pc:picChg>
        <pc:picChg chg="add mod">
          <ac:chgData name="Batool, Nazre" userId="bb8bcf30-75a1-410b-8398-e76265c4dbbb" providerId="ADAL" clId="{92D386BA-CC59-4C1C-9507-8545F066B574}" dt="2024-10-01T19:06:19.922" v="453" actId="1076"/>
          <ac:picMkLst>
            <pc:docMk/>
            <pc:sldMk cId="2484187906" sldId="372"/>
            <ac:picMk id="1027" creationId="{7BBBCACB-4B60-617A-3E8A-AD480C7EB796}"/>
          </ac:picMkLst>
        </pc:picChg>
      </pc:sldChg>
      <pc:sldChg chg="addSp modSp add del mod ord">
        <pc:chgData name="Batool, Nazre" userId="bb8bcf30-75a1-410b-8398-e76265c4dbbb" providerId="ADAL" clId="{92D386BA-CC59-4C1C-9507-8545F066B574}" dt="2024-10-02T21:17:52.131" v="2522"/>
        <pc:sldMkLst>
          <pc:docMk/>
          <pc:sldMk cId="3342138855" sldId="373"/>
        </pc:sldMkLst>
        <pc:spChg chg="mod">
          <ac:chgData name="Batool, Nazre" userId="bb8bcf30-75a1-410b-8398-e76265c4dbbb" providerId="ADAL" clId="{92D386BA-CC59-4C1C-9507-8545F066B574}" dt="2024-10-02T19:34:07.479" v="2253" actId="5793"/>
          <ac:spMkLst>
            <pc:docMk/>
            <pc:sldMk cId="3342138855" sldId="373"/>
            <ac:spMk id="3" creationId="{94D0EB80-0155-FE70-7181-FA6803A4FECA}"/>
          </ac:spMkLst>
        </pc:spChg>
        <pc:spChg chg="mod">
          <ac:chgData name="Batool, Nazre" userId="bb8bcf30-75a1-410b-8398-e76265c4dbbb" providerId="ADAL" clId="{92D386BA-CC59-4C1C-9507-8545F066B574}" dt="2024-10-01T18:52:25.733" v="295" actId="6549"/>
          <ac:spMkLst>
            <pc:docMk/>
            <pc:sldMk cId="3342138855" sldId="373"/>
            <ac:spMk id="4" creationId="{39ACD579-F9B2-9736-27BF-0C1D82F7FC0D}"/>
          </ac:spMkLst>
        </pc:spChg>
        <pc:spChg chg="add mod">
          <ac:chgData name="Batool, Nazre" userId="bb8bcf30-75a1-410b-8398-e76265c4dbbb" providerId="ADAL" clId="{92D386BA-CC59-4C1C-9507-8545F066B574}" dt="2024-10-01T18:54:42.675" v="314" actId="14100"/>
          <ac:spMkLst>
            <pc:docMk/>
            <pc:sldMk cId="3342138855" sldId="373"/>
            <ac:spMk id="5" creationId="{4233DDB9-322A-241A-7A0B-3E93A1DC7B08}"/>
          </ac:spMkLst>
        </pc:spChg>
        <pc:picChg chg="add mod">
          <ac:chgData name="Batool, Nazre" userId="bb8bcf30-75a1-410b-8398-e76265c4dbbb" providerId="ADAL" clId="{92D386BA-CC59-4C1C-9507-8545F066B574}" dt="2024-10-01T18:55:14.293" v="318" actId="1076"/>
          <ac:picMkLst>
            <pc:docMk/>
            <pc:sldMk cId="3342138855" sldId="373"/>
            <ac:picMk id="2050" creationId="{18F9C060-5944-04B8-CA35-A29E4F52F896}"/>
          </ac:picMkLst>
        </pc:picChg>
      </pc:sldChg>
      <pc:sldChg chg="addSp delSp modSp add del mod">
        <pc:chgData name="Batool, Nazre" userId="bb8bcf30-75a1-410b-8398-e76265c4dbbb" providerId="ADAL" clId="{92D386BA-CC59-4C1C-9507-8545F066B574}" dt="2024-10-01T19:18:27.175" v="564" actId="47"/>
        <pc:sldMkLst>
          <pc:docMk/>
          <pc:sldMk cId="583856642" sldId="374"/>
        </pc:sldMkLst>
        <pc:spChg chg="add mod">
          <ac:chgData name="Batool, Nazre" userId="bb8bcf30-75a1-410b-8398-e76265c4dbbb" providerId="ADAL" clId="{92D386BA-CC59-4C1C-9507-8545F066B574}" dt="2024-10-01T19:12:20.483" v="520" actId="478"/>
          <ac:spMkLst>
            <pc:docMk/>
            <pc:sldMk cId="583856642" sldId="374"/>
            <ac:spMk id="2" creationId="{7B3ADA08-5277-7747-8754-47DF81770B77}"/>
          </ac:spMkLst>
        </pc:spChg>
        <pc:spChg chg="del mod">
          <ac:chgData name="Batool, Nazre" userId="bb8bcf30-75a1-410b-8398-e76265c4dbbb" providerId="ADAL" clId="{92D386BA-CC59-4C1C-9507-8545F066B574}" dt="2024-10-01T19:12:20.483" v="520" actId="478"/>
          <ac:spMkLst>
            <pc:docMk/>
            <pc:sldMk cId="583856642" sldId="374"/>
            <ac:spMk id="3" creationId="{94D0EB80-0155-FE70-7181-FA6803A4FECA}"/>
          </ac:spMkLst>
        </pc:spChg>
        <pc:spChg chg="del">
          <ac:chgData name="Batool, Nazre" userId="bb8bcf30-75a1-410b-8398-e76265c4dbbb" providerId="ADAL" clId="{92D386BA-CC59-4C1C-9507-8545F066B574}" dt="2024-10-01T19:12:20.483" v="520" actId="478"/>
          <ac:spMkLst>
            <pc:docMk/>
            <pc:sldMk cId="583856642" sldId="374"/>
            <ac:spMk id="4" creationId="{39ACD579-F9B2-9736-27BF-0C1D82F7FC0D}"/>
          </ac:spMkLst>
        </pc:spChg>
        <pc:spChg chg="del">
          <ac:chgData name="Batool, Nazre" userId="bb8bcf30-75a1-410b-8398-e76265c4dbbb" providerId="ADAL" clId="{92D386BA-CC59-4C1C-9507-8545F066B574}" dt="2024-10-01T19:12:20.483" v="520" actId="478"/>
          <ac:spMkLst>
            <pc:docMk/>
            <pc:sldMk cId="583856642" sldId="374"/>
            <ac:spMk id="12" creationId="{18CF03CD-D871-6244-CAF6-D9529C3BB13A}"/>
          </ac:spMkLst>
        </pc:spChg>
        <pc:picChg chg="del">
          <ac:chgData name="Batool, Nazre" userId="bb8bcf30-75a1-410b-8398-e76265c4dbbb" providerId="ADAL" clId="{92D386BA-CC59-4C1C-9507-8545F066B574}" dt="2024-10-01T19:12:20.483" v="520" actId="478"/>
          <ac:picMkLst>
            <pc:docMk/>
            <pc:sldMk cId="583856642" sldId="374"/>
            <ac:picMk id="10" creationId="{8850B1F5-8813-5FEB-DD77-39E802395514}"/>
          </ac:picMkLst>
        </pc:picChg>
        <pc:picChg chg="del">
          <ac:chgData name="Batool, Nazre" userId="bb8bcf30-75a1-410b-8398-e76265c4dbbb" providerId="ADAL" clId="{92D386BA-CC59-4C1C-9507-8545F066B574}" dt="2024-10-01T19:12:20.483" v="520" actId="478"/>
          <ac:picMkLst>
            <pc:docMk/>
            <pc:sldMk cId="583856642" sldId="374"/>
            <ac:picMk id="11" creationId="{F47884BB-F0D0-B549-5D12-39AC297BCED1}"/>
          </ac:picMkLst>
        </pc:picChg>
      </pc:sldChg>
      <pc:sldChg chg="modSp add mod">
        <pc:chgData name="Batool, Nazre" userId="bb8bcf30-75a1-410b-8398-e76265c4dbbb" providerId="ADAL" clId="{92D386BA-CC59-4C1C-9507-8545F066B574}" dt="2024-10-02T21:51:16.323" v="2911" actId="20577"/>
        <pc:sldMkLst>
          <pc:docMk/>
          <pc:sldMk cId="4264152477" sldId="375"/>
        </pc:sldMkLst>
        <pc:spChg chg="mod">
          <ac:chgData name="Batool, Nazre" userId="bb8bcf30-75a1-410b-8398-e76265c4dbbb" providerId="ADAL" clId="{92D386BA-CC59-4C1C-9507-8545F066B574}" dt="2024-10-02T21:51:16.323" v="2911" actId="20577"/>
          <ac:spMkLst>
            <pc:docMk/>
            <pc:sldMk cId="4264152477" sldId="375"/>
            <ac:spMk id="3" creationId="{94D0EB80-0155-FE70-7181-FA6803A4FECA}"/>
          </ac:spMkLst>
        </pc:spChg>
        <pc:spChg chg="mod">
          <ac:chgData name="Batool, Nazre" userId="bb8bcf30-75a1-410b-8398-e76265c4dbbb" providerId="ADAL" clId="{92D386BA-CC59-4C1C-9507-8545F066B574}" dt="2024-10-02T20:02:36.252" v="2352" actId="1076"/>
          <ac:spMkLst>
            <pc:docMk/>
            <pc:sldMk cId="4264152477" sldId="375"/>
            <ac:spMk id="12" creationId="{18CF03CD-D871-6244-CAF6-D9529C3BB13A}"/>
          </ac:spMkLst>
        </pc:spChg>
        <pc:picChg chg="mod">
          <ac:chgData name="Batool, Nazre" userId="bb8bcf30-75a1-410b-8398-e76265c4dbbb" providerId="ADAL" clId="{92D386BA-CC59-4C1C-9507-8545F066B574}" dt="2024-10-02T20:02:43.131" v="2354" actId="1076"/>
          <ac:picMkLst>
            <pc:docMk/>
            <pc:sldMk cId="4264152477" sldId="375"/>
            <ac:picMk id="10" creationId="{8850B1F5-8813-5FEB-DD77-39E802395514}"/>
          </ac:picMkLst>
        </pc:picChg>
        <pc:picChg chg="mod">
          <ac:chgData name="Batool, Nazre" userId="bb8bcf30-75a1-410b-8398-e76265c4dbbb" providerId="ADAL" clId="{92D386BA-CC59-4C1C-9507-8545F066B574}" dt="2024-10-02T20:02:29.548" v="2350" actId="1076"/>
          <ac:picMkLst>
            <pc:docMk/>
            <pc:sldMk cId="4264152477" sldId="375"/>
            <ac:picMk id="11" creationId="{F47884BB-F0D0-B549-5D12-39AC297BCED1}"/>
          </ac:picMkLst>
        </pc:picChg>
      </pc:sldChg>
      <pc:sldChg chg="add del">
        <pc:chgData name="Batool, Nazre" userId="bb8bcf30-75a1-410b-8398-e76265c4dbbb" providerId="ADAL" clId="{92D386BA-CC59-4C1C-9507-8545F066B574}" dt="2024-10-01T22:34:35.273" v="2081" actId="47"/>
        <pc:sldMkLst>
          <pc:docMk/>
          <pc:sldMk cId="2968580685" sldId="376"/>
        </pc:sldMkLst>
      </pc:sldChg>
      <pc:sldChg chg="add del">
        <pc:chgData name="Batool, Nazre" userId="bb8bcf30-75a1-410b-8398-e76265c4dbbb" providerId="ADAL" clId="{92D386BA-CC59-4C1C-9507-8545F066B574}" dt="2024-10-01T19:18:27.175" v="564" actId="47"/>
        <pc:sldMkLst>
          <pc:docMk/>
          <pc:sldMk cId="806268224" sldId="377"/>
        </pc:sldMkLst>
      </pc:sldChg>
      <pc:sldChg chg="addSp modSp add mod">
        <pc:chgData name="Batool, Nazre" userId="bb8bcf30-75a1-410b-8398-e76265c4dbbb" providerId="ADAL" clId="{92D386BA-CC59-4C1C-9507-8545F066B574}" dt="2024-10-01T19:14:38.647" v="539" actId="403"/>
        <pc:sldMkLst>
          <pc:docMk/>
          <pc:sldMk cId="2784467515" sldId="378"/>
        </pc:sldMkLst>
        <pc:spChg chg="add mod">
          <ac:chgData name="Batool, Nazre" userId="bb8bcf30-75a1-410b-8398-e76265c4dbbb" providerId="ADAL" clId="{92D386BA-CC59-4C1C-9507-8545F066B574}" dt="2024-10-01T19:14:38.647" v="539" actId="403"/>
          <ac:spMkLst>
            <pc:docMk/>
            <pc:sldMk cId="2784467515" sldId="378"/>
            <ac:spMk id="3" creationId="{24DE4275-B218-4041-80C8-409414F1910A}"/>
          </ac:spMkLst>
        </pc:spChg>
        <pc:picChg chg="add mod">
          <ac:chgData name="Batool, Nazre" userId="bb8bcf30-75a1-410b-8398-e76265c4dbbb" providerId="ADAL" clId="{92D386BA-CC59-4C1C-9507-8545F066B574}" dt="2024-10-01T19:14:26.428" v="534" actId="1076"/>
          <ac:picMkLst>
            <pc:docMk/>
            <pc:sldMk cId="2784467515" sldId="378"/>
            <ac:picMk id="4098" creationId="{CB28AC9E-6E74-5719-C779-9879FD7BF593}"/>
          </ac:picMkLst>
        </pc:picChg>
      </pc:sldChg>
      <pc:sldChg chg="addSp delSp modSp add mod">
        <pc:chgData name="Batool, Nazre" userId="bb8bcf30-75a1-410b-8398-e76265c4dbbb" providerId="ADAL" clId="{92D386BA-CC59-4C1C-9507-8545F066B574}" dt="2024-10-01T22:21:05.748" v="1858" actId="6549"/>
        <pc:sldMkLst>
          <pc:docMk/>
          <pc:sldMk cId="4109889149" sldId="379"/>
        </pc:sldMkLst>
        <pc:spChg chg="mod">
          <ac:chgData name="Batool, Nazre" userId="bb8bcf30-75a1-410b-8398-e76265c4dbbb" providerId="ADAL" clId="{92D386BA-CC59-4C1C-9507-8545F066B574}" dt="2024-10-01T22:21:05.748" v="1858" actId="6549"/>
          <ac:spMkLst>
            <pc:docMk/>
            <pc:sldMk cId="4109889149" sldId="379"/>
            <ac:spMk id="3" creationId="{24DE4275-B218-4041-80C8-409414F1910A}"/>
          </ac:spMkLst>
        </pc:spChg>
        <pc:picChg chg="del mod">
          <ac:chgData name="Batool, Nazre" userId="bb8bcf30-75a1-410b-8398-e76265c4dbbb" providerId="ADAL" clId="{92D386BA-CC59-4C1C-9507-8545F066B574}" dt="2024-10-01T19:15:21.594" v="546" actId="478"/>
          <ac:picMkLst>
            <pc:docMk/>
            <pc:sldMk cId="4109889149" sldId="379"/>
            <ac:picMk id="4098" creationId="{CB28AC9E-6E74-5719-C779-9879FD7BF593}"/>
          </ac:picMkLst>
        </pc:picChg>
        <pc:picChg chg="add mod">
          <ac:chgData name="Batool, Nazre" userId="bb8bcf30-75a1-410b-8398-e76265c4dbbb" providerId="ADAL" clId="{92D386BA-CC59-4C1C-9507-8545F066B574}" dt="2024-10-01T19:15:28.875" v="547" actId="14100"/>
          <ac:picMkLst>
            <pc:docMk/>
            <pc:sldMk cId="4109889149" sldId="379"/>
            <ac:picMk id="5122" creationId="{B9584C41-B8F9-7A95-A379-E27F79D31B5C}"/>
          </ac:picMkLst>
        </pc:picChg>
      </pc:sldChg>
      <pc:sldChg chg="addSp delSp modSp add mod">
        <pc:chgData name="Batool, Nazre" userId="bb8bcf30-75a1-410b-8398-e76265c4dbbb" providerId="ADAL" clId="{92D386BA-CC59-4C1C-9507-8545F066B574}" dt="2024-10-01T22:20:09.017" v="1791" actId="20577"/>
        <pc:sldMkLst>
          <pc:docMk/>
          <pc:sldMk cId="1697328871" sldId="380"/>
        </pc:sldMkLst>
        <pc:spChg chg="mod">
          <ac:chgData name="Batool, Nazre" userId="bb8bcf30-75a1-410b-8398-e76265c4dbbb" providerId="ADAL" clId="{92D386BA-CC59-4C1C-9507-8545F066B574}" dt="2024-10-01T22:20:09.017" v="1791" actId="20577"/>
          <ac:spMkLst>
            <pc:docMk/>
            <pc:sldMk cId="1697328871" sldId="380"/>
            <ac:spMk id="3" creationId="{24DE4275-B218-4041-80C8-409414F1910A}"/>
          </ac:spMkLst>
        </pc:spChg>
        <pc:picChg chg="del">
          <ac:chgData name="Batool, Nazre" userId="bb8bcf30-75a1-410b-8398-e76265c4dbbb" providerId="ADAL" clId="{92D386BA-CC59-4C1C-9507-8545F066B574}" dt="2024-10-01T19:16:21.338" v="554" actId="478"/>
          <ac:picMkLst>
            <pc:docMk/>
            <pc:sldMk cId="1697328871" sldId="380"/>
            <ac:picMk id="5122" creationId="{B9584C41-B8F9-7A95-A379-E27F79D31B5C}"/>
          </ac:picMkLst>
        </pc:picChg>
        <pc:picChg chg="add mod">
          <ac:chgData name="Batool, Nazre" userId="bb8bcf30-75a1-410b-8398-e76265c4dbbb" providerId="ADAL" clId="{92D386BA-CC59-4C1C-9507-8545F066B574}" dt="2024-10-01T19:16:32.481" v="557" actId="14100"/>
          <ac:picMkLst>
            <pc:docMk/>
            <pc:sldMk cId="1697328871" sldId="380"/>
            <ac:picMk id="6146" creationId="{8CCFB2E5-1596-3D70-2CCC-2612B69C53DC}"/>
          </ac:picMkLst>
        </pc:picChg>
      </pc:sldChg>
      <pc:sldChg chg="addSp delSp modSp add mod">
        <pc:chgData name="Batool, Nazre" userId="bb8bcf30-75a1-410b-8398-e76265c4dbbb" providerId="ADAL" clId="{92D386BA-CC59-4C1C-9507-8545F066B574}" dt="2024-10-01T22:47:50.993" v="2161"/>
        <pc:sldMkLst>
          <pc:docMk/>
          <pc:sldMk cId="1959476441" sldId="381"/>
        </pc:sldMkLst>
        <pc:spChg chg="add mod">
          <ac:chgData name="Batool, Nazre" userId="bb8bcf30-75a1-410b-8398-e76265c4dbbb" providerId="ADAL" clId="{92D386BA-CC59-4C1C-9507-8545F066B574}" dt="2024-10-01T22:45:40.189" v="2149" actId="1076"/>
          <ac:spMkLst>
            <pc:docMk/>
            <pc:sldMk cId="1959476441" sldId="381"/>
            <ac:spMk id="2" creationId="{820EEB03-1B5B-F4EF-2FC7-B300EDC6960F}"/>
          </ac:spMkLst>
        </pc:spChg>
        <pc:spChg chg="mod">
          <ac:chgData name="Batool, Nazre" userId="bb8bcf30-75a1-410b-8398-e76265c4dbbb" providerId="ADAL" clId="{92D386BA-CC59-4C1C-9507-8545F066B574}" dt="2024-10-01T22:39:16.191" v="2119" actId="21"/>
          <ac:spMkLst>
            <pc:docMk/>
            <pc:sldMk cId="1959476441" sldId="381"/>
            <ac:spMk id="3" creationId="{94D0EB80-0155-FE70-7181-FA6803A4FECA}"/>
          </ac:spMkLst>
        </pc:spChg>
        <pc:spChg chg="add mod">
          <ac:chgData name="Batool, Nazre" userId="bb8bcf30-75a1-410b-8398-e76265c4dbbb" providerId="ADAL" clId="{92D386BA-CC59-4C1C-9507-8545F066B574}" dt="2024-10-01T22:47:50.993" v="2161"/>
          <ac:spMkLst>
            <pc:docMk/>
            <pc:sldMk cId="1959476441" sldId="381"/>
            <ac:spMk id="5" creationId="{4BFB481C-B67C-38A7-2358-ACD9A24967C7}"/>
          </ac:spMkLst>
        </pc:spChg>
        <pc:picChg chg="add del mod">
          <ac:chgData name="Batool, Nazre" userId="bb8bcf30-75a1-410b-8398-e76265c4dbbb" providerId="ADAL" clId="{92D386BA-CC59-4C1C-9507-8545F066B574}" dt="2024-10-01T22:45:34.686" v="2148" actId="478"/>
          <ac:picMkLst>
            <pc:docMk/>
            <pc:sldMk cId="1959476441" sldId="381"/>
            <ac:picMk id="1026" creationId="{930643C9-2EA7-4A76-A0A9-53E3504B8DF5}"/>
          </ac:picMkLst>
        </pc:picChg>
        <pc:picChg chg="add mod">
          <ac:chgData name="Batool, Nazre" userId="bb8bcf30-75a1-410b-8398-e76265c4dbbb" providerId="ADAL" clId="{92D386BA-CC59-4C1C-9507-8545F066B574}" dt="2024-10-01T22:46:23.189" v="2160" actId="14100"/>
          <ac:picMkLst>
            <pc:docMk/>
            <pc:sldMk cId="1959476441" sldId="381"/>
            <ac:picMk id="1028" creationId="{FF5518B4-4250-1474-0CF3-2D4381D715BC}"/>
          </ac:picMkLst>
        </pc:picChg>
        <pc:picChg chg="add mod">
          <ac:chgData name="Batool, Nazre" userId="bb8bcf30-75a1-410b-8398-e76265c4dbbb" providerId="ADAL" clId="{92D386BA-CC59-4C1C-9507-8545F066B574}" dt="2024-10-01T22:45:57.003" v="2153" actId="1076"/>
          <ac:picMkLst>
            <pc:docMk/>
            <pc:sldMk cId="1959476441" sldId="381"/>
            <ac:picMk id="7170" creationId="{EAF0C892-C41F-C140-1CCA-3791A0D70464}"/>
          </ac:picMkLst>
        </pc:picChg>
        <pc:picChg chg="add mod">
          <ac:chgData name="Batool, Nazre" userId="bb8bcf30-75a1-410b-8398-e76265c4dbbb" providerId="ADAL" clId="{92D386BA-CC59-4C1C-9507-8545F066B574}" dt="2024-10-01T22:45:59.484" v="2154" actId="1076"/>
          <ac:picMkLst>
            <pc:docMk/>
            <pc:sldMk cId="1959476441" sldId="381"/>
            <ac:picMk id="7171" creationId="{CD3E03D7-600C-DA4F-2803-36C35EC1732B}"/>
          </ac:picMkLst>
        </pc:picChg>
      </pc:sldChg>
      <pc:sldChg chg="modSp add mod">
        <pc:chgData name="Batool, Nazre" userId="bb8bcf30-75a1-410b-8398-e76265c4dbbb" providerId="ADAL" clId="{92D386BA-CC59-4C1C-9507-8545F066B574}" dt="2024-10-02T19:31:42.102" v="2187" actId="5793"/>
        <pc:sldMkLst>
          <pc:docMk/>
          <pc:sldMk cId="2002299274" sldId="382"/>
        </pc:sldMkLst>
        <pc:spChg chg="mod">
          <ac:chgData name="Batool, Nazre" userId="bb8bcf30-75a1-410b-8398-e76265c4dbbb" providerId="ADAL" clId="{92D386BA-CC59-4C1C-9507-8545F066B574}" dt="2024-10-02T19:31:42.102" v="2187" actId="5793"/>
          <ac:spMkLst>
            <pc:docMk/>
            <pc:sldMk cId="2002299274" sldId="382"/>
            <ac:spMk id="3" creationId="{94D0EB80-0155-FE70-7181-FA6803A4FECA}"/>
          </ac:spMkLst>
        </pc:spChg>
      </pc:sldChg>
      <pc:sldChg chg="addSp delSp modSp add mod delAnim">
        <pc:chgData name="Batool, Nazre" userId="bb8bcf30-75a1-410b-8398-e76265c4dbbb" providerId="ADAL" clId="{92D386BA-CC59-4C1C-9507-8545F066B574}" dt="2024-10-02T22:26:58.533" v="3529" actId="21"/>
        <pc:sldMkLst>
          <pc:docMk/>
          <pc:sldMk cId="4139630518" sldId="383"/>
        </pc:sldMkLst>
        <pc:spChg chg="del mod">
          <ac:chgData name="Batool, Nazre" userId="bb8bcf30-75a1-410b-8398-e76265c4dbbb" providerId="ADAL" clId="{92D386BA-CC59-4C1C-9507-8545F066B574}" dt="2024-10-02T20:00:59.843" v="2313" actId="478"/>
          <ac:spMkLst>
            <pc:docMk/>
            <pc:sldMk cId="4139630518" sldId="383"/>
            <ac:spMk id="3" creationId="{94D0EB80-0155-FE70-7181-FA6803A4FECA}"/>
          </ac:spMkLst>
        </pc:spChg>
        <pc:spChg chg="mod">
          <ac:chgData name="Batool, Nazre" userId="bb8bcf30-75a1-410b-8398-e76265c4dbbb" providerId="ADAL" clId="{92D386BA-CC59-4C1C-9507-8545F066B574}" dt="2024-10-02T19:44:04.640" v="2278" actId="6549"/>
          <ac:spMkLst>
            <pc:docMk/>
            <pc:sldMk cId="4139630518" sldId="383"/>
            <ac:spMk id="4" creationId="{39ACD579-F9B2-9736-27BF-0C1D82F7FC0D}"/>
          </ac:spMkLst>
        </pc:spChg>
        <pc:spChg chg="mod">
          <ac:chgData name="Batool, Nazre" userId="bb8bcf30-75a1-410b-8398-e76265c4dbbb" providerId="ADAL" clId="{92D386BA-CC59-4C1C-9507-8545F066B574}" dt="2024-10-02T19:44:15.287" v="2280"/>
          <ac:spMkLst>
            <pc:docMk/>
            <pc:sldMk cId="4139630518" sldId="383"/>
            <ac:spMk id="5" creationId="{B612EB88-51D0-167C-DF76-53CB67DD4703}"/>
          </ac:spMkLst>
        </pc:spChg>
        <pc:spChg chg="del">
          <ac:chgData name="Batool, Nazre" userId="bb8bcf30-75a1-410b-8398-e76265c4dbbb" providerId="ADAL" clId="{92D386BA-CC59-4C1C-9507-8545F066B574}" dt="2024-10-02T19:44:13.983" v="2279" actId="478"/>
          <ac:spMkLst>
            <pc:docMk/>
            <pc:sldMk cId="4139630518" sldId="383"/>
            <ac:spMk id="7" creationId="{70341A76-1DD3-4168-4CFC-63841E0A4328}"/>
          </ac:spMkLst>
        </pc:spChg>
        <pc:spChg chg="del">
          <ac:chgData name="Batool, Nazre" userId="bb8bcf30-75a1-410b-8398-e76265c4dbbb" providerId="ADAL" clId="{92D386BA-CC59-4C1C-9507-8545F066B574}" dt="2024-10-02T19:44:13.983" v="2279" actId="478"/>
          <ac:spMkLst>
            <pc:docMk/>
            <pc:sldMk cId="4139630518" sldId="383"/>
            <ac:spMk id="28" creationId="{85F30016-9BCB-2736-A961-D063A6028759}"/>
          </ac:spMkLst>
        </pc:spChg>
        <pc:spChg chg="del">
          <ac:chgData name="Batool, Nazre" userId="bb8bcf30-75a1-410b-8398-e76265c4dbbb" providerId="ADAL" clId="{92D386BA-CC59-4C1C-9507-8545F066B574}" dt="2024-10-02T19:44:13.983" v="2279" actId="478"/>
          <ac:spMkLst>
            <pc:docMk/>
            <pc:sldMk cId="4139630518" sldId="383"/>
            <ac:spMk id="37" creationId="{4CD5896A-3C15-B4DE-C9D1-D392F28AE6E3}"/>
          </ac:spMkLst>
        </pc:spChg>
        <pc:spChg chg="del">
          <ac:chgData name="Batool, Nazre" userId="bb8bcf30-75a1-410b-8398-e76265c4dbbb" providerId="ADAL" clId="{92D386BA-CC59-4C1C-9507-8545F066B574}" dt="2024-10-02T19:44:13.983" v="2279" actId="478"/>
          <ac:spMkLst>
            <pc:docMk/>
            <pc:sldMk cId="4139630518" sldId="383"/>
            <ac:spMk id="38" creationId="{B8F5D975-5317-F890-5F60-2638C662C631}"/>
          </ac:spMkLst>
        </pc:spChg>
        <pc:spChg chg="del">
          <ac:chgData name="Batool, Nazre" userId="bb8bcf30-75a1-410b-8398-e76265c4dbbb" providerId="ADAL" clId="{92D386BA-CC59-4C1C-9507-8545F066B574}" dt="2024-10-02T19:44:13.983" v="2279" actId="478"/>
          <ac:spMkLst>
            <pc:docMk/>
            <pc:sldMk cId="4139630518" sldId="383"/>
            <ac:spMk id="39" creationId="{729B6E14-16E4-7096-882A-09D4FAE46D97}"/>
          </ac:spMkLst>
        </pc:spChg>
        <pc:spChg chg="del">
          <ac:chgData name="Batool, Nazre" userId="bb8bcf30-75a1-410b-8398-e76265c4dbbb" providerId="ADAL" clId="{92D386BA-CC59-4C1C-9507-8545F066B574}" dt="2024-10-02T19:44:13.983" v="2279" actId="478"/>
          <ac:spMkLst>
            <pc:docMk/>
            <pc:sldMk cId="4139630518" sldId="383"/>
            <ac:spMk id="40" creationId="{51370FD8-12C9-41F8-1253-1F992A9CFCBA}"/>
          </ac:spMkLst>
        </pc:spChg>
        <pc:spChg chg="del">
          <ac:chgData name="Batool, Nazre" userId="bb8bcf30-75a1-410b-8398-e76265c4dbbb" providerId="ADAL" clId="{92D386BA-CC59-4C1C-9507-8545F066B574}" dt="2024-10-02T19:44:13.983" v="2279" actId="478"/>
          <ac:spMkLst>
            <pc:docMk/>
            <pc:sldMk cId="4139630518" sldId="383"/>
            <ac:spMk id="41" creationId="{1451BA72-EADE-51B9-47C6-D6807833FE2B}"/>
          </ac:spMkLst>
        </pc:spChg>
        <pc:spChg chg="del">
          <ac:chgData name="Batool, Nazre" userId="bb8bcf30-75a1-410b-8398-e76265c4dbbb" providerId="ADAL" clId="{92D386BA-CC59-4C1C-9507-8545F066B574}" dt="2024-10-02T19:44:13.983" v="2279" actId="478"/>
          <ac:spMkLst>
            <pc:docMk/>
            <pc:sldMk cId="4139630518" sldId="383"/>
            <ac:spMk id="42" creationId="{2D60382F-6622-A71F-40D0-9B50D2126ADE}"/>
          </ac:spMkLst>
        </pc:spChg>
        <pc:spChg chg="del">
          <ac:chgData name="Batool, Nazre" userId="bb8bcf30-75a1-410b-8398-e76265c4dbbb" providerId="ADAL" clId="{92D386BA-CC59-4C1C-9507-8545F066B574}" dt="2024-10-02T19:44:13.983" v="2279" actId="478"/>
          <ac:spMkLst>
            <pc:docMk/>
            <pc:sldMk cId="4139630518" sldId="383"/>
            <ac:spMk id="43" creationId="{1209719D-2410-8CCB-49FB-C66D430E2056}"/>
          </ac:spMkLst>
        </pc:spChg>
        <pc:spChg chg="add del mod">
          <ac:chgData name="Batool, Nazre" userId="bb8bcf30-75a1-410b-8398-e76265c4dbbb" providerId="ADAL" clId="{92D386BA-CC59-4C1C-9507-8545F066B574}" dt="2024-10-02T19:45:35.672" v="2304"/>
          <ac:spMkLst>
            <pc:docMk/>
            <pc:sldMk cId="4139630518" sldId="383"/>
            <ac:spMk id="48" creationId="{118D19EC-9C4F-618A-E6FD-748ADB992A01}"/>
          </ac:spMkLst>
        </pc:spChg>
        <pc:spChg chg="add del mod">
          <ac:chgData name="Batool, Nazre" userId="bb8bcf30-75a1-410b-8398-e76265c4dbbb" providerId="ADAL" clId="{92D386BA-CC59-4C1C-9507-8545F066B574}" dt="2024-10-02T20:01:06.527" v="2314" actId="478"/>
          <ac:spMkLst>
            <pc:docMk/>
            <pc:sldMk cId="4139630518" sldId="383"/>
            <ac:spMk id="53" creationId="{72583B2F-EEF7-091E-428B-67961C742A5A}"/>
          </ac:spMkLst>
        </pc:spChg>
        <pc:spChg chg="add mod">
          <ac:chgData name="Batool, Nazre" userId="bb8bcf30-75a1-410b-8398-e76265c4dbbb" providerId="ADAL" clId="{92D386BA-CC59-4C1C-9507-8545F066B574}" dt="2024-10-02T22:26:54.468" v="3526" actId="1076"/>
          <ac:spMkLst>
            <pc:docMk/>
            <pc:sldMk cId="4139630518" sldId="383"/>
            <ac:spMk id="54" creationId="{57601E84-91C4-FD6D-FF73-E512B3325B7A}"/>
          </ac:spMkLst>
        </pc:spChg>
        <pc:spChg chg="add mod">
          <ac:chgData name="Batool, Nazre" userId="bb8bcf30-75a1-410b-8398-e76265c4dbbb" providerId="ADAL" clId="{92D386BA-CC59-4C1C-9507-8545F066B574}" dt="2024-10-02T20:05:07.455" v="2490" actId="14100"/>
          <ac:spMkLst>
            <pc:docMk/>
            <pc:sldMk cId="4139630518" sldId="383"/>
            <ac:spMk id="55" creationId="{7B94B3C3-343C-6EA6-57D8-DA3436928D70}"/>
          </ac:spMkLst>
        </pc:spChg>
        <pc:spChg chg="add mod">
          <ac:chgData name="Batool, Nazre" userId="bb8bcf30-75a1-410b-8398-e76265c4dbbb" providerId="ADAL" clId="{92D386BA-CC59-4C1C-9507-8545F066B574}" dt="2024-10-02T22:25:01.685" v="3511"/>
          <ac:spMkLst>
            <pc:docMk/>
            <pc:sldMk cId="4139630518" sldId="383"/>
            <ac:spMk id="58" creationId="{5E6B8D70-E415-EDB2-78A1-99D9F47484E7}"/>
          </ac:spMkLst>
        </pc:spChg>
        <pc:grpChg chg="add del mod">
          <ac:chgData name="Batool, Nazre" userId="bb8bcf30-75a1-410b-8398-e76265c4dbbb" providerId="ADAL" clId="{92D386BA-CC59-4C1C-9507-8545F066B574}" dt="2024-10-02T19:45:35.665" v="2302" actId="478"/>
          <ac:grpSpMkLst>
            <pc:docMk/>
            <pc:sldMk cId="4139630518" sldId="383"/>
            <ac:grpSpMk id="2" creationId="{D4BE6638-6839-02D0-9850-E6C49663581E}"/>
          </ac:grpSpMkLst>
        </pc:grpChg>
        <pc:grpChg chg="del">
          <ac:chgData name="Batool, Nazre" userId="bb8bcf30-75a1-410b-8398-e76265c4dbbb" providerId="ADAL" clId="{92D386BA-CC59-4C1C-9507-8545F066B574}" dt="2024-10-02T19:44:13.983" v="2279" actId="478"/>
          <ac:grpSpMkLst>
            <pc:docMk/>
            <pc:sldMk cId="4139630518" sldId="383"/>
            <ac:grpSpMk id="8" creationId="{1E8B4D2B-CA48-F061-2F86-F913502CDE4D}"/>
          </ac:grpSpMkLst>
        </pc:grpChg>
        <pc:grpChg chg="del">
          <ac:chgData name="Batool, Nazre" userId="bb8bcf30-75a1-410b-8398-e76265c4dbbb" providerId="ADAL" clId="{92D386BA-CC59-4C1C-9507-8545F066B574}" dt="2024-10-02T19:44:13.983" v="2279" actId="478"/>
          <ac:grpSpMkLst>
            <pc:docMk/>
            <pc:sldMk cId="4139630518" sldId="383"/>
            <ac:grpSpMk id="22" creationId="{1D8ADA37-DAF8-19F9-23B3-9B1884ADB5A6}"/>
          </ac:grpSpMkLst>
        </pc:grpChg>
        <pc:grpChg chg="del">
          <ac:chgData name="Batool, Nazre" userId="bb8bcf30-75a1-410b-8398-e76265c4dbbb" providerId="ADAL" clId="{92D386BA-CC59-4C1C-9507-8545F066B574}" dt="2024-10-02T19:44:13.983" v="2279" actId="478"/>
          <ac:grpSpMkLst>
            <pc:docMk/>
            <pc:sldMk cId="4139630518" sldId="383"/>
            <ac:grpSpMk id="29" creationId="{7A32B962-8BAE-8879-02A3-5B5153CB25A5}"/>
          </ac:grpSpMkLst>
        </pc:grpChg>
        <pc:picChg chg="add mod">
          <ac:chgData name="Batool, Nazre" userId="bb8bcf30-75a1-410b-8398-e76265c4dbbb" providerId="ADAL" clId="{92D386BA-CC59-4C1C-9507-8545F066B574}" dt="2024-10-02T22:26:54.468" v="3526" actId="1076"/>
          <ac:picMkLst>
            <pc:docMk/>
            <pc:sldMk cId="4139630518" sldId="383"/>
            <ac:picMk id="50" creationId="{B4DAADB0-1796-88BD-2ED7-2C55B3B30A10}"/>
          </ac:picMkLst>
        </pc:picChg>
        <pc:picChg chg="add mod">
          <ac:chgData name="Batool, Nazre" userId="bb8bcf30-75a1-410b-8398-e76265c4dbbb" providerId="ADAL" clId="{92D386BA-CC59-4C1C-9507-8545F066B574}" dt="2024-10-02T22:26:55.322" v="3527" actId="1076"/>
          <ac:picMkLst>
            <pc:docMk/>
            <pc:sldMk cId="4139630518" sldId="383"/>
            <ac:picMk id="51" creationId="{243FDBDF-A1D8-DB24-843A-9EEF90498A09}"/>
          </ac:picMkLst>
        </pc:picChg>
        <pc:picChg chg="add del mod">
          <ac:chgData name="Batool, Nazre" userId="bb8bcf30-75a1-410b-8398-e76265c4dbbb" providerId="ADAL" clId="{92D386BA-CC59-4C1C-9507-8545F066B574}" dt="2024-10-02T22:26:58.533" v="3529" actId="21"/>
          <ac:picMkLst>
            <pc:docMk/>
            <pc:sldMk cId="4139630518" sldId="383"/>
            <ac:picMk id="57" creationId="{45B0B6F9-47EA-EBB5-DB27-6280D726EF3C}"/>
          </ac:picMkLst>
        </pc:picChg>
        <pc:picChg chg="add mod">
          <ac:chgData name="Batool, Nazre" userId="bb8bcf30-75a1-410b-8398-e76265c4dbbb" providerId="ADAL" clId="{92D386BA-CC59-4C1C-9507-8545F066B574}" dt="2024-10-02T22:25:38.629" v="3516" actId="1076"/>
          <ac:picMkLst>
            <pc:docMk/>
            <pc:sldMk cId="4139630518" sldId="383"/>
            <ac:picMk id="59" creationId="{B6AB27A1-1313-572A-31C0-E406784F7E9D}"/>
          </ac:picMkLst>
        </pc:picChg>
        <pc:picChg chg="add mod">
          <ac:chgData name="Batool, Nazre" userId="bb8bcf30-75a1-410b-8398-e76265c4dbbb" providerId="ADAL" clId="{92D386BA-CC59-4C1C-9507-8545F066B574}" dt="2024-10-02T22:25:39.477" v="3518" actId="1076"/>
          <ac:picMkLst>
            <pc:docMk/>
            <pc:sldMk cId="4139630518" sldId="383"/>
            <ac:picMk id="60" creationId="{289F413B-9C72-3A62-4142-DB4827C13913}"/>
          </ac:picMkLst>
        </pc:picChg>
        <pc:picChg chg="add mod">
          <ac:chgData name="Batool, Nazre" userId="bb8bcf30-75a1-410b-8398-e76265c4dbbb" providerId="ADAL" clId="{92D386BA-CC59-4C1C-9507-8545F066B574}" dt="2024-10-02T22:25:39.919" v="3519" actId="1076"/>
          <ac:picMkLst>
            <pc:docMk/>
            <pc:sldMk cId="4139630518" sldId="383"/>
            <ac:picMk id="61" creationId="{B9990467-9C71-4AED-5F04-BE5CE62BB93A}"/>
          </ac:picMkLst>
        </pc:picChg>
        <pc:picChg chg="add mod">
          <ac:chgData name="Batool, Nazre" userId="bb8bcf30-75a1-410b-8398-e76265c4dbbb" providerId="ADAL" clId="{92D386BA-CC59-4C1C-9507-8545F066B574}" dt="2024-10-02T22:25:39.181" v="3517" actId="1076"/>
          <ac:picMkLst>
            <pc:docMk/>
            <pc:sldMk cId="4139630518" sldId="383"/>
            <ac:picMk id="62" creationId="{1C9D1E9E-08D4-35DE-80A4-07D77C90C55E}"/>
          </ac:picMkLst>
        </pc:picChg>
        <pc:cxnChg chg="mod">
          <ac:chgData name="Batool, Nazre" userId="bb8bcf30-75a1-410b-8398-e76265c4dbbb" providerId="ADAL" clId="{92D386BA-CC59-4C1C-9507-8545F066B574}" dt="2024-10-02T19:44:15.287" v="2280"/>
          <ac:cxnSpMkLst>
            <pc:docMk/>
            <pc:sldMk cId="4139630518" sldId="383"/>
            <ac:cxnSpMk id="6" creationId="{D7DE34C4-27AC-C758-9483-65B8E1CF0A73}"/>
          </ac:cxnSpMkLst>
        </pc:cxnChg>
        <pc:cxnChg chg="mod">
          <ac:chgData name="Batool, Nazre" userId="bb8bcf30-75a1-410b-8398-e76265c4dbbb" providerId="ADAL" clId="{92D386BA-CC59-4C1C-9507-8545F066B574}" dt="2024-10-02T19:44:13.983" v="2279" actId="478"/>
          <ac:cxnSpMkLst>
            <pc:docMk/>
            <pc:sldMk cId="4139630518" sldId="383"/>
            <ac:cxnSpMk id="17" creationId="{4EF4AAC6-BCAE-7383-B316-0146AE66CFEA}"/>
          </ac:cxnSpMkLst>
        </pc:cxnChg>
        <pc:cxnChg chg="mod">
          <ac:chgData name="Batool, Nazre" userId="bb8bcf30-75a1-410b-8398-e76265c4dbbb" providerId="ADAL" clId="{92D386BA-CC59-4C1C-9507-8545F066B574}" dt="2024-10-02T19:44:15.287" v="2280"/>
          <ac:cxnSpMkLst>
            <pc:docMk/>
            <pc:sldMk cId="4139630518" sldId="383"/>
            <ac:cxnSpMk id="44" creationId="{A9FC325A-108D-2B6D-1670-C0B948C4B97B}"/>
          </ac:cxnSpMkLst>
        </pc:cxnChg>
        <pc:cxnChg chg="mod">
          <ac:chgData name="Batool, Nazre" userId="bb8bcf30-75a1-410b-8398-e76265c4dbbb" providerId="ADAL" clId="{92D386BA-CC59-4C1C-9507-8545F066B574}" dt="2024-10-02T19:44:15.287" v="2280"/>
          <ac:cxnSpMkLst>
            <pc:docMk/>
            <pc:sldMk cId="4139630518" sldId="383"/>
            <ac:cxnSpMk id="45" creationId="{2163758A-51D7-C4CB-9646-57C02ADD0236}"/>
          </ac:cxnSpMkLst>
        </pc:cxnChg>
        <pc:cxnChg chg="mod">
          <ac:chgData name="Batool, Nazre" userId="bb8bcf30-75a1-410b-8398-e76265c4dbbb" providerId="ADAL" clId="{92D386BA-CC59-4C1C-9507-8545F066B574}" dt="2024-10-02T19:44:15.287" v="2280"/>
          <ac:cxnSpMkLst>
            <pc:docMk/>
            <pc:sldMk cId="4139630518" sldId="383"/>
            <ac:cxnSpMk id="46" creationId="{BC4A6787-096D-2F6D-0AD7-98589FB7DFA6}"/>
          </ac:cxnSpMkLst>
        </pc:cxnChg>
      </pc:sldChg>
      <pc:sldChg chg="add">
        <pc:chgData name="Batool, Nazre" userId="bb8bcf30-75a1-410b-8398-e76265c4dbbb" providerId="ADAL" clId="{92D386BA-CC59-4C1C-9507-8545F066B574}" dt="2024-10-01T19:56:04.704" v="751" actId="2890"/>
        <pc:sldMkLst>
          <pc:docMk/>
          <pc:sldMk cId="1919844417" sldId="384"/>
        </pc:sldMkLst>
      </pc:sldChg>
      <pc:sldChg chg="addSp modSp add mod ord">
        <pc:chgData name="Batool, Nazre" userId="bb8bcf30-75a1-410b-8398-e76265c4dbbb" providerId="ADAL" clId="{92D386BA-CC59-4C1C-9507-8545F066B574}" dt="2024-10-02T21:21:55.327" v="2597" actId="404"/>
        <pc:sldMkLst>
          <pc:docMk/>
          <pc:sldMk cId="1867384217" sldId="385"/>
        </pc:sldMkLst>
        <pc:spChg chg="mod">
          <ac:chgData name="Batool, Nazre" userId="bb8bcf30-75a1-410b-8398-e76265c4dbbb" providerId="ADAL" clId="{92D386BA-CC59-4C1C-9507-8545F066B574}" dt="2024-10-02T21:21:55.327" v="2597" actId="404"/>
          <ac:spMkLst>
            <pc:docMk/>
            <pc:sldMk cId="1867384217" sldId="385"/>
            <ac:spMk id="3" creationId="{94D0EB80-0155-FE70-7181-FA6803A4FECA}"/>
          </ac:spMkLst>
        </pc:spChg>
        <pc:picChg chg="add mod">
          <ac:chgData name="Batool, Nazre" userId="bb8bcf30-75a1-410b-8398-e76265c4dbbb" providerId="ADAL" clId="{92D386BA-CC59-4C1C-9507-8545F066B574}" dt="2024-10-01T22:25:19.011" v="1890" actId="14100"/>
          <ac:picMkLst>
            <pc:docMk/>
            <pc:sldMk cId="1867384217" sldId="385"/>
            <ac:picMk id="2" creationId="{D97CB413-02D7-99F6-72C8-813F269F88E1}"/>
          </ac:picMkLst>
        </pc:picChg>
      </pc:sldChg>
      <pc:sldChg chg="addSp delSp modSp add mod">
        <pc:chgData name="Batool, Nazre" userId="bb8bcf30-75a1-410b-8398-e76265c4dbbb" providerId="ADAL" clId="{92D386BA-CC59-4C1C-9507-8545F066B574}" dt="2024-10-02T22:08:43.418" v="3306" actId="20577"/>
        <pc:sldMkLst>
          <pc:docMk/>
          <pc:sldMk cId="3033025247" sldId="386"/>
        </pc:sldMkLst>
        <pc:spChg chg="mod">
          <ac:chgData name="Batool, Nazre" userId="bb8bcf30-75a1-410b-8398-e76265c4dbbb" providerId="ADAL" clId="{92D386BA-CC59-4C1C-9507-8545F066B574}" dt="2024-10-02T22:08:43.418" v="3306" actId="20577"/>
          <ac:spMkLst>
            <pc:docMk/>
            <pc:sldMk cId="3033025247" sldId="386"/>
            <ac:spMk id="3" creationId="{94D0EB80-0155-FE70-7181-FA6803A4FECA}"/>
          </ac:spMkLst>
        </pc:spChg>
        <pc:spChg chg="add mod">
          <ac:chgData name="Batool, Nazre" userId="bb8bcf30-75a1-410b-8398-e76265c4dbbb" providerId="ADAL" clId="{92D386BA-CC59-4C1C-9507-8545F066B574}" dt="2024-10-02T22:06:36.516" v="3121" actId="1076"/>
          <ac:spMkLst>
            <pc:docMk/>
            <pc:sldMk cId="3033025247" sldId="386"/>
            <ac:spMk id="5" creationId="{52CA707B-A91C-4870-AA14-DC351505136D}"/>
          </ac:spMkLst>
        </pc:spChg>
        <pc:spChg chg="add mod">
          <ac:chgData name="Batool, Nazre" userId="bb8bcf30-75a1-410b-8398-e76265c4dbbb" providerId="ADAL" clId="{92D386BA-CC59-4C1C-9507-8545F066B574}" dt="2024-10-02T22:04:49.770" v="3039"/>
          <ac:spMkLst>
            <pc:docMk/>
            <pc:sldMk cId="3033025247" sldId="386"/>
            <ac:spMk id="6" creationId="{5F1EFE6F-8BD8-874E-91FB-4CA92EC9FF01}"/>
          </ac:spMkLst>
        </pc:spChg>
        <pc:spChg chg="del">
          <ac:chgData name="Batool, Nazre" userId="bb8bcf30-75a1-410b-8398-e76265c4dbbb" providerId="ADAL" clId="{92D386BA-CC59-4C1C-9507-8545F066B574}" dt="2024-10-02T21:53:55.618" v="3024" actId="478"/>
          <ac:spMkLst>
            <pc:docMk/>
            <pc:sldMk cId="3033025247" sldId="386"/>
            <ac:spMk id="12" creationId="{18CF03CD-D871-6244-CAF6-D9529C3BB13A}"/>
          </ac:spMkLst>
        </pc:spChg>
        <pc:picChg chg="add mod">
          <ac:chgData name="Batool, Nazre" userId="bb8bcf30-75a1-410b-8398-e76265c4dbbb" providerId="ADAL" clId="{92D386BA-CC59-4C1C-9507-8545F066B574}" dt="2024-10-02T22:06:31.992" v="3120" actId="1076"/>
          <ac:picMkLst>
            <pc:docMk/>
            <pc:sldMk cId="3033025247" sldId="386"/>
            <ac:picMk id="2" creationId="{DBB6CF85-4099-04CA-13D0-FAF74F8E0598}"/>
          </ac:picMkLst>
        </pc:picChg>
        <pc:picChg chg="del">
          <ac:chgData name="Batool, Nazre" userId="bb8bcf30-75a1-410b-8398-e76265c4dbbb" providerId="ADAL" clId="{92D386BA-CC59-4C1C-9507-8545F066B574}" dt="2024-10-02T21:53:51.771" v="3023" actId="478"/>
          <ac:picMkLst>
            <pc:docMk/>
            <pc:sldMk cId="3033025247" sldId="386"/>
            <ac:picMk id="10" creationId="{8850B1F5-8813-5FEB-DD77-39E802395514}"/>
          </ac:picMkLst>
        </pc:picChg>
        <pc:picChg chg="del">
          <ac:chgData name="Batool, Nazre" userId="bb8bcf30-75a1-410b-8398-e76265c4dbbb" providerId="ADAL" clId="{92D386BA-CC59-4C1C-9507-8545F066B574}" dt="2024-10-02T21:53:58.839" v="3025" actId="478"/>
          <ac:picMkLst>
            <pc:docMk/>
            <pc:sldMk cId="3033025247" sldId="386"/>
            <ac:picMk id="11" creationId="{F47884BB-F0D0-B549-5D12-39AC297BCED1}"/>
          </ac:picMkLst>
        </pc:picChg>
      </pc:sldChg>
      <pc:sldChg chg="addSp delSp modSp add mod modAnim">
        <pc:chgData name="Batool, Nazre" userId="bb8bcf30-75a1-410b-8398-e76265c4dbbb" providerId="ADAL" clId="{92D386BA-CC59-4C1C-9507-8545F066B574}" dt="2024-10-02T22:37:38.392" v="3735"/>
        <pc:sldMkLst>
          <pc:docMk/>
          <pc:sldMk cId="3720460702" sldId="387"/>
        </pc:sldMkLst>
        <pc:spChg chg="add mod">
          <ac:chgData name="Batool, Nazre" userId="bb8bcf30-75a1-410b-8398-e76265c4dbbb" providerId="ADAL" clId="{92D386BA-CC59-4C1C-9507-8545F066B574}" dt="2024-10-02T22:33:25.672" v="3587" actId="20577"/>
          <ac:spMkLst>
            <pc:docMk/>
            <pc:sldMk cId="3720460702" sldId="387"/>
            <ac:spMk id="15" creationId="{8C0AD80B-FAF5-FA21-5A3A-0334209B8236}"/>
          </ac:spMkLst>
        </pc:spChg>
        <pc:spChg chg="add mod">
          <ac:chgData name="Batool, Nazre" userId="bb8bcf30-75a1-410b-8398-e76265c4dbbb" providerId="ADAL" clId="{92D386BA-CC59-4C1C-9507-8545F066B574}" dt="2024-10-02T22:37:30.428" v="3733" actId="1076"/>
          <ac:spMkLst>
            <pc:docMk/>
            <pc:sldMk cId="3720460702" sldId="387"/>
            <ac:spMk id="16" creationId="{370FC956-D7B0-B9FF-D028-40BEDDCC91A3}"/>
          </ac:spMkLst>
        </pc:spChg>
        <pc:spChg chg="mod">
          <ac:chgData name="Batool, Nazre" userId="bb8bcf30-75a1-410b-8398-e76265c4dbbb" providerId="ADAL" clId="{92D386BA-CC59-4C1C-9507-8545F066B574}" dt="2024-10-02T22:34:49.053" v="3629" actId="14100"/>
          <ac:spMkLst>
            <pc:docMk/>
            <pc:sldMk cId="3720460702" sldId="387"/>
            <ac:spMk id="54" creationId="{57601E84-91C4-FD6D-FF73-E512B3325B7A}"/>
          </ac:spMkLst>
        </pc:spChg>
        <pc:spChg chg="mod">
          <ac:chgData name="Batool, Nazre" userId="bb8bcf30-75a1-410b-8398-e76265c4dbbb" providerId="ADAL" clId="{92D386BA-CC59-4C1C-9507-8545F066B574}" dt="2024-10-02T22:37:21.278" v="3731" actId="14100"/>
          <ac:spMkLst>
            <pc:docMk/>
            <pc:sldMk cId="3720460702" sldId="387"/>
            <ac:spMk id="55" creationId="{7B94B3C3-343C-6EA6-57D8-DA3436928D70}"/>
          </ac:spMkLst>
        </pc:spChg>
        <pc:picChg chg="add mod">
          <ac:chgData name="Batool, Nazre" userId="bb8bcf30-75a1-410b-8398-e76265c4dbbb" providerId="ADAL" clId="{92D386BA-CC59-4C1C-9507-8545F066B574}" dt="2024-10-02T22:32:54.817" v="3575" actId="1037"/>
          <ac:picMkLst>
            <pc:docMk/>
            <pc:sldMk cId="3720460702" sldId="387"/>
            <ac:picMk id="3" creationId="{B0D30D92-AE9C-2665-19A1-A1D934700852}"/>
          </ac:picMkLst>
        </pc:picChg>
        <pc:picChg chg="add del mod">
          <ac:chgData name="Batool, Nazre" userId="bb8bcf30-75a1-410b-8398-e76265c4dbbb" providerId="ADAL" clId="{92D386BA-CC59-4C1C-9507-8545F066B574}" dt="2024-10-02T20:12:05.732" v="2518" actId="478"/>
          <ac:picMkLst>
            <pc:docMk/>
            <pc:sldMk cId="3720460702" sldId="387"/>
            <ac:picMk id="6" creationId="{C97008C1-42C3-E8AC-7722-F6482EB1448A}"/>
          </ac:picMkLst>
        </pc:picChg>
        <pc:picChg chg="add del mod">
          <ac:chgData name="Batool, Nazre" userId="bb8bcf30-75a1-410b-8398-e76265c4dbbb" providerId="ADAL" clId="{92D386BA-CC59-4C1C-9507-8545F066B574}" dt="2024-10-02T22:30:17.554" v="3539" actId="478"/>
          <ac:picMkLst>
            <pc:docMk/>
            <pc:sldMk cId="3720460702" sldId="387"/>
            <ac:picMk id="8" creationId="{4D2DA3CF-C9D0-AC6B-355F-123952049B6F}"/>
          </ac:picMkLst>
        </pc:picChg>
        <pc:picChg chg="add mod">
          <ac:chgData name="Batool, Nazre" userId="bb8bcf30-75a1-410b-8398-e76265c4dbbb" providerId="ADAL" clId="{92D386BA-CC59-4C1C-9507-8545F066B574}" dt="2024-10-02T22:32:54.817" v="3575" actId="1037"/>
          <ac:picMkLst>
            <pc:docMk/>
            <pc:sldMk cId="3720460702" sldId="387"/>
            <ac:picMk id="10" creationId="{7CB8B5F1-C3AF-A558-1777-D686F5D7A2EC}"/>
          </ac:picMkLst>
        </pc:picChg>
        <pc:picChg chg="add mod">
          <ac:chgData name="Batool, Nazre" userId="bb8bcf30-75a1-410b-8398-e76265c4dbbb" providerId="ADAL" clId="{92D386BA-CC59-4C1C-9507-8545F066B574}" dt="2024-10-02T22:32:54.817" v="3575" actId="1037"/>
          <ac:picMkLst>
            <pc:docMk/>
            <pc:sldMk cId="3720460702" sldId="387"/>
            <ac:picMk id="12" creationId="{5ACB0E53-36F0-DE21-EDE1-1B96B39EB74D}"/>
          </ac:picMkLst>
        </pc:picChg>
        <pc:picChg chg="add mod">
          <ac:chgData name="Batool, Nazre" userId="bb8bcf30-75a1-410b-8398-e76265c4dbbb" providerId="ADAL" clId="{92D386BA-CC59-4C1C-9507-8545F066B574}" dt="2024-10-02T22:32:54.817" v="3575" actId="1037"/>
          <ac:picMkLst>
            <pc:docMk/>
            <pc:sldMk cId="3720460702" sldId="387"/>
            <ac:picMk id="14" creationId="{70ACC711-F96A-58C6-40CE-2DD0586162F6}"/>
          </ac:picMkLst>
        </pc:picChg>
        <pc:picChg chg="del">
          <ac:chgData name="Batool, Nazre" userId="bb8bcf30-75a1-410b-8398-e76265c4dbbb" providerId="ADAL" clId="{92D386BA-CC59-4C1C-9507-8545F066B574}" dt="2024-10-02T20:07:07.405" v="2493" actId="478"/>
          <ac:picMkLst>
            <pc:docMk/>
            <pc:sldMk cId="3720460702" sldId="387"/>
            <ac:picMk id="50" creationId="{B4DAADB0-1796-88BD-2ED7-2C55B3B30A10}"/>
          </ac:picMkLst>
        </pc:picChg>
        <pc:picChg chg="del">
          <ac:chgData name="Batool, Nazre" userId="bb8bcf30-75a1-410b-8398-e76265c4dbbb" providerId="ADAL" clId="{92D386BA-CC59-4C1C-9507-8545F066B574}" dt="2024-10-02T20:07:09.490" v="2494" actId="478"/>
          <ac:picMkLst>
            <pc:docMk/>
            <pc:sldMk cId="3720460702" sldId="387"/>
            <ac:picMk id="51" creationId="{243FDBDF-A1D8-DB24-843A-9EEF90498A09}"/>
          </ac:picMkLst>
        </pc:picChg>
        <pc:picChg chg="mod">
          <ac:chgData name="Batool, Nazre" userId="bb8bcf30-75a1-410b-8398-e76265c4dbbb" providerId="ADAL" clId="{92D386BA-CC59-4C1C-9507-8545F066B574}" dt="2024-10-02T22:32:54.817" v="3575" actId="1037"/>
          <ac:picMkLst>
            <pc:docMk/>
            <pc:sldMk cId="3720460702" sldId="387"/>
            <ac:picMk id="57" creationId="{45B0B6F9-47EA-EBB5-DB27-6280D726EF3C}"/>
          </ac:picMkLst>
        </pc:picChg>
      </pc:sldChg>
      <pc:sldChg chg="addSp delSp modSp add mod">
        <pc:chgData name="Batool, Nazre" userId="bb8bcf30-75a1-410b-8398-e76265c4dbbb" providerId="ADAL" clId="{92D386BA-CC59-4C1C-9507-8545F066B574}" dt="2024-10-02T22:15:43.305" v="3454" actId="20577"/>
        <pc:sldMkLst>
          <pc:docMk/>
          <pc:sldMk cId="1053786400" sldId="388"/>
        </pc:sldMkLst>
        <pc:spChg chg="mod">
          <ac:chgData name="Batool, Nazre" userId="bb8bcf30-75a1-410b-8398-e76265c4dbbb" providerId="ADAL" clId="{92D386BA-CC59-4C1C-9507-8545F066B574}" dt="2024-10-02T22:15:43.305" v="3454" actId="20577"/>
          <ac:spMkLst>
            <pc:docMk/>
            <pc:sldMk cId="1053786400" sldId="388"/>
            <ac:spMk id="3" creationId="{94D0EB80-0155-FE70-7181-FA6803A4FECA}"/>
          </ac:spMkLst>
        </pc:spChg>
        <pc:picChg chg="del">
          <ac:chgData name="Batool, Nazre" userId="bb8bcf30-75a1-410b-8398-e76265c4dbbb" providerId="ADAL" clId="{92D386BA-CC59-4C1C-9507-8545F066B574}" dt="2024-10-02T22:14:21.620" v="3348" actId="478"/>
          <ac:picMkLst>
            <pc:docMk/>
            <pc:sldMk cId="1053786400" sldId="388"/>
            <ac:picMk id="1026" creationId="{E303A1F4-2708-3FC4-EC43-369D0144F9B0}"/>
          </ac:picMkLst>
        </pc:picChg>
        <pc:picChg chg="del">
          <ac:chgData name="Batool, Nazre" userId="bb8bcf30-75a1-410b-8398-e76265c4dbbb" providerId="ADAL" clId="{92D386BA-CC59-4C1C-9507-8545F066B574}" dt="2024-10-02T22:14:23.607" v="3349" actId="478"/>
          <ac:picMkLst>
            <pc:docMk/>
            <pc:sldMk cId="1053786400" sldId="388"/>
            <ac:picMk id="1027" creationId="{7BBBCACB-4B60-617A-3E8A-AD480C7EB796}"/>
          </ac:picMkLst>
        </pc:picChg>
        <pc:picChg chg="add mod">
          <ac:chgData name="Batool, Nazre" userId="bb8bcf30-75a1-410b-8398-e76265c4dbbb" providerId="ADAL" clId="{92D386BA-CC59-4C1C-9507-8545F066B574}" dt="2024-10-02T22:14:37.952" v="3353" actId="1076"/>
          <ac:picMkLst>
            <pc:docMk/>
            <pc:sldMk cId="1053786400" sldId="388"/>
            <ac:picMk id="4098" creationId="{E8E20B96-CC95-881D-8912-FA5D68529771}"/>
          </ac:picMkLst>
        </pc:picChg>
      </pc:sldChg>
    </pc:docChg>
  </pc:docChgLst>
  <pc:docChgLst>
    <pc:chgData name="Batool, Nazre" userId="S::0131989s@universityofgalway.ie::bb8bcf30-75a1-410b-8398-e76265c4dbbb" providerId="AD" clId="Web-{7EB08147-6D3D-6236-4FFC-6A7EDB99FDEE}"/>
    <pc:docChg chg="addSld modSld">
      <pc:chgData name="Batool, Nazre" userId="S::0131989s@universityofgalway.ie::bb8bcf30-75a1-410b-8398-e76265c4dbbb" providerId="AD" clId="Web-{7EB08147-6D3D-6236-4FFC-6A7EDB99FDEE}" dt="2024-10-14T18:06:36.764" v="256"/>
      <pc:docMkLst>
        <pc:docMk/>
      </pc:docMkLst>
      <pc:sldChg chg="modSp">
        <pc:chgData name="Batool, Nazre" userId="S::0131989s@universityofgalway.ie::bb8bcf30-75a1-410b-8398-e76265c4dbbb" providerId="AD" clId="Web-{7EB08147-6D3D-6236-4FFC-6A7EDB99FDEE}" dt="2024-10-14T16:06:58.462" v="6"/>
        <pc:sldMkLst>
          <pc:docMk/>
          <pc:sldMk cId="2600618833" sldId="397"/>
        </pc:sldMkLst>
        <pc:spChg chg="mod">
          <ac:chgData name="Batool, Nazre" userId="S::0131989s@universityofgalway.ie::bb8bcf30-75a1-410b-8398-e76265c4dbbb" providerId="AD" clId="Web-{7EB08147-6D3D-6236-4FFC-6A7EDB99FDEE}" dt="2024-10-14T16:06:58.462" v="6"/>
          <ac:spMkLst>
            <pc:docMk/>
            <pc:sldMk cId="2600618833" sldId="397"/>
            <ac:spMk id="4" creationId="{39ACD579-F9B2-9736-27BF-0C1D82F7FC0D}"/>
          </ac:spMkLst>
        </pc:spChg>
      </pc:sldChg>
      <pc:sldChg chg="addSp delSp modSp">
        <pc:chgData name="Batool, Nazre" userId="S::0131989s@universityofgalway.ie::bb8bcf30-75a1-410b-8398-e76265c4dbbb" providerId="AD" clId="Web-{7EB08147-6D3D-6236-4FFC-6A7EDB99FDEE}" dt="2024-10-14T17:05:25.159" v="118" actId="20577"/>
        <pc:sldMkLst>
          <pc:docMk/>
          <pc:sldMk cId="1070112020" sldId="412"/>
        </pc:sldMkLst>
        <pc:spChg chg="add del mod">
          <ac:chgData name="Batool, Nazre" userId="S::0131989s@universityofgalway.ie::bb8bcf30-75a1-410b-8398-e76265c4dbbb" providerId="AD" clId="Web-{7EB08147-6D3D-6236-4FFC-6A7EDB99FDEE}" dt="2024-10-14T17:05:25.159" v="118" actId="20577"/>
          <ac:spMkLst>
            <pc:docMk/>
            <pc:sldMk cId="1070112020" sldId="412"/>
            <ac:spMk id="3" creationId="{94D0EB80-0155-FE70-7181-FA6803A4FECA}"/>
          </ac:spMkLst>
        </pc:spChg>
        <pc:spChg chg="mod">
          <ac:chgData name="Batool, Nazre" userId="S::0131989s@universityofgalway.ie::bb8bcf30-75a1-410b-8398-e76265c4dbbb" providerId="AD" clId="Web-{7EB08147-6D3D-6236-4FFC-6A7EDB99FDEE}" dt="2024-10-14T16:08:24.715" v="11" actId="20577"/>
          <ac:spMkLst>
            <pc:docMk/>
            <pc:sldMk cId="1070112020" sldId="412"/>
            <ac:spMk id="4" creationId="{39ACD579-F9B2-9736-27BF-0C1D82F7FC0D}"/>
          </ac:spMkLst>
        </pc:spChg>
        <pc:spChg chg="add del">
          <ac:chgData name="Batool, Nazre" userId="S::0131989s@universityofgalway.ie::bb8bcf30-75a1-410b-8398-e76265c4dbbb" providerId="AD" clId="Web-{7EB08147-6D3D-6236-4FFC-6A7EDB99FDEE}" dt="2024-10-14T16:08:53.607" v="60"/>
          <ac:spMkLst>
            <pc:docMk/>
            <pc:sldMk cId="1070112020" sldId="412"/>
            <ac:spMk id="36" creationId="{651F3BF6-07C8-5299-10B2-9BFB85E33FEA}"/>
          </ac:spMkLst>
        </pc:spChg>
        <pc:spChg chg="add del">
          <ac:chgData name="Batool, Nazre" userId="S::0131989s@universityofgalway.ie::bb8bcf30-75a1-410b-8398-e76265c4dbbb" providerId="AD" clId="Web-{7EB08147-6D3D-6236-4FFC-6A7EDB99FDEE}" dt="2024-10-14T16:08:53.607" v="59"/>
          <ac:spMkLst>
            <pc:docMk/>
            <pc:sldMk cId="1070112020" sldId="412"/>
            <ac:spMk id="37" creationId="{20AE90F0-3054-BC9D-1293-D20C59124011}"/>
          </ac:spMkLst>
        </pc:spChg>
        <pc:spChg chg="add del">
          <ac:chgData name="Batool, Nazre" userId="S::0131989s@universityofgalway.ie::bb8bcf30-75a1-410b-8398-e76265c4dbbb" providerId="AD" clId="Web-{7EB08147-6D3D-6236-4FFC-6A7EDB99FDEE}" dt="2024-10-14T16:08:53.607" v="58"/>
          <ac:spMkLst>
            <pc:docMk/>
            <pc:sldMk cId="1070112020" sldId="412"/>
            <ac:spMk id="38" creationId="{78A8561C-26EE-C605-1DEA-3A5D4971DA94}"/>
          </ac:spMkLst>
        </pc:spChg>
        <pc:spChg chg="add del">
          <ac:chgData name="Batool, Nazre" userId="S::0131989s@universityofgalway.ie::bb8bcf30-75a1-410b-8398-e76265c4dbbb" providerId="AD" clId="Web-{7EB08147-6D3D-6236-4FFC-6A7EDB99FDEE}" dt="2024-10-14T16:08:53.607" v="57"/>
          <ac:spMkLst>
            <pc:docMk/>
            <pc:sldMk cId="1070112020" sldId="412"/>
            <ac:spMk id="39" creationId="{E39A1E03-A736-C8D5-B49A-A3F4CD6EEBB9}"/>
          </ac:spMkLst>
        </pc:spChg>
        <pc:spChg chg="add del">
          <ac:chgData name="Batool, Nazre" userId="S::0131989s@universityofgalway.ie::bb8bcf30-75a1-410b-8398-e76265c4dbbb" providerId="AD" clId="Web-{7EB08147-6D3D-6236-4FFC-6A7EDB99FDEE}" dt="2024-10-14T16:08:53.607" v="56"/>
          <ac:spMkLst>
            <pc:docMk/>
            <pc:sldMk cId="1070112020" sldId="412"/>
            <ac:spMk id="40" creationId="{4CA8C708-6A95-8934-7815-4E7B1BB3A84E}"/>
          </ac:spMkLst>
        </pc:spChg>
        <pc:spChg chg="add del mod">
          <ac:chgData name="Batool, Nazre" userId="S::0131989s@universityofgalway.ie::bb8bcf30-75a1-410b-8398-e76265c4dbbb" providerId="AD" clId="Web-{7EB08147-6D3D-6236-4FFC-6A7EDB99FDEE}" dt="2024-10-14T16:08:36.419" v="24"/>
          <ac:spMkLst>
            <pc:docMk/>
            <pc:sldMk cId="1070112020" sldId="412"/>
            <ac:spMk id="45" creationId="{A4664735-F00C-8255-6549-BF4D6510DB39}"/>
          </ac:spMkLst>
        </pc:spChg>
        <pc:spChg chg="add del mod">
          <ac:chgData name="Batool, Nazre" userId="S::0131989s@universityofgalway.ie::bb8bcf30-75a1-410b-8398-e76265c4dbbb" providerId="AD" clId="Web-{7EB08147-6D3D-6236-4FFC-6A7EDB99FDEE}" dt="2024-10-14T16:08:47.232" v="45"/>
          <ac:spMkLst>
            <pc:docMk/>
            <pc:sldMk cId="1070112020" sldId="412"/>
            <ac:spMk id="47" creationId="{E97EF420-BC13-2CE4-1E1C-6D26036065F2}"/>
          </ac:spMkLst>
        </pc:spChg>
        <pc:grpChg chg="add del">
          <ac:chgData name="Batool, Nazre" userId="S::0131989s@universityofgalway.ie::bb8bcf30-75a1-410b-8398-e76265c4dbbb" providerId="AD" clId="Web-{7EB08147-6D3D-6236-4FFC-6A7EDB99FDEE}" dt="2024-10-14T16:08:53.607" v="63"/>
          <ac:grpSpMkLst>
            <pc:docMk/>
            <pc:sldMk cId="1070112020" sldId="412"/>
            <ac:grpSpMk id="7" creationId="{D7ADC45A-C948-F290-EC5C-09EA32E72DE8}"/>
          </ac:grpSpMkLst>
        </pc:grpChg>
        <pc:grpChg chg="add del">
          <ac:chgData name="Batool, Nazre" userId="S::0131989s@universityofgalway.ie::bb8bcf30-75a1-410b-8398-e76265c4dbbb" providerId="AD" clId="Web-{7EB08147-6D3D-6236-4FFC-6A7EDB99FDEE}" dt="2024-10-14T16:08:53.607" v="62"/>
          <ac:grpSpMkLst>
            <pc:docMk/>
            <pc:sldMk cId="1070112020" sldId="412"/>
            <ac:grpSpMk id="21" creationId="{B853C00D-02B0-7675-6ADA-2CECC3071A05}"/>
          </ac:grpSpMkLst>
        </pc:grpChg>
        <pc:grpChg chg="add del">
          <ac:chgData name="Batool, Nazre" userId="S::0131989s@universityofgalway.ie::bb8bcf30-75a1-410b-8398-e76265c4dbbb" providerId="AD" clId="Web-{7EB08147-6D3D-6236-4FFC-6A7EDB99FDEE}" dt="2024-10-14T16:08:53.607" v="61"/>
          <ac:grpSpMkLst>
            <pc:docMk/>
            <pc:sldMk cId="1070112020" sldId="412"/>
            <ac:grpSpMk id="27" creationId="{5D234F3A-C30E-4F9B-31BB-C98D3721AB90}"/>
          </ac:grpSpMkLst>
        </pc:grpChg>
        <pc:grpChg chg="add del">
          <ac:chgData name="Batool, Nazre" userId="S::0131989s@universityofgalway.ie::bb8bcf30-75a1-410b-8398-e76265c4dbbb" providerId="AD" clId="Web-{7EB08147-6D3D-6236-4FFC-6A7EDB99FDEE}" dt="2024-10-14T16:08:53.607" v="55"/>
          <ac:grpSpMkLst>
            <pc:docMk/>
            <pc:sldMk cId="1070112020" sldId="412"/>
            <ac:grpSpMk id="35" creationId="{10389FE6-7EDD-06FB-51A4-FA637379BB46}"/>
          </ac:grpSpMkLst>
        </pc:grpChg>
        <pc:grpChg chg="add del">
          <ac:chgData name="Batool, Nazre" userId="S::0131989s@universityofgalway.ie::bb8bcf30-75a1-410b-8398-e76265c4dbbb" providerId="AD" clId="Web-{7EB08147-6D3D-6236-4FFC-6A7EDB99FDEE}" dt="2024-10-14T16:08:36.419" v="34"/>
          <ac:grpSpMkLst>
            <pc:docMk/>
            <pc:sldMk cId="1070112020" sldId="412"/>
            <ac:grpSpMk id="41" creationId="{5BBF6063-19E5-ECB1-FA72-5BB7E183B4D6}"/>
          </ac:grpSpMkLst>
        </pc:grpChg>
        <pc:picChg chg="add mod">
          <ac:chgData name="Batool, Nazre" userId="S::0131989s@universityofgalway.ie::bb8bcf30-75a1-410b-8398-e76265c4dbbb" providerId="AD" clId="Web-{7EB08147-6D3D-6236-4FFC-6A7EDB99FDEE}" dt="2024-10-14T16:57:54.598" v="78" actId="1076"/>
          <ac:picMkLst>
            <pc:docMk/>
            <pc:sldMk cId="1070112020" sldId="412"/>
            <ac:picMk id="2" creationId="{94428AE9-792F-C34B-D93A-959537AE970B}"/>
          </ac:picMkLst>
        </pc:picChg>
        <pc:picChg chg="del">
          <ac:chgData name="Batool, Nazre" userId="S::0131989s@universityofgalway.ie::bb8bcf30-75a1-410b-8398-e76265c4dbbb" providerId="AD" clId="Web-{7EB08147-6D3D-6236-4FFC-6A7EDB99FDEE}" dt="2024-10-14T16:08:30.153" v="12"/>
          <ac:picMkLst>
            <pc:docMk/>
            <pc:sldMk cId="1070112020" sldId="412"/>
            <ac:picMk id="44" creationId="{E6A81A63-271D-5A21-020D-A87C83E88513}"/>
          </ac:picMkLst>
        </pc:picChg>
        <pc:cxnChg chg="mod">
          <ac:chgData name="Batool, Nazre" userId="S::0131989s@universityofgalway.ie::bb8bcf30-75a1-410b-8398-e76265c4dbbb" providerId="AD" clId="Web-{7EB08147-6D3D-6236-4FFC-6A7EDB99FDEE}" dt="2024-10-14T16:08:53.607" v="63"/>
          <ac:cxnSpMkLst>
            <pc:docMk/>
            <pc:sldMk cId="1070112020" sldId="412"/>
            <ac:cxnSpMk id="16" creationId="{3FE04F71-E74B-B6B3-1F1D-BF2D4BAA60E3}"/>
          </ac:cxnSpMkLst>
        </pc:cxnChg>
      </pc:sldChg>
      <pc:sldChg chg="addSp delSp modSp add replId">
        <pc:chgData name="Batool, Nazre" userId="S::0131989s@universityofgalway.ie::bb8bcf30-75a1-410b-8398-e76265c4dbbb" providerId="AD" clId="Web-{7EB08147-6D3D-6236-4FFC-6A7EDB99FDEE}" dt="2024-10-14T18:02:44.771" v="250"/>
        <pc:sldMkLst>
          <pc:docMk/>
          <pc:sldMk cId="3189588845" sldId="417"/>
        </pc:sldMkLst>
        <pc:spChg chg="mod">
          <ac:chgData name="Batool, Nazre" userId="S::0131989s@universityofgalway.ie::bb8bcf30-75a1-410b-8398-e76265c4dbbb" providerId="AD" clId="Web-{7EB08147-6D3D-6236-4FFC-6A7EDB99FDEE}" dt="2024-10-14T18:01:09.782" v="245" actId="20577"/>
          <ac:spMkLst>
            <pc:docMk/>
            <pc:sldMk cId="3189588845" sldId="417"/>
            <ac:spMk id="3" creationId="{94D0EB80-0155-FE70-7181-FA6803A4FECA}"/>
          </ac:spMkLst>
        </pc:spChg>
        <pc:spChg chg="del topLvl">
          <ac:chgData name="Batool, Nazre" userId="S::0131989s@universityofgalway.ie::bb8bcf30-75a1-410b-8398-e76265c4dbbb" providerId="AD" clId="Web-{7EB08147-6D3D-6236-4FFC-6A7EDB99FDEE}" dt="2024-10-14T16:59:28.757" v="79"/>
          <ac:spMkLst>
            <pc:docMk/>
            <pc:sldMk cId="3189588845" sldId="417"/>
            <ac:spMk id="42" creationId="{26D30624-B089-2722-FA9A-E802D09CB63D}"/>
          </ac:spMkLst>
        </pc:spChg>
        <pc:spChg chg="del topLvl">
          <ac:chgData name="Batool, Nazre" userId="S::0131989s@universityofgalway.ie::bb8bcf30-75a1-410b-8398-e76265c4dbbb" providerId="AD" clId="Web-{7EB08147-6D3D-6236-4FFC-6A7EDB99FDEE}" dt="2024-10-14T16:59:31.023" v="80"/>
          <ac:spMkLst>
            <pc:docMk/>
            <pc:sldMk cId="3189588845" sldId="417"/>
            <ac:spMk id="43" creationId="{7859B986-C651-A1E6-AAB8-4376BA5EFE75}"/>
          </ac:spMkLst>
        </pc:spChg>
        <pc:grpChg chg="del">
          <ac:chgData name="Batool, Nazre" userId="S::0131989s@universityofgalway.ie::bb8bcf30-75a1-410b-8398-e76265c4dbbb" providerId="AD" clId="Web-{7EB08147-6D3D-6236-4FFC-6A7EDB99FDEE}" dt="2024-10-14T16:59:28.757" v="79"/>
          <ac:grpSpMkLst>
            <pc:docMk/>
            <pc:sldMk cId="3189588845" sldId="417"/>
            <ac:grpSpMk id="41" creationId="{5BBF6063-19E5-ECB1-FA72-5BB7E183B4D6}"/>
          </ac:grpSpMkLst>
        </pc:grpChg>
        <pc:picChg chg="add del mod">
          <ac:chgData name="Batool, Nazre" userId="S::0131989s@universityofgalway.ie::bb8bcf30-75a1-410b-8398-e76265c4dbbb" providerId="AD" clId="Web-{7EB08147-6D3D-6236-4FFC-6A7EDB99FDEE}" dt="2024-10-14T18:02:38.333" v="249"/>
          <ac:picMkLst>
            <pc:docMk/>
            <pc:sldMk cId="3189588845" sldId="417"/>
            <ac:picMk id="2" creationId="{1229D5BF-D02D-2553-E4C8-A7ED26E0E9E6}"/>
          </ac:picMkLst>
        </pc:picChg>
        <pc:picChg chg="add mod">
          <ac:chgData name="Batool, Nazre" userId="S::0131989s@universityofgalway.ie::bb8bcf30-75a1-410b-8398-e76265c4dbbb" providerId="AD" clId="Web-{7EB08147-6D3D-6236-4FFC-6A7EDB99FDEE}" dt="2024-10-14T18:01:33.018" v="246"/>
          <ac:picMkLst>
            <pc:docMk/>
            <pc:sldMk cId="3189588845" sldId="417"/>
            <ac:picMk id="5" creationId="{9DB9A8B1-7DC1-789C-C3C9-9FC7F58A991A}"/>
          </ac:picMkLst>
        </pc:picChg>
        <pc:picChg chg="add mod">
          <ac:chgData name="Batool, Nazre" userId="S::0131989s@universityofgalway.ie::bb8bcf30-75a1-410b-8398-e76265c4dbbb" providerId="AD" clId="Web-{7EB08147-6D3D-6236-4FFC-6A7EDB99FDEE}" dt="2024-10-14T18:01:52.831" v="248" actId="1076"/>
          <ac:picMkLst>
            <pc:docMk/>
            <pc:sldMk cId="3189588845" sldId="417"/>
            <ac:picMk id="6" creationId="{A56100D0-F3B6-5096-A2A1-62DAF3C8F434}"/>
          </ac:picMkLst>
        </pc:picChg>
        <pc:picChg chg="add mod">
          <ac:chgData name="Batool, Nazre" userId="S::0131989s@universityofgalway.ie::bb8bcf30-75a1-410b-8398-e76265c4dbbb" providerId="AD" clId="Web-{7EB08147-6D3D-6236-4FFC-6A7EDB99FDEE}" dt="2024-10-14T18:02:44.771" v="250"/>
          <ac:picMkLst>
            <pc:docMk/>
            <pc:sldMk cId="3189588845" sldId="417"/>
            <ac:picMk id="7" creationId="{BC77C198-E262-A50E-9BE9-229B0775D2CE}"/>
          </ac:picMkLst>
        </pc:picChg>
      </pc:sldChg>
      <pc:sldChg chg="addSp delSp modSp add replId">
        <pc:chgData name="Batool, Nazre" userId="S::0131989s@universityofgalway.ie::bb8bcf30-75a1-410b-8398-e76265c4dbbb" providerId="AD" clId="Web-{7EB08147-6D3D-6236-4FFC-6A7EDB99FDEE}" dt="2024-10-14T17:03:20.374" v="115" actId="20577"/>
        <pc:sldMkLst>
          <pc:docMk/>
          <pc:sldMk cId="4260247069" sldId="418"/>
        </pc:sldMkLst>
        <pc:spChg chg="mod">
          <ac:chgData name="Batool, Nazre" userId="S::0131989s@universityofgalway.ie::bb8bcf30-75a1-410b-8398-e76265c4dbbb" providerId="AD" clId="Web-{7EB08147-6D3D-6236-4FFC-6A7EDB99FDEE}" dt="2024-10-14T17:03:20.374" v="115" actId="20577"/>
          <ac:spMkLst>
            <pc:docMk/>
            <pc:sldMk cId="4260247069" sldId="418"/>
            <ac:spMk id="3" creationId="{94D0EB80-0155-FE70-7181-FA6803A4FECA}"/>
          </ac:spMkLst>
        </pc:spChg>
        <pc:spChg chg="add del">
          <ac:chgData name="Batool, Nazre" userId="S::0131989s@universityofgalway.ie::bb8bcf30-75a1-410b-8398-e76265c4dbbb" providerId="AD" clId="Web-{7EB08147-6D3D-6236-4FFC-6A7EDB99FDEE}" dt="2024-10-14T17:00:55.760" v="97"/>
          <ac:spMkLst>
            <pc:docMk/>
            <pc:sldMk cId="4260247069" sldId="418"/>
            <ac:spMk id="5" creationId="{8DB8026F-AABA-C451-E445-891A60FF16DB}"/>
          </ac:spMkLst>
        </pc:spChg>
        <pc:spChg chg="add del">
          <ac:chgData name="Batool, Nazre" userId="S::0131989s@universityofgalway.ie::bb8bcf30-75a1-410b-8398-e76265c4dbbb" providerId="AD" clId="Web-{7EB08147-6D3D-6236-4FFC-6A7EDB99FDEE}" dt="2024-10-14T17:00:55.760" v="97"/>
          <ac:spMkLst>
            <pc:docMk/>
            <pc:sldMk cId="4260247069" sldId="418"/>
            <ac:spMk id="6" creationId="{30E15573-23D3-5943-013F-A69D8209FDCA}"/>
          </ac:spMkLst>
        </pc:spChg>
        <pc:spChg chg="add mod">
          <ac:chgData name="Batool, Nazre" userId="S::0131989s@universityofgalway.ie::bb8bcf30-75a1-410b-8398-e76265c4dbbb" providerId="AD" clId="Web-{7EB08147-6D3D-6236-4FFC-6A7EDB99FDEE}" dt="2024-10-14T17:01:26.511" v="105" actId="14100"/>
          <ac:spMkLst>
            <pc:docMk/>
            <pc:sldMk cId="4260247069" sldId="418"/>
            <ac:spMk id="9" creationId="{8B2F6A34-4BFA-75D7-2455-6A633DA34DA1}"/>
          </ac:spMkLst>
        </pc:spChg>
        <pc:spChg chg="add mod">
          <ac:chgData name="Batool, Nazre" userId="S::0131989s@universityofgalway.ie::bb8bcf30-75a1-410b-8398-e76265c4dbbb" providerId="AD" clId="Web-{7EB08147-6D3D-6236-4FFC-6A7EDB99FDEE}" dt="2024-10-14T17:01:26.511" v="106" actId="14100"/>
          <ac:spMkLst>
            <pc:docMk/>
            <pc:sldMk cId="4260247069" sldId="418"/>
            <ac:spMk id="10" creationId="{44CAB1AE-356C-7A9F-046E-4858F0008979}"/>
          </ac:spMkLst>
        </pc:spChg>
        <pc:picChg chg="del">
          <ac:chgData name="Batool, Nazre" userId="S::0131989s@universityofgalway.ie::bb8bcf30-75a1-410b-8398-e76265c4dbbb" providerId="AD" clId="Web-{7EB08147-6D3D-6236-4FFC-6A7EDB99FDEE}" dt="2024-10-14T17:00:30.447" v="95"/>
          <ac:picMkLst>
            <pc:docMk/>
            <pc:sldMk cId="4260247069" sldId="418"/>
            <ac:picMk id="2" creationId="{1229D5BF-D02D-2553-E4C8-A7ED26E0E9E6}"/>
          </ac:picMkLst>
        </pc:picChg>
        <pc:picChg chg="add mod">
          <ac:chgData name="Batool, Nazre" userId="S::0131989s@universityofgalway.ie::bb8bcf30-75a1-410b-8398-e76265c4dbbb" providerId="AD" clId="Web-{7EB08147-6D3D-6236-4FFC-6A7EDB99FDEE}" dt="2024-10-14T17:01:26.496" v="104" actId="14100"/>
          <ac:picMkLst>
            <pc:docMk/>
            <pc:sldMk cId="4260247069" sldId="418"/>
            <ac:picMk id="8" creationId="{FB2D13D9-72B7-DD2B-A04E-17F58428E048}"/>
          </ac:picMkLst>
        </pc:picChg>
        <pc:cxnChg chg="add del">
          <ac:chgData name="Batool, Nazre" userId="S::0131989s@universityofgalway.ie::bb8bcf30-75a1-410b-8398-e76265c4dbbb" providerId="AD" clId="Web-{7EB08147-6D3D-6236-4FFC-6A7EDB99FDEE}" dt="2024-10-14T17:00:55.760" v="97"/>
          <ac:cxnSpMkLst>
            <pc:docMk/>
            <pc:sldMk cId="4260247069" sldId="418"/>
            <ac:cxnSpMk id="7" creationId="{767AD609-2876-C70E-5B1F-1ED7B8FE6F38}"/>
          </ac:cxnSpMkLst>
        </pc:cxnChg>
        <pc:cxnChg chg="add mod">
          <ac:chgData name="Batool, Nazre" userId="S::0131989s@universityofgalway.ie::bb8bcf30-75a1-410b-8398-e76265c4dbbb" providerId="AD" clId="Web-{7EB08147-6D3D-6236-4FFC-6A7EDB99FDEE}" dt="2024-10-14T17:01:26.527" v="107" actId="14100"/>
          <ac:cxnSpMkLst>
            <pc:docMk/>
            <pc:sldMk cId="4260247069" sldId="418"/>
            <ac:cxnSpMk id="11" creationId="{DB6776EA-F756-00A4-C43F-2052D0DDD3F4}"/>
          </ac:cxnSpMkLst>
        </pc:cxnChg>
        <pc:cxnChg chg="add mod">
          <ac:chgData name="Batool, Nazre" userId="S::0131989s@universityofgalway.ie::bb8bcf30-75a1-410b-8398-e76265c4dbbb" providerId="AD" clId="Web-{7EB08147-6D3D-6236-4FFC-6A7EDB99FDEE}" dt="2024-10-14T17:01:26.527" v="108" actId="14100"/>
          <ac:cxnSpMkLst>
            <pc:docMk/>
            <pc:sldMk cId="4260247069" sldId="418"/>
            <ac:cxnSpMk id="12" creationId="{A08683AE-3409-5E60-2865-EA341D5C24CB}"/>
          </ac:cxnSpMkLst>
        </pc:cxnChg>
      </pc:sldChg>
      <pc:sldChg chg="addSp delSp modSp add replId">
        <pc:chgData name="Batool, Nazre" userId="S::0131989s@universityofgalway.ie::bb8bcf30-75a1-410b-8398-e76265c4dbbb" providerId="AD" clId="Web-{7EB08147-6D3D-6236-4FFC-6A7EDB99FDEE}" dt="2024-10-14T18:06:36.764" v="256"/>
        <pc:sldMkLst>
          <pc:docMk/>
          <pc:sldMk cId="2361849118" sldId="419"/>
        </pc:sldMkLst>
        <pc:spChg chg="mod">
          <ac:chgData name="Batool, Nazre" userId="S::0131989s@universityofgalway.ie::bb8bcf30-75a1-410b-8398-e76265c4dbbb" providerId="AD" clId="Web-{7EB08147-6D3D-6236-4FFC-6A7EDB99FDEE}" dt="2024-10-14T17:12:05.125" v="160" actId="20577"/>
          <ac:spMkLst>
            <pc:docMk/>
            <pc:sldMk cId="2361849118" sldId="419"/>
            <ac:spMk id="3" creationId="{94D0EB80-0155-FE70-7181-FA6803A4FECA}"/>
          </ac:spMkLst>
        </pc:spChg>
        <pc:spChg chg="mod">
          <ac:chgData name="Batool, Nazre" userId="S::0131989s@universityofgalway.ie::bb8bcf30-75a1-410b-8398-e76265c4dbbb" providerId="AD" clId="Web-{7EB08147-6D3D-6236-4FFC-6A7EDB99FDEE}" dt="2024-10-14T17:07:57.695" v="141" actId="20577"/>
          <ac:spMkLst>
            <pc:docMk/>
            <pc:sldMk cId="2361849118" sldId="419"/>
            <ac:spMk id="4" creationId="{39ACD579-F9B2-9736-27BF-0C1D82F7FC0D}"/>
          </ac:spMkLst>
        </pc:spChg>
        <pc:picChg chg="del">
          <ac:chgData name="Batool, Nazre" userId="S::0131989s@universityofgalway.ie::bb8bcf30-75a1-410b-8398-e76265c4dbbb" providerId="AD" clId="Web-{7EB08147-6D3D-6236-4FFC-6A7EDB99FDEE}" dt="2024-10-14T18:06:07.857" v="251"/>
          <ac:picMkLst>
            <pc:docMk/>
            <pc:sldMk cId="2361849118" sldId="419"/>
            <ac:picMk id="2" creationId="{1229D5BF-D02D-2553-E4C8-A7ED26E0E9E6}"/>
          </ac:picMkLst>
        </pc:picChg>
        <pc:picChg chg="add del mod">
          <ac:chgData name="Batool, Nazre" userId="S::0131989s@universityofgalway.ie::bb8bcf30-75a1-410b-8398-e76265c4dbbb" providerId="AD" clId="Web-{7EB08147-6D3D-6236-4FFC-6A7EDB99FDEE}" dt="2024-10-14T18:06:18.685" v="253"/>
          <ac:picMkLst>
            <pc:docMk/>
            <pc:sldMk cId="2361849118" sldId="419"/>
            <ac:picMk id="5" creationId="{3C42770C-DDF5-1F1A-4C01-D4D2B702E038}"/>
          </ac:picMkLst>
        </pc:picChg>
        <pc:picChg chg="add del mod">
          <ac:chgData name="Batool, Nazre" userId="S::0131989s@universityofgalway.ie::bb8bcf30-75a1-410b-8398-e76265c4dbbb" providerId="AD" clId="Web-{7EB08147-6D3D-6236-4FFC-6A7EDB99FDEE}" dt="2024-10-14T18:06:30.217" v="255"/>
          <ac:picMkLst>
            <pc:docMk/>
            <pc:sldMk cId="2361849118" sldId="419"/>
            <ac:picMk id="6" creationId="{7AC5E2BC-B306-2440-9A23-38F26194740C}"/>
          </ac:picMkLst>
        </pc:picChg>
        <pc:picChg chg="add mod">
          <ac:chgData name="Batool, Nazre" userId="S::0131989s@universityofgalway.ie::bb8bcf30-75a1-410b-8398-e76265c4dbbb" providerId="AD" clId="Web-{7EB08147-6D3D-6236-4FFC-6A7EDB99FDEE}" dt="2024-10-14T18:06:36.764" v="256"/>
          <ac:picMkLst>
            <pc:docMk/>
            <pc:sldMk cId="2361849118" sldId="419"/>
            <ac:picMk id="7" creationId="{A724C7CD-5FF4-D2B2-77D3-1E17E1E92816}"/>
          </ac:picMkLst>
        </pc:picChg>
      </pc:sldChg>
      <pc:sldChg chg="addSp delSp modSp add replId">
        <pc:chgData name="Batool, Nazre" userId="S::0131989s@universityofgalway.ie::bb8bcf30-75a1-410b-8398-e76265c4dbbb" providerId="AD" clId="Web-{7EB08147-6D3D-6236-4FFC-6A7EDB99FDEE}" dt="2024-10-14T17:57:39.946" v="242" actId="1076"/>
        <pc:sldMkLst>
          <pc:docMk/>
          <pc:sldMk cId="4147256812" sldId="420"/>
        </pc:sldMkLst>
        <pc:spChg chg="mod">
          <ac:chgData name="Batool, Nazre" userId="S::0131989s@universityofgalway.ie::bb8bcf30-75a1-410b-8398-e76265c4dbbb" providerId="AD" clId="Web-{7EB08147-6D3D-6236-4FFC-6A7EDB99FDEE}" dt="2024-10-14T17:55:01.237" v="215" actId="20577"/>
          <ac:spMkLst>
            <pc:docMk/>
            <pc:sldMk cId="4147256812" sldId="420"/>
            <ac:spMk id="3" creationId="{94D0EB80-0155-FE70-7181-FA6803A4FECA}"/>
          </ac:spMkLst>
        </pc:spChg>
        <pc:spChg chg="mod">
          <ac:chgData name="Batool, Nazre" userId="S::0131989s@universityofgalway.ie::bb8bcf30-75a1-410b-8398-e76265c4dbbb" providerId="AD" clId="Web-{7EB08147-6D3D-6236-4FFC-6A7EDB99FDEE}" dt="2024-10-14T17:55:13.722" v="227" actId="20577"/>
          <ac:spMkLst>
            <pc:docMk/>
            <pc:sldMk cId="4147256812" sldId="420"/>
            <ac:spMk id="4" creationId="{39ACD579-F9B2-9736-27BF-0C1D82F7FC0D}"/>
          </ac:spMkLst>
        </pc:spChg>
        <pc:spChg chg="add mod">
          <ac:chgData name="Batool, Nazre" userId="S::0131989s@universityofgalway.ie::bb8bcf30-75a1-410b-8398-e76265c4dbbb" providerId="AD" clId="Web-{7EB08147-6D3D-6236-4FFC-6A7EDB99FDEE}" dt="2024-10-14T17:57:39.946" v="242" actId="1076"/>
          <ac:spMkLst>
            <pc:docMk/>
            <pc:sldMk cId="4147256812" sldId="420"/>
            <ac:spMk id="10" creationId="{79A35F99-6155-FA45-AB30-B7A72EED6D83}"/>
          </ac:spMkLst>
        </pc:spChg>
        <pc:picChg chg="del">
          <ac:chgData name="Batool, Nazre" userId="S::0131989s@universityofgalway.ie::bb8bcf30-75a1-410b-8398-e76265c4dbbb" providerId="AD" clId="Web-{7EB08147-6D3D-6236-4FFC-6A7EDB99FDEE}" dt="2024-10-14T17:56:10.005" v="228"/>
          <ac:picMkLst>
            <pc:docMk/>
            <pc:sldMk cId="4147256812" sldId="420"/>
            <ac:picMk id="2" creationId="{1229D5BF-D02D-2553-E4C8-A7ED26E0E9E6}"/>
          </ac:picMkLst>
        </pc:picChg>
        <pc:picChg chg="add del mod">
          <ac:chgData name="Batool, Nazre" userId="S::0131989s@universityofgalway.ie::bb8bcf30-75a1-410b-8398-e76265c4dbbb" providerId="AD" clId="Web-{7EB08147-6D3D-6236-4FFC-6A7EDB99FDEE}" dt="2024-10-14T17:56:54.835" v="236"/>
          <ac:picMkLst>
            <pc:docMk/>
            <pc:sldMk cId="4147256812" sldId="420"/>
            <ac:picMk id="5" creationId="{05D02650-0FBD-6378-CE42-AD9D3631D8F0}"/>
          </ac:picMkLst>
        </pc:picChg>
        <pc:picChg chg="add mod">
          <ac:chgData name="Batool, Nazre" userId="S::0131989s@universityofgalway.ie::bb8bcf30-75a1-410b-8398-e76265c4dbbb" providerId="AD" clId="Web-{7EB08147-6D3D-6236-4FFC-6A7EDB99FDEE}" dt="2024-10-14T17:56:34.881" v="233" actId="1076"/>
          <ac:picMkLst>
            <pc:docMk/>
            <pc:sldMk cId="4147256812" sldId="420"/>
            <ac:picMk id="6" creationId="{DCFD4E15-2968-8F47-2ED5-87CBC39F551A}"/>
          </ac:picMkLst>
        </pc:picChg>
        <pc:picChg chg="add mod">
          <ac:chgData name="Batool, Nazre" userId="S::0131989s@universityofgalway.ie::bb8bcf30-75a1-410b-8398-e76265c4dbbb" providerId="AD" clId="Web-{7EB08147-6D3D-6236-4FFC-6A7EDB99FDEE}" dt="2024-10-14T17:56:51.929" v="235" actId="1076"/>
          <ac:picMkLst>
            <pc:docMk/>
            <pc:sldMk cId="4147256812" sldId="420"/>
            <ac:picMk id="7" creationId="{82B775BD-5B9D-A5DE-C61F-091DF2573230}"/>
          </ac:picMkLst>
        </pc:picChg>
        <pc:picChg chg="add del mod">
          <ac:chgData name="Batool, Nazre" userId="S::0131989s@universityofgalway.ie::bb8bcf30-75a1-410b-8398-e76265c4dbbb" providerId="AD" clId="Web-{7EB08147-6D3D-6236-4FFC-6A7EDB99FDEE}" dt="2024-10-14T17:57:19.977" v="240"/>
          <ac:picMkLst>
            <pc:docMk/>
            <pc:sldMk cId="4147256812" sldId="420"/>
            <ac:picMk id="8" creationId="{FC14DA98-61D6-1DAA-F133-0379710F0810}"/>
          </ac:picMkLst>
        </pc:picChg>
        <pc:picChg chg="add del mod">
          <ac:chgData name="Batool, Nazre" userId="S::0131989s@universityofgalway.ie::bb8bcf30-75a1-410b-8398-e76265c4dbbb" providerId="AD" clId="Web-{7EB08147-6D3D-6236-4FFC-6A7EDB99FDEE}" dt="2024-10-14T17:57:19.977" v="239"/>
          <ac:picMkLst>
            <pc:docMk/>
            <pc:sldMk cId="4147256812" sldId="420"/>
            <ac:picMk id="9" creationId="{4A5C94F9-BAF4-7988-4738-D8B0005B405B}"/>
          </ac:picMkLst>
        </pc:picChg>
      </pc:sldChg>
      <pc:sldChg chg="add replId">
        <pc:chgData name="Batool, Nazre" userId="S::0131989s@universityofgalway.ie::bb8bcf30-75a1-410b-8398-e76265c4dbbb" providerId="AD" clId="Web-{7EB08147-6D3D-6236-4FFC-6A7EDB99FDEE}" dt="2024-10-14T17:01:46.777" v="110"/>
        <pc:sldMkLst>
          <pc:docMk/>
          <pc:sldMk cId="3076191820" sldId="421"/>
        </pc:sldMkLst>
      </pc:sldChg>
      <pc:sldChg chg="addSp delSp modSp add replId">
        <pc:chgData name="Batool, Nazre" userId="S::0131989s@universityofgalway.ie::bb8bcf30-75a1-410b-8398-e76265c4dbbb" providerId="AD" clId="Web-{7EB08147-6D3D-6236-4FFC-6A7EDB99FDEE}" dt="2024-10-14T17:54:48.486" v="214" actId="20577"/>
        <pc:sldMkLst>
          <pc:docMk/>
          <pc:sldMk cId="1765157846" sldId="422"/>
        </pc:sldMkLst>
        <pc:spChg chg="mod">
          <ac:chgData name="Batool, Nazre" userId="S::0131989s@universityofgalway.ie::bb8bcf30-75a1-410b-8398-e76265c4dbbb" providerId="AD" clId="Web-{7EB08147-6D3D-6236-4FFC-6A7EDB99FDEE}" dt="2024-10-14T17:54:48.486" v="214" actId="20577"/>
          <ac:spMkLst>
            <pc:docMk/>
            <pc:sldMk cId="1765157846" sldId="422"/>
            <ac:spMk id="3" creationId="{94D0EB80-0155-FE70-7181-FA6803A4FECA}"/>
          </ac:spMkLst>
        </pc:spChg>
        <pc:picChg chg="del">
          <ac:chgData name="Batool, Nazre" userId="S::0131989s@universityofgalway.ie::bb8bcf30-75a1-410b-8398-e76265c4dbbb" providerId="AD" clId="Web-{7EB08147-6D3D-6236-4FFC-6A7EDB99FDEE}" dt="2024-10-14T17:53:03.654" v="209"/>
          <ac:picMkLst>
            <pc:docMk/>
            <pc:sldMk cId="1765157846" sldId="422"/>
            <ac:picMk id="2" creationId="{1229D5BF-D02D-2553-E4C8-A7ED26E0E9E6}"/>
          </ac:picMkLst>
        </pc:picChg>
        <pc:picChg chg="add mod">
          <ac:chgData name="Batool, Nazre" userId="S::0131989s@universityofgalway.ie::bb8bcf30-75a1-410b-8398-e76265c4dbbb" providerId="AD" clId="Web-{7EB08147-6D3D-6236-4FFC-6A7EDB99FDEE}" dt="2024-10-14T17:53:12.295" v="211" actId="1076"/>
          <ac:picMkLst>
            <pc:docMk/>
            <pc:sldMk cId="1765157846" sldId="422"/>
            <ac:picMk id="5" creationId="{6C1DF2FB-DEC3-72CA-5DCF-045D3DE16BB6}"/>
          </ac:picMkLst>
        </pc:picChg>
        <pc:picChg chg="add mod">
          <ac:chgData name="Batool, Nazre" userId="S::0131989s@universityofgalway.ie::bb8bcf30-75a1-410b-8398-e76265c4dbbb" providerId="AD" clId="Web-{7EB08147-6D3D-6236-4FFC-6A7EDB99FDEE}" dt="2024-10-14T17:53:05.607" v="210" actId="1076"/>
          <ac:picMkLst>
            <pc:docMk/>
            <pc:sldMk cId="1765157846" sldId="422"/>
            <ac:picMk id="6" creationId="{1131F9C5-D143-8F61-ED9B-046772A2ACAF}"/>
          </ac:picMkLst>
        </pc:picChg>
      </pc:sldChg>
    </pc:docChg>
  </pc:docChgLst>
  <pc:docChgLst>
    <pc:chgData name="Batool, Nazre" userId="bb8bcf30-75a1-410b-8398-e76265c4dbbb" providerId="ADAL" clId="{7D53B5BB-0587-4C50-BA8F-F9F549357C3E}"/>
    <pc:docChg chg="undo custSel addSld delSld modSld sldOrd">
      <pc:chgData name="Batool, Nazre" userId="bb8bcf30-75a1-410b-8398-e76265c4dbbb" providerId="ADAL" clId="{7D53B5BB-0587-4C50-BA8F-F9F549357C3E}" dt="2024-10-10T14:48:36.284" v="1742"/>
      <pc:docMkLst>
        <pc:docMk/>
      </pc:docMkLst>
      <pc:sldChg chg="del">
        <pc:chgData name="Batool, Nazre" userId="bb8bcf30-75a1-410b-8398-e76265c4dbbb" providerId="ADAL" clId="{7D53B5BB-0587-4C50-BA8F-F9F549357C3E}" dt="2024-10-10T11:22:32.452" v="1658" actId="47"/>
        <pc:sldMkLst>
          <pc:docMk/>
          <pc:sldMk cId="679914511" sldId="267"/>
        </pc:sldMkLst>
      </pc:sldChg>
      <pc:sldChg chg="del">
        <pc:chgData name="Batool, Nazre" userId="bb8bcf30-75a1-410b-8398-e76265c4dbbb" providerId="ADAL" clId="{7D53B5BB-0587-4C50-BA8F-F9F549357C3E}" dt="2024-10-10T11:22:32.452" v="1658" actId="47"/>
        <pc:sldMkLst>
          <pc:docMk/>
          <pc:sldMk cId="3208396652" sldId="273"/>
        </pc:sldMkLst>
      </pc:sldChg>
      <pc:sldChg chg="del">
        <pc:chgData name="Batool, Nazre" userId="bb8bcf30-75a1-410b-8398-e76265c4dbbb" providerId="ADAL" clId="{7D53B5BB-0587-4C50-BA8F-F9F549357C3E}" dt="2024-10-10T11:22:32.452" v="1658" actId="47"/>
        <pc:sldMkLst>
          <pc:docMk/>
          <pc:sldMk cId="628079305" sldId="275"/>
        </pc:sldMkLst>
      </pc:sldChg>
      <pc:sldChg chg="del">
        <pc:chgData name="Batool, Nazre" userId="bb8bcf30-75a1-410b-8398-e76265c4dbbb" providerId="ADAL" clId="{7D53B5BB-0587-4C50-BA8F-F9F549357C3E}" dt="2024-10-10T11:22:32.452" v="1658" actId="47"/>
        <pc:sldMkLst>
          <pc:docMk/>
          <pc:sldMk cId="1966957304" sldId="279"/>
        </pc:sldMkLst>
      </pc:sldChg>
      <pc:sldChg chg="del">
        <pc:chgData name="Batool, Nazre" userId="bb8bcf30-75a1-410b-8398-e76265c4dbbb" providerId="ADAL" clId="{7D53B5BB-0587-4C50-BA8F-F9F549357C3E}" dt="2024-10-10T11:22:32.452" v="1658" actId="47"/>
        <pc:sldMkLst>
          <pc:docMk/>
          <pc:sldMk cId="1980828813" sldId="281"/>
        </pc:sldMkLst>
      </pc:sldChg>
      <pc:sldChg chg="del">
        <pc:chgData name="Batool, Nazre" userId="bb8bcf30-75a1-410b-8398-e76265c4dbbb" providerId="ADAL" clId="{7D53B5BB-0587-4C50-BA8F-F9F549357C3E}" dt="2024-10-10T11:22:32.452" v="1658" actId="47"/>
        <pc:sldMkLst>
          <pc:docMk/>
          <pc:sldMk cId="2646779156" sldId="283"/>
        </pc:sldMkLst>
      </pc:sldChg>
      <pc:sldChg chg="del">
        <pc:chgData name="Batool, Nazre" userId="bb8bcf30-75a1-410b-8398-e76265c4dbbb" providerId="ADAL" clId="{7D53B5BB-0587-4C50-BA8F-F9F549357C3E}" dt="2024-10-10T11:22:32.452" v="1658" actId="47"/>
        <pc:sldMkLst>
          <pc:docMk/>
          <pc:sldMk cId="2173417064" sldId="284"/>
        </pc:sldMkLst>
      </pc:sldChg>
      <pc:sldChg chg="del">
        <pc:chgData name="Batool, Nazre" userId="bb8bcf30-75a1-410b-8398-e76265c4dbbb" providerId="ADAL" clId="{7D53B5BB-0587-4C50-BA8F-F9F549357C3E}" dt="2024-10-10T11:22:32.452" v="1658" actId="47"/>
        <pc:sldMkLst>
          <pc:docMk/>
          <pc:sldMk cId="1804287784" sldId="285"/>
        </pc:sldMkLst>
      </pc:sldChg>
      <pc:sldChg chg="del">
        <pc:chgData name="Batool, Nazre" userId="bb8bcf30-75a1-410b-8398-e76265c4dbbb" providerId="ADAL" clId="{7D53B5BB-0587-4C50-BA8F-F9F549357C3E}" dt="2024-10-10T11:22:32.452" v="1658" actId="47"/>
        <pc:sldMkLst>
          <pc:docMk/>
          <pc:sldMk cId="3445722973" sldId="289"/>
        </pc:sldMkLst>
      </pc:sldChg>
      <pc:sldChg chg="del">
        <pc:chgData name="Batool, Nazre" userId="bb8bcf30-75a1-410b-8398-e76265c4dbbb" providerId="ADAL" clId="{7D53B5BB-0587-4C50-BA8F-F9F549357C3E}" dt="2024-10-10T11:22:32.452" v="1658" actId="47"/>
        <pc:sldMkLst>
          <pc:docMk/>
          <pc:sldMk cId="1216983119" sldId="297"/>
        </pc:sldMkLst>
      </pc:sldChg>
      <pc:sldChg chg="del">
        <pc:chgData name="Batool, Nazre" userId="bb8bcf30-75a1-410b-8398-e76265c4dbbb" providerId="ADAL" clId="{7D53B5BB-0587-4C50-BA8F-F9F549357C3E}" dt="2024-10-10T11:22:32.452" v="1658" actId="47"/>
        <pc:sldMkLst>
          <pc:docMk/>
          <pc:sldMk cId="555666322" sldId="298"/>
        </pc:sldMkLst>
      </pc:sldChg>
      <pc:sldChg chg="del">
        <pc:chgData name="Batool, Nazre" userId="bb8bcf30-75a1-410b-8398-e76265c4dbbb" providerId="ADAL" clId="{7D53B5BB-0587-4C50-BA8F-F9F549357C3E}" dt="2024-10-10T11:22:32.452" v="1658" actId="47"/>
        <pc:sldMkLst>
          <pc:docMk/>
          <pc:sldMk cId="4103945506" sldId="300"/>
        </pc:sldMkLst>
      </pc:sldChg>
      <pc:sldChg chg="del">
        <pc:chgData name="Batool, Nazre" userId="bb8bcf30-75a1-410b-8398-e76265c4dbbb" providerId="ADAL" clId="{7D53B5BB-0587-4C50-BA8F-F9F549357C3E}" dt="2024-10-10T11:22:32.452" v="1658" actId="47"/>
        <pc:sldMkLst>
          <pc:docMk/>
          <pc:sldMk cId="1143433642" sldId="308"/>
        </pc:sldMkLst>
      </pc:sldChg>
      <pc:sldChg chg="modAnim">
        <pc:chgData name="Batool, Nazre" userId="bb8bcf30-75a1-410b-8398-e76265c4dbbb" providerId="ADAL" clId="{7D53B5BB-0587-4C50-BA8F-F9F549357C3E}" dt="2024-10-10T11:38:01.992" v="1687"/>
        <pc:sldMkLst>
          <pc:docMk/>
          <pc:sldMk cId="3664000610" sldId="312"/>
        </pc:sldMkLst>
      </pc:sldChg>
      <pc:sldChg chg="del">
        <pc:chgData name="Batool, Nazre" userId="bb8bcf30-75a1-410b-8398-e76265c4dbbb" providerId="ADAL" clId="{7D53B5BB-0587-4C50-BA8F-F9F549357C3E}" dt="2024-10-10T11:22:32.452" v="1658" actId="47"/>
        <pc:sldMkLst>
          <pc:docMk/>
          <pc:sldMk cId="1772522898" sldId="335"/>
        </pc:sldMkLst>
      </pc:sldChg>
      <pc:sldChg chg="modAnim">
        <pc:chgData name="Batool, Nazre" userId="bb8bcf30-75a1-410b-8398-e76265c4dbbb" providerId="ADAL" clId="{7D53B5BB-0587-4C50-BA8F-F9F549357C3E}" dt="2024-10-10T11:37:18.097" v="1686"/>
        <pc:sldMkLst>
          <pc:docMk/>
          <pc:sldMk cId="2534263659" sldId="389"/>
        </pc:sldMkLst>
      </pc:sldChg>
      <pc:sldChg chg="addSp modSp modAnim">
        <pc:chgData name="Batool, Nazre" userId="bb8bcf30-75a1-410b-8398-e76265c4dbbb" providerId="ADAL" clId="{7D53B5BB-0587-4C50-BA8F-F9F549357C3E}" dt="2024-10-10T11:40:23.539" v="1693"/>
        <pc:sldMkLst>
          <pc:docMk/>
          <pc:sldMk cId="291071463" sldId="391"/>
        </pc:sldMkLst>
        <pc:spChg chg="mod">
          <ac:chgData name="Batool, Nazre" userId="bb8bcf30-75a1-410b-8398-e76265c4dbbb" providerId="ADAL" clId="{7D53B5BB-0587-4C50-BA8F-F9F549357C3E}" dt="2024-10-10T09:18:54.725" v="733" actId="164"/>
          <ac:spMkLst>
            <pc:docMk/>
            <pc:sldMk cId="291071463" sldId="391"/>
            <ac:spMk id="14" creationId="{DFBB2E7A-6300-45AD-3C78-63DF20ABFF65}"/>
          </ac:spMkLst>
        </pc:spChg>
        <pc:spChg chg="mod">
          <ac:chgData name="Batool, Nazre" userId="bb8bcf30-75a1-410b-8398-e76265c4dbbb" providerId="ADAL" clId="{7D53B5BB-0587-4C50-BA8F-F9F549357C3E}" dt="2024-10-10T09:18:54.725" v="733" actId="164"/>
          <ac:spMkLst>
            <pc:docMk/>
            <pc:sldMk cId="291071463" sldId="391"/>
            <ac:spMk id="15" creationId="{F240386A-A77B-4E84-2081-C1BE7DBEE6C8}"/>
          </ac:spMkLst>
        </pc:spChg>
        <pc:spChg chg="mod">
          <ac:chgData name="Batool, Nazre" userId="bb8bcf30-75a1-410b-8398-e76265c4dbbb" providerId="ADAL" clId="{7D53B5BB-0587-4C50-BA8F-F9F549357C3E}" dt="2024-10-10T09:18:54.725" v="733" actId="164"/>
          <ac:spMkLst>
            <pc:docMk/>
            <pc:sldMk cId="291071463" sldId="391"/>
            <ac:spMk id="18" creationId="{8C65404B-95B8-8A78-A4F6-067FF37D46E1}"/>
          </ac:spMkLst>
        </pc:spChg>
        <pc:spChg chg="mod">
          <ac:chgData name="Batool, Nazre" userId="bb8bcf30-75a1-410b-8398-e76265c4dbbb" providerId="ADAL" clId="{7D53B5BB-0587-4C50-BA8F-F9F549357C3E}" dt="2024-10-10T09:18:54.725" v="733" actId="164"/>
          <ac:spMkLst>
            <pc:docMk/>
            <pc:sldMk cId="291071463" sldId="391"/>
            <ac:spMk id="19" creationId="{7705F7BC-D323-58B1-791C-C8837537B7DC}"/>
          </ac:spMkLst>
        </pc:spChg>
        <pc:grpChg chg="add mod">
          <ac:chgData name="Batool, Nazre" userId="bb8bcf30-75a1-410b-8398-e76265c4dbbb" providerId="ADAL" clId="{7D53B5BB-0587-4C50-BA8F-F9F549357C3E}" dt="2024-10-10T09:18:54.725" v="733" actId="164"/>
          <ac:grpSpMkLst>
            <pc:docMk/>
            <pc:sldMk cId="291071463" sldId="391"/>
            <ac:grpSpMk id="7" creationId="{06D6DAFF-671F-2DE5-5B5D-0B5CFF8020E6}"/>
          </ac:grpSpMkLst>
        </pc:grpChg>
        <pc:cxnChg chg="mod">
          <ac:chgData name="Batool, Nazre" userId="bb8bcf30-75a1-410b-8398-e76265c4dbbb" providerId="ADAL" clId="{7D53B5BB-0587-4C50-BA8F-F9F549357C3E}" dt="2024-10-10T09:18:54.725" v="733" actId="164"/>
          <ac:cxnSpMkLst>
            <pc:docMk/>
            <pc:sldMk cId="291071463" sldId="391"/>
            <ac:cxnSpMk id="16" creationId="{4DDB7216-A972-03A7-2332-E131C3008FB5}"/>
          </ac:cxnSpMkLst>
        </pc:cxnChg>
        <pc:cxnChg chg="mod">
          <ac:chgData name="Batool, Nazre" userId="bb8bcf30-75a1-410b-8398-e76265c4dbbb" providerId="ADAL" clId="{7D53B5BB-0587-4C50-BA8F-F9F549357C3E}" dt="2024-10-10T09:18:54.725" v="733" actId="164"/>
          <ac:cxnSpMkLst>
            <pc:docMk/>
            <pc:sldMk cId="291071463" sldId="391"/>
            <ac:cxnSpMk id="17" creationId="{31BC07B5-3AA2-1D6C-96CF-2E55EE792C91}"/>
          </ac:cxnSpMkLst>
        </pc:cxnChg>
      </pc:sldChg>
      <pc:sldChg chg="addSp delSp modSp mod modAnim">
        <pc:chgData name="Batool, Nazre" userId="bb8bcf30-75a1-410b-8398-e76265c4dbbb" providerId="ADAL" clId="{7D53B5BB-0587-4C50-BA8F-F9F549357C3E}" dt="2024-10-10T11:41:15.245" v="1694"/>
        <pc:sldMkLst>
          <pc:docMk/>
          <pc:sldMk cId="234916261" sldId="394"/>
        </pc:sldMkLst>
        <pc:spChg chg="mod">
          <ac:chgData name="Batool, Nazre" userId="bb8bcf30-75a1-410b-8398-e76265c4dbbb" providerId="ADAL" clId="{7D53B5BB-0587-4C50-BA8F-F9F549357C3E}" dt="2024-10-10T09:18:24.475" v="732" actId="20577"/>
          <ac:spMkLst>
            <pc:docMk/>
            <pc:sldMk cId="234916261" sldId="394"/>
            <ac:spMk id="3" creationId="{94D0EB80-0155-FE70-7181-FA6803A4FECA}"/>
          </ac:spMkLst>
        </pc:spChg>
        <pc:spChg chg="mod">
          <ac:chgData name="Batool, Nazre" userId="bb8bcf30-75a1-410b-8398-e76265c4dbbb" providerId="ADAL" clId="{7D53B5BB-0587-4C50-BA8F-F9F549357C3E}" dt="2024-10-10T09:20:50.912" v="770" actId="13926"/>
          <ac:spMkLst>
            <pc:docMk/>
            <pc:sldMk cId="234916261" sldId="394"/>
            <ac:spMk id="4" creationId="{39ACD579-F9B2-9736-27BF-0C1D82F7FC0D}"/>
          </ac:spMkLst>
        </pc:spChg>
        <pc:spChg chg="mod">
          <ac:chgData name="Batool, Nazre" userId="bb8bcf30-75a1-410b-8398-e76265c4dbbb" providerId="ADAL" clId="{7D53B5BB-0587-4C50-BA8F-F9F549357C3E}" dt="2024-10-10T09:19:30.055" v="736" actId="1076"/>
          <ac:spMkLst>
            <pc:docMk/>
            <pc:sldMk cId="234916261" sldId="394"/>
            <ac:spMk id="12" creationId="{C65C2D22-D1B5-E43A-4292-FD3059126C23}"/>
          </ac:spMkLst>
        </pc:spChg>
        <pc:spChg chg="mod">
          <ac:chgData name="Batool, Nazre" userId="bb8bcf30-75a1-410b-8398-e76265c4dbbb" providerId="ADAL" clId="{7D53B5BB-0587-4C50-BA8F-F9F549357C3E}" dt="2024-10-10T09:19:04.582" v="734"/>
          <ac:spMkLst>
            <pc:docMk/>
            <pc:sldMk cId="234916261" sldId="394"/>
            <ac:spMk id="13" creationId="{B72E0E9D-FF10-0A32-7B84-2374C724550E}"/>
          </ac:spMkLst>
        </pc:spChg>
        <pc:spChg chg="mod">
          <ac:chgData name="Batool, Nazre" userId="bb8bcf30-75a1-410b-8398-e76265c4dbbb" providerId="ADAL" clId="{7D53B5BB-0587-4C50-BA8F-F9F549357C3E}" dt="2024-10-10T09:19:35.698" v="737" actId="1076"/>
          <ac:spMkLst>
            <pc:docMk/>
            <pc:sldMk cId="234916261" sldId="394"/>
            <ac:spMk id="16" creationId="{40B84FCC-C4F1-F62F-4446-3A870FF5B198}"/>
          </ac:spMkLst>
        </pc:spChg>
        <pc:spChg chg="mod">
          <ac:chgData name="Batool, Nazre" userId="bb8bcf30-75a1-410b-8398-e76265c4dbbb" providerId="ADAL" clId="{7D53B5BB-0587-4C50-BA8F-F9F549357C3E}" dt="2024-10-10T09:20:28.147" v="766" actId="14100"/>
          <ac:spMkLst>
            <pc:docMk/>
            <pc:sldMk cId="234916261" sldId="394"/>
            <ac:spMk id="17" creationId="{F658A0E4-D7DA-7050-7F02-451E3B5AECF5}"/>
          </ac:spMkLst>
        </pc:spChg>
        <pc:grpChg chg="add mod">
          <ac:chgData name="Batool, Nazre" userId="bb8bcf30-75a1-410b-8398-e76265c4dbbb" providerId="ADAL" clId="{7D53B5BB-0587-4C50-BA8F-F9F549357C3E}" dt="2024-10-10T09:20:44.036" v="769" actId="1076"/>
          <ac:grpSpMkLst>
            <pc:docMk/>
            <pc:sldMk cId="234916261" sldId="394"/>
            <ac:grpSpMk id="11" creationId="{AC7EFC15-44A1-32FE-5918-77782621AE08}"/>
          </ac:grpSpMkLst>
        </pc:grpChg>
        <pc:picChg chg="del mod">
          <ac:chgData name="Batool, Nazre" userId="bb8bcf30-75a1-410b-8398-e76265c4dbbb" providerId="ADAL" clId="{7D53B5BB-0587-4C50-BA8F-F9F549357C3E}" dt="2024-10-10T09:08:54.613" v="504" actId="21"/>
          <ac:picMkLst>
            <pc:docMk/>
            <pc:sldMk cId="234916261" sldId="394"/>
            <ac:picMk id="2" creationId="{29097A6C-DA4B-A2F4-F2E7-766056E22A87}"/>
          </ac:picMkLst>
        </pc:picChg>
        <pc:picChg chg="add mod">
          <ac:chgData name="Batool, Nazre" userId="bb8bcf30-75a1-410b-8398-e76265c4dbbb" providerId="ADAL" clId="{7D53B5BB-0587-4C50-BA8F-F9F549357C3E}" dt="2024-10-10T09:20:38.747" v="768" actId="1076"/>
          <ac:picMkLst>
            <pc:docMk/>
            <pc:sldMk cId="234916261" sldId="394"/>
            <ac:picMk id="6" creationId="{C82F16B9-B081-6B07-CB05-D3247FB76016}"/>
          </ac:picMkLst>
        </pc:picChg>
        <pc:picChg chg="add del mod">
          <ac:chgData name="Batool, Nazre" userId="bb8bcf30-75a1-410b-8398-e76265c4dbbb" providerId="ADAL" clId="{7D53B5BB-0587-4C50-BA8F-F9F549357C3E}" dt="2024-10-10T09:18:02.459" v="729" actId="478"/>
          <ac:picMkLst>
            <pc:docMk/>
            <pc:sldMk cId="234916261" sldId="394"/>
            <ac:picMk id="8" creationId="{083CFD0B-C392-391E-7AE7-9F072FF1F86D}"/>
          </ac:picMkLst>
        </pc:picChg>
        <pc:picChg chg="add mod">
          <ac:chgData name="Batool, Nazre" userId="bb8bcf30-75a1-410b-8398-e76265c4dbbb" providerId="ADAL" clId="{7D53B5BB-0587-4C50-BA8F-F9F549357C3E}" dt="2024-10-10T09:18:22.220" v="731" actId="1076"/>
          <ac:picMkLst>
            <pc:docMk/>
            <pc:sldMk cId="234916261" sldId="394"/>
            <ac:picMk id="10" creationId="{49803CFA-308D-453B-95FA-ACF67D5975FE}"/>
          </ac:picMkLst>
        </pc:picChg>
        <pc:cxnChg chg="mod">
          <ac:chgData name="Batool, Nazre" userId="bb8bcf30-75a1-410b-8398-e76265c4dbbb" providerId="ADAL" clId="{7D53B5BB-0587-4C50-BA8F-F9F549357C3E}" dt="2024-10-10T09:19:43.064" v="738" actId="14100"/>
          <ac:cxnSpMkLst>
            <pc:docMk/>
            <pc:sldMk cId="234916261" sldId="394"/>
            <ac:cxnSpMk id="14" creationId="{022C4C11-8269-8C89-106D-3009EEDEE06F}"/>
          </ac:cxnSpMkLst>
        </pc:cxnChg>
        <pc:cxnChg chg="mod">
          <ac:chgData name="Batool, Nazre" userId="bb8bcf30-75a1-410b-8398-e76265c4dbbb" providerId="ADAL" clId="{7D53B5BB-0587-4C50-BA8F-F9F549357C3E}" dt="2024-10-10T09:20:32.779" v="767" actId="14100"/>
          <ac:cxnSpMkLst>
            <pc:docMk/>
            <pc:sldMk cId="234916261" sldId="394"/>
            <ac:cxnSpMk id="15" creationId="{37EA7841-5EAE-BB7B-A9B7-1367415A67FF}"/>
          </ac:cxnSpMkLst>
        </pc:cxnChg>
      </pc:sldChg>
      <pc:sldChg chg="modSp mod modAnim">
        <pc:chgData name="Batool, Nazre" userId="bb8bcf30-75a1-410b-8398-e76265c4dbbb" providerId="ADAL" clId="{7D53B5BB-0587-4C50-BA8F-F9F549357C3E}" dt="2024-10-10T11:39:29.077" v="1691"/>
        <pc:sldMkLst>
          <pc:docMk/>
          <pc:sldMk cId="549993620" sldId="402"/>
        </pc:sldMkLst>
        <pc:spChg chg="mod">
          <ac:chgData name="Batool, Nazre" userId="bb8bcf30-75a1-410b-8398-e76265c4dbbb" providerId="ADAL" clId="{7D53B5BB-0587-4C50-BA8F-F9F549357C3E}" dt="2024-10-10T08:51:21.276" v="262" actId="207"/>
          <ac:spMkLst>
            <pc:docMk/>
            <pc:sldMk cId="549993620" sldId="402"/>
            <ac:spMk id="3" creationId="{94D0EB80-0155-FE70-7181-FA6803A4FECA}"/>
          </ac:spMkLst>
        </pc:spChg>
        <pc:picChg chg="mod">
          <ac:chgData name="Batool, Nazre" userId="bb8bcf30-75a1-410b-8398-e76265c4dbbb" providerId="ADAL" clId="{7D53B5BB-0587-4C50-BA8F-F9F549357C3E}" dt="2024-10-10T11:23:31.392" v="1659" actId="14100"/>
          <ac:picMkLst>
            <pc:docMk/>
            <pc:sldMk cId="549993620" sldId="402"/>
            <ac:picMk id="9" creationId="{18DCDA98-5FF2-A6E5-118D-3D5DCB3A4555}"/>
          </ac:picMkLst>
        </pc:picChg>
      </pc:sldChg>
      <pc:sldChg chg="addSp delSp modSp mod">
        <pc:chgData name="Batool, Nazre" userId="bb8bcf30-75a1-410b-8398-e76265c4dbbb" providerId="ADAL" clId="{7D53B5BB-0587-4C50-BA8F-F9F549357C3E}" dt="2024-10-10T11:25:55.289" v="1671" actId="1076"/>
        <pc:sldMkLst>
          <pc:docMk/>
          <pc:sldMk cId="2236668718" sldId="403"/>
        </pc:sldMkLst>
        <pc:spChg chg="mod">
          <ac:chgData name="Batool, Nazre" userId="bb8bcf30-75a1-410b-8398-e76265c4dbbb" providerId="ADAL" clId="{7D53B5BB-0587-4C50-BA8F-F9F549357C3E}" dt="2024-10-10T09:16:55.596" v="717" actId="14100"/>
          <ac:spMkLst>
            <pc:docMk/>
            <pc:sldMk cId="2236668718" sldId="403"/>
            <ac:spMk id="3" creationId="{94D0EB80-0155-FE70-7181-FA6803A4FECA}"/>
          </ac:spMkLst>
        </pc:spChg>
        <pc:spChg chg="add mod">
          <ac:chgData name="Batool, Nazre" userId="bb8bcf30-75a1-410b-8398-e76265c4dbbb" providerId="ADAL" clId="{7D53B5BB-0587-4C50-BA8F-F9F549357C3E}" dt="2024-10-10T11:25:55.289" v="1671" actId="1076"/>
          <ac:spMkLst>
            <pc:docMk/>
            <pc:sldMk cId="2236668718" sldId="403"/>
            <ac:spMk id="9" creationId="{C7752C9F-5E6F-5408-DBD3-C4DF59EF1D78}"/>
          </ac:spMkLst>
        </pc:spChg>
        <pc:picChg chg="add del mod">
          <ac:chgData name="Batool, Nazre" userId="bb8bcf30-75a1-410b-8398-e76265c4dbbb" providerId="ADAL" clId="{7D53B5BB-0587-4C50-BA8F-F9F549357C3E}" dt="2024-10-10T11:24:09.018" v="1660" actId="478"/>
          <ac:picMkLst>
            <pc:docMk/>
            <pc:sldMk cId="2236668718" sldId="403"/>
            <ac:picMk id="2" creationId="{0C43C870-0E99-BCB7-BC2C-9EF3AF42EAA6}"/>
          </ac:picMkLst>
        </pc:picChg>
        <pc:picChg chg="del">
          <ac:chgData name="Batool, Nazre" userId="bb8bcf30-75a1-410b-8398-e76265c4dbbb" providerId="ADAL" clId="{7D53B5BB-0587-4C50-BA8F-F9F549357C3E}" dt="2024-10-10T09:11:09.470" v="508" actId="21"/>
          <ac:picMkLst>
            <pc:docMk/>
            <pc:sldMk cId="2236668718" sldId="403"/>
            <ac:picMk id="5" creationId="{C44F58EF-3E92-CD9D-B8F8-15B87918837B}"/>
          </ac:picMkLst>
        </pc:picChg>
        <pc:picChg chg="add mod">
          <ac:chgData name="Batool, Nazre" userId="bb8bcf30-75a1-410b-8398-e76265c4dbbb" providerId="ADAL" clId="{7D53B5BB-0587-4C50-BA8F-F9F549357C3E}" dt="2024-10-10T11:24:48.249" v="1665" actId="1076"/>
          <ac:picMkLst>
            <pc:docMk/>
            <pc:sldMk cId="2236668718" sldId="403"/>
            <ac:picMk id="6" creationId="{63BA7417-B34E-1DAC-8E78-B9E373DAB97A}"/>
          </ac:picMkLst>
        </pc:picChg>
        <pc:picChg chg="add mod">
          <ac:chgData name="Batool, Nazre" userId="bb8bcf30-75a1-410b-8398-e76265c4dbbb" providerId="ADAL" clId="{7D53B5BB-0587-4C50-BA8F-F9F549357C3E}" dt="2024-10-10T11:25:33.290" v="1667" actId="1076"/>
          <ac:picMkLst>
            <pc:docMk/>
            <pc:sldMk cId="2236668718" sldId="403"/>
            <ac:picMk id="8" creationId="{9A5B4700-C864-CC56-972F-BAE8D7CDC167}"/>
          </ac:picMkLst>
        </pc:picChg>
      </pc:sldChg>
      <pc:sldChg chg="addSp modSp mod">
        <pc:chgData name="Batool, Nazre" userId="bb8bcf30-75a1-410b-8398-e76265c4dbbb" providerId="ADAL" clId="{7D53B5BB-0587-4C50-BA8F-F9F549357C3E}" dt="2024-10-10T09:15:12.427" v="709" actId="1076"/>
        <pc:sldMkLst>
          <pc:docMk/>
          <pc:sldMk cId="3560618469" sldId="404"/>
        </pc:sldMkLst>
        <pc:spChg chg="add mod">
          <ac:chgData name="Batool, Nazre" userId="bb8bcf30-75a1-410b-8398-e76265c4dbbb" providerId="ADAL" clId="{7D53B5BB-0587-4C50-BA8F-F9F549357C3E}" dt="2024-10-10T09:15:12.427" v="709" actId="1076"/>
          <ac:spMkLst>
            <pc:docMk/>
            <pc:sldMk cId="3560618469" sldId="404"/>
            <ac:spMk id="2" creationId="{7F563FE7-3CDD-95CC-4899-5408039D60CD}"/>
          </ac:spMkLst>
        </pc:spChg>
        <pc:spChg chg="mod">
          <ac:chgData name="Batool, Nazre" userId="bb8bcf30-75a1-410b-8398-e76265c4dbbb" providerId="ADAL" clId="{7D53B5BB-0587-4C50-BA8F-F9F549357C3E}" dt="2024-10-10T09:14:32.491" v="682" actId="1035"/>
          <ac:spMkLst>
            <pc:docMk/>
            <pc:sldMk cId="3560618469" sldId="404"/>
            <ac:spMk id="39" creationId="{D7CC62A3-D039-C962-0957-1BE6B31EF8DE}"/>
          </ac:spMkLst>
        </pc:spChg>
        <pc:picChg chg="mod">
          <ac:chgData name="Batool, Nazre" userId="bb8bcf30-75a1-410b-8398-e76265c4dbbb" providerId="ADAL" clId="{7D53B5BB-0587-4C50-BA8F-F9F549357C3E}" dt="2024-10-10T09:14:32.491" v="682" actId="1035"/>
          <ac:picMkLst>
            <pc:docMk/>
            <pc:sldMk cId="3560618469" sldId="404"/>
            <ac:picMk id="21" creationId="{A0F4AC81-E654-5E9B-1876-A71F766BABC9}"/>
          </ac:picMkLst>
        </pc:picChg>
      </pc:sldChg>
      <pc:sldChg chg="addSp modSp mod">
        <pc:chgData name="Batool, Nazre" userId="bb8bcf30-75a1-410b-8398-e76265c4dbbb" providerId="ADAL" clId="{7D53B5BB-0587-4C50-BA8F-F9F549357C3E}" dt="2024-10-10T11:29:41.918" v="1673" actId="113"/>
        <pc:sldMkLst>
          <pc:docMk/>
          <pc:sldMk cId="1316689169" sldId="407"/>
        </pc:sldMkLst>
        <pc:spChg chg="mod">
          <ac:chgData name="Batool, Nazre" userId="bb8bcf30-75a1-410b-8398-e76265c4dbbb" providerId="ADAL" clId="{7D53B5BB-0587-4C50-BA8F-F9F549357C3E}" dt="2024-10-10T11:29:41.918" v="1673" actId="113"/>
          <ac:spMkLst>
            <pc:docMk/>
            <pc:sldMk cId="1316689169" sldId="407"/>
            <ac:spMk id="3" creationId="{94D0EB80-0155-FE70-7181-FA6803A4FECA}"/>
          </ac:spMkLst>
        </pc:spChg>
        <pc:picChg chg="add mod">
          <ac:chgData name="Batool, Nazre" userId="bb8bcf30-75a1-410b-8398-e76265c4dbbb" providerId="ADAL" clId="{7D53B5BB-0587-4C50-BA8F-F9F549357C3E}" dt="2024-10-10T11:16:00.667" v="1409" actId="1076"/>
          <ac:picMkLst>
            <pc:docMk/>
            <pc:sldMk cId="1316689169" sldId="407"/>
            <ac:picMk id="5" creationId="{C422273D-DF76-72ED-6821-214DF1507F2F}"/>
          </ac:picMkLst>
        </pc:picChg>
      </pc:sldChg>
      <pc:sldChg chg="addSp modSp mod modAnim">
        <pc:chgData name="Batool, Nazre" userId="bb8bcf30-75a1-410b-8398-e76265c4dbbb" providerId="ADAL" clId="{7D53B5BB-0587-4C50-BA8F-F9F549357C3E}" dt="2024-10-10T11:44:40.458" v="1704"/>
        <pc:sldMkLst>
          <pc:docMk/>
          <pc:sldMk cId="2877807973" sldId="408"/>
        </pc:sldMkLst>
        <pc:spChg chg="add mod">
          <ac:chgData name="Batool, Nazre" userId="bb8bcf30-75a1-410b-8398-e76265c4dbbb" providerId="ADAL" clId="{7D53B5BB-0587-4C50-BA8F-F9F549357C3E}" dt="2024-10-10T11:43:56.622" v="1698" actId="207"/>
          <ac:spMkLst>
            <pc:docMk/>
            <pc:sldMk cId="2877807973" sldId="408"/>
            <ac:spMk id="6" creationId="{56B5FCCC-9054-9E8F-320E-08F258C9FEB1}"/>
          </ac:spMkLst>
        </pc:spChg>
        <pc:spChg chg="add mod">
          <ac:chgData name="Batool, Nazre" userId="bb8bcf30-75a1-410b-8398-e76265c4dbbb" providerId="ADAL" clId="{7D53B5BB-0587-4C50-BA8F-F9F549357C3E}" dt="2024-10-10T11:44:09.226" v="1700" actId="1076"/>
          <ac:spMkLst>
            <pc:docMk/>
            <pc:sldMk cId="2877807973" sldId="408"/>
            <ac:spMk id="8" creationId="{7516D8FE-7F88-D5C6-D0B5-79B10B5D0649}"/>
          </ac:spMkLst>
        </pc:spChg>
      </pc:sldChg>
      <pc:sldChg chg="addSp modSp mod modAnim">
        <pc:chgData name="Batool, Nazre" userId="bb8bcf30-75a1-410b-8398-e76265c4dbbb" providerId="ADAL" clId="{7D53B5BB-0587-4C50-BA8F-F9F549357C3E}" dt="2024-10-10T11:45:17.065" v="1711" actId="14100"/>
        <pc:sldMkLst>
          <pc:docMk/>
          <pc:sldMk cId="982621349" sldId="409"/>
        </pc:sldMkLst>
        <pc:spChg chg="add mod">
          <ac:chgData name="Batool, Nazre" userId="bb8bcf30-75a1-410b-8398-e76265c4dbbb" providerId="ADAL" clId="{7D53B5BB-0587-4C50-BA8F-F9F549357C3E}" dt="2024-10-10T11:45:17.065" v="1711" actId="14100"/>
          <ac:spMkLst>
            <pc:docMk/>
            <pc:sldMk cId="982621349" sldId="409"/>
            <ac:spMk id="2" creationId="{D2943016-E94B-DDFA-48FF-E537EE790CDE}"/>
          </ac:spMkLst>
        </pc:spChg>
        <pc:picChg chg="mod">
          <ac:chgData name="Batool, Nazre" userId="bb8bcf30-75a1-410b-8398-e76265c4dbbb" providerId="ADAL" clId="{7D53B5BB-0587-4C50-BA8F-F9F549357C3E}" dt="2024-10-10T11:44:57.163" v="1707" actId="1076"/>
          <ac:picMkLst>
            <pc:docMk/>
            <pc:sldMk cId="982621349" sldId="409"/>
            <ac:picMk id="6" creationId="{44907DDC-0010-3AEC-C831-32AA0C2915F7}"/>
          </ac:picMkLst>
        </pc:picChg>
      </pc:sldChg>
      <pc:sldChg chg="addSp delSp modSp mod">
        <pc:chgData name="Batool, Nazre" userId="bb8bcf30-75a1-410b-8398-e76265c4dbbb" providerId="ADAL" clId="{7D53B5BB-0587-4C50-BA8F-F9F549357C3E}" dt="2024-10-10T14:48:36.284" v="1742"/>
        <pc:sldMkLst>
          <pc:docMk/>
          <pc:sldMk cId="2353868529" sldId="411"/>
        </pc:sldMkLst>
        <pc:picChg chg="mod">
          <ac:chgData name="Batool, Nazre" userId="bb8bcf30-75a1-410b-8398-e76265c4dbbb" providerId="ADAL" clId="{7D53B5BB-0587-4C50-BA8F-F9F549357C3E}" dt="2024-10-10T14:47:30.121" v="1740" actId="1037"/>
          <ac:picMkLst>
            <pc:docMk/>
            <pc:sldMk cId="2353868529" sldId="411"/>
            <ac:picMk id="9" creationId="{8A82CED3-797E-D12A-84A1-965F5A1EA69F}"/>
          </ac:picMkLst>
        </pc:picChg>
        <pc:inkChg chg="add del">
          <ac:chgData name="Batool, Nazre" userId="bb8bcf30-75a1-410b-8398-e76265c4dbbb" providerId="ADAL" clId="{7D53B5BB-0587-4C50-BA8F-F9F549357C3E}" dt="2024-10-10T14:48:36.284" v="1742"/>
          <ac:inkMkLst>
            <pc:docMk/>
            <pc:sldMk cId="2353868529" sldId="411"/>
            <ac:inkMk id="5" creationId="{409C34EB-4CBD-D5D1-FDA5-7CEAD07562AD}"/>
          </ac:inkMkLst>
        </pc:inkChg>
      </pc:sldChg>
      <pc:sldChg chg="modSp mod modAnim">
        <pc:chgData name="Batool, Nazre" userId="bb8bcf30-75a1-410b-8398-e76265c4dbbb" providerId="ADAL" clId="{7D53B5BB-0587-4C50-BA8F-F9F549357C3E}" dt="2024-10-10T11:36:40.440" v="1681"/>
        <pc:sldMkLst>
          <pc:docMk/>
          <pc:sldMk cId="1070112020" sldId="412"/>
        </pc:sldMkLst>
        <pc:spChg chg="mod">
          <ac:chgData name="Batool, Nazre" userId="bb8bcf30-75a1-410b-8398-e76265c4dbbb" providerId="ADAL" clId="{7D53B5BB-0587-4C50-BA8F-F9F549357C3E}" dt="2024-10-10T10:41:38.565" v="988" actId="13926"/>
          <ac:spMkLst>
            <pc:docMk/>
            <pc:sldMk cId="1070112020" sldId="412"/>
            <ac:spMk id="3" creationId="{94D0EB80-0155-FE70-7181-FA6803A4FECA}"/>
          </ac:spMkLst>
        </pc:spChg>
        <pc:grpChg chg="mod">
          <ac:chgData name="Batool, Nazre" userId="bb8bcf30-75a1-410b-8398-e76265c4dbbb" providerId="ADAL" clId="{7D53B5BB-0587-4C50-BA8F-F9F549357C3E}" dt="2024-10-10T10:38:35.490" v="772" actId="1076"/>
          <ac:grpSpMkLst>
            <pc:docMk/>
            <pc:sldMk cId="1070112020" sldId="412"/>
            <ac:grpSpMk id="41" creationId="{5BBF6063-19E5-ECB1-FA72-5BB7E183B4D6}"/>
          </ac:grpSpMkLst>
        </pc:grpChg>
      </pc:sldChg>
      <pc:sldChg chg="modSp mod">
        <pc:chgData name="Batool, Nazre" userId="bb8bcf30-75a1-410b-8398-e76265c4dbbb" providerId="ADAL" clId="{7D53B5BB-0587-4C50-BA8F-F9F549357C3E}" dt="2024-10-10T11:42:09.265" v="1696" actId="1076"/>
        <pc:sldMkLst>
          <pc:docMk/>
          <pc:sldMk cId="4225269871" sldId="413"/>
        </pc:sldMkLst>
        <pc:spChg chg="mod">
          <ac:chgData name="Batool, Nazre" userId="bb8bcf30-75a1-410b-8398-e76265c4dbbb" providerId="ADAL" clId="{7D53B5BB-0587-4C50-BA8F-F9F549357C3E}" dt="2024-10-10T11:22:24.152" v="1657" actId="13926"/>
          <ac:spMkLst>
            <pc:docMk/>
            <pc:sldMk cId="4225269871" sldId="413"/>
            <ac:spMk id="4" creationId="{39ACD579-F9B2-9736-27BF-0C1D82F7FC0D}"/>
          </ac:spMkLst>
        </pc:spChg>
        <pc:spChg chg="mod">
          <ac:chgData name="Batool, Nazre" userId="bb8bcf30-75a1-410b-8398-e76265c4dbbb" providerId="ADAL" clId="{7D53B5BB-0587-4C50-BA8F-F9F549357C3E}" dt="2024-10-10T11:42:09.265" v="1696" actId="1076"/>
          <ac:spMkLst>
            <pc:docMk/>
            <pc:sldMk cId="4225269871" sldId="413"/>
            <ac:spMk id="6" creationId="{2EC4A076-D70D-03DE-58A9-AF1E96D18C5E}"/>
          </ac:spMkLst>
        </pc:spChg>
        <pc:picChg chg="mod">
          <ac:chgData name="Batool, Nazre" userId="bb8bcf30-75a1-410b-8398-e76265c4dbbb" providerId="ADAL" clId="{7D53B5BB-0587-4C50-BA8F-F9F549357C3E}" dt="2024-10-10T11:42:00.903" v="1695" actId="1076"/>
          <ac:picMkLst>
            <pc:docMk/>
            <pc:sldMk cId="4225269871" sldId="413"/>
            <ac:picMk id="8" creationId="{33907A79-0728-AF09-92BE-CA302DA967F2}"/>
          </ac:picMkLst>
        </pc:picChg>
      </pc:sldChg>
      <pc:sldChg chg="addSp delSp modSp add mod ord">
        <pc:chgData name="Batool, Nazre" userId="bb8bcf30-75a1-410b-8398-e76265c4dbbb" providerId="ADAL" clId="{7D53B5BB-0587-4C50-BA8F-F9F549357C3E}" dt="2024-10-10T09:15:18.718" v="710" actId="404"/>
        <pc:sldMkLst>
          <pc:docMk/>
          <pc:sldMk cId="3089678122" sldId="416"/>
        </pc:sldMkLst>
        <pc:spChg chg="add mod">
          <ac:chgData name="Batool, Nazre" userId="bb8bcf30-75a1-410b-8398-e76265c4dbbb" providerId="ADAL" clId="{7D53B5BB-0587-4C50-BA8F-F9F549357C3E}" dt="2024-10-10T09:15:18.718" v="710" actId="404"/>
          <ac:spMkLst>
            <pc:docMk/>
            <pc:sldMk cId="3089678122" sldId="416"/>
            <ac:spMk id="2" creationId="{73B36ED0-21C6-363F-19DA-642501DADBCC}"/>
          </ac:spMkLst>
        </pc:spChg>
        <pc:spChg chg="del">
          <ac:chgData name="Batool, Nazre" userId="bb8bcf30-75a1-410b-8398-e76265c4dbbb" providerId="ADAL" clId="{7D53B5BB-0587-4C50-BA8F-F9F549357C3E}" dt="2024-10-10T09:11:00.682" v="506" actId="478"/>
          <ac:spMkLst>
            <pc:docMk/>
            <pc:sldMk cId="3089678122" sldId="416"/>
            <ac:spMk id="39" creationId="{D7CC62A3-D039-C962-0957-1BE6B31EF8DE}"/>
          </ac:spMkLst>
        </pc:spChg>
        <pc:spChg chg="del">
          <ac:chgData name="Batool, Nazre" userId="bb8bcf30-75a1-410b-8398-e76265c4dbbb" providerId="ADAL" clId="{7D53B5BB-0587-4C50-BA8F-F9F549357C3E}" dt="2024-10-10T09:11:00.682" v="506" actId="478"/>
          <ac:spMkLst>
            <pc:docMk/>
            <pc:sldMk cId="3089678122" sldId="416"/>
            <ac:spMk id="40" creationId="{EF9EFE1D-299F-FEFB-6C22-564021E91A65}"/>
          </ac:spMkLst>
        </pc:spChg>
        <pc:spChg chg="del">
          <ac:chgData name="Batool, Nazre" userId="bb8bcf30-75a1-410b-8398-e76265c4dbbb" providerId="ADAL" clId="{7D53B5BB-0587-4C50-BA8F-F9F549357C3E}" dt="2024-10-10T09:11:00.682" v="506" actId="478"/>
          <ac:spMkLst>
            <pc:docMk/>
            <pc:sldMk cId="3089678122" sldId="416"/>
            <ac:spMk id="41" creationId="{345D592B-C8E2-36FD-95AF-9AE322450084}"/>
          </ac:spMkLst>
        </pc:spChg>
        <pc:spChg chg="del">
          <ac:chgData name="Batool, Nazre" userId="bb8bcf30-75a1-410b-8398-e76265c4dbbb" providerId="ADAL" clId="{7D53B5BB-0587-4C50-BA8F-F9F549357C3E}" dt="2024-10-10T09:11:05.227" v="507" actId="478"/>
          <ac:spMkLst>
            <pc:docMk/>
            <pc:sldMk cId="3089678122" sldId="416"/>
            <ac:spMk id="42" creationId="{6E8D55AE-260F-D07B-D5CC-7AF00326A00E}"/>
          </ac:spMkLst>
        </pc:spChg>
        <pc:picChg chg="add mod">
          <ac:chgData name="Batool, Nazre" userId="bb8bcf30-75a1-410b-8398-e76265c4dbbb" providerId="ADAL" clId="{7D53B5BB-0587-4C50-BA8F-F9F549357C3E}" dt="2024-10-10T09:11:20.134" v="510" actId="1076"/>
          <ac:picMkLst>
            <pc:docMk/>
            <pc:sldMk cId="3089678122" sldId="416"/>
            <ac:picMk id="5" creationId="{C44F58EF-3E92-CD9D-B8F8-15B87918837B}"/>
          </ac:picMkLst>
        </pc:picChg>
        <pc:picChg chg="del">
          <ac:chgData name="Batool, Nazre" userId="bb8bcf30-75a1-410b-8398-e76265c4dbbb" providerId="ADAL" clId="{7D53B5BB-0587-4C50-BA8F-F9F549357C3E}" dt="2024-10-10T09:11:00.682" v="506" actId="478"/>
          <ac:picMkLst>
            <pc:docMk/>
            <pc:sldMk cId="3089678122" sldId="416"/>
            <ac:picMk id="21" creationId="{A0F4AC81-E654-5E9B-1876-A71F766BABC9}"/>
          </ac:picMkLst>
        </pc:picChg>
        <pc:picChg chg="del">
          <ac:chgData name="Batool, Nazre" userId="bb8bcf30-75a1-410b-8398-e76265c4dbbb" providerId="ADAL" clId="{7D53B5BB-0587-4C50-BA8F-F9F549357C3E}" dt="2024-10-10T09:11:00.682" v="506" actId="478"/>
          <ac:picMkLst>
            <pc:docMk/>
            <pc:sldMk cId="3089678122" sldId="416"/>
            <ac:picMk id="23" creationId="{45A33B9A-1E21-B41D-1AD1-3CFB5539110E}"/>
          </ac:picMkLst>
        </pc:picChg>
        <pc:picChg chg="del">
          <ac:chgData name="Batool, Nazre" userId="bb8bcf30-75a1-410b-8398-e76265c4dbbb" providerId="ADAL" clId="{7D53B5BB-0587-4C50-BA8F-F9F549357C3E}" dt="2024-10-10T09:11:00.682" v="506" actId="478"/>
          <ac:picMkLst>
            <pc:docMk/>
            <pc:sldMk cId="3089678122" sldId="416"/>
            <ac:picMk id="25" creationId="{C8C34F3D-4D82-F1CD-317F-90C7FF61A01F}"/>
          </ac:picMkLst>
        </pc:picChg>
        <pc:picChg chg="del">
          <ac:chgData name="Batool, Nazre" userId="bb8bcf30-75a1-410b-8398-e76265c4dbbb" providerId="ADAL" clId="{7D53B5BB-0587-4C50-BA8F-F9F549357C3E}" dt="2024-10-10T09:11:00.682" v="506" actId="478"/>
          <ac:picMkLst>
            <pc:docMk/>
            <pc:sldMk cId="3089678122" sldId="416"/>
            <ac:picMk id="27" creationId="{0D41B92E-C24B-81E3-BC78-7981F1433BA0}"/>
          </ac:picMkLst>
        </pc:picChg>
        <pc:picChg chg="del">
          <ac:chgData name="Batool, Nazre" userId="bb8bcf30-75a1-410b-8398-e76265c4dbbb" providerId="ADAL" clId="{7D53B5BB-0587-4C50-BA8F-F9F549357C3E}" dt="2024-10-10T09:11:00.682" v="506" actId="478"/>
          <ac:picMkLst>
            <pc:docMk/>
            <pc:sldMk cId="3089678122" sldId="416"/>
            <ac:picMk id="29" creationId="{20DD211A-E96C-B849-8526-EBE6D0159D96}"/>
          </ac:picMkLst>
        </pc:picChg>
        <pc:picChg chg="del">
          <ac:chgData name="Batool, Nazre" userId="bb8bcf30-75a1-410b-8398-e76265c4dbbb" providerId="ADAL" clId="{7D53B5BB-0587-4C50-BA8F-F9F549357C3E}" dt="2024-10-10T09:11:00.682" v="506" actId="478"/>
          <ac:picMkLst>
            <pc:docMk/>
            <pc:sldMk cId="3089678122" sldId="416"/>
            <ac:picMk id="35" creationId="{5A1B87ED-6C93-83A1-8A34-822969B0DE8B}"/>
          </ac:picMkLst>
        </pc:picChg>
        <pc:picChg chg="del">
          <ac:chgData name="Batool, Nazre" userId="bb8bcf30-75a1-410b-8398-e76265c4dbbb" providerId="ADAL" clId="{7D53B5BB-0587-4C50-BA8F-F9F549357C3E}" dt="2024-10-10T09:11:00.682" v="506" actId="478"/>
          <ac:picMkLst>
            <pc:docMk/>
            <pc:sldMk cId="3089678122" sldId="416"/>
            <ac:picMk id="37" creationId="{954B7F47-0EC5-9171-15EC-8083CC2AF86C}"/>
          </ac:picMkLst>
        </pc:picChg>
      </pc:sldChg>
    </pc:docChg>
  </pc:docChgLst>
  <pc:docChgLst>
    <pc:chgData name="Batool, Nazre" userId="bb8bcf30-75a1-410b-8398-e76265c4dbbb" providerId="ADAL" clId="{6E005D06-7129-4498-84EB-7E65C3364465}"/>
    <pc:docChg chg="undo custSel addSld delSld modSld sldOrd">
      <pc:chgData name="Batool, Nazre" userId="bb8bcf30-75a1-410b-8398-e76265c4dbbb" providerId="ADAL" clId="{6E005D06-7129-4498-84EB-7E65C3364465}" dt="2024-09-17T22:57:46.549" v="1434" actId="20577"/>
      <pc:docMkLst>
        <pc:docMk/>
      </pc:docMkLst>
      <pc:sldChg chg="modSp mod">
        <pc:chgData name="Batool, Nazre" userId="bb8bcf30-75a1-410b-8398-e76265c4dbbb" providerId="ADAL" clId="{6E005D06-7129-4498-84EB-7E65C3364465}" dt="2024-09-17T21:57:54.913" v="159" actId="20577"/>
        <pc:sldMkLst>
          <pc:docMk/>
          <pc:sldMk cId="1843422414" sldId="256"/>
        </pc:sldMkLst>
        <pc:spChg chg="mod">
          <ac:chgData name="Batool, Nazre" userId="bb8bcf30-75a1-410b-8398-e76265c4dbbb" providerId="ADAL" clId="{6E005D06-7129-4498-84EB-7E65C3364465}" dt="2024-09-17T21:57:54.913" v="159" actId="20577"/>
          <ac:spMkLst>
            <pc:docMk/>
            <pc:sldMk cId="1843422414" sldId="256"/>
            <ac:spMk id="2" creationId="{E8D9DEA9-651E-D0A0-3F26-8F8B599F20CB}"/>
          </ac:spMkLst>
        </pc:spChg>
      </pc:sldChg>
      <pc:sldChg chg="del">
        <pc:chgData name="Batool, Nazre" userId="bb8bcf30-75a1-410b-8398-e76265c4dbbb" providerId="ADAL" clId="{6E005D06-7129-4498-84EB-7E65C3364465}" dt="2024-09-17T21:58:24.949" v="160" actId="47"/>
        <pc:sldMkLst>
          <pc:docMk/>
          <pc:sldMk cId="4050311342" sldId="309"/>
        </pc:sldMkLst>
      </pc:sldChg>
      <pc:sldChg chg="del">
        <pc:chgData name="Batool, Nazre" userId="bb8bcf30-75a1-410b-8398-e76265c4dbbb" providerId="ADAL" clId="{6E005D06-7129-4498-84EB-7E65C3364465}" dt="2024-09-17T21:58:24.949" v="160" actId="47"/>
        <pc:sldMkLst>
          <pc:docMk/>
          <pc:sldMk cId="2834774806" sldId="310"/>
        </pc:sldMkLst>
      </pc:sldChg>
      <pc:sldChg chg="addSp delSp modSp mod ord modAnim">
        <pc:chgData name="Batool, Nazre" userId="bb8bcf30-75a1-410b-8398-e76265c4dbbb" providerId="ADAL" clId="{6E005D06-7129-4498-84EB-7E65C3364465}" dt="2024-09-17T22:14:29.538" v="472"/>
        <pc:sldMkLst>
          <pc:docMk/>
          <pc:sldMk cId="3664000610" sldId="312"/>
        </pc:sldMkLst>
        <pc:spChg chg="mod">
          <ac:chgData name="Batool, Nazre" userId="bb8bcf30-75a1-410b-8398-e76265c4dbbb" providerId="ADAL" clId="{6E005D06-7129-4498-84EB-7E65C3364465}" dt="2024-09-17T22:14:07.311" v="471" actId="20577"/>
          <ac:spMkLst>
            <pc:docMk/>
            <pc:sldMk cId="3664000610" sldId="312"/>
            <ac:spMk id="3" creationId="{94D0EB80-0155-FE70-7181-FA6803A4FECA}"/>
          </ac:spMkLst>
        </pc:spChg>
        <pc:spChg chg="mod">
          <ac:chgData name="Batool, Nazre" userId="bb8bcf30-75a1-410b-8398-e76265c4dbbb" providerId="ADAL" clId="{6E005D06-7129-4498-84EB-7E65C3364465}" dt="2024-09-17T22:05:08.970" v="306"/>
          <ac:spMkLst>
            <pc:docMk/>
            <pc:sldMk cId="3664000610" sldId="312"/>
            <ac:spMk id="4" creationId="{39ACD579-F9B2-9736-27BF-0C1D82F7FC0D}"/>
          </ac:spMkLst>
        </pc:spChg>
        <pc:spChg chg="mod">
          <ac:chgData name="Batool, Nazre" userId="bb8bcf30-75a1-410b-8398-e76265c4dbbb" providerId="ADAL" clId="{6E005D06-7129-4498-84EB-7E65C3364465}" dt="2024-09-17T22:07:50.569" v="331" actId="1076"/>
          <ac:spMkLst>
            <pc:docMk/>
            <pc:sldMk cId="3664000610" sldId="312"/>
            <ac:spMk id="15" creationId="{EFA485D2-39DD-1BFD-A2D6-8779912821FD}"/>
          </ac:spMkLst>
        </pc:spChg>
        <pc:spChg chg="mod">
          <ac:chgData name="Batool, Nazre" userId="bb8bcf30-75a1-410b-8398-e76265c4dbbb" providerId="ADAL" clId="{6E005D06-7129-4498-84EB-7E65C3364465}" dt="2024-09-17T22:07:50.569" v="331" actId="1076"/>
          <ac:spMkLst>
            <pc:docMk/>
            <pc:sldMk cId="3664000610" sldId="312"/>
            <ac:spMk id="16" creationId="{CD1AB3B4-320C-782E-97A2-1E0C8B868CB9}"/>
          </ac:spMkLst>
        </pc:spChg>
        <pc:spChg chg="mod">
          <ac:chgData name="Batool, Nazre" userId="bb8bcf30-75a1-410b-8398-e76265c4dbbb" providerId="ADAL" clId="{6E005D06-7129-4498-84EB-7E65C3364465}" dt="2024-09-17T22:07:50.569" v="331" actId="1076"/>
          <ac:spMkLst>
            <pc:docMk/>
            <pc:sldMk cId="3664000610" sldId="312"/>
            <ac:spMk id="17" creationId="{AB6CB898-4702-BDAC-5227-335EC5868E75}"/>
          </ac:spMkLst>
        </pc:spChg>
        <pc:spChg chg="mod">
          <ac:chgData name="Batool, Nazre" userId="bb8bcf30-75a1-410b-8398-e76265c4dbbb" providerId="ADAL" clId="{6E005D06-7129-4498-84EB-7E65C3364465}" dt="2024-09-17T22:07:50.569" v="331" actId="1076"/>
          <ac:spMkLst>
            <pc:docMk/>
            <pc:sldMk cId="3664000610" sldId="312"/>
            <ac:spMk id="18" creationId="{E7AF10A6-E21B-CF55-7831-B7FE395F1AFB}"/>
          </ac:spMkLst>
        </pc:spChg>
        <pc:spChg chg="mod">
          <ac:chgData name="Batool, Nazre" userId="bb8bcf30-75a1-410b-8398-e76265c4dbbb" providerId="ADAL" clId="{6E005D06-7129-4498-84EB-7E65C3364465}" dt="2024-09-17T22:07:50.569" v="331" actId="1076"/>
          <ac:spMkLst>
            <pc:docMk/>
            <pc:sldMk cId="3664000610" sldId="312"/>
            <ac:spMk id="19" creationId="{6D39E651-B3C0-87B1-B80D-FAFF9CCD9494}"/>
          </ac:spMkLst>
        </pc:spChg>
        <pc:spChg chg="mod">
          <ac:chgData name="Batool, Nazre" userId="bb8bcf30-75a1-410b-8398-e76265c4dbbb" providerId="ADAL" clId="{6E005D06-7129-4498-84EB-7E65C3364465}" dt="2024-09-17T22:07:50.569" v="331" actId="1076"/>
          <ac:spMkLst>
            <pc:docMk/>
            <pc:sldMk cId="3664000610" sldId="312"/>
            <ac:spMk id="20" creationId="{292813DE-1F2D-4344-560D-62F67B433A74}"/>
          </ac:spMkLst>
        </pc:spChg>
        <pc:spChg chg="mod">
          <ac:chgData name="Batool, Nazre" userId="bb8bcf30-75a1-410b-8398-e76265c4dbbb" providerId="ADAL" clId="{6E005D06-7129-4498-84EB-7E65C3364465}" dt="2024-09-17T22:07:50.569" v="331" actId="1076"/>
          <ac:spMkLst>
            <pc:docMk/>
            <pc:sldMk cId="3664000610" sldId="312"/>
            <ac:spMk id="21" creationId="{DBAD8F8C-E527-F447-9043-D37F83433912}"/>
          </ac:spMkLst>
        </pc:spChg>
        <pc:spChg chg="mod">
          <ac:chgData name="Batool, Nazre" userId="bb8bcf30-75a1-410b-8398-e76265c4dbbb" providerId="ADAL" clId="{6E005D06-7129-4498-84EB-7E65C3364465}" dt="2024-09-17T22:07:50.569" v="331" actId="1076"/>
          <ac:spMkLst>
            <pc:docMk/>
            <pc:sldMk cId="3664000610" sldId="312"/>
            <ac:spMk id="22" creationId="{B4F794A9-560A-309D-0294-BD04938333E9}"/>
          </ac:spMkLst>
        </pc:spChg>
        <pc:spChg chg="mod">
          <ac:chgData name="Batool, Nazre" userId="bb8bcf30-75a1-410b-8398-e76265c4dbbb" providerId="ADAL" clId="{6E005D06-7129-4498-84EB-7E65C3364465}" dt="2024-09-17T22:07:50.569" v="331" actId="1076"/>
          <ac:spMkLst>
            <pc:docMk/>
            <pc:sldMk cId="3664000610" sldId="312"/>
            <ac:spMk id="23" creationId="{31BC6020-328A-F88F-D1DB-3A25C963E57D}"/>
          </ac:spMkLst>
        </pc:spChg>
        <pc:spChg chg="mod">
          <ac:chgData name="Batool, Nazre" userId="bb8bcf30-75a1-410b-8398-e76265c4dbbb" providerId="ADAL" clId="{6E005D06-7129-4498-84EB-7E65C3364465}" dt="2024-09-17T22:07:50.569" v="331" actId="1076"/>
          <ac:spMkLst>
            <pc:docMk/>
            <pc:sldMk cId="3664000610" sldId="312"/>
            <ac:spMk id="24" creationId="{05886A4A-28DE-9AF9-7B36-928B5CB8FB23}"/>
          </ac:spMkLst>
        </pc:spChg>
        <pc:spChg chg="mod">
          <ac:chgData name="Batool, Nazre" userId="bb8bcf30-75a1-410b-8398-e76265c4dbbb" providerId="ADAL" clId="{6E005D06-7129-4498-84EB-7E65C3364465}" dt="2024-09-17T22:07:50.569" v="331" actId="1076"/>
          <ac:spMkLst>
            <pc:docMk/>
            <pc:sldMk cId="3664000610" sldId="312"/>
            <ac:spMk id="25" creationId="{9453FA84-44EC-388D-74F4-49395301AB38}"/>
          </ac:spMkLst>
        </pc:spChg>
        <pc:spChg chg="mod">
          <ac:chgData name="Batool, Nazre" userId="bb8bcf30-75a1-410b-8398-e76265c4dbbb" providerId="ADAL" clId="{6E005D06-7129-4498-84EB-7E65C3364465}" dt="2024-09-17T22:07:50.569" v="331" actId="1076"/>
          <ac:spMkLst>
            <pc:docMk/>
            <pc:sldMk cId="3664000610" sldId="312"/>
            <ac:spMk id="26" creationId="{373214A9-1D9F-9F40-65C0-07C774EAAD5E}"/>
          </ac:spMkLst>
        </pc:spChg>
        <pc:spChg chg="mod">
          <ac:chgData name="Batool, Nazre" userId="bb8bcf30-75a1-410b-8398-e76265c4dbbb" providerId="ADAL" clId="{6E005D06-7129-4498-84EB-7E65C3364465}" dt="2024-09-17T22:07:50.569" v="331" actId="1076"/>
          <ac:spMkLst>
            <pc:docMk/>
            <pc:sldMk cId="3664000610" sldId="312"/>
            <ac:spMk id="27" creationId="{44C972C3-65DB-24FC-C60D-3CD9E7405752}"/>
          </ac:spMkLst>
        </pc:spChg>
        <pc:spChg chg="mod">
          <ac:chgData name="Batool, Nazre" userId="bb8bcf30-75a1-410b-8398-e76265c4dbbb" providerId="ADAL" clId="{6E005D06-7129-4498-84EB-7E65C3364465}" dt="2024-09-17T22:07:50.569" v="331" actId="1076"/>
          <ac:spMkLst>
            <pc:docMk/>
            <pc:sldMk cId="3664000610" sldId="312"/>
            <ac:spMk id="28" creationId="{EC26630D-ED78-3703-C631-A2B3F22F2234}"/>
          </ac:spMkLst>
        </pc:spChg>
        <pc:spChg chg="mod">
          <ac:chgData name="Batool, Nazre" userId="bb8bcf30-75a1-410b-8398-e76265c4dbbb" providerId="ADAL" clId="{6E005D06-7129-4498-84EB-7E65C3364465}" dt="2024-09-17T22:07:50.569" v="331" actId="1076"/>
          <ac:spMkLst>
            <pc:docMk/>
            <pc:sldMk cId="3664000610" sldId="312"/>
            <ac:spMk id="29" creationId="{BBA91399-A7A9-A415-99C7-25357B7F5567}"/>
          </ac:spMkLst>
        </pc:spChg>
        <pc:spChg chg="mod">
          <ac:chgData name="Batool, Nazre" userId="bb8bcf30-75a1-410b-8398-e76265c4dbbb" providerId="ADAL" clId="{6E005D06-7129-4498-84EB-7E65C3364465}" dt="2024-09-17T22:07:50.569" v="331" actId="1076"/>
          <ac:spMkLst>
            <pc:docMk/>
            <pc:sldMk cId="3664000610" sldId="312"/>
            <ac:spMk id="30" creationId="{9152BA0A-9C63-3C4A-47CB-51B150751A05}"/>
          </ac:spMkLst>
        </pc:spChg>
        <pc:spChg chg="mod">
          <ac:chgData name="Batool, Nazre" userId="bb8bcf30-75a1-410b-8398-e76265c4dbbb" providerId="ADAL" clId="{6E005D06-7129-4498-84EB-7E65C3364465}" dt="2024-09-17T22:07:50.569" v="331" actId="1076"/>
          <ac:spMkLst>
            <pc:docMk/>
            <pc:sldMk cId="3664000610" sldId="312"/>
            <ac:spMk id="31" creationId="{45C34903-EB76-54E3-53E1-68148D4FB960}"/>
          </ac:spMkLst>
        </pc:spChg>
        <pc:spChg chg="mod">
          <ac:chgData name="Batool, Nazre" userId="bb8bcf30-75a1-410b-8398-e76265c4dbbb" providerId="ADAL" clId="{6E005D06-7129-4498-84EB-7E65C3364465}" dt="2024-09-17T22:07:50.569" v="331" actId="1076"/>
          <ac:spMkLst>
            <pc:docMk/>
            <pc:sldMk cId="3664000610" sldId="312"/>
            <ac:spMk id="32" creationId="{C216405F-79E8-A061-6F84-5A15D250133C}"/>
          </ac:spMkLst>
        </pc:spChg>
        <pc:spChg chg="mod">
          <ac:chgData name="Batool, Nazre" userId="bb8bcf30-75a1-410b-8398-e76265c4dbbb" providerId="ADAL" clId="{6E005D06-7129-4498-84EB-7E65C3364465}" dt="2024-09-17T22:07:50.569" v="331" actId="1076"/>
          <ac:spMkLst>
            <pc:docMk/>
            <pc:sldMk cId="3664000610" sldId="312"/>
            <ac:spMk id="33" creationId="{DBE4C4EA-EB65-9A42-EF7B-2D070760A574}"/>
          </ac:spMkLst>
        </pc:spChg>
        <pc:spChg chg="mod">
          <ac:chgData name="Batool, Nazre" userId="bb8bcf30-75a1-410b-8398-e76265c4dbbb" providerId="ADAL" clId="{6E005D06-7129-4498-84EB-7E65C3364465}" dt="2024-09-17T22:07:50.569" v="331" actId="1076"/>
          <ac:spMkLst>
            <pc:docMk/>
            <pc:sldMk cId="3664000610" sldId="312"/>
            <ac:spMk id="34" creationId="{4225F4E1-9863-CED2-0610-532C003870D5}"/>
          </ac:spMkLst>
        </pc:spChg>
        <pc:spChg chg="mod">
          <ac:chgData name="Batool, Nazre" userId="bb8bcf30-75a1-410b-8398-e76265c4dbbb" providerId="ADAL" clId="{6E005D06-7129-4498-84EB-7E65C3364465}" dt="2024-09-17T22:07:50.569" v="331" actId="1076"/>
          <ac:spMkLst>
            <pc:docMk/>
            <pc:sldMk cId="3664000610" sldId="312"/>
            <ac:spMk id="35" creationId="{CA471FD2-5234-7CCA-4515-45279B5B5627}"/>
          </ac:spMkLst>
        </pc:spChg>
        <pc:spChg chg="mod">
          <ac:chgData name="Batool, Nazre" userId="bb8bcf30-75a1-410b-8398-e76265c4dbbb" providerId="ADAL" clId="{6E005D06-7129-4498-84EB-7E65C3364465}" dt="2024-09-17T22:07:50.569" v="331" actId="1076"/>
          <ac:spMkLst>
            <pc:docMk/>
            <pc:sldMk cId="3664000610" sldId="312"/>
            <ac:spMk id="36" creationId="{CF7F799F-FBB5-4633-FB4D-CBFB2D511193}"/>
          </ac:spMkLst>
        </pc:spChg>
        <pc:spChg chg="mod">
          <ac:chgData name="Batool, Nazre" userId="bb8bcf30-75a1-410b-8398-e76265c4dbbb" providerId="ADAL" clId="{6E005D06-7129-4498-84EB-7E65C3364465}" dt="2024-09-17T22:07:50.569" v="331" actId="1076"/>
          <ac:spMkLst>
            <pc:docMk/>
            <pc:sldMk cId="3664000610" sldId="312"/>
            <ac:spMk id="37" creationId="{4C6844A2-76C7-D6C8-D6F8-C053033384A3}"/>
          </ac:spMkLst>
        </pc:spChg>
        <pc:spChg chg="mod">
          <ac:chgData name="Batool, Nazre" userId="bb8bcf30-75a1-410b-8398-e76265c4dbbb" providerId="ADAL" clId="{6E005D06-7129-4498-84EB-7E65C3364465}" dt="2024-09-17T22:07:50.569" v="331" actId="1076"/>
          <ac:spMkLst>
            <pc:docMk/>
            <pc:sldMk cId="3664000610" sldId="312"/>
            <ac:spMk id="38" creationId="{DFF138D7-926F-2A94-18F8-A6DA2E1A691A}"/>
          </ac:spMkLst>
        </pc:spChg>
        <pc:spChg chg="mod">
          <ac:chgData name="Batool, Nazre" userId="bb8bcf30-75a1-410b-8398-e76265c4dbbb" providerId="ADAL" clId="{6E005D06-7129-4498-84EB-7E65C3364465}" dt="2024-09-17T22:07:50.569" v="331" actId="1076"/>
          <ac:spMkLst>
            <pc:docMk/>
            <pc:sldMk cId="3664000610" sldId="312"/>
            <ac:spMk id="39" creationId="{28FDA364-177E-DE59-50FF-764D56F5FFE1}"/>
          </ac:spMkLst>
        </pc:spChg>
        <pc:spChg chg="mod">
          <ac:chgData name="Batool, Nazre" userId="bb8bcf30-75a1-410b-8398-e76265c4dbbb" providerId="ADAL" clId="{6E005D06-7129-4498-84EB-7E65C3364465}" dt="2024-09-17T22:07:50.569" v="331" actId="1076"/>
          <ac:spMkLst>
            <pc:docMk/>
            <pc:sldMk cId="3664000610" sldId="312"/>
            <ac:spMk id="40" creationId="{4675952E-4D73-27C0-D6C3-0FFDB072D4A2}"/>
          </ac:spMkLst>
        </pc:spChg>
        <pc:spChg chg="mod">
          <ac:chgData name="Batool, Nazre" userId="bb8bcf30-75a1-410b-8398-e76265c4dbbb" providerId="ADAL" clId="{6E005D06-7129-4498-84EB-7E65C3364465}" dt="2024-09-17T22:07:50.569" v="331" actId="1076"/>
          <ac:spMkLst>
            <pc:docMk/>
            <pc:sldMk cId="3664000610" sldId="312"/>
            <ac:spMk id="41" creationId="{00AED83B-C38A-5395-3BE3-B795E0FA88B6}"/>
          </ac:spMkLst>
        </pc:spChg>
        <pc:spChg chg="mod">
          <ac:chgData name="Batool, Nazre" userId="bb8bcf30-75a1-410b-8398-e76265c4dbbb" providerId="ADAL" clId="{6E005D06-7129-4498-84EB-7E65C3364465}" dt="2024-09-17T22:07:50.569" v="331" actId="1076"/>
          <ac:spMkLst>
            <pc:docMk/>
            <pc:sldMk cId="3664000610" sldId="312"/>
            <ac:spMk id="42" creationId="{79835CB0-549F-E221-06FB-3A4FEBAEFA53}"/>
          </ac:spMkLst>
        </pc:spChg>
        <pc:spChg chg="mod">
          <ac:chgData name="Batool, Nazre" userId="bb8bcf30-75a1-410b-8398-e76265c4dbbb" providerId="ADAL" clId="{6E005D06-7129-4498-84EB-7E65C3364465}" dt="2024-09-17T22:07:50.569" v="331" actId="1076"/>
          <ac:spMkLst>
            <pc:docMk/>
            <pc:sldMk cId="3664000610" sldId="312"/>
            <ac:spMk id="43" creationId="{FA38843F-C316-F454-9174-7E81AA7315E2}"/>
          </ac:spMkLst>
        </pc:spChg>
        <pc:spChg chg="mod">
          <ac:chgData name="Batool, Nazre" userId="bb8bcf30-75a1-410b-8398-e76265c4dbbb" providerId="ADAL" clId="{6E005D06-7129-4498-84EB-7E65C3364465}" dt="2024-09-17T22:07:50.569" v="331" actId="1076"/>
          <ac:spMkLst>
            <pc:docMk/>
            <pc:sldMk cId="3664000610" sldId="312"/>
            <ac:spMk id="44" creationId="{29D69537-43CC-E79A-45B2-C5CAB219758F}"/>
          </ac:spMkLst>
        </pc:spChg>
        <pc:spChg chg="mod">
          <ac:chgData name="Batool, Nazre" userId="bb8bcf30-75a1-410b-8398-e76265c4dbbb" providerId="ADAL" clId="{6E005D06-7129-4498-84EB-7E65C3364465}" dt="2024-09-17T22:07:50.569" v="331" actId="1076"/>
          <ac:spMkLst>
            <pc:docMk/>
            <pc:sldMk cId="3664000610" sldId="312"/>
            <ac:spMk id="45" creationId="{09F7E242-4975-035A-7844-D6BC2AECB914}"/>
          </ac:spMkLst>
        </pc:spChg>
        <pc:spChg chg="mod">
          <ac:chgData name="Batool, Nazre" userId="bb8bcf30-75a1-410b-8398-e76265c4dbbb" providerId="ADAL" clId="{6E005D06-7129-4498-84EB-7E65C3364465}" dt="2024-09-17T22:07:50.569" v="331" actId="1076"/>
          <ac:spMkLst>
            <pc:docMk/>
            <pc:sldMk cId="3664000610" sldId="312"/>
            <ac:spMk id="46" creationId="{EAEE98C0-76FF-8FD1-45A2-A9B23594ECA5}"/>
          </ac:spMkLst>
        </pc:spChg>
        <pc:spChg chg="mod">
          <ac:chgData name="Batool, Nazre" userId="bb8bcf30-75a1-410b-8398-e76265c4dbbb" providerId="ADAL" clId="{6E005D06-7129-4498-84EB-7E65C3364465}" dt="2024-09-17T22:07:50.569" v="331" actId="1076"/>
          <ac:spMkLst>
            <pc:docMk/>
            <pc:sldMk cId="3664000610" sldId="312"/>
            <ac:spMk id="47" creationId="{6C8A30EE-9B25-E095-5BAA-5BAAA341CFC2}"/>
          </ac:spMkLst>
        </pc:spChg>
        <pc:spChg chg="mod">
          <ac:chgData name="Batool, Nazre" userId="bb8bcf30-75a1-410b-8398-e76265c4dbbb" providerId="ADAL" clId="{6E005D06-7129-4498-84EB-7E65C3364465}" dt="2024-09-17T22:07:50.569" v="331" actId="1076"/>
          <ac:spMkLst>
            <pc:docMk/>
            <pc:sldMk cId="3664000610" sldId="312"/>
            <ac:spMk id="48" creationId="{FD8A885E-A11C-6D4F-E1FA-77C4BAD5CAC8}"/>
          </ac:spMkLst>
        </pc:spChg>
        <pc:spChg chg="mod">
          <ac:chgData name="Batool, Nazre" userId="bb8bcf30-75a1-410b-8398-e76265c4dbbb" providerId="ADAL" clId="{6E005D06-7129-4498-84EB-7E65C3364465}" dt="2024-09-17T22:07:50.569" v="331" actId="1076"/>
          <ac:spMkLst>
            <pc:docMk/>
            <pc:sldMk cId="3664000610" sldId="312"/>
            <ac:spMk id="49" creationId="{FAB26435-B982-1B05-FB64-4156A0C22904}"/>
          </ac:spMkLst>
        </pc:spChg>
        <pc:spChg chg="mod">
          <ac:chgData name="Batool, Nazre" userId="bb8bcf30-75a1-410b-8398-e76265c4dbbb" providerId="ADAL" clId="{6E005D06-7129-4498-84EB-7E65C3364465}" dt="2024-09-17T22:07:50.569" v="331" actId="1076"/>
          <ac:spMkLst>
            <pc:docMk/>
            <pc:sldMk cId="3664000610" sldId="312"/>
            <ac:spMk id="50" creationId="{86A5BAE8-49A0-1267-0250-C14ECFECBF0C}"/>
          </ac:spMkLst>
        </pc:spChg>
        <pc:spChg chg="mod">
          <ac:chgData name="Batool, Nazre" userId="bb8bcf30-75a1-410b-8398-e76265c4dbbb" providerId="ADAL" clId="{6E005D06-7129-4498-84EB-7E65C3364465}" dt="2024-09-17T22:07:50.569" v="331" actId="1076"/>
          <ac:spMkLst>
            <pc:docMk/>
            <pc:sldMk cId="3664000610" sldId="312"/>
            <ac:spMk id="51" creationId="{F52D49A2-2F12-3683-0823-4912658A0149}"/>
          </ac:spMkLst>
        </pc:spChg>
        <pc:spChg chg="mod">
          <ac:chgData name="Batool, Nazre" userId="bb8bcf30-75a1-410b-8398-e76265c4dbbb" providerId="ADAL" clId="{6E005D06-7129-4498-84EB-7E65C3364465}" dt="2024-09-17T22:07:50.569" v="331" actId="1076"/>
          <ac:spMkLst>
            <pc:docMk/>
            <pc:sldMk cId="3664000610" sldId="312"/>
            <ac:spMk id="52" creationId="{A056E320-D182-A5B0-F7D4-0F2BFA5F8011}"/>
          </ac:spMkLst>
        </pc:spChg>
        <pc:spChg chg="mod">
          <ac:chgData name="Batool, Nazre" userId="bb8bcf30-75a1-410b-8398-e76265c4dbbb" providerId="ADAL" clId="{6E005D06-7129-4498-84EB-7E65C3364465}" dt="2024-09-17T22:07:50.569" v="331" actId="1076"/>
          <ac:spMkLst>
            <pc:docMk/>
            <pc:sldMk cId="3664000610" sldId="312"/>
            <ac:spMk id="53" creationId="{7CE51324-E5AC-A5EA-5C13-A30F3DDF82FE}"/>
          </ac:spMkLst>
        </pc:spChg>
        <pc:spChg chg="mod">
          <ac:chgData name="Batool, Nazre" userId="bb8bcf30-75a1-410b-8398-e76265c4dbbb" providerId="ADAL" clId="{6E005D06-7129-4498-84EB-7E65C3364465}" dt="2024-09-17T22:07:50.569" v="331" actId="1076"/>
          <ac:spMkLst>
            <pc:docMk/>
            <pc:sldMk cId="3664000610" sldId="312"/>
            <ac:spMk id="54" creationId="{A8B00999-703E-9367-E7B9-FC4C9E6FDC21}"/>
          </ac:spMkLst>
        </pc:spChg>
        <pc:spChg chg="mod">
          <ac:chgData name="Batool, Nazre" userId="bb8bcf30-75a1-410b-8398-e76265c4dbbb" providerId="ADAL" clId="{6E005D06-7129-4498-84EB-7E65C3364465}" dt="2024-09-17T22:07:50.569" v="331" actId="1076"/>
          <ac:spMkLst>
            <pc:docMk/>
            <pc:sldMk cId="3664000610" sldId="312"/>
            <ac:spMk id="55" creationId="{14365CC2-164A-4BDD-82BD-C5CFA14088E8}"/>
          </ac:spMkLst>
        </pc:spChg>
        <pc:spChg chg="mod">
          <ac:chgData name="Batool, Nazre" userId="bb8bcf30-75a1-410b-8398-e76265c4dbbb" providerId="ADAL" clId="{6E005D06-7129-4498-84EB-7E65C3364465}" dt="2024-09-17T22:07:50.569" v="331" actId="1076"/>
          <ac:spMkLst>
            <pc:docMk/>
            <pc:sldMk cId="3664000610" sldId="312"/>
            <ac:spMk id="56" creationId="{9C9728E8-82A3-770C-ECDE-AF03CB94945B}"/>
          </ac:spMkLst>
        </pc:spChg>
        <pc:spChg chg="mod">
          <ac:chgData name="Batool, Nazre" userId="bb8bcf30-75a1-410b-8398-e76265c4dbbb" providerId="ADAL" clId="{6E005D06-7129-4498-84EB-7E65C3364465}" dt="2024-09-17T22:07:50.569" v="331" actId="1076"/>
          <ac:spMkLst>
            <pc:docMk/>
            <pc:sldMk cId="3664000610" sldId="312"/>
            <ac:spMk id="57" creationId="{C39200D7-374A-BAC4-B7D2-91676AE3C8E7}"/>
          </ac:spMkLst>
        </pc:spChg>
        <pc:spChg chg="mod">
          <ac:chgData name="Batool, Nazre" userId="bb8bcf30-75a1-410b-8398-e76265c4dbbb" providerId="ADAL" clId="{6E005D06-7129-4498-84EB-7E65C3364465}" dt="2024-09-17T22:07:50.569" v="331" actId="1076"/>
          <ac:spMkLst>
            <pc:docMk/>
            <pc:sldMk cId="3664000610" sldId="312"/>
            <ac:spMk id="58" creationId="{A18C09CB-CF0E-CC96-918D-88EAB8A8618B}"/>
          </ac:spMkLst>
        </pc:spChg>
        <pc:spChg chg="mod">
          <ac:chgData name="Batool, Nazre" userId="bb8bcf30-75a1-410b-8398-e76265c4dbbb" providerId="ADAL" clId="{6E005D06-7129-4498-84EB-7E65C3364465}" dt="2024-09-17T22:07:50.569" v="331" actId="1076"/>
          <ac:spMkLst>
            <pc:docMk/>
            <pc:sldMk cId="3664000610" sldId="312"/>
            <ac:spMk id="59" creationId="{72D7D9B7-4C4B-D30A-C5D0-2A77A93D61FF}"/>
          </ac:spMkLst>
        </pc:spChg>
        <pc:spChg chg="mod">
          <ac:chgData name="Batool, Nazre" userId="bb8bcf30-75a1-410b-8398-e76265c4dbbb" providerId="ADAL" clId="{6E005D06-7129-4498-84EB-7E65C3364465}" dt="2024-09-17T22:07:50.569" v="331" actId="1076"/>
          <ac:spMkLst>
            <pc:docMk/>
            <pc:sldMk cId="3664000610" sldId="312"/>
            <ac:spMk id="60" creationId="{3F8DCB03-28C1-D42A-262A-F54EC3247CEE}"/>
          </ac:spMkLst>
        </pc:spChg>
        <pc:spChg chg="mod">
          <ac:chgData name="Batool, Nazre" userId="bb8bcf30-75a1-410b-8398-e76265c4dbbb" providerId="ADAL" clId="{6E005D06-7129-4498-84EB-7E65C3364465}" dt="2024-09-17T22:07:50.569" v="331" actId="1076"/>
          <ac:spMkLst>
            <pc:docMk/>
            <pc:sldMk cId="3664000610" sldId="312"/>
            <ac:spMk id="61" creationId="{B9F4057C-068C-EE7C-22F4-7B453C01FCE0}"/>
          </ac:spMkLst>
        </pc:spChg>
        <pc:spChg chg="mod">
          <ac:chgData name="Batool, Nazre" userId="bb8bcf30-75a1-410b-8398-e76265c4dbbb" providerId="ADAL" clId="{6E005D06-7129-4498-84EB-7E65C3364465}" dt="2024-09-17T22:07:50.569" v="331" actId="1076"/>
          <ac:spMkLst>
            <pc:docMk/>
            <pc:sldMk cId="3664000610" sldId="312"/>
            <ac:spMk id="62" creationId="{01B3AFBF-15B5-AD01-FE09-22FFCAF0B5AD}"/>
          </ac:spMkLst>
        </pc:spChg>
        <pc:spChg chg="mod">
          <ac:chgData name="Batool, Nazre" userId="bb8bcf30-75a1-410b-8398-e76265c4dbbb" providerId="ADAL" clId="{6E005D06-7129-4498-84EB-7E65C3364465}" dt="2024-09-17T22:07:50.569" v="331" actId="1076"/>
          <ac:spMkLst>
            <pc:docMk/>
            <pc:sldMk cId="3664000610" sldId="312"/>
            <ac:spMk id="63" creationId="{787ED49D-27FA-B9D0-7AF5-FD6A85CE535F}"/>
          </ac:spMkLst>
        </pc:spChg>
        <pc:spChg chg="mod">
          <ac:chgData name="Batool, Nazre" userId="bb8bcf30-75a1-410b-8398-e76265c4dbbb" providerId="ADAL" clId="{6E005D06-7129-4498-84EB-7E65C3364465}" dt="2024-09-17T22:07:50.569" v="331" actId="1076"/>
          <ac:spMkLst>
            <pc:docMk/>
            <pc:sldMk cId="3664000610" sldId="312"/>
            <ac:spMk id="64" creationId="{43C436BD-9860-5B56-9B22-EA29FB6904E0}"/>
          </ac:spMkLst>
        </pc:spChg>
        <pc:spChg chg="mod">
          <ac:chgData name="Batool, Nazre" userId="bb8bcf30-75a1-410b-8398-e76265c4dbbb" providerId="ADAL" clId="{6E005D06-7129-4498-84EB-7E65C3364465}" dt="2024-09-17T22:07:50.569" v="331" actId="1076"/>
          <ac:spMkLst>
            <pc:docMk/>
            <pc:sldMk cId="3664000610" sldId="312"/>
            <ac:spMk id="65" creationId="{974D5BDD-827F-DC27-2E82-2006E9F4E0E7}"/>
          </ac:spMkLst>
        </pc:spChg>
        <pc:spChg chg="mod">
          <ac:chgData name="Batool, Nazre" userId="bb8bcf30-75a1-410b-8398-e76265c4dbbb" providerId="ADAL" clId="{6E005D06-7129-4498-84EB-7E65C3364465}" dt="2024-09-17T22:07:50.569" v="331" actId="1076"/>
          <ac:spMkLst>
            <pc:docMk/>
            <pc:sldMk cId="3664000610" sldId="312"/>
            <ac:spMk id="66" creationId="{CA13D8E5-A30F-235C-9451-D564DEE85B62}"/>
          </ac:spMkLst>
        </pc:spChg>
        <pc:spChg chg="mod">
          <ac:chgData name="Batool, Nazre" userId="bb8bcf30-75a1-410b-8398-e76265c4dbbb" providerId="ADAL" clId="{6E005D06-7129-4498-84EB-7E65C3364465}" dt="2024-09-17T22:07:50.569" v="331" actId="1076"/>
          <ac:spMkLst>
            <pc:docMk/>
            <pc:sldMk cId="3664000610" sldId="312"/>
            <ac:spMk id="67" creationId="{541FC7C5-7FD7-0432-4FCE-C55A6F0641A7}"/>
          </ac:spMkLst>
        </pc:spChg>
        <pc:spChg chg="mod">
          <ac:chgData name="Batool, Nazre" userId="bb8bcf30-75a1-410b-8398-e76265c4dbbb" providerId="ADAL" clId="{6E005D06-7129-4498-84EB-7E65C3364465}" dt="2024-09-17T22:07:50.569" v="331" actId="1076"/>
          <ac:spMkLst>
            <pc:docMk/>
            <pc:sldMk cId="3664000610" sldId="312"/>
            <ac:spMk id="68" creationId="{56924CC9-735D-070A-C64B-0EAEBB7D0EFE}"/>
          </ac:spMkLst>
        </pc:spChg>
        <pc:spChg chg="mod">
          <ac:chgData name="Batool, Nazre" userId="bb8bcf30-75a1-410b-8398-e76265c4dbbb" providerId="ADAL" clId="{6E005D06-7129-4498-84EB-7E65C3364465}" dt="2024-09-17T22:07:50.569" v="331" actId="1076"/>
          <ac:spMkLst>
            <pc:docMk/>
            <pc:sldMk cId="3664000610" sldId="312"/>
            <ac:spMk id="69" creationId="{ABE93D63-0A19-4EA5-C2E5-3BCBBEB0C926}"/>
          </ac:spMkLst>
        </pc:spChg>
        <pc:spChg chg="mod">
          <ac:chgData name="Batool, Nazre" userId="bb8bcf30-75a1-410b-8398-e76265c4dbbb" providerId="ADAL" clId="{6E005D06-7129-4498-84EB-7E65C3364465}" dt="2024-09-17T22:07:50.569" v="331" actId="1076"/>
          <ac:spMkLst>
            <pc:docMk/>
            <pc:sldMk cId="3664000610" sldId="312"/>
            <ac:spMk id="70" creationId="{411F4BF6-63EC-0186-2F84-E0A2E11A51F2}"/>
          </ac:spMkLst>
        </pc:spChg>
        <pc:spChg chg="mod">
          <ac:chgData name="Batool, Nazre" userId="bb8bcf30-75a1-410b-8398-e76265c4dbbb" providerId="ADAL" clId="{6E005D06-7129-4498-84EB-7E65C3364465}" dt="2024-09-17T22:07:50.569" v="331" actId="1076"/>
          <ac:spMkLst>
            <pc:docMk/>
            <pc:sldMk cId="3664000610" sldId="312"/>
            <ac:spMk id="71" creationId="{598B738B-278E-64CC-DB8F-9CB956C8BA72}"/>
          </ac:spMkLst>
        </pc:spChg>
        <pc:spChg chg="mod">
          <ac:chgData name="Batool, Nazre" userId="bb8bcf30-75a1-410b-8398-e76265c4dbbb" providerId="ADAL" clId="{6E005D06-7129-4498-84EB-7E65C3364465}" dt="2024-09-17T22:07:50.569" v="331" actId="1076"/>
          <ac:spMkLst>
            <pc:docMk/>
            <pc:sldMk cId="3664000610" sldId="312"/>
            <ac:spMk id="72" creationId="{9E4CCDEF-10DE-31B2-BA6B-A7D1C8D18338}"/>
          </ac:spMkLst>
        </pc:spChg>
        <pc:spChg chg="mod">
          <ac:chgData name="Batool, Nazre" userId="bb8bcf30-75a1-410b-8398-e76265c4dbbb" providerId="ADAL" clId="{6E005D06-7129-4498-84EB-7E65C3364465}" dt="2024-09-17T22:07:50.569" v="331" actId="1076"/>
          <ac:spMkLst>
            <pc:docMk/>
            <pc:sldMk cId="3664000610" sldId="312"/>
            <ac:spMk id="73" creationId="{DE91980A-718D-09BC-CF88-7972921A1AA6}"/>
          </ac:spMkLst>
        </pc:spChg>
        <pc:spChg chg="mod">
          <ac:chgData name="Batool, Nazre" userId="bb8bcf30-75a1-410b-8398-e76265c4dbbb" providerId="ADAL" clId="{6E005D06-7129-4498-84EB-7E65C3364465}" dt="2024-09-17T22:07:50.569" v="331" actId="1076"/>
          <ac:spMkLst>
            <pc:docMk/>
            <pc:sldMk cId="3664000610" sldId="312"/>
            <ac:spMk id="74" creationId="{81043037-5228-E424-42CF-C99852241F9B}"/>
          </ac:spMkLst>
        </pc:spChg>
        <pc:spChg chg="mod">
          <ac:chgData name="Batool, Nazre" userId="bb8bcf30-75a1-410b-8398-e76265c4dbbb" providerId="ADAL" clId="{6E005D06-7129-4498-84EB-7E65C3364465}" dt="2024-09-17T22:07:50.569" v="331" actId="1076"/>
          <ac:spMkLst>
            <pc:docMk/>
            <pc:sldMk cId="3664000610" sldId="312"/>
            <ac:spMk id="75" creationId="{AA9DC0F4-8BAA-8521-557F-1816330E8344}"/>
          </ac:spMkLst>
        </pc:spChg>
        <pc:spChg chg="mod">
          <ac:chgData name="Batool, Nazre" userId="bb8bcf30-75a1-410b-8398-e76265c4dbbb" providerId="ADAL" clId="{6E005D06-7129-4498-84EB-7E65C3364465}" dt="2024-09-17T22:07:50.569" v="331" actId="1076"/>
          <ac:spMkLst>
            <pc:docMk/>
            <pc:sldMk cId="3664000610" sldId="312"/>
            <ac:spMk id="76" creationId="{614AE853-2C2D-9CEB-449A-D0BFA0158B32}"/>
          </ac:spMkLst>
        </pc:spChg>
        <pc:spChg chg="mod">
          <ac:chgData name="Batool, Nazre" userId="bb8bcf30-75a1-410b-8398-e76265c4dbbb" providerId="ADAL" clId="{6E005D06-7129-4498-84EB-7E65C3364465}" dt="2024-09-17T22:07:50.569" v="331" actId="1076"/>
          <ac:spMkLst>
            <pc:docMk/>
            <pc:sldMk cId="3664000610" sldId="312"/>
            <ac:spMk id="77" creationId="{54A8856A-667D-F5ED-D537-D005D261DED4}"/>
          </ac:spMkLst>
        </pc:spChg>
        <pc:spChg chg="mod">
          <ac:chgData name="Batool, Nazre" userId="bb8bcf30-75a1-410b-8398-e76265c4dbbb" providerId="ADAL" clId="{6E005D06-7129-4498-84EB-7E65C3364465}" dt="2024-09-17T22:07:50.569" v="331" actId="1076"/>
          <ac:spMkLst>
            <pc:docMk/>
            <pc:sldMk cId="3664000610" sldId="312"/>
            <ac:spMk id="78" creationId="{0986DC89-A4D7-2B85-648E-700E0DD09996}"/>
          </ac:spMkLst>
        </pc:spChg>
        <pc:spChg chg="mod">
          <ac:chgData name="Batool, Nazre" userId="bb8bcf30-75a1-410b-8398-e76265c4dbbb" providerId="ADAL" clId="{6E005D06-7129-4498-84EB-7E65C3364465}" dt="2024-09-17T22:07:50.569" v="331" actId="1076"/>
          <ac:spMkLst>
            <pc:docMk/>
            <pc:sldMk cId="3664000610" sldId="312"/>
            <ac:spMk id="79" creationId="{382982C7-6110-EEC8-3B7D-67D6FEF13350}"/>
          </ac:spMkLst>
        </pc:spChg>
        <pc:spChg chg="mod">
          <ac:chgData name="Batool, Nazre" userId="bb8bcf30-75a1-410b-8398-e76265c4dbbb" providerId="ADAL" clId="{6E005D06-7129-4498-84EB-7E65C3364465}" dt="2024-09-17T22:07:50.569" v="331" actId="1076"/>
          <ac:spMkLst>
            <pc:docMk/>
            <pc:sldMk cId="3664000610" sldId="312"/>
            <ac:spMk id="80" creationId="{DB54F6ED-5623-882C-1A24-2BB9EDD0355F}"/>
          </ac:spMkLst>
        </pc:spChg>
        <pc:spChg chg="mod">
          <ac:chgData name="Batool, Nazre" userId="bb8bcf30-75a1-410b-8398-e76265c4dbbb" providerId="ADAL" clId="{6E005D06-7129-4498-84EB-7E65C3364465}" dt="2024-09-17T22:07:50.569" v="331" actId="1076"/>
          <ac:spMkLst>
            <pc:docMk/>
            <pc:sldMk cId="3664000610" sldId="312"/>
            <ac:spMk id="81" creationId="{A9887502-DA22-D9A5-4EC7-476206435461}"/>
          </ac:spMkLst>
        </pc:spChg>
        <pc:spChg chg="mod">
          <ac:chgData name="Batool, Nazre" userId="bb8bcf30-75a1-410b-8398-e76265c4dbbb" providerId="ADAL" clId="{6E005D06-7129-4498-84EB-7E65C3364465}" dt="2024-09-17T22:07:50.569" v="331" actId="1076"/>
          <ac:spMkLst>
            <pc:docMk/>
            <pc:sldMk cId="3664000610" sldId="312"/>
            <ac:spMk id="82" creationId="{3DB4B1FA-C7EB-D211-6292-B62255EA90DA}"/>
          </ac:spMkLst>
        </pc:spChg>
        <pc:spChg chg="mod">
          <ac:chgData name="Batool, Nazre" userId="bb8bcf30-75a1-410b-8398-e76265c4dbbb" providerId="ADAL" clId="{6E005D06-7129-4498-84EB-7E65C3364465}" dt="2024-09-17T22:07:50.569" v="331" actId="1076"/>
          <ac:spMkLst>
            <pc:docMk/>
            <pc:sldMk cId="3664000610" sldId="312"/>
            <ac:spMk id="83" creationId="{43E868F1-C24E-2D57-F008-4A4346FE4999}"/>
          </ac:spMkLst>
        </pc:spChg>
        <pc:spChg chg="mod">
          <ac:chgData name="Batool, Nazre" userId="bb8bcf30-75a1-410b-8398-e76265c4dbbb" providerId="ADAL" clId="{6E005D06-7129-4498-84EB-7E65C3364465}" dt="2024-09-17T22:07:50.569" v="331" actId="1076"/>
          <ac:spMkLst>
            <pc:docMk/>
            <pc:sldMk cId="3664000610" sldId="312"/>
            <ac:spMk id="84" creationId="{8647707F-F52F-1C30-D4B3-25FE5C91D5ED}"/>
          </ac:spMkLst>
        </pc:spChg>
        <pc:spChg chg="mod">
          <ac:chgData name="Batool, Nazre" userId="bb8bcf30-75a1-410b-8398-e76265c4dbbb" providerId="ADAL" clId="{6E005D06-7129-4498-84EB-7E65C3364465}" dt="2024-09-17T22:07:50.569" v="331" actId="1076"/>
          <ac:spMkLst>
            <pc:docMk/>
            <pc:sldMk cId="3664000610" sldId="312"/>
            <ac:spMk id="85" creationId="{B0F8123E-B6A9-4BE7-3839-24162FAB89F9}"/>
          </ac:spMkLst>
        </pc:spChg>
        <pc:spChg chg="mod">
          <ac:chgData name="Batool, Nazre" userId="bb8bcf30-75a1-410b-8398-e76265c4dbbb" providerId="ADAL" clId="{6E005D06-7129-4498-84EB-7E65C3364465}" dt="2024-09-17T22:07:50.569" v="331" actId="1076"/>
          <ac:spMkLst>
            <pc:docMk/>
            <pc:sldMk cId="3664000610" sldId="312"/>
            <ac:spMk id="86" creationId="{299854DC-0FBF-80F8-914A-6F4655ABBE03}"/>
          </ac:spMkLst>
        </pc:spChg>
        <pc:spChg chg="mod">
          <ac:chgData name="Batool, Nazre" userId="bb8bcf30-75a1-410b-8398-e76265c4dbbb" providerId="ADAL" clId="{6E005D06-7129-4498-84EB-7E65C3364465}" dt="2024-09-17T22:07:50.569" v="331" actId="1076"/>
          <ac:spMkLst>
            <pc:docMk/>
            <pc:sldMk cId="3664000610" sldId="312"/>
            <ac:spMk id="87" creationId="{C3F20466-0A66-3369-0A2C-B6A9B9E0706F}"/>
          </ac:spMkLst>
        </pc:spChg>
        <pc:spChg chg="mod">
          <ac:chgData name="Batool, Nazre" userId="bb8bcf30-75a1-410b-8398-e76265c4dbbb" providerId="ADAL" clId="{6E005D06-7129-4498-84EB-7E65C3364465}" dt="2024-09-17T22:07:50.569" v="331" actId="1076"/>
          <ac:spMkLst>
            <pc:docMk/>
            <pc:sldMk cId="3664000610" sldId="312"/>
            <ac:spMk id="88" creationId="{F5B3B70C-E02C-49BC-5AE8-7F6715EBAD77}"/>
          </ac:spMkLst>
        </pc:spChg>
        <pc:spChg chg="mod">
          <ac:chgData name="Batool, Nazre" userId="bb8bcf30-75a1-410b-8398-e76265c4dbbb" providerId="ADAL" clId="{6E005D06-7129-4498-84EB-7E65C3364465}" dt="2024-09-17T22:07:50.569" v="331" actId="1076"/>
          <ac:spMkLst>
            <pc:docMk/>
            <pc:sldMk cId="3664000610" sldId="312"/>
            <ac:spMk id="89" creationId="{6349646F-A8E2-2C79-A9BE-8B0F60945DF8}"/>
          </ac:spMkLst>
        </pc:spChg>
        <pc:spChg chg="mod">
          <ac:chgData name="Batool, Nazre" userId="bb8bcf30-75a1-410b-8398-e76265c4dbbb" providerId="ADAL" clId="{6E005D06-7129-4498-84EB-7E65C3364465}" dt="2024-09-17T22:07:50.569" v="331" actId="1076"/>
          <ac:spMkLst>
            <pc:docMk/>
            <pc:sldMk cId="3664000610" sldId="312"/>
            <ac:spMk id="90" creationId="{221F998D-7618-975B-0CEC-347B924AF93F}"/>
          </ac:spMkLst>
        </pc:spChg>
        <pc:spChg chg="mod">
          <ac:chgData name="Batool, Nazre" userId="bb8bcf30-75a1-410b-8398-e76265c4dbbb" providerId="ADAL" clId="{6E005D06-7129-4498-84EB-7E65C3364465}" dt="2024-09-17T22:07:50.569" v="331" actId="1076"/>
          <ac:spMkLst>
            <pc:docMk/>
            <pc:sldMk cId="3664000610" sldId="312"/>
            <ac:spMk id="91" creationId="{7B2FCBD1-742B-0BCF-79D7-8B94438C9E98}"/>
          </ac:spMkLst>
        </pc:spChg>
        <pc:spChg chg="mod">
          <ac:chgData name="Batool, Nazre" userId="bb8bcf30-75a1-410b-8398-e76265c4dbbb" providerId="ADAL" clId="{6E005D06-7129-4498-84EB-7E65C3364465}" dt="2024-09-17T22:07:50.569" v="331" actId="1076"/>
          <ac:spMkLst>
            <pc:docMk/>
            <pc:sldMk cId="3664000610" sldId="312"/>
            <ac:spMk id="92" creationId="{F2D8E6A7-4856-F79E-A513-98E10B2383FD}"/>
          </ac:spMkLst>
        </pc:spChg>
        <pc:spChg chg="mod">
          <ac:chgData name="Batool, Nazre" userId="bb8bcf30-75a1-410b-8398-e76265c4dbbb" providerId="ADAL" clId="{6E005D06-7129-4498-84EB-7E65C3364465}" dt="2024-09-17T22:07:50.569" v="331" actId="1076"/>
          <ac:spMkLst>
            <pc:docMk/>
            <pc:sldMk cId="3664000610" sldId="312"/>
            <ac:spMk id="93" creationId="{05B53F11-90F2-A592-555E-67791DBA61A9}"/>
          </ac:spMkLst>
        </pc:spChg>
        <pc:spChg chg="mod">
          <ac:chgData name="Batool, Nazre" userId="bb8bcf30-75a1-410b-8398-e76265c4dbbb" providerId="ADAL" clId="{6E005D06-7129-4498-84EB-7E65C3364465}" dt="2024-09-17T22:07:50.569" v="331" actId="1076"/>
          <ac:spMkLst>
            <pc:docMk/>
            <pc:sldMk cId="3664000610" sldId="312"/>
            <ac:spMk id="94" creationId="{AAB73CAC-DEF3-2722-700A-755266FA44FA}"/>
          </ac:spMkLst>
        </pc:spChg>
        <pc:spChg chg="mod">
          <ac:chgData name="Batool, Nazre" userId="bb8bcf30-75a1-410b-8398-e76265c4dbbb" providerId="ADAL" clId="{6E005D06-7129-4498-84EB-7E65C3364465}" dt="2024-09-17T22:07:50.569" v="331" actId="1076"/>
          <ac:spMkLst>
            <pc:docMk/>
            <pc:sldMk cId="3664000610" sldId="312"/>
            <ac:spMk id="95" creationId="{EA213374-F539-C7E6-1EEE-F7F4FD820988}"/>
          </ac:spMkLst>
        </pc:spChg>
        <pc:spChg chg="mod">
          <ac:chgData name="Batool, Nazre" userId="bb8bcf30-75a1-410b-8398-e76265c4dbbb" providerId="ADAL" clId="{6E005D06-7129-4498-84EB-7E65C3364465}" dt="2024-09-17T22:07:50.569" v="331" actId="1076"/>
          <ac:spMkLst>
            <pc:docMk/>
            <pc:sldMk cId="3664000610" sldId="312"/>
            <ac:spMk id="96" creationId="{178EFC6D-94A8-0B79-6E27-B750750A02D4}"/>
          </ac:spMkLst>
        </pc:spChg>
        <pc:spChg chg="mod">
          <ac:chgData name="Batool, Nazre" userId="bb8bcf30-75a1-410b-8398-e76265c4dbbb" providerId="ADAL" clId="{6E005D06-7129-4498-84EB-7E65C3364465}" dt="2024-09-17T22:07:50.569" v="331" actId="1076"/>
          <ac:spMkLst>
            <pc:docMk/>
            <pc:sldMk cId="3664000610" sldId="312"/>
            <ac:spMk id="97" creationId="{E903F409-9ECA-C802-95B0-44F9B67A36D7}"/>
          </ac:spMkLst>
        </pc:spChg>
        <pc:spChg chg="mod">
          <ac:chgData name="Batool, Nazre" userId="bb8bcf30-75a1-410b-8398-e76265c4dbbb" providerId="ADAL" clId="{6E005D06-7129-4498-84EB-7E65C3364465}" dt="2024-09-17T22:07:50.569" v="331" actId="1076"/>
          <ac:spMkLst>
            <pc:docMk/>
            <pc:sldMk cId="3664000610" sldId="312"/>
            <ac:spMk id="98" creationId="{575C7DDF-28E8-0626-472C-B17657E026FA}"/>
          </ac:spMkLst>
        </pc:spChg>
        <pc:spChg chg="mod">
          <ac:chgData name="Batool, Nazre" userId="bb8bcf30-75a1-410b-8398-e76265c4dbbb" providerId="ADAL" clId="{6E005D06-7129-4498-84EB-7E65C3364465}" dt="2024-09-17T22:07:50.569" v="331" actId="1076"/>
          <ac:spMkLst>
            <pc:docMk/>
            <pc:sldMk cId="3664000610" sldId="312"/>
            <ac:spMk id="99" creationId="{86D5E7BC-7122-13EF-45D1-7914893968A2}"/>
          </ac:spMkLst>
        </pc:spChg>
        <pc:spChg chg="mod">
          <ac:chgData name="Batool, Nazre" userId="bb8bcf30-75a1-410b-8398-e76265c4dbbb" providerId="ADAL" clId="{6E005D06-7129-4498-84EB-7E65C3364465}" dt="2024-09-17T22:07:50.569" v="331" actId="1076"/>
          <ac:spMkLst>
            <pc:docMk/>
            <pc:sldMk cId="3664000610" sldId="312"/>
            <ac:spMk id="100" creationId="{D876D7FF-DB87-E9CB-0010-28FC4D688222}"/>
          </ac:spMkLst>
        </pc:spChg>
        <pc:spChg chg="mod">
          <ac:chgData name="Batool, Nazre" userId="bb8bcf30-75a1-410b-8398-e76265c4dbbb" providerId="ADAL" clId="{6E005D06-7129-4498-84EB-7E65C3364465}" dt="2024-09-17T22:07:50.569" v="331" actId="1076"/>
          <ac:spMkLst>
            <pc:docMk/>
            <pc:sldMk cId="3664000610" sldId="312"/>
            <ac:spMk id="101" creationId="{ED5134B4-77BD-5FBF-A27E-3F39FB431BD9}"/>
          </ac:spMkLst>
        </pc:spChg>
        <pc:grpChg chg="add mod">
          <ac:chgData name="Batool, Nazre" userId="bb8bcf30-75a1-410b-8398-e76265c4dbbb" providerId="ADAL" clId="{6E005D06-7129-4498-84EB-7E65C3364465}" dt="2024-09-17T22:07:50.569" v="331" actId="1076"/>
          <ac:grpSpMkLst>
            <pc:docMk/>
            <pc:sldMk cId="3664000610" sldId="312"/>
            <ac:grpSpMk id="2" creationId="{04BC6065-3C5F-6975-026C-6D5249F95DA5}"/>
          </ac:grpSpMkLst>
        </pc:grpChg>
        <pc:grpChg chg="del">
          <ac:chgData name="Batool, Nazre" userId="bb8bcf30-75a1-410b-8398-e76265c4dbbb" providerId="ADAL" clId="{6E005D06-7129-4498-84EB-7E65C3364465}" dt="2024-09-17T22:05:49.722" v="308" actId="478"/>
          <ac:grpSpMkLst>
            <pc:docMk/>
            <pc:sldMk cId="3664000610" sldId="312"/>
            <ac:grpSpMk id="5" creationId="{E6D078A4-CCF7-DA63-0CE5-334231846A66}"/>
          </ac:grpSpMkLst>
        </pc:grpChg>
        <pc:grpChg chg="del">
          <ac:chgData name="Batool, Nazre" userId="bb8bcf30-75a1-410b-8398-e76265c4dbbb" providerId="ADAL" clId="{6E005D06-7129-4498-84EB-7E65C3364465}" dt="2024-09-17T22:05:49.722" v="308" actId="478"/>
          <ac:grpSpMkLst>
            <pc:docMk/>
            <pc:sldMk cId="3664000610" sldId="312"/>
            <ac:grpSpMk id="8" creationId="{55840CAE-5BA0-682C-1F24-A5B4F0458817}"/>
          </ac:grpSpMkLst>
        </pc:grpChg>
        <pc:grpChg chg="mod">
          <ac:chgData name="Batool, Nazre" userId="bb8bcf30-75a1-410b-8398-e76265c4dbbb" providerId="ADAL" clId="{6E005D06-7129-4498-84EB-7E65C3364465}" dt="2024-09-17T22:07:50.569" v="331" actId="1076"/>
          <ac:grpSpMkLst>
            <pc:docMk/>
            <pc:sldMk cId="3664000610" sldId="312"/>
            <ac:grpSpMk id="9" creationId="{7702CB3B-DD2E-7005-FA66-61EEF4A5C609}"/>
          </ac:grpSpMkLst>
        </pc:grpChg>
        <pc:grpChg chg="del">
          <ac:chgData name="Batool, Nazre" userId="bb8bcf30-75a1-410b-8398-e76265c4dbbb" providerId="ADAL" clId="{6E005D06-7129-4498-84EB-7E65C3364465}" dt="2024-09-17T22:05:52.046" v="309" actId="478"/>
          <ac:grpSpMkLst>
            <pc:docMk/>
            <pc:sldMk cId="3664000610" sldId="312"/>
            <ac:grpSpMk id="12" creationId="{575614EB-9A45-9A0A-40A4-5FEA69E78F31}"/>
          </ac:grpSpMkLst>
        </pc:grpChg>
        <pc:picChg chg="add mod">
          <ac:chgData name="Batool, Nazre" userId="bb8bcf30-75a1-410b-8398-e76265c4dbbb" providerId="ADAL" clId="{6E005D06-7129-4498-84EB-7E65C3364465}" dt="2024-09-17T22:07:49.064" v="330" actId="1076"/>
          <ac:picMkLst>
            <pc:docMk/>
            <pc:sldMk cId="3664000610" sldId="312"/>
            <ac:picMk id="102" creationId="{B1B3846C-92A2-87BE-A13D-1017C3D3B128}"/>
          </ac:picMkLst>
        </pc:picChg>
        <pc:picChg chg="add mod">
          <ac:chgData name="Batool, Nazre" userId="bb8bcf30-75a1-410b-8398-e76265c4dbbb" providerId="ADAL" clId="{6E005D06-7129-4498-84EB-7E65C3364465}" dt="2024-09-17T22:13:35.253" v="450" actId="14100"/>
          <ac:picMkLst>
            <pc:docMk/>
            <pc:sldMk cId="3664000610" sldId="312"/>
            <ac:picMk id="1026" creationId="{9BF1A5BB-DD8F-073B-6E1F-21E3C3AE6B4E}"/>
          </ac:picMkLst>
        </pc:picChg>
        <pc:picChg chg="add mod">
          <ac:chgData name="Batool, Nazre" userId="bb8bcf30-75a1-410b-8398-e76265c4dbbb" providerId="ADAL" clId="{6E005D06-7129-4498-84EB-7E65C3364465}" dt="2024-09-17T22:13:52.642" v="453" actId="1076"/>
          <ac:picMkLst>
            <pc:docMk/>
            <pc:sldMk cId="3664000610" sldId="312"/>
            <ac:picMk id="1028" creationId="{7A7038DB-0A99-58D2-B25D-7CBB0ABFDDB3}"/>
          </ac:picMkLst>
        </pc:picChg>
      </pc:sldChg>
      <pc:sldChg chg="del">
        <pc:chgData name="Batool, Nazre" userId="bb8bcf30-75a1-410b-8398-e76265c4dbbb" providerId="ADAL" clId="{6E005D06-7129-4498-84EB-7E65C3364465}" dt="2024-09-17T21:58:24.949" v="160" actId="47"/>
        <pc:sldMkLst>
          <pc:docMk/>
          <pc:sldMk cId="3523274744" sldId="313"/>
        </pc:sldMkLst>
      </pc:sldChg>
      <pc:sldChg chg="modSp del mod ord">
        <pc:chgData name="Batool, Nazre" userId="bb8bcf30-75a1-410b-8398-e76265c4dbbb" providerId="ADAL" clId="{6E005D06-7129-4498-84EB-7E65C3364465}" dt="2024-09-17T22:16:28.966" v="516" actId="47"/>
        <pc:sldMkLst>
          <pc:docMk/>
          <pc:sldMk cId="2572501020" sldId="334"/>
        </pc:sldMkLst>
        <pc:spChg chg="mod">
          <ac:chgData name="Batool, Nazre" userId="bb8bcf30-75a1-410b-8398-e76265c4dbbb" providerId="ADAL" clId="{6E005D06-7129-4498-84EB-7E65C3364465}" dt="2024-09-17T22:15:31.188" v="476" actId="20577"/>
          <ac:spMkLst>
            <pc:docMk/>
            <pc:sldMk cId="2572501020" sldId="334"/>
            <ac:spMk id="4" creationId="{39ACD579-F9B2-9736-27BF-0C1D82F7FC0D}"/>
          </ac:spMkLst>
        </pc:spChg>
      </pc:sldChg>
      <pc:sldChg chg="del">
        <pc:chgData name="Batool, Nazre" userId="bb8bcf30-75a1-410b-8398-e76265c4dbbb" providerId="ADAL" clId="{6E005D06-7129-4498-84EB-7E65C3364465}" dt="2024-09-17T21:58:24.949" v="160" actId="47"/>
        <pc:sldMkLst>
          <pc:docMk/>
          <pc:sldMk cId="1398206463" sldId="337"/>
        </pc:sldMkLst>
      </pc:sldChg>
      <pc:sldChg chg="modSp mod">
        <pc:chgData name="Batool, Nazre" userId="bb8bcf30-75a1-410b-8398-e76265c4dbbb" providerId="ADAL" clId="{6E005D06-7129-4498-84EB-7E65C3364465}" dt="2024-09-17T22:23:49.820" v="711" actId="20577"/>
        <pc:sldMkLst>
          <pc:docMk/>
          <pc:sldMk cId="2212549236" sldId="338"/>
        </pc:sldMkLst>
        <pc:spChg chg="mod">
          <ac:chgData name="Batool, Nazre" userId="bb8bcf30-75a1-410b-8398-e76265c4dbbb" providerId="ADAL" clId="{6E005D06-7129-4498-84EB-7E65C3364465}" dt="2024-09-17T22:23:49.820" v="711" actId="20577"/>
          <ac:spMkLst>
            <pc:docMk/>
            <pc:sldMk cId="2212549236" sldId="338"/>
            <ac:spMk id="3" creationId="{63BDF63B-5E38-F80D-2BB6-9C7C1F81002E}"/>
          </ac:spMkLst>
        </pc:spChg>
        <pc:spChg chg="mod">
          <ac:chgData name="Batool, Nazre" userId="bb8bcf30-75a1-410b-8398-e76265c4dbbb" providerId="ADAL" clId="{6E005D06-7129-4498-84EB-7E65C3364465}" dt="2024-09-17T21:58:48.611" v="188" actId="20577"/>
          <ac:spMkLst>
            <pc:docMk/>
            <pc:sldMk cId="2212549236" sldId="338"/>
            <ac:spMk id="4" creationId="{39ACD579-F9B2-9736-27BF-0C1D82F7FC0D}"/>
          </ac:spMkLst>
        </pc:spChg>
      </pc:sldChg>
      <pc:sldChg chg="addSp delSp modSp add mod">
        <pc:chgData name="Batool, Nazre" userId="bb8bcf30-75a1-410b-8398-e76265c4dbbb" providerId="ADAL" clId="{6E005D06-7129-4498-84EB-7E65C3364465}" dt="2024-09-17T22:17:13.853" v="570" actId="14100"/>
        <pc:sldMkLst>
          <pc:docMk/>
          <pc:sldMk cId="3758174710" sldId="339"/>
        </pc:sldMkLst>
        <pc:spChg chg="mod">
          <ac:chgData name="Batool, Nazre" userId="bb8bcf30-75a1-410b-8398-e76265c4dbbb" providerId="ADAL" clId="{6E005D06-7129-4498-84EB-7E65C3364465}" dt="2024-09-17T22:17:02.654" v="567" actId="6549"/>
          <ac:spMkLst>
            <pc:docMk/>
            <pc:sldMk cId="3758174710" sldId="339"/>
            <ac:spMk id="3" creationId="{94D0EB80-0155-FE70-7181-FA6803A4FECA}"/>
          </ac:spMkLst>
        </pc:spChg>
        <pc:spChg chg="del mod">
          <ac:chgData name="Batool, Nazre" userId="bb8bcf30-75a1-410b-8398-e76265c4dbbb" providerId="ADAL" clId="{6E005D06-7129-4498-84EB-7E65C3364465}" dt="2024-09-17T22:16:18.066" v="513" actId="478"/>
          <ac:spMkLst>
            <pc:docMk/>
            <pc:sldMk cId="3758174710" sldId="339"/>
            <ac:spMk id="5" creationId="{C300EA67-7FDF-1178-CADA-437DD4D070B2}"/>
          </ac:spMkLst>
        </pc:spChg>
        <pc:picChg chg="del">
          <ac:chgData name="Batool, Nazre" userId="bb8bcf30-75a1-410b-8398-e76265c4dbbb" providerId="ADAL" clId="{6E005D06-7129-4498-84EB-7E65C3364465}" dt="2024-09-17T22:16:13.848" v="511" actId="478"/>
          <ac:picMkLst>
            <pc:docMk/>
            <pc:sldMk cId="3758174710" sldId="339"/>
            <ac:picMk id="2" creationId="{AD210A1E-FDE5-206C-F37F-218A5C80BF1A}"/>
          </ac:picMkLst>
        </pc:picChg>
        <pc:picChg chg="del">
          <ac:chgData name="Batool, Nazre" userId="bb8bcf30-75a1-410b-8398-e76265c4dbbb" providerId="ADAL" clId="{6E005D06-7129-4498-84EB-7E65C3364465}" dt="2024-09-17T22:16:22.282" v="514" actId="478"/>
          <ac:picMkLst>
            <pc:docMk/>
            <pc:sldMk cId="3758174710" sldId="339"/>
            <ac:picMk id="6" creationId="{18D7E15A-E705-0910-018A-EB13889B586E}"/>
          </ac:picMkLst>
        </pc:picChg>
        <pc:picChg chg="add mod">
          <ac:chgData name="Batool, Nazre" userId="bb8bcf30-75a1-410b-8398-e76265c4dbbb" providerId="ADAL" clId="{6E005D06-7129-4498-84EB-7E65C3364465}" dt="2024-09-17T22:17:13.853" v="570" actId="14100"/>
          <ac:picMkLst>
            <pc:docMk/>
            <pc:sldMk cId="3758174710" sldId="339"/>
            <ac:picMk id="7" creationId="{D17BBFF9-232F-CB04-7B59-4C49063B1B30}"/>
          </ac:picMkLst>
        </pc:picChg>
      </pc:sldChg>
      <pc:sldChg chg="addSp delSp modSp add mod">
        <pc:chgData name="Batool, Nazre" userId="bb8bcf30-75a1-410b-8398-e76265c4dbbb" providerId="ADAL" clId="{6E005D06-7129-4498-84EB-7E65C3364465}" dt="2024-09-17T22:19:19.508" v="586" actId="1076"/>
        <pc:sldMkLst>
          <pc:docMk/>
          <pc:sldMk cId="2642500591" sldId="340"/>
        </pc:sldMkLst>
        <pc:spChg chg="del">
          <ac:chgData name="Batool, Nazre" userId="bb8bcf30-75a1-410b-8398-e76265c4dbbb" providerId="ADAL" clId="{6E005D06-7129-4498-84EB-7E65C3364465}" dt="2024-09-17T22:18:09.093" v="575" actId="478"/>
          <ac:spMkLst>
            <pc:docMk/>
            <pc:sldMk cId="2642500591" sldId="340"/>
            <ac:spMk id="3" creationId="{94D0EB80-0155-FE70-7181-FA6803A4FECA}"/>
          </ac:spMkLst>
        </pc:spChg>
        <pc:spChg chg="mod">
          <ac:chgData name="Batool, Nazre" userId="bb8bcf30-75a1-410b-8398-e76265c4dbbb" providerId="ADAL" clId="{6E005D06-7129-4498-84EB-7E65C3364465}" dt="2024-09-17T22:17:50.990" v="574"/>
          <ac:spMkLst>
            <pc:docMk/>
            <pc:sldMk cId="2642500591" sldId="340"/>
            <ac:spMk id="4" creationId="{39ACD579-F9B2-9736-27BF-0C1D82F7FC0D}"/>
          </ac:spMkLst>
        </pc:spChg>
        <pc:spChg chg="add del mod">
          <ac:chgData name="Batool, Nazre" userId="bb8bcf30-75a1-410b-8398-e76265c4dbbb" providerId="ADAL" clId="{6E005D06-7129-4498-84EB-7E65C3364465}" dt="2024-09-17T22:18:58.433" v="584" actId="478"/>
          <ac:spMkLst>
            <pc:docMk/>
            <pc:sldMk cId="2642500591" sldId="340"/>
            <ac:spMk id="5" creationId="{D2D60E5D-E524-EB9F-4841-0DAE1EBA7BAC}"/>
          </ac:spMkLst>
        </pc:spChg>
        <pc:spChg chg="add mod">
          <ac:chgData name="Batool, Nazre" userId="bb8bcf30-75a1-410b-8398-e76265c4dbbb" providerId="ADAL" clId="{6E005D06-7129-4498-84EB-7E65C3364465}" dt="2024-09-17T22:18:11.886" v="576"/>
          <ac:spMkLst>
            <pc:docMk/>
            <pc:sldMk cId="2642500591" sldId="340"/>
            <ac:spMk id="7" creationId="{9D52FC4D-5961-7624-585D-9B5270C16C5D}"/>
          </ac:spMkLst>
        </pc:spChg>
        <pc:spChg chg="add mod">
          <ac:chgData name="Batool, Nazre" userId="bb8bcf30-75a1-410b-8398-e76265c4dbbb" providerId="ADAL" clId="{6E005D06-7129-4498-84EB-7E65C3364465}" dt="2024-09-17T22:18:11.886" v="576"/>
          <ac:spMkLst>
            <pc:docMk/>
            <pc:sldMk cId="2642500591" sldId="340"/>
            <ac:spMk id="8" creationId="{6A8DE4E3-490F-3F4A-5A54-22ABFFE3C249}"/>
          </ac:spMkLst>
        </pc:spChg>
        <pc:spChg chg="add mod">
          <ac:chgData name="Batool, Nazre" userId="bb8bcf30-75a1-410b-8398-e76265c4dbbb" providerId="ADAL" clId="{6E005D06-7129-4498-84EB-7E65C3364465}" dt="2024-09-17T22:18:11.886" v="576"/>
          <ac:spMkLst>
            <pc:docMk/>
            <pc:sldMk cId="2642500591" sldId="340"/>
            <ac:spMk id="9" creationId="{1053EFF3-0C55-E901-956A-F3A4230AE940}"/>
          </ac:spMkLst>
        </pc:spChg>
        <pc:spChg chg="add mod">
          <ac:chgData name="Batool, Nazre" userId="bb8bcf30-75a1-410b-8398-e76265c4dbbb" providerId="ADAL" clId="{6E005D06-7129-4498-84EB-7E65C3364465}" dt="2024-09-17T22:18:11.886" v="576"/>
          <ac:spMkLst>
            <pc:docMk/>
            <pc:sldMk cId="2642500591" sldId="340"/>
            <ac:spMk id="10" creationId="{12DA7CC3-6C71-EFC2-79C8-4A82B75C1A80}"/>
          </ac:spMkLst>
        </pc:spChg>
        <pc:spChg chg="add mod">
          <ac:chgData name="Batool, Nazre" userId="bb8bcf30-75a1-410b-8398-e76265c4dbbb" providerId="ADAL" clId="{6E005D06-7129-4498-84EB-7E65C3364465}" dt="2024-09-17T22:18:11.886" v="576"/>
          <ac:spMkLst>
            <pc:docMk/>
            <pc:sldMk cId="2642500591" sldId="340"/>
            <ac:spMk id="12" creationId="{999DD37C-29BB-397B-2DED-13820E1C53D4}"/>
          </ac:spMkLst>
        </pc:spChg>
        <pc:spChg chg="add mod">
          <ac:chgData name="Batool, Nazre" userId="bb8bcf30-75a1-410b-8398-e76265c4dbbb" providerId="ADAL" clId="{6E005D06-7129-4498-84EB-7E65C3364465}" dt="2024-09-17T22:18:11.886" v="576"/>
          <ac:spMkLst>
            <pc:docMk/>
            <pc:sldMk cId="2642500591" sldId="340"/>
            <ac:spMk id="13" creationId="{8CDCCADF-523F-E055-FE50-17A63D2B8A59}"/>
          </ac:spMkLst>
        </pc:spChg>
        <pc:spChg chg="add mod">
          <ac:chgData name="Batool, Nazre" userId="bb8bcf30-75a1-410b-8398-e76265c4dbbb" providerId="ADAL" clId="{6E005D06-7129-4498-84EB-7E65C3364465}" dt="2024-09-17T22:18:11.886" v="576"/>
          <ac:spMkLst>
            <pc:docMk/>
            <pc:sldMk cId="2642500591" sldId="340"/>
            <ac:spMk id="14" creationId="{089C2326-5EF2-A492-E142-67CA94080CAF}"/>
          </ac:spMkLst>
        </pc:spChg>
        <pc:spChg chg="add mod">
          <ac:chgData name="Batool, Nazre" userId="bb8bcf30-75a1-410b-8398-e76265c4dbbb" providerId="ADAL" clId="{6E005D06-7129-4498-84EB-7E65C3364465}" dt="2024-09-17T22:18:11.886" v="576"/>
          <ac:spMkLst>
            <pc:docMk/>
            <pc:sldMk cId="2642500591" sldId="340"/>
            <ac:spMk id="15" creationId="{3F1CE8F3-ECFB-9D28-037A-8C3503BBF674}"/>
          </ac:spMkLst>
        </pc:spChg>
        <pc:spChg chg="add mod">
          <ac:chgData name="Batool, Nazre" userId="bb8bcf30-75a1-410b-8398-e76265c4dbbb" providerId="ADAL" clId="{6E005D06-7129-4498-84EB-7E65C3364465}" dt="2024-09-17T22:18:11.886" v="576"/>
          <ac:spMkLst>
            <pc:docMk/>
            <pc:sldMk cId="2642500591" sldId="340"/>
            <ac:spMk id="16" creationId="{7D956F8B-4652-C5EF-CB3A-CA568C513BAD}"/>
          </ac:spMkLst>
        </pc:spChg>
        <pc:spChg chg="add mod">
          <ac:chgData name="Batool, Nazre" userId="bb8bcf30-75a1-410b-8398-e76265c4dbbb" providerId="ADAL" clId="{6E005D06-7129-4498-84EB-7E65C3364465}" dt="2024-09-17T22:18:11.886" v="576"/>
          <ac:spMkLst>
            <pc:docMk/>
            <pc:sldMk cId="2642500591" sldId="340"/>
            <ac:spMk id="17" creationId="{C02DFAC5-3999-9CAD-D286-9D744374D56D}"/>
          </ac:spMkLst>
        </pc:spChg>
        <pc:spChg chg="add mod">
          <ac:chgData name="Batool, Nazre" userId="bb8bcf30-75a1-410b-8398-e76265c4dbbb" providerId="ADAL" clId="{6E005D06-7129-4498-84EB-7E65C3364465}" dt="2024-09-17T22:18:11.886" v="576"/>
          <ac:spMkLst>
            <pc:docMk/>
            <pc:sldMk cId="2642500591" sldId="340"/>
            <ac:spMk id="18" creationId="{62D784C6-CD9E-9FFE-9897-2578EFBB156C}"/>
          </ac:spMkLst>
        </pc:spChg>
        <pc:spChg chg="add mod">
          <ac:chgData name="Batool, Nazre" userId="bb8bcf30-75a1-410b-8398-e76265c4dbbb" providerId="ADAL" clId="{6E005D06-7129-4498-84EB-7E65C3364465}" dt="2024-09-17T22:18:11.886" v="576"/>
          <ac:spMkLst>
            <pc:docMk/>
            <pc:sldMk cId="2642500591" sldId="340"/>
            <ac:spMk id="19" creationId="{1731A0A9-FF78-8D07-8880-F3CB8DA27A66}"/>
          </ac:spMkLst>
        </pc:spChg>
        <pc:spChg chg="add mod">
          <ac:chgData name="Batool, Nazre" userId="bb8bcf30-75a1-410b-8398-e76265c4dbbb" providerId="ADAL" clId="{6E005D06-7129-4498-84EB-7E65C3364465}" dt="2024-09-17T22:18:11.886" v="576"/>
          <ac:spMkLst>
            <pc:docMk/>
            <pc:sldMk cId="2642500591" sldId="340"/>
            <ac:spMk id="20" creationId="{6DAC8AF5-8E9E-4874-00FE-DB8DAC9CF78F}"/>
          </ac:spMkLst>
        </pc:spChg>
        <pc:spChg chg="add mod">
          <ac:chgData name="Batool, Nazre" userId="bb8bcf30-75a1-410b-8398-e76265c4dbbb" providerId="ADAL" clId="{6E005D06-7129-4498-84EB-7E65C3364465}" dt="2024-09-17T22:18:28.680" v="580" actId="14100"/>
          <ac:spMkLst>
            <pc:docMk/>
            <pc:sldMk cId="2642500591" sldId="340"/>
            <ac:spMk id="22" creationId="{811FAB43-1116-675B-FE89-AC969F9560B2}"/>
          </ac:spMkLst>
        </pc:spChg>
        <pc:spChg chg="add mod">
          <ac:chgData name="Batool, Nazre" userId="bb8bcf30-75a1-410b-8398-e76265c4dbbb" providerId="ADAL" clId="{6E005D06-7129-4498-84EB-7E65C3364465}" dt="2024-09-17T22:18:28.680" v="580" actId="14100"/>
          <ac:spMkLst>
            <pc:docMk/>
            <pc:sldMk cId="2642500591" sldId="340"/>
            <ac:spMk id="23" creationId="{FB8FBAC8-B74D-5B35-E861-636216A88725}"/>
          </ac:spMkLst>
        </pc:spChg>
        <pc:spChg chg="add mod">
          <ac:chgData name="Batool, Nazre" userId="bb8bcf30-75a1-410b-8398-e76265c4dbbb" providerId="ADAL" clId="{6E005D06-7129-4498-84EB-7E65C3364465}" dt="2024-09-17T22:18:28.680" v="580" actId="14100"/>
          <ac:spMkLst>
            <pc:docMk/>
            <pc:sldMk cId="2642500591" sldId="340"/>
            <ac:spMk id="24" creationId="{2E249038-2B2E-B1E9-D29F-279C80B6718E}"/>
          </ac:spMkLst>
        </pc:spChg>
        <pc:spChg chg="add mod">
          <ac:chgData name="Batool, Nazre" userId="bb8bcf30-75a1-410b-8398-e76265c4dbbb" providerId="ADAL" clId="{6E005D06-7129-4498-84EB-7E65C3364465}" dt="2024-09-17T22:18:28.680" v="580" actId="14100"/>
          <ac:spMkLst>
            <pc:docMk/>
            <pc:sldMk cId="2642500591" sldId="340"/>
            <ac:spMk id="25" creationId="{088BB873-B0EC-83FA-02A4-25ABCEF55D5C}"/>
          </ac:spMkLst>
        </pc:spChg>
        <pc:spChg chg="add mod">
          <ac:chgData name="Batool, Nazre" userId="bb8bcf30-75a1-410b-8398-e76265c4dbbb" providerId="ADAL" clId="{6E005D06-7129-4498-84EB-7E65C3364465}" dt="2024-09-17T22:18:28.680" v="580" actId="14100"/>
          <ac:spMkLst>
            <pc:docMk/>
            <pc:sldMk cId="2642500591" sldId="340"/>
            <ac:spMk id="27" creationId="{B9EEB6CA-5B8A-68D1-BDEA-9648177C990D}"/>
          </ac:spMkLst>
        </pc:spChg>
        <pc:spChg chg="add mod">
          <ac:chgData name="Batool, Nazre" userId="bb8bcf30-75a1-410b-8398-e76265c4dbbb" providerId="ADAL" clId="{6E005D06-7129-4498-84EB-7E65C3364465}" dt="2024-09-17T22:18:28.680" v="580" actId="14100"/>
          <ac:spMkLst>
            <pc:docMk/>
            <pc:sldMk cId="2642500591" sldId="340"/>
            <ac:spMk id="28" creationId="{84B36A97-7843-2A83-4727-F6F31F2E78FA}"/>
          </ac:spMkLst>
        </pc:spChg>
        <pc:spChg chg="add mod">
          <ac:chgData name="Batool, Nazre" userId="bb8bcf30-75a1-410b-8398-e76265c4dbbb" providerId="ADAL" clId="{6E005D06-7129-4498-84EB-7E65C3364465}" dt="2024-09-17T22:18:28.680" v="580" actId="14100"/>
          <ac:spMkLst>
            <pc:docMk/>
            <pc:sldMk cId="2642500591" sldId="340"/>
            <ac:spMk id="29" creationId="{06C71166-DC5E-F268-7085-926E5714A260}"/>
          </ac:spMkLst>
        </pc:spChg>
        <pc:spChg chg="add mod">
          <ac:chgData name="Batool, Nazre" userId="bb8bcf30-75a1-410b-8398-e76265c4dbbb" providerId="ADAL" clId="{6E005D06-7129-4498-84EB-7E65C3364465}" dt="2024-09-17T22:18:28.680" v="580" actId="14100"/>
          <ac:spMkLst>
            <pc:docMk/>
            <pc:sldMk cId="2642500591" sldId="340"/>
            <ac:spMk id="30" creationId="{9E9DD1D3-74C9-D927-FF3B-0C7F0EB27FFD}"/>
          </ac:spMkLst>
        </pc:spChg>
        <pc:spChg chg="add mod">
          <ac:chgData name="Batool, Nazre" userId="bb8bcf30-75a1-410b-8398-e76265c4dbbb" providerId="ADAL" clId="{6E005D06-7129-4498-84EB-7E65C3364465}" dt="2024-09-17T22:18:28.680" v="580" actId="14100"/>
          <ac:spMkLst>
            <pc:docMk/>
            <pc:sldMk cId="2642500591" sldId="340"/>
            <ac:spMk id="31" creationId="{60E1B7B2-3C66-4084-EC64-0AF818FF943F}"/>
          </ac:spMkLst>
        </pc:spChg>
        <pc:spChg chg="add mod">
          <ac:chgData name="Batool, Nazre" userId="bb8bcf30-75a1-410b-8398-e76265c4dbbb" providerId="ADAL" clId="{6E005D06-7129-4498-84EB-7E65C3364465}" dt="2024-09-17T22:18:28.680" v="580" actId="14100"/>
          <ac:spMkLst>
            <pc:docMk/>
            <pc:sldMk cId="2642500591" sldId="340"/>
            <ac:spMk id="32" creationId="{ECEF0956-1822-61B3-3D55-0469CC582563}"/>
          </ac:spMkLst>
        </pc:spChg>
        <pc:spChg chg="add mod">
          <ac:chgData name="Batool, Nazre" userId="bb8bcf30-75a1-410b-8398-e76265c4dbbb" providerId="ADAL" clId="{6E005D06-7129-4498-84EB-7E65C3364465}" dt="2024-09-17T22:18:28.680" v="580" actId="14100"/>
          <ac:spMkLst>
            <pc:docMk/>
            <pc:sldMk cId="2642500591" sldId="340"/>
            <ac:spMk id="33" creationId="{3A970E6E-165C-BB45-9D79-1ED7903C796F}"/>
          </ac:spMkLst>
        </pc:spChg>
        <pc:spChg chg="add mod">
          <ac:chgData name="Batool, Nazre" userId="bb8bcf30-75a1-410b-8398-e76265c4dbbb" providerId="ADAL" clId="{6E005D06-7129-4498-84EB-7E65C3364465}" dt="2024-09-17T22:18:28.680" v="580" actId="14100"/>
          <ac:spMkLst>
            <pc:docMk/>
            <pc:sldMk cId="2642500591" sldId="340"/>
            <ac:spMk id="34" creationId="{B18290F2-CE3C-5B72-D608-7539955D876A}"/>
          </ac:spMkLst>
        </pc:spChg>
        <pc:spChg chg="add mod">
          <ac:chgData name="Batool, Nazre" userId="bb8bcf30-75a1-410b-8398-e76265c4dbbb" providerId="ADAL" clId="{6E005D06-7129-4498-84EB-7E65C3364465}" dt="2024-09-17T22:18:28.680" v="580" actId="14100"/>
          <ac:spMkLst>
            <pc:docMk/>
            <pc:sldMk cId="2642500591" sldId="340"/>
            <ac:spMk id="35" creationId="{A2C961C7-0834-C0AB-DCB6-1E0CD029D721}"/>
          </ac:spMkLst>
        </pc:spChg>
        <pc:spChg chg="add mod">
          <ac:chgData name="Batool, Nazre" userId="bb8bcf30-75a1-410b-8398-e76265c4dbbb" providerId="ADAL" clId="{6E005D06-7129-4498-84EB-7E65C3364465}" dt="2024-09-17T22:19:19.508" v="586" actId="1076"/>
          <ac:spMkLst>
            <pc:docMk/>
            <pc:sldMk cId="2642500591" sldId="340"/>
            <ac:spMk id="37" creationId="{5D39635B-90B5-E142-C602-CCFC11C7C4E3}"/>
          </ac:spMkLst>
        </pc:spChg>
        <pc:spChg chg="add mod">
          <ac:chgData name="Batool, Nazre" userId="bb8bcf30-75a1-410b-8398-e76265c4dbbb" providerId="ADAL" clId="{6E005D06-7129-4498-84EB-7E65C3364465}" dt="2024-09-17T22:19:19.508" v="586" actId="1076"/>
          <ac:spMkLst>
            <pc:docMk/>
            <pc:sldMk cId="2642500591" sldId="340"/>
            <ac:spMk id="38" creationId="{05773C79-BF8F-7E70-CDD3-BA898C33F72B}"/>
          </ac:spMkLst>
        </pc:spChg>
        <pc:spChg chg="add mod">
          <ac:chgData name="Batool, Nazre" userId="bb8bcf30-75a1-410b-8398-e76265c4dbbb" providerId="ADAL" clId="{6E005D06-7129-4498-84EB-7E65C3364465}" dt="2024-09-17T22:19:19.508" v="586" actId="1076"/>
          <ac:spMkLst>
            <pc:docMk/>
            <pc:sldMk cId="2642500591" sldId="340"/>
            <ac:spMk id="39" creationId="{EB67966D-5AFD-1FD1-94FC-4A993F1182D4}"/>
          </ac:spMkLst>
        </pc:spChg>
        <pc:spChg chg="add mod">
          <ac:chgData name="Batool, Nazre" userId="bb8bcf30-75a1-410b-8398-e76265c4dbbb" providerId="ADAL" clId="{6E005D06-7129-4498-84EB-7E65C3364465}" dt="2024-09-17T22:19:19.508" v="586" actId="1076"/>
          <ac:spMkLst>
            <pc:docMk/>
            <pc:sldMk cId="2642500591" sldId="340"/>
            <ac:spMk id="40" creationId="{2BBE5267-FA7A-4FAF-825C-09271E7DF712}"/>
          </ac:spMkLst>
        </pc:spChg>
        <pc:spChg chg="add mod">
          <ac:chgData name="Batool, Nazre" userId="bb8bcf30-75a1-410b-8398-e76265c4dbbb" providerId="ADAL" clId="{6E005D06-7129-4498-84EB-7E65C3364465}" dt="2024-09-17T22:19:19.508" v="586" actId="1076"/>
          <ac:spMkLst>
            <pc:docMk/>
            <pc:sldMk cId="2642500591" sldId="340"/>
            <ac:spMk id="42" creationId="{30B142A4-202F-3FDD-CC36-919806BC1FD5}"/>
          </ac:spMkLst>
        </pc:spChg>
        <pc:spChg chg="add mod">
          <ac:chgData name="Batool, Nazre" userId="bb8bcf30-75a1-410b-8398-e76265c4dbbb" providerId="ADAL" clId="{6E005D06-7129-4498-84EB-7E65C3364465}" dt="2024-09-17T22:19:19.508" v="586" actId="1076"/>
          <ac:spMkLst>
            <pc:docMk/>
            <pc:sldMk cId="2642500591" sldId="340"/>
            <ac:spMk id="43" creationId="{358FEFEC-0D61-9DBF-2C1E-81704A0B73DC}"/>
          </ac:spMkLst>
        </pc:spChg>
        <pc:spChg chg="add mod">
          <ac:chgData name="Batool, Nazre" userId="bb8bcf30-75a1-410b-8398-e76265c4dbbb" providerId="ADAL" clId="{6E005D06-7129-4498-84EB-7E65C3364465}" dt="2024-09-17T22:19:19.508" v="586" actId="1076"/>
          <ac:spMkLst>
            <pc:docMk/>
            <pc:sldMk cId="2642500591" sldId="340"/>
            <ac:spMk id="44" creationId="{3E75A707-079C-2618-58F3-B3153DAE6969}"/>
          </ac:spMkLst>
        </pc:spChg>
        <pc:spChg chg="add mod">
          <ac:chgData name="Batool, Nazre" userId="bb8bcf30-75a1-410b-8398-e76265c4dbbb" providerId="ADAL" clId="{6E005D06-7129-4498-84EB-7E65C3364465}" dt="2024-09-17T22:19:19.508" v="586" actId="1076"/>
          <ac:spMkLst>
            <pc:docMk/>
            <pc:sldMk cId="2642500591" sldId="340"/>
            <ac:spMk id="45" creationId="{B6B88DCA-8144-5795-F9FC-1E66B6F86B19}"/>
          </ac:spMkLst>
        </pc:spChg>
        <pc:spChg chg="add mod">
          <ac:chgData name="Batool, Nazre" userId="bb8bcf30-75a1-410b-8398-e76265c4dbbb" providerId="ADAL" clId="{6E005D06-7129-4498-84EB-7E65C3364465}" dt="2024-09-17T22:19:19.508" v="586" actId="1076"/>
          <ac:spMkLst>
            <pc:docMk/>
            <pc:sldMk cId="2642500591" sldId="340"/>
            <ac:spMk id="46" creationId="{3C9BDAE4-58DD-D66A-B4BF-79FB5BD2AAE2}"/>
          </ac:spMkLst>
        </pc:spChg>
        <pc:spChg chg="add mod">
          <ac:chgData name="Batool, Nazre" userId="bb8bcf30-75a1-410b-8398-e76265c4dbbb" providerId="ADAL" clId="{6E005D06-7129-4498-84EB-7E65C3364465}" dt="2024-09-17T22:19:19.508" v="586" actId="1076"/>
          <ac:spMkLst>
            <pc:docMk/>
            <pc:sldMk cId="2642500591" sldId="340"/>
            <ac:spMk id="47" creationId="{FC109108-094C-DC11-3F5F-C1135E122BD5}"/>
          </ac:spMkLst>
        </pc:spChg>
        <pc:spChg chg="add mod">
          <ac:chgData name="Batool, Nazre" userId="bb8bcf30-75a1-410b-8398-e76265c4dbbb" providerId="ADAL" clId="{6E005D06-7129-4498-84EB-7E65C3364465}" dt="2024-09-17T22:19:19.508" v="586" actId="1076"/>
          <ac:spMkLst>
            <pc:docMk/>
            <pc:sldMk cId="2642500591" sldId="340"/>
            <ac:spMk id="48" creationId="{1AA2BCFC-6CA5-7585-968C-8F8D0FA7CB4B}"/>
          </ac:spMkLst>
        </pc:spChg>
        <pc:spChg chg="add mod">
          <ac:chgData name="Batool, Nazre" userId="bb8bcf30-75a1-410b-8398-e76265c4dbbb" providerId="ADAL" clId="{6E005D06-7129-4498-84EB-7E65C3364465}" dt="2024-09-17T22:19:19.508" v="586" actId="1076"/>
          <ac:spMkLst>
            <pc:docMk/>
            <pc:sldMk cId="2642500591" sldId="340"/>
            <ac:spMk id="49" creationId="{DA80EEEC-BC5F-69BF-E3D3-FC5D963EC7DE}"/>
          </ac:spMkLst>
        </pc:spChg>
        <pc:spChg chg="add mod">
          <ac:chgData name="Batool, Nazre" userId="bb8bcf30-75a1-410b-8398-e76265c4dbbb" providerId="ADAL" clId="{6E005D06-7129-4498-84EB-7E65C3364465}" dt="2024-09-17T22:19:19.508" v="586" actId="1076"/>
          <ac:spMkLst>
            <pc:docMk/>
            <pc:sldMk cId="2642500591" sldId="340"/>
            <ac:spMk id="50" creationId="{5C7C7184-1CE8-FF1D-055A-D5AB50798D22}"/>
          </ac:spMkLst>
        </pc:spChg>
        <pc:grpChg chg="add mod">
          <ac:chgData name="Batool, Nazre" userId="bb8bcf30-75a1-410b-8398-e76265c4dbbb" providerId="ADAL" clId="{6E005D06-7129-4498-84EB-7E65C3364465}" dt="2024-09-17T22:19:19.508" v="586" actId="1076"/>
          <ac:grpSpMkLst>
            <pc:docMk/>
            <pc:sldMk cId="2642500591" sldId="340"/>
            <ac:grpSpMk id="51" creationId="{0C384E06-7133-07D6-2A68-C325445251A7}"/>
          </ac:grpSpMkLst>
        </pc:grpChg>
        <pc:picChg chg="add mod">
          <ac:chgData name="Batool, Nazre" userId="bb8bcf30-75a1-410b-8398-e76265c4dbbb" providerId="ADAL" clId="{6E005D06-7129-4498-84EB-7E65C3364465}" dt="2024-09-17T22:18:11.886" v="576"/>
          <ac:picMkLst>
            <pc:docMk/>
            <pc:sldMk cId="2642500591" sldId="340"/>
            <ac:picMk id="6" creationId="{0BE6DA76-54F2-3D2E-3A21-A11D84D2A5CD}"/>
          </ac:picMkLst>
        </pc:picChg>
        <pc:picChg chg="add mod">
          <ac:chgData name="Batool, Nazre" userId="bb8bcf30-75a1-410b-8398-e76265c4dbbb" providerId="ADAL" clId="{6E005D06-7129-4498-84EB-7E65C3364465}" dt="2024-09-17T22:18:11.886" v="576"/>
          <ac:picMkLst>
            <pc:docMk/>
            <pc:sldMk cId="2642500591" sldId="340"/>
            <ac:picMk id="11" creationId="{CBE81D76-89A2-9A6E-9E68-871808A265FE}"/>
          </ac:picMkLst>
        </pc:picChg>
        <pc:picChg chg="add mod">
          <ac:chgData name="Batool, Nazre" userId="bb8bcf30-75a1-410b-8398-e76265c4dbbb" providerId="ADAL" clId="{6E005D06-7129-4498-84EB-7E65C3364465}" dt="2024-09-17T22:18:28.680" v="580" actId="14100"/>
          <ac:picMkLst>
            <pc:docMk/>
            <pc:sldMk cId="2642500591" sldId="340"/>
            <ac:picMk id="21" creationId="{F513FB18-FC9A-BBF8-A88B-8751D96AAC4B}"/>
          </ac:picMkLst>
        </pc:picChg>
        <pc:picChg chg="add mod">
          <ac:chgData name="Batool, Nazre" userId="bb8bcf30-75a1-410b-8398-e76265c4dbbb" providerId="ADAL" clId="{6E005D06-7129-4498-84EB-7E65C3364465}" dt="2024-09-17T22:18:28.680" v="580" actId="14100"/>
          <ac:picMkLst>
            <pc:docMk/>
            <pc:sldMk cId="2642500591" sldId="340"/>
            <ac:picMk id="26" creationId="{A659FC0F-3E23-048C-2817-38BEEAAA201F}"/>
          </ac:picMkLst>
        </pc:picChg>
        <pc:picChg chg="add mod">
          <ac:chgData name="Batool, Nazre" userId="bb8bcf30-75a1-410b-8398-e76265c4dbbb" providerId="ADAL" clId="{6E005D06-7129-4498-84EB-7E65C3364465}" dt="2024-09-17T22:19:19.508" v="586" actId="1076"/>
          <ac:picMkLst>
            <pc:docMk/>
            <pc:sldMk cId="2642500591" sldId="340"/>
            <ac:picMk id="36" creationId="{1D78B1DD-6E03-08DB-D65C-082FE2C552AA}"/>
          </ac:picMkLst>
        </pc:picChg>
        <pc:picChg chg="add mod">
          <ac:chgData name="Batool, Nazre" userId="bb8bcf30-75a1-410b-8398-e76265c4dbbb" providerId="ADAL" clId="{6E005D06-7129-4498-84EB-7E65C3364465}" dt="2024-09-17T22:19:19.508" v="586" actId="1076"/>
          <ac:picMkLst>
            <pc:docMk/>
            <pc:sldMk cId="2642500591" sldId="340"/>
            <ac:picMk id="41" creationId="{5AC47D70-482B-3CB8-5D51-A00F615F4E14}"/>
          </ac:picMkLst>
        </pc:picChg>
      </pc:sldChg>
      <pc:sldChg chg="del">
        <pc:chgData name="Batool, Nazre" userId="bb8bcf30-75a1-410b-8398-e76265c4dbbb" providerId="ADAL" clId="{6E005D06-7129-4498-84EB-7E65C3364465}" dt="2024-09-17T21:58:24.949" v="160" actId="47"/>
        <pc:sldMkLst>
          <pc:docMk/>
          <pc:sldMk cId="428274209" sldId="341"/>
        </pc:sldMkLst>
      </pc:sldChg>
      <pc:sldChg chg="addSp delSp modSp add mod">
        <pc:chgData name="Batool, Nazre" userId="bb8bcf30-75a1-410b-8398-e76265c4dbbb" providerId="ADAL" clId="{6E005D06-7129-4498-84EB-7E65C3364465}" dt="2024-09-17T22:20:46.732" v="620" actId="1076"/>
        <pc:sldMkLst>
          <pc:docMk/>
          <pc:sldMk cId="3243969203" sldId="341"/>
        </pc:sldMkLst>
        <pc:spChg chg="del">
          <ac:chgData name="Batool, Nazre" userId="bb8bcf30-75a1-410b-8398-e76265c4dbbb" providerId="ADAL" clId="{6E005D06-7129-4498-84EB-7E65C3364465}" dt="2024-09-17T22:20:21.628" v="613" actId="478"/>
          <ac:spMkLst>
            <pc:docMk/>
            <pc:sldMk cId="3243969203" sldId="341"/>
            <ac:spMk id="3" creationId="{94D0EB80-0155-FE70-7181-FA6803A4FECA}"/>
          </ac:spMkLst>
        </pc:spChg>
        <pc:spChg chg="mod">
          <ac:chgData name="Batool, Nazre" userId="bb8bcf30-75a1-410b-8398-e76265c4dbbb" providerId="ADAL" clId="{6E005D06-7129-4498-84EB-7E65C3364465}" dt="2024-09-17T22:20:16.742" v="612" actId="20577"/>
          <ac:spMkLst>
            <pc:docMk/>
            <pc:sldMk cId="3243969203" sldId="341"/>
            <ac:spMk id="4" creationId="{39ACD579-F9B2-9736-27BF-0C1D82F7FC0D}"/>
          </ac:spMkLst>
        </pc:spChg>
        <pc:spChg chg="add del mod">
          <ac:chgData name="Batool, Nazre" userId="bb8bcf30-75a1-410b-8398-e76265c4dbbb" providerId="ADAL" clId="{6E005D06-7129-4498-84EB-7E65C3364465}" dt="2024-09-17T22:20:23.711" v="614" actId="478"/>
          <ac:spMkLst>
            <pc:docMk/>
            <pc:sldMk cId="3243969203" sldId="341"/>
            <ac:spMk id="5" creationId="{01F3B381-3917-7470-71EE-A2ADC95E7D4C}"/>
          </ac:spMkLst>
        </pc:spChg>
        <pc:spChg chg="add mod">
          <ac:chgData name="Batool, Nazre" userId="bb8bcf30-75a1-410b-8398-e76265c4dbbb" providerId="ADAL" clId="{6E005D06-7129-4498-84EB-7E65C3364465}" dt="2024-09-17T22:20:46.732" v="620" actId="1076"/>
          <ac:spMkLst>
            <pc:docMk/>
            <pc:sldMk cId="3243969203" sldId="341"/>
            <ac:spMk id="10" creationId="{3F91F933-15CD-4FB7-BD0A-0BDD09CDF14A}"/>
          </ac:spMkLst>
        </pc:spChg>
        <pc:spChg chg="add mod">
          <ac:chgData name="Batool, Nazre" userId="bb8bcf30-75a1-410b-8398-e76265c4dbbb" providerId="ADAL" clId="{6E005D06-7129-4498-84EB-7E65C3364465}" dt="2024-09-17T22:20:46.732" v="620" actId="1076"/>
          <ac:spMkLst>
            <pc:docMk/>
            <pc:sldMk cId="3243969203" sldId="341"/>
            <ac:spMk id="11" creationId="{0830EF03-41E0-EC91-D0DB-CF6920513B79}"/>
          </ac:spMkLst>
        </pc:spChg>
        <pc:spChg chg="add mod">
          <ac:chgData name="Batool, Nazre" userId="bb8bcf30-75a1-410b-8398-e76265c4dbbb" providerId="ADAL" clId="{6E005D06-7129-4498-84EB-7E65C3364465}" dt="2024-09-17T22:20:46.732" v="620" actId="1076"/>
          <ac:spMkLst>
            <pc:docMk/>
            <pc:sldMk cId="3243969203" sldId="341"/>
            <ac:spMk id="12" creationId="{69BAE64E-0AB0-069A-0518-518DEA342336}"/>
          </ac:spMkLst>
        </pc:spChg>
        <pc:grpChg chg="add mod">
          <ac:chgData name="Batool, Nazre" userId="bb8bcf30-75a1-410b-8398-e76265c4dbbb" providerId="ADAL" clId="{6E005D06-7129-4498-84EB-7E65C3364465}" dt="2024-09-17T22:20:46.732" v="620" actId="1076"/>
          <ac:grpSpMkLst>
            <pc:docMk/>
            <pc:sldMk cId="3243969203" sldId="341"/>
            <ac:grpSpMk id="13" creationId="{1C8026D3-F452-F6FD-F85C-FDEB74EFAD23}"/>
          </ac:grpSpMkLst>
        </pc:grpChg>
        <pc:picChg chg="add mod">
          <ac:chgData name="Batool, Nazre" userId="bb8bcf30-75a1-410b-8398-e76265c4dbbb" providerId="ADAL" clId="{6E005D06-7129-4498-84EB-7E65C3364465}" dt="2024-09-17T22:20:46.732" v="620" actId="1076"/>
          <ac:picMkLst>
            <pc:docMk/>
            <pc:sldMk cId="3243969203" sldId="341"/>
            <ac:picMk id="6" creationId="{5E48F91B-55DD-91A8-5A0C-F09C3B080004}"/>
          </ac:picMkLst>
        </pc:picChg>
        <pc:picChg chg="add mod">
          <ac:chgData name="Batool, Nazre" userId="bb8bcf30-75a1-410b-8398-e76265c4dbbb" providerId="ADAL" clId="{6E005D06-7129-4498-84EB-7E65C3364465}" dt="2024-09-17T22:20:46.732" v="620" actId="1076"/>
          <ac:picMkLst>
            <pc:docMk/>
            <pc:sldMk cId="3243969203" sldId="341"/>
            <ac:picMk id="7" creationId="{8A00CE19-48E8-F35C-53E3-76530A9E52AB}"/>
          </ac:picMkLst>
        </pc:picChg>
        <pc:picChg chg="add mod">
          <ac:chgData name="Batool, Nazre" userId="bb8bcf30-75a1-410b-8398-e76265c4dbbb" providerId="ADAL" clId="{6E005D06-7129-4498-84EB-7E65C3364465}" dt="2024-09-17T22:20:46.732" v="620" actId="1076"/>
          <ac:picMkLst>
            <pc:docMk/>
            <pc:sldMk cId="3243969203" sldId="341"/>
            <ac:picMk id="8" creationId="{31050C81-E908-D396-2501-1AB49D061E5B}"/>
          </ac:picMkLst>
        </pc:picChg>
        <pc:picChg chg="add mod">
          <ac:chgData name="Batool, Nazre" userId="bb8bcf30-75a1-410b-8398-e76265c4dbbb" providerId="ADAL" clId="{6E005D06-7129-4498-84EB-7E65C3364465}" dt="2024-09-17T22:20:46.732" v="620" actId="1076"/>
          <ac:picMkLst>
            <pc:docMk/>
            <pc:sldMk cId="3243969203" sldId="341"/>
            <ac:picMk id="9" creationId="{58214470-CD2F-3CEC-7857-3266CBEC1124}"/>
          </ac:picMkLst>
        </pc:picChg>
      </pc:sldChg>
      <pc:sldChg chg="addSp delSp modSp add mod">
        <pc:chgData name="Batool, Nazre" userId="bb8bcf30-75a1-410b-8398-e76265c4dbbb" providerId="ADAL" clId="{6E005D06-7129-4498-84EB-7E65C3364465}" dt="2024-09-17T22:21:44.353" v="641" actId="1076"/>
        <pc:sldMkLst>
          <pc:docMk/>
          <pc:sldMk cId="12191716" sldId="342"/>
        </pc:sldMkLst>
        <pc:spChg chg="del">
          <ac:chgData name="Batool, Nazre" userId="bb8bcf30-75a1-410b-8398-e76265c4dbbb" providerId="ADAL" clId="{6E005D06-7129-4498-84EB-7E65C3364465}" dt="2024-09-17T22:21:21.729" v="635" actId="478"/>
          <ac:spMkLst>
            <pc:docMk/>
            <pc:sldMk cId="12191716" sldId="342"/>
            <ac:spMk id="3" creationId="{94D0EB80-0155-FE70-7181-FA6803A4FECA}"/>
          </ac:spMkLst>
        </pc:spChg>
        <pc:spChg chg="mod">
          <ac:chgData name="Batool, Nazre" userId="bb8bcf30-75a1-410b-8398-e76265c4dbbb" providerId="ADAL" clId="{6E005D06-7129-4498-84EB-7E65C3364465}" dt="2024-09-17T22:21:17.934" v="634" actId="20577"/>
          <ac:spMkLst>
            <pc:docMk/>
            <pc:sldMk cId="12191716" sldId="342"/>
            <ac:spMk id="4" creationId="{39ACD579-F9B2-9736-27BF-0C1D82F7FC0D}"/>
          </ac:spMkLst>
        </pc:spChg>
        <pc:spChg chg="add del mod">
          <ac:chgData name="Batool, Nazre" userId="bb8bcf30-75a1-410b-8398-e76265c4dbbb" providerId="ADAL" clId="{6E005D06-7129-4498-84EB-7E65C3364465}" dt="2024-09-17T22:21:24.879" v="636" actId="478"/>
          <ac:spMkLst>
            <pc:docMk/>
            <pc:sldMk cId="12191716" sldId="342"/>
            <ac:spMk id="5" creationId="{1ABD09DD-E4D6-3C67-B4D2-E5609D7314F0}"/>
          </ac:spMkLst>
        </pc:spChg>
        <pc:graphicFrameChg chg="add mod">
          <ac:chgData name="Batool, Nazre" userId="bb8bcf30-75a1-410b-8398-e76265c4dbbb" providerId="ADAL" clId="{6E005D06-7129-4498-84EB-7E65C3364465}" dt="2024-09-17T22:21:44.353" v="641" actId="1076"/>
          <ac:graphicFrameMkLst>
            <pc:docMk/>
            <pc:sldMk cId="12191716" sldId="342"/>
            <ac:graphicFrameMk id="6" creationId="{4A1919C8-855A-94E6-A1DB-6570A57D5E8E}"/>
          </ac:graphicFrameMkLst>
        </pc:graphicFrameChg>
      </pc:sldChg>
      <pc:sldChg chg="del">
        <pc:chgData name="Batool, Nazre" userId="bb8bcf30-75a1-410b-8398-e76265c4dbbb" providerId="ADAL" clId="{6E005D06-7129-4498-84EB-7E65C3364465}" dt="2024-09-17T21:58:24.949" v="160" actId="47"/>
        <pc:sldMkLst>
          <pc:docMk/>
          <pc:sldMk cId="1151721344" sldId="342"/>
        </pc:sldMkLst>
      </pc:sldChg>
      <pc:sldChg chg="addSp delSp modSp add mod">
        <pc:chgData name="Batool, Nazre" userId="bb8bcf30-75a1-410b-8398-e76265c4dbbb" providerId="ADAL" clId="{6E005D06-7129-4498-84EB-7E65C3364465}" dt="2024-09-17T22:54:38.771" v="1321" actId="20577"/>
        <pc:sldMkLst>
          <pc:docMk/>
          <pc:sldMk cId="2063423206" sldId="343"/>
        </pc:sldMkLst>
        <pc:spChg chg="mod">
          <ac:chgData name="Batool, Nazre" userId="bb8bcf30-75a1-410b-8398-e76265c4dbbb" providerId="ADAL" clId="{6E005D06-7129-4498-84EB-7E65C3364465}" dt="2024-09-17T22:54:38.771" v="1321" actId="20577"/>
          <ac:spMkLst>
            <pc:docMk/>
            <pc:sldMk cId="2063423206" sldId="343"/>
            <ac:spMk id="3" creationId="{94D0EB80-0155-FE70-7181-FA6803A4FECA}"/>
          </ac:spMkLst>
        </pc:spChg>
        <pc:spChg chg="mod">
          <ac:chgData name="Batool, Nazre" userId="bb8bcf30-75a1-410b-8398-e76265c4dbbb" providerId="ADAL" clId="{6E005D06-7129-4498-84EB-7E65C3364465}" dt="2024-09-17T22:47:46.508" v="1013" actId="14100"/>
          <ac:spMkLst>
            <pc:docMk/>
            <pc:sldMk cId="2063423206" sldId="343"/>
            <ac:spMk id="4" creationId="{39ACD579-F9B2-9736-27BF-0C1D82F7FC0D}"/>
          </ac:spMkLst>
        </pc:spChg>
        <pc:spChg chg="add mod">
          <ac:chgData name="Batool, Nazre" userId="bb8bcf30-75a1-410b-8398-e76265c4dbbb" providerId="ADAL" clId="{6E005D06-7129-4498-84EB-7E65C3364465}" dt="2024-09-17T22:52:46.117" v="1272" actId="14100"/>
          <ac:spMkLst>
            <pc:docMk/>
            <pc:sldMk cId="2063423206" sldId="343"/>
            <ac:spMk id="5" creationId="{E93956BF-30C8-E3BE-CD78-B395D25E39E0}"/>
          </ac:spMkLst>
        </pc:spChg>
        <pc:picChg chg="add del mod">
          <ac:chgData name="Batool, Nazre" userId="bb8bcf30-75a1-410b-8398-e76265c4dbbb" providerId="ADAL" clId="{6E005D06-7129-4498-84EB-7E65C3364465}" dt="2024-09-17T22:50:10.032" v="1161" actId="478"/>
          <ac:picMkLst>
            <pc:docMk/>
            <pc:sldMk cId="2063423206" sldId="343"/>
            <ac:picMk id="2" creationId="{5B822A88-F0A4-5BBA-DDF3-2EE7DE84CE71}"/>
          </ac:picMkLst>
        </pc:picChg>
        <pc:picChg chg="add mod">
          <ac:chgData name="Batool, Nazre" userId="bb8bcf30-75a1-410b-8398-e76265c4dbbb" providerId="ADAL" clId="{6E005D06-7129-4498-84EB-7E65C3364465}" dt="2024-09-17T22:51:25.146" v="1165" actId="14100"/>
          <ac:picMkLst>
            <pc:docMk/>
            <pc:sldMk cId="2063423206" sldId="343"/>
            <ac:picMk id="2050" creationId="{1B577BF7-1656-952E-820C-02C81EB1D786}"/>
          </ac:picMkLst>
        </pc:picChg>
      </pc:sldChg>
      <pc:sldChg chg="addSp modSp add mod">
        <pc:chgData name="Batool, Nazre" userId="bb8bcf30-75a1-410b-8398-e76265c4dbbb" providerId="ADAL" clId="{6E005D06-7129-4498-84EB-7E65C3364465}" dt="2024-09-17T22:37:52.511" v="886" actId="14100"/>
        <pc:sldMkLst>
          <pc:docMk/>
          <pc:sldMk cId="1750006715" sldId="344"/>
        </pc:sldMkLst>
        <pc:spChg chg="mod">
          <ac:chgData name="Batool, Nazre" userId="bb8bcf30-75a1-410b-8398-e76265c4dbbb" providerId="ADAL" clId="{6E005D06-7129-4498-84EB-7E65C3364465}" dt="2024-09-17T22:37:45.618" v="884" actId="6549"/>
          <ac:spMkLst>
            <pc:docMk/>
            <pc:sldMk cId="1750006715" sldId="344"/>
            <ac:spMk id="3" creationId="{94D0EB80-0155-FE70-7181-FA6803A4FECA}"/>
          </ac:spMkLst>
        </pc:spChg>
        <pc:spChg chg="mod">
          <ac:chgData name="Batool, Nazre" userId="bb8bcf30-75a1-410b-8398-e76265c4dbbb" providerId="ADAL" clId="{6E005D06-7129-4498-84EB-7E65C3364465}" dt="2024-09-17T22:37:35.608" v="883" actId="20577"/>
          <ac:spMkLst>
            <pc:docMk/>
            <pc:sldMk cId="1750006715" sldId="344"/>
            <ac:spMk id="4" creationId="{39ACD579-F9B2-9736-27BF-0C1D82F7FC0D}"/>
          </ac:spMkLst>
        </pc:spChg>
        <pc:picChg chg="add mod">
          <ac:chgData name="Batool, Nazre" userId="bb8bcf30-75a1-410b-8398-e76265c4dbbb" providerId="ADAL" clId="{6E005D06-7129-4498-84EB-7E65C3364465}" dt="2024-09-17T22:37:52.511" v="886" actId="14100"/>
          <ac:picMkLst>
            <pc:docMk/>
            <pc:sldMk cId="1750006715" sldId="344"/>
            <ac:picMk id="2" creationId="{1403775F-DFEE-CD4E-7859-96ED50AF0129}"/>
          </ac:picMkLst>
        </pc:picChg>
      </pc:sldChg>
      <pc:sldChg chg="addSp delSp modSp add mod modAnim">
        <pc:chgData name="Batool, Nazre" userId="bb8bcf30-75a1-410b-8398-e76265c4dbbb" providerId="ADAL" clId="{6E005D06-7129-4498-84EB-7E65C3364465}" dt="2024-09-17T22:30:19.223" v="825"/>
        <pc:sldMkLst>
          <pc:docMk/>
          <pc:sldMk cId="873233167" sldId="345"/>
        </pc:sldMkLst>
        <pc:spChg chg="del">
          <ac:chgData name="Batool, Nazre" userId="bb8bcf30-75a1-410b-8398-e76265c4dbbb" providerId="ADAL" clId="{6E005D06-7129-4498-84EB-7E65C3364465}" dt="2024-09-17T22:27:40.093" v="727" actId="478"/>
          <ac:spMkLst>
            <pc:docMk/>
            <pc:sldMk cId="873233167" sldId="345"/>
            <ac:spMk id="3" creationId="{94D0EB80-0155-FE70-7181-FA6803A4FECA}"/>
          </ac:spMkLst>
        </pc:spChg>
        <pc:spChg chg="mod">
          <ac:chgData name="Batool, Nazre" userId="bb8bcf30-75a1-410b-8398-e76265c4dbbb" providerId="ADAL" clId="{6E005D06-7129-4498-84EB-7E65C3364465}" dt="2024-09-17T22:26:47.475" v="720"/>
          <ac:spMkLst>
            <pc:docMk/>
            <pc:sldMk cId="873233167" sldId="345"/>
            <ac:spMk id="4" creationId="{39ACD579-F9B2-9736-27BF-0C1D82F7FC0D}"/>
          </ac:spMkLst>
        </pc:spChg>
        <pc:spChg chg="add del mod">
          <ac:chgData name="Batool, Nazre" userId="bb8bcf30-75a1-410b-8398-e76265c4dbbb" providerId="ADAL" clId="{6E005D06-7129-4498-84EB-7E65C3364465}" dt="2024-09-17T22:28:00.294" v="728" actId="478"/>
          <ac:spMkLst>
            <pc:docMk/>
            <pc:sldMk cId="873233167" sldId="345"/>
            <ac:spMk id="7" creationId="{A0C38CEB-8ADB-2809-4394-7E5E0AE04493}"/>
          </ac:spMkLst>
        </pc:spChg>
        <pc:spChg chg="add mod">
          <ac:chgData name="Batool, Nazre" userId="bb8bcf30-75a1-410b-8398-e76265c4dbbb" providerId="ADAL" clId="{6E005D06-7129-4498-84EB-7E65C3364465}" dt="2024-09-17T22:29:18.013" v="756" actId="20577"/>
          <ac:spMkLst>
            <pc:docMk/>
            <pc:sldMk cId="873233167" sldId="345"/>
            <ac:spMk id="8" creationId="{160947A1-5510-F41C-080E-4CEDABB2CC40}"/>
          </ac:spMkLst>
        </pc:spChg>
        <pc:spChg chg="add mod">
          <ac:chgData name="Batool, Nazre" userId="bb8bcf30-75a1-410b-8398-e76265c4dbbb" providerId="ADAL" clId="{6E005D06-7129-4498-84EB-7E65C3364465}" dt="2024-09-17T22:30:04.864" v="824" actId="20577"/>
          <ac:spMkLst>
            <pc:docMk/>
            <pc:sldMk cId="873233167" sldId="345"/>
            <ac:spMk id="9" creationId="{08A67F42-142B-9410-EC5E-8C279EA82D0C}"/>
          </ac:spMkLst>
        </pc:spChg>
        <pc:graphicFrameChg chg="add mod">
          <ac:chgData name="Batool, Nazre" userId="bb8bcf30-75a1-410b-8398-e76265c4dbbb" providerId="ADAL" clId="{6E005D06-7129-4498-84EB-7E65C3364465}" dt="2024-09-17T22:27:36.343" v="726" actId="14100"/>
          <ac:graphicFrameMkLst>
            <pc:docMk/>
            <pc:sldMk cId="873233167" sldId="345"/>
            <ac:graphicFrameMk id="5" creationId="{CD760541-B7CE-D68A-DEA7-93C05BBAED6E}"/>
          </ac:graphicFrameMkLst>
        </pc:graphicFrameChg>
        <pc:picChg chg="add mod">
          <ac:chgData name="Batool, Nazre" userId="bb8bcf30-75a1-410b-8398-e76265c4dbbb" providerId="ADAL" clId="{6E005D06-7129-4498-84EB-7E65C3364465}" dt="2024-09-17T22:27:33.048" v="725" actId="14100"/>
          <ac:picMkLst>
            <pc:docMk/>
            <pc:sldMk cId="873233167" sldId="345"/>
            <ac:picMk id="2" creationId="{F086149D-5D23-1A01-CBCB-8359A8568133}"/>
          </ac:picMkLst>
        </pc:picChg>
      </pc:sldChg>
      <pc:sldChg chg="add del">
        <pc:chgData name="Batool, Nazre" userId="bb8bcf30-75a1-410b-8398-e76265c4dbbb" providerId="ADAL" clId="{6E005D06-7129-4498-84EB-7E65C3364465}" dt="2024-09-17T22:26:18.145" v="718" actId="2696"/>
        <pc:sldMkLst>
          <pc:docMk/>
          <pc:sldMk cId="3224772020" sldId="345"/>
        </pc:sldMkLst>
      </pc:sldChg>
      <pc:sldChg chg="modSp add mod">
        <pc:chgData name="Batool, Nazre" userId="bb8bcf30-75a1-410b-8398-e76265c4dbbb" providerId="ADAL" clId="{6E005D06-7129-4498-84EB-7E65C3364465}" dt="2024-09-17T22:57:46.549" v="1434" actId="20577"/>
        <pc:sldMkLst>
          <pc:docMk/>
          <pc:sldMk cId="3017686477" sldId="346"/>
        </pc:sldMkLst>
        <pc:spChg chg="mod">
          <ac:chgData name="Batool, Nazre" userId="bb8bcf30-75a1-410b-8398-e76265c4dbbb" providerId="ADAL" clId="{6E005D06-7129-4498-84EB-7E65C3364465}" dt="2024-09-17T22:57:46.549" v="1434" actId="20577"/>
          <ac:spMkLst>
            <pc:docMk/>
            <pc:sldMk cId="3017686477" sldId="346"/>
            <ac:spMk id="3" creationId="{94D0EB80-0155-FE70-7181-FA6803A4FECA}"/>
          </ac:spMkLst>
        </pc:spChg>
      </pc:sldChg>
    </pc:docChg>
  </pc:docChgLst>
  <pc:docChgLst>
    <pc:chgData name="Batool, Nazre" userId="bb8bcf30-75a1-410b-8398-e76265c4dbbb" providerId="ADAL" clId="{002DAF0B-D9AA-41B3-BA7E-A8180A2CF615}"/>
    <pc:docChg chg="undo custSel addSld delSld modSld sldOrd">
      <pc:chgData name="Batool, Nazre" userId="bb8bcf30-75a1-410b-8398-e76265c4dbbb" providerId="ADAL" clId="{002DAF0B-D9AA-41B3-BA7E-A8180A2CF615}" dt="2024-10-10T01:27:57.223" v="5250" actId="13926"/>
      <pc:docMkLst>
        <pc:docMk/>
      </pc:docMkLst>
      <pc:sldChg chg="modSp mod">
        <pc:chgData name="Batool, Nazre" userId="bb8bcf30-75a1-410b-8398-e76265c4dbbb" providerId="ADAL" clId="{002DAF0B-D9AA-41B3-BA7E-A8180A2CF615}" dt="2024-10-09T21:50:29.571" v="2997" actId="1036"/>
        <pc:sldMkLst>
          <pc:docMk/>
          <pc:sldMk cId="3664000610" sldId="312"/>
        </pc:sldMkLst>
        <pc:spChg chg="mod">
          <ac:chgData name="Batool, Nazre" userId="bb8bcf30-75a1-410b-8398-e76265c4dbbb" providerId="ADAL" clId="{002DAF0B-D9AA-41B3-BA7E-A8180A2CF615}" dt="2024-10-09T21:50:29.571" v="2997" actId="1036"/>
          <ac:spMkLst>
            <pc:docMk/>
            <pc:sldMk cId="3664000610" sldId="312"/>
            <ac:spMk id="3" creationId="{94D0EB80-0155-FE70-7181-FA6803A4FECA}"/>
          </ac:spMkLst>
        </pc:spChg>
        <pc:spChg chg="mod">
          <ac:chgData name="Batool, Nazre" userId="bb8bcf30-75a1-410b-8398-e76265c4dbbb" providerId="ADAL" clId="{002DAF0B-D9AA-41B3-BA7E-A8180A2CF615}" dt="2024-10-08T21:46:10.268" v="156" actId="6549"/>
          <ac:spMkLst>
            <pc:docMk/>
            <pc:sldMk cId="3664000610" sldId="312"/>
            <ac:spMk id="4" creationId="{39ACD579-F9B2-9736-27BF-0C1D82F7FC0D}"/>
          </ac:spMkLst>
        </pc:spChg>
      </pc:sldChg>
      <pc:sldChg chg="del">
        <pc:chgData name="Batool, Nazre" userId="bb8bcf30-75a1-410b-8398-e76265c4dbbb" providerId="ADAL" clId="{002DAF0B-D9AA-41B3-BA7E-A8180A2CF615}" dt="2024-10-09T21:46:21.118" v="2952" actId="47"/>
        <pc:sldMkLst>
          <pc:docMk/>
          <pc:sldMk cId="1961487190" sldId="317"/>
        </pc:sldMkLst>
      </pc:sldChg>
      <pc:sldChg chg="modSp mod">
        <pc:chgData name="Batool, Nazre" userId="bb8bcf30-75a1-410b-8398-e76265c4dbbb" providerId="ADAL" clId="{002DAF0B-D9AA-41B3-BA7E-A8180A2CF615}" dt="2024-10-08T21:48:47.334" v="270"/>
        <pc:sldMkLst>
          <pc:docMk/>
          <pc:sldMk cId="2212549236" sldId="338"/>
        </pc:sldMkLst>
        <pc:spChg chg="mod">
          <ac:chgData name="Batool, Nazre" userId="bb8bcf30-75a1-410b-8398-e76265c4dbbb" providerId="ADAL" clId="{002DAF0B-D9AA-41B3-BA7E-A8180A2CF615}" dt="2024-10-08T21:48:47.334" v="270"/>
          <ac:spMkLst>
            <pc:docMk/>
            <pc:sldMk cId="2212549236" sldId="338"/>
            <ac:spMk id="3" creationId="{63BDF63B-5E38-F80D-2BB6-9C7C1F81002E}"/>
          </ac:spMkLst>
        </pc:spChg>
        <pc:spChg chg="mod">
          <ac:chgData name="Batool, Nazre" userId="bb8bcf30-75a1-410b-8398-e76265c4dbbb" providerId="ADAL" clId="{002DAF0B-D9AA-41B3-BA7E-A8180A2CF615}" dt="2024-10-08T21:38:16.261" v="19" actId="6549"/>
          <ac:spMkLst>
            <pc:docMk/>
            <pc:sldMk cId="2212549236" sldId="338"/>
            <ac:spMk id="4" creationId="{39ACD579-F9B2-9736-27BF-0C1D82F7FC0D}"/>
          </ac:spMkLst>
        </pc:spChg>
      </pc:sldChg>
      <pc:sldChg chg="del">
        <pc:chgData name="Batool, Nazre" userId="bb8bcf30-75a1-410b-8398-e76265c4dbbb" providerId="ADAL" clId="{002DAF0B-D9AA-41B3-BA7E-A8180A2CF615}" dt="2024-10-09T21:46:21.118" v="2952" actId="47"/>
        <pc:sldMkLst>
          <pc:docMk/>
          <pc:sldMk cId="873233167" sldId="345"/>
        </pc:sldMkLst>
      </pc:sldChg>
      <pc:sldChg chg="del">
        <pc:chgData name="Batool, Nazre" userId="bb8bcf30-75a1-410b-8398-e76265c4dbbb" providerId="ADAL" clId="{002DAF0B-D9AA-41B3-BA7E-A8180A2CF615}" dt="2024-10-09T21:46:21.118" v="2952" actId="47"/>
        <pc:sldMkLst>
          <pc:docMk/>
          <pc:sldMk cId="3672870546" sldId="356"/>
        </pc:sldMkLst>
      </pc:sldChg>
      <pc:sldChg chg="addSp delSp modSp mod ord delAnim modAnim">
        <pc:chgData name="Batool, Nazre" userId="bb8bcf30-75a1-410b-8398-e76265c4dbbb" providerId="ADAL" clId="{002DAF0B-D9AA-41B3-BA7E-A8180A2CF615}" dt="2024-10-09T21:49:36.289" v="2971" actId="1038"/>
        <pc:sldMkLst>
          <pc:docMk/>
          <pc:sldMk cId="2145641252" sldId="365"/>
        </pc:sldMkLst>
        <pc:spChg chg="del mod">
          <ac:chgData name="Batool, Nazre" userId="bb8bcf30-75a1-410b-8398-e76265c4dbbb" providerId="ADAL" clId="{002DAF0B-D9AA-41B3-BA7E-A8180A2CF615}" dt="2024-10-08T22:06:59.337" v="868" actId="478"/>
          <ac:spMkLst>
            <pc:docMk/>
            <pc:sldMk cId="2145641252" sldId="365"/>
            <ac:spMk id="2" creationId="{545E606E-E223-9C2B-5A7F-97B6EA95A1DD}"/>
          </ac:spMkLst>
        </pc:spChg>
        <pc:spChg chg="del mod">
          <ac:chgData name="Batool, Nazre" userId="bb8bcf30-75a1-410b-8398-e76265c4dbbb" providerId="ADAL" clId="{002DAF0B-D9AA-41B3-BA7E-A8180A2CF615}" dt="2024-10-09T21:44:56.333" v="2946" actId="478"/>
          <ac:spMkLst>
            <pc:docMk/>
            <pc:sldMk cId="2145641252" sldId="365"/>
            <ac:spMk id="3" creationId="{94D0EB80-0155-FE70-7181-FA6803A4FECA}"/>
          </ac:spMkLst>
        </pc:spChg>
        <pc:spChg chg="mod">
          <ac:chgData name="Batool, Nazre" userId="bb8bcf30-75a1-410b-8398-e76265c4dbbb" providerId="ADAL" clId="{002DAF0B-D9AA-41B3-BA7E-A8180A2CF615}" dt="2024-10-08T22:06:44.073" v="864" actId="6549"/>
          <ac:spMkLst>
            <pc:docMk/>
            <pc:sldMk cId="2145641252" sldId="365"/>
            <ac:spMk id="4" creationId="{39ACD579-F9B2-9736-27BF-0C1D82F7FC0D}"/>
          </ac:spMkLst>
        </pc:spChg>
        <pc:spChg chg="del">
          <ac:chgData name="Batool, Nazre" userId="bb8bcf30-75a1-410b-8398-e76265c4dbbb" providerId="ADAL" clId="{002DAF0B-D9AA-41B3-BA7E-A8180A2CF615}" dt="2024-10-08T22:05:57.960" v="803" actId="478"/>
          <ac:spMkLst>
            <pc:docMk/>
            <pc:sldMk cId="2145641252" sldId="365"/>
            <ac:spMk id="6" creationId="{F33F8FC5-BDDD-1654-DF43-2EE7D389A9F7}"/>
          </ac:spMkLst>
        </pc:spChg>
        <pc:spChg chg="del">
          <ac:chgData name="Batool, Nazre" userId="bb8bcf30-75a1-410b-8398-e76265c4dbbb" providerId="ADAL" clId="{002DAF0B-D9AA-41B3-BA7E-A8180A2CF615}" dt="2024-10-08T22:07:01.876" v="869" actId="478"/>
          <ac:spMkLst>
            <pc:docMk/>
            <pc:sldMk cId="2145641252" sldId="365"/>
            <ac:spMk id="7" creationId="{F7BC3A3C-EF44-8BF1-5B89-644A5833BFD3}"/>
          </ac:spMkLst>
        </pc:spChg>
        <pc:spChg chg="add del mod">
          <ac:chgData name="Batool, Nazre" userId="bb8bcf30-75a1-410b-8398-e76265c4dbbb" providerId="ADAL" clId="{002DAF0B-D9AA-41B3-BA7E-A8180A2CF615}" dt="2024-10-09T17:55:19.434" v="1173" actId="478"/>
          <ac:spMkLst>
            <pc:docMk/>
            <pc:sldMk cId="2145641252" sldId="365"/>
            <ac:spMk id="15" creationId="{24B84D79-78BB-B34F-E00E-51B63CB8AEA5}"/>
          </ac:spMkLst>
        </pc:spChg>
        <pc:spChg chg="add del mod">
          <ac:chgData name="Batool, Nazre" userId="bb8bcf30-75a1-410b-8398-e76265c4dbbb" providerId="ADAL" clId="{002DAF0B-D9AA-41B3-BA7E-A8180A2CF615}" dt="2024-10-09T21:48:45.371" v="2955" actId="478"/>
          <ac:spMkLst>
            <pc:docMk/>
            <pc:sldMk cId="2145641252" sldId="365"/>
            <ac:spMk id="29" creationId="{C28D5D6B-2C7E-3BEF-91E8-26D513634D95}"/>
          </ac:spMkLst>
        </pc:spChg>
        <pc:spChg chg="add mod">
          <ac:chgData name="Batool, Nazre" userId="bb8bcf30-75a1-410b-8398-e76265c4dbbb" providerId="ADAL" clId="{002DAF0B-D9AA-41B3-BA7E-A8180A2CF615}" dt="2024-10-09T21:49:36.289" v="2971" actId="1038"/>
          <ac:spMkLst>
            <pc:docMk/>
            <pc:sldMk cId="2145641252" sldId="365"/>
            <ac:spMk id="31" creationId="{5C97041D-BA4E-55DF-1A07-74031ACCA5F6}"/>
          </ac:spMkLst>
        </pc:spChg>
        <pc:picChg chg="del">
          <ac:chgData name="Batool, Nazre" userId="bb8bcf30-75a1-410b-8398-e76265c4dbbb" providerId="ADAL" clId="{002DAF0B-D9AA-41B3-BA7E-A8180A2CF615}" dt="2024-10-08T22:05:54.569" v="802" actId="478"/>
          <ac:picMkLst>
            <pc:docMk/>
            <pc:sldMk cId="2145641252" sldId="365"/>
            <ac:picMk id="5" creationId="{770019A4-EAA7-75A0-AD90-360DE2A8AE50}"/>
          </ac:picMkLst>
        </pc:picChg>
        <pc:picChg chg="add del mod">
          <ac:chgData name="Batool, Nazre" userId="bb8bcf30-75a1-410b-8398-e76265c4dbbb" providerId="ADAL" clId="{002DAF0B-D9AA-41B3-BA7E-A8180A2CF615}" dt="2024-10-09T17:55:16.251" v="1172" actId="478"/>
          <ac:picMkLst>
            <pc:docMk/>
            <pc:sldMk cId="2145641252" sldId="365"/>
            <ac:picMk id="13" creationId="{8ADF6ED5-9AA4-7E88-0612-D5F8B459DFE5}"/>
          </ac:picMkLst>
        </pc:picChg>
        <pc:picChg chg="add del mod">
          <ac:chgData name="Batool, Nazre" userId="bb8bcf30-75a1-410b-8398-e76265c4dbbb" providerId="ADAL" clId="{002DAF0B-D9AA-41B3-BA7E-A8180A2CF615}" dt="2024-10-08T22:06:09.693" v="807" actId="478"/>
          <ac:picMkLst>
            <pc:docMk/>
            <pc:sldMk cId="2145641252" sldId="365"/>
            <ac:picMk id="14" creationId="{A5BDDDEF-A349-20FD-B329-E10807668194}"/>
          </ac:picMkLst>
        </pc:picChg>
        <pc:picChg chg="add mod">
          <ac:chgData name="Batool, Nazre" userId="bb8bcf30-75a1-410b-8398-e76265c4dbbb" providerId="ADAL" clId="{002DAF0B-D9AA-41B3-BA7E-A8180A2CF615}" dt="2024-10-09T21:49:30.022" v="2964" actId="1076"/>
          <ac:picMkLst>
            <pc:docMk/>
            <pc:sldMk cId="2145641252" sldId="365"/>
            <ac:picMk id="27" creationId="{A505B8BD-A7A5-BEA9-DED3-98CBF6AEFCA9}"/>
          </ac:picMkLst>
        </pc:picChg>
        <pc:picChg chg="add mod">
          <ac:chgData name="Batool, Nazre" userId="bb8bcf30-75a1-410b-8398-e76265c4dbbb" providerId="ADAL" clId="{002DAF0B-D9AA-41B3-BA7E-A8180A2CF615}" dt="2024-10-09T21:49:20.382" v="2962" actId="1076"/>
          <ac:picMkLst>
            <pc:docMk/>
            <pc:sldMk cId="2145641252" sldId="365"/>
            <ac:picMk id="30" creationId="{7579EA14-0C5C-4F02-6334-7B89FA4DCE4B}"/>
          </ac:picMkLst>
        </pc:picChg>
        <pc:cxnChg chg="add del mod">
          <ac:chgData name="Batool, Nazre" userId="bb8bcf30-75a1-410b-8398-e76265c4dbbb" providerId="ADAL" clId="{002DAF0B-D9AA-41B3-BA7E-A8180A2CF615}" dt="2024-10-09T17:55:23.382" v="1174" actId="478"/>
          <ac:cxnSpMkLst>
            <pc:docMk/>
            <pc:sldMk cId="2145641252" sldId="365"/>
            <ac:cxnSpMk id="8" creationId="{8F52CAB2-C16A-05F8-681C-40AB87C15592}"/>
          </ac:cxnSpMkLst>
        </pc:cxnChg>
        <pc:cxnChg chg="add del mod">
          <ac:chgData name="Batool, Nazre" userId="bb8bcf30-75a1-410b-8398-e76265c4dbbb" providerId="ADAL" clId="{002DAF0B-D9AA-41B3-BA7E-A8180A2CF615}" dt="2024-10-09T17:55:23.382" v="1174" actId="478"/>
          <ac:cxnSpMkLst>
            <pc:docMk/>
            <pc:sldMk cId="2145641252" sldId="365"/>
            <ac:cxnSpMk id="9" creationId="{89C4C63E-F5C7-3B08-922D-2F1615D6CDE6}"/>
          </ac:cxnSpMkLst>
        </pc:cxnChg>
        <pc:cxnChg chg="add del mod">
          <ac:chgData name="Batool, Nazre" userId="bb8bcf30-75a1-410b-8398-e76265c4dbbb" providerId="ADAL" clId="{002DAF0B-D9AA-41B3-BA7E-A8180A2CF615}" dt="2024-10-09T17:55:23.382" v="1174" actId="478"/>
          <ac:cxnSpMkLst>
            <pc:docMk/>
            <pc:sldMk cId="2145641252" sldId="365"/>
            <ac:cxnSpMk id="10" creationId="{45CEC42A-4849-2154-EEA3-5E7789086941}"/>
          </ac:cxnSpMkLst>
        </pc:cxnChg>
        <pc:cxnChg chg="add del mod">
          <ac:chgData name="Batool, Nazre" userId="bb8bcf30-75a1-410b-8398-e76265c4dbbb" providerId="ADAL" clId="{002DAF0B-D9AA-41B3-BA7E-A8180A2CF615}" dt="2024-10-09T17:55:23.382" v="1174" actId="478"/>
          <ac:cxnSpMkLst>
            <pc:docMk/>
            <pc:sldMk cId="2145641252" sldId="365"/>
            <ac:cxnSpMk id="11" creationId="{C4AA9A23-B933-27F8-16F4-71547C09A221}"/>
          </ac:cxnSpMkLst>
        </pc:cxnChg>
        <pc:cxnChg chg="add del mod">
          <ac:chgData name="Batool, Nazre" userId="bb8bcf30-75a1-410b-8398-e76265c4dbbb" providerId="ADAL" clId="{002DAF0B-D9AA-41B3-BA7E-A8180A2CF615}" dt="2024-10-09T17:55:23.382" v="1174" actId="478"/>
          <ac:cxnSpMkLst>
            <pc:docMk/>
            <pc:sldMk cId="2145641252" sldId="365"/>
            <ac:cxnSpMk id="12" creationId="{84F9B5A9-1D51-851D-153C-E7854F3336B5}"/>
          </ac:cxnSpMkLst>
        </pc:cxnChg>
        <pc:cxnChg chg="add del mod">
          <ac:chgData name="Batool, Nazre" userId="bb8bcf30-75a1-410b-8398-e76265c4dbbb" providerId="ADAL" clId="{002DAF0B-D9AA-41B3-BA7E-A8180A2CF615}" dt="2024-10-09T17:55:23.382" v="1174" actId="478"/>
          <ac:cxnSpMkLst>
            <pc:docMk/>
            <pc:sldMk cId="2145641252" sldId="365"/>
            <ac:cxnSpMk id="16" creationId="{E7EF5CF3-2D3E-078F-853B-F14B36B1A0A0}"/>
          </ac:cxnSpMkLst>
        </pc:cxnChg>
        <pc:cxnChg chg="add del mod">
          <ac:chgData name="Batool, Nazre" userId="bb8bcf30-75a1-410b-8398-e76265c4dbbb" providerId="ADAL" clId="{002DAF0B-D9AA-41B3-BA7E-A8180A2CF615}" dt="2024-10-09T17:55:23.382" v="1174" actId="478"/>
          <ac:cxnSpMkLst>
            <pc:docMk/>
            <pc:sldMk cId="2145641252" sldId="365"/>
            <ac:cxnSpMk id="17" creationId="{B900F43D-7653-4B15-BCF0-A4F47ECCCDEC}"/>
          </ac:cxnSpMkLst>
        </pc:cxnChg>
        <pc:cxnChg chg="add del mod">
          <ac:chgData name="Batool, Nazre" userId="bb8bcf30-75a1-410b-8398-e76265c4dbbb" providerId="ADAL" clId="{002DAF0B-D9AA-41B3-BA7E-A8180A2CF615}" dt="2024-10-09T17:55:23.382" v="1174" actId="478"/>
          <ac:cxnSpMkLst>
            <pc:docMk/>
            <pc:sldMk cId="2145641252" sldId="365"/>
            <ac:cxnSpMk id="18" creationId="{A3588196-4980-247C-D8D1-5B750C907E6B}"/>
          </ac:cxnSpMkLst>
        </pc:cxnChg>
      </pc:sldChg>
      <pc:sldChg chg="addSp delSp modSp mod delAnim">
        <pc:chgData name="Batool, Nazre" userId="bb8bcf30-75a1-410b-8398-e76265c4dbbb" providerId="ADAL" clId="{002DAF0B-D9AA-41B3-BA7E-A8180A2CF615}" dt="2024-10-09T21:50:46.921" v="3030" actId="478"/>
        <pc:sldMkLst>
          <pc:docMk/>
          <pc:sldMk cId="834789142" sldId="366"/>
        </pc:sldMkLst>
        <pc:spChg chg="del">
          <ac:chgData name="Batool, Nazre" userId="bb8bcf30-75a1-410b-8398-e76265c4dbbb" providerId="ADAL" clId="{002DAF0B-D9AA-41B3-BA7E-A8180A2CF615}" dt="2024-10-08T22:11:38.730" v="927" actId="478"/>
          <ac:spMkLst>
            <pc:docMk/>
            <pc:sldMk cId="834789142" sldId="366"/>
            <ac:spMk id="2" creationId="{1DA6A325-30E0-2FFE-1085-ADCE248EE8FC}"/>
          </ac:spMkLst>
        </pc:spChg>
        <pc:spChg chg="mod">
          <ac:chgData name="Batool, Nazre" userId="bb8bcf30-75a1-410b-8398-e76265c4dbbb" providerId="ADAL" clId="{002DAF0B-D9AA-41B3-BA7E-A8180A2CF615}" dt="2024-10-08T22:18:20.048" v="1166" actId="14100"/>
          <ac:spMkLst>
            <pc:docMk/>
            <pc:sldMk cId="834789142" sldId="366"/>
            <ac:spMk id="3" creationId="{94D0EB80-0155-FE70-7181-FA6803A4FECA}"/>
          </ac:spMkLst>
        </pc:spChg>
        <pc:spChg chg="mod">
          <ac:chgData name="Batool, Nazre" userId="bb8bcf30-75a1-410b-8398-e76265c4dbbb" providerId="ADAL" clId="{002DAF0B-D9AA-41B3-BA7E-A8180A2CF615}" dt="2024-10-08T22:17:16.218" v="1161"/>
          <ac:spMkLst>
            <pc:docMk/>
            <pc:sldMk cId="834789142" sldId="366"/>
            <ac:spMk id="4" creationId="{39ACD579-F9B2-9736-27BF-0C1D82F7FC0D}"/>
          </ac:spMkLst>
        </pc:spChg>
        <pc:spChg chg="del mod">
          <ac:chgData name="Batool, Nazre" userId="bb8bcf30-75a1-410b-8398-e76265c4dbbb" providerId="ADAL" clId="{002DAF0B-D9AA-41B3-BA7E-A8180A2CF615}" dt="2024-10-09T21:50:46.921" v="3030" actId="478"/>
          <ac:spMkLst>
            <pc:docMk/>
            <pc:sldMk cId="834789142" sldId="366"/>
            <ac:spMk id="7" creationId="{C7E58648-5076-3475-1AC9-02DA7386528D}"/>
          </ac:spMkLst>
        </pc:spChg>
        <pc:picChg chg="del">
          <ac:chgData name="Batool, Nazre" userId="bb8bcf30-75a1-410b-8398-e76265c4dbbb" providerId="ADAL" clId="{002DAF0B-D9AA-41B3-BA7E-A8180A2CF615}" dt="2024-10-08T22:11:33.826" v="926" actId="478"/>
          <ac:picMkLst>
            <pc:docMk/>
            <pc:sldMk cId="834789142" sldId="366"/>
            <ac:picMk id="5" creationId="{9E2A39F5-182C-61B3-A944-DB41B47D93E8}"/>
          </ac:picMkLst>
        </pc:picChg>
        <pc:picChg chg="add mod">
          <ac:chgData name="Batool, Nazre" userId="bb8bcf30-75a1-410b-8398-e76265c4dbbb" providerId="ADAL" clId="{002DAF0B-D9AA-41B3-BA7E-A8180A2CF615}" dt="2024-10-09T21:50:42.939" v="3029" actId="1037"/>
          <ac:picMkLst>
            <pc:docMk/>
            <pc:sldMk cId="834789142" sldId="366"/>
            <ac:picMk id="6" creationId="{D7CF9B92-44B6-FC3E-490C-9BC7EE59A2E4}"/>
          </ac:picMkLst>
        </pc:picChg>
      </pc:sldChg>
      <pc:sldChg chg="del">
        <pc:chgData name="Batool, Nazre" userId="bb8bcf30-75a1-410b-8398-e76265c4dbbb" providerId="ADAL" clId="{002DAF0B-D9AA-41B3-BA7E-A8180A2CF615}" dt="2024-10-09T21:46:21.118" v="2952" actId="47"/>
        <pc:sldMkLst>
          <pc:docMk/>
          <pc:sldMk cId="2471375932" sldId="368"/>
        </pc:sldMkLst>
      </pc:sldChg>
      <pc:sldChg chg="del">
        <pc:chgData name="Batool, Nazre" userId="bb8bcf30-75a1-410b-8398-e76265c4dbbb" providerId="ADAL" clId="{002DAF0B-D9AA-41B3-BA7E-A8180A2CF615}" dt="2024-10-09T21:46:21.118" v="2952" actId="47"/>
        <pc:sldMkLst>
          <pc:docMk/>
          <pc:sldMk cId="1504766150" sldId="370"/>
        </pc:sldMkLst>
      </pc:sldChg>
      <pc:sldChg chg="del">
        <pc:chgData name="Batool, Nazre" userId="bb8bcf30-75a1-410b-8398-e76265c4dbbb" providerId="ADAL" clId="{002DAF0B-D9AA-41B3-BA7E-A8180A2CF615}" dt="2024-10-09T21:46:21.118" v="2952" actId="47"/>
        <pc:sldMkLst>
          <pc:docMk/>
          <pc:sldMk cId="4266132265" sldId="371"/>
        </pc:sldMkLst>
      </pc:sldChg>
      <pc:sldChg chg="del">
        <pc:chgData name="Batool, Nazre" userId="bb8bcf30-75a1-410b-8398-e76265c4dbbb" providerId="ADAL" clId="{002DAF0B-D9AA-41B3-BA7E-A8180A2CF615}" dt="2024-10-09T21:46:21.118" v="2952" actId="47"/>
        <pc:sldMkLst>
          <pc:docMk/>
          <pc:sldMk cId="2484187906" sldId="372"/>
        </pc:sldMkLst>
      </pc:sldChg>
      <pc:sldChg chg="del">
        <pc:chgData name="Batool, Nazre" userId="bb8bcf30-75a1-410b-8398-e76265c4dbbb" providerId="ADAL" clId="{002DAF0B-D9AA-41B3-BA7E-A8180A2CF615}" dt="2024-10-09T21:46:21.118" v="2952" actId="47"/>
        <pc:sldMkLst>
          <pc:docMk/>
          <pc:sldMk cId="3342138855" sldId="373"/>
        </pc:sldMkLst>
      </pc:sldChg>
      <pc:sldChg chg="del">
        <pc:chgData name="Batool, Nazre" userId="bb8bcf30-75a1-410b-8398-e76265c4dbbb" providerId="ADAL" clId="{002DAF0B-D9AA-41B3-BA7E-A8180A2CF615}" dt="2024-10-09T21:46:21.118" v="2952" actId="47"/>
        <pc:sldMkLst>
          <pc:docMk/>
          <pc:sldMk cId="4264152477" sldId="375"/>
        </pc:sldMkLst>
      </pc:sldChg>
      <pc:sldChg chg="del">
        <pc:chgData name="Batool, Nazre" userId="bb8bcf30-75a1-410b-8398-e76265c4dbbb" providerId="ADAL" clId="{002DAF0B-D9AA-41B3-BA7E-A8180A2CF615}" dt="2024-10-09T21:46:21.118" v="2952" actId="47"/>
        <pc:sldMkLst>
          <pc:docMk/>
          <pc:sldMk cId="2784467515" sldId="378"/>
        </pc:sldMkLst>
      </pc:sldChg>
      <pc:sldChg chg="del">
        <pc:chgData name="Batool, Nazre" userId="bb8bcf30-75a1-410b-8398-e76265c4dbbb" providerId="ADAL" clId="{002DAF0B-D9AA-41B3-BA7E-A8180A2CF615}" dt="2024-10-09T21:46:21.118" v="2952" actId="47"/>
        <pc:sldMkLst>
          <pc:docMk/>
          <pc:sldMk cId="4109889149" sldId="379"/>
        </pc:sldMkLst>
      </pc:sldChg>
      <pc:sldChg chg="del">
        <pc:chgData name="Batool, Nazre" userId="bb8bcf30-75a1-410b-8398-e76265c4dbbb" providerId="ADAL" clId="{002DAF0B-D9AA-41B3-BA7E-A8180A2CF615}" dt="2024-10-09T21:46:21.118" v="2952" actId="47"/>
        <pc:sldMkLst>
          <pc:docMk/>
          <pc:sldMk cId="1697328871" sldId="380"/>
        </pc:sldMkLst>
      </pc:sldChg>
      <pc:sldChg chg="del">
        <pc:chgData name="Batool, Nazre" userId="bb8bcf30-75a1-410b-8398-e76265c4dbbb" providerId="ADAL" clId="{002DAF0B-D9AA-41B3-BA7E-A8180A2CF615}" dt="2024-10-09T21:46:21.118" v="2952" actId="47"/>
        <pc:sldMkLst>
          <pc:docMk/>
          <pc:sldMk cId="1959476441" sldId="381"/>
        </pc:sldMkLst>
      </pc:sldChg>
      <pc:sldChg chg="del">
        <pc:chgData name="Batool, Nazre" userId="bb8bcf30-75a1-410b-8398-e76265c4dbbb" providerId="ADAL" clId="{002DAF0B-D9AA-41B3-BA7E-A8180A2CF615}" dt="2024-10-09T21:46:21.118" v="2952" actId="47"/>
        <pc:sldMkLst>
          <pc:docMk/>
          <pc:sldMk cId="2002299274" sldId="382"/>
        </pc:sldMkLst>
      </pc:sldChg>
      <pc:sldChg chg="del">
        <pc:chgData name="Batool, Nazre" userId="bb8bcf30-75a1-410b-8398-e76265c4dbbb" providerId="ADAL" clId="{002DAF0B-D9AA-41B3-BA7E-A8180A2CF615}" dt="2024-10-09T21:46:21.118" v="2952" actId="47"/>
        <pc:sldMkLst>
          <pc:docMk/>
          <pc:sldMk cId="4139630518" sldId="383"/>
        </pc:sldMkLst>
      </pc:sldChg>
      <pc:sldChg chg="modSp mod">
        <pc:chgData name="Batool, Nazre" userId="bb8bcf30-75a1-410b-8398-e76265c4dbbb" providerId="ADAL" clId="{002DAF0B-D9AA-41B3-BA7E-A8180A2CF615}" dt="2024-10-10T01:08:20.715" v="4693" actId="6549"/>
        <pc:sldMkLst>
          <pc:docMk/>
          <pc:sldMk cId="1919844417" sldId="384"/>
        </pc:sldMkLst>
        <pc:spChg chg="mod">
          <ac:chgData name="Batool, Nazre" userId="bb8bcf30-75a1-410b-8398-e76265c4dbbb" providerId="ADAL" clId="{002DAF0B-D9AA-41B3-BA7E-A8180A2CF615}" dt="2024-10-10T01:08:20.715" v="4693" actId="6549"/>
          <ac:spMkLst>
            <pc:docMk/>
            <pc:sldMk cId="1919844417" sldId="384"/>
            <ac:spMk id="3" creationId="{94D0EB80-0155-FE70-7181-FA6803A4FECA}"/>
          </ac:spMkLst>
        </pc:spChg>
      </pc:sldChg>
      <pc:sldChg chg="del">
        <pc:chgData name="Batool, Nazre" userId="bb8bcf30-75a1-410b-8398-e76265c4dbbb" providerId="ADAL" clId="{002DAF0B-D9AA-41B3-BA7E-A8180A2CF615}" dt="2024-10-09T21:46:21.118" v="2952" actId="47"/>
        <pc:sldMkLst>
          <pc:docMk/>
          <pc:sldMk cId="1867384217" sldId="385"/>
        </pc:sldMkLst>
      </pc:sldChg>
      <pc:sldChg chg="del">
        <pc:chgData name="Batool, Nazre" userId="bb8bcf30-75a1-410b-8398-e76265c4dbbb" providerId="ADAL" clId="{002DAF0B-D9AA-41B3-BA7E-A8180A2CF615}" dt="2024-10-09T21:46:21.118" v="2952" actId="47"/>
        <pc:sldMkLst>
          <pc:docMk/>
          <pc:sldMk cId="3033025247" sldId="386"/>
        </pc:sldMkLst>
      </pc:sldChg>
      <pc:sldChg chg="del">
        <pc:chgData name="Batool, Nazre" userId="bb8bcf30-75a1-410b-8398-e76265c4dbbb" providerId="ADAL" clId="{002DAF0B-D9AA-41B3-BA7E-A8180A2CF615}" dt="2024-10-09T21:46:21.118" v="2952" actId="47"/>
        <pc:sldMkLst>
          <pc:docMk/>
          <pc:sldMk cId="3720460702" sldId="387"/>
        </pc:sldMkLst>
      </pc:sldChg>
      <pc:sldChg chg="del">
        <pc:chgData name="Batool, Nazre" userId="bb8bcf30-75a1-410b-8398-e76265c4dbbb" providerId="ADAL" clId="{002DAF0B-D9AA-41B3-BA7E-A8180A2CF615}" dt="2024-10-09T21:46:21.118" v="2952" actId="47"/>
        <pc:sldMkLst>
          <pc:docMk/>
          <pc:sldMk cId="1053786400" sldId="388"/>
        </pc:sldMkLst>
      </pc:sldChg>
      <pc:sldChg chg="addSp modSp add mod ord modAnim">
        <pc:chgData name="Batool, Nazre" userId="bb8bcf30-75a1-410b-8398-e76265c4dbbb" providerId="ADAL" clId="{002DAF0B-D9AA-41B3-BA7E-A8180A2CF615}" dt="2024-10-09T21:45:54.399" v="2951" actId="1076"/>
        <pc:sldMkLst>
          <pc:docMk/>
          <pc:sldMk cId="2534263659" sldId="389"/>
        </pc:sldMkLst>
        <pc:spChg chg="add mod">
          <ac:chgData name="Batool, Nazre" userId="bb8bcf30-75a1-410b-8398-e76265c4dbbb" providerId="ADAL" clId="{002DAF0B-D9AA-41B3-BA7E-A8180A2CF615}" dt="2024-10-08T22:04:28.326" v="800" actId="1036"/>
          <ac:spMkLst>
            <pc:docMk/>
            <pc:sldMk cId="2534263659" sldId="389"/>
            <ac:spMk id="2" creationId="{19818087-AE2D-85D2-9586-771C7C468669}"/>
          </ac:spMkLst>
        </pc:spChg>
        <pc:spChg chg="mod">
          <ac:chgData name="Batool, Nazre" userId="bb8bcf30-75a1-410b-8398-e76265c4dbbb" providerId="ADAL" clId="{002DAF0B-D9AA-41B3-BA7E-A8180A2CF615}" dt="2024-10-08T22:04:34.525" v="801" actId="1076"/>
          <ac:spMkLst>
            <pc:docMk/>
            <pc:sldMk cId="2534263659" sldId="389"/>
            <ac:spMk id="3" creationId="{94D0EB80-0155-FE70-7181-FA6803A4FECA}"/>
          </ac:spMkLst>
        </pc:spChg>
        <pc:spChg chg="mod">
          <ac:chgData name="Batool, Nazre" userId="bb8bcf30-75a1-410b-8398-e76265c4dbbb" providerId="ADAL" clId="{002DAF0B-D9AA-41B3-BA7E-A8180A2CF615}" dt="2024-10-08T22:01:02.003" v="600" actId="20577"/>
          <ac:spMkLst>
            <pc:docMk/>
            <pc:sldMk cId="2534263659" sldId="389"/>
            <ac:spMk id="4" creationId="{39ACD579-F9B2-9736-27BF-0C1D82F7FC0D}"/>
          </ac:spMkLst>
        </pc:spChg>
        <pc:spChg chg="add mod">
          <ac:chgData name="Batool, Nazre" userId="bb8bcf30-75a1-410b-8398-e76265c4dbbb" providerId="ADAL" clId="{002DAF0B-D9AA-41B3-BA7E-A8180A2CF615}" dt="2024-10-08T22:04:28.326" v="800" actId="1036"/>
          <ac:spMkLst>
            <pc:docMk/>
            <pc:sldMk cId="2534263659" sldId="389"/>
            <ac:spMk id="5" creationId="{881367F8-669E-7B60-72FD-FCEB72B0C58E}"/>
          </ac:spMkLst>
        </pc:spChg>
        <pc:spChg chg="add mod">
          <ac:chgData name="Batool, Nazre" userId="bb8bcf30-75a1-410b-8398-e76265c4dbbb" providerId="ADAL" clId="{002DAF0B-D9AA-41B3-BA7E-A8180A2CF615}" dt="2024-10-08T22:04:28.326" v="800" actId="1036"/>
          <ac:spMkLst>
            <pc:docMk/>
            <pc:sldMk cId="2534263659" sldId="389"/>
            <ac:spMk id="11" creationId="{4054793C-33E1-BFA7-8E48-B702257D91F9}"/>
          </ac:spMkLst>
        </pc:spChg>
        <pc:spChg chg="add mod">
          <ac:chgData name="Batool, Nazre" userId="bb8bcf30-75a1-410b-8398-e76265c4dbbb" providerId="ADAL" clId="{002DAF0B-D9AA-41B3-BA7E-A8180A2CF615}" dt="2024-10-09T21:45:54.399" v="2951" actId="1076"/>
          <ac:spMkLst>
            <pc:docMk/>
            <pc:sldMk cId="2534263659" sldId="389"/>
            <ac:spMk id="12" creationId="{C48C7F6B-B256-F9DC-4785-9DD1B154B985}"/>
          </ac:spMkLst>
        </pc:spChg>
        <pc:picChg chg="add mod">
          <ac:chgData name="Batool, Nazre" userId="bb8bcf30-75a1-410b-8398-e76265c4dbbb" providerId="ADAL" clId="{002DAF0B-D9AA-41B3-BA7E-A8180A2CF615}" dt="2024-10-08T22:04:28.326" v="800" actId="1036"/>
          <ac:picMkLst>
            <pc:docMk/>
            <pc:sldMk cId="2534263659" sldId="389"/>
            <ac:picMk id="6" creationId="{9E3759F1-C423-30BF-FF56-A73AE1F4EF3F}"/>
          </ac:picMkLst>
        </pc:picChg>
        <pc:picChg chg="add mod">
          <ac:chgData name="Batool, Nazre" userId="bb8bcf30-75a1-410b-8398-e76265c4dbbb" providerId="ADAL" clId="{002DAF0B-D9AA-41B3-BA7E-A8180A2CF615}" dt="2024-10-08T22:04:28.326" v="800" actId="1036"/>
          <ac:picMkLst>
            <pc:docMk/>
            <pc:sldMk cId="2534263659" sldId="389"/>
            <ac:picMk id="7" creationId="{86DBB7E9-1A86-EC8A-70E1-846A031D3387}"/>
          </ac:picMkLst>
        </pc:picChg>
        <pc:picChg chg="add mod">
          <ac:chgData name="Batool, Nazre" userId="bb8bcf30-75a1-410b-8398-e76265c4dbbb" providerId="ADAL" clId="{002DAF0B-D9AA-41B3-BA7E-A8180A2CF615}" dt="2024-10-08T22:04:28.326" v="800" actId="1036"/>
          <ac:picMkLst>
            <pc:docMk/>
            <pc:sldMk cId="2534263659" sldId="389"/>
            <ac:picMk id="8" creationId="{85C01950-B919-CE77-D85C-DA2224C8D3CC}"/>
          </ac:picMkLst>
        </pc:picChg>
        <pc:picChg chg="add mod">
          <ac:chgData name="Batool, Nazre" userId="bb8bcf30-75a1-410b-8398-e76265c4dbbb" providerId="ADAL" clId="{002DAF0B-D9AA-41B3-BA7E-A8180A2CF615}" dt="2024-10-08T22:04:28.326" v="800" actId="1036"/>
          <ac:picMkLst>
            <pc:docMk/>
            <pc:sldMk cId="2534263659" sldId="389"/>
            <ac:picMk id="9" creationId="{CB8FCDD3-0CF0-F6F9-F1CA-5FAFE418ECB1}"/>
          </ac:picMkLst>
        </pc:picChg>
        <pc:picChg chg="add mod">
          <ac:chgData name="Batool, Nazre" userId="bb8bcf30-75a1-410b-8398-e76265c4dbbb" providerId="ADAL" clId="{002DAF0B-D9AA-41B3-BA7E-A8180A2CF615}" dt="2024-10-08T22:04:28.326" v="800" actId="1036"/>
          <ac:picMkLst>
            <pc:docMk/>
            <pc:sldMk cId="2534263659" sldId="389"/>
            <ac:picMk id="10" creationId="{57CFA642-C258-2B30-07A8-1A8376744226}"/>
          </ac:picMkLst>
        </pc:picChg>
      </pc:sldChg>
      <pc:sldChg chg="addSp delSp modSp add mod">
        <pc:chgData name="Batool, Nazre" userId="bb8bcf30-75a1-410b-8398-e76265c4dbbb" providerId="ADAL" clId="{002DAF0B-D9AA-41B3-BA7E-A8180A2CF615}" dt="2024-10-10T01:27:25.951" v="5248" actId="404"/>
        <pc:sldMkLst>
          <pc:docMk/>
          <pc:sldMk cId="341958250" sldId="390"/>
        </pc:sldMkLst>
        <pc:spChg chg="add mod">
          <ac:chgData name="Batool, Nazre" userId="bb8bcf30-75a1-410b-8398-e76265c4dbbb" providerId="ADAL" clId="{002DAF0B-D9AA-41B3-BA7E-A8180A2CF615}" dt="2024-10-10T01:26:10.316" v="5226" actId="14100"/>
          <ac:spMkLst>
            <pc:docMk/>
            <pc:sldMk cId="341958250" sldId="390"/>
            <ac:spMk id="2" creationId="{02F4214B-6997-C609-A64B-AB8D2DC1AB1B}"/>
          </ac:spMkLst>
        </pc:spChg>
        <pc:spChg chg="mod">
          <ac:chgData name="Batool, Nazre" userId="bb8bcf30-75a1-410b-8398-e76265c4dbbb" providerId="ADAL" clId="{002DAF0B-D9AA-41B3-BA7E-A8180A2CF615}" dt="2024-10-09T21:58:00.611" v="3117" actId="14100"/>
          <ac:spMkLst>
            <pc:docMk/>
            <pc:sldMk cId="341958250" sldId="390"/>
            <ac:spMk id="3" creationId="{94D0EB80-0155-FE70-7181-FA6803A4FECA}"/>
          </ac:spMkLst>
        </pc:spChg>
        <pc:spChg chg="add mod">
          <ac:chgData name="Batool, Nazre" userId="bb8bcf30-75a1-410b-8398-e76265c4dbbb" providerId="ADAL" clId="{002DAF0B-D9AA-41B3-BA7E-A8180A2CF615}" dt="2024-10-10T01:27:25.951" v="5248" actId="404"/>
          <ac:spMkLst>
            <pc:docMk/>
            <pc:sldMk cId="341958250" sldId="390"/>
            <ac:spMk id="5" creationId="{EB27C2BF-3F33-AE96-59A8-15C66CA92B11}"/>
          </ac:spMkLst>
        </pc:spChg>
        <pc:spChg chg="del mod">
          <ac:chgData name="Batool, Nazre" userId="bb8bcf30-75a1-410b-8398-e76265c4dbbb" providerId="ADAL" clId="{002DAF0B-D9AA-41B3-BA7E-A8180A2CF615}" dt="2024-10-09T21:51:06.617" v="3032" actId="478"/>
          <ac:spMkLst>
            <pc:docMk/>
            <pc:sldMk cId="341958250" sldId="390"/>
            <ac:spMk id="7" creationId="{C7E58648-5076-3475-1AC9-02DA7386528D}"/>
          </ac:spMkLst>
        </pc:spChg>
        <pc:picChg chg="add mod">
          <ac:chgData name="Batool, Nazre" userId="bb8bcf30-75a1-410b-8398-e76265c4dbbb" providerId="ADAL" clId="{002DAF0B-D9AA-41B3-BA7E-A8180A2CF615}" dt="2024-10-09T21:57:47.057" v="3115" actId="1076"/>
          <ac:picMkLst>
            <pc:docMk/>
            <pc:sldMk cId="341958250" sldId="390"/>
            <ac:picMk id="1026" creationId="{EE5786EC-E375-717F-0F04-7464F0AFB635}"/>
          </ac:picMkLst>
        </pc:picChg>
      </pc:sldChg>
      <pc:sldChg chg="addSp delSp modSp mod">
        <pc:chgData name="Batool, Nazre" userId="bb8bcf30-75a1-410b-8398-e76265c4dbbb" providerId="ADAL" clId="{002DAF0B-D9AA-41B3-BA7E-A8180A2CF615}" dt="2024-10-09T18:31:18.888" v="1914" actId="478"/>
        <pc:sldMkLst>
          <pc:docMk/>
          <pc:sldMk cId="291071463" sldId="391"/>
        </pc:sldMkLst>
        <pc:spChg chg="mod">
          <ac:chgData name="Batool, Nazre" userId="bb8bcf30-75a1-410b-8398-e76265c4dbbb" providerId="ADAL" clId="{002DAF0B-D9AA-41B3-BA7E-A8180A2CF615}" dt="2024-10-09T18:29:28.538" v="1905" actId="20577"/>
          <ac:spMkLst>
            <pc:docMk/>
            <pc:sldMk cId="291071463" sldId="391"/>
            <ac:spMk id="3" creationId="{94D0EB80-0155-FE70-7181-FA6803A4FECA}"/>
          </ac:spMkLst>
        </pc:spChg>
        <pc:spChg chg="add mod">
          <ac:chgData name="Batool, Nazre" userId="bb8bcf30-75a1-410b-8398-e76265c4dbbb" providerId="ADAL" clId="{002DAF0B-D9AA-41B3-BA7E-A8180A2CF615}" dt="2024-10-09T18:18:18.130" v="1439" actId="14100"/>
          <ac:spMkLst>
            <pc:docMk/>
            <pc:sldMk cId="291071463" sldId="391"/>
            <ac:spMk id="5" creationId="{907DF8EE-7C01-AA7C-6A89-1C1114332F58}"/>
          </ac:spMkLst>
        </pc:spChg>
        <pc:spChg chg="add mod">
          <ac:chgData name="Batool, Nazre" userId="bb8bcf30-75a1-410b-8398-e76265c4dbbb" providerId="ADAL" clId="{002DAF0B-D9AA-41B3-BA7E-A8180A2CF615}" dt="2024-10-09T18:18:09.226" v="1438" actId="14100"/>
          <ac:spMkLst>
            <pc:docMk/>
            <pc:sldMk cId="291071463" sldId="391"/>
            <ac:spMk id="6" creationId="{61488A19-518F-107D-438C-BAA65DE0F3FD}"/>
          </ac:spMkLst>
        </pc:spChg>
        <pc:spChg chg="del">
          <ac:chgData name="Batool, Nazre" userId="bb8bcf30-75a1-410b-8398-e76265c4dbbb" providerId="ADAL" clId="{002DAF0B-D9AA-41B3-BA7E-A8180A2CF615}" dt="2024-10-09T18:24:19.400" v="1712" actId="478"/>
          <ac:spMkLst>
            <pc:docMk/>
            <pc:sldMk cId="291071463" sldId="391"/>
            <ac:spMk id="7" creationId="{C7E58648-5076-3475-1AC9-02DA7386528D}"/>
          </ac:spMkLst>
        </pc:spChg>
        <pc:spChg chg="add mod">
          <ac:chgData name="Batool, Nazre" userId="bb8bcf30-75a1-410b-8398-e76265c4dbbb" providerId="ADAL" clId="{002DAF0B-D9AA-41B3-BA7E-A8180A2CF615}" dt="2024-10-09T18:19:36.492" v="1476" actId="1076"/>
          <ac:spMkLst>
            <pc:docMk/>
            <pc:sldMk cId="291071463" sldId="391"/>
            <ac:spMk id="11" creationId="{6B46D214-5787-F04A-0857-CCC660E380BD}"/>
          </ac:spMkLst>
        </pc:spChg>
        <pc:spChg chg="add mod">
          <ac:chgData name="Batool, Nazre" userId="bb8bcf30-75a1-410b-8398-e76265c4dbbb" providerId="ADAL" clId="{002DAF0B-D9AA-41B3-BA7E-A8180A2CF615}" dt="2024-10-09T18:20:08.312" v="1517" actId="1076"/>
          <ac:spMkLst>
            <pc:docMk/>
            <pc:sldMk cId="291071463" sldId="391"/>
            <ac:spMk id="12" creationId="{9B09118E-34EF-1C05-D931-3C36FA3ECD42}"/>
          </ac:spMkLst>
        </pc:spChg>
        <pc:spChg chg="add mod">
          <ac:chgData name="Batool, Nazre" userId="bb8bcf30-75a1-410b-8398-e76265c4dbbb" providerId="ADAL" clId="{002DAF0B-D9AA-41B3-BA7E-A8180A2CF615}" dt="2024-10-09T18:29:04.912" v="1876" actId="14100"/>
          <ac:spMkLst>
            <pc:docMk/>
            <pc:sldMk cId="291071463" sldId="391"/>
            <ac:spMk id="14" creationId="{DFBB2E7A-6300-45AD-3C78-63DF20ABFF65}"/>
          </ac:spMkLst>
        </pc:spChg>
        <pc:spChg chg="add mod">
          <ac:chgData name="Batool, Nazre" userId="bb8bcf30-75a1-410b-8398-e76265c4dbbb" providerId="ADAL" clId="{002DAF0B-D9AA-41B3-BA7E-A8180A2CF615}" dt="2024-10-09T18:28:54.628" v="1875" actId="1038"/>
          <ac:spMkLst>
            <pc:docMk/>
            <pc:sldMk cId="291071463" sldId="391"/>
            <ac:spMk id="15" creationId="{F240386A-A77B-4E84-2081-C1BE7DBEE6C8}"/>
          </ac:spMkLst>
        </pc:spChg>
        <pc:spChg chg="add mod">
          <ac:chgData name="Batool, Nazre" userId="bb8bcf30-75a1-410b-8398-e76265c4dbbb" providerId="ADAL" clId="{002DAF0B-D9AA-41B3-BA7E-A8180A2CF615}" dt="2024-10-09T18:29:18.486" v="1904" actId="20577"/>
          <ac:spMkLst>
            <pc:docMk/>
            <pc:sldMk cId="291071463" sldId="391"/>
            <ac:spMk id="18" creationId="{8C65404B-95B8-8A78-A4F6-067FF37D46E1}"/>
          </ac:spMkLst>
        </pc:spChg>
        <pc:spChg chg="add mod">
          <ac:chgData name="Batool, Nazre" userId="bb8bcf30-75a1-410b-8398-e76265c4dbbb" providerId="ADAL" clId="{002DAF0B-D9AA-41B3-BA7E-A8180A2CF615}" dt="2024-10-09T18:28:54.628" v="1875" actId="1038"/>
          <ac:spMkLst>
            <pc:docMk/>
            <pc:sldMk cId="291071463" sldId="391"/>
            <ac:spMk id="19" creationId="{7705F7BC-D323-58B1-791C-C8837537B7DC}"/>
          </ac:spMkLst>
        </pc:spChg>
        <pc:picChg chg="add mod">
          <ac:chgData name="Batool, Nazre" userId="bb8bcf30-75a1-410b-8398-e76265c4dbbb" providerId="ADAL" clId="{002DAF0B-D9AA-41B3-BA7E-A8180A2CF615}" dt="2024-10-09T18:17:20.793" v="1430" actId="14100"/>
          <ac:picMkLst>
            <pc:docMk/>
            <pc:sldMk cId="291071463" sldId="391"/>
            <ac:picMk id="2" creationId="{633CBF5D-60D3-BE31-70FA-9941DBD28BFD}"/>
          </ac:picMkLst>
        </pc:picChg>
        <pc:picChg chg="add mod">
          <ac:chgData name="Batool, Nazre" userId="bb8bcf30-75a1-410b-8398-e76265c4dbbb" providerId="ADAL" clId="{002DAF0B-D9AA-41B3-BA7E-A8180A2CF615}" dt="2024-10-09T18:28:15.688" v="1793" actId="1076"/>
          <ac:picMkLst>
            <pc:docMk/>
            <pc:sldMk cId="291071463" sldId="391"/>
            <ac:picMk id="13" creationId="{0F26C138-234C-CE54-B732-3E6BC1BB078C}"/>
          </ac:picMkLst>
        </pc:picChg>
        <pc:picChg chg="add del mod">
          <ac:chgData name="Batool, Nazre" userId="bb8bcf30-75a1-410b-8398-e76265c4dbbb" providerId="ADAL" clId="{002DAF0B-D9AA-41B3-BA7E-A8180A2CF615}" dt="2024-10-09T18:30:52.248" v="1910" actId="478"/>
          <ac:picMkLst>
            <pc:docMk/>
            <pc:sldMk cId="291071463" sldId="391"/>
            <ac:picMk id="22" creationId="{3BC842A0-37E2-8B64-D9E5-382073647589}"/>
          </ac:picMkLst>
        </pc:picChg>
        <pc:picChg chg="add del mod">
          <ac:chgData name="Batool, Nazre" userId="bb8bcf30-75a1-410b-8398-e76265c4dbbb" providerId="ADAL" clId="{002DAF0B-D9AA-41B3-BA7E-A8180A2CF615}" dt="2024-10-09T18:31:18.888" v="1914" actId="478"/>
          <ac:picMkLst>
            <pc:docMk/>
            <pc:sldMk cId="291071463" sldId="391"/>
            <ac:picMk id="24" creationId="{3141E7D8-2BC9-4144-973B-6030A0C30088}"/>
          </ac:picMkLst>
        </pc:picChg>
        <pc:cxnChg chg="add mod">
          <ac:chgData name="Batool, Nazre" userId="bb8bcf30-75a1-410b-8398-e76265c4dbbb" providerId="ADAL" clId="{002DAF0B-D9AA-41B3-BA7E-A8180A2CF615}" dt="2024-10-09T18:18:32.530" v="1441" actId="208"/>
          <ac:cxnSpMkLst>
            <pc:docMk/>
            <pc:sldMk cId="291071463" sldId="391"/>
            <ac:cxnSpMk id="9" creationId="{C1C20BFF-997E-9782-1446-6DADCF138982}"/>
          </ac:cxnSpMkLst>
        </pc:cxnChg>
        <pc:cxnChg chg="add mod">
          <ac:chgData name="Batool, Nazre" userId="bb8bcf30-75a1-410b-8398-e76265c4dbbb" providerId="ADAL" clId="{002DAF0B-D9AA-41B3-BA7E-A8180A2CF615}" dt="2024-10-09T18:18:42.517" v="1443" actId="1076"/>
          <ac:cxnSpMkLst>
            <pc:docMk/>
            <pc:sldMk cId="291071463" sldId="391"/>
            <ac:cxnSpMk id="10" creationId="{877E0ED8-586F-7E91-FEA5-C6743C6E5874}"/>
          </ac:cxnSpMkLst>
        </pc:cxnChg>
        <pc:cxnChg chg="add mod">
          <ac:chgData name="Batool, Nazre" userId="bb8bcf30-75a1-410b-8398-e76265c4dbbb" providerId="ADAL" clId="{002DAF0B-D9AA-41B3-BA7E-A8180A2CF615}" dt="2024-10-09T18:29:04.912" v="1876" actId="14100"/>
          <ac:cxnSpMkLst>
            <pc:docMk/>
            <pc:sldMk cId="291071463" sldId="391"/>
            <ac:cxnSpMk id="16" creationId="{4DDB7216-A972-03A7-2332-E131C3008FB5}"/>
          </ac:cxnSpMkLst>
        </pc:cxnChg>
        <pc:cxnChg chg="add mod">
          <ac:chgData name="Batool, Nazre" userId="bb8bcf30-75a1-410b-8398-e76265c4dbbb" providerId="ADAL" clId="{002DAF0B-D9AA-41B3-BA7E-A8180A2CF615}" dt="2024-10-09T18:28:54.628" v="1875" actId="1038"/>
          <ac:cxnSpMkLst>
            <pc:docMk/>
            <pc:sldMk cId="291071463" sldId="391"/>
            <ac:cxnSpMk id="17" creationId="{31BC07B5-3AA2-1D6C-96CF-2E55EE792C91}"/>
          </ac:cxnSpMkLst>
        </pc:cxnChg>
      </pc:sldChg>
      <pc:sldChg chg="addSp delSp modSp mod">
        <pc:chgData name="Batool, Nazre" userId="bb8bcf30-75a1-410b-8398-e76265c4dbbb" providerId="ADAL" clId="{002DAF0B-D9AA-41B3-BA7E-A8180A2CF615}" dt="2024-10-09T22:00:36.062" v="3186" actId="6549"/>
        <pc:sldMkLst>
          <pc:docMk/>
          <pc:sldMk cId="1244154045" sldId="392"/>
        </pc:sldMkLst>
        <pc:spChg chg="mod">
          <ac:chgData name="Batool, Nazre" userId="bb8bcf30-75a1-410b-8398-e76265c4dbbb" providerId="ADAL" clId="{002DAF0B-D9AA-41B3-BA7E-A8180A2CF615}" dt="2024-10-09T22:00:36.062" v="3186" actId="6549"/>
          <ac:spMkLst>
            <pc:docMk/>
            <pc:sldMk cId="1244154045" sldId="392"/>
            <ac:spMk id="3" creationId="{94D0EB80-0155-FE70-7181-FA6803A4FECA}"/>
          </ac:spMkLst>
        </pc:spChg>
        <pc:spChg chg="add del">
          <ac:chgData name="Batool, Nazre" userId="bb8bcf30-75a1-410b-8398-e76265c4dbbb" providerId="ADAL" clId="{002DAF0B-D9AA-41B3-BA7E-A8180A2CF615}" dt="2024-10-09T18:38:22.552" v="1951" actId="22"/>
          <ac:spMkLst>
            <pc:docMk/>
            <pc:sldMk cId="1244154045" sldId="392"/>
            <ac:spMk id="6" creationId="{4932D94B-1648-7027-FD3F-DBB6B4F6EC46}"/>
          </ac:spMkLst>
        </pc:spChg>
        <pc:spChg chg="del">
          <ac:chgData name="Batool, Nazre" userId="bb8bcf30-75a1-410b-8398-e76265c4dbbb" providerId="ADAL" clId="{002DAF0B-D9AA-41B3-BA7E-A8180A2CF615}" dt="2024-10-09T18:41:13.978" v="2024" actId="478"/>
          <ac:spMkLst>
            <pc:docMk/>
            <pc:sldMk cId="1244154045" sldId="392"/>
            <ac:spMk id="7" creationId="{C7E58648-5076-3475-1AC9-02DA7386528D}"/>
          </ac:spMkLst>
        </pc:spChg>
        <pc:spChg chg="add mod">
          <ac:chgData name="Batool, Nazre" userId="bb8bcf30-75a1-410b-8398-e76265c4dbbb" providerId="ADAL" clId="{002DAF0B-D9AA-41B3-BA7E-A8180A2CF615}" dt="2024-10-09T18:41:06.150" v="2023" actId="14100"/>
          <ac:spMkLst>
            <pc:docMk/>
            <pc:sldMk cId="1244154045" sldId="392"/>
            <ac:spMk id="9" creationId="{5A0A8699-7876-D860-BA34-9B9CD9F6CED8}"/>
          </ac:spMkLst>
        </pc:spChg>
        <pc:spChg chg="add mod">
          <ac:chgData name="Batool, Nazre" userId="bb8bcf30-75a1-410b-8398-e76265c4dbbb" providerId="ADAL" clId="{002DAF0B-D9AA-41B3-BA7E-A8180A2CF615}" dt="2024-10-09T18:40:56.098" v="2019" actId="14100"/>
          <ac:spMkLst>
            <pc:docMk/>
            <pc:sldMk cId="1244154045" sldId="392"/>
            <ac:spMk id="10" creationId="{CAC0F1B0-1FF7-B8C2-C5EB-0E3787FAB885}"/>
          </ac:spMkLst>
        </pc:spChg>
        <pc:picChg chg="add mod">
          <ac:chgData name="Batool, Nazre" userId="bb8bcf30-75a1-410b-8398-e76265c4dbbb" providerId="ADAL" clId="{002DAF0B-D9AA-41B3-BA7E-A8180A2CF615}" dt="2024-10-09T18:40:58.887" v="2021" actId="1076"/>
          <ac:picMkLst>
            <pc:docMk/>
            <pc:sldMk cId="1244154045" sldId="392"/>
            <ac:picMk id="2" creationId="{7DC01646-9A89-DD6C-971E-E0DA81D2B94A}"/>
          </ac:picMkLst>
        </pc:picChg>
        <pc:picChg chg="add mod">
          <ac:chgData name="Batool, Nazre" userId="bb8bcf30-75a1-410b-8398-e76265c4dbbb" providerId="ADAL" clId="{002DAF0B-D9AA-41B3-BA7E-A8180A2CF615}" dt="2024-10-09T22:00:28.644" v="3183" actId="1076"/>
          <ac:picMkLst>
            <pc:docMk/>
            <pc:sldMk cId="1244154045" sldId="392"/>
            <ac:picMk id="8" creationId="{C4107EC4-244C-6332-E390-8780DE4DA2D1}"/>
          </ac:picMkLst>
        </pc:picChg>
      </pc:sldChg>
      <pc:sldChg chg="addSp delSp modSp mod">
        <pc:chgData name="Batool, Nazre" userId="bb8bcf30-75a1-410b-8398-e76265c4dbbb" providerId="ADAL" clId="{002DAF0B-D9AA-41B3-BA7E-A8180A2CF615}" dt="2024-10-09T22:10:58.444" v="3621" actId="255"/>
        <pc:sldMkLst>
          <pc:docMk/>
          <pc:sldMk cId="3124453800" sldId="393"/>
        </pc:sldMkLst>
        <pc:spChg chg="mod">
          <ac:chgData name="Batool, Nazre" userId="bb8bcf30-75a1-410b-8398-e76265c4dbbb" providerId="ADAL" clId="{002DAF0B-D9AA-41B3-BA7E-A8180A2CF615}" dt="2024-10-09T22:10:58.444" v="3621" actId="255"/>
          <ac:spMkLst>
            <pc:docMk/>
            <pc:sldMk cId="3124453800" sldId="393"/>
            <ac:spMk id="3" creationId="{94D0EB80-0155-FE70-7181-FA6803A4FECA}"/>
          </ac:spMkLst>
        </pc:spChg>
        <pc:picChg chg="add mod">
          <ac:chgData name="Batool, Nazre" userId="bb8bcf30-75a1-410b-8398-e76265c4dbbb" providerId="ADAL" clId="{002DAF0B-D9AA-41B3-BA7E-A8180A2CF615}" dt="2024-10-09T22:06:07.025" v="3382" actId="14100"/>
          <ac:picMkLst>
            <pc:docMk/>
            <pc:sldMk cId="3124453800" sldId="393"/>
            <ac:picMk id="2" creationId="{F3A2F5C8-BAFD-F872-750D-E37CBD49544A}"/>
          </ac:picMkLst>
        </pc:picChg>
        <pc:picChg chg="del">
          <ac:chgData name="Batool, Nazre" userId="bb8bcf30-75a1-410b-8398-e76265c4dbbb" providerId="ADAL" clId="{002DAF0B-D9AA-41B3-BA7E-A8180A2CF615}" dt="2024-10-09T19:17:17.318" v="2310" actId="478"/>
          <ac:picMkLst>
            <pc:docMk/>
            <pc:sldMk cId="3124453800" sldId="393"/>
            <ac:picMk id="1026" creationId="{C8B785E0-D7A7-5E15-BA14-5F9FDAE777BE}"/>
          </ac:picMkLst>
        </pc:picChg>
      </pc:sldChg>
      <pc:sldChg chg="addSp delSp modSp mod ord">
        <pc:chgData name="Batool, Nazre" userId="bb8bcf30-75a1-410b-8398-e76265c4dbbb" providerId="ADAL" clId="{002DAF0B-D9AA-41B3-BA7E-A8180A2CF615}" dt="2024-10-10T01:27:47.907" v="5249" actId="13926"/>
        <pc:sldMkLst>
          <pc:docMk/>
          <pc:sldMk cId="234916261" sldId="394"/>
        </pc:sldMkLst>
        <pc:spChg chg="mod">
          <ac:chgData name="Batool, Nazre" userId="bb8bcf30-75a1-410b-8398-e76265c4dbbb" providerId="ADAL" clId="{002DAF0B-D9AA-41B3-BA7E-A8180A2CF615}" dt="2024-10-09T22:10:00.574" v="3561" actId="403"/>
          <ac:spMkLst>
            <pc:docMk/>
            <pc:sldMk cId="234916261" sldId="394"/>
            <ac:spMk id="3" creationId="{94D0EB80-0155-FE70-7181-FA6803A4FECA}"/>
          </ac:spMkLst>
        </pc:spChg>
        <pc:spChg chg="mod">
          <ac:chgData name="Batool, Nazre" userId="bb8bcf30-75a1-410b-8398-e76265c4dbbb" providerId="ADAL" clId="{002DAF0B-D9AA-41B3-BA7E-A8180A2CF615}" dt="2024-10-10T01:27:47.907" v="5249" actId="13926"/>
          <ac:spMkLst>
            <pc:docMk/>
            <pc:sldMk cId="234916261" sldId="394"/>
            <ac:spMk id="4" creationId="{39ACD579-F9B2-9736-27BF-0C1D82F7FC0D}"/>
          </ac:spMkLst>
        </pc:spChg>
        <pc:picChg chg="add mod">
          <ac:chgData name="Batool, Nazre" userId="bb8bcf30-75a1-410b-8398-e76265c4dbbb" providerId="ADAL" clId="{002DAF0B-D9AA-41B3-BA7E-A8180A2CF615}" dt="2024-10-09T22:06:34.696" v="3405" actId="1036"/>
          <ac:picMkLst>
            <pc:docMk/>
            <pc:sldMk cId="234916261" sldId="394"/>
            <ac:picMk id="2" creationId="{29097A6C-DA4B-A2F4-F2E7-766056E22A87}"/>
          </ac:picMkLst>
        </pc:picChg>
        <pc:picChg chg="del">
          <ac:chgData name="Batool, Nazre" userId="bb8bcf30-75a1-410b-8398-e76265c4dbbb" providerId="ADAL" clId="{002DAF0B-D9AA-41B3-BA7E-A8180A2CF615}" dt="2024-10-09T19:13:31.575" v="2191" actId="478"/>
          <ac:picMkLst>
            <pc:docMk/>
            <pc:sldMk cId="234916261" sldId="394"/>
            <ac:picMk id="1026" creationId="{C8B785E0-D7A7-5E15-BA14-5F9FDAE777BE}"/>
          </ac:picMkLst>
        </pc:picChg>
      </pc:sldChg>
      <pc:sldChg chg="del">
        <pc:chgData name="Batool, Nazre" userId="bb8bcf30-75a1-410b-8398-e76265c4dbbb" providerId="ADAL" clId="{002DAF0B-D9AA-41B3-BA7E-A8180A2CF615}" dt="2024-10-10T01:05:34.661" v="4569" actId="47"/>
        <pc:sldMkLst>
          <pc:docMk/>
          <pc:sldMk cId="1217788064" sldId="396"/>
        </pc:sldMkLst>
      </pc:sldChg>
      <pc:sldChg chg="modSp mod">
        <pc:chgData name="Batool, Nazre" userId="bb8bcf30-75a1-410b-8398-e76265c4dbbb" providerId="ADAL" clId="{002DAF0B-D9AA-41B3-BA7E-A8180A2CF615}" dt="2024-10-10T01:04:47.488" v="4568" actId="6549"/>
        <pc:sldMkLst>
          <pc:docMk/>
          <pc:sldMk cId="2600618833" sldId="397"/>
        </pc:sldMkLst>
        <pc:spChg chg="mod">
          <ac:chgData name="Batool, Nazre" userId="bb8bcf30-75a1-410b-8398-e76265c4dbbb" providerId="ADAL" clId="{002DAF0B-D9AA-41B3-BA7E-A8180A2CF615}" dt="2024-10-10T01:04:47.488" v="4568" actId="6549"/>
          <ac:spMkLst>
            <pc:docMk/>
            <pc:sldMk cId="2600618833" sldId="397"/>
            <ac:spMk id="3" creationId="{63BDF63B-5E38-F80D-2BB6-9C7C1F81002E}"/>
          </ac:spMkLst>
        </pc:spChg>
      </pc:sldChg>
      <pc:sldChg chg="del">
        <pc:chgData name="Batool, Nazre" userId="bb8bcf30-75a1-410b-8398-e76265c4dbbb" providerId="ADAL" clId="{002DAF0B-D9AA-41B3-BA7E-A8180A2CF615}" dt="2024-10-09T20:03:47.195" v="2557" actId="47"/>
        <pc:sldMkLst>
          <pc:docMk/>
          <pc:sldMk cId="3778158546" sldId="398"/>
        </pc:sldMkLst>
      </pc:sldChg>
      <pc:sldChg chg="modSp mod">
        <pc:chgData name="Batool, Nazre" userId="bb8bcf30-75a1-410b-8398-e76265c4dbbb" providerId="ADAL" clId="{002DAF0B-D9AA-41B3-BA7E-A8180A2CF615}" dt="2024-10-09T22:12:36.560" v="3635" actId="6549"/>
        <pc:sldMkLst>
          <pc:docMk/>
          <pc:sldMk cId="3202531926" sldId="399"/>
        </pc:sldMkLst>
        <pc:spChg chg="mod">
          <ac:chgData name="Batool, Nazre" userId="bb8bcf30-75a1-410b-8398-e76265c4dbbb" providerId="ADAL" clId="{002DAF0B-D9AA-41B3-BA7E-A8180A2CF615}" dt="2024-10-09T22:12:36.560" v="3635" actId="6549"/>
          <ac:spMkLst>
            <pc:docMk/>
            <pc:sldMk cId="3202531926" sldId="399"/>
            <ac:spMk id="3" creationId="{94D0EB80-0155-FE70-7181-FA6803A4FECA}"/>
          </ac:spMkLst>
        </pc:spChg>
        <pc:spChg chg="mod">
          <ac:chgData name="Batool, Nazre" userId="bb8bcf30-75a1-410b-8398-e76265c4dbbb" providerId="ADAL" clId="{002DAF0B-D9AA-41B3-BA7E-A8180A2CF615}" dt="2024-10-09T20:46:03.387" v="2606" actId="14100"/>
          <ac:spMkLst>
            <pc:docMk/>
            <pc:sldMk cId="3202531926" sldId="399"/>
            <ac:spMk id="10" creationId="{46940C7F-591F-EF32-8C3A-BCCD0658FCDD}"/>
          </ac:spMkLst>
        </pc:spChg>
      </pc:sldChg>
      <pc:sldChg chg="addSp delSp modSp mod">
        <pc:chgData name="Batool, Nazre" userId="bb8bcf30-75a1-410b-8398-e76265c4dbbb" providerId="ADAL" clId="{002DAF0B-D9AA-41B3-BA7E-A8180A2CF615}" dt="2024-10-09T22:13:49.346" v="3658" actId="20577"/>
        <pc:sldMkLst>
          <pc:docMk/>
          <pc:sldMk cId="1020341738" sldId="400"/>
        </pc:sldMkLst>
        <pc:spChg chg="mod">
          <ac:chgData name="Batool, Nazre" userId="bb8bcf30-75a1-410b-8398-e76265c4dbbb" providerId="ADAL" clId="{002DAF0B-D9AA-41B3-BA7E-A8180A2CF615}" dt="2024-10-09T22:13:49.346" v="3658" actId="20577"/>
          <ac:spMkLst>
            <pc:docMk/>
            <pc:sldMk cId="1020341738" sldId="400"/>
            <ac:spMk id="3" creationId="{94D0EB80-0155-FE70-7181-FA6803A4FECA}"/>
          </ac:spMkLst>
        </pc:spChg>
        <pc:spChg chg="mod">
          <ac:chgData name="Batool, Nazre" userId="bb8bcf30-75a1-410b-8398-e76265c4dbbb" providerId="ADAL" clId="{002DAF0B-D9AA-41B3-BA7E-A8180A2CF615}" dt="2024-10-09T20:44:23.923" v="2602" actId="6549"/>
          <ac:spMkLst>
            <pc:docMk/>
            <pc:sldMk cId="1020341738" sldId="400"/>
            <ac:spMk id="4" creationId="{39ACD579-F9B2-9736-27BF-0C1D82F7FC0D}"/>
          </ac:spMkLst>
        </pc:spChg>
        <pc:picChg chg="add mod">
          <ac:chgData name="Batool, Nazre" userId="bb8bcf30-75a1-410b-8398-e76265c4dbbb" providerId="ADAL" clId="{002DAF0B-D9AA-41B3-BA7E-A8180A2CF615}" dt="2024-10-09T20:47:52.053" v="2613" actId="1076"/>
          <ac:picMkLst>
            <pc:docMk/>
            <pc:sldMk cId="1020341738" sldId="400"/>
            <ac:picMk id="2" creationId="{7F085ADF-CABC-9ED6-767F-3C44C38DBB34}"/>
          </ac:picMkLst>
        </pc:picChg>
        <pc:picChg chg="add mod">
          <ac:chgData name="Batool, Nazre" userId="bb8bcf30-75a1-410b-8398-e76265c4dbbb" providerId="ADAL" clId="{002DAF0B-D9AA-41B3-BA7E-A8180A2CF615}" dt="2024-10-09T22:13:46.425" v="3657" actId="1076"/>
          <ac:picMkLst>
            <pc:docMk/>
            <pc:sldMk cId="1020341738" sldId="400"/>
            <ac:picMk id="5" creationId="{CCBDE7BD-35F5-EC9B-88E0-85A5E803FE98}"/>
          </ac:picMkLst>
        </pc:picChg>
        <pc:picChg chg="del">
          <ac:chgData name="Batool, Nazre" userId="bb8bcf30-75a1-410b-8398-e76265c4dbbb" providerId="ADAL" clId="{002DAF0B-D9AA-41B3-BA7E-A8180A2CF615}" dt="2024-10-09T20:47:19.431" v="2609" actId="478"/>
          <ac:picMkLst>
            <pc:docMk/>
            <pc:sldMk cId="1020341738" sldId="400"/>
            <ac:picMk id="1026" creationId="{C8B785E0-D7A7-5E15-BA14-5F9FDAE777BE}"/>
          </ac:picMkLst>
        </pc:picChg>
      </pc:sldChg>
      <pc:sldChg chg="addSp delSp modSp mod">
        <pc:chgData name="Batool, Nazre" userId="bb8bcf30-75a1-410b-8398-e76265c4dbbb" providerId="ADAL" clId="{002DAF0B-D9AA-41B3-BA7E-A8180A2CF615}" dt="2024-10-09T22:11:34.459" v="3624" actId="403"/>
        <pc:sldMkLst>
          <pc:docMk/>
          <pc:sldMk cId="1139117994" sldId="401"/>
        </pc:sldMkLst>
        <pc:spChg chg="mod">
          <ac:chgData name="Batool, Nazre" userId="bb8bcf30-75a1-410b-8398-e76265c4dbbb" providerId="ADAL" clId="{002DAF0B-D9AA-41B3-BA7E-A8180A2CF615}" dt="2024-10-09T22:11:34.459" v="3624" actId="403"/>
          <ac:spMkLst>
            <pc:docMk/>
            <pc:sldMk cId="1139117994" sldId="401"/>
            <ac:spMk id="3" creationId="{94D0EB80-0155-FE70-7181-FA6803A4FECA}"/>
          </ac:spMkLst>
        </pc:spChg>
        <pc:spChg chg="del">
          <ac:chgData name="Batool, Nazre" userId="bb8bcf30-75a1-410b-8398-e76265c4dbbb" providerId="ADAL" clId="{002DAF0B-D9AA-41B3-BA7E-A8180A2CF615}" dt="2024-10-09T22:07:44.662" v="3410" actId="478"/>
          <ac:spMkLst>
            <pc:docMk/>
            <pc:sldMk cId="1139117994" sldId="401"/>
            <ac:spMk id="6" creationId="{2EC4A076-D70D-03DE-58A9-AF1E96D18C5E}"/>
          </ac:spMkLst>
        </pc:spChg>
        <pc:picChg chg="add mod">
          <ac:chgData name="Batool, Nazre" userId="bb8bcf30-75a1-410b-8398-e76265c4dbbb" providerId="ADAL" clId="{002DAF0B-D9AA-41B3-BA7E-A8180A2CF615}" dt="2024-10-09T22:07:53.309" v="3412" actId="14100"/>
          <ac:picMkLst>
            <pc:docMk/>
            <pc:sldMk cId="1139117994" sldId="401"/>
            <ac:picMk id="2" creationId="{EC6937E1-EF39-18B4-47DE-852C6D149757}"/>
          </ac:picMkLst>
        </pc:picChg>
        <pc:picChg chg="del mod">
          <ac:chgData name="Batool, Nazre" userId="bb8bcf30-75a1-410b-8398-e76265c4dbbb" providerId="ADAL" clId="{002DAF0B-D9AA-41B3-BA7E-A8180A2CF615}" dt="2024-10-09T22:07:41.266" v="3409" actId="478"/>
          <ac:picMkLst>
            <pc:docMk/>
            <pc:sldMk cId="1139117994" sldId="401"/>
            <ac:picMk id="8" creationId="{33907A79-0728-AF09-92BE-CA302DA967F2}"/>
          </ac:picMkLst>
        </pc:picChg>
        <pc:picChg chg="del">
          <ac:chgData name="Batool, Nazre" userId="bb8bcf30-75a1-410b-8398-e76265c4dbbb" providerId="ADAL" clId="{002DAF0B-D9AA-41B3-BA7E-A8180A2CF615}" dt="2024-10-09T20:46:54.968" v="2607" actId="478"/>
          <ac:picMkLst>
            <pc:docMk/>
            <pc:sldMk cId="1139117994" sldId="401"/>
            <ac:picMk id="2050" creationId="{C5F10795-4A75-E6AB-4B60-15386FA6D1F4}"/>
          </ac:picMkLst>
        </pc:picChg>
      </pc:sldChg>
      <pc:sldChg chg="addSp delSp modSp add mod ord">
        <pc:chgData name="Batool, Nazre" userId="bb8bcf30-75a1-410b-8398-e76265c4dbbb" providerId="ADAL" clId="{002DAF0B-D9AA-41B3-BA7E-A8180A2CF615}" dt="2024-10-09T18:14:26.714" v="1421" actId="14100"/>
        <pc:sldMkLst>
          <pc:docMk/>
          <pc:sldMk cId="549993620" sldId="402"/>
        </pc:sldMkLst>
        <pc:spChg chg="mod">
          <ac:chgData name="Batool, Nazre" userId="bb8bcf30-75a1-410b-8398-e76265c4dbbb" providerId="ADAL" clId="{002DAF0B-D9AA-41B3-BA7E-A8180A2CF615}" dt="2024-10-09T18:14:18.492" v="1418" actId="20577"/>
          <ac:spMkLst>
            <pc:docMk/>
            <pc:sldMk cId="549993620" sldId="402"/>
            <ac:spMk id="3" creationId="{94D0EB80-0155-FE70-7181-FA6803A4FECA}"/>
          </ac:spMkLst>
        </pc:spChg>
        <pc:spChg chg="del">
          <ac:chgData name="Batool, Nazre" userId="bb8bcf30-75a1-410b-8398-e76265c4dbbb" providerId="ADAL" clId="{002DAF0B-D9AA-41B3-BA7E-A8180A2CF615}" dt="2024-10-09T18:00:20.859" v="1186" actId="478"/>
          <ac:spMkLst>
            <pc:docMk/>
            <pc:sldMk cId="549993620" sldId="402"/>
            <ac:spMk id="7" creationId="{C7E58648-5076-3475-1AC9-02DA7386528D}"/>
          </ac:spMkLst>
        </pc:spChg>
        <pc:spChg chg="add mod">
          <ac:chgData name="Batool, Nazre" userId="bb8bcf30-75a1-410b-8398-e76265c4dbbb" providerId="ADAL" clId="{002DAF0B-D9AA-41B3-BA7E-A8180A2CF615}" dt="2024-10-09T18:02:49.371" v="1243" actId="14100"/>
          <ac:spMkLst>
            <pc:docMk/>
            <pc:sldMk cId="549993620" sldId="402"/>
            <ac:spMk id="8" creationId="{3BA9C5DF-5DB9-BA13-0FC2-25BA82C7924F}"/>
          </ac:spMkLst>
        </pc:spChg>
        <pc:picChg chg="add mod">
          <ac:chgData name="Batool, Nazre" userId="bb8bcf30-75a1-410b-8398-e76265c4dbbb" providerId="ADAL" clId="{002DAF0B-D9AA-41B3-BA7E-A8180A2CF615}" dt="2024-10-09T18:00:41.067" v="1189" actId="1076"/>
          <ac:picMkLst>
            <pc:docMk/>
            <pc:sldMk cId="549993620" sldId="402"/>
            <ac:picMk id="2" creationId="{D71B9D08-4E72-2AF5-E11D-5419D36DFD72}"/>
          </ac:picMkLst>
        </pc:picChg>
        <pc:picChg chg="add mod">
          <ac:chgData name="Batool, Nazre" userId="bb8bcf30-75a1-410b-8398-e76265c4dbbb" providerId="ADAL" clId="{002DAF0B-D9AA-41B3-BA7E-A8180A2CF615}" dt="2024-10-09T18:01:47.025" v="1193" actId="1076"/>
          <ac:picMkLst>
            <pc:docMk/>
            <pc:sldMk cId="549993620" sldId="402"/>
            <ac:picMk id="6" creationId="{5C285E3C-2729-C04E-453E-28059AB5E268}"/>
          </ac:picMkLst>
        </pc:picChg>
        <pc:picChg chg="add mod">
          <ac:chgData name="Batool, Nazre" userId="bb8bcf30-75a1-410b-8398-e76265c4dbbb" providerId="ADAL" clId="{002DAF0B-D9AA-41B3-BA7E-A8180A2CF615}" dt="2024-10-09T18:14:26.714" v="1421" actId="14100"/>
          <ac:picMkLst>
            <pc:docMk/>
            <pc:sldMk cId="549993620" sldId="402"/>
            <ac:picMk id="9" creationId="{18DCDA98-5FF2-A6E5-118D-3D5DCB3A4555}"/>
          </ac:picMkLst>
        </pc:picChg>
      </pc:sldChg>
      <pc:sldChg chg="addSp delSp modSp add mod">
        <pc:chgData name="Batool, Nazre" userId="bb8bcf30-75a1-410b-8398-e76265c4dbbb" providerId="ADAL" clId="{002DAF0B-D9AA-41B3-BA7E-A8180A2CF615}" dt="2024-10-09T18:46:16.537" v="2182" actId="20577"/>
        <pc:sldMkLst>
          <pc:docMk/>
          <pc:sldMk cId="2236668718" sldId="403"/>
        </pc:sldMkLst>
        <pc:spChg chg="mod">
          <ac:chgData name="Batool, Nazre" userId="bb8bcf30-75a1-410b-8398-e76265c4dbbb" providerId="ADAL" clId="{002DAF0B-D9AA-41B3-BA7E-A8180A2CF615}" dt="2024-10-09T18:46:16.537" v="2182" actId="20577"/>
          <ac:spMkLst>
            <pc:docMk/>
            <pc:sldMk cId="2236668718" sldId="403"/>
            <ac:spMk id="3" creationId="{94D0EB80-0155-FE70-7181-FA6803A4FECA}"/>
          </ac:spMkLst>
        </pc:spChg>
        <pc:spChg chg="del">
          <ac:chgData name="Batool, Nazre" userId="bb8bcf30-75a1-410b-8398-e76265c4dbbb" providerId="ADAL" clId="{002DAF0B-D9AA-41B3-BA7E-A8180A2CF615}" dt="2024-10-09T18:45:24.195" v="2164" actId="478"/>
          <ac:spMkLst>
            <pc:docMk/>
            <pc:sldMk cId="2236668718" sldId="403"/>
            <ac:spMk id="9" creationId="{5A0A8699-7876-D860-BA34-9B9CD9F6CED8}"/>
          </ac:spMkLst>
        </pc:spChg>
        <pc:spChg chg="del">
          <ac:chgData name="Batool, Nazre" userId="bb8bcf30-75a1-410b-8398-e76265c4dbbb" providerId="ADAL" clId="{002DAF0B-D9AA-41B3-BA7E-A8180A2CF615}" dt="2024-10-09T18:45:24.195" v="2164" actId="478"/>
          <ac:spMkLst>
            <pc:docMk/>
            <pc:sldMk cId="2236668718" sldId="403"/>
            <ac:spMk id="10" creationId="{CAC0F1B0-1FF7-B8C2-C5EB-0E3787FAB885}"/>
          </ac:spMkLst>
        </pc:spChg>
        <pc:picChg chg="del">
          <ac:chgData name="Batool, Nazre" userId="bb8bcf30-75a1-410b-8398-e76265c4dbbb" providerId="ADAL" clId="{002DAF0B-D9AA-41B3-BA7E-A8180A2CF615}" dt="2024-10-09T18:45:21.523" v="2163" actId="478"/>
          <ac:picMkLst>
            <pc:docMk/>
            <pc:sldMk cId="2236668718" sldId="403"/>
            <ac:picMk id="2" creationId="{7DC01646-9A89-DD6C-971E-E0DA81D2B94A}"/>
          </ac:picMkLst>
        </pc:picChg>
        <pc:picChg chg="add mod">
          <ac:chgData name="Batool, Nazre" userId="bb8bcf30-75a1-410b-8398-e76265c4dbbb" providerId="ADAL" clId="{002DAF0B-D9AA-41B3-BA7E-A8180A2CF615}" dt="2024-10-09T18:46:01.332" v="2170" actId="14100"/>
          <ac:picMkLst>
            <pc:docMk/>
            <pc:sldMk cId="2236668718" sldId="403"/>
            <ac:picMk id="5" creationId="{C44F58EF-3E92-CD9D-B8F8-15B87918837B}"/>
          </ac:picMkLst>
        </pc:picChg>
        <pc:picChg chg="del">
          <ac:chgData name="Batool, Nazre" userId="bb8bcf30-75a1-410b-8398-e76265c4dbbb" providerId="ADAL" clId="{002DAF0B-D9AA-41B3-BA7E-A8180A2CF615}" dt="2024-10-09T18:45:28.867" v="2165" actId="478"/>
          <ac:picMkLst>
            <pc:docMk/>
            <pc:sldMk cId="2236668718" sldId="403"/>
            <ac:picMk id="8" creationId="{C4107EC4-244C-6332-E390-8780DE4DA2D1}"/>
          </ac:picMkLst>
        </pc:picChg>
      </pc:sldChg>
      <pc:sldChg chg="addSp delSp modSp add mod">
        <pc:chgData name="Batool, Nazre" userId="bb8bcf30-75a1-410b-8398-e76265c4dbbb" providerId="ADAL" clId="{002DAF0B-D9AA-41B3-BA7E-A8180A2CF615}" dt="2024-10-10T01:19:20.591" v="5118" actId="20577"/>
        <pc:sldMkLst>
          <pc:docMk/>
          <pc:sldMk cId="3560618469" sldId="404"/>
        </pc:sldMkLst>
        <pc:spChg chg="del mod">
          <ac:chgData name="Batool, Nazre" userId="bb8bcf30-75a1-410b-8398-e76265c4dbbb" providerId="ADAL" clId="{002DAF0B-D9AA-41B3-BA7E-A8180A2CF615}" dt="2024-10-09T19:43:20.706" v="2496" actId="478"/>
          <ac:spMkLst>
            <pc:docMk/>
            <pc:sldMk cId="3560618469" sldId="404"/>
            <ac:spMk id="3" creationId="{94D0EB80-0155-FE70-7181-FA6803A4FECA}"/>
          </ac:spMkLst>
        </pc:spChg>
        <pc:spChg chg="del">
          <ac:chgData name="Batool, Nazre" userId="bb8bcf30-75a1-410b-8398-e76265c4dbbb" providerId="ADAL" clId="{002DAF0B-D9AA-41B3-BA7E-A8180A2CF615}" dt="2024-10-09T19:43:09.807" v="2494" actId="478"/>
          <ac:spMkLst>
            <pc:docMk/>
            <pc:sldMk cId="3560618469" sldId="404"/>
            <ac:spMk id="5" creationId="{907DF8EE-7C01-AA7C-6A89-1C1114332F58}"/>
          </ac:spMkLst>
        </pc:spChg>
        <pc:spChg chg="del">
          <ac:chgData name="Batool, Nazre" userId="bb8bcf30-75a1-410b-8398-e76265c4dbbb" providerId="ADAL" clId="{002DAF0B-D9AA-41B3-BA7E-A8180A2CF615}" dt="2024-10-09T19:43:09.807" v="2494" actId="478"/>
          <ac:spMkLst>
            <pc:docMk/>
            <pc:sldMk cId="3560618469" sldId="404"/>
            <ac:spMk id="6" creationId="{61488A19-518F-107D-438C-BAA65DE0F3FD}"/>
          </ac:spMkLst>
        </pc:spChg>
        <pc:spChg chg="add del mod">
          <ac:chgData name="Batool, Nazre" userId="bb8bcf30-75a1-410b-8398-e76265c4dbbb" providerId="ADAL" clId="{002DAF0B-D9AA-41B3-BA7E-A8180A2CF615}" dt="2024-10-10T01:16:08.575" v="4847" actId="478"/>
          <ac:spMkLst>
            <pc:docMk/>
            <pc:sldMk cId="3560618469" sldId="404"/>
            <ac:spMk id="8" creationId="{FD085044-10BE-5312-B24E-8D57E6054BDC}"/>
          </ac:spMkLst>
        </pc:spChg>
        <pc:spChg chg="del">
          <ac:chgData name="Batool, Nazre" userId="bb8bcf30-75a1-410b-8398-e76265c4dbbb" providerId="ADAL" clId="{002DAF0B-D9AA-41B3-BA7E-A8180A2CF615}" dt="2024-10-09T19:43:09.807" v="2494" actId="478"/>
          <ac:spMkLst>
            <pc:docMk/>
            <pc:sldMk cId="3560618469" sldId="404"/>
            <ac:spMk id="11" creationId="{6B46D214-5787-F04A-0857-CCC660E380BD}"/>
          </ac:spMkLst>
        </pc:spChg>
        <pc:spChg chg="del">
          <ac:chgData name="Batool, Nazre" userId="bb8bcf30-75a1-410b-8398-e76265c4dbbb" providerId="ADAL" clId="{002DAF0B-D9AA-41B3-BA7E-A8180A2CF615}" dt="2024-10-09T19:43:09.807" v="2494" actId="478"/>
          <ac:spMkLst>
            <pc:docMk/>
            <pc:sldMk cId="3560618469" sldId="404"/>
            <ac:spMk id="12" creationId="{9B09118E-34EF-1C05-D931-3C36FA3ECD42}"/>
          </ac:spMkLst>
        </pc:spChg>
        <pc:spChg chg="del">
          <ac:chgData name="Batool, Nazre" userId="bb8bcf30-75a1-410b-8398-e76265c4dbbb" providerId="ADAL" clId="{002DAF0B-D9AA-41B3-BA7E-A8180A2CF615}" dt="2024-10-09T19:43:09.807" v="2494" actId="478"/>
          <ac:spMkLst>
            <pc:docMk/>
            <pc:sldMk cId="3560618469" sldId="404"/>
            <ac:spMk id="14" creationId="{DFBB2E7A-6300-45AD-3C78-63DF20ABFF65}"/>
          </ac:spMkLst>
        </pc:spChg>
        <pc:spChg chg="del">
          <ac:chgData name="Batool, Nazre" userId="bb8bcf30-75a1-410b-8398-e76265c4dbbb" providerId="ADAL" clId="{002DAF0B-D9AA-41B3-BA7E-A8180A2CF615}" dt="2024-10-09T19:43:09.807" v="2494" actId="478"/>
          <ac:spMkLst>
            <pc:docMk/>
            <pc:sldMk cId="3560618469" sldId="404"/>
            <ac:spMk id="15" creationId="{F240386A-A77B-4E84-2081-C1BE7DBEE6C8}"/>
          </ac:spMkLst>
        </pc:spChg>
        <pc:spChg chg="del">
          <ac:chgData name="Batool, Nazre" userId="bb8bcf30-75a1-410b-8398-e76265c4dbbb" providerId="ADAL" clId="{002DAF0B-D9AA-41B3-BA7E-A8180A2CF615}" dt="2024-10-09T19:43:09.807" v="2494" actId="478"/>
          <ac:spMkLst>
            <pc:docMk/>
            <pc:sldMk cId="3560618469" sldId="404"/>
            <ac:spMk id="18" creationId="{8C65404B-95B8-8A78-A4F6-067FF37D46E1}"/>
          </ac:spMkLst>
        </pc:spChg>
        <pc:spChg chg="del">
          <ac:chgData name="Batool, Nazre" userId="bb8bcf30-75a1-410b-8398-e76265c4dbbb" providerId="ADAL" clId="{002DAF0B-D9AA-41B3-BA7E-A8180A2CF615}" dt="2024-10-09T19:43:09.807" v="2494" actId="478"/>
          <ac:spMkLst>
            <pc:docMk/>
            <pc:sldMk cId="3560618469" sldId="404"/>
            <ac:spMk id="19" creationId="{7705F7BC-D323-58B1-791C-C8837537B7DC}"/>
          </ac:spMkLst>
        </pc:spChg>
        <pc:spChg chg="add mod">
          <ac:chgData name="Batool, Nazre" userId="bb8bcf30-75a1-410b-8398-e76265c4dbbb" providerId="ADAL" clId="{002DAF0B-D9AA-41B3-BA7E-A8180A2CF615}" dt="2024-10-10T01:16:42.979" v="4889" actId="14100"/>
          <ac:spMkLst>
            <pc:docMk/>
            <pc:sldMk cId="3560618469" sldId="404"/>
            <ac:spMk id="39" creationId="{D7CC62A3-D039-C962-0957-1BE6B31EF8DE}"/>
          </ac:spMkLst>
        </pc:spChg>
        <pc:spChg chg="add mod">
          <ac:chgData name="Batool, Nazre" userId="bb8bcf30-75a1-410b-8398-e76265c4dbbb" providerId="ADAL" clId="{002DAF0B-D9AA-41B3-BA7E-A8180A2CF615}" dt="2024-10-10T01:17:29.062" v="4934" actId="14100"/>
          <ac:spMkLst>
            <pc:docMk/>
            <pc:sldMk cId="3560618469" sldId="404"/>
            <ac:spMk id="40" creationId="{EF9EFE1D-299F-FEFB-6C22-564021E91A65}"/>
          </ac:spMkLst>
        </pc:spChg>
        <pc:spChg chg="add mod">
          <ac:chgData name="Batool, Nazre" userId="bb8bcf30-75a1-410b-8398-e76265c4dbbb" providerId="ADAL" clId="{002DAF0B-D9AA-41B3-BA7E-A8180A2CF615}" dt="2024-10-10T01:17:42.930" v="4948" actId="20577"/>
          <ac:spMkLst>
            <pc:docMk/>
            <pc:sldMk cId="3560618469" sldId="404"/>
            <ac:spMk id="41" creationId="{345D592B-C8E2-36FD-95AF-9AE322450084}"/>
          </ac:spMkLst>
        </pc:spChg>
        <pc:spChg chg="add mod">
          <ac:chgData name="Batool, Nazre" userId="bb8bcf30-75a1-410b-8398-e76265c4dbbb" providerId="ADAL" clId="{002DAF0B-D9AA-41B3-BA7E-A8180A2CF615}" dt="2024-10-10T01:19:20.591" v="5118" actId="20577"/>
          <ac:spMkLst>
            <pc:docMk/>
            <pc:sldMk cId="3560618469" sldId="404"/>
            <ac:spMk id="42" creationId="{6E8D55AE-260F-D07B-D5CC-7AF00326A00E}"/>
          </ac:spMkLst>
        </pc:spChg>
        <pc:picChg chg="del">
          <ac:chgData name="Batool, Nazre" userId="bb8bcf30-75a1-410b-8398-e76265c4dbbb" providerId="ADAL" clId="{002DAF0B-D9AA-41B3-BA7E-A8180A2CF615}" dt="2024-10-09T19:43:09.807" v="2494" actId="478"/>
          <ac:picMkLst>
            <pc:docMk/>
            <pc:sldMk cId="3560618469" sldId="404"/>
            <ac:picMk id="2" creationId="{633CBF5D-60D3-BE31-70FA-9941DBD28BFD}"/>
          </ac:picMkLst>
        </pc:picChg>
        <pc:picChg chg="del">
          <ac:chgData name="Batool, Nazre" userId="bb8bcf30-75a1-410b-8398-e76265c4dbbb" providerId="ADAL" clId="{002DAF0B-D9AA-41B3-BA7E-A8180A2CF615}" dt="2024-10-09T19:43:09.807" v="2494" actId="478"/>
          <ac:picMkLst>
            <pc:docMk/>
            <pc:sldMk cId="3560618469" sldId="404"/>
            <ac:picMk id="13" creationId="{0F26C138-234C-CE54-B732-3E6BC1BB078C}"/>
          </ac:picMkLst>
        </pc:picChg>
        <pc:picChg chg="add mod">
          <ac:chgData name="Batool, Nazre" userId="bb8bcf30-75a1-410b-8398-e76265c4dbbb" providerId="ADAL" clId="{002DAF0B-D9AA-41B3-BA7E-A8180A2CF615}" dt="2024-10-09T19:53:54.598" v="2535" actId="1076"/>
          <ac:picMkLst>
            <pc:docMk/>
            <pc:sldMk cId="3560618469" sldId="404"/>
            <ac:picMk id="21" creationId="{A0F4AC81-E654-5E9B-1876-A71F766BABC9}"/>
          </ac:picMkLst>
        </pc:picChg>
        <pc:picChg chg="add mod">
          <ac:chgData name="Batool, Nazre" userId="bb8bcf30-75a1-410b-8398-e76265c4dbbb" providerId="ADAL" clId="{002DAF0B-D9AA-41B3-BA7E-A8180A2CF615}" dt="2024-10-09T19:53:47.607" v="2534" actId="1076"/>
          <ac:picMkLst>
            <pc:docMk/>
            <pc:sldMk cId="3560618469" sldId="404"/>
            <ac:picMk id="23" creationId="{45A33B9A-1E21-B41D-1AD1-3CFB5539110E}"/>
          </ac:picMkLst>
        </pc:picChg>
        <pc:picChg chg="add mod">
          <ac:chgData name="Batool, Nazre" userId="bb8bcf30-75a1-410b-8398-e76265c4dbbb" providerId="ADAL" clId="{002DAF0B-D9AA-41B3-BA7E-A8180A2CF615}" dt="2024-10-09T19:53:37.088" v="2533" actId="1038"/>
          <ac:picMkLst>
            <pc:docMk/>
            <pc:sldMk cId="3560618469" sldId="404"/>
            <ac:picMk id="25" creationId="{C8C34F3D-4D82-F1CD-317F-90C7FF61A01F}"/>
          </ac:picMkLst>
        </pc:picChg>
        <pc:picChg chg="add mod">
          <ac:chgData name="Batool, Nazre" userId="bb8bcf30-75a1-410b-8398-e76265c4dbbb" providerId="ADAL" clId="{002DAF0B-D9AA-41B3-BA7E-A8180A2CF615}" dt="2024-10-09T19:53:19.094" v="2520" actId="1076"/>
          <ac:picMkLst>
            <pc:docMk/>
            <pc:sldMk cId="3560618469" sldId="404"/>
            <ac:picMk id="27" creationId="{0D41B92E-C24B-81E3-BC78-7981F1433BA0}"/>
          </ac:picMkLst>
        </pc:picChg>
        <pc:picChg chg="add mod">
          <ac:chgData name="Batool, Nazre" userId="bb8bcf30-75a1-410b-8398-e76265c4dbbb" providerId="ADAL" clId="{002DAF0B-D9AA-41B3-BA7E-A8180A2CF615}" dt="2024-10-09T19:53:13.836" v="2519" actId="1076"/>
          <ac:picMkLst>
            <pc:docMk/>
            <pc:sldMk cId="3560618469" sldId="404"/>
            <ac:picMk id="29" creationId="{20DD211A-E96C-B849-8526-EBE6D0159D96}"/>
          </ac:picMkLst>
        </pc:picChg>
        <pc:picChg chg="add del mod">
          <ac:chgData name="Batool, Nazre" userId="bb8bcf30-75a1-410b-8398-e76265c4dbbb" providerId="ADAL" clId="{002DAF0B-D9AA-41B3-BA7E-A8180A2CF615}" dt="2024-10-09T19:49:03.850" v="2512" actId="478"/>
          <ac:picMkLst>
            <pc:docMk/>
            <pc:sldMk cId="3560618469" sldId="404"/>
            <ac:picMk id="31" creationId="{2099F10C-5919-0556-B5DA-9D2ED75631DF}"/>
          </ac:picMkLst>
        </pc:picChg>
        <pc:picChg chg="add del mod">
          <ac:chgData name="Batool, Nazre" userId="bb8bcf30-75a1-410b-8398-e76265c4dbbb" providerId="ADAL" clId="{002DAF0B-D9AA-41B3-BA7E-A8180A2CF615}" dt="2024-10-09T19:49:01.774" v="2511" actId="478"/>
          <ac:picMkLst>
            <pc:docMk/>
            <pc:sldMk cId="3560618469" sldId="404"/>
            <ac:picMk id="33" creationId="{B3A5BEC2-19F8-99E3-93BE-9C44DF37BE78}"/>
          </ac:picMkLst>
        </pc:picChg>
        <pc:picChg chg="add mod">
          <ac:chgData name="Batool, Nazre" userId="bb8bcf30-75a1-410b-8398-e76265c4dbbb" providerId="ADAL" clId="{002DAF0B-D9AA-41B3-BA7E-A8180A2CF615}" dt="2024-10-09T19:53:27.784" v="2522" actId="1076"/>
          <ac:picMkLst>
            <pc:docMk/>
            <pc:sldMk cId="3560618469" sldId="404"/>
            <ac:picMk id="35" creationId="{5A1B87ED-6C93-83A1-8A34-822969B0DE8B}"/>
          </ac:picMkLst>
        </pc:picChg>
        <pc:picChg chg="add mod">
          <ac:chgData name="Batool, Nazre" userId="bb8bcf30-75a1-410b-8398-e76265c4dbbb" providerId="ADAL" clId="{002DAF0B-D9AA-41B3-BA7E-A8180A2CF615}" dt="2024-10-09T19:53:10.543" v="2518" actId="1076"/>
          <ac:picMkLst>
            <pc:docMk/>
            <pc:sldMk cId="3560618469" sldId="404"/>
            <ac:picMk id="37" creationId="{954B7F47-0EC5-9171-15EC-8083CC2AF86C}"/>
          </ac:picMkLst>
        </pc:picChg>
        <pc:cxnChg chg="del mod">
          <ac:chgData name="Batool, Nazre" userId="bb8bcf30-75a1-410b-8398-e76265c4dbbb" providerId="ADAL" clId="{002DAF0B-D9AA-41B3-BA7E-A8180A2CF615}" dt="2024-10-09T19:43:09.807" v="2494" actId="478"/>
          <ac:cxnSpMkLst>
            <pc:docMk/>
            <pc:sldMk cId="3560618469" sldId="404"/>
            <ac:cxnSpMk id="9" creationId="{C1C20BFF-997E-9782-1446-6DADCF138982}"/>
          </ac:cxnSpMkLst>
        </pc:cxnChg>
        <pc:cxnChg chg="del">
          <ac:chgData name="Batool, Nazre" userId="bb8bcf30-75a1-410b-8398-e76265c4dbbb" providerId="ADAL" clId="{002DAF0B-D9AA-41B3-BA7E-A8180A2CF615}" dt="2024-10-09T19:43:09.807" v="2494" actId="478"/>
          <ac:cxnSpMkLst>
            <pc:docMk/>
            <pc:sldMk cId="3560618469" sldId="404"/>
            <ac:cxnSpMk id="10" creationId="{877E0ED8-586F-7E91-FEA5-C6743C6E5874}"/>
          </ac:cxnSpMkLst>
        </pc:cxnChg>
        <pc:cxnChg chg="del mod">
          <ac:chgData name="Batool, Nazre" userId="bb8bcf30-75a1-410b-8398-e76265c4dbbb" providerId="ADAL" clId="{002DAF0B-D9AA-41B3-BA7E-A8180A2CF615}" dt="2024-10-09T19:43:09.807" v="2494" actId="478"/>
          <ac:cxnSpMkLst>
            <pc:docMk/>
            <pc:sldMk cId="3560618469" sldId="404"/>
            <ac:cxnSpMk id="16" creationId="{4DDB7216-A972-03A7-2332-E131C3008FB5}"/>
          </ac:cxnSpMkLst>
        </pc:cxnChg>
        <pc:cxnChg chg="del">
          <ac:chgData name="Batool, Nazre" userId="bb8bcf30-75a1-410b-8398-e76265c4dbbb" providerId="ADAL" clId="{002DAF0B-D9AA-41B3-BA7E-A8180A2CF615}" dt="2024-10-09T19:43:09.807" v="2494" actId="478"/>
          <ac:cxnSpMkLst>
            <pc:docMk/>
            <pc:sldMk cId="3560618469" sldId="404"/>
            <ac:cxnSpMk id="17" creationId="{31BC07B5-3AA2-1D6C-96CF-2E55EE792C91}"/>
          </ac:cxnSpMkLst>
        </pc:cxnChg>
        <pc:cxnChg chg="add mod">
          <ac:chgData name="Batool, Nazre" userId="bb8bcf30-75a1-410b-8398-e76265c4dbbb" providerId="ADAL" clId="{002DAF0B-D9AA-41B3-BA7E-A8180A2CF615}" dt="2024-10-10T01:16:10.282" v="4848"/>
          <ac:cxnSpMkLst>
            <pc:docMk/>
            <pc:sldMk cId="3560618469" sldId="404"/>
            <ac:cxnSpMk id="38" creationId="{39634242-8903-229E-EDA3-F0CFDB744687}"/>
          </ac:cxnSpMkLst>
        </pc:cxnChg>
      </pc:sldChg>
      <pc:sldChg chg="addSp delSp modSp add mod">
        <pc:chgData name="Batool, Nazre" userId="bb8bcf30-75a1-410b-8398-e76265c4dbbb" providerId="ADAL" clId="{002DAF0B-D9AA-41B3-BA7E-A8180A2CF615}" dt="2024-10-09T22:10:06.181" v="3562" actId="403"/>
        <pc:sldMkLst>
          <pc:docMk/>
          <pc:sldMk cId="2383163377" sldId="405"/>
        </pc:sldMkLst>
        <pc:spChg chg="mod">
          <ac:chgData name="Batool, Nazre" userId="bb8bcf30-75a1-410b-8398-e76265c4dbbb" providerId="ADAL" clId="{002DAF0B-D9AA-41B3-BA7E-A8180A2CF615}" dt="2024-10-09T22:10:06.181" v="3562" actId="403"/>
          <ac:spMkLst>
            <pc:docMk/>
            <pc:sldMk cId="2383163377" sldId="405"/>
            <ac:spMk id="3" creationId="{94D0EB80-0155-FE70-7181-FA6803A4FECA}"/>
          </ac:spMkLst>
        </pc:spChg>
        <pc:picChg chg="del">
          <ac:chgData name="Batool, Nazre" userId="bb8bcf30-75a1-410b-8398-e76265c4dbbb" providerId="ADAL" clId="{002DAF0B-D9AA-41B3-BA7E-A8180A2CF615}" dt="2024-10-09T19:56:24.471" v="2545" actId="478"/>
          <ac:picMkLst>
            <pc:docMk/>
            <pc:sldMk cId="2383163377" sldId="405"/>
            <ac:picMk id="2" creationId="{29097A6C-DA4B-A2F4-F2E7-766056E22A87}"/>
          </ac:picMkLst>
        </pc:picChg>
        <pc:picChg chg="add mod">
          <ac:chgData name="Batool, Nazre" userId="bb8bcf30-75a1-410b-8398-e76265c4dbbb" providerId="ADAL" clId="{002DAF0B-D9AA-41B3-BA7E-A8180A2CF615}" dt="2024-10-09T19:57:21.727" v="2552" actId="1076"/>
          <ac:picMkLst>
            <pc:docMk/>
            <pc:sldMk cId="2383163377" sldId="405"/>
            <ac:picMk id="5" creationId="{8A3310EC-8688-3EA0-77E1-CC63858E59F3}"/>
          </ac:picMkLst>
        </pc:picChg>
      </pc:sldChg>
      <pc:sldChg chg="addSp delSp modSp add mod">
        <pc:chgData name="Batool, Nazre" userId="bb8bcf30-75a1-410b-8398-e76265c4dbbb" providerId="ADAL" clId="{002DAF0B-D9AA-41B3-BA7E-A8180A2CF615}" dt="2024-10-10T01:15:38.671" v="4846" actId="1036"/>
        <pc:sldMkLst>
          <pc:docMk/>
          <pc:sldMk cId="4175071844" sldId="406"/>
        </pc:sldMkLst>
        <pc:spChg chg="mod">
          <ac:chgData name="Batool, Nazre" userId="bb8bcf30-75a1-410b-8398-e76265c4dbbb" providerId="ADAL" clId="{002DAF0B-D9AA-41B3-BA7E-A8180A2CF615}" dt="2024-10-10T01:10:05.865" v="4702" actId="20577"/>
          <ac:spMkLst>
            <pc:docMk/>
            <pc:sldMk cId="4175071844" sldId="406"/>
            <ac:spMk id="3" creationId="{94D0EB80-0155-FE70-7181-FA6803A4FECA}"/>
          </ac:spMkLst>
        </pc:spChg>
        <pc:spChg chg="mod">
          <ac:chgData name="Batool, Nazre" userId="bb8bcf30-75a1-410b-8398-e76265c4dbbb" providerId="ADAL" clId="{002DAF0B-D9AA-41B3-BA7E-A8180A2CF615}" dt="2024-10-09T22:14:38.880" v="3670" actId="207"/>
          <ac:spMkLst>
            <pc:docMk/>
            <pc:sldMk cId="4175071844" sldId="406"/>
            <ac:spMk id="4" creationId="{39ACD579-F9B2-9736-27BF-0C1D82F7FC0D}"/>
          </ac:spMkLst>
        </pc:spChg>
        <pc:spChg chg="add mod">
          <ac:chgData name="Batool, Nazre" userId="bb8bcf30-75a1-410b-8398-e76265c4dbbb" providerId="ADAL" clId="{002DAF0B-D9AA-41B3-BA7E-A8180A2CF615}" dt="2024-10-10T01:11:24.327" v="4765" actId="14100"/>
          <ac:spMkLst>
            <pc:docMk/>
            <pc:sldMk cId="4175071844" sldId="406"/>
            <ac:spMk id="8" creationId="{1AD08091-66CA-3F6E-DB3E-3A6823824BB5}"/>
          </ac:spMkLst>
        </pc:spChg>
        <pc:spChg chg="add mod">
          <ac:chgData name="Batool, Nazre" userId="bb8bcf30-75a1-410b-8398-e76265c4dbbb" providerId="ADAL" clId="{002DAF0B-D9AA-41B3-BA7E-A8180A2CF615}" dt="2024-10-10T01:11:37.782" v="4776" actId="20577"/>
          <ac:spMkLst>
            <pc:docMk/>
            <pc:sldMk cId="4175071844" sldId="406"/>
            <ac:spMk id="9" creationId="{6DD0B3D5-F076-ADB4-E945-C89BF9413BD7}"/>
          </ac:spMkLst>
        </pc:spChg>
        <pc:spChg chg="add mod">
          <ac:chgData name="Batool, Nazre" userId="bb8bcf30-75a1-410b-8398-e76265c4dbbb" providerId="ADAL" clId="{002DAF0B-D9AA-41B3-BA7E-A8180A2CF615}" dt="2024-10-10T01:12:26.874" v="4781" actId="14100"/>
          <ac:spMkLst>
            <pc:docMk/>
            <pc:sldMk cId="4175071844" sldId="406"/>
            <ac:spMk id="10" creationId="{ED386401-CEAF-68F8-587A-D0BBA81D49AC}"/>
          </ac:spMkLst>
        </pc:spChg>
        <pc:spChg chg="add del mod">
          <ac:chgData name="Batool, Nazre" userId="bb8bcf30-75a1-410b-8398-e76265c4dbbb" providerId="ADAL" clId="{002DAF0B-D9AA-41B3-BA7E-A8180A2CF615}" dt="2024-10-10T01:13:21.575" v="4816" actId="478"/>
          <ac:spMkLst>
            <pc:docMk/>
            <pc:sldMk cId="4175071844" sldId="406"/>
            <ac:spMk id="12" creationId="{2E4AA3B2-E815-4BB6-9C46-732C88799438}"/>
          </ac:spMkLst>
        </pc:spChg>
        <pc:spChg chg="add mod">
          <ac:chgData name="Batool, Nazre" userId="bb8bcf30-75a1-410b-8398-e76265c4dbbb" providerId="ADAL" clId="{002DAF0B-D9AA-41B3-BA7E-A8180A2CF615}" dt="2024-10-10T01:12:38.752" v="4783" actId="1076"/>
          <ac:spMkLst>
            <pc:docMk/>
            <pc:sldMk cId="4175071844" sldId="406"/>
            <ac:spMk id="16" creationId="{423BC7F8-E470-D928-5C5B-CF75C09B7769}"/>
          </ac:spMkLst>
        </pc:spChg>
        <pc:spChg chg="add mod">
          <ac:chgData name="Batool, Nazre" userId="bb8bcf30-75a1-410b-8398-e76265c4dbbb" providerId="ADAL" clId="{002DAF0B-D9AA-41B3-BA7E-A8180A2CF615}" dt="2024-10-10T01:13:05.897" v="4813" actId="1076"/>
          <ac:spMkLst>
            <pc:docMk/>
            <pc:sldMk cId="4175071844" sldId="406"/>
            <ac:spMk id="18" creationId="{FF9CE4D4-F410-3E92-36CB-C5C1FF409CE3}"/>
          </ac:spMkLst>
        </pc:spChg>
        <pc:spChg chg="add mod">
          <ac:chgData name="Batool, Nazre" userId="bb8bcf30-75a1-410b-8398-e76265c4dbbb" providerId="ADAL" clId="{002DAF0B-D9AA-41B3-BA7E-A8180A2CF615}" dt="2024-10-10T01:15:38.671" v="4846" actId="1036"/>
          <ac:spMkLst>
            <pc:docMk/>
            <pc:sldMk cId="4175071844" sldId="406"/>
            <ac:spMk id="21" creationId="{61FA3A47-ABB3-0785-B7DF-B8AB77E3B030}"/>
          </ac:spMkLst>
        </pc:spChg>
        <pc:spChg chg="add mod">
          <ac:chgData name="Batool, Nazre" userId="bb8bcf30-75a1-410b-8398-e76265c4dbbb" providerId="ADAL" clId="{002DAF0B-D9AA-41B3-BA7E-A8180A2CF615}" dt="2024-10-10T01:15:33.117" v="4844" actId="1036"/>
          <ac:spMkLst>
            <pc:docMk/>
            <pc:sldMk cId="4175071844" sldId="406"/>
            <ac:spMk id="23" creationId="{96FB06E7-B9A1-8B87-38C8-1D2AAD8BA2F2}"/>
          </ac:spMkLst>
        </pc:spChg>
        <pc:spChg chg="add mod">
          <ac:chgData name="Batool, Nazre" userId="bb8bcf30-75a1-410b-8398-e76265c4dbbb" providerId="ADAL" clId="{002DAF0B-D9AA-41B3-BA7E-A8180A2CF615}" dt="2024-10-10T01:15:03.199" v="4838" actId="6549"/>
          <ac:spMkLst>
            <pc:docMk/>
            <pc:sldMk cId="4175071844" sldId="406"/>
            <ac:spMk id="24" creationId="{A2093735-264D-1C33-01F4-DC1CE0A590D9}"/>
          </ac:spMkLst>
        </pc:spChg>
        <pc:picChg chg="mod">
          <ac:chgData name="Batool, Nazre" userId="bb8bcf30-75a1-410b-8398-e76265c4dbbb" providerId="ADAL" clId="{002DAF0B-D9AA-41B3-BA7E-A8180A2CF615}" dt="2024-10-10T01:09:52.932" v="4699" actId="1076"/>
          <ac:picMkLst>
            <pc:docMk/>
            <pc:sldMk cId="4175071844" sldId="406"/>
            <ac:picMk id="2" creationId="{7F085ADF-CABC-9ED6-767F-3C44C38DBB34}"/>
          </ac:picMkLst>
        </pc:picChg>
        <pc:picChg chg="del">
          <ac:chgData name="Batool, Nazre" userId="bb8bcf30-75a1-410b-8398-e76265c4dbbb" providerId="ADAL" clId="{002DAF0B-D9AA-41B3-BA7E-A8180A2CF615}" dt="2024-10-09T21:11:30.249" v="2642" actId="478"/>
          <ac:picMkLst>
            <pc:docMk/>
            <pc:sldMk cId="4175071844" sldId="406"/>
            <ac:picMk id="5" creationId="{CCBDE7BD-35F5-EC9B-88E0-85A5E803FE98}"/>
          </ac:picMkLst>
        </pc:picChg>
        <pc:picChg chg="add mod">
          <ac:chgData name="Batool, Nazre" userId="bb8bcf30-75a1-410b-8398-e76265c4dbbb" providerId="ADAL" clId="{002DAF0B-D9AA-41B3-BA7E-A8180A2CF615}" dt="2024-10-10T01:09:44.333" v="4698" actId="1076"/>
          <ac:picMkLst>
            <pc:docMk/>
            <pc:sldMk cId="4175071844" sldId="406"/>
            <ac:picMk id="6" creationId="{2D97E512-3B1E-CEEB-0E8B-DDA491736917}"/>
          </ac:picMkLst>
        </pc:picChg>
        <pc:picChg chg="add del mod">
          <ac:chgData name="Batool, Nazre" userId="bb8bcf30-75a1-410b-8398-e76265c4dbbb" providerId="ADAL" clId="{002DAF0B-D9AA-41B3-BA7E-A8180A2CF615}" dt="2024-10-10T01:09:30.766" v="4695" actId="478"/>
          <ac:picMkLst>
            <pc:docMk/>
            <pc:sldMk cId="4175071844" sldId="406"/>
            <ac:picMk id="7" creationId="{D8669527-D861-A874-8870-05C902DD4AFC}"/>
          </ac:picMkLst>
        </pc:picChg>
        <pc:cxnChg chg="add mod">
          <ac:chgData name="Batool, Nazre" userId="bb8bcf30-75a1-410b-8398-e76265c4dbbb" providerId="ADAL" clId="{002DAF0B-D9AA-41B3-BA7E-A8180A2CF615}" dt="2024-10-10T01:13:10.594" v="4814" actId="14100"/>
          <ac:cxnSpMkLst>
            <pc:docMk/>
            <pc:sldMk cId="4175071844" sldId="406"/>
            <ac:cxnSpMk id="11" creationId="{50ECBF62-562C-533C-351C-0249A1C0B2C6}"/>
          </ac:cxnSpMkLst>
        </pc:cxnChg>
        <pc:cxnChg chg="add mod">
          <ac:chgData name="Batool, Nazre" userId="bb8bcf30-75a1-410b-8398-e76265c4dbbb" providerId="ADAL" clId="{002DAF0B-D9AA-41B3-BA7E-A8180A2CF615}" dt="2024-10-10T01:13:16.693" v="4815" actId="14100"/>
          <ac:cxnSpMkLst>
            <pc:docMk/>
            <pc:sldMk cId="4175071844" sldId="406"/>
            <ac:cxnSpMk id="17" creationId="{647C5F3F-E40B-3B4D-C881-FED44D46CBE7}"/>
          </ac:cxnSpMkLst>
        </pc:cxnChg>
        <pc:cxnChg chg="add del mod">
          <ac:chgData name="Batool, Nazre" userId="bb8bcf30-75a1-410b-8398-e76265c4dbbb" providerId="ADAL" clId="{002DAF0B-D9AA-41B3-BA7E-A8180A2CF615}" dt="2024-10-10T01:15:18.618" v="4840" actId="478"/>
          <ac:cxnSpMkLst>
            <pc:docMk/>
            <pc:sldMk cId="4175071844" sldId="406"/>
            <ac:cxnSpMk id="22" creationId="{0DC43B81-8BE3-6462-CA11-E522310CAE91}"/>
          </ac:cxnSpMkLst>
        </pc:cxnChg>
        <pc:cxnChg chg="add mod">
          <ac:chgData name="Batool, Nazre" userId="bb8bcf30-75a1-410b-8398-e76265c4dbbb" providerId="ADAL" clId="{002DAF0B-D9AA-41B3-BA7E-A8180A2CF615}" dt="2024-10-10T01:14:52.122" v="4820"/>
          <ac:cxnSpMkLst>
            <pc:docMk/>
            <pc:sldMk cId="4175071844" sldId="406"/>
            <ac:cxnSpMk id="25" creationId="{9E965DBE-8520-764F-43FC-9D4CC64C4013}"/>
          </ac:cxnSpMkLst>
        </pc:cxnChg>
        <pc:cxnChg chg="add mod">
          <ac:chgData name="Batool, Nazre" userId="bb8bcf30-75a1-410b-8398-e76265c4dbbb" providerId="ADAL" clId="{002DAF0B-D9AA-41B3-BA7E-A8180A2CF615}" dt="2024-10-10T01:15:25.930" v="4842" actId="14100"/>
          <ac:cxnSpMkLst>
            <pc:docMk/>
            <pc:sldMk cId="4175071844" sldId="406"/>
            <ac:cxnSpMk id="26" creationId="{364EEA11-D076-60B9-3DC9-0268A942A37A}"/>
          </ac:cxnSpMkLst>
        </pc:cxnChg>
      </pc:sldChg>
      <pc:sldChg chg="addSp delSp modSp add mod">
        <pc:chgData name="Batool, Nazre" userId="bb8bcf30-75a1-410b-8398-e76265c4dbbb" providerId="ADAL" clId="{002DAF0B-D9AA-41B3-BA7E-A8180A2CF615}" dt="2024-10-09T21:25:26.024" v="2748" actId="13926"/>
        <pc:sldMkLst>
          <pc:docMk/>
          <pc:sldMk cId="1316689169" sldId="407"/>
        </pc:sldMkLst>
        <pc:spChg chg="mod">
          <ac:chgData name="Batool, Nazre" userId="bb8bcf30-75a1-410b-8398-e76265c4dbbb" providerId="ADAL" clId="{002DAF0B-D9AA-41B3-BA7E-A8180A2CF615}" dt="2024-10-09T21:25:26.024" v="2748" actId="13926"/>
          <ac:spMkLst>
            <pc:docMk/>
            <pc:sldMk cId="1316689169" sldId="407"/>
            <ac:spMk id="3" creationId="{94D0EB80-0155-FE70-7181-FA6803A4FECA}"/>
          </ac:spMkLst>
        </pc:spChg>
        <pc:spChg chg="mod">
          <ac:chgData name="Batool, Nazre" userId="bb8bcf30-75a1-410b-8398-e76265c4dbbb" providerId="ADAL" clId="{002DAF0B-D9AA-41B3-BA7E-A8180A2CF615}" dt="2024-10-09T21:22:42.036" v="2705" actId="6549"/>
          <ac:spMkLst>
            <pc:docMk/>
            <pc:sldMk cId="1316689169" sldId="407"/>
            <ac:spMk id="4" creationId="{39ACD579-F9B2-9736-27BF-0C1D82F7FC0D}"/>
          </ac:spMkLst>
        </pc:spChg>
        <pc:spChg chg="add del">
          <ac:chgData name="Batool, Nazre" userId="bb8bcf30-75a1-410b-8398-e76265c4dbbb" providerId="ADAL" clId="{002DAF0B-D9AA-41B3-BA7E-A8180A2CF615}" dt="2024-10-09T21:23:32.011" v="2711" actId="22"/>
          <ac:spMkLst>
            <pc:docMk/>
            <pc:sldMk cId="1316689169" sldId="407"/>
            <ac:spMk id="8" creationId="{7C952B30-DAF3-734B-63E5-043A10128358}"/>
          </ac:spMkLst>
        </pc:spChg>
        <pc:spChg chg="add mod">
          <ac:chgData name="Batool, Nazre" userId="bb8bcf30-75a1-410b-8398-e76265c4dbbb" providerId="ADAL" clId="{002DAF0B-D9AA-41B3-BA7E-A8180A2CF615}" dt="2024-10-09T21:24:54.537" v="2720"/>
          <ac:spMkLst>
            <pc:docMk/>
            <pc:sldMk cId="1316689169" sldId="407"/>
            <ac:spMk id="9" creationId="{27E4DCE9-AFA9-EFF3-EFA5-2D653935924B}"/>
          </ac:spMkLst>
        </pc:spChg>
        <pc:picChg chg="del">
          <ac:chgData name="Batool, Nazre" userId="bb8bcf30-75a1-410b-8398-e76265c4dbbb" providerId="ADAL" clId="{002DAF0B-D9AA-41B3-BA7E-A8180A2CF615}" dt="2024-10-09T21:23:12.652" v="2708" actId="478"/>
          <ac:picMkLst>
            <pc:docMk/>
            <pc:sldMk cId="1316689169" sldId="407"/>
            <ac:picMk id="2" creationId="{7F085ADF-CABC-9ED6-767F-3C44C38DBB34}"/>
          </ac:picMkLst>
        </pc:picChg>
        <pc:picChg chg="del">
          <ac:chgData name="Batool, Nazre" userId="bb8bcf30-75a1-410b-8398-e76265c4dbbb" providerId="ADAL" clId="{002DAF0B-D9AA-41B3-BA7E-A8180A2CF615}" dt="2024-10-09T21:23:09.188" v="2707" actId="478"/>
          <ac:picMkLst>
            <pc:docMk/>
            <pc:sldMk cId="1316689169" sldId="407"/>
            <ac:picMk id="6" creationId="{2D97E512-3B1E-CEEB-0E8B-DDA491736917}"/>
          </ac:picMkLst>
        </pc:picChg>
        <pc:picChg chg="del">
          <ac:chgData name="Batool, Nazre" userId="bb8bcf30-75a1-410b-8398-e76265c4dbbb" providerId="ADAL" clId="{002DAF0B-D9AA-41B3-BA7E-A8180A2CF615}" dt="2024-10-09T21:23:15.418" v="2709" actId="478"/>
          <ac:picMkLst>
            <pc:docMk/>
            <pc:sldMk cId="1316689169" sldId="407"/>
            <ac:picMk id="7" creationId="{D8669527-D861-A874-8870-05C902DD4AFC}"/>
          </ac:picMkLst>
        </pc:picChg>
      </pc:sldChg>
      <pc:sldChg chg="addSp modSp add mod">
        <pc:chgData name="Batool, Nazre" userId="bb8bcf30-75a1-410b-8398-e76265c4dbbb" providerId="ADAL" clId="{002DAF0B-D9AA-41B3-BA7E-A8180A2CF615}" dt="2024-10-10T00:51:33.074" v="3876" actId="6549"/>
        <pc:sldMkLst>
          <pc:docMk/>
          <pc:sldMk cId="2877807973" sldId="408"/>
        </pc:sldMkLst>
        <pc:spChg chg="mod">
          <ac:chgData name="Batool, Nazre" userId="bb8bcf30-75a1-410b-8398-e76265c4dbbb" providerId="ADAL" clId="{002DAF0B-D9AA-41B3-BA7E-A8180A2CF615}" dt="2024-10-10T00:48:22.203" v="3801" actId="14100"/>
          <ac:spMkLst>
            <pc:docMk/>
            <pc:sldMk cId="2877807973" sldId="408"/>
            <ac:spMk id="3" creationId="{94D0EB80-0155-FE70-7181-FA6803A4FECA}"/>
          </ac:spMkLst>
        </pc:spChg>
        <pc:spChg chg="add mod">
          <ac:chgData name="Batool, Nazre" userId="bb8bcf30-75a1-410b-8398-e76265c4dbbb" providerId="ADAL" clId="{002DAF0B-D9AA-41B3-BA7E-A8180A2CF615}" dt="2024-10-10T00:51:33.074" v="3876" actId="6549"/>
          <ac:spMkLst>
            <pc:docMk/>
            <pc:sldMk cId="2877807973" sldId="408"/>
            <ac:spMk id="7" creationId="{E8EF33FC-4DD0-56AE-364C-AB7287E999FC}"/>
          </ac:spMkLst>
        </pc:spChg>
        <pc:picChg chg="add mod">
          <ac:chgData name="Batool, Nazre" userId="bb8bcf30-75a1-410b-8398-e76265c4dbbb" providerId="ADAL" clId="{002DAF0B-D9AA-41B3-BA7E-A8180A2CF615}" dt="2024-10-10T00:50:32.514" v="3810" actId="1035"/>
          <ac:picMkLst>
            <pc:docMk/>
            <pc:sldMk cId="2877807973" sldId="408"/>
            <ac:picMk id="2" creationId="{09C5962C-89B6-4505-2034-31518CC61766}"/>
          </ac:picMkLst>
        </pc:picChg>
        <pc:picChg chg="add mod ord">
          <ac:chgData name="Batool, Nazre" userId="bb8bcf30-75a1-410b-8398-e76265c4dbbb" providerId="ADAL" clId="{002DAF0B-D9AA-41B3-BA7E-A8180A2CF615}" dt="2024-10-10T00:48:44.239" v="3803" actId="1076"/>
          <ac:picMkLst>
            <pc:docMk/>
            <pc:sldMk cId="2877807973" sldId="408"/>
            <ac:picMk id="5" creationId="{751F4DB8-BCD4-45E8-A607-20BF76E00A9E}"/>
          </ac:picMkLst>
        </pc:picChg>
      </pc:sldChg>
      <pc:sldChg chg="addSp delSp modSp add mod">
        <pc:chgData name="Batool, Nazre" userId="bb8bcf30-75a1-410b-8398-e76265c4dbbb" providerId="ADAL" clId="{002DAF0B-D9AA-41B3-BA7E-A8180A2CF615}" dt="2024-10-10T00:54:46.963" v="4094" actId="1076"/>
        <pc:sldMkLst>
          <pc:docMk/>
          <pc:sldMk cId="982621349" sldId="409"/>
        </pc:sldMkLst>
        <pc:spChg chg="del mod">
          <ac:chgData name="Batool, Nazre" userId="bb8bcf30-75a1-410b-8398-e76265c4dbbb" providerId="ADAL" clId="{002DAF0B-D9AA-41B3-BA7E-A8180A2CF615}" dt="2024-10-09T21:29:42.082" v="2816" actId="478"/>
          <ac:spMkLst>
            <pc:docMk/>
            <pc:sldMk cId="982621349" sldId="409"/>
            <ac:spMk id="3" creationId="{94D0EB80-0155-FE70-7181-FA6803A4FECA}"/>
          </ac:spMkLst>
        </pc:spChg>
        <pc:spChg chg="add del mod">
          <ac:chgData name="Batool, Nazre" userId="bb8bcf30-75a1-410b-8398-e76265c4dbbb" providerId="ADAL" clId="{002DAF0B-D9AA-41B3-BA7E-A8180A2CF615}" dt="2024-10-09T21:29:50.677" v="2818" actId="478"/>
          <ac:spMkLst>
            <pc:docMk/>
            <pc:sldMk cId="982621349" sldId="409"/>
            <ac:spMk id="8" creationId="{93D56BBA-4440-644A-17A8-33804F17AEE0}"/>
          </ac:spMkLst>
        </pc:spChg>
        <pc:spChg chg="add mod">
          <ac:chgData name="Batool, Nazre" userId="bb8bcf30-75a1-410b-8398-e76265c4dbbb" providerId="ADAL" clId="{002DAF0B-D9AA-41B3-BA7E-A8180A2CF615}" dt="2024-10-10T00:54:46.963" v="4094" actId="1076"/>
          <ac:spMkLst>
            <pc:docMk/>
            <pc:sldMk cId="982621349" sldId="409"/>
            <ac:spMk id="9" creationId="{58021FC2-DC93-B16C-825A-DE56E8450708}"/>
          </ac:spMkLst>
        </pc:spChg>
        <pc:picChg chg="del">
          <ac:chgData name="Batool, Nazre" userId="bb8bcf30-75a1-410b-8398-e76265c4dbbb" providerId="ADAL" clId="{002DAF0B-D9AA-41B3-BA7E-A8180A2CF615}" dt="2024-10-09T21:28:34.101" v="2811" actId="478"/>
          <ac:picMkLst>
            <pc:docMk/>
            <pc:sldMk cId="982621349" sldId="409"/>
            <ac:picMk id="2" creationId="{09C5962C-89B6-4505-2034-31518CC61766}"/>
          </ac:picMkLst>
        </pc:picChg>
        <pc:picChg chg="del">
          <ac:chgData name="Batool, Nazre" userId="bb8bcf30-75a1-410b-8398-e76265c4dbbb" providerId="ADAL" clId="{002DAF0B-D9AA-41B3-BA7E-A8180A2CF615}" dt="2024-10-09T21:28:32.220" v="2810" actId="478"/>
          <ac:picMkLst>
            <pc:docMk/>
            <pc:sldMk cId="982621349" sldId="409"/>
            <ac:picMk id="5" creationId="{751F4DB8-BCD4-45E8-A607-20BF76E00A9E}"/>
          </ac:picMkLst>
        </pc:picChg>
        <pc:picChg chg="add mod">
          <ac:chgData name="Batool, Nazre" userId="bb8bcf30-75a1-410b-8398-e76265c4dbbb" providerId="ADAL" clId="{002DAF0B-D9AA-41B3-BA7E-A8180A2CF615}" dt="2024-10-10T00:52:56.149" v="3917" actId="1035"/>
          <ac:picMkLst>
            <pc:docMk/>
            <pc:sldMk cId="982621349" sldId="409"/>
            <ac:picMk id="6" creationId="{44907DDC-0010-3AEC-C831-32AA0C2915F7}"/>
          </ac:picMkLst>
        </pc:picChg>
      </pc:sldChg>
      <pc:sldChg chg="addSp delSp modSp add mod ord">
        <pc:chgData name="Batool, Nazre" userId="bb8bcf30-75a1-410b-8398-e76265c4dbbb" providerId="ADAL" clId="{002DAF0B-D9AA-41B3-BA7E-A8180A2CF615}" dt="2024-10-10T00:55:49.866" v="4142" actId="1036"/>
        <pc:sldMkLst>
          <pc:docMk/>
          <pc:sldMk cId="3551522215" sldId="410"/>
        </pc:sldMkLst>
        <pc:spChg chg="mod">
          <ac:chgData name="Batool, Nazre" userId="bb8bcf30-75a1-410b-8398-e76265c4dbbb" providerId="ADAL" clId="{002DAF0B-D9AA-41B3-BA7E-A8180A2CF615}" dt="2024-10-10T00:55:49.866" v="4142" actId="1036"/>
          <ac:spMkLst>
            <pc:docMk/>
            <pc:sldMk cId="3551522215" sldId="410"/>
            <ac:spMk id="3" creationId="{94D0EB80-0155-FE70-7181-FA6803A4FECA}"/>
          </ac:spMkLst>
        </pc:spChg>
        <pc:picChg chg="del">
          <ac:chgData name="Batool, Nazre" userId="bb8bcf30-75a1-410b-8398-e76265c4dbbb" providerId="ADAL" clId="{002DAF0B-D9AA-41B3-BA7E-A8180A2CF615}" dt="2024-10-09T21:31:17.489" v="2865" actId="478"/>
          <ac:picMkLst>
            <pc:docMk/>
            <pc:sldMk cId="3551522215" sldId="410"/>
            <ac:picMk id="2" creationId="{09C5962C-89B6-4505-2034-31518CC61766}"/>
          </ac:picMkLst>
        </pc:picChg>
        <pc:picChg chg="del">
          <ac:chgData name="Batool, Nazre" userId="bb8bcf30-75a1-410b-8398-e76265c4dbbb" providerId="ADAL" clId="{002DAF0B-D9AA-41B3-BA7E-A8180A2CF615}" dt="2024-10-09T21:31:14.844" v="2864" actId="478"/>
          <ac:picMkLst>
            <pc:docMk/>
            <pc:sldMk cId="3551522215" sldId="410"/>
            <ac:picMk id="5" creationId="{751F4DB8-BCD4-45E8-A607-20BF76E00A9E}"/>
          </ac:picMkLst>
        </pc:picChg>
        <pc:picChg chg="add mod">
          <ac:chgData name="Batool, Nazre" userId="bb8bcf30-75a1-410b-8398-e76265c4dbbb" providerId="ADAL" clId="{002DAF0B-D9AA-41B3-BA7E-A8180A2CF615}" dt="2024-10-10T00:55:49.866" v="4142" actId="1036"/>
          <ac:picMkLst>
            <pc:docMk/>
            <pc:sldMk cId="3551522215" sldId="410"/>
            <ac:picMk id="6" creationId="{351AA233-DF58-B474-703E-88841DA41250}"/>
          </ac:picMkLst>
        </pc:picChg>
        <pc:picChg chg="add mod">
          <ac:chgData name="Batool, Nazre" userId="bb8bcf30-75a1-410b-8398-e76265c4dbbb" providerId="ADAL" clId="{002DAF0B-D9AA-41B3-BA7E-A8180A2CF615}" dt="2024-10-10T00:55:42.806" v="4137" actId="1035"/>
          <ac:picMkLst>
            <pc:docMk/>
            <pc:sldMk cId="3551522215" sldId="410"/>
            <ac:picMk id="7" creationId="{6926EDA6-1051-0820-B8AB-E4DF7341F726}"/>
          </ac:picMkLst>
        </pc:picChg>
      </pc:sldChg>
      <pc:sldChg chg="addSp delSp modSp add mod">
        <pc:chgData name="Batool, Nazre" userId="bb8bcf30-75a1-410b-8398-e76265c4dbbb" providerId="ADAL" clId="{002DAF0B-D9AA-41B3-BA7E-A8180A2CF615}" dt="2024-10-10T01:00:49.541" v="4354" actId="1076"/>
        <pc:sldMkLst>
          <pc:docMk/>
          <pc:sldMk cId="2353868529" sldId="411"/>
        </pc:sldMkLst>
        <pc:spChg chg="add mod">
          <ac:chgData name="Batool, Nazre" userId="bb8bcf30-75a1-410b-8398-e76265c4dbbb" providerId="ADAL" clId="{002DAF0B-D9AA-41B3-BA7E-A8180A2CF615}" dt="2024-10-10T00:56:06.676" v="4143" actId="21"/>
          <ac:spMkLst>
            <pc:docMk/>
            <pc:sldMk cId="2353868529" sldId="411"/>
            <ac:spMk id="2" creationId="{9278FD6D-E839-4C9B-420E-60DB9082CC7F}"/>
          </ac:spMkLst>
        </pc:spChg>
        <pc:spChg chg="mod">
          <ac:chgData name="Batool, Nazre" userId="bb8bcf30-75a1-410b-8398-e76265c4dbbb" providerId="ADAL" clId="{002DAF0B-D9AA-41B3-BA7E-A8180A2CF615}" dt="2024-10-10T01:00:45.715" v="4353" actId="1076"/>
          <ac:spMkLst>
            <pc:docMk/>
            <pc:sldMk cId="2353868529" sldId="411"/>
            <ac:spMk id="3" creationId="{94D0EB80-0155-FE70-7181-FA6803A4FECA}"/>
          </ac:spMkLst>
        </pc:spChg>
        <pc:picChg chg="add del mod">
          <ac:chgData name="Batool, Nazre" userId="bb8bcf30-75a1-410b-8398-e76265c4dbbb" providerId="ADAL" clId="{002DAF0B-D9AA-41B3-BA7E-A8180A2CF615}" dt="2024-10-10T01:00:33.794" v="4351" actId="478"/>
          <ac:picMkLst>
            <pc:docMk/>
            <pc:sldMk cId="2353868529" sldId="411"/>
            <ac:picMk id="5" creationId="{39AAD36E-5F13-06AC-6BEB-4D3612979510}"/>
          </ac:picMkLst>
        </pc:picChg>
        <pc:picChg chg="del">
          <ac:chgData name="Batool, Nazre" userId="bb8bcf30-75a1-410b-8398-e76265c4dbbb" providerId="ADAL" clId="{002DAF0B-D9AA-41B3-BA7E-A8180A2CF615}" dt="2024-10-09T21:32:14.047" v="2870" actId="478"/>
          <ac:picMkLst>
            <pc:docMk/>
            <pc:sldMk cId="2353868529" sldId="411"/>
            <ac:picMk id="6" creationId="{351AA233-DF58-B474-703E-88841DA41250}"/>
          </ac:picMkLst>
        </pc:picChg>
        <pc:picChg chg="del">
          <ac:chgData name="Batool, Nazre" userId="bb8bcf30-75a1-410b-8398-e76265c4dbbb" providerId="ADAL" clId="{002DAF0B-D9AA-41B3-BA7E-A8180A2CF615}" dt="2024-10-09T21:32:11.873" v="2869" actId="478"/>
          <ac:picMkLst>
            <pc:docMk/>
            <pc:sldMk cId="2353868529" sldId="411"/>
            <ac:picMk id="7" creationId="{6926EDA6-1051-0820-B8AB-E4DF7341F726}"/>
          </ac:picMkLst>
        </pc:picChg>
        <pc:picChg chg="add mod">
          <ac:chgData name="Batool, Nazre" userId="bb8bcf30-75a1-410b-8398-e76265c4dbbb" providerId="ADAL" clId="{002DAF0B-D9AA-41B3-BA7E-A8180A2CF615}" dt="2024-10-10T01:00:49.541" v="4354" actId="1076"/>
          <ac:picMkLst>
            <pc:docMk/>
            <pc:sldMk cId="2353868529" sldId="411"/>
            <ac:picMk id="8" creationId="{553FC0BC-8E65-FD50-B8A0-A2720720C607}"/>
          </ac:picMkLst>
        </pc:picChg>
        <pc:picChg chg="add mod">
          <ac:chgData name="Batool, Nazre" userId="bb8bcf30-75a1-410b-8398-e76265c4dbbb" providerId="ADAL" clId="{002DAF0B-D9AA-41B3-BA7E-A8180A2CF615}" dt="2024-10-10T01:00:28.313" v="4350" actId="14100"/>
          <ac:picMkLst>
            <pc:docMk/>
            <pc:sldMk cId="2353868529" sldId="411"/>
            <ac:picMk id="9" creationId="{8A82CED3-797E-D12A-84A1-965F5A1EA69F}"/>
          </ac:picMkLst>
        </pc:picChg>
        <pc:cxnChg chg="add mod">
          <ac:chgData name="Batool, Nazre" userId="bb8bcf30-75a1-410b-8398-e76265c4dbbb" providerId="ADAL" clId="{002DAF0B-D9AA-41B3-BA7E-A8180A2CF615}" dt="2024-10-09T21:39:49.941" v="2940" actId="208"/>
          <ac:cxnSpMkLst>
            <pc:docMk/>
            <pc:sldMk cId="2353868529" sldId="411"/>
            <ac:cxnSpMk id="11" creationId="{296114DD-329E-239C-DCAF-8438703C728B}"/>
          </ac:cxnSpMkLst>
        </pc:cxnChg>
        <pc:cxnChg chg="add mod">
          <ac:chgData name="Batool, Nazre" userId="bb8bcf30-75a1-410b-8398-e76265c4dbbb" providerId="ADAL" clId="{002DAF0B-D9AA-41B3-BA7E-A8180A2CF615}" dt="2024-10-09T21:40:08.021" v="2942" actId="1076"/>
          <ac:cxnSpMkLst>
            <pc:docMk/>
            <pc:sldMk cId="2353868529" sldId="411"/>
            <ac:cxnSpMk id="14" creationId="{A853D3ED-F74E-8668-55EF-93A3441BC070}"/>
          </ac:cxnSpMkLst>
        </pc:cxnChg>
      </pc:sldChg>
      <pc:sldChg chg="addSp delSp modSp add mod modAnim">
        <pc:chgData name="Batool, Nazre" userId="bb8bcf30-75a1-410b-8398-e76265c4dbbb" providerId="ADAL" clId="{002DAF0B-D9AA-41B3-BA7E-A8180A2CF615}" dt="2024-10-10T01:25:21.382" v="5220" actId="1076"/>
        <pc:sldMkLst>
          <pc:docMk/>
          <pc:sldMk cId="1070112020" sldId="412"/>
        </pc:sldMkLst>
        <pc:spChg chg="mod">
          <ac:chgData name="Batool, Nazre" userId="bb8bcf30-75a1-410b-8398-e76265c4dbbb" providerId="ADAL" clId="{002DAF0B-D9AA-41B3-BA7E-A8180A2CF615}" dt="2024-10-10T01:24:48.725" v="5193" actId="164"/>
          <ac:spMkLst>
            <pc:docMk/>
            <pc:sldMk cId="1070112020" sldId="412"/>
            <ac:spMk id="2" creationId="{13BB67A0-44BC-85CF-2A74-4751886FF8D7}"/>
          </ac:spMkLst>
        </pc:spChg>
        <pc:spChg chg="mod">
          <ac:chgData name="Batool, Nazre" userId="bb8bcf30-75a1-410b-8398-e76265c4dbbb" providerId="ADAL" clId="{002DAF0B-D9AA-41B3-BA7E-A8180A2CF615}" dt="2024-10-10T01:25:08.640" v="5218" actId="20577"/>
          <ac:spMkLst>
            <pc:docMk/>
            <pc:sldMk cId="1070112020" sldId="412"/>
            <ac:spMk id="3" creationId="{94D0EB80-0155-FE70-7181-FA6803A4FECA}"/>
          </ac:spMkLst>
        </pc:spChg>
        <pc:spChg chg="add del">
          <ac:chgData name="Batool, Nazre" userId="bb8bcf30-75a1-410b-8398-e76265c4dbbb" providerId="ADAL" clId="{002DAF0B-D9AA-41B3-BA7E-A8180A2CF615}" dt="2024-10-10T01:25:11.603" v="5219" actId="478"/>
          <ac:spMkLst>
            <pc:docMk/>
            <pc:sldMk cId="1070112020" sldId="412"/>
            <ac:spMk id="5" creationId="{1DAB3D7A-F3AE-DC9A-FE2E-9B2CA74C4682}"/>
          </ac:spMkLst>
        </pc:spChg>
        <pc:spChg chg="add mod">
          <ac:chgData name="Batool, Nazre" userId="bb8bcf30-75a1-410b-8398-e76265c4dbbb" providerId="ADAL" clId="{002DAF0B-D9AA-41B3-BA7E-A8180A2CF615}" dt="2024-10-10T01:24:48.725" v="5193" actId="164"/>
          <ac:spMkLst>
            <pc:docMk/>
            <pc:sldMk cId="1070112020" sldId="412"/>
            <ac:spMk id="6" creationId="{BF095385-FDCA-F322-0181-451B0D4B1866}"/>
          </ac:spMkLst>
        </pc:spChg>
        <pc:spChg chg="mod">
          <ac:chgData name="Batool, Nazre" userId="bb8bcf30-75a1-410b-8398-e76265c4dbbb" providerId="ADAL" clId="{002DAF0B-D9AA-41B3-BA7E-A8180A2CF615}" dt="2024-10-10T01:24:50.204" v="5194"/>
          <ac:spMkLst>
            <pc:docMk/>
            <pc:sldMk cId="1070112020" sldId="412"/>
            <ac:spMk id="42" creationId="{26D30624-B089-2722-FA9A-E802D09CB63D}"/>
          </ac:spMkLst>
        </pc:spChg>
        <pc:spChg chg="mod">
          <ac:chgData name="Batool, Nazre" userId="bb8bcf30-75a1-410b-8398-e76265c4dbbb" providerId="ADAL" clId="{002DAF0B-D9AA-41B3-BA7E-A8180A2CF615}" dt="2024-10-10T01:24:50.204" v="5194"/>
          <ac:spMkLst>
            <pc:docMk/>
            <pc:sldMk cId="1070112020" sldId="412"/>
            <ac:spMk id="43" creationId="{7859B986-C651-A1E6-AAB8-4376BA5EFE75}"/>
          </ac:spMkLst>
        </pc:spChg>
        <pc:grpChg chg="add mod">
          <ac:chgData name="Batool, Nazre" userId="bb8bcf30-75a1-410b-8398-e76265c4dbbb" providerId="ADAL" clId="{002DAF0B-D9AA-41B3-BA7E-A8180A2CF615}" dt="2024-10-10T01:24:48.725" v="5193" actId="164"/>
          <ac:grpSpMkLst>
            <pc:docMk/>
            <pc:sldMk cId="1070112020" sldId="412"/>
            <ac:grpSpMk id="35" creationId="{10389FE6-7EDD-06FB-51A4-FA637379BB46}"/>
          </ac:grpSpMkLst>
        </pc:grpChg>
        <pc:grpChg chg="add mod">
          <ac:chgData name="Batool, Nazre" userId="bb8bcf30-75a1-410b-8398-e76265c4dbbb" providerId="ADAL" clId="{002DAF0B-D9AA-41B3-BA7E-A8180A2CF615}" dt="2024-10-10T01:25:21.382" v="5220" actId="1076"/>
          <ac:grpSpMkLst>
            <pc:docMk/>
            <pc:sldMk cId="1070112020" sldId="412"/>
            <ac:grpSpMk id="41" creationId="{5BBF6063-19E5-ECB1-FA72-5BB7E183B4D6}"/>
          </ac:grpSpMkLst>
        </pc:grpChg>
      </pc:sldChg>
      <pc:sldChg chg="delSp modSp add mod">
        <pc:chgData name="Batool, Nazre" userId="bb8bcf30-75a1-410b-8398-e76265c4dbbb" providerId="ADAL" clId="{002DAF0B-D9AA-41B3-BA7E-A8180A2CF615}" dt="2024-10-10T01:27:57.223" v="5250" actId="13926"/>
        <pc:sldMkLst>
          <pc:docMk/>
          <pc:sldMk cId="4225269871" sldId="413"/>
        </pc:sldMkLst>
        <pc:spChg chg="mod">
          <ac:chgData name="Batool, Nazre" userId="bb8bcf30-75a1-410b-8398-e76265c4dbbb" providerId="ADAL" clId="{002DAF0B-D9AA-41B3-BA7E-A8180A2CF615}" dt="2024-10-09T22:11:43.198" v="3625" actId="403"/>
          <ac:spMkLst>
            <pc:docMk/>
            <pc:sldMk cId="4225269871" sldId="413"/>
            <ac:spMk id="3" creationId="{94D0EB80-0155-FE70-7181-FA6803A4FECA}"/>
          </ac:spMkLst>
        </pc:spChg>
        <pc:spChg chg="mod">
          <ac:chgData name="Batool, Nazre" userId="bb8bcf30-75a1-410b-8398-e76265c4dbbb" providerId="ADAL" clId="{002DAF0B-D9AA-41B3-BA7E-A8180A2CF615}" dt="2024-10-10T01:27:57.223" v="5250" actId="13926"/>
          <ac:spMkLst>
            <pc:docMk/>
            <pc:sldMk cId="4225269871" sldId="413"/>
            <ac:spMk id="4" creationId="{39ACD579-F9B2-9736-27BF-0C1D82F7FC0D}"/>
          </ac:spMkLst>
        </pc:spChg>
        <pc:picChg chg="del">
          <ac:chgData name="Batool, Nazre" userId="bb8bcf30-75a1-410b-8398-e76265c4dbbb" providerId="ADAL" clId="{002DAF0B-D9AA-41B3-BA7E-A8180A2CF615}" dt="2024-10-09T22:09:15.203" v="3555" actId="478"/>
          <ac:picMkLst>
            <pc:docMk/>
            <pc:sldMk cId="4225269871" sldId="413"/>
            <ac:picMk id="2" creationId="{EC6937E1-EF39-18B4-47DE-852C6D149757}"/>
          </ac:picMkLst>
        </pc:picChg>
        <pc:picChg chg="mod">
          <ac:chgData name="Batool, Nazre" userId="bb8bcf30-75a1-410b-8398-e76265c4dbbb" providerId="ADAL" clId="{002DAF0B-D9AA-41B3-BA7E-A8180A2CF615}" dt="2024-10-09T22:09:40.866" v="3560" actId="14100"/>
          <ac:picMkLst>
            <pc:docMk/>
            <pc:sldMk cId="4225269871" sldId="413"/>
            <ac:picMk id="8" creationId="{33907A79-0728-AF09-92BE-CA302DA967F2}"/>
          </ac:picMkLst>
        </pc:picChg>
      </pc:sldChg>
      <pc:sldChg chg="delSp modSp add mod">
        <pc:chgData name="Batool, Nazre" userId="bb8bcf30-75a1-410b-8398-e76265c4dbbb" providerId="ADAL" clId="{002DAF0B-D9AA-41B3-BA7E-A8180A2CF615}" dt="2024-10-09T22:17:56.305" v="3758" actId="114"/>
        <pc:sldMkLst>
          <pc:docMk/>
          <pc:sldMk cId="2878395641" sldId="414"/>
        </pc:sldMkLst>
        <pc:spChg chg="mod">
          <ac:chgData name="Batool, Nazre" userId="bb8bcf30-75a1-410b-8398-e76265c4dbbb" providerId="ADAL" clId="{002DAF0B-D9AA-41B3-BA7E-A8180A2CF615}" dt="2024-10-09T22:17:56.305" v="3758" actId="114"/>
          <ac:spMkLst>
            <pc:docMk/>
            <pc:sldMk cId="2878395641" sldId="414"/>
            <ac:spMk id="3" creationId="{94D0EB80-0155-FE70-7181-FA6803A4FECA}"/>
          </ac:spMkLst>
        </pc:spChg>
        <pc:picChg chg="del">
          <ac:chgData name="Batool, Nazre" userId="bb8bcf30-75a1-410b-8398-e76265c4dbbb" providerId="ADAL" clId="{002DAF0B-D9AA-41B3-BA7E-A8180A2CF615}" dt="2024-10-09T22:17:27.383" v="3738" actId="478"/>
          <ac:picMkLst>
            <pc:docMk/>
            <pc:sldMk cId="2878395641" sldId="414"/>
            <ac:picMk id="2" creationId="{7F085ADF-CABC-9ED6-767F-3C44C38DBB34}"/>
          </ac:picMkLst>
        </pc:picChg>
        <pc:picChg chg="del">
          <ac:chgData name="Batool, Nazre" userId="bb8bcf30-75a1-410b-8398-e76265c4dbbb" providerId="ADAL" clId="{002DAF0B-D9AA-41B3-BA7E-A8180A2CF615}" dt="2024-10-09T22:17:25.237" v="3737" actId="478"/>
          <ac:picMkLst>
            <pc:docMk/>
            <pc:sldMk cId="2878395641" sldId="414"/>
            <ac:picMk id="6" creationId="{2D97E512-3B1E-CEEB-0E8B-DDA491736917}"/>
          </ac:picMkLst>
        </pc:picChg>
        <pc:picChg chg="mod">
          <ac:chgData name="Batool, Nazre" userId="bb8bcf30-75a1-410b-8398-e76265c4dbbb" providerId="ADAL" clId="{002DAF0B-D9AA-41B3-BA7E-A8180A2CF615}" dt="2024-10-09T22:17:30.245" v="3739" actId="1076"/>
          <ac:picMkLst>
            <pc:docMk/>
            <pc:sldMk cId="2878395641" sldId="414"/>
            <ac:picMk id="7" creationId="{D8669527-D861-A874-8870-05C902DD4AFC}"/>
          </ac:picMkLst>
        </pc:picChg>
      </pc:sldChg>
      <pc:sldChg chg="modSp add">
        <pc:chgData name="Batool, Nazre" userId="bb8bcf30-75a1-410b-8398-e76265c4dbbb" providerId="ADAL" clId="{002DAF0B-D9AA-41B3-BA7E-A8180A2CF615}" dt="2024-10-10T01:07:21.817" v="4571" actId="13926"/>
        <pc:sldMkLst>
          <pc:docMk/>
          <pc:sldMk cId="2068224003" sldId="415"/>
        </pc:sldMkLst>
        <pc:spChg chg="mod">
          <ac:chgData name="Batool, Nazre" userId="bb8bcf30-75a1-410b-8398-e76265c4dbbb" providerId="ADAL" clId="{002DAF0B-D9AA-41B3-BA7E-A8180A2CF615}" dt="2024-10-10T01:07:21.817" v="4571" actId="13926"/>
          <ac:spMkLst>
            <pc:docMk/>
            <pc:sldMk cId="2068224003" sldId="415"/>
            <ac:spMk id="3" creationId="{63BDF63B-5E38-F80D-2BB6-9C7C1F81002E}"/>
          </ac:spMkLst>
        </pc:spChg>
      </pc:sldChg>
    </pc:docChg>
  </pc:docChgLst>
  <pc:docChgLst>
    <pc:chgData name="Batool, Nazre" userId="S::0131989s@universityofgalway.ie::bb8bcf30-75a1-410b-8398-e76265c4dbbb" providerId="AD" clId="Web-{4A2B5944-B18F-20A3-BA62-B015A788DEFF}"/>
    <pc:docChg chg="addSld delSld modSld">
      <pc:chgData name="Batool, Nazre" userId="S::0131989s@universityofgalway.ie::bb8bcf30-75a1-410b-8398-e76265c4dbbb" providerId="AD" clId="Web-{4A2B5944-B18F-20A3-BA62-B015A788DEFF}" dt="2024-09-30T22:06:17.413" v="213" actId="20577"/>
      <pc:docMkLst>
        <pc:docMk/>
      </pc:docMkLst>
      <pc:sldChg chg="modSp">
        <pc:chgData name="Batool, Nazre" userId="S::0131989s@universityofgalway.ie::bb8bcf30-75a1-410b-8398-e76265c4dbbb" providerId="AD" clId="Web-{4A2B5944-B18F-20A3-BA62-B015A788DEFF}" dt="2024-09-30T21:57:05.012" v="96" actId="20577"/>
        <pc:sldMkLst>
          <pc:docMk/>
          <pc:sldMk cId="3664000610" sldId="312"/>
        </pc:sldMkLst>
        <pc:spChg chg="mod">
          <ac:chgData name="Batool, Nazre" userId="S::0131989s@universityofgalway.ie::bb8bcf30-75a1-410b-8398-e76265c4dbbb" providerId="AD" clId="Web-{4A2B5944-B18F-20A3-BA62-B015A788DEFF}" dt="2024-09-30T21:57:05.012" v="96" actId="20577"/>
          <ac:spMkLst>
            <pc:docMk/>
            <pc:sldMk cId="3664000610" sldId="312"/>
            <ac:spMk id="3" creationId="{94D0EB80-0155-FE70-7181-FA6803A4FECA}"/>
          </ac:spMkLst>
        </pc:spChg>
        <pc:spChg chg="mod">
          <ac:chgData name="Batool, Nazre" userId="S::0131989s@universityofgalway.ie::bb8bcf30-75a1-410b-8398-e76265c4dbbb" providerId="AD" clId="Web-{4A2B5944-B18F-20A3-BA62-B015A788DEFF}" dt="2024-09-30T21:55:19.244" v="47" actId="20577"/>
          <ac:spMkLst>
            <pc:docMk/>
            <pc:sldMk cId="3664000610" sldId="312"/>
            <ac:spMk id="4" creationId="{39ACD579-F9B2-9736-27BF-0C1D82F7FC0D}"/>
          </ac:spMkLst>
        </pc:spChg>
      </pc:sldChg>
      <pc:sldChg chg="del">
        <pc:chgData name="Batool, Nazre" userId="S::0131989s@universityofgalway.ie::bb8bcf30-75a1-410b-8398-e76265c4dbbb" providerId="AD" clId="Web-{4A2B5944-B18F-20A3-BA62-B015A788DEFF}" dt="2024-09-30T22:05:05.224" v="178"/>
        <pc:sldMkLst>
          <pc:docMk/>
          <pc:sldMk cId="3758174710" sldId="339"/>
        </pc:sldMkLst>
      </pc:sldChg>
      <pc:sldChg chg="modSp">
        <pc:chgData name="Batool, Nazre" userId="S::0131989s@universityofgalway.ie::bb8bcf30-75a1-410b-8398-e76265c4dbbb" providerId="AD" clId="Web-{4A2B5944-B18F-20A3-BA62-B015A788DEFF}" dt="2024-09-30T22:05:23.818" v="193" actId="20577"/>
        <pc:sldMkLst>
          <pc:docMk/>
          <pc:sldMk cId="2642500591" sldId="340"/>
        </pc:sldMkLst>
        <pc:spChg chg="mod">
          <ac:chgData name="Batool, Nazre" userId="S::0131989s@universityofgalway.ie::bb8bcf30-75a1-410b-8398-e76265c4dbbb" providerId="AD" clId="Web-{4A2B5944-B18F-20A3-BA62-B015A788DEFF}" dt="2024-09-30T22:05:23.818" v="193" actId="20577"/>
          <ac:spMkLst>
            <pc:docMk/>
            <pc:sldMk cId="2642500591" sldId="340"/>
            <ac:spMk id="4" creationId="{39ACD579-F9B2-9736-27BF-0C1D82F7FC0D}"/>
          </ac:spMkLst>
        </pc:spChg>
      </pc:sldChg>
      <pc:sldChg chg="addSp delSp modSp delAnim">
        <pc:chgData name="Batool, Nazre" userId="S::0131989s@universityofgalway.ie::bb8bcf30-75a1-410b-8398-e76265c4dbbb" providerId="AD" clId="Web-{4A2B5944-B18F-20A3-BA62-B015A788DEFF}" dt="2024-09-30T21:57:51.825" v="106" actId="1076"/>
        <pc:sldMkLst>
          <pc:docMk/>
          <pc:sldMk cId="873233167" sldId="345"/>
        </pc:sldMkLst>
        <pc:spChg chg="del mod">
          <ac:chgData name="Batool, Nazre" userId="S::0131989s@universityofgalway.ie::bb8bcf30-75a1-410b-8398-e76265c4dbbb" providerId="AD" clId="Web-{4A2B5944-B18F-20A3-BA62-B015A788DEFF}" dt="2024-09-30T21:57:23.856" v="101"/>
          <ac:spMkLst>
            <pc:docMk/>
            <pc:sldMk cId="873233167" sldId="345"/>
            <ac:spMk id="3" creationId="{712BD42E-76F4-064D-38F6-F5C22ED11537}"/>
          </ac:spMkLst>
        </pc:spChg>
        <pc:spChg chg="del">
          <ac:chgData name="Batool, Nazre" userId="S::0131989s@universityofgalway.ie::bb8bcf30-75a1-410b-8398-e76265c4dbbb" providerId="AD" clId="Web-{4A2B5944-B18F-20A3-BA62-B015A788DEFF}" dt="2024-09-30T21:57:26.778" v="102"/>
          <ac:spMkLst>
            <pc:docMk/>
            <pc:sldMk cId="873233167" sldId="345"/>
            <ac:spMk id="6" creationId="{7F449A5C-88B9-8ABD-17E1-89D5BDDFD21A}"/>
          </ac:spMkLst>
        </pc:spChg>
        <pc:spChg chg="del">
          <ac:chgData name="Batool, Nazre" userId="S::0131989s@universityofgalway.ie::bb8bcf30-75a1-410b-8398-e76265c4dbbb" providerId="AD" clId="Web-{4A2B5944-B18F-20A3-BA62-B015A788DEFF}" dt="2024-09-30T21:57:20.903" v="100"/>
          <ac:spMkLst>
            <pc:docMk/>
            <pc:sldMk cId="873233167" sldId="345"/>
            <ac:spMk id="9" creationId="{08A67F42-142B-9410-EC5E-8C279EA82D0C}"/>
          </ac:spMkLst>
        </pc:spChg>
        <pc:picChg chg="add mod">
          <ac:chgData name="Batool, Nazre" userId="S::0131989s@universityofgalway.ie::bb8bcf30-75a1-410b-8398-e76265c4dbbb" providerId="AD" clId="Web-{4A2B5944-B18F-20A3-BA62-B015A788DEFF}" dt="2024-09-30T21:57:33.965" v="104" actId="1076"/>
          <ac:picMkLst>
            <pc:docMk/>
            <pc:sldMk cId="873233167" sldId="345"/>
            <ac:picMk id="2" creationId="{4CFF38B9-13E7-B8D7-6159-904B3711D33D}"/>
          </ac:picMkLst>
        </pc:picChg>
        <pc:picChg chg="add mod">
          <ac:chgData name="Batool, Nazre" userId="S::0131989s@universityofgalway.ie::bb8bcf30-75a1-410b-8398-e76265c4dbbb" providerId="AD" clId="Web-{4A2B5944-B18F-20A3-BA62-B015A788DEFF}" dt="2024-09-30T21:57:51.825" v="106" actId="1076"/>
          <ac:picMkLst>
            <pc:docMk/>
            <pc:sldMk cId="873233167" sldId="345"/>
            <ac:picMk id="5" creationId="{2E23A494-0625-85F0-6883-F0F90598C201}"/>
          </ac:picMkLst>
        </pc:picChg>
      </pc:sldChg>
      <pc:sldChg chg="modSp">
        <pc:chgData name="Batool, Nazre" userId="S::0131989s@universityofgalway.ie::bb8bcf30-75a1-410b-8398-e76265c4dbbb" providerId="AD" clId="Web-{4A2B5944-B18F-20A3-BA62-B015A788DEFF}" dt="2024-09-30T22:06:17.413" v="213" actId="20577"/>
        <pc:sldMkLst>
          <pc:docMk/>
          <pc:sldMk cId="3672870546" sldId="356"/>
        </pc:sldMkLst>
        <pc:spChg chg="mod">
          <ac:chgData name="Batool, Nazre" userId="S::0131989s@universityofgalway.ie::bb8bcf30-75a1-410b-8398-e76265c4dbbb" providerId="AD" clId="Web-{4A2B5944-B18F-20A3-BA62-B015A788DEFF}" dt="2024-09-30T22:06:17.413" v="213" actId="20577"/>
          <ac:spMkLst>
            <pc:docMk/>
            <pc:sldMk cId="3672870546" sldId="356"/>
            <ac:spMk id="4" creationId="{39ACD579-F9B2-9736-27BF-0C1D82F7FC0D}"/>
          </ac:spMkLst>
        </pc:spChg>
      </pc:sldChg>
      <pc:sldChg chg="del">
        <pc:chgData name="Batool, Nazre" userId="S::0131989s@universityofgalway.ie::bb8bcf30-75a1-410b-8398-e76265c4dbbb" providerId="AD" clId="Web-{4A2B5944-B18F-20A3-BA62-B015A788DEFF}" dt="2024-09-30T22:05:05.240" v="179"/>
        <pc:sldMkLst>
          <pc:docMk/>
          <pc:sldMk cId="225691941" sldId="360"/>
        </pc:sldMkLst>
      </pc:sldChg>
      <pc:sldChg chg="del">
        <pc:chgData name="Batool, Nazre" userId="S::0131989s@universityofgalway.ie::bb8bcf30-75a1-410b-8398-e76265c4dbbb" providerId="AD" clId="Web-{4A2B5944-B18F-20A3-BA62-B015A788DEFF}" dt="2024-09-30T22:05:05.240" v="180"/>
        <pc:sldMkLst>
          <pc:docMk/>
          <pc:sldMk cId="1935223032" sldId="361"/>
        </pc:sldMkLst>
      </pc:sldChg>
      <pc:sldChg chg="del">
        <pc:chgData name="Batool, Nazre" userId="S::0131989s@universityofgalway.ie::bb8bcf30-75a1-410b-8398-e76265c4dbbb" providerId="AD" clId="Web-{4A2B5944-B18F-20A3-BA62-B015A788DEFF}" dt="2024-09-30T22:05:05.240" v="181"/>
        <pc:sldMkLst>
          <pc:docMk/>
          <pc:sldMk cId="3518872125" sldId="362"/>
        </pc:sldMkLst>
      </pc:sldChg>
      <pc:sldChg chg="modSp add replId">
        <pc:chgData name="Batool, Nazre" userId="S::0131989s@universityofgalway.ie::bb8bcf30-75a1-410b-8398-e76265c4dbbb" providerId="AD" clId="Web-{4A2B5944-B18F-20A3-BA62-B015A788DEFF}" dt="2024-09-30T22:02:22.783" v="162" actId="20577"/>
        <pc:sldMkLst>
          <pc:docMk/>
          <pc:sldMk cId="2145641252" sldId="365"/>
        </pc:sldMkLst>
        <pc:spChg chg="mod">
          <ac:chgData name="Batool, Nazre" userId="S::0131989s@universityofgalway.ie::bb8bcf30-75a1-410b-8398-e76265c4dbbb" providerId="AD" clId="Web-{4A2B5944-B18F-20A3-BA62-B015A788DEFF}" dt="2024-09-30T22:02:22.783" v="162" actId="20577"/>
          <ac:spMkLst>
            <pc:docMk/>
            <pc:sldMk cId="2145641252" sldId="365"/>
            <ac:spMk id="3" creationId="{94D0EB80-0155-FE70-7181-FA6803A4FECA}"/>
          </ac:spMkLst>
        </pc:spChg>
        <pc:spChg chg="mod">
          <ac:chgData name="Batool, Nazre" userId="S::0131989s@universityofgalway.ie::bb8bcf30-75a1-410b-8398-e76265c4dbbb" providerId="AD" clId="Web-{4A2B5944-B18F-20A3-BA62-B015A788DEFF}" dt="2024-09-30T22:00:20.297" v="116" actId="20577"/>
          <ac:spMkLst>
            <pc:docMk/>
            <pc:sldMk cId="2145641252" sldId="365"/>
            <ac:spMk id="4" creationId="{39ACD579-F9B2-9736-27BF-0C1D82F7FC0D}"/>
          </ac:spMkLst>
        </pc:spChg>
      </pc:sldChg>
      <pc:sldChg chg="modSp add replId">
        <pc:chgData name="Batool, Nazre" userId="S::0131989s@universityofgalway.ie::bb8bcf30-75a1-410b-8398-e76265c4dbbb" providerId="AD" clId="Web-{4A2B5944-B18F-20A3-BA62-B015A788DEFF}" dt="2024-09-30T22:04:50.677" v="177" actId="20577"/>
        <pc:sldMkLst>
          <pc:docMk/>
          <pc:sldMk cId="834789142" sldId="366"/>
        </pc:sldMkLst>
        <pc:spChg chg="mod">
          <ac:chgData name="Batool, Nazre" userId="S::0131989s@universityofgalway.ie::bb8bcf30-75a1-410b-8398-e76265c4dbbb" providerId="AD" clId="Web-{4A2B5944-B18F-20A3-BA62-B015A788DEFF}" dt="2024-09-30T22:04:50.677" v="177" actId="20577"/>
          <ac:spMkLst>
            <pc:docMk/>
            <pc:sldMk cId="834789142" sldId="366"/>
            <ac:spMk id="3" creationId="{94D0EB80-0155-FE70-7181-FA6803A4FECA}"/>
          </ac:spMkLst>
        </pc:spChg>
        <pc:spChg chg="mod">
          <ac:chgData name="Batool, Nazre" userId="S::0131989s@universityofgalway.ie::bb8bcf30-75a1-410b-8398-e76265c4dbbb" providerId="AD" clId="Web-{4A2B5944-B18F-20A3-BA62-B015A788DEFF}" dt="2024-09-30T22:02:35.549" v="164" actId="20577"/>
          <ac:spMkLst>
            <pc:docMk/>
            <pc:sldMk cId="834789142" sldId="366"/>
            <ac:spMk id="4" creationId="{39ACD579-F9B2-9736-27BF-0C1D82F7FC0D}"/>
          </ac:spMkLst>
        </pc:spChg>
      </pc:sldChg>
      <pc:sldChg chg="add replId">
        <pc:chgData name="Batool, Nazre" userId="S::0131989s@universityofgalway.ie::bb8bcf30-75a1-410b-8398-e76265c4dbbb" providerId="AD" clId="Web-{4A2B5944-B18F-20A3-BA62-B015A788DEFF}" dt="2024-09-30T22:05:29.537" v="194"/>
        <pc:sldMkLst>
          <pc:docMk/>
          <pc:sldMk cId="999621719" sldId="367"/>
        </pc:sldMkLst>
      </pc:sldChg>
      <pc:sldChg chg="add replId">
        <pc:chgData name="Batool, Nazre" userId="S::0131989s@universityofgalway.ie::bb8bcf30-75a1-410b-8398-e76265c4dbbb" providerId="AD" clId="Web-{4A2B5944-B18F-20A3-BA62-B015A788DEFF}" dt="2024-09-30T22:05:33.287" v="195"/>
        <pc:sldMkLst>
          <pc:docMk/>
          <pc:sldMk cId="2471375932" sldId="368"/>
        </pc:sldMkLst>
      </pc:sldChg>
    </pc:docChg>
  </pc:docChgLst>
  <pc:docChgLst>
    <pc:chgData name="Batool, Nazre" userId="bb8bcf30-75a1-410b-8398-e76265c4dbbb" providerId="ADAL" clId="{7960671E-E5D5-45B5-B71A-40F52BE04415}"/>
    <pc:docChg chg="undo custSel addSld delSld modSld sldOrd">
      <pc:chgData name="Batool, Nazre" userId="bb8bcf30-75a1-410b-8398-e76265c4dbbb" providerId="ADAL" clId="{7960671E-E5D5-45B5-B71A-40F52BE04415}" dt="2024-09-11T21:55:38.603" v="1627" actId="1076"/>
      <pc:docMkLst>
        <pc:docMk/>
      </pc:docMkLst>
      <pc:sldChg chg="modSp mod">
        <pc:chgData name="Batool, Nazre" userId="bb8bcf30-75a1-410b-8398-e76265c4dbbb" providerId="ADAL" clId="{7960671E-E5D5-45B5-B71A-40F52BE04415}" dt="2024-09-09T22:01:41.607" v="16" actId="113"/>
        <pc:sldMkLst>
          <pc:docMk/>
          <pc:sldMk cId="1843422414" sldId="256"/>
        </pc:sldMkLst>
        <pc:spChg chg="mod">
          <ac:chgData name="Batool, Nazre" userId="bb8bcf30-75a1-410b-8398-e76265c4dbbb" providerId="ADAL" clId="{7960671E-E5D5-45B5-B71A-40F52BE04415}" dt="2024-09-09T22:01:41.607" v="16" actId="113"/>
          <ac:spMkLst>
            <pc:docMk/>
            <pc:sldMk cId="1843422414" sldId="256"/>
            <ac:spMk id="2" creationId="{E8D9DEA9-651E-D0A0-3F26-8F8B599F20CB}"/>
          </ac:spMkLst>
        </pc:spChg>
      </pc:sldChg>
      <pc:sldChg chg="addSp delSp modSp mod">
        <pc:chgData name="Batool, Nazre" userId="bb8bcf30-75a1-410b-8398-e76265c4dbbb" providerId="ADAL" clId="{7960671E-E5D5-45B5-B71A-40F52BE04415}" dt="2024-09-11T21:47:22.954" v="1508" actId="478"/>
        <pc:sldMkLst>
          <pc:docMk/>
          <pc:sldMk cId="1980828813" sldId="281"/>
        </pc:sldMkLst>
        <pc:spChg chg="add del mod">
          <ac:chgData name="Batool, Nazre" userId="bb8bcf30-75a1-410b-8398-e76265c4dbbb" providerId="ADAL" clId="{7960671E-E5D5-45B5-B71A-40F52BE04415}" dt="2024-09-11T21:47:22.954" v="1508" actId="478"/>
          <ac:spMkLst>
            <pc:docMk/>
            <pc:sldMk cId="1980828813" sldId="281"/>
            <ac:spMk id="4" creationId="{0701E18B-0B17-C494-2D3F-21297E9B74E2}"/>
          </ac:spMkLst>
        </pc:spChg>
        <pc:picChg chg="add del">
          <ac:chgData name="Batool, Nazre" userId="bb8bcf30-75a1-410b-8398-e76265c4dbbb" providerId="ADAL" clId="{7960671E-E5D5-45B5-B71A-40F52BE04415}" dt="2024-09-11T21:47:22.954" v="1508" actId="478"/>
          <ac:picMkLst>
            <pc:docMk/>
            <pc:sldMk cId="1980828813" sldId="281"/>
            <ac:picMk id="5" creationId="{A391C4BA-73F1-A614-D281-A020A204115F}"/>
          </ac:picMkLst>
        </pc:picChg>
      </pc:sldChg>
      <pc:sldChg chg="addSp delSp modSp mod">
        <pc:chgData name="Batool, Nazre" userId="bb8bcf30-75a1-410b-8398-e76265c4dbbb" providerId="ADAL" clId="{7960671E-E5D5-45B5-B71A-40F52BE04415}" dt="2024-09-11T21:47:01.809" v="1506" actId="478"/>
        <pc:sldMkLst>
          <pc:docMk/>
          <pc:sldMk cId="2173417064" sldId="284"/>
        </pc:sldMkLst>
        <pc:spChg chg="add del mod">
          <ac:chgData name="Batool, Nazre" userId="bb8bcf30-75a1-410b-8398-e76265c4dbbb" providerId="ADAL" clId="{7960671E-E5D5-45B5-B71A-40F52BE04415}" dt="2024-09-11T21:47:01.809" v="1506" actId="478"/>
          <ac:spMkLst>
            <pc:docMk/>
            <pc:sldMk cId="2173417064" sldId="284"/>
            <ac:spMk id="5" creationId="{968F4F27-9EFC-0BBC-C77D-FE588092FA3F}"/>
          </ac:spMkLst>
        </pc:spChg>
        <pc:picChg chg="add del">
          <ac:chgData name="Batool, Nazre" userId="bb8bcf30-75a1-410b-8398-e76265c4dbbb" providerId="ADAL" clId="{7960671E-E5D5-45B5-B71A-40F52BE04415}" dt="2024-09-11T21:47:01.809" v="1506" actId="478"/>
          <ac:picMkLst>
            <pc:docMk/>
            <pc:sldMk cId="2173417064" sldId="284"/>
            <ac:picMk id="4" creationId="{D2A20135-6037-4B55-6128-3620DD53A543}"/>
          </ac:picMkLst>
        </pc:picChg>
      </pc:sldChg>
      <pc:sldChg chg="addSp delSp modSp add mod">
        <pc:chgData name="Batool, Nazre" userId="bb8bcf30-75a1-410b-8398-e76265c4dbbb" providerId="ADAL" clId="{7960671E-E5D5-45B5-B71A-40F52BE04415}" dt="2024-09-09T22:05:40.980" v="28" actId="404"/>
        <pc:sldMkLst>
          <pc:docMk/>
          <pc:sldMk cId="4050311342" sldId="309"/>
        </pc:sldMkLst>
        <pc:spChg chg="add mod">
          <ac:chgData name="Batool, Nazre" userId="bb8bcf30-75a1-410b-8398-e76265c4dbbb" providerId="ADAL" clId="{7960671E-E5D5-45B5-B71A-40F52BE04415}" dt="2024-09-09T22:05:40.980" v="28" actId="404"/>
          <ac:spMkLst>
            <pc:docMk/>
            <pc:sldMk cId="4050311342" sldId="309"/>
            <ac:spMk id="3" creationId="{0C4A2A9D-1B27-3499-454A-335CAA4D94CC}"/>
          </ac:spMkLst>
        </pc:spChg>
        <pc:spChg chg="mod">
          <ac:chgData name="Batool, Nazre" userId="bb8bcf30-75a1-410b-8398-e76265c4dbbb" providerId="ADAL" clId="{7960671E-E5D5-45B5-B71A-40F52BE04415}" dt="2024-09-09T22:04:32.774" v="21"/>
          <ac:spMkLst>
            <pc:docMk/>
            <pc:sldMk cId="4050311342" sldId="309"/>
            <ac:spMk id="4" creationId="{39ACD579-F9B2-9736-27BF-0C1D82F7FC0D}"/>
          </ac:spMkLst>
        </pc:spChg>
        <pc:graphicFrameChg chg="del">
          <ac:chgData name="Batool, Nazre" userId="bb8bcf30-75a1-410b-8398-e76265c4dbbb" providerId="ADAL" clId="{7960671E-E5D5-45B5-B71A-40F52BE04415}" dt="2024-09-09T22:04:39.793" v="22" actId="478"/>
          <ac:graphicFrameMkLst>
            <pc:docMk/>
            <pc:sldMk cId="4050311342" sldId="309"/>
            <ac:graphicFrameMk id="9" creationId="{889875FF-DEFE-1DE5-25D7-56C7244565CD}"/>
          </ac:graphicFrameMkLst>
        </pc:graphicFrameChg>
      </pc:sldChg>
      <pc:sldChg chg="addSp delSp modSp add mod">
        <pc:chgData name="Batool, Nazre" userId="bb8bcf30-75a1-410b-8398-e76265c4dbbb" providerId="ADAL" clId="{7960671E-E5D5-45B5-B71A-40F52BE04415}" dt="2024-09-09T22:08:16.298" v="82" actId="20577"/>
        <pc:sldMkLst>
          <pc:docMk/>
          <pc:sldMk cId="2834774806" sldId="310"/>
        </pc:sldMkLst>
        <pc:spChg chg="add mod">
          <ac:chgData name="Batool, Nazre" userId="bb8bcf30-75a1-410b-8398-e76265c4dbbb" providerId="ADAL" clId="{7960671E-E5D5-45B5-B71A-40F52BE04415}" dt="2024-09-09T22:07:33.977" v="53" actId="20577"/>
          <ac:spMkLst>
            <pc:docMk/>
            <pc:sldMk cId="2834774806" sldId="310"/>
            <ac:spMk id="3" creationId="{63BDF63B-5E38-F80D-2BB6-9C7C1F81002E}"/>
          </ac:spMkLst>
        </pc:spChg>
        <pc:spChg chg="mod">
          <ac:chgData name="Batool, Nazre" userId="bb8bcf30-75a1-410b-8398-e76265c4dbbb" providerId="ADAL" clId="{7960671E-E5D5-45B5-B71A-40F52BE04415}" dt="2024-09-09T22:08:16.298" v="82" actId="20577"/>
          <ac:spMkLst>
            <pc:docMk/>
            <pc:sldMk cId="2834774806" sldId="310"/>
            <ac:spMk id="4" creationId="{39ACD579-F9B2-9736-27BF-0C1D82F7FC0D}"/>
          </ac:spMkLst>
        </pc:spChg>
        <pc:graphicFrameChg chg="del">
          <ac:chgData name="Batool, Nazre" userId="bb8bcf30-75a1-410b-8398-e76265c4dbbb" providerId="ADAL" clId="{7960671E-E5D5-45B5-B71A-40F52BE04415}" dt="2024-09-09T22:06:55.708" v="29" actId="478"/>
          <ac:graphicFrameMkLst>
            <pc:docMk/>
            <pc:sldMk cId="2834774806" sldId="310"/>
            <ac:graphicFrameMk id="9" creationId="{889875FF-DEFE-1DE5-25D7-56C7244565CD}"/>
          </ac:graphicFrameMkLst>
        </pc:graphicFrameChg>
      </pc:sldChg>
      <pc:sldChg chg="addSp delSp modSp add mod">
        <pc:chgData name="Batool, Nazre" userId="bb8bcf30-75a1-410b-8398-e76265c4dbbb" providerId="ADAL" clId="{7960671E-E5D5-45B5-B71A-40F52BE04415}" dt="2024-09-09T22:18:09.692" v="276" actId="164"/>
        <pc:sldMkLst>
          <pc:docMk/>
          <pc:sldMk cId="2055482690" sldId="311"/>
        </pc:sldMkLst>
        <pc:spChg chg="add del mod">
          <ac:chgData name="Batool, Nazre" userId="bb8bcf30-75a1-410b-8398-e76265c4dbbb" providerId="ADAL" clId="{7960671E-E5D5-45B5-B71A-40F52BE04415}" dt="2024-09-09T22:15:17.007" v="222" actId="478"/>
          <ac:spMkLst>
            <pc:docMk/>
            <pc:sldMk cId="2055482690" sldId="311"/>
            <ac:spMk id="3" creationId="{2B9AABD2-6C62-A329-335A-985EDCF07D09}"/>
          </ac:spMkLst>
        </pc:spChg>
        <pc:spChg chg="del">
          <ac:chgData name="Batool, Nazre" userId="bb8bcf30-75a1-410b-8398-e76265c4dbbb" providerId="ADAL" clId="{7960671E-E5D5-45B5-B71A-40F52BE04415}" dt="2024-09-09T22:15:21.419" v="223" actId="478"/>
          <ac:spMkLst>
            <pc:docMk/>
            <pc:sldMk cId="2055482690" sldId="311"/>
            <ac:spMk id="4" creationId="{39ACD579-F9B2-9736-27BF-0C1D82F7FC0D}"/>
          </ac:spMkLst>
        </pc:spChg>
        <pc:spChg chg="add del mod">
          <ac:chgData name="Batool, Nazre" userId="bb8bcf30-75a1-410b-8398-e76265c4dbbb" providerId="ADAL" clId="{7960671E-E5D5-45B5-B71A-40F52BE04415}" dt="2024-09-09T22:15:25.594" v="224" actId="478"/>
          <ac:spMkLst>
            <pc:docMk/>
            <pc:sldMk cId="2055482690" sldId="311"/>
            <ac:spMk id="7" creationId="{156E45AE-ACBE-1042-40B6-79D855BA4A7A}"/>
          </ac:spMkLst>
        </pc:spChg>
        <pc:spChg chg="add mod">
          <ac:chgData name="Batool, Nazre" userId="bb8bcf30-75a1-410b-8398-e76265c4dbbb" providerId="ADAL" clId="{7960671E-E5D5-45B5-B71A-40F52BE04415}" dt="2024-09-09T22:18:09.692" v="276" actId="164"/>
          <ac:spMkLst>
            <pc:docMk/>
            <pc:sldMk cId="2055482690" sldId="311"/>
            <ac:spMk id="8" creationId="{2820697B-B77F-2BF5-00AB-6ECCFA388355}"/>
          </ac:spMkLst>
        </pc:spChg>
        <pc:grpChg chg="add mod">
          <ac:chgData name="Batool, Nazre" userId="bb8bcf30-75a1-410b-8398-e76265c4dbbb" providerId="ADAL" clId="{7960671E-E5D5-45B5-B71A-40F52BE04415}" dt="2024-09-09T22:18:09.692" v="276" actId="164"/>
          <ac:grpSpMkLst>
            <pc:docMk/>
            <pc:sldMk cId="2055482690" sldId="311"/>
            <ac:grpSpMk id="13" creationId="{D66DB49A-36B8-A987-84B7-0F5DA49CB743}"/>
          </ac:grpSpMkLst>
        </pc:grpChg>
        <pc:graphicFrameChg chg="del">
          <ac:chgData name="Batool, Nazre" userId="bb8bcf30-75a1-410b-8398-e76265c4dbbb" providerId="ADAL" clId="{7960671E-E5D5-45B5-B71A-40F52BE04415}" dt="2024-09-09T22:14:24.348" v="220" actId="478"/>
          <ac:graphicFrameMkLst>
            <pc:docMk/>
            <pc:sldMk cId="2055482690" sldId="311"/>
            <ac:graphicFrameMk id="9" creationId="{889875FF-DEFE-1DE5-25D7-56C7244565CD}"/>
          </ac:graphicFrameMkLst>
        </pc:graphicFrameChg>
        <pc:picChg chg="add mod">
          <ac:chgData name="Batool, Nazre" userId="bb8bcf30-75a1-410b-8398-e76265c4dbbb" providerId="ADAL" clId="{7960671E-E5D5-45B5-B71A-40F52BE04415}" dt="2024-09-09T22:18:09.692" v="276" actId="164"/>
          <ac:picMkLst>
            <pc:docMk/>
            <pc:sldMk cId="2055482690" sldId="311"/>
            <ac:picMk id="5" creationId="{216A94DA-A566-9EEE-7FAE-DF59DBC0D7FD}"/>
          </ac:picMkLst>
        </pc:picChg>
        <pc:cxnChg chg="add mod">
          <ac:chgData name="Batool, Nazre" userId="bb8bcf30-75a1-410b-8398-e76265c4dbbb" providerId="ADAL" clId="{7960671E-E5D5-45B5-B71A-40F52BE04415}" dt="2024-09-09T22:18:09.692" v="276" actId="164"/>
          <ac:cxnSpMkLst>
            <pc:docMk/>
            <pc:sldMk cId="2055482690" sldId="311"/>
            <ac:cxnSpMk id="11" creationId="{55853D15-501F-5234-73EE-23F7A7F58EE4}"/>
          </ac:cxnSpMkLst>
        </pc:cxnChg>
      </pc:sldChg>
      <pc:sldChg chg="addSp delSp modSp add mod">
        <pc:chgData name="Batool, Nazre" userId="bb8bcf30-75a1-410b-8398-e76265c4dbbb" providerId="ADAL" clId="{7960671E-E5D5-45B5-B71A-40F52BE04415}" dt="2024-09-10T09:21:25.871" v="309" actId="1076"/>
        <pc:sldMkLst>
          <pc:docMk/>
          <pc:sldMk cId="3664000610" sldId="312"/>
        </pc:sldMkLst>
        <pc:spChg chg="add mod">
          <ac:chgData name="Batool, Nazre" userId="bb8bcf30-75a1-410b-8398-e76265c4dbbb" providerId="ADAL" clId="{7960671E-E5D5-45B5-B71A-40F52BE04415}" dt="2024-09-10T09:20:38.404" v="301" actId="20577"/>
          <ac:spMkLst>
            <pc:docMk/>
            <pc:sldMk cId="3664000610" sldId="312"/>
            <ac:spMk id="3" creationId="{94D0EB80-0155-FE70-7181-FA6803A4FECA}"/>
          </ac:spMkLst>
        </pc:spChg>
        <pc:spChg chg="mod">
          <ac:chgData name="Batool, Nazre" userId="bb8bcf30-75a1-410b-8398-e76265c4dbbb" providerId="ADAL" clId="{7960671E-E5D5-45B5-B71A-40F52BE04415}" dt="2024-09-10T09:20:07.877" v="294"/>
          <ac:spMkLst>
            <pc:docMk/>
            <pc:sldMk cId="3664000610" sldId="312"/>
            <ac:spMk id="4" creationId="{39ACD579-F9B2-9736-27BF-0C1D82F7FC0D}"/>
          </ac:spMkLst>
        </pc:spChg>
        <pc:spChg chg="mod">
          <ac:chgData name="Batool, Nazre" userId="bb8bcf30-75a1-410b-8398-e76265c4dbbb" providerId="ADAL" clId="{7960671E-E5D5-45B5-B71A-40F52BE04415}" dt="2024-09-10T09:21:17.934" v="308" actId="1076"/>
          <ac:spMkLst>
            <pc:docMk/>
            <pc:sldMk cId="3664000610" sldId="312"/>
            <ac:spMk id="7" creationId="{EB3D23C7-0CEA-EC14-5F11-CE79E7486279}"/>
          </ac:spMkLst>
        </pc:spChg>
        <pc:spChg chg="mod">
          <ac:chgData name="Batool, Nazre" userId="bb8bcf30-75a1-410b-8398-e76265c4dbbb" providerId="ADAL" clId="{7960671E-E5D5-45B5-B71A-40F52BE04415}" dt="2024-09-10T09:21:25.871" v="309" actId="1076"/>
          <ac:spMkLst>
            <pc:docMk/>
            <pc:sldMk cId="3664000610" sldId="312"/>
            <ac:spMk id="11" creationId="{B2B7691A-A386-49E1-9EE8-2E6754F20EA1}"/>
          </ac:spMkLst>
        </pc:spChg>
        <pc:spChg chg="mod">
          <ac:chgData name="Batool, Nazre" userId="bb8bcf30-75a1-410b-8398-e76265c4dbbb" providerId="ADAL" clId="{7960671E-E5D5-45B5-B71A-40F52BE04415}" dt="2024-09-10T09:21:12.415" v="306" actId="1076"/>
          <ac:spMkLst>
            <pc:docMk/>
            <pc:sldMk cId="3664000610" sldId="312"/>
            <ac:spMk id="14" creationId="{AC494A7D-545A-30AD-9512-FDD939B307B8}"/>
          </ac:spMkLst>
        </pc:spChg>
        <pc:grpChg chg="add mod">
          <ac:chgData name="Batool, Nazre" userId="bb8bcf30-75a1-410b-8398-e76265c4dbbb" providerId="ADAL" clId="{7960671E-E5D5-45B5-B71A-40F52BE04415}" dt="2024-09-10T09:21:17.934" v="308" actId="1076"/>
          <ac:grpSpMkLst>
            <pc:docMk/>
            <pc:sldMk cId="3664000610" sldId="312"/>
            <ac:grpSpMk id="5" creationId="{E6D078A4-CCF7-DA63-0CE5-334231846A66}"/>
          </ac:grpSpMkLst>
        </pc:grpChg>
        <pc:grpChg chg="add mod">
          <ac:chgData name="Batool, Nazre" userId="bb8bcf30-75a1-410b-8398-e76265c4dbbb" providerId="ADAL" clId="{7960671E-E5D5-45B5-B71A-40F52BE04415}" dt="2024-09-10T09:21:25.871" v="309" actId="1076"/>
          <ac:grpSpMkLst>
            <pc:docMk/>
            <pc:sldMk cId="3664000610" sldId="312"/>
            <ac:grpSpMk id="8" creationId="{55840CAE-5BA0-682C-1F24-A5B4F0458817}"/>
          </ac:grpSpMkLst>
        </pc:grpChg>
        <pc:grpChg chg="add mod">
          <ac:chgData name="Batool, Nazre" userId="bb8bcf30-75a1-410b-8398-e76265c4dbbb" providerId="ADAL" clId="{7960671E-E5D5-45B5-B71A-40F52BE04415}" dt="2024-09-10T09:21:12.415" v="306" actId="1076"/>
          <ac:grpSpMkLst>
            <pc:docMk/>
            <pc:sldMk cId="3664000610" sldId="312"/>
            <ac:grpSpMk id="12" creationId="{575614EB-9A45-9A0A-40A4-5FEA69E78F31}"/>
          </ac:grpSpMkLst>
        </pc:grpChg>
        <pc:graphicFrameChg chg="del">
          <ac:chgData name="Batool, Nazre" userId="bb8bcf30-75a1-410b-8398-e76265c4dbbb" providerId="ADAL" clId="{7960671E-E5D5-45B5-B71A-40F52BE04415}" dt="2024-09-09T22:18:20.093" v="277" actId="478"/>
          <ac:graphicFrameMkLst>
            <pc:docMk/>
            <pc:sldMk cId="3664000610" sldId="312"/>
            <ac:graphicFrameMk id="9" creationId="{889875FF-DEFE-1DE5-25D7-56C7244565CD}"/>
          </ac:graphicFrameMkLst>
        </pc:graphicFrameChg>
        <pc:picChg chg="mod">
          <ac:chgData name="Batool, Nazre" userId="bb8bcf30-75a1-410b-8398-e76265c4dbbb" providerId="ADAL" clId="{7960671E-E5D5-45B5-B71A-40F52BE04415}" dt="2024-09-10T09:21:17.934" v="308" actId="1076"/>
          <ac:picMkLst>
            <pc:docMk/>
            <pc:sldMk cId="3664000610" sldId="312"/>
            <ac:picMk id="6" creationId="{2CF3E2A0-0AF9-CEDD-3523-C657991A9A32}"/>
          </ac:picMkLst>
        </pc:picChg>
        <pc:picChg chg="mod">
          <ac:chgData name="Batool, Nazre" userId="bb8bcf30-75a1-410b-8398-e76265c4dbbb" providerId="ADAL" clId="{7960671E-E5D5-45B5-B71A-40F52BE04415}" dt="2024-09-10T09:21:25.871" v="309" actId="1076"/>
          <ac:picMkLst>
            <pc:docMk/>
            <pc:sldMk cId="3664000610" sldId="312"/>
            <ac:picMk id="10" creationId="{8E659176-6733-223B-1F4C-A8D13028F1F1}"/>
          </ac:picMkLst>
        </pc:picChg>
        <pc:picChg chg="mod">
          <ac:chgData name="Batool, Nazre" userId="bb8bcf30-75a1-410b-8398-e76265c4dbbb" providerId="ADAL" clId="{7960671E-E5D5-45B5-B71A-40F52BE04415}" dt="2024-09-10T09:21:12.415" v="306" actId="1076"/>
          <ac:picMkLst>
            <pc:docMk/>
            <pc:sldMk cId="3664000610" sldId="312"/>
            <ac:picMk id="13" creationId="{515695CA-6B2C-D099-6655-3A4BEA3542AB}"/>
          </ac:picMkLst>
        </pc:picChg>
      </pc:sldChg>
      <pc:sldChg chg="modSp add mod">
        <pc:chgData name="Batool, Nazre" userId="bb8bcf30-75a1-410b-8398-e76265c4dbbb" providerId="ADAL" clId="{7960671E-E5D5-45B5-B71A-40F52BE04415}" dt="2024-09-09T22:10:27.075" v="157" actId="20577"/>
        <pc:sldMkLst>
          <pc:docMk/>
          <pc:sldMk cId="3523274744" sldId="313"/>
        </pc:sldMkLst>
        <pc:spChg chg="mod">
          <ac:chgData name="Batool, Nazre" userId="bb8bcf30-75a1-410b-8398-e76265c4dbbb" providerId="ADAL" clId="{7960671E-E5D5-45B5-B71A-40F52BE04415}" dt="2024-09-09T22:09:44.837" v="87" actId="20577"/>
          <ac:spMkLst>
            <pc:docMk/>
            <pc:sldMk cId="3523274744" sldId="313"/>
            <ac:spMk id="3" creationId="{63BDF63B-5E38-F80D-2BB6-9C7C1F81002E}"/>
          </ac:spMkLst>
        </pc:spChg>
        <pc:spChg chg="mod">
          <ac:chgData name="Batool, Nazre" userId="bb8bcf30-75a1-410b-8398-e76265c4dbbb" providerId="ADAL" clId="{7960671E-E5D5-45B5-B71A-40F52BE04415}" dt="2024-09-09T22:10:27.075" v="157" actId="20577"/>
          <ac:spMkLst>
            <pc:docMk/>
            <pc:sldMk cId="3523274744" sldId="313"/>
            <ac:spMk id="4" creationId="{39ACD579-F9B2-9736-27BF-0C1D82F7FC0D}"/>
          </ac:spMkLst>
        </pc:spChg>
      </pc:sldChg>
      <pc:sldChg chg="modSp add mod">
        <pc:chgData name="Batool, Nazre" userId="bb8bcf30-75a1-410b-8398-e76265c4dbbb" providerId="ADAL" clId="{7960671E-E5D5-45B5-B71A-40F52BE04415}" dt="2024-09-09T22:12:54.938" v="219" actId="13926"/>
        <pc:sldMkLst>
          <pc:docMk/>
          <pc:sldMk cId="2228765276" sldId="314"/>
        </pc:sldMkLst>
        <pc:spChg chg="mod">
          <ac:chgData name="Batool, Nazre" userId="bb8bcf30-75a1-410b-8398-e76265c4dbbb" providerId="ADAL" clId="{7960671E-E5D5-45B5-B71A-40F52BE04415}" dt="2024-09-09T22:12:34.289" v="214" actId="6549"/>
          <ac:spMkLst>
            <pc:docMk/>
            <pc:sldMk cId="2228765276" sldId="314"/>
            <ac:spMk id="3" creationId="{63BDF63B-5E38-F80D-2BB6-9C7C1F81002E}"/>
          </ac:spMkLst>
        </pc:spChg>
        <pc:spChg chg="mod">
          <ac:chgData name="Batool, Nazre" userId="bb8bcf30-75a1-410b-8398-e76265c4dbbb" providerId="ADAL" clId="{7960671E-E5D5-45B5-B71A-40F52BE04415}" dt="2024-09-09T22:12:54.938" v="219" actId="13926"/>
          <ac:spMkLst>
            <pc:docMk/>
            <pc:sldMk cId="2228765276" sldId="314"/>
            <ac:spMk id="4" creationId="{39ACD579-F9B2-9736-27BF-0C1D82F7FC0D}"/>
          </ac:spMkLst>
        </pc:spChg>
      </pc:sldChg>
      <pc:sldChg chg="modSp add mod">
        <pc:chgData name="Batool, Nazre" userId="bb8bcf30-75a1-410b-8398-e76265c4dbbb" providerId="ADAL" clId="{7960671E-E5D5-45B5-B71A-40F52BE04415}" dt="2024-09-10T09:23:09.683" v="333" actId="20577"/>
        <pc:sldMkLst>
          <pc:docMk/>
          <pc:sldMk cId="1051830982" sldId="315"/>
        </pc:sldMkLst>
        <pc:spChg chg="mod">
          <ac:chgData name="Batool, Nazre" userId="bb8bcf30-75a1-410b-8398-e76265c4dbbb" providerId="ADAL" clId="{7960671E-E5D5-45B5-B71A-40F52BE04415}" dt="2024-09-10T09:22:44.941" v="315" actId="20577"/>
          <ac:spMkLst>
            <pc:docMk/>
            <pc:sldMk cId="1051830982" sldId="315"/>
            <ac:spMk id="3" creationId="{94D0EB80-0155-FE70-7181-FA6803A4FECA}"/>
          </ac:spMkLst>
        </pc:spChg>
        <pc:spChg chg="mod">
          <ac:chgData name="Batool, Nazre" userId="bb8bcf30-75a1-410b-8398-e76265c4dbbb" providerId="ADAL" clId="{7960671E-E5D5-45B5-B71A-40F52BE04415}" dt="2024-09-10T09:23:09.683" v="333" actId="20577"/>
          <ac:spMkLst>
            <pc:docMk/>
            <pc:sldMk cId="1051830982" sldId="315"/>
            <ac:spMk id="4" creationId="{39ACD579-F9B2-9736-27BF-0C1D82F7FC0D}"/>
          </ac:spMkLst>
        </pc:spChg>
      </pc:sldChg>
      <pc:sldChg chg="modSp add mod">
        <pc:chgData name="Batool, Nazre" userId="bb8bcf30-75a1-410b-8398-e76265c4dbbb" providerId="ADAL" clId="{7960671E-E5D5-45B5-B71A-40F52BE04415}" dt="2024-09-10T12:23:31.749" v="1417" actId="20577"/>
        <pc:sldMkLst>
          <pc:docMk/>
          <pc:sldMk cId="2098525749" sldId="316"/>
        </pc:sldMkLst>
        <pc:spChg chg="mod">
          <ac:chgData name="Batool, Nazre" userId="bb8bcf30-75a1-410b-8398-e76265c4dbbb" providerId="ADAL" clId="{7960671E-E5D5-45B5-B71A-40F52BE04415}" dt="2024-09-10T12:23:31.749" v="1417" actId="20577"/>
          <ac:spMkLst>
            <pc:docMk/>
            <pc:sldMk cId="2098525749" sldId="316"/>
            <ac:spMk id="3" creationId="{94D0EB80-0155-FE70-7181-FA6803A4FECA}"/>
          </ac:spMkLst>
        </pc:spChg>
        <pc:spChg chg="mod">
          <ac:chgData name="Batool, Nazre" userId="bb8bcf30-75a1-410b-8398-e76265c4dbbb" providerId="ADAL" clId="{7960671E-E5D5-45B5-B71A-40F52BE04415}" dt="2024-09-10T09:24:45.535" v="337"/>
          <ac:spMkLst>
            <pc:docMk/>
            <pc:sldMk cId="2098525749" sldId="316"/>
            <ac:spMk id="4" creationId="{39ACD579-F9B2-9736-27BF-0C1D82F7FC0D}"/>
          </ac:spMkLst>
        </pc:spChg>
      </pc:sldChg>
      <pc:sldChg chg="addSp delSp modSp add mod ord">
        <pc:chgData name="Batool, Nazre" userId="bb8bcf30-75a1-410b-8398-e76265c4dbbb" providerId="ADAL" clId="{7960671E-E5D5-45B5-B71A-40F52BE04415}" dt="2024-09-10T09:56:28.265" v="711" actId="478"/>
        <pc:sldMkLst>
          <pc:docMk/>
          <pc:sldMk cId="1961487190" sldId="317"/>
        </pc:sldMkLst>
        <pc:spChg chg="mod">
          <ac:chgData name="Batool, Nazre" userId="bb8bcf30-75a1-410b-8398-e76265c4dbbb" providerId="ADAL" clId="{7960671E-E5D5-45B5-B71A-40F52BE04415}" dt="2024-09-10T09:17:57.362" v="288" actId="20577"/>
          <ac:spMkLst>
            <pc:docMk/>
            <pc:sldMk cId="1961487190" sldId="317"/>
            <ac:spMk id="3" creationId="{94D0EB80-0155-FE70-7181-FA6803A4FECA}"/>
          </ac:spMkLst>
        </pc:spChg>
        <pc:spChg chg="mod">
          <ac:chgData name="Batool, Nazre" userId="bb8bcf30-75a1-410b-8398-e76265c4dbbb" providerId="ADAL" clId="{7960671E-E5D5-45B5-B71A-40F52BE04415}" dt="2024-09-10T09:14:12.057" v="281"/>
          <ac:spMkLst>
            <pc:docMk/>
            <pc:sldMk cId="1961487190" sldId="317"/>
            <ac:spMk id="4" creationId="{39ACD579-F9B2-9736-27BF-0C1D82F7FC0D}"/>
          </ac:spMkLst>
        </pc:spChg>
        <pc:picChg chg="add del mod">
          <ac:chgData name="Batool, Nazre" userId="bb8bcf30-75a1-410b-8398-e76265c4dbbb" providerId="ADAL" clId="{7960671E-E5D5-45B5-B71A-40F52BE04415}" dt="2024-09-10T09:56:28.265" v="711" actId="478"/>
          <ac:picMkLst>
            <pc:docMk/>
            <pc:sldMk cId="1961487190" sldId="317"/>
            <ac:picMk id="2" creationId="{3F70AE4F-7349-635C-7854-02B9F02914AF}"/>
          </ac:picMkLst>
        </pc:picChg>
      </pc:sldChg>
      <pc:sldChg chg="addSp delSp modSp add mod">
        <pc:chgData name="Batool, Nazre" userId="bb8bcf30-75a1-410b-8398-e76265c4dbbb" providerId="ADAL" clId="{7960671E-E5D5-45B5-B71A-40F52BE04415}" dt="2024-09-10T09:30:00.460" v="406" actId="14100"/>
        <pc:sldMkLst>
          <pc:docMk/>
          <pc:sldMk cId="471342163" sldId="318"/>
        </pc:sldMkLst>
        <pc:spChg chg="add mod">
          <ac:chgData name="Batool, Nazre" userId="bb8bcf30-75a1-410b-8398-e76265c4dbbb" providerId="ADAL" clId="{7960671E-E5D5-45B5-B71A-40F52BE04415}" dt="2024-09-10T09:28:25.644" v="390"/>
          <ac:spMkLst>
            <pc:docMk/>
            <pc:sldMk cId="471342163" sldId="318"/>
            <ac:spMk id="2" creationId="{5BC14E86-F8F2-8657-6EF8-EB4FCCA08124}"/>
          </ac:spMkLst>
        </pc:spChg>
        <pc:spChg chg="add del mod">
          <ac:chgData name="Batool, Nazre" userId="bb8bcf30-75a1-410b-8398-e76265c4dbbb" providerId="ADAL" clId="{7960671E-E5D5-45B5-B71A-40F52BE04415}" dt="2024-09-10T09:29:44.404" v="401" actId="14100"/>
          <ac:spMkLst>
            <pc:docMk/>
            <pc:sldMk cId="471342163" sldId="318"/>
            <ac:spMk id="3" creationId="{94D0EB80-0155-FE70-7181-FA6803A4FECA}"/>
          </ac:spMkLst>
        </pc:spChg>
        <pc:spChg chg="mod">
          <ac:chgData name="Batool, Nazre" userId="bb8bcf30-75a1-410b-8398-e76265c4dbbb" providerId="ADAL" clId="{7960671E-E5D5-45B5-B71A-40F52BE04415}" dt="2024-09-10T09:28:02.544" v="385" actId="20577"/>
          <ac:spMkLst>
            <pc:docMk/>
            <pc:sldMk cId="471342163" sldId="318"/>
            <ac:spMk id="4" creationId="{39ACD579-F9B2-9736-27BF-0C1D82F7FC0D}"/>
          </ac:spMkLst>
        </pc:spChg>
        <pc:spChg chg="mod">
          <ac:chgData name="Batool, Nazre" userId="bb8bcf30-75a1-410b-8398-e76265c4dbbb" providerId="ADAL" clId="{7960671E-E5D5-45B5-B71A-40F52BE04415}" dt="2024-09-10T09:30:00.460" v="406" actId="14100"/>
          <ac:spMkLst>
            <pc:docMk/>
            <pc:sldMk cId="471342163" sldId="318"/>
            <ac:spMk id="6" creationId="{D1728543-ACF8-2C49-735C-9FE2C7B6E579}"/>
          </ac:spMkLst>
        </pc:spChg>
        <pc:spChg chg="mod">
          <ac:chgData name="Batool, Nazre" userId="bb8bcf30-75a1-410b-8398-e76265c4dbbb" providerId="ADAL" clId="{7960671E-E5D5-45B5-B71A-40F52BE04415}" dt="2024-09-10T09:30:00.460" v="406" actId="14100"/>
          <ac:spMkLst>
            <pc:docMk/>
            <pc:sldMk cId="471342163" sldId="318"/>
            <ac:spMk id="7" creationId="{789401A6-3BB6-A802-AF95-46372083B0FC}"/>
          </ac:spMkLst>
        </pc:spChg>
        <pc:spChg chg="mod">
          <ac:chgData name="Batool, Nazre" userId="bb8bcf30-75a1-410b-8398-e76265c4dbbb" providerId="ADAL" clId="{7960671E-E5D5-45B5-B71A-40F52BE04415}" dt="2024-09-10T09:30:00.460" v="406" actId="14100"/>
          <ac:spMkLst>
            <pc:docMk/>
            <pc:sldMk cId="471342163" sldId="318"/>
            <ac:spMk id="8" creationId="{8983AAA5-1766-C06C-E07A-058B097078DF}"/>
          </ac:spMkLst>
        </pc:spChg>
        <pc:spChg chg="mod">
          <ac:chgData name="Batool, Nazre" userId="bb8bcf30-75a1-410b-8398-e76265c4dbbb" providerId="ADAL" clId="{7960671E-E5D5-45B5-B71A-40F52BE04415}" dt="2024-09-10T09:30:00.460" v="406" actId="14100"/>
          <ac:spMkLst>
            <pc:docMk/>
            <pc:sldMk cId="471342163" sldId="318"/>
            <ac:spMk id="9" creationId="{0F0D2867-FA6D-3DA5-8286-F78D359BF801}"/>
          </ac:spMkLst>
        </pc:spChg>
        <pc:spChg chg="mod">
          <ac:chgData name="Batool, Nazre" userId="bb8bcf30-75a1-410b-8398-e76265c4dbbb" providerId="ADAL" clId="{7960671E-E5D5-45B5-B71A-40F52BE04415}" dt="2024-09-10T09:30:00.460" v="406" actId="14100"/>
          <ac:spMkLst>
            <pc:docMk/>
            <pc:sldMk cId="471342163" sldId="318"/>
            <ac:spMk id="10" creationId="{2EC0A211-2093-4062-169E-B2E9DA16F78A}"/>
          </ac:spMkLst>
        </pc:spChg>
        <pc:spChg chg="mod">
          <ac:chgData name="Batool, Nazre" userId="bb8bcf30-75a1-410b-8398-e76265c4dbbb" providerId="ADAL" clId="{7960671E-E5D5-45B5-B71A-40F52BE04415}" dt="2024-09-10T09:30:00.460" v="406" actId="14100"/>
          <ac:spMkLst>
            <pc:docMk/>
            <pc:sldMk cId="471342163" sldId="318"/>
            <ac:spMk id="11" creationId="{4D666101-B012-A18D-0FEB-BDA46B49882D}"/>
          </ac:spMkLst>
        </pc:spChg>
        <pc:spChg chg="mod">
          <ac:chgData name="Batool, Nazre" userId="bb8bcf30-75a1-410b-8398-e76265c4dbbb" providerId="ADAL" clId="{7960671E-E5D5-45B5-B71A-40F52BE04415}" dt="2024-09-10T09:30:00.460" v="406" actId="14100"/>
          <ac:spMkLst>
            <pc:docMk/>
            <pc:sldMk cId="471342163" sldId="318"/>
            <ac:spMk id="12" creationId="{3CDB95AB-6A85-A253-5952-77F8A523E87D}"/>
          </ac:spMkLst>
        </pc:spChg>
        <pc:spChg chg="mod">
          <ac:chgData name="Batool, Nazre" userId="bb8bcf30-75a1-410b-8398-e76265c4dbbb" providerId="ADAL" clId="{7960671E-E5D5-45B5-B71A-40F52BE04415}" dt="2024-09-10T09:30:00.460" v="406" actId="14100"/>
          <ac:spMkLst>
            <pc:docMk/>
            <pc:sldMk cId="471342163" sldId="318"/>
            <ac:spMk id="13" creationId="{4D58AB89-10DA-FF4A-D1DE-8D4F133B17AB}"/>
          </ac:spMkLst>
        </pc:spChg>
        <pc:spChg chg="mod">
          <ac:chgData name="Batool, Nazre" userId="bb8bcf30-75a1-410b-8398-e76265c4dbbb" providerId="ADAL" clId="{7960671E-E5D5-45B5-B71A-40F52BE04415}" dt="2024-09-10T09:30:00.460" v="406" actId="14100"/>
          <ac:spMkLst>
            <pc:docMk/>
            <pc:sldMk cId="471342163" sldId="318"/>
            <ac:spMk id="14" creationId="{395233F4-43D6-B50C-280D-4CA3D294546B}"/>
          </ac:spMkLst>
        </pc:spChg>
        <pc:grpChg chg="add mod">
          <ac:chgData name="Batool, Nazre" userId="bb8bcf30-75a1-410b-8398-e76265c4dbbb" providerId="ADAL" clId="{7960671E-E5D5-45B5-B71A-40F52BE04415}" dt="2024-09-10T09:30:00.460" v="406" actId="14100"/>
          <ac:grpSpMkLst>
            <pc:docMk/>
            <pc:sldMk cId="471342163" sldId="318"/>
            <ac:grpSpMk id="5" creationId="{EDD1B342-C2D5-5608-AEE5-9F84F933ADB6}"/>
          </ac:grpSpMkLst>
        </pc:grpChg>
      </pc:sldChg>
      <pc:sldChg chg="addSp modSp add mod">
        <pc:chgData name="Batool, Nazre" userId="bb8bcf30-75a1-410b-8398-e76265c4dbbb" providerId="ADAL" clId="{7960671E-E5D5-45B5-B71A-40F52BE04415}" dt="2024-09-10T09:37:13.966" v="461" actId="1076"/>
        <pc:sldMkLst>
          <pc:docMk/>
          <pc:sldMk cId="598041186" sldId="319"/>
        </pc:sldMkLst>
        <pc:spChg chg="mod">
          <ac:chgData name="Batool, Nazre" userId="bb8bcf30-75a1-410b-8398-e76265c4dbbb" providerId="ADAL" clId="{7960671E-E5D5-45B5-B71A-40F52BE04415}" dt="2024-09-10T09:36:56.218" v="458" actId="6549"/>
          <ac:spMkLst>
            <pc:docMk/>
            <pc:sldMk cId="598041186" sldId="319"/>
            <ac:spMk id="3" creationId="{94D0EB80-0155-FE70-7181-FA6803A4FECA}"/>
          </ac:spMkLst>
        </pc:spChg>
        <pc:spChg chg="mod">
          <ac:chgData name="Batool, Nazre" userId="bb8bcf30-75a1-410b-8398-e76265c4dbbb" providerId="ADAL" clId="{7960671E-E5D5-45B5-B71A-40F52BE04415}" dt="2024-09-10T09:35:12.865" v="443" actId="114"/>
          <ac:spMkLst>
            <pc:docMk/>
            <pc:sldMk cId="598041186" sldId="319"/>
            <ac:spMk id="4" creationId="{39ACD579-F9B2-9736-27BF-0C1D82F7FC0D}"/>
          </ac:spMkLst>
        </pc:spChg>
        <pc:spChg chg="mod">
          <ac:chgData name="Batool, Nazre" userId="bb8bcf30-75a1-410b-8398-e76265c4dbbb" providerId="ADAL" clId="{7960671E-E5D5-45B5-B71A-40F52BE04415}" dt="2024-09-10T09:37:13.966" v="461" actId="1076"/>
          <ac:spMkLst>
            <pc:docMk/>
            <pc:sldMk cId="598041186" sldId="319"/>
            <ac:spMk id="7" creationId="{BB84224B-3EE9-225C-6B48-B83D4A47ABCA}"/>
          </ac:spMkLst>
        </pc:spChg>
        <pc:spChg chg="mod">
          <ac:chgData name="Batool, Nazre" userId="bb8bcf30-75a1-410b-8398-e76265c4dbbb" providerId="ADAL" clId="{7960671E-E5D5-45B5-B71A-40F52BE04415}" dt="2024-09-10T09:37:13.966" v="461" actId="1076"/>
          <ac:spMkLst>
            <pc:docMk/>
            <pc:sldMk cId="598041186" sldId="319"/>
            <ac:spMk id="8" creationId="{D63255E8-212E-DF65-3064-C9C05550B604}"/>
          </ac:spMkLst>
        </pc:spChg>
        <pc:grpChg chg="add mod">
          <ac:chgData name="Batool, Nazre" userId="bb8bcf30-75a1-410b-8398-e76265c4dbbb" providerId="ADAL" clId="{7960671E-E5D5-45B5-B71A-40F52BE04415}" dt="2024-09-10T09:37:13.966" v="461" actId="1076"/>
          <ac:grpSpMkLst>
            <pc:docMk/>
            <pc:sldMk cId="598041186" sldId="319"/>
            <ac:grpSpMk id="2" creationId="{0E3E43B8-C82E-BE22-82CF-21D9B2C3C503}"/>
          </ac:grpSpMkLst>
        </pc:grpChg>
        <pc:picChg chg="mod">
          <ac:chgData name="Batool, Nazre" userId="bb8bcf30-75a1-410b-8398-e76265c4dbbb" providerId="ADAL" clId="{7960671E-E5D5-45B5-B71A-40F52BE04415}" dt="2024-09-10T09:37:13.966" v="461" actId="1076"/>
          <ac:picMkLst>
            <pc:docMk/>
            <pc:sldMk cId="598041186" sldId="319"/>
            <ac:picMk id="5" creationId="{5D8ECBF9-EB57-2E6B-8A43-508D04D23AE7}"/>
          </ac:picMkLst>
        </pc:picChg>
        <pc:picChg chg="mod">
          <ac:chgData name="Batool, Nazre" userId="bb8bcf30-75a1-410b-8398-e76265c4dbbb" providerId="ADAL" clId="{7960671E-E5D5-45B5-B71A-40F52BE04415}" dt="2024-09-10T09:37:13.966" v="461" actId="1076"/>
          <ac:picMkLst>
            <pc:docMk/>
            <pc:sldMk cId="598041186" sldId="319"/>
            <ac:picMk id="6" creationId="{368C60C4-A93A-1DE7-AB33-B60A16A32DE6}"/>
          </ac:picMkLst>
        </pc:picChg>
      </pc:sldChg>
      <pc:sldChg chg="addSp delSp modSp add mod">
        <pc:chgData name="Batool, Nazre" userId="bb8bcf30-75a1-410b-8398-e76265c4dbbb" providerId="ADAL" clId="{7960671E-E5D5-45B5-B71A-40F52BE04415}" dt="2024-09-10T09:35:19.114" v="444" actId="114"/>
        <pc:sldMkLst>
          <pc:docMk/>
          <pc:sldMk cId="2042226437" sldId="320"/>
        </pc:sldMkLst>
        <pc:spChg chg="add mod">
          <ac:chgData name="Batool, Nazre" userId="bb8bcf30-75a1-410b-8398-e76265c4dbbb" providerId="ADAL" clId="{7960671E-E5D5-45B5-B71A-40F52BE04415}" dt="2024-09-10T09:31:53.258" v="415"/>
          <ac:spMkLst>
            <pc:docMk/>
            <pc:sldMk cId="2042226437" sldId="320"/>
            <ac:spMk id="2" creationId="{74AF74FD-3D8C-24C9-C6FA-4BDECC0A05A5}"/>
          </ac:spMkLst>
        </pc:spChg>
        <pc:spChg chg="add del mod">
          <ac:chgData name="Batool, Nazre" userId="bb8bcf30-75a1-410b-8398-e76265c4dbbb" providerId="ADAL" clId="{7960671E-E5D5-45B5-B71A-40F52BE04415}" dt="2024-09-10T09:33:22.179" v="431" actId="404"/>
          <ac:spMkLst>
            <pc:docMk/>
            <pc:sldMk cId="2042226437" sldId="320"/>
            <ac:spMk id="3" creationId="{94D0EB80-0155-FE70-7181-FA6803A4FECA}"/>
          </ac:spMkLst>
        </pc:spChg>
        <pc:spChg chg="mod">
          <ac:chgData name="Batool, Nazre" userId="bb8bcf30-75a1-410b-8398-e76265c4dbbb" providerId="ADAL" clId="{7960671E-E5D5-45B5-B71A-40F52BE04415}" dt="2024-09-10T09:35:19.114" v="444" actId="114"/>
          <ac:spMkLst>
            <pc:docMk/>
            <pc:sldMk cId="2042226437" sldId="320"/>
            <ac:spMk id="4" creationId="{39ACD579-F9B2-9736-27BF-0C1D82F7FC0D}"/>
          </ac:spMkLst>
        </pc:spChg>
        <pc:spChg chg="mod">
          <ac:chgData name="Batool, Nazre" userId="bb8bcf30-75a1-410b-8398-e76265c4dbbb" providerId="ADAL" clId="{7960671E-E5D5-45B5-B71A-40F52BE04415}" dt="2024-09-10T09:31:36.180" v="410"/>
          <ac:spMkLst>
            <pc:docMk/>
            <pc:sldMk cId="2042226437" sldId="320"/>
            <ac:spMk id="6" creationId="{F600465B-F07F-98D4-0FDC-93DD3017A50A}"/>
          </ac:spMkLst>
        </pc:spChg>
        <pc:spChg chg="mod">
          <ac:chgData name="Batool, Nazre" userId="bb8bcf30-75a1-410b-8398-e76265c4dbbb" providerId="ADAL" clId="{7960671E-E5D5-45B5-B71A-40F52BE04415}" dt="2024-09-10T09:31:36.180" v="410"/>
          <ac:spMkLst>
            <pc:docMk/>
            <pc:sldMk cId="2042226437" sldId="320"/>
            <ac:spMk id="7" creationId="{C5FE2654-B16E-27A5-1DA6-648B60965C30}"/>
          </ac:spMkLst>
        </pc:spChg>
        <pc:spChg chg="mod">
          <ac:chgData name="Batool, Nazre" userId="bb8bcf30-75a1-410b-8398-e76265c4dbbb" providerId="ADAL" clId="{7960671E-E5D5-45B5-B71A-40F52BE04415}" dt="2024-09-10T09:31:36.180" v="410"/>
          <ac:spMkLst>
            <pc:docMk/>
            <pc:sldMk cId="2042226437" sldId="320"/>
            <ac:spMk id="8" creationId="{26578442-2F15-F9EA-1BB8-129E5F2358BA}"/>
          </ac:spMkLst>
        </pc:spChg>
        <pc:spChg chg="mod">
          <ac:chgData name="Batool, Nazre" userId="bb8bcf30-75a1-410b-8398-e76265c4dbbb" providerId="ADAL" clId="{7960671E-E5D5-45B5-B71A-40F52BE04415}" dt="2024-09-10T09:31:36.180" v="410"/>
          <ac:spMkLst>
            <pc:docMk/>
            <pc:sldMk cId="2042226437" sldId="320"/>
            <ac:spMk id="9" creationId="{D062A893-E77A-3496-A213-52842E1FD8B6}"/>
          </ac:spMkLst>
        </pc:spChg>
        <pc:spChg chg="mod">
          <ac:chgData name="Batool, Nazre" userId="bb8bcf30-75a1-410b-8398-e76265c4dbbb" providerId="ADAL" clId="{7960671E-E5D5-45B5-B71A-40F52BE04415}" dt="2024-09-10T09:31:36.180" v="410"/>
          <ac:spMkLst>
            <pc:docMk/>
            <pc:sldMk cId="2042226437" sldId="320"/>
            <ac:spMk id="10" creationId="{B638ABB2-F691-A040-CFD6-E2CE85A2EC89}"/>
          </ac:spMkLst>
        </pc:spChg>
        <pc:spChg chg="mod">
          <ac:chgData name="Batool, Nazre" userId="bb8bcf30-75a1-410b-8398-e76265c4dbbb" providerId="ADAL" clId="{7960671E-E5D5-45B5-B71A-40F52BE04415}" dt="2024-09-10T09:31:36.180" v="410"/>
          <ac:spMkLst>
            <pc:docMk/>
            <pc:sldMk cId="2042226437" sldId="320"/>
            <ac:spMk id="11" creationId="{AF726353-83D0-3DCC-9BB9-EB5922F6E007}"/>
          </ac:spMkLst>
        </pc:spChg>
        <pc:spChg chg="mod">
          <ac:chgData name="Batool, Nazre" userId="bb8bcf30-75a1-410b-8398-e76265c4dbbb" providerId="ADAL" clId="{7960671E-E5D5-45B5-B71A-40F52BE04415}" dt="2024-09-10T09:31:36.180" v="410"/>
          <ac:spMkLst>
            <pc:docMk/>
            <pc:sldMk cId="2042226437" sldId="320"/>
            <ac:spMk id="12" creationId="{A1FF66B3-9A7A-5210-1B18-F8A97F165FC0}"/>
          </ac:spMkLst>
        </pc:spChg>
        <pc:spChg chg="mod">
          <ac:chgData name="Batool, Nazre" userId="bb8bcf30-75a1-410b-8398-e76265c4dbbb" providerId="ADAL" clId="{7960671E-E5D5-45B5-B71A-40F52BE04415}" dt="2024-09-10T09:31:36.180" v="410"/>
          <ac:spMkLst>
            <pc:docMk/>
            <pc:sldMk cId="2042226437" sldId="320"/>
            <ac:spMk id="13" creationId="{62A7D5EE-DDF8-65E1-12F5-F49C60F893F6}"/>
          </ac:spMkLst>
        </pc:spChg>
        <pc:spChg chg="mod">
          <ac:chgData name="Batool, Nazre" userId="bb8bcf30-75a1-410b-8398-e76265c4dbbb" providerId="ADAL" clId="{7960671E-E5D5-45B5-B71A-40F52BE04415}" dt="2024-09-10T09:31:36.180" v="410"/>
          <ac:spMkLst>
            <pc:docMk/>
            <pc:sldMk cId="2042226437" sldId="320"/>
            <ac:spMk id="14" creationId="{9E3C0EF5-1DAE-B643-85D9-306C618937F5}"/>
          </ac:spMkLst>
        </pc:spChg>
        <pc:spChg chg="mod">
          <ac:chgData name="Batool, Nazre" userId="bb8bcf30-75a1-410b-8398-e76265c4dbbb" providerId="ADAL" clId="{7960671E-E5D5-45B5-B71A-40F52BE04415}" dt="2024-09-10T09:31:36.180" v="410"/>
          <ac:spMkLst>
            <pc:docMk/>
            <pc:sldMk cId="2042226437" sldId="320"/>
            <ac:spMk id="15" creationId="{DDD32A5F-EF3F-E313-2BA5-EDF5F308E1FC}"/>
          </ac:spMkLst>
        </pc:spChg>
        <pc:spChg chg="mod">
          <ac:chgData name="Batool, Nazre" userId="bb8bcf30-75a1-410b-8398-e76265c4dbbb" providerId="ADAL" clId="{7960671E-E5D5-45B5-B71A-40F52BE04415}" dt="2024-09-10T09:31:36.180" v="410"/>
          <ac:spMkLst>
            <pc:docMk/>
            <pc:sldMk cId="2042226437" sldId="320"/>
            <ac:spMk id="16" creationId="{4F644B7C-807A-8E0E-5AB9-2C4FFFBB206E}"/>
          </ac:spMkLst>
        </pc:spChg>
        <pc:spChg chg="mod">
          <ac:chgData name="Batool, Nazre" userId="bb8bcf30-75a1-410b-8398-e76265c4dbbb" providerId="ADAL" clId="{7960671E-E5D5-45B5-B71A-40F52BE04415}" dt="2024-09-10T09:31:36.180" v="410"/>
          <ac:spMkLst>
            <pc:docMk/>
            <pc:sldMk cId="2042226437" sldId="320"/>
            <ac:spMk id="17" creationId="{62EBBF44-3CDC-0B0D-7169-DEDF32AA666F}"/>
          </ac:spMkLst>
        </pc:spChg>
        <pc:spChg chg="add mod">
          <ac:chgData name="Batool, Nazre" userId="bb8bcf30-75a1-410b-8398-e76265c4dbbb" providerId="ADAL" clId="{7960671E-E5D5-45B5-B71A-40F52BE04415}" dt="2024-09-10T09:32:23.210" v="422"/>
          <ac:spMkLst>
            <pc:docMk/>
            <pc:sldMk cId="2042226437" sldId="320"/>
            <ac:spMk id="18" creationId="{EABDE838-337C-90A2-BEFF-6DFEC258092F}"/>
          </ac:spMkLst>
        </pc:spChg>
        <pc:spChg chg="mod">
          <ac:chgData name="Batool, Nazre" userId="bb8bcf30-75a1-410b-8398-e76265c4dbbb" providerId="ADAL" clId="{7960671E-E5D5-45B5-B71A-40F52BE04415}" dt="2024-09-10T09:32:05.792" v="419" actId="14100"/>
          <ac:spMkLst>
            <pc:docMk/>
            <pc:sldMk cId="2042226437" sldId="320"/>
            <ac:spMk id="20" creationId="{B9BDD801-BED8-7470-9833-4B72AFC5113A}"/>
          </ac:spMkLst>
        </pc:spChg>
        <pc:spChg chg="mod">
          <ac:chgData name="Batool, Nazre" userId="bb8bcf30-75a1-410b-8398-e76265c4dbbb" providerId="ADAL" clId="{7960671E-E5D5-45B5-B71A-40F52BE04415}" dt="2024-09-10T09:32:05.792" v="419" actId="14100"/>
          <ac:spMkLst>
            <pc:docMk/>
            <pc:sldMk cId="2042226437" sldId="320"/>
            <ac:spMk id="21" creationId="{1CD68F7D-AA6D-B77D-C12D-B196BF8823F2}"/>
          </ac:spMkLst>
        </pc:spChg>
        <pc:spChg chg="mod">
          <ac:chgData name="Batool, Nazre" userId="bb8bcf30-75a1-410b-8398-e76265c4dbbb" providerId="ADAL" clId="{7960671E-E5D5-45B5-B71A-40F52BE04415}" dt="2024-09-10T09:32:05.792" v="419" actId="14100"/>
          <ac:spMkLst>
            <pc:docMk/>
            <pc:sldMk cId="2042226437" sldId="320"/>
            <ac:spMk id="22" creationId="{F882EC8E-493A-9314-D808-93276AE452FE}"/>
          </ac:spMkLst>
        </pc:spChg>
        <pc:spChg chg="mod">
          <ac:chgData name="Batool, Nazre" userId="bb8bcf30-75a1-410b-8398-e76265c4dbbb" providerId="ADAL" clId="{7960671E-E5D5-45B5-B71A-40F52BE04415}" dt="2024-09-10T09:32:05.792" v="419" actId="14100"/>
          <ac:spMkLst>
            <pc:docMk/>
            <pc:sldMk cId="2042226437" sldId="320"/>
            <ac:spMk id="23" creationId="{06D9534C-402C-5E2F-7C35-21E5B297445D}"/>
          </ac:spMkLst>
        </pc:spChg>
        <pc:spChg chg="mod">
          <ac:chgData name="Batool, Nazre" userId="bb8bcf30-75a1-410b-8398-e76265c4dbbb" providerId="ADAL" clId="{7960671E-E5D5-45B5-B71A-40F52BE04415}" dt="2024-09-10T09:32:05.792" v="419" actId="14100"/>
          <ac:spMkLst>
            <pc:docMk/>
            <pc:sldMk cId="2042226437" sldId="320"/>
            <ac:spMk id="24" creationId="{C9A9A7F4-3C32-5736-1D09-72BC6B113410}"/>
          </ac:spMkLst>
        </pc:spChg>
        <pc:spChg chg="mod">
          <ac:chgData name="Batool, Nazre" userId="bb8bcf30-75a1-410b-8398-e76265c4dbbb" providerId="ADAL" clId="{7960671E-E5D5-45B5-B71A-40F52BE04415}" dt="2024-09-10T09:32:05.792" v="419" actId="14100"/>
          <ac:spMkLst>
            <pc:docMk/>
            <pc:sldMk cId="2042226437" sldId="320"/>
            <ac:spMk id="25" creationId="{7F76F182-8BAC-49C5-CCD4-449F72A7654B}"/>
          </ac:spMkLst>
        </pc:spChg>
        <pc:spChg chg="mod">
          <ac:chgData name="Batool, Nazre" userId="bb8bcf30-75a1-410b-8398-e76265c4dbbb" providerId="ADAL" clId="{7960671E-E5D5-45B5-B71A-40F52BE04415}" dt="2024-09-10T09:32:05.792" v="419" actId="14100"/>
          <ac:spMkLst>
            <pc:docMk/>
            <pc:sldMk cId="2042226437" sldId="320"/>
            <ac:spMk id="26" creationId="{C62BE51D-37EC-6F57-4A51-56BF72B7E7E1}"/>
          </ac:spMkLst>
        </pc:spChg>
        <pc:spChg chg="mod">
          <ac:chgData name="Batool, Nazre" userId="bb8bcf30-75a1-410b-8398-e76265c4dbbb" providerId="ADAL" clId="{7960671E-E5D5-45B5-B71A-40F52BE04415}" dt="2024-09-10T09:32:05.792" v="419" actId="14100"/>
          <ac:spMkLst>
            <pc:docMk/>
            <pc:sldMk cId="2042226437" sldId="320"/>
            <ac:spMk id="27" creationId="{E50F3635-51DF-B1B4-F46A-B7E4A1A8EC48}"/>
          </ac:spMkLst>
        </pc:spChg>
        <pc:spChg chg="mod">
          <ac:chgData name="Batool, Nazre" userId="bb8bcf30-75a1-410b-8398-e76265c4dbbb" providerId="ADAL" clId="{7960671E-E5D5-45B5-B71A-40F52BE04415}" dt="2024-09-10T09:32:05.792" v="419" actId="14100"/>
          <ac:spMkLst>
            <pc:docMk/>
            <pc:sldMk cId="2042226437" sldId="320"/>
            <ac:spMk id="28" creationId="{78F6550C-0929-9DB6-AF8C-E525476346D6}"/>
          </ac:spMkLst>
        </pc:spChg>
        <pc:spChg chg="mod">
          <ac:chgData name="Batool, Nazre" userId="bb8bcf30-75a1-410b-8398-e76265c4dbbb" providerId="ADAL" clId="{7960671E-E5D5-45B5-B71A-40F52BE04415}" dt="2024-09-10T09:32:05.792" v="419" actId="14100"/>
          <ac:spMkLst>
            <pc:docMk/>
            <pc:sldMk cId="2042226437" sldId="320"/>
            <ac:spMk id="29" creationId="{B89A9241-3181-E1E6-F1A0-81964F0AE975}"/>
          </ac:spMkLst>
        </pc:spChg>
        <pc:spChg chg="mod">
          <ac:chgData name="Batool, Nazre" userId="bb8bcf30-75a1-410b-8398-e76265c4dbbb" providerId="ADAL" clId="{7960671E-E5D5-45B5-B71A-40F52BE04415}" dt="2024-09-10T09:32:05.792" v="419" actId="14100"/>
          <ac:spMkLst>
            <pc:docMk/>
            <pc:sldMk cId="2042226437" sldId="320"/>
            <ac:spMk id="30" creationId="{79B8A16D-DF99-7D71-1837-077628A8D268}"/>
          </ac:spMkLst>
        </pc:spChg>
        <pc:spChg chg="mod">
          <ac:chgData name="Batool, Nazre" userId="bb8bcf30-75a1-410b-8398-e76265c4dbbb" providerId="ADAL" clId="{7960671E-E5D5-45B5-B71A-40F52BE04415}" dt="2024-09-10T09:32:05.792" v="419" actId="14100"/>
          <ac:spMkLst>
            <pc:docMk/>
            <pc:sldMk cId="2042226437" sldId="320"/>
            <ac:spMk id="31" creationId="{ABE6C433-82A2-10EF-6138-814CA58F6FDD}"/>
          </ac:spMkLst>
        </pc:spChg>
        <pc:spChg chg="mod">
          <ac:chgData name="Batool, Nazre" userId="bb8bcf30-75a1-410b-8398-e76265c4dbbb" providerId="ADAL" clId="{7960671E-E5D5-45B5-B71A-40F52BE04415}" dt="2024-09-10T09:34:03.667" v="437" actId="1076"/>
          <ac:spMkLst>
            <pc:docMk/>
            <pc:sldMk cId="2042226437" sldId="320"/>
            <ac:spMk id="33" creationId="{2BAC6FB0-3568-F9D9-CCE9-5BEF659CBE9D}"/>
          </ac:spMkLst>
        </pc:spChg>
        <pc:spChg chg="mod">
          <ac:chgData name="Batool, Nazre" userId="bb8bcf30-75a1-410b-8398-e76265c4dbbb" providerId="ADAL" clId="{7960671E-E5D5-45B5-B71A-40F52BE04415}" dt="2024-09-10T09:34:03.667" v="437" actId="1076"/>
          <ac:spMkLst>
            <pc:docMk/>
            <pc:sldMk cId="2042226437" sldId="320"/>
            <ac:spMk id="34" creationId="{DBF6D807-7099-308A-3931-FFCC9A5DD3EA}"/>
          </ac:spMkLst>
        </pc:spChg>
        <pc:spChg chg="mod">
          <ac:chgData name="Batool, Nazre" userId="bb8bcf30-75a1-410b-8398-e76265c4dbbb" providerId="ADAL" clId="{7960671E-E5D5-45B5-B71A-40F52BE04415}" dt="2024-09-10T09:34:03.667" v="437" actId="1076"/>
          <ac:spMkLst>
            <pc:docMk/>
            <pc:sldMk cId="2042226437" sldId="320"/>
            <ac:spMk id="35" creationId="{F0DB7597-4E61-CA2D-54C9-D66F249EF2E1}"/>
          </ac:spMkLst>
        </pc:spChg>
        <pc:spChg chg="mod">
          <ac:chgData name="Batool, Nazre" userId="bb8bcf30-75a1-410b-8398-e76265c4dbbb" providerId="ADAL" clId="{7960671E-E5D5-45B5-B71A-40F52BE04415}" dt="2024-09-10T09:34:03.667" v="437" actId="1076"/>
          <ac:spMkLst>
            <pc:docMk/>
            <pc:sldMk cId="2042226437" sldId="320"/>
            <ac:spMk id="36" creationId="{77D8E480-0019-0B09-F88B-774BA759FF33}"/>
          </ac:spMkLst>
        </pc:spChg>
        <pc:spChg chg="mod">
          <ac:chgData name="Batool, Nazre" userId="bb8bcf30-75a1-410b-8398-e76265c4dbbb" providerId="ADAL" clId="{7960671E-E5D5-45B5-B71A-40F52BE04415}" dt="2024-09-10T09:34:03.667" v="437" actId="1076"/>
          <ac:spMkLst>
            <pc:docMk/>
            <pc:sldMk cId="2042226437" sldId="320"/>
            <ac:spMk id="37" creationId="{89F5EC7A-FF4E-A62E-6DCB-8242B32106A2}"/>
          </ac:spMkLst>
        </pc:spChg>
        <pc:spChg chg="mod">
          <ac:chgData name="Batool, Nazre" userId="bb8bcf30-75a1-410b-8398-e76265c4dbbb" providerId="ADAL" clId="{7960671E-E5D5-45B5-B71A-40F52BE04415}" dt="2024-09-10T09:34:03.667" v="437" actId="1076"/>
          <ac:spMkLst>
            <pc:docMk/>
            <pc:sldMk cId="2042226437" sldId="320"/>
            <ac:spMk id="38" creationId="{FE2AA6A8-88C8-9965-6ED8-A662A68AF3D6}"/>
          </ac:spMkLst>
        </pc:spChg>
        <pc:spChg chg="mod">
          <ac:chgData name="Batool, Nazre" userId="bb8bcf30-75a1-410b-8398-e76265c4dbbb" providerId="ADAL" clId="{7960671E-E5D5-45B5-B71A-40F52BE04415}" dt="2024-09-10T09:34:03.667" v="437" actId="1076"/>
          <ac:spMkLst>
            <pc:docMk/>
            <pc:sldMk cId="2042226437" sldId="320"/>
            <ac:spMk id="39" creationId="{8F92E9A6-4DA9-E9CD-122F-84852FA5DE42}"/>
          </ac:spMkLst>
        </pc:spChg>
        <pc:spChg chg="mod">
          <ac:chgData name="Batool, Nazre" userId="bb8bcf30-75a1-410b-8398-e76265c4dbbb" providerId="ADAL" clId="{7960671E-E5D5-45B5-B71A-40F52BE04415}" dt="2024-09-10T09:34:03.667" v="437" actId="1076"/>
          <ac:spMkLst>
            <pc:docMk/>
            <pc:sldMk cId="2042226437" sldId="320"/>
            <ac:spMk id="40" creationId="{E87EA4D9-19BC-6B0B-D047-ACC81D0FF4E5}"/>
          </ac:spMkLst>
        </pc:spChg>
        <pc:spChg chg="mod">
          <ac:chgData name="Batool, Nazre" userId="bb8bcf30-75a1-410b-8398-e76265c4dbbb" providerId="ADAL" clId="{7960671E-E5D5-45B5-B71A-40F52BE04415}" dt="2024-09-10T09:34:03.667" v="437" actId="1076"/>
          <ac:spMkLst>
            <pc:docMk/>
            <pc:sldMk cId="2042226437" sldId="320"/>
            <ac:spMk id="41" creationId="{D4A4CF35-4654-1763-2AF8-CED6C2B4DED1}"/>
          </ac:spMkLst>
        </pc:spChg>
        <pc:spChg chg="mod">
          <ac:chgData name="Batool, Nazre" userId="bb8bcf30-75a1-410b-8398-e76265c4dbbb" providerId="ADAL" clId="{7960671E-E5D5-45B5-B71A-40F52BE04415}" dt="2024-09-10T09:34:03.667" v="437" actId="1076"/>
          <ac:spMkLst>
            <pc:docMk/>
            <pc:sldMk cId="2042226437" sldId="320"/>
            <ac:spMk id="42" creationId="{A2D866EB-4633-B6B5-A728-7531648289DE}"/>
          </ac:spMkLst>
        </pc:spChg>
        <pc:spChg chg="mod">
          <ac:chgData name="Batool, Nazre" userId="bb8bcf30-75a1-410b-8398-e76265c4dbbb" providerId="ADAL" clId="{7960671E-E5D5-45B5-B71A-40F52BE04415}" dt="2024-09-10T09:34:03.667" v="437" actId="1076"/>
          <ac:spMkLst>
            <pc:docMk/>
            <pc:sldMk cId="2042226437" sldId="320"/>
            <ac:spMk id="43" creationId="{509D2F41-6BB7-ED06-2C0A-E806850A562D}"/>
          </ac:spMkLst>
        </pc:spChg>
        <pc:spChg chg="mod">
          <ac:chgData name="Batool, Nazre" userId="bb8bcf30-75a1-410b-8398-e76265c4dbbb" providerId="ADAL" clId="{7960671E-E5D5-45B5-B71A-40F52BE04415}" dt="2024-09-10T09:34:03.667" v="437" actId="1076"/>
          <ac:spMkLst>
            <pc:docMk/>
            <pc:sldMk cId="2042226437" sldId="320"/>
            <ac:spMk id="44" creationId="{8FCC1DBF-88E5-9A9A-584E-9069398EDDCC}"/>
          </ac:spMkLst>
        </pc:spChg>
        <pc:grpChg chg="add mod">
          <ac:chgData name="Batool, Nazre" userId="bb8bcf30-75a1-410b-8398-e76265c4dbbb" providerId="ADAL" clId="{7960671E-E5D5-45B5-B71A-40F52BE04415}" dt="2024-09-10T09:31:36.180" v="410"/>
          <ac:grpSpMkLst>
            <pc:docMk/>
            <pc:sldMk cId="2042226437" sldId="320"/>
            <ac:grpSpMk id="5" creationId="{0144E97B-E84F-F080-0AB2-6E71CEF61AD0}"/>
          </ac:grpSpMkLst>
        </pc:grpChg>
        <pc:grpChg chg="add mod">
          <ac:chgData name="Batool, Nazre" userId="bb8bcf30-75a1-410b-8398-e76265c4dbbb" providerId="ADAL" clId="{7960671E-E5D5-45B5-B71A-40F52BE04415}" dt="2024-09-10T09:32:05.792" v="419" actId="14100"/>
          <ac:grpSpMkLst>
            <pc:docMk/>
            <pc:sldMk cId="2042226437" sldId="320"/>
            <ac:grpSpMk id="19" creationId="{1FAF8AB3-E369-A8E7-6DA3-26837FBEB70C}"/>
          </ac:grpSpMkLst>
        </pc:grpChg>
        <pc:grpChg chg="add mod">
          <ac:chgData name="Batool, Nazre" userId="bb8bcf30-75a1-410b-8398-e76265c4dbbb" providerId="ADAL" clId="{7960671E-E5D5-45B5-B71A-40F52BE04415}" dt="2024-09-10T09:34:03.667" v="437" actId="1076"/>
          <ac:grpSpMkLst>
            <pc:docMk/>
            <pc:sldMk cId="2042226437" sldId="320"/>
            <ac:grpSpMk id="32" creationId="{7AFD4CD1-F31B-3BF8-5B55-8A5A1B381DF9}"/>
          </ac:grpSpMkLst>
        </pc:grpChg>
      </pc:sldChg>
      <pc:sldChg chg="addSp delSp modSp add mod">
        <pc:chgData name="Batool, Nazre" userId="bb8bcf30-75a1-410b-8398-e76265c4dbbb" providerId="ADAL" clId="{7960671E-E5D5-45B5-B71A-40F52BE04415}" dt="2024-09-10T09:44:21.292" v="582" actId="1076"/>
        <pc:sldMkLst>
          <pc:docMk/>
          <pc:sldMk cId="3817798189" sldId="321"/>
        </pc:sldMkLst>
        <pc:spChg chg="mod">
          <ac:chgData name="Batool, Nazre" userId="bb8bcf30-75a1-410b-8398-e76265c4dbbb" providerId="ADAL" clId="{7960671E-E5D5-45B5-B71A-40F52BE04415}" dt="2024-09-10T09:44:17.256" v="581" actId="20577"/>
          <ac:spMkLst>
            <pc:docMk/>
            <pc:sldMk cId="3817798189" sldId="321"/>
            <ac:spMk id="3" creationId="{94D0EB80-0155-FE70-7181-FA6803A4FECA}"/>
          </ac:spMkLst>
        </pc:spChg>
        <pc:spChg chg="mod">
          <ac:chgData name="Batool, Nazre" userId="bb8bcf30-75a1-410b-8398-e76265c4dbbb" providerId="ADAL" clId="{7960671E-E5D5-45B5-B71A-40F52BE04415}" dt="2024-09-10T09:37:56.700" v="462"/>
          <ac:spMkLst>
            <pc:docMk/>
            <pc:sldMk cId="3817798189" sldId="321"/>
            <ac:spMk id="4" creationId="{39ACD579-F9B2-9736-27BF-0C1D82F7FC0D}"/>
          </ac:spMkLst>
        </pc:spChg>
        <pc:spChg chg="add del">
          <ac:chgData name="Batool, Nazre" userId="bb8bcf30-75a1-410b-8398-e76265c4dbbb" providerId="ADAL" clId="{7960671E-E5D5-45B5-B71A-40F52BE04415}" dt="2024-09-10T09:43:27.786" v="472" actId="22"/>
          <ac:spMkLst>
            <pc:docMk/>
            <pc:sldMk cId="3817798189" sldId="321"/>
            <ac:spMk id="6" creationId="{4FF7F96A-62E6-7A98-B730-AF7D10BD7F20}"/>
          </ac:spMkLst>
        </pc:spChg>
        <pc:picChg chg="add mod">
          <ac:chgData name="Batool, Nazre" userId="bb8bcf30-75a1-410b-8398-e76265c4dbbb" providerId="ADAL" clId="{7960671E-E5D5-45B5-B71A-40F52BE04415}" dt="2024-09-10T09:44:21.292" v="582" actId="1076"/>
          <ac:picMkLst>
            <pc:docMk/>
            <pc:sldMk cId="3817798189" sldId="321"/>
            <ac:picMk id="2" creationId="{EA9BFF73-A5F2-2F52-AAC2-E4CC115EEAE6}"/>
          </ac:picMkLst>
        </pc:picChg>
      </pc:sldChg>
      <pc:sldChg chg="addSp modSp add mod">
        <pc:chgData name="Batool, Nazre" userId="bb8bcf30-75a1-410b-8398-e76265c4dbbb" providerId="ADAL" clId="{7960671E-E5D5-45B5-B71A-40F52BE04415}" dt="2024-09-10T09:49:07.362" v="684" actId="1076"/>
        <pc:sldMkLst>
          <pc:docMk/>
          <pc:sldMk cId="4235329870" sldId="322"/>
        </pc:sldMkLst>
        <pc:spChg chg="mod">
          <ac:chgData name="Batool, Nazre" userId="bb8bcf30-75a1-410b-8398-e76265c4dbbb" providerId="ADAL" clId="{7960671E-E5D5-45B5-B71A-40F52BE04415}" dt="2024-09-10T09:47:41.462" v="588" actId="403"/>
          <ac:spMkLst>
            <pc:docMk/>
            <pc:sldMk cId="4235329870" sldId="322"/>
            <ac:spMk id="3" creationId="{94D0EB80-0155-FE70-7181-FA6803A4FECA}"/>
          </ac:spMkLst>
        </pc:spChg>
        <pc:spChg chg="mod">
          <ac:chgData name="Batool, Nazre" userId="bb8bcf30-75a1-410b-8398-e76265c4dbbb" providerId="ADAL" clId="{7960671E-E5D5-45B5-B71A-40F52BE04415}" dt="2024-09-10T09:46:03.630" v="583"/>
          <ac:spMkLst>
            <pc:docMk/>
            <pc:sldMk cId="4235329870" sldId="322"/>
            <ac:spMk id="4" creationId="{39ACD579-F9B2-9736-27BF-0C1D82F7FC0D}"/>
          </ac:spMkLst>
        </pc:spChg>
        <pc:spChg chg="add mod">
          <ac:chgData name="Batool, Nazre" userId="bb8bcf30-75a1-410b-8398-e76265c4dbbb" providerId="ADAL" clId="{7960671E-E5D5-45B5-B71A-40F52BE04415}" dt="2024-09-10T09:49:07.362" v="684" actId="1076"/>
          <ac:spMkLst>
            <pc:docMk/>
            <pc:sldMk cId="4235329870" sldId="322"/>
            <ac:spMk id="6" creationId="{9C82A43D-BFD0-31B3-F4DB-CBD20D0321E9}"/>
          </ac:spMkLst>
        </pc:spChg>
        <pc:grpChg chg="add mod">
          <ac:chgData name="Batool, Nazre" userId="bb8bcf30-75a1-410b-8398-e76265c4dbbb" providerId="ADAL" clId="{7960671E-E5D5-45B5-B71A-40F52BE04415}" dt="2024-09-10T09:49:07.362" v="684" actId="1076"/>
          <ac:grpSpMkLst>
            <pc:docMk/>
            <pc:sldMk cId="4235329870" sldId="322"/>
            <ac:grpSpMk id="7" creationId="{39C06CE9-AE36-70F1-024D-768394A6456A}"/>
          </ac:grpSpMkLst>
        </pc:grpChg>
        <pc:picChg chg="add mod">
          <ac:chgData name="Batool, Nazre" userId="bb8bcf30-75a1-410b-8398-e76265c4dbbb" providerId="ADAL" clId="{7960671E-E5D5-45B5-B71A-40F52BE04415}" dt="2024-09-10T09:49:07.362" v="684" actId="1076"/>
          <ac:picMkLst>
            <pc:docMk/>
            <pc:sldMk cId="4235329870" sldId="322"/>
            <ac:picMk id="2" creationId="{0B3CD96F-451B-603A-3C67-A2A06D432189}"/>
          </ac:picMkLst>
        </pc:picChg>
        <pc:picChg chg="add mod">
          <ac:chgData name="Batool, Nazre" userId="bb8bcf30-75a1-410b-8398-e76265c4dbbb" providerId="ADAL" clId="{7960671E-E5D5-45B5-B71A-40F52BE04415}" dt="2024-09-10T09:49:07.362" v="684" actId="1076"/>
          <ac:picMkLst>
            <pc:docMk/>
            <pc:sldMk cId="4235329870" sldId="322"/>
            <ac:picMk id="5" creationId="{9D63CF59-041C-F64E-E745-6F92CA914485}"/>
          </ac:picMkLst>
        </pc:picChg>
      </pc:sldChg>
      <pc:sldChg chg="modSp add mod">
        <pc:chgData name="Batool, Nazre" userId="bb8bcf30-75a1-410b-8398-e76265c4dbbb" providerId="ADAL" clId="{7960671E-E5D5-45B5-B71A-40F52BE04415}" dt="2024-09-10T09:50:12.873" v="697" actId="20577"/>
        <pc:sldMkLst>
          <pc:docMk/>
          <pc:sldMk cId="4166087767" sldId="323"/>
        </pc:sldMkLst>
        <pc:spChg chg="mod">
          <ac:chgData name="Batool, Nazre" userId="bb8bcf30-75a1-410b-8398-e76265c4dbbb" providerId="ADAL" clId="{7960671E-E5D5-45B5-B71A-40F52BE04415}" dt="2024-09-10T09:50:12.873" v="697" actId="20577"/>
          <ac:spMkLst>
            <pc:docMk/>
            <pc:sldMk cId="4166087767" sldId="323"/>
            <ac:spMk id="3" creationId="{94D0EB80-0155-FE70-7181-FA6803A4FECA}"/>
          </ac:spMkLst>
        </pc:spChg>
        <pc:spChg chg="mod">
          <ac:chgData name="Batool, Nazre" userId="bb8bcf30-75a1-410b-8398-e76265c4dbbb" providerId="ADAL" clId="{7960671E-E5D5-45B5-B71A-40F52BE04415}" dt="2024-09-10T09:49:36.525" v="691" actId="20577"/>
          <ac:spMkLst>
            <pc:docMk/>
            <pc:sldMk cId="4166087767" sldId="323"/>
            <ac:spMk id="4" creationId="{39ACD579-F9B2-9736-27BF-0C1D82F7FC0D}"/>
          </ac:spMkLst>
        </pc:spChg>
      </pc:sldChg>
      <pc:sldChg chg="modSp add mod">
        <pc:chgData name="Batool, Nazre" userId="bb8bcf30-75a1-410b-8398-e76265c4dbbb" providerId="ADAL" clId="{7960671E-E5D5-45B5-B71A-40F52BE04415}" dt="2024-09-10T09:58:22.743" v="854" actId="20577"/>
        <pc:sldMkLst>
          <pc:docMk/>
          <pc:sldMk cId="1182311603" sldId="324"/>
        </pc:sldMkLst>
        <pc:spChg chg="mod">
          <ac:chgData name="Batool, Nazre" userId="bb8bcf30-75a1-410b-8398-e76265c4dbbb" providerId="ADAL" clId="{7960671E-E5D5-45B5-B71A-40F52BE04415}" dt="2024-09-10T09:58:22.743" v="854" actId="20577"/>
          <ac:spMkLst>
            <pc:docMk/>
            <pc:sldMk cId="1182311603" sldId="324"/>
            <ac:spMk id="3" creationId="{94D0EB80-0155-FE70-7181-FA6803A4FECA}"/>
          </ac:spMkLst>
        </pc:spChg>
        <pc:spChg chg="mod">
          <ac:chgData name="Batool, Nazre" userId="bb8bcf30-75a1-410b-8398-e76265c4dbbb" providerId="ADAL" clId="{7960671E-E5D5-45B5-B71A-40F52BE04415}" dt="2024-09-10T09:50:58.570" v="703"/>
          <ac:spMkLst>
            <pc:docMk/>
            <pc:sldMk cId="1182311603" sldId="324"/>
            <ac:spMk id="4" creationId="{39ACD579-F9B2-9736-27BF-0C1D82F7FC0D}"/>
          </ac:spMkLst>
        </pc:spChg>
      </pc:sldChg>
      <pc:sldChg chg="modSp add mod">
        <pc:chgData name="Batool, Nazre" userId="bb8bcf30-75a1-410b-8398-e76265c4dbbb" providerId="ADAL" clId="{7960671E-E5D5-45B5-B71A-40F52BE04415}" dt="2024-09-10T11:33:48.318" v="883" actId="12"/>
        <pc:sldMkLst>
          <pc:docMk/>
          <pc:sldMk cId="3906592397" sldId="325"/>
        </pc:sldMkLst>
        <pc:spChg chg="mod">
          <ac:chgData name="Batool, Nazre" userId="bb8bcf30-75a1-410b-8398-e76265c4dbbb" providerId="ADAL" clId="{7960671E-E5D5-45B5-B71A-40F52BE04415}" dt="2024-09-10T11:33:48.318" v="883" actId="12"/>
          <ac:spMkLst>
            <pc:docMk/>
            <pc:sldMk cId="3906592397" sldId="325"/>
            <ac:spMk id="3" creationId="{94D0EB80-0155-FE70-7181-FA6803A4FECA}"/>
          </ac:spMkLst>
        </pc:spChg>
        <pc:spChg chg="mod">
          <ac:chgData name="Batool, Nazre" userId="bb8bcf30-75a1-410b-8398-e76265c4dbbb" providerId="ADAL" clId="{7960671E-E5D5-45B5-B71A-40F52BE04415}" dt="2024-09-10T11:27:58.701" v="855"/>
          <ac:spMkLst>
            <pc:docMk/>
            <pc:sldMk cId="3906592397" sldId="325"/>
            <ac:spMk id="4" creationId="{39ACD579-F9B2-9736-27BF-0C1D82F7FC0D}"/>
          </ac:spMkLst>
        </pc:spChg>
      </pc:sldChg>
      <pc:sldChg chg="addSp modSp add mod">
        <pc:chgData name="Batool, Nazre" userId="bb8bcf30-75a1-410b-8398-e76265c4dbbb" providerId="ADAL" clId="{7960671E-E5D5-45B5-B71A-40F52BE04415}" dt="2024-09-10T11:40:53.068" v="923" actId="1076"/>
        <pc:sldMkLst>
          <pc:docMk/>
          <pc:sldMk cId="3816861056" sldId="326"/>
        </pc:sldMkLst>
        <pc:spChg chg="add mod">
          <ac:chgData name="Batool, Nazre" userId="bb8bcf30-75a1-410b-8398-e76265c4dbbb" providerId="ADAL" clId="{7960671E-E5D5-45B5-B71A-40F52BE04415}" dt="2024-09-10T11:36:28.056" v="900" actId="404"/>
          <ac:spMkLst>
            <pc:docMk/>
            <pc:sldMk cId="3816861056" sldId="326"/>
            <ac:spMk id="2" creationId="{B59D8BF7-C6C8-7988-409F-6FD2F5AF06A8}"/>
          </ac:spMkLst>
        </pc:spChg>
        <pc:spChg chg="mod">
          <ac:chgData name="Batool, Nazre" userId="bb8bcf30-75a1-410b-8398-e76265c4dbbb" providerId="ADAL" clId="{7960671E-E5D5-45B5-B71A-40F52BE04415}" dt="2024-09-10T11:36:10.810" v="893" actId="404"/>
          <ac:spMkLst>
            <pc:docMk/>
            <pc:sldMk cId="3816861056" sldId="326"/>
            <ac:spMk id="3" creationId="{94D0EB80-0155-FE70-7181-FA6803A4FECA}"/>
          </ac:spMkLst>
        </pc:spChg>
        <pc:spChg chg="mod">
          <ac:chgData name="Batool, Nazre" userId="bb8bcf30-75a1-410b-8398-e76265c4dbbb" providerId="ADAL" clId="{7960671E-E5D5-45B5-B71A-40F52BE04415}" dt="2024-09-10T11:30:36.597" v="871"/>
          <ac:spMkLst>
            <pc:docMk/>
            <pc:sldMk cId="3816861056" sldId="326"/>
            <ac:spMk id="4" creationId="{39ACD579-F9B2-9736-27BF-0C1D82F7FC0D}"/>
          </ac:spMkLst>
        </pc:spChg>
        <pc:spChg chg="add mod">
          <ac:chgData name="Batool, Nazre" userId="bb8bcf30-75a1-410b-8398-e76265c4dbbb" providerId="ADAL" clId="{7960671E-E5D5-45B5-B71A-40F52BE04415}" dt="2024-09-10T11:40:53.068" v="923" actId="1076"/>
          <ac:spMkLst>
            <pc:docMk/>
            <pc:sldMk cId="3816861056" sldId="326"/>
            <ac:spMk id="6" creationId="{982EF167-A17E-023D-682E-D08F79D3255F}"/>
          </ac:spMkLst>
        </pc:spChg>
        <pc:picChg chg="add mod">
          <ac:chgData name="Batool, Nazre" userId="bb8bcf30-75a1-410b-8398-e76265c4dbbb" providerId="ADAL" clId="{7960671E-E5D5-45B5-B71A-40F52BE04415}" dt="2024-09-10T11:36:33.853" v="902" actId="14100"/>
          <ac:picMkLst>
            <pc:docMk/>
            <pc:sldMk cId="3816861056" sldId="326"/>
            <ac:picMk id="5" creationId="{7FD79445-AB9A-5729-2605-EFEA674A0B99}"/>
          </ac:picMkLst>
        </pc:picChg>
      </pc:sldChg>
      <pc:sldChg chg="addSp modSp add mod">
        <pc:chgData name="Batool, Nazre" userId="bb8bcf30-75a1-410b-8398-e76265c4dbbb" providerId="ADAL" clId="{7960671E-E5D5-45B5-B71A-40F52BE04415}" dt="2024-09-10T12:10:55.768" v="1158" actId="20577"/>
        <pc:sldMkLst>
          <pc:docMk/>
          <pc:sldMk cId="3510297080" sldId="327"/>
        </pc:sldMkLst>
        <pc:spChg chg="add mod">
          <ac:chgData name="Batool, Nazre" userId="bb8bcf30-75a1-410b-8398-e76265c4dbbb" providerId="ADAL" clId="{7960671E-E5D5-45B5-B71A-40F52BE04415}" dt="2024-09-10T12:09:33.166" v="1124" actId="13926"/>
          <ac:spMkLst>
            <pc:docMk/>
            <pc:sldMk cId="3510297080" sldId="327"/>
            <ac:spMk id="2" creationId="{4DBE82A5-F74F-05B0-9263-E62619EACA3E}"/>
          </ac:spMkLst>
        </pc:spChg>
        <pc:spChg chg="mod">
          <ac:chgData name="Batool, Nazre" userId="bb8bcf30-75a1-410b-8398-e76265c4dbbb" providerId="ADAL" clId="{7960671E-E5D5-45B5-B71A-40F52BE04415}" dt="2024-09-10T12:07:41.667" v="1109" actId="6549"/>
          <ac:spMkLst>
            <pc:docMk/>
            <pc:sldMk cId="3510297080" sldId="327"/>
            <ac:spMk id="3" creationId="{94D0EB80-0155-FE70-7181-FA6803A4FECA}"/>
          </ac:spMkLst>
        </pc:spChg>
        <pc:spChg chg="mod">
          <ac:chgData name="Batool, Nazre" userId="bb8bcf30-75a1-410b-8398-e76265c4dbbb" providerId="ADAL" clId="{7960671E-E5D5-45B5-B71A-40F52BE04415}" dt="2024-09-10T12:10:55.768" v="1158" actId="20577"/>
          <ac:spMkLst>
            <pc:docMk/>
            <pc:sldMk cId="3510297080" sldId="327"/>
            <ac:spMk id="4" creationId="{39ACD579-F9B2-9736-27BF-0C1D82F7FC0D}"/>
          </ac:spMkLst>
        </pc:spChg>
        <pc:spChg chg="add mod">
          <ac:chgData name="Batool, Nazre" userId="bb8bcf30-75a1-410b-8398-e76265c4dbbb" providerId="ADAL" clId="{7960671E-E5D5-45B5-B71A-40F52BE04415}" dt="2024-09-10T12:08:54.167" v="1123" actId="1076"/>
          <ac:spMkLst>
            <pc:docMk/>
            <pc:sldMk cId="3510297080" sldId="327"/>
            <ac:spMk id="5" creationId="{0C4E5CBE-2B05-5A93-8751-A53EAD87EC87}"/>
          </ac:spMkLst>
        </pc:spChg>
        <pc:picChg chg="add mod">
          <ac:chgData name="Batool, Nazre" userId="bb8bcf30-75a1-410b-8398-e76265c4dbbb" providerId="ADAL" clId="{7960671E-E5D5-45B5-B71A-40F52BE04415}" dt="2024-09-10T12:08:25.206" v="1120" actId="14100"/>
          <ac:picMkLst>
            <pc:docMk/>
            <pc:sldMk cId="3510297080" sldId="327"/>
            <ac:picMk id="6" creationId="{335D1778-CCD2-804B-DBBE-7521F0817B98}"/>
          </ac:picMkLst>
        </pc:picChg>
      </pc:sldChg>
      <pc:sldChg chg="addSp modSp add mod ord">
        <pc:chgData name="Batool, Nazre" userId="bb8bcf30-75a1-410b-8398-e76265c4dbbb" providerId="ADAL" clId="{7960671E-E5D5-45B5-B71A-40F52BE04415}" dt="2024-09-10T12:12:18.962" v="1171" actId="1076"/>
        <pc:sldMkLst>
          <pc:docMk/>
          <pc:sldMk cId="4188905526" sldId="328"/>
        </pc:sldMkLst>
        <pc:spChg chg="add mod">
          <ac:chgData name="Batool, Nazre" userId="bb8bcf30-75a1-410b-8398-e76265c4dbbb" providerId="ADAL" clId="{7960671E-E5D5-45B5-B71A-40F52BE04415}" dt="2024-09-10T12:12:18.962" v="1171" actId="1076"/>
          <ac:spMkLst>
            <pc:docMk/>
            <pc:sldMk cId="4188905526" sldId="328"/>
            <ac:spMk id="2" creationId="{09105186-1EE5-38C2-6532-9FE864009B12}"/>
          </ac:spMkLst>
        </pc:spChg>
        <pc:spChg chg="mod">
          <ac:chgData name="Batool, Nazre" userId="bb8bcf30-75a1-410b-8398-e76265c4dbbb" providerId="ADAL" clId="{7960671E-E5D5-45B5-B71A-40F52BE04415}" dt="2024-09-10T12:11:31.168" v="1160" actId="207"/>
          <ac:spMkLst>
            <pc:docMk/>
            <pc:sldMk cId="4188905526" sldId="328"/>
            <ac:spMk id="3" creationId="{94D0EB80-0155-FE70-7181-FA6803A4FECA}"/>
          </ac:spMkLst>
        </pc:spChg>
        <pc:spChg chg="mod">
          <ac:chgData name="Batool, Nazre" userId="bb8bcf30-75a1-410b-8398-e76265c4dbbb" providerId="ADAL" clId="{7960671E-E5D5-45B5-B71A-40F52BE04415}" dt="2024-09-10T12:10:51.048" v="1157" actId="20577"/>
          <ac:spMkLst>
            <pc:docMk/>
            <pc:sldMk cId="4188905526" sldId="328"/>
            <ac:spMk id="4" creationId="{39ACD579-F9B2-9736-27BF-0C1D82F7FC0D}"/>
          </ac:spMkLst>
        </pc:spChg>
        <pc:spChg chg="add mod">
          <ac:chgData name="Batool, Nazre" userId="bb8bcf30-75a1-410b-8398-e76265c4dbbb" providerId="ADAL" clId="{7960671E-E5D5-45B5-B71A-40F52BE04415}" dt="2024-09-10T12:12:06.368" v="1166" actId="1076"/>
          <ac:spMkLst>
            <pc:docMk/>
            <pc:sldMk cId="4188905526" sldId="328"/>
            <ac:spMk id="5" creationId="{3DA7EF4C-65A1-8666-9E52-19C12BF6BEC5}"/>
          </ac:spMkLst>
        </pc:spChg>
        <pc:picChg chg="add mod">
          <ac:chgData name="Batool, Nazre" userId="bb8bcf30-75a1-410b-8398-e76265c4dbbb" providerId="ADAL" clId="{7960671E-E5D5-45B5-B71A-40F52BE04415}" dt="2024-09-10T12:12:00.677" v="1165" actId="14100"/>
          <ac:picMkLst>
            <pc:docMk/>
            <pc:sldMk cId="4188905526" sldId="328"/>
            <ac:picMk id="6" creationId="{AB1286A5-0FD4-AE3F-A0E5-1F4541B0AD0C}"/>
          </ac:picMkLst>
        </pc:picChg>
      </pc:sldChg>
      <pc:sldChg chg="addSp delSp modSp add mod">
        <pc:chgData name="Batool, Nazre" userId="bb8bcf30-75a1-410b-8398-e76265c4dbbb" providerId="ADAL" clId="{7960671E-E5D5-45B5-B71A-40F52BE04415}" dt="2024-09-10T12:14:12.140" v="1223" actId="478"/>
        <pc:sldMkLst>
          <pc:docMk/>
          <pc:sldMk cId="2138607729" sldId="329"/>
        </pc:sldMkLst>
        <pc:spChg chg="add mod">
          <ac:chgData name="Batool, Nazre" userId="bb8bcf30-75a1-410b-8398-e76265c4dbbb" providerId="ADAL" clId="{7960671E-E5D5-45B5-B71A-40F52BE04415}" dt="2024-09-10T12:14:05.230" v="1221" actId="403"/>
          <ac:spMkLst>
            <pc:docMk/>
            <pc:sldMk cId="2138607729" sldId="329"/>
            <ac:spMk id="2" creationId="{075DDEE0-26EE-11D1-A0F7-F6057E8DA10D}"/>
          </ac:spMkLst>
        </pc:spChg>
        <pc:spChg chg="del">
          <ac:chgData name="Batool, Nazre" userId="bb8bcf30-75a1-410b-8398-e76265c4dbbb" providerId="ADAL" clId="{7960671E-E5D5-45B5-B71A-40F52BE04415}" dt="2024-09-10T12:14:12.140" v="1223" actId="478"/>
          <ac:spMkLst>
            <pc:docMk/>
            <pc:sldMk cId="2138607729" sldId="329"/>
            <ac:spMk id="3" creationId="{94D0EB80-0155-FE70-7181-FA6803A4FECA}"/>
          </ac:spMkLst>
        </pc:spChg>
        <pc:spChg chg="mod">
          <ac:chgData name="Batool, Nazre" userId="bb8bcf30-75a1-410b-8398-e76265c4dbbb" providerId="ADAL" clId="{7960671E-E5D5-45B5-B71A-40F52BE04415}" dt="2024-09-10T12:14:09.741" v="1222" actId="20577"/>
          <ac:spMkLst>
            <pc:docMk/>
            <pc:sldMk cId="2138607729" sldId="329"/>
            <ac:spMk id="4" creationId="{39ACD579-F9B2-9736-27BF-0C1D82F7FC0D}"/>
          </ac:spMkLst>
        </pc:spChg>
        <pc:spChg chg="add mod">
          <ac:chgData name="Batool, Nazre" userId="bb8bcf30-75a1-410b-8398-e76265c4dbbb" providerId="ADAL" clId="{7960671E-E5D5-45B5-B71A-40F52BE04415}" dt="2024-09-10T12:13:56.727" v="1219" actId="404"/>
          <ac:spMkLst>
            <pc:docMk/>
            <pc:sldMk cId="2138607729" sldId="329"/>
            <ac:spMk id="5" creationId="{33FBF966-FA75-097D-460D-B3A56B9A46AD}"/>
          </ac:spMkLst>
        </pc:spChg>
        <pc:picChg chg="add mod">
          <ac:chgData name="Batool, Nazre" userId="bb8bcf30-75a1-410b-8398-e76265c4dbbb" providerId="ADAL" clId="{7960671E-E5D5-45B5-B71A-40F52BE04415}" dt="2024-09-10T12:13:30.985" v="1209" actId="1076"/>
          <ac:picMkLst>
            <pc:docMk/>
            <pc:sldMk cId="2138607729" sldId="329"/>
            <ac:picMk id="6" creationId="{7A507ADF-0122-337E-9EC8-7FA826D5C3E7}"/>
          </ac:picMkLst>
        </pc:picChg>
      </pc:sldChg>
      <pc:sldChg chg="add del">
        <pc:chgData name="Batool, Nazre" userId="bb8bcf30-75a1-410b-8398-e76265c4dbbb" providerId="ADAL" clId="{7960671E-E5D5-45B5-B71A-40F52BE04415}" dt="2024-09-10T12:15:29.446" v="1225" actId="2890"/>
        <pc:sldMkLst>
          <pc:docMk/>
          <pc:sldMk cId="2199023482" sldId="330"/>
        </pc:sldMkLst>
      </pc:sldChg>
      <pc:sldChg chg="addSp delSp modSp add mod ord">
        <pc:chgData name="Batool, Nazre" userId="bb8bcf30-75a1-410b-8398-e76265c4dbbb" providerId="ADAL" clId="{7960671E-E5D5-45B5-B71A-40F52BE04415}" dt="2024-09-10T12:21:06.830" v="1346" actId="20577"/>
        <pc:sldMkLst>
          <pc:docMk/>
          <pc:sldMk cId="2986055573" sldId="330"/>
        </pc:sldMkLst>
        <pc:spChg chg="del">
          <ac:chgData name="Batool, Nazre" userId="bb8bcf30-75a1-410b-8398-e76265c4dbbb" providerId="ADAL" clId="{7960671E-E5D5-45B5-B71A-40F52BE04415}" dt="2024-09-10T12:15:39.391" v="1229" actId="478"/>
          <ac:spMkLst>
            <pc:docMk/>
            <pc:sldMk cId="2986055573" sldId="330"/>
            <ac:spMk id="2" creationId="{09105186-1EE5-38C2-6532-9FE864009B12}"/>
          </ac:spMkLst>
        </pc:spChg>
        <pc:spChg chg="del">
          <ac:chgData name="Batool, Nazre" userId="bb8bcf30-75a1-410b-8398-e76265c4dbbb" providerId="ADAL" clId="{7960671E-E5D5-45B5-B71A-40F52BE04415}" dt="2024-09-10T12:18:44.478" v="1270" actId="478"/>
          <ac:spMkLst>
            <pc:docMk/>
            <pc:sldMk cId="2986055573" sldId="330"/>
            <ac:spMk id="3" creationId="{94D0EB80-0155-FE70-7181-FA6803A4FECA}"/>
          </ac:spMkLst>
        </pc:spChg>
        <pc:spChg chg="mod">
          <ac:chgData name="Batool, Nazre" userId="bb8bcf30-75a1-410b-8398-e76265c4dbbb" providerId="ADAL" clId="{7960671E-E5D5-45B5-B71A-40F52BE04415}" dt="2024-09-10T12:19:00.431" v="1275" actId="1076"/>
          <ac:spMkLst>
            <pc:docMk/>
            <pc:sldMk cId="2986055573" sldId="330"/>
            <ac:spMk id="4" creationId="{39ACD579-F9B2-9736-27BF-0C1D82F7FC0D}"/>
          </ac:spMkLst>
        </pc:spChg>
        <pc:spChg chg="del">
          <ac:chgData name="Batool, Nazre" userId="bb8bcf30-75a1-410b-8398-e76265c4dbbb" providerId="ADAL" clId="{7960671E-E5D5-45B5-B71A-40F52BE04415}" dt="2024-09-10T12:15:46.692" v="1231" actId="478"/>
          <ac:spMkLst>
            <pc:docMk/>
            <pc:sldMk cId="2986055573" sldId="330"/>
            <ac:spMk id="5" creationId="{3DA7EF4C-65A1-8666-9E52-19C12BF6BEC5}"/>
          </ac:spMkLst>
        </pc:spChg>
        <pc:spChg chg="add mod">
          <ac:chgData name="Batool, Nazre" userId="bb8bcf30-75a1-410b-8398-e76265c4dbbb" providerId="ADAL" clId="{7960671E-E5D5-45B5-B71A-40F52BE04415}" dt="2024-09-10T12:21:06.830" v="1346" actId="20577"/>
          <ac:spMkLst>
            <pc:docMk/>
            <pc:sldMk cId="2986055573" sldId="330"/>
            <ac:spMk id="8" creationId="{54ACB929-C8E0-F753-FA8D-A2394F80161B}"/>
          </ac:spMkLst>
        </pc:spChg>
        <pc:spChg chg="add mod">
          <ac:chgData name="Batool, Nazre" userId="bb8bcf30-75a1-410b-8398-e76265c4dbbb" providerId="ADAL" clId="{7960671E-E5D5-45B5-B71A-40F52BE04415}" dt="2024-09-10T12:20:00.459" v="1329" actId="1076"/>
          <ac:spMkLst>
            <pc:docMk/>
            <pc:sldMk cId="2986055573" sldId="330"/>
            <ac:spMk id="9" creationId="{1929A9E7-C02D-9E64-C26C-FA4E366CBE1C}"/>
          </ac:spMkLst>
        </pc:spChg>
        <pc:spChg chg="add mod">
          <ac:chgData name="Batool, Nazre" userId="bb8bcf30-75a1-410b-8398-e76265c4dbbb" providerId="ADAL" clId="{7960671E-E5D5-45B5-B71A-40F52BE04415}" dt="2024-09-10T12:19:32.562" v="1283" actId="1076"/>
          <ac:spMkLst>
            <pc:docMk/>
            <pc:sldMk cId="2986055573" sldId="330"/>
            <ac:spMk id="10" creationId="{C560396F-9079-D709-8685-71E669E3A518}"/>
          </ac:spMkLst>
        </pc:spChg>
        <pc:spChg chg="add mod">
          <ac:chgData name="Batool, Nazre" userId="bb8bcf30-75a1-410b-8398-e76265c4dbbb" providerId="ADAL" clId="{7960671E-E5D5-45B5-B71A-40F52BE04415}" dt="2024-09-10T12:20:47.131" v="1336" actId="1076"/>
          <ac:spMkLst>
            <pc:docMk/>
            <pc:sldMk cId="2986055573" sldId="330"/>
            <ac:spMk id="11" creationId="{F838400C-2766-2C7F-0208-90DD83C529B5}"/>
          </ac:spMkLst>
        </pc:spChg>
        <pc:spChg chg="add del mod">
          <ac:chgData name="Batool, Nazre" userId="bb8bcf30-75a1-410b-8398-e76265c4dbbb" providerId="ADAL" clId="{7960671E-E5D5-45B5-B71A-40F52BE04415}" dt="2024-09-10T12:18:52.594" v="1273" actId="478"/>
          <ac:spMkLst>
            <pc:docMk/>
            <pc:sldMk cId="2986055573" sldId="330"/>
            <ac:spMk id="15" creationId="{2E2ADDBC-6AAE-EE0C-09ED-BE5DEB6EAC6F}"/>
          </ac:spMkLst>
        </pc:spChg>
        <pc:picChg chg="del">
          <ac:chgData name="Batool, Nazre" userId="bb8bcf30-75a1-410b-8398-e76265c4dbbb" providerId="ADAL" clId="{7960671E-E5D5-45B5-B71A-40F52BE04415}" dt="2024-09-10T12:15:42.180" v="1230" actId="478"/>
          <ac:picMkLst>
            <pc:docMk/>
            <pc:sldMk cId="2986055573" sldId="330"/>
            <ac:picMk id="6" creationId="{AB1286A5-0FD4-AE3F-A0E5-1F4541B0AD0C}"/>
          </ac:picMkLst>
        </pc:picChg>
        <pc:picChg chg="add del mod">
          <ac:chgData name="Batool, Nazre" userId="bb8bcf30-75a1-410b-8398-e76265c4dbbb" providerId="ADAL" clId="{7960671E-E5D5-45B5-B71A-40F52BE04415}" dt="2024-09-10T12:19:13.532" v="1276" actId="1076"/>
          <ac:picMkLst>
            <pc:docMk/>
            <pc:sldMk cId="2986055573" sldId="330"/>
            <ac:picMk id="7" creationId="{DC7E5378-DE96-B7EB-E142-91C73FCABD9D}"/>
          </ac:picMkLst>
        </pc:picChg>
        <pc:cxnChg chg="add mod">
          <ac:chgData name="Batool, Nazre" userId="bb8bcf30-75a1-410b-8398-e76265c4dbbb" providerId="ADAL" clId="{7960671E-E5D5-45B5-B71A-40F52BE04415}" dt="2024-09-10T12:20:38.720" v="1334" actId="1076"/>
          <ac:cxnSpMkLst>
            <pc:docMk/>
            <pc:sldMk cId="2986055573" sldId="330"/>
            <ac:cxnSpMk id="12" creationId="{6C2E256D-FD99-915E-FD30-E22A2A00CBD3}"/>
          </ac:cxnSpMkLst>
        </pc:cxnChg>
        <pc:cxnChg chg="add mod">
          <ac:chgData name="Batool, Nazre" userId="bb8bcf30-75a1-410b-8398-e76265c4dbbb" providerId="ADAL" clId="{7960671E-E5D5-45B5-B71A-40F52BE04415}" dt="2024-09-10T12:20:43.977" v="1335" actId="1076"/>
          <ac:cxnSpMkLst>
            <pc:docMk/>
            <pc:sldMk cId="2986055573" sldId="330"/>
            <ac:cxnSpMk id="13" creationId="{84A2B96C-054A-4B1C-4C8E-F3ACD7E311FE}"/>
          </ac:cxnSpMkLst>
        </pc:cxnChg>
      </pc:sldChg>
      <pc:sldChg chg="addSp delSp modSp add mod">
        <pc:chgData name="Batool, Nazre" userId="bb8bcf30-75a1-410b-8398-e76265c4dbbb" providerId="ADAL" clId="{7960671E-E5D5-45B5-B71A-40F52BE04415}" dt="2024-09-10T12:25:06.756" v="1454" actId="20577"/>
        <pc:sldMkLst>
          <pc:docMk/>
          <pc:sldMk cId="3472143993" sldId="331"/>
        </pc:sldMkLst>
        <pc:spChg chg="del">
          <ac:chgData name="Batool, Nazre" userId="bb8bcf30-75a1-410b-8398-e76265c4dbbb" providerId="ADAL" clId="{7960671E-E5D5-45B5-B71A-40F52BE04415}" dt="2024-09-10T12:24:13.983" v="1418" actId="478"/>
          <ac:spMkLst>
            <pc:docMk/>
            <pc:sldMk cId="3472143993" sldId="331"/>
            <ac:spMk id="3" creationId="{94D0EB80-0155-FE70-7181-FA6803A4FECA}"/>
          </ac:spMkLst>
        </pc:spChg>
        <pc:spChg chg="mod">
          <ac:chgData name="Batool, Nazre" userId="bb8bcf30-75a1-410b-8398-e76265c4dbbb" providerId="ADAL" clId="{7960671E-E5D5-45B5-B71A-40F52BE04415}" dt="2024-09-10T12:25:06.756" v="1454" actId="20577"/>
          <ac:spMkLst>
            <pc:docMk/>
            <pc:sldMk cId="3472143993" sldId="331"/>
            <ac:spMk id="4" creationId="{39ACD579-F9B2-9736-27BF-0C1D82F7FC0D}"/>
          </ac:spMkLst>
        </pc:spChg>
        <pc:spChg chg="add del mod">
          <ac:chgData name="Batool, Nazre" userId="bb8bcf30-75a1-410b-8398-e76265c4dbbb" providerId="ADAL" clId="{7960671E-E5D5-45B5-B71A-40F52BE04415}" dt="2024-09-10T12:24:18.616" v="1419" actId="478"/>
          <ac:spMkLst>
            <pc:docMk/>
            <pc:sldMk cId="3472143993" sldId="331"/>
            <ac:spMk id="5" creationId="{77198FB3-F851-9F09-1964-02435F6EBCF9}"/>
          </ac:spMkLst>
        </pc:spChg>
        <pc:spChg chg="add mod">
          <ac:chgData name="Batool, Nazre" userId="bb8bcf30-75a1-410b-8398-e76265c4dbbb" providerId="ADAL" clId="{7960671E-E5D5-45B5-B71A-40F52BE04415}" dt="2024-09-10T12:24:50.510" v="1430" actId="1076"/>
          <ac:spMkLst>
            <pc:docMk/>
            <pc:sldMk cId="3472143993" sldId="331"/>
            <ac:spMk id="7" creationId="{F924E758-6687-98E3-0C16-E6E80CF56F01}"/>
          </ac:spMkLst>
        </pc:spChg>
        <pc:spChg chg="add mod">
          <ac:chgData name="Batool, Nazre" userId="bb8bcf30-75a1-410b-8398-e76265c4dbbb" providerId="ADAL" clId="{7960671E-E5D5-45B5-B71A-40F52BE04415}" dt="2024-09-10T12:24:55.655" v="1431" actId="1076"/>
          <ac:spMkLst>
            <pc:docMk/>
            <pc:sldMk cId="3472143993" sldId="331"/>
            <ac:spMk id="8" creationId="{E5BD451F-BFE5-BA7D-9BB7-B658C04397FE}"/>
          </ac:spMkLst>
        </pc:spChg>
        <pc:spChg chg="add mod">
          <ac:chgData name="Batool, Nazre" userId="bb8bcf30-75a1-410b-8398-e76265c4dbbb" providerId="ADAL" clId="{7960671E-E5D5-45B5-B71A-40F52BE04415}" dt="2024-09-10T12:24:41.278" v="1427" actId="1076"/>
          <ac:spMkLst>
            <pc:docMk/>
            <pc:sldMk cId="3472143993" sldId="331"/>
            <ac:spMk id="9" creationId="{CAE5FCB2-3948-8CC7-5315-27154504ED04}"/>
          </ac:spMkLst>
        </pc:spChg>
        <pc:picChg chg="add mod">
          <ac:chgData name="Batool, Nazre" userId="bb8bcf30-75a1-410b-8398-e76265c4dbbb" providerId="ADAL" clId="{7960671E-E5D5-45B5-B71A-40F52BE04415}" dt="2024-09-10T12:24:45.097" v="1429" actId="1076"/>
          <ac:picMkLst>
            <pc:docMk/>
            <pc:sldMk cId="3472143993" sldId="331"/>
            <ac:picMk id="6" creationId="{732BDF89-0CC1-81CC-E3EA-39CA7036D9CA}"/>
          </ac:picMkLst>
        </pc:picChg>
      </pc:sldChg>
      <pc:sldChg chg="addSp delSp modSp add mod">
        <pc:chgData name="Batool, Nazre" userId="bb8bcf30-75a1-410b-8398-e76265c4dbbb" providerId="ADAL" clId="{7960671E-E5D5-45B5-B71A-40F52BE04415}" dt="2024-09-10T12:26:35.862" v="1476" actId="404"/>
        <pc:sldMkLst>
          <pc:docMk/>
          <pc:sldMk cId="1799742282" sldId="332"/>
        </pc:sldMkLst>
        <pc:spChg chg="del">
          <ac:chgData name="Batool, Nazre" userId="bb8bcf30-75a1-410b-8398-e76265c4dbbb" providerId="ADAL" clId="{7960671E-E5D5-45B5-B71A-40F52BE04415}" dt="2024-09-10T12:25:57.455" v="1462" actId="478"/>
          <ac:spMkLst>
            <pc:docMk/>
            <pc:sldMk cId="1799742282" sldId="332"/>
            <ac:spMk id="3" creationId="{94D0EB80-0155-FE70-7181-FA6803A4FECA}"/>
          </ac:spMkLst>
        </pc:spChg>
        <pc:spChg chg="mod">
          <ac:chgData name="Batool, Nazre" userId="bb8bcf30-75a1-410b-8398-e76265c4dbbb" providerId="ADAL" clId="{7960671E-E5D5-45B5-B71A-40F52BE04415}" dt="2024-09-10T12:25:54.125" v="1461" actId="20577"/>
          <ac:spMkLst>
            <pc:docMk/>
            <pc:sldMk cId="1799742282" sldId="332"/>
            <ac:spMk id="4" creationId="{39ACD579-F9B2-9736-27BF-0C1D82F7FC0D}"/>
          </ac:spMkLst>
        </pc:spChg>
        <pc:spChg chg="add del mod">
          <ac:chgData name="Batool, Nazre" userId="bb8bcf30-75a1-410b-8398-e76265c4dbbb" providerId="ADAL" clId="{7960671E-E5D5-45B5-B71A-40F52BE04415}" dt="2024-09-10T12:26:00.356" v="1464" actId="478"/>
          <ac:spMkLst>
            <pc:docMk/>
            <pc:sldMk cId="1799742282" sldId="332"/>
            <ac:spMk id="5" creationId="{D879C0F1-DD37-B37C-8802-593AC11A7EDC}"/>
          </ac:spMkLst>
        </pc:spChg>
        <pc:spChg chg="add mod">
          <ac:chgData name="Batool, Nazre" userId="bb8bcf30-75a1-410b-8398-e76265c4dbbb" providerId="ADAL" clId="{7960671E-E5D5-45B5-B71A-40F52BE04415}" dt="2024-09-10T12:26:35.862" v="1476" actId="404"/>
          <ac:spMkLst>
            <pc:docMk/>
            <pc:sldMk cId="1799742282" sldId="332"/>
            <ac:spMk id="7" creationId="{A61C89FD-35A4-7F63-C51B-CEB79136F153}"/>
          </ac:spMkLst>
        </pc:spChg>
        <pc:spChg chg="add mod">
          <ac:chgData name="Batool, Nazre" userId="bb8bcf30-75a1-410b-8398-e76265c4dbbb" providerId="ADAL" clId="{7960671E-E5D5-45B5-B71A-40F52BE04415}" dt="2024-09-10T12:26:14.696" v="1469" actId="1076"/>
          <ac:spMkLst>
            <pc:docMk/>
            <pc:sldMk cId="1799742282" sldId="332"/>
            <ac:spMk id="8" creationId="{C55248CF-0564-F8EB-FF0F-7A2BD23565FE}"/>
          </ac:spMkLst>
        </pc:spChg>
        <pc:picChg chg="add mod">
          <ac:chgData name="Batool, Nazre" userId="bb8bcf30-75a1-410b-8398-e76265c4dbbb" providerId="ADAL" clId="{7960671E-E5D5-45B5-B71A-40F52BE04415}" dt="2024-09-10T12:26:17.320" v="1470" actId="1076"/>
          <ac:picMkLst>
            <pc:docMk/>
            <pc:sldMk cId="1799742282" sldId="332"/>
            <ac:picMk id="6" creationId="{C501B3EE-E8C1-5DE5-CF5D-B54C8B8B29E9}"/>
          </ac:picMkLst>
        </pc:picChg>
      </pc:sldChg>
      <pc:sldChg chg="addSp delSp modSp add mod">
        <pc:chgData name="Batool, Nazre" userId="bb8bcf30-75a1-410b-8398-e76265c4dbbb" providerId="ADAL" clId="{7960671E-E5D5-45B5-B71A-40F52BE04415}" dt="2024-09-10T12:30:52.582" v="1504" actId="404"/>
        <pc:sldMkLst>
          <pc:docMk/>
          <pc:sldMk cId="3106656934" sldId="333"/>
        </pc:sldMkLst>
        <pc:spChg chg="del">
          <ac:chgData name="Batool, Nazre" userId="bb8bcf30-75a1-410b-8398-e76265c4dbbb" providerId="ADAL" clId="{7960671E-E5D5-45B5-B71A-40F52BE04415}" dt="2024-09-10T12:27:57.115" v="1489" actId="478"/>
          <ac:spMkLst>
            <pc:docMk/>
            <pc:sldMk cId="3106656934" sldId="333"/>
            <ac:spMk id="3" creationId="{94D0EB80-0155-FE70-7181-FA6803A4FECA}"/>
          </ac:spMkLst>
        </pc:spChg>
        <pc:spChg chg="mod">
          <ac:chgData name="Batool, Nazre" userId="bb8bcf30-75a1-410b-8398-e76265c4dbbb" providerId="ADAL" clId="{7960671E-E5D5-45B5-B71A-40F52BE04415}" dt="2024-09-10T12:27:38.803" v="1488" actId="20577"/>
          <ac:spMkLst>
            <pc:docMk/>
            <pc:sldMk cId="3106656934" sldId="333"/>
            <ac:spMk id="4" creationId="{39ACD579-F9B2-9736-27BF-0C1D82F7FC0D}"/>
          </ac:spMkLst>
        </pc:spChg>
        <pc:spChg chg="add del mod">
          <ac:chgData name="Batool, Nazre" userId="bb8bcf30-75a1-410b-8398-e76265c4dbbb" providerId="ADAL" clId="{7960671E-E5D5-45B5-B71A-40F52BE04415}" dt="2024-09-10T12:28:01.914" v="1490" actId="478"/>
          <ac:spMkLst>
            <pc:docMk/>
            <pc:sldMk cId="3106656934" sldId="333"/>
            <ac:spMk id="5" creationId="{1AF44C71-11CE-CA67-1344-6A30BC104447}"/>
          </ac:spMkLst>
        </pc:spChg>
        <pc:spChg chg="add mod">
          <ac:chgData name="Batool, Nazre" userId="bb8bcf30-75a1-410b-8398-e76265c4dbbb" providerId="ADAL" clId="{7960671E-E5D5-45B5-B71A-40F52BE04415}" dt="2024-09-10T12:28:18.431" v="1497" actId="404"/>
          <ac:spMkLst>
            <pc:docMk/>
            <pc:sldMk cId="3106656934" sldId="333"/>
            <ac:spMk id="7" creationId="{24B26138-B428-4570-EAC9-D24513524955}"/>
          </ac:spMkLst>
        </pc:spChg>
        <pc:spChg chg="add mod">
          <ac:chgData name="Batool, Nazre" userId="bb8bcf30-75a1-410b-8398-e76265c4dbbb" providerId="ADAL" clId="{7960671E-E5D5-45B5-B71A-40F52BE04415}" dt="2024-09-10T12:28:18.431" v="1497" actId="404"/>
          <ac:spMkLst>
            <pc:docMk/>
            <pc:sldMk cId="3106656934" sldId="333"/>
            <ac:spMk id="8" creationId="{E4009EA3-A043-9F0C-E74F-B6498D0E72A2}"/>
          </ac:spMkLst>
        </pc:spChg>
        <pc:spChg chg="add mod">
          <ac:chgData name="Batool, Nazre" userId="bb8bcf30-75a1-410b-8398-e76265c4dbbb" providerId="ADAL" clId="{7960671E-E5D5-45B5-B71A-40F52BE04415}" dt="2024-09-10T12:30:52.582" v="1504" actId="404"/>
          <ac:spMkLst>
            <pc:docMk/>
            <pc:sldMk cId="3106656934" sldId="333"/>
            <ac:spMk id="9" creationId="{849322CF-D1F6-C36E-2031-F6162A3B97AF}"/>
          </ac:spMkLst>
        </pc:spChg>
        <pc:picChg chg="add mod">
          <ac:chgData name="Batool, Nazre" userId="bb8bcf30-75a1-410b-8398-e76265c4dbbb" providerId="ADAL" clId="{7960671E-E5D5-45B5-B71A-40F52BE04415}" dt="2024-09-10T12:28:27.833" v="1499" actId="14100"/>
          <ac:picMkLst>
            <pc:docMk/>
            <pc:sldMk cId="3106656934" sldId="333"/>
            <ac:picMk id="6" creationId="{23BD5AD5-9ED4-4D67-42E0-6142EA2C1117}"/>
          </ac:picMkLst>
        </pc:picChg>
      </pc:sldChg>
      <pc:sldChg chg="add">
        <pc:chgData name="Batool, Nazre" userId="bb8bcf30-75a1-410b-8398-e76265c4dbbb" providerId="ADAL" clId="{7960671E-E5D5-45B5-B71A-40F52BE04415}" dt="2024-09-10T12:18:03.221" v="1235"/>
        <pc:sldMkLst>
          <pc:docMk/>
          <pc:sldMk cId="2572501020" sldId="334"/>
        </pc:sldMkLst>
      </pc:sldChg>
      <pc:sldChg chg="add">
        <pc:chgData name="Batool, Nazre" userId="bb8bcf30-75a1-410b-8398-e76265c4dbbb" providerId="ADAL" clId="{7960671E-E5D5-45B5-B71A-40F52BE04415}" dt="2024-09-10T12:18:06.098" v="1236"/>
        <pc:sldMkLst>
          <pc:docMk/>
          <pc:sldMk cId="1772522898" sldId="335"/>
        </pc:sldMkLst>
      </pc:sldChg>
      <pc:sldChg chg="add">
        <pc:chgData name="Batool, Nazre" userId="bb8bcf30-75a1-410b-8398-e76265c4dbbb" providerId="ADAL" clId="{7960671E-E5D5-45B5-B71A-40F52BE04415}" dt="2024-09-10T12:23:11.732" v="1392"/>
        <pc:sldMkLst>
          <pc:docMk/>
          <pc:sldMk cId="2860066742" sldId="336"/>
        </pc:sldMkLst>
      </pc:sldChg>
      <pc:sldChg chg="addSp delSp modSp add del mod">
        <pc:chgData name="Batool, Nazre" userId="bb8bcf30-75a1-410b-8398-e76265c4dbbb" providerId="ADAL" clId="{7960671E-E5D5-45B5-B71A-40F52BE04415}" dt="2024-09-10T12:22:58.919" v="1391" actId="2696"/>
        <pc:sldMkLst>
          <pc:docMk/>
          <pc:sldMk cId="4013664934" sldId="336"/>
        </pc:sldMkLst>
        <pc:spChg chg="del">
          <ac:chgData name="Batool, Nazre" userId="bb8bcf30-75a1-410b-8398-e76265c4dbbb" providerId="ADAL" clId="{7960671E-E5D5-45B5-B71A-40F52BE04415}" dt="2024-09-10T12:21:42.576" v="1347" actId="478"/>
          <ac:spMkLst>
            <pc:docMk/>
            <pc:sldMk cId="4013664934" sldId="336"/>
            <ac:spMk id="3" creationId="{94D0EB80-0155-FE70-7181-FA6803A4FECA}"/>
          </ac:spMkLst>
        </pc:spChg>
        <pc:spChg chg="mod">
          <ac:chgData name="Batool, Nazre" userId="bb8bcf30-75a1-410b-8398-e76265c4dbbb" providerId="ADAL" clId="{7960671E-E5D5-45B5-B71A-40F52BE04415}" dt="2024-09-10T12:22:52.500" v="1390" actId="20577"/>
          <ac:spMkLst>
            <pc:docMk/>
            <pc:sldMk cId="4013664934" sldId="336"/>
            <ac:spMk id="4" creationId="{39ACD579-F9B2-9736-27BF-0C1D82F7FC0D}"/>
          </ac:spMkLst>
        </pc:spChg>
        <pc:spChg chg="add del mod">
          <ac:chgData name="Batool, Nazre" userId="bb8bcf30-75a1-410b-8398-e76265c4dbbb" providerId="ADAL" clId="{7960671E-E5D5-45B5-B71A-40F52BE04415}" dt="2024-09-10T12:21:47.096" v="1348" actId="478"/>
          <ac:spMkLst>
            <pc:docMk/>
            <pc:sldMk cId="4013664934" sldId="336"/>
            <ac:spMk id="5" creationId="{4B96A1E9-2D7A-C4FF-699D-41C36422EDD3}"/>
          </ac:spMkLst>
        </pc:spChg>
        <pc:spChg chg="add mod">
          <ac:chgData name="Batool, Nazre" userId="bb8bcf30-75a1-410b-8398-e76265c4dbbb" providerId="ADAL" clId="{7960671E-E5D5-45B5-B71A-40F52BE04415}" dt="2024-09-10T12:22:25.986" v="1359" actId="403"/>
          <ac:spMkLst>
            <pc:docMk/>
            <pc:sldMk cId="4013664934" sldId="336"/>
            <ac:spMk id="8" creationId="{0A7AD2D3-F2D9-805A-78DC-0F13A9CC9329}"/>
          </ac:spMkLst>
        </pc:spChg>
        <pc:spChg chg="add mod">
          <ac:chgData name="Batool, Nazre" userId="bb8bcf30-75a1-410b-8398-e76265c4dbbb" providerId="ADAL" clId="{7960671E-E5D5-45B5-B71A-40F52BE04415}" dt="2024-09-10T12:22:34.423" v="1362" actId="403"/>
          <ac:spMkLst>
            <pc:docMk/>
            <pc:sldMk cId="4013664934" sldId="336"/>
            <ac:spMk id="9" creationId="{1B62860D-35F3-3E29-1D8B-948BA6E65ABC}"/>
          </ac:spMkLst>
        </pc:spChg>
        <pc:picChg chg="add mod">
          <ac:chgData name="Batool, Nazre" userId="bb8bcf30-75a1-410b-8398-e76265c4dbbb" providerId="ADAL" clId="{7960671E-E5D5-45B5-B71A-40F52BE04415}" dt="2024-09-10T12:22:16.095" v="1356" actId="1076"/>
          <ac:picMkLst>
            <pc:docMk/>
            <pc:sldMk cId="4013664934" sldId="336"/>
            <ac:picMk id="6" creationId="{6E25AF8C-4DD6-3D5F-5717-7C97F5576588}"/>
          </ac:picMkLst>
        </pc:picChg>
        <pc:picChg chg="add mod">
          <ac:chgData name="Batool, Nazre" userId="bb8bcf30-75a1-410b-8398-e76265c4dbbb" providerId="ADAL" clId="{7960671E-E5D5-45B5-B71A-40F52BE04415}" dt="2024-09-10T12:22:12.658" v="1355" actId="1076"/>
          <ac:picMkLst>
            <pc:docMk/>
            <pc:sldMk cId="4013664934" sldId="336"/>
            <ac:picMk id="7" creationId="{E49B10A7-1D94-E0F9-7852-E9CA447FEF0F}"/>
          </ac:picMkLst>
        </pc:picChg>
      </pc:sldChg>
      <pc:sldChg chg="addSp delSp modSp add mod modAnim">
        <pc:chgData name="Batool, Nazre" userId="bb8bcf30-75a1-410b-8398-e76265c4dbbb" providerId="ADAL" clId="{7960671E-E5D5-45B5-B71A-40F52BE04415}" dt="2024-09-11T21:55:38.603" v="1627" actId="1076"/>
        <pc:sldMkLst>
          <pc:docMk/>
          <pc:sldMk cId="428274209" sldId="341"/>
        </pc:sldMkLst>
        <pc:spChg chg="mod">
          <ac:chgData name="Batool, Nazre" userId="bb8bcf30-75a1-410b-8398-e76265c4dbbb" providerId="ADAL" clId="{7960671E-E5D5-45B5-B71A-40F52BE04415}" dt="2024-09-11T21:54:10.851" v="1622" actId="20577"/>
          <ac:spMkLst>
            <pc:docMk/>
            <pc:sldMk cId="428274209" sldId="341"/>
            <ac:spMk id="2" creationId="{C8A12AEF-235B-556C-C259-2410CAB3FD56}"/>
          </ac:spMkLst>
        </pc:spChg>
        <pc:spChg chg="add mod">
          <ac:chgData name="Batool, Nazre" userId="bb8bcf30-75a1-410b-8398-e76265c4dbbb" providerId="ADAL" clId="{7960671E-E5D5-45B5-B71A-40F52BE04415}" dt="2024-09-11T21:47:38.744" v="1510" actId="478"/>
          <ac:spMkLst>
            <pc:docMk/>
            <pc:sldMk cId="428274209" sldId="341"/>
            <ac:spMk id="5" creationId="{46E09846-F67C-D094-39A0-EA34C3203715}"/>
          </ac:spMkLst>
        </pc:spChg>
        <pc:spChg chg="mod">
          <ac:chgData name="Batool, Nazre" userId="bb8bcf30-75a1-410b-8398-e76265c4dbbb" providerId="ADAL" clId="{7960671E-E5D5-45B5-B71A-40F52BE04415}" dt="2024-09-11T21:50:17.501" v="1545"/>
          <ac:spMkLst>
            <pc:docMk/>
            <pc:sldMk cId="428274209" sldId="341"/>
            <ac:spMk id="9" creationId="{9EF41A35-B647-EB7F-D25A-8F1DC9585EB9}"/>
          </ac:spMkLst>
        </pc:spChg>
        <pc:spChg chg="mod">
          <ac:chgData name="Batool, Nazre" userId="bb8bcf30-75a1-410b-8398-e76265c4dbbb" providerId="ADAL" clId="{7960671E-E5D5-45B5-B71A-40F52BE04415}" dt="2024-09-11T21:51:49.589" v="1598"/>
          <ac:spMkLst>
            <pc:docMk/>
            <pc:sldMk cId="428274209" sldId="341"/>
            <ac:spMk id="14" creationId="{0922D9C4-7948-67FB-74C4-46F55B082399}"/>
          </ac:spMkLst>
        </pc:spChg>
        <pc:spChg chg="mod">
          <ac:chgData name="Batool, Nazre" userId="bb8bcf30-75a1-410b-8398-e76265c4dbbb" providerId="ADAL" clId="{7960671E-E5D5-45B5-B71A-40F52BE04415}" dt="2024-09-11T21:51:49.589" v="1598"/>
          <ac:spMkLst>
            <pc:docMk/>
            <pc:sldMk cId="428274209" sldId="341"/>
            <ac:spMk id="18" creationId="{534DAE0A-E81E-48EB-66F0-0F287133F783}"/>
          </ac:spMkLst>
        </pc:spChg>
        <pc:spChg chg="mod">
          <ac:chgData name="Batool, Nazre" userId="bb8bcf30-75a1-410b-8398-e76265c4dbbb" providerId="ADAL" clId="{7960671E-E5D5-45B5-B71A-40F52BE04415}" dt="2024-09-11T21:51:49.589" v="1598"/>
          <ac:spMkLst>
            <pc:docMk/>
            <pc:sldMk cId="428274209" sldId="341"/>
            <ac:spMk id="19" creationId="{54243EA2-9F2E-D122-EA07-1F04F171CABB}"/>
          </ac:spMkLst>
        </pc:spChg>
        <pc:spChg chg="mod">
          <ac:chgData name="Batool, Nazre" userId="bb8bcf30-75a1-410b-8398-e76265c4dbbb" providerId="ADAL" clId="{7960671E-E5D5-45B5-B71A-40F52BE04415}" dt="2024-09-11T21:51:49.589" v="1598"/>
          <ac:spMkLst>
            <pc:docMk/>
            <pc:sldMk cId="428274209" sldId="341"/>
            <ac:spMk id="20" creationId="{9425E9EA-A53E-7DAA-7206-F23B4641626B}"/>
          </ac:spMkLst>
        </pc:spChg>
        <pc:spChg chg="mod">
          <ac:chgData name="Batool, Nazre" userId="bb8bcf30-75a1-410b-8398-e76265c4dbbb" providerId="ADAL" clId="{7960671E-E5D5-45B5-B71A-40F52BE04415}" dt="2024-09-11T21:51:49.589" v="1598"/>
          <ac:spMkLst>
            <pc:docMk/>
            <pc:sldMk cId="428274209" sldId="341"/>
            <ac:spMk id="23" creationId="{8C9AF69A-2AC7-8ADA-9D78-3E498A891E86}"/>
          </ac:spMkLst>
        </pc:spChg>
        <pc:spChg chg="mod">
          <ac:chgData name="Batool, Nazre" userId="bb8bcf30-75a1-410b-8398-e76265c4dbbb" providerId="ADAL" clId="{7960671E-E5D5-45B5-B71A-40F52BE04415}" dt="2024-09-11T21:51:49.589" v="1598"/>
          <ac:spMkLst>
            <pc:docMk/>
            <pc:sldMk cId="428274209" sldId="341"/>
            <ac:spMk id="25" creationId="{94537E89-F09C-7297-583B-8A60D26CEAAE}"/>
          </ac:spMkLst>
        </pc:spChg>
        <pc:spChg chg="mod">
          <ac:chgData name="Batool, Nazre" userId="bb8bcf30-75a1-410b-8398-e76265c4dbbb" providerId="ADAL" clId="{7960671E-E5D5-45B5-B71A-40F52BE04415}" dt="2024-09-11T21:51:49.589" v="1598"/>
          <ac:spMkLst>
            <pc:docMk/>
            <pc:sldMk cId="428274209" sldId="341"/>
            <ac:spMk id="26" creationId="{6148BDC8-FE6D-0CF1-79D9-258CEC82896F}"/>
          </ac:spMkLst>
        </pc:spChg>
        <pc:spChg chg="mod">
          <ac:chgData name="Batool, Nazre" userId="bb8bcf30-75a1-410b-8398-e76265c4dbbb" providerId="ADAL" clId="{7960671E-E5D5-45B5-B71A-40F52BE04415}" dt="2024-09-11T21:51:49.589" v="1598"/>
          <ac:spMkLst>
            <pc:docMk/>
            <pc:sldMk cId="428274209" sldId="341"/>
            <ac:spMk id="27" creationId="{677588FA-4BFE-4E07-71B8-3E2A04140899}"/>
          </ac:spMkLst>
        </pc:spChg>
        <pc:spChg chg="mod">
          <ac:chgData name="Batool, Nazre" userId="bb8bcf30-75a1-410b-8398-e76265c4dbbb" providerId="ADAL" clId="{7960671E-E5D5-45B5-B71A-40F52BE04415}" dt="2024-09-11T21:51:49.589" v="1598"/>
          <ac:spMkLst>
            <pc:docMk/>
            <pc:sldMk cId="428274209" sldId="341"/>
            <ac:spMk id="28" creationId="{4860F791-6E55-E1C6-C2FE-8DE200CDE062}"/>
          </ac:spMkLst>
        </pc:spChg>
        <pc:spChg chg="mod">
          <ac:chgData name="Batool, Nazre" userId="bb8bcf30-75a1-410b-8398-e76265c4dbbb" providerId="ADAL" clId="{7960671E-E5D5-45B5-B71A-40F52BE04415}" dt="2024-09-11T21:51:49.589" v="1598"/>
          <ac:spMkLst>
            <pc:docMk/>
            <pc:sldMk cId="428274209" sldId="341"/>
            <ac:spMk id="29" creationId="{1428171D-909B-9682-A1B8-ACE4E0262421}"/>
          </ac:spMkLst>
        </pc:spChg>
        <pc:spChg chg="mod">
          <ac:chgData name="Batool, Nazre" userId="bb8bcf30-75a1-410b-8398-e76265c4dbbb" providerId="ADAL" clId="{7960671E-E5D5-45B5-B71A-40F52BE04415}" dt="2024-09-11T21:51:49.589" v="1598"/>
          <ac:spMkLst>
            <pc:docMk/>
            <pc:sldMk cId="428274209" sldId="341"/>
            <ac:spMk id="30" creationId="{F231A233-3574-EE53-3B39-5B4358C3441F}"/>
          </ac:spMkLst>
        </pc:spChg>
        <pc:spChg chg="mod">
          <ac:chgData name="Batool, Nazre" userId="bb8bcf30-75a1-410b-8398-e76265c4dbbb" providerId="ADAL" clId="{7960671E-E5D5-45B5-B71A-40F52BE04415}" dt="2024-09-11T21:51:49.589" v="1598"/>
          <ac:spMkLst>
            <pc:docMk/>
            <pc:sldMk cId="428274209" sldId="341"/>
            <ac:spMk id="31" creationId="{5A53A0D6-ACE3-F4D3-05CF-08A7F7C4F085}"/>
          </ac:spMkLst>
        </pc:spChg>
        <pc:grpChg chg="add mod">
          <ac:chgData name="Batool, Nazre" userId="bb8bcf30-75a1-410b-8398-e76265c4dbbb" providerId="ADAL" clId="{7960671E-E5D5-45B5-B71A-40F52BE04415}" dt="2024-09-11T21:50:42.782" v="1595" actId="1035"/>
          <ac:grpSpMkLst>
            <pc:docMk/>
            <pc:sldMk cId="428274209" sldId="341"/>
            <ac:grpSpMk id="6" creationId="{CB6FF36F-2131-496A-00D8-C756D048F105}"/>
          </ac:grpSpMkLst>
        </pc:grpChg>
        <pc:grpChg chg="add del mod">
          <ac:chgData name="Batool, Nazre" userId="bb8bcf30-75a1-410b-8398-e76265c4dbbb" providerId="ADAL" clId="{7960671E-E5D5-45B5-B71A-40F52BE04415}" dt="2024-09-11T21:52:21.526" v="1600" actId="478"/>
          <ac:grpSpMkLst>
            <pc:docMk/>
            <pc:sldMk cId="428274209" sldId="341"/>
            <ac:grpSpMk id="13" creationId="{493ED4E3-5C98-5782-8DDB-FF5C12CDA088}"/>
          </ac:grpSpMkLst>
        </pc:grpChg>
        <pc:picChg chg="del">
          <ac:chgData name="Batool, Nazre" userId="bb8bcf30-75a1-410b-8398-e76265c4dbbb" providerId="ADAL" clId="{7960671E-E5D5-45B5-B71A-40F52BE04415}" dt="2024-09-11T21:47:38.744" v="1510" actId="478"/>
          <ac:picMkLst>
            <pc:docMk/>
            <pc:sldMk cId="428274209" sldId="341"/>
            <ac:picMk id="4" creationId="{D2A20135-6037-4B55-6128-3620DD53A543}"/>
          </ac:picMkLst>
        </pc:picChg>
        <pc:picChg chg="mod">
          <ac:chgData name="Batool, Nazre" userId="bb8bcf30-75a1-410b-8398-e76265c4dbbb" providerId="ADAL" clId="{7960671E-E5D5-45B5-B71A-40F52BE04415}" dt="2024-09-11T21:50:17.501" v="1545"/>
          <ac:picMkLst>
            <pc:docMk/>
            <pc:sldMk cId="428274209" sldId="341"/>
            <ac:picMk id="7" creationId="{C2677E3F-A162-82D3-4321-249C02B31729}"/>
          </ac:picMkLst>
        </pc:picChg>
        <pc:picChg chg="mod">
          <ac:chgData name="Batool, Nazre" userId="bb8bcf30-75a1-410b-8398-e76265c4dbbb" providerId="ADAL" clId="{7960671E-E5D5-45B5-B71A-40F52BE04415}" dt="2024-09-11T21:50:17.501" v="1545"/>
          <ac:picMkLst>
            <pc:docMk/>
            <pc:sldMk cId="428274209" sldId="341"/>
            <ac:picMk id="8" creationId="{8F2D5C2B-3866-35FB-343B-D489A381D8B6}"/>
          </ac:picMkLst>
        </pc:picChg>
        <pc:picChg chg="add mod">
          <ac:chgData name="Batool, Nazre" userId="bb8bcf30-75a1-410b-8398-e76265c4dbbb" providerId="ADAL" clId="{7960671E-E5D5-45B5-B71A-40F52BE04415}" dt="2024-09-11T21:51:13.681" v="1597" actId="1076"/>
          <ac:picMkLst>
            <pc:docMk/>
            <pc:sldMk cId="428274209" sldId="341"/>
            <ac:picMk id="11" creationId="{77EC98FC-0DBE-0BAB-3EFC-62BF0EF64F9D}"/>
          </ac:picMkLst>
        </pc:picChg>
        <pc:picChg chg="add del mod">
          <ac:chgData name="Batool, Nazre" userId="bb8bcf30-75a1-410b-8398-e76265c4dbbb" providerId="ADAL" clId="{7960671E-E5D5-45B5-B71A-40F52BE04415}" dt="2024-09-11T21:52:24.947" v="1601" actId="478"/>
          <ac:picMkLst>
            <pc:docMk/>
            <pc:sldMk cId="428274209" sldId="341"/>
            <ac:picMk id="12" creationId="{5EBA050F-930B-6B88-C7AB-6AFB54B9489D}"/>
          </ac:picMkLst>
        </pc:picChg>
        <pc:picChg chg="mod">
          <ac:chgData name="Batool, Nazre" userId="bb8bcf30-75a1-410b-8398-e76265c4dbbb" providerId="ADAL" clId="{7960671E-E5D5-45B5-B71A-40F52BE04415}" dt="2024-09-11T21:51:49.589" v="1598"/>
          <ac:picMkLst>
            <pc:docMk/>
            <pc:sldMk cId="428274209" sldId="341"/>
            <ac:picMk id="15" creationId="{DC29AC88-4820-A90D-304F-E4C6363A20DF}"/>
          </ac:picMkLst>
        </pc:picChg>
        <pc:picChg chg="mod">
          <ac:chgData name="Batool, Nazre" userId="bb8bcf30-75a1-410b-8398-e76265c4dbbb" providerId="ADAL" clId="{7960671E-E5D5-45B5-B71A-40F52BE04415}" dt="2024-09-11T21:51:49.589" v="1598"/>
          <ac:picMkLst>
            <pc:docMk/>
            <pc:sldMk cId="428274209" sldId="341"/>
            <ac:picMk id="16" creationId="{63B168F0-8FE5-93BB-D324-717D234870C4}"/>
          </ac:picMkLst>
        </pc:picChg>
        <pc:picChg chg="mod">
          <ac:chgData name="Batool, Nazre" userId="bb8bcf30-75a1-410b-8398-e76265c4dbbb" providerId="ADAL" clId="{7960671E-E5D5-45B5-B71A-40F52BE04415}" dt="2024-09-11T21:51:49.589" v="1598"/>
          <ac:picMkLst>
            <pc:docMk/>
            <pc:sldMk cId="428274209" sldId="341"/>
            <ac:picMk id="17" creationId="{DEB90DBD-BC10-C8A9-52BA-169116C18A50}"/>
          </ac:picMkLst>
        </pc:picChg>
        <pc:picChg chg="mod">
          <ac:chgData name="Batool, Nazre" userId="bb8bcf30-75a1-410b-8398-e76265c4dbbb" providerId="ADAL" clId="{7960671E-E5D5-45B5-B71A-40F52BE04415}" dt="2024-09-11T21:51:49.589" v="1598"/>
          <ac:picMkLst>
            <pc:docMk/>
            <pc:sldMk cId="428274209" sldId="341"/>
            <ac:picMk id="21" creationId="{4EB07F3B-598B-7B9C-4706-23938B1CB678}"/>
          </ac:picMkLst>
        </pc:picChg>
        <pc:picChg chg="mod">
          <ac:chgData name="Batool, Nazre" userId="bb8bcf30-75a1-410b-8398-e76265c4dbbb" providerId="ADAL" clId="{7960671E-E5D5-45B5-B71A-40F52BE04415}" dt="2024-09-11T21:51:49.589" v="1598"/>
          <ac:picMkLst>
            <pc:docMk/>
            <pc:sldMk cId="428274209" sldId="341"/>
            <ac:picMk id="22" creationId="{3F1BFD1F-7A1A-4BA7-CE26-C2D65F4A67A2}"/>
          </ac:picMkLst>
        </pc:picChg>
        <pc:picChg chg="mod">
          <ac:chgData name="Batool, Nazre" userId="bb8bcf30-75a1-410b-8398-e76265c4dbbb" providerId="ADAL" clId="{7960671E-E5D5-45B5-B71A-40F52BE04415}" dt="2024-09-11T21:51:49.589" v="1598"/>
          <ac:picMkLst>
            <pc:docMk/>
            <pc:sldMk cId="428274209" sldId="341"/>
            <ac:picMk id="24" creationId="{214B2D35-49B3-A117-142E-171836EF1C45}"/>
          </ac:picMkLst>
        </pc:picChg>
        <pc:picChg chg="add mod">
          <ac:chgData name="Batool, Nazre" userId="bb8bcf30-75a1-410b-8398-e76265c4dbbb" providerId="ADAL" clId="{7960671E-E5D5-45B5-B71A-40F52BE04415}" dt="2024-09-11T21:53:22.770" v="1605" actId="1076"/>
          <ac:picMkLst>
            <pc:docMk/>
            <pc:sldMk cId="428274209" sldId="341"/>
            <ac:picMk id="32" creationId="{271E55A5-C49A-CD33-8429-AC526632B59E}"/>
          </ac:picMkLst>
        </pc:picChg>
        <pc:picChg chg="add mod">
          <ac:chgData name="Batool, Nazre" userId="bb8bcf30-75a1-410b-8398-e76265c4dbbb" providerId="ADAL" clId="{7960671E-E5D5-45B5-B71A-40F52BE04415}" dt="2024-09-11T21:53:44.516" v="1610" actId="1076"/>
          <ac:picMkLst>
            <pc:docMk/>
            <pc:sldMk cId="428274209" sldId="341"/>
            <ac:picMk id="33" creationId="{77668101-3540-ED99-B73A-FA30C07E7EA2}"/>
          </ac:picMkLst>
        </pc:picChg>
        <pc:picChg chg="add mod">
          <ac:chgData name="Batool, Nazre" userId="bb8bcf30-75a1-410b-8398-e76265c4dbbb" providerId="ADAL" clId="{7960671E-E5D5-45B5-B71A-40F52BE04415}" dt="2024-09-11T21:53:34.151" v="1607" actId="1076"/>
          <ac:picMkLst>
            <pc:docMk/>
            <pc:sldMk cId="428274209" sldId="341"/>
            <ac:picMk id="34" creationId="{C5D514C8-78A7-B7DE-3D91-BE0CC07CE963}"/>
          </ac:picMkLst>
        </pc:picChg>
        <pc:picChg chg="add mod">
          <ac:chgData name="Batool, Nazre" userId="bb8bcf30-75a1-410b-8398-e76265c4dbbb" providerId="ADAL" clId="{7960671E-E5D5-45B5-B71A-40F52BE04415}" dt="2024-09-11T21:53:49.690" v="1613" actId="1035"/>
          <ac:picMkLst>
            <pc:docMk/>
            <pc:sldMk cId="428274209" sldId="341"/>
            <ac:picMk id="35" creationId="{E23FE69A-C595-91FF-CD0C-0EC81D9C1172}"/>
          </ac:picMkLst>
        </pc:picChg>
        <pc:picChg chg="add mod">
          <ac:chgData name="Batool, Nazre" userId="bb8bcf30-75a1-410b-8398-e76265c4dbbb" providerId="ADAL" clId="{7960671E-E5D5-45B5-B71A-40F52BE04415}" dt="2024-09-11T21:55:38.603" v="1627" actId="1076"/>
          <ac:picMkLst>
            <pc:docMk/>
            <pc:sldMk cId="428274209" sldId="341"/>
            <ac:picMk id="36" creationId="{983A5D69-16B8-D987-8432-56E12112AB1E}"/>
          </ac:picMkLst>
        </pc:picChg>
        <pc:picChg chg="add mod">
          <ac:chgData name="Batool, Nazre" userId="bb8bcf30-75a1-410b-8398-e76265c4dbbb" providerId="ADAL" clId="{7960671E-E5D5-45B5-B71A-40F52BE04415}" dt="2024-09-11T21:55:34.435" v="1626" actId="1076"/>
          <ac:picMkLst>
            <pc:docMk/>
            <pc:sldMk cId="428274209" sldId="341"/>
            <ac:picMk id="37" creationId="{8D4BD234-8818-83CF-14C4-2C9EA2531E4F}"/>
          </ac:picMkLst>
        </pc:picChg>
        <pc:cxnChg chg="mod">
          <ac:chgData name="Batool, Nazre" userId="bb8bcf30-75a1-410b-8398-e76265c4dbbb" providerId="ADAL" clId="{7960671E-E5D5-45B5-B71A-40F52BE04415}" dt="2024-09-11T21:50:17.501" v="1545"/>
          <ac:cxnSpMkLst>
            <pc:docMk/>
            <pc:sldMk cId="428274209" sldId="341"/>
            <ac:cxnSpMk id="10" creationId="{1DF3FF4B-1ADB-82F3-5130-29780B0C2F29}"/>
          </ac:cxnSpMkLst>
        </pc:cxnChg>
      </pc:sldChg>
    </pc:docChg>
  </pc:docChgLst>
  <pc:docChgLst>
    <pc:chgData name="Batool, Nazre" userId="S::0131989s@universityofgalway.ie::bb8bcf30-75a1-410b-8398-e76265c4dbbb" providerId="AD" clId="Web-{6723E4A2-D516-8502-DE5A-34C80B2C1C05}"/>
    <pc:docChg chg="addSld modSld">
      <pc:chgData name="Batool, Nazre" userId="S::0131989s@universityofgalway.ie::bb8bcf30-75a1-410b-8398-e76265c4dbbb" providerId="AD" clId="Web-{6723E4A2-D516-8502-DE5A-34C80B2C1C05}" dt="2024-09-11T21:44:55.887" v="5"/>
      <pc:docMkLst>
        <pc:docMk/>
      </pc:docMkLst>
      <pc:sldChg chg="modSp">
        <pc:chgData name="Batool, Nazre" userId="S::0131989s@universityofgalway.ie::bb8bcf30-75a1-410b-8398-e76265c4dbbb" providerId="AD" clId="Web-{6723E4A2-D516-8502-DE5A-34C80B2C1C05}" dt="2024-09-11T21:40:43.412" v="1" actId="1076"/>
        <pc:sldMkLst>
          <pc:docMk/>
          <pc:sldMk cId="1398206463" sldId="337"/>
        </pc:sldMkLst>
        <pc:grpChg chg="mod">
          <ac:chgData name="Batool, Nazre" userId="S::0131989s@universityofgalway.ie::bb8bcf30-75a1-410b-8398-e76265c4dbbb" providerId="AD" clId="Web-{6723E4A2-D516-8502-DE5A-34C80B2C1C05}" dt="2024-09-11T21:40:39.974" v="0" actId="14100"/>
          <ac:grpSpMkLst>
            <pc:docMk/>
            <pc:sldMk cId="1398206463" sldId="337"/>
            <ac:grpSpMk id="167" creationId="{49D93516-C559-26AF-EF39-EC3B8B4F43D8}"/>
          </ac:grpSpMkLst>
        </pc:grpChg>
        <pc:grpChg chg="mod">
          <ac:chgData name="Batool, Nazre" userId="S::0131989s@universityofgalway.ie::bb8bcf30-75a1-410b-8398-e76265c4dbbb" providerId="AD" clId="Web-{6723E4A2-D516-8502-DE5A-34C80B2C1C05}" dt="2024-09-11T21:40:43.412" v="1" actId="1076"/>
          <ac:grpSpMkLst>
            <pc:docMk/>
            <pc:sldMk cId="1398206463" sldId="337"/>
            <ac:grpSpMk id="196" creationId="{EC7E66DB-52FF-1CFF-CE2B-27B7E9662158}"/>
          </ac:grpSpMkLst>
        </pc:grpChg>
      </pc:sldChg>
      <pc:sldChg chg="add replId">
        <pc:chgData name="Batool, Nazre" userId="S::0131989s@universityofgalway.ie::bb8bcf30-75a1-410b-8398-e76265c4dbbb" providerId="AD" clId="Web-{6723E4A2-D516-8502-DE5A-34C80B2C1C05}" dt="2024-09-11T21:44:09.714" v="2"/>
        <pc:sldMkLst>
          <pc:docMk/>
          <pc:sldMk cId="2212549236" sldId="338"/>
        </pc:sldMkLst>
      </pc:sldChg>
      <pc:sldChg chg="modSp add">
        <pc:chgData name="Batool, Nazre" userId="S::0131989s@universityofgalway.ie::bb8bcf30-75a1-410b-8398-e76265c4dbbb" providerId="AD" clId="Web-{6723E4A2-D516-8502-DE5A-34C80B2C1C05}" dt="2024-09-11T21:44:55.731" v="4" actId="20577"/>
        <pc:sldMkLst>
          <pc:docMk/>
          <pc:sldMk cId="1529875249" sldId="339"/>
        </pc:sldMkLst>
        <pc:spChg chg="mod">
          <ac:chgData name="Batool, Nazre" userId="S::0131989s@universityofgalway.ie::bb8bcf30-75a1-410b-8398-e76265c4dbbb" providerId="AD" clId="Web-{6723E4A2-D516-8502-DE5A-34C80B2C1C05}" dt="2024-09-11T21:44:55.731" v="4" actId="20577"/>
          <ac:spMkLst>
            <pc:docMk/>
            <pc:sldMk cId="1529875249" sldId="339"/>
            <ac:spMk id="4" creationId="{39ACD579-F9B2-9736-27BF-0C1D82F7FC0D}"/>
          </ac:spMkLst>
        </pc:spChg>
      </pc:sldChg>
      <pc:sldChg chg="add replId">
        <pc:chgData name="Batool, Nazre" userId="S::0131989s@universityofgalway.ie::bb8bcf30-75a1-410b-8398-e76265c4dbbb" providerId="AD" clId="Web-{6723E4A2-D516-8502-DE5A-34C80B2C1C05}" dt="2024-09-11T21:44:55.887" v="5"/>
        <pc:sldMkLst>
          <pc:docMk/>
          <pc:sldMk cId="1942093109" sldId="340"/>
        </pc:sldMkLst>
      </pc:sldChg>
    </pc:docChg>
  </pc:docChgLst>
  <pc:docChgLst>
    <pc:chgData name="Batool, Nazre" userId="bb8bcf30-75a1-410b-8398-e76265c4dbbb" providerId="ADAL" clId="{383356CA-420F-498E-BD1F-2EA185E76A3E}"/>
    <pc:docChg chg="undo custSel addSld delSld modSld sldOrd">
      <pc:chgData name="Batool, Nazre" userId="bb8bcf30-75a1-410b-8398-e76265c4dbbb" providerId="ADAL" clId="{383356CA-420F-498E-BD1F-2EA185E76A3E}" dt="2024-09-19T14:56:34.153" v="2415" actId="5793"/>
      <pc:docMkLst>
        <pc:docMk/>
      </pc:docMkLst>
      <pc:sldChg chg="addSp delSp modSp mod">
        <pc:chgData name="Batool, Nazre" userId="bb8bcf30-75a1-410b-8398-e76265c4dbbb" providerId="ADAL" clId="{383356CA-420F-498E-BD1F-2EA185E76A3E}" dt="2024-09-19T14:56:34.153" v="2415" actId="5793"/>
        <pc:sldMkLst>
          <pc:docMk/>
          <pc:sldMk cId="1843422414" sldId="256"/>
        </pc:sldMkLst>
        <pc:spChg chg="mod">
          <ac:chgData name="Batool, Nazre" userId="bb8bcf30-75a1-410b-8398-e76265c4dbbb" providerId="ADAL" clId="{383356CA-420F-498E-BD1F-2EA185E76A3E}" dt="2024-09-19T14:56:34.153" v="2415" actId="5793"/>
          <ac:spMkLst>
            <pc:docMk/>
            <pc:sldMk cId="1843422414" sldId="256"/>
            <ac:spMk id="2" creationId="{E8D9DEA9-651E-D0A0-3F26-8F8B599F20CB}"/>
          </ac:spMkLst>
        </pc:spChg>
        <pc:inkChg chg="add del">
          <ac:chgData name="Batool, Nazre" userId="bb8bcf30-75a1-410b-8398-e76265c4dbbb" providerId="ADAL" clId="{383356CA-420F-498E-BD1F-2EA185E76A3E}" dt="2024-09-19T12:01:26.492" v="2405"/>
          <ac:inkMkLst>
            <pc:docMk/>
            <pc:sldMk cId="1843422414" sldId="256"/>
            <ac:inkMk id="3" creationId="{0CA7C9EB-6CB9-B601-3D53-06D360AB92F8}"/>
          </ac:inkMkLst>
        </pc:inkChg>
        <pc:inkChg chg="add del">
          <ac:chgData name="Batool, Nazre" userId="bb8bcf30-75a1-410b-8398-e76265c4dbbb" providerId="ADAL" clId="{383356CA-420F-498E-BD1F-2EA185E76A3E}" dt="2024-09-19T12:01:31.687" v="2406"/>
          <ac:inkMkLst>
            <pc:docMk/>
            <pc:sldMk cId="1843422414" sldId="256"/>
            <ac:inkMk id="4" creationId="{720678FB-16CF-8965-59A3-61541B2C3994}"/>
          </ac:inkMkLst>
        </pc:inkChg>
      </pc:sldChg>
      <pc:sldChg chg="del">
        <pc:chgData name="Batool, Nazre" userId="bb8bcf30-75a1-410b-8398-e76265c4dbbb" providerId="ADAL" clId="{383356CA-420F-498E-BD1F-2EA185E76A3E}" dt="2024-09-19T10:31:15.465" v="1700" actId="47"/>
        <pc:sldMkLst>
          <pc:docMk/>
          <pc:sldMk cId="2055482690" sldId="311"/>
        </pc:sldMkLst>
      </pc:sldChg>
      <pc:sldChg chg="addSp delSp modSp mod ord modAnim">
        <pc:chgData name="Batool, Nazre" userId="bb8bcf30-75a1-410b-8398-e76265c4dbbb" providerId="ADAL" clId="{383356CA-420F-498E-BD1F-2EA185E76A3E}" dt="2024-09-18T11:16:24.311" v="100"/>
        <pc:sldMkLst>
          <pc:docMk/>
          <pc:sldMk cId="1051830982" sldId="315"/>
        </pc:sldMkLst>
        <pc:spChg chg="add mod">
          <ac:chgData name="Batool, Nazre" userId="bb8bcf30-75a1-410b-8398-e76265c4dbbb" providerId="ADAL" clId="{383356CA-420F-498E-BD1F-2EA185E76A3E}" dt="2024-09-18T11:12:24.603" v="80"/>
          <ac:spMkLst>
            <pc:docMk/>
            <pc:sldMk cId="1051830982" sldId="315"/>
            <ac:spMk id="2" creationId="{2D3BB57A-9CAE-4A34-B94E-E555553B7B6F}"/>
          </ac:spMkLst>
        </pc:spChg>
        <pc:spChg chg="mod">
          <ac:chgData name="Batool, Nazre" userId="bb8bcf30-75a1-410b-8398-e76265c4dbbb" providerId="ADAL" clId="{383356CA-420F-498E-BD1F-2EA185E76A3E}" dt="2024-09-18T11:15:17.065" v="97"/>
          <ac:spMkLst>
            <pc:docMk/>
            <pc:sldMk cId="1051830982" sldId="315"/>
            <ac:spMk id="3" creationId="{94D0EB80-0155-FE70-7181-FA6803A4FECA}"/>
          </ac:spMkLst>
        </pc:spChg>
        <pc:spChg chg="mod">
          <ac:chgData name="Batool, Nazre" userId="bb8bcf30-75a1-410b-8398-e76265c4dbbb" providerId="ADAL" clId="{383356CA-420F-498E-BD1F-2EA185E76A3E}" dt="2024-09-18T11:10:05.476" v="73" actId="14100"/>
          <ac:spMkLst>
            <pc:docMk/>
            <pc:sldMk cId="1051830982" sldId="315"/>
            <ac:spMk id="4" creationId="{39ACD579-F9B2-9736-27BF-0C1D82F7FC0D}"/>
          </ac:spMkLst>
        </pc:spChg>
        <pc:spChg chg="mod">
          <ac:chgData name="Batool, Nazre" userId="bb8bcf30-75a1-410b-8398-e76265c4dbbb" providerId="ADAL" clId="{383356CA-420F-498E-BD1F-2EA185E76A3E}" dt="2024-09-18T11:12:40.085" v="83" actId="14100"/>
          <ac:spMkLst>
            <pc:docMk/>
            <pc:sldMk cId="1051830982" sldId="315"/>
            <ac:spMk id="6" creationId="{1873769D-4401-FF7E-72C9-C44EB572BFE7}"/>
          </ac:spMkLst>
        </pc:spChg>
        <pc:spChg chg="mod">
          <ac:chgData name="Batool, Nazre" userId="bb8bcf30-75a1-410b-8398-e76265c4dbbb" providerId="ADAL" clId="{383356CA-420F-498E-BD1F-2EA185E76A3E}" dt="2024-09-18T11:12:40.085" v="83" actId="14100"/>
          <ac:spMkLst>
            <pc:docMk/>
            <pc:sldMk cId="1051830982" sldId="315"/>
            <ac:spMk id="7" creationId="{F66556CF-3511-8C3C-BD41-ADF1A49F07AA}"/>
          </ac:spMkLst>
        </pc:spChg>
        <pc:spChg chg="mod">
          <ac:chgData name="Batool, Nazre" userId="bb8bcf30-75a1-410b-8398-e76265c4dbbb" providerId="ADAL" clId="{383356CA-420F-498E-BD1F-2EA185E76A3E}" dt="2024-09-18T11:12:40.085" v="83" actId="14100"/>
          <ac:spMkLst>
            <pc:docMk/>
            <pc:sldMk cId="1051830982" sldId="315"/>
            <ac:spMk id="8" creationId="{10D292AA-525C-E8D1-02E1-996DF18B5565}"/>
          </ac:spMkLst>
        </pc:spChg>
        <pc:spChg chg="mod">
          <ac:chgData name="Batool, Nazre" userId="bb8bcf30-75a1-410b-8398-e76265c4dbbb" providerId="ADAL" clId="{383356CA-420F-498E-BD1F-2EA185E76A3E}" dt="2024-09-18T11:12:40.085" v="83" actId="14100"/>
          <ac:spMkLst>
            <pc:docMk/>
            <pc:sldMk cId="1051830982" sldId="315"/>
            <ac:spMk id="9" creationId="{154B912B-9C20-02F5-86B2-E3C2ECAB423E}"/>
          </ac:spMkLst>
        </pc:spChg>
        <pc:spChg chg="mod">
          <ac:chgData name="Batool, Nazre" userId="bb8bcf30-75a1-410b-8398-e76265c4dbbb" providerId="ADAL" clId="{383356CA-420F-498E-BD1F-2EA185E76A3E}" dt="2024-09-18T11:12:40.085" v="83" actId="14100"/>
          <ac:spMkLst>
            <pc:docMk/>
            <pc:sldMk cId="1051830982" sldId="315"/>
            <ac:spMk id="10" creationId="{3FEAA0F9-3154-6BCE-21AE-0591C4915EC7}"/>
          </ac:spMkLst>
        </pc:spChg>
        <pc:grpChg chg="add del mod">
          <ac:chgData name="Batool, Nazre" userId="bb8bcf30-75a1-410b-8398-e76265c4dbbb" providerId="ADAL" clId="{383356CA-420F-498E-BD1F-2EA185E76A3E}" dt="2024-09-18T11:16:09.756" v="98" actId="478"/>
          <ac:grpSpMkLst>
            <pc:docMk/>
            <pc:sldMk cId="1051830982" sldId="315"/>
            <ac:grpSpMk id="5" creationId="{2EC3B82B-4234-D226-6734-5CCD46991C19}"/>
          </ac:grpSpMkLst>
        </pc:grpChg>
      </pc:sldChg>
      <pc:sldChg chg="del">
        <pc:chgData name="Batool, Nazre" userId="bb8bcf30-75a1-410b-8398-e76265c4dbbb" providerId="ADAL" clId="{383356CA-420F-498E-BD1F-2EA185E76A3E}" dt="2024-09-19T10:31:15.465" v="1700" actId="47"/>
        <pc:sldMkLst>
          <pc:docMk/>
          <pc:sldMk cId="2098525749" sldId="316"/>
        </pc:sldMkLst>
      </pc:sldChg>
      <pc:sldChg chg="del">
        <pc:chgData name="Batool, Nazre" userId="bb8bcf30-75a1-410b-8398-e76265c4dbbb" providerId="ADAL" clId="{383356CA-420F-498E-BD1F-2EA185E76A3E}" dt="2024-09-19T10:31:15.465" v="1700" actId="47"/>
        <pc:sldMkLst>
          <pc:docMk/>
          <pc:sldMk cId="1961487190" sldId="317"/>
        </pc:sldMkLst>
      </pc:sldChg>
      <pc:sldChg chg="del">
        <pc:chgData name="Batool, Nazre" userId="bb8bcf30-75a1-410b-8398-e76265c4dbbb" providerId="ADAL" clId="{383356CA-420F-498E-BD1F-2EA185E76A3E}" dt="2024-09-19T10:31:15.465" v="1700" actId="47"/>
        <pc:sldMkLst>
          <pc:docMk/>
          <pc:sldMk cId="471342163" sldId="318"/>
        </pc:sldMkLst>
      </pc:sldChg>
      <pc:sldChg chg="del">
        <pc:chgData name="Batool, Nazre" userId="bb8bcf30-75a1-410b-8398-e76265c4dbbb" providerId="ADAL" clId="{383356CA-420F-498E-BD1F-2EA185E76A3E}" dt="2024-09-19T10:31:15.465" v="1700" actId="47"/>
        <pc:sldMkLst>
          <pc:docMk/>
          <pc:sldMk cId="598041186" sldId="319"/>
        </pc:sldMkLst>
      </pc:sldChg>
      <pc:sldChg chg="del">
        <pc:chgData name="Batool, Nazre" userId="bb8bcf30-75a1-410b-8398-e76265c4dbbb" providerId="ADAL" clId="{383356CA-420F-498E-BD1F-2EA185E76A3E}" dt="2024-09-19T10:31:15.465" v="1700" actId="47"/>
        <pc:sldMkLst>
          <pc:docMk/>
          <pc:sldMk cId="2042226437" sldId="320"/>
        </pc:sldMkLst>
      </pc:sldChg>
      <pc:sldChg chg="del">
        <pc:chgData name="Batool, Nazre" userId="bb8bcf30-75a1-410b-8398-e76265c4dbbb" providerId="ADAL" clId="{383356CA-420F-498E-BD1F-2EA185E76A3E}" dt="2024-09-19T10:31:15.465" v="1700" actId="47"/>
        <pc:sldMkLst>
          <pc:docMk/>
          <pc:sldMk cId="3817798189" sldId="321"/>
        </pc:sldMkLst>
      </pc:sldChg>
      <pc:sldChg chg="del">
        <pc:chgData name="Batool, Nazre" userId="bb8bcf30-75a1-410b-8398-e76265c4dbbb" providerId="ADAL" clId="{383356CA-420F-498E-BD1F-2EA185E76A3E}" dt="2024-09-19T10:31:15.465" v="1700" actId="47"/>
        <pc:sldMkLst>
          <pc:docMk/>
          <pc:sldMk cId="4235329870" sldId="322"/>
        </pc:sldMkLst>
      </pc:sldChg>
      <pc:sldChg chg="del">
        <pc:chgData name="Batool, Nazre" userId="bb8bcf30-75a1-410b-8398-e76265c4dbbb" providerId="ADAL" clId="{383356CA-420F-498E-BD1F-2EA185E76A3E}" dt="2024-09-19T10:31:15.465" v="1700" actId="47"/>
        <pc:sldMkLst>
          <pc:docMk/>
          <pc:sldMk cId="4166087767" sldId="323"/>
        </pc:sldMkLst>
      </pc:sldChg>
      <pc:sldChg chg="del">
        <pc:chgData name="Batool, Nazre" userId="bb8bcf30-75a1-410b-8398-e76265c4dbbb" providerId="ADAL" clId="{383356CA-420F-498E-BD1F-2EA185E76A3E}" dt="2024-09-19T10:31:15.465" v="1700" actId="47"/>
        <pc:sldMkLst>
          <pc:docMk/>
          <pc:sldMk cId="1182311603" sldId="324"/>
        </pc:sldMkLst>
      </pc:sldChg>
      <pc:sldChg chg="del">
        <pc:chgData name="Batool, Nazre" userId="bb8bcf30-75a1-410b-8398-e76265c4dbbb" providerId="ADAL" clId="{383356CA-420F-498E-BD1F-2EA185E76A3E}" dt="2024-09-19T10:31:15.465" v="1700" actId="47"/>
        <pc:sldMkLst>
          <pc:docMk/>
          <pc:sldMk cId="3906592397" sldId="325"/>
        </pc:sldMkLst>
      </pc:sldChg>
      <pc:sldChg chg="del">
        <pc:chgData name="Batool, Nazre" userId="bb8bcf30-75a1-410b-8398-e76265c4dbbb" providerId="ADAL" clId="{383356CA-420F-498E-BD1F-2EA185E76A3E}" dt="2024-09-19T10:31:15.465" v="1700" actId="47"/>
        <pc:sldMkLst>
          <pc:docMk/>
          <pc:sldMk cId="3816861056" sldId="326"/>
        </pc:sldMkLst>
      </pc:sldChg>
      <pc:sldChg chg="del">
        <pc:chgData name="Batool, Nazre" userId="bb8bcf30-75a1-410b-8398-e76265c4dbbb" providerId="ADAL" clId="{383356CA-420F-498E-BD1F-2EA185E76A3E}" dt="2024-09-19T10:31:15.465" v="1700" actId="47"/>
        <pc:sldMkLst>
          <pc:docMk/>
          <pc:sldMk cId="3510297080" sldId="327"/>
        </pc:sldMkLst>
      </pc:sldChg>
      <pc:sldChg chg="del">
        <pc:chgData name="Batool, Nazre" userId="bb8bcf30-75a1-410b-8398-e76265c4dbbb" providerId="ADAL" clId="{383356CA-420F-498E-BD1F-2EA185E76A3E}" dt="2024-09-19T10:31:15.465" v="1700" actId="47"/>
        <pc:sldMkLst>
          <pc:docMk/>
          <pc:sldMk cId="4188905526" sldId="328"/>
        </pc:sldMkLst>
      </pc:sldChg>
      <pc:sldChg chg="del">
        <pc:chgData name="Batool, Nazre" userId="bb8bcf30-75a1-410b-8398-e76265c4dbbb" providerId="ADAL" clId="{383356CA-420F-498E-BD1F-2EA185E76A3E}" dt="2024-09-19T10:31:15.465" v="1700" actId="47"/>
        <pc:sldMkLst>
          <pc:docMk/>
          <pc:sldMk cId="2138607729" sldId="329"/>
        </pc:sldMkLst>
      </pc:sldChg>
      <pc:sldChg chg="del">
        <pc:chgData name="Batool, Nazre" userId="bb8bcf30-75a1-410b-8398-e76265c4dbbb" providerId="ADAL" clId="{383356CA-420F-498E-BD1F-2EA185E76A3E}" dt="2024-09-19T10:31:15.465" v="1700" actId="47"/>
        <pc:sldMkLst>
          <pc:docMk/>
          <pc:sldMk cId="2986055573" sldId="330"/>
        </pc:sldMkLst>
      </pc:sldChg>
      <pc:sldChg chg="del">
        <pc:chgData name="Batool, Nazre" userId="bb8bcf30-75a1-410b-8398-e76265c4dbbb" providerId="ADAL" clId="{383356CA-420F-498E-BD1F-2EA185E76A3E}" dt="2024-09-19T10:31:15.465" v="1700" actId="47"/>
        <pc:sldMkLst>
          <pc:docMk/>
          <pc:sldMk cId="3472143993" sldId="331"/>
        </pc:sldMkLst>
      </pc:sldChg>
      <pc:sldChg chg="del">
        <pc:chgData name="Batool, Nazre" userId="bb8bcf30-75a1-410b-8398-e76265c4dbbb" providerId="ADAL" clId="{383356CA-420F-498E-BD1F-2EA185E76A3E}" dt="2024-09-19T10:31:15.465" v="1700" actId="47"/>
        <pc:sldMkLst>
          <pc:docMk/>
          <pc:sldMk cId="1799742282" sldId="332"/>
        </pc:sldMkLst>
      </pc:sldChg>
      <pc:sldChg chg="del">
        <pc:chgData name="Batool, Nazre" userId="bb8bcf30-75a1-410b-8398-e76265c4dbbb" providerId="ADAL" clId="{383356CA-420F-498E-BD1F-2EA185E76A3E}" dt="2024-09-19T10:31:15.465" v="1700" actId="47"/>
        <pc:sldMkLst>
          <pc:docMk/>
          <pc:sldMk cId="3106656934" sldId="333"/>
        </pc:sldMkLst>
      </pc:sldChg>
      <pc:sldChg chg="del">
        <pc:chgData name="Batool, Nazre" userId="bb8bcf30-75a1-410b-8398-e76265c4dbbb" providerId="ADAL" clId="{383356CA-420F-498E-BD1F-2EA185E76A3E}" dt="2024-09-19T10:31:15.465" v="1700" actId="47"/>
        <pc:sldMkLst>
          <pc:docMk/>
          <pc:sldMk cId="2860066742" sldId="336"/>
        </pc:sldMkLst>
      </pc:sldChg>
      <pc:sldChg chg="modSp mod">
        <pc:chgData name="Batool, Nazre" userId="bb8bcf30-75a1-410b-8398-e76265c4dbbb" providerId="ADAL" clId="{383356CA-420F-498E-BD1F-2EA185E76A3E}" dt="2024-09-19T10:55:15.296" v="2029" actId="404"/>
        <pc:sldMkLst>
          <pc:docMk/>
          <pc:sldMk cId="2212549236" sldId="338"/>
        </pc:sldMkLst>
        <pc:spChg chg="mod">
          <ac:chgData name="Batool, Nazre" userId="bb8bcf30-75a1-410b-8398-e76265c4dbbb" providerId="ADAL" clId="{383356CA-420F-498E-BD1F-2EA185E76A3E}" dt="2024-09-19T10:55:15.296" v="2029" actId="404"/>
          <ac:spMkLst>
            <pc:docMk/>
            <pc:sldMk cId="2212549236" sldId="338"/>
            <ac:spMk id="3" creationId="{63BDF63B-5E38-F80D-2BB6-9C7C1F81002E}"/>
          </ac:spMkLst>
        </pc:spChg>
      </pc:sldChg>
      <pc:sldChg chg="del">
        <pc:chgData name="Batool, Nazre" userId="bb8bcf30-75a1-410b-8398-e76265c4dbbb" providerId="ADAL" clId="{383356CA-420F-498E-BD1F-2EA185E76A3E}" dt="2024-09-18T16:09:42.941" v="820" actId="47"/>
        <pc:sldMkLst>
          <pc:docMk/>
          <pc:sldMk cId="12191716" sldId="342"/>
        </pc:sldMkLst>
      </pc:sldChg>
      <pc:sldChg chg="modSp mod">
        <pc:chgData name="Batool, Nazre" userId="bb8bcf30-75a1-410b-8398-e76265c4dbbb" providerId="ADAL" clId="{383356CA-420F-498E-BD1F-2EA185E76A3E}" dt="2024-09-18T10:51:18.752" v="0" actId="6549"/>
        <pc:sldMkLst>
          <pc:docMk/>
          <pc:sldMk cId="2063423206" sldId="343"/>
        </pc:sldMkLst>
        <pc:spChg chg="mod">
          <ac:chgData name="Batool, Nazre" userId="bb8bcf30-75a1-410b-8398-e76265c4dbbb" providerId="ADAL" clId="{383356CA-420F-498E-BD1F-2EA185E76A3E}" dt="2024-09-18T10:51:18.752" v="0" actId="6549"/>
          <ac:spMkLst>
            <pc:docMk/>
            <pc:sldMk cId="2063423206" sldId="343"/>
            <ac:spMk id="3" creationId="{94D0EB80-0155-FE70-7181-FA6803A4FECA}"/>
          </ac:spMkLst>
        </pc:spChg>
      </pc:sldChg>
      <pc:sldChg chg="addSp modSp mod modAnim">
        <pc:chgData name="Batool, Nazre" userId="bb8bcf30-75a1-410b-8398-e76265c4dbbb" providerId="ADAL" clId="{383356CA-420F-498E-BD1F-2EA185E76A3E}" dt="2024-09-19T11:09:53.680" v="2398"/>
        <pc:sldMkLst>
          <pc:docMk/>
          <pc:sldMk cId="3017686477" sldId="346"/>
        </pc:sldMkLst>
        <pc:spChg chg="mod">
          <ac:chgData name="Batool, Nazre" userId="bb8bcf30-75a1-410b-8398-e76265c4dbbb" providerId="ADAL" clId="{383356CA-420F-498E-BD1F-2EA185E76A3E}" dt="2024-09-18T10:51:45.306" v="17" actId="20577"/>
          <ac:spMkLst>
            <pc:docMk/>
            <pc:sldMk cId="3017686477" sldId="346"/>
            <ac:spMk id="3" creationId="{94D0EB80-0155-FE70-7181-FA6803A4FECA}"/>
          </ac:spMkLst>
        </pc:spChg>
        <pc:spChg chg="mod">
          <ac:chgData name="Batool, Nazre" userId="bb8bcf30-75a1-410b-8398-e76265c4dbbb" providerId="ADAL" clId="{383356CA-420F-498E-BD1F-2EA185E76A3E}" dt="2024-09-18T10:51:35.545" v="2" actId="14100"/>
          <ac:spMkLst>
            <pc:docMk/>
            <pc:sldMk cId="3017686477" sldId="346"/>
            <ac:spMk id="4" creationId="{39ACD579-F9B2-9736-27BF-0C1D82F7FC0D}"/>
          </ac:spMkLst>
        </pc:spChg>
        <pc:spChg chg="add mod">
          <ac:chgData name="Batool, Nazre" userId="bb8bcf30-75a1-410b-8398-e76265c4dbbb" providerId="ADAL" clId="{383356CA-420F-498E-BD1F-2EA185E76A3E}" dt="2024-09-19T11:09:39.019" v="2396" actId="2085"/>
          <ac:spMkLst>
            <pc:docMk/>
            <pc:sldMk cId="3017686477" sldId="346"/>
            <ac:spMk id="5" creationId="{8B0B9E07-C24C-2C02-11E4-4338EF7240DF}"/>
          </ac:spMkLst>
        </pc:spChg>
      </pc:sldChg>
      <pc:sldChg chg="addSp modSp add mod">
        <pc:chgData name="Batool, Nazre" userId="bb8bcf30-75a1-410b-8398-e76265c4dbbb" providerId="ADAL" clId="{383356CA-420F-498E-BD1F-2EA185E76A3E}" dt="2024-09-18T11:21:45.963" v="232" actId="14100"/>
        <pc:sldMkLst>
          <pc:docMk/>
          <pc:sldMk cId="1533557771" sldId="347"/>
        </pc:sldMkLst>
        <pc:spChg chg="mod">
          <ac:chgData name="Batool, Nazre" userId="bb8bcf30-75a1-410b-8398-e76265c4dbbb" providerId="ADAL" clId="{383356CA-420F-498E-BD1F-2EA185E76A3E}" dt="2024-09-18T11:21:45.963" v="232" actId="14100"/>
          <ac:spMkLst>
            <pc:docMk/>
            <pc:sldMk cId="1533557771" sldId="347"/>
            <ac:spMk id="3" creationId="{94D0EB80-0155-FE70-7181-FA6803A4FECA}"/>
          </ac:spMkLst>
        </pc:spChg>
        <pc:spChg chg="mod">
          <ac:chgData name="Batool, Nazre" userId="bb8bcf30-75a1-410b-8398-e76265c4dbbb" providerId="ADAL" clId="{383356CA-420F-498E-BD1F-2EA185E76A3E}" dt="2024-09-18T11:17:15.021" v="160" actId="6549"/>
          <ac:spMkLst>
            <pc:docMk/>
            <pc:sldMk cId="1533557771" sldId="347"/>
            <ac:spMk id="4" creationId="{39ACD579-F9B2-9736-27BF-0C1D82F7FC0D}"/>
          </ac:spMkLst>
        </pc:spChg>
        <pc:picChg chg="add mod">
          <ac:chgData name="Batool, Nazre" userId="bb8bcf30-75a1-410b-8398-e76265c4dbbb" providerId="ADAL" clId="{383356CA-420F-498E-BD1F-2EA185E76A3E}" dt="2024-09-18T11:19:50.339" v="182" actId="1076"/>
          <ac:picMkLst>
            <pc:docMk/>
            <pc:sldMk cId="1533557771" sldId="347"/>
            <ac:picMk id="2" creationId="{25161490-0DB0-4ED7-9530-8EBB276C4C0E}"/>
          </ac:picMkLst>
        </pc:picChg>
      </pc:sldChg>
      <pc:sldChg chg="addSp modSp add mod">
        <pc:chgData name="Batool, Nazre" userId="bb8bcf30-75a1-410b-8398-e76265c4dbbb" providerId="ADAL" clId="{383356CA-420F-498E-BD1F-2EA185E76A3E}" dt="2024-09-19T14:20:03.775" v="2407" actId="1076"/>
        <pc:sldMkLst>
          <pc:docMk/>
          <pc:sldMk cId="2855013917" sldId="348"/>
        </pc:sldMkLst>
        <pc:spChg chg="mod">
          <ac:chgData name="Batool, Nazre" userId="bb8bcf30-75a1-410b-8398-e76265c4dbbb" providerId="ADAL" clId="{383356CA-420F-498E-BD1F-2EA185E76A3E}" dt="2024-09-18T16:00:09.566" v="819" actId="20577"/>
          <ac:spMkLst>
            <pc:docMk/>
            <pc:sldMk cId="2855013917" sldId="348"/>
            <ac:spMk id="3" creationId="{94D0EB80-0155-FE70-7181-FA6803A4FECA}"/>
          </ac:spMkLst>
        </pc:spChg>
        <pc:spChg chg="mod">
          <ac:chgData name="Batool, Nazre" userId="bb8bcf30-75a1-410b-8398-e76265c4dbbb" providerId="ADAL" clId="{383356CA-420F-498E-BD1F-2EA185E76A3E}" dt="2024-09-18T15:48:57.376" v="492" actId="6549"/>
          <ac:spMkLst>
            <pc:docMk/>
            <pc:sldMk cId="2855013917" sldId="348"/>
            <ac:spMk id="4" creationId="{39ACD579-F9B2-9736-27BF-0C1D82F7FC0D}"/>
          </ac:spMkLst>
        </pc:spChg>
        <pc:spChg chg="mod">
          <ac:chgData name="Batool, Nazre" userId="bb8bcf30-75a1-410b-8398-e76265c4dbbb" providerId="ADAL" clId="{383356CA-420F-498E-BD1F-2EA185E76A3E}" dt="2024-09-19T14:20:03.775" v="2407" actId="1076"/>
          <ac:spMkLst>
            <pc:docMk/>
            <pc:sldMk cId="2855013917" sldId="348"/>
            <ac:spMk id="6" creationId="{259C6B45-B987-30AD-9638-462E92D6C887}"/>
          </ac:spMkLst>
        </pc:spChg>
        <pc:grpChg chg="add mod">
          <ac:chgData name="Batool, Nazre" userId="bb8bcf30-75a1-410b-8398-e76265c4dbbb" providerId="ADAL" clId="{383356CA-420F-498E-BD1F-2EA185E76A3E}" dt="2024-09-19T14:20:03.775" v="2407" actId="1076"/>
          <ac:grpSpMkLst>
            <pc:docMk/>
            <pc:sldMk cId="2855013917" sldId="348"/>
            <ac:grpSpMk id="2" creationId="{6FD53DC8-9154-F4A3-8BA9-8B752A1C650E}"/>
          </ac:grpSpMkLst>
        </pc:grpChg>
        <pc:picChg chg="mod">
          <ac:chgData name="Batool, Nazre" userId="bb8bcf30-75a1-410b-8398-e76265c4dbbb" providerId="ADAL" clId="{383356CA-420F-498E-BD1F-2EA185E76A3E}" dt="2024-09-19T14:20:03.775" v="2407" actId="1076"/>
          <ac:picMkLst>
            <pc:docMk/>
            <pc:sldMk cId="2855013917" sldId="348"/>
            <ac:picMk id="5" creationId="{3F92F460-E9D9-E2B6-2B46-3FF70B45AE26}"/>
          </ac:picMkLst>
        </pc:picChg>
        <pc:picChg chg="add mod">
          <ac:chgData name="Batool, Nazre" userId="bb8bcf30-75a1-410b-8398-e76265c4dbbb" providerId="ADAL" clId="{383356CA-420F-498E-BD1F-2EA185E76A3E}" dt="2024-09-18T15:57:10.965" v="805" actId="14100"/>
          <ac:picMkLst>
            <pc:docMk/>
            <pc:sldMk cId="2855013917" sldId="348"/>
            <ac:picMk id="7" creationId="{B63B45E1-623A-59B7-5C58-586F9416ABFD}"/>
          </ac:picMkLst>
        </pc:picChg>
      </pc:sldChg>
      <pc:sldChg chg="modSp add mod modAnim">
        <pc:chgData name="Batool, Nazre" userId="bb8bcf30-75a1-410b-8398-e76265c4dbbb" providerId="ADAL" clId="{383356CA-420F-498E-BD1F-2EA185E76A3E}" dt="2024-09-18T16:27:29.481" v="1185"/>
        <pc:sldMkLst>
          <pc:docMk/>
          <pc:sldMk cId="1052681737" sldId="349"/>
        </pc:sldMkLst>
        <pc:spChg chg="mod">
          <ac:chgData name="Batool, Nazre" userId="bb8bcf30-75a1-410b-8398-e76265c4dbbb" providerId="ADAL" clId="{383356CA-420F-498E-BD1F-2EA185E76A3E}" dt="2024-09-18T16:27:01.326" v="1184" actId="114"/>
          <ac:spMkLst>
            <pc:docMk/>
            <pc:sldMk cId="1052681737" sldId="349"/>
            <ac:spMk id="3" creationId="{94D0EB80-0155-FE70-7181-FA6803A4FECA}"/>
          </ac:spMkLst>
        </pc:spChg>
        <pc:spChg chg="mod">
          <ac:chgData name="Batool, Nazre" userId="bb8bcf30-75a1-410b-8398-e76265c4dbbb" providerId="ADAL" clId="{383356CA-420F-498E-BD1F-2EA185E76A3E}" dt="2024-09-18T16:11:36.927" v="860" actId="20577"/>
          <ac:spMkLst>
            <pc:docMk/>
            <pc:sldMk cId="1052681737" sldId="349"/>
            <ac:spMk id="4" creationId="{39ACD579-F9B2-9736-27BF-0C1D82F7FC0D}"/>
          </ac:spMkLst>
        </pc:spChg>
      </pc:sldChg>
      <pc:sldChg chg="addSp delSp modSp add mod setBg">
        <pc:chgData name="Batool, Nazre" userId="bb8bcf30-75a1-410b-8398-e76265c4dbbb" providerId="ADAL" clId="{383356CA-420F-498E-BD1F-2EA185E76A3E}" dt="2024-09-18T15:46:49.280" v="420" actId="20577"/>
        <pc:sldMkLst>
          <pc:docMk/>
          <pc:sldMk cId="2662630649" sldId="350"/>
        </pc:sldMkLst>
        <pc:spChg chg="mod ord">
          <ac:chgData name="Batool, Nazre" userId="bb8bcf30-75a1-410b-8398-e76265c4dbbb" providerId="ADAL" clId="{383356CA-420F-498E-BD1F-2EA185E76A3E}" dt="2024-09-18T15:46:49.280" v="420" actId="20577"/>
          <ac:spMkLst>
            <pc:docMk/>
            <pc:sldMk cId="2662630649" sldId="350"/>
            <ac:spMk id="3" creationId="{94D0EB80-0155-FE70-7181-FA6803A4FECA}"/>
          </ac:spMkLst>
        </pc:spChg>
        <pc:spChg chg="mod">
          <ac:chgData name="Batool, Nazre" userId="bb8bcf30-75a1-410b-8398-e76265c4dbbb" providerId="ADAL" clId="{383356CA-420F-498E-BD1F-2EA185E76A3E}" dt="2024-09-18T15:33:20.629" v="369" actId="26606"/>
          <ac:spMkLst>
            <pc:docMk/>
            <pc:sldMk cId="2662630649" sldId="350"/>
            <ac:spMk id="4" creationId="{39ACD579-F9B2-9736-27BF-0C1D82F7FC0D}"/>
          </ac:spMkLst>
        </pc:spChg>
        <pc:spChg chg="add del">
          <ac:chgData name="Batool, Nazre" userId="bb8bcf30-75a1-410b-8398-e76265c4dbbb" providerId="ADAL" clId="{383356CA-420F-498E-BD1F-2EA185E76A3E}" dt="2024-09-18T15:33:20.629" v="369" actId="26606"/>
          <ac:spMkLst>
            <pc:docMk/>
            <pc:sldMk cId="2662630649" sldId="350"/>
            <ac:spMk id="9" creationId="{FFB60E8C-7224-44A4-87A0-46A1711DD2ED}"/>
          </ac:spMkLst>
        </pc:spChg>
        <pc:spChg chg="add del">
          <ac:chgData name="Batool, Nazre" userId="bb8bcf30-75a1-410b-8398-e76265c4dbbb" providerId="ADAL" clId="{383356CA-420F-498E-BD1F-2EA185E76A3E}" dt="2024-09-18T15:33:20.629" v="369" actId="26606"/>
          <ac:spMkLst>
            <pc:docMk/>
            <pc:sldMk cId="2662630649" sldId="350"/>
            <ac:spMk id="11" creationId="{5DA32751-37A2-45C0-BE94-63D375E27003}"/>
          </ac:spMkLst>
        </pc:spChg>
        <pc:spChg chg="add del">
          <ac:chgData name="Batool, Nazre" userId="bb8bcf30-75a1-410b-8398-e76265c4dbbb" providerId="ADAL" clId="{383356CA-420F-498E-BD1F-2EA185E76A3E}" dt="2024-09-18T15:33:20.629" v="369" actId="26606"/>
          <ac:spMkLst>
            <pc:docMk/>
            <pc:sldMk cId="2662630649" sldId="350"/>
            <ac:spMk id="13" creationId="{E659831F-0D9A-4C63-9EBB-8435B85A440F}"/>
          </ac:spMkLst>
        </pc:spChg>
        <pc:spChg chg="add del">
          <ac:chgData name="Batool, Nazre" userId="bb8bcf30-75a1-410b-8398-e76265c4dbbb" providerId="ADAL" clId="{383356CA-420F-498E-BD1F-2EA185E76A3E}" dt="2024-09-18T15:33:20.629" v="369" actId="26606"/>
          <ac:spMkLst>
            <pc:docMk/>
            <pc:sldMk cId="2662630649" sldId="350"/>
            <ac:spMk id="15" creationId="{5A55FBCD-CD42-40F5-8A1B-3203F9CAEEAA}"/>
          </ac:spMkLst>
        </pc:spChg>
        <pc:picChg chg="add mod">
          <ac:chgData name="Batool, Nazre" userId="bb8bcf30-75a1-410b-8398-e76265c4dbbb" providerId="ADAL" clId="{383356CA-420F-498E-BD1F-2EA185E76A3E}" dt="2024-09-18T15:33:28.286" v="372" actId="1076"/>
          <ac:picMkLst>
            <pc:docMk/>
            <pc:sldMk cId="2662630649" sldId="350"/>
            <ac:picMk id="2" creationId="{236653E5-F48E-3182-3AC8-EC088D411192}"/>
          </ac:picMkLst>
        </pc:picChg>
      </pc:sldChg>
      <pc:sldChg chg="addSp modSp add mod">
        <pc:chgData name="Batool, Nazre" userId="bb8bcf30-75a1-410b-8398-e76265c4dbbb" providerId="ADAL" clId="{383356CA-420F-498E-BD1F-2EA185E76A3E}" dt="2024-09-18T15:47:24.024" v="424" actId="114"/>
        <pc:sldMkLst>
          <pc:docMk/>
          <pc:sldMk cId="3362984613" sldId="351"/>
        </pc:sldMkLst>
        <pc:spChg chg="mod">
          <ac:chgData name="Batool, Nazre" userId="bb8bcf30-75a1-410b-8398-e76265c4dbbb" providerId="ADAL" clId="{383356CA-420F-498E-BD1F-2EA185E76A3E}" dt="2024-09-18T15:47:24.024" v="424" actId="114"/>
          <ac:spMkLst>
            <pc:docMk/>
            <pc:sldMk cId="3362984613" sldId="351"/>
            <ac:spMk id="3" creationId="{94D0EB80-0155-FE70-7181-FA6803A4FECA}"/>
          </ac:spMkLst>
        </pc:spChg>
        <pc:spChg chg="mod">
          <ac:chgData name="Batool, Nazre" userId="bb8bcf30-75a1-410b-8398-e76265c4dbbb" providerId="ADAL" clId="{383356CA-420F-498E-BD1F-2EA185E76A3E}" dt="2024-09-18T15:22:41.122" v="323" actId="20577"/>
          <ac:spMkLst>
            <pc:docMk/>
            <pc:sldMk cId="3362984613" sldId="351"/>
            <ac:spMk id="4" creationId="{39ACD579-F9B2-9736-27BF-0C1D82F7FC0D}"/>
          </ac:spMkLst>
        </pc:spChg>
        <pc:picChg chg="add mod">
          <ac:chgData name="Batool, Nazre" userId="bb8bcf30-75a1-410b-8398-e76265c4dbbb" providerId="ADAL" clId="{383356CA-420F-498E-BD1F-2EA185E76A3E}" dt="2024-09-18T15:22:55.861" v="325" actId="1076"/>
          <ac:picMkLst>
            <pc:docMk/>
            <pc:sldMk cId="3362984613" sldId="351"/>
            <ac:picMk id="2" creationId="{3632401A-E507-D10E-871F-C0B4EC8EA920}"/>
          </ac:picMkLst>
        </pc:picChg>
      </pc:sldChg>
      <pc:sldChg chg="addSp modSp add mod ord">
        <pc:chgData name="Batool, Nazre" userId="bb8bcf30-75a1-410b-8398-e76265c4dbbb" providerId="ADAL" clId="{383356CA-420F-498E-BD1F-2EA185E76A3E}" dt="2024-09-18T17:28:48.289" v="1289"/>
        <pc:sldMkLst>
          <pc:docMk/>
          <pc:sldMk cId="3821938437" sldId="352"/>
        </pc:sldMkLst>
        <pc:spChg chg="mod">
          <ac:chgData name="Batool, Nazre" userId="bb8bcf30-75a1-410b-8398-e76265c4dbbb" providerId="ADAL" clId="{383356CA-420F-498E-BD1F-2EA185E76A3E}" dt="2024-09-18T17:28:48.289" v="1289"/>
          <ac:spMkLst>
            <pc:docMk/>
            <pc:sldMk cId="3821938437" sldId="352"/>
            <ac:spMk id="3" creationId="{94D0EB80-0155-FE70-7181-FA6803A4FECA}"/>
          </ac:spMkLst>
        </pc:spChg>
        <pc:spChg chg="mod">
          <ac:chgData name="Batool, Nazre" userId="bb8bcf30-75a1-410b-8398-e76265c4dbbb" providerId="ADAL" clId="{383356CA-420F-498E-BD1F-2EA185E76A3E}" dt="2024-09-18T17:28:08.716" v="1284" actId="6549"/>
          <ac:spMkLst>
            <pc:docMk/>
            <pc:sldMk cId="3821938437" sldId="352"/>
            <ac:spMk id="4" creationId="{39ACD579-F9B2-9736-27BF-0C1D82F7FC0D}"/>
          </ac:spMkLst>
        </pc:spChg>
        <pc:picChg chg="add mod">
          <ac:chgData name="Batool, Nazre" userId="bb8bcf30-75a1-410b-8398-e76265c4dbbb" providerId="ADAL" clId="{383356CA-420F-498E-BD1F-2EA185E76A3E}" dt="2024-09-18T17:28:29.682" v="1288" actId="14100"/>
          <ac:picMkLst>
            <pc:docMk/>
            <pc:sldMk cId="3821938437" sldId="352"/>
            <ac:picMk id="1026" creationId="{198A4D79-7F9E-A9DF-09EF-7498F8256A90}"/>
          </ac:picMkLst>
        </pc:picChg>
      </pc:sldChg>
      <pc:sldChg chg="addSp delSp modSp add mod">
        <pc:chgData name="Batool, Nazre" userId="bb8bcf30-75a1-410b-8398-e76265c4dbbb" providerId="ADAL" clId="{383356CA-420F-498E-BD1F-2EA185E76A3E}" dt="2024-09-18T17:40:12.506" v="1699" actId="20577"/>
        <pc:sldMkLst>
          <pc:docMk/>
          <pc:sldMk cId="152278372" sldId="353"/>
        </pc:sldMkLst>
        <pc:spChg chg="mod">
          <ac:chgData name="Batool, Nazre" userId="bb8bcf30-75a1-410b-8398-e76265c4dbbb" providerId="ADAL" clId="{383356CA-420F-498E-BD1F-2EA185E76A3E}" dt="2024-09-18T17:34:28.574" v="1414" actId="404"/>
          <ac:spMkLst>
            <pc:docMk/>
            <pc:sldMk cId="152278372" sldId="353"/>
            <ac:spMk id="3" creationId="{94D0EB80-0155-FE70-7181-FA6803A4FECA}"/>
          </ac:spMkLst>
        </pc:spChg>
        <pc:spChg chg="mod">
          <ac:chgData name="Batool, Nazre" userId="bb8bcf30-75a1-410b-8398-e76265c4dbbb" providerId="ADAL" clId="{383356CA-420F-498E-BD1F-2EA185E76A3E}" dt="2024-09-18T17:30:31.261" v="1402" actId="404"/>
          <ac:spMkLst>
            <pc:docMk/>
            <pc:sldMk cId="152278372" sldId="353"/>
            <ac:spMk id="4" creationId="{39ACD579-F9B2-9736-27BF-0C1D82F7FC0D}"/>
          </ac:spMkLst>
        </pc:spChg>
        <pc:spChg chg="add del mod">
          <ac:chgData name="Batool, Nazre" userId="bb8bcf30-75a1-410b-8398-e76265c4dbbb" providerId="ADAL" clId="{383356CA-420F-498E-BD1F-2EA185E76A3E}" dt="2024-09-18T17:38:39.580" v="1550" actId="478"/>
          <ac:spMkLst>
            <pc:docMk/>
            <pc:sldMk cId="152278372" sldId="353"/>
            <ac:spMk id="5" creationId="{8DDCE2BD-4B68-5E0D-3CDF-02C3FF11B18E}"/>
          </ac:spMkLst>
        </pc:spChg>
        <pc:spChg chg="add del mod">
          <ac:chgData name="Batool, Nazre" userId="bb8bcf30-75a1-410b-8398-e76265c4dbbb" providerId="ADAL" clId="{383356CA-420F-498E-BD1F-2EA185E76A3E}" dt="2024-09-18T17:38:39.580" v="1550" actId="478"/>
          <ac:spMkLst>
            <pc:docMk/>
            <pc:sldMk cId="152278372" sldId="353"/>
            <ac:spMk id="6" creationId="{EBDD15BC-64F2-E7FD-C330-12F08D2BCC73}"/>
          </ac:spMkLst>
        </pc:spChg>
        <pc:spChg chg="add mod">
          <ac:chgData name="Batool, Nazre" userId="bb8bcf30-75a1-410b-8398-e76265c4dbbb" providerId="ADAL" clId="{383356CA-420F-498E-BD1F-2EA185E76A3E}" dt="2024-09-18T17:37:14.523" v="1505" actId="1076"/>
          <ac:spMkLst>
            <pc:docMk/>
            <pc:sldMk cId="152278372" sldId="353"/>
            <ac:spMk id="7" creationId="{8A8ED729-9EC8-FC0F-0840-28AA3DE18CEF}"/>
          </ac:spMkLst>
        </pc:spChg>
        <pc:spChg chg="add del mod">
          <ac:chgData name="Batool, Nazre" userId="bb8bcf30-75a1-410b-8398-e76265c4dbbb" providerId="ADAL" clId="{383356CA-420F-498E-BD1F-2EA185E76A3E}" dt="2024-09-18T17:38:39.580" v="1550" actId="478"/>
          <ac:spMkLst>
            <pc:docMk/>
            <pc:sldMk cId="152278372" sldId="353"/>
            <ac:spMk id="8" creationId="{7598913B-6285-B5FB-250B-3F074CFAAED1}"/>
          </ac:spMkLst>
        </pc:spChg>
        <pc:spChg chg="add mod">
          <ac:chgData name="Batool, Nazre" userId="bb8bcf30-75a1-410b-8398-e76265c4dbbb" providerId="ADAL" clId="{383356CA-420F-498E-BD1F-2EA185E76A3E}" dt="2024-09-18T17:39:36.219" v="1589" actId="6549"/>
          <ac:spMkLst>
            <pc:docMk/>
            <pc:sldMk cId="152278372" sldId="353"/>
            <ac:spMk id="11" creationId="{492DF4B2-1FB2-7F6E-ABDC-79C673228A34}"/>
          </ac:spMkLst>
        </pc:spChg>
        <pc:spChg chg="add del mod">
          <ac:chgData name="Batool, Nazre" userId="bb8bcf30-75a1-410b-8398-e76265c4dbbb" providerId="ADAL" clId="{383356CA-420F-498E-BD1F-2EA185E76A3E}" dt="2024-09-18T17:40:01.823" v="1694" actId="21"/>
          <ac:spMkLst>
            <pc:docMk/>
            <pc:sldMk cId="152278372" sldId="353"/>
            <ac:spMk id="13" creationId="{043769C4-6835-BC7C-4543-206C2ED4F0F0}"/>
          </ac:spMkLst>
        </pc:spChg>
        <pc:spChg chg="add mod">
          <ac:chgData name="Batool, Nazre" userId="bb8bcf30-75a1-410b-8398-e76265c4dbbb" providerId="ADAL" clId="{383356CA-420F-498E-BD1F-2EA185E76A3E}" dt="2024-09-18T17:40:12.506" v="1699" actId="20577"/>
          <ac:spMkLst>
            <pc:docMk/>
            <pc:sldMk cId="152278372" sldId="353"/>
            <ac:spMk id="15" creationId="{043769C4-6835-BC7C-4543-206C2ED4F0F0}"/>
          </ac:spMkLst>
        </pc:spChg>
        <pc:picChg chg="add mod">
          <ac:chgData name="Batool, Nazre" userId="bb8bcf30-75a1-410b-8398-e76265c4dbbb" providerId="ADAL" clId="{383356CA-420F-498E-BD1F-2EA185E76A3E}" dt="2024-09-18T17:30:45.484" v="1406" actId="1076"/>
          <ac:picMkLst>
            <pc:docMk/>
            <pc:sldMk cId="152278372" sldId="353"/>
            <ac:picMk id="2" creationId="{C70FE73B-4341-3228-6446-2DEBFB017A14}"/>
          </ac:picMkLst>
        </pc:picChg>
        <pc:cxnChg chg="add mod">
          <ac:chgData name="Batool, Nazre" userId="bb8bcf30-75a1-410b-8398-e76265c4dbbb" providerId="ADAL" clId="{383356CA-420F-498E-BD1F-2EA185E76A3E}" dt="2024-09-18T17:39:24.189" v="1556" actId="1076"/>
          <ac:cxnSpMkLst>
            <pc:docMk/>
            <pc:sldMk cId="152278372" sldId="353"/>
            <ac:cxnSpMk id="10" creationId="{D3A95581-A67A-476F-AFB2-470EF816DD7B}"/>
          </ac:cxnSpMkLst>
        </pc:cxnChg>
        <pc:cxnChg chg="add del mod">
          <ac:chgData name="Batool, Nazre" userId="bb8bcf30-75a1-410b-8398-e76265c4dbbb" providerId="ADAL" clId="{383356CA-420F-498E-BD1F-2EA185E76A3E}" dt="2024-09-18T17:40:01.823" v="1694" actId="21"/>
          <ac:cxnSpMkLst>
            <pc:docMk/>
            <pc:sldMk cId="152278372" sldId="353"/>
            <ac:cxnSpMk id="12" creationId="{A5DAE98A-462A-9C7E-C891-581FDBFB8464}"/>
          </ac:cxnSpMkLst>
        </pc:cxnChg>
        <pc:cxnChg chg="add mod">
          <ac:chgData name="Batool, Nazre" userId="bb8bcf30-75a1-410b-8398-e76265c4dbbb" providerId="ADAL" clId="{383356CA-420F-498E-BD1F-2EA185E76A3E}" dt="2024-09-18T17:40:09.955" v="1697" actId="14100"/>
          <ac:cxnSpMkLst>
            <pc:docMk/>
            <pc:sldMk cId="152278372" sldId="353"/>
            <ac:cxnSpMk id="14" creationId="{A5DAE98A-462A-9C7E-C891-581FDBFB8464}"/>
          </ac:cxnSpMkLst>
        </pc:cxnChg>
      </pc:sldChg>
      <pc:sldChg chg="addSp modSp add mod modAnim">
        <pc:chgData name="Batool, Nazre" userId="bb8bcf30-75a1-410b-8398-e76265c4dbbb" providerId="ADAL" clId="{383356CA-420F-498E-BD1F-2EA185E76A3E}" dt="2024-09-19T10:47:48.310" v="1866"/>
        <pc:sldMkLst>
          <pc:docMk/>
          <pc:sldMk cId="1007691121" sldId="354"/>
        </pc:sldMkLst>
        <pc:spChg chg="mod">
          <ac:chgData name="Batool, Nazre" userId="bb8bcf30-75a1-410b-8398-e76265c4dbbb" providerId="ADAL" clId="{383356CA-420F-498E-BD1F-2EA185E76A3E}" dt="2024-09-19T10:40:58.530" v="1865" actId="20577"/>
          <ac:spMkLst>
            <pc:docMk/>
            <pc:sldMk cId="1007691121" sldId="354"/>
            <ac:spMk id="3" creationId="{94D0EB80-0155-FE70-7181-FA6803A4FECA}"/>
          </ac:spMkLst>
        </pc:spChg>
        <pc:spChg chg="mod">
          <ac:chgData name="Batool, Nazre" userId="bb8bcf30-75a1-410b-8398-e76265c4dbbb" providerId="ADAL" clId="{383356CA-420F-498E-BD1F-2EA185E76A3E}" dt="2024-09-19T10:37:54.849" v="1789" actId="6549"/>
          <ac:spMkLst>
            <pc:docMk/>
            <pc:sldMk cId="1007691121" sldId="354"/>
            <ac:spMk id="4" creationId="{39ACD579-F9B2-9736-27BF-0C1D82F7FC0D}"/>
          </ac:spMkLst>
        </pc:spChg>
        <pc:spChg chg="add mod">
          <ac:chgData name="Batool, Nazre" userId="bb8bcf30-75a1-410b-8398-e76265c4dbbb" providerId="ADAL" clId="{383356CA-420F-498E-BD1F-2EA185E76A3E}" dt="2024-09-19T10:40:30.428" v="1838" actId="1076"/>
          <ac:spMkLst>
            <pc:docMk/>
            <pc:sldMk cId="1007691121" sldId="354"/>
            <ac:spMk id="6" creationId="{D07AA05C-856C-257D-5FFB-C00CF8DBD279}"/>
          </ac:spMkLst>
        </pc:spChg>
        <pc:spChg chg="add mod">
          <ac:chgData name="Batool, Nazre" userId="bb8bcf30-75a1-410b-8398-e76265c4dbbb" providerId="ADAL" clId="{383356CA-420F-498E-BD1F-2EA185E76A3E}" dt="2024-09-19T10:40:30.428" v="1838" actId="1076"/>
          <ac:spMkLst>
            <pc:docMk/>
            <pc:sldMk cId="1007691121" sldId="354"/>
            <ac:spMk id="7" creationId="{6303C5BE-9162-5FC8-5610-A6D6374A2DEA}"/>
          </ac:spMkLst>
        </pc:spChg>
        <pc:picChg chg="add mod">
          <ac:chgData name="Batool, Nazre" userId="bb8bcf30-75a1-410b-8398-e76265c4dbbb" providerId="ADAL" clId="{383356CA-420F-498E-BD1F-2EA185E76A3E}" dt="2024-09-19T10:40:30.428" v="1838" actId="1076"/>
          <ac:picMkLst>
            <pc:docMk/>
            <pc:sldMk cId="1007691121" sldId="354"/>
            <ac:picMk id="2" creationId="{D9FF12D1-F2F0-F47C-B4A0-B84CAB10B403}"/>
          </ac:picMkLst>
        </pc:picChg>
        <pc:picChg chg="add mod">
          <ac:chgData name="Batool, Nazre" userId="bb8bcf30-75a1-410b-8398-e76265c4dbbb" providerId="ADAL" clId="{383356CA-420F-498E-BD1F-2EA185E76A3E}" dt="2024-09-19T10:40:30.428" v="1838" actId="1076"/>
          <ac:picMkLst>
            <pc:docMk/>
            <pc:sldMk cId="1007691121" sldId="354"/>
            <ac:picMk id="5" creationId="{51231CE5-C080-AF89-46FA-4DF853284E08}"/>
          </ac:picMkLst>
        </pc:picChg>
        <pc:picChg chg="add mod">
          <ac:chgData name="Batool, Nazre" userId="bb8bcf30-75a1-410b-8398-e76265c4dbbb" providerId="ADAL" clId="{383356CA-420F-498E-BD1F-2EA185E76A3E}" dt="2024-09-19T10:40:30.428" v="1838" actId="1076"/>
          <ac:picMkLst>
            <pc:docMk/>
            <pc:sldMk cId="1007691121" sldId="354"/>
            <ac:picMk id="8" creationId="{1A1C79EC-7CFF-B304-E9D5-08134999A9E4}"/>
          </ac:picMkLst>
        </pc:picChg>
      </pc:sldChg>
      <pc:sldChg chg="addSp delSp modSp add mod modAnim">
        <pc:chgData name="Batool, Nazre" userId="bb8bcf30-75a1-410b-8398-e76265c4dbbb" providerId="ADAL" clId="{383356CA-420F-498E-BD1F-2EA185E76A3E}" dt="2024-09-19T11:10:28.048" v="2402" actId="404"/>
        <pc:sldMkLst>
          <pc:docMk/>
          <pc:sldMk cId="3159956024" sldId="355"/>
        </pc:sldMkLst>
        <pc:spChg chg="mod">
          <ac:chgData name="Batool, Nazre" userId="bb8bcf30-75a1-410b-8398-e76265c4dbbb" providerId="ADAL" clId="{383356CA-420F-498E-BD1F-2EA185E76A3E}" dt="2024-09-19T11:10:28.048" v="2402" actId="404"/>
          <ac:spMkLst>
            <pc:docMk/>
            <pc:sldMk cId="3159956024" sldId="355"/>
            <ac:spMk id="3" creationId="{94D0EB80-0155-FE70-7181-FA6803A4FECA}"/>
          </ac:spMkLst>
        </pc:spChg>
        <pc:spChg chg="mod">
          <ac:chgData name="Batool, Nazre" userId="bb8bcf30-75a1-410b-8398-e76265c4dbbb" providerId="ADAL" clId="{383356CA-420F-498E-BD1F-2EA185E76A3E}" dt="2024-09-18T16:17:54.528" v="1000" actId="20577"/>
          <ac:spMkLst>
            <pc:docMk/>
            <pc:sldMk cId="3159956024" sldId="355"/>
            <ac:spMk id="4" creationId="{39ACD579-F9B2-9736-27BF-0C1D82F7FC0D}"/>
          </ac:spMkLst>
        </pc:spChg>
        <pc:picChg chg="del">
          <ac:chgData name="Batool, Nazre" userId="bb8bcf30-75a1-410b-8398-e76265c4dbbb" providerId="ADAL" clId="{383356CA-420F-498E-BD1F-2EA185E76A3E}" dt="2024-09-18T16:18:32.781" v="1002" actId="478"/>
          <ac:picMkLst>
            <pc:docMk/>
            <pc:sldMk cId="3159956024" sldId="355"/>
            <ac:picMk id="2" creationId="{5B822A88-F0A4-5BBA-DDF3-2EE7DE84CE71}"/>
          </ac:picMkLst>
        </pc:picChg>
        <pc:picChg chg="add mod">
          <ac:chgData name="Batool, Nazre" userId="bb8bcf30-75a1-410b-8398-e76265c4dbbb" providerId="ADAL" clId="{383356CA-420F-498E-BD1F-2EA185E76A3E}" dt="2024-09-18T16:18:48.077" v="1004" actId="1076"/>
          <ac:picMkLst>
            <pc:docMk/>
            <pc:sldMk cId="3159956024" sldId="355"/>
            <ac:picMk id="5" creationId="{CFEE99A5-D188-4920-4902-C3DC63CF3BDA}"/>
          </ac:picMkLst>
        </pc:picChg>
      </pc:sldChg>
      <pc:sldChg chg="addSp modSp add mod">
        <pc:chgData name="Batool, Nazre" userId="bb8bcf30-75a1-410b-8398-e76265c4dbbb" providerId="ADAL" clId="{383356CA-420F-498E-BD1F-2EA185E76A3E}" dt="2024-09-19T10:52:12.833" v="1920" actId="6549"/>
        <pc:sldMkLst>
          <pc:docMk/>
          <pc:sldMk cId="1063710405" sldId="356"/>
        </pc:sldMkLst>
        <pc:spChg chg="mod">
          <ac:chgData name="Batool, Nazre" userId="bb8bcf30-75a1-410b-8398-e76265c4dbbb" providerId="ADAL" clId="{383356CA-420F-498E-BD1F-2EA185E76A3E}" dt="2024-09-19T10:51:04.580" v="1901" actId="6549"/>
          <ac:spMkLst>
            <pc:docMk/>
            <pc:sldMk cId="1063710405" sldId="356"/>
            <ac:spMk id="3" creationId="{94D0EB80-0155-FE70-7181-FA6803A4FECA}"/>
          </ac:spMkLst>
        </pc:spChg>
        <pc:spChg chg="mod">
          <ac:chgData name="Batool, Nazre" userId="bb8bcf30-75a1-410b-8398-e76265c4dbbb" providerId="ADAL" clId="{383356CA-420F-498E-BD1F-2EA185E76A3E}" dt="2024-09-19T10:49:03.010" v="1884" actId="20577"/>
          <ac:spMkLst>
            <pc:docMk/>
            <pc:sldMk cId="1063710405" sldId="356"/>
            <ac:spMk id="4" creationId="{39ACD579-F9B2-9736-27BF-0C1D82F7FC0D}"/>
          </ac:spMkLst>
        </pc:spChg>
        <pc:spChg chg="mod">
          <ac:chgData name="Batool, Nazre" userId="bb8bcf30-75a1-410b-8398-e76265c4dbbb" providerId="ADAL" clId="{383356CA-420F-498E-BD1F-2EA185E76A3E}" dt="2024-09-19T10:52:12.833" v="1920" actId="6549"/>
          <ac:spMkLst>
            <pc:docMk/>
            <pc:sldMk cId="1063710405" sldId="356"/>
            <ac:spMk id="6" creationId="{9EDE74A9-036C-4E0F-0518-EBF538586688}"/>
          </ac:spMkLst>
        </pc:spChg>
        <pc:grpChg chg="add mod">
          <ac:chgData name="Batool, Nazre" userId="bb8bcf30-75a1-410b-8398-e76265c4dbbb" providerId="ADAL" clId="{383356CA-420F-498E-BD1F-2EA185E76A3E}" dt="2024-09-19T10:51:48.025" v="1904" actId="1076"/>
          <ac:grpSpMkLst>
            <pc:docMk/>
            <pc:sldMk cId="1063710405" sldId="356"/>
            <ac:grpSpMk id="2" creationId="{69B9B7E6-E805-B0E2-0AEA-1FB9DF2B3327}"/>
          </ac:grpSpMkLst>
        </pc:grpChg>
        <pc:picChg chg="mod">
          <ac:chgData name="Batool, Nazre" userId="bb8bcf30-75a1-410b-8398-e76265c4dbbb" providerId="ADAL" clId="{383356CA-420F-498E-BD1F-2EA185E76A3E}" dt="2024-09-19T10:51:40.956" v="1902"/>
          <ac:picMkLst>
            <pc:docMk/>
            <pc:sldMk cId="1063710405" sldId="356"/>
            <ac:picMk id="5" creationId="{01C982C9-5F6E-D53D-2B88-4010BBC01E19}"/>
          </ac:picMkLst>
        </pc:picChg>
      </pc:sldChg>
      <pc:sldChg chg="addSp modSp add mod">
        <pc:chgData name="Batool, Nazre" userId="bb8bcf30-75a1-410b-8398-e76265c4dbbb" providerId="ADAL" clId="{383356CA-420F-498E-BD1F-2EA185E76A3E}" dt="2024-09-19T11:01:11.146" v="2106" actId="1076"/>
        <pc:sldMkLst>
          <pc:docMk/>
          <pc:sldMk cId="2417466393" sldId="357"/>
        </pc:sldMkLst>
        <pc:spChg chg="mod">
          <ac:chgData name="Batool, Nazre" userId="bb8bcf30-75a1-410b-8398-e76265c4dbbb" providerId="ADAL" clId="{383356CA-420F-498E-BD1F-2EA185E76A3E}" dt="2024-09-19T10:57:53.176" v="2065" actId="14100"/>
          <ac:spMkLst>
            <pc:docMk/>
            <pc:sldMk cId="2417466393" sldId="357"/>
            <ac:spMk id="3" creationId="{94D0EB80-0155-FE70-7181-FA6803A4FECA}"/>
          </ac:spMkLst>
        </pc:spChg>
        <pc:spChg chg="mod">
          <ac:chgData name="Batool, Nazre" userId="bb8bcf30-75a1-410b-8398-e76265c4dbbb" providerId="ADAL" clId="{383356CA-420F-498E-BD1F-2EA185E76A3E}" dt="2024-09-19T10:55:53.916" v="2030"/>
          <ac:spMkLst>
            <pc:docMk/>
            <pc:sldMk cId="2417466393" sldId="357"/>
            <ac:spMk id="4" creationId="{39ACD579-F9B2-9736-27BF-0C1D82F7FC0D}"/>
          </ac:spMkLst>
        </pc:spChg>
        <pc:spChg chg="mod">
          <ac:chgData name="Batool, Nazre" userId="bb8bcf30-75a1-410b-8398-e76265c4dbbb" providerId="ADAL" clId="{383356CA-420F-498E-BD1F-2EA185E76A3E}" dt="2024-09-19T10:58:07.768" v="2069" actId="1076"/>
          <ac:spMkLst>
            <pc:docMk/>
            <pc:sldMk cId="2417466393" sldId="357"/>
            <ac:spMk id="6" creationId="{D61E3CFE-500C-CE01-9254-0567E8B40A92}"/>
          </ac:spMkLst>
        </pc:spChg>
        <pc:spChg chg="mod">
          <ac:chgData name="Batool, Nazre" userId="bb8bcf30-75a1-410b-8398-e76265c4dbbb" providerId="ADAL" clId="{383356CA-420F-498E-BD1F-2EA185E76A3E}" dt="2024-09-19T10:58:07.768" v="2069" actId="1076"/>
          <ac:spMkLst>
            <pc:docMk/>
            <pc:sldMk cId="2417466393" sldId="357"/>
            <ac:spMk id="7" creationId="{04E249A9-30CE-D585-1272-664D85FB73AE}"/>
          </ac:spMkLst>
        </pc:spChg>
        <pc:spChg chg="add mod">
          <ac:chgData name="Batool, Nazre" userId="bb8bcf30-75a1-410b-8398-e76265c4dbbb" providerId="ADAL" clId="{383356CA-420F-498E-BD1F-2EA185E76A3E}" dt="2024-09-19T11:01:11.146" v="2106" actId="1076"/>
          <ac:spMkLst>
            <pc:docMk/>
            <pc:sldMk cId="2417466393" sldId="357"/>
            <ac:spMk id="10" creationId="{582DD573-E9FA-B202-782D-882E6EBA5518}"/>
          </ac:spMkLst>
        </pc:spChg>
        <pc:grpChg chg="add mod">
          <ac:chgData name="Batool, Nazre" userId="bb8bcf30-75a1-410b-8398-e76265c4dbbb" providerId="ADAL" clId="{383356CA-420F-498E-BD1F-2EA185E76A3E}" dt="2024-09-19T10:58:07.768" v="2069" actId="1076"/>
          <ac:grpSpMkLst>
            <pc:docMk/>
            <pc:sldMk cId="2417466393" sldId="357"/>
            <ac:grpSpMk id="2" creationId="{3E4A7182-A350-4F25-1869-3A60E1BDF549}"/>
          </ac:grpSpMkLst>
        </pc:grpChg>
        <pc:picChg chg="mod">
          <ac:chgData name="Batool, Nazre" userId="bb8bcf30-75a1-410b-8398-e76265c4dbbb" providerId="ADAL" clId="{383356CA-420F-498E-BD1F-2EA185E76A3E}" dt="2024-09-19T10:58:07.768" v="2069" actId="1076"/>
          <ac:picMkLst>
            <pc:docMk/>
            <pc:sldMk cId="2417466393" sldId="357"/>
            <ac:picMk id="5" creationId="{36782FF9-DC6A-9212-3580-1886B2B6524F}"/>
          </ac:picMkLst>
        </pc:picChg>
        <pc:picChg chg="add mod">
          <ac:chgData name="Batool, Nazre" userId="bb8bcf30-75a1-410b-8398-e76265c4dbbb" providerId="ADAL" clId="{383356CA-420F-498E-BD1F-2EA185E76A3E}" dt="2024-09-19T10:58:04.767" v="2068" actId="1076"/>
          <ac:picMkLst>
            <pc:docMk/>
            <pc:sldMk cId="2417466393" sldId="357"/>
            <ac:picMk id="8" creationId="{D57C1B3B-3867-5B21-9EEC-C81BD262E327}"/>
          </ac:picMkLst>
        </pc:picChg>
        <pc:picChg chg="add mod">
          <ac:chgData name="Batool, Nazre" userId="bb8bcf30-75a1-410b-8398-e76265c4dbbb" providerId="ADAL" clId="{383356CA-420F-498E-BD1F-2EA185E76A3E}" dt="2024-09-19T10:58:31.255" v="2072" actId="14100"/>
          <ac:picMkLst>
            <pc:docMk/>
            <pc:sldMk cId="2417466393" sldId="357"/>
            <ac:picMk id="9" creationId="{76042292-3BA8-0C91-5A5E-936495557C55}"/>
          </ac:picMkLst>
        </pc:picChg>
      </pc:sldChg>
      <pc:sldChg chg="modSp add mod">
        <pc:chgData name="Batool, Nazre" userId="bb8bcf30-75a1-410b-8398-e76265c4dbbb" providerId="ADAL" clId="{383356CA-420F-498E-BD1F-2EA185E76A3E}" dt="2024-09-19T11:04:01.324" v="2354" actId="6549"/>
        <pc:sldMkLst>
          <pc:docMk/>
          <pc:sldMk cId="60346790" sldId="358"/>
        </pc:sldMkLst>
        <pc:spChg chg="mod">
          <ac:chgData name="Batool, Nazre" userId="bb8bcf30-75a1-410b-8398-e76265c4dbbb" providerId="ADAL" clId="{383356CA-420F-498E-BD1F-2EA185E76A3E}" dt="2024-09-19T11:04:01.324" v="2354" actId="6549"/>
          <ac:spMkLst>
            <pc:docMk/>
            <pc:sldMk cId="60346790" sldId="358"/>
            <ac:spMk id="3" creationId="{94D0EB80-0155-FE70-7181-FA6803A4FECA}"/>
          </ac:spMkLst>
        </pc:spChg>
        <pc:spChg chg="mod">
          <ac:chgData name="Batool, Nazre" userId="bb8bcf30-75a1-410b-8398-e76265c4dbbb" providerId="ADAL" clId="{383356CA-420F-498E-BD1F-2EA185E76A3E}" dt="2024-09-19T11:02:51.779" v="2165" actId="6549"/>
          <ac:spMkLst>
            <pc:docMk/>
            <pc:sldMk cId="60346790" sldId="358"/>
            <ac:spMk id="4" creationId="{39ACD579-F9B2-9736-27BF-0C1D82F7FC0D}"/>
          </ac:spMkLst>
        </pc:spChg>
      </pc:sldChg>
      <pc:sldChg chg="delSp modSp add mod">
        <pc:chgData name="Batool, Nazre" userId="bb8bcf30-75a1-410b-8398-e76265c4dbbb" providerId="ADAL" clId="{383356CA-420F-498E-BD1F-2EA185E76A3E}" dt="2024-09-19T11:07:23.629" v="2393" actId="113"/>
        <pc:sldMkLst>
          <pc:docMk/>
          <pc:sldMk cId="1746922124" sldId="359"/>
        </pc:sldMkLst>
        <pc:spChg chg="mod">
          <ac:chgData name="Batool, Nazre" userId="bb8bcf30-75a1-410b-8398-e76265c4dbbb" providerId="ADAL" clId="{383356CA-420F-498E-BD1F-2EA185E76A3E}" dt="2024-09-19T11:07:23.629" v="2393" actId="113"/>
          <ac:spMkLst>
            <pc:docMk/>
            <pc:sldMk cId="1746922124" sldId="359"/>
            <ac:spMk id="3" creationId="{94D0EB80-0155-FE70-7181-FA6803A4FECA}"/>
          </ac:spMkLst>
        </pc:spChg>
        <pc:spChg chg="mod">
          <ac:chgData name="Batool, Nazre" userId="bb8bcf30-75a1-410b-8398-e76265c4dbbb" providerId="ADAL" clId="{383356CA-420F-498E-BD1F-2EA185E76A3E}" dt="2024-09-19T11:05:37.525" v="2381" actId="6549"/>
          <ac:spMkLst>
            <pc:docMk/>
            <pc:sldMk cId="1746922124" sldId="359"/>
            <ac:spMk id="4" creationId="{39ACD579-F9B2-9736-27BF-0C1D82F7FC0D}"/>
          </ac:spMkLst>
        </pc:spChg>
        <pc:grpChg chg="del">
          <ac:chgData name="Batool, Nazre" userId="bb8bcf30-75a1-410b-8398-e76265c4dbbb" providerId="ADAL" clId="{383356CA-420F-498E-BD1F-2EA185E76A3E}" dt="2024-09-19T11:06:35.472" v="2384" actId="478"/>
          <ac:grpSpMkLst>
            <pc:docMk/>
            <pc:sldMk cId="1746922124" sldId="359"/>
            <ac:grpSpMk id="2" creationId="{6FD53DC8-9154-F4A3-8BA9-8B752A1C650E}"/>
          </ac:grpSpMkLst>
        </pc:grpChg>
        <pc:picChg chg="del">
          <ac:chgData name="Batool, Nazre" userId="bb8bcf30-75a1-410b-8398-e76265c4dbbb" providerId="ADAL" clId="{383356CA-420F-498E-BD1F-2EA185E76A3E}" dt="2024-09-19T11:06:36.287" v="2385" actId="478"/>
          <ac:picMkLst>
            <pc:docMk/>
            <pc:sldMk cId="1746922124" sldId="359"/>
            <ac:picMk id="7" creationId="{B63B45E1-623A-59B7-5C58-586F9416ABFD}"/>
          </ac:picMkLst>
        </pc:picChg>
      </pc:sldChg>
    </pc:docChg>
  </pc:docChgLst>
  <pc:docChgLst>
    <pc:chgData name="Batool, Nazre" userId="S::0131989s@universityofgalway.ie::bb8bcf30-75a1-410b-8398-e76265c4dbbb" providerId="AD" clId="Web-{10AD01E0-E32A-896F-96D4-EFABF5E9C6CA}"/>
    <pc:docChg chg="addSld delSld modSld sldOrd">
      <pc:chgData name="Batool, Nazre" userId="S::0131989s@universityofgalway.ie::bb8bcf30-75a1-410b-8398-e76265c4dbbb" providerId="AD" clId="Web-{10AD01E0-E32A-896F-96D4-EFABF5E9C6CA}" dt="2024-09-11T12:43:43.116" v="204" actId="20577"/>
      <pc:docMkLst>
        <pc:docMk/>
      </pc:docMkLst>
      <pc:sldChg chg="modSp">
        <pc:chgData name="Batool, Nazre" userId="S::0131989s@universityofgalway.ie::bb8bcf30-75a1-410b-8398-e76265c4dbbb" providerId="AD" clId="Web-{10AD01E0-E32A-896F-96D4-EFABF5E9C6CA}" dt="2024-09-11T11:52:59.575" v="49" actId="20577"/>
        <pc:sldMkLst>
          <pc:docMk/>
          <pc:sldMk cId="4050311342" sldId="309"/>
        </pc:sldMkLst>
        <pc:spChg chg="mod">
          <ac:chgData name="Batool, Nazre" userId="S::0131989s@universityofgalway.ie::bb8bcf30-75a1-410b-8398-e76265c4dbbb" providerId="AD" clId="Web-{10AD01E0-E32A-896F-96D4-EFABF5E9C6CA}" dt="2024-09-11T11:52:59.575" v="49" actId="20577"/>
          <ac:spMkLst>
            <pc:docMk/>
            <pc:sldMk cId="4050311342" sldId="309"/>
            <ac:spMk id="3" creationId="{0C4A2A9D-1B27-3499-454A-335CAA4D94CC}"/>
          </ac:spMkLst>
        </pc:spChg>
      </pc:sldChg>
      <pc:sldChg chg="modSp">
        <pc:chgData name="Batool, Nazre" userId="S::0131989s@universityofgalway.ie::bb8bcf30-75a1-410b-8398-e76265c4dbbb" providerId="AD" clId="Web-{10AD01E0-E32A-896F-96D4-EFABF5E9C6CA}" dt="2024-09-11T11:49:48.694" v="13" actId="20577"/>
        <pc:sldMkLst>
          <pc:docMk/>
          <pc:sldMk cId="2834774806" sldId="310"/>
        </pc:sldMkLst>
        <pc:spChg chg="mod">
          <ac:chgData name="Batool, Nazre" userId="S::0131989s@universityofgalway.ie::bb8bcf30-75a1-410b-8398-e76265c4dbbb" providerId="AD" clId="Web-{10AD01E0-E32A-896F-96D4-EFABF5E9C6CA}" dt="2024-09-11T11:49:48.694" v="13" actId="20577"/>
          <ac:spMkLst>
            <pc:docMk/>
            <pc:sldMk cId="2834774806" sldId="310"/>
            <ac:spMk id="3" creationId="{63BDF63B-5E38-F80D-2BB6-9C7C1F81002E}"/>
          </ac:spMkLst>
        </pc:spChg>
      </pc:sldChg>
      <pc:sldChg chg="ord">
        <pc:chgData name="Batool, Nazre" userId="S::0131989s@universityofgalway.ie::bb8bcf30-75a1-410b-8398-e76265c4dbbb" providerId="AD" clId="Web-{10AD01E0-E32A-896F-96D4-EFABF5E9C6CA}" dt="2024-09-11T11:55:31.126" v="102"/>
        <pc:sldMkLst>
          <pc:docMk/>
          <pc:sldMk cId="2055482690" sldId="311"/>
        </pc:sldMkLst>
      </pc:sldChg>
      <pc:sldChg chg="modSp">
        <pc:chgData name="Batool, Nazre" userId="S::0131989s@universityofgalway.ie::bb8bcf30-75a1-410b-8398-e76265c4dbbb" providerId="AD" clId="Web-{10AD01E0-E32A-896F-96D4-EFABF5E9C6CA}" dt="2024-09-11T11:48:42.364" v="4" actId="20577"/>
        <pc:sldMkLst>
          <pc:docMk/>
          <pc:sldMk cId="3523274744" sldId="313"/>
        </pc:sldMkLst>
        <pc:spChg chg="mod">
          <ac:chgData name="Batool, Nazre" userId="S::0131989s@universityofgalway.ie::bb8bcf30-75a1-410b-8398-e76265c4dbbb" providerId="AD" clId="Web-{10AD01E0-E32A-896F-96D4-EFABF5E9C6CA}" dt="2024-09-11T11:48:42.364" v="4" actId="20577"/>
          <ac:spMkLst>
            <pc:docMk/>
            <pc:sldMk cId="3523274744" sldId="313"/>
            <ac:spMk id="4" creationId="{39ACD579-F9B2-9736-27BF-0C1D82F7FC0D}"/>
          </ac:spMkLst>
        </pc:spChg>
      </pc:sldChg>
      <pc:sldChg chg="modSp">
        <pc:chgData name="Batool, Nazre" userId="S::0131989s@universityofgalway.ie::bb8bcf30-75a1-410b-8398-e76265c4dbbb" providerId="AD" clId="Web-{10AD01E0-E32A-896F-96D4-EFABF5E9C6CA}" dt="2024-09-11T11:55:46.673" v="103" actId="20577"/>
        <pc:sldMkLst>
          <pc:docMk/>
          <pc:sldMk cId="2228765276" sldId="314"/>
        </pc:sldMkLst>
        <pc:spChg chg="mod">
          <ac:chgData name="Batool, Nazre" userId="S::0131989s@universityofgalway.ie::bb8bcf30-75a1-410b-8398-e76265c4dbbb" providerId="AD" clId="Web-{10AD01E0-E32A-896F-96D4-EFABF5E9C6CA}" dt="2024-09-11T11:55:27.688" v="101" actId="20577"/>
          <ac:spMkLst>
            <pc:docMk/>
            <pc:sldMk cId="2228765276" sldId="314"/>
            <ac:spMk id="3" creationId="{63BDF63B-5E38-F80D-2BB6-9C7C1F81002E}"/>
          </ac:spMkLst>
        </pc:spChg>
        <pc:spChg chg="mod">
          <ac:chgData name="Batool, Nazre" userId="S::0131989s@universityofgalway.ie::bb8bcf30-75a1-410b-8398-e76265c4dbbb" providerId="AD" clId="Web-{10AD01E0-E32A-896F-96D4-EFABF5E9C6CA}" dt="2024-09-11T11:55:46.673" v="103" actId="20577"/>
          <ac:spMkLst>
            <pc:docMk/>
            <pc:sldMk cId="2228765276" sldId="314"/>
            <ac:spMk id="4" creationId="{39ACD579-F9B2-9736-27BF-0C1D82F7FC0D}"/>
          </ac:spMkLst>
        </pc:spChg>
      </pc:sldChg>
      <pc:sldChg chg="ord">
        <pc:chgData name="Batool, Nazre" userId="S::0131989s@universityofgalway.ie::bb8bcf30-75a1-410b-8398-e76265c4dbbb" providerId="AD" clId="Web-{10AD01E0-E32A-896F-96D4-EFABF5E9C6CA}" dt="2024-09-11T12:42:29.855" v="194"/>
        <pc:sldMkLst>
          <pc:docMk/>
          <pc:sldMk cId="1051830982" sldId="315"/>
        </pc:sldMkLst>
      </pc:sldChg>
      <pc:sldChg chg="addSp delSp modSp">
        <pc:chgData name="Batool, Nazre" userId="S::0131989s@universityofgalway.ie::bb8bcf30-75a1-410b-8398-e76265c4dbbb" providerId="AD" clId="Web-{10AD01E0-E32A-896F-96D4-EFABF5E9C6CA}" dt="2024-09-11T12:41:41.510" v="193" actId="1076"/>
        <pc:sldMkLst>
          <pc:docMk/>
          <pc:sldMk cId="1961487190" sldId="317"/>
        </pc:sldMkLst>
        <pc:spChg chg="mod">
          <ac:chgData name="Batool, Nazre" userId="S::0131989s@universityofgalway.ie::bb8bcf30-75a1-410b-8398-e76265c4dbbb" providerId="AD" clId="Web-{10AD01E0-E32A-896F-96D4-EFABF5E9C6CA}" dt="2024-09-11T12:38:42.832" v="129" actId="20577"/>
          <ac:spMkLst>
            <pc:docMk/>
            <pc:sldMk cId="1961487190" sldId="317"/>
            <ac:spMk id="3" creationId="{94D0EB80-0155-FE70-7181-FA6803A4FECA}"/>
          </ac:spMkLst>
        </pc:spChg>
        <pc:spChg chg="add mod">
          <ac:chgData name="Batool, Nazre" userId="S::0131989s@universityofgalway.ie::bb8bcf30-75a1-410b-8398-e76265c4dbbb" providerId="AD" clId="Web-{10AD01E0-E32A-896F-96D4-EFABF5E9C6CA}" dt="2024-09-11T12:41:41.510" v="193" actId="1076"/>
          <ac:spMkLst>
            <pc:docMk/>
            <pc:sldMk cId="1961487190" sldId="317"/>
            <ac:spMk id="7" creationId="{CEB13E3B-AE87-0A45-4F0B-4B238D1C5CE6}"/>
          </ac:spMkLst>
        </pc:spChg>
        <pc:spChg chg="add mod">
          <ac:chgData name="Batool, Nazre" userId="S::0131989s@universityofgalway.ie::bb8bcf30-75a1-410b-8398-e76265c4dbbb" providerId="AD" clId="Web-{10AD01E0-E32A-896F-96D4-EFABF5E9C6CA}" dt="2024-09-11T12:41:40.572" v="191" actId="20577"/>
          <ac:spMkLst>
            <pc:docMk/>
            <pc:sldMk cId="1961487190" sldId="317"/>
            <ac:spMk id="9" creationId="{C23C12C2-64FC-A040-5F4B-679BDE904266}"/>
          </ac:spMkLst>
        </pc:spChg>
        <pc:picChg chg="add del mod">
          <ac:chgData name="Batool, Nazre" userId="S::0131989s@universityofgalway.ie::bb8bcf30-75a1-410b-8398-e76265c4dbbb" providerId="AD" clId="Web-{10AD01E0-E32A-896F-96D4-EFABF5E9C6CA}" dt="2024-09-11T12:37:46.658" v="120"/>
          <ac:picMkLst>
            <pc:docMk/>
            <pc:sldMk cId="1961487190" sldId="317"/>
            <ac:picMk id="2" creationId="{9A17F8DE-FA42-1FC7-4522-86C3EB265EB0}"/>
          </ac:picMkLst>
        </pc:picChg>
        <pc:picChg chg="add mod">
          <ac:chgData name="Batool, Nazre" userId="S::0131989s@universityofgalway.ie::bb8bcf30-75a1-410b-8398-e76265c4dbbb" providerId="AD" clId="Web-{10AD01E0-E32A-896F-96D4-EFABF5E9C6CA}" dt="2024-09-11T12:41:41.494" v="192" actId="1076"/>
          <ac:picMkLst>
            <pc:docMk/>
            <pc:sldMk cId="1961487190" sldId="317"/>
            <ac:picMk id="5" creationId="{B39ADBCE-05A3-C7D1-C838-503E9E09A1B8}"/>
          </ac:picMkLst>
        </pc:picChg>
      </pc:sldChg>
      <pc:sldChg chg="modSp add del">
        <pc:chgData name="Batool, Nazre" userId="S::0131989s@universityofgalway.ie::bb8bcf30-75a1-410b-8398-e76265c4dbbb" providerId="AD" clId="Web-{10AD01E0-E32A-896F-96D4-EFABF5E9C6CA}" dt="2024-09-11T12:43:43.116" v="204" actId="20577"/>
        <pc:sldMkLst>
          <pc:docMk/>
          <pc:sldMk cId="2572501020" sldId="334"/>
        </pc:sldMkLst>
        <pc:spChg chg="mod">
          <ac:chgData name="Batool, Nazre" userId="S::0131989s@universityofgalway.ie::bb8bcf30-75a1-410b-8398-e76265c4dbbb" providerId="AD" clId="Web-{10AD01E0-E32A-896F-96D4-EFABF5E9C6CA}" dt="2024-09-11T12:43:43.116" v="204" actId="20577"/>
          <ac:spMkLst>
            <pc:docMk/>
            <pc:sldMk cId="2572501020" sldId="334"/>
            <ac:spMk id="3" creationId="{94D0EB80-0155-FE70-7181-FA6803A4FECA}"/>
          </ac:spMkLst>
        </pc:spChg>
        <pc:spChg chg="mod">
          <ac:chgData name="Batool, Nazre" userId="S::0131989s@universityofgalway.ie::bb8bcf30-75a1-410b-8398-e76265c4dbbb" providerId="AD" clId="Web-{10AD01E0-E32A-896F-96D4-EFABF5E9C6CA}" dt="2024-09-11T12:43:12.975" v="201" actId="20577"/>
          <ac:spMkLst>
            <pc:docMk/>
            <pc:sldMk cId="2572501020" sldId="334"/>
            <ac:spMk id="4" creationId="{39ACD579-F9B2-9736-27BF-0C1D82F7FC0D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8712200" cy="5667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1387138" y="0"/>
            <a:ext cx="8712200" cy="5667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BB8C17-5AA1-2549-9E28-426F00DD4F5A}" type="datetimeFigureOut">
              <a:rPr lang="en-US" smtClean="0"/>
              <a:t>10/17/2024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0742613"/>
            <a:ext cx="8712200" cy="5667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1387138" y="10742613"/>
            <a:ext cx="8712200" cy="5667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55A33F-C8A7-DE49-A7E8-C404C32723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5292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55A33F-C8A7-DE49-A7E8-C404C327236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0220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55A33F-C8A7-DE49-A7E8-C404C327236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4729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55A33F-C8A7-DE49-A7E8-C404C327236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4240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55A33F-C8A7-DE49-A7E8-C404C327236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6369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55A33F-C8A7-DE49-A7E8-C404C327236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3268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55A33F-C8A7-DE49-A7E8-C404C327236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7464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55A33F-C8A7-DE49-A7E8-C404C327236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2087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55A33F-C8A7-DE49-A7E8-C404C327236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8203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55A33F-C8A7-DE49-A7E8-C404C327236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929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55A33F-C8A7-DE49-A7E8-C404C327236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98920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55A33F-C8A7-DE49-A7E8-C404C327236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6971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455A33F-C8A7-DE49-A7E8-C404C3272368}" type="slidenum"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66082190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55A33F-C8A7-DE49-A7E8-C404C327236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35841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55A33F-C8A7-DE49-A7E8-C404C327236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50028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55A33F-C8A7-DE49-A7E8-C404C327236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84865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55A33F-C8A7-DE49-A7E8-C404C327236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7776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55A33F-C8A7-DE49-A7E8-C404C327236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44776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55A33F-C8A7-DE49-A7E8-C404C327236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5695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55A33F-C8A7-DE49-A7E8-C404C327236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4912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55A33F-C8A7-DE49-A7E8-C404C327236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9934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55A33F-C8A7-DE49-A7E8-C404C327236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8745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55A33F-C8A7-DE49-A7E8-C404C327236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4666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55A33F-C8A7-DE49-A7E8-C404C327236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8965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55A33F-C8A7-DE49-A7E8-C404C327236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8603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55A33F-C8A7-DE49-A7E8-C404C327236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7411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4">
            <a:extLst>
              <a:ext uri="{FF2B5EF4-FFF2-40B4-BE49-F238E27FC236}">
                <a16:creationId xmlns:a16="http://schemas.microsoft.com/office/drawing/2014/main" id="{58A78A1C-6956-B970-B130-23E9AAA37190}"/>
              </a:ext>
            </a:extLst>
          </p:cNvPr>
          <p:cNvSpPr/>
          <p:nvPr/>
        </p:nvSpPr>
        <p:spPr>
          <a:xfrm>
            <a:off x="9572587" y="7539037"/>
            <a:ext cx="7671434" cy="3769995"/>
          </a:xfrm>
          <a:custGeom>
            <a:avLst/>
            <a:gdLst/>
            <a:ahLst/>
            <a:cxnLst/>
            <a:rect l="l" t="t" r="r" b="b"/>
            <a:pathLst>
              <a:path w="7671434" h="3769995">
                <a:moveTo>
                  <a:pt x="0" y="3769518"/>
                </a:moveTo>
                <a:lnTo>
                  <a:pt x="7671305" y="3769518"/>
                </a:lnTo>
                <a:lnTo>
                  <a:pt x="7671305" y="0"/>
                </a:lnTo>
                <a:lnTo>
                  <a:pt x="0" y="0"/>
                </a:lnTo>
                <a:lnTo>
                  <a:pt x="0" y="3769518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>
            <a:extLst>
              <a:ext uri="{FF2B5EF4-FFF2-40B4-BE49-F238E27FC236}">
                <a16:creationId xmlns:a16="http://schemas.microsoft.com/office/drawing/2014/main" id="{FF27FD19-E5BA-A6FA-2EF5-B770B458BFA8}"/>
              </a:ext>
            </a:extLst>
          </p:cNvPr>
          <p:cNvSpPr/>
          <p:nvPr userDrawn="1"/>
        </p:nvSpPr>
        <p:spPr>
          <a:xfrm>
            <a:off x="17243893" y="7539037"/>
            <a:ext cx="2860675" cy="3769995"/>
          </a:xfrm>
          <a:custGeom>
            <a:avLst/>
            <a:gdLst/>
            <a:ahLst/>
            <a:cxnLst/>
            <a:rect l="l" t="t" r="r" b="b"/>
            <a:pathLst>
              <a:path w="2860675" h="3769995">
                <a:moveTo>
                  <a:pt x="2860206" y="0"/>
                </a:moveTo>
                <a:lnTo>
                  <a:pt x="0" y="0"/>
                </a:lnTo>
                <a:lnTo>
                  <a:pt x="0" y="3769518"/>
                </a:lnTo>
                <a:lnTo>
                  <a:pt x="2860206" y="3769518"/>
                </a:lnTo>
                <a:lnTo>
                  <a:pt x="2860206" y="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>
            <a:extLst>
              <a:ext uri="{FF2B5EF4-FFF2-40B4-BE49-F238E27FC236}">
                <a16:creationId xmlns:a16="http://schemas.microsoft.com/office/drawing/2014/main" id="{B0AAC0DF-E7A2-7B99-F85D-BBD36EC4EA26}"/>
              </a:ext>
            </a:extLst>
          </p:cNvPr>
          <p:cNvSpPr txBox="1"/>
          <p:nvPr userDrawn="1"/>
        </p:nvSpPr>
        <p:spPr>
          <a:xfrm>
            <a:off x="10518807" y="9771081"/>
            <a:ext cx="1679575" cy="6927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50"/>
              </a:lnSpc>
            </a:pPr>
            <a:r>
              <a:rPr sz="2700" spc="-10">
                <a:solidFill>
                  <a:srgbClr val="FFFFFF"/>
                </a:solidFill>
                <a:latin typeface="Spectral-Light"/>
                <a:cs typeface="Spectral-Light"/>
              </a:rPr>
              <a:t>University</a:t>
            </a:r>
            <a:endParaRPr sz="2700">
              <a:latin typeface="Spectral-Light"/>
              <a:cs typeface="Spectral-Light"/>
            </a:endParaRPr>
          </a:p>
          <a:p>
            <a:pPr marL="12700">
              <a:lnSpc>
                <a:spcPts val="2875"/>
              </a:lnSpc>
            </a:pPr>
            <a:r>
              <a:rPr sz="2700" i="1" spc="-55">
                <a:solidFill>
                  <a:srgbClr val="FFFFFF"/>
                </a:solidFill>
                <a:latin typeface="Spectral"/>
                <a:cs typeface="Spectral"/>
              </a:rPr>
              <a:t>of</a:t>
            </a:r>
            <a:r>
              <a:rPr sz="2700" spc="-55">
                <a:solidFill>
                  <a:srgbClr val="FFFFFF"/>
                </a:solidFill>
                <a:latin typeface="Spectral-Light"/>
                <a:cs typeface="Spectral-Light"/>
              </a:rPr>
              <a:t>Galway.ie</a:t>
            </a:r>
            <a:endParaRPr sz="2700">
              <a:latin typeface="Spectral-Light"/>
              <a:cs typeface="Spectral-Light"/>
            </a:endParaRP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49AB0B6C-295E-F30B-B6F7-218DAF484C6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572625" y="0"/>
            <a:ext cx="10531475" cy="7539036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D82190A0-450B-7007-9A77-A860BB6553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5606" y="3358659"/>
            <a:ext cx="7352848" cy="376999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8800"/>
            </a:lvl1pPr>
          </a:lstStyle>
          <a:p>
            <a:r>
              <a:rPr lang="en-GB"/>
              <a:t>Cover slide title maximum of 4 lines</a:t>
            </a:r>
            <a:endParaRPr lang="en-US"/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269D18B6-0EB9-A803-7B77-95628F63460E}"/>
              </a:ext>
            </a:extLst>
          </p:cNvPr>
          <p:cNvGrpSpPr/>
          <p:nvPr userDrawn="1"/>
        </p:nvGrpSpPr>
        <p:grpSpPr>
          <a:xfrm>
            <a:off x="942530" y="948344"/>
            <a:ext cx="3788430" cy="932658"/>
            <a:chOff x="942530" y="948344"/>
            <a:chExt cx="3788430" cy="932658"/>
          </a:xfrm>
        </p:grpSpPr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3A646962-C8E4-F545-C7DD-23E15FC9477A}"/>
                </a:ext>
              </a:extLst>
            </p:cNvPr>
            <p:cNvSpPr/>
            <p:nvPr/>
          </p:nvSpPr>
          <p:spPr>
            <a:xfrm>
              <a:off x="4469469" y="1185459"/>
              <a:ext cx="135459" cy="127969"/>
            </a:xfrm>
            <a:custGeom>
              <a:avLst/>
              <a:gdLst>
                <a:gd name="connsiteX0" fmla="*/ 135459 w 135459"/>
                <a:gd name="connsiteY0" fmla="*/ 3105 h 127969"/>
                <a:gd name="connsiteX1" fmla="*/ 135459 w 135459"/>
                <a:gd name="connsiteY1" fmla="*/ 0 h 127969"/>
                <a:gd name="connsiteX2" fmla="*/ 83873 w 135459"/>
                <a:gd name="connsiteY2" fmla="*/ 0 h 127969"/>
                <a:gd name="connsiteX3" fmla="*/ 83873 w 135459"/>
                <a:gd name="connsiteY3" fmla="*/ 3105 h 127969"/>
                <a:gd name="connsiteX4" fmla="*/ 99460 w 135459"/>
                <a:gd name="connsiteY4" fmla="*/ 10867 h 127969"/>
                <a:gd name="connsiteX5" fmla="*/ 99460 w 135459"/>
                <a:gd name="connsiteY5" fmla="*/ 56333 h 127969"/>
                <a:gd name="connsiteX6" fmla="*/ 89811 w 135459"/>
                <a:gd name="connsiteY6" fmla="*/ 59216 h 127969"/>
                <a:gd name="connsiteX7" fmla="*/ 49285 w 135459"/>
                <a:gd name="connsiteY7" fmla="*/ 83095 h 127969"/>
                <a:gd name="connsiteX8" fmla="*/ 36221 w 135459"/>
                <a:gd name="connsiteY8" fmla="*/ 97807 h 127969"/>
                <a:gd name="connsiteX9" fmla="*/ 36221 w 135459"/>
                <a:gd name="connsiteY9" fmla="*/ 10867 h 127969"/>
                <a:gd name="connsiteX10" fmla="*/ 51586 w 135459"/>
                <a:gd name="connsiteY10" fmla="*/ 3105 h 127969"/>
                <a:gd name="connsiteX11" fmla="*/ 51586 w 135459"/>
                <a:gd name="connsiteY11" fmla="*/ 0 h 127969"/>
                <a:gd name="connsiteX12" fmla="*/ 0 w 135459"/>
                <a:gd name="connsiteY12" fmla="*/ 0 h 127969"/>
                <a:gd name="connsiteX13" fmla="*/ 0 w 135459"/>
                <a:gd name="connsiteY13" fmla="*/ 3105 h 127969"/>
                <a:gd name="connsiteX14" fmla="*/ 15735 w 135459"/>
                <a:gd name="connsiteY14" fmla="*/ 10867 h 127969"/>
                <a:gd name="connsiteX15" fmla="*/ 15735 w 135459"/>
                <a:gd name="connsiteY15" fmla="*/ 117102 h 127969"/>
                <a:gd name="connsiteX16" fmla="*/ 0 w 135459"/>
                <a:gd name="connsiteY16" fmla="*/ 124865 h 127969"/>
                <a:gd name="connsiteX17" fmla="*/ 0 w 135459"/>
                <a:gd name="connsiteY17" fmla="*/ 127970 h 127969"/>
                <a:gd name="connsiteX18" fmla="*/ 51586 w 135459"/>
                <a:gd name="connsiteY18" fmla="*/ 127970 h 127969"/>
                <a:gd name="connsiteX19" fmla="*/ 51586 w 135459"/>
                <a:gd name="connsiteY19" fmla="*/ 124865 h 127969"/>
                <a:gd name="connsiteX20" fmla="*/ 36221 w 135459"/>
                <a:gd name="connsiteY20" fmla="*/ 117102 h 127969"/>
                <a:gd name="connsiteX21" fmla="*/ 36221 w 135459"/>
                <a:gd name="connsiteY21" fmla="*/ 115771 h 127969"/>
                <a:gd name="connsiteX22" fmla="*/ 93226 w 135459"/>
                <a:gd name="connsiteY22" fmla="*/ 67644 h 127969"/>
                <a:gd name="connsiteX23" fmla="*/ 99460 w 135459"/>
                <a:gd name="connsiteY23" fmla="*/ 65870 h 127969"/>
                <a:gd name="connsiteX24" fmla="*/ 99460 w 135459"/>
                <a:gd name="connsiteY24" fmla="*/ 117102 h 127969"/>
                <a:gd name="connsiteX25" fmla="*/ 83873 w 135459"/>
                <a:gd name="connsiteY25" fmla="*/ 124865 h 127969"/>
                <a:gd name="connsiteX26" fmla="*/ 83873 w 135459"/>
                <a:gd name="connsiteY26" fmla="*/ 127970 h 127969"/>
                <a:gd name="connsiteX27" fmla="*/ 135459 w 135459"/>
                <a:gd name="connsiteY27" fmla="*/ 127970 h 127969"/>
                <a:gd name="connsiteX28" fmla="*/ 135459 w 135459"/>
                <a:gd name="connsiteY28" fmla="*/ 124865 h 127969"/>
                <a:gd name="connsiteX29" fmla="*/ 119723 w 135459"/>
                <a:gd name="connsiteY29" fmla="*/ 117102 h 127969"/>
                <a:gd name="connsiteX30" fmla="*/ 119723 w 135459"/>
                <a:gd name="connsiteY30" fmla="*/ 62026 h 127969"/>
                <a:gd name="connsiteX31" fmla="*/ 131822 w 135459"/>
                <a:gd name="connsiteY31" fmla="*/ 61065 h 127969"/>
                <a:gd name="connsiteX32" fmla="*/ 128037 w 135459"/>
                <a:gd name="connsiteY32" fmla="*/ 52045 h 127969"/>
                <a:gd name="connsiteX33" fmla="*/ 119649 w 135459"/>
                <a:gd name="connsiteY33" fmla="*/ 52785 h 127969"/>
                <a:gd name="connsiteX34" fmla="*/ 119649 w 135459"/>
                <a:gd name="connsiteY34" fmla="*/ 10941 h 127969"/>
                <a:gd name="connsiteX35" fmla="*/ 135385 w 135459"/>
                <a:gd name="connsiteY35" fmla="*/ 3179 h 127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35459" h="127969">
                  <a:moveTo>
                    <a:pt x="135459" y="3105"/>
                  </a:moveTo>
                  <a:lnTo>
                    <a:pt x="135459" y="0"/>
                  </a:lnTo>
                  <a:lnTo>
                    <a:pt x="83873" y="0"/>
                  </a:lnTo>
                  <a:lnTo>
                    <a:pt x="83873" y="3105"/>
                  </a:lnTo>
                  <a:lnTo>
                    <a:pt x="99460" y="10867"/>
                  </a:lnTo>
                  <a:lnTo>
                    <a:pt x="99460" y="56333"/>
                  </a:lnTo>
                  <a:cubicBezTo>
                    <a:pt x="96120" y="57220"/>
                    <a:pt x="92854" y="58181"/>
                    <a:pt x="89811" y="59216"/>
                  </a:cubicBezTo>
                  <a:cubicBezTo>
                    <a:pt x="71997" y="65205"/>
                    <a:pt x="58860" y="74150"/>
                    <a:pt x="49285" y="83095"/>
                  </a:cubicBezTo>
                  <a:cubicBezTo>
                    <a:pt x="43792" y="88196"/>
                    <a:pt x="39561" y="93297"/>
                    <a:pt x="36221" y="97807"/>
                  </a:cubicBezTo>
                  <a:lnTo>
                    <a:pt x="36221" y="10867"/>
                  </a:lnTo>
                  <a:lnTo>
                    <a:pt x="51586" y="3105"/>
                  </a:lnTo>
                  <a:lnTo>
                    <a:pt x="51586" y="0"/>
                  </a:lnTo>
                  <a:lnTo>
                    <a:pt x="0" y="0"/>
                  </a:lnTo>
                  <a:lnTo>
                    <a:pt x="0" y="3105"/>
                  </a:lnTo>
                  <a:lnTo>
                    <a:pt x="15735" y="10867"/>
                  </a:lnTo>
                  <a:lnTo>
                    <a:pt x="15735" y="117102"/>
                  </a:lnTo>
                  <a:lnTo>
                    <a:pt x="0" y="124865"/>
                  </a:lnTo>
                  <a:lnTo>
                    <a:pt x="0" y="127970"/>
                  </a:lnTo>
                  <a:lnTo>
                    <a:pt x="51586" y="127970"/>
                  </a:lnTo>
                  <a:lnTo>
                    <a:pt x="51586" y="124865"/>
                  </a:lnTo>
                  <a:lnTo>
                    <a:pt x="36221" y="117102"/>
                  </a:lnTo>
                  <a:lnTo>
                    <a:pt x="36221" y="115771"/>
                  </a:lnTo>
                  <a:cubicBezTo>
                    <a:pt x="39487" y="108157"/>
                    <a:pt x="53887" y="80582"/>
                    <a:pt x="93226" y="67644"/>
                  </a:cubicBezTo>
                  <a:cubicBezTo>
                    <a:pt x="95230" y="66979"/>
                    <a:pt x="97308" y="66461"/>
                    <a:pt x="99460" y="65870"/>
                  </a:cubicBezTo>
                  <a:lnTo>
                    <a:pt x="99460" y="117102"/>
                  </a:lnTo>
                  <a:lnTo>
                    <a:pt x="83873" y="124865"/>
                  </a:lnTo>
                  <a:lnTo>
                    <a:pt x="83873" y="127970"/>
                  </a:lnTo>
                  <a:lnTo>
                    <a:pt x="135459" y="127970"/>
                  </a:lnTo>
                  <a:lnTo>
                    <a:pt x="135459" y="124865"/>
                  </a:lnTo>
                  <a:lnTo>
                    <a:pt x="119723" y="117102"/>
                  </a:lnTo>
                  <a:lnTo>
                    <a:pt x="119723" y="62026"/>
                  </a:lnTo>
                  <a:cubicBezTo>
                    <a:pt x="123583" y="61582"/>
                    <a:pt x="127591" y="61212"/>
                    <a:pt x="131822" y="61065"/>
                  </a:cubicBezTo>
                  <a:lnTo>
                    <a:pt x="128037" y="52045"/>
                  </a:lnTo>
                  <a:cubicBezTo>
                    <a:pt x="125142" y="52267"/>
                    <a:pt x="122396" y="52489"/>
                    <a:pt x="119649" y="52785"/>
                  </a:cubicBezTo>
                  <a:lnTo>
                    <a:pt x="119649" y="10941"/>
                  </a:lnTo>
                  <a:lnTo>
                    <a:pt x="135385" y="3179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 76">
              <a:extLst>
                <a:ext uri="{FF2B5EF4-FFF2-40B4-BE49-F238E27FC236}">
                  <a16:creationId xmlns:a16="http://schemas.microsoft.com/office/drawing/2014/main" id="{7D88F7C7-D94F-587E-5CE7-60624F71A42D}"/>
                </a:ext>
              </a:extLst>
            </p:cNvPr>
            <p:cNvSpPr/>
            <p:nvPr/>
          </p:nvSpPr>
          <p:spPr>
            <a:xfrm>
              <a:off x="3867807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F2066FAE-7446-7991-0E9D-720239C56DD9}"/>
                </a:ext>
              </a:extLst>
            </p:cNvPr>
            <p:cNvSpPr/>
            <p:nvPr/>
          </p:nvSpPr>
          <p:spPr>
            <a:xfrm>
              <a:off x="4195953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 78">
              <a:extLst>
                <a:ext uri="{FF2B5EF4-FFF2-40B4-BE49-F238E27FC236}">
                  <a16:creationId xmlns:a16="http://schemas.microsoft.com/office/drawing/2014/main" id="{7E12DD5D-28E6-2345-4A4E-F638ADACDF97}"/>
                </a:ext>
              </a:extLst>
            </p:cNvPr>
            <p:cNvSpPr/>
            <p:nvPr/>
          </p:nvSpPr>
          <p:spPr>
            <a:xfrm>
              <a:off x="3953017" y="1185459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03DDC048-8779-1932-2602-8CF660C7D52D}"/>
                </a:ext>
              </a:extLst>
            </p:cNvPr>
            <p:cNvSpPr/>
            <p:nvPr/>
          </p:nvSpPr>
          <p:spPr>
            <a:xfrm>
              <a:off x="4081276" y="1185459"/>
              <a:ext cx="99312" cy="128043"/>
            </a:xfrm>
            <a:custGeom>
              <a:avLst/>
              <a:gdLst>
                <a:gd name="connsiteX0" fmla="*/ 0 w 99312"/>
                <a:gd name="connsiteY0" fmla="*/ 128043 h 128043"/>
                <a:gd name="connsiteX1" fmla="*/ 0 w 99312"/>
                <a:gd name="connsiteY1" fmla="*/ 124938 h 128043"/>
                <a:gd name="connsiteX2" fmla="*/ 15735 w 99312"/>
                <a:gd name="connsiteY2" fmla="*/ 117176 h 128043"/>
                <a:gd name="connsiteX3" fmla="*/ 15735 w 99312"/>
                <a:gd name="connsiteY3" fmla="*/ 10867 h 128043"/>
                <a:gd name="connsiteX4" fmla="*/ 0 w 99312"/>
                <a:gd name="connsiteY4" fmla="*/ 3105 h 128043"/>
                <a:gd name="connsiteX5" fmla="*/ 0 w 99312"/>
                <a:gd name="connsiteY5" fmla="*/ 0 h 128043"/>
                <a:gd name="connsiteX6" fmla="*/ 53961 w 99312"/>
                <a:gd name="connsiteY6" fmla="*/ 0 h 128043"/>
                <a:gd name="connsiteX7" fmla="*/ 53961 w 99312"/>
                <a:gd name="connsiteY7" fmla="*/ 3105 h 128043"/>
                <a:gd name="connsiteX8" fmla="*/ 36221 w 99312"/>
                <a:gd name="connsiteY8" fmla="*/ 10867 h 128043"/>
                <a:gd name="connsiteX9" fmla="*/ 36221 w 99312"/>
                <a:gd name="connsiteY9" fmla="*/ 117398 h 128043"/>
                <a:gd name="connsiteX10" fmla="*/ 82389 w 99312"/>
                <a:gd name="connsiteY10" fmla="*/ 117398 h 128043"/>
                <a:gd name="connsiteX11" fmla="*/ 96194 w 99312"/>
                <a:gd name="connsiteY11" fmla="*/ 84056 h 128043"/>
                <a:gd name="connsiteX12" fmla="*/ 99312 w 99312"/>
                <a:gd name="connsiteY12" fmla="*/ 84056 h 128043"/>
                <a:gd name="connsiteX13" fmla="*/ 99312 w 99312"/>
                <a:gd name="connsiteY13" fmla="*/ 128043 h 128043"/>
                <a:gd name="connsiteX14" fmla="*/ 0 w 99312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2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4056"/>
                  </a:lnTo>
                  <a:lnTo>
                    <a:pt x="99312" y="84056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B38403C6-2A98-0722-72E6-AEAA6BE0287A}"/>
                </a:ext>
              </a:extLst>
            </p:cNvPr>
            <p:cNvSpPr/>
            <p:nvPr/>
          </p:nvSpPr>
          <p:spPr>
            <a:xfrm>
              <a:off x="4627715" y="1185459"/>
              <a:ext cx="103245" cy="128043"/>
            </a:xfrm>
            <a:custGeom>
              <a:avLst/>
              <a:gdLst>
                <a:gd name="connsiteX0" fmla="*/ 0 w 103245"/>
                <a:gd name="connsiteY0" fmla="*/ 0 h 128043"/>
                <a:gd name="connsiteX1" fmla="*/ 0 w 103245"/>
                <a:gd name="connsiteY1" fmla="*/ 3105 h 128043"/>
                <a:gd name="connsiteX2" fmla="*/ 15735 w 103245"/>
                <a:gd name="connsiteY2" fmla="*/ 10867 h 128043"/>
                <a:gd name="connsiteX3" fmla="*/ 15735 w 103245"/>
                <a:gd name="connsiteY3" fmla="*/ 117250 h 128043"/>
                <a:gd name="connsiteX4" fmla="*/ 0 w 103245"/>
                <a:gd name="connsiteY4" fmla="*/ 124938 h 128043"/>
                <a:gd name="connsiteX5" fmla="*/ 0 w 103245"/>
                <a:gd name="connsiteY5" fmla="*/ 128043 h 128043"/>
                <a:gd name="connsiteX6" fmla="*/ 103246 w 103245"/>
                <a:gd name="connsiteY6" fmla="*/ 128043 h 128043"/>
                <a:gd name="connsiteX7" fmla="*/ 103246 w 103245"/>
                <a:gd name="connsiteY7" fmla="*/ 91819 h 128043"/>
                <a:gd name="connsiteX8" fmla="*/ 100129 w 103245"/>
                <a:gd name="connsiteY8" fmla="*/ 91819 h 128043"/>
                <a:gd name="connsiteX9" fmla="*/ 87288 w 103245"/>
                <a:gd name="connsiteY9" fmla="*/ 117398 h 128043"/>
                <a:gd name="connsiteX10" fmla="*/ 36221 w 103245"/>
                <a:gd name="connsiteY10" fmla="*/ 117398 h 128043"/>
                <a:gd name="connsiteX11" fmla="*/ 36221 w 103245"/>
                <a:gd name="connsiteY11" fmla="*/ 67348 h 128043"/>
                <a:gd name="connsiteX12" fmla="*/ 68583 w 103245"/>
                <a:gd name="connsiteY12" fmla="*/ 67348 h 128043"/>
                <a:gd name="connsiteX13" fmla="*/ 78529 w 103245"/>
                <a:gd name="connsiteY13" fmla="*/ 83243 h 128043"/>
                <a:gd name="connsiteX14" fmla="*/ 81647 w 103245"/>
                <a:gd name="connsiteY14" fmla="*/ 83243 h 128043"/>
                <a:gd name="connsiteX15" fmla="*/ 81647 w 103245"/>
                <a:gd name="connsiteY15" fmla="*/ 40365 h 128043"/>
                <a:gd name="connsiteX16" fmla="*/ 78529 w 103245"/>
                <a:gd name="connsiteY16" fmla="*/ 40365 h 128043"/>
                <a:gd name="connsiteX17" fmla="*/ 68583 w 103245"/>
                <a:gd name="connsiteY17" fmla="*/ 56703 h 128043"/>
                <a:gd name="connsiteX18" fmla="*/ 36221 w 103245"/>
                <a:gd name="connsiteY18" fmla="*/ 56703 h 128043"/>
                <a:gd name="connsiteX19" fmla="*/ 36221 w 103245"/>
                <a:gd name="connsiteY19" fmla="*/ 10720 h 128043"/>
                <a:gd name="connsiteX20" fmla="*/ 82018 w 103245"/>
                <a:gd name="connsiteY20" fmla="*/ 10720 h 128043"/>
                <a:gd name="connsiteX21" fmla="*/ 94636 w 103245"/>
                <a:gd name="connsiteY21" fmla="*/ 33415 h 128043"/>
                <a:gd name="connsiteX22" fmla="*/ 97753 w 103245"/>
                <a:gd name="connsiteY22" fmla="*/ 33415 h 128043"/>
                <a:gd name="connsiteX23" fmla="*/ 97753 w 103245"/>
                <a:gd name="connsiteY23" fmla="*/ 0 h 128043"/>
                <a:gd name="connsiteX24" fmla="*/ 0 w 103245"/>
                <a:gd name="connsiteY24" fmla="*/ 0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0"/>
                  </a:moveTo>
                  <a:lnTo>
                    <a:pt x="0" y="3105"/>
                  </a:lnTo>
                  <a:lnTo>
                    <a:pt x="15735" y="10867"/>
                  </a:lnTo>
                  <a:lnTo>
                    <a:pt x="15735" y="117250"/>
                  </a:lnTo>
                  <a:lnTo>
                    <a:pt x="0" y="124938"/>
                  </a:lnTo>
                  <a:lnTo>
                    <a:pt x="0" y="128043"/>
                  </a:lnTo>
                  <a:lnTo>
                    <a:pt x="103246" y="128043"/>
                  </a:lnTo>
                  <a:lnTo>
                    <a:pt x="103246" y="91819"/>
                  </a:lnTo>
                  <a:lnTo>
                    <a:pt x="100129" y="91819"/>
                  </a:lnTo>
                  <a:lnTo>
                    <a:pt x="87288" y="117398"/>
                  </a:lnTo>
                  <a:lnTo>
                    <a:pt x="36221" y="117398"/>
                  </a:lnTo>
                  <a:lnTo>
                    <a:pt x="36221" y="67348"/>
                  </a:lnTo>
                  <a:lnTo>
                    <a:pt x="68583" y="67348"/>
                  </a:lnTo>
                  <a:lnTo>
                    <a:pt x="78529" y="83243"/>
                  </a:lnTo>
                  <a:lnTo>
                    <a:pt x="81647" y="83243"/>
                  </a:lnTo>
                  <a:lnTo>
                    <a:pt x="81647" y="40365"/>
                  </a:lnTo>
                  <a:lnTo>
                    <a:pt x="78529" y="40365"/>
                  </a:lnTo>
                  <a:lnTo>
                    <a:pt x="68583" y="56703"/>
                  </a:lnTo>
                  <a:lnTo>
                    <a:pt x="36221" y="56703"/>
                  </a:lnTo>
                  <a:lnTo>
                    <a:pt x="36221" y="10720"/>
                  </a:lnTo>
                  <a:lnTo>
                    <a:pt x="82018" y="10720"/>
                  </a:lnTo>
                  <a:lnTo>
                    <a:pt x="94636" y="33415"/>
                  </a:lnTo>
                  <a:lnTo>
                    <a:pt x="97753" y="33415"/>
                  </a:lnTo>
                  <a:lnTo>
                    <a:pt x="9775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 81">
              <a:extLst>
                <a:ext uri="{FF2B5EF4-FFF2-40B4-BE49-F238E27FC236}">
                  <a16:creationId xmlns:a16="http://schemas.microsoft.com/office/drawing/2014/main" id="{C19E72BD-C9F7-5110-2F19-23B75A75350C}"/>
                </a:ext>
              </a:extLst>
            </p:cNvPr>
            <p:cNvSpPr/>
            <p:nvPr/>
          </p:nvSpPr>
          <p:spPr>
            <a:xfrm>
              <a:off x="4265946" y="1184498"/>
              <a:ext cx="188381" cy="130039"/>
            </a:xfrm>
            <a:custGeom>
              <a:avLst/>
              <a:gdLst>
                <a:gd name="connsiteX0" fmla="*/ 137315 w 188381"/>
                <a:gd name="connsiteY0" fmla="*/ 0 h 130039"/>
                <a:gd name="connsiteX1" fmla="*/ 173536 w 188381"/>
                <a:gd name="connsiteY1" fmla="*/ 118729 h 130039"/>
                <a:gd name="connsiteX2" fmla="*/ 188381 w 188381"/>
                <a:gd name="connsiteY2" fmla="*/ 125900 h 130039"/>
                <a:gd name="connsiteX3" fmla="*/ 188381 w 188381"/>
                <a:gd name="connsiteY3" fmla="*/ 129005 h 130039"/>
                <a:gd name="connsiteX4" fmla="*/ 135979 w 188381"/>
                <a:gd name="connsiteY4" fmla="*/ 129005 h 130039"/>
                <a:gd name="connsiteX5" fmla="*/ 135979 w 188381"/>
                <a:gd name="connsiteY5" fmla="*/ 125900 h 130039"/>
                <a:gd name="connsiteX6" fmla="*/ 152531 w 188381"/>
                <a:gd name="connsiteY6" fmla="*/ 118729 h 130039"/>
                <a:gd name="connsiteX7" fmla="*/ 128779 w 188381"/>
                <a:gd name="connsiteY7" fmla="*/ 36890 h 130039"/>
                <a:gd name="connsiteX8" fmla="*/ 127591 w 188381"/>
                <a:gd name="connsiteY8" fmla="*/ 36890 h 130039"/>
                <a:gd name="connsiteX9" fmla="*/ 93894 w 188381"/>
                <a:gd name="connsiteY9" fmla="*/ 130040 h 130039"/>
                <a:gd name="connsiteX10" fmla="*/ 85729 w 188381"/>
                <a:gd name="connsiteY10" fmla="*/ 130040 h 130039"/>
                <a:gd name="connsiteX11" fmla="*/ 51437 w 188381"/>
                <a:gd name="connsiteY11" fmla="*/ 36890 h 130039"/>
                <a:gd name="connsiteX12" fmla="*/ 50250 w 188381"/>
                <a:gd name="connsiteY12" fmla="*/ 36890 h 130039"/>
                <a:gd name="connsiteX13" fmla="*/ 26721 w 188381"/>
                <a:gd name="connsiteY13" fmla="*/ 118581 h 130039"/>
                <a:gd name="connsiteX14" fmla="*/ 43273 w 188381"/>
                <a:gd name="connsiteY14" fmla="*/ 125900 h 130039"/>
                <a:gd name="connsiteX15" fmla="*/ 43273 w 188381"/>
                <a:gd name="connsiteY15" fmla="*/ 129005 h 130039"/>
                <a:gd name="connsiteX16" fmla="*/ 0 w 188381"/>
                <a:gd name="connsiteY16" fmla="*/ 129005 h 130039"/>
                <a:gd name="connsiteX17" fmla="*/ 0 w 188381"/>
                <a:gd name="connsiteY17" fmla="*/ 125900 h 130039"/>
                <a:gd name="connsiteX18" fmla="*/ 13064 w 188381"/>
                <a:gd name="connsiteY18" fmla="*/ 118950 h 130039"/>
                <a:gd name="connsiteX19" fmla="*/ 49656 w 188381"/>
                <a:gd name="connsiteY19" fmla="*/ 0 h 130039"/>
                <a:gd name="connsiteX20" fmla="*/ 57672 w 188381"/>
                <a:gd name="connsiteY20" fmla="*/ 0 h 130039"/>
                <a:gd name="connsiteX21" fmla="*/ 92706 w 188381"/>
                <a:gd name="connsiteY21" fmla="*/ 92928 h 130039"/>
                <a:gd name="connsiteX22" fmla="*/ 94116 w 188381"/>
                <a:gd name="connsiteY22" fmla="*/ 92928 h 130039"/>
                <a:gd name="connsiteX23" fmla="*/ 129521 w 188381"/>
                <a:gd name="connsiteY23" fmla="*/ 0 h 130039"/>
                <a:gd name="connsiteX24" fmla="*/ 137315 w 188381"/>
                <a:gd name="connsiteY24" fmla="*/ 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137315" y="0"/>
                  </a:moveTo>
                  <a:lnTo>
                    <a:pt x="173536" y="118729"/>
                  </a:lnTo>
                  <a:lnTo>
                    <a:pt x="188381" y="125900"/>
                  </a:lnTo>
                  <a:lnTo>
                    <a:pt x="188381" y="129005"/>
                  </a:lnTo>
                  <a:lnTo>
                    <a:pt x="135979" y="129005"/>
                  </a:lnTo>
                  <a:lnTo>
                    <a:pt x="135979" y="125900"/>
                  </a:lnTo>
                  <a:lnTo>
                    <a:pt x="152531" y="118729"/>
                  </a:lnTo>
                  <a:lnTo>
                    <a:pt x="128779" y="36890"/>
                  </a:lnTo>
                  <a:lnTo>
                    <a:pt x="127591" y="36890"/>
                  </a:lnTo>
                  <a:lnTo>
                    <a:pt x="93894" y="130040"/>
                  </a:lnTo>
                  <a:lnTo>
                    <a:pt x="85729" y="130040"/>
                  </a:lnTo>
                  <a:lnTo>
                    <a:pt x="51437" y="36890"/>
                  </a:lnTo>
                  <a:lnTo>
                    <a:pt x="50250" y="36890"/>
                  </a:lnTo>
                  <a:lnTo>
                    <a:pt x="26721" y="118581"/>
                  </a:lnTo>
                  <a:lnTo>
                    <a:pt x="43273" y="125900"/>
                  </a:lnTo>
                  <a:lnTo>
                    <a:pt x="43273" y="129005"/>
                  </a:lnTo>
                  <a:lnTo>
                    <a:pt x="0" y="129005"/>
                  </a:lnTo>
                  <a:lnTo>
                    <a:pt x="0" y="125900"/>
                  </a:lnTo>
                  <a:lnTo>
                    <a:pt x="13064" y="118950"/>
                  </a:lnTo>
                  <a:lnTo>
                    <a:pt x="49656" y="0"/>
                  </a:lnTo>
                  <a:lnTo>
                    <a:pt x="57672" y="0"/>
                  </a:lnTo>
                  <a:lnTo>
                    <a:pt x="92706" y="92928"/>
                  </a:lnTo>
                  <a:lnTo>
                    <a:pt x="94116" y="92928"/>
                  </a:lnTo>
                  <a:lnTo>
                    <a:pt x="129521" y="0"/>
                  </a:lnTo>
                  <a:lnTo>
                    <a:pt x="137315" y="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 82">
              <a:extLst>
                <a:ext uri="{FF2B5EF4-FFF2-40B4-BE49-F238E27FC236}">
                  <a16:creationId xmlns:a16="http://schemas.microsoft.com/office/drawing/2014/main" id="{99B95D54-48E8-A660-0964-75A5B7820AF6}"/>
                </a:ext>
              </a:extLst>
            </p:cNvPr>
            <p:cNvSpPr/>
            <p:nvPr/>
          </p:nvSpPr>
          <p:spPr>
            <a:xfrm>
              <a:off x="3710675" y="11845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 83">
              <a:extLst>
                <a:ext uri="{FF2B5EF4-FFF2-40B4-BE49-F238E27FC236}">
                  <a16:creationId xmlns:a16="http://schemas.microsoft.com/office/drawing/2014/main" id="{BAE50FEB-399F-AF3D-2B16-5B7A4A8FCA4B}"/>
                </a:ext>
              </a:extLst>
            </p:cNvPr>
            <p:cNvSpPr/>
            <p:nvPr/>
          </p:nvSpPr>
          <p:spPr>
            <a:xfrm>
              <a:off x="3520883" y="1157070"/>
              <a:ext cx="175540" cy="186224"/>
            </a:xfrm>
            <a:custGeom>
              <a:avLst/>
              <a:gdLst>
                <a:gd name="connsiteX0" fmla="*/ 91519 w 175540"/>
                <a:gd name="connsiteY0" fmla="*/ 186225 h 186224"/>
                <a:gd name="connsiteX1" fmla="*/ 44386 w 175540"/>
                <a:gd name="connsiteY1" fmla="*/ 174692 h 186224"/>
                <a:gd name="connsiteX2" fmla="*/ 11802 w 175540"/>
                <a:gd name="connsiteY2" fmla="*/ 143347 h 186224"/>
                <a:gd name="connsiteX3" fmla="*/ 0 w 175540"/>
                <a:gd name="connsiteY3" fmla="*/ 98029 h 186224"/>
                <a:gd name="connsiteX4" fmla="*/ 7571 w 175540"/>
                <a:gd name="connsiteY4" fmla="*/ 59142 h 186224"/>
                <a:gd name="connsiteX5" fmla="*/ 28354 w 175540"/>
                <a:gd name="connsiteY5" fmla="*/ 28093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5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7 w 175540"/>
                <a:gd name="connsiteY17" fmla="*/ 48053 h 186224"/>
                <a:gd name="connsiteX18" fmla="*/ 20486 w 175540"/>
                <a:gd name="connsiteY18" fmla="*/ 85387 h 186224"/>
                <a:gd name="connsiteX19" fmla="*/ 30952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9" y="186225"/>
                  </a:moveTo>
                  <a:cubicBezTo>
                    <a:pt x="73927" y="186225"/>
                    <a:pt x="58192" y="182381"/>
                    <a:pt x="44386" y="174692"/>
                  </a:cubicBezTo>
                  <a:cubicBezTo>
                    <a:pt x="30580" y="167004"/>
                    <a:pt x="19669" y="156580"/>
                    <a:pt x="11802" y="143347"/>
                  </a:cubicBezTo>
                  <a:cubicBezTo>
                    <a:pt x="3934" y="130113"/>
                    <a:pt x="0" y="115032"/>
                    <a:pt x="0" y="98029"/>
                  </a:cubicBezTo>
                  <a:cubicBezTo>
                    <a:pt x="0" y="83982"/>
                    <a:pt x="2524" y="71045"/>
                    <a:pt x="7571" y="59142"/>
                  </a:cubicBezTo>
                  <a:cubicBezTo>
                    <a:pt x="12618" y="47314"/>
                    <a:pt x="19521" y="36964"/>
                    <a:pt x="28354" y="28093"/>
                  </a:cubicBezTo>
                  <a:cubicBezTo>
                    <a:pt x="37186" y="19221"/>
                    <a:pt x="47429" y="12346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5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70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7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2" y="132183"/>
                  </a:cubicBezTo>
                  <a:cubicBezTo>
                    <a:pt x="37929" y="145121"/>
                    <a:pt x="47207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5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 84">
              <a:extLst>
                <a:ext uri="{FF2B5EF4-FFF2-40B4-BE49-F238E27FC236}">
                  <a16:creationId xmlns:a16="http://schemas.microsoft.com/office/drawing/2014/main" id="{5E62AD5C-D48C-75ED-ACAF-025C3D921FB3}"/>
                </a:ext>
              </a:extLst>
            </p:cNvPr>
            <p:cNvSpPr/>
            <p:nvPr/>
          </p:nvSpPr>
          <p:spPr>
            <a:xfrm>
              <a:off x="2351852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21 w 99386"/>
                <a:gd name="connsiteY8" fmla="*/ 10867 h 128043"/>
                <a:gd name="connsiteX9" fmla="*/ 36221 w 99386"/>
                <a:gd name="connsiteY9" fmla="*/ 117398 h 128043"/>
                <a:gd name="connsiteX10" fmla="*/ 82389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 85">
              <a:extLst>
                <a:ext uri="{FF2B5EF4-FFF2-40B4-BE49-F238E27FC236}">
                  <a16:creationId xmlns:a16="http://schemas.microsoft.com/office/drawing/2014/main" id="{8E56F0F4-123B-4DF3-8293-9563D3E7F9E2}"/>
                </a:ext>
              </a:extLst>
            </p:cNvPr>
            <p:cNvSpPr/>
            <p:nvPr/>
          </p:nvSpPr>
          <p:spPr>
            <a:xfrm>
              <a:off x="2480037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 86">
              <a:extLst>
                <a:ext uri="{FF2B5EF4-FFF2-40B4-BE49-F238E27FC236}">
                  <a16:creationId xmlns:a16="http://schemas.microsoft.com/office/drawing/2014/main" id="{E059B3A3-3D92-5F35-F005-82014D15C7BE}"/>
                </a:ext>
              </a:extLst>
            </p:cNvPr>
            <p:cNvSpPr/>
            <p:nvPr/>
          </p:nvSpPr>
          <p:spPr>
            <a:xfrm>
              <a:off x="2612453" y="1183019"/>
              <a:ext cx="83799" cy="132109"/>
            </a:xfrm>
            <a:custGeom>
              <a:avLst/>
              <a:gdLst>
                <a:gd name="connsiteX0" fmla="*/ 40675 w 83799"/>
                <a:gd name="connsiteY0" fmla="*/ 131814 h 132109"/>
                <a:gd name="connsiteX1" fmla="*/ 19744 w 83799"/>
                <a:gd name="connsiteY1" fmla="*/ 129522 h 132109"/>
                <a:gd name="connsiteX2" fmla="*/ 1930 w 83799"/>
                <a:gd name="connsiteY2" fmla="*/ 122721 h 132109"/>
                <a:gd name="connsiteX3" fmla="*/ 0 w 83799"/>
                <a:gd name="connsiteY3" fmla="*/ 90710 h 132109"/>
                <a:gd name="connsiteX4" fmla="*/ 3117 w 83799"/>
                <a:gd name="connsiteY4" fmla="*/ 90710 h 132109"/>
                <a:gd name="connsiteX5" fmla="*/ 13435 w 83799"/>
                <a:gd name="connsiteY5" fmla="*/ 111853 h 132109"/>
                <a:gd name="connsiteX6" fmla="*/ 26869 w 83799"/>
                <a:gd name="connsiteY6" fmla="*/ 119985 h 132109"/>
                <a:gd name="connsiteX7" fmla="*/ 40155 w 83799"/>
                <a:gd name="connsiteY7" fmla="*/ 122499 h 132109"/>
                <a:gd name="connsiteX8" fmla="*/ 57969 w 83799"/>
                <a:gd name="connsiteY8" fmla="*/ 116659 h 132109"/>
                <a:gd name="connsiteX9" fmla="*/ 64501 w 83799"/>
                <a:gd name="connsiteY9" fmla="*/ 100764 h 132109"/>
                <a:gd name="connsiteX10" fmla="*/ 60864 w 83799"/>
                <a:gd name="connsiteY10" fmla="*/ 88048 h 132109"/>
                <a:gd name="connsiteX11" fmla="*/ 50176 w 83799"/>
                <a:gd name="connsiteY11" fmla="*/ 79547 h 132109"/>
                <a:gd name="connsiteX12" fmla="*/ 32733 w 83799"/>
                <a:gd name="connsiteY12" fmla="*/ 70749 h 132109"/>
                <a:gd name="connsiteX13" fmla="*/ 11505 w 83799"/>
                <a:gd name="connsiteY13" fmla="*/ 56851 h 132109"/>
                <a:gd name="connsiteX14" fmla="*/ 4082 w 83799"/>
                <a:gd name="connsiteY14" fmla="*/ 36373 h 132109"/>
                <a:gd name="connsiteX15" fmla="*/ 7497 w 83799"/>
                <a:gd name="connsiteY15" fmla="*/ 22918 h 132109"/>
                <a:gd name="connsiteX16" fmla="*/ 16775 w 83799"/>
                <a:gd name="connsiteY16" fmla="*/ 11311 h 132109"/>
                <a:gd name="connsiteX17" fmla="*/ 29838 w 83799"/>
                <a:gd name="connsiteY17" fmla="*/ 3105 h 132109"/>
                <a:gd name="connsiteX18" fmla="*/ 44831 w 83799"/>
                <a:gd name="connsiteY18" fmla="*/ 0 h 132109"/>
                <a:gd name="connsiteX19" fmla="*/ 61977 w 83799"/>
                <a:gd name="connsiteY19" fmla="*/ 2144 h 132109"/>
                <a:gd name="connsiteX20" fmla="*/ 77787 w 83799"/>
                <a:gd name="connsiteY20" fmla="*/ 8354 h 132109"/>
                <a:gd name="connsiteX21" fmla="*/ 79717 w 83799"/>
                <a:gd name="connsiteY21" fmla="*/ 39404 h 132109"/>
                <a:gd name="connsiteX22" fmla="*/ 76599 w 83799"/>
                <a:gd name="connsiteY22" fmla="*/ 39404 h 132109"/>
                <a:gd name="connsiteX23" fmla="*/ 66431 w 83799"/>
                <a:gd name="connsiteY23" fmla="*/ 18630 h 132109"/>
                <a:gd name="connsiteX24" fmla="*/ 55149 w 83799"/>
                <a:gd name="connsiteY24" fmla="*/ 11681 h 132109"/>
                <a:gd name="connsiteX25" fmla="*/ 43644 w 83799"/>
                <a:gd name="connsiteY25" fmla="*/ 9537 h 132109"/>
                <a:gd name="connsiteX26" fmla="*/ 29690 w 83799"/>
                <a:gd name="connsiteY26" fmla="*/ 15155 h 132109"/>
                <a:gd name="connsiteX27" fmla="*/ 24123 w 83799"/>
                <a:gd name="connsiteY27" fmla="*/ 29349 h 132109"/>
                <a:gd name="connsiteX28" fmla="*/ 30061 w 83799"/>
                <a:gd name="connsiteY28" fmla="*/ 44283 h 132109"/>
                <a:gd name="connsiteX29" fmla="*/ 49285 w 83799"/>
                <a:gd name="connsiteY29" fmla="*/ 55964 h 132109"/>
                <a:gd name="connsiteX30" fmla="*/ 68657 w 83799"/>
                <a:gd name="connsiteY30" fmla="*/ 66757 h 132109"/>
                <a:gd name="connsiteX31" fmla="*/ 80088 w 83799"/>
                <a:gd name="connsiteY31" fmla="*/ 78290 h 132109"/>
                <a:gd name="connsiteX32" fmla="*/ 83799 w 83799"/>
                <a:gd name="connsiteY32" fmla="*/ 94628 h 132109"/>
                <a:gd name="connsiteX33" fmla="*/ 79939 w 83799"/>
                <a:gd name="connsiteY33" fmla="*/ 110744 h 132109"/>
                <a:gd name="connsiteX34" fmla="*/ 69622 w 83799"/>
                <a:gd name="connsiteY34" fmla="*/ 122499 h 132109"/>
                <a:gd name="connsiteX35" fmla="*/ 55668 w 83799"/>
                <a:gd name="connsiteY35" fmla="*/ 129670 h 132109"/>
                <a:gd name="connsiteX36" fmla="*/ 40749 w 83799"/>
                <a:gd name="connsiteY36" fmla="*/ 132110 h 132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799" h="132109">
                  <a:moveTo>
                    <a:pt x="40675" y="131814"/>
                  </a:moveTo>
                  <a:cubicBezTo>
                    <a:pt x="32510" y="131814"/>
                    <a:pt x="25533" y="131075"/>
                    <a:pt x="19744" y="129522"/>
                  </a:cubicBezTo>
                  <a:cubicBezTo>
                    <a:pt x="13954" y="127970"/>
                    <a:pt x="8016" y="125678"/>
                    <a:pt x="1930" y="122721"/>
                  </a:cubicBezTo>
                  <a:lnTo>
                    <a:pt x="0" y="90710"/>
                  </a:lnTo>
                  <a:lnTo>
                    <a:pt x="3117" y="90710"/>
                  </a:lnTo>
                  <a:lnTo>
                    <a:pt x="13435" y="111853"/>
                  </a:lnTo>
                  <a:cubicBezTo>
                    <a:pt x="17962" y="115624"/>
                    <a:pt x="22490" y="118359"/>
                    <a:pt x="26869" y="119985"/>
                  </a:cubicBezTo>
                  <a:cubicBezTo>
                    <a:pt x="31323" y="121686"/>
                    <a:pt x="35702" y="122499"/>
                    <a:pt x="40155" y="122499"/>
                  </a:cubicBezTo>
                  <a:cubicBezTo>
                    <a:pt x="47652" y="122499"/>
                    <a:pt x="53664" y="120577"/>
                    <a:pt x="57969" y="116659"/>
                  </a:cubicBezTo>
                  <a:cubicBezTo>
                    <a:pt x="62274" y="112740"/>
                    <a:pt x="64501" y="107491"/>
                    <a:pt x="64501" y="100764"/>
                  </a:cubicBezTo>
                  <a:cubicBezTo>
                    <a:pt x="64501" y="95441"/>
                    <a:pt x="63313" y="91227"/>
                    <a:pt x="60864" y="88048"/>
                  </a:cubicBezTo>
                  <a:cubicBezTo>
                    <a:pt x="58489" y="84869"/>
                    <a:pt x="54926" y="82060"/>
                    <a:pt x="50176" y="79547"/>
                  </a:cubicBezTo>
                  <a:cubicBezTo>
                    <a:pt x="45425" y="77033"/>
                    <a:pt x="39636" y="74076"/>
                    <a:pt x="32733" y="70749"/>
                  </a:cubicBezTo>
                  <a:cubicBezTo>
                    <a:pt x="23529" y="66314"/>
                    <a:pt x="16404" y="61730"/>
                    <a:pt x="11505" y="56851"/>
                  </a:cubicBezTo>
                  <a:cubicBezTo>
                    <a:pt x="6606" y="51971"/>
                    <a:pt x="4082" y="45170"/>
                    <a:pt x="4082" y="36373"/>
                  </a:cubicBezTo>
                  <a:cubicBezTo>
                    <a:pt x="4082" y="31715"/>
                    <a:pt x="5196" y="27206"/>
                    <a:pt x="7497" y="22918"/>
                  </a:cubicBezTo>
                  <a:cubicBezTo>
                    <a:pt x="9798" y="18556"/>
                    <a:pt x="12841" y="14712"/>
                    <a:pt x="16775" y="11311"/>
                  </a:cubicBezTo>
                  <a:cubicBezTo>
                    <a:pt x="20709" y="7910"/>
                    <a:pt x="25014" y="5175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9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431" y="18630"/>
                  </a:lnTo>
                  <a:cubicBezTo>
                    <a:pt x="62274" y="15377"/>
                    <a:pt x="58489" y="13085"/>
                    <a:pt x="55149" y="11681"/>
                  </a:cubicBezTo>
                  <a:cubicBezTo>
                    <a:pt x="51809" y="10276"/>
                    <a:pt x="47949" y="9537"/>
                    <a:pt x="43644" y="9537"/>
                  </a:cubicBezTo>
                  <a:cubicBezTo>
                    <a:pt x="38077" y="9537"/>
                    <a:pt x="33401" y="11385"/>
                    <a:pt x="29690" y="15155"/>
                  </a:cubicBezTo>
                  <a:cubicBezTo>
                    <a:pt x="25978" y="18926"/>
                    <a:pt x="24123" y="23657"/>
                    <a:pt x="24123" y="29349"/>
                  </a:cubicBezTo>
                  <a:cubicBezTo>
                    <a:pt x="24123" y="35707"/>
                    <a:pt x="26127" y="40660"/>
                    <a:pt x="30061" y="44283"/>
                  </a:cubicBezTo>
                  <a:cubicBezTo>
                    <a:pt x="33995" y="47905"/>
                    <a:pt x="40452" y="51750"/>
                    <a:pt x="49285" y="55964"/>
                  </a:cubicBezTo>
                  <a:cubicBezTo>
                    <a:pt x="57078" y="59734"/>
                    <a:pt x="63536" y="63282"/>
                    <a:pt x="68657" y="66757"/>
                  </a:cubicBezTo>
                  <a:cubicBezTo>
                    <a:pt x="73779" y="70158"/>
                    <a:pt x="77564" y="74002"/>
                    <a:pt x="80088" y="78290"/>
                  </a:cubicBezTo>
                  <a:cubicBezTo>
                    <a:pt x="82537" y="82578"/>
                    <a:pt x="83799" y="87974"/>
                    <a:pt x="83799" y="94628"/>
                  </a:cubicBezTo>
                  <a:cubicBezTo>
                    <a:pt x="83799" y="100690"/>
                    <a:pt x="82537" y="106087"/>
                    <a:pt x="79939" y="110744"/>
                  </a:cubicBezTo>
                  <a:cubicBezTo>
                    <a:pt x="77342" y="115402"/>
                    <a:pt x="73927" y="119320"/>
                    <a:pt x="69622" y="122499"/>
                  </a:cubicBezTo>
                  <a:cubicBezTo>
                    <a:pt x="65317" y="125678"/>
                    <a:pt x="60715" y="128043"/>
                    <a:pt x="55668" y="129670"/>
                  </a:cubicBezTo>
                  <a:cubicBezTo>
                    <a:pt x="50695" y="131296"/>
                    <a:pt x="45722" y="132110"/>
                    <a:pt x="40749" y="132110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 87">
              <a:extLst>
                <a:ext uri="{FF2B5EF4-FFF2-40B4-BE49-F238E27FC236}">
                  <a16:creationId xmlns:a16="http://schemas.microsoft.com/office/drawing/2014/main" id="{29A7BB0F-F55A-7B45-E864-04C97EE1CEBE}"/>
                </a:ext>
              </a:extLst>
            </p:cNvPr>
            <p:cNvSpPr/>
            <p:nvPr/>
          </p:nvSpPr>
          <p:spPr>
            <a:xfrm>
              <a:off x="2727649" y="1182871"/>
              <a:ext cx="111558" cy="131961"/>
            </a:xfrm>
            <a:custGeom>
              <a:avLst/>
              <a:gdLst>
                <a:gd name="connsiteX0" fmla="*/ 65243 w 111558"/>
                <a:gd name="connsiteY0" fmla="*/ 131962 h 131961"/>
                <a:gd name="connsiteX1" fmla="*/ 30580 w 111558"/>
                <a:gd name="connsiteY1" fmla="*/ 123830 h 131961"/>
                <a:gd name="connsiteX2" fmla="*/ 8016 w 111558"/>
                <a:gd name="connsiteY2" fmla="*/ 101503 h 131961"/>
                <a:gd name="connsiteX3" fmla="*/ 0 w 111558"/>
                <a:gd name="connsiteY3" fmla="*/ 69271 h 131961"/>
                <a:gd name="connsiteX4" fmla="*/ 5493 w 111558"/>
                <a:gd name="connsiteY4" fmla="*/ 42878 h 131961"/>
                <a:gd name="connsiteX5" fmla="*/ 20412 w 111558"/>
                <a:gd name="connsiteY5" fmla="*/ 20774 h 131961"/>
                <a:gd name="connsiteX6" fmla="*/ 42159 w 111558"/>
                <a:gd name="connsiteY6" fmla="*/ 5545 h 131961"/>
                <a:gd name="connsiteX7" fmla="*/ 68286 w 111558"/>
                <a:gd name="connsiteY7" fmla="*/ 0 h 131961"/>
                <a:gd name="connsiteX8" fmla="*/ 85061 w 111558"/>
                <a:gd name="connsiteY8" fmla="*/ 1257 h 131961"/>
                <a:gd name="connsiteX9" fmla="*/ 97234 w 111558"/>
                <a:gd name="connsiteY9" fmla="*/ 4584 h 131961"/>
                <a:gd name="connsiteX10" fmla="*/ 108070 w 111558"/>
                <a:gd name="connsiteY10" fmla="*/ 9315 h 131961"/>
                <a:gd name="connsiteX11" fmla="*/ 109258 w 111558"/>
                <a:gd name="connsiteY11" fmla="*/ 43839 h 131961"/>
                <a:gd name="connsiteX12" fmla="*/ 105769 w 111558"/>
                <a:gd name="connsiteY12" fmla="*/ 43839 h 131961"/>
                <a:gd name="connsiteX13" fmla="*/ 92335 w 111558"/>
                <a:gd name="connsiteY13" fmla="*/ 18630 h 131961"/>
                <a:gd name="connsiteX14" fmla="*/ 80385 w 111558"/>
                <a:gd name="connsiteY14" fmla="*/ 11829 h 131961"/>
                <a:gd name="connsiteX15" fmla="*/ 68435 w 111558"/>
                <a:gd name="connsiteY15" fmla="*/ 9685 h 131961"/>
                <a:gd name="connsiteX16" fmla="*/ 44238 w 111558"/>
                <a:gd name="connsiteY16" fmla="*/ 16634 h 131961"/>
                <a:gd name="connsiteX17" fmla="*/ 27389 w 111558"/>
                <a:gd name="connsiteY17" fmla="*/ 35929 h 131961"/>
                <a:gd name="connsiteX18" fmla="*/ 21228 w 111558"/>
                <a:gd name="connsiteY18" fmla="*/ 64391 h 131961"/>
                <a:gd name="connsiteX19" fmla="*/ 27166 w 111558"/>
                <a:gd name="connsiteY19" fmla="*/ 95367 h 131961"/>
                <a:gd name="connsiteX20" fmla="*/ 43273 w 111558"/>
                <a:gd name="connsiteY20" fmla="*/ 115032 h 131961"/>
                <a:gd name="connsiteX21" fmla="*/ 65688 w 111558"/>
                <a:gd name="connsiteY21" fmla="*/ 121834 h 131961"/>
                <a:gd name="connsiteX22" fmla="*/ 82760 w 111558"/>
                <a:gd name="connsiteY22" fmla="*/ 119098 h 131961"/>
                <a:gd name="connsiteX23" fmla="*/ 95155 w 111558"/>
                <a:gd name="connsiteY23" fmla="*/ 112666 h 131961"/>
                <a:gd name="connsiteX24" fmla="*/ 108219 w 111558"/>
                <a:gd name="connsiteY24" fmla="*/ 90932 h 131961"/>
                <a:gd name="connsiteX25" fmla="*/ 111559 w 111558"/>
                <a:gd name="connsiteY25" fmla="*/ 90932 h 131961"/>
                <a:gd name="connsiteX26" fmla="*/ 109258 w 111558"/>
                <a:gd name="connsiteY26" fmla="*/ 122203 h 131961"/>
                <a:gd name="connsiteX27" fmla="*/ 90925 w 111558"/>
                <a:gd name="connsiteY27" fmla="*/ 129152 h 131961"/>
                <a:gd name="connsiteX28" fmla="*/ 65614 w 111558"/>
                <a:gd name="connsiteY28" fmla="*/ 131888 h 131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11558" h="131961">
                  <a:moveTo>
                    <a:pt x="65243" y="131962"/>
                  </a:moveTo>
                  <a:cubicBezTo>
                    <a:pt x="51883" y="131962"/>
                    <a:pt x="40304" y="129226"/>
                    <a:pt x="30580" y="123830"/>
                  </a:cubicBezTo>
                  <a:cubicBezTo>
                    <a:pt x="20857" y="118359"/>
                    <a:pt x="13286" y="110966"/>
                    <a:pt x="8016" y="101503"/>
                  </a:cubicBezTo>
                  <a:cubicBezTo>
                    <a:pt x="2672" y="92040"/>
                    <a:pt x="0" y="81321"/>
                    <a:pt x="0" y="69271"/>
                  </a:cubicBezTo>
                  <a:cubicBezTo>
                    <a:pt x="0" y="59956"/>
                    <a:pt x="1781" y="51158"/>
                    <a:pt x="5493" y="42878"/>
                  </a:cubicBezTo>
                  <a:cubicBezTo>
                    <a:pt x="9130" y="34598"/>
                    <a:pt x="14103" y="27206"/>
                    <a:pt x="20412" y="20774"/>
                  </a:cubicBezTo>
                  <a:cubicBezTo>
                    <a:pt x="26721" y="14268"/>
                    <a:pt x="33921" y="9241"/>
                    <a:pt x="42159" y="5545"/>
                  </a:cubicBezTo>
                  <a:cubicBezTo>
                    <a:pt x="50324" y="1848"/>
                    <a:pt x="59008" y="0"/>
                    <a:pt x="68286" y="0"/>
                  </a:cubicBezTo>
                  <a:cubicBezTo>
                    <a:pt x="74892" y="0"/>
                    <a:pt x="80459" y="444"/>
                    <a:pt x="85061" y="1257"/>
                  </a:cubicBezTo>
                  <a:cubicBezTo>
                    <a:pt x="89589" y="2070"/>
                    <a:pt x="93671" y="3179"/>
                    <a:pt x="97234" y="4584"/>
                  </a:cubicBezTo>
                  <a:cubicBezTo>
                    <a:pt x="100796" y="5914"/>
                    <a:pt x="104434" y="7541"/>
                    <a:pt x="108070" y="9315"/>
                  </a:cubicBezTo>
                  <a:lnTo>
                    <a:pt x="109258" y="43839"/>
                  </a:lnTo>
                  <a:lnTo>
                    <a:pt x="105769" y="43839"/>
                  </a:lnTo>
                  <a:lnTo>
                    <a:pt x="92335" y="18630"/>
                  </a:lnTo>
                  <a:cubicBezTo>
                    <a:pt x="87881" y="15525"/>
                    <a:pt x="83948" y="13233"/>
                    <a:pt x="80385" y="11829"/>
                  </a:cubicBezTo>
                  <a:cubicBezTo>
                    <a:pt x="76822" y="10424"/>
                    <a:pt x="72814" y="9685"/>
                    <a:pt x="68435" y="9685"/>
                  </a:cubicBezTo>
                  <a:cubicBezTo>
                    <a:pt x="59454" y="9685"/>
                    <a:pt x="51437" y="12050"/>
                    <a:pt x="44238" y="16634"/>
                  </a:cubicBezTo>
                  <a:cubicBezTo>
                    <a:pt x="37038" y="21217"/>
                    <a:pt x="31471" y="27723"/>
                    <a:pt x="27389" y="35929"/>
                  </a:cubicBezTo>
                  <a:cubicBezTo>
                    <a:pt x="23306" y="44135"/>
                    <a:pt x="21228" y="53598"/>
                    <a:pt x="21228" y="64391"/>
                  </a:cubicBezTo>
                  <a:cubicBezTo>
                    <a:pt x="21228" y="76442"/>
                    <a:pt x="23232" y="86718"/>
                    <a:pt x="27166" y="95367"/>
                  </a:cubicBezTo>
                  <a:cubicBezTo>
                    <a:pt x="31100" y="103943"/>
                    <a:pt x="36518" y="110523"/>
                    <a:pt x="43273" y="115032"/>
                  </a:cubicBezTo>
                  <a:cubicBezTo>
                    <a:pt x="50027" y="119542"/>
                    <a:pt x="57524" y="121834"/>
                    <a:pt x="65688" y="121834"/>
                  </a:cubicBezTo>
                  <a:cubicBezTo>
                    <a:pt x="72443" y="121834"/>
                    <a:pt x="78158" y="120946"/>
                    <a:pt x="82760" y="119098"/>
                  </a:cubicBezTo>
                  <a:cubicBezTo>
                    <a:pt x="87362" y="117250"/>
                    <a:pt x="91518" y="115180"/>
                    <a:pt x="95155" y="112666"/>
                  </a:cubicBezTo>
                  <a:lnTo>
                    <a:pt x="108219" y="90932"/>
                  </a:lnTo>
                  <a:lnTo>
                    <a:pt x="111559" y="90932"/>
                  </a:lnTo>
                  <a:lnTo>
                    <a:pt x="109258" y="122203"/>
                  </a:lnTo>
                  <a:cubicBezTo>
                    <a:pt x="103543" y="125086"/>
                    <a:pt x="97456" y="127378"/>
                    <a:pt x="90925" y="129152"/>
                  </a:cubicBezTo>
                  <a:cubicBezTo>
                    <a:pt x="84393" y="130927"/>
                    <a:pt x="76006" y="131888"/>
                    <a:pt x="65614" y="131888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 88">
              <a:extLst>
                <a:ext uri="{FF2B5EF4-FFF2-40B4-BE49-F238E27FC236}">
                  <a16:creationId xmlns:a16="http://schemas.microsoft.com/office/drawing/2014/main" id="{8894788A-2BB8-0233-6485-FE57936EC5C1}"/>
                </a:ext>
              </a:extLst>
            </p:cNvPr>
            <p:cNvSpPr/>
            <p:nvPr/>
          </p:nvSpPr>
          <p:spPr>
            <a:xfrm>
              <a:off x="2870086" y="1183019"/>
              <a:ext cx="131079" cy="131887"/>
            </a:xfrm>
            <a:custGeom>
              <a:avLst/>
              <a:gdLst>
                <a:gd name="connsiteX0" fmla="*/ 69325 w 131079"/>
                <a:gd name="connsiteY0" fmla="*/ 122129 h 131887"/>
                <a:gd name="connsiteX1" fmla="*/ 90182 w 131079"/>
                <a:gd name="connsiteY1" fmla="*/ 115919 h 131887"/>
                <a:gd name="connsiteX2" fmla="*/ 104211 w 131079"/>
                <a:gd name="connsiteY2" fmla="*/ 98472 h 131887"/>
                <a:gd name="connsiteX3" fmla="*/ 109258 w 131079"/>
                <a:gd name="connsiteY3" fmla="*/ 71858 h 131887"/>
                <a:gd name="connsiteX4" fmla="*/ 103023 w 131079"/>
                <a:gd name="connsiteY4" fmla="*/ 38960 h 131887"/>
                <a:gd name="connsiteX5" fmla="*/ 86100 w 131079"/>
                <a:gd name="connsiteY5" fmla="*/ 17151 h 131887"/>
                <a:gd name="connsiteX6" fmla="*/ 62348 w 131079"/>
                <a:gd name="connsiteY6" fmla="*/ 9389 h 131887"/>
                <a:gd name="connsiteX7" fmla="*/ 41343 w 131079"/>
                <a:gd name="connsiteY7" fmla="*/ 15525 h 131887"/>
                <a:gd name="connsiteX8" fmla="*/ 27017 w 131079"/>
                <a:gd name="connsiteY8" fmla="*/ 32898 h 131887"/>
                <a:gd name="connsiteX9" fmla="*/ 21822 w 131079"/>
                <a:gd name="connsiteY9" fmla="*/ 59512 h 131887"/>
                <a:gd name="connsiteX10" fmla="*/ 28131 w 131079"/>
                <a:gd name="connsiteY10" fmla="*/ 92484 h 131887"/>
                <a:gd name="connsiteX11" fmla="*/ 45277 w 131079"/>
                <a:gd name="connsiteY11" fmla="*/ 114441 h 131887"/>
                <a:gd name="connsiteX12" fmla="*/ 69325 w 131079"/>
                <a:gd name="connsiteY12" fmla="*/ 122203 h 131887"/>
                <a:gd name="connsiteX13" fmla="*/ 65466 w 131079"/>
                <a:gd name="connsiteY13" fmla="*/ 131888 h 131887"/>
                <a:gd name="connsiteX14" fmla="*/ 39487 w 131079"/>
                <a:gd name="connsiteY14" fmla="*/ 126935 h 131887"/>
                <a:gd name="connsiteX15" fmla="*/ 18630 w 131079"/>
                <a:gd name="connsiteY15" fmla="*/ 113184 h 131887"/>
                <a:gd name="connsiteX16" fmla="*/ 4899 w 131079"/>
                <a:gd name="connsiteY16" fmla="*/ 92336 h 131887"/>
                <a:gd name="connsiteX17" fmla="*/ 0 w 131079"/>
                <a:gd name="connsiteY17" fmla="*/ 65944 h 131887"/>
                <a:gd name="connsiteX18" fmla="*/ 4899 w 131079"/>
                <a:gd name="connsiteY18" fmla="*/ 39552 h 131887"/>
                <a:gd name="connsiteX19" fmla="*/ 18630 w 131079"/>
                <a:gd name="connsiteY19" fmla="*/ 18704 h 131887"/>
                <a:gd name="connsiteX20" fmla="*/ 39487 w 131079"/>
                <a:gd name="connsiteY20" fmla="*/ 4953 h 131887"/>
                <a:gd name="connsiteX21" fmla="*/ 65466 w 131079"/>
                <a:gd name="connsiteY21" fmla="*/ 0 h 131887"/>
                <a:gd name="connsiteX22" fmla="*/ 91444 w 131079"/>
                <a:gd name="connsiteY22" fmla="*/ 4953 h 131887"/>
                <a:gd name="connsiteX23" fmla="*/ 112301 w 131079"/>
                <a:gd name="connsiteY23" fmla="*/ 18704 h 131887"/>
                <a:gd name="connsiteX24" fmla="*/ 126107 w 131079"/>
                <a:gd name="connsiteY24" fmla="*/ 39552 h 131887"/>
                <a:gd name="connsiteX25" fmla="*/ 131080 w 131079"/>
                <a:gd name="connsiteY25" fmla="*/ 65944 h 131887"/>
                <a:gd name="connsiteX26" fmla="*/ 126107 w 131079"/>
                <a:gd name="connsiteY26" fmla="*/ 92336 h 131887"/>
                <a:gd name="connsiteX27" fmla="*/ 112301 w 131079"/>
                <a:gd name="connsiteY27" fmla="*/ 113184 h 131887"/>
                <a:gd name="connsiteX28" fmla="*/ 91444 w 131079"/>
                <a:gd name="connsiteY28" fmla="*/ 126935 h 131887"/>
                <a:gd name="connsiteX29" fmla="*/ 65466 w 131079"/>
                <a:gd name="connsiteY29" fmla="*/ 131888 h 131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31079" h="131887">
                  <a:moveTo>
                    <a:pt x="69325" y="122129"/>
                  </a:moveTo>
                  <a:cubicBezTo>
                    <a:pt x="77267" y="122129"/>
                    <a:pt x="84170" y="120059"/>
                    <a:pt x="90182" y="115919"/>
                  </a:cubicBezTo>
                  <a:cubicBezTo>
                    <a:pt x="96120" y="111779"/>
                    <a:pt x="100796" y="105939"/>
                    <a:pt x="104211" y="98472"/>
                  </a:cubicBezTo>
                  <a:cubicBezTo>
                    <a:pt x="107551" y="91005"/>
                    <a:pt x="109258" y="82134"/>
                    <a:pt x="109258" y="71858"/>
                  </a:cubicBezTo>
                  <a:cubicBezTo>
                    <a:pt x="109258" y="59290"/>
                    <a:pt x="107180" y="48349"/>
                    <a:pt x="103023" y="38960"/>
                  </a:cubicBezTo>
                  <a:cubicBezTo>
                    <a:pt x="98867" y="29571"/>
                    <a:pt x="93226" y="22326"/>
                    <a:pt x="86100" y="17151"/>
                  </a:cubicBezTo>
                  <a:cubicBezTo>
                    <a:pt x="78974" y="11976"/>
                    <a:pt x="71033" y="9389"/>
                    <a:pt x="62348" y="9389"/>
                  </a:cubicBezTo>
                  <a:cubicBezTo>
                    <a:pt x="54406" y="9389"/>
                    <a:pt x="47429" y="11459"/>
                    <a:pt x="41343" y="15525"/>
                  </a:cubicBezTo>
                  <a:cubicBezTo>
                    <a:pt x="35256" y="19591"/>
                    <a:pt x="30506" y="25357"/>
                    <a:pt x="27017" y="32898"/>
                  </a:cubicBezTo>
                  <a:cubicBezTo>
                    <a:pt x="23603" y="40439"/>
                    <a:pt x="21822" y="49236"/>
                    <a:pt x="21822" y="59512"/>
                  </a:cubicBezTo>
                  <a:cubicBezTo>
                    <a:pt x="21822" y="72080"/>
                    <a:pt x="23900" y="83021"/>
                    <a:pt x="28131" y="92484"/>
                  </a:cubicBezTo>
                  <a:cubicBezTo>
                    <a:pt x="32362" y="101947"/>
                    <a:pt x="38077" y="109266"/>
                    <a:pt x="45277" y="114441"/>
                  </a:cubicBezTo>
                  <a:cubicBezTo>
                    <a:pt x="52477" y="119616"/>
                    <a:pt x="60493" y="122203"/>
                    <a:pt x="69325" y="122203"/>
                  </a:cubicBezTo>
                  <a:moveTo>
                    <a:pt x="65466" y="131888"/>
                  </a:moveTo>
                  <a:cubicBezTo>
                    <a:pt x="56113" y="131888"/>
                    <a:pt x="47429" y="130261"/>
                    <a:pt x="39487" y="126935"/>
                  </a:cubicBezTo>
                  <a:cubicBezTo>
                    <a:pt x="31471" y="123608"/>
                    <a:pt x="24568" y="119024"/>
                    <a:pt x="18630" y="113184"/>
                  </a:cubicBezTo>
                  <a:cubicBezTo>
                    <a:pt x="12692" y="107270"/>
                    <a:pt x="8165" y="100320"/>
                    <a:pt x="4899" y="92336"/>
                  </a:cubicBezTo>
                  <a:cubicBezTo>
                    <a:pt x="1633" y="84352"/>
                    <a:pt x="0" y="75555"/>
                    <a:pt x="0" y="65944"/>
                  </a:cubicBezTo>
                  <a:cubicBezTo>
                    <a:pt x="0" y="56333"/>
                    <a:pt x="1633" y="47610"/>
                    <a:pt x="4899" y="39552"/>
                  </a:cubicBezTo>
                  <a:cubicBezTo>
                    <a:pt x="8165" y="31567"/>
                    <a:pt x="12692" y="24544"/>
                    <a:pt x="18630" y="18704"/>
                  </a:cubicBezTo>
                  <a:cubicBezTo>
                    <a:pt x="24568" y="12790"/>
                    <a:pt x="31471" y="8206"/>
                    <a:pt x="39487" y="4953"/>
                  </a:cubicBezTo>
                  <a:cubicBezTo>
                    <a:pt x="47503" y="1626"/>
                    <a:pt x="56113" y="0"/>
                    <a:pt x="65466" y="0"/>
                  </a:cubicBezTo>
                  <a:cubicBezTo>
                    <a:pt x="74818" y="0"/>
                    <a:pt x="83502" y="1626"/>
                    <a:pt x="91444" y="4953"/>
                  </a:cubicBezTo>
                  <a:cubicBezTo>
                    <a:pt x="99460" y="8280"/>
                    <a:pt x="106363" y="12864"/>
                    <a:pt x="112301" y="18704"/>
                  </a:cubicBezTo>
                  <a:cubicBezTo>
                    <a:pt x="118239" y="24618"/>
                    <a:pt x="122841" y="31567"/>
                    <a:pt x="126107" y="39552"/>
                  </a:cubicBezTo>
                  <a:cubicBezTo>
                    <a:pt x="129447" y="47536"/>
                    <a:pt x="131080" y="56407"/>
                    <a:pt x="131080" y="65944"/>
                  </a:cubicBezTo>
                  <a:cubicBezTo>
                    <a:pt x="131080" y="75481"/>
                    <a:pt x="129447" y="84352"/>
                    <a:pt x="126107" y="92336"/>
                  </a:cubicBezTo>
                  <a:cubicBezTo>
                    <a:pt x="122767" y="100320"/>
                    <a:pt x="118165" y="107344"/>
                    <a:pt x="112301" y="113184"/>
                  </a:cubicBezTo>
                  <a:cubicBezTo>
                    <a:pt x="106363" y="119098"/>
                    <a:pt x="99460" y="123682"/>
                    <a:pt x="91444" y="126935"/>
                  </a:cubicBezTo>
                  <a:cubicBezTo>
                    <a:pt x="83428" y="130261"/>
                    <a:pt x="74818" y="131888"/>
                    <a:pt x="65466" y="131888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 89">
              <a:extLst>
                <a:ext uri="{FF2B5EF4-FFF2-40B4-BE49-F238E27FC236}">
                  <a16:creationId xmlns:a16="http://schemas.microsoft.com/office/drawing/2014/main" id="{B632D4BB-67AB-F7C0-2DF0-C469E5A0100C}"/>
                </a:ext>
              </a:extLst>
            </p:cNvPr>
            <p:cNvSpPr/>
            <p:nvPr/>
          </p:nvSpPr>
          <p:spPr>
            <a:xfrm>
              <a:off x="3023359" y="1184867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 90">
              <a:extLst>
                <a:ext uri="{FF2B5EF4-FFF2-40B4-BE49-F238E27FC236}">
                  <a16:creationId xmlns:a16="http://schemas.microsoft.com/office/drawing/2014/main" id="{84553891-52AE-5B6D-46ED-5BDDF9A7BD13}"/>
                </a:ext>
              </a:extLst>
            </p:cNvPr>
            <p:cNvSpPr/>
            <p:nvPr/>
          </p:nvSpPr>
          <p:spPr>
            <a:xfrm>
              <a:off x="3105599" y="1184867"/>
              <a:ext cx="99311" cy="128043"/>
            </a:xfrm>
            <a:custGeom>
              <a:avLst/>
              <a:gdLst>
                <a:gd name="connsiteX0" fmla="*/ 0 w 99311"/>
                <a:gd name="connsiteY0" fmla="*/ 128043 h 128043"/>
                <a:gd name="connsiteX1" fmla="*/ 0 w 99311"/>
                <a:gd name="connsiteY1" fmla="*/ 124938 h 128043"/>
                <a:gd name="connsiteX2" fmla="*/ 15735 w 99311"/>
                <a:gd name="connsiteY2" fmla="*/ 117176 h 128043"/>
                <a:gd name="connsiteX3" fmla="*/ 15735 w 99311"/>
                <a:gd name="connsiteY3" fmla="*/ 10867 h 128043"/>
                <a:gd name="connsiteX4" fmla="*/ 0 w 99311"/>
                <a:gd name="connsiteY4" fmla="*/ 3105 h 128043"/>
                <a:gd name="connsiteX5" fmla="*/ 0 w 99311"/>
                <a:gd name="connsiteY5" fmla="*/ 0 h 128043"/>
                <a:gd name="connsiteX6" fmla="*/ 53961 w 99311"/>
                <a:gd name="connsiteY6" fmla="*/ 0 h 128043"/>
                <a:gd name="connsiteX7" fmla="*/ 53961 w 99311"/>
                <a:gd name="connsiteY7" fmla="*/ 3105 h 128043"/>
                <a:gd name="connsiteX8" fmla="*/ 36221 w 99311"/>
                <a:gd name="connsiteY8" fmla="*/ 10867 h 128043"/>
                <a:gd name="connsiteX9" fmla="*/ 36221 w 99311"/>
                <a:gd name="connsiteY9" fmla="*/ 117398 h 128043"/>
                <a:gd name="connsiteX10" fmla="*/ 82389 w 99311"/>
                <a:gd name="connsiteY10" fmla="*/ 117398 h 128043"/>
                <a:gd name="connsiteX11" fmla="*/ 96194 w 99311"/>
                <a:gd name="connsiteY11" fmla="*/ 83982 h 128043"/>
                <a:gd name="connsiteX12" fmla="*/ 99312 w 99311"/>
                <a:gd name="connsiteY12" fmla="*/ 83982 h 128043"/>
                <a:gd name="connsiteX13" fmla="*/ 99312 w 99311"/>
                <a:gd name="connsiteY13" fmla="*/ 128043 h 128043"/>
                <a:gd name="connsiteX14" fmla="*/ 0 w 99311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1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3982"/>
                  </a:lnTo>
                  <a:lnTo>
                    <a:pt x="99312" y="83982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 91">
              <a:extLst>
                <a:ext uri="{FF2B5EF4-FFF2-40B4-BE49-F238E27FC236}">
                  <a16:creationId xmlns:a16="http://schemas.microsoft.com/office/drawing/2014/main" id="{838A6920-4402-6236-8740-FD691A462152}"/>
                </a:ext>
              </a:extLst>
            </p:cNvPr>
            <p:cNvSpPr/>
            <p:nvPr/>
          </p:nvSpPr>
          <p:spPr>
            <a:xfrm>
              <a:off x="3255680" y="1197731"/>
              <a:ext cx="107699" cy="103277"/>
            </a:xfrm>
            <a:custGeom>
              <a:avLst/>
              <a:gdLst>
                <a:gd name="connsiteX0" fmla="*/ 0 w 107699"/>
                <a:gd name="connsiteY0" fmla="*/ 102464 h 103277"/>
                <a:gd name="connsiteX1" fmla="*/ 0 w 107699"/>
                <a:gd name="connsiteY1" fmla="*/ 99951 h 103277"/>
                <a:gd name="connsiteX2" fmla="*/ 12618 w 107699"/>
                <a:gd name="connsiteY2" fmla="*/ 93741 h 103277"/>
                <a:gd name="connsiteX3" fmla="*/ 12618 w 107699"/>
                <a:gd name="connsiteY3" fmla="*/ 9019 h 103277"/>
                <a:gd name="connsiteX4" fmla="*/ 148 w 107699"/>
                <a:gd name="connsiteY4" fmla="*/ 2514 h 103277"/>
                <a:gd name="connsiteX5" fmla="*/ 148 w 107699"/>
                <a:gd name="connsiteY5" fmla="*/ 0 h 103277"/>
                <a:gd name="connsiteX6" fmla="*/ 24642 w 107699"/>
                <a:gd name="connsiteY6" fmla="*/ 0 h 103277"/>
                <a:gd name="connsiteX7" fmla="*/ 84319 w 107699"/>
                <a:gd name="connsiteY7" fmla="*/ 73115 h 103277"/>
                <a:gd name="connsiteX8" fmla="*/ 84319 w 107699"/>
                <a:gd name="connsiteY8" fmla="*/ 8576 h 103277"/>
                <a:gd name="connsiteX9" fmla="*/ 68286 w 107699"/>
                <a:gd name="connsiteY9" fmla="*/ 2514 h 103277"/>
                <a:gd name="connsiteX10" fmla="*/ 68286 w 107699"/>
                <a:gd name="connsiteY10" fmla="*/ 0 h 103277"/>
                <a:gd name="connsiteX11" fmla="*/ 107699 w 107699"/>
                <a:gd name="connsiteY11" fmla="*/ 0 h 103277"/>
                <a:gd name="connsiteX12" fmla="*/ 107699 w 107699"/>
                <a:gd name="connsiteY12" fmla="*/ 2514 h 103277"/>
                <a:gd name="connsiteX13" fmla="*/ 95230 w 107699"/>
                <a:gd name="connsiteY13" fmla="*/ 8576 h 103277"/>
                <a:gd name="connsiteX14" fmla="*/ 95230 w 107699"/>
                <a:gd name="connsiteY14" fmla="*/ 103278 h 103277"/>
                <a:gd name="connsiteX15" fmla="*/ 88549 w 107699"/>
                <a:gd name="connsiteY15" fmla="*/ 103278 h 103277"/>
                <a:gd name="connsiteX16" fmla="*/ 23529 w 107699"/>
                <a:gd name="connsiteY16" fmla="*/ 23805 h 103277"/>
                <a:gd name="connsiteX17" fmla="*/ 23529 w 107699"/>
                <a:gd name="connsiteY17" fmla="*/ 93963 h 103277"/>
                <a:gd name="connsiteX18" fmla="*/ 39561 w 107699"/>
                <a:gd name="connsiteY18" fmla="*/ 99951 h 103277"/>
                <a:gd name="connsiteX19" fmla="*/ 39561 w 107699"/>
                <a:gd name="connsiteY19" fmla="*/ 102464 h 103277"/>
                <a:gd name="connsiteX20" fmla="*/ 0 w 107699"/>
                <a:gd name="connsiteY20" fmla="*/ 102464 h 10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7699" h="103277">
                  <a:moveTo>
                    <a:pt x="0" y="102464"/>
                  </a:moveTo>
                  <a:lnTo>
                    <a:pt x="0" y="99951"/>
                  </a:lnTo>
                  <a:lnTo>
                    <a:pt x="12618" y="93741"/>
                  </a:lnTo>
                  <a:lnTo>
                    <a:pt x="12618" y="9019"/>
                  </a:lnTo>
                  <a:lnTo>
                    <a:pt x="148" y="2514"/>
                  </a:lnTo>
                  <a:lnTo>
                    <a:pt x="148" y="0"/>
                  </a:lnTo>
                  <a:lnTo>
                    <a:pt x="24642" y="0"/>
                  </a:lnTo>
                  <a:lnTo>
                    <a:pt x="84319" y="73115"/>
                  </a:lnTo>
                  <a:lnTo>
                    <a:pt x="84319" y="8576"/>
                  </a:lnTo>
                  <a:lnTo>
                    <a:pt x="68286" y="2514"/>
                  </a:lnTo>
                  <a:lnTo>
                    <a:pt x="68286" y="0"/>
                  </a:lnTo>
                  <a:lnTo>
                    <a:pt x="107699" y="0"/>
                  </a:lnTo>
                  <a:lnTo>
                    <a:pt x="107699" y="2514"/>
                  </a:lnTo>
                  <a:lnTo>
                    <a:pt x="95230" y="8576"/>
                  </a:lnTo>
                  <a:lnTo>
                    <a:pt x="95230" y="103278"/>
                  </a:lnTo>
                  <a:lnTo>
                    <a:pt x="88549" y="103278"/>
                  </a:lnTo>
                  <a:lnTo>
                    <a:pt x="23529" y="23805"/>
                  </a:lnTo>
                  <a:lnTo>
                    <a:pt x="23529" y="93963"/>
                  </a:lnTo>
                  <a:lnTo>
                    <a:pt x="39561" y="99951"/>
                  </a:lnTo>
                  <a:lnTo>
                    <a:pt x="39561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 92">
              <a:extLst>
                <a:ext uri="{FF2B5EF4-FFF2-40B4-BE49-F238E27FC236}">
                  <a16:creationId xmlns:a16="http://schemas.microsoft.com/office/drawing/2014/main" id="{F3DEEAA4-BCA7-CB1B-C6D0-D34941AC1CD2}"/>
                </a:ext>
              </a:extLst>
            </p:cNvPr>
            <p:cNvSpPr/>
            <p:nvPr/>
          </p:nvSpPr>
          <p:spPr>
            <a:xfrm>
              <a:off x="3368798" y="1196696"/>
              <a:ext cx="108144" cy="102833"/>
            </a:xfrm>
            <a:custGeom>
              <a:avLst/>
              <a:gdLst>
                <a:gd name="connsiteX0" fmla="*/ 30951 w 108144"/>
                <a:gd name="connsiteY0" fmla="*/ 69049 h 102833"/>
                <a:gd name="connsiteX1" fmla="*/ 30951 w 108144"/>
                <a:gd name="connsiteY1" fmla="*/ 69049 h 102833"/>
                <a:gd name="connsiteX2" fmla="*/ 50472 w 108144"/>
                <a:gd name="connsiteY2" fmla="*/ 21365 h 102833"/>
                <a:gd name="connsiteX3" fmla="*/ 62423 w 108144"/>
                <a:gd name="connsiteY3" fmla="*/ 50567 h 102833"/>
                <a:gd name="connsiteX4" fmla="*/ 31026 w 108144"/>
                <a:gd name="connsiteY4" fmla="*/ 69123 h 102833"/>
                <a:gd name="connsiteX5" fmla="*/ 97605 w 108144"/>
                <a:gd name="connsiteY5" fmla="*/ 94924 h 102833"/>
                <a:gd name="connsiteX6" fmla="*/ 80385 w 108144"/>
                <a:gd name="connsiteY6" fmla="*/ 53450 h 102833"/>
                <a:gd name="connsiteX7" fmla="*/ 80385 w 108144"/>
                <a:gd name="connsiteY7" fmla="*/ 53450 h 102833"/>
                <a:gd name="connsiteX8" fmla="*/ 95081 w 108144"/>
                <a:gd name="connsiteY8" fmla="*/ 51971 h 102833"/>
                <a:gd name="connsiteX9" fmla="*/ 92186 w 108144"/>
                <a:gd name="connsiteY9" fmla="*/ 44948 h 102833"/>
                <a:gd name="connsiteX10" fmla="*/ 77638 w 108144"/>
                <a:gd name="connsiteY10" fmla="*/ 46649 h 102833"/>
                <a:gd name="connsiteX11" fmla="*/ 77638 w 108144"/>
                <a:gd name="connsiteY11" fmla="*/ 46649 h 102833"/>
                <a:gd name="connsiteX12" fmla="*/ 58266 w 108144"/>
                <a:gd name="connsiteY12" fmla="*/ 0 h 102833"/>
                <a:gd name="connsiteX13" fmla="*/ 49730 w 108144"/>
                <a:gd name="connsiteY13" fmla="*/ 0 h 102833"/>
                <a:gd name="connsiteX14" fmla="*/ 9798 w 108144"/>
                <a:gd name="connsiteY14" fmla="*/ 95293 h 102833"/>
                <a:gd name="connsiteX15" fmla="*/ 0 w 108144"/>
                <a:gd name="connsiteY15" fmla="*/ 100394 h 102833"/>
                <a:gd name="connsiteX16" fmla="*/ 0 w 108144"/>
                <a:gd name="connsiteY16" fmla="*/ 102834 h 102833"/>
                <a:gd name="connsiteX17" fmla="*/ 33549 w 108144"/>
                <a:gd name="connsiteY17" fmla="*/ 102834 h 102833"/>
                <a:gd name="connsiteX18" fmla="*/ 33549 w 108144"/>
                <a:gd name="connsiteY18" fmla="*/ 100394 h 102833"/>
                <a:gd name="connsiteX19" fmla="*/ 20709 w 108144"/>
                <a:gd name="connsiteY19" fmla="*/ 95219 h 102833"/>
                <a:gd name="connsiteX20" fmla="*/ 65243 w 108144"/>
                <a:gd name="connsiteY20" fmla="*/ 56999 h 102833"/>
                <a:gd name="connsiteX21" fmla="*/ 65243 w 108144"/>
                <a:gd name="connsiteY21" fmla="*/ 56999 h 102833"/>
                <a:gd name="connsiteX22" fmla="*/ 80756 w 108144"/>
                <a:gd name="connsiteY22" fmla="*/ 94998 h 102833"/>
                <a:gd name="connsiteX23" fmla="*/ 67099 w 108144"/>
                <a:gd name="connsiteY23" fmla="*/ 100394 h 102833"/>
                <a:gd name="connsiteX24" fmla="*/ 67099 w 108144"/>
                <a:gd name="connsiteY24" fmla="*/ 102834 h 102833"/>
                <a:gd name="connsiteX25" fmla="*/ 108145 w 108144"/>
                <a:gd name="connsiteY25" fmla="*/ 102834 h 102833"/>
                <a:gd name="connsiteX26" fmla="*/ 108145 w 108144"/>
                <a:gd name="connsiteY26" fmla="*/ 100394 h 102833"/>
                <a:gd name="connsiteX27" fmla="*/ 97753 w 108144"/>
                <a:gd name="connsiteY27" fmla="*/ 94850 h 102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8144" h="102833">
                  <a:moveTo>
                    <a:pt x="30951" y="69049"/>
                  </a:moveTo>
                  <a:lnTo>
                    <a:pt x="30951" y="69049"/>
                  </a:lnTo>
                  <a:lnTo>
                    <a:pt x="50472" y="21365"/>
                  </a:lnTo>
                  <a:lnTo>
                    <a:pt x="62423" y="50567"/>
                  </a:lnTo>
                  <a:cubicBezTo>
                    <a:pt x="48617" y="55224"/>
                    <a:pt x="38448" y="62174"/>
                    <a:pt x="31026" y="69123"/>
                  </a:cubicBezTo>
                  <a:moveTo>
                    <a:pt x="97605" y="94924"/>
                  </a:moveTo>
                  <a:lnTo>
                    <a:pt x="80385" y="53450"/>
                  </a:lnTo>
                  <a:lnTo>
                    <a:pt x="80385" y="53450"/>
                  </a:lnTo>
                  <a:cubicBezTo>
                    <a:pt x="84913" y="52711"/>
                    <a:pt x="89811" y="52193"/>
                    <a:pt x="95081" y="51971"/>
                  </a:cubicBezTo>
                  <a:lnTo>
                    <a:pt x="92186" y="44948"/>
                  </a:lnTo>
                  <a:cubicBezTo>
                    <a:pt x="86991" y="45244"/>
                    <a:pt x="82166" y="45835"/>
                    <a:pt x="77638" y="46649"/>
                  </a:cubicBezTo>
                  <a:lnTo>
                    <a:pt x="77638" y="46649"/>
                  </a:lnTo>
                  <a:lnTo>
                    <a:pt x="58266" y="0"/>
                  </a:lnTo>
                  <a:lnTo>
                    <a:pt x="49730" y="0"/>
                  </a:lnTo>
                  <a:lnTo>
                    <a:pt x="9798" y="95293"/>
                  </a:lnTo>
                  <a:lnTo>
                    <a:pt x="0" y="100394"/>
                  </a:lnTo>
                  <a:lnTo>
                    <a:pt x="0" y="102834"/>
                  </a:lnTo>
                  <a:lnTo>
                    <a:pt x="33549" y="102834"/>
                  </a:lnTo>
                  <a:lnTo>
                    <a:pt x="33549" y="100394"/>
                  </a:lnTo>
                  <a:lnTo>
                    <a:pt x="20709" y="95219"/>
                  </a:lnTo>
                  <a:cubicBezTo>
                    <a:pt x="22490" y="90636"/>
                    <a:pt x="33252" y="67570"/>
                    <a:pt x="65243" y="56999"/>
                  </a:cubicBezTo>
                  <a:lnTo>
                    <a:pt x="65243" y="56999"/>
                  </a:lnTo>
                  <a:lnTo>
                    <a:pt x="80756" y="94998"/>
                  </a:lnTo>
                  <a:lnTo>
                    <a:pt x="67099" y="100394"/>
                  </a:lnTo>
                  <a:lnTo>
                    <a:pt x="67099" y="102834"/>
                  </a:lnTo>
                  <a:lnTo>
                    <a:pt x="108145" y="102834"/>
                  </a:lnTo>
                  <a:lnTo>
                    <a:pt x="108145" y="100394"/>
                  </a:lnTo>
                  <a:lnTo>
                    <a:pt x="97753" y="9485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 93">
              <a:extLst>
                <a:ext uri="{FF2B5EF4-FFF2-40B4-BE49-F238E27FC236}">
                  <a16:creationId xmlns:a16="http://schemas.microsoft.com/office/drawing/2014/main" id="{4B40D0E9-B184-1749-C2A9-5B27606918B9}"/>
                </a:ext>
              </a:extLst>
            </p:cNvPr>
            <p:cNvSpPr/>
            <p:nvPr/>
          </p:nvSpPr>
          <p:spPr>
            <a:xfrm>
              <a:off x="2136899" y="1155074"/>
              <a:ext cx="179028" cy="186150"/>
            </a:xfrm>
            <a:custGeom>
              <a:avLst/>
              <a:gdLst>
                <a:gd name="connsiteX0" fmla="*/ 95155 w 179028"/>
                <a:gd name="connsiteY0" fmla="*/ 174544 h 186150"/>
                <a:gd name="connsiteX1" fmla="*/ 126998 w 179028"/>
                <a:gd name="connsiteY1" fmla="*/ 165525 h 186150"/>
                <a:gd name="connsiteX2" fmla="*/ 148448 w 179028"/>
                <a:gd name="connsiteY2" fmla="*/ 140094 h 186150"/>
                <a:gd name="connsiteX3" fmla="*/ 156168 w 179028"/>
                <a:gd name="connsiteY3" fmla="*/ 101503 h 186150"/>
                <a:gd name="connsiteX4" fmla="*/ 146518 w 179028"/>
                <a:gd name="connsiteY4" fmla="*/ 53894 h 186150"/>
                <a:gd name="connsiteX5" fmla="*/ 120689 w 179028"/>
                <a:gd name="connsiteY5" fmla="*/ 22400 h 186150"/>
                <a:gd name="connsiteX6" fmla="*/ 84690 w 179028"/>
                <a:gd name="connsiteY6" fmla="*/ 11163 h 186150"/>
                <a:gd name="connsiteX7" fmla="*/ 52551 w 179028"/>
                <a:gd name="connsiteY7" fmla="*/ 20035 h 186150"/>
                <a:gd name="connsiteX8" fmla="*/ 30729 w 179028"/>
                <a:gd name="connsiteY8" fmla="*/ 45392 h 186150"/>
                <a:gd name="connsiteX9" fmla="*/ 22861 w 179028"/>
                <a:gd name="connsiteY9" fmla="*/ 83982 h 186150"/>
                <a:gd name="connsiteX10" fmla="*/ 32510 w 179028"/>
                <a:gd name="connsiteY10" fmla="*/ 131740 h 186150"/>
                <a:gd name="connsiteX11" fmla="*/ 58489 w 179028"/>
                <a:gd name="connsiteY11" fmla="*/ 163381 h 186150"/>
                <a:gd name="connsiteX12" fmla="*/ 95155 w 179028"/>
                <a:gd name="connsiteY12" fmla="*/ 174618 h 186150"/>
                <a:gd name="connsiteX13" fmla="*/ 89366 w 179028"/>
                <a:gd name="connsiteY13" fmla="*/ 186151 h 186150"/>
                <a:gd name="connsiteX14" fmla="*/ 53738 w 179028"/>
                <a:gd name="connsiteY14" fmla="*/ 179202 h 186150"/>
                <a:gd name="connsiteX15" fmla="*/ 25459 w 179028"/>
                <a:gd name="connsiteY15" fmla="*/ 159759 h 186150"/>
                <a:gd name="connsiteX16" fmla="*/ 6754 w 179028"/>
                <a:gd name="connsiteY16" fmla="*/ 130335 h 186150"/>
                <a:gd name="connsiteX17" fmla="*/ 0 w 179028"/>
                <a:gd name="connsiteY17" fmla="*/ 93075 h 186150"/>
                <a:gd name="connsiteX18" fmla="*/ 6754 w 179028"/>
                <a:gd name="connsiteY18" fmla="*/ 55816 h 186150"/>
                <a:gd name="connsiteX19" fmla="*/ 25459 w 179028"/>
                <a:gd name="connsiteY19" fmla="*/ 26392 h 186150"/>
                <a:gd name="connsiteX20" fmla="*/ 53738 w 179028"/>
                <a:gd name="connsiteY20" fmla="*/ 6949 h 186150"/>
                <a:gd name="connsiteX21" fmla="*/ 89366 w 179028"/>
                <a:gd name="connsiteY21" fmla="*/ 0 h 186150"/>
                <a:gd name="connsiteX22" fmla="*/ 124994 w 179028"/>
                <a:gd name="connsiteY22" fmla="*/ 6949 h 186150"/>
                <a:gd name="connsiteX23" fmla="*/ 153421 w 179028"/>
                <a:gd name="connsiteY23" fmla="*/ 26392 h 186150"/>
                <a:gd name="connsiteX24" fmla="*/ 172274 w 179028"/>
                <a:gd name="connsiteY24" fmla="*/ 55816 h 186150"/>
                <a:gd name="connsiteX25" fmla="*/ 179029 w 179028"/>
                <a:gd name="connsiteY25" fmla="*/ 93075 h 186150"/>
                <a:gd name="connsiteX26" fmla="*/ 172274 w 179028"/>
                <a:gd name="connsiteY26" fmla="*/ 130335 h 186150"/>
                <a:gd name="connsiteX27" fmla="*/ 153421 w 179028"/>
                <a:gd name="connsiteY27" fmla="*/ 159759 h 186150"/>
                <a:gd name="connsiteX28" fmla="*/ 124994 w 179028"/>
                <a:gd name="connsiteY28" fmla="*/ 179202 h 186150"/>
                <a:gd name="connsiteX29" fmla="*/ 89366 w 179028"/>
                <a:gd name="connsiteY29" fmla="*/ 186151 h 18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9028" h="186150">
                  <a:moveTo>
                    <a:pt x="95155" y="174544"/>
                  </a:moveTo>
                  <a:cubicBezTo>
                    <a:pt x="107254" y="174544"/>
                    <a:pt x="117868" y="171513"/>
                    <a:pt x="126998" y="165525"/>
                  </a:cubicBezTo>
                  <a:cubicBezTo>
                    <a:pt x="136127" y="159537"/>
                    <a:pt x="143327" y="151035"/>
                    <a:pt x="148448" y="140094"/>
                  </a:cubicBezTo>
                  <a:cubicBezTo>
                    <a:pt x="153570" y="129152"/>
                    <a:pt x="156168" y="116289"/>
                    <a:pt x="156168" y="101503"/>
                  </a:cubicBezTo>
                  <a:cubicBezTo>
                    <a:pt x="156168" y="83243"/>
                    <a:pt x="152976" y="67349"/>
                    <a:pt x="146518" y="53894"/>
                  </a:cubicBezTo>
                  <a:cubicBezTo>
                    <a:pt x="140135" y="40365"/>
                    <a:pt x="131525" y="29867"/>
                    <a:pt x="120689" y="22400"/>
                  </a:cubicBezTo>
                  <a:cubicBezTo>
                    <a:pt x="109852" y="14933"/>
                    <a:pt x="97902" y="11163"/>
                    <a:pt x="84690" y="11163"/>
                  </a:cubicBezTo>
                  <a:cubicBezTo>
                    <a:pt x="72591" y="11163"/>
                    <a:pt x="61903" y="14120"/>
                    <a:pt x="52551" y="20035"/>
                  </a:cubicBezTo>
                  <a:cubicBezTo>
                    <a:pt x="43198" y="25949"/>
                    <a:pt x="35924" y="34377"/>
                    <a:pt x="30729" y="45392"/>
                  </a:cubicBezTo>
                  <a:cubicBezTo>
                    <a:pt x="25533" y="56333"/>
                    <a:pt x="22861" y="69197"/>
                    <a:pt x="22861" y="83982"/>
                  </a:cubicBezTo>
                  <a:cubicBezTo>
                    <a:pt x="22861" y="102243"/>
                    <a:pt x="26053" y="118137"/>
                    <a:pt x="32510" y="131740"/>
                  </a:cubicBezTo>
                  <a:cubicBezTo>
                    <a:pt x="38893" y="145343"/>
                    <a:pt x="47578" y="155840"/>
                    <a:pt x="58489" y="163381"/>
                  </a:cubicBezTo>
                  <a:cubicBezTo>
                    <a:pt x="69400" y="170848"/>
                    <a:pt x="81647" y="174618"/>
                    <a:pt x="95155" y="174618"/>
                  </a:cubicBezTo>
                  <a:moveTo>
                    <a:pt x="89366" y="186151"/>
                  </a:moveTo>
                  <a:cubicBezTo>
                    <a:pt x="76525" y="186151"/>
                    <a:pt x="64649" y="183859"/>
                    <a:pt x="53738" y="179202"/>
                  </a:cubicBezTo>
                  <a:cubicBezTo>
                    <a:pt x="42827" y="174544"/>
                    <a:pt x="33401" y="168112"/>
                    <a:pt x="25459" y="159759"/>
                  </a:cubicBezTo>
                  <a:cubicBezTo>
                    <a:pt x="17517" y="151479"/>
                    <a:pt x="11282" y="141646"/>
                    <a:pt x="6754" y="130335"/>
                  </a:cubicBezTo>
                  <a:cubicBezTo>
                    <a:pt x="2301" y="119024"/>
                    <a:pt x="0" y="106604"/>
                    <a:pt x="0" y="93075"/>
                  </a:cubicBezTo>
                  <a:cubicBezTo>
                    <a:pt x="0" y="79547"/>
                    <a:pt x="2227" y="67127"/>
                    <a:pt x="6754" y="55816"/>
                  </a:cubicBezTo>
                  <a:cubicBezTo>
                    <a:pt x="11208" y="44505"/>
                    <a:pt x="17443" y="34672"/>
                    <a:pt x="25459" y="26392"/>
                  </a:cubicBezTo>
                  <a:cubicBezTo>
                    <a:pt x="33401" y="18112"/>
                    <a:pt x="42827" y="11607"/>
                    <a:pt x="53738" y="6949"/>
                  </a:cubicBezTo>
                  <a:cubicBezTo>
                    <a:pt x="64649" y="2292"/>
                    <a:pt x="76525" y="0"/>
                    <a:pt x="89366" y="0"/>
                  </a:cubicBezTo>
                  <a:cubicBezTo>
                    <a:pt x="102207" y="0"/>
                    <a:pt x="114083" y="2292"/>
                    <a:pt x="124994" y="6949"/>
                  </a:cubicBezTo>
                  <a:cubicBezTo>
                    <a:pt x="135904" y="11607"/>
                    <a:pt x="145405" y="18112"/>
                    <a:pt x="153421" y="26392"/>
                  </a:cubicBezTo>
                  <a:cubicBezTo>
                    <a:pt x="161512" y="34672"/>
                    <a:pt x="167747" y="44505"/>
                    <a:pt x="172274" y="55816"/>
                  </a:cubicBezTo>
                  <a:cubicBezTo>
                    <a:pt x="176728" y="67127"/>
                    <a:pt x="179029" y="79547"/>
                    <a:pt x="179029" y="93075"/>
                  </a:cubicBezTo>
                  <a:cubicBezTo>
                    <a:pt x="179029" y="106604"/>
                    <a:pt x="176802" y="119024"/>
                    <a:pt x="172274" y="130335"/>
                  </a:cubicBezTo>
                  <a:cubicBezTo>
                    <a:pt x="167821" y="141646"/>
                    <a:pt x="161512" y="151479"/>
                    <a:pt x="153421" y="159759"/>
                  </a:cubicBezTo>
                  <a:cubicBezTo>
                    <a:pt x="145331" y="168039"/>
                    <a:pt x="135904" y="174544"/>
                    <a:pt x="124994" y="179202"/>
                  </a:cubicBezTo>
                  <a:cubicBezTo>
                    <a:pt x="114083" y="183859"/>
                    <a:pt x="102207" y="186151"/>
                    <a:pt x="89366" y="186151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 94">
              <a:extLst>
                <a:ext uri="{FF2B5EF4-FFF2-40B4-BE49-F238E27FC236}">
                  <a16:creationId xmlns:a16="http://schemas.microsoft.com/office/drawing/2014/main" id="{ED75CBAB-17F8-0841-1712-2EB11752E411}"/>
                </a:ext>
              </a:extLst>
            </p:cNvPr>
            <p:cNvSpPr/>
            <p:nvPr/>
          </p:nvSpPr>
          <p:spPr>
            <a:xfrm>
              <a:off x="2136973" y="1414636"/>
              <a:ext cx="2593987" cy="8871"/>
            </a:xfrm>
            <a:custGeom>
              <a:avLst/>
              <a:gdLst>
                <a:gd name="connsiteX0" fmla="*/ 0 w 2593987"/>
                <a:gd name="connsiteY0" fmla="*/ 0 h 8871"/>
                <a:gd name="connsiteX1" fmla="*/ 2593987 w 2593987"/>
                <a:gd name="connsiteY1" fmla="*/ 0 h 8871"/>
                <a:gd name="connsiteX2" fmla="*/ 2593987 w 2593987"/>
                <a:gd name="connsiteY2" fmla="*/ 8871 h 8871"/>
                <a:gd name="connsiteX3" fmla="*/ 0 w 2593987"/>
                <a:gd name="connsiteY3" fmla="*/ 8871 h 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3987" h="8871">
                  <a:moveTo>
                    <a:pt x="0" y="0"/>
                  </a:moveTo>
                  <a:lnTo>
                    <a:pt x="2593987" y="0"/>
                  </a:lnTo>
                  <a:lnTo>
                    <a:pt x="2593987" y="8871"/>
                  </a:lnTo>
                  <a:lnTo>
                    <a:pt x="0" y="8871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 95">
              <a:extLst>
                <a:ext uri="{FF2B5EF4-FFF2-40B4-BE49-F238E27FC236}">
                  <a16:creationId xmlns:a16="http://schemas.microsoft.com/office/drawing/2014/main" id="{75005D4C-ADAA-12A6-1CC7-7D8450C45F5B}"/>
                </a:ext>
              </a:extLst>
            </p:cNvPr>
            <p:cNvSpPr/>
            <p:nvPr/>
          </p:nvSpPr>
          <p:spPr>
            <a:xfrm>
              <a:off x="3505593" y="1539648"/>
              <a:ext cx="104878" cy="105643"/>
            </a:xfrm>
            <a:custGeom>
              <a:avLst/>
              <a:gdLst>
                <a:gd name="connsiteX0" fmla="*/ 55445 w 104878"/>
                <a:gd name="connsiteY0" fmla="*/ 97881 h 105643"/>
                <a:gd name="connsiteX1" fmla="*/ 72146 w 104878"/>
                <a:gd name="connsiteY1" fmla="*/ 92928 h 105643"/>
                <a:gd name="connsiteX2" fmla="*/ 83354 w 104878"/>
                <a:gd name="connsiteY2" fmla="*/ 78955 h 105643"/>
                <a:gd name="connsiteX3" fmla="*/ 87436 w 104878"/>
                <a:gd name="connsiteY3" fmla="*/ 57664 h 105643"/>
                <a:gd name="connsiteX4" fmla="*/ 82463 w 104878"/>
                <a:gd name="connsiteY4" fmla="*/ 31346 h 105643"/>
                <a:gd name="connsiteX5" fmla="*/ 68880 w 104878"/>
                <a:gd name="connsiteY5" fmla="*/ 13899 h 105643"/>
                <a:gd name="connsiteX6" fmla="*/ 49879 w 104878"/>
                <a:gd name="connsiteY6" fmla="*/ 7689 h 105643"/>
                <a:gd name="connsiteX7" fmla="*/ 33030 w 104878"/>
                <a:gd name="connsiteY7" fmla="*/ 12568 h 105643"/>
                <a:gd name="connsiteX8" fmla="*/ 21599 w 104878"/>
                <a:gd name="connsiteY8" fmla="*/ 26466 h 105643"/>
                <a:gd name="connsiteX9" fmla="*/ 17443 w 104878"/>
                <a:gd name="connsiteY9" fmla="*/ 47758 h 105643"/>
                <a:gd name="connsiteX10" fmla="*/ 22490 w 104878"/>
                <a:gd name="connsiteY10" fmla="*/ 74150 h 105643"/>
                <a:gd name="connsiteX11" fmla="*/ 36221 w 104878"/>
                <a:gd name="connsiteY11" fmla="*/ 91671 h 105643"/>
                <a:gd name="connsiteX12" fmla="*/ 55445 w 104878"/>
                <a:gd name="connsiteY12" fmla="*/ 97881 h 105643"/>
                <a:gd name="connsiteX13" fmla="*/ 52328 w 104878"/>
                <a:gd name="connsiteY13" fmla="*/ 105643 h 105643"/>
                <a:gd name="connsiteX14" fmla="*/ 31545 w 104878"/>
                <a:gd name="connsiteY14" fmla="*/ 101725 h 105643"/>
                <a:gd name="connsiteX15" fmla="*/ 14845 w 104878"/>
                <a:gd name="connsiteY15" fmla="*/ 90710 h 105643"/>
                <a:gd name="connsiteX16" fmla="*/ 3860 w 104878"/>
                <a:gd name="connsiteY16" fmla="*/ 74002 h 105643"/>
                <a:gd name="connsiteX17" fmla="*/ 0 w 104878"/>
                <a:gd name="connsiteY17" fmla="*/ 52859 h 105643"/>
                <a:gd name="connsiteX18" fmla="*/ 3860 w 104878"/>
                <a:gd name="connsiteY18" fmla="*/ 31715 h 105643"/>
                <a:gd name="connsiteX19" fmla="*/ 14845 w 104878"/>
                <a:gd name="connsiteY19" fmla="*/ 15007 h 105643"/>
                <a:gd name="connsiteX20" fmla="*/ 31545 w 104878"/>
                <a:gd name="connsiteY20" fmla="*/ 3992 h 105643"/>
                <a:gd name="connsiteX21" fmla="*/ 52328 w 104878"/>
                <a:gd name="connsiteY21" fmla="*/ 0 h 105643"/>
                <a:gd name="connsiteX22" fmla="*/ 73111 w 104878"/>
                <a:gd name="connsiteY22" fmla="*/ 3992 h 105643"/>
                <a:gd name="connsiteX23" fmla="*/ 89811 w 104878"/>
                <a:gd name="connsiteY23" fmla="*/ 15007 h 105643"/>
                <a:gd name="connsiteX24" fmla="*/ 100871 w 104878"/>
                <a:gd name="connsiteY24" fmla="*/ 31715 h 105643"/>
                <a:gd name="connsiteX25" fmla="*/ 104879 w 104878"/>
                <a:gd name="connsiteY25" fmla="*/ 52859 h 105643"/>
                <a:gd name="connsiteX26" fmla="*/ 100871 w 104878"/>
                <a:gd name="connsiteY26" fmla="*/ 74002 h 105643"/>
                <a:gd name="connsiteX27" fmla="*/ 89811 w 104878"/>
                <a:gd name="connsiteY27" fmla="*/ 90710 h 105643"/>
                <a:gd name="connsiteX28" fmla="*/ 73111 w 104878"/>
                <a:gd name="connsiteY28" fmla="*/ 101725 h 105643"/>
                <a:gd name="connsiteX29" fmla="*/ 52328 w 104878"/>
                <a:gd name="connsiteY29" fmla="*/ 105643 h 10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4878" h="105643">
                  <a:moveTo>
                    <a:pt x="55445" y="97881"/>
                  </a:moveTo>
                  <a:cubicBezTo>
                    <a:pt x="61755" y="97881"/>
                    <a:pt x="67321" y="96254"/>
                    <a:pt x="72146" y="92928"/>
                  </a:cubicBezTo>
                  <a:cubicBezTo>
                    <a:pt x="76896" y="89601"/>
                    <a:pt x="80682" y="84943"/>
                    <a:pt x="83354" y="78955"/>
                  </a:cubicBezTo>
                  <a:cubicBezTo>
                    <a:pt x="86026" y="72967"/>
                    <a:pt x="87436" y="65870"/>
                    <a:pt x="87436" y="57664"/>
                  </a:cubicBezTo>
                  <a:cubicBezTo>
                    <a:pt x="87436" y="47610"/>
                    <a:pt x="85803" y="38886"/>
                    <a:pt x="82463" y="31346"/>
                  </a:cubicBezTo>
                  <a:cubicBezTo>
                    <a:pt x="79123" y="23805"/>
                    <a:pt x="74595" y="18038"/>
                    <a:pt x="68880" y="13899"/>
                  </a:cubicBezTo>
                  <a:cubicBezTo>
                    <a:pt x="63165" y="9759"/>
                    <a:pt x="56856" y="7689"/>
                    <a:pt x="49879" y="7689"/>
                  </a:cubicBezTo>
                  <a:cubicBezTo>
                    <a:pt x="43570" y="7689"/>
                    <a:pt x="37929" y="9315"/>
                    <a:pt x="33030" y="12568"/>
                  </a:cubicBezTo>
                  <a:cubicBezTo>
                    <a:pt x="28131" y="15821"/>
                    <a:pt x="24346" y="20478"/>
                    <a:pt x="21599" y="26466"/>
                  </a:cubicBezTo>
                  <a:cubicBezTo>
                    <a:pt x="18853" y="32454"/>
                    <a:pt x="17443" y="39552"/>
                    <a:pt x="17443" y="47758"/>
                  </a:cubicBezTo>
                  <a:cubicBezTo>
                    <a:pt x="17443" y="57812"/>
                    <a:pt x="19150" y="66609"/>
                    <a:pt x="22490" y="74150"/>
                  </a:cubicBezTo>
                  <a:cubicBezTo>
                    <a:pt x="25904" y="81691"/>
                    <a:pt x="30432" y="87531"/>
                    <a:pt x="36221" y="91671"/>
                  </a:cubicBezTo>
                  <a:cubicBezTo>
                    <a:pt x="42011" y="95811"/>
                    <a:pt x="48394" y="97881"/>
                    <a:pt x="55445" y="97881"/>
                  </a:cubicBezTo>
                  <a:moveTo>
                    <a:pt x="52328" y="105643"/>
                  </a:moveTo>
                  <a:cubicBezTo>
                    <a:pt x="44831" y="105643"/>
                    <a:pt x="37929" y="104313"/>
                    <a:pt x="31545" y="101725"/>
                  </a:cubicBezTo>
                  <a:cubicBezTo>
                    <a:pt x="25162" y="99064"/>
                    <a:pt x="19595" y="95441"/>
                    <a:pt x="14845" y="90710"/>
                  </a:cubicBezTo>
                  <a:cubicBezTo>
                    <a:pt x="10095" y="85978"/>
                    <a:pt x="6457" y="80434"/>
                    <a:pt x="3860" y="74002"/>
                  </a:cubicBezTo>
                  <a:cubicBezTo>
                    <a:pt x="1262" y="67570"/>
                    <a:pt x="0" y="60547"/>
                    <a:pt x="0" y="52859"/>
                  </a:cubicBezTo>
                  <a:cubicBezTo>
                    <a:pt x="0" y="45170"/>
                    <a:pt x="1336" y="38147"/>
                    <a:pt x="3860" y="31715"/>
                  </a:cubicBezTo>
                  <a:cubicBezTo>
                    <a:pt x="6457" y="25283"/>
                    <a:pt x="10095" y="19739"/>
                    <a:pt x="14845" y="15007"/>
                  </a:cubicBezTo>
                  <a:cubicBezTo>
                    <a:pt x="19595" y="10276"/>
                    <a:pt x="25162" y="6654"/>
                    <a:pt x="31545" y="3992"/>
                  </a:cubicBezTo>
                  <a:cubicBezTo>
                    <a:pt x="37929" y="1331"/>
                    <a:pt x="44831" y="0"/>
                    <a:pt x="52328" y="0"/>
                  </a:cubicBezTo>
                  <a:cubicBezTo>
                    <a:pt x="59825" y="0"/>
                    <a:pt x="66727" y="1331"/>
                    <a:pt x="73111" y="3992"/>
                  </a:cubicBezTo>
                  <a:cubicBezTo>
                    <a:pt x="79494" y="6654"/>
                    <a:pt x="85061" y="10276"/>
                    <a:pt x="89811" y="15007"/>
                  </a:cubicBezTo>
                  <a:cubicBezTo>
                    <a:pt x="94562" y="19739"/>
                    <a:pt x="98199" y="25283"/>
                    <a:pt x="100871" y="31715"/>
                  </a:cubicBezTo>
                  <a:cubicBezTo>
                    <a:pt x="103543" y="38147"/>
                    <a:pt x="104879" y="45170"/>
                    <a:pt x="104879" y="52859"/>
                  </a:cubicBezTo>
                  <a:cubicBezTo>
                    <a:pt x="104879" y="60547"/>
                    <a:pt x="103543" y="67570"/>
                    <a:pt x="100871" y="74002"/>
                  </a:cubicBezTo>
                  <a:cubicBezTo>
                    <a:pt x="98199" y="80434"/>
                    <a:pt x="94562" y="85978"/>
                    <a:pt x="89811" y="90710"/>
                  </a:cubicBezTo>
                  <a:cubicBezTo>
                    <a:pt x="85061" y="95441"/>
                    <a:pt x="79494" y="99064"/>
                    <a:pt x="73111" y="101725"/>
                  </a:cubicBezTo>
                  <a:cubicBezTo>
                    <a:pt x="66727" y="104386"/>
                    <a:pt x="59825" y="105643"/>
                    <a:pt x="52328" y="105643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 96">
              <a:extLst>
                <a:ext uri="{FF2B5EF4-FFF2-40B4-BE49-F238E27FC236}">
                  <a16:creationId xmlns:a16="http://schemas.microsoft.com/office/drawing/2014/main" id="{FA6CC49C-B64C-1167-DE36-97F1963D6D0A}"/>
                </a:ext>
              </a:extLst>
            </p:cNvPr>
            <p:cNvSpPr/>
            <p:nvPr/>
          </p:nvSpPr>
          <p:spPr>
            <a:xfrm>
              <a:off x="3630141" y="1541275"/>
              <a:ext cx="76673" cy="102464"/>
            </a:xfrm>
            <a:custGeom>
              <a:avLst/>
              <a:gdLst>
                <a:gd name="connsiteX0" fmla="*/ 0 w 76673"/>
                <a:gd name="connsiteY0" fmla="*/ 102464 h 102464"/>
                <a:gd name="connsiteX1" fmla="*/ 0 w 76673"/>
                <a:gd name="connsiteY1" fmla="*/ 100025 h 102464"/>
                <a:gd name="connsiteX2" fmla="*/ 12618 w 76673"/>
                <a:gd name="connsiteY2" fmla="*/ 93815 h 102464"/>
                <a:gd name="connsiteX3" fmla="*/ 12618 w 76673"/>
                <a:gd name="connsiteY3" fmla="*/ 8724 h 102464"/>
                <a:gd name="connsiteX4" fmla="*/ 0 w 76673"/>
                <a:gd name="connsiteY4" fmla="*/ 2514 h 102464"/>
                <a:gd name="connsiteX5" fmla="*/ 0 w 76673"/>
                <a:gd name="connsiteY5" fmla="*/ 0 h 102464"/>
                <a:gd name="connsiteX6" fmla="*/ 76674 w 76673"/>
                <a:gd name="connsiteY6" fmla="*/ 0 h 102464"/>
                <a:gd name="connsiteX7" fmla="*/ 76674 w 76673"/>
                <a:gd name="connsiteY7" fmla="*/ 26762 h 102464"/>
                <a:gd name="connsiteX8" fmla="*/ 74150 w 76673"/>
                <a:gd name="connsiteY8" fmla="*/ 26762 h 102464"/>
                <a:gd name="connsiteX9" fmla="*/ 64352 w 76673"/>
                <a:gd name="connsiteY9" fmla="*/ 8576 h 102464"/>
                <a:gd name="connsiteX10" fmla="*/ 28947 w 76673"/>
                <a:gd name="connsiteY10" fmla="*/ 8576 h 102464"/>
                <a:gd name="connsiteX11" fmla="*/ 28947 w 76673"/>
                <a:gd name="connsiteY11" fmla="*/ 45540 h 102464"/>
                <a:gd name="connsiteX12" fmla="*/ 53293 w 76673"/>
                <a:gd name="connsiteY12" fmla="*/ 45540 h 102464"/>
                <a:gd name="connsiteX13" fmla="*/ 61235 w 76673"/>
                <a:gd name="connsiteY13" fmla="*/ 32454 h 102464"/>
                <a:gd name="connsiteX14" fmla="*/ 63759 w 76673"/>
                <a:gd name="connsiteY14" fmla="*/ 32454 h 102464"/>
                <a:gd name="connsiteX15" fmla="*/ 63759 w 76673"/>
                <a:gd name="connsiteY15" fmla="*/ 66461 h 102464"/>
                <a:gd name="connsiteX16" fmla="*/ 61235 w 76673"/>
                <a:gd name="connsiteY16" fmla="*/ 66461 h 102464"/>
                <a:gd name="connsiteX17" fmla="*/ 53293 w 76673"/>
                <a:gd name="connsiteY17" fmla="*/ 53746 h 102464"/>
                <a:gd name="connsiteX18" fmla="*/ 28947 w 76673"/>
                <a:gd name="connsiteY18" fmla="*/ 53746 h 102464"/>
                <a:gd name="connsiteX19" fmla="*/ 28947 w 76673"/>
                <a:gd name="connsiteY19" fmla="*/ 93815 h 102464"/>
                <a:gd name="connsiteX20" fmla="*/ 43347 w 76673"/>
                <a:gd name="connsiteY20" fmla="*/ 100025 h 102464"/>
                <a:gd name="connsiteX21" fmla="*/ 43347 w 76673"/>
                <a:gd name="connsiteY21" fmla="*/ 102464 h 102464"/>
                <a:gd name="connsiteX22" fmla="*/ 0 w 76673"/>
                <a:gd name="connsiteY22" fmla="*/ 102464 h 10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6673" h="102464">
                  <a:moveTo>
                    <a:pt x="0" y="102464"/>
                  </a:moveTo>
                  <a:lnTo>
                    <a:pt x="0" y="100025"/>
                  </a:lnTo>
                  <a:lnTo>
                    <a:pt x="12618" y="93815"/>
                  </a:lnTo>
                  <a:lnTo>
                    <a:pt x="12618" y="8724"/>
                  </a:lnTo>
                  <a:lnTo>
                    <a:pt x="0" y="2514"/>
                  </a:lnTo>
                  <a:lnTo>
                    <a:pt x="0" y="0"/>
                  </a:lnTo>
                  <a:lnTo>
                    <a:pt x="76674" y="0"/>
                  </a:lnTo>
                  <a:lnTo>
                    <a:pt x="76674" y="26762"/>
                  </a:lnTo>
                  <a:lnTo>
                    <a:pt x="74150" y="26762"/>
                  </a:lnTo>
                  <a:lnTo>
                    <a:pt x="64352" y="8576"/>
                  </a:lnTo>
                  <a:lnTo>
                    <a:pt x="28947" y="8576"/>
                  </a:lnTo>
                  <a:lnTo>
                    <a:pt x="28947" y="45540"/>
                  </a:lnTo>
                  <a:lnTo>
                    <a:pt x="53293" y="45540"/>
                  </a:lnTo>
                  <a:lnTo>
                    <a:pt x="61235" y="32454"/>
                  </a:lnTo>
                  <a:lnTo>
                    <a:pt x="63759" y="32454"/>
                  </a:lnTo>
                  <a:lnTo>
                    <a:pt x="63759" y="66461"/>
                  </a:lnTo>
                  <a:lnTo>
                    <a:pt x="61235" y="66461"/>
                  </a:lnTo>
                  <a:lnTo>
                    <a:pt x="53293" y="53746"/>
                  </a:lnTo>
                  <a:lnTo>
                    <a:pt x="28947" y="53746"/>
                  </a:lnTo>
                  <a:lnTo>
                    <a:pt x="28947" y="93815"/>
                  </a:lnTo>
                  <a:lnTo>
                    <a:pt x="43347" y="100025"/>
                  </a:lnTo>
                  <a:lnTo>
                    <a:pt x="43347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 97">
              <a:extLst>
                <a:ext uri="{FF2B5EF4-FFF2-40B4-BE49-F238E27FC236}">
                  <a16:creationId xmlns:a16="http://schemas.microsoft.com/office/drawing/2014/main" id="{CEF0926A-B1EC-E6A5-00AB-24AAA9A37771}"/>
                </a:ext>
              </a:extLst>
            </p:cNvPr>
            <p:cNvSpPr/>
            <p:nvPr/>
          </p:nvSpPr>
          <p:spPr>
            <a:xfrm>
              <a:off x="4097086" y="1528485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 98">
              <a:extLst>
                <a:ext uri="{FF2B5EF4-FFF2-40B4-BE49-F238E27FC236}">
                  <a16:creationId xmlns:a16="http://schemas.microsoft.com/office/drawing/2014/main" id="{6557B21D-8C1F-7A1A-A3F2-ADD5F195A7AE}"/>
                </a:ext>
              </a:extLst>
            </p:cNvPr>
            <p:cNvSpPr/>
            <p:nvPr/>
          </p:nvSpPr>
          <p:spPr>
            <a:xfrm>
              <a:off x="4194542" y="1527524"/>
              <a:ext cx="188381" cy="130039"/>
            </a:xfrm>
            <a:custGeom>
              <a:avLst/>
              <a:gdLst>
                <a:gd name="connsiteX0" fmla="*/ 50992 w 188381"/>
                <a:gd name="connsiteY0" fmla="*/ 130040 h 130039"/>
                <a:gd name="connsiteX1" fmla="*/ 14771 w 188381"/>
                <a:gd name="connsiteY1" fmla="*/ 11237 h 130039"/>
                <a:gd name="connsiteX2" fmla="*/ 0 w 188381"/>
                <a:gd name="connsiteY2" fmla="*/ 4066 h 130039"/>
                <a:gd name="connsiteX3" fmla="*/ 0 w 188381"/>
                <a:gd name="connsiteY3" fmla="*/ 961 h 130039"/>
                <a:gd name="connsiteX4" fmla="*/ 52402 w 188381"/>
                <a:gd name="connsiteY4" fmla="*/ 961 h 130039"/>
                <a:gd name="connsiteX5" fmla="*/ 52402 w 188381"/>
                <a:gd name="connsiteY5" fmla="*/ 4066 h 130039"/>
                <a:gd name="connsiteX6" fmla="*/ 35850 w 188381"/>
                <a:gd name="connsiteY6" fmla="*/ 11237 h 130039"/>
                <a:gd name="connsiteX7" fmla="*/ 59602 w 188381"/>
                <a:gd name="connsiteY7" fmla="*/ 93149 h 130039"/>
                <a:gd name="connsiteX8" fmla="*/ 60790 w 188381"/>
                <a:gd name="connsiteY8" fmla="*/ 93149 h 130039"/>
                <a:gd name="connsiteX9" fmla="*/ 94487 w 188381"/>
                <a:gd name="connsiteY9" fmla="*/ 0 h 130039"/>
                <a:gd name="connsiteX10" fmla="*/ 102652 w 188381"/>
                <a:gd name="connsiteY10" fmla="*/ 0 h 130039"/>
                <a:gd name="connsiteX11" fmla="*/ 136944 w 188381"/>
                <a:gd name="connsiteY11" fmla="*/ 93149 h 130039"/>
                <a:gd name="connsiteX12" fmla="*/ 138131 w 188381"/>
                <a:gd name="connsiteY12" fmla="*/ 93149 h 130039"/>
                <a:gd name="connsiteX13" fmla="*/ 161660 w 188381"/>
                <a:gd name="connsiteY13" fmla="*/ 11459 h 130039"/>
                <a:gd name="connsiteX14" fmla="*/ 145108 w 188381"/>
                <a:gd name="connsiteY14" fmla="*/ 4066 h 130039"/>
                <a:gd name="connsiteX15" fmla="*/ 145108 w 188381"/>
                <a:gd name="connsiteY15" fmla="*/ 961 h 130039"/>
                <a:gd name="connsiteX16" fmla="*/ 188381 w 188381"/>
                <a:gd name="connsiteY16" fmla="*/ 961 h 130039"/>
                <a:gd name="connsiteX17" fmla="*/ 188381 w 188381"/>
                <a:gd name="connsiteY17" fmla="*/ 4066 h 130039"/>
                <a:gd name="connsiteX18" fmla="*/ 175318 w 188381"/>
                <a:gd name="connsiteY18" fmla="*/ 11089 h 130039"/>
                <a:gd name="connsiteX19" fmla="*/ 138725 w 188381"/>
                <a:gd name="connsiteY19" fmla="*/ 130040 h 130039"/>
                <a:gd name="connsiteX20" fmla="*/ 130709 w 188381"/>
                <a:gd name="connsiteY20" fmla="*/ 130040 h 130039"/>
                <a:gd name="connsiteX21" fmla="*/ 95601 w 188381"/>
                <a:gd name="connsiteY21" fmla="*/ 37038 h 130039"/>
                <a:gd name="connsiteX22" fmla="*/ 94265 w 188381"/>
                <a:gd name="connsiteY22" fmla="*/ 37038 h 130039"/>
                <a:gd name="connsiteX23" fmla="*/ 58785 w 188381"/>
                <a:gd name="connsiteY23" fmla="*/ 130040 h 130039"/>
                <a:gd name="connsiteX24" fmla="*/ 50992 w 188381"/>
                <a:gd name="connsiteY24" fmla="*/ 13004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50992" y="130040"/>
                  </a:moveTo>
                  <a:lnTo>
                    <a:pt x="14771" y="11237"/>
                  </a:lnTo>
                  <a:lnTo>
                    <a:pt x="0" y="4066"/>
                  </a:lnTo>
                  <a:lnTo>
                    <a:pt x="0" y="961"/>
                  </a:lnTo>
                  <a:lnTo>
                    <a:pt x="52402" y="961"/>
                  </a:lnTo>
                  <a:lnTo>
                    <a:pt x="52402" y="4066"/>
                  </a:lnTo>
                  <a:lnTo>
                    <a:pt x="35850" y="11237"/>
                  </a:lnTo>
                  <a:lnTo>
                    <a:pt x="59602" y="93149"/>
                  </a:lnTo>
                  <a:lnTo>
                    <a:pt x="60790" y="93149"/>
                  </a:lnTo>
                  <a:lnTo>
                    <a:pt x="94487" y="0"/>
                  </a:lnTo>
                  <a:lnTo>
                    <a:pt x="102652" y="0"/>
                  </a:lnTo>
                  <a:lnTo>
                    <a:pt x="136944" y="93149"/>
                  </a:lnTo>
                  <a:lnTo>
                    <a:pt x="138131" y="93149"/>
                  </a:lnTo>
                  <a:lnTo>
                    <a:pt x="161660" y="11459"/>
                  </a:lnTo>
                  <a:lnTo>
                    <a:pt x="145108" y="4066"/>
                  </a:lnTo>
                  <a:lnTo>
                    <a:pt x="145108" y="961"/>
                  </a:lnTo>
                  <a:lnTo>
                    <a:pt x="188381" y="961"/>
                  </a:lnTo>
                  <a:lnTo>
                    <a:pt x="188381" y="4066"/>
                  </a:lnTo>
                  <a:lnTo>
                    <a:pt x="175318" y="11089"/>
                  </a:lnTo>
                  <a:lnTo>
                    <a:pt x="138725" y="130040"/>
                  </a:lnTo>
                  <a:lnTo>
                    <a:pt x="130709" y="130040"/>
                  </a:lnTo>
                  <a:lnTo>
                    <a:pt x="95601" y="37038"/>
                  </a:lnTo>
                  <a:lnTo>
                    <a:pt x="94265" y="37038"/>
                  </a:lnTo>
                  <a:lnTo>
                    <a:pt x="58785" y="130040"/>
                  </a:lnTo>
                  <a:lnTo>
                    <a:pt x="50992" y="13004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 99">
              <a:extLst>
                <a:ext uri="{FF2B5EF4-FFF2-40B4-BE49-F238E27FC236}">
                  <a16:creationId xmlns:a16="http://schemas.microsoft.com/office/drawing/2014/main" id="{5B521FE8-4F98-742E-5DE0-DCFB15A61E91}"/>
                </a:ext>
              </a:extLst>
            </p:cNvPr>
            <p:cNvSpPr/>
            <p:nvPr/>
          </p:nvSpPr>
          <p:spPr>
            <a:xfrm>
              <a:off x="4498268" y="1528485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128 h 128043"/>
                <a:gd name="connsiteX10" fmla="*/ 35999 w 129298"/>
                <a:gd name="connsiteY10" fmla="*/ 10867 h 128043"/>
                <a:gd name="connsiteX11" fmla="*/ 70513 w 129298"/>
                <a:gd name="connsiteY11" fmla="*/ 57664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9 w 129298"/>
                <a:gd name="connsiteY16" fmla="*/ 0 h 128043"/>
                <a:gd name="connsiteX17" fmla="*/ 129299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128"/>
                  </a:lnTo>
                  <a:lnTo>
                    <a:pt x="35999" y="10867"/>
                  </a:lnTo>
                  <a:lnTo>
                    <a:pt x="70513" y="57664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9" y="0"/>
                  </a:lnTo>
                  <a:lnTo>
                    <a:pt x="129299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 100">
              <a:extLst>
                <a:ext uri="{FF2B5EF4-FFF2-40B4-BE49-F238E27FC236}">
                  <a16:creationId xmlns:a16="http://schemas.microsoft.com/office/drawing/2014/main" id="{B622E485-C61A-AF83-6B88-097DF07E17A5}"/>
                </a:ext>
              </a:extLst>
            </p:cNvPr>
            <p:cNvSpPr/>
            <p:nvPr/>
          </p:nvSpPr>
          <p:spPr>
            <a:xfrm>
              <a:off x="3940547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 101">
              <a:extLst>
                <a:ext uri="{FF2B5EF4-FFF2-40B4-BE49-F238E27FC236}">
                  <a16:creationId xmlns:a16="http://schemas.microsoft.com/office/drawing/2014/main" id="{C93B2240-FCC8-9241-D52A-8C15FD90CB5C}"/>
                </a:ext>
              </a:extLst>
            </p:cNvPr>
            <p:cNvSpPr/>
            <p:nvPr/>
          </p:nvSpPr>
          <p:spPr>
            <a:xfrm>
              <a:off x="4370825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6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 102">
              <a:extLst>
                <a:ext uri="{FF2B5EF4-FFF2-40B4-BE49-F238E27FC236}">
                  <a16:creationId xmlns:a16="http://schemas.microsoft.com/office/drawing/2014/main" id="{85BE8411-5B56-37E5-8324-62B08009C559}"/>
                </a:ext>
              </a:extLst>
            </p:cNvPr>
            <p:cNvSpPr/>
            <p:nvPr/>
          </p:nvSpPr>
          <p:spPr>
            <a:xfrm>
              <a:off x="3753428" y="1500171"/>
              <a:ext cx="175540" cy="186224"/>
            </a:xfrm>
            <a:custGeom>
              <a:avLst/>
              <a:gdLst>
                <a:gd name="connsiteX0" fmla="*/ 91518 w 175540"/>
                <a:gd name="connsiteY0" fmla="*/ 186151 h 186224"/>
                <a:gd name="connsiteX1" fmla="*/ 44386 w 175540"/>
                <a:gd name="connsiteY1" fmla="*/ 174618 h 186224"/>
                <a:gd name="connsiteX2" fmla="*/ 11802 w 175540"/>
                <a:gd name="connsiteY2" fmla="*/ 143273 h 186224"/>
                <a:gd name="connsiteX3" fmla="*/ 0 w 175540"/>
                <a:gd name="connsiteY3" fmla="*/ 97955 h 186224"/>
                <a:gd name="connsiteX4" fmla="*/ 7571 w 175540"/>
                <a:gd name="connsiteY4" fmla="*/ 59069 h 186224"/>
                <a:gd name="connsiteX5" fmla="*/ 28353 w 175540"/>
                <a:gd name="connsiteY5" fmla="*/ 28019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4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6 w 175540"/>
                <a:gd name="connsiteY17" fmla="*/ 48053 h 186224"/>
                <a:gd name="connsiteX18" fmla="*/ 20486 w 175540"/>
                <a:gd name="connsiteY18" fmla="*/ 85387 h 186224"/>
                <a:gd name="connsiteX19" fmla="*/ 30951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8" y="186151"/>
                  </a:moveTo>
                  <a:cubicBezTo>
                    <a:pt x="73927" y="186151"/>
                    <a:pt x="58192" y="182307"/>
                    <a:pt x="44386" y="174618"/>
                  </a:cubicBezTo>
                  <a:cubicBezTo>
                    <a:pt x="30580" y="166930"/>
                    <a:pt x="19669" y="156506"/>
                    <a:pt x="11802" y="143273"/>
                  </a:cubicBezTo>
                  <a:cubicBezTo>
                    <a:pt x="3934" y="130039"/>
                    <a:pt x="0" y="114958"/>
                    <a:pt x="0" y="97955"/>
                  </a:cubicBezTo>
                  <a:cubicBezTo>
                    <a:pt x="0" y="83908"/>
                    <a:pt x="2524" y="70971"/>
                    <a:pt x="7571" y="59069"/>
                  </a:cubicBezTo>
                  <a:cubicBezTo>
                    <a:pt x="12618" y="47240"/>
                    <a:pt x="19521" y="36890"/>
                    <a:pt x="28353" y="28019"/>
                  </a:cubicBezTo>
                  <a:cubicBezTo>
                    <a:pt x="37186" y="19147"/>
                    <a:pt x="47429" y="12272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4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69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6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1" y="132183"/>
                  </a:cubicBezTo>
                  <a:cubicBezTo>
                    <a:pt x="37928" y="145121"/>
                    <a:pt x="47206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4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 103">
              <a:extLst>
                <a:ext uri="{FF2B5EF4-FFF2-40B4-BE49-F238E27FC236}">
                  <a16:creationId xmlns:a16="http://schemas.microsoft.com/office/drawing/2014/main" id="{1821A697-439B-5A29-DCBB-1F7BEB77B5DA}"/>
                </a:ext>
              </a:extLst>
            </p:cNvPr>
            <p:cNvSpPr/>
            <p:nvPr/>
          </p:nvSpPr>
          <p:spPr>
            <a:xfrm>
              <a:off x="2338418" y="1528411"/>
              <a:ext cx="134642" cy="129004"/>
            </a:xfrm>
            <a:custGeom>
              <a:avLst/>
              <a:gdLst>
                <a:gd name="connsiteX0" fmla="*/ 0 w 134642"/>
                <a:gd name="connsiteY0" fmla="*/ 128043 h 129004"/>
                <a:gd name="connsiteX1" fmla="*/ 0 w 134642"/>
                <a:gd name="connsiteY1" fmla="*/ 124938 h 129004"/>
                <a:gd name="connsiteX2" fmla="*/ 15810 w 134642"/>
                <a:gd name="connsiteY2" fmla="*/ 117176 h 129004"/>
                <a:gd name="connsiteX3" fmla="*/ 15810 w 134642"/>
                <a:gd name="connsiteY3" fmla="*/ 11237 h 129004"/>
                <a:gd name="connsiteX4" fmla="*/ 223 w 134642"/>
                <a:gd name="connsiteY4" fmla="*/ 3105 h 129004"/>
                <a:gd name="connsiteX5" fmla="*/ 223 w 134642"/>
                <a:gd name="connsiteY5" fmla="*/ 0 h 129004"/>
                <a:gd name="connsiteX6" fmla="*/ 30803 w 134642"/>
                <a:gd name="connsiteY6" fmla="*/ 0 h 129004"/>
                <a:gd name="connsiteX7" fmla="*/ 105398 w 134642"/>
                <a:gd name="connsiteY7" fmla="*/ 91375 h 129004"/>
                <a:gd name="connsiteX8" fmla="*/ 105398 w 134642"/>
                <a:gd name="connsiteY8" fmla="*/ 10646 h 129004"/>
                <a:gd name="connsiteX9" fmla="*/ 85358 w 134642"/>
                <a:gd name="connsiteY9" fmla="*/ 3105 h 129004"/>
                <a:gd name="connsiteX10" fmla="*/ 85358 w 134642"/>
                <a:gd name="connsiteY10" fmla="*/ 0 h 129004"/>
                <a:gd name="connsiteX11" fmla="*/ 134643 w 134642"/>
                <a:gd name="connsiteY11" fmla="*/ 0 h 129004"/>
                <a:gd name="connsiteX12" fmla="*/ 134643 w 134642"/>
                <a:gd name="connsiteY12" fmla="*/ 3105 h 129004"/>
                <a:gd name="connsiteX13" fmla="*/ 119056 w 134642"/>
                <a:gd name="connsiteY13" fmla="*/ 10646 h 129004"/>
                <a:gd name="connsiteX14" fmla="*/ 119056 w 134642"/>
                <a:gd name="connsiteY14" fmla="*/ 129005 h 129004"/>
                <a:gd name="connsiteX15" fmla="*/ 110668 w 134642"/>
                <a:gd name="connsiteY15" fmla="*/ 129005 h 129004"/>
                <a:gd name="connsiteX16" fmla="*/ 29393 w 134642"/>
                <a:gd name="connsiteY16" fmla="*/ 29719 h 129004"/>
                <a:gd name="connsiteX17" fmla="*/ 29393 w 134642"/>
                <a:gd name="connsiteY17" fmla="*/ 117398 h 129004"/>
                <a:gd name="connsiteX18" fmla="*/ 49508 w 134642"/>
                <a:gd name="connsiteY18" fmla="*/ 124938 h 129004"/>
                <a:gd name="connsiteX19" fmla="*/ 49508 w 134642"/>
                <a:gd name="connsiteY19" fmla="*/ 128043 h 129004"/>
                <a:gd name="connsiteX20" fmla="*/ 0 w 134642"/>
                <a:gd name="connsiteY20" fmla="*/ 128043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34642" h="129004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1237"/>
                  </a:lnTo>
                  <a:lnTo>
                    <a:pt x="223" y="3105"/>
                  </a:lnTo>
                  <a:lnTo>
                    <a:pt x="223" y="0"/>
                  </a:lnTo>
                  <a:lnTo>
                    <a:pt x="30803" y="0"/>
                  </a:lnTo>
                  <a:lnTo>
                    <a:pt x="105398" y="91375"/>
                  </a:lnTo>
                  <a:lnTo>
                    <a:pt x="105398" y="10646"/>
                  </a:lnTo>
                  <a:lnTo>
                    <a:pt x="85358" y="3105"/>
                  </a:lnTo>
                  <a:lnTo>
                    <a:pt x="85358" y="0"/>
                  </a:lnTo>
                  <a:lnTo>
                    <a:pt x="134643" y="0"/>
                  </a:lnTo>
                  <a:lnTo>
                    <a:pt x="134643" y="3105"/>
                  </a:lnTo>
                  <a:lnTo>
                    <a:pt x="119056" y="10646"/>
                  </a:lnTo>
                  <a:lnTo>
                    <a:pt x="119056" y="129005"/>
                  </a:lnTo>
                  <a:lnTo>
                    <a:pt x="110668" y="129005"/>
                  </a:lnTo>
                  <a:lnTo>
                    <a:pt x="29393" y="29719"/>
                  </a:lnTo>
                  <a:lnTo>
                    <a:pt x="29393" y="117398"/>
                  </a:lnTo>
                  <a:lnTo>
                    <a:pt x="49508" y="124938"/>
                  </a:lnTo>
                  <a:lnTo>
                    <a:pt x="49508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 104">
              <a:extLst>
                <a:ext uri="{FF2B5EF4-FFF2-40B4-BE49-F238E27FC236}">
                  <a16:creationId xmlns:a16="http://schemas.microsoft.com/office/drawing/2014/main" id="{2D1EDBA4-6C8A-9FAF-1FC6-D25C0FBAB807}"/>
                </a:ext>
              </a:extLst>
            </p:cNvPr>
            <p:cNvSpPr/>
            <p:nvPr/>
          </p:nvSpPr>
          <p:spPr>
            <a:xfrm>
              <a:off x="2499113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 105">
              <a:extLst>
                <a:ext uri="{FF2B5EF4-FFF2-40B4-BE49-F238E27FC236}">
                  <a16:creationId xmlns:a16="http://schemas.microsoft.com/office/drawing/2014/main" id="{CD4BA846-01A8-E863-FB1E-C5FC66BC59FE}"/>
                </a:ext>
              </a:extLst>
            </p:cNvPr>
            <p:cNvSpPr/>
            <p:nvPr/>
          </p:nvSpPr>
          <p:spPr>
            <a:xfrm>
              <a:off x="2575119" y="1528411"/>
              <a:ext cx="133084" cy="129004"/>
            </a:xfrm>
            <a:custGeom>
              <a:avLst/>
              <a:gdLst>
                <a:gd name="connsiteX0" fmla="*/ 63313 w 133084"/>
                <a:gd name="connsiteY0" fmla="*/ 129005 h 129004"/>
                <a:gd name="connsiteX1" fmla="*/ 13509 w 133084"/>
                <a:gd name="connsiteY1" fmla="*/ 10054 h 129004"/>
                <a:gd name="connsiteX2" fmla="*/ 0 w 133084"/>
                <a:gd name="connsiteY2" fmla="*/ 3105 h 129004"/>
                <a:gd name="connsiteX3" fmla="*/ 0 w 133084"/>
                <a:gd name="connsiteY3" fmla="*/ 0 h 129004"/>
                <a:gd name="connsiteX4" fmla="*/ 51660 w 133084"/>
                <a:gd name="connsiteY4" fmla="*/ 0 h 129004"/>
                <a:gd name="connsiteX5" fmla="*/ 51660 w 133084"/>
                <a:gd name="connsiteY5" fmla="*/ 3105 h 129004"/>
                <a:gd name="connsiteX6" fmla="*/ 34737 w 133084"/>
                <a:gd name="connsiteY6" fmla="*/ 10498 h 129004"/>
                <a:gd name="connsiteX7" fmla="*/ 71107 w 133084"/>
                <a:gd name="connsiteY7" fmla="*/ 97807 h 129004"/>
                <a:gd name="connsiteX8" fmla="*/ 72146 w 133084"/>
                <a:gd name="connsiteY8" fmla="*/ 97807 h 129004"/>
                <a:gd name="connsiteX9" fmla="*/ 108145 w 133084"/>
                <a:gd name="connsiteY9" fmla="*/ 9906 h 129004"/>
                <a:gd name="connsiteX10" fmla="*/ 91964 w 133084"/>
                <a:gd name="connsiteY10" fmla="*/ 3105 h 129004"/>
                <a:gd name="connsiteX11" fmla="*/ 91964 w 133084"/>
                <a:gd name="connsiteY11" fmla="*/ 0 h 129004"/>
                <a:gd name="connsiteX12" fmla="*/ 133084 w 133084"/>
                <a:gd name="connsiteY12" fmla="*/ 0 h 129004"/>
                <a:gd name="connsiteX13" fmla="*/ 133084 w 133084"/>
                <a:gd name="connsiteY13" fmla="*/ 3105 h 129004"/>
                <a:gd name="connsiteX14" fmla="*/ 121950 w 133084"/>
                <a:gd name="connsiteY14" fmla="*/ 9093 h 129004"/>
                <a:gd name="connsiteX15" fmla="*/ 71107 w 133084"/>
                <a:gd name="connsiteY15" fmla="*/ 129005 h 129004"/>
                <a:gd name="connsiteX16" fmla="*/ 63313 w 133084"/>
                <a:gd name="connsiteY16" fmla="*/ 129005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3084" h="129004">
                  <a:moveTo>
                    <a:pt x="63313" y="129005"/>
                  </a:moveTo>
                  <a:lnTo>
                    <a:pt x="13509" y="10054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1660" y="0"/>
                  </a:lnTo>
                  <a:lnTo>
                    <a:pt x="51660" y="3105"/>
                  </a:lnTo>
                  <a:lnTo>
                    <a:pt x="34737" y="10498"/>
                  </a:lnTo>
                  <a:lnTo>
                    <a:pt x="71107" y="97807"/>
                  </a:lnTo>
                  <a:lnTo>
                    <a:pt x="72146" y="97807"/>
                  </a:lnTo>
                  <a:lnTo>
                    <a:pt x="108145" y="9906"/>
                  </a:lnTo>
                  <a:lnTo>
                    <a:pt x="91964" y="3105"/>
                  </a:lnTo>
                  <a:lnTo>
                    <a:pt x="91964" y="0"/>
                  </a:lnTo>
                  <a:lnTo>
                    <a:pt x="133084" y="0"/>
                  </a:lnTo>
                  <a:lnTo>
                    <a:pt x="133084" y="3105"/>
                  </a:lnTo>
                  <a:lnTo>
                    <a:pt x="121950" y="9093"/>
                  </a:lnTo>
                  <a:lnTo>
                    <a:pt x="71107" y="129005"/>
                  </a:lnTo>
                  <a:lnTo>
                    <a:pt x="63313" y="12900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 106">
              <a:extLst>
                <a:ext uri="{FF2B5EF4-FFF2-40B4-BE49-F238E27FC236}">
                  <a16:creationId xmlns:a16="http://schemas.microsoft.com/office/drawing/2014/main" id="{E7230BF1-8E4B-2441-6375-286AE75B1776}"/>
                </a:ext>
              </a:extLst>
            </p:cNvPr>
            <p:cNvSpPr/>
            <p:nvPr/>
          </p:nvSpPr>
          <p:spPr>
            <a:xfrm>
              <a:off x="2727946" y="1528411"/>
              <a:ext cx="103245" cy="128043"/>
            </a:xfrm>
            <a:custGeom>
              <a:avLst/>
              <a:gdLst>
                <a:gd name="connsiteX0" fmla="*/ 0 w 103245"/>
                <a:gd name="connsiteY0" fmla="*/ 128043 h 128043"/>
                <a:gd name="connsiteX1" fmla="*/ 0 w 103245"/>
                <a:gd name="connsiteY1" fmla="*/ 124938 h 128043"/>
                <a:gd name="connsiteX2" fmla="*/ 15810 w 103245"/>
                <a:gd name="connsiteY2" fmla="*/ 117176 h 128043"/>
                <a:gd name="connsiteX3" fmla="*/ 15810 w 103245"/>
                <a:gd name="connsiteY3" fmla="*/ 10867 h 128043"/>
                <a:gd name="connsiteX4" fmla="*/ 0 w 103245"/>
                <a:gd name="connsiteY4" fmla="*/ 3105 h 128043"/>
                <a:gd name="connsiteX5" fmla="*/ 0 w 103245"/>
                <a:gd name="connsiteY5" fmla="*/ 0 h 128043"/>
                <a:gd name="connsiteX6" fmla="*/ 97828 w 103245"/>
                <a:gd name="connsiteY6" fmla="*/ 0 h 128043"/>
                <a:gd name="connsiteX7" fmla="*/ 97828 w 103245"/>
                <a:gd name="connsiteY7" fmla="*/ 33342 h 128043"/>
                <a:gd name="connsiteX8" fmla="*/ 94710 w 103245"/>
                <a:gd name="connsiteY8" fmla="*/ 33342 h 128043"/>
                <a:gd name="connsiteX9" fmla="*/ 82018 w 103245"/>
                <a:gd name="connsiteY9" fmla="*/ 10646 h 128043"/>
                <a:gd name="connsiteX10" fmla="*/ 36221 w 103245"/>
                <a:gd name="connsiteY10" fmla="*/ 10646 h 128043"/>
                <a:gd name="connsiteX11" fmla="*/ 36221 w 103245"/>
                <a:gd name="connsiteY11" fmla="*/ 59660 h 128043"/>
                <a:gd name="connsiteX12" fmla="*/ 68583 w 103245"/>
                <a:gd name="connsiteY12" fmla="*/ 59660 h 128043"/>
                <a:gd name="connsiteX13" fmla="*/ 78529 w 103245"/>
                <a:gd name="connsiteY13" fmla="*/ 43322 h 128043"/>
                <a:gd name="connsiteX14" fmla="*/ 81647 w 103245"/>
                <a:gd name="connsiteY14" fmla="*/ 43322 h 128043"/>
                <a:gd name="connsiteX15" fmla="*/ 81647 w 103245"/>
                <a:gd name="connsiteY15" fmla="*/ 86200 h 128043"/>
                <a:gd name="connsiteX16" fmla="*/ 78529 w 103245"/>
                <a:gd name="connsiteY16" fmla="*/ 86200 h 128043"/>
                <a:gd name="connsiteX17" fmla="*/ 68583 w 103245"/>
                <a:gd name="connsiteY17" fmla="*/ 70306 h 128043"/>
                <a:gd name="connsiteX18" fmla="*/ 36221 w 103245"/>
                <a:gd name="connsiteY18" fmla="*/ 70306 h 128043"/>
                <a:gd name="connsiteX19" fmla="*/ 36221 w 103245"/>
                <a:gd name="connsiteY19" fmla="*/ 117398 h 128043"/>
                <a:gd name="connsiteX20" fmla="*/ 87288 w 103245"/>
                <a:gd name="connsiteY20" fmla="*/ 117398 h 128043"/>
                <a:gd name="connsiteX21" fmla="*/ 100128 w 103245"/>
                <a:gd name="connsiteY21" fmla="*/ 91745 h 128043"/>
                <a:gd name="connsiteX22" fmla="*/ 103246 w 103245"/>
                <a:gd name="connsiteY22" fmla="*/ 91745 h 128043"/>
                <a:gd name="connsiteX23" fmla="*/ 103246 w 103245"/>
                <a:gd name="connsiteY23" fmla="*/ 128043 h 128043"/>
                <a:gd name="connsiteX24" fmla="*/ 0 w 103245"/>
                <a:gd name="connsiteY2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97828" y="0"/>
                  </a:lnTo>
                  <a:lnTo>
                    <a:pt x="97828" y="33342"/>
                  </a:lnTo>
                  <a:lnTo>
                    <a:pt x="94710" y="33342"/>
                  </a:lnTo>
                  <a:lnTo>
                    <a:pt x="82018" y="10646"/>
                  </a:lnTo>
                  <a:lnTo>
                    <a:pt x="36221" y="10646"/>
                  </a:lnTo>
                  <a:lnTo>
                    <a:pt x="36221" y="59660"/>
                  </a:lnTo>
                  <a:lnTo>
                    <a:pt x="68583" y="59660"/>
                  </a:lnTo>
                  <a:lnTo>
                    <a:pt x="78529" y="43322"/>
                  </a:lnTo>
                  <a:lnTo>
                    <a:pt x="81647" y="43322"/>
                  </a:lnTo>
                  <a:lnTo>
                    <a:pt x="81647" y="86200"/>
                  </a:lnTo>
                  <a:lnTo>
                    <a:pt x="78529" y="86200"/>
                  </a:lnTo>
                  <a:lnTo>
                    <a:pt x="68583" y="70306"/>
                  </a:lnTo>
                  <a:lnTo>
                    <a:pt x="36221" y="70306"/>
                  </a:lnTo>
                  <a:lnTo>
                    <a:pt x="36221" y="117398"/>
                  </a:lnTo>
                  <a:lnTo>
                    <a:pt x="87288" y="117398"/>
                  </a:lnTo>
                  <a:lnTo>
                    <a:pt x="100128" y="91745"/>
                  </a:lnTo>
                  <a:lnTo>
                    <a:pt x="103246" y="91745"/>
                  </a:lnTo>
                  <a:lnTo>
                    <a:pt x="10324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 107">
              <a:extLst>
                <a:ext uri="{FF2B5EF4-FFF2-40B4-BE49-F238E27FC236}">
                  <a16:creationId xmlns:a16="http://schemas.microsoft.com/office/drawing/2014/main" id="{BC23BCC3-7472-0C4E-25BE-6C8751562938}"/>
                </a:ext>
              </a:extLst>
            </p:cNvPr>
            <p:cNvSpPr/>
            <p:nvPr/>
          </p:nvSpPr>
          <p:spPr>
            <a:xfrm>
              <a:off x="2861624" y="1528411"/>
              <a:ext cx="121208" cy="128043"/>
            </a:xfrm>
            <a:custGeom>
              <a:avLst/>
              <a:gdLst>
                <a:gd name="connsiteX0" fmla="*/ 47726 w 121208"/>
                <a:gd name="connsiteY0" fmla="*/ 10646 h 128043"/>
                <a:gd name="connsiteX1" fmla="*/ 36221 w 121208"/>
                <a:gd name="connsiteY1" fmla="*/ 10646 h 128043"/>
                <a:gd name="connsiteX2" fmla="*/ 36221 w 121208"/>
                <a:gd name="connsiteY2" fmla="*/ 58773 h 128043"/>
                <a:gd name="connsiteX3" fmla="*/ 48914 w 121208"/>
                <a:gd name="connsiteY3" fmla="*/ 58773 h 128043"/>
                <a:gd name="connsiteX4" fmla="*/ 68880 w 121208"/>
                <a:gd name="connsiteY4" fmla="*/ 51897 h 128043"/>
                <a:gd name="connsiteX5" fmla="*/ 76748 w 121208"/>
                <a:gd name="connsiteY5" fmla="*/ 34303 h 128043"/>
                <a:gd name="connsiteX6" fmla="*/ 69029 w 121208"/>
                <a:gd name="connsiteY6" fmla="*/ 16930 h 128043"/>
                <a:gd name="connsiteX7" fmla="*/ 47726 w 121208"/>
                <a:gd name="connsiteY7" fmla="*/ 10646 h 128043"/>
                <a:gd name="connsiteX8" fmla="*/ 0 w 121208"/>
                <a:gd name="connsiteY8" fmla="*/ 128043 h 128043"/>
                <a:gd name="connsiteX9" fmla="*/ 0 w 121208"/>
                <a:gd name="connsiteY9" fmla="*/ 124938 h 128043"/>
                <a:gd name="connsiteX10" fmla="*/ 15810 w 121208"/>
                <a:gd name="connsiteY10" fmla="*/ 117176 h 128043"/>
                <a:gd name="connsiteX11" fmla="*/ 15810 w 121208"/>
                <a:gd name="connsiteY11" fmla="*/ 10867 h 128043"/>
                <a:gd name="connsiteX12" fmla="*/ 0 w 121208"/>
                <a:gd name="connsiteY12" fmla="*/ 3105 h 128043"/>
                <a:gd name="connsiteX13" fmla="*/ 0 w 121208"/>
                <a:gd name="connsiteY13" fmla="*/ 0 h 128043"/>
                <a:gd name="connsiteX14" fmla="*/ 54184 w 121208"/>
                <a:gd name="connsiteY14" fmla="*/ 0 h 128043"/>
                <a:gd name="connsiteX15" fmla="*/ 86397 w 121208"/>
                <a:gd name="connsiteY15" fmla="*/ 8428 h 128043"/>
                <a:gd name="connsiteX16" fmla="*/ 98199 w 121208"/>
                <a:gd name="connsiteY16" fmla="*/ 31641 h 128043"/>
                <a:gd name="connsiteX17" fmla="*/ 90776 w 121208"/>
                <a:gd name="connsiteY17" fmla="*/ 50863 h 128043"/>
                <a:gd name="connsiteX18" fmla="*/ 71330 w 121208"/>
                <a:gd name="connsiteY18" fmla="*/ 63652 h 128043"/>
                <a:gd name="connsiteX19" fmla="*/ 108145 w 121208"/>
                <a:gd name="connsiteY19" fmla="*/ 117767 h 128043"/>
                <a:gd name="connsiteX20" fmla="*/ 121208 w 121208"/>
                <a:gd name="connsiteY20" fmla="*/ 124938 h 128043"/>
                <a:gd name="connsiteX21" fmla="*/ 121208 w 121208"/>
                <a:gd name="connsiteY21" fmla="*/ 128043 h 128043"/>
                <a:gd name="connsiteX22" fmla="*/ 89811 w 121208"/>
                <a:gd name="connsiteY22" fmla="*/ 128043 h 128043"/>
                <a:gd name="connsiteX23" fmla="*/ 52402 w 121208"/>
                <a:gd name="connsiteY23" fmla="*/ 69049 h 128043"/>
                <a:gd name="connsiteX24" fmla="*/ 36221 w 121208"/>
                <a:gd name="connsiteY24" fmla="*/ 69049 h 128043"/>
                <a:gd name="connsiteX25" fmla="*/ 36221 w 121208"/>
                <a:gd name="connsiteY25" fmla="*/ 116954 h 128043"/>
                <a:gd name="connsiteX26" fmla="*/ 50844 w 121208"/>
                <a:gd name="connsiteY26" fmla="*/ 124938 h 128043"/>
                <a:gd name="connsiteX27" fmla="*/ 50844 w 121208"/>
                <a:gd name="connsiteY27" fmla="*/ 128043 h 128043"/>
                <a:gd name="connsiteX28" fmla="*/ 0 w 121208"/>
                <a:gd name="connsiteY28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21208" h="128043">
                  <a:moveTo>
                    <a:pt x="47726" y="10646"/>
                  </a:moveTo>
                  <a:lnTo>
                    <a:pt x="36221" y="10646"/>
                  </a:lnTo>
                  <a:lnTo>
                    <a:pt x="36221" y="58773"/>
                  </a:lnTo>
                  <a:lnTo>
                    <a:pt x="48914" y="58773"/>
                  </a:lnTo>
                  <a:cubicBezTo>
                    <a:pt x="56930" y="58773"/>
                    <a:pt x="63610" y="56481"/>
                    <a:pt x="68880" y="51897"/>
                  </a:cubicBezTo>
                  <a:cubicBezTo>
                    <a:pt x="74150" y="47314"/>
                    <a:pt x="76748" y="41474"/>
                    <a:pt x="76748" y="34303"/>
                  </a:cubicBezTo>
                  <a:cubicBezTo>
                    <a:pt x="76748" y="27132"/>
                    <a:pt x="74150" y="21143"/>
                    <a:pt x="69029" y="16930"/>
                  </a:cubicBezTo>
                  <a:cubicBezTo>
                    <a:pt x="63907" y="12716"/>
                    <a:pt x="56782" y="10646"/>
                    <a:pt x="47726" y="10646"/>
                  </a:cubicBezTo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4184" y="0"/>
                  </a:lnTo>
                  <a:cubicBezTo>
                    <a:pt x="67841" y="0"/>
                    <a:pt x="78604" y="2809"/>
                    <a:pt x="86397" y="8428"/>
                  </a:cubicBezTo>
                  <a:cubicBezTo>
                    <a:pt x="94265" y="14046"/>
                    <a:pt x="98199" y="21809"/>
                    <a:pt x="98199" y="31641"/>
                  </a:cubicBezTo>
                  <a:cubicBezTo>
                    <a:pt x="98199" y="38886"/>
                    <a:pt x="95749" y="45318"/>
                    <a:pt x="90776" y="50863"/>
                  </a:cubicBezTo>
                  <a:cubicBezTo>
                    <a:pt x="85803" y="56407"/>
                    <a:pt x="79346" y="60695"/>
                    <a:pt x="71330" y="63652"/>
                  </a:cubicBezTo>
                  <a:lnTo>
                    <a:pt x="108145" y="117767"/>
                  </a:lnTo>
                  <a:lnTo>
                    <a:pt x="121208" y="124938"/>
                  </a:lnTo>
                  <a:lnTo>
                    <a:pt x="121208" y="128043"/>
                  </a:lnTo>
                  <a:lnTo>
                    <a:pt x="89811" y="128043"/>
                  </a:lnTo>
                  <a:lnTo>
                    <a:pt x="52402" y="69049"/>
                  </a:lnTo>
                  <a:lnTo>
                    <a:pt x="36221" y="69049"/>
                  </a:lnTo>
                  <a:lnTo>
                    <a:pt x="36221" y="116954"/>
                  </a:lnTo>
                  <a:lnTo>
                    <a:pt x="50844" y="124938"/>
                  </a:lnTo>
                  <a:lnTo>
                    <a:pt x="50844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 108">
              <a:extLst>
                <a:ext uri="{FF2B5EF4-FFF2-40B4-BE49-F238E27FC236}">
                  <a16:creationId xmlns:a16="http://schemas.microsoft.com/office/drawing/2014/main" id="{E1B53BE3-00F3-E5F3-C9DE-1A467625D335}"/>
                </a:ext>
              </a:extLst>
            </p:cNvPr>
            <p:cNvSpPr/>
            <p:nvPr/>
          </p:nvSpPr>
          <p:spPr>
            <a:xfrm>
              <a:off x="2997751" y="1526341"/>
              <a:ext cx="83873" cy="132035"/>
            </a:xfrm>
            <a:custGeom>
              <a:avLst/>
              <a:gdLst>
                <a:gd name="connsiteX0" fmla="*/ 40675 w 83873"/>
                <a:gd name="connsiteY0" fmla="*/ 132036 h 132035"/>
                <a:gd name="connsiteX1" fmla="*/ 19743 w 83873"/>
                <a:gd name="connsiteY1" fmla="*/ 129744 h 132035"/>
                <a:gd name="connsiteX2" fmla="*/ 1930 w 83873"/>
                <a:gd name="connsiteY2" fmla="*/ 122942 h 132035"/>
                <a:gd name="connsiteX3" fmla="*/ 0 w 83873"/>
                <a:gd name="connsiteY3" fmla="*/ 90932 h 132035"/>
                <a:gd name="connsiteX4" fmla="*/ 3117 w 83873"/>
                <a:gd name="connsiteY4" fmla="*/ 90932 h 132035"/>
                <a:gd name="connsiteX5" fmla="*/ 13435 w 83873"/>
                <a:gd name="connsiteY5" fmla="*/ 112075 h 132035"/>
                <a:gd name="connsiteX6" fmla="*/ 26869 w 83873"/>
                <a:gd name="connsiteY6" fmla="*/ 120207 h 132035"/>
                <a:gd name="connsiteX7" fmla="*/ 40155 w 83873"/>
                <a:gd name="connsiteY7" fmla="*/ 122721 h 132035"/>
                <a:gd name="connsiteX8" fmla="*/ 57969 w 83873"/>
                <a:gd name="connsiteY8" fmla="*/ 116880 h 132035"/>
                <a:gd name="connsiteX9" fmla="*/ 64501 w 83873"/>
                <a:gd name="connsiteY9" fmla="*/ 100986 h 132035"/>
                <a:gd name="connsiteX10" fmla="*/ 60864 w 83873"/>
                <a:gd name="connsiteY10" fmla="*/ 88270 h 132035"/>
                <a:gd name="connsiteX11" fmla="*/ 50175 w 83873"/>
                <a:gd name="connsiteY11" fmla="*/ 79694 h 132035"/>
                <a:gd name="connsiteX12" fmla="*/ 32733 w 83873"/>
                <a:gd name="connsiteY12" fmla="*/ 70897 h 132035"/>
                <a:gd name="connsiteX13" fmla="*/ 11505 w 83873"/>
                <a:gd name="connsiteY13" fmla="*/ 56999 h 132035"/>
                <a:gd name="connsiteX14" fmla="*/ 4082 w 83873"/>
                <a:gd name="connsiteY14" fmla="*/ 36520 h 132035"/>
                <a:gd name="connsiteX15" fmla="*/ 7496 w 83873"/>
                <a:gd name="connsiteY15" fmla="*/ 23066 h 132035"/>
                <a:gd name="connsiteX16" fmla="*/ 16775 w 83873"/>
                <a:gd name="connsiteY16" fmla="*/ 11385 h 132035"/>
                <a:gd name="connsiteX17" fmla="*/ 29838 w 83873"/>
                <a:gd name="connsiteY17" fmla="*/ 3105 h 132035"/>
                <a:gd name="connsiteX18" fmla="*/ 44831 w 83873"/>
                <a:gd name="connsiteY18" fmla="*/ 0 h 132035"/>
                <a:gd name="connsiteX19" fmla="*/ 61977 w 83873"/>
                <a:gd name="connsiteY19" fmla="*/ 2144 h 132035"/>
                <a:gd name="connsiteX20" fmla="*/ 77787 w 83873"/>
                <a:gd name="connsiteY20" fmla="*/ 8354 h 132035"/>
                <a:gd name="connsiteX21" fmla="*/ 79717 w 83873"/>
                <a:gd name="connsiteY21" fmla="*/ 39404 h 132035"/>
                <a:gd name="connsiteX22" fmla="*/ 76599 w 83873"/>
                <a:gd name="connsiteY22" fmla="*/ 39404 h 132035"/>
                <a:gd name="connsiteX23" fmla="*/ 66505 w 83873"/>
                <a:gd name="connsiteY23" fmla="*/ 18630 h 132035"/>
                <a:gd name="connsiteX24" fmla="*/ 55223 w 83873"/>
                <a:gd name="connsiteY24" fmla="*/ 11681 h 132035"/>
                <a:gd name="connsiteX25" fmla="*/ 43718 w 83873"/>
                <a:gd name="connsiteY25" fmla="*/ 9537 h 132035"/>
                <a:gd name="connsiteX26" fmla="*/ 29764 w 83873"/>
                <a:gd name="connsiteY26" fmla="*/ 15155 h 132035"/>
                <a:gd name="connsiteX27" fmla="*/ 24197 w 83873"/>
                <a:gd name="connsiteY27" fmla="*/ 29349 h 132035"/>
                <a:gd name="connsiteX28" fmla="*/ 30135 w 83873"/>
                <a:gd name="connsiteY28" fmla="*/ 44283 h 132035"/>
                <a:gd name="connsiteX29" fmla="*/ 49359 w 83873"/>
                <a:gd name="connsiteY29" fmla="*/ 55890 h 132035"/>
                <a:gd name="connsiteX30" fmla="*/ 68731 w 83873"/>
                <a:gd name="connsiteY30" fmla="*/ 66683 h 132035"/>
                <a:gd name="connsiteX31" fmla="*/ 80162 w 83873"/>
                <a:gd name="connsiteY31" fmla="*/ 78216 h 132035"/>
                <a:gd name="connsiteX32" fmla="*/ 83873 w 83873"/>
                <a:gd name="connsiteY32" fmla="*/ 94554 h 132035"/>
                <a:gd name="connsiteX33" fmla="*/ 80014 w 83873"/>
                <a:gd name="connsiteY33" fmla="*/ 110670 h 132035"/>
                <a:gd name="connsiteX34" fmla="*/ 69696 w 83873"/>
                <a:gd name="connsiteY34" fmla="*/ 122425 h 132035"/>
                <a:gd name="connsiteX35" fmla="*/ 55742 w 83873"/>
                <a:gd name="connsiteY35" fmla="*/ 129596 h 132035"/>
                <a:gd name="connsiteX36" fmla="*/ 40823 w 83873"/>
                <a:gd name="connsiteY36" fmla="*/ 132036 h 132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873" h="132035">
                  <a:moveTo>
                    <a:pt x="40675" y="132036"/>
                  </a:moveTo>
                  <a:cubicBezTo>
                    <a:pt x="32510" y="132036"/>
                    <a:pt x="25533" y="131296"/>
                    <a:pt x="19743" y="129744"/>
                  </a:cubicBezTo>
                  <a:cubicBezTo>
                    <a:pt x="13954" y="128191"/>
                    <a:pt x="8016" y="125900"/>
                    <a:pt x="1930" y="122942"/>
                  </a:cubicBezTo>
                  <a:lnTo>
                    <a:pt x="0" y="90932"/>
                  </a:lnTo>
                  <a:lnTo>
                    <a:pt x="3117" y="90932"/>
                  </a:lnTo>
                  <a:lnTo>
                    <a:pt x="13435" y="112075"/>
                  </a:lnTo>
                  <a:cubicBezTo>
                    <a:pt x="17962" y="115845"/>
                    <a:pt x="22490" y="118507"/>
                    <a:pt x="26869" y="120207"/>
                  </a:cubicBezTo>
                  <a:cubicBezTo>
                    <a:pt x="31322" y="121907"/>
                    <a:pt x="35702" y="122721"/>
                    <a:pt x="40155" y="122721"/>
                  </a:cubicBezTo>
                  <a:cubicBezTo>
                    <a:pt x="47652" y="122721"/>
                    <a:pt x="53664" y="120798"/>
                    <a:pt x="57969" y="116880"/>
                  </a:cubicBezTo>
                  <a:cubicBezTo>
                    <a:pt x="62274" y="113036"/>
                    <a:pt x="64501" y="107713"/>
                    <a:pt x="64501" y="100986"/>
                  </a:cubicBezTo>
                  <a:cubicBezTo>
                    <a:pt x="64501" y="95663"/>
                    <a:pt x="63313" y="91449"/>
                    <a:pt x="60864" y="88270"/>
                  </a:cubicBezTo>
                  <a:cubicBezTo>
                    <a:pt x="58488" y="85091"/>
                    <a:pt x="54926" y="82282"/>
                    <a:pt x="50175" y="79694"/>
                  </a:cubicBezTo>
                  <a:cubicBezTo>
                    <a:pt x="45425" y="77181"/>
                    <a:pt x="39636" y="74224"/>
                    <a:pt x="32733" y="70897"/>
                  </a:cubicBezTo>
                  <a:cubicBezTo>
                    <a:pt x="23529" y="66535"/>
                    <a:pt x="16403" y="61878"/>
                    <a:pt x="11505" y="56999"/>
                  </a:cubicBezTo>
                  <a:cubicBezTo>
                    <a:pt x="6532" y="52119"/>
                    <a:pt x="4082" y="45318"/>
                    <a:pt x="4082" y="36520"/>
                  </a:cubicBezTo>
                  <a:cubicBezTo>
                    <a:pt x="4082" y="31863"/>
                    <a:pt x="5196" y="27353"/>
                    <a:pt x="7496" y="23066"/>
                  </a:cubicBezTo>
                  <a:cubicBezTo>
                    <a:pt x="9797" y="18704"/>
                    <a:pt x="12841" y="14860"/>
                    <a:pt x="16775" y="11385"/>
                  </a:cubicBezTo>
                  <a:cubicBezTo>
                    <a:pt x="20708" y="7984"/>
                    <a:pt x="25014" y="5249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8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505" y="18630"/>
                  </a:lnTo>
                  <a:cubicBezTo>
                    <a:pt x="62348" y="15377"/>
                    <a:pt x="58563" y="13085"/>
                    <a:pt x="55223" y="11681"/>
                  </a:cubicBezTo>
                  <a:cubicBezTo>
                    <a:pt x="51883" y="10276"/>
                    <a:pt x="48023" y="9537"/>
                    <a:pt x="43718" y="9537"/>
                  </a:cubicBezTo>
                  <a:cubicBezTo>
                    <a:pt x="38151" y="9537"/>
                    <a:pt x="33475" y="11385"/>
                    <a:pt x="29764" y="15155"/>
                  </a:cubicBezTo>
                  <a:cubicBezTo>
                    <a:pt x="26053" y="18926"/>
                    <a:pt x="24197" y="23657"/>
                    <a:pt x="24197" y="29349"/>
                  </a:cubicBezTo>
                  <a:cubicBezTo>
                    <a:pt x="24197" y="35707"/>
                    <a:pt x="26201" y="40660"/>
                    <a:pt x="30135" y="44283"/>
                  </a:cubicBezTo>
                  <a:cubicBezTo>
                    <a:pt x="34069" y="47905"/>
                    <a:pt x="40526" y="51750"/>
                    <a:pt x="49359" y="55890"/>
                  </a:cubicBezTo>
                  <a:cubicBezTo>
                    <a:pt x="57152" y="59660"/>
                    <a:pt x="63610" y="63208"/>
                    <a:pt x="68731" y="66683"/>
                  </a:cubicBezTo>
                  <a:cubicBezTo>
                    <a:pt x="73853" y="70084"/>
                    <a:pt x="77638" y="73928"/>
                    <a:pt x="80162" y="78216"/>
                  </a:cubicBezTo>
                  <a:cubicBezTo>
                    <a:pt x="82611" y="82504"/>
                    <a:pt x="83873" y="87901"/>
                    <a:pt x="83873" y="94554"/>
                  </a:cubicBezTo>
                  <a:cubicBezTo>
                    <a:pt x="83873" y="100616"/>
                    <a:pt x="82611" y="106013"/>
                    <a:pt x="80014" y="110670"/>
                  </a:cubicBezTo>
                  <a:cubicBezTo>
                    <a:pt x="77416" y="115328"/>
                    <a:pt x="74001" y="119246"/>
                    <a:pt x="69696" y="122425"/>
                  </a:cubicBezTo>
                  <a:cubicBezTo>
                    <a:pt x="65392" y="125604"/>
                    <a:pt x="60789" y="127970"/>
                    <a:pt x="55742" y="129596"/>
                  </a:cubicBezTo>
                  <a:cubicBezTo>
                    <a:pt x="50769" y="131222"/>
                    <a:pt x="45796" y="132036"/>
                    <a:pt x="40823" y="132036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 109">
              <a:extLst>
                <a:ext uri="{FF2B5EF4-FFF2-40B4-BE49-F238E27FC236}">
                  <a16:creationId xmlns:a16="http://schemas.microsoft.com/office/drawing/2014/main" id="{8339CBB8-7492-ED2C-C3E5-501B4869F2BC}"/>
                </a:ext>
              </a:extLst>
            </p:cNvPr>
            <p:cNvSpPr/>
            <p:nvPr/>
          </p:nvSpPr>
          <p:spPr>
            <a:xfrm>
              <a:off x="3116807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 110">
              <a:extLst>
                <a:ext uri="{FF2B5EF4-FFF2-40B4-BE49-F238E27FC236}">
                  <a16:creationId xmlns:a16="http://schemas.microsoft.com/office/drawing/2014/main" id="{041121AC-4E70-22A6-8066-95CAF4A84281}"/>
                </a:ext>
              </a:extLst>
            </p:cNvPr>
            <p:cNvSpPr/>
            <p:nvPr/>
          </p:nvSpPr>
          <p:spPr>
            <a:xfrm>
              <a:off x="3197563" y="1528411"/>
              <a:ext cx="115715" cy="128043"/>
            </a:xfrm>
            <a:custGeom>
              <a:avLst/>
              <a:gdLst>
                <a:gd name="connsiteX0" fmla="*/ 28057 w 115715"/>
                <a:gd name="connsiteY0" fmla="*/ 128043 h 128043"/>
                <a:gd name="connsiteX1" fmla="*/ 28057 w 115715"/>
                <a:gd name="connsiteY1" fmla="*/ 124938 h 128043"/>
                <a:gd name="connsiteX2" fmla="*/ 47726 w 115715"/>
                <a:gd name="connsiteY2" fmla="*/ 117176 h 128043"/>
                <a:gd name="connsiteX3" fmla="*/ 47726 w 115715"/>
                <a:gd name="connsiteY3" fmla="*/ 10646 h 128043"/>
                <a:gd name="connsiteX4" fmla="*/ 16997 w 115715"/>
                <a:gd name="connsiteY4" fmla="*/ 10646 h 128043"/>
                <a:gd name="connsiteX5" fmla="*/ 3118 w 115715"/>
                <a:gd name="connsiteY5" fmla="*/ 39995 h 128043"/>
                <a:gd name="connsiteX6" fmla="*/ 0 w 115715"/>
                <a:gd name="connsiteY6" fmla="*/ 39995 h 128043"/>
                <a:gd name="connsiteX7" fmla="*/ 0 w 115715"/>
                <a:gd name="connsiteY7" fmla="*/ 0 h 128043"/>
                <a:gd name="connsiteX8" fmla="*/ 115715 w 115715"/>
                <a:gd name="connsiteY8" fmla="*/ 0 h 128043"/>
                <a:gd name="connsiteX9" fmla="*/ 115715 w 115715"/>
                <a:gd name="connsiteY9" fmla="*/ 39995 h 128043"/>
                <a:gd name="connsiteX10" fmla="*/ 112598 w 115715"/>
                <a:gd name="connsiteY10" fmla="*/ 39995 h 128043"/>
                <a:gd name="connsiteX11" fmla="*/ 99015 w 115715"/>
                <a:gd name="connsiteY11" fmla="*/ 10646 h 128043"/>
                <a:gd name="connsiteX12" fmla="*/ 67989 w 115715"/>
                <a:gd name="connsiteY12" fmla="*/ 10646 h 128043"/>
                <a:gd name="connsiteX13" fmla="*/ 67989 w 115715"/>
                <a:gd name="connsiteY13" fmla="*/ 117176 h 128043"/>
                <a:gd name="connsiteX14" fmla="*/ 87881 w 115715"/>
                <a:gd name="connsiteY14" fmla="*/ 124938 h 128043"/>
                <a:gd name="connsiteX15" fmla="*/ 87881 w 115715"/>
                <a:gd name="connsiteY15" fmla="*/ 128043 h 128043"/>
                <a:gd name="connsiteX16" fmla="*/ 28057 w 115715"/>
                <a:gd name="connsiteY16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5715" h="128043">
                  <a:moveTo>
                    <a:pt x="28057" y="128043"/>
                  </a:moveTo>
                  <a:lnTo>
                    <a:pt x="28057" y="124938"/>
                  </a:lnTo>
                  <a:lnTo>
                    <a:pt x="47726" y="117176"/>
                  </a:lnTo>
                  <a:lnTo>
                    <a:pt x="47726" y="10646"/>
                  </a:lnTo>
                  <a:lnTo>
                    <a:pt x="16997" y="10646"/>
                  </a:lnTo>
                  <a:lnTo>
                    <a:pt x="3118" y="39995"/>
                  </a:lnTo>
                  <a:lnTo>
                    <a:pt x="0" y="39995"/>
                  </a:lnTo>
                  <a:lnTo>
                    <a:pt x="0" y="0"/>
                  </a:lnTo>
                  <a:lnTo>
                    <a:pt x="115715" y="0"/>
                  </a:lnTo>
                  <a:lnTo>
                    <a:pt x="115715" y="39995"/>
                  </a:lnTo>
                  <a:lnTo>
                    <a:pt x="112598" y="39995"/>
                  </a:lnTo>
                  <a:lnTo>
                    <a:pt x="99015" y="10646"/>
                  </a:lnTo>
                  <a:lnTo>
                    <a:pt x="67989" y="10646"/>
                  </a:lnTo>
                  <a:lnTo>
                    <a:pt x="67989" y="117176"/>
                  </a:lnTo>
                  <a:lnTo>
                    <a:pt x="87881" y="124938"/>
                  </a:lnTo>
                  <a:lnTo>
                    <a:pt x="87881" y="128043"/>
                  </a:lnTo>
                  <a:lnTo>
                    <a:pt x="28057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 111">
              <a:extLst>
                <a:ext uri="{FF2B5EF4-FFF2-40B4-BE49-F238E27FC236}">
                  <a16:creationId xmlns:a16="http://schemas.microsoft.com/office/drawing/2014/main" id="{6BED4860-D980-CA4B-F3EE-067606F7E4ED}"/>
                </a:ext>
              </a:extLst>
            </p:cNvPr>
            <p:cNvSpPr/>
            <p:nvPr/>
          </p:nvSpPr>
          <p:spPr>
            <a:xfrm>
              <a:off x="3331686" y="1528411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054 h 128043"/>
                <a:gd name="connsiteX10" fmla="*/ 35999 w 129298"/>
                <a:gd name="connsiteY10" fmla="*/ 10867 h 128043"/>
                <a:gd name="connsiteX11" fmla="*/ 70513 w 129298"/>
                <a:gd name="connsiteY11" fmla="*/ 57590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8 w 129298"/>
                <a:gd name="connsiteY16" fmla="*/ 0 h 128043"/>
                <a:gd name="connsiteX17" fmla="*/ 129298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054"/>
                  </a:lnTo>
                  <a:lnTo>
                    <a:pt x="35999" y="10867"/>
                  </a:lnTo>
                  <a:lnTo>
                    <a:pt x="70513" y="57590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8" y="0"/>
                  </a:lnTo>
                  <a:lnTo>
                    <a:pt x="129298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 112">
              <a:extLst>
                <a:ext uri="{FF2B5EF4-FFF2-40B4-BE49-F238E27FC236}">
                  <a16:creationId xmlns:a16="http://schemas.microsoft.com/office/drawing/2014/main" id="{FE76BF23-3C5B-B390-F0FC-6DB87A2FA082}"/>
                </a:ext>
              </a:extLst>
            </p:cNvPr>
            <p:cNvSpPr/>
            <p:nvPr/>
          </p:nvSpPr>
          <p:spPr>
            <a:xfrm>
              <a:off x="2137047" y="1497066"/>
              <a:ext cx="183259" cy="183415"/>
            </a:xfrm>
            <a:custGeom>
              <a:avLst/>
              <a:gdLst>
                <a:gd name="connsiteX0" fmla="*/ 91741 w 183259"/>
                <a:gd name="connsiteY0" fmla="*/ 183416 h 183415"/>
                <a:gd name="connsiteX1" fmla="*/ 55891 w 183259"/>
                <a:gd name="connsiteY1" fmla="*/ 176023 h 183415"/>
                <a:gd name="connsiteX2" fmla="*/ 31026 w 183259"/>
                <a:gd name="connsiteY2" fmla="*/ 153031 h 183415"/>
                <a:gd name="connsiteX3" fmla="*/ 21970 w 183259"/>
                <a:gd name="connsiteY3" fmla="*/ 112519 h 183415"/>
                <a:gd name="connsiteX4" fmla="*/ 21970 w 183259"/>
                <a:gd name="connsiteY4" fmla="*/ 13677 h 183415"/>
                <a:gd name="connsiteX5" fmla="*/ 0 w 183259"/>
                <a:gd name="connsiteY5" fmla="*/ 5471 h 183415"/>
                <a:gd name="connsiteX6" fmla="*/ 0 w 183259"/>
                <a:gd name="connsiteY6" fmla="*/ 0 h 183415"/>
                <a:gd name="connsiteX7" fmla="*/ 65392 w 183259"/>
                <a:gd name="connsiteY7" fmla="*/ 0 h 183415"/>
                <a:gd name="connsiteX8" fmla="*/ 65392 w 183259"/>
                <a:gd name="connsiteY8" fmla="*/ 5471 h 183415"/>
                <a:gd name="connsiteX9" fmla="*/ 43421 w 183259"/>
                <a:gd name="connsiteY9" fmla="*/ 13677 h 183415"/>
                <a:gd name="connsiteX10" fmla="*/ 43421 w 183259"/>
                <a:gd name="connsiteY10" fmla="*/ 108674 h 183415"/>
                <a:gd name="connsiteX11" fmla="*/ 50398 w 183259"/>
                <a:gd name="connsiteY11" fmla="*/ 144677 h 183415"/>
                <a:gd name="connsiteX12" fmla="*/ 69771 w 183259"/>
                <a:gd name="connsiteY12" fmla="*/ 163677 h 183415"/>
                <a:gd name="connsiteX13" fmla="*/ 98050 w 183259"/>
                <a:gd name="connsiteY13" fmla="*/ 169443 h 183415"/>
                <a:gd name="connsiteX14" fmla="*/ 121950 w 183259"/>
                <a:gd name="connsiteY14" fmla="*/ 164120 h 183415"/>
                <a:gd name="connsiteX15" fmla="*/ 139096 w 183259"/>
                <a:gd name="connsiteY15" fmla="*/ 147265 h 183415"/>
                <a:gd name="connsiteX16" fmla="*/ 145554 w 183259"/>
                <a:gd name="connsiteY16" fmla="*/ 117176 h 183415"/>
                <a:gd name="connsiteX17" fmla="*/ 145554 w 183259"/>
                <a:gd name="connsiteY17" fmla="*/ 13159 h 183415"/>
                <a:gd name="connsiteX18" fmla="*/ 118091 w 183259"/>
                <a:gd name="connsiteY18" fmla="*/ 5471 h 183415"/>
                <a:gd name="connsiteX19" fmla="*/ 118091 w 183259"/>
                <a:gd name="connsiteY19" fmla="*/ 0 h 183415"/>
                <a:gd name="connsiteX20" fmla="*/ 183260 w 183259"/>
                <a:gd name="connsiteY20" fmla="*/ 0 h 183415"/>
                <a:gd name="connsiteX21" fmla="*/ 183260 w 183259"/>
                <a:gd name="connsiteY21" fmla="*/ 5471 h 183415"/>
                <a:gd name="connsiteX22" fmla="*/ 161512 w 183259"/>
                <a:gd name="connsiteY22" fmla="*/ 13381 h 183415"/>
                <a:gd name="connsiteX23" fmla="*/ 161512 w 183259"/>
                <a:gd name="connsiteY23" fmla="*/ 112519 h 183415"/>
                <a:gd name="connsiteX24" fmla="*/ 152457 w 183259"/>
                <a:gd name="connsiteY24" fmla="*/ 153031 h 183415"/>
                <a:gd name="connsiteX25" fmla="*/ 127591 w 183259"/>
                <a:gd name="connsiteY25" fmla="*/ 176023 h 183415"/>
                <a:gd name="connsiteX26" fmla="*/ 91741 w 183259"/>
                <a:gd name="connsiteY26" fmla="*/ 183416 h 183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3259" h="183415">
                  <a:moveTo>
                    <a:pt x="91741" y="183416"/>
                  </a:moveTo>
                  <a:cubicBezTo>
                    <a:pt x="78381" y="183416"/>
                    <a:pt x="66431" y="180976"/>
                    <a:pt x="55891" y="176023"/>
                  </a:cubicBezTo>
                  <a:cubicBezTo>
                    <a:pt x="45351" y="171070"/>
                    <a:pt x="37038" y="163455"/>
                    <a:pt x="31026" y="153031"/>
                  </a:cubicBezTo>
                  <a:cubicBezTo>
                    <a:pt x="24939" y="142607"/>
                    <a:pt x="21970" y="129152"/>
                    <a:pt x="21970" y="112519"/>
                  </a:cubicBezTo>
                  <a:lnTo>
                    <a:pt x="21970" y="13677"/>
                  </a:lnTo>
                  <a:lnTo>
                    <a:pt x="0" y="5471"/>
                  </a:lnTo>
                  <a:lnTo>
                    <a:pt x="0" y="0"/>
                  </a:lnTo>
                  <a:lnTo>
                    <a:pt x="65392" y="0"/>
                  </a:lnTo>
                  <a:lnTo>
                    <a:pt x="65392" y="5471"/>
                  </a:lnTo>
                  <a:lnTo>
                    <a:pt x="43421" y="13677"/>
                  </a:lnTo>
                  <a:lnTo>
                    <a:pt x="43421" y="108674"/>
                  </a:lnTo>
                  <a:cubicBezTo>
                    <a:pt x="43421" y="123830"/>
                    <a:pt x="45796" y="135806"/>
                    <a:pt x="50398" y="144677"/>
                  </a:cubicBezTo>
                  <a:cubicBezTo>
                    <a:pt x="55074" y="153549"/>
                    <a:pt x="61532" y="159906"/>
                    <a:pt x="69771" y="163677"/>
                  </a:cubicBezTo>
                  <a:cubicBezTo>
                    <a:pt x="78010" y="167521"/>
                    <a:pt x="87436" y="169443"/>
                    <a:pt x="98050" y="169443"/>
                  </a:cubicBezTo>
                  <a:cubicBezTo>
                    <a:pt x="106809" y="169443"/>
                    <a:pt x="114825" y="167669"/>
                    <a:pt x="121950" y="164120"/>
                  </a:cubicBezTo>
                  <a:cubicBezTo>
                    <a:pt x="129076" y="160572"/>
                    <a:pt x="134791" y="154953"/>
                    <a:pt x="139096" y="147265"/>
                  </a:cubicBezTo>
                  <a:cubicBezTo>
                    <a:pt x="143401" y="139576"/>
                    <a:pt x="145554" y="129522"/>
                    <a:pt x="145554" y="117176"/>
                  </a:cubicBezTo>
                  <a:lnTo>
                    <a:pt x="145554" y="13159"/>
                  </a:lnTo>
                  <a:lnTo>
                    <a:pt x="118091" y="5471"/>
                  </a:lnTo>
                  <a:lnTo>
                    <a:pt x="118091" y="0"/>
                  </a:lnTo>
                  <a:lnTo>
                    <a:pt x="183260" y="0"/>
                  </a:lnTo>
                  <a:lnTo>
                    <a:pt x="183260" y="5471"/>
                  </a:lnTo>
                  <a:lnTo>
                    <a:pt x="161512" y="13381"/>
                  </a:lnTo>
                  <a:lnTo>
                    <a:pt x="161512" y="112519"/>
                  </a:lnTo>
                  <a:cubicBezTo>
                    <a:pt x="161512" y="129152"/>
                    <a:pt x="158469" y="142607"/>
                    <a:pt x="152457" y="153031"/>
                  </a:cubicBezTo>
                  <a:cubicBezTo>
                    <a:pt x="146370" y="163455"/>
                    <a:pt x="138131" y="171070"/>
                    <a:pt x="127591" y="176023"/>
                  </a:cubicBezTo>
                  <a:cubicBezTo>
                    <a:pt x="117052" y="180976"/>
                    <a:pt x="105101" y="183416"/>
                    <a:pt x="91741" y="183416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 113">
              <a:extLst>
                <a:ext uri="{FF2B5EF4-FFF2-40B4-BE49-F238E27FC236}">
                  <a16:creationId xmlns:a16="http://schemas.microsoft.com/office/drawing/2014/main" id="{7462CA1A-F907-E952-8125-36252DD36A07}"/>
                </a:ext>
              </a:extLst>
            </p:cNvPr>
            <p:cNvSpPr/>
            <p:nvPr/>
          </p:nvSpPr>
          <p:spPr>
            <a:xfrm>
              <a:off x="942530" y="948344"/>
              <a:ext cx="936468" cy="932658"/>
            </a:xfrm>
            <a:custGeom>
              <a:avLst/>
              <a:gdLst>
                <a:gd name="connsiteX0" fmla="*/ 911204 w 936468"/>
                <a:gd name="connsiteY0" fmla="*/ 315553 h 932658"/>
                <a:gd name="connsiteX1" fmla="*/ 619577 w 936468"/>
                <a:gd name="connsiteY1" fmla="*/ 907495 h 932658"/>
                <a:gd name="connsiteX2" fmla="*/ 25264 w 936468"/>
                <a:gd name="connsiteY2" fmla="*/ 617032 h 932658"/>
                <a:gd name="connsiteX3" fmla="*/ 316891 w 936468"/>
                <a:gd name="connsiteY3" fmla="*/ 25163 h 932658"/>
                <a:gd name="connsiteX4" fmla="*/ 911204 w 936468"/>
                <a:gd name="connsiteY4" fmla="*/ 315627 h 932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6468" h="932658">
                  <a:moveTo>
                    <a:pt x="911204" y="315553"/>
                  </a:moveTo>
                  <a:cubicBezTo>
                    <a:pt x="994781" y="559220"/>
                    <a:pt x="864220" y="824252"/>
                    <a:pt x="619577" y="907495"/>
                  </a:cubicBezTo>
                  <a:cubicBezTo>
                    <a:pt x="374934" y="990738"/>
                    <a:pt x="108841" y="860699"/>
                    <a:pt x="25264" y="617032"/>
                  </a:cubicBezTo>
                  <a:cubicBezTo>
                    <a:pt x="-58312" y="373439"/>
                    <a:pt x="72248" y="108406"/>
                    <a:pt x="316891" y="25163"/>
                  </a:cubicBezTo>
                  <a:cubicBezTo>
                    <a:pt x="561534" y="-58080"/>
                    <a:pt x="827628" y="71960"/>
                    <a:pt x="911204" y="315627"/>
                  </a:cubicBezTo>
                </a:path>
              </a:pathLst>
            </a:custGeom>
            <a:solidFill>
              <a:srgbClr val="A8005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 114">
              <a:extLst>
                <a:ext uri="{FF2B5EF4-FFF2-40B4-BE49-F238E27FC236}">
                  <a16:creationId xmlns:a16="http://schemas.microsoft.com/office/drawing/2014/main" id="{C24BB8D4-CFB6-9A17-F1C1-BC12CCAB3261}"/>
                </a:ext>
              </a:extLst>
            </p:cNvPr>
            <p:cNvSpPr/>
            <p:nvPr/>
          </p:nvSpPr>
          <p:spPr>
            <a:xfrm>
              <a:off x="1009472" y="1005518"/>
              <a:ext cx="808411" cy="817053"/>
            </a:xfrm>
            <a:custGeom>
              <a:avLst/>
              <a:gdLst>
                <a:gd name="connsiteX0" fmla="*/ 808412 w 808411"/>
                <a:gd name="connsiteY0" fmla="*/ 341991 h 817053"/>
                <a:gd name="connsiteX1" fmla="*/ 806704 w 808411"/>
                <a:gd name="connsiteY1" fmla="*/ 342435 h 817053"/>
                <a:gd name="connsiteX2" fmla="*/ 800173 w 808411"/>
                <a:gd name="connsiteY2" fmla="*/ 334968 h 817053"/>
                <a:gd name="connsiteX3" fmla="*/ 777163 w 808411"/>
                <a:gd name="connsiteY3" fmla="*/ 341030 h 817053"/>
                <a:gd name="connsiteX4" fmla="*/ 778796 w 808411"/>
                <a:gd name="connsiteY4" fmla="*/ 345466 h 817053"/>
                <a:gd name="connsiteX5" fmla="*/ 774343 w 808411"/>
                <a:gd name="connsiteY5" fmla="*/ 348793 h 817053"/>
                <a:gd name="connsiteX6" fmla="*/ 772042 w 808411"/>
                <a:gd name="connsiteY6" fmla="*/ 342287 h 817053"/>
                <a:gd name="connsiteX7" fmla="*/ 741758 w 808411"/>
                <a:gd name="connsiteY7" fmla="*/ 350271 h 817053"/>
                <a:gd name="connsiteX8" fmla="*/ 739754 w 808411"/>
                <a:gd name="connsiteY8" fmla="*/ 359956 h 817053"/>
                <a:gd name="connsiteX9" fmla="*/ 738047 w 808411"/>
                <a:gd name="connsiteY9" fmla="*/ 360399 h 817053"/>
                <a:gd name="connsiteX10" fmla="*/ 730625 w 808411"/>
                <a:gd name="connsiteY10" fmla="*/ 332307 h 817053"/>
                <a:gd name="connsiteX11" fmla="*/ 732332 w 808411"/>
                <a:gd name="connsiteY11" fmla="*/ 331863 h 817053"/>
                <a:gd name="connsiteX12" fmla="*/ 738863 w 808411"/>
                <a:gd name="connsiteY12" fmla="*/ 339256 h 817053"/>
                <a:gd name="connsiteX13" fmla="*/ 766994 w 808411"/>
                <a:gd name="connsiteY13" fmla="*/ 331863 h 817053"/>
                <a:gd name="connsiteX14" fmla="*/ 765139 w 808411"/>
                <a:gd name="connsiteY14" fmla="*/ 328758 h 817053"/>
                <a:gd name="connsiteX15" fmla="*/ 730476 w 808411"/>
                <a:gd name="connsiteY15" fmla="*/ 304658 h 817053"/>
                <a:gd name="connsiteX16" fmla="*/ 729734 w 808411"/>
                <a:gd name="connsiteY16" fmla="*/ 304879 h 817053"/>
                <a:gd name="connsiteX17" fmla="*/ 727656 w 808411"/>
                <a:gd name="connsiteY17" fmla="*/ 314342 h 817053"/>
                <a:gd name="connsiteX18" fmla="*/ 725948 w 808411"/>
                <a:gd name="connsiteY18" fmla="*/ 314786 h 817053"/>
                <a:gd name="connsiteX19" fmla="*/ 718526 w 808411"/>
                <a:gd name="connsiteY19" fmla="*/ 286693 h 817053"/>
                <a:gd name="connsiteX20" fmla="*/ 720233 w 808411"/>
                <a:gd name="connsiteY20" fmla="*/ 286250 h 817053"/>
                <a:gd name="connsiteX21" fmla="*/ 726765 w 808411"/>
                <a:gd name="connsiteY21" fmla="*/ 293716 h 817053"/>
                <a:gd name="connsiteX22" fmla="*/ 785105 w 808411"/>
                <a:gd name="connsiteY22" fmla="*/ 278413 h 817053"/>
                <a:gd name="connsiteX23" fmla="*/ 787109 w 808411"/>
                <a:gd name="connsiteY23" fmla="*/ 268729 h 817053"/>
                <a:gd name="connsiteX24" fmla="*/ 788816 w 808411"/>
                <a:gd name="connsiteY24" fmla="*/ 268285 h 817053"/>
                <a:gd name="connsiteX25" fmla="*/ 796239 w 808411"/>
                <a:gd name="connsiteY25" fmla="*/ 296378 h 817053"/>
                <a:gd name="connsiteX26" fmla="*/ 794532 w 808411"/>
                <a:gd name="connsiteY26" fmla="*/ 296821 h 817053"/>
                <a:gd name="connsiteX27" fmla="*/ 788074 w 808411"/>
                <a:gd name="connsiteY27" fmla="*/ 289576 h 817053"/>
                <a:gd name="connsiteX28" fmla="*/ 740348 w 808411"/>
                <a:gd name="connsiteY28" fmla="*/ 302144 h 817053"/>
                <a:gd name="connsiteX29" fmla="*/ 750294 w 808411"/>
                <a:gd name="connsiteY29" fmla="*/ 307097 h 817053"/>
                <a:gd name="connsiteX30" fmla="*/ 769221 w 808411"/>
                <a:gd name="connsiteY30" fmla="*/ 325727 h 817053"/>
                <a:gd name="connsiteX31" fmla="*/ 772190 w 808411"/>
                <a:gd name="connsiteY31" fmla="*/ 330606 h 817053"/>
                <a:gd name="connsiteX32" fmla="*/ 797204 w 808411"/>
                <a:gd name="connsiteY32" fmla="*/ 324027 h 817053"/>
                <a:gd name="connsiteX33" fmla="*/ 799208 w 808411"/>
                <a:gd name="connsiteY33" fmla="*/ 314416 h 817053"/>
                <a:gd name="connsiteX34" fmla="*/ 800915 w 808411"/>
                <a:gd name="connsiteY34" fmla="*/ 313973 h 817053"/>
                <a:gd name="connsiteX35" fmla="*/ 808337 w 808411"/>
                <a:gd name="connsiteY35" fmla="*/ 342065 h 817053"/>
                <a:gd name="connsiteX36" fmla="*/ 783398 w 808411"/>
                <a:gd name="connsiteY36" fmla="*/ 455988 h 817053"/>
                <a:gd name="connsiteX37" fmla="*/ 771745 w 808411"/>
                <a:gd name="connsiteY37" fmla="*/ 468408 h 817053"/>
                <a:gd name="connsiteX38" fmla="*/ 784214 w 808411"/>
                <a:gd name="connsiteY38" fmla="*/ 480015 h 817053"/>
                <a:gd name="connsiteX39" fmla="*/ 795868 w 808411"/>
                <a:gd name="connsiteY39" fmla="*/ 467669 h 817053"/>
                <a:gd name="connsiteX40" fmla="*/ 783398 w 808411"/>
                <a:gd name="connsiteY40" fmla="*/ 456062 h 817053"/>
                <a:gd name="connsiteX41" fmla="*/ 744208 w 808411"/>
                <a:gd name="connsiteY41" fmla="*/ 631494 h 817053"/>
                <a:gd name="connsiteX42" fmla="*/ 745618 w 808411"/>
                <a:gd name="connsiteY42" fmla="*/ 632529 h 817053"/>
                <a:gd name="connsiteX43" fmla="*/ 727581 w 808411"/>
                <a:gd name="connsiteY43" fmla="*/ 657960 h 817053"/>
                <a:gd name="connsiteX44" fmla="*/ 726171 w 808411"/>
                <a:gd name="connsiteY44" fmla="*/ 656925 h 817053"/>
                <a:gd name="connsiteX45" fmla="*/ 728324 w 808411"/>
                <a:gd name="connsiteY45" fmla="*/ 646353 h 817053"/>
                <a:gd name="connsiteX46" fmla="*/ 705611 w 808411"/>
                <a:gd name="connsiteY46" fmla="*/ 630385 h 817053"/>
                <a:gd name="connsiteX47" fmla="*/ 664491 w 808411"/>
                <a:gd name="connsiteY47" fmla="*/ 631124 h 817053"/>
                <a:gd name="connsiteX48" fmla="*/ 657365 w 808411"/>
                <a:gd name="connsiteY48" fmla="*/ 634525 h 817053"/>
                <a:gd name="connsiteX49" fmla="*/ 655955 w 808411"/>
                <a:gd name="connsiteY49" fmla="*/ 633490 h 817053"/>
                <a:gd name="connsiteX50" fmla="*/ 672359 w 808411"/>
                <a:gd name="connsiteY50" fmla="*/ 610350 h 817053"/>
                <a:gd name="connsiteX51" fmla="*/ 673769 w 808411"/>
                <a:gd name="connsiteY51" fmla="*/ 611385 h 817053"/>
                <a:gd name="connsiteX52" fmla="*/ 672359 w 808411"/>
                <a:gd name="connsiteY52" fmla="*/ 620183 h 817053"/>
                <a:gd name="connsiteX53" fmla="*/ 672730 w 808411"/>
                <a:gd name="connsiteY53" fmla="*/ 620405 h 817053"/>
                <a:gd name="connsiteX54" fmla="*/ 705685 w 808411"/>
                <a:gd name="connsiteY54" fmla="*/ 619813 h 817053"/>
                <a:gd name="connsiteX55" fmla="*/ 694255 w 808411"/>
                <a:gd name="connsiteY55" fmla="*/ 590242 h 817053"/>
                <a:gd name="connsiteX56" fmla="*/ 693884 w 808411"/>
                <a:gd name="connsiteY56" fmla="*/ 590020 h 817053"/>
                <a:gd name="connsiteX57" fmla="*/ 685867 w 808411"/>
                <a:gd name="connsiteY57" fmla="*/ 594308 h 817053"/>
                <a:gd name="connsiteX58" fmla="*/ 684457 w 808411"/>
                <a:gd name="connsiteY58" fmla="*/ 593273 h 817053"/>
                <a:gd name="connsiteX59" fmla="*/ 698189 w 808411"/>
                <a:gd name="connsiteY59" fmla="*/ 573904 h 817053"/>
                <a:gd name="connsiteX60" fmla="*/ 699599 w 808411"/>
                <a:gd name="connsiteY60" fmla="*/ 574939 h 817053"/>
                <a:gd name="connsiteX61" fmla="*/ 698411 w 808411"/>
                <a:gd name="connsiteY61" fmla="*/ 582849 h 817053"/>
                <a:gd name="connsiteX62" fmla="*/ 712143 w 808411"/>
                <a:gd name="connsiteY62" fmla="*/ 620848 h 817053"/>
                <a:gd name="connsiteX63" fmla="*/ 734930 w 808411"/>
                <a:gd name="connsiteY63" fmla="*/ 636891 h 817053"/>
                <a:gd name="connsiteX64" fmla="*/ 744282 w 808411"/>
                <a:gd name="connsiteY64" fmla="*/ 631346 h 817053"/>
                <a:gd name="connsiteX65" fmla="*/ 176467 w 808411"/>
                <a:gd name="connsiteY65" fmla="*/ 73854 h 817053"/>
                <a:gd name="connsiteX66" fmla="*/ 209348 w 808411"/>
                <a:gd name="connsiteY66" fmla="*/ 124273 h 817053"/>
                <a:gd name="connsiteX67" fmla="*/ 204152 w 808411"/>
                <a:gd name="connsiteY67" fmla="*/ 132849 h 817053"/>
                <a:gd name="connsiteX68" fmla="*/ 205117 w 808411"/>
                <a:gd name="connsiteY68" fmla="*/ 134327 h 817053"/>
                <a:gd name="connsiteX69" fmla="*/ 229834 w 808411"/>
                <a:gd name="connsiteY69" fmla="*/ 118359 h 817053"/>
                <a:gd name="connsiteX70" fmla="*/ 228869 w 808411"/>
                <a:gd name="connsiteY70" fmla="*/ 116880 h 817053"/>
                <a:gd name="connsiteX71" fmla="*/ 218997 w 808411"/>
                <a:gd name="connsiteY71" fmla="*/ 118063 h 817053"/>
                <a:gd name="connsiteX72" fmla="*/ 186116 w 808411"/>
                <a:gd name="connsiteY72" fmla="*/ 67644 h 817053"/>
                <a:gd name="connsiteX73" fmla="*/ 191237 w 808411"/>
                <a:gd name="connsiteY73" fmla="*/ 59142 h 817053"/>
                <a:gd name="connsiteX74" fmla="*/ 190272 w 808411"/>
                <a:gd name="connsiteY74" fmla="*/ 57664 h 817053"/>
                <a:gd name="connsiteX75" fmla="*/ 165556 w 808411"/>
                <a:gd name="connsiteY75" fmla="*/ 73632 h 817053"/>
                <a:gd name="connsiteX76" fmla="*/ 166521 w 808411"/>
                <a:gd name="connsiteY76" fmla="*/ 75111 h 817053"/>
                <a:gd name="connsiteX77" fmla="*/ 176467 w 808411"/>
                <a:gd name="connsiteY77" fmla="*/ 73854 h 817053"/>
                <a:gd name="connsiteX78" fmla="*/ 278451 w 808411"/>
                <a:gd name="connsiteY78" fmla="*/ 19369 h 817053"/>
                <a:gd name="connsiteX79" fmla="*/ 278005 w 808411"/>
                <a:gd name="connsiteY79" fmla="*/ 17669 h 817053"/>
                <a:gd name="connsiteX80" fmla="*/ 307695 w 808411"/>
                <a:gd name="connsiteY80" fmla="*/ 10646 h 817053"/>
                <a:gd name="connsiteX81" fmla="*/ 308140 w 808411"/>
                <a:gd name="connsiteY81" fmla="*/ 12346 h 817053"/>
                <a:gd name="connsiteX82" fmla="*/ 299382 w 808411"/>
                <a:gd name="connsiteY82" fmla="*/ 18926 h 817053"/>
                <a:gd name="connsiteX83" fmla="*/ 313410 w 808411"/>
                <a:gd name="connsiteY83" fmla="*/ 77551 h 817053"/>
                <a:gd name="connsiteX84" fmla="*/ 338795 w 808411"/>
                <a:gd name="connsiteY84" fmla="*/ 71562 h 817053"/>
                <a:gd name="connsiteX85" fmla="*/ 342061 w 808411"/>
                <a:gd name="connsiteY85" fmla="*/ 51380 h 817053"/>
                <a:gd name="connsiteX86" fmla="*/ 343768 w 808411"/>
                <a:gd name="connsiteY86" fmla="*/ 50936 h 817053"/>
                <a:gd name="connsiteX87" fmla="*/ 349558 w 808411"/>
                <a:gd name="connsiteY87" fmla="*/ 75185 h 817053"/>
                <a:gd name="connsiteX88" fmla="*/ 294929 w 808411"/>
                <a:gd name="connsiteY88" fmla="*/ 88122 h 817053"/>
                <a:gd name="connsiteX89" fmla="*/ 294483 w 808411"/>
                <a:gd name="connsiteY89" fmla="*/ 86422 h 817053"/>
                <a:gd name="connsiteX90" fmla="*/ 302128 w 808411"/>
                <a:gd name="connsiteY90" fmla="*/ 80064 h 817053"/>
                <a:gd name="connsiteX91" fmla="*/ 288174 w 808411"/>
                <a:gd name="connsiteY91" fmla="*/ 21587 h 817053"/>
                <a:gd name="connsiteX92" fmla="*/ 278451 w 808411"/>
                <a:gd name="connsiteY92" fmla="*/ 19369 h 817053"/>
                <a:gd name="connsiteX93" fmla="*/ 326400 w 808411"/>
                <a:gd name="connsiteY93" fmla="*/ 806038 h 817053"/>
                <a:gd name="connsiteX94" fmla="*/ 301015 w 808411"/>
                <a:gd name="connsiteY94" fmla="*/ 800124 h 817053"/>
                <a:gd name="connsiteX95" fmla="*/ 314821 w 808411"/>
                <a:gd name="connsiteY95" fmla="*/ 741499 h 817053"/>
                <a:gd name="connsiteX96" fmla="*/ 325583 w 808411"/>
                <a:gd name="connsiteY96" fmla="*/ 739503 h 817053"/>
                <a:gd name="connsiteX97" fmla="*/ 325954 w 808411"/>
                <a:gd name="connsiteY97" fmla="*/ 737802 h 817053"/>
                <a:gd name="connsiteX98" fmla="*/ 296265 w 808411"/>
                <a:gd name="connsiteY98" fmla="*/ 730853 h 817053"/>
                <a:gd name="connsiteX99" fmla="*/ 295893 w 808411"/>
                <a:gd name="connsiteY99" fmla="*/ 732554 h 817053"/>
                <a:gd name="connsiteX100" fmla="*/ 303539 w 808411"/>
                <a:gd name="connsiteY100" fmla="*/ 738837 h 817053"/>
                <a:gd name="connsiteX101" fmla="*/ 289807 w 808411"/>
                <a:gd name="connsiteY101" fmla="*/ 797388 h 817053"/>
                <a:gd name="connsiteX102" fmla="*/ 280084 w 808411"/>
                <a:gd name="connsiteY102" fmla="*/ 799606 h 817053"/>
                <a:gd name="connsiteX103" fmla="*/ 279713 w 808411"/>
                <a:gd name="connsiteY103" fmla="*/ 801307 h 817053"/>
                <a:gd name="connsiteX104" fmla="*/ 334416 w 808411"/>
                <a:gd name="connsiteY104" fmla="*/ 814096 h 817053"/>
                <a:gd name="connsiteX105" fmla="*/ 340131 w 808411"/>
                <a:gd name="connsiteY105" fmla="*/ 789848 h 817053"/>
                <a:gd name="connsiteX106" fmla="*/ 338424 w 808411"/>
                <a:gd name="connsiteY106" fmla="*/ 789478 h 817053"/>
                <a:gd name="connsiteX107" fmla="*/ 326474 w 808411"/>
                <a:gd name="connsiteY107" fmla="*/ 806112 h 817053"/>
                <a:gd name="connsiteX108" fmla="*/ 511812 w 808411"/>
                <a:gd name="connsiteY108" fmla="*/ 731814 h 817053"/>
                <a:gd name="connsiteX109" fmla="*/ 512109 w 808411"/>
                <a:gd name="connsiteY109" fmla="*/ 733515 h 817053"/>
                <a:gd name="connsiteX110" fmla="*/ 505503 w 808411"/>
                <a:gd name="connsiteY110" fmla="*/ 738690 h 817053"/>
                <a:gd name="connsiteX111" fmla="*/ 496893 w 808411"/>
                <a:gd name="connsiteY111" fmla="*/ 808478 h 817053"/>
                <a:gd name="connsiteX112" fmla="*/ 492439 w 808411"/>
                <a:gd name="connsiteY112" fmla="*/ 809291 h 817053"/>
                <a:gd name="connsiteX113" fmla="*/ 463714 w 808411"/>
                <a:gd name="connsiteY113" fmla="*/ 760942 h 817053"/>
                <a:gd name="connsiteX114" fmla="*/ 462972 w 808411"/>
                <a:gd name="connsiteY114" fmla="*/ 761090 h 817053"/>
                <a:gd name="connsiteX115" fmla="*/ 452432 w 808411"/>
                <a:gd name="connsiteY115" fmla="*/ 816314 h 817053"/>
                <a:gd name="connsiteX116" fmla="*/ 448127 w 808411"/>
                <a:gd name="connsiteY116" fmla="*/ 817053 h 817053"/>
                <a:gd name="connsiteX117" fmla="*/ 416211 w 808411"/>
                <a:gd name="connsiteY117" fmla="*/ 754510 h 817053"/>
                <a:gd name="connsiteX118" fmla="*/ 407230 w 808411"/>
                <a:gd name="connsiteY118" fmla="*/ 751997 h 817053"/>
                <a:gd name="connsiteX119" fmla="*/ 406933 w 808411"/>
                <a:gd name="connsiteY119" fmla="*/ 750296 h 817053"/>
                <a:gd name="connsiteX120" fmla="*/ 436103 w 808411"/>
                <a:gd name="connsiteY120" fmla="*/ 745121 h 817053"/>
                <a:gd name="connsiteX121" fmla="*/ 436400 w 808411"/>
                <a:gd name="connsiteY121" fmla="*/ 746822 h 817053"/>
                <a:gd name="connsiteX122" fmla="*/ 427864 w 808411"/>
                <a:gd name="connsiteY122" fmla="*/ 752440 h 817053"/>
                <a:gd name="connsiteX123" fmla="*/ 449241 w 808411"/>
                <a:gd name="connsiteY123" fmla="*/ 795688 h 817053"/>
                <a:gd name="connsiteX124" fmla="*/ 449909 w 808411"/>
                <a:gd name="connsiteY124" fmla="*/ 795540 h 817053"/>
                <a:gd name="connsiteX125" fmla="*/ 459484 w 808411"/>
                <a:gd name="connsiteY125" fmla="*/ 740390 h 817053"/>
                <a:gd name="connsiteX126" fmla="*/ 464011 w 808411"/>
                <a:gd name="connsiteY126" fmla="*/ 739577 h 817053"/>
                <a:gd name="connsiteX127" fmla="*/ 492291 w 808411"/>
                <a:gd name="connsiteY127" fmla="*/ 788074 h 817053"/>
                <a:gd name="connsiteX128" fmla="*/ 492959 w 808411"/>
                <a:gd name="connsiteY128" fmla="*/ 788074 h 817053"/>
                <a:gd name="connsiteX129" fmla="*/ 498006 w 808411"/>
                <a:gd name="connsiteY129" fmla="*/ 740168 h 817053"/>
                <a:gd name="connsiteX130" fmla="*/ 488060 w 808411"/>
                <a:gd name="connsiteY130" fmla="*/ 737655 h 817053"/>
                <a:gd name="connsiteX131" fmla="*/ 487763 w 808411"/>
                <a:gd name="connsiteY131" fmla="*/ 735954 h 817053"/>
                <a:gd name="connsiteX132" fmla="*/ 511886 w 808411"/>
                <a:gd name="connsiteY132" fmla="*/ 731740 h 817053"/>
                <a:gd name="connsiteX133" fmla="*/ 193241 w 808411"/>
                <a:gd name="connsiteY133" fmla="*/ 719246 h 817053"/>
                <a:gd name="connsiteX134" fmla="*/ 167263 w 808411"/>
                <a:gd name="connsiteY134" fmla="*/ 717472 h 817053"/>
                <a:gd name="connsiteX135" fmla="*/ 167263 w 808411"/>
                <a:gd name="connsiteY135" fmla="*/ 717472 h 817053"/>
                <a:gd name="connsiteX136" fmla="*/ 198140 w 808411"/>
                <a:gd name="connsiteY136" fmla="*/ 697364 h 817053"/>
                <a:gd name="connsiteX137" fmla="*/ 193316 w 808411"/>
                <a:gd name="connsiteY137" fmla="*/ 719246 h 817053"/>
                <a:gd name="connsiteX138" fmla="*/ 203633 w 808411"/>
                <a:gd name="connsiteY138" fmla="*/ 723017 h 817053"/>
                <a:gd name="connsiteX139" fmla="*/ 211204 w 808411"/>
                <a:gd name="connsiteY139" fmla="*/ 687827 h 817053"/>
                <a:gd name="connsiteX140" fmla="*/ 206156 w 808411"/>
                <a:gd name="connsiteY140" fmla="*/ 684352 h 817053"/>
                <a:gd name="connsiteX141" fmla="*/ 143957 w 808411"/>
                <a:gd name="connsiteY141" fmla="*/ 724126 h 817053"/>
                <a:gd name="connsiteX142" fmla="*/ 136163 w 808411"/>
                <a:gd name="connsiteY142" fmla="*/ 723165 h 817053"/>
                <a:gd name="connsiteX143" fmla="*/ 135124 w 808411"/>
                <a:gd name="connsiteY143" fmla="*/ 724643 h 817053"/>
                <a:gd name="connsiteX144" fmla="*/ 154793 w 808411"/>
                <a:gd name="connsiteY144" fmla="*/ 738172 h 817053"/>
                <a:gd name="connsiteX145" fmla="*/ 155832 w 808411"/>
                <a:gd name="connsiteY145" fmla="*/ 736693 h 817053"/>
                <a:gd name="connsiteX146" fmla="*/ 150414 w 808411"/>
                <a:gd name="connsiteY146" fmla="*/ 728487 h 817053"/>
                <a:gd name="connsiteX147" fmla="*/ 192054 w 808411"/>
                <a:gd name="connsiteY147" fmla="*/ 724052 h 817053"/>
                <a:gd name="connsiteX148" fmla="*/ 185745 w 808411"/>
                <a:gd name="connsiteY148" fmla="*/ 752588 h 817053"/>
                <a:gd name="connsiteX149" fmla="*/ 175502 w 808411"/>
                <a:gd name="connsiteY149" fmla="*/ 750222 h 817053"/>
                <a:gd name="connsiteX150" fmla="*/ 174463 w 808411"/>
                <a:gd name="connsiteY150" fmla="*/ 751701 h 817053"/>
                <a:gd name="connsiteX151" fmla="*/ 198511 w 808411"/>
                <a:gd name="connsiteY151" fmla="*/ 768261 h 817053"/>
                <a:gd name="connsiteX152" fmla="*/ 199550 w 808411"/>
                <a:gd name="connsiteY152" fmla="*/ 766782 h 817053"/>
                <a:gd name="connsiteX153" fmla="*/ 195691 w 808411"/>
                <a:gd name="connsiteY153" fmla="*/ 759315 h 817053"/>
                <a:gd name="connsiteX154" fmla="*/ 202445 w 808411"/>
                <a:gd name="connsiteY154" fmla="*/ 728044 h 817053"/>
                <a:gd name="connsiteX155" fmla="*/ 211649 w 808411"/>
                <a:gd name="connsiteY155" fmla="*/ 733071 h 817053"/>
                <a:gd name="connsiteX156" fmla="*/ 212837 w 808411"/>
                <a:gd name="connsiteY156" fmla="*/ 727748 h 817053"/>
                <a:gd name="connsiteX157" fmla="*/ 203633 w 808411"/>
                <a:gd name="connsiteY157" fmla="*/ 722869 h 817053"/>
                <a:gd name="connsiteX158" fmla="*/ 203633 w 808411"/>
                <a:gd name="connsiteY158" fmla="*/ 722869 h 817053"/>
                <a:gd name="connsiteX159" fmla="*/ 44422 w 808411"/>
                <a:gd name="connsiteY159" fmla="*/ 467004 h 817053"/>
                <a:gd name="connsiteX160" fmla="*/ 33214 w 808411"/>
                <a:gd name="connsiteY160" fmla="*/ 478906 h 817053"/>
                <a:gd name="connsiteX161" fmla="*/ 21264 w 808411"/>
                <a:gd name="connsiteY161" fmla="*/ 467743 h 817053"/>
                <a:gd name="connsiteX162" fmla="*/ 32472 w 808411"/>
                <a:gd name="connsiteY162" fmla="*/ 455841 h 817053"/>
                <a:gd name="connsiteX163" fmla="*/ 44422 w 808411"/>
                <a:gd name="connsiteY163" fmla="*/ 467004 h 817053"/>
                <a:gd name="connsiteX164" fmla="*/ 67654 w 808411"/>
                <a:gd name="connsiteY164" fmla="*/ 343470 h 817053"/>
                <a:gd name="connsiteX165" fmla="*/ 73592 w 808411"/>
                <a:gd name="connsiteY165" fmla="*/ 329793 h 817053"/>
                <a:gd name="connsiteX166" fmla="*/ 74705 w 808411"/>
                <a:gd name="connsiteY166" fmla="*/ 320035 h 817053"/>
                <a:gd name="connsiteX167" fmla="*/ 73815 w 808411"/>
                <a:gd name="connsiteY167" fmla="*/ 309907 h 817053"/>
                <a:gd name="connsiteX168" fmla="*/ 70846 w 808411"/>
                <a:gd name="connsiteY168" fmla="*/ 301109 h 817053"/>
                <a:gd name="connsiteX169" fmla="*/ 53923 w 808411"/>
                <a:gd name="connsiteY169" fmla="*/ 297117 h 817053"/>
                <a:gd name="connsiteX170" fmla="*/ 50954 w 808411"/>
                <a:gd name="connsiteY170" fmla="*/ 288541 h 817053"/>
                <a:gd name="connsiteX171" fmla="*/ 49246 w 808411"/>
                <a:gd name="connsiteY171" fmla="*/ 288098 h 817053"/>
                <a:gd name="connsiteX172" fmla="*/ 42566 w 808411"/>
                <a:gd name="connsiteY172" fmla="*/ 316264 h 817053"/>
                <a:gd name="connsiteX173" fmla="*/ 44273 w 808411"/>
                <a:gd name="connsiteY173" fmla="*/ 316708 h 817053"/>
                <a:gd name="connsiteX174" fmla="*/ 50954 w 808411"/>
                <a:gd name="connsiteY174" fmla="*/ 308206 h 817053"/>
                <a:gd name="connsiteX175" fmla="*/ 69287 w 808411"/>
                <a:gd name="connsiteY175" fmla="*/ 312494 h 817053"/>
                <a:gd name="connsiteX176" fmla="*/ 69287 w 808411"/>
                <a:gd name="connsiteY176" fmla="*/ 319000 h 817053"/>
                <a:gd name="connsiteX177" fmla="*/ 68174 w 808411"/>
                <a:gd name="connsiteY177" fmla="*/ 325210 h 817053"/>
                <a:gd name="connsiteX178" fmla="*/ 60900 w 808411"/>
                <a:gd name="connsiteY178" fmla="*/ 338295 h 817053"/>
                <a:gd name="connsiteX179" fmla="*/ 47242 w 808411"/>
                <a:gd name="connsiteY179" fmla="*/ 345614 h 817053"/>
                <a:gd name="connsiteX180" fmla="*/ 28538 w 808411"/>
                <a:gd name="connsiteY180" fmla="*/ 345170 h 817053"/>
                <a:gd name="connsiteX181" fmla="*/ 14658 w 808411"/>
                <a:gd name="connsiteY181" fmla="*/ 338221 h 817053"/>
                <a:gd name="connsiteX182" fmla="*/ 6864 w 808411"/>
                <a:gd name="connsiteY182" fmla="*/ 326097 h 817053"/>
                <a:gd name="connsiteX183" fmla="*/ 6568 w 808411"/>
                <a:gd name="connsiteY183" fmla="*/ 311163 h 817053"/>
                <a:gd name="connsiteX184" fmla="*/ 9314 w 808411"/>
                <a:gd name="connsiteY184" fmla="*/ 304510 h 817053"/>
                <a:gd name="connsiteX185" fmla="*/ 14881 w 808411"/>
                <a:gd name="connsiteY185" fmla="*/ 298226 h 817053"/>
                <a:gd name="connsiteX186" fmla="*/ 29577 w 808411"/>
                <a:gd name="connsiteY186" fmla="*/ 293568 h 817053"/>
                <a:gd name="connsiteX187" fmla="*/ 29948 w 808411"/>
                <a:gd name="connsiteY187" fmla="*/ 291868 h 817053"/>
                <a:gd name="connsiteX188" fmla="*/ 11763 w 808411"/>
                <a:gd name="connsiteY188" fmla="*/ 288246 h 817053"/>
                <a:gd name="connsiteX189" fmla="*/ 7607 w 808411"/>
                <a:gd name="connsiteY189" fmla="*/ 293790 h 817053"/>
                <a:gd name="connsiteX190" fmla="*/ 4118 w 808411"/>
                <a:gd name="connsiteY190" fmla="*/ 300444 h 817053"/>
                <a:gd name="connsiteX191" fmla="*/ 1149 w 808411"/>
                <a:gd name="connsiteY191" fmla="*/ 309907 h 817053"/>
                <a:gd name="connsiteX192" fmla="*/ 481 w 808411"/>
                <a:gd name="connsiteY192" fmla="*/ 325431 h 817053"/>
                <a:gd name="connsiteX193" fmla="*/ 5603 w 808411"/>
                <a:gd name="connsiteY193" fmla="*/ 339626 h 817053"/>
                <a:gd name="connsiteX194" fmla="*/ 15771 w 808411"/>
                <a:gd name="connsiteY194" fmla="*/ 350863 h 817053"/>
                <a:gd name="connsiteX195" fmla="*/ 30245 w 808411"/>
                <a:gd name="connsiteY195" fmla="*/ 357516 h 817053"/>
                <a:gd name="connsiteX196" fmla="*/ 44719 w 808411"/>
                <a:gd name="connsiteY196" fmla="*/ 358034 h 817053"/>
                <a:gd name="connsiteX197" fmla="*/ 57485 w 808411"/>
                <a:gd name="connsiteY197" fmla="*/ 353081 h 817053"/>
                <a:gd name="connsiteX198" fmla="*/ 67431 w 808411"/>
                <a:gd name="connsiteY198" fmla="*/ 343396 h 817053"/>
                <a:gd name="connsiteX199" fmla="*/ 128073 w 808411"/>
                <a:gd name="connsiteY199" fmla="*/ 612420 h 817053"/>
                <a:gd name="connsiteX200" fmla="*/ 129186 w 808411"/>
                <a:gd name="connsiteY200" fmla="*/ 619222 h 817053"/>
                <a:gd name="connsiteX201" fmla="*/ 114044 w 808411"/>
                <a:gd name="connsiteY201" fmla="*/ 629793 h 817053"/>
                <a:gd name="connsiteX202" fmla="*/ 113079 w 808411"/>
                <a:gd name="connsiteY202" fmla="*/ 628315 h 817053"/>
                <a:gd name="connsiteX203" fmla="*/ 119834 w 808411"/>
                <a:gd name="connsiteY203" fmla="*/ 614490 h 817053"/>
                <a:gd name="connsiteX204" fmla="*/ 119091 w 808411"/>
                <a:gd name="connsiteY204" fmla="*/ 606210 h 817053"/>
                <a:gd name="connsiteX205" fmla="*/ 116122 w 808411"/>
                <a:gd name="connsiteY205" fmla="*/ 599631 h 817053"/>
                <a:gd name="connsiteX206" fmla="*/ 105063 w 808411"/>
                <a:gd name="connsiteY206" fmla="*/ 589503 h 817053"/>
                <a:gd name="connsiteX207" fmla="*/ 90886 w 808411"/>
                <a:gd name="connsiteY207" fmla="*/ 586767 h 817053"/>
                <a:gd name="connsiteX208" fmla="*/ 76264 w 808411"/>
                <a:gd name="connsiteY208" fmla="*/ 591942 h 817053"/>
                <a:gd name="connsiteX209" fmla="*/ 63052 w 808411"/>
                <a:gd name="connsiteY209" fmla="*/ 605101 h 817053"/>
                <a:gd name="connsiteX210" fmla="*/ 58970 w 808411"/>
                <a:gd name="connsiteY210" fmla="*/ 620035 h 817053"/>
                <a:gd name="connsiteX211" fmla="*/ 63497 w 808411"/>
                <a:gd name="connsiteY211" fmla="*/ 634303 h 817053"/>
                <a:gd name="connsiteX212" fmla="*/ 67283 w 808411"/>
                <a:gd name="connsiteY212" fmla="*/ 639404 h 817053"/>
                <a:gd name="connsiteX213" fmla="*/ 71959 w 808411"/>
                <a:gd name="connsiteY213" fmla="*/ 643914 h 817053"/>
                <a:gd name="connsiteX214" fmla="*/ 87769 w 808411"/>
                <a:gd name="connsiteY214" fmla="*/ 633638 h 817053"/>
                <a:gd name="connsiteX215" fmla="*/ 86210 w 808411"/>
                <a:gd name="connsiteY215" fmla="*/ 622992 h 817053"/>
                <a:gd name="connsiteX216" fmla="*/ 87695 w 808411"/>
                <a:gd name="connsiteY216" fmla="*/ 622031 h 817053"/>
                <a:gd name="connsiteX217" fmla="*/ 103579 w 808411"/>
                <a:gd name="connsiteY217" fmla="*/ 646279 h 817053"/>
                <a:gd name="connsiteX218" fmla="*/ 102094 w 808411"/>
                <a:gd name="connsiteY218" fmla="*/ 647241 h 817053"/>
                <a:gd name="connsiteX219" fmla="*/ 93855 w 808411"/>
                <a:gd name="connsiteY219" fmla="*/ 643470 h 817053"/>
                <a:gd name="connsiteX220" fmla="*/ 79233 w 808411"/>
                <a:gd name="connsiteY220" fmla="*/ 652933 h 817053"/>
                <a:gd name="connsiteX221" fmla="*/ 70771 w 808411"/>
                <a:gd name="connsiteY221" fmla="*/ 649015 h 817053"/>
                <a:gd name="connsiteX222" fmla="*/ 62829 w 808411"/>
                <a:gd name="connsiteY222" fmla="*/ 642657 h 817053"/>
                <a:gd name="connsiteX223" fmla="*/ 56520 w 808411"/>
                <a:gd name="connsiteY223" fmla="*/ 635116 h 817053"/>
                <a:gd name="connsiteX224" fmla="*/ 50731 w 808411"/>
                <a:gd name="connsiteY224" fmla="*/ 621440 h 817053"/>
                <a:gd name="connsiteX225" fmla="*/ 50582 w 808411"/>
                <a:gd name="connsiteY225" fmla="*/ 607615 h 817053"/>
                <a:gd name="connsiteX226" fmla="*/ 55778 w 808411"/>
                <a:gd name="connsiteY226" fmla="*/ 594973 h 817053"/>
                <a:gd name="connsiteX227" fmla="*/ 66170 w 808411"/>
                <a:gd name="connsiteY227" fmla="*/ 584919 h 817053"/>
                <a:gd name="connsiteX228" fmla="*/ 81014 w 808411"/>
                <a:gd name="connsiteY228" fmla="*/ 579005 h 817053"/>
                <a:gd name="connsiteX229" fmla="*/ 96230 w 808411"/>
                <a:gd name="connsiteY229" fmla="*/ 579448 h 817053"/>
                <a:gd name="connsiteX230" fmla="*/ 110036 w 808411"/>
                <a:gd name="connsiteY230" fmla="*/ 585511 h 817053"/>
                <a:gd name="connsiteX231" fmla="*/ 120873 w 808411"/>
                <a:gd name="connsiteY231" fmla="*/ 596674 h 817053"/>
                <a:gd name="connsiteX232" fmla="*/ 125697 w 808411"/>
                <a:gd name="connsiteY232" fmla="*/ 605323 h 817053"/>
                <a:gd name="connsiteX233" fmla="*/ 128147 w 808411"/>
                <a:gd name="connsiteY233" fmla="*/ 612494 h 817053"/>
                <a:gd name="connsiteX234" fmla="*/ 602142 w 808411"/>
                <a:gd name="connsiteY234" fmla="*/ 738763 h 817053"/>
                <a:gd name="connsiteX235" fmla="*/ 602142 w 808411"/>
                <a:gd name="connsiteY235" fmla="*/ 738763 h 817053"/>
                <a:gd name="connsiteX236" fmla="*/ 594497 w 808411"/>
                <a:gd name="connsiteY236" fmla="*/ 702834 h 817053"/>
                <a:gd name="connsiteX237" fmla="*/ 613276 w 808411"/>
                <a:gd name="connsiteY237" fmla="*/ 715328 h 817053"/>
                <a:gd name="connsiteX238" fmla="*/ 602142 w 808411"/>
                <a:gd name="connsiteY238" fmla="*/ 738763 h 817053"/>
                <a:gd name="connsiteX239" fmla="*/ 651798 w 808411"/>
                <a:gd name="connsiteY239" fmla="*/ 727526 h 817053"/>
                <a:gd name="connsiteX240" fmla="*/ 625004 w 808411"/>
                <a:gd name="connsiteY240" fmla="*/ 709858 h 817053"/>
                <a:gd name="connsiteX241" fmla="*/ 625004 w 808411"/>
                <a:gd name="connsiteY241" fmla="*/ 709858 h 817053"/>
                <a:gd name="connsiteX242" fmla="*/ 633094 w 808411"/>
                <a:gd name="connsiteY242" fmla="*/ 703130 h 817053"/>
                <a:gd name="connsiteX243" fmla="*/ 628566 w 808411"/>
                <a:gd name="connsiteY243" fmla="*/ 700173 h 817053"/>
                <a:gd name="connsiteX244" fmla="*/ 620624 w 808411"/>
                <a:gd name="connsiteY244" fmla="*/ 706974 h 817053"/>
                <a:gd name="connsiteX245" fmla="*/ 620624 w 808411"/>
                <a:gd name="connsiteY245" fmla="*/ 706974 h 817053"/>
                <a:gd name="connsiteX246" fmla="*/ 590489 w 808411"/>
                <a:gd name="connsiteY246" fmla="*/ 687162 h 817053"/>
                <a:gd name="connsiteX247" fmla="*/ 585442 w 808411"/>
                <a:gd name="connsiteY247" fmla="*/ 690562 h 817053"/>
                <a:gd name="connsiteX248" fmla="*/ 600064 w 808411"/>
                <a:gd name="connsiteY248" fmla="*/ 762716 h 817053"/>
                <a:gd name="connsiteX249" fmla="*/ 596353 w 808411"/>
                <a:gd name="connsiteY249" fmla="*/ 769591 h 817053"/>
                <a:gd name="connsiteX250" fmla="*/ 597318 w 808411"/>
                <a:gd name="connsiteY250" fmla="*/ 771070 h 817053"/>
                <a:gd name="connsiteX251" fmla="*/ 617136 w 808411"/>
                <a:gd name="connsiteY251" fmla="*/ 757689 h 817053"/>
                <a:gd name="connsiteX252" fmla="*/ 616171 w 808411"/>
                <a:gd name="connsiteY252" fmla="*/ 756211 h 817053"/>
                <a:gd name="connsiteX253" fmla="*/ 606522 w 808411"/>
                <a:gd name="connsiteY253" fmla="*/ 758280 h 817053"/>
                <a:gd name="connsiteX254" fmla="*/ 617507 w 808411"/>
                <a:gd name="connsiteY254" fmla="*/ 717990 h 817053"/>
                <a:gd name="connsiteX255" fmla="*/ 641927 w 808411"/>
                <a:gd name="connsiteY255" fmla="*/ 734254 h 817053"/>
                <a:gd name="connsiteX256" fmla="*/ 636063 w 808411"/>
                <a:gd name="connsiteY256" fmla="*/ 742903 h 817053"/>
                <a:gd name="connsiteX257" fmla="*/ 637028 w 808411"/>
                <a:gd name="connsiteY257" fmla="*/ 744382 h 817053"/>
                <a:gd name="connsiteX258" fmla="*/ 661225 w 808411"/>
                <a:gd name="connsiteY258" fmla="*/ 728044 h 817053"/>
                <a:gd name="connsiteX259" fmla="*/ 660260 w 808411"/>
                <a:gd name="connsiteY259" fmla="*/ 726565 h 817053"/>
                <a:gd name="connsiteX260" fmla="*/ 651873 w 808411"/>
                <a:gd name="connsiteY260" fmla="*/ 727379 h 817053"/>
                <a:gd name="connsiteX261" fmla="*/ 103207 w 808411"/>
                <a:gd name="connsiteY261" fmla="*/ 181420 h 817053"/>
                <a:gd name="connsiteX262" fmla="*/ 81386 w 808411"/>
                <a:gd name="connsiteY262" fmla="*/ 175727 h 817053"/>
                <a:gd name="connsiteX263" fmla="*/ 100313 w 808411"/>
                <a:gd name="connsiteY263" fmla="*/ 207220 h 817053"/>
                <a:gd name="connsiteX264" fmla="*/ 100313 w 808411"/>
                <a:gd name="connsiteY264" fmla="*/ 207220 h 817053"/>
                <a:gd name="connsiteX265" fmla="*/ 103133 w 808411"/>
                <a:gd name="connsiteY265" fmla="*/ 181420 h 817053"/>
                <a:gd name="connsiteX266" fmla="*/ 106176 w 808411"/>
                <a:gd name="connsiteY266" fmla="*/ 230582 h 817053"/>
                <a:gd name="connsiteX267" fmla="*/ 68767 w 808411"/>
                <a:gd name="connsiteY267" fmla="*/ 167078 h 817053"/>
                <a:gd name="connsiteX268" fmla="*/ 72404 w 808411"/>
                <a:gd name="connsiteY268" fmla="*/ 162198 h 817053"/>
                <a:gd name="connsiteX269" fmla="*/ 107364 w 808411"/>
                <a:gd name="connsiteY269" fmla="*/ 171144 h 817053"/>
                <a:gd name="connsiteX270" fmla="*/ 107364 w 808411"/>
                <a:gd name="connsiteY270" fmla="*/ 171144 h 817053"/>
                <a:gd name="connsiteX271" fmla="*/ 112634 w 808411"/>
                <a:gd name="connsiteY271" fmla="*/ 162124 h 817053"/>
                <a:gd name="connsiteX272" fmla="*/ 117904 w 808411"/>
                <a:gd name="connsiteY272" fmla="*/ 163455 h 817053"/>
                <a:gd name="connsiteX273" fmla="*/ 112485 w 808411"/>
                <a:gd name="connsiteY273" fmla="*/ 172400 h 817053"/>
                <a:gd name="connsiteX274" fmla="*/ 112485 w 808411"/>
                <a:gd name="connsiteY274" fmla="*/ 172400 h 817053"/>
                <a:gd name="connsiteX275" fmla="*/ 143585 w 808411"/>
                <a:gd name="connsiteY275" fmla="*/ 180385 h 817053"/>
                <a:gd name="connsiteX276" fmla="*/ 151230 w 808411"/>
                <a:gd name="connsiteY276" fmla="*/ 176836 h 817053"/>
                <a:gd name="connsiteX277" fmla="*/ 152641 w 808411"/>
                <a:gd name="connsiteY277" fmla="*/ 177871 h 817053"/>
                <a:gd name="connsiteX278" fmla="*/ 135050 w 808411"/>
                <a:gd name="connsiteY278" fmla="*/ 201158 h 817053"/>
                <a:gd name="connsiteX279" fmla="*/ 133639 w 808411"/>
                <a:gd name="connsiteY279" fmla="*/ 200123 h 817053"/>
                <a:gd name="connsiteX280" fmla="*/ 136386 w 808411"/>
                <a:gd name="connsiteY280" fmla="*/ 190069 h 817053"/>
                <a:gd name="connsiteX281" fmla="*/ 108032 w 808411"/>
                <a:gd name="connsiteY281" fmla="*/ 182602 h 817053"/>
                <a:gd name="connsiteX282" fmla="*/ 108032 w 808411"/>
                <a:gd name="connsiteY282" fmla="*/ 182602 h 817053"/>
                <a:gd name="connsiteX283" fmla="*/ 110853 w 808411"/>
                <a:gd name="connsiteY283" fmla="*/ 224224 h 817053"/>
                <a:gd name="connsiteX284" fmla="*/ 119314 w 808411"/>
                <a:gd name="connsiteY284" fmla="*/ 219197 h 817053"/>
                <a:gd name="connsiteX285" fmla="*/ 120724 w 808411"/>
                <a:gd name="connsiteY285" fmla="*/ 220232 h 817053"/>
                <a:gd name="connsiteX286" fmla="*/ 106325 w 808411"/>
                <a:gd name="connsiteY286" fmla="*/ 239305 h 817053"/>
                <a:gd name="connsiteX287" fmla="*/ 104915 w 808411"/>
                <a:gd name="connsiteY287" fmla="*/ 238270 h 817053"/>
                <a:gd name="connsiteX288" fmla="*/ 106176 w 808411"/>
                <a:gd name="connsiteY288" fmla="*/ 230508 h 817053"/>
                <a:gd name="connsiteX289" fmla="*/ 641036 w 808411"/>
                <a:gd name="connsiteY289" fmla="*/ 168408 h 817053"/>
                <a:gd name="connsiteX290" fmla="*/ 638067 w 808411"/>
                <a:gd name="connsiteY290" fmla="*/ 158650 h 817053"/>
                <a:gd name="connsiteX291" fmla="*/ 681785 w 808411"/>
                <a:gd name="connsiteY291" fmla="*/ 138393 h 817053"/>
                <a:gd name="connsiteX292" fmla="*/ 682230 w 808411"/>
                <a:gd name="connsiteY292" fmla="*/ 138911 h 817053"/>
                <a:gd name="connsiteX293" fmla="*/ 655064 w 808411"/>
                <a:gd name="connsiteY293" fmla="*/ 187999 h 817053"/>
                <a:gd name="connsiteX294" fmla="*/ 658108 w 808411"/>
                <a:gd name="connsiteY294" fmla="*/ 191474 h 817053"/>
                <a:gd name="connsiteX295" fmla="*/ 710510 w 808411"/>
                <a:gd name="connsiteY295" fmla="*/ 171291 h 817053"/>
                <a:gd name="connsiteX296" fmla="*/ 710955 w 808411"/>
                <a:gd name="connsiteY296" fmla="*/ 171809 h 817053"/>
                <a:gd name="connsiteX297" fmla="*/ 684680 w 808411"/>
                <a:gd name="connsiteY297" fmla="*/ 212248 h 817053"/>
                <a:gd name="connsiteX298" fmla="*/ 675476 w 808411"/>
                <a:gd name="connsiteY298" fmla="*/ 207886 h 817053"/>
                <a:gd name="connsiteX299" fmla="*/ 674140 w 808411"/>
                <a:gd name="connsiteY299" fmla="*/ 208995 h 817053"/>
                <a:gd name="connsiteX300" fmla="*/ 693587 w 808411"/>
                <a:gd name="connsiteY300" fmla="*/ 231247 h 817053"/>
                <a:gd name="connsiteX301" fmla="*/ 694923 w 808411"/>
                <a:gd name="connsiteY301" fmla="*/ 230138 h 817053"/>
                <a:gd name="connsiteX302" fmla="*/ 692473 w 808411"/>
                <a:gd name="connsiteY302" fmla="*/ 221193 h 817053"/>
                <a:gd name="connsiteX303" fmla="*/ 729882 w 808411"/>
                <a:gd name="connsiteY303" fmla="*/ 161829 h 817053"/>
                <a:gd name="connsiteX304" fmla="*/ 726988 w 808411"/>
                <a:gd name="connsiteY304" fmla="*/ 158502 h 817053"/>
                <a:gd name="connsiteX305" fmla="*/ 674066 w 808411"/>
                <a:gd name="connsiteY305" fmla="*/ 177871 h 817053"/>
                <a:gd name="connsiteX306" fmla="*/ 673546 w 808411"/>
                <a:gd name="connsiteY306" fmla="*/ 177280 h 817053"/>
                <a:gd name="connsiteX307" fmla="*/ 700341 w 808411"/>
                <a:gd name="connsiteY307" fmla="*/ 127970 h 817053"/>
                <a:gd name="connsiteX308" fmla="*/ 697372 w 808411"/>
                <a:gd name="connsiteY308" fmla="*/ 124569 h 817053"/>
                <a:gd name="connsiteX309" fmla="*/ 632871 w 808411"/>
                <a:gd name="connsiteY309" fmla="*/ 153105 h 817053"/>
                <a:gd name="connsiteX310" fmla="*/ 625078 w 808411"/>
                <a:gd name="connsiteY310" fmla="*/ 150148 h 817053"/>
                <a:gd name="connsiteX311" fmla="*/ 623742 w 808411"/>
                <a:gd name="connsiteY311" fmla="*/ 151331 h 817053"/>
                <a:gd name="connsiteX312" fmla="*/ 639774 w 808411"/>
                <a:gd name="connsiteY312" fmla="*/ 169739 h 817053"/>
                <a:gd name="connsiteX313" fmla="*/ 641110 w 808411"/>
                <a:gd name="connsiteY313" fmla="*/ 168556 h 817053"/>
                <a:gd name="connsiteX314" fmla="*/ 569113 w 808411"/>
                <a:gd name="connsiteY314" fmla="*/ 116437 h 817053"/>
                <a:gd name="connsiteX315" fmla="*/ 542912 w 808411"/>
                <a:gd name="connsiteY315" fmla="*/ 103056 h 817053"/>
                <a:gd name="connsiteX316" fmla="*/ 543728 w 808411"/>
                <a:gd name="connsiteY316" fmla="*/ 101503 h 817053"/>
                <a:gd name="connsiteX317" fmla="*/ 553748 w 808411"/>
                <a:gd name="connsiteY317" fmla="*/ 101725 h 817053"/>
                <a:gd name="connsiteX318" fmla="*/ 581360 w 808411"/>
                <a:gd name="connsiteY318" fmla="*/ 48275 h 817053"/>
                <a:gd name="connsiteX319" fmla="*/ 575348 w 808411"/>
                <a:gd name="connsiteY319" fmla="*/ 40291 h 817053"/>
                <a:gd name="connsiteX320" fmla="*/ 576164 w 808411"/>
                <a:gd name="connsiteY320" fmla="*/ 38738 h 817053"/>
                <a:gd name="connsiteX321" fmla="*/ 602291 w 808411"/>
                <a:gd name="connsiteY321" fmla="*/ 52119 h 817053"/>
                <a:gd name="connsiteX322" fmla="*/ 601475 w 808411"/>
                <a:gd name="connsiteY322" fmla="*/ 53672 h 817053"/>
                <a:gd name="connsiteX323" fmla="*/ 591528 w 808411"/>
                <a:gd name="connsiteY323" fmla="*/ 53524 h 817053"/>
                <a:gd name="connsiteX324" fmla="*/ 563917 w 808411"/>
                <a:gd name="connsiteY324" fmla="*/ 106974 h 817053"/>
                <a:gd name="connsiteX325" fmla="*/ 569855 w 808411"/>
                <a:gd name="connsiteY325" fmla="*/ 114958 h 817053"/>
                <a:gd name="connsiteX326" fmla="*/ 569039 w 808411"/>
                <a:gd name="connsiteY326" fmla="*/ 116511 h 817053"/>
                <a:gd name="connsiteX327" fmla="*/ 478782 w 808411"/>
                <a:gd name="connsiteY327" fmla="*/ 54781 h 817053"/>
                <a:gd name="connsiteX328" fmla="*/ 477000 w 808411"/>
                <a:gd name="connsiteY328" fmla="*/ 54559 h 817053"/>
                <a:gd name="connsiteX329" fmla="*/ 466609 w 808411"/>
                <a:gd name="connsiteY329" fmla="*/ 72154 h 817053"/>
                <a:gd name="connsiteX330" fmla="*/ 440705 w 808411"/>
                <a:gd name="connsiteY330" fmla="*/ 68605 h 817053"/>
                <a:gd name="connsiteX331" fmla="*/ 449018 w 808411"/>
                <a:gd name="connsiteY331" fmla="*/ 8945 h 817053"/>
                <a:gd name="connsiteX332" fmla="*/ 459558 w 808411"/>
                <a:gd name="connsiteY332" fmla="*/ 5988 h 817053"/>
                <a:gd name="connsiteX333" fmla="*/ 459780 w 808411"/>
                <a:gd name="connsiteY333" fmla="*/ 4214 h 817053"/>
                <a:gd name="connsiteX334" fmla="*/ 429571 w 808411"/>
                <a:gd name="connsiteY334" fmla="*/ 0 h 817053"/>
                <a:gd name="connsiteX335" fmla="*/ 429349 w 808411"/>
                <a:gd name="connsiteY335" fmla="*/ 1774 h 817053"/>
                <a:gd name="connsiteX336" fmla="*/ 437587 w 808411"/>
                <a:gd name="connsiteY336" fmla="*/ 7319 h 817053"/>
                <a:gd name="connsiteX337" fmla="*/ 429274 w 808411"/>
                <a:gd name="connsiteY337" fmla="*/ 66905 h 817053"/>
                <a:gd name="connsiteX338" fmla="*/ 419848 w 808411"/>
                <a:gd name="connsiteY338" fmla="*/ 70010 h 817053"/>
                <a:gd name="connsiteX339" fmla="*/ 419625 w 808411"/>
                <a:gd name="connsiteY339" fmla="*/ 71784 h 817053"/>
                <a:gd name="connsiteX340" fmla="*/ 475293 w 808411"/>
                <a:gd name="connsiteY340" fmla="*/ 79473 h 817053"/>
                <a:gd name="connsiteX341" fmla="*/ 478708 w 808411"/>
                <a:gd name="connsiteY341" fmla="*/ 54781 h 817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</a:cxnLst>
              <a:rect l="l" t="t" r="r" b="b"/>
              <a:pathLst>
                <a:path w="808411" h="817053">
                  <a:moveTo>
                    <a:pt x="808412" y="341991"/>
                  </a:moveTo>
                  <a:lnTo>
                    <a:pt x="806704" y="342435"/>
                  </a:lnTo>
                  <a:lnTo>
                    <a:pt x="800173" y="334968"/>
                  </a:lnTo>
                  <a:lnTo>
                    <a:pt x="777163" y="341030"/>
                  </a:lnTo>
                  <a:cubicBezTo>
                    <a:pt x="777683" y="342435"/>
                    <a:pt x="778277" y="343914"/>
                    <a:pt x="778796" y="345466"/>
                  </a:cubicBezTo>
                  <a:lnTo>
                    <a:pt x="774343" y="348793"/>
                  </a:lnTo>
                  <a:cubicBezTo>
                    <a:pt x="773600" y="346501"/>
                    <a:pt x="772858" y="344357"/>
                    <a:pt x="772042" y="342287"/>
                  </a:cubicBezTo>
                  <a:lnTo>
                    <a:pt x="741758" y="350271"/>
                  </a:lnTo>
                  <a:lnTo>
                    <a:pt x="739754" y="359956"/>
                  </a:lnTo>
                  <a:lnTo>
                    <a:pt x="738047" y="360399"/>
                  </a:lnTo>
                  <a:lnTo>
                    <a:pt x="730625" y="332307"/>
                  </a:lnTo>
                  <a:lnTo>
                    <a:pt x="732332" y="331863"/>
                  </a:lnTo>
                  <a:lnTo>
                    <a:pt x="738863" y="339256"/>
                  </a:lnTo>
                  <a:lnTo>
                    <a:pt x="766994" y="331863"/>
                  </a:lnTo>
                  <a:cubicBezTo>
                    <a:pt x="766401" y="330828"/>
                    <a:pt x="765807" y="329719"/>
                    <a:pt x="765139" y="328758"/>
                  </a:cubicBezTo>
                  <a:cubicBezTo>
                    <a:pt x="752372" y="309167"/>
                    <a:pt x="735152" y="305323"/>
                    <a:pt x="730476" y="304658"/>
                  </a:cubicBezTo>
                  <a:lnTo>
                    <a:pt x="729734" y="304879"/>
                  </a:lnTo>
                  <a:lnTo>
                    <a:pt x="727656" y="314342"/>
                  </a:lnTo>
                  <a:lnTo>
                    <a:pt x="725948" y="314786"/>
                  </a:lnTo>
                  <a:lnTo>
                    <a:pt x="718526" y="286693"/>
                  </a:lnTo>
                  <a:lnTo>
                    <a:pt x="720233" y="286250"/>
                  </a:lnTo>
                  <a:lnTo>
                    <a:pt x="726765" y="293716"/>
                  </a:lnTo>
                  <a:lnTo>
                    <a:pt x="785105" y="278413"/>
                  </a:lnTo>
                  <a:lnTo>
                    <a:pt x="787109" y="268729"/>
                  </a:lnTo>
                  <a:lnTo>
                    <a:pt x="788816" y="268285"/>
                  </a:lnTo>
                  <a:lnTo>
                    <a:pt x="796239" y="296378"/>
                  </a:lnTo>
                  <a:lnTo>
                    <a:pt x="794532" y="296821"/>
                  </a:lnTo>
                  <a:lnTo>
                    <a:pt x="788074" y="289576"/>
                  </a:lnTo>
                  <a:lnTo>
                    <a:pt x="740348" y="302144"/>
                  </a:lnTo>
                  <a:cubicBezTo>
                    <a:pt x="743317" y="303253"/>
                    <a:pt x="746731" y="304879"/>
                    <a:pt x="750294" y="307097"/>
                  </a:cubicBezTo>
                  <a:cubicBezTo>
                    <a:pt x="756603" y="311016"/>
                    <a:pt x="763357" y="316930"/>
                    <a:pt x="769221" y="325727"/>
                  </a:cubicBezTo>
                  <a:cubicBezTo>
                    <a:pt x="770260" y="327280"/>
                    <a:pt x="771225" y="328906"/>
                    <a:pt x="772190" y="330606"/>
                  </a:cubicBezTo>
                  <a:lnTo>
                    <a:pt x="797204" y="324027"/>
                  </a:lnTo>
                  <a:lnTo>
                    <a:pt x="799208" y="314416"/>
                  </a:lnTo>
                  <a:lnTo>
                    <a:pt x="800915" y="313973"/>
                  </a:lnTo>
                  <a:lnTo>
                    <a:pt x="808337" y="342065"/>
                  </a:lnTo>
                  <a:close/>
                  <a:moveTo>
                    <a:pt x="783398" y="455988"/>
                  </a:moveTo>
                  <a:cubicBezTo>
                    <a:pt x="776718" y="456210"/>
                    <a:pt x="771522" y="461755"/>
                    <a:pt x="771745" y="468408"/>
                  </a:cubicBezTo>
                  <a:cubicBezTo>
                    <a:pt x="771967" y="475062"/>
                    <a:pt x="777534" y="480237"/>
                    <a:pt x="784214" y="480015"/>
                  </a:cubicBezTo>
                  <a:cubicBezTo>
                    <a:pt x="790895" y="479793"/>
                    <a:pt x="796090" y="474249"/>
                    <a:pt x="795868" y="467669"/>
                  </a:cubicBezTo>
                  <a:cubicBezTo>
                    <a:pt x="795645" y="461016"/>
                    <a:pt x="790078" y="455841"/>
                    <a:pt x="783398" y="456062"/>
                  </a:cubicBezTo>
                  <a:moveTo>
                    <a:pt x="744208" y="631494"/>
                  </a:moveTo>
                  <a:lnTo>
                    <a:pt x="745618" y="632529"/>
                  </a:lnTo>
                  <a:lnTo>
                    <a:pt x="727581" y="657960"/>
                  </a:lnTo>
                  <a:lnTo>
                    <a:pt x="726171" y="656925"/>
                  </a:lnTo>
                  <a:lnTo>
                    <a:pt x="728324" y="646353"/>
                  </a:lnTo>
                  <a:lnTo>
                    <a:pt x="705611" y="630385"/>
                  </a:lnTo>
                  <a:lnTo>
                    <a:pt x="664491" y="631124"/>
                  </a:lnTo>
                  <a:lnTo>
                    <a:pt x="657365" y="634525"/>
                  </a:lnTo>
                  <a:lnTo>
                    <a:pt x="655955" y="633490"/>
                  </a:lnTo>
                  <a:lnTo>
                    <a:pt x="672359" y="610350"/>
                  </a:lnTo>
                  <a:lnTo>
                    <a:pt x="673769" y="611385"/>
                  </a:lnTo>
                  <a:lnTo>
                    <a:pt x="672359" y="620183"/>
                  </a:lnTo>
                  <a:lnTo>
                    <a:pt x="672730" y="620405"/>
                  </a:lnTo>
                  <a:lnTo>
                    <a:pt x="705685" y="619813"/>
                  </a:lnTo>
                  <a:lnTo>
                    <a:pt x="694255" y="590242"/>
                  </a:lnTo>
                  <a:lnTo>
                    <a:pt x="693884" y="590020"/>
                  </a:lnTo>
                  <a:lnTo>
                    <a:pt x="685867" y="594308"/>
                  </a:lnTo>
                  <a:lnTo>
                    <a:pt x="684457" y="593273"/>
                  </a:lnTo>
                  <a:lnTo>
                    <a:pt x="698189" y="573904"/>
                  </a:lnTo>
                  <a:lnTo>
                    <a:pt x="699599" y="574939"/>
                  </a:lnTo>
                  <a:lnTo>
                    <a:pt x="698411" y="582849"/>
                  </a:lnTo>
                  <a:lnTo>
                    <a:pt x="712143" y="620848"/>
                  </a:lnTo>
                  <a:lnTo>
                    <a:pt x="734930" y="636891"/>
                  </a:lnTo>
                  <a:lnTo>
                    <a:pt x="744282" y="631346"/>
                  </a:lnTo>
                  <a:close/>
                  <a:moveTo>
                    <a:pt x="176467" y="73854"/>
                  </a:moveTo>
                  <a:lnTo>
                    <a:pt x="209348" y="124273"/>
                  </a:lnTo>
                  <a:lnTo>
                    <a:pt x="204152" y="132849"/>
                  </a:lnTo>
                  <a:lnTo>
                    <a:pt x="205117" y="134327"/>
                  </a:lnTo>
                  <a:lnTo>
                    <a:pt x="229834" y="118359"/>
                  </a:lnTo>
                  <a:lnTo>
                    <a:pt x="228869" y="116880"/>
                  </a:lnTo>
                  <a:lnTo>
                    <a:pt x="218997" y="118063"/>
                  </a:lnTo>
                  <a:lnTo>
                    <a:pt x="186116" y="67644"/>
                  </a:lnTo>
                  <a:lnTo>
                    <a:pt x="191237" y="59142"/>
                  </a:lnTo>
                  <a:lnTo>
                    <a:pt x="190272" y="57664"/>
                  </a:lnTo>
                  <a:lnTo>
                    <a:pt x="165556" y="73632"/>
                  </a:lnTo>
                  <a:lnTo>
                    <a:pt x="166521" y="75111"/>
                  </a:lnTo>
                  <a:lnTo>
                    <a:pt x="176467" y="73854"/>
                  </a:lnTo>
                  <a:close/>
                  <a:moveTo>
                    <a:pt x="278451" y="19369"/>
                  </a:moveTo>
                  <a:lnTo>
                    <a:pt x="278005" y="17669"/>
                  </a:lnTo>
                  <a:lnTo>
                    <a:pt x="307695" y="10646"/>
                  </a:lnTo>
                  <a:lnTo>
                    <a:pt x="308140" y="12346"/>
                  </a:lnTo>
                  <a:lnTo>
                    <a:pt x="299382" y="18926"/>
                  </a:lnTo>
                  <a:lnTo>
                    <a:pt x="313410" y="77551"/>
                  </a:lnTo>
                  <a:lnTo>
                    <a:pt x="338795" y="71562"/>
                  </a:lnTo>
                  <a:lnTo>
                    <a:pt x="342061" y="51380"/>
                  </a:lnTo>
                  <a:lnTo>
                    <a:pt x="343768" y="50936"/>
                  </a:lnTo>
                  <a:lnTo>
                    <a:pt x="349558" y="75185"/>
                  </a:lnTo>
                  <a:lnTo>
                    <a:pt x="294929" y="88122"/>
                  </a:lnTo>
                  <a:lnTo>
                    <a:pt x="294483" y="86422"/>
                  </a:lnTo>
                  <a:lnTo>
                    <a:pt x="302128" y="80064"/>
                  </a:lnTo>
                  <a:lnTo>
                    <a:pt x="288174" y="21587"/>
                  </a:lnTo>
                  <a:lnTo>
                    <a:pt x="278451" y="19369"/>
                  </a:lnTo>
                  <a:close/>
                  <a:moveTo>
                    <a:pt x="326400" y="806038"/>
                  </a:moveTo>
                  <a:lnTo>
                    <a:pt x="301015" y="800124"/>
                  </a:lnTo>
                  <a:lnTo>
                    <a:pt x="314821" y="741499"/>
                  </a:lnTo>
                  <a:lnTo>
                    <a:pt x="325583" y="739503"/>
                  </a:lnTo>
                  <a:lnTo>
                    <a:pt x="325954" y="737802"/>
                  </a:lnTo>
                  <a:lnTo>
                    <a:pt x="296265" y="730853"/>
                  </a:lnTo>
                  <a:lnTo>
                    <a:pt x="295893" y="732554"/>
                  </a:lnTo>
                  <a:lnTo>
                    <a:pt x="303539" y="738837"/>
                  </a:lnTo>
                  <a:lnTo>
                    <a:pt x="289807" y="797388"/>
                  </a:lnTo>
                  <a:lnTo>
                    <a:pt x="280084" y="799606"/>
                  </a:lnTo>
                  <a:lnTo>
                    <a:pt x="279713" y="801307"/>
                  </a:lnTo>
                  <a:lnTo>
                    <a:pt x="334416" y="814096"/>
                  </a:lnTo>
                  <a:lnTo>
                    <a:pt x="340131" y="789848"/>
                  </a:lnTo>
                  <a:lnTo>
                    <a:pt x="338424" y="789478"/>
                  </a:lnTo>
                  <a:lnTo>
                    <a:pt x="326474" y="806112"/>
                  </a:lnTo>
                  <a:close/>
                  <a:moveTo>
                    <a:pt x="511812" y="731814"/>
                  </a:moveTo>
                  <a:lnTo>
                    <a:pt x="512109" y="733515"/>
                  </a:lnTo>
                  <a:lnTo>
                    <a:pt x="505503" y="738690"/>
                  </a:lnTo>
                  <a:lnTo>
                    <a:pt x="496893" y="808478"/>
                  </a:lnTo>
                  <a:lnTo>
                    <a:pt x="492439" y="809291"/>
                  </a:lnTo>
                  <a:lnTo>
                    <a:pt x="463714" y="760942"/>
                  </a:lnTo>
                  <a:lnTo>
                    <a:pt x="462972" y="761090"/>
                  </a:lnTo>
                  <a:lnTo>
                    <a:pt x="452432" y="816314"/>
                  </a:lnTo>
                  <a:lnTo>
                    <a:pt x="448127" y="817053"/>
                  </a:lnTo>
                  <a:lnTo>
                    <a:pt x="416211" y="754510"/>
                  </a:lnTo>
                  <a:lnTo>
                    <a:pt x="407230" y="751997"/>
                  </a:lnTo>
                  <a:lnTo>
                    <a:pt x="406933" y="750296"/>
                  </a:lnTo>
                  <a:lnTo>
                    <a:pt x="436103" y="745121"/>
                  </a:lnTo>
                  <a:lnTo>
                    <a:pt x="436400" y="746822"/>
                  </a:lnTo>
                  <a:lnTo>
                    <a:pt x="427864" y="752440"/>
                  </a:lnTo>
                  <a:lnTo>
                    <a:pt x="449241" y="795688"/>
                  </a:lnTo>
                  <a:lnTo>
                    <a:pt x="449909" y="795540"/>
                  </a:lnTo>
                  <a:lnTo>
                    <a:pt x="459484" y="740390"/>
                  </a:lnTo>
                  <a:lnTo>
                    <a:pt x="464011" y="739577"/>
                  </a:lnTo>
                  <a:lnTo>
                    <a:pt x="492291" y="788074"/>
                  </a:lnTo>
                  <a:lnTo>
                    <a:pt x="492959" y="788074"/>
                  </a:lnTo>
                  <a:lnTo>
                    <a:pt x="498006" y="740168"/>
                  </a:lnTo>
                  <a:lnTo>
                    <a:pt x="488060" y="737655"/>
                  </a:lnTo>
                  <a:lnTo>
                    <a:pt x="487763" y="735954"/>
                  </a:lnTo>
                  <a:lnTo>
                    <a:pt x="511886" y="731740"/>
                  </a:lnTo>
                  <a:close/>
                  <a:moveTo>
                    <a:pt x="193241" y="719246"/>
                  </a:moveTo>
                  <a:cubicBezTo>
                    <a:pt x="183221" y="716437"/>
                    <a:pt x="174463" y="716363"/>
                    <a:pt x="167263" y="717472"/>
                  </a:cubicBezTo>
                  <a:lnTo>
                    <a:pt x="167263" y="717472"/>
                  </a:lnTo>
                  <a:lnTo>
                    <a:pt x="198140" y="697364"/>
                  </a:lnTo>
                  <a:lnTo>
                    <a:pt x="193316" y="719246"/>
                  </a:lnTo>
                  <a:close/>
                  <a:moveTo>
                    <a:pt x="203633" y="723017"/>
                  </a:moveTo>
                  <a:lnTo>
                    <a:pt x="211204" y="687827"/>
                  </a:lnTo>
                  <a:lnTo>
                    <a:pt x="206156" y="684352"/>
                  </a:lnTo>
                  <a:lnTo>
                    <a:pt x="143957" y="724126"/>
                  </a:lnTo>
                  <a:lnTo>
                    <a:pt x="136163" y="723165"/>
                  </a:lnTo>
                  <a:lnTo>
                    <a:pt x="135124" y="724643"/>
                  </a:lnTo>
                  <a:lnTo>
                    <a:pt x="154793" y="738172"/>
                  </a:lnTo>
                  <a:lnTo>
                    <a:pt x="155832" y="736693"/>
                  </a:lnTo>
                  <a:lnTo>
                    <a:pt x="150414" y="728487"/>
                  </a:lnTo>
                  <a:cubicBezTo>
                    <a:pt x="153309" y="726565"/>
                    <a:pt x="169044" y="717324"/>
                    <a:pt x="192054" y="724052"/>
                  </a:cubicBezTo>
                  <a:lnTo>
                    <a:pt x="185745" y="752588"/>
                  </a:lnTo>
                  <a:lnTo>
                    <a:pt x="175502" y="750222"/>
                  </a:lnTo>
                  <a:lnTo>
                    <a:pt x="174463" y="751701"/>
                  </a:lnTo>
                  <a:lnTo>
                    <a:pt x="198511" y="768261"/>
                  </a:lnTo>
                  <a:lnTo>
                    <a:pt x="199550" y="766782"/>
                  </a:lnTo>
                  <a:lnTo>
                    <a:pt x="195691" y="759315"/>
                  </a:lnTo>
                  <a:lnTo>
                    <a:pt x="202445" y="728044"/>
                  </a:lnTo>
                  <a:cubicBezTo>
                    <a:pt x="205414" y="729449"/>
                    <a:pt x="208457" y="731149"/>
                    <a:pt x="211649" y="733071"/>
                  </a:cubicBezTo>
                  <a:lnTo>
                    <a:pt x="212837" y="727748"/>
                  </a:lnTo>
                  <a:cubicBezTo>
                    <a:pt x="209645" y="725826"/>
                    <a:pt x="206602" y="724274"/>
                    <a:pt x="203633" y="722869"/>
                  </a:cubicBezTo>
                  <a:lnTo>
                    <a:pt x="203633" y="722869"/>
                  </a:lnTo>
                  <a:moveTo>
                    <a:pt x="44422" y="467004"/>
                  </a:moveTo>
                  <a:cubicBezTo>
                    <a:pt x="44645" y="473362"/>
                    <a:pt x="39597" y="478684"/>
                    <a:pt x="33214" y="478906"/>
                  </a:cubicBezTo>
                  <a:cubicBezTo>
                    <a:pt x="26831" y="479128"/>
                    <a:pt x="21487" y="474101"/>
                    <a:pt x="21264" y="467743"/>
                  </a:cubicBezTo>
                  <a:cubicBezTo>
                    <a:pt x="21041" y="461385"/>
                    <a:pt x="26088" y="456062"/>
                    <a:pt x="32472" y="455841"/>
                  </a:cubicBezTo>
                  <a:cubicBezTo>
                    <a:pt x="38855" y="455619"/>
                    <a:pt x="44199" y="460646"/>
                    <a:pt x="44422" y="467004"/>
                  </a:cubicBezTo>
                  <a:moveTo>
                    <a:pt x="67654" y="343470"/>
                  </a:moveTo>
                  <a:cubicBezTo>
                    <a:pt x="70400" y="339478"/>
                    <a:pt x="72404" y="334968"/>
                    <a:pt x="73592" y="329793"/>
                  </a:cubicBezTo>
                  <a:cubicBezTo>
                    <a:pt x="74334" y="326762"/>
                    <a:pt x="74705" y="323509"/>
                    <a:pt x="74705" y="320035"/>
                  </a:cubicBezTo>
                  <a:cubicBezTo>
                    <a:pt x="74705" y="316560"/>
                    <a:pt x="74408" y="313233"/>
                    <a:pt x="73815" y="309907"/>
                  </a:cubicBezTo>
                  <a:cubicBezTo>
                    <a:pt x="73221" y="306580"/>
                    <a:pt x="72256" y="303697"/>
                    <a:pt x="70846" y="301109"/>
                  </a:cubicBezTo>
                  <a:lnTo>
                    <a:pt x="53923" y="297117"/>
                  </a:lnTo>
                  <a:lnTo>
                    <a:pt x="50954" y="288541"/>
                  </a:lnTo>
                  <a:lnTo>
                    <a:pt x="49246" y="288098"/>
                  </a:lnTo>
                  <a:lnTo>
                    <a:pt x="42566" y="316264"/>
                  </a:lnTo>
                  <a:lnTo>
                    <a:pt x="44273" y="316708"/>
                  </a:lnTo>
                  <a:lnTo>
                    <a:pt x="50954" y="308206"/>
                  </a:lnTo>
                  <a:lnTo>
                    <a:pt x="69287" y="312494"/>
                  </a:lnTo>
                  <a:cubicBezTo>
                    <a:pt x="69510" y="314712"/>
                    <a:pt x="69510" y="316930"/>
                    <a:pt x="69287" y="319000"/>
                  </a:cubicBezTo>
                  <a:cubicBezTo>
                    <a:pt x="69064" y="321070"/>
                    <a:pt x="68693" y="323140"/>
                    <a:pt x="68174" y="325210"/>
                  </a:cubicBezTo>
                  <a:cubicBezTo>
                    <a:pt x="66912" y="330385"/>
                    <a:pt x="64537" y="334746"/>
                    <a:pt x="60900" y="338295"/>
                  </a:cubicBezTo>
                  <a:cubicBezTo>
                    <a:pt x="57263" y="341844"/>
                    <a:pt x="52735" y="344283"/>
                    <a:pt x="47242" y="345614"/>
                  </a:cubicBezTo>
                  <a:cubicBezTo>
                    <a:pt x="41750" y="346945"/>
                    <a:pt x="35515" y="346797"/>
                    <a:pt x="28538" y="345170"/>
                  </a:cubicBezTo>
                  <a:cubicBezTo>
                    <a:pt x="23045" y="343840"/>
                    <a:pt x="18443" y="341548"/>
                    <a:pt x="14658" y="338221"/>
                  </a:cubicBezTo>
                  <a:cubicBezTo>
                    <a:pt x="10947" y="334894"/>
                    <a:pt x="8349" y="330828"/>
                    <a:pt x="6864" y="326097"/>
                  </a:cubicBezTo>
                  <a:cubicBezTo>
                    <a:pt x="5454" y="321365"/>
                    <a:pt x="5306" y="316412"/>
                    <a:pt x="6568" y="311163"/>
                  </a:cubicBezTo>
                  <a:cubicBezTo>
                    <a:pt x="7161" y="308502"/>
                    <a:pt x="8126" y="306284"/>
                    <a:pt x="9314" y="304510"/>
                  </a:cubicBezTo>
                  <a:cubicBezTo>
                    <a:pt x="10501" y="302662"/>
                    <a:pt x="12357" y="300592"/>
                    <a:pt x="14881" y="298226"/>
                  </a:cubicBezTo>
                  <a:lnTo>
                    <a:pt x="29577" y="293568"/>
                  </a:lnTo>
                  <a:lnTo>
                    <a:pt x="29948" y="291868"/>
                  </a:lnTo>
                  <a:lnTo>
                    <a:pt x="11763" y="288246"/>
                  </a:lnTo>
                  <a:cubicBezTo>
                    <a:pt x="10279" y="290020"/>
                    <a:pt x="8943" y="291868"/>
                    <a:pt x="7607" y="293790"/>
                  </a:cubicBezTo>
                  <a:cubicBezTo>
                    <a:pt x="6345" y="295712"/>
                    <a:pt x="5157" y="297930"/>
                    <a:pt x="4118" y="300444"/>
                  </a:cubicBezTo>
                  <a:cubicBezTo>
                    <a:pt x="3079" y="302957"/>
                    <a:pt x="2114" y="306136"/>
                    <a:pt x="1149" y="309907"/>
                  </a:cubicBezTo>
                  <a:cubicBezTo>
                    <a:pt x="-113" y="315155"/>
                    <a:pt x="-335" y="320330"/>
                    <a:pt x="481" y="325431"/>
                  </a:cubicBezTo>
                  <a:cubicBezTo>
                    <a:pt x="1298" y="330533"/>
                    <a:pt x="3005" y="335190"/>
                    <a:pt x="5603" y="339626"/>
                  </a:cubicBezTo>
                  <a:cubicBezTo>
                    <a:pt x="8200" y="343987"/>
                    <a:pt x="11615" y="347758"/>
                    <a:pt x="15771" y="350863"/>
                  </a:cubicBezTo>
                  <a:cubicBezTo>
                    <a:pt x="19928" y="353968"/>
                    <a:pt x="24752" y="356186"/>
                    <a:pt x="30245" y="357516"/>
                  </a:cubicBezTo>
                  <a:cubicBezTo>
                    <a:pt x="35218" y="358699"/>
                    <a:pt x="40043" y="358847"/>
                    <a:pt x="44719" y="358034"/>
                  </a:cubicBezTo>
                  <a:cubicBezTo>
                    <a:pt x="49395" y="357221"/>
                    <a:pt x="53626" y="355594"/>
                    <a:pt x="57485" y="353081"/>
                  </a:cubicBezTo>
                  <a:cubicBezTo>
                    <a:pt x="61345" y="350641"/>
                    <a:pt x="64685" y="347388"/>
                    <a:pt x="67431" y="343396"/>
                  </a:cubicBezTo>
                  <a:moveTo>
                    <a:pt x="128073" y="612420"/>
                  </a:moveTo>
                  <a:cubicBezTo>
                    <a:pt x="128592" y="614638"/>
                    <a:pt x="128963" y="616930"/>
                    <a:pt x="129186" y="619222"/>
                  </a:cubicBezTo>
                  <a:lnTo>
                    <a:pt x="114044" y="629793"/>
                  </a:lnTo>
                  <a:lnTo>
                    <a:pt x="113079" y="628315"/>
                  </a:lnTo>
                  <a:lnTo>
                    <a:pt x="119834" y="614490"/>
                  </a:lnTo>
                  <a:cubicBezTo>
                    <a:pt x="119834" y="611090"/>
                    <a:pt x="119611" y="608280"/>
                    <a:pt x="119091" y="606210"/>
                  </a:cubicBezTo>
                  <a:cubicBezTo>
                    <a:pt x="118572" y="604066"/>
                    <a:pt x="117607" y="601923"/>
                    <a:pt x="116122" y="599631"/>
                  </a:cubicBezTo>
                  <a:cubicBezTo>
                    <a:pt x="113153" y="595121"/>
                    <a:pt x="109442" y="591720"/>
                    <a:pt x="105063" y="589503"/>
                  </a:cubicBezTo>
                  <a:cubicBezTo>
                    <a:pt x="100684" y="587285"/>
                    <a:pt x="95933" y="586398"/>
                    <a:pt x="90886" y="586767"/>
                  </a:cubicBezTo>
                  <a:cubicBezTo>
                    <a:pt x="85839" y="587137"/>
                    <a:pt x="81014" y="588837"/>
                    <a:pt x="76264" y="591942"/>
                  </a:cubicBezTo>
                  <a:cubicBezTo>
                    <a:pt x="70252" y="595787"/>
                    <a:pt x="65873" y="600222"/>
                    <a:pt x="63052" y="605101"/>
                  </a:cubicBezTo>
                  <a:cubicBezTo>
                    <a:pt x="60232" y="609981"/>
                    <a:pt x="58821" y="614934"/>
                    <a:pt x="58970" y="620035"/>
                  </a:cubicBezTo>
                  <a:cubicBezTo>
                    <a:pt x="59044" y="625062"/>
                    <a:pt x="60603" y="629867"/>
                    <a:pt x="63497" y="634303"/>
                  </a:cubicBezTo>
                  <a:cubicBezTo>
                    <a:pt x="64685" y="636077"/>
                    <a:pt x="65947" y="637778"/>
                    <a:pt x="67283" y="639404"/>
                  </a:cubicBezTo>
                  <a:cubicBezTo>
                    <a:pt x="68619" y="641031"/>
                    <a:pt x="70178" y="642509"/>
                    <a:pt x="71959" y="643914"/>
                  </a:cubicBezTo>
                  <a:lnTo>
                    <a:pt x="87769" y="633638"/>
                  </a:lnTo>
                  <a:lnTo>
                    <a:pt x="86210" y="622992"/>
                  </a:lnTo>
                  <a:lnTo>
                    <a:pt x="87695" y="622031"/>
                  </a:lnTo>
                  <a:lnTo>
                    <a:pt x="103579" y="646279"/>
                  </a:lnTo>
                  <a:lnTo>
                    <a:pt x="102094" y="647241"/>
                  </a:lnTo>
                  <a:lnTo>
                    <a:pt x="93855" y="643470"/>
                  </a:lnTo>
                  <a:lnTo>
                    <a:pt x="79233" y="652933"/>
                  </a:lnTo>
                  <a:cubicBezTo>
                    <a:pt x="76412" y="652120"/>
                    <a:pt x="73592" y="650789"/>
                    <a:pt x="70771" y="649015"/>
                  </a:cubicBezTo>
                  <a:cubicBezTo>
                    <a:pt x="67951" y="647241"/>
                    <a:pt x="65279" y="645023"/>
                    <a:pt x="62829" y="642657"/>
                  </a:cubicBezTo>
                  <a:cubicBezTo>
                    <a:pt x="60306" y="640291"/>
                    <a:pt x="58228" y="637704"/>
                    <a:pt x="56520" y="635116"/>
                  </a:cubicBezTo>
                  <a:cubicBezTo>
                    <a:pt x="53626" y="630681"/>
                    <a:pt x="51696" y="626171"/>
                    <a:pt x="50731" y="621440"/>
                  </a:cubicBezTo>
                  <a:cubicBezTo>
                    <a:pt x="49766" y="616708"/>
                    <a:pt x="49692" y="612125"/>
                    <a:pt x="50582" y="607615"/>
                  </a:cubicBezTo>
                  <a:cubicBezTo>
                    <a:pt x="51473" y="603105"/>
                    <a:pt x="53180" y="598892"/>
                    <a:pt x="55778" y="594973"/>
                  </a:cubicBezTo>
                  <a:cubicBezTo>
                    <a:pt x="58376" y="591055"/>
                    <a:pt x="61865" y="587728"/>
                    <a:pt x="66170" y="584919"/>
                  </a:cubicBezTo>
                  <a:cubicBezTo>
                    <a:pt x="70920" y="581814"/>
                    <a:pt x="75819" y="579892"/>
                    <a:pt x="81014" y="579005"/>
                  </a:cubicBezTo>
                  <a:cubicBezTo>
                    <a:pt x="86136" y="578192"/>
                    <a:pt x="91257" y="578266"/>
                    <a:pt x="96230" y="579448"/>
                  </a:cubicBezTo>
                  <a:cubicBezTo>
                    <a:pt x="101203" y="580557"/>
                    <a:pt x="105805" y="582627"/>
                    <a:pt x="110036" y="585511"/>
                  </a:cubicBezTo>
                  <a:cubicBezTo>
                    <a:pt x="114267" y="588468"/>
                    <a:pt x="117904" y="592164"/>
                    <a:pt x="120873" y="596674"/>
                  </a:cubicBezTo>
                  <a:cubicBezTo>
                    <a:pt x="123025" y="599927"/>
                    <a:pt x="124658" y="602810"/>
                    <a:pt x="125697" y="605323"/>
                  </a:cubicBezTo>
                  <a:cubicBezTo>
                    <a:pt x="126811" y="607837"/>
                    <a:pt x="127627" y="610203"/>
                    <a:pt x="128147" y="612494"/>
                  </a:cubicBezTo>
                  <a:moveTo>
                    <a:pt x="602142" y="738763"/>
                  </a:moveTo>
                  <a:lnTo>
                    <a:pt x="602142" y="738763"/>
                  </a:lnTo>
                  <a:lnTo>
                    <a:pt x="594497" y="702834"/>
                  </a:lnTo>
                  <a:lnTo>
                    <a:pt x="613276" y="715328"/>
                  </a:lnTo>
                  <a:cubicBezTo>
                    <a:pt x="606967" y="723534"/>
                    <a:pt x="603775" y="731740"/>
                    <a:pt x="602142" y="738763"/>
                  </a:cubicBezTo>
                  <a:moveTo>
                    <a:pt x="651798" y="727526"/>
                  </a:moveTo>
                  <a:lnTo>
                    <a:pt x="625004" y="709858"/>
                  </a:lnTo>
                  <a:lnTo>
                    <a:pt x="625004" y="709858"/>
                  </a:lnTo>
                  <a:cubicBezTo>
                    <a:pt x="627379" y="707640"/>
                    <a:pt x="630051" y="705348"/>
                    <a:pt x="633094" y="703130"/>
                  </a:cubicBezTo>
                  <a:lnTo>
                    <a:pt x="628566" y="700173"/>
                  </a:lnTo>
                  <a:cubicBezTo>
                    <a:pt x="625597" y="702465"/>
                    <a:pt x="622999" y="704683"/>
                    <a:pt x="620624" y="706974"/>
                  </a:cubicBezTo>
                  <a:lnTo>
                    <a:pt x="620624" y="706974"/>
                  </a:lnTo>
                  <a:lnTo>
                    <a:pt x="590489" y="687162"/>
                  </a:lnTo>
                  <a:lnTo>
                    <a:pt x="585442" y="690562"/>
                  </a:lnTo>
                  <a:lnTo>
                    <a:pt x="600064" y="762716"/>
                  </a:lnTo>
                  <a:lnTo>
                    <a:pt x="596353" y="769591"/>
                  </a:lnTo>
                  <a:lnTo>
                    <a:pt x="597318" y="771070"/>
                  </a:lnTo>
                  <a:lnTo>
                    <a:pt x="617136" y="757689"/>
                  </a:lnTo>
                  <a:lnTo>
                    <a:pt x="616171" y="756211"/>
                  </a:lnTo>
                  <a:lnTo>
                    <a:pt x="606522" y="758280"/>
                  </a:lnTo>
                  <a:cubicBezTo>
                    <a:pt x="605779" y="754880"/>
                    <a:pt x="602811" y="736989"/>
                    <a:pt x="617507" y="717990"/>
                  </a:cubicBezTo>
                  <a:lnTo>
                    <a:pt x="641927" y="734254"/>
                  </a:lnTo>
                  <a:lnTo>
                    <a:pt x="636063" y="742903"/>
                  </a:lnTo>
                  <a:lnTo>
                    <a:pt x="637028" y="744382"/>
                  </a:lnTo>
                  <a:lnTo>
                    <a:pt x="661225" y="728044"/>
                  </a:lnTo>
                  <a:lnTo>
                    <a:pt x="660260" y="726565"/>
                  </a:lnTo>
                  <a:lnTo>
                    <a:pt x="651873" y="727379"/>
                  </a:lnTo>
                  <a:close/>
                  <a:moveTo>
                    <a:pt x="103207" y="181420"/>
                  </a:moveTo>
                  <a:lnTo>
                    <a:pt x="81386" y="175727"/>
                  </a:lnTo>
                  <a:lnTo>
                    <a:pt x="100313" y="207220"/>
                  </a:lnTo>
                  <a:lnTo>
                    <a:pt x="100313" y="207220"/>
                  </a:lnTo>
                  <a:cubicBezTo>
                    <a:pt x="99496" y="199976"/>
                    <a:pt x="99942" y="191252"/>
                    <a:pt x="103133" y="181420"/>
                  </a:cubicBezTo>
                  <a:moveTo>
                    <a:pt x="106176" y="230582"/>
                  </a:moveTo>
                  <a:lnTo>
                    <a:pt x="68767" y="167078"/>
                  </a:lnTo>
                  <a:lnTo>
                    <a:pt x="72404" y="162198"/>
                  </a:lnTo>
                  <a:lnTo>
                    <a:pt x="107364" y="171144"/>
                  </a:lnTo>
                  <a:lnTo>
                    <a:pt x="107364" y="171144"/>
                  </a:lnTo>
                  <a:cubicBezTo>
                    <a:pt x="108848" y="168186"/>
                    <a:pt x="110556" y="165229"/>
                    <a:pt x="112634" y="162124"/>
                  </a:cubicBezTo>
                  <a:lnTo>
                    <a:pt x="117904" y="163455"/>
                  </a:lnTo>
                  <a:cubicBezTo>
                    <a:pt x="115826" y="166486"/>
                    <a:pt x="113970" y="169517"/>
                    <a:pt x="112485" y="172400"/>
                  </a:cubicBezTo>
                  <a:lnTo>
                    <a:pt x="112485" y="172400"/>
                  </a:lnTo>
                  <a:lnTo>
                    <a:pt x="143585" y="180385"/>
                  </a:lnTo>
                  <a:lnTo>
                    <a:pt x="151230" y="176836"/>
                  </a:lnTo>
                  <a:lnTo>
                    <a:pt x="152641" y="177871"/>
                  </a:lnTo>
                  <a:lnTo>
                    <a:pt x="135050" y="201158"/>
                  </a:lnTo>
                  <a:lnTo>
                    <a:pt x="133639" y="200123"/>
                  </a:lnTo>
                  <a:lnTo>
                    <a:pt x="136386" y="190069"/>
                  </a:lnTo>
                  <a:lnTo>
                    <a:pt x="108032" y="182602"/>
                  </a:lnTo>
                  <a:lnTo>
                    <a:pt x="108032" y="182602"/>
                  </a:lnTo>
                  <a:cubicBezTo>
                    <a:pt x="100387" y="205298"/>
                    <a:pt x="108997" y="221267"/>
                    <a:pt x="110853" y="224224"/>
                  </a:cubicBezTo>
                  <a:lnTo>
                    <a:pt x="119314" y="219197"/>
                  </a:lnTo>
                  <a:lnTo>
                    <a:pt x="120724" y="220232"/>
                  </a:lnTo>
                  <a:lnTo>
                    <a:pt x="106325" y="239305"/>
                  </a:lnTo>
                  <a:lnTo>
                    <a:pt x="104915" y="238270"/>
                  </a:lnTo>
                  <a:lnTo>
                    <a:pt x="106176" y="230508"/>
                  </a:lnTo>
                  <a:close/>
                  <a:moveTo>
                    <a:pt x="641036" y="168408"/>
                  </a:moveTo>
                  <a:lnTo>
                    <a:pt x="638067" y="158650"/>
                  </a:lnTo>
                  <a:lnTo>
                    <a:pt x="681785" y="138393"/>
                  </a:lnTo>
                  <a:lnTo>
                    <a:pt x="682230" y="138911"/>
                  </a:lnTo>
                  <a:lnTo>
                    <a:pt x="655064" y="187999"/>
                  </a:lnTo>
                  <a:lnTo>
                    <a:pt x="658108" y="191474"/>
                  </a:lnTo>
                  <a:lnTo>
                    <a:pt x="710510" y="171291"/>
                  </a:lnTo>
                  <a:lnTo>
                    <a:pt x="710955" y="171809"/>
                  </a:lnTo>
                  <a:lnTo>
                    <a:pt x="684680" y="212248"/>
                  </a:lnTo>
                  <a:lnTo>
                    <a:pt x="675476" y="207886"/>
                  </a:lnTo>
                  <a:lnTo>
                    <a:pt x="674140" y="208995"/>
                  </a:lnTo>
                  <a:lnTo>
                    <a:pt x="693587" y="231247"/>
                  </a:lnTo>
                  <a:lnTo>
                    <a:pt x="694923" y="230138"/>
                  </a:lnTo>
                  <a:lnTo>
                    <a:pt x="692473" y="221193"/>
                  </a:lnTo>
                  <a:lnTo>
                    <a:pt x="729882" y="161829"/>
                  </a:lnTo>
                  <a:lnTo>
                    <a:pt x="726988" y="158502"/>
                  </a:lnTo>
                  <a:lnTo>
                    <a:pt x="674066" y="177871"/>
                  </a:lnTo>
                  <a:lnTo>
                    <a:pt x="673546" y="177280"/>
                  </a:lnTo>
                  <a:lnTo>
                    <a:pt x="700341" y="127970"/>
                  </a:lnTo>
                  <a:lnTo>
                    <a:pt x="697372" y="124569"/>
                  </a:lnTo>
                  <a:lnTo>
                    <a:pt x="632871" y="153105"/>
                  </a:lnTo>
                  <a:lnTo>
                    <a:pt x="625078" y="150148"/>
                  </a:lnTo>
                  <a:lnTo>
                    <a:pt x="623742" y="151331"/>
                  </a:lnTo>
                  <a:lnTo>
                    <a:pt x="639774" y="169739"/>
                  </a:lnTo>
                  <a:lnTo>
                    <a:pt x="641110" y="168556"/>
                  </a:lnTo>
                  <a:close/>
                  <a:moveTo>
                    <a:pt x="569113" y="116437"/>
                  </a:moveTo>
                  <a:lnTo>
                    <a:pt x="542912" y="103056"/>
                  </a:lnTo>
                  <a:lnTo>
                    <a:pt x="543728" y="101503"/>
                  </a:lnTo>
                  <a:lnTo>
                    <a:pt x="553748" y="101725"/>
                  </a:lnTo>
                  <a:lnTo>
                    <a:pt x="581360" y="48275"/>
                  </a:lnTo>
                  <a:lnTo>
                    <a:pt x="575348" y="40291"/>
                  </a:lnTo>
                  <a:lnTo>
                    <a:pt x="576164" y="38738"/>
                  </a:lnTo>
                  <a:lnTo>
                    <a:pt x="602291" y="52119"/>
                  </a:lnTo>
                  <a:lnTo>
                    <a:pt x="601475" y="53672"/>
                  </a:lnTo>
                  <a:lnTo>
                    <a:pt x="591528" y="53524"/>
                  </a:lnTo>
                  <a:lnTo>
                    <a:pt x="563917" y="106974"/>
                  </a:lnTo>
                  <a:lnTo>
                    <a:pt x="569855" y="114958"/>
                  </a:lnTo>
                  <a:lnTo>
                    <a:pt x="569039" y="116511"/>
                  </a:lnTo>
                  <a:close/>
                  <a:moveTo>
                    <a:pt x="478782" y="54781"/>
                  </a:moveTo>
                  <a:lnTo>
                    <a:pt x="477000" y="54559"/>
                  </a:lnTo>
                  <a:lnTo>
                    <a:pt x="466609" y="72154"/>
                  </a:lnTo>
                  <a:lnTo>
                    <a:pt x="440705" y="68605"/>
                  </a:lnTo>
                  <a:lnTo>
                    <a:pt x="449018" y="8945"/>
                  </a:lnTo>
                  <a:lnTo>
                    <a:pt x="459558" y="5988"/>
                  </a:lnTo>
                  <a:lnTo>
                    <a:pt x="459780" y="4214"/>
                  </a:lnTo>
                  <a:lnTo>
                    <a:pt x="429571" y="0"/>
                  </a:lnTo>
                  <a:lnTo>
                    <a:pt x="429349" y="1774"/>
                  </a:lnTo>
                  <a:lnTo>
                    <a:pt x="437587" y="7319"/>
                  </a:lnTo>
                  <a:lnTo>
                    <a:pt x="429274" y="66905"/>
                  </a:lnTo>
                  <a:lnTo>
                    <a:pt x="419848" y="70010"/>
                  </a:lnTo>
                  <a:lnTo>
                    <a:pt x="419625" y="71784"/>
                  </a:lnTo>
                  <a:lnTo>
                    <a:pt x="475293" y="79473"/>
                  </a:lnTo>
                  <a:lnTo>
                    <a:pt x="478708" y="54781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 115">
              <a:extLst>
                <a:ext uri="{FF2B5EF4-FFF2-40B4-BE49-F238E27FC236}">
                  <a16:creationId xmlns:a16="http://schemas.microsoft.com/office/drawing/2014/main" id="{C9222129-233F-7B13-8A96-4E9C5D8C4C14}"/>
                </a:ext>
              </a:extLst>
            </p:cNvPr>
            <p:cNvSpPr/>
            <p:nvPr/>
          </p:nvSpPr>
          <p:spPr>
            <a:xfrm>
              <a:off x="1139771" y="1143024"/>
              <a:ext cx="259042" cy="239157"/>
            </a:xfrm>
            <a:custGeom>
              <a:avLst/>
              <a:gdLst>
                <a:gd name="connsiteX0" fmla="*/ 85432 w 259042"/>
                <a:gd name="connsiteY0" fmla="*/ 86792 h 239157"/>
                <a:gd name="connsiteX1" fmla="*/ 257855 w 259042"/>
                <a:gd name="connsiteY1" fmla="*/ 10572 h 239157"/>
                <a:gd name="connsiteX2" fmla="*/ 259042 w 259042"/>
                <a:gd name="connsiteY2" fmla="*/ 0 h 239157"/>
                <a:gd name="connsiteX3" fmla="*/ 0 w 259042"/>
                <a:gd name="connsiteY3" fmla="*/ 239157 h 239157"/>
                <a:gd name="connsiteX4" fmla="*/ 10614 w 259042"/>
                <a:gd name="connsiteY4" fmla="*/ 239157 h 239157"/>
                <a:gd name="connsiteX5" fmla="*/ 85432 w 259042"/>
                <a:gd name="connsiteY5" fmla="*/ 86866 h 239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9042" h="239157">
                  <a:moveTo>
                    <a:pt x="85432" y="86792"/>
                  </a:moveTo>
                  <a:cubicBezTo>
                    <a:pt x="131896" y="40513"/>
                    <a:pt x="192686" y="13751"/>
                    <a:pt x="257855" y="10572"/>
                  </a:cubicBezTo>
                  <a:cubicBezTo>
                    <a:pt x="258300" y="7393"/>
                    <a:pt x="258671" y="3918"/>
                    <a:pt x="259042" y="0"/>
                  </a:cubicBezTo>
                  <a:cubicBezTo>
                    <a:pt x="124771" y="5766"/>
                    <a:pt x="15661" y="108157"/>
                    <a:pt x="0" y="239157"/>
                  </a:cubicBezTo>
                  <a:lnTo>
                    <a:pt x="10614" y="239157"/>
                  </a:lnTo>
                  <a:cubicBezTo>
                    <a:pt x="17740" y="181641"/>
                    <a:pt x="43644" y="128487"/>
                    <a:pt x="85432" y="8686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 116">
              <a:extLst>
                <a:ext uri="{FF2B5EF4-FFF2-40B4-BE49-F238E27FC236}">
                  <a16:creationId xmlns:a16="http://schemas.microsoft.com/office/drawing/2014/main" id="{D07EA61F-937C-767F-6462-83A7B577AEE7}"/>
                </a:ext>
              </a:extLst>
            </p:cNvPr>
            <p:cNvSpPr/>
            <p:nvPr/>
          </p:nvSpPr>
          <p:spPr>
            <a:xfrm>
              <a:off x="1137767" y="1394749"/>
              <a:ext cx="91073" cy="27501"/>
            </a:xfrm>
            <a:custGeom>
              <a:avLst/>
              <a:gdLst>
                <a:gd name="connsiteX0" fmla="*/ 91073 w 91073"/>
                <a:gd name="connsiteY0" fmla="*/ 0 h 27501"/>
                <a:gd name="connsiteX1" fmla="*/ 742 w 91073"/>
                <a:gd name="connsiteY1" fmla="*/ 0 h 27501"/>
                <a:gd name="connsiteX2" fmla="*/ 0 w 91073"/>
                <a:gd name="connsiteY2" fmla="*/ 19961 h 27501"/>
                <a:gd name="connsiteX3" fmla="*/ 74 w 91073"/>
                <a:gd name="connsiteY3" fmla="*/ 27501 h 27501"/>
                <a:gd name="connsiteX4" fmla="*/ 90999 w 91073"/>
                <a:gd name="connsiteY4" fmla="*/ 27501 h 27501"/>
                <a:gd name="connsiteX5" fmla="*/ 90999 w 91073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073" h="27501">
                  <a:moveTo>
                    <a:pt x="91073" y="0"/>
                  </a:moveTo>
                  <a:lnTo>
                    <a:pt x="742" y="0"/>
                  </a:lnTo>
                  <a:cubicBezTo>
                    <a:pt x="297" y="6580"/>
                    <a:pt x="0" y="13233"/>
                    <a:pt x="0" y="19961"/>
                  </a:cubicBezTo>
                  <a:cubicBezTo>
                    <a:pt x="0" y="22474"/>
                    <a:pt x="0" y="24988"/>
                    <a:pt x="74" y="27501"/>
                  </a:cubicBezTo>
                  <a:lnTo>
                    <a:pt x="90999" y="27501"/>
                  </a:lnTo>
                  <a:lnTo>
                    <a:pt x="90999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 117">
              <a:extLst>
                <a:ext uri="{FF2B5EF4-FFF2-40B4-BE49-F238E27FC236}">
                  <a16:creationId xmlns:a16="http://schemas.microsoft.com/office/drawing/2014/main" id="{68B81A68-AA7C-C34E-667A-BC326514C287}"/>
                </a:ext>
              </a:extLst>
            </p:cNvPr>
            <p:cNvSpPr/>
            <p:nvPr/>
          </p:nvSpPr>
          <p:spPr>
            <a:xfrm>
              <a:off x="1360514" y="1142728"/>
              <a:ext cx="100796" cy="82725"/>
            </a:xfrm>
            <a:custGeom>
              <a:avLst/>
              <a:gdLst>
                <a:gd name="connsiteX0" fmla="*/ 0 w 100796"/>
                <a:gd name="connsiteY0" fmla="*/ 82726 h 82725"/>
                <a:gd name="connsiteX1" fmla="*/ 24791 w 100796"/>
                <a:gd name="connsiteY1" fmla="*/ 73706 h 82725"/>
                <a:gd name="connsiteX2" fmla="*/ 76006 w 100796"/>
                <a:gd name="connsiteY2" fmla="*/ 73706 h 82725"/>
                <a:gd name="connsiteX3" fmla="*/ 100796 w 100796"/>
                <a:gd name="connsiteY3" fmla="*/ 82726 h 82725"/>
                <a:gd name="connsiteX4" fmla="*/ 63684 w 100796"/>
                <a:gd name="connsiteY4" fmla="*/ 45096 h 82725"/>
                <a:gd name="connsiteX5" fmla="*/ 51289 w 100796"/>
                <a:gd name="connsiteY5" fmla="*/ 0 h 82725"/>
                <a:gd name="connsiteX6" fmla="*/ 50250 w 100796"/>
                <a:gd name="connsiteY6" fmla="*/ 0 h 82725"/>
                <a:gd name="connsiteX7" fmla="*/ 49508 w 100796"/>
                <a:gd name="connsiteY7" fmla="*/ 0 h 82725"/>
                <a:gd name="connsiteX8" fmla="*/ 37112 w 100796"/>
                <a:gd name="connsiteY8" fmla="*/ 45096 h 82725"/>
                <a:gd name="connsiteX9" fmla="*/ 0 w 100796"/>
                <a:gd name="connsiteY9" fmla="*/ 82726 h 8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0796" h="82725">
                  <a:moveTo>
                    <a:pt x="0" y="82726"/>
                  </a:moveTo>
                  <a:lnTo>
                    <a:pt x="24791" y="73706"/>
                  </a:lnTo>
                  <a:lnTo>
                    <a:pt x="76006" y="73706"/>
                  </a:lnTo>
                  <a:lnTo>
                    <a:pt x="100796" y="82726"/>
                  </a:lnTo>
                  <a:cubicBezTo>
                    <a:pt x="95601" y="59364"/>
                    <a:pt x="78455" y="58477"/>
                    <a:pt x="63684" y="45096"/>
                  </a:cubicBezTo>
                  <a:cubicBezTo>
                    <a:pt x="56113" y="38295"/>
                    <a:pt x="52773" y="17965"/>
                    <a:pt x="51289" y="0"/>
                  </a:cubicBezTo>
                  <a:cubicBezTo>
                    <a:pt x="50918" y="0"/>
                    <a:pt x="50621" y="0"/>
                    <a:pt x="50250" y="0"/>
                  </a:cubicBezTo>
                  <a:cubicBezTo>
                    <a:pt x="50027" y="0"/>
                    <a:pt x="49730" y="0"/>
                    <a:pt x="49508" y="0"/>
                  </a:cubicBezTo>
                  <a:cubicBezTo>
                    <a:pt x="48023" y="17965"/>
                    <a:pt x="44683" y="38221"/>
                    <a:pt x="37112" y="45096"/>
                  </a:cubicBezTo>
                  <a:cubicBezTo>
                    <a:pt x="22341" y="58477"/>
                    <a:pt x="5196" y="59364"/>
                    <a:pt x="0" y="8272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 118">
              <a:extLst>
                <a:ext uri="{FF2B5EF4-FFF2-40B4-BE49-F238E27FC236}">
                  <a16:creationId xmlns:a16="http://schemas.microsoft.com/office/drawing/2014/main" id="{C4969C7D-E1DC-466D-D51A-16FBF5E1EA2C}"/>
                </a:ext>
              </a:extLst>
            </p:cNvPr>
            <p:cNvSpPr/>
            <p:nvPr/>
          </p:nvSpPr>
          <p:spPr>
            <a:xfrm>
              <a:off x="1423011" y="1143024"/>
              <a:ext cx="258819" cy="239083"/>
            </a:xfrm>
            <a:custGeom>
              <a:avLst/>
              <a:gdLst>
                <a:gd name="connsiteX0" fmla="*/ 173388 w 258819"/>
                <a:gd name="connsiteY0" fmla="*/ 86792 h 239083"/>
                <a:gd name="connsiteX1" fmla="*/ 248206 w 258819"/>
                <a:gd name="connsiteY1" fmla="*/ 239083 h 239083"/>
                <a:gd name="connsiteX2" fmla="*/ 258820 w 258819"/>
                <a:gd name="connsiteY2" fmla="*/ 239083 h 239083"/>
                <a:gd name="connsiteX3" fmla="*/ 0 w 258819"/>
                <a:gd name="connsiteY3" fmla="*/ 0 h 239083"/>
                <a:gd name="connsiteX4" fmla="*/ 1188 w 258819"/>
                <a:gd name="connsiteY4" fmla="*/ 10572 h 239083"/>
                <a:gd name="connsiteX5" fmla="*/ 173313 w 258819"/>
                <a:gd name="connsiteY5" fmla="*/ 86792 h 239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8819" h="239083">
                  <a:moveTo>
                    <a:pt x="173388" y="86792"/>
                  </a:moveTo>
                  <a:cubicBezTo>
                    <a:pt x="215176" y="128413"/>
                    <a:pt x="241080" y="181567"/>
                    <a:pt x="248206" y="239083"/>
                  </a:cubicBezTo>
                  <a:lnTo>
                    <a:pt x="258820" y="239083"/>
                  </a:lnTo>
                  <a:cubicBezTo>
                    <a:pt x="243158" y="108231"/>
                    <a:pt x="134197" y="5914"/>
                    <a:pt x="0" y="0"/>
                  </a:cubicBezTo>
                  <a:cubicBezTo>
                    <a:pt x="371" y="3918"/>
                    <a:pt x="742" y="7467"/>
                    <a:pt x="1188" y="10572"/>
                  </a:cubicBezTo>
                  <a:cubicBezTo>
                    <a:pt x="66208" y="13825"/>
                    <a:pt x="126923" y="40587"/>
                    <a:pt x="173313" y="86792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 119">
              <a:extLst>
                <a:ext uri="{FF2B5EF4-FFF2-40B4-BE49-F238E27FC236}">
                  <a16:creationId xmlns:a16="http://schemas.microsoft.com/office/drawing/2014/main" id="{20D54EB2-53B0-C75F-F912-983184697E99}"/>
                </a:ext>
              </a:extLst>
            </p:cNvPr>
            <p:cNvSpPr/>
            <p:nvPr/>
          </p:nvSpPr>
          <p:spPr>
            <a:xfrm>
              <a:off x="1288368" y="1387652"/>
              <a:ext cx="245162" cy="134475"/>
            </a:xfrm>
            <a:custGeom>
              <a:avLst/>
              <a:gdLst>
                <a:gd name="connsiteX0" fmla="*/ 185857 w 245162"/>
                <a:gd name="connsiteY0" fmla="*/ 64835 h 134475"/>
                <a:gd name="connsiteX1" fmla="*/ 194838 w 245162"/>
                <a:gd name="connsiteY1" fmla="*/ 52267 h 134475"/>
                <a:gd name="connsiteX2" fmla="*/ 196620 w 245162"/>
                <a:gd name="connsiteY2" fmla="*/ 51676 h 134475"/>
                <a:gd name="connsiteX3" fmla="*/ 198476 w 245162"/>
                <a:gd name="connsiteY3" fmla="*/ 52267 h 134475"/>
                <a:gd name="connsiteX4" fmla="*/ 207234 w 245162"/>
                <a:gd name="connsiteY4" fmla="*/ 64835 h 134475"/>
                <a:gd name="connsiteX5" fmla="*/ 207234 w 245162"/>
                <a:gd name="connsiteY5" fmla="*/ 118507 h 134475"/>
                <a:gd name="connsiteX6" fmla="*/ 185857 w 245162"/>
                <a:gd name="connsiteY6" fmla="*/ 118507 h 134475"/>
                <a:gd name="connsiteX7" fmla="*/ 185857 w 245162"/>
                <a:gd name="connsiteY7" fmla="*/ 64835 h 134475"/>
                <a:gd name="connsiteX8" fmla="*/ 148448 w 245162"/>
                <a:gd name="connsiteY8" fmla="*/ 119024 h 134475"/>
                <a:gd name="connsiteX9" fmla="*/ 96863 w 245162"/>
                <a:gd name="connsiteY9" fmla="*/ 119024 h 134475"/>
                <a:gd name="connsiteX10" fmla="*/ 96863 w 245162"/>
                <a:gd name="connsiteY10" fmla="*/ 62100 h 134475"/>
                <a:gd name="connsiteX11" fmla="*/ 121208 w 245162"/>
                <a:gd name="connsiteY11" fmla="*/ 27279 h 134475"/>
                <a:gd name="connsiteX12" fmla="*/ 122841 w 245162"/>
                <a:gd name="connsiteY12" fmla="*/ 26836 h 134475"/>
                <a:gd name="connsiteX13" fmla="*/ 124474 w 245162"/>
                <a:gd name="connsiteY13" fmla="*/ 27353 h 134475"/>
                <a:gd name="connsiteX14" fmla="*/ 148523 w 245162"/>
                <a:gd name="connsiteY14" fmla="*/ 62026 h 134475"/>
                <a:gd name="connsiteX15" fmla="*/ 148523 w 245162"/>
                <a:gd name="connsiteY15" fmla="*/ 118950 h 134475"/>
                <a:gd name="connsiteX16" fmla="*/ 59305 w 245162"/>
                <a:gd name="connsiteY16" fmla="*/ 118507 h 134475"/>
                <a:gd name="connsiteX17" fmla="*/ 37929 w 245162"/>
                <a:gd name="connsiteY17" fmla="*/ 118507 h 134475"/>
                <a:gd name="connsiteX18" fmla="*/ 37929 w 245162"/>
                <a:gd name="connsiteY18" fmla="*/ 64835 h 134475"/>
                <a:gd name="connsiteX19" fmla="*/ 46984 w 245162"/>
                <a:gd name="connsiteY19" fmla="*/ 52267 h 134475"/>
                <a:gd name="connsiteX20" fmla="*/ 48840 w 245162"/>
                <a:gd name="connsiteY20" fmla="*/ 51676 h 134475"/>
                <a:gd name="connsiteX21" fmla="*/ 50621 w 245162"/>
                <a:gd name="connsiteY21" fmla="*/ 52267 h 134475"/>
                <a:gd name="connsiteX22" fmla="*/ 59379 w 245162"/>
                <a:gd name="connsiteY22" fmla="*/ 64835 h 134475"/>
                <a:gd name="connsiteX23" fmla="*/ 59379 w 245162"/>
                <a:gd name="connsiteY23" fmla="*/ 118507 h 134475"/>
                <a:gd name="connsiteX24" fmla="*/ 122544 w 245162"/>
                <a:gd name="connsiteY24" fmla="*/ 0 h 134475"/>
                <a:gd name="connsiteX25" fmla="*/ 83651 w 245162"/>
                <a:gd name="connsiteY25" fmla="*/ 27132 h 134475"/>
                <a:gd name="connsiteX26" fmla="*/ 0 w 245162"/>
                <a:gd name="connsiteY26" fmla="*/ 27132 h 134475"/>
                <a:gd name="connsiteX27" fmla="*/ 0 w 245162"/>
                <a:gd name="connsiteY27" fmla="*/ 134475 h 134475"/>
                <a:gd name="connsiteX28" fmla="*/ 245163 w 245162"/>
                <a:gd name="connsiteY28" fmla="*/ 134475 h 134475"/>
                <a:gd name="connsiteX29" fmla="*/ 245163 w 245162"/>
                <a:gd name="connsiteY29" fmla="*/ 27132 h 134475"/>
                <a:gd name="connsiteX30" fmla="*/ 161586 w 245162"/>
                <a:gd name="connsiteY30" fmla="*/ 27132 h 134475"/>
                <a:gd name="connsiteX31" fmla="*/ 122544 w 245162"/>
                <a:gd name="connsiteY31" fmla="*/ 0 h 13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45162" h="134475">
                  <a:moveTo>
                    <a:pt x="185857" y="64835"/>
                  </a:moveTo>
                  <a:cubicBezTo>
                    <a:pt x="185857" y="57146"/>
                    <a:pt x="191721" y="53228"/>
                    <a:pt x="194838" y="52267"/>
                  </a:cubicBezTo>
                  <a:lnTo>
                    <a:pt x="196620" y="51676"/>
                  </a:lnTo>
                  <a:lnTo>
                    <a:pt x="198476" y="52267"/>
                  </a:lnTo>
                  <a:cubicBezTo>
                    <a:pt x="201741" y="53524"/>
                    <a:pt x="207234" y="57442"/>
                    <a:pt x="207234" y="64835"/>
                  </a:cubicBezTo>
                  <a:lnTo>
                    <a:pt x="207234" y="118507"/>
                  </a:lnTo>
                  <a:lnTo>
                    <a:pt x="185857" y="118507"/>
                  </a:lnTo>
                  <a:lnTo>
                    <a:pt x="185857" y="64835"/>
                  </a:lnTo>
                  <a:close/>
                  <a:moveTo>
                    <a:pt x="148448" y="119024"/>
                  </a:moveTo>
                  <a:lnTo>
                    <a:pt x="96863" y="119024"/>
                  </a:lnTo>
                  <a:lnTo>
                    <a:pt x="96863" y="62100"/>
                  </a:lnTo>
                  <a:cubicBezTo>
                    <a:pt x="96863" y="40513"/>
                    <a:pt x="112747" y="29941"/>
                    <a:pt x="121208" y="27279"/>
                  </a:cubicBezTo>
                  <a:lnTo>
                    <a:pt x="122841" y="26836"/>
                  </a:lnTo>
                  <a:lnTo>
                    <a:pt x="124474" y="27353"/>
                  </a:lnTo>
                  <a:cubicBezTo>
                    <a:pt x="125365" y="27649"/>
                    <a:pt x="148523" y="36447"/>
                    <a:pt x="148523" y="62026"/>
                  </a:cubicBezTo>
                  <a:lnTo>
                    <a:pt x="148523" y="118950"/>
                  </a:lnTo>
                  <a:close/>
                  <a:moveTo>
                    <a:pt x="59305" y="118507"/>
                  </a:moveTo>
                  <a:lnTo>
                    <a:pt x="37929" y="118507"/>
                  </a:lnTo>
                  <a:lnTo>
                    <a:pt x="37929" y="64835"/>
                  </a:lnTo>
                  <a:cubicBezTo>
                    <a:pt x="37929" y="57146"/>
                    <a:pt x="43867" y="53228"/>
                    <a:pt x="46984" y="52267"/>
                  </a:cubicBezTo>
                  <a:lnTo>
                    <a:pt x="48840" y="51676"/>
                  </a:lnTo>
                  <a:lnTo>
                    <a:pt x="50621" y="52267"/>
                  </a:lnTo>
                  <a:cubicBezTo>
                    <a:pt x="53887" y="53524"/>
                    <a:pt x="59379" y="57442"/>
                    <a:pt x="59379" y="64835"/>
                  </a:cubicBezTo>
                  <a:lnTo>
                    <a:pt x="59379" y="118507"/>
                  </a:lnTo>
                  <a:close/>
                  <a:moveTo>
                    <a:pt x="122544" y="0"/>
                  </a:moveTo>
                  <a:lnTo>
                    <a:pt x="83651" y="27132"/>
                  </a:lnTo>
                  <a:lnTo>
                    <a:pt x="0" y="27132"/>
                  </a:lnTo>
                  <a:lnTo>
                    <a:pt x="0" y="134475"/>
                  </a:lnTo>
                  <a:lnTo>
                    <a:pt x="245163" y="134475"/>
                  </a:lnTo>
                  <a:lnTo>
                    <a:pt x="245163" y="27132"/>
                  </a:lnTo>
                  <a:lnTo>
                    <a:pt x="161586" y="27132"/>
                  </a:lnTo>
                  <a:lnTo>
                    <a:pt x="122544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 120">
              <a:extLst>
                <a:ext uri="{FF2B5EF4-FFF2-40B4-BE49-F238E27FC236}">
                  <a16:creationId xmlns:a16="http://schemas.microsoft.com/office/drawing/2014/main" id="{70714C5A-0A4D-8188-B6BC-CA6786938BEF}"/>
                </a:ext>
              </a:extLst>
            </p:cNvPr>
            <p:cNvSpPr/>
            <p:nvPr/>
          </p:nvSpPr>
          <p:spPr>
            <a:xfrm>
              <a:off x="1354947" y="1223532"/>
              <a:ext cx="111930" cy="140537"/>
            </a:xfrm>
            <a:custGeom>
              <a:avLst/>
              <a:gdLst>
                <a:gd name="connsiteX0" fmla="*/ 66876 w 111930"/>
                <a:gd name="connsiteY0" fmla="*/ 87457 h 140537"/>
                <a:gd name="connsiteX1" fmla="*/ 45128 w 111930"/>
                <a:gd name="connsiteY1" fmla="*/ 87457 h 140537"/>
                <a:gd name="connsiteX2" fmla="*/ 45128 w 111930"/>
                <a:gd name="connsiteY2" fmla="*/ 24322 h 140537"/>
                <a:gd name="connsiteX3" fmla="*/ 54258 w 111930"/>
                <a:gd name="connsiteY3" fmla="*/ 11533 h 140537"/>
                <a:gd name="connsiteX4" fmla="*/ 56113 w 111930"/>
                <a:gd name="connsiteY4" fmla="*/ 10941 h 140537"/>
                <a:gd name="connsiteX5" fmla="*/ 57969 w 111930"/>
                <a:gd name="connsiteY5" fmla="*/ 11533 h 140537"/>
                <a:gd name="connsiteX6" fmla="*/ 66876 w 111930"/>
                <a:gd name="connsiteY6" fmla="*/ 24248 h 140537"/>
                <a:gd name="connsiteX7" fmla="*/ 66876 w 111930"/>
                <a:gd name="connsiteY7" fmla="*/ 87383 h 140537"/>
                <a:gd name="connsiteX8" fmla="*/ 25830 w 111930"/>
                <a:gd name="connsiteY8" fmla="*/ 90636 h 140537"/>
                <a:gd name="connsiteX9" fmla="*/ 12915 w 111930"/>
                <a:gd name="connsiteY9" fmla="*/ 95293 h 140537"/>
                <a:gd name="connsiteX10" fmla="*/ 12915 w 111930"/>
                <a:gd name="connsiteY10" fmla="*/ 32233 h 140537"/>
                <a:gd name="connsiteX11" fmla="*/ 19447 w 111930"/>
                <a:gd name="connsiteY11" fmla="*/ 16486 h 140537"/>
                <a:gd name="connsiteX12" fmla="*/ 25830 w 111930"/>
                <a:gd name="connsiteY12" fmla="*/ 27575 h 140537"/>
                <a:gd name="connsiteX13" fmla="*/ 25830 w 111930"/>
                <a:gd name="connsiteY13" fmla="*/ 90636 h 140537"/>
                <a:gd name="connsiteX14" fmla="*/ 86100 w 111930"/>
                <a:gd name="connsiteY14" fmla="*/ 27575 h 140537"/>
                <a:gd name="connsiteX15" fmla="*/ 92483 w 111930"/>
                <a:gd name="connsiteY15" fmla="*/ 16486 h 140537"/>
                <a:gd name="connsiteX16" fmla="*/ 99015 w 111930"/>
                <a:gd name="connsiteY16" fmla="*/ 32233 h 140537"/>
                <a:gd name="connsiteX17" fmla="*/ 99015 w 111930"/>
                <a:gd name="connsiteY17" fmla="*/ 95293 h 140537"/>
                <a:gd name="connsiteX18" fmla="*/ 86100 w 111930"/>
                <a:gd name="connsiteY18" fmla="*/ 90636 h 140537"/>
                <a:gd name="connsiteX19" fmla="*/ 86100 w 111930"/>
                <a:gd name="connsiteY19" fmla="*/ 27575 h 140537"/>
                <a:gd name="connsiteX20" fmla="*/ 98644 w 111930"/>
                <a:gd name="connsiteY20" fmla="*/ 140537 h 140537"/>
                <a:gd name="connsiteX21" fmla="*/ 111930 w 111930"/>
                <a:gd name="connsiteY21" fmla="*/ 140537 h 140537"/>
                <a:gd name="connsiteX22" fmla="*/ 111930 w 111930"/>
                <a:gd name="connsiteY22" fmla="*/ 11015 h 140537"/>
                <a:gd name="connsiteX23" fmla="*/ 81572 w 111930"/>
                <a:gd name="connsiteY23" fmla="*/ 0 h 140537"/>
                <a:gd name="connsiteX24" fmla="*/ 30358 w 111930"/>
                <a:gd name="connsiteY24" fmla="*/ 0 h 140537"/>
                <a:gd name="connsiteX25" fmla="*/ 0 w 111930"/>
                <a:gd name="connsiteY25" fmla="*/ 11015 h 140537"/>
                <a:gd name="connsiteX26" fmla="*/ 0 w 111930"/>
                <a:gd name="connsiteY26" fmla="*/ 140537 h 140537"/>
                <a:gd name="connsiteX27" fmla="*/ 13360 w 111930"/>
                <a:gd name="connsiteY27" fmla="*/ 140537 h 140537"/>
                <a:gd name="connsiteX28" fmla="*/ 43050 w 111930"/>
                <a:gd name="connsiteY28" fmla="*/ 119837 h 140537"/>
                <a:gd name="connsiteX29" fmla="*/ 42085 w 111930"/>
                <a:gd name="connsiteY29" fmla="*/ 114810 h 140537"/>
                <a:gd name="connsiteX30" fmla="*/ 55891 w 111930"/>
                <a:gd name="connsiteY30" fmla="*/ 100986 h 140537"/>
                <a:gd name="connsiteX31" fmla="*/ 69696 w 111930"/>
                <a:gd name="connsiteY31" fmla="*/ 114810 h 140537"/>
                <a:gd name="connsiteX32" fmla="*/ 68732 w 111930"/>
                <a:gd name="connsiteY32" fmla="*/ 119837 h 140537"/>
                <a:gd name="connsiteX33" fmla="*/ 98496 w 111930"/>
                <a:gd name="connsiteY33" fmla="*/ 140537 h 140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1930" h="140537">
                  <a:moveTo>
                    <a:pt x="66876" y="87457"/>
                  </a:moveTo>
                  <a:lnTo>
                    <a:pt x="45128" y="87457"/>
                  </a:lnTo>
                  <a:lnTo>
                    <a:pt x="45128" y="24322"/>
                  </a:lnTo>
                  <a:cubicBezTo>
                    <a:pt x="45128" y="16486"/>
                    <a:pt x="51140" y="12494"/>
                    <a:pt x="54258" y="11533"/>
                  </a:cubicBezTo>
                  <a:lnTo>
                    <a:pt x="56113" y="10941"/>
                  </a:lnTo>
                  <a:lnTo>
                    <a:pt x="57969" y="11533"/>
                  </a:lnTo>
                  <a:cubicBezTo>
                    <a:pt x="61235" y="12790"/>
                    <a:pt x="66876" y="16856"/>
                    <a:pt x="66876" y="24248"/>
                  </a:cubicBezTo>
                  <a:lnTo>
                    <a:pt x="66876" y="87383"/>
                  </a:lnTo>
                  <a:close/>
                  <a:moveTo>
                    <a:pt x="25830" y="90636"/>
                  </a:moveTo>
                  <a:lnTo>
                    <a:pt x="12915" y="95293"/>
                  </a:lnTo>
                  <a:lnTo>
                    <a:pt x="12915" y="32233"/>
                  </a:lnTo>
                  <a:cubicBezTo>
                    <a:pt x="12915" y="19961"/>
                    <a:pt x="19447" y="16486"/>
                    <a:pt x="19447" y="16486"/>
                  </a:cubicBezTo>
                  <a:cubicBezTo>
                    <a:pt x="19447" y="16486"/>
                    <a:pt x="25830" y="20035"/>
                    <a:pt x="25830" y="27575"/>
                  </a:cubicBezTo>
                  <a:lnTo>
                    <a:pt x="25830" y="90636"/>
                  </a:lnTo>
                  <a:close/>
                  <a:moveTo>
                    <a:pt x="86100" y="27575"/>
                  </a:moveTo>
                  <a:cubicBezTo>
                    <a:pt x="86100" y="20108"/>
                    <a:pt x="92483" y="16486"/>
                    <a:pt x="92483" y="16486"/>
                  </a:cubicBezTo>
                  <a:cubicBezTo>
                    <a:pt x="92483" y="16486"/>
                    <a:pt x="99015" y="19961"/>
                    <a:pt x="99015" y="32233"/>
                  </a:cubicBezTo>
                  <a:lnTo>
                    <a:pt x="99015" y="95293"/>
                  </a:lnTo>
                  <a:lnTo>
                    <a:pt x="86100" y="90636"/>
                  </a:lnTo>
                  <a:lnTo>
                    <a:pt x="86100" y="27575"/>
                  </a:lnTo>
                  <a:close/>
                  <a:moveTo>
                    <a:pt x="98644" y="140537"/>
                  </a:moveTo>
                  <a:lnTo>
                    <a:pt x="111930" y="140537"/>
                  </a:lnTo>
                  <a:lnTo>
                    <a:pt x="111930" y="11015"/>
                  </a:lnTo>
                  <a:lnTo>
                    <a:pt x="81572" y="0"/>
                  </a:lnTo>
                  <a:lnTo>
                    <a:pt x="30358" y="0"/>
                  </a:lnTo>
                  <a:lnTo>
                    <a:pt x="0" y="11015"/>
                  </a:lnTo>
                  <a:lnTo>
                    <a:pt x="0" y="140537"/>
                  </a:lnTo>
                  <a:lnTo>
                    <a:pt x="13360" y="140537"/>
                  </a:lnTo>
                  <a:lnTo>
                    <a:pt x="43050" y="119837"/>
                  </a:lnTo>
                  <a:cubicBezTo>
                    <a:pt x="42456" y="118285"/>
                    <a:pt x="42085" y="116585"/>
                    <a:pt x="42085" y="114810"/>
                  </a:cubicBezTo>
                  <a:cubicBezTo>
                    <a:pt x="42085" y="107196"/>
                    <a:pt x="48320" y="100986"/>
                    <a:pt x="55891" y="100986"/>
                  </a:cubicBezTo>
                  <a:cubicBezTo>
                    <a:pt x="63462" y="100986"/>
                    <a:pt x="69696" y="107122"/>
                    <a:pt x="69696" y="114810"/>
                  </a:cubicBezTo>
                  <a:cubicBezTo>
                    <a:pt x="69696" y="116585"/>
                    <a:pt x="69400" y="118285"/>
                    <a:pt x="68732" y="119837"/>
                  </a:cubicBezTo>
                  <a:lnTo>
                    <a:pt x="98496" y="140537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 121">
              <a:extLst>
                <a:ext uri="{FF2B5EF4-FFF2-40B4-BE49-F238E27FC236}">
                  <a16:creationId xmlns:a16="http://schemas.microsoft.com/office/drawing/2014/main" id="{6A4C63E3-5E6F-6E68-5CC0-D38C3A812802}"/>
                </a:ext>
              </a:extLst>
            </p:cNvPr>
            <p:cNvSpPr/>
            <p:nvPr/>
          </p:nvSpPr>
          <p:spPr>
            <a:xfrm>
              <a:off x="1138584" y="1435262"/>
              <a:ext cx="90256" cy="67792"/>
            </a:xfrm>
            <a:custGeom>
              <a:avLst/>
              <a:gdLst>
                <a:gd name="connsiteX0" fmla="*/ 90257 w 90256"/>
                <a:gd name="connsiteY0" fmla="*/ 0 h 67792"/>
                <a:gd name="connsiteX1" fmla="*/ 0 w 90256"/>
                <a:gd name="connsiteY1" fmla="*/ 0 h 67792"/>
                <a:gd name="connsiteX2" fmla="*/ 13954 w 90256"/>
                <a:gd name="connsiteY2" fmla="*/ 67792 h 67792"/>
                <a:gd name="connsiteX3" fmla="*/ 90257 w 90256"/>
                <a:gd name="connsiteY3" fmla="*/ 67792 h 67792"/>
                <a:gd name="connsiteX4" fmla="*/ 90257 w 90256"/>
                <a:gd name="connsiteY4" fmla="*/ 0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90257" y="0"/>
                  </a:moveTo>
                  <a:lnTo>
                    <a:pt x="0" y="0"/>
                  </a:lnTo>
                  <a:cubicBezTo>
                    <a:pt x="1781" y="23583"/>
                    <a:pt x="6532" y="46279"/>
                    <a:pt x="13954" y="67792"/>
                  </a:cubicBezTo>
                  <a:lnTo>
                    <a:pt x="90257" y="67792"/>
                  </a:lnTo>
                  <a:lnTo>
                    <a:pt x="9025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 122">
              <a:extLst>
                <a:ext uri="{FF2B5EF4-FFF2-40B4-BE49-F238E27FC236}">
                  <a16:creationId xmlns:a16="http://schemas.microsoft.com/office/drawing/2014/main" id="{4B3038F2-CD7D-C6A8-ABAE-48497D97DCD3}"/>
                </a:ext>
              </a:extLst>
            </p:cNvPr>
            <p:cNvSpPr/>
            <p:nvPr/>
          </p:nvSpPr>
          <p:spPr>
            <a:xfrm>
              <a:off x="1288368" y="1348322"/>
              <a:ext cx="245162" cy="55002"/>
            </a:xfrm>
            <a:custGeom>
              <a:avLst/>
              <a:gdLst>
                <a:gd name="connsiteX0" fmla="*/ 245163 w 245162"/>
                <a:gd name="connsiteY0" fmla="*/ 27206 h 55002"/>
                <a:gd name="connsiteX1" fmla="*/ 161586 w 245162"/>
                <a:gd name="connsiteY1" fmla="*/ 27206 h 55002"/>
                <a:gd name="connsiteX2" fmla="*/ 122544 w 245162"/>
                <a:gd name="connsiteY2" fmla="*/ 0 h 55002"/>
                <a:gd name="connsiteX3" fmla="*/ 83651 w 245162"/>
                <a:gd name="connsiteY3" fmla="*/ 27206 h 55002"/>
                <a:gd name="connsiteX4" fmla="*/ 0 w 245162"/>
                <a:gd name="connsiteY4" fmla="*/ 27206 h 55002"/>
                <a:gd name="connsiteX5" fmla="*/ 0 w 245162"/>
                <a:gd name="connsiteY5" fmla="*/ 55002 h 55002"/>
                <a:gd name="connsiteX6" fmla="*/ 80014 w 245162"/>
                <a:gd name="connsiteY6" fmla="*/ 55002 h 55002"/>
                <a:gd name="connsiteX7" fmla="*/ 122544 w 245162"/>
                <a:gd name="connsiteY7" fmla="*/ 25283 h 55002"/>
                <a:gd name="connsiteX8" fmla="*/ 165223 w 245162"/>
                <a:gd name="connsiteY8" fmla="*/ 55002 h 55002"/>
                <a:gd name="connsiteX9" fmla="*/ 245163 w 245162"/>
                <a:gd name="connsiteY9" fmla="*/ 55002 h 55002"/>
                <a:gd name="connsiteX10" fmla="*/ 245163 w 245162"/>
                <a:gd name="connsiteY10" fmla="*/ 27206 h 5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5162" h="55002">
                  <a:moveTo>
                    <a:pt x="245163" y="27206"/>
                  </a:moveTo>
                  <a:lnTo>
                    <a:pt x="161586" y="27206"/>
                  </a:lnTo>
                  <a:lnTo>
                    <a:pt x="122544" y="0"/>
                  </a:lnTo>
                  <a:lnTo>
                    <a:pt x="83651" y="27206"/>
                  </a:lnTo>
                  <a:lnTo>
                    <a:pt x="0" y="27206"/>
                  </a:lnTo>
                  <a:lnTo>
                    <a:pt x="0" y="55002"/>
                  </a:lnTo>
                  <a:lnTo>
                    <a:pt x="80014" y="55002"/>
                  </a:lnTo>
                  <a:lnTo>
                    <a:pt x="122544" y="25283"/>
                  </a:lnTo>
                  <a:lnTo>
                    <a:pt x="165223" y="55002"/>
                  </a:lnTo>
                  <a:lnTo>
                    <a:pt x="245163" y="55002"/>
                  </a:lnTo>
                  <a:lnTo>
                    <a:pt x="245163" y="2720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 123">
              <a:extLst>
                <a:ext uri="{FF2B5EF4-FFF2-40B4-BE49-F238E27FC236}">
                  <a16:creationId xmlns:a16="http://schemas.microsoft.com/office/drawing/2014/main" id="{F07E1AFF-8AF3-5287-1C95-ABF00ED26A3E}"/>
                </a:ext>
              </a:extLst>
            </p:cNvPr>
            <p:cNvSpPr/>
            <p:nvPr/>
          </p:nvSpPr>
          <p:spPr>
            <a:xfrm>
              <a:off x="1326965" y="1613798"/>
              <a:ext cx="169379" cy="72819"/>
            </a:xfrm>
            <a:custGeom>
              <a:avLst/>
              <a:gdLst>
                <a:gd name="connsiteX0" fmla="*/ 60938 w 169379"/>
                <a:gd name="connsiteY0" fmla="*/ 0 h 72819"/>
                <a:gd name="connsiteX1" fmla="*/ 0 w 169379"/>
                <a:gd name="connsiteY1" fmla="*/ 59734 h 72819"/>
                <a:gd name="connsiteX2" fmla="*/ 83799 w 169379"/>
                <a:gd name="connsiteY2" fmla="*/ 72819 h 72819"/>
                <a:gd name="connsiteX3" fmla="*/ 169380 w 169379"/>
                <a:gd name="connsiteY3" fmla="*/ 59216 h 72819"/>
                <a:gd name="connsiteX4" fmla="*/ 109035 w 169379"/>
                <a:gd name="connsiteY4" fmla="*/ 74 h 72819"/>
                <a:gd name="connsiteX5" fmla="*/ 61012 w 169379"/>
                <a:gd name="connsiteY5" fmla="*/ 74 h 72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9379" h="72819">
                  <a:moveTo>
                    <a:pt x="60938" y="0"/>
                  </a:moveTo>
                  <a:lnTo>
                    <a:pt x="0" y="59734"/>
                  </a:lnTo>
                  <a:cubicBezTo>
                    <a:pt x="26424" y="68236"/>
                    <a:pt x="54555" y="72819"/>
                    <a:pt x="83799" y="72819"/>
                  </a:cubicBezTo>
                  <a:cubicBezTo>
                    <a:pt x="113043" y="72819"/>
                    <a:pt x="142436" y="68014"/>
                    <a:pt x="169380" y="59216"/>
                  </a:cubicBezTo>
                  <a:lnTo>
                    <a:pt x="109035" y="74"/>
                  </a:lnTo>
                  <a:lnTo>
                    <a:pt x="61012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 124">
              <a:extLst>
                <a:ext uri="{FF2B5EF4-FFF2-40B4-BE49-F238E27FC236}">
                  <a16:creationId xmlns:a16="http://schemas.microsoft.com/office/drawing/2014/main" id="{D90D8BD4-9E11-28F6-A7CE-04DF15B73F2B}"/>
                </a:ext>
              </a:extLst>
            </p:cNvPr>
            <p:cNvSpPr/>
            <p:nvPr/>
          </p:nvSpPr>
          <p:spPr>
            <a:xfrm>
              <a:off x="1452478" y="1613798"/>
              <a:ext cx="144217" cy="54632"/>
            </a:xfrm>
            <a:custGeom>
              <a:avLst/>
              <a:gdLst>
                <a:gd name="connsiteX0" fmla="*/ 56559 w 144217"/>
                <a:gd name="connsiteY0" fmla="*/ 54633 h 54632"/>
                <a:gd name="connsiteX1" fmla="*/ 144218 w 144217"/>
                <a:gd name="connsiteY1" fmla="*/ 0 h 54632"/>
                <a:gd name="connsiteX2" fmla="*/ 0 w 144217"/>
                <a:gd name="connsiteY2" fmla="*/ 0 h 54632"/>
                <a:gd name="connsiteX3" fmla="*/ 56559 w 144217"/>
                <a:gd name="connsiteY3" fmla="*/ 54633 h 54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4217" h="54632">
                  <a:moveTo>
                    <a:pt x="56559" y="54633"/>
                  </a:moveTo>
                  <a:cubicBezTo>
                    <a:pt x="89292" y="42065"/>
                    <a:pt x="118981" y="23361"/>
                    <a:pt x="144218" y="0"/>
                  </a:cubicBezTo>
                  <a:lnTo>
                    <a:pt x="0" y="0"/>
                  </a:lnTo>
                  <a:lnTo>
                    <a:pt x="56559" y="5463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 125">
              <a:extLst>
                <a:ext uri="{FF2B5EF4-FFF2-40B4-BE49-F238E27FC236}">
                  <a16:creationId xmlns:a16="http://schemas.microsoft.com/office/drawing/2014/main" id="{B91341D1-690A-D955-A35B-29BD32C0216D}"/>
                </a:ext>
              </a:extLst>
            </p:cNvPr>
            <p:cNvSpPr/>
            <p:nvPr/>
          </p:nvSpPr>
          <p:spPr>
            <a:xfrm>
              <a:off x="1224906" y="1613798"/>
              <a:ext cx="146518" cy="55298"/>
            </a:xfrm>
            <a:custGeom>
              <a:avLst/>
              <a:gdLst>
                <a:gd name="connsiteX0" fmla="*/ 0 w 146518"/>
                <a:gd name="connsiteY0" fmla="*/ 0 h 55298"/>
                <a:gd name="connsiteX1" fmla="*/ 89292 w 146518"/>
                <a:gd name="connsiteY1" fmla="*/ 55298 h 55298"/>
                <a:gd name="connsiteX2" fmla="*/ 146519 w 146518"/>
                <a:gd name="connsiteY2" fmla="*/ 0 h 55298"/>
                <a:gd name="connsiteX3" fmla="*/ 0 w 146518"/>
                <a:gd name="connsiteY3" fmla="*/ 0 h 55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518" h="55298">
                  <a:moveTo>
                    <a:pt x="0" y="0"/>
                  </a:moveTo>
                  <a:cubicBezTo>
                    <a:pt x="25682" y="23805"/>
                    <a:pt x="55891" y="42657"/>
                    <a:pt x="89292" y="55298"/>
                  </a:cubicBezTo>
                  <a:lnTo>
                    <a:pt x="1465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 126">
              <a:extLst>
                <a:ext uri="{FF2B5EF4-FFF2-40B4-BE49-F238E27FC236}">
                  <a16:creationId xmlns:a16="http://schemas.microsoft.com/office/drawing/2014/main" id="{1D04F293-AFAD-C04C-1506-7E8A6E70C6EC}"/>
                </a:ext>
              </a:extLst>
            </p:cNvPr>
            <p:cNvSpPr/>
            <p:nvPr/>
          </p:nvSpPr>
          <p:spPr>
            <a:xfrm>
              <a:off x="1592761" y="1394749"/>
              <a:ext cx="90998" cy="27501"/>
            </a:xfrm>
            <a:custGeom>
              <a:avLst/>
              <a:gdLst>
                <a:gd name="connsiteX0" fmla="*/ 90331 w 90998"/>
                <a:gd name="connsiteY0" fmla="*/ 0 h 27501"/>
                <a:gd name="connsiteX1" fmla="*/ 0 w 90998"/>
                <a:gd name="connsiteY1" fmla="*/ 0 h 27501"/>
                <a:gd name="connsiteX2" fmla="*/ 0 w 90998"/>
                <a:gd name="connsiteY2" fmla="*/ 27501 h 27501"/>
                <a:gd name="connsiteX3" fmla="*/ 90925 w 90998"/>
                <a:gd name="connsiteY3" fmla="*/ 27501 h 27501"/>
                <a:gd name="connsiteX4" fmla="*/ 90999 w 90998"/>
                <a:gd name="connsiteY4" fmla="*/ 19961 h 27501"/>
                <a:gd name="connsiteX5" fmla="*/ 90257 w 90998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998" h="27501">
                  <a:moveTo>
                    <a:pt x="90331" y="0"/>
                  </a:moveTo>
                  <a:lnTo>
                    <a:pt x="0" y="0"/>
                  </a:lnTo>
                  <a:lnTo>
                    <a:pt x="0" y="27501"/>
                  </a:lnTo>
                  <a:lnTo>
                    <a:pt x="90925" y="27501"/>
                  </a:lnTo>
                  <a:cubicBezTo>
                    <a:pt x="90925" y="24988"/>
                    <a:pt x="90999" y="22474"/>
                    <a:pt x="90999" y="19961"/>
                  </a:cubicBezTo>
                  <a:cubicBezTo>
                    <a:pt x="90999" y="13233"/>
                    <a:pt x="90776" y="6580"/>
                    <a:pt x="90257" y="0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 127">
              <a:extLst>
                <a:ext uri="{FF2B5EF4-FFF2-40B4-BE49-F238E27FC236}">
                  <a16:creationId xmlns:a16="http://schemas.microsoft.com/office/drawing/2014/main" id="{BE1E279E-92D3-3EC1-03D1-A483721B1DF5}"/>
                </a:ext>
              </a:extLst>
            </p:cNvPr>
            <p:cNvSpPr/>
            <p:nvPr/>
          </p:nvSpPr>
          <p:spPr>
            <a:xfrm>
              <a:off x="1156917" y="1514808"/>
              <a:ext cx="71923" cy="87013"/>
            </a:xfrm>
            <a:custGeom>
              <a:avLst/>
              <a:gdLst>
                <a:gd name="connsiteX0" fmla="*/ 71923 w 71923"/>
                <a:gd name="connsiteY0" fmla="*/ 86792 h 87013"/>
                <a:gd name="connsiteX1" fmla="*/ 71923 w 71923"/>
                <a:gd name="connsiteY1" fmla="*/ 86792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55817 w 71923"/>
                <a:gd name="connsiteY4" fmla="*/ 87013 h 87013"/>
                <a:gd name="connsiteX5" fmla="*/ 71923 w 71923"/>
                <a:gd name="connsiteY5" fmla="*/ 87013 h 87013"/>
                <a:gd name="connsiteX6" fmla="*/ 71923 w 71923"/>
                <a:gd name="connsiteY6" fmla="*/ 86792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923" h="87013">
                  <a:moveTo>
                    <a:pt x="71923" y="86792"/>
                  </a:moveTo>
                  <a:lnTo>
                    <a:pt x="71923" y="86792"/>
                  </a:lnTo>
                  <a:lnTo>
                    <a:pt x="71923" y="0"/>
                  </a:lnTo>
                  <a:lnTo>
                    <a:pt x="0" y="0"/>
                  </a:lnTo>
                  <a:cubicBezTo>
                    <a:pt x="12989" y="32528"/>
                    <a:pt x="32065" y="62026"/>
                    <a:pt x="55817" y="87013"/>
                  </a:cubicBezTo>
                  <a:lnTo>
                    <a:pt x="71923" y="87013"/>
                  </a:lnTo>
                  <a:lnTo>
                    <a:pt x="71923" y="86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 128">
              <a:extLst>
                <a:ext uri="{FF2B5EF4-FFF2-40B4-BE49-F238E27FC236}">
                  <a16:creationId xmlns:a16="http://schemas.microsoft.com/office/drawing/2014/main" id="{CAB9515B-5E89-5652-B9BD-9A5022D117D2}"/>
                </a:ext>
              </a:extLst>
            </p:cNvPr>
            <p:cNvSpPr/>
            <p:nvPr/>
          </p:nvSpPr>
          <p:spPr>
            <a:xfrm>
              <a:off x="1592761" y="1435262"/>
              <a:ext cx="90256" cy="67792"/>
            </a:xfrm>
            <a:custGeom>
              <a:avLst/>
              <a:gdLst>
                <a:gd name="connsiteX0" fmla="*/ 0 w 90256"/>
                <a:gd name="connsiteY0" fmla="*/ 67792 h 67792"/>
                <a:gd name="connsiteX1" fmla="*/ 76302 w 90256"/>
                <a:gd name="connsiteY1" fmla="*/ 67792 h 67792"/>
                <a:gd name="connsiteX2" fmla="*/ 90257 w 90256"/>
                <a:gd name="connsiteY2" fmla="*/ 0 h 67792"/>
                <a:gd name="connsiteX3" fmla="*/ 0 w 90256"/>
                <a:gd name="connsiteY3" fmla="*/ 0 h 67792"/>
                <a:gd name="connsiteX4" fmla="*/ 0 w 90256"/>
                <a:gd name="connsiteY4" fmla="*/ 67792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0" y="67792"/>
                  </a:moveTo>
                  <a:lnTo>
                    <a:pt x="76302" y="67792"/>
                  </a:lnTo>
                  <a:cubicBezTo>
                    <a:pt x="83725" y="46279"/>
                    <a:pt x="88549" y="23583"/>
                    <a:pt x="90257" y="0"/>
                  </a:cubicBezTo>
                  <a:lnTo>
                    <a:pt x="0" y="0"/>
                  </a:lnTo>
                  <a:lnTo>
                    <a:pt x="0" y="67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 129">
              <a:extLst>
                <a:ext uri="{FF2B5EF4-FFF2-40B4-BE49-F238E27FC236}">
                  <a16:creationId xmlns:a16="http://schemas.microsoft.com/office/drawing/2014/main" id="{EB00CC9E-CEED-2CF3-E74B-0158C51ACFF1}"/>
                </a:ext>
              </a:extLst>
            </p:cNvPr>
            <p:cNvSpPr/>
            <p:nvPr/>
          </p:nvSpPr>
          <p:spPr>
            <a:xfrm>
              <a:off x="1592761" y="1514808"/>
              <a:ext cx="71923" cy="87013"/>
            </a:xfrm>
            <a:custGeom>
              <a:avLst/>
              <a:gdLst>
                <a:gd name="connsiteX0" fmla="*/ 0 w 71923"/>
                <a:gd name="connsiteY0" fmla="*/ 87013 h 87013"/>
                <a:gd name="connsiteX1" fmla="*/ 16107 w 71923"/>
                <a:gd name="connsiteY1" fmla="*/ 87013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0 w 71923"/>
                <a:gd name="connsiteY4" fmla="*/ 87013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923" h="87013">
                  <a:moveTo>
                    <a:pt x="0" y="87013"/>
                  </a:moveTo>
                  <a:lnTo>
                    <a:pt x="16107" y="87013"/>
                  </a:lnTo>
                  <a:cubicBezTo>
                    <a:pt x="39933" y="62026"/>
                    <a:pt x="59008" y="32602"/>
                    <a:pt x="71923" y="0"/>
                  </a:cubicBezTo>
                  <a:lnTo>
                    <a:pt x="0" y="0"/>
                  </a:lnTo>
                  <a:lnTo>
                    <a:pt x="0" y="8701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 130">
              <a:extLst>
                <a:ext uri="{FF2B5EF4-FFF2-40B4-BE49-F238E27FC236}">
                  <a16:creationId xmlns:a16="http://schemas.microsoft.com/office/drawing/2014/main" id="{E8FFC834-4F39-9B74-DBBE-0146C8923811}"/>
                </a:ext>
              </a:extLst>
            </p:cNvPr>
            <p:cNvSpPr/>
            <p:nvPr/>
          </p:nvSpPr>
          <p:spPr>
            <a:xfrm>
              <a:off x="144075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 131">
              <a:extLst>
                <a:ext uri="{FF2B5EF4-FFF2-40B4-BE49-F238E27FC236}">
                  <a16:creationId xmlns:a16="http://schemas.microsoft.com/office/drawing/2014/main" id="{6E46C794-C2F4-4779-6697-E1EB7F95DAA6}"/>
                </a:ext>
              </a:extLst>
            </p:cNvPr>
            <p:cNvSpPr/>
            <p:nvPr/>
          </p:nvSpPr>
          <p:spPr>
            <a:xfrm>
              <a:off x="128770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 132">
              <a:extLst>
                <a:ext uri="{FF2B5EF4-FFF2-40B4-BE49-F238E27FC236}">
                  <a16:creationId xmlns:a16="http://schemas.microsoft.com/office/drawing/2014/main" id="{CACA6337-C6D3-9B10-B8E5-29EE1B9D3F09}"/>
                </a:ext>
              </a:extLst>
            </p:cNvPr>
            <p:cNvSpPr/>
            <p:nvPr/>
          </p:nvSpPr>
          <p:spPr>
            <a:xfrm>
              <a:off x="1287700" y="1534030"/>
              <a:ext cx="246498" cy="67644"/>
            </a:xfrm>
            <a:custGeom>
              <a:avLst/>
              <a:gdLst>
                <a:gd name="connsiteX0" fmla="*/ 93448 w 246498"/>
                <a:gd name="connsiteY0" fmla="*/ 46279 h 67644"/>
                <a:gd name="connsiteX1" fmla="*/ 111114 w 246498"/>
                <a:gd name="connsiteY1" fmla="*/ 20922 h 67644"/>
                <a:gd name="connsiteX2" fmla="*/ 113934 w 246498"/>
                <a:gd name="connsiteY2" fmla="*/ 19887 h 67644"/>
                <a:gd name="connsiteX3" fmla="*/ 132936 w 246498"/>
                <a:gd name="connsiteY3" fmla="*/ 19887 h 67644"/>
                <a:gd name="connsiteX4" fmla="*/ 135533 w 246498"/>
                <a:gd name="connsiteY4" fmla="*/ 20848 h 67644"/>
                <a:gd name="connsiteX5" fmla="*/ 153050 w 246498"/>
                <a:gd name="connsiteY5" fmla="*/ 46205 h 67644"/>
                <a:gd name="connsiteX6" fmla="*/ 153050 w 246498"/>
                <a:gd name="connsiteY6" fmla="*/ 67644 h 67644"/>
                <a:gd name="connsiteX7" fmla="*/ 246499 w 246498"/>
                <a:gd name="connsiteY7" fmla="*/ 67644 h 67644"/>
                <a:gd name="connsiteX8" fmla="*/ 246499 w 246498"/>
                <a:gd name="connsiteY8" fmla="*/ 0 h 67644"/>
                <a:gd name="connsiteX9" fmla="*/ 0 w 246498"/>
                <a:gd name="connsiteY9" fmla="*/ 0 h 67644"/>
                <a:gd name="connsiteX10" fmla="*/ 0 w 246498"/>
                <a:gd name="connsiteY10" fmla="*/ 67644 h 67644"/>
                <a:gd name="connsiteX11" fmla="*/ 93448 w 246498"/>
                <a:gd name="connsiteY11" fmla="*/ 67644 h 67644"/>
                <a:gd name="connsiteX12" fmla="*/ 93448 w 246498"/>
                <a:gd name="connsiteY12" fmla="*/ 46279 h 67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6498" h="67644">
                  <a:moveTo>
                    <a:pt x="93448" y="46279"/>
                  </a:moveTo>
                  <a:cubicBezTo>
                    <a:pt x="93448" y="34968"/>
                    <a:pt x="100500" y="24914"/>
                    <a:pt x="111114" y="20922"/>
                  </a:cubicBezTo>
                  <a:lnTo>
                    <a:pt x="113934" y="19887"/>
                  </a:lnTo>
                  <a:cubicBezTo>
                    <a:pt x="120021" y="17595"/>
                    <a:pt x="126775" y="17595"/>
                    <a:pt x="132936" y="19887"/>
                  </a:cubicBezTo>
                  <a:lnTo>
                    <a:pt x="135533" y="20848"/>
                  </a:lnTo>
                  <a:cubicBezTo>
                    <a:pt x="146073" y="24840"/>
                    <a:pt x="153050" y="34968"/>
                    <a:pt x="153050" y="46205"/>
                  </a:cubicBezTo>
                  <a:lnTo>
                    <a:pt x="153050" y="67644"/>
                  </a:lnTo>
                  <a:lnTo>
                    <a:pt x="246499" y="67644"/>
                  </a:lnTo>
                  <a:lnTo>
                    <a:pt x="246499" y="0"/>
                  </a:lnTo>
                  <a:lnTo>
                    <a:pt x="0" y="0"/>
                  </a:lnTo>
                  <a:lnTo>
                    <a:pt x="0" y="67644"/>
                  </a:lnTo>
                  <a:lnTo>
                    <a:pt x="93448" y="67644"/>
                  </a:lnTo>
                  <a:lnTo>
                    <a:pt x="93448" y="46279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 133">
              <a:extLst>
                <a:ext uri="{FF2B5EF4-FFF2-40B4-BE49-F238E27FC236}">
                  <a16:creationId xmlns:a16="http://schemas.microsoft.com/office/drawing/2014/main" id="{AF6EC5B1-649A-0F96-889A-4087A3A68736}"/>
                </a:ext>
              </a:extLst>
            </p:cNvPr>
            <p:cNvSpPr/>
            <p:nvPr/>
          </p:nvSpPr>
          <p:spPr>
            <a:xfrm>
              <a:off x="1242052" y="1331615"/>
              <a:ext cx="33252" cy="269985"/>
            </a:xfrm>
            <a:custGeom>
              <a:avLst/>
              <a:gdLst>
                <a:gd name="connsiteX0" fmla="*/ 22267 w 33252"/>
                <a:gd name="connsiteY0" fmla="*/ 0 h 269985"/>
                <a:gd name="connsiteX1" fmla="*/ 22267 w 33252"/>
                <a:gd name="connsiteY1" fmla="*/ 22548 h 269985"/>
                <a:gd name="connsiteX2" fmla="*/ 10985 w 33252"/>
                <a:gd name="connsiteY2" fmla="*/ 22548 h 269985"/>
                <a:gd name="connsiteX3" fmla="*/ 10985 w 33252"/>
                <a:gd name="connsiteY3" fmla="*/ 0 h 269985"/>
                <a:gd name="connsiteX4" fmla="*/ 0 w 33252"/>
                <a:gd name="connsiteY4" fmla="*/ 0 h 269985"/>
                <a:gd name="connsiteX5" fmla="*/ 0 w 33252"/>
                <a:gd name="connsiteY5" fmla="*/ 269985 h 269985"/>
                <a:gd name="connsiteX6" fmla="*/ 33252 w 33252"/>
                <a:gd name="connsiteY6" fmla="*/ 269985 h 269985"/>
                <a:gd name="connsiteX7" fmla="*/ 33252 w 33252"/>
                <a:gd name="connsiteY7" fmla="*/ 0 h 269985"/>
                <a:gd name="connsiteX8" fmla="*/ 22267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22267" y="0"/>
                  </a:move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lnTo>
                    <a:pt x="2226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 134">
              <a:extLst>
                <a:ext uri="{FF2B5EF4-FFF2-40B4-BE49-F238E27FC236}">
                  <a16:creationId xmlns:a16="http://schemas.microsoft.com/office/drawing/2014/main" id="{3F8D7CD3-1B85-F54F-2827-F94A9C0AC8D3}"/>
                </a:ext>
              </a:extLst>
            </p:cNvPr>
            <p:cNvSpPr/>
            <p:nvPr/>
          </p:nvSpPr>
          <p:spPr>
            <a:xfrm>
              <a:off x="1546371" y="1331615"/>
              <a:ext cx="33252" cy="269985"/>
            </a:xfrm>
            <a:custGeom>
              <a:avLst/>
              <a:gdLst>
                <a:gd name="connsiteX0" fmla="*/ 33252 w 33252"/>
                <a:gd name="connsiteY0" fmla="*/ 0 h 269985"/>
                <a:gd name="connsiteX1" fmla="*/ 22267 w 33252"/>
                <a:gd name="connsiteY1" fmla="*/ 0 h 269985"/>
                <a:gd name="connsiteX2" fmla="*/ 22267 w 33252"/>
                <a:gd name="connsiteY2" fmla="*/ 22548 h 269985"/>
                <a:gd name="connsiteX3" fmla="*/ 10985 w 33252"/>
                <a:gd name="connsiteY3" fmla="*/ 22548 h 269985"/>
                <a:gd name="connsiteX4" fmla="*/ 10985 w 33252"/>
                <a:gd name="connsiteY4" fmla="*/ 0 h 269985"/>
                <a:gd name="connsiteX5" fmla="*/ 0 w 33252"/>
                <a:gd name="connsiteY5" fmla="*/ 0 h 269985"/>
                <a:gd name="connsiteX6" fmla="*/ 0 w 33252"/>
                <a:gd name="connsiteY6" fmla="*/ 269985 h 269985"/>
                <a:gd name="connsiteX7" fmla="*/ 33252 w 33252"/>
                <a:gd name="connsiteY7" fmla="*/ 269985 h 269985"/>
                <a:gd name="connsiteX8" fmla="*/ 33252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33252" y="0"/>
                  </a:moveTo>
                  <a:lnTo>
                    <a:pt x="22267" y="0"/>
                  </a:ln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 135">
              <a:extLst>
                <a:ext uri="{FF2B5EF4-FFF2-40B4-BE49-F238E27FC236}">
                  <a16:creationId xmlns:a16="http://schemas.microsoft.com/office/drawing/2014/main" id="{DE0EBC8F-5780-8DC0-DCD2-C7B60E27518A}"/>
                </a:ext>
              </a:extLst>
            </p:cNvPr>
            <p:cNvSpPr/>
            <p:nvPr/>
          </p:nvSpPr>
          <p:spPr>
            <a:xfrm>
              <a:off x="1548895" y="1249776"/>
              <a:ext cx="32139" cy="48348"/>
            </a:xfrm>
            <a:custGeom>
              <a:avLst/>
              <a:gdLst>
                <a:gd name="connsiteX0" fmla="*/ 29987 w 32139"/>
                <a:gd name="connsiteY0" fmla="*/ 23953 h 48348"/>
                <a:gd name="connsiteX1" fmla="*/ 24568 w 32139"/>
                <a:gd name="connsiteY1" fmla="*/ 18334 h 48348"/>
                <a:gd name="connsiteX2" fmla="*/ 16775 w 32139"/>
                <a:gd name="connsiteY2" fmla="*/ 16264 h 48348"/>
                <a:gd name="connsiteX3" fmla="*/ 11802 w 32139"/>
                <a:gd name="connsiteY3" fmla="*/ 17151 h 48348"/>
                <a:gd name="connsiteX4" fmla="*/ 8090 w 32139"/>
                <a:gd name="connsiteY4" fmla="*/ 19443 h 48348"/>
                <a:gd name="connsiteX5" fmla="*/ 7794 w 32139"/>
                <a:gd name="connsiteY5" fmla="*/ 19443 h 48348"/>
                <a:gd name="connsiteX6" fmla="*/ 9352 w 32139"/>
                <a:gd name="connsiteY6" fmla="*/ 6136 h 48348"/>
                <a:gd name="connsiteX7" fmla="*/ 29690 w 32139"/>
                <a:gd name="connsiteY7" fmla="*/ 6136 h 48348"/>
                <a:gd name="connsiteX8" fmla="*/ 29690 w 32139"/>
                <a:gd name="connsiteY8" fmla="*/ 0 h 48348"/>
                <a:gd name="connsiteX9" fmla="*/ 3414 w 32139"/>
                <a:gd name="connsiteY9" fmla="*/ 0 h 48348"/>
                <a:gd name="connsiteX10" fmla="*/ 742 w 32139"/>
                <a:gd name="connsiteY10" fmla="*/ 24027 h 48348"/>
                <a:gd name="connsiteX11" fmla="*/ 7348 w 32139"/>
                <a:gd name="connsiteY11" fmla="*/ 24988 h 48348"/>
                <a:gd name="connsiteX12" fmla="*/ 10911 w 32139"/>
                <a:gd name="connsiteY12" fmla="*/ 23066 h 48348"/>
                <a:gd name="connsiteX13" fmla="*/ 15290 w 32139"/>
                <a:gd name="connsiteY13" fmla="*/ 22326 h 48348"/>
                <a:gd name="connsiteX14" fmla="*/ 20337 w 32139"/>
                <a:gd name="connsiteY14" fmla="*/ 23657 h 48348"/>
                <a:gd name="connsiteX15" fmla="*/ 23826 w 32139"/>
                <a:gd name="connsiteY15" fmla="*/ 27279 h 48348"/>
                <a:gd name="connsiteX16" fmla="*/ 25088 w 32139"/>
                <a:gd name="connsiteY16" fmla="*/ 32454 h 48348"/>
                <a:gd name="connsiteX17" fmla="*/ 23900 w 32139"/>
                <a:gd name="connsiteY17" fmla="*/ 37555 h 48348"/>
                <a:gd name="connsiteX18" fmla="*/ 20560 w 32139"/>
                <a:gd name="connsiteY18" fmla="*/ 41030 h 48348"/>
                <a:gd name="connsiteX19" fmla="*/ 15661 w 32139"/>
                <a:gd name="connsiteY19" fmla="*/ 42287 h 48348"/>
                <a:gd name="connsiteX20" fmla="*/ 9723 w 32139"/>
                <a:gd name="connsiteY20" fmla="*/ 40291 h 48348"/>
                <a:gd name="connsiteX21" fmla="*/ 6977 w 32139"/>
                <a:gd name="connsiteY21" fmla="*/ 35264 h 48348"/>
                <a:gd name="connsiteX22" fmla="*/ 0 w 32139"/>
                <a:gd name="connsiteY22" fmla="*/ 35264 h 48348"/>
                <a:gd name="connsiteX23" fmla="*/ 2227 w 32139"/>
                <a:gd name="connsiteY23" fmla="*/ 41991 h 48348"/>
                <a:gd name="connsiteX24" fmla="*/ 7794 w 32139"/>
                <a:gd name="connsiteY24" fmla="*/ 46649 h 48348"/>
                <a:gd name="connsiteX25" fmla="*/ 15661 w 32139"/>
                <a:gd name="connsiteY25" fmla="*/ 48349 h 48348"/>
                <a:gd name="connsiteX26" fmla="*/ 24197 w 32139"/>
                <a:gd name="connsiteY26" fmla="*/ 46279 h 48348"/>
                <a:gd name="connsiteX27" fmla="*/ 30061 w 32139"/>
                <a:gd name="connsiteY27" fmla="*/ 40587 h 48348"/>
                <a:gd name="connsiteX28" fmla="*/ 32139 w 32139"/>
                <a:gd name="connsiteY28" fmla="*/ 32307 h 48348"/>
                <a:gd name="connsiteX29" fmla="*/ 30209 w 32139"/>
                <a:gd name="connsiteY29" fmla="*/ 24101 h 48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2139" h="48348">
                  <a:moveTo>
                    <a:pt x="29987" y="23953"/>
                  </a:moveTo>
                  <a:cubicBezTo>
                    <a:pt x="28651" y="21587"/>
                    <a:pt x="26869" y="19665"/>
                    <a:pt x="24568" y="18334"/>
                  </a:cubicBezTo>
                  <a:cubicBezTo>
                    <a:pt x="22267" y="16930"/>
                    <a:pt x="19669" y="16264"/>
                    <a:pt x="16775" y="16264"/>
                  </a:cubicBezTo>
                  <a:cubicBezTo>
                    <a:pt x="14993" y="16264"/>
                    <a:pt x="13360" y="16560"/>
                    <a:pt x="11802" y="17151"/>
                  </a:cubicBezTo>
                  <a:cubicBezTo>
                    <a:pt x="10243" y="17743"/>
                    <a:pt x="8981" y="18482"/>
                    <a:pt x="8090" y="19443"/>
                  </a:cubicBezTo>
                  <a:lnTo>
                    <a:pt x="7794" y="19443"/>
                  </a:lnTo>
                  <a:lnTo>
                    <a:pt x="9352" y="6136"/>
                  </a:lnTo>
                  <a:lnTo>
                    <a:pt x="29690" y="6136"/>
                  </a:lnTo>
                  <a:lnTo>
                    <a:pt x="29690" y="0"/>
                  </a:lnTo>
                  <a:lnTo>
                    <a:pt x="3414" y="0"/>
                  </a:lnTo>
                  <a:lnTo>
                    <a:pt x="742" y="24027"/>
                  </a:lnTo>
                  <a:lnTo>
                    <a:pt x="7348" y="24988"/>
                  </a:lnTo>
                  <a:cubicBezTo>
                    <a:pt x="8239" y="24174"/>
                    <a:pt x="9426" y="23509"/>
                    <a:pt x="10911" y="23066"/>
                  </a:cubicBezTo>
                  <a:cubicBezTo>
                    <a:pt x="12395" y="22548"/>
                    <a:pt x="13806" y="22326"/>
                    <a:pt x="15290" y="22326"/>
                  </a:cubicBezTo>
                  <a:cubicBezTo>
                    <a:pt x="17220" y="22326"/>
                    <a:pt x="18853" y="22770"/>
                    <a:pt x="20337" y="23657"/>
                  </a:cubicBezTo>
                  <a:cubicBezTo>
                    <a:pt x="21822" y="24544"/>
                    <a:pt x="22935" y="25727"/>
                    <a:pt x="23826" y="27279"/>
                  </a:cubicBezTo>
                  <a:cubicBezTo>
                    <a:pt x="24642" y="28832"/>
                    <a:pt x="25088" y="30532"/>
                    <a:pt x="25088" y="32454"/>
                  </a:cubicBezTo>
                  <a:cubicBezTo>
                    <a:pt x="25088" y="34377"/>
                    <a:pt x="24717" y="36077"/>
                    <a:pt x="23900" y="37555"/>
                  </a:cubicBezTo>
                  <a:cubicBezTo>
                    <a:pt x="23084" y="39034"/>
                    <a:pt x="21970" y="40217"/>
                    <a:pt x="20560" y="41030"/>
                  </a:cubicBezTo>
                  <a:cubicBezTo>
                    <a:pt x="19150" y="41843"/>
                    <a:pt x="17517" y="42287"/>
                    <a:pt x="15661" y="42287"/>
                  </a:cubicBezTo>
                  <a:cubicBezTo>
                    <a:pt x="13360" y="42287"/>
                    <a:pt x="11356" y="41622"/>
                    <a:pt x="9723" y="40291"/>
                  </a:cubicBezTo>
                  <a:cubicBezTo>
                    <a:pt x="8090" y="38960"/>
                    <a:pt x="7126" y="37260"/>
                    <a:pt x="6977" y="35264"/>
                  </a:cubicBezTo>
                  <a:lnTo>
                    <a:pt x="0" y="35264"/>
                  </a:lnTo>
                  <a:cubicBezTo>
                    <a:pt x="74" y="37777"/>
                    <a:pt x="816" y="40069"/>
                    <a:pt x="2227" y="41991"/>
                  </a:cubicBezTo>
                  <a:cubicBezTo>
                    <a:pt x="3637" y="43987"/>
                    <a:pt x="5493" y="45540"/>
                    <a:pt x="7794" y="46649"/>
                  </a:cubicBezTo>
                  <a:cubicBezTo>
                    <a:pt x="10094" y="47758"/>
                    <a:pt x="12767" y="48349"/>
                    <a:pt x="15661" y="48349"/>
                  </a:cubicBezTo>
                  <a:cubicBezTo>
                    <a:pt x="18853" y="48349"/>
                    <a:pt x="21673" y="47684"/>
                    <a:pt x="24197" y="46279"/>
                  </a:cubicBezTo>
                  <a:cubicBezTo>
                    <a:pt x="26721" y="44874"/>
                    <a:pt x="28651" y="42952"/>
                    <a:pt x="30061" y="40587"/>
                  </a:cubicBezTo>
                  <a:cubicBezTo>
                    <a:pt x="31471" y="38147"/>
                    <a:pt x="32139" y="35412"/>
                    <a:pt x="32139" y="32307"/>
                  </a:cubicBezTo>
                  <a:cubicBezTo>
                    <a:pt x="32139" y="29202"/>
                    <a:pt x="31471" y="26466"/>
                    <a:pt x="30209" y="24101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 136">
              <a:extLst>
                <a:ext uri="{FF2B5EF4-FFF2-40B4-BE49-F238E27FC236}">
                  <a16:creationId xmlns:a16="http://schemas.microsoft.com/office/drawing/2014/main" id="{15D5AF1B-6E03-9C5A-99EB-FA8C4B483C97}"/>
                </a:ext>
              </a:extLst>
            </p:cNvPr>
            <p:cNvSpPr/>
            <p:nvPr/>
          </p:nvSpPr>
          <p:spPr>
            <a:xfrm>
              <a:off x="1504583" y="1249702"/>
              <a:ext cx="35924" cy="47683"/>
            </a:xfrm>
            <a:custGeom>
              <a:avLst/>
              <a:gdLst>
                <a:gd name="connsiteX0" fmla="*/ 22713 w 35924"/>
                <a:gd name="connsiteY0" fmla="*/ 32233 h 47683"/>
                <a:gd name="connsiteX1" fmla="*/ 7571 w 35924"/>
                <a:gd name="connsiteY1" fmla="*/ 32233 h 47683"/>
                <a:gd name="connsiteX2" fmla="*/ 7571 w 35924"/>
                <a:gd name="connsiteY2" fmla="*/ 31863 h 47683"/>
                <a:gd name="connsiteX3" fmla="*/ 22341 w 35924"/>
                <a:gd name="connsiteY3" fmla="*/ 8576 h 47683"/>
                <a:gd name="connsiteX4" fmla="*/ 22713 w 35924"/>
                <a:gd name="connsiteY4" fmla="*/ 8576 h 47683"/>
                <a:gd name="connsiteX5" fmla="*/ 22713 w 35924"/>
                <a:gd name="connsiteY5" fmla="*/ 32233 h 47683"/>
                <a:gd name="connsiteX6" fmla="*/ 29541 w 35924"/>
                <a:gd name="connsiteY6" fmla="*/ 0 h 47683"/>
                <a:gd name="connsiteX7" fmla="*/ 20634 w 35924"/>
                <a:gd name="connsiteY7" fmla="*/ 0 h 47683"/>
                <a:gd name="connsiteX8" fmla="*/ 0 w 35924"/>
                <a:gd name="connsiteY8" fmla="*/ 32528 h 47683"/>
                <a:gd name="connsiteX9" fmla="*/ 0 w 35924"/>
                <a:gd name="connsiteY9" fmla="*/ 38369 h 47683"/>
                <a:gd name="connsiteX10" fmla="*/ 22713 w 35924"/>
                <a:gd name="connsiteY10" fmla="*/ 38369 h 47683"/>
                <a:gd name="connsiteX11" fmla="*/ 22713 w 35924"/>
                <a:gd name="connsiteY11" fmla="*/ 47684 h 47683"/>
                <a:gd name="connsiteX12" fmla="*/ 29615 w 35924"/>
                <a:gd name="connsiteY12" fmla="*/ 47684 h 47683"/>
                <a:gd name="connsiteX13" fmla="*/ 29615 w 35924"/>
                <a:gd name="connsiteY13" fmla="*/ 38369 h 47683"/>
                <a:gd name="connsiteX14" fmla="*/ 35924 w 35924"/>
                <a:gd name="connsiteY14" fmla="*/ 38369 h 47683"/>
                <a:gd name="connsiteX15" fmla="*/ 35924 w 35924"/>
                <a:gd name="connsiteY15" fmla="*/ 32307 h 47683"/>
                <a:gd name="connsiteX16" fmla="*/ 29615 w 35924"/>
                <a:gd name="connsiteY16" fmla="*/ 32307 h 47683"/>
                <a:gd name="connsiteX17" fmla="*/ 29615 w 35924"/>
                <a:gd name="connsiteY17" fmla="*/ 74 h 4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924" h="47683">
                  <a:moveTo>
                    <a:pt x="22713" y="32233"/>
                  </a:moveTo>
                  <a:lnTo>
                    <a:pt x="7571" y="32233"/>
                  </a:lnTo>
                  <a:lnTo>
                    <a:pt x="7571" y="31863"/>
                  </a:lnTo>
                  <a:lnTo>
                    <a:pt x="22341" y="8576"/>
                  </a:lnTo>
                  <a:lnTo>
                    <a:pt x="22713" y="8576"/>
                  </a:lnTo>
                  <a:lnTo>
                    <a:pt x="22713" y="32233"/>
                  </a:lnTo>
                  <a:close/>
                  <a:moveTo>
                    <a:pt x="29541" y="0"/>
                  </a:moveTo>
                  <a:lnTo>
                    <a:pt x="20634" y="0"/>
                  </a:lnTo>
                  <a:lnTo>
                    <a:pt x="0" y="32528"/>
                  </a:lnTo>
                  <a:lnTo>
                    <a:pt x="0" y="38369"/>
                  </a:lnTo>
                  <a:lnTo>
                    <a:pt x="22713" y="38369"/>
                  </a:lnTo>
                  <a:lnTo>
                    <a:pt x="22713" y="47684"/>
                  </a:lnTo>
                  <a:lnTo>
                    <a:pt x="29615" y="47684"/>
                  </a:lnTo>
                  <a:lnTo>
                    <a:pt x="29615" y="38369"/>
                  </a:lnTo>
                  <a:lnTo>
                    <a:pt x="35924" y="38369"/>
                  </a:lnTo>
                  <a:lnTo>
                    <a:pt x="35924" y="32307"/>
                  </a:lnTo>
                  <a:lnTo>
                    <a:pt x="29615" y="32307"/>
                  </a:lnTo>
                  <a:lnTo>
                    <a:pt x="29615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 137">
              <a:extLst>
                <a:ext uri="{FF2B5EF4-FFF2-40B4-BE49-F238E27FC236}">
                  <a16:creationId xmlns:a16="http://schemas.microsoft.com/office/drawing/2014/main" id="{5D55F53A-527C-CBFC-3921-1B3F9877AFFE}"/>
                </a:ext>
              </a:extLst>
            </p:cNvPr>
            <p:cNvSpPr/>
            <p:nvPr/>
          </p:nvSpPr>
          <p:spPr>
            <a:xfrm>
              <a:off x="1274488" y="1248741"/>
              <a:ext cx="34440" cy="49531"/>
            </a:xfrm>
            <a:custGeom>
              <a:avLst/>
              <a:gdLst>
                <a:gd name="connsiteX0" fmla="*/ 25978 w 34440"/>
                <a:gd name="connsiteY0" fmla="*/ 39847 h 49531"/>
                <a:gd name="connsiteX1" fmla="*/ 22564 w 34440"/>
                <a:gd name="connsiteY1" fmla="*/ 42657 h 49531"/>
                <a:gd name="connsiteX2" fmla="*/ 17368 w 34440"/>
                <a:gd name="connsiteY2" fmla="*/ 43692 h 49531"/>
                <a:gd name="connsiteX3" fmla="*/ 12099 w 34440"/>
                <a:gd name="connsiteY3" fmla="*/ 42657 h 49531"/>
                <a:gd name="connsiteX4" fmla="*/ 8684 w 34440"/>
                <a:gd name="connsiteY4" fmla="*/ 39847 h 49531"/>
                <a:gd name="connsiteX5" fmla="*/ 7497 w 34440"/>
                <a:gd name="connsiteY5" fmla="*/ 35633 h 49531"/>
                <a:gd name="connsiteX6" fmla="*/ 8758 w 34440"/>
                <a:gd name="connsiteY6" fmla="*/ 31198 h 49531"/>
                <a:gd name="connsiteX7" fmla="*/ 12247 w 34440"/>
                <a:gd name="connsiteY7" fmla="*/ 28167 h 49531"/>
                <a:gd name="connsiteX8" fmla="*/ 17294 w 34440"/>
                <a:gd name="connsiteY8" fmla="*/ 27058 h 49531"/>
                <a:gd name="connsiteX9" fmla="*/ 22341 w 34440"/>
                <a:gd name="connsiteY9" fmla="*/ 28167 h 49531"/>
                <a:gd name="connsiteX10" fmla="*/ 25830 w 34440"/>
                <a:gd name="connsiteY10" fmla="*/ 31198 h 49531"/>
                <a:gd name="connsiteX11" fmla="*/ 27166 w 34440"/>
                <a:gd name="connsiteY11" fmla="*/ 35633 h 49531"/>
                <a:gd name="connsiteX12" fmla="*/ 25904 w 34440"/>
                <a:gd name="connsiteY12" fmla="*/ 39847 h 49531"/>
                <a:gd name="connsiteX13" fmla="*/ 8981 w 34440"/>
                <a:gd name="connsiteY13" fmla="*/ 13529 h 49531"/>
                <a:gd name="connsiteX14" fmla="*/ 10020 w 34440"/>
                <a:gd name="connsiteY14" fmla="*/ 9611 h 49531"/>
                <a:gd name="connsiteX15" fmla="*/ 12915 w 34440"/>
                <a:gd name="connsiteY15" fmla="*/ 7023 h 49531"/>
                <a:gd name="connsiteX16" fmla="*/ 17294 w 34440"/>
                <a:gd name="connsiteY16" fmla="*/ 6062 h 49531"/>
                <a:gd name="connsiteX17" fmla="*/ 21599 w 34440"/>
                <a:gd name="connsiteY17" fmla="*/ 7023 h 49531"/>
                <a:gd name="connsiteX18" fmla="*/ 24494 w 34440"/>
                <a:gd name="connsiteY18" fmla="*/ 9611 h 49531"/>
                <a:gd name="connsiteX19" fmla="*/ 25533 w 34440"/>
                <a:gd name="connsiteY19" fmla="*/ 13529 h 49531"/>
                <a:gd name="connsiteX20" fmla="*/ 24420 w 34440"/>
                <a:gd name="connsiteY20" fmla="*/ 17521 h 49531"/>
                <a:gd name="connsiteX21" fmla="*/ 21451 w 34440"/>
                <a:gd name="connsiteY21" fmla="*/ 20182 h 49531"/>
                <a:gd name="connsiteX22" fmla="*/ 17146 w 34440"/>
                <a:gd name="connsiteY22" fmla="*/ 21143 h 49531"/>
                <a:gd name="connsiteX23" fmla="*/ 12841 w 34440"/>
                <a:gd name="connsiteY23" fmla="*/ 20182 h 49531"/>
                <a:gd name="connsiteX24" fmla="*/ 9872 w 34440"/>
                <a:gd name="connsiteY24" fmla="*/ 17521 h 49531"/>
                <a:gd name="connsiteX25" fmla="*/ 8833 w 34440"/>
                <a:gd name="connsiteY25" fmla="*/ 13529 h 49531"/>
                <a:gd name="connsiteX26" fmla="*/ 29541 w 34440"/>
                <a:gd name="connsiteY26" fmla="*/ 26097 h 49531"/>
                <a:gd name="connsiteX27" fmla="*/ 24642 w 34440"/>
                <a:gd name="connsiteY27" fmla="*/ 23879 h 49531"/>
                <a:gd name="connsiteX28" fmla="*/ 24642 w 34440"/>
                <a:gd name="connsiteY28" fmla="*/ 23583 h 49531"/>
                <a:gd name="connsiteX29" fmla="*/ 30358 w 34440"/>
                <a:gd name="connsiteY29" fmla="*/ 19739 h 49531"/>
                <a:gd name="connsiteX30" fmla="*/ 32584 w 34440"/>
                <a:gd name="connsiteY30" fmla="*/ 12864 h 49531"/>
                <a:gd name="connsiteX31" fmla="*/ 30580 w 34440"/>
                <a:gd name="connsiteY31" fmla="*/ 6284 h 49531"/>
                <a:gd name="connsiteX32" fmla="*/ 25088 w 34440"/>
                <a:gd name="connsiteY32" fmla="*/ 1700 h 49531"/>
                <a:gd name="connsiteX33" fmla="*/ 17220 w 34440"/>
                <a:gd name="connsiteY33" fmla="*/ 0 h 49531"/>
                <a:gd name="connsiteX34" fmla="*/ 9278 w 34440"/>
                <a:gd name="connsiteY34" fmla="*/ 1700 h 49531"/>
                <a:gd name="connsiteX35" fmla="*/ 3785 w 34440"/>
                <a:gd name="connsiteY35" fmla="*/ 6284 h 49531"/>
                <a:gd name="connsiteX36" fmla="*/ 1781 w 34440"/>
                <a:gd name="connsiteY36" fmla="*/ 12864 h 49531"/>
                <a:gd name="connsiteX37" fmla="*/ 3934 w 34440"/>
                <a:gd name="connsiteY37" fmla="*/ 19739 h 49531"/>
                <a:gd name="connsiteX38" fmla="*/ 9723 w 34440"/>
                <a:gd name="connsiteY38" fmla="*/ 23583 h 49531"/>
                <a:gd name="connsiteX39" fmla="*/ 9723 w 34440"/>
                <a:gd name="connsiteY39" fmla="*/ 23879 h 49531"/>
                <a:gd name="connsiteX40" fmla="*/ 4750 w 34440"/>
                <a:gd name="connsiteY40" fmla="*/ 26097 h 49531"/>
                <a:gd name="connsiteX41" fmla="*/ 1262 w 34440"/>
                <a:gd name="connsiteY41" fmla="*/ 30384 h 49531"/>
                <a:gd name="connsiteX42" fmla="*/ 0 w 34440"/>
                <a:gd name="connsiteY42" fmla="*/ 36003 h 49531"/>
                <a:gd name="connsiteX43" fmla="*/ 2152 w 34440"/>
                <a:gd name="connsiteY43" fmla="*/ 42952 h 49531"/>
                <a:gd name="connsiteX44" fmla="*/ 8239 w 34440"/>
                <a:gd name="connsiteY44" fmla="*/ 47758 h 49531"/>
                <a:gd name="connsiteX45" fmla="*/ 17220 w 34440"/>
                <a:gd name="connsiteY45" fmla="*/ 49532 h 49531"/>
                <a:gd name="connsiteX46" fmla="*/ 26127 w 34440"/>
                <a:gd name="connsiteY46" fmla="*/ 47758 h 49531"/>
                <a:gd name="connsiteX47" fmla="*/ 32213 w 34440"/>
                <a:gd name="connsiteY47" fmla="*/ 42952 h 49531"/>
                <a:gd name="connsiteX48" fmla="*/ 34440 w 34440"/>
                <a:gd name="connsiteY48" fmla="*/ 36003 h 49531"/>
                <a:gd name="connsiteX49" fmla="*/ 33104 w 34440"/>
                <a:gd name="connsiteY49" fmla="*/ 30384 h 49531"/>
                <a:gd name="connsiteX50" fmla="*/ 29615 w 34440"/>
                <a:gd name="connsiteY50" fmla="*/ 26097 h 49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34440" h="49531">
                  <a:moveTo>
                    <a:pt x="25978" y="39847"/>
                  </a:moveTo>
                  <a:cubicBezTo>
                    <a:pt x="25162" y="41030"/>
                    <a:pt x="24049" y="41991"/>
                    <a:pt x="22564" y="42657"/>
                  </a:cubicBezTo>
                  <a:cubicBezTo>
                    <a:pt x="21080" y="43322"/>
                    <a:pt x="19373" y="43692"/>
                    <a:pt x="17368" y="43692"/>
                  </a:cubicBezTo>
                  <a:cubicBezTo>
                    <a:pt x="15364" y="43692"/>
                    <a:pt x="13583" y="43396"/>
                    <a:pt x="12099" y="42657"/>
                  </a:cubicBezTo>
                  <a:cubicBezTo>
                    <a:pt x="10614" y="41991"/>
                    <a:pt x="9501" y="41030"/>
                    <a:pt x="8684" y="39847"/>
                  </a:cubicBezTo>
                  <a:cubicBezTo>
                    <a:pt x="7868" y="38664"/>
                    <a:pt x="7497" y="37260"/>
                    <a:pt x="7497" y="35633"/>
                  </a:cubicBezTo>
                  <a:cubicBezTo>
                    <a:pt x="7497" y="33933"/>
                    <a:pt x="7942" y="32454"/>
                    <a:pt x="8758" y="31198"/>
                  </a:cubicBezTo>
                  <a:cubicBezTo>
                    <a:pt x="9575" y="29941"/>
                    <a:pt x="10762" y="28906"/>
                    <a:pt x="12247" y="28167"/>
                  </a:cubicBezTo>
                  <a:cubicBezTo>
                    <a:pt x="13731" y="27427"/>
                    <a:pt x="15439" y="27058"/>
                    <a:pt x="17294" y="27058"/>
                  </a:cubicBezTo>
                  <a:cubicBezTo>
                    <a:pt x="19150" y="27058"/>
                    <a:pt x="20857" y="27427"/>
                    <a:pt x="22341" y="28167"/>
                  </a:cubicBezTo>
                  <a:cubicBezTo>
                    <a:pt x="23826" y="28906"/>
                    <a:pt x="24939" y="29941"/>
                    <a:pt x="25830" y="31198"/>
                  </a:cubicBezTo>
                  <a:cubicBezTo>
                    <a:pt x="26721" y="32454"/>
                    <a:pt x="27092" y="33933"/>
                    <a:pt x="27166" y="35633"/>
                  </a:cubicBezTo>
                  <a:cubicBezTo>
                    <a:pt x="27166" y="37260"/>
                    <a:pt x="26721" y="38664"/>
                    <a:pt x="25904" y="39847"/>
                  </a:cubicBezTo>
                  <a:moveTo>
                    <a:pt x="8981" y="13529"/>
                  </a:moveTo>
                  <a:cubicBezTo>
                    <a:pt x="8981" y="12050"/>
                    <a:pt x="9278" y="10720"/>
                    <a:pt x="10020" y="9611"/>
                  </a:cubicBezTo>
                  <a:cubicBezTo>
                    <a:pt x="10688" y="8502"/>
                    <a:pt x="11653" y="7615"/>
                    <a:pt x="12915" y="7023"/>
                  </a:cubicBezTo>
                  <a:cubicBezTo>
                    <a:pt x="14177" y="6432"/>
                    <a:pt x="15661" y="6062"/>
                    <a:pt x="17294" y="6062"/>
                  </a:cubicBezTo>
                  <a:cubicBezTo>
                    <a:pt x="18927" y="6062"/>
                    <a:pt x="20412" y="6358"/>
                    <a:pt x="21599" y="7023"/>
                  </a:cubicBezTo>
                  <a:cubicBezTo>
                    <a:pt x="22861" y="7615"/>
                    <a:pt x="23826" y="8502"/>
                    <a:pt x="24494" y="9611"/>
                  </a:cubicBezTo>
                  <a:cubicBezTo>
                    <a:pt x="25162" y="10720"/>
                    <a:pt x="25533" y="12050"/>
                    <a:pt x="25533" y="13529"/>
                  </a:cubicBezTo>
                  <a:cubicBezTo>
                    <a:pt x="25533" y="15081"/>
                    <a:pt x="25162" y="16412"/>
                    <a:pt x="24420" y="17521"/>
                  </a:cubicBezTo>
                  <a:cubicBezTo>
                    <a:pt x="23678" y="18630"/>
                    <a:pt x="22713" y="19591"/>
                    <a:pt x="21451" y="20182"/>
                  </a:cubicBezTo>
                  <a:cubicBezTo>
                    <a:pt x="20189" y="20848"/>
                    <a:pt x="18779" y="21143"/>
                    <a:pt x="17146" y="21143"/>
                  </a:cubicBezTo>
                  <a:cubicBezTo>
                    <a:pt x="15513" y="21143"/>
                    <a:pt x="14028" y="20848"/>
                    <a:pt x="12841" y="20182"/>
                  </a:cubicBezTo>
                  <a:cubicBezTo>
                    <a:pt x="11579" y="19517"/>
                    <a:pt x="10614" y="18630"/>
                    <a:pt x="9872" y="17521"/>
                  </a:cubicBezTo>
                  <a:cubicBezTo>
                    <a:pt x="9130" y="16412"/>
                    <a:pt x="8833" y="15007"/>
                    <a:pt x="8833" y="13529"/>
                  </a:cubicBezTo>
                  <a:moveTo>
                    <a:pt x="29541" y="26097"/>
                  </a:moveTo>
                  <a:cubicBezTo>
                    <a:pt x="28057" y="24914"/>
                    <a:pt x="26424" y="24248"/>
                    <a:pt x="24642" y="23879"/>
                  </a:cubicBezTo>
                  <a:lnTo>
                    <a:pt x="24642" y="23583"/>
                  </a:lnTo>
                  <a:cubicBezTo>
                    <a:pt x="27018" y="22992"/>
                    <a:pt x="28873" y="21735"/>
                    <a:pt x="30358" y="19739"/>
                  </a:cubicBezTo>
                  <a:cubicBezTo>
                    <a:pt x="31842" y="17743"/>
                    <a:pt x="32584" y="15451"/>
                    <a:pt x="32584" y="12864"/>
                  </a:cubicBezTo>
                  <a:cubicBezTo>
                    <a:pt x="32584" y="10424"/>
                    <a:pt x="31916" y="8206"/>
                    <a:pt x="30580" y="6284"/>
                  </a:cubicBezTo>
                  <a:cubicBezTo>
                    <a:pt x="29244" y="4362"/>
                    <a:pt x="27389" y="2809"/>
                    <a:pt x="25088" y="1700"/>
                  </a:cubicBezTo>
                  <a:cubicBezTo>
                    <a:pt x="22787" y="591"/>
                    <a:pt x="20115" y="0"/>
                    <a:pt x="17220" y="0"/>
                  </a:cubicBezTo>
                  <a:cubicBezTo>
                    <a:pt x="14325" y="0"/>
                    <a:pt x="11579" y="517"/>
                    <a:pt x="9278" y="1700"/>
                  </a:cubicBezTo>
                  <a:cubicBezTo>
                    <a:pt x="6977" y="2809"/>
                    <a:pt x="5121" y="4362"/>
                    <a:pt x="3785" y="6284"/>
                  </a:cubicBezTo>
                  <a:cubicBezTo>
                    <a:pt x="2449" y="8206"/>
                    <a:pt x="1781" y="10424"/>
                    <a:pt x="1781" y="12864"/>
                  </a:cubicBezTo>
                  <a:cubicBezTo>
                    <a:pt x="1781" y="15451"/>
                    <a:pt x="2449" y="17743"/>
                    <a:pt x="3934" y="19739"/>
                  </a:cubicBezTo>
                  <a:cubicBezTo>
                    <a:pt x="5344" y="21735"/>
                    <a:pt x="7274" y="22992"/>
                    <a:pt x="9723" y="23583"/>
                  </a:cubicBezTo>
                  <a:lnTo>
                    <a:pt x="9723" y="23879"/>
                  </a:lnTo>
                  <a:cubicBezTo>
                    <a:pt x="7868" y="24174"/>
                    <a:pt x="6235" y="24914"/>
                    <a:pt x="4750" y="26097"/>
                  </a:cubicBezTo>
                  <a:cubicBezTo>
                    <a:pt x="3266" y="27279"/>
                    <a:pt x="2078" y="28684"/>
                    <a:pt x="1262" y="30384"/>
                  </a:cubicBezTo>
                  <a:cubicBezTo>
                    <a:pt x="371" y="32085"/>
                    <a:pt x="0" y="34007"/>
                    <a:pt x="0" y="36003"/>
                  </a:cubicBezTo>
                  <a:cubicBezTo>
                    <a:pt x="0" y="38590"/>
                    <a:pt x="742" y="40956"/>
                    <a:pt x="2152" y="42952"/>
                  </a:cubicBezTo>
                  <a:cubicBezTo>
                    <a:pt x="3637" y="45022"/>
                    <a:pt x="5641" y="46575"/>
                    <a:pt x="8239" y="47758"/>
                  </a:cubicBezTo>
                  <a:cubicBezTo>
                    <a:pt x="10837" y="48940"/>
                    <a:pt x="13806" y="49532"/>
                    <a:pt x="17220" y="49532"/>
                  </a:cubicBezTo>
                  <a:cubicBezTo>
                    <a:pt x="20634" y="49532"/>
                    <a:pt x="23529" y="48940"/>
                    <a:pt x="26127" y="47758"/>
                  </a:cubicBezTo>
                  <a:cubicBezTo>
                    <a:pt x="28725" y="46575"/>
                    <a:pt x="30729" y="45022"/>
                    <a:pt x="32213" y="42952"/>
                  </a:cubicBezTo>
                  <a:cubicBezTo>
                    <a:pt x="33698" y="40882"/>
                    <a:pt x="34440" y="38590"/>
                    <a:pt x="34440" y="36003"/>
                  </a:cubicBezTo>
                  <a:cubicBezTo>
                    <a:pt x="34440" y="33933"/>
                    <a:pt x="33995" y="32085"/>
                    <a:pt x="33104" y="30384"/>
                  </a:cubicBezTo>
                  <a:cubicBezTo>
                    <a:pt x="32213" y="28684"/>
                    <a:pt x="31100" y="27206"/>
                    <a:pt x="29615" y="26097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 138">
              <a:extLst>
                <a:ext uri="{FF2B5EF4-FFF2-40B4-BE49-F238E27FC236}">
                  <a16:creationId xmlns:a16="http://schemas.microsoft.com/office/drawing/2014/main" id="{21C558FB-3431-5B08-7466-752450327B95}"/>
                </a:ext>
              </a:extLst>
            </p:cNvPr>
            <p:cNvSpPr/>
            <p:nvPr/>
          </p:nvSpPr>
          <p:spPr>
            <a:xfrm>
              <a:off x="1240716" y="1249554"/>
              <a:ext cx="19149" cy="48127"/>
            </a:xfrm>
            <a:custGeom>
              <a:avLst/>
              <a:gdLst>
                <a:gd name="connsiteX0" fmla="*/ 0 w 19149"/>
                <a:gd name="connsiteY0" fmla="*/ 7836 h 48127"/>
                <a:gd name="connsiteX1" fmla="*/ 0 w 19149"/>
                <a:gd name="connsiteY1" fmla="*/ 14786 h 48127"/>
                <a:gd name="connsiteX2" fmla="*/ 11579 w 19149"/>
                <a:gd name="connsiteY2" fmla="*/ 7245 h 48127"/>
                <a:gd name="connsiteX3" fmla="*/ 11876 w 19149"/>
                <a:gd name="connsiteY3" fmla="*/ 7245 h 48127"/>
                <a:gd name="connsiteX4" fmla="*/ 11876 w 19149"/>
                <a:gd name="connsiteY4" fmla="*/ 48127 h 48127"/>
                <a:gd name="connsiteX5" fmla="*/ 19150 w 19149"/>
                <a:gd name="connsiteY5" fmla="*/ 48127 h 48127"/>
                <a:gd name="connsiteX6" fmla="*/ 19150 w 19149"/>
                <a:gd name="connsiteY6" fmla="*/ 0 h 48127"/>
                <a:gd name="connsiteX7" fmla="*/ 12099 w 19149"/>
                <a:gd name="connsiteY7" fmla="*/ 0 h 48127"/>
                <a:gd name="connsiteX8" fmla="*/ 0 w 19149"/>
                <a:gd name="connsiteY8" fmla="*/ 7836 h 48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149" h="48127">
                  <a:moveTo>
                    <a:pt x="0" y="7836"/>
                  </a:moveTo>
                  <a:lnTo>
                    <a:pt x="0" y="14786"/>
                  </a:lnTo>
                  <a:lnTo>
                    <a:pt x="11579" y="7245"/>
                  </a:lnTo>
                  <a:lnTo>
                    <a:pt x="11876" y="7245"/>
                  </a:lnTo>
                  <a:lnTo>
                    <a:pt x="11876" y="48127"/>
                  </a:lnTo>
                  <a:lnTo>
                    <a:pt x="19150" y="48127"/>
                  </a:lnTo>
                  <a:lnTo>
                    <a:pt x="19150" y="0"/>
                  </a:lnTo>
                  <a:lnTo>
                    <a:pt x="12099" y="0"/>
                  </a:lnTo>
                  <a:lnTo>
                    <a:pt x="0" y="783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2">
            <a:extLst>
              <a:ext uri="{FF2B5EF4-FFF2-40B4-BE49-F238E27FC236}">
                <a16:creationId xmlns:a16="http://schemas.microsoft.com/office/drawing/2014/main" id="{AE8FAE5B-CAFE-58DA-34EB-643732877E7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408749" y="1587"/>
            <a:ext cx="6695351" cy="11307763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596B0F42-02BA-6E48-B34D-D3C5293C4988}"/>
              </a:ext>
            </a:extLst>
          </p:cNvPr>
          <p:cNvSpPr/>
          <p:nvPr userDrawn="1"/>
        </p:nvSpPr>
        <p:spPr>
          <a:xfrm>
            <a:off x="11490414" y="0"/>
            <a:ext cx="1918335" cy="11308715"/>
          </a:xfrm>
          <a:custGeom>
            <a:avLst/>
            <a:gdLst/>
            <a:ahLst/>
            <a:cxnLst/>
            <a:rect l="l" t="t" r="r" b="b"/>
            <a:pathLst>
              <a:path w="1918334" h="11308715">
                <a:moveTo>
                  <a:pt x="1917826" y="0"/>
                </a:moveTo>
                <a:lnTo>
                  <a:pt x="0" y="0"/>
                </a:lnTo>
                <a:lnTo>
                  <a:pt x="0" y="11308556"/>
                </a:lnTo>
                <a:lnTo>
                  <a:pt x="1917826" y="11308556"/>
                </a:lnTo>
                <a:lnTo>
                  <a:pt x="1917826" y="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4231605F-E406-BD81-0F94-464B5585F4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3623033"/>
            <a:ext cx="9109492" cy="222476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8000"/>
            </a:lvl1pPr>
          </a:lstStyle>
          <a:p>
            <a:r>
              <a:rPr lang="en-GB"/>
              <a:t>Slide title maximum of 3 lines</a:t>
            </a:r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38FE540-9C02-B307-975D-BE008BA363EC}"/>
              </a:ext>
            </a:extLst>
          </p:cNvPr>
          <p:cNvGrpSpPr/>
          <p:nvPr userDrawn="1"/>
        </p:nvGrpSpPr>
        <p:grpSpPr>
          <a:xfrm>
            <a:off x="942530" y="948344"/>
            <a:ext cx="3788430" cy="932658"/>
            <a:chOff x="942530" y="948344"/>
            <a:chExt cx="3788430" cy="932658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C92C9E09-1398-5FB0-2EDC-2F4356C0B1B9}"/>
                </a:ext>
              </a:extLst>
            </p:cNvPr>
            <p:cNvSpPr/>
            <p:nvPr/>
          </p:nvSpPr>
          <p:spPr>
            <a:xfrm>
              <a:off x="4469469" y="1185459"/>
              <a:ext cx="135459" cy="127969"/>
            </a:xfrm>
            <a:custGeom>
              <a:avLst/>
              <a:gdLst>
                <a:gd name="connsiteX0" fmla="*/ 135459 w 135459"/>
                <a:gd name="connsiteY0" fmla="*/ 3105 h 127969"/>
                <a:gd name="connsiteX1" fmla="*/ 135459 w 135459"/>
                <a:gd name="connsiteY1" fmla="*/ 0 h 127969"/>
                <a:gd name="connsiteX2" fmla="*/ 83873 w 135459"/>
                <a:gd name="connsiteY2" fmla="*/ 0 h 127969"/>
                <a:gd name="connsiteX3" fmla="*/ 83873 w 135459"/>
                <a:gd name="connsiteY3" fmla="*/ 3105 h 127969"/>
                <a:gd name="connsiteX4" fmla="*/ 99460 w 135459"/>
                <a:gd name="connsiteY4" fmla="*/ 10867 h 127969"/>
                <a:gd name="connsiteX5" fmla="*/ 99460 w 135459"/>
                <a:gd name="connsiteY5" fmla="*/ 56333 h 127969"/>
                <a:gd name="connsiteX6" fmla="*/ 89811 w 135459"/>
                <a:gd name="connsiteY6" fmla="*/ 59216 h 127969"/>
                <a:gd name="connsiteX7" fmla="*/ 49285 w 135459"/>
                <a:gd name="connsiteY7" fmla="*/ 83095 h 127969"/>
                <a:gd name="connsiteX8" fmla="*/ 36221 w 135459"/>
                <a:gd name="connsiteY8" fmla="*/ 97807 h 127969"/>
                <a:gd name="connsiteX9" fmla="*/ 36221 w 135459"/>
                <a:gd name="connsiteY9" fmla="*/ 10867 h 127969"/>
                <a:gd name="connsiteX10" fmla="*/ 51586 w 135459"/>
                <a:gd name="connsiteY10" fmla="*/ 3105 h 127969"/>
                <a:gd name="connsiteX11" fmla="*/ 51586 w 135459"/>
                <a:gd name="connsiteY11" fmla="*/ 0 h 127969"/>
                <a:gd name="connsiteX12" fmla="*/ 0 w 135459"/>
                <a:gd name="connsiteY12" fmla="*/ 0 h 127969"/>
                <a:gd name="connsiteX13" fmla="*/ 0 w 135459"/>
                <a:gd name="connsiteY13" fmla="*/ 3105 h 127969"/>
                <a:gd name="connsiteX14" fmla="*/ 15735 w 135459"/>
                <a:gd name="connsiteY14" fmla="*/ 10867 h 127969"/>
                <a:gd name="connsiteX15" fmla="*/ 15735 w 135459"/>
                <a:gd name="connsiteY15" fmla="*/ 117102 h 127969"/>
                <a:gd name="connsiteX16" fmla="*/ 0 w 135459"/>
                <a:gd name="connsiteY16" fmla="*/ 124865 h 127969"/>
                <a:gd name="connsiteX17" fmla="*/ 0 w 135459"/>
                <a:gd name="connsiteY17" fmla="*/ 127970 h 127969"/>
                <a:gd name="connsiteX18" fmla="*/ 51586 w 135459"/>
                <a:gd name="connsiteY18" fmla="*/ 127970 h 127969"/>
                <a:gd name="connsiteX19" fmla="*/ 51586 w 135459"/>
                <a:gd name="connsiteY19" fmla="*/ 124865 h 127969"/>
                <a:gd name="connsiteX20" fmla="*/ 36221 w 135459"/>
                <a:gd name="connsiteY20" fmla="*/ 117102 h 127969"/>
                <a:gd name="connsiteX21" fmla="*/ 36221 w 135459"/>
                <a:gd name="connsiteY21" fmla="*/ 115771 h 127969"/>
                <a:gd name="connsiteX22" fmla="*/ 93226 w 135459"/>
                <a:gd name="connsiteY22" fmla="*/ 67644 h 127969"/>
                <a:gd name="connsiteX23" fmla="*/ 99460 w 135459"/>
                <a:gd name="connsiteY23" fmla="*/ 65870 h 127969"/>
                <a:gd name="connsiteX24" fmla="*/ 99460 w 135459"/>
                <a:gd name="connsiteY24" fmla="*/ 117102 h 127969"/>
                <a:gd name="connsiteX25" fmla="*/ 83873 w 135459"/>
                <a:gd name="connsiteY25" fmla="*/ 124865 h 127969"/>
                <a:gd name="connsiteX26" fmla="*/ 83873 w 135459"/>
                <a:gd name="connsiteY26" fmla="*/ 127970 h 127969"/>
                <a:gd name="connsiteX27" fmla="*/ 135459 w 135459"/>
                <a:gd name="connsiteY27" fmla="*/ 127970 h 127969"/>
                <a:gd name="connsiteX28" fmla="*/ 135459 w 135459"/>
                <a:gd name="connsiteY28" fmla="*/ 124865 h 127969"/>
                <a:gd name="connsiteX29" fmla="*/ 119723 w 135459"/>
                <a:gd name="connsiteY29" fmla="*/ 117102 h 127969"/>
                <a:gd name="connsiteX30" fmla="*/ 119723 w 135459"/>
                <a:gd name="connsiteY30" fmla="*/ 62026 h 127969"/>
                <a:gd name="connsiteX31" fmla="*/ 131822 w 135459"/>
                <a:gd name="connsiteY31" fmla="*/ 61065 h 127969"/>
                <a:gd name="connsiteX32" fmla="*/ 128037 w 135459"/>
                <a:gd name="connsiteY32" fmla="*/ 52045 h 127969"/>
                <a:gd name="connsiteX33" fmla="*/ 119649 w 135459"/>
                <a:gd name="connsiteY33" fmla="*/ 52785 h 127969"/>
                <a:gd name="connsiteX34" fmla="*/ 119649 w 135459"/>
                <a:gd name="connsiteY34" fmla="*/ 10941 h 127969"/>
                <a:gd name="connsiteX35" fmla="*/ 135385 w 135459"/>
                <a:gd name="connsiteY35" fmla="*/ 3179 h 127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35459" h="127969">
                  <a:moveTo>
                    <a:pt x="135459" y="3105"/>
                  </a:moveTo>
                  <a:lnTo>
                    <a:pt x="135459" y="0"/>
                  </a:lnTo>
                  <a:lnTo>
                    <a:pt x="83873" y="0"/>
                  </a:lnTo>
                  <a:lnTo>
                    <a:pt x="83873" y="3105"/>
                  </a:lnTo>
                  <a:lnTo>
                    <a:pt x="99460" y="10867"/>
                  </a:lnTo>
                  <a:lnTo>
                    <a:pt x="99460" y="56333"/>
                  </a:lnTo>
                  <a:cubicBezTo>
                    <a:pt x="96120" y="57220"/>
                    <a:pt x="92854" y="58181"/>
                    <a:pt x="89811" y="59216"/>
                  </a:cubicBezTo>
                  <a:cubicBezTo>
                    <a:pt x="71997" y="65205"/>
                    <a:pt x="58860" y="74150"/>
                    <a:pt x="49285" y="83095"/>
                  </a:cubicBezTo>
                  <a:cubicBezTo>
                    <a:pt x="43792" y="88196"/>
                    <a:pt x="39561" y="93297"/>
                    <a:pt x="36221" y="97807"/>
                  </a:cubicBezTo>
                  <a:lnTo>
                    <a:pt x="36221" y="10867"/>
                  </a:lnTo>
                  <a:lnTo>
                    <a:pt x="51586" y="3105"/>
                  </a:lnTo>
                  <a:lnTo>
                    <a:pt x="51586" y="0"/>
                  </a:lnTo>
                  <a:lnTo>
                    <a:pt x="0" y="0"/>
                  </a:lnTo>
                  <a:lnTo>
                    <a:pt x="0" y="3105"/>
                  </a:lnTo>
                  <a:lnTo>
                    <a:pt x="15735" y="10867"/>
                  </a:lnTo>
                  <a:lnTo>
                    <a:pt x="15735" y="117102"/>
                  </a:lnTo>
                  <a:lnTo>
                    <a:pt x="0" y="124865"/>
                  </a:lnTo>
                  <a:lnTo>
                    <a:pt x="0" y="127970"/>
                  </a:lnTo>
                  <a:lnTo>
                    <a:pt x="51586" y="127970"/>
                  </a:lnTo>
                  <a:lnTo>
                    <a:pt x="51586" y="124865"/>
                  </a:lnTo>
                  <a:lnTo>
                    <a:pt x="36221" y="117102"/>
                  </a:lnTo>
                  <a:lnTo>
                    <a:pt x="36221" y="115771"/>
                  </a:lnTo>
                  <a:cubicBezTo>
                    <a:pt x="39487" y="108157"/>
                    <a:pt x="53887" y="80582"/>
                    <a:pt x="93226" y="67644"/>
                  </a:cubicBezTo>
                  <a:cubicBezTo>
                    <a:pt x="95230" y="66979"/>
                    <a:pt x="97308" y="66461"/>
                    <a:pt x="99460" y="65870"/>
                  </a:cubicBezTo>
                  <a:lnTo>
                    <a:pt x="99460" y="117102"/>
                  </a:lnTo>
                  <a:lnTo>
                    <a:pt x="83873" y="124865"/>
                  </a:lnTo>
                  <a:lnTo>
                    <a:pt x="83873" y="127970"/>
                  </a:lnTo>
                  <a:lnTo>
                    <a:pt x="135459" y="127970"/>
                  </a:lnTo>
                  <a:lnTo>
                    <a:pt x="135459" y="124865"/>
                  </a:lnTo>
                  <a:lnTo>
                    <a:pt x="119723" y="117102"/>
                  </a:lnTo>
                  <a:lnTo>
                    <a:pt x="119723" y="62026"/>
                  </a:lnTo>
                  <a:cubicBezTo>
                    <a:pt x="123583" y="61582"/>
                    <a:pt x="127591" y="61212"/>
                    <a:pt x="131822" y="61065"/>
                  </a:cubicBezTo>
                  <a:lnTo>
                    <a:pt x="128037" y="52045"/>
                  </a:lnTo>
                  <a:cubicBezTo>
                    <a:pt x="125142" y="52267"/>
                    <a:pt x="122396" y="52489"/>
                    <a:pt x="119649" y="52785"/>
                  </a:cubicBezTo>
                  <a:lnTo>
                    <a:pt x="119649" y="10941"/>
                  </a:lnTo>
                  <a:lnTo>
                    <a:pt x="135385" y="3179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BD05BAFE-D527-718D-A98E-4914ACAA023F}"/>
                </a:ext>
              </a:extLst>
            </p:cNvPr>
            <p:cNvSpPr/>
            <p:nvPr/>
          </p:nvSpPr>
          <p:spPr>
            <a:xfrm>
              <a:off x="3867807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A7FFD19A-4AB7-08D3-ECA7-EED1548FFBDC}"/>
                </a:ext>
              </a:extLst>
            </p:cNvPr>
            <p:cNvSpPr/>
            <p:nvPr/>
          </p:nvSpPr>
          <p:spPr>
            <a:xfrm>
              <a:off x="4195953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80D28E71-EE48-DF51-2134-7C0595DA5971}"/>
                </a:ext>
              </a:extLst>
            </p:cNvPr>
            <p:cNvSpPr/>
            <p:nvPr/>
          </p:nvSpPr>
          <p:spPr>
            <a:xfrm>
              <a:off x="3953017" y="1185459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662CD6E9-65EA-4428-2EB2-6F2370EB8E6B}"/>
                </a:ext>
              </a:extLst>
            </p:cNvPr>
            <p:cNvSpPr/>
            <p:nvPr/>
          </p:nvSpPr>
          <p:spPr>
            <a:xfrm>
              <a:off x="4081276" y="1185459"/>
              <a:ext cx="99312" cy="128043"/>
            </a:xfrm>
            <a:custGeom>
              <a:avLst/>
              <a:gdLst>
                <a:gd name="connsiteX0" fmla="*/ 0 w 99312"/>
                <a:gd name="connsiteY0" fmla="*/ 128043 h 128043"/>
                <a:gd name="connsiteX1" fmla="*/ 0 w 99312"/>
                <a:gd name="connsiteY1" fmla="*/ 124938 h 128043"/>
                <a:gd name="connsiteX2" fmla="*/ 15735 w 99312"/>
                <a:gd name="connsiteY2" fmla="*/ 117176 h 128043"/>
                <a:gd name="connsiteX3" fmla="*/ 15735 w 99312"/>
                <a:gd name="connsiteY3" fmla="*/ 10867 h 128043"/>
                <a:gd name="connsiteX4" fmla="*/ 0 w 99312"/>
                <a:gd name="connsiteY4" fmla="*/ 3105 h 128043"/>
                <a:gd name="connsiteX5" fmla="*/ 0 w 99312"/>
                <a:gd name="connsiteY5" fmla="*/ 0 h 128043"/>
                <a:gd name="connsiteX6" fmla="*/ 53961 w 99312"/>
                <a:gd name="connsiteY6" fmla="*/ 0 h 128043"/>
                <a:gd name="connsiteX7" fmla="*/ 53961 w 99312"/>
                <a:gd name="connsiteY7" fmla="*/ 3105 h 128043"/>
                <a:gd name="connsiteX8" fmla="*/ 36221 w 99312"/>
                <a:gd name="connsiteY8" fmla="*/ 10867 h 128043"/>
                <a:gd name="connsiteX9" fmla="*/ 36221 w 99312"/>
                <a:gd name="connsiteY9" fmla="*/ 117398 h 128043"/>
                <a:gd name="connsiteX10" fmla="*/ 82389 w 99312"/>
                <a:gd name="connsiteY10" fmla="*/ 117398 h 128043"/>
                <a:gd name="connsiteX11" fmla="*/ 96194 w 99312"/>
                <a:gd name="connsiteY11" fmla="*/ 84056 h 128043"/>
                <a:gd name="connsiteX12" fmla="*/ 99312 w 99312"/>
                <a:gd name="connsiteY12" fmla="*/ 84056 h 128043"/>
                <a:gd name="connsiteX13" fmla="*/ 99312 w 99312"/>
                <a:gd name="connsiteY13" fmla="*/ 128043 h 128043"/>
                <a:gd name="connsiteX14" fmla="*/ 0 w 99312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2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4056"/>
                  </a:lnTo>
                  <a:lnTo>
                    <a:pt x="99312" y="84056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52451397-66BC-1351-5B23-28F04BC0E998}"/>
                </a:ext>
              </a:extLst>
            </p:cNvPr>
            <p:cNvSpPr/>
            <p:nvPr/>
          </p:nvSpPr>
          <p:spPr>
            <a:xfrm>
              <a:off x="4627715" y="1185459"/>
              <a:ext cx="103245" cy="128043"/>
            </a:xfrm>
            <a:custGeom>
              <a:avLst/>
              <a:gdLst>
                <a:gd name="connsiteX0" fmla="*/ 0 w 103245"/>
                <a:gd name="connsiteY0" fmla="*/ 0 h 128043"/>
                <a:gd name="connsiteX1" fmla="*/ 0 w 103245"/>
                <a:gd name="connsiteY1" fmla="*/ 3105 h 128043"/>
                <a:gd name="connsiteX2" fmla="*/ 15735 w 103245"/>
                <a:gd name="connsiteY2" fmla="*/ 10867 h 128043"/>
                <a:gd name="connsiteX3" fmla="*/ 15735 w 103245"/>
                <a:gd name="connsiteY3" fmla="*/ 117250 h 128043"/>
                <a:gd name="connsiteX4" fmla="*/ 0 w 103245"/>
                <a:gd name="connsiteY4" fmla="*/ 124938 h 128043"/>
                <a:gd name="connsiteX5" fmla="*/ 0 w 103245"/>
                <a:gd name="connsiteY5" fmla="*/ 128043 h 128043"/>
                <a:gd name="connsiteX6" fmla="*/ 103246 w 103245"/>
                <a:gd name="connsiteY6" fmla="*/ 128043 h 128043"/>
                <a:gd name="connsiteX7" fmla="*/ 103246 w 103245"/>
                <a:gd name="connsiteY7" fmla="*/ 91819 h 128043"/>
                <a:gd name="connsiteX8" fmla="*/ 100129 w 103245"/>
                <a:gd name="connsiteY8" fmla="*/ 91819 h 128043"/>
                <a:gd name="connsiteX9" fmla="*/ 87288 w 103245"/>
                <a:gd name="connsiteY9" fmla="*/ 117398 h 128043"/>
                <a:gd name="connsiteX10" fmla="*/ 36221 w 103245"/>
                <a:gd name="connsiteY10" fmla="*/ 117398 h 128043"/>
                <a:gd name="connsiteX11" fmla="*/ 36221 w 103245"/>
                <a:gd name="connsiteY11" fmla="*/ 67348 h 128043"/>
                <a:gd name="connsiteX12" fmla="*/ 68583 w 103245"/>
                <a:gd name="connsiteY12" fmla="*/ 67348 h 128043"/>
                <a:gd name="connsiteX13" fmla="*/ 78529 w 103245"/>
                <a:gd name="connsiteY13" fmla="*/ 83243 h 128043"/>
                <a:gd name="connsiteX14" fmla="*/ 81647 w 103245"/>
                <a:gd name="connsiteY14" fmla="*/ 83243 h 128043"/>
                <a:gd name="connsiteX15" fmla="*/ 81647 w 103245"/>
                <a:gd name="connsiteY15" fmla="*/ 40365 h 128043"/>
                <a:gd name="connsiteX16" fmla="*/ 78529 w 103245"/>
                <a:gd name="connsiteY16" fmla="*/ 40365 h 128043"/>
                <a:gd name="connsiteX17" fmla="*/ 68583 w 103245"/>
                <a:gd name="connsiteY17" fmla="*/ 56703 h 128043"/>
                <a:gd name="connsiteX18" fmla="*/ 36221 w 103245"/>
                <a:gd name="connsiteY18" fmla="*/ 56703 h 128043"/>
                <a:gd name="connsiteX19" fmla="*/ 36221 w 103245"/>
                <a:gd name="connsiteY19" fmla="*/ 10720 h 128043"/>
                <a:gd name="connsiteX20" fmla="*/ 82018 w 103245"/>
                <a:gd name="connsiteY20" fmla="*/ 10720 h 128043"/>
                <a:gd name="connsiteX21" fmla="*/ 94636 w 103245"/>
                <a:gd name="connsiteY21" fmla="*/ 33415 h 128043"/>
                <a:gd name="connsiteX22" fmla="*/ 97753 w 103245"/>
                <a:gd name="connsiteY22" fmla="*/ 33415 h 128043"/>
                <a:gd name="connsiteX23" fmla="*/ 97753 w 103245"/>
                <a:gd name="connsiteY23" fmla="*/ 0 h 128043"/>
                <a:gd name="connsiteX24" fmla="*/ 0 w 103245"/>
                <a:gd name="connsiteY24" fmla="*/ 0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0"/>
                  </a:moveTo>
                  <a:lnTo>
                    <a:pt x="0" y="3105"/>
                  </a:lnTo>
                  <a:lnTo>
                    <a:pt x="15735" y="10867"/>
                  </a:lnTo>
                  <a:lnTo>
                    <a:pt x="15735" y="117250"/>
                  </a:lnTo>
                  <a:lnTo>
                    <a:pt x="0" y="124938"/>
                  </a:lnTo>
                  <a:lnTo>
                    <a:pt x="0" y="128043"/>
                  </a:lnTo>
                  <a:lnTo>
                    <a:pt x="103246" y="128043"/>
                  </a:lnTo>
                  <a:lnTo>
                    <a:pt x="103246" y="91819"/>
                  </a:lnTo>
                  <a:lnTo>
                    <a:pt x="100129" y="91819"/>
                  </a:lnTo>
                  <a:lnTo>
                    <a:pt x="87288" y="117398"/>
                  </a:lnTo>
                  <a:lnTo>
                    <a:pt x="36221" y="117398"/>
                  </a:lnTo>
                  <a:lnTo>
                    <a:pt x="36221" y="67348"/>
                  </a:lnTo>
                  <a:lnTo>
                    <a:pt x="68583" y="67348"/>
                  </a:lnTo>
                  <a:lnTo>
                    <a:pt x="78529" y="83243"/>
                  </a:lnTo>
                  <a:lnTo>
                    <a:pt x="81647" y="83243"/>
                  </a:lnTo>
                  <a:lnTo>
                    <a:pt x="81647" y="40365"/>
                  </a:lnTo>
                  <a:lnTo>
                    <a:pt x="78529" y="40365"/>
                  </a:lnTo>
                  <a:lnTo>
                    <a:pt x="68583" y="56703"/>
                  </a:lnTo>
                  <a:lnTo>
                    <a:pt x="36221" y="56703"/>
                  </a:lnTo>
                  <a:lnTo>
                    <a:pt x="36221" y="10720"/>
                  </a:lnTo>
                  <a:lnTo>
                    <a:pt x="82018" y="10720"/>
                  </a:lnTo>
                  <a:lnTo>
                    <a:pt x="94636" y="33415"/>
                  </a:lnTo>
                  <a:lnTo>
                    <a:pt x="97753" y="33415"/>
                  </a:lnTo>
                  <a:lnTo>
                    <a:pt x="9775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6A6FAF99-C6CF-7B43-661F-CAB3CE5F68A7}"/>
                </a:ext>
              </a:extLst>
            </p:cNvPr>
            <p:cNvSpPr/>
            <p:nvPr/>
          </p:nvSpPr>
          <p:spPr>
            <a:xfrm>
              <a:off x="4265946" y="1184498"/>
              <a:ext cx="188381" cy="130039"/>
            </a:xfrm>
            <a:custGeom>
              <a:avLst/>
              <a:gdLst>
                <a:gd name="connsiteX0" fmla="*/ 137315 w 188381"/>
                <a:gd name="connsiteY0" fmla="*/ 0 h 130039"/>
                <a:gd name="connsiteX1" fmla="*/ 173536 w 188381"/>
                <a:gd name="connsiteY1" fmla="*/ 118729 h 130039"/>
                <a:gd name="connsiteX2" fmla="*/ 188381 w 188381"/>
                <a:gd name="connsiteY2" fmla="*/ 125900 h 130039"/>
                <a:gd name="connsiteX3" fmla="*/ 188381 w 188381"/>
                <a:gd name="connsiteY3" fmla="*/ 129005 h 130039"/>
                <a:gd name="connsiteX4" fmla="*/ 135979 w 188381"/>
                <a:gd name="connsiteY4" fmla="*/ 129005 h 130039"/>
                <a:gd name="connsiteX5" fmla="*/ 135979 w 188381"/>
                <a:gd name="connsiteY5" fmla="*/ 125900 h 130039"/>
                <a:gd name="connsiteX6" fmla="*/ 152531 w 188381"/>
                <a:gd name="connsiteY6" fmla="*/ 118729 h 130039"/>
                <a:gd name="connsiteX7" fmla="*/ 128779 w 188381"/>
                <a:gd name="connsiteY7" fmla="*/ 36890 h 130039"/>
                <a:gd name="connsiteX8" fmla="*/ 127591 w 188381"/>
                <a:gd name="connsiteY8" fmla="*/ 36890 h 130039"/>
                <a:gd name="connsiteX9" fmla="*/ 93894 w 188381"/>
                <a:gd name="connsiteY9" fmla="*/ 130040 h 130039"/>
                <a:gd name="connsiteX10" fmla="*/ 85729 w 188381"/>
                <a:gd name="connsiteY10" fmla="*/ 130040 h 130039"/>
                <a:gd name="connsiteX11" fmla="*/ 51437 w 188381"/>
                <a:gd name="connsiteY11" fmla="*/ 36890 h 130039"/>
                <a:gd name="connsiteX12" fmla="*/ 50250 w 188381"/>
                <a:gd name="connsiteY12" fmla="*/ 36890 h 130039"/>
                <a:gd name="connsiteX13" fmla="*/ 26721 w 188381"/>
                <a:gd name="connsiteY13" fmla="*/ 118581 h 130039"/>
                <a:gd name="connsiteX14" fmla="*/ 43273 w 188381"/>
                <a:gd name="connsiteY14" fmla="*/ 125900 h 130039"/>
                <a:gd name="connsiteX15" fmla="*/ 43273 w 188381"/>
                <a:gd name="connsiteY15" fmla="*/ 129005 h 130039"/>
                <a:gd name="connsiteX16" fmla="*/ 0 w 188381"/>
                <a:gd name="connsiteY16" fmla="*/ 129005 h 130039"/>
                <a:gd name="connsiteX17" fmla="*/ 0 w 188381"/>
                <a:gd name="connsiteY17" fmla="*/ 125900 h 130039"/>
                <a:gd name="connsiteX18" fmla="*/ 13064 w 188381"/>
                <a:gd name="connsiteY18" fmla="*/ 118950 h 130039"/>
                <a:gd name="connsiteX19" fmla="*/ 49656 w 188381"/>
                <a:gd name="connsiteY19" fmla="*/ 0 h 130039"/>
                <a:gd name="connsiteX20" fmla="*/ 57672 w 188381"/>
                <a:gd name="connsiteY20" fmla="*/ 0 h 130039"/>
                <a:gd name="connsiteX21" fmla="*/ 92706 w 188381"/>
                <a:gd name="connsiteY21" fmla="*/ 92928 h 130039"/>
                <a:gd name="connsiteX22" fmla="*/ 94116 w 188381"/>
                <a:gd name="connsiteY22" fmla="*/ 92928 h 130039"/>
                <a:gd name="connsiteX23" fmla="*/ 129521 w 188381"/>
                <a:gd name="connsiteY23" fmla="*/ 0 h 130039"/>
                <a:gd name="connsiteX24" fmla="*/ 137315 w 188381"/>
                <a:gd name="connsiteY24" fmla="*/ 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137315" y="0"/>
                  </a:moveTo>
                  <a:lnTo>
                    <a:pt x="173536" y="118729"/>
                  </a:lnTo>
                  <a:lnTo>
                    <a:pt x="188381" y="125900"/>
                  </a:lnTo>
                  <a:lnTo>
                    <a:pt x="188381" y="129005"/>
                  </a:lnTo>
                  <a:lnTo>
                    <a:pt x="135979" y="129005"/>
                  </a:lnTo>
                  <a:lnTo>
                    <a:pt x="135979" y="125900"/>
                  </a:lnTo>
                  <a:lnTo>
                    <a:pt x="152531" y="118729"/>
                  </a:lnTo>
                  <a:lnTo>
                    <a:pt x="128779" y="36890"/>
                  </a:lnTo>
                  <a:lnTo>
                    <a:pt x="127591" y="36890"/>
                  </a:lnTo>
                  <a:lnTo>
                    <a:pt x="93894" y="130040"/>
                  </a:lnTo>
                  <a:lnTo>
                    <a:pt x="85729" y="130040"/>
                  </a:lnTo>
                  <a:lnTo>
                    <a:pt x="51437" y="36890"/>
                  </a:lnTo>
                  <a:lnTo>
                    <a:pt x="50250" y="36890"/>
                  </a:lnTo>
                  <a:lnTo>
                    <a:pt x="26721" y="118581"/>
                  </a:lnTo>
                  <a:lnTo>
                    <a:pt x="43273" y="125900"/>
                  </a:lnTo>
                  <a:lnTo>
                    <a:pt x="43273" y="129005"/>
                  </a:lnTo>
                  <a:lnTo>
                    <a:pt x="0" y="129005"/>
                  </a:lnTo>
                  <a:lnTo>
                    <a:pt x="0" y="125900"/>
                  </a:lnTo>
                  <a:lnTo>
                    <a:pt x="13064" y="118950"/>
                  </a:lnTo>
                  <a:lnTo>
                    <a:pt x="49656" y="0"/>
                  </a:lnTo>
                  <a:lnTo>
                    <a:pt x="57672" y="0"/>
                  </a:lnTo>
                  <a:lnTo>
                    <a:pt x="92706" y="92928"/>
                  </a:lnTo>
                  <a:lnTo>
                    <a:pt x="94116" y="92928"/>
                  </a:lnTo>
                  <a:lnTo>
                    <a:pt x="129521" y="0"/>
                  </a:lnTo>
                  <a:lnTo>
                    <a:pt x="137315" y="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249EDB4A-27E3-C48B-8E8D-FF6814BD247E}"/>
                </a:ext>
              </a:extLst>
            </p:cNvPr>
            <p:cNvSpPr/>
            <p:nvPr/>
          </p:nvSpPr>
          <p:spPr>
            <a:xfrm>
              <a:off x="3710675" y="11845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4E6E4528-A798-8AC2-54A6-92938FB1D56C}"/>
                </a:ext>
              </a:extLst>
            </p:cNvPr>
            <p:cNvSpPr/>
            <p:nvPr/>
          </p:nvSpPr>
          <p:spPr>
            <a:xfrm>
              <a:off x="3520883" y="1157070"/>
              <a:ext cx="175540" cy="186224"/>
            </a:xfrm>
            <a:custGeom>
              <a:avLst/>
              <a:gdLst>
                <a:gd name="connsiteX0" fmla="*/ 91519 w 175540"/>
                <a:gd name="connsiteY0" fmla="*/ 186225 h 186224"/>
                <a:gd name="connsiteX1" fmla="*/ 44386 w 175540"/>
                <a:gd name="connsiteY1" fmla="*/ 174692 h 186224"/>
                <a:gd name="connsiteX2" fmla="*/ 11802 w 175540"/>
                <a:gd name="connsiteY2" fmla="*/ 143347 h 186224"/>
                <a:gd name="connsiteX3" fmla="*/ 0 w 175540"/>
                <a:gd name="connsiteY3" fmla="*/ 98029 h 186224"/>
                <a:gd name="connsiteX4" fmla="*/ 7571 w 175540"/>
                <a:gd name="connsiteY4" fmla="*/ 59142 h 186224"/>
                <a:gd name="connsiteX5" fmla="*/ 28354 w 175540"/>
                <a:gd name="connsiteY5" fmla="*/ 28093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5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7 w 175540"/>
                <a:gd name="connsiteY17" fmla="*/ 48053 h 186224"/>
                <a:gd name="connsiteX18" fmla="*/ 20486 w 175540"/>
                <a:gd name="connsiteY18" fmla="*/ 85387 h 186224"/>
                <a:gd name="connsiteX19" fmla="*/ 30952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9" y="186225"/>
                  </a:moveTo>
                  <a:cubicBezTo>
                    <a:pt x="73927" y="186225"/>
                    <a:pt x="58192" y="182381"/>
                    <a:pt x="44386" y="174692"/>
                  </a:cubicBezTo>
                  <a:cubicBezTo>
                    <a:pt x="30580" y="167004"/>
                    <a:pt x="19669" y="156580"/>
                    <a:pt x="11802" y="143347"/>
                  </a:cubicBezTo>
                  <a:cubicBezTo>
                    <a:pt x="3934" y="130113"/>
                    <a:pt x="0" y="115032"/>
                    <a:pt x="0" y="98029"/>
                  </a:cubicBezTo>
                  <a:cubicBezTo>
                    <a:pt x="0" y="83982"/>
                    <a:pt x="2524" y="71045"/>
                    <a:pt x="7571" y="59142"/>
                  </a:cubicBezTo>
                  <a:cubicBezTo>
                    <a:pt x="12618" y="47314"/>
                    <a:pt x="19521" y="36964"/>
                    <a:pt x="28354" y="28093"/>
                  </a:cubicBezTo>
                  <a:cubicBezTo>
                    <a:pt x="37186" y="19221"/>
                    <a:pt x="47429" y="12346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5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70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7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2" y="132183"/>
                  </a:cubicBezTo>
                  <a:cubicBezTo>
                    <a:pt x="37929" y="145121"/>
                    <a:pt x="47207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5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3DAD27B1-1D08-8A1C-74DB-6EC8725A67EE}"/>
                </a:ext>
              </a:extLst>
            </p:cNvPr>
            <p:cNvSpPr/>
            <p:nvPr/>
          </p:nvSpPr>
          <p:spPr>
            <a:xfrm>
              <a:off x="2351852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21 w 99386"/>
                <a:gd name="connsiteY8" fmla="*/ 10867 h 128043"/>
                <a:gd name="connsiteX9" fmla="*/ 36221 w 99386"/>
                <a:gd name="connsiteY9" fmla="*/ 117398 h 128043"/>
                <a:gd name="connsiteX10" fmla="*/ 82389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AA826524-A536-C03A-FCA6-3F266966A1DF}"/>
                </a:ext>
              </a:extLst>
            </p:cNvPr>
            <p:cNvSpPr/>
            <p:nvPr/>
          </p:nvSpPr>
          <p:spPr>
            <a:xfrm>
              <a:off x="2480037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8FC036B4-015D-926A-CE8E-C31735D00E74}"/>
                </a:ext>
              </a:extLst>
            </p:cNvPr>
            <p:cNvSpPr/>
            <p:nvPr/>
          </p:nvSpPr>
          <p:spPr>
            <a:xfrm>
              <a:off x="2612453" y="1183019"/>
              <a:ext cx="83799" cy="132109"/>
            </a:xfrm>
            <a:custGeom>
              <a:avLst/>
              <a:gdLst>
                <a:gd name="connsiteX0" fmla="*/ 40675 w 83799"/>
                <a:gd name="connsiteY0" fmla="*/ 131814 h 132109"/>
                <a:gd name="connsiteX1" fmla="*/ 19744 w 83799"/>
                <a:gd name="connsiteY1" fmla="*/ 129522 h 132109"/>
                <a:gd name="connsiteX2" fmla="*/ 1930 w 83799"/>
                <a:gd name="connsiteY2" fmla="*/ 122721 h 132109"/>
                <a:gd name="connsiteX3" fmla="*/ 0 w 83799"/>
                <a:gd name="connsiteY3" fmla="*/ 90710 h 132109"/>
                <a:gd name="connsiteX4" fmla="*/ 3117 w 83799"/>
                <a:gd name="connsiteY4" fmla="*/ 90710 h 132109"/>
                <a:gd name="connsiteX5" fmla="*/ 13435 w 83799"/>
                <a:gd name="connsiteY5" fmla="*/ 111853 h 132109"/>
                <a:gd name="connsiteX6" fmla="*/ 26869 w 83799"/>
                <a:gd name="connsiteY6" fmla="*/ 119985 h 132109"/>
                <a:gd name="connsiteX7" fmla="*/ 40155 w 83799"/>
                <a:gd name="connsiteY7" fmla="*/ 122499 h 132109"/>
                <a:gd name="connsiteX8" fmla="*/ 57969 w 83799"/>
                <a:gd name="connsiteY8" fmla="*/ 116659 h 132109"/>
                <a:gd name="connsiteX9" fmla="*/ 64501 w 83799"/>
                <a:gd name="connsiteY9" fmla="*/ 100764 h 132109"/>
                <a:gd name="connsiteX10" fmla="*/ 60864 w 83799"/>
                <a:gd name="connsiteY10" fmla="*/ 88048 h 132109"/>
                <a:gd name="connsiteX11" fmla="*/ 50176 w 83799"/>
                <a:gd name="connsiteY11" fmla="*/ 79547 h 132109"/>
                <a:gd name="connsiteX12" fmla="*/ 32733 w 83799"/>
                <a:gd name="connsiteY12" fmla="*/ 70749 h 132109"/>
                <a:gd name="connsiteX13" fmla="*/ 11505 w 83799"/>
                <a:gd name="connsiteY13" fmla="*/ 56851 h 132109"/>
                <a:gd name="connsiteX14" fmla="*/ 4082 w 83799"/>
                <a:gd name="connsiteY14" fmla="*/ 36373 h 132109"/>
                <a:gd name="connsiteX15" fmla="*/ 7497 w 83799"/>
                <a:gd name="connsiteY15" fmla="*/ 22918 h 132109"/>
                <a:gd name="connsiteX16" fmla="*/ 16775 w 83799"/>
                <a:gd name="connsiteY16" fmla="*/ 11311 h 132109"/>
                <a:gd name="connsiteX17" fmla="*/ 29838 w 83799"/>
                <a:gd name="connsiteY17" fmla="*/ 3105 h 132109"/>
                <a:gd name="connsiteX18" fmla="*/ 44831 w 83799"/>
                <a:gd name="connsiteY18" fmla="*/ 0 h 132109"/>
                <a:gd name="connsiteX19" fmla="*/ 61977 w 83799"/>
                <a:gd name="connsiteY19" fmla="*/ 2144 h 132109"/>
                <a:gd name="connsiteX20" fmla="*/ 77787 w 83799"/>
                <a:gd name="connsiteY20" fmla="*/ 8354 h 132109"/>
                <a:gd name="connsiteX21" fmla="*/ 79717 w 83799"/>
                <a:gd name="connsiteY21" fmla="*/ 39404 h 132109"/>
                <a:gd name="connsiteX22" fmla="*/ 76599 w 83799"/>
                <a:gd name="connsiteY22" fmla="*/ 39404 h 132109"/>
                <a:gd name="connsiteX23" fmla="*/ 66431 w 83799"/>
                <a:gd name="connsiteY23" fmla="*/ 18630 h 132109"/>
                <a:gd name="connsiteX24" fmla="*/ 55149 w 83799"/>
                <a:gd name="connsiteY24" fmla="*/ 11681 h 132109"/>
                <a:gd name="connsiteX25" fmla="*/ 43644 w 83799"/>
                <a:gd name="connsiteY25" fmla="*/ 9537 h 132109"/>
                <a:gd name="connsiteX26" fmla="*/ 29690 w 83799"/>
                <a:gd name="connsiteY26" fmla="*/ 15155 h 132109"/>
                <a:gd name="connsiteX27" fmla="*/ 24123 w 83799"/>
                <a:gd name="connsiteY27" fmla="*/ 29349 h 132109"/>
                <a:gd name="connsiteX28" fmla="*/ 30061 w 83799"/>
                <a:gd name="connsiteY28" fmla="*/ 44283 h 132109"/>
                <a:gd name="connsiteX29" fmla="*/ 49285 w 83799"/>
                <a:gd name="connsiteY29" fmla="*/ 55964 h 132109"/>
                <a:gd name="connsiteX30" fmla="*/ 68657 w 83799"/>
                <a:gd name="connsiteY30" fmla="*/ 66757 h 132109"/>
                <a:gd name="connsiteX31" fmla="*/ 80088 w 83799"/>
                <a:gd name="connsiteY31" fmla="*/ 78290 h 132109"/>
                <a:gd name="connsiteX32" fmla="*/ 83799 w 83799"/>
                <a:gd name="connsiteY32" fmla="*/ 94628 h 132109"/>
                <a:gd name="connsiteX33" fmla="*/ 79939 w 83799"/>
                <a:gd name="connsiteY33" fmla="*/ 110744 h 132109"/>
                <a:gd name="connsiteX34" fmla="*/ 69622 w 83799"/>
                <a:gd name="connsiteY34" fmla="*/ 122499 h 132109"/>
                <a:gd name="connsiteX35" fmla="*/ 55668 w 83799"/>
                <a:gd name="connsiteY35" fmla="*/ 129670 h 132109"/>
                <a:gd name="connsiteX36" fmla="*/ 40749 w 83799"/>
                <a:gd name="connsiteY36" fmla="*/ 132110 h 132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799" h="132109">
                  <a:moveTo>
                    <a:pt x="40675" y="131814"/>
                  </a:moveTo>
                  <a:cubicBezTo>
                    <a:pt x="32510" y="131814"/>
                    <a:pt x="25533" y="131075"/>
                    <a:pt x="19744" y="129522"/>
                  </a:cubicBezTo>
                  <a:cubicBezTo>
                    <a:pt x="13954" y="127970"/>
                    <a:pt x="8016" y="125678"/>
                    <a:pt x="1930" y="122721"/>
                  </a:cubicBezTo>
                  <a:lnTo>
                    <a:pt x="0" y="90710"/>
                  </a:lnTo>
                  <a:lnTo>
                    <a:pt x="3117" y="90710"/>
                  </a:lnTo>
                  <a:lnTo>
                    <a:pt x="13435" y="111853"/>
                  </a:lnTo>
                  <a:cubicBezTo>
                    <a:pt x="17962" y="115624"/>
                    <a:pt x="22490" y="118359"/>
                    <a:pt x="26869" y="119985"/>
                  </a:cubicBezTo>
                  <a:cubicBezTo>
                    <a:pt x="31323" y="121686"/>
                    <a:pt x="35702" y="122499"/>
                    <a:pt x="40155" y="122499"/>
                  </a:cubicBezTo>
                  <a:cubicBezTo>
                    <a:pt x="47652" y="122499"/>
                    <a:pt x="53664" y="120577"/>
                    <a:pt x="57969" y="116659"/>
                  </a:cubicBezTo>
                  <a:cubicBezTo>
                    <a:pt x="62274" y="112740"/>
                    <a:pt x="64501" y="107491"/>
                    <a:pt x="64501" y="100764"/>
                  </a:cubicBezTo>
                  <a:cubicBezTo>
                    <a:pt x="64501" y="95441"/>
                    <a:pt x="63313" y="91227"/>
                    <a:pt x="60864" y="88048"/>
                  </a:cubicBezTo>
                  <a:cubicBezTo>
                    <a:pt x="58489" y="84869"/>
                    <a:pt x="54926" y="82060"/>
                    <a:pt x="50176" y="79547"/>
                  </a:cubicBezTo>
                  <a:cubicBezTo>
                    <a:pt x="45425" y="77033"/>
                    <a:pt x="39636" y="74076"/>
                    <a:pt x="32733" y="70749"/>
                  </a:cubicBezTo>
                  <a:cubicBezTo>
                    <a:pt x="23529" y="66314"/>
                    <a:pt x="16404" y="61730"/>
                    <a:pt x="11505" y="56851"/>
                  </a:cubicBezTo>
                  <a:cubicBezTo>
                    <a:pt x="6606" y="51971"/>
                    <a:pt x="4082" y="45170"/>
                    <a:pt x="4082" y="36373"/>
                  </a:cubicBezTo>
                  <a:cubicBezTo>
                    <a:pt x="4082" y="31715"/>
                    <a:pt x="5196" y="27206"/>
                    <a:pt x="7497" y="22918"/>
                  </a:cubicBezTo>
                  <a:cubicBezTo>
                    <a:pt x="9798" y="18556"/>
                    <a:pt x="12841" y="14712"/>
                    <a:pt x="16775" y="11311"/>
                  </a:cubicBezTo>
                  <a:cubicBezTo>
                    <a:pt x="20709" y="7910"/>
                    <a:pt x="25014" y="5175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9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431" y="18630"/>
                  </a:lnTo>
                  <a:cubicBezTo>
                    <a:pt x="62274" y="15377"/>
                    <a:pt x="58489" y="13085"/>
                    <a:pt x="55149" y="11681"/>
                  </a:cubicBezTo>
                  <a:cubicBezTo>
                    <a:pt x="51809" y="10276"/>
                    <a:pt x="47949" y="9537"/>
                    <a:pt x="43644" y="9537"/>
                  </a:cubicBezTo>
                  <a:cubicBezTo>
                    <a:pt x="38077" y="9537"/>
                    <a:pt x="33401" y="11385"/>
                    <a:pt x="29690" y="15155"/>
                  </a:cubicBezTo>
                  <a:cubicBezTo>
                    <a:pt x="25978" y="18926"/>
                    <a:pt x="24123" y="23657"/>
                    <a:pt x="24123" y="29349"/>
                  </a:cubicBezTo>
                  <a:cubicBezTo>
                    <a:pt x="24123" y="35707"/>
                    <a:pt x="26127" y="40660"/>
                    <a:pt x="30061" y="44283"/>
                  </a:cubicBezTo>
                  <a:cubicBezTo>
                    <a:pt x="33995" y="47905"/>
                    <a:pt x="40452" y="51750"/>
                    <a:pt x="49285" y="55964"/>
                  </a:cubicBezTo>
                  <a:cubicBezTo>
                    <a:pt x="57078" y="59734"/>
                    <a:pt x="63536" y="63282"/>
                    <a:pt x="68657" y="66757"/>
                  </a:cubicBezTo>
                  <a:cubicBezTo>
                    <a:pt x="73779" y="70158"/>
                    <a:pt x="77564" y="74002"/>
                    <a:pt x="80088" y="78290"/>
                  </a:cubicBezTo>
                  <a:cubicBezTo>
                    <a:pt x="82537" y="82578"/>
                    <a:pt x="83799" y="87974"/>
                    <a:pt x="83799" y="94628"/>
                  </a:cubicBezTo>
                  <a:cubicBezTo>
                    <a:pt x="83799" y="100690"/>
                    <a:pt x="82537" y="106087"/>
                    <a:pt x="79939" y="110744"/>
                  </a:cubicBezTo>
                  <a:cubicBezTo>
                    <a:pt x="77342" y="115402"/>
                    <a:pt x="73927" y="119320"/>
                    <a:pt x="69622" y="122499"/>
                  </a:cubicBezTo>
                  <a:cubicBezTo>
                    <a:pt x="65317" y="125678"/>
                    <a:pt x="60715" y="128043"/>
                    <a:pt x="55668" y="129670"/>
                  </a:cubicBezTo>
                  <a:cubicBezTo>
                    <a:pt x="50695" y="131296"/>
                    <a:pt x="45722" y="132110"/>
                    <a:pt x="40749" y="132110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23E5F601-512D-BE74-819E-2521DABA4A41}"/>
                </a:ext>
              </a:extLst>
            </p:cNvPr>
            <p:cNvSpPr/>
            <p:nvPr/>
          </p:nvSpPr>
          <p:spPr>
            <a:xfrm>
              <a:off x="2727649" y="1182871"/>
              <a:ext cx="111558" cy="131961"/>
            </a:xfrm>
            <a:custGeom>
              <a:avLst/>
              <a:gdLst>
                <a:gd name="connsiteX0" fmla="*/ 65243 w 111558"/>
                <a:gd name="connsiteY0" fmla="*/ 131962 h 131961"/>
                <a:gd name="connsiteX1" fmla="*/ 30580 w 111558"/>
                <a:gd name="connsiteY1" fmla="*/ 123830 h 131961"/>
                <a:gd name="connsiteX2" fmla="*/ 8016 w 111558"/>
                <a:gd name="connsiteY2" fmla="*/ 101503 h 131961"/>
                <a:gd name="connsiteX3" fmla="*/ 0 w 111558"/>
                <a:gd name="connsiteY3" fmla="*/ 69271 h 131961"/>
                <a:gd name="connsiteX4" fmla="*/ 5493 w 111558"/>
                <a:gd name="connsiteY4" fmla="*/ 42878 h 131961"/>
                <a:gd name="connsiteX5" fmla="*/ 20412 w 111558"/>
                <a:gd name="connsiteY5" fmla="*/ 20774 h 131961"/>
                <a:gd name="connsiteX6" fmla="*/ 42159 w 111558"/>
                <a:gd name="connsiteY6" fmla="*/ 5545 h 131961"/>
                <a:gd name="connsiteX7" fmla="*/ 68286 w 111558"/>
                <a:gd name="connsiteY7" fmla="*/ 0 h 131961"/>
                <a:gd name="connsiteX8" fmla="*/ 85061 w 111558"/>
                <a:gd name="connsiteY8" fmla="*/ 1257 h 131961"/>
                <a:gd name="connsiteX9" fmla="*/ 97234 w 111558"/>
                <a:gd name="connsiteY9" fmla="*/ 4584 h 131961"/>
                <a:gd name="connsiteX10" fmla="*/ 108070 w 111558"/>
                <a:gd name="connsiteY10" fmla="*/ 9315 h 131961"/>
                <a:gd name="connsiteX11" fmla="*/ 109258 w 111558"/>
                <a:gd name="connsiteY11" fmla="*/ 43839 h 131961"/>
                <a:gd name="connsiteX12" fmla="*/ 105769 w 111558"/>
                <a:gd name="connsiteY12" fmla="*/ 43839 h 131961"/>
                <a:gd name="connsiteX13" fmla="*/ 92335 w 111558"/>
                <a:gd name="connsiteY13" fmla="*/ 18630 h 131961"/>
                <a:gd name="connsiteX14" fmla="*/ 80385 w 111558"/>
                <a:gd name="connsiteY14" fmla="*/ 11829 h 131961"/>
                <a:gd name="connsiteX15" fmla="*/ 68435 w 111558"/>
                <a:gd name="connsiteY15" fmla="*/ 9685 h 131961"/>
                <a:gd name="connsiteX16" fmla="*/ 44238 w 111558"/>
                <a:gd name="connsiteY16" fmla="*/ 16634 h 131961"/>
                <a:gd name="connsiteX17" fmla="*/ 27389 w 111558"/>
                <a:gd name="connsiteY17" fmla="*/ 35929 h 131961"/>
                <a:gd name="connsiteX18" fmla="*/ 21228 w 111558"/>
                <a:gd name="connsiteY18" fmla="*/ 64391 h 131961"/>
                <a:gd name="connsiteX19" fmla="*/ 27166 w 111558"/>
                <a:gd name="connsiteY19" fmla="*/ 95367 h 131961"/>
                <a:gd name="connsiteX20" fmla="*/ 43273 w 111558"/>
                <a:gd name="connsiteY20" fmla="*/ 115032 h 131961"/>
                <a:gd name="connsiteX21" fmla="*/ 65688 w 111558"/>
                <a:gd name="connsiteY21" fmla="*/ 121834 h 131961"/>
                <a:gd name="connsiteX22" fmla="*/ 82760 w 111558"/>
                <a:gd name="connsiteY22" fmla="*/ 119098 h 131961"/>
                <a:gd name="connsiteX23" fmla="*/ 95155 w 111558"/>
                <a:gd name="connsiteY23" fmla="*/ 112666 h 131961"/>
                <a:gd name="connsiteX24" fmla="*/ 108219 w 111558"/>
                <a:gd name="connsiteY24" fmla="*/ 90932 h 131961"/>
                <a:gd name="connsiteX25" fmla="*/ 111559 w 111558"/>
                <a:gd name="connsiteY25" fmla="*/ 90932 h 131961"/>
                <a:gd name="connsiteX26" fmla="*/ 109258 w 111558"/>
                <a:gd name="connsiteY26" fmla="*/ 122203 h 131961"/>
                <a:gd name="connsiteX27" fmla="*/ 90925 w 111558"/>
                <a:gd name="connsiteY27" fmla="*/ 129152 h 131961"/>
                <a:gd name="connsiteX28" fmla="*/ 65614 w 111558"/>
                <a:gd name="connsiteY28" fmla="*/ 131888 h 131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11558" h="131961">
                  <a:moveTo>
                    <a:pt x="65243" y="131962"/>
                  </a:moveTo>
                  <a:cubicBezTo>
                    <a:pt x="51883" y="131962"/>
                    <a:pt x="40304" y="129226"/>
                    <a:pt x="30580" y="123830"/>
                  </a:cubicBezTo>
                  <a:cubicBezTo>
                    <a:pt x="20857" y="118359"/>
                    <a:pt x="13286" y="110966"/>
                    <a:pt x="8016" y="101503"/>
                  </a:cubicBezTo>
                  <a:cubicBezTo>
                    <a:pt x="2672" y="92040"/>
                    <a:pt x="0" y="81321"/>
                    <a:pt x="0" y="69271"/>
                  </a:cubicBezTo>
                  <a:cubicBezTo>
                    <a:pt x="0" y="59956"/>
                    <a:pt x="1781" y="51158"/>
                    <a:pt x="5493" y="42878"/>
                  </a:cubicBezTo>
                  <a:cubicBezTo>
                    <a:pt x="9130" y="34598"/>
                    <a:pt x="14103" y="27206"/>
                    <a:pt x="20412" y="20774"/>
                  </a:cubicBezTo>
                  <a:cubicBezTo>
                    <a:pt x="26721" y="14268"/>
                    <a:pt x="33921" y="9241"/>
                    <a:pt x="42159" y="5545"/>
                  </a:cubicBezTo>
                  <a:cubicBezTo>
                    <a:pt x="50324" y="1848"/>
                    <a:pt x="59008" y="0"/>
                    <a:pt x="68286" y="0"/>
                  </a:cubicBezTo>
                  <a:cubicBezTo>
                    <a:pt x="74892" y="0"/>
                    <a:pt x="80459" y="444"/>
                    <a:pt x="85061" y="1257"/>
                  </a:cubicBezTo>
                  <a:cubicBezTo>
                    <a:pt x="89589" y="2070"/>
                    <a:pt x="93671" y="3179"/>
                    <a:pt x="97234" y="4584"/>
                  </a:cubicBezTo>
                  <a:cubicBezTo>
                    <a:pt x="100796" y="5914"/>
                    <a:pt x="104434" y="7541"/>
                    <a:pt x="108070" y="9315"/>
                  </a:cubicBezTo>
                  <a:lnTo>
                    <a:pt x="109258" y="43839"/>
                  </a:lnTo>
                  <a:lnTo>
                    <a:pt x="105769" y="43839"/>
                  </a:lnTo>
                  <a:lnTo>
                    <a:pt x="92335" y="18630"/>
                  </a:lnTo>
                  <a:cubicBezTo>
                    <a:pt x="87881" y="15525"/>
                    <a:pt x="83948" y="13233"/>
                    <a:pt x="80385" y="11829"/>
                  </a:cubicBezTo>
                  <a:cubicBezTo>
                    <a:pt x="76822" y="10424"/>
                    <a:pt x="72814" y="9685"/>
                    <a:pt x="68435" y="9685"/>
                  </a:cubicBezTo>
                  <a:cubicBezTo>
                    <a:pt x="59454" y="9685"/>
                    <a:pt x="51437" y="12050"/>
                    <a:pt x="44238" y="16634"/>
                  </a:cubicBezTo>
                  <a:cubicBezTo>
                    <a:pt x="37038" y="21217"/>
                    <a:pt x="31471" y="27723"/>
                    <a:pt x="27389" y="35929"/>
                  </a:cubicBezTo>
                  <a:cubicBezTo>
                    <a:pt x="23306" y="44135"/>
                    <a:pt x="21228" y="53598"/>
                    <a:pt x="21228" y="64391"/>
                  </a:cubicBezTo>
                  <a:cubicBezTo>
                    <a:pt x="21228" y="76442"/>
                    <a:pt x="23232" y="86718"/>
                    <a:pt x="27166" y="95367"/>
                  </a:cubicBezTo>
                  <a:cubicBezTo>
                    <a:pt x="31100" y="103943"/>
                    <a:pt x="36518" y="110523"/>
                    <a:pt x="43273" y="115032"/>
                  </a:cubicBezTo>
                  <a:cubicBezTo>
                    <a:pt x="50027" y="119542"/>
                    <a:pt x="57524" y="121834"/>
                    <a:pt x="65688" y="121834"/>
                  </a:cubicBezTo>
                  <a:cubicBezTo>
                    <a:pt x="72443" y="121834"/>
                    <a:pt x="78158" y="120946"/>
                    <a:pt x="82760" y="119098"/>
                  </a:cubicBezTo>
                  <a:cubicBezTo>
                    <a:pt x="87362" y="117250"/>
                    <a:pt x="91518" y="115180"/>
                    <a:pt x="95155" y="112666"/>
                  </a:cubicBezTo>
                  <a:lnTo>
                    <a:pt x="108219" y="90932"/>
                  </a:lnTo>
                  <a:lnTo>
                    <a:pt x="111559" y="90932"/>
                  </a:lnTo>
                  <a:lnTo>
                    <a:pt x="109258" y="122203"/>
                  </a:lnTo>
                  <a:cubicBezTo>
                    <a:pt x="103543" y="125086"/>
                    <a:pt x="97456" y="127378"/>
                    <a:pt x="90925" y="129152"/>
                  </a:cubicBezTo>
                  <a:cubicBezTo>
                    <a:pt x="84393" y="130927"/>
                    <a:pt x="76006" y="131888"/>
                    <a:pt x="65614" y="131888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C307314F-A333-5A9D-7425-AF13EC367B27}"/>
                </a:ext>
              </a:extLst>
            </p:cNvPr>
            <p:cNvSpPr/>
            <p:nvPr/>
          </p:nvSpPr>
          <p:spPr>
            <a:xfrm>
              <a:off x="2870086" y="1183019"/>
              <a:ext cx="131079" cy="131887"/>
            </a:xfrm>
            <a:custGeom>
              <a:avLst/>
              <a:gdLst>
                <a:gd name="connsiteX0" fmla="*/ 69325 w 131079"/>
                <a:gd name="connsiteY0" fmla="*/ 122129 h 131887"/>
                <a:gd name="connsiteX1" fmla="*/ 90182 w 131079"/>
                <a:gd name="connsiteY1" fmla="*/ 115919 h 131887"/>
                <a:gd name="connsiteX2" fmla="*/ 104211 w 131079"/>
                <a:gd name="connsiteY2" fmla="*/ 98472 h 131887"/>
                <a:gd name="connsiteX3" fmla="*/ 109258 w 131079"/>
                <a:gd name="connsiteY3" fmla="*/ 71858 h 131887"/>
                <a:gd name="connsiteX4" fmla="*/ 103023 w 131079"/>
                <a:gd name="connsiteY4" fmla="*/ 38960 h 131887"/>
                <a:gd name="connsiteX5" fmla="*/ 86100 w 131079"/>
                <a:gd name="connsiteY5" fmla="*/ 17151 h 131887"/>
                <a:gd name="connsiteX6" fmla="*/ 62348 w 131079"/>
                <a:gd name="connsiteY6" fmla="*/ 9389 h 131887"/>
                <a:gd name="connsiteX7" fmla="*/ 41343 w 131079"/>
                <a:gd name="connsiteY7" fmla="*/ 15525 h 131887"/>
                <a:gd name="connsiteX8" fmla="*/ 27017 w 131079"/>
                <a:gd name="connsiteY8" fmla="*/ 32898 h 131887"/>
                <a:gd name="connsiteX9" fmla="*/ 21822 w 131079"/>
                <a:gd name="connsiteY9" fmla="*/ 59512 h 131887"/>
                <a:gd name="connsiteX10" fmla="*/ 28131 w 131079"/>
                <a:gd name="connsiteY10" fmla="*/ 92484 h 131887"/>
                <a:gd name="connsiteX11" fmla="*/ 45277 w 131079"/>
                <a:gd name="connsiteY11" fmla="*/ 114441 h 131887"/>
                <a:gd name="connsiteX12" fmla="*/ 69325 w 131079"/>
                <a:gd name="connsiteY12" fmla="*/ 122203 h 131887"/>
                <a:gd name="connsiteX13" fmla="*/ 65466 w 131079"/>
                <a:gd name="connsiteY13" fmla="*/ 131888 h 131887"/>
                <a:gd name="connsiteX14" fmla="*/ 39487 w 131079"/>
                <a:gd name="connsiteY14" fmla="*/ 126935 h 131887"/>
                <a:gd name="connsiteX15" fmla="*/ 18630 w 131079"/>
                <a:gd name="connsiteY15" fmla="*/ 113184 h 131887"/>
                <a:gd name="connsiteX16" fmla="*/ 4899 w 131079"/>
                <a:gd name="connsiteY16" fmla="*/ 92336 h 131887"/>
                <a:gd name="connsiteX17" fmla="*/ 0 w 131079"/>
                <a:gd name="connsiteY17" fmla="*/ 65944 h 131887"/>
                <a:gd name="connsiteX18" fmla="*/ 4899 w 131079"/>
                <a:gd name="connsiteY18" fmla="*/ 39552 h 131887"/>
                <a:gd name="connsiteX19" fmla="*/ 18630 w 131079"/>
                <a:gd name="connsiteY19" fmla="*/ 18704 h 131887"/>
                <a:gd name="connsiteX20" fmla="*/ 39487 w 131079"/>
                <a:gd name="connsiteY20" fmla="*/ 4953 h 131887"/>
                <a:gd name="connsiteX21" fmla="*/ 65466 w 131079"/>
                <a:gd name="connsiteY21" fmla="*/ 0 h 131887"/>
                <a:gd name="connsiteX22" fmla="*/ 91444 w 131079"/>
                <a:gd name="connsiteY22" fmla="*/ 4953 h 131887"/>
                <a:gd name="connsiteX23" fmla="*/ 112301 w 131079"/>
                <a:gd name="connsiteY23" fmla="*/ 18704 h 131887"/>
                <a:gd name="connsiteX24" fmla="*/ 126107 w 131079"/>
                <a:gd name="connsiteY24" fmla="*/ 39552 h 131887"/>
                <a:gd name="connsiteX25" fmla="*/ 131080 w 131079"/>
                <a:gd name="connsiteY25" fmla="*/ 65944 h 131887"/>
                <a:gd name="connsiteX26" fmla="*/ 126107 w 131079"/>
                <a:gd name="connsiteY26" fmla="*/ 92336 h 131887"/>
                <a:gd name="connsiteX27" fmla="*/ 112301 w 131079"/>
                <a:gd name="connsiteY27" fmla="*/ 113184 h 131887"/>
                <a:gd name="connsiteX28" fmla="*/ 91444 w 131079"/>
                <a:gd name="connsiteY28" fmla="*/ 126935 h 131887"/>
                <a:gd name="connsiteX29" fmla="*/ 65466 w 131079"/>
                <a:gd name="connsiteY29" fmla="*/ 131888 h 131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31079" h="131887">
                  <a:moveTo>
                    <a:pt x="69325" y="122129"/>
                  </a:moveTo>
                  <a:cubicBezTo>
                    <a:pt x="77267" y="122129"/>
                    <a:pt x="84170" y="120059"/>
                    <a:pt x="90182" y="115919"/>
                  </a:cubicBezTo>
                  <a:cubicBezTo>
                    <a:pt x="96120" y="111779"/>
                    <a:pt x="100796" y="105939"/>
                    <a:pt x="104211" y="98472"/>
                  </a:cubicBezTo>
                  <a:cubicBezTo>
                    <a:pt x="107551" y="91005"/>
                    <a:pt x="109258" y="82134"/>
                    <a:pt x="109258" y="71858"/>
                  </a:cubicBezTo>
                  <a:cubicBezTo>
                    <a:pt x="109258" y="59290"/>
                    <a:pt x="107180" y="48349"/>
                    <a:pt x="103023" y="38960"/>
                  </a:cubicBezTo>
                  <a:cubicBezTo>
                    <a:pt x="98867" y="29571"/>
                    <a:pt x="93226" y="22326"/>
                    <a:pt x="86100" y="17151"/>
                  </a:cubicBezTo>
                  <a:cubicBezTo>
                    <a:pt x="78974" y="11976"/>
                    <a:pt x="71033" y="9389"/>
                    <a:pt x="62348" y="9389"/>
                  </a:cubicBezTo>
                  <a:cubicBezTo>
                    <a:pt x="54406" y="9389"/>
                    <a:pt x="47429" y="11459"/>
                    <a:pt x="41343" y="15525"/>
                  </a:cubicBezTo>
                  <a:cubicBezTo>
                    <a:pt x="35256" y="19591"/>
                    <a:pt x="30506" y="25357"/>
                    <a:pt x="27017" y="32898"/>
                  </a:cubicBezTo>
                  <a:cubicBezTo>
                    <a:pt x="23603" y="40439"/>
                    <a:pt x="21822" y="49236"/>
                    <a:pt x="21822" y="59512"/>
                  </a:cubicBezTo>
                  <a:cubicBezTo>
                    <a:pt x="21822" y="72080"/>
                    <a:pt x="23900" y="83021"/>
                    <a:pt x="28131" y="92484"/>
                  </a:cubicBezTo>
                  <a:cubicBezTo>
                    <a:pt x="32362" y="101947"/>
                    <a:pt x="38077" y="109266"/>
                    <a:pt x="45277" y="114441"/>
                  </a:cubicBezTo>
                  <a:cubicBezTo>
                    <a:pt x="52477" y="119616"/>
                    <a:pt x="60493" y="122203"/>
                    <a:pt x="69325" y="122203"/>
                  </a:cubicBezTo>
                  <a:moveTo>
                    <a:pt x="65466" y="131888"/>
                  </a:moveTo>
                  <a:cubicBezTo>
                    <a:pt x="56113" y="131888"/>
                    <a:pt x="47429" y="130261"/>
                    <a:pt x="39487" y="126935"/>
                  </a:cubicBezTo>
                  <a:cubicBezTo>
                    <a:pt x="31471" y="123608"/>
                    <a:pt x="24568" y="119024"/>
                    <a:pt x="18630" y="113184"/>
                  </a:cubicBezTo>
                  <a:cubicBezTo>
                    <a:pt x="12692" y="107270"/>
                    <a:pt x="8165" y="100320"/>
                    <a:pt x="4899" y="92336"/>
                  </a:cubicBezTo>
                  <a:cubicBezTo>
                    <a:pt x="1633" y="84352"/>
                    <a:pt x="0" y="75555"/>
                    <a:pt x="0" y="65944"/>
                  </a:cubicBezTo>
                  <a:cubicBezTo>
                    <a:pt x="0" y="56333"/>
                    <a:pt x="1633" y="47610"/>
                    <a:pt x="4899" y="39552"/>
                  </a:cubicBezTo>
                  <a:cubicBezTo>
                    <a:pt x="8165" y="31567"/>
                    <a:pt x="12692" y="24544"/>
                    <a:pt x="18630" y="18704"/>
                  </a:cubicBezTo>
                  <a:cubicBezTo>
                    <a:pt x="24568" y="12790"/>
                    <a:pt x="31471" y="8206"/>
                    <a:pt x="39487" y="4953"/>
                  </a:cubicBezTo>
                  <a:cubicBezTo>
                    <a:pt x="47503" y="1626"/>
                    <a:pt x="56113" y="0"/>
                    <a:pt x="65466" y="0"/>
                  </a:cubicBezTo>
                  <a:cubicBezTo>
                    <a:pt x="74818" y="0"/>
                    <a:pt x="83502" y="1626"/>
                    <a:pt x="91444" y="4953"/>
                  </a:cubicBezTo>
                  <a:cubicBezTo>
                    <a:pt x="99460" y="8280"/>
                    <a:pt x="106363" y="12864"/>
                    <a:pt x="112301" y="18704"/>
                  </a:cubicBezTo>
                  <a:cubicBezTo>
                    <a:pt x="118239" y="24618"/>
                    <a:pt x="122841" y="31567"/>
                    <a:pt x="126107" y="39552"/>
                  </a:cubicBezTo>
                  <a:cubicBezTo>
                    <a:pt x="129447" y="47536"/>
                    <a:pt x="131080" y="56407"/>
                    <a:pt x="131080" y="65944"/>
                  </a:cubicBezTo>
                  <a:cubicBezTo>
                    <a:pt x="131080" y="75481"/>
                    <a:pt x="129447" y="84352"/>
                    <a:pt x="126107" y="92336"/>
                  </a:cubicBezTo>
                  <a:cubicBezTo>
                    <a:pt x="122767" y="100320"/>
                    <a:pt x="118165" y="107344"/>
                    <a:pt x="112301" y="113184"/>
                  </a:cubicBezTo>
                  <a:cubicBezTo>
                    <a:pt x="106363" y="119098"/>
                    <a:pt x="99460" y="123682"/>
                    <a:pt x="91444" y="126935"/>
                  </a:cubicBezTo>
                  <a:cubicBezTo>
                    <a:pt x="83428" y="130261"/>
                    <a:pt x="74818" y="131888"/>
                    <a:pt x="65466" y="131888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B05D5A41-7EB2-6274-ACE6-DFBBAFF995FF}"/>
                </a:ext>
              </a:extLst>
            </p:cNvPr>
            <p:cNvSpPr/>
            <p:nvPr/>
          </p:nvSpPr>
          <p:spPr>
            <a:xfrm>
              <a:off x="3023359" y="1184867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54E573A6-2579-AD6A-7A0E-9F7573BB63D5}"/>
                </a:ext>
              </a:extLst>
            </p:cNvPr>
            <p:cNvSpPr/>
            <p:nvPr/>
          </p:nvSpPr>
          <p:spPr>
            <a:xfrm>
              <a:off x="3105599" y="1184867"/>
              <a:ext cx="99311" cy="128043"/>
            </a:xfrm>
            <a:custGeom>
              <a:avLst/>
              <a:gdLst>
                <a:gd name="connsiteX0" fmla="*/ 0 w 99311"/>
                <a:gd name="connsiteY0" fmla="*/ 128043 h 128043"/>
                <a:gd name="connsiteX1" fmla="*/ 0 w 99311"/>
                <a:gd name="connsiteY1" fmla="*/ 124938 h 128043"/>
                <a:gd name="connsiteX2" fmla="*/ 15735 w 99311"/>
                <a:gd name="connsiteY2" fmla="*/ 117176 h 128043"/>
                <a:gd name="connsiteX3" fmla="*/ 15735 w 99311"/>
                <a:gd name="connsiteY3" fmla="*/ 10867 h 128043"/>
                <a:gd name="connsiteX4" fmla="*/ 0 w 99311"/>
                <a:gd name="connsiteY4" fmla="*/ 3105 h 128043"/>
                <a:gd name="connsiteX5" fmla="*/ 0 w 99311"/>
                <a:gd name="connsiteY5" fmla="*/ 0 h 128043"/>
                <a:gd name="connsiteX6" fmla="*/ 53961 w 99311"/>
                <a:gd name="connsiteY6" fmla="*/ 0 h 128043"/>
                <a:gd name="connsiteX7" fmla="*/ 53961 w 99311"/>
                <a:gd name="connsiteY7" fmla="*/ 3105 h 128043"/>
                <a:gd name="connsiteX8" fmla="*/ 36221 w 99311"/>
                <a:gd name="connsiteY8" fmla="*/ 10867 h 128043"/>
                <a:gd name="connsiteX9" fmla="*/ 36221 w 99311"/>
                <a:gd name="connsiteY9" fmla="*/ 117398 h 128043"/>
                <a:gd name="connsiteX10" fmla="*/ 82389 w 99311"/>
                <a:gd name="connsiteY10" fmla="*/ 117398 h 128043"/>
                <a:gd name="connsiteX11" fmla="*/ 96194 w 99311"/>
                <a:gd name="connsiteY11" fmla="*/ 83982 h 128043"/>
                <a:gd name="connsiteX12" fmla="*/ 99312 w 99311"/>
                <a:gd name="connsiteY12" fmla="*/ 83982 h 128043"/>
                <a:gd name="connsiteX13" fmla="*/ 99312 w 99311"/>
                <a:gd name="connsiteY13" fmla="*/ 128043 h 128043"/>
                <a:gd name="connsiteX14" fmla="*/ 0 w 99311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1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3982"/>
                  </a:lnTo>
                  <a:lnTo>
                    <a:pt x="99312" y="83982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96C7CD47-9E35-7E68-72E3-1C7F4F3BD414}"/>
                </a:ext>
              </a:extLst>
            </p:cNvPr>
            <p:cNvSpPr/>
            <p:nvPr/>
          </p:nvSpPr>
          <p:spPr>
            <a:xfrm>
              <a:off x="3255680" y="1197731"/>
              <a:ext cx="107699" cy="103277"/>
            </a:xfrm>
            <a:custGeom>
              <a:avLst/>
              <a:gdLst>
                <a:gd name="connsiteX0" fmla="*/ 0 w 107699"/>
                <a:gd name="connsiteY0" fmla="*/ 102464 h 103277"/>
                <a:gd name="connsiteX1" fmla="*/ 0 w 107699"/>
                <a:gd name="connsiteY1" fmla="*/ 99951 h 103277"/>
                <a:gd name="connsiteX2" fmla="*/ 12618 w 107699"/>
                <a:gd name="connsiteY2" fmla="*/ 93741 h 103277"/>
                <a:gd name="connsiteX3" fmla="*/ 12618 w 107699"/>
                <a:gd name="connsiteY3" fmla="*/ 9019 h 103277"/>
                <a:gd name="connsiteX4" fmla="*/ 148 w 107699"/>
                <a:gd name="connsiteY4" fmla="*/ 2514 h 103277"/>
                <a:gd name="connsiteX5" fmla="*/ 148 w 107699"/>
                <a:gd name="connsiteY5" fmla="*/ 0 h 103277"/>
                <a:gd name="connsiteX6" fmla="*/ 24642 w 107699"/>
                <a:gd name="connsiteY6" fmla="*/ 0 h 103277"/>
                <a:gd name="connsiteX7" fmla="*/ 84319 w 107699"/>
                <a:gd name="connsiteY7" fmla="*/ 73115 h 103277"/>
                <a:gd name="connsiteX8" fmla="*/ 84319 w 107699"/>
                <a:gd name="connsiteY8" fmla="*/ 8576 h 103277"/>
                <a:gd name="connsiteX9" fmla="*/ 68286 w 107699"/>
                <a:gd name="connsiteY9" fmla="*/ 2514 h 103277"/>
                <a:gd name="connsiteX10" fmla="*/ 68286 w 107699"/>
                <a:gd name="connsiteY10" fmla="*/ 0 h 103277"/>
                <a:gd name="connsiteX11" fmla="*/ 107699 w 107699"/>
                <a:gd name="connsiteY11" fmla="*/ 0 h 103277"/>
                <a:gd name="connsiteX12" fmla="*/ 107699 w 107699"/>
                <a:gd name="connsiteY12" fmla="*/ 2514 h 103277"/>
                <a:gd name="connsiteX13" fmla="*/ 95230 w 107699"/>
                <a:gd name="connsiteY13" fmla="*/ 8576 h 103277"/>
                <a:gd name="connsiteX14" fmla="*/ 95230 w 107699"/>
                <a:gd name="connsiteY14" fmla="*/ 103278 h 103277"/>
                <a:gd name="connsiteX15" fmla="*/ 88549 w 107699"/>
                <a:gd name="connsiteY15" fmla="*/ 103278 h 103277"/>
                <a:gd name="connsiteX16" fmla="*/ 23529 w 107699"/>
                <a:gd name="connsiteY16" fmla="*/ 23805 h 103277"/>
                <a:gd name="connsiteX17" fmla="*/ 23529 w 107699"/>
                <a:gd name="connsiteY17" fmla="*/ 93963 h 103277"/>
                <a:gd name="connsiteX18" fmla="*/ 39561 w 107699"/>
                <a:gd name="connsiteY18" fmla="*/ 99951 h 103277"/>
                <a:gd name="connsiteX19" fmla="*/ 39561 w 107699"/>
                <a:gd name="connsiteY19" fmla="*/ 102464 h 103277"/>
                <a:gd name="connsiteX20" fmla="*/ 0 w 107699"/>
                <a:gd name="connsiteY20" fmla="*/ 102464 h 10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7699" h="103277">
                  <a:moveTo>
                    <a:pt x="0" y="102464"/>
                  </a:moveTo>
                  <a:lnTo>
                    <a:pt x="0" y="99951"/>
                  </a:lnTo>
                  <a:lnTo>
                    <a:pt x="12618" y="93741"/>
                  </a:lnTo>
                  <a:lnTo>
                    <a:pt x="12618" y="9019"/>
                  </a:lnTo>
                  <a:lnTo>
                    <a:pt x="148" y="2514"/>
                  </a:lnTo>
                  <a:lnTo>
                    <a:pt x="148" y="0"/>
                  </a:lnTo>
                  <a:lnTo>
                    <a:pt x="24642" y="0"/>
                  </a:lnTo>
                  <a:lnTo>
                    <a:pt x="84319" y="73115"/>
                  </a:lnTo>
                  <a:lnTo>
                    <a:pt x="84319" y="8576"/>
                  </a:lnTo>
                  <a:lnTo>
                    <a:pt x="68286" y="2514"/>
                  </a:lnTo>
                  <a:lnTo>
                    <a:pt x="68286" y="0"/>
                  </a:lnTo>
                  <a:lnTo>
                    <a:pt x="107699" y="0"/>
                  </a:lnTo>
                  <a:lnTo>
                    <a:pt x="107699" y="2514"/>
                  </a:lnTo>
                  <a:lnTo>
                    <a:pt x="95230" y="8576"/>
                  </a:lnTo>
                  <a:lnTo>
                    <a:pt x="95230" y="103278"/>
                  </a:lnTo>
                  <a:lnTo>
                    <a:pt x="88549" y="103278"/>
                  </a:lnTo>
                  <a:lnTo>
                    <a:pt x="23529" y="23805"/>
                  </a:lnTo>
                  <a:lnTo>
                    <a:pt x="23529" y="93963"/>
                  </a:lnTo>
                  <a:lnTo>
                    <a:pt x="39561" y="99951"/>
                  </a:lnTo>
                  <a:lnTo>
                    <a:pt x="39561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07065537-7AE3-138C-8F0A-B9E33E31229D}"/>
                </a:ext>
              </a:extLst>
            </p:cNvPr>
            <p:cNvSpPr/>
            <p:nvPr/>
          </p:nvSpPr>
          <p:spPr>
            <a:xfrm>
              <a:off x="3368798" y="1196696"/>
              <a:ext cx="108144" cy="102833"/>
            </a:xfrm>
            <a:custGeom>
              <a:avLst/>
              <a:gdLst>
                <a:gd name="connsiteX0" fmla="*/ 30951 w 108144"/>
                <a:gd name="connsiteY0" fmla="*/ 69049 h 102833"/>
                <a:gd name="connsiteX1" fmla="*/ 30951 w 108144"/>
                <a:gd name="connsiteY1" fmla="*/ 69049 h 102833"/>
                <a:gd name="connsiteX2" fmla="*/ 50472 w 108144"/>
                <a:gd name="connsiteY2" fmla="*/ 21365 h 102833"/>
                <a:gd name="connsiteX3" fmla="*/ 62423 w 108144"/>
                <a:gd name="connsiteY3" fmla="*/ 50567 h 102833"/>
                <a:gd name="connsiteX4" fmla="*/ 31026 w 108144"/>
                <a:gd name="connsiteY4" fmla="*/ 69123 h 102833"/>
                <a:gd name="connsiteX5" fmla="*/ 97605 w 108144"/>
                <a:gd name="connsiteY5" fmla="*/ 94924 h 102833"/>
                <a:gd name="connsiteX6" fmla="*/ 80385 w 108144"/>
                <a:gd name="connsiteY6" fmla="*/ 53450 h 102833"/>
                <a:gd name="connsiteX7" fmla="*/ 80385 w 108144"/>
                <a:gd name="connsiteY7" fmla="*/ 53450 h 102833"/>
                <a:gd name="connsiteX8" fmla="*/ 95081 w 108144"/>
                <a:gd name="connsiteY8" fmla="*/ 51971 h 102833"/>
                <a:gd name="connsiteX9" fmla="*/ 92186 w 108144"/>
                <a:gd name="connsiteY9" fmla="*/ 44948 h 102833"/>
                <a:gd name="connsiteX10" fmla="*/ 77638 w 108144"/>
                <a:gd name="connsiteY10" fmla="*/ 46649 h 102833"/>
                <a:gd name="connsiteX11" fmla="*/ 77638 w 108144"/>
                <a:gd name="connsiteY11" fmla="*/ 46649 h 102833"/>
                <a:gd name="connsiteX12" fmla="*/ 58266 w 108144"/>
                <a:gd name="connsiteY12" fmla="*/ 0 h 102833"/>
                <a:gd name="connsiteX13" fmla="*/ 49730 w 108144"/>
                <a:gd name="connsiteY13" fmla="*/ 0 h 102833"/>
                <a:gd name="connsiteX14" fmla="*/ 9798 w 108144"/>
                <a:gd name="connsiteY14" fmla="*/ 95293 h 102833"/>
                <a:gd name="connsiteX15" fmla="*/ 0 w 108144"/>
                <a:gd name="connsiteY15" fmla="*/ 100394 h 102833"/>
                <a:gd name="connsiteX16" fmla="*/ 0 w 108144"/>
                <a:gd name="connsiteY16" fmla="*/ 102834 h 102833"/>
                <a:gd name="connsiteX17" fmla="*/ 33549 w 108144"/>
                <a:gd name="connsiteY17" fmla="*/ 102834 h 102833"/>
                <a:gd name="connsiteX18" fmla="*/ 33549 w 108144"/>
                <a:gd name="connsiteY18" fmla="*/ 100394 h 102833"/>
                <a:gd name="connsiteX19" fmla="*/ 20709 w 108144"/>
                <a:gd name="connsiteY19" fmla="*/ 95219 h 102833"/>
                <a:gd name="connsiteX20" fmla="*/ 65243 w 108144"/>
                <a:gd name="connsiteY20" fmla="*/ 56999 h 102833"/>
                <a:gd name="connsiteX21" fmla="*/ 65243 w 108144"/>
                <a:gd name="connsiteY21" fmla="*/ 56999 h 102833"/>
                <a:gd name="connsiteX22" fmla="*/ 80756 w 108144"/>
                <a:gd name="connsiteY22" fmla="*/ 94998 h 102833"/>
                <a:gd name="connsiteX23" fmla="*/ 67099 w 108144"/>
                <a:gd name="connsiteY23" fmla="*/ 100394 h 102833"/>
                <a:gd name="connsiteX24" fmla="*/ 67099 w 108144"/>
                <a:gd name="connsiteY24" fmla="*/ 102834 h 102833"/>
                <a:gd name="connsiteX25" fmla="*/ 108145 w 108144"/>
                <a:gd name="connsiteY25" fmla="*/ 102834 h 102833"/>
                <a:gd name="connsiteX26" fmla="*/ 108145 w 108144"/>
                <a:gd name="connsiteY26" fmla="*/ 100394 h 102833"/>
                <a:gd name="connsiteX27" fmla="*/ 97753 w 108144"/>
                <a:gd name="connsiteY27" fmla="*/ 94850 h 102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8144" h="102833">
                  <a:moveTo>
                    <a:pt x="30951" y="69049"/>
                  </a:moveTo>
                  <a:lnTo>
                    <a:pt x="30951" y="69049"/>
                  </a:lnTo>
                  <a:lnTo>
                    <a:pt x="50472" y="21365"/>
                  </a:lnTo>
                  <a:lnTo>
                    <a:pt x="62423" y="50567"/>
                  </a:lnTo>
                  <a:cubicBezTo>
                    <a:pt x="48617" y="55224"/>
                    <a:pt x="38448" y="62174"/>
                    <a:pt x="31026" y="69123"/>
                  </a:cubicBezTo>
                  <a:moveTo>
                    <a:pt x="97605" y="94924"/>
                  </a:moveTo>
                  <a:lnTo>
                    <a:pt x="80385" y="53450"/>
                  </a:lnTo>
                  <a:lnTo>
                    <a:pt x="80385" y="53450"/>
                  </a:lnTo>
                  <a:cubicBezTo>
                    <a:pt x="84913" y="52711"/>
                    <a:pt x="89811" y="52193"/>
                    <a:pt x="95081" y="51971"/>
                  </a:cubicBezTo>
                  <a:lnTo>
                    <a:pt x="92186" y="44948"/>
                  </a:lnTo>
                  <a:cubicBezTo>
                    <a:pt x="86991" y="45244"/>
                    <a:pt x="82166" y="45835"/>
                    <a:pt x="77638" y="46649"/>
                  </a:cubicBezTo>
                  <a:lnTo>
                    <a:pt x="77638" y="46649"/>
                  </a:lnTo>
                  <a:lnTo>
                    <a:pt x="58266" y="0"/>
                  </a:lnTo>
                  <a:lnTo>
                    <a:pt x="49730" y="0"/>
                  </a:lnTo>
                  <a:lnTo>
                    <a:pt x="9798" y="95293"/>
                  </a:lnTo>
                  <a:lnTo>
                    <a:pt x="0" y="100394"/>
                  </a:lnTo>
                  <a:lnTo>
                    <a:pt x="0" y="102834"/>
                  </a:lnTo>
                  <a:lnTo>
                    <a:pt x="33549" y="102834"/>
                  </a:lnTo>
                  <a:lnTo>
                    <a:pt x="33549" y="100394"/>
                  </a:lnTo>
                  <a:lnTo>
                    <a:pt x="20709" y="95219"/>
                  </a:lnTo>
                  <a:cubicBezTo>
                    <a:pt x="22490" y="90636"/>
                    <a:pt x="33252" y="67570"/>
                    <a:pt x="65243" y="56999"/>
                  </a:cubicBezTo>
                  <a:lnTo>
                    <a:pt x="65243" y="56999"/>
                  </a:lnTo>
                  <a:lnTo>
                    <a:pt x="80756" y="94998"/>
                  </a:lnTo>
                  <a:lnTo>
                    <a:pt x="67099" y="100394"/>
                  </a:lnTo>
                  <a:lnTo>
                    <a:pt x="67099" y="102834"/>
                  </a:lnTo>
                  <a:lnTo>
                    <a:pt x="108145" y="102834"/>
                  </a:lnTo>
                  <a:lnTo>
                    <a:pt x="108145" y="100394"/>
                  </a:lnTo>
                  <a:lnTo>
                    <a:pt x="97753" y="9485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545ABD6E-BDE9-6A06-C511-8F8A86D6C2D7}"/>
                </a:ext>
              </a:extLst>
            </p:cNvPr>
            <p:cNvSpPr/>
            <p:nvPr/>
          </p:nvSpPr>
          <p:spPr>
            <a:xfrm>
              <a:off x="2136899" y="1155074"/>
              <a:ext cx="179028" cy="186150"/>
            </a:xfrm>
            <a:custGeom>
              <a:avLst/>
              <a:gdLst>
                <a:gd name="connsiteX0" fmla="*/ 95155 w 179028"/>
                <a:gd name="connsiteY0" fmla="*/ 174544 h 186150"/>
                <a:gd name="connsiteX1" fmla="*/ 126998 w 179028"/>
                <a:gd name="connsiteY1" fmla="*/ 165525 h 186150"/>
                <a:gd name="connsiteX2" fmla="*/ 148448 w 179028"/>
                <a:gd name="connsiteY2" fmla="*/ 140094 h 186150"/>
                <a:gd name="connsiteX3" fmla="*/ 156168 w 179028"/>
                <a:gd name="connsiteY3" fmla="*/ 101503 h 186150"/>
                <a:gd name="connsiteX4" fmla="*/ 146518 w 179028"/>
                <a:gd name="connsiteY4" fmla="*/ 53894 h 186150"/>
                <a:gd name="connsiteX5" fmla="*/ 120689 w 179028"/>
                <a:gd name="connsiteY5" fmla="*/ 22400 h 186150"/>
                <a:gd name="connsiteX6" fmla="*/ 84690 w 179028"/>
                <a:gd name="connsiteY6" fmla="*/ 11163 h 186150"/>
                <a:gd name="connsiteX7" fmla="*/ 52551 w 179028"/>
                <a:gd name="connsiteY7" fmla="*/ 20035 h 186150"/>
                <a:gd name="connsiteX8" fmla="*/ 30729 w 179028"/>
                <a:gd name="connsiteY8" fmla="*/ 45392 h 186150"/>
                <a:gd name="connsiteX9" fmla="*/ 22861 w 179028"/>
                <a:gd name="connsiteY9" fmla="*/ 83982 h 186150"/>
                <a:gd name="connsiteX10" fmla="*/ 32510 w 179028"/>
                <a:gd name="connsiteY10" fmla="*/ 131740 h 186150"/>
                <a:gd name="connsiteX11" fmla="*/ 58489 w 179028"/>
                <a:gd name="connsiteY11" fmla="*/ 163381 h 186150"/>
                <a:gd name="connsiteX12" fmla="*/ 95155 w 179028"/>
                <a:gd name="connsiteY12" fmla="*/ 174618 h 186150"/>
                <a:gd name="connsiteX13" fmla="*/ 89366 w 179028"/>
                <a:gd name="connsiteY13" fmla="*/ 186151 h 186150"/>
                <a:gd name="connsiteX14" fmla="*/ 53738 w 179028"/>
                <a:gd name="connsiteY14" fmla="*/ 179202 h 186150"/>
                <a:gd name="connsiteX15" fmla="*/ 25459 w 179028"/>
                <a:gd name="connsiteY15" fmla="*/ 159759 h 186150"/>
                <a:gd name="connsiteX16" fmla="*/ 6754 w 179028"/>
                <a:gd name="connsiteY16" fmla="*/ 130335 h 186150"/>
                <a:gd name="connsiteX17" fmla="*/ 0 w 179028"/>
                <a:gd name="connsiteY17" fmla="*/ 93075 h 186150"/>
                <a:gd name="connsiteX18" fmla="*/ 6754 w 179028"/>
                <a:gd name="connsiteY18" fmla="*/ 55816 h 186150"/>
                <a:gd name="connsiteX19" fmla="*/ 25459 w 179028"/>
                <a:gd name="connsiteY19" fmla="*/ 26392 h 186150"/>
                <a:gd name="connsiteX20" fmla="*/ 53738 w 179028"/>
                <a:gd name="connsiteY20" fmla="*/ 6949 h 186150"/>
                <a:gd name="connsiteX21" fmla="*/ 89366 w 179028"/>
                <a:gd name="connsiteY21" fmla="*/ 0 h 186150"/>
                <a:gd name="connsiteX22" fmla="*/ 124994 w 179028"/>
                <a:gd name="connsiteY22" fmla="*/ 6949 h 186150"/>
                <a:gd name="connsiteX23" fmla="*/ 153421 w 179028"/>
                <a:gd name="connsiteY23" fmla="*/ 26392 h 186150"/>
                <a:gd name="connsiteX24" fmla="*/ 172274 w 179028"/>
                <a:gd name="connsiteY24" fmla="*/ 55816 h 186150"/>
                <a:gd name="connsiteX25" fmla="*/ 179029 w 179028"/>
                <a:gd name="connsiteY25" fmla="*/ 93075 h 186150"/>
                <a:gd name="connsiteX26" fmla="*/ 172274 w 179028"/>
                <a:gd name="connsiteY26" fmla="*/ 130335 h 186150"/>
                <a:gd name="connsiteX27" fmla="*/ 153421 w 179028"/>
                <a:gd name="connsiteY27" fmla="*/ 159759 h 186150"/>
                <a:gd name="connsiteX28" fmla="*/ 124994 w 179028"/>
                <a:gd name="connsiteY28" fmla="*/ 179202 h 186150"/>
                <a:gd name="connsiteX29" fmla="*/ 89366 w 179028"/>
                <a:gd name="connsiteY29" fmla="*/ 186151 h 18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9028" h="186150">
                  <a:moveTo>
                    <a:pt x="95155" y="174544"/>
                  </a:moveTo>
                  <a:cubicBezTo>
                    <a:pt x="107254" y="174544"/>
                    <a:pt x="117868" y="171513"/>
                    <a:pt x="126998" y="165525"/>
                  </a:cubicBezTo>
                  <a:cubicBezTo>
                    <a:pt x="136127" y="159537"/>
                    <a:pt x="143327" y="151035"/>
                    <a:pt x="148448" y="140094"/>
                  </a:cubicBezTo>
                  <a:cubicBezTo>
                    <a:pt x="153570" y="129152"/>
                    <a:pt x="156168" y="116289"/>
                    <a:pt x="156168" y="101503"/>
                  </a:cubicBezTo>
                  <a:cubicBezTo>
                    <a:pt x="156168" y="83243"/>
                    <a:pt x="152976" y="67349"/>
                    <a:pt x="146518" y="53894"/>
                  </a:cubicBezTo>
                  <a:cubicBezTo>
                    <a:pt x="140135" y="40365"/>
                    <a:pt x="131525" y="29867"/>
                    <a:pt x="120689" y="22400"/>
                  </a:cubicBezTo>
                  <a:cubicBezTo>
                    <a:pt x="109852" y="14933"/>
                    <a:pt x="97902" y="11163"/>
                    <a:pt x="84690" y="11163"/>
                  </a:cubicBezTo>
                  <a:cubicBezTo>
                    <a:pt x="72591" y="11163"/>
                    <a:pt x="61903" y="14120"/>
                    <a:pt x="52551" y="20035"/>
                  </a:cubicBezTo>
                  <a:cubicBezTo>
                    <a:pt x="43198" y="25949"/>
                    <a:pt x="35924" y="34377"/>
                    <a:pt x="30729" y="45392"/>
                  </a:cubicBezTo>
                  <a:cubicBezTo>
                    <a:pt x="25533" y="56333"/>
                    <a:pt x="22861" y="69197"/>
                    <a:pt x="22861" y="83982"/>
                  </a:cubicBezTo>
                  <a:cubicBezTo>
                    <a:pt x="22861" y="102243"/>
                    <a:pt x="26053" y="118137"/>
                    <a:pt x="32510" y="131740"/>
                  </a:cubicBezTo>
                  <a:cubicBezTo>
                    <a:pt x="38893" y="145343"/>
                    <a:pt x="47578" y="155840"/>
                    <a:pt x="58489" y="163381"/>
                  </a:cubicBezTo>
                  <a:cubicBezTo>
                    <a:pt x="69400" y="170848"/>
                    <a:pt x="81647" y="174618"/>
                    <a:pt x="95155" y="174618"/>
                  </a:cubicBezTo>
                  <a:moveTo>
                    <a:pt x="89366" y="186151"/>
                  </a:moveTo>
                  <a:cubicBezTo>
                    <a:pt x="76525" y="186151"/>
                    <a:pt x="64649" y="183859"/>
                    <a:pt x="53738" y="179202"/>
                  </a:cubicBezTo>
                  <a:cubicBezTo>
                    <a:pt x="42827" y="174544"/>
                    <a:pt x="33401" y="168112"/>
                    <a:pt x="25459" y="159759"/>
                  </a:cubicBezTo>
                  <a:cubicBezTo>
                    <a:pt x="17517" y="151479"/>
                    <a:pt x="11282" y="141646"/>
                    <a:pt x="6754" y="130335"/>
                  </a:cubicBezTo>
                  <a:cubicBezTo>
                    <a:pt x="2301" y="119024"/>
                    <a:pt x="0" y="106604"/>
                    <a:pt x="0" y="93075"/>
                  </a:cubicBezTo>
                  <a:cubicBezTo>
                    <a:pt x="0" y="79547"/>
                    <a:pt x="2227" y="67127"/>
                    <a:pt x="6754" y="55816"/>
                  </a:cubicBezTo>
                  <a:cubicBezTo>
                    <a:pt x="11208" y="44505"/>
                    <a:pt x="17443" y="34672"/>
                    <a:pt x="25459" y="26392"/>
                  </a:cubicBezTo>
                  <a:cubicBezTo>
                    <a:pt x="33401" y="18112"/>
                    <a:pt x="42827" y="11607"/>
                    <a:pt x="53738" y="6949"/>
                  </a:cubicBezTo>
                  <a:cubicBezTo>
                    <a:pt x="64649" y="2292"/>
                    <a:pt x="76525" y="0"/>
                    <a:pt x="89366" y="0"/>
                  </a:cubicBezTo>
                  <a:cubicBezTo>
                    <a:pt x="102207" y="0"/>
                    <a:pt x="114083" y="2292"/>
                    <a:pt x="124994" y="6949"/>
                  </a:cubicBezTo>
                  <a:cubicBezTo>
                    <a:pt x="135904" y="11607"/>
                    <a:pt x="145405" y="18112"/>
                    <a:pt x="153421" y="26392"/>
                  </a:cubicBezTo>
                  <a:cubicBezTo>
                    <a:pt x="161512" y="34672"/>
                    <a:pt x="167747" y="44505"/>
                    <a:pt x="172274" y="55816"/>
                  </a:cubicBezTo>
                  <a:cubicBezTo>
                    <a:pt x="176728" y="67127"/>
                    <a:pt x="179029" y="79547"/>
                    <a:pt x="179029" y="93075"/>
                  </a:cubicBezTo>
                  <a:cubicBezTo>
                    <a:pt x="179029" y="106604"/>
                    <a:pt x="176802" y="119024"/>
                    <a:pt x="172274" y="130335"/>
                  </a:cubicBezTo>
                  <a:cubicBezTo>
                    <a:pt x="167821" y="141646"/>
                    <a:pt x="161512" y="151479"/>
                    <a:pt x="153421" y="159759"/>
                  </a:cubicBezTo>
                  <a:cubicBezTo>
                    <a:pt x="145331" y="168039"/>
                    <a:pt x="135904" y="174544"/>
                    <a:pt x="124994" y="179202"/>
                  </a:cubicBezTo>
                  <a:cubicBezTo>
                    <a:pt x="114083" y="183859"/>
                    <a:pt x="102207" y="186151"/>
                    <a:pt x="89366" y="186151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151BCB11-9EA2-0FA1-8E06-5197F135AC35}"/>
                </a:ext>
              </a:extLst>
            </p:cNvPr>
            <p:cNvSpPr/>
            <p:nvPr/>
          </p:nvSpPr>
          <p:spPr>
            <a:xfrm>
              <a:off x="2136973" y="1414636"/>
              <a:ext cx="2593987" cy="8871"/>
            </a:xfrm>
            <a:custGeom>
              <a:avLst/>
              <a:gdLst>
                <a:gd name="connsiteX0" fmla="*/ 0 w 2593987"/>
                <a:gd name="connsiteY0" fmla="*/ 0 h 8871"/>
                <a:gd name="connsiteX1" fmla="*/ 2593987 w 2593987"/>
                <a:gd name="connsiteY1" fmla="*/ 0 h 8871"/>
                <a:gd name="connsiteX2" fmla="*/ 2593987 w 2593987"/>
                <a:gd name="connsiteY2" fmla="*/ 8871 h 8871"/>
                <a:gd name="connsiteX3" fmla="*/ 0 w 2593987"/>
                <a:gd name="connsiteY3" fmla="*/ 8871 h 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3987" h="8871">
                  <a:moveTo>
                    <a:pt x="0" y="0"/>
                  </a:moveTo>
                  <a:lnTo>
                    <a:pt x="2593987" y="0"/>
                  </a:lnTo>
                  <a:lnTo>
                    <a:pt x="2593987" y="8871"/>
                  </a:lnTo>
                  <a:lnTo>
                    <a:pt x="0" y="8871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14C2ABD9-7786-21EA-7C01-FB8A3E1483DC}"/>
                </a:ext>
              </a:extLst>
            </p:cNvPr>
            <p:cNvSpPr/>
            <p:nvPr/>
          </p:nvSpPr>
          <p:spPr>
            <a:xfrm>
              <a:off x="3505593" y="1539648"/>
              <a:ext cx="104878" cy="105643"/>
            </a:xfrm>
            <a:custGeom>
              <a:avLst/>
              <a:gdLst>
                <a:gd name="connsiteX0" fmla="*/ 55445 w 104878"/>
                <a:gd name="connsiteY0" fmla="*/ 97881 h 105643"/>
                <a:gd name="connsiteX1" fmla="*/ 72146 w 104878"/>
                <a:gd name="connsiteY1" fmla="*/ 92928 h 105643"/>
                <a:gd name="connsiteX2" fmla="*/ 83354 w 104878"/>
                <a:gd name="connsiteY2" fmla="*/ 78955 h 105643"/>
                <a:gd name="connsiteX3" fmla="*/ 87436 w 104878"/>
                <a:gd name="connsiteY3" fmla="*/ 57664 h 105643"/>
                <a:gd name="connsiteX4" fmla="*/ 82463 w 104878"/>
                <a:gd name="connsiteY4" fmla="*/ 31346 h 105643"/>
                <a:gd name="connsiteX5" fmla="*/ 68880 w 104878"/>
                <a:gd name="connsiteY5" fmla="*/ 13899 h 105643"/>
                <a:gd name="connsiteX6" fmla="*/ 49879 w 104878"/>
                <a:gd name="connsiteY6" fmla="*/ 7689 h 105643"/>
                <a:gd name="connsiteX7" fmla="*/ 33030 w 104878"/>
                <a:gd name="connsiteY7" fmla="*/ 12568 h 105643"/>
                <a:gd name="connsiteX8" fmla="*/ 21599 w 104878"/>
                <a:gd name="connsiteY8" fmla="*/ 26466 h 105643"/>
                <a:gd name="connsiteX9" fmla="*/ 17443 w 104878"/>
                <a:gd name="connsiteY9" fmla="*/ 47758 h 105643"/>
                <a:gd name="connsiteX10" fmla="*/ 22490 w 104878"/>
                <a:gd name="connsiteY10" fmla="*/ 74150 h 105643"/>
                <a:gd name="connsiteX11" fmla="*/ 36221 w 104878"/>
                <a:gd name="connsiteY11" fmla="*/ 91671 h 105643"/>
                <a:gd name="connsiteX12" fmla="*/ 55445 w 104878"/>
                <a:gd name="connsiteY12" fmla="*/ 97881 h 105643"/>
                <a:gd name="connsiteX13" fmla="*/ 52328 w 104878"/>
                <a:gd name="connsiteY13" fmla="*/ 105643 h 105643"/>
                <a:gd name="connsiteX14" fmla="*/ 31545 w 104878"/>
                <a:gd name="connsiteY14" fmla="*/ 101725 h 105643"/>
                <a:gd name="connsiteX15" fmla="*/ 14845 w 104878"/>
                <a:gd name="connsiteY15" fmla="*/ 90710 h 105643"/>
                <a:gd name="connsiteX16" fmla="*/ 3860 w 104878"/>
                <a:gd name="connsiteY16" fmla="*/ 74002 h 105643"/>
                <a:gd name="connsiteX17" fmla="*/ 0 w 104878"/>
                <a:gd name="connsiteY17" fmla="*/ 52859 h 105643"/>
                <a:gd name="connsiteX18" fmla="*/ 3860 w 104878"/>
                <a:gd name="connsiteY18" fmla="*/ 31715 h 105643"/>
                <a:gd name="connsiteX19" fmla="*/ 14845 w 104878"/>
                <a:gd name="connsiteY19" fmla="*/ 15007 h 105643"/>
                <a:gd name="connsiteX20" fmla="*/ 31545 w 104878"/>
                <a:gd name="connsiteY20" fmla="*/ 3992 h 105643"/>
                <a:gd name="connsiteX21" fmla="*/ 52328 w 104878"/>
                <a:gd name="connsiteY21" fmla="*/ 0 h 105643"/>
                <a:gd name="connsiteX22" fmla="*/ 73111 w 104878"/>
                <a:gd name="connsiteY22" fmla="*/ 3992 h 105643"/>
                <a:gd name="connsiteX23" fmla="*/ 89811 w 104878"/>
                <a:gd name="connsiteY23" fmla="*/ 15007 h 105643"/>
                <a:gd name="connsiteX24" fmla="*/ 100871 w 104878"/>
                <a:gd name="connsiteY24" fmla="*/ 31715 h 105643"/>
                <a:gd name="connsiteX25" fmla="*/ 104879 w 104878"/>
                <a:gd name="connsiteY25" fmla="*/ 52859 h 105643"/>
                <a:gd name="connsiteX26" fmla="*/ 100871 w 104878"/>
                <a:gd name="connsiteY26" fmla="*/ 74002 h 105643"/>
                <a:gd name="connsiteX27" fmla="*/ 89811 w 104878"/>
                <a:gd name="connsiteY27" fmla="*/ 90710 h 105643"/>
                <a:gd name="connsiteX28" fmla="*/ 73111 w 104878"/>
                <a:gd name="connsiteY28" fmla="*/ 101725 h 105643"/>
                <a:gd name="connsiteX29" fmla="*/ 52328 w 104878"/>
                <a:gd name="connsiteY29" fmla="*/ 105643 h 10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4878" h="105643">
                  <a:moveTo>
                    <a:pt x="55445" y="97881"/>
                  </a:moveTo>
                  <a:cubicBezTo>
                    <a:pt x="61755" y="97881"/>
                    <a:pt x="67321" y="96254"/>
                    <a:pt x="72146" y="92928"/>
                  </a:cubicBezTo>
                  <a:cubicBezTo>
                    <a:pt x="76896" y="89601"/>
                    <a:pt x="80682" y="84943"/>
                    <a:pt x="83354" y="78955"/>
                  </a:cubicBezTo>
                  <a:cubicBezTo>
                    <a:pt x="86026" y="72967"/>
                    <a:pt x="87436" y="65870"/>
                    <a:pt x="87436" y="57664"/>
                  </a:cubicBezTo>
                  <a:cubicBezTo>
                    <a:pt x="87436" y="47610"/>
                    <a:pt x="85803" y="38886"/>
                    <a:pt x="82463" y="31346"/>
                  </a:cubicBezTo>
                  <a:cubicBezTo>
                    <a:pt x="79123" y="23805"/>
                    <a:pt x="74595" y="18038"/>
                    <a:pt x="68880" y="13899"/>
                  </a:cubicBezTo>
                  <a:cubicBezTo>
                    <a:pt x="63165" y="9759"/>
                    <a:pt x="56856" y="7689"/>
                    <a:pt x="49879" y="7689"/>
                  </a:cubicBezTo>
                  <a:cubicBezTo>
                    <a:pt x="43570" y="7689"/>
                    <a:pt x="37929" y="9315"/>
                    <a:pt x="33030" y="12568"/>
                  </a:cubicBezTo>
                  <a:cubicBezTo>
                    <a:pt x="28131" y="15821"/>
                    <a:pt x="24346" y="20478"/>
                    <a:pt x="21599" y="26466"/>
                  </a:cubicBezTo>
                  <a:cubicBezTo>
                    <a:pt x="18853" y="32454"/>
                    <a:pt x="17443" y="39552"/>
                    <a:pt x="17443" y="47758"/>
                  </a:cubicBezTo>
                  <a:cubicBezTo>
                    <a:pt x="17443" y="57812"/>
                    <a:pt x="19150" y="66609"/>
                    <a:pt x="22490" y="74150"/>
                  </a:cubicBezTo>
                  <a:cubicBezTo>
                    <a:pt x="25904" y="81691"/>
                    <a:pt x="30432" y="87531"/>
                    <a:pt x="36221" y="91671"/>
                  </a:cubicBezTo>
                  <a:cubicBezTo>
                    <a:pt x="42011" y="95811"/>
                    <a:pt x="48394" y="97881"/>
                    <a:pt x="55445" y="97881"/>
                  </a:cubicBezTo>
                  <a:moveTo>
                    <a:pt x="52328" y="105643"/>
                  </a:moveTo>
                  <a:cubicBezTo>
                    <a:pt x="44831" y="105643"/>
                    <a:pt x="37929" y="104313"/>
                    <a:pt x="31545" y="101725"/>
                  </a:cubicBezTo>
                  <a:cubicBezTo>
                    <a:pt x="25162" y="99064"/>
                    <a:pt x="19595" y="95441"/>
                    <a:pt x="14845" y="90710"/>
                  </a:cubicBezTo>
                  <a:cubicBezTo>
                    <a:pt x="10095" y="85978"/>
                    <a:pt x="6457" y="80434"/>
                    <a:pt x="3860" y="74002"/>
                  </a:cubicBezTo>
                  <a:cubicBezTo>
                    <a:pt x="1262" y="67570"/>
                    <a:pt x="0" y="60547"/>
                    <a:pt x="0" y="52859"/>
                  </a:cubicBezTo>
                  <a:cubicBezTo>
                    <a:pt x="0" y="45170"/>
                    <a:pt x="1336" y="38147"/>
                    <a:pt x="3860" y="31715"/>
                  </a:cubicBezTo>
                  <a:cubicBezTo>
                    <a:pt x="6457" y="25283"/>
                    <a:pt x="10095" y="19739"/>
                    <a:pt x="14845" y="15007"/>
                  </a:cubicBezTo>
                  <a:cubicBezTo>
                    <a:pt x="19595" y="10276"/>
                    <a:pt x="25162" y="6654"/>
                    <a:pt x="31545" y="3992"/>
                  </a:cubicBezTo>
                  <a:cubicBezTo>
                    <a:pt x="37929" y="1331"/>
                    <a:pt x="44831" y="0"/>
                    <a:pt x="52328" y="0"/>
                  </a:cubicBezTo>
                  <a:cubicBezTo>
                    <a:pt x="59825" y="0"/>
                    <a:pt x="66727" y="1331"/>
                    <a:pt x="73111" y="3992"/>
                  </a:cubicBezTo>
                  <a:cubicBezTo>
                    <a:pt x="79494" y="6654"/>
                    <a:pt x="85061" y="10276"/>
                    <a:pt x="89811" y="15007"/>
                  </a:cubicBezTo>
                  <a:cubicBezTo>
                    <a:pt x="94562" y="19739"/>
                    <a:pt x="98199" y="25283"/>
                    <a:pt x="100871" y="31715"/>
                  </a:cubicBezTo>
                  <a:cubicBezTo>
                    <a:pt x="103543" y="38147"/>
                    <a:pt x="104879" y="45170"/>
                    <a:pt x="104879" y="52859"/>
                  </a:cubicBezTo>
                  <a:cubicBezTo>
                    <a:pt x="104879" y="60547"/>
                    <a:pt x="103543" y="67570"/>
                    <a:pt x="100871" y="74002"/>
                  </a:cubicBezTo>
                  <a:cubicBezTo>
                    <a:pt x="98199" y="80434"/>
                    <a:pt x="94562" y="85978"/>
                    <a:pt x="89811" y="90710"/>
                  </a:cubicBezTo>
                  <a:cubicBezTo>
                    <a:pt x="85061" y="95441"/>
                    <a:pt x="79494" y="99064"/>
                    <a:pt x="73111" y="101725"/>
                  </a:cubicBezTo>
                  <a:cubicBezTo>
                    <a:pt x="66727" y="104386"/>
                    <a:pt x="59825" y="105643"/>
                    <a:pt x="52328" y="105643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38A1C97C-7F72-6809-D79C-272337448DCB}"/>
                </a:ext>
              </a:extLst>
            </p:cNvPr>
            <p:cNvSpPr/>
            <p:nvPr/>
          </p:nvSpPr>
          <p:spPr>
            <a:xfrm>
              <a:off x="3630141" y="1541275"/>
              <a:ext cx="76673" cy="102464"/>
            </a:xfrm>
            <a:custGeom>
              <a:avLst/>
              <a:gdLst>
                <a:gd name="connsiteX0" fmla="*/ 0 w 76673"/>
                <a:gd name="connsiteY0" fmla="*/ 102464 h 102464"/>
                <a:gd name="connsiteX1" fmla="*/ 0 w 76673"/>
                <a:gd name="connsiteY1" fmla="*/ 100025 h 102464"/>
                <a:gd name="connsiteX2" fmla="*/ 12618 w 76673"/>
                <a:gd name="connsiteY2" fmla="*/ 93815 h 102464"/>
                <a:gd name="connsiteX3" fmla="*/ 12618 w 76673"/>
                <a:gd name="connsiteY3" fmla="*/ 8724 h 102464"/>
                <a:gd name="connsiteX4" fmla="*/ 0 w 76673"/>
                <a:gd name="connsiteY4" fmla="*/ 2514 h 102464"/>
                <a:gd name="connsiteX5" fmla="*/ 0 w 76673"/>
                <a:gd name="connsiteY5" fmla="*/ 0 h 102464"/>
                <a:gd name="connsiteX6" fmla="*/ 76674 w 76673"/>
                <a:gd name="connsiteY6" fmla="*/ 0 h 102464"/>
                <a:gd name="connsiteX7" fmla="*/ 76674 w 76673"/>
                <a:gd name="connsiteY7" fmla="*/ 26762 h 102464"/>
                <a:gd name="connsiteX8" fmla="*/ 74150 w 76673"/>
                <a:gd name="connsiteY8" fmla="*/ 26762 h 102464"/>
                <a:gd name="connsiteX9" fmla="*/ 64352 w 76673"/>
                <a:gd name="connsiteY9" fmla="*/ 8576 h 102464"/>
                <a:gd name="connsiteX10" fmla="*/ 28947 w 76673"/>
                <a:gd name="connsiteY10" fmla="*/ 8576 h 102464"/>
                <a:gd name="connsiteX11" fmla="*/ 28947 w 76673"/>
                <a:gd name="connsiteY11" fmla="*/ 45540 h 102464"/>
                <a:gd name="connsiteX12" fmla="*/ 53293 w 76673"/>
                <a:gd name="connsiteY12" fmla="*/ 45540 h 102464"/>
                <a:gd name="connsiteX13" fmla="*/ 61235 w 76673"/>
                <a:gd name="connsiteY13" fmla="*/ 32454 h 102464"/>
                <a:gd name="connsiteX14" fmla="*/ 63759 w 76673"/>
                <a:gd name="connsiteY14" fmla="*/ 32454 h 102464"/>
                <a:gd name="connsiteX15" fmla="*/ 63759 w 76673"/>
                <a:gd name="connsiteY15" fmla="*/ 66461 h 102464"/>
                <a:gd name="connsiteX16" fmla="*/ 61235 w 76673"/>
                <a:gd name="connsiteY16" fmla="*/ 66461 h 102464"/>
                <a:gd name="connsiteX17" fmla="*/ 53293 w 76673"/>
                <a:gd name="connsiteY17" fmla="*/ 53746 h 102464"/>
                <a:gd name="connsiteX18" fmla="*/ 28947 w 76673"/>
                <a:gd name="connsiteY18" fmla="*/ 53746 h 102464"/>
                <a:gd name="connsiteX19" fmla="*/ 28947 w 76673"/>
                <a:gd name="connsiteY19" fmla="*/ 93815 h 102464"/>
                <a:gd name="connsiteX20" fmla="*/ 43347 w 76673"/>
                <a:gd name="connsiteY20" fmla="*/ 100025 h 102464"/>
                <a:gd name="connsiteX21" fmla="*/ 43347 w 76673"/>
                <a:gd name="connsiteY21" fmla="*/ 102464 h 102464"/>
                <a:gd name="connsiteX22" fmla="*/ 0 w 76673"/>
                <a:gd name="connsiteY22" fmla="*/ 102464 h 10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6673" h="102464">
                  <a:moveTo>
                    <a:pt x="0" y="102464"/>
                  </a:moveTo>
                  <a:lnTo>
                    <a:pt x="0" y="100025"/>
                  </a:lnTo>
                  <a:lnTo>
                    <a:pt x="12618" y="93815"/>
                  </a:lnTo>
                  <a:lnTo>
                    <a:pt x="12618" y="8724"/>
                  </a:lnTo>
                  <a:lnTo>
                    <a:pt x="0" y="2514"/>
                  </a:lnTo>
                  <a:lnTo>
                    <a:pt x="0" y="0"/>
                  </a:lnTo>
                  <a:lnTo>
                    <a:pt x="76674" y="0"/>
                  </a:lnTo>
                  <a:lnTo>
                    <a:pt x="76674" y="26762"/>
                  </a:lnTo>
                  <a:lnTo>
                    <a:pt x="74150" y="26762"/>
                  </a:lnTo>
                  <a:lnTo>
                    <a:pt x="64352" y="8576"/>
                  </a:lnTo>
                  <a:lnTo>
                    <a:pt x="28947" y="8576"/>
                  </a:lnTo>
                  <a:lnTo>
                    <a:pt x="28947" y="45540"/>
                  </a:lnTo>
                  <a:lnTo>
                    <a:pt x="53293" y="45540"/>
                  </a:lnTo>
                  <a:lnTo>
                    <a:pt x="61235" y="32454"/>
                  </a:lnTo>
                  <a:lnTo>
                    <a:pt x="63759" y="32454"/>
                  </a:lnTo>
                  <a:lnTo>
                    <a:pt x="63759" y="66461"/>
                  </a:lnTo>
                  <a:lnTo>
                    <a:pt x="61235" y="66461"/>
                  </a:lnTo>
                  <a:lnTo>
                    <a:pt x="53293" y="53746"/>
                  </a:lnTo>
                  <a:lnTo>
                    <a:pt x="28947" y="53746"/>
                  </a:lnTo>
                  <a:lnTo>
                    <a:pt x="28947" y="93815"/>
                  </a:lnTo>
                  <a:lnTo>
                    <a:pt x="43347" y="100025"/>
                  </a:lnTo>
                  <a:lnTo>
                    <a:pt x="43347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47975F31-402C-7BA6-3EE7-A97905C93D67}"/>
                </a:ext>
              </a:extLst>
            </p:cNvPr>
            <p:cNvSpPr/>
            <p:nvPr/>
          </p:nvSpPr>
          <p:spPr>
            <a:xfrm>
              <a:off x="4097086" y="1528485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AD3EFBE5-6401-6F09-1ECF-35EAE3074F09}"/>
                </a:ext>
              </a:extLst>
            </p:cNvPr>
            <p:cNvSpPr/>
            <p:nvPr/>
          </p:nvSpPr>
          <p:spPr>
            <a:xfrm>
              <a:off x="4194542" y="1527524"/>
              <a:ext cx="188381" cy="130039"/>
            </a:xfrm>
            <a:custGeom>
              <a:avLst/>
              <a:gdLst>
                <a:gd name="connsiteX0" fmla="*/ 50992 w 188381"/>
                <a:gd name="connsiteY0" fmla="*/ 130040 h 130039"/>
                <a:gd name="connsiteX1" fmla="*/ 14771 w 188381"/>
                <a:gd name="connsiteY1" fmla="*/ 11237 h 130039"/>
                <a:gd name="connsiteX2" fmla="*/ 0 w 188381"/>
                <a:gd name="connsiteY2" fmla="*/ 4066 h 130039"/>
                <a:gd name="connsiteX3" fmla="*/ 0 w 188381"/>
                <a:gd name="connsiteY3" fmla="*/ 961 h 130039"/>
                <a:gd name="connsiteX4" fmla="*/ 52402 w 188381"/>
                <a:gd name="connsiteY4" fmla="*/ 961 h 130039"/>
                <a:gd name="connsiteX5" fmla="*/ 52402 w 188381"/>
                <a:gd name="connsiteY5" fmla="*/ 4066 h 130039"/>
                <a:gd name="connsiteX6" fmla="*/ 35850 w 188381"/>
                <a:gd name="connsiteY6" fmla="*/ 11237 h 130039"/>
                <a:gd name="connsiteX7" fmla="*/ 59602 w 188381"/>
                <a:gd name="connsiteY7" fmla="*/ 93149 h 130039"/>
                <a:gd name="connsiteX8" fmla="*/ 60790 w 188381"/>
                <a:gd name="connsiteY8" fmla="*/ 93149 h 130039"/>
                <a:gd name="connsiteX9" fmla="*/ 94487 w 188381"/>
                <a:gd name="connsiteY9" fmla="*/ 0 h 130039"/>
                <a:gd name="connsiteX10" fmla="*/ 102652 w 188381"/>
                <a:gd name="connsiteY10" fmla="*/ 0 h 130039"/>
                <a:gd name="connsiteX11" fmla="*/ 136944 w 188381"/>
                <a:gd name="connsiteY11" fmla="*/ 93149 h 130039"/>
                <a:gd name="connsiteX12" fmla="*/ 138131 w 188381"/>
                <a:gd name="connsiteY12" fmla="*/ 93149 h 130039"/>
                <a:gd name="connsiteX13" fmla="*/ 161660 w 188381"/>
                <a:gd name="connsiteY13" fmla="*/ 11459 h 130039"/>
                <a:gd name="connsiteX14" fmla="*/ 145108 w 188381"/>
                <a:gd name="connsiteY14" fmla="*/ 4066 h 130039"/>
                <a:gd name="connsiteX15" fmla="*/ 145108 w 188381"/>
                <a:gd name="connsiteY15" fmla="*/ 961 h 130039"/>
                <a:gd name="connsiteX16" fmla="*/ 188381 w 188381"/>
                <a:gd name="connsiteY16" fmla="*/ 961 h 130039"/>
                <a:gd name="connsiteX17" fmla="*/ 188381 w 188381"/>
                <a:gd name="connsiteY17" fmla="*/ 4066 h 130039"/>
                <a:gd name="connsiteX18" fmla="*/ 175318 w 188381"/>
                <a:gd name="connsiteY18" fmla="*/ 11089 h 130039"/>
                <a:gd name="connsiteX19" fmla="*/ 138725 w 188381"/>
                <a:gd name="connsiteY19" fmla="*/ 130040 h 130039"/>
                <a:gd name="connsiteX20" fmla="*/ 130709 w 188381"/>
                <a:gd name="connsiteY20" fmla="*/ 130040 h 130039"/>
                <a:gd name="connsiteX21" fmla="*/ 95601 w 188381"/>
                <a:gd name="connsiteY21" fmla="*/ 37038 h 130039"/>
                <a:gd name="connsiteX22" fmla="*/ 94265 w 188381"/>
                <a:gd name="connsiteY22" fmla="*/ 37038 h 130039"/>
                <a:gd name="connsiteX23" fmla="*/ 58785 w 188381"/>
                <a:gd name="connsiteY23" fmla="*/ 130040 h 130039"/>
                <a:gd name="connsiteX24" fmla="*/ 50992 w 188381"/>
                <a:gd name="connsiteY24" fmla="*/ 13004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50992" y="130040"/>
                  </a:moveTo>
                  <a:lnTo>
                    <a:pt x="14771" y="11237"/>
                  </a:lnTo>
                  <a:lnTo>
                    <a:pt x="0" y="4066"/>
                  </a:lnTo>
                  <a:lnTo>
                    <a:pt x="0" y="961"/>
                  </a:lnTo>
                  <a:lnTo>
                    <a:pt x="52402" y="961"/>
                  </a:lnTo>
                  <a:lnTo>
                    <a:pt x="52402" y="4066"/>
                  </a:lnTo>
                  <a:lnTo>
                    <a:pt x="35850" y="11237"/>
                  </a:lnTo>
                  <a:lnTo>
                    <a:pt x="59602" y="93149"/>
                  </a:lnTo>
                  <a:lnTo>
                    <a:pt x="60790" y="93149"/>
                  </a:lnTo>
                  <a:lnTo>
                    <a:pt x="94487" y="0"/>
                  </a:lnTo>
                  <a:lnTo>
                    <a:pt x="102652" y="0"/>
                  </a:lnTo>
                  <a:lnTo>
                    <a:pt x="136944" y="93149"/>
                  </a:lnTo>
                  <a:lnTo>
                    <a:pt x="138131" y="93149"/>
                  </a:lnTo>
                  <a:lnTo>
                    <a:pt x="161660" y="11459"/>
                  </a:lnTo>
                  <a:lnTo>
                    <a:pt x="145108" y="4066"/>
                  </a:lnTo>
                  <a:lnTo>
                    <a:pt x="145108" y="961"/>
                  </a:lnTo>
                  <a:lnTo>
                    <a:pt x="188381" y="961"/>
                  </a:lnTo>
                  <a:lnTo>
                    <a:pt x="188381" y="4066"/>
                  </a:lnTo>
                  <a:lnTo>
                    <a:pt x="175318" y="11089"/>
                  </a:lnTo>
                  <a:lnTo>
                    <a:pt x="138725" y="130040"/>
                  </a:lnTo>
                  <a:lnTo>
                    <a:pt x="130709" y="130040"/>
                  </a:lnTo>
                  <a:lnTo>
                    <a:pt x="95601" y="37038"/>
                  </a:lnTo>
                  <a:lnTo>
                    <a:pt x="94265" y="37038"/>
                  </a:lnTo>
                  <a:lnTo>
                    <a:pt x="58785" y="130040"/>
                  </a:lnTo>
                  <a:lnTo>
                    <a:pt x="50992" y="13004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EF648EA0-52AD-4143-4ED3-C5A3F74D75E5}"/>
                </a:ext>
              </a:extLst>
            </p:cNvPr>
            <p:cNvSpPr/>
            <p:nvPr/>
          </p:nvSpPr>
          <p:spPr>
            <a:xfrm>
              <a:off x="4498268" y="1528485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128 h 128043"/>
                <a:gd name="connsiteX10" fmla="*/ 35999 w 129298"/>
                <a:gd name="connsiteY10" fmla="*/ 10867 h 128043"/>
                <a:gd name="connsiteX11" fmla="*/ 70513 w 129298"/>
                <a:gd name="connsiteY11" fmla="*/ 57664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9 w 129298"/>
                <a:gd name="connsiteY16" fmla="*/ 0 h 128043"/>
                <a:gd name="connsiteX17" fmla="*/ 129299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128"/>
                  </a:lnTo>
                  <a:lnTo>
                    <a:pt x="35999" y="10867"/>
                  </a:lnTo>
                  <a:lnTo>
                    <a:pt x="70513" y="57664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9" y="0"/>
                  </a:lnTo>
                  <a:lnTo>
                    <a:pt x="129299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ABA9956D-4A68-1F29-58E8-4AB84A6C62F9}"/>
                </a:ext>
              </a:extLst>
            </p:cNvPr>
            <p:cNvSpPr/>
            <p:nvPr/>
          </p:nvSpPr>
          <p:spPr>
            <a:xfrm>
              <a:off x="3940547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39467920-C875-173A-D728-BD79FEB64104}"/>
                </a:ext>
              </a:extLst>
            </p:cNvPr>
            <p:cNvSpPr/>
            <p:nvPr/>
          </p:nvSpPr>
          <p:spPr>
            <a:xfrm>
              <a:off x="4370825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6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4F641D29-637E-4CC7-6EEF-E9B92DFD9C69}"/>
                </a:ext>
              </a:extLst>
            </p:cNvPr>
            <p:cNvSpPr/>
            <p:nvPr/>
          </p:nvSpPr>
          <p:spPr>
            <a:xfrm>
              <a:off x="3753428" y="1500171"/>
              <a:ext cx="175540" cy="186224"/>
            </a:xfrm>
            <a:custGeom>
              <a:avLst/>
              <a:gdLst>
                <a:gd name="connsiteX0" fmla="*/ 91518 w 175540"/>
                <a:gd name="connsiteY0" fmla="*/ 186151 h 186224"/>
                <a:gd name="connsiteX1" fmla="*/ 44386 w 175540"/>
                <a:gd name="connsiteY1" fmla="*/ 174618 h 186224"/>
                <a:gd name="connsiteX2" fmla="*/ 11802 w 175540"/>
                <a:gd name="connsiteY2" fmla="*/ 143273 h 186224"/>
                <a:gd name="connsiteX3" fmla="*/ 0 w 175540"/>
                <a:gd name="connsiteY3" fmla="*/ 97955 h 186224"/>
                <a:gd name="connsiteX4" fmla="*/ 7571 w 175540"/>
                <a:gd name="connsiteY4" fmla="*/ 59069 h 186224"/>
                <a:gd name="connsiteX5" fmla="*/ 28353 w 175540"/>
                <a:gd name="connsiteY5" fmla="*/ 28019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4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6 w 175540"/>
                <a:gd name="connsiteY17" fmla="*/ 48053 h 186224"/>
                <a:gd name="connsiteX18" fmla="*/ 20486 w 175540"/>
                <a:gd name="connsiteY18" fmla="*/ 85387 h 186224"/>
                <a:gd name="connsiteX19" fmla="*/ 30951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8" y="186151"/>
                  </a:moveTo>
                  <a:cubicBezTo>
                    <a:pt x="73927" y="186151"/>
                    <a:pt x="58192" y="182307"/>
                    <a:pt x="44386" y="174618"/>
                  </a:cubicBezTo>
                  <a:cubicBezTo>
                    <a:pt x="30580" y="166930"/>
                    <a:pt x="19669" y="156506"/>
                    <a:pt x="11802" y="143273"/>
                  </a:cubicBezTo>
                  <a:cubicBezTo>
                    <a:pt x="3934" y="130039"/>
                    <a:pt x="0" y="114958"/>
                    <a:pt x="0" y="97955"/>
                  </a:cubicBezTo>
                  <a:cubicBezTo>
                    <a:pt x="0" y="83908"/>
                    <a:pt x="2524" y="70971"/>
                    <a:pt x="7571" y="59069"/>
                  </a:cubicBezTo>
                  <a:cubicBezTo>
                    <a:pt x="12618" y="47240"/>
                    <a:pt x="19521" y="36890"/>
                    <a:pt x="28353" y="28019"/>
                  </a:cubicBezTo>
                  <a:cubicBezTo>
                    <a:pt x="37186" y="19147"/>
                    <a:pt x="47429" y="12272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4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69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6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1" y="132183"/>
                  </a:cubicBezTo>
                  <a:cubicBezTo>
                    <a:pt x="37928" y="145121"/>
                    <a:pt x="47206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4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584631FB-4FDE-3A05-4940-5A25ED86E53A}"/>
                </a:ext>
              </a:extLst>
            </p:cNvPr>
            <p:cNvSpPr/>
            <p:nvPr/>
          </p:nvSpPr>
          <p:spPr>
            <a:xfrm>
              <a:off x="2338418" y="1528411"/>
              <a:ext cx="134642" cy="129004"/>
            </a:xfrm>
            <a:custGeom>
              <a:avLst/>
              <a:gdLst>
                <a:gd name="connsiteX0" fmla="*/ 0 w 134642"/>
                <a:gd name="connsiteY0" fmla="*/ 128043 h 129004"/>
                <a:gd name="connsiteX1" fmla="*/ 0 w 134642"/>
                <a:gd name="connsiteY1" fmla="*/ 124938 h 129004"/>
                <a:gd name="connsiteX2" fmla="*/ 15810 w 134642"/>
                <a:gd name="connsiteY2" fmla="*/ 117176 h 129004"/>
                <a:gd name="connsiteX3" fmla="*/ 15810 w 134642"/>
                <a:gd name="connsiteY3" fmla="*/ 11237 h 129004"/>
                <a:gd name="connsiteX4" fmla="*/ 223 w 134642"/>
                <a:gd name="connsiteY4" fmla="*/ 3105 h 129004"/>
                <a:gd name="connsiteX5" fmla="*/ 223 w 134642"/>
                <a:gd name="connsiteY5" fmla="*/ 0 h 129004"/>
                <a:gd name="connsiteX6" fmla="*/ 30803 w 134642"/>
                <a:gd name="connsiteY6" fmla="*/ 0 h 129004"/>
                <a:gd name="connsiteX7" fmla="*/ 105398 w 134642"/>
                <a:gd name="connsiteY7" fmla="*/ 91375 h 129004"/>
                <a:gd name="connsiteX8" fmla="*/ 105398 w 134642"/>
                <a:gd name="connsiteY8" fmla="*/ 10646 h 129004"/>
                <a:gd name="connsiteX9" fmla="*/ 85358 w 134642"/>
                <a:gd name="connsiteY9" fmla="*/ 3105 h 129004"/>
                <a:gd name="connsiteX10" fmla="*/ 85358 w 134642"/>
                <a:gd name="connsiteY10" fmla="*/ 0 h 129004"/>
                <a:gd name="connsiteX11" fmla="*/ 134643 w 134642"/>
                <a:gd name="connsiteY11" fmla="*/ 0 h 129004"/>
                <a:gd name="connsiteX12" fmla="*/ 134643 w 134642"/>
                <a:gd name="connsiteY12" fmla="*/ 3105 h 129004"/>
                <a:gd name="connsiteX13" fmla="*/ 119056 w 134642"/>
                <a:gd name="connsiteY13" fmla="*/ 10646 h 129004"/>
                <a:gd name="connsiteX14" fmla="*/ 119056 w 134642"/>
                <a:gd name="connsiteY14" fmla="*/ 129005 h 129004"/>
                <a:gd name="connsiteX15" fmla="*/ 110668 w 134642"/>
                <a:gd name="connsiteY15" fmla="*/ 129005 h 129004"/>
                <a:gd name="connsiteX16" fmla="*/ 29393 w 134642"/>
                <a:gd name="connsiteY16" fmla="*/ 29719 h 129004"/>
                <a:gd name="connsiteX17" fmla="*/ 29393 w 134642"/>
                <a:gd name="connsiteY17" fmla="*/ 117398 h 129004"/>
                <a:gd name="connsiteX18" fmla="*/ 49508 w 134642"/>
                <a:gd name="connsiteY18" fmla="*/ 124938 h 129004"/>
                <a:gd name="connsiteX19" fmla="*/ 49508 w 134642"/>
                <a:gd name="connsiteY19" fmla="*/ 128043 h 129004"/>
                <a:gd name="connsiteX20" fmla="*/ 0 w 134642"/>
                <a:gd name="connsiteY20" fmla="*/ 128043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34642" h="129004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1237"/>
                  </a:lnTo>
                  <a:lnTo>
                    <a:pt x="223" y="3105"/>
                  </a:lnTo>
                  <a:lnTo>
                    <a:pt x="223" y="0"/>
                  </a:lnTo>
                  <a:lnTo>
                    <a:pt x="30803" y="0"/>
                  </a:lnTo>
                  <a:lnTo>
                    <a:pt x="105398" y="91375"/>
                  </a:lnTo>
                  <a:lnTo>
                    <a:pt x="105398" y="10646"/>
                  </a:lnTo>
                  <a:lnTo>
                    <a:pt x="85358" y="3105"/>
                  </a:lnTo>
                  <a:lnTo>
                    <a:pt x="85358" y="0"/>
                  </a:lnTo>
                  <a:lnTo>
                    <a:pt x="134643" y="0"/>
                  </a:lnTo>
                  <a:lnTo>
                    <a:pt x="134643" y="3105"/>
                  </a:lnTo>
                  <a:lnTo>
                    <a:pt x="119056" y="10646"/>
                  </a:lnTo>
                  <a:lnTo>
                    <a:pt x="119056" y="129005"/>
                  </a:lnTo>
                  <a:lnTo>
                    <a:pt x="110668" y="129005"/>
                  </a:lnTo>
                  <a:lnTo>
                    <a:pt x="29393" y="29719"/>
                  </a:lnTo>
                  <a:lnTo>
                    <a:pt x="29393" y="117398"/>
                  </a:lnTo>
                  <a:lnTo>
                    <a:pt x="49508" y="124938"/>
                  </a:lnTo>
                  <a:lnTo>
                    <a:pt x="49508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BD7200E5-5BC0-1444-9751-EF1DBAF08428}"/>
                </a:ext>
              </a:extLst>
            </p:cNvPr>
            <p:cNvSpPr/>
            <p:nvPr/>
          </p:nvSpPr>
          <p:spPr>
            <a:xfrm>
              <a:off x="2499113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7D53D0D6-B873-2DA2-8E23-230C94570C63}"/>
                </a:ext>
              </a:extLst>
            </p:cNvPr>
            <p:cNvSpPr/>
            <p:nvPr/>
          </p:nvSpPr>
          <p:spPr>
            <a:xfrm>
              <a:off x="2575119" y="1528411"/>
              <a:ext cx="133084" cy="129004"/>
            </a:xfrm>
            <a:custGeom>
              <a:avLst/>
              <a:gdLst>
                <a:gd name="connsiteX0" fmla="*/ 63313 w 133084"/>
                <a:gd name="connsiteY0" fmla="*/ 129005 h 129004"/>
                <a:gd name="connsiteX1" fmla="*/ 13509 w 133084"/>
                <a:gd name="connsiteY1" fmla="*/ 10054 h 129004"/>
                <a:gd name="connsiteX2" fmla="*/ 0 w 133084"/>
                <a:gd name="connsiteY2" fmla="*/ 3105 h 129004"/>
                <a:gd name="connsiteX3" fmla="*/ 0 w 133084"/>
                <a:gd name="connsiteY3" fmla="*/ 0 h 129004"/>
                <a:gd name="connsiteX4" fmla="*/ 51660 w 133084"/>
                <a:gd name="connsiteY4" fmla="*/ 0 h 129004"/>
                <a:gd name="connsiteX5" fmla="*/ 51660 w 133084"/>
                <a:gd name="connsiteY5" fmla="*/ 3105 h 129004"/>
                <a:gd name="connsiteX6" fmla="*/ 34737 w 133084"/>
                <a:gd name="connsiteY6" fmla="*/ 10498 h 129004"/>
                <a:gd name="connsiteX7" fmla="*/ 71107 w 133084"/>
                <a:gd name="connsiteY7" fmla="*/ 97807 h 129004"/>
                <a:gd name="connsiteX8" fmla="*/ 72146 w 133084"/>
                <a:gd name="connsiteY8" fmla="*/ 97807 h 129004"/>
                <a:gd name="connsiteX9" fmla="*/ 108145 w 133084"/>
                <a:gd name="connsiteY9" fmla="*/ 9906 h 129004"/>
                <a:gd name="connsiteX10" fmla="*/ 91964 w 133084"/>
                <a:gd name="connsiteY10" fmla="*/ 3105 h 129004"/>
                <a:gd name="connsiteX11" fmla="*/ 91964 w 133084"/>
                <a:gd name="connsiteY11" fmla="*/ 0 h 129004"/>
                <a:gd name="connsiteX12" fmla="*/ 133084 w 133084"/>
                <a:gd name="connsiteY12" fmla="*/ 0 h 129004"/>
                <a:gd name="connsiteX13" fmla="*/ 133084 w 133084"/>
                <a:gd name="connsiteY13" fmla="*/ 3105 h 129004"/>
                <a:gd name="connsiteX14" fmla="*/ 121950 w 133084"/>
                <a:gd name="connsiteY14" fmla="*/ 9093 h 129004"/>
                <a:gd name="connsiteX15" fmla="*/ 71107 w 133084"/>
                <a:gd name="connsiteY15" fmla="*/ 129005 h 129004"/>
                <a:gd name="connsiteX16" fmla="*/ 63313 w 133084"/>
                <a:gd name="connsiteY16" fmla="*/ 129005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3084" h="129004">
                  <a:moveTo>
                    <a:pt x="63313" y="129005"/>
                  </a:moveTo>
                  <a:lnTo>
                    <a:pt x="13509" y="10054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1660" y="0"/>
                  </a:lnTo>
                  <a:lnTo>
                    <a:pt x="51660" y="3105"/>
                  </a:lnTo>
                  <a:lnTo>
                    <a:pt x="34737" y="10498"/>
                  </a:lnTo>
                  <a:lnTo>
                    <a:pt x="71107" y="97807"/>
                  </a:lnTo>
                  <a:lnTo>
                    <a:pt x="72146" y="97807"/>
                  </a:lnTo>
                  <a:lnTo>
                    <a:pt x="108145" y="9906"/>
                  </a:lnTo>
                  <a:lnTo>
                    <a:pt x="91964" y="3105"/>
                  </a:lnTo>
                  <a:lnTo>
                    <a:pt x="91964" y="0"/>
                  </a:lnTo>
                  <a:lnTo>
                    <a:pt x="133084" y="0"/>
                  </a:lnTo>
                  <a:lnTo>
                    <a:pt x="133084" y="3105"/>
                  </a:lnTo>
                  <a:lnTo>
                    <a:pt x="121950" y="9093"/>
                  </a:lnTo>
                  <a:lnTo>
                    <a:pt x="71107" y="129005"/>
                  </a:lnTo>
                  <a:lnTo>
                    <a:pt x="63313" y="12900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94AE8D24-3A33-7D8E-ABC0-93FDCAB35C87}"/>
                </a:ext>
              </a:extLst>
            </p:cNvPr>
            <p:cNvSpPr/>
            <p:nvPr/>
          </p:nvSpPr>
          <p:spPr>
            <a:xfrm>
              <a:off x="2727946" y="1528411"/>
              <a:ext cx="103245" cy="128043"/>
            </a:xfrm>
            <a:custGeom>
              <a:avLst/>
              <a:gdLst>
                <a:gd name="connsiteX0" fmla="*/ 0 w 103245"/>
                <a:gd name="connsiteY0" fmla="*/ 128043 h 128043"/>
                <a:gd name="connsiteX1" fmla="*/ 0 w 103245"/>
                <a:gd name="connsiteY1" fmla="*/ 124938 h 128043"/>
                <a:gd name="connsiteX2" fmla="*/ 15810 w 103245"/>
                <a:gd name="connsiteY2" fmla="*/ 117176 h 128043"/>
                <a:gd name="connsiteX3" fmla="*/ 15810 w 103245"/>
                <a:gd name="connsiteY3" fmla="*/ 10867 h 128043"/>
                <a:gd name="connsiteX4" fmla="*/ 0 w 103245"/>
                <a:gd name="connsiteY4" fmla="*/ 3105 h 128043"/>
                <a:gd name="connsiteX5" fmla="*/ 0 w 103245"/>
                <a:gd name="connsiteY5" fmla="*/ 0 h 128043"/>
                <a:gd name="connsiteX6" fmla="*/ 97828 w 103245"/>
                <a:gd name="connsiteY6" fmla="*/ 0 h 128043"/>
                <a:gd name="connsiteX7" fmla="*/ 97828 w 103245"/>
                <a:gd name="connsiteY7" fmla="*/ 33342 h 128043"/>
                <a:gd name="connsiteX8" fmla="*/ 94710 w 103245"/>
                <a:gd name="connsiteY8" fmla="*/ 33342 h 128043"/>
                <a:gd name="connsiteX9" fmla="*/ 82018 w 103245"/>
                <a:gd name="connsiteY9" fmla="*/ 10646 h 128043"/>
                <a:gd name="connsiteX10" fmla="*/ 36221 w 103245"/>
                <a:gd name="connsiteY10" fmla="*/ 10646 h 128043"/>
                <a:gd name="connsiteX11" fmla="*/ 36221 w 103245"/>
                <a:gd name="connsiteY11" fmla="*/ 59660 h 128043"/>
                <a:gd name="connsiteX12" fmla="*/ 68583 w 103245"/>
                <a:gd name="connsiteY12" fmla="*/ 59660 h 128043"/>
                <a:gd name="connsiteX13" fmla="*/ 78529 w 103245"/>
                <a:gd name="connsiteY13" fmla="*/ 43322 h 128043"/>
                <a:gd name="connsiteX14" fmla="*/ 81647 w 103245"/>
                <a:gd name="connsiteY14" fmla="*/ 43322 h 128043"/>
                <a:gd name="connsiteX15" fmla="*/ 81647 w 103245"/>
                <a:gd name="connsiteY15" fmla="*/ 86200 h 128043"/>
                <a:gd name="connsiteX16" fmla="*/ 78529 w 103245"/>
                <a:gd name="connsiteY16" fmla="*/ 86200 h 128043"/>
                <a:gd name="connsiteX17" fmla="*/ 68583 w 103245"/>
                <a:gd name="connsiteY17" fmla="*/ 70306 h 128043"/>
                <a:gd name="connsiteX18" fmla="*/ 36221 w 103245"/>
                <a:gd name="connsiteY18" fmla="*/ 70306 h 128043"/>
                <a:gd name="connsiteX19" fmla="*/ 36221 w 103245"/>
                <a:gd name="connsiteY19" fmla="*/ 117398 h 128043"/>
                <a:gd name="connsiteX20" fmla="*/ 87288 w 103245"/>
                <a:gd name="connsiteY20" fmla="*/ 117398 h 128043"/>
                <a:gd name="connsiteX21" fmla="*/ 100128 w 103245"/>
                <a:gd name="connsiteY21" fmla="*/ 91745 h 128043"/>
                <a:gd name="connsiteX22" fmla="*/ 103246 w 103245"/>
                <a:gd name="connsiteY22" fmla="*/ 91745 h 128043"/>
                <a:gd name="connsiteX23" fmla="*/ 103246 w 103245"/>
                <a:gd name="connsiteY23" fmla="*/ 128043 h 128043"/>
                <a:gd name="connsiteX24" fmla="*/ 0 w 103245"/>
                <a:gd name="connsiteY2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97828" y="0"/>
                  </a:lnTo>
                  <a:lnTo>
                    <a:pt x="97828" y="33342"/>
                  </a:lnTo>
                  <a:lnTo>
                    <a:pt x="94710" y="33342"/>
                  </a:lnTo>
                  <a:lnTo>
                    <a:pt x="82018" y="10646"/>
                  </a:lnTo>
                  <a:lnTo>
                    <a:pt x="36221" y="10646"/>
                  </a:lnTo>
                  <a:lnTo>
                    <a:pt x="36221" y="59660"/>
                  </a:lnTo>
                  <a:lnTo>
                    <a:pt x="68583" y="59660"/>
                  </a:lnTo>
                  <a:lnTo>
                    <a:pt x="78529" y="43322"/>
                  </a:lnTo>
                  <a:lnTo>
                    <a:pt x="81647" y="43322"/>
                  </a:lnTo>
                  <a:lnTo>
                    <a:pt x="81647" y="86200"/>
                  </a:lnTo>
                  <a:lnTo>
                    <a:pt x="78529" y="86200"/>
                  </a:lnTo>
                  <a:lnTo>
                    <a:pt x="68583" y="70306"/>
                  </a:lnTo>
                  <a:lnTo>
                    <a:pt x="36221" y="70306"/>
                  </a:lnTo>
                  <a:lnTo>
                    <a:pt x="36221" y="117398"/>
                  </a:lnTo>
                  <a:lnTo>
                    <a:pt x="87288" y="117398"/>
                  </a:lnTo>
                  <a:lnTo>
                    <a:pt x="100128" y="91745"/>
                  </a:lnTo>
                  <a:lnTo>
                    <a:pt x="103246" y="91745"/>
                  </a:lnTo>
                  <a:lnTo>
                    <a:pt x="10324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00FD179A-C4DD-11D4-E2F3-CACCBFF4F7EF}"/>
                </a:ext>
              </a:extLst>
            </p:cNvPr>
            <p:cNvSpPr/>
            <p:nvPr/>
          </p:nvSpPr>
          <p:spPr>
            <a:xfrm>
              <a:off x="2861624" y="1528411"/>
              <a:ext cx="121208" cy="128043"/>
            </a:xfrm>
            <a:custGeom>
              <a:avLst/>
              <a:gdLst>
                <a:gd name="connsiteX0" fmla="*/ 47726 w 121208"/>
                <a:gd name="connsiteY0" fmla="*/ 10646 h 128043"/>
                <a:gd name="connsiteX1" fmla="*/ 36221 w 121208"/>
                <a:gd name="connsiteY1" fmla="*/ 10646 h 128043"/>
                <a:gd name="connsiteX2" fmla="*/ 36221 w 121208"/>
                <a:gd name="connsiteY2" fmla="*/ 58773 h 128043"/>
                <a:gd name="connsiteX3" fmla="*/ 48914 w 121208"/>
                <a:gd name="connsiteY3" fmla="*/ 58773 h 128043"/>
                <a:gd name="connsiteX4" fmla="*/ 68880 w 121208"/>
                <a:gd name="connsiteY4" fmla="*/ 51897 h 128043"/>
                <a:gd name="connsiteX5" fmla="*/ 76748 w 121208"/>
                <a:gd name="connsiteY5" fmla="*/ 34303 h 128043"/>
                <a:gd name="connsiteX6" fmla="*/ 69029 w 121208"/>
                <a:gd name="connsiteY6" fmla="*/ 16930 h 128043"/>
                <a:gd name="connsiteX7" fmla="*/ 47726 w 121208"/>
                <a:gd name="connsiteY7" fmla="*/ 10646 h 128043"/>
                <a:gd name="connsiteX8" fmla="*/ 0 w 121208"/>
                <a:gd name="connsiteY8" fmla="*/ 128043 h 128043"/>
                <a:gd name="connsiteX9" fmla="*/ 0 w 121208"/>
                <a:gd name="connsiteY9" fmla="*/ 124938 h 128043"/>
                <a:gd name="connsiteX10" fmla="*/ 15810 w 121208"/>
                <a:gd name="connsiteY10" fmla="*/ 117176 h 128043"/>
                <a:gd name="connsiteX11" fmla="*/ 15810 w 121208"/>
                <a:gd name="connsiteY11" fmla="*/ 10867 h 128043"/>
                <a:gd name="connsiteX12" fmla="*/ 0 w 121208"/>
                <a:gd name="connsiteY12" fmla="*/ 3105 h 128043"/>
                <a:gd name="connsiteX13" fmla="*/ 0 w 121208"/>
                <a:gd name="connsiteY13" fmla="*/ 0 h 128043"/>
                <a:gd name="connsiteX14" fmla="*/ 54184 w 121208"/>
                <a:gd name="connsiteY14" fmla="*/ 0 h 128043"/>
                <a:gd name="connsiteX15" fmla="*/ 86397 w 121208"/>
                <a:gd name="connsiteY15" fmla="*/ 8428 h 128043"/>
                <a:gd name="connsiteX16" fmla="*/ 98199 w 121208"/>
                <a:gd name="connsiteY16" fmla="*/ 31641 h 128043"/>
                <a:gd name="connsiteX17" fmla="*/ 90776 w 121208"/>
                <a:gd name="connsiteY17" fmla="*/ 50863 h 128043"/>
                <a:gd name="connsiteX18" fmla="*/ 71330 w 121208"/>
                <a:gd name="connsiteY18" fmla="*/ 63652 h 128043"/>
                <a:gd name="connsiteX19" fmla="*/ 108145 w 121208"/>
                <a:gd name="connsiteY19" fmla="*/ 117767 h 128043"/>
                <a:gd name="connsiteX20" fmla="*/ 121208 w 121208"/>
                <a:gd name="connsiteY20" fmla="*/ 124938 h 128043"/>
                <a:gd name="connsiteX21" fmla="*/ 121208 w 121208"/>
                <a:gd name="connsiteY21" fmla="*/ 128043 h 128043"/>
                <a:gd name="connsiteX22" fmla="*/ 89811 w 121208"/>
                <a:gd name="connsiteY22" fmla="*/ 128043 h 128043"/>
                <a:gd name="connsiteX23" fmla="*/ 52402 w 121208"/>
                <a:gd name="connsiteY23" fmla="*/ 69049 h 128043"/>
                <a:gd name="connsiteX24" fmla="*/ 36221 w 121208"/>
                <a:gd name="connsiteY24" fmla="*/ 69049 h 128043"/>
                <a:gd name="connsiteX25" fmla="*/ 36221 w 121208"/>
                <a:gd name="connsiteY25" fmla="*/ 116954 h 128043"/>
                <a:gd name="connsiteX26" fmla="*/ 50844 w 121208"/>
                <a:gd name="connsiteY26" fmla="*/ 124938 h 128043"/>
                <a:gd name="connsiteX27" fmla="*/ 50844 w 121208"/>
                <a:gd name="connsiteY27" fmla="*/ 128043 h 128043"/>
                <a:gd name="connsiteX28" fmla="*/ 0 w 121208"/>
                <a:gd name="connsiteY28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21208" h="128043">
                  <a:moveTo>
                    <a:pt x="47726" y="10646"/>
                  </a:moveTo>
                  <a:lnTo>
                    <a:pt x="36221" y="10646"/>
                  </a:lnTo>
                  <a:lnTo>
                    <a:pt x="36221" y="58773"/>
                  </a:lnTo>
                  <a:lnTo>
                    <a:pt x="48914" y="58773"/>
                  </a:lnTo>
                  <a:cubicBezTo>
                    <a:pt x="56930" y="58773"/>
                    <a:pt x="63610" y="56481"/>
                    <a:pt x="68880" y="51897"/>
                  </a:cubicBezTo>
                  <a:cubicBezTo>
                    <a:pt x="74150" y="47314"/>
                    <a:pt x="76748" y="41474"/>
                    <a:pt x="76748" y="34303"/>
                  </a:cubicBezTo>
                  <a:cubicBezTo>
                    <a:pt x="76748" y="27132"/>
                    <a:pt x="74150" y="21143"/>
                    <a:pt x="69029" y="16930"/>
                  </a:cubicBezTo>
                  <a:cubicBezTo>
                    <a:pt x="63907" y="12716"/>
                    <a:pt x="56782" y="10646"/>
                    <a:pt x="47726" y="10646"/>
                  </a:cubicBezTo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4184" y="0"/>
                  </a:lnTo>
                  <a:cubicBezTo>
                    <a:pt x="67841" y="0"/>
                    <a:pt x="78604" y="2809"/>
                    <a:pt x="86397" y="8428"/>
                  </a:cubicBezTo>
                  <a:cubicBezTo>
                    <a:pt x="94265" y="14046"/>
                    <a:pt x="98199" y="21809"/>
                    <a:pt x="98199" y="31641"/>
                  </a:cubicBezTo>
                  <a:cubicBezTo>
                    <a:pt x="98199" y="38886"/>
                    <a:pt x="95749" y="45318"/>
                    <a:pt x="90776" y="50863"/>
                  </a:cubicBezTo>
                  <a:cubicBezTo>
                    <a:pt x="85803" y="56407"/>
                    <a:pt x="79346" y="60695"/>
                    <a:pt x="71330" y="63652"/>
                  </a:cubicBezTo>
                  <a:lnTo>
                    <a:pt x="108145" y="117767"/>
                  </a:lnTo>
                  <a:lnTo>
                    <a:pt x="121208" y="124938"/>
                  </a:lnTo>
                  <a:lnTo>
                    <a:pt x="121208" y="128043"/>
                  </a:lnTo>
                  <a:lnTo>
                    <a:pt x="89811" y="128043"/>
                  </a:lnTo>
                  <a:lnTo>
                    <a:pt x="52402" y="69049"/>
                  </a:lnTo>
                  <a:lnTo>
                    <a:pt x="36221" y="69049"/>
                  </a:lnTo>
                  <a:lnTo>
                    <a:pt x="36221" y="116954"/>
                  </a:lnTo>
                  <a:lnTo>
                    <a:pt x="50844" y="124938"/>
                  </a:lnTo>
                  <a:lnTo>
                    <a:pt x="50844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3663C45A-FAAA-A8BA-7D96-446B2E3433F0}"/>
                </a:ext>
              </a:extLst>
            </p:cNvPr>
            <p:cNvSpPr/>
            <p:nvPr/>
          </p:nvSpPr>
          <p:spPr>
            <a:xfrm>
              <a:off x="2997751" y="1526341"/>
              <a:ext cx="83873" cy="132035"/>
            </a:xfrm>
            <a:custGeom>
              <a:avLst/>
              <a:gdLst>
                <a:gd name="connsiteX0" fmla="*/ 40675 w 83873"/>
                <a:gd name="connsiteY0" fmla="*/ 132036 h 132035"/>
                <a:gd name="connsiteX1" fmla="*/ 19743 w 83873"/>
                <a:gd name="connsiteY1" fmla="*/ 129744 h 132035"/>
                <a:gd name="connsiteX2" fmla="*/ 1930 w 83873"/>
                <a:gd name="connsiteY2" fmla="*/ 122942 h 132035"/>
                <a:gd name="connsiteX3" fmla="*/ 0 w 83873"/>
                <a:gd name="connsiteY3" fmla="*/ 90932 h 132035"/>
                <a:gd name="connsiteX4" fmla="*/ 3117 w 83873"/>
                <a:gd name="connsiteY4" fmla="*/ 90932 h 132035"/>
                <a:gd name="connsiteX5" fmla="*/ 13435 w 83873"/>
                <a:gd name="connsiteY5" fmla="*/ 112075 h 132035"/>
                <a:gd name="connsiteX6" fmla="*/ 26869 w 83873"/>
                <a:gd name="connsiteY6" fmla="*/ 120207 h 132035"/>
                <a:gd name="connsiteX7" fmla="*/ 40155 w 83873"/>
                <a:gd name="connsiteY7" fmla="*/ 122721 h 132035"/>
                <a:gd name="connsiteX8" fmla="*/ 57969 w 83873"/>
                <a:gd name="connsiteY8" fmla="*/ 116880 h 132035"/>
                <a:gd name="connsiteX9" fmla="*/ 64501 w 83873"/>
                <a:gd name="connsiteY9" fmla="*/ 100986 h 132035"/>
                <a:gd name="connsiteX10" fmla="*/ 60864 w 83873"/>
                <a:gd name="connsiteY10" fmla="*/ 88270 h 132035"/>
                <a:gd name="connsiteX11" fmla="*/ 50175 w 83873"/>
                <a:gd name="connsiteY11" fmla="*/ 79694 h 132035"/>
                <a:gd name="connsiteX12" fmla="*/ 32733 w 83873"/>
                <a:gd name="connsiteY12" fmla="*/ 70897 h 132035"/>
                <a:gd name="connsiteX13" fmla="*/ 11505 w 83873"/>
                <a:gd name="connsiteY13" fmla="*/ 56999 h 132035"/>
                <a:gd name="connsiteX14" fmla="*/ 4082 w 83873"/>
                <a:gd name="connsiteY14" fmla="*/ 36520 h 132035"/>
                <a:gd name="connsiteX15" fmla="*/ 7496 w 83873"/>
                <a:gd name="connsiteY15" fmla="*/ 23066 h 132035"/>
                <a:gd name="connsiteX16" fmla="*/ 16775 w 83873"/>
                <a:gd name="connsiteY16" fmla="*/ 11385 h 132035"/>
                <a:gd name="connsiteX17" fmla="*/ 29838 w 83873"/>
                <a:gd name="connsiteY17" fmla="*/ 3105 h 132035"/>
                <a:gd name="connsiteX18" fmla="*/ 44831 w 83873"/>
                <a:gd name="connsiteY18" fmla="*/ 0 h 132035"/>
                <a:gd name="connsiteX19" fmla="*/ 61977 w 83873"/>
                <a:gd name="connsiteY19" fmla="*/ 2144 h 132035"/>
                <a:gd name="connsiteX20" fmla="*/ 77787 w 83873"/>
                <a:gd name="connsiteY20" fmla="*/ 8354 h 132035"/>
                <a:gd name="connsiteX21" fmla="*/ 79717 w 83873"/>
                <a:gd name="connsiteY21" fmla="*/ 39404 h 132035"/>
                <a:gd name="connsiteX22" fmla="*/ 76599 w 83873"/>
                <a:gd name="connsiteY22" fmla="*/ 39404 h 132035"/>
                <a:gd name="connsiteX23" fmla="*/ 66505 w 83873"/>
                <a:gd name="connsiteY23" fmla="*/ 18630 h 132035"/>
                <a:gd name="connsiteX24" fmla="*/ 55223 w 83873"/>
                <a:gd name="connsiteY24" fmla="*/ 11681 h 132035"/>
                <a:gd name="connsiteX25" fmla="*/ 43718 w 83873"/>
                <a:gd name="connsiteY25" fmla="*/ 9537 h 132035"/>
                <a:gd name="connsiteX26" fmla="*/ 29764 w 83873"/>
                <a:gd name="connsiteY26" fmla="*/ 15155 h 132035"/>
                <a:gd name="connsiteX27" fmla="*/ 24197 w 83873"/>
                <a:gd name="connsiteY27" fmla="*/ 29349 h 132035"/>
                <a:gd name="connsiteX28" fmla="*/ 30135 w 83873"/>
                <a:gd name="connsiteY28" fmla="*/ 44283 h 132035"/>
                <a:gd name="connsiteX29" fmla="*/ 49359 w 83873"/>
                <a:gd name="connsiteY29" fmla="*/ 55890 h 132035"/>
                <a:gd name="connsiteX30" fmla="*/ 68731 w 83873"/>
                <a:gd name="connsiteY30" fmla="*/ 66683 h 132035"/>
                <a:gd name="connsiteX31" fmla="*/ 80162 w 83873"/>
                <a:gd name="connsiteY31" fmla="*/ 78216 h 132035"/>
                <a:gd name="connsiteX32" fmla="*/ 83873 w 83873"/>
                <a:gd name="connsiteY32" fmla="*/ 94554 h 132035"/>
                <a:gd name="connsiteX33" fmla="*/ 80014 w 83873"/>
                <a:gd name="connsiteY33" fmla="*/ 110670 h 132035"/>
                <a:gd name="connsiteX34" fmla="*/ 69696 w 83873"/>
                <a:gd name="connsiteY34" fmla="*/ 122425 h 132035"/>
                <a:gd name="connsiteX35" fmla="*/ 55742 w 83873"/>
                <a:gd name="connsiteY35" fmla="*/ 129596 h 132035"/>
                <a:gd name="connsiteX36" fmla="*/ 40823 w 83873"/>
                <a:gd name="connsiteY36" fmla="*/ 132036 h 132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873" h="132035">
                  <a:moveTo>
                    <a:pt x="40675" y="132036"/>
                  </a:moveTo>
                  <a:cubicBezTo>
                    <a:pt x="32510" y="132036"/>
                    <a:pt x="25533" y="131296"/>
                    <a:pt x="19743" y="129744"/>
                  </a:cubicBezTo>
                  <a:cubicBezTo>
                    <a:pt x="13954" y="128191"/>
                    <a:pt x="8016" y="125900"/>
                    <a:pt x="1930" y="122942"/>
                  </a:cubicBezTo>
                  <a:lnTo>
                    <a:pt x="0" y="90932"/>
                  </a:lnTo>
                  <a:lnTo>
                    <a:pt x="3117" y="90932"/>
                  </a:lnTo>
                  <a:lnTo>
                    <a:pt x="13435" y="112075"/>
                  </a:lnTo>
                  <a:cubicBezTo>
                    <a:pt x="17962" y="115845"/>
                    <a:pt x="22490" y="118507"/>
                    <a:pt x="26869" y="120207"/>
                  </a:cubicBezTo>
                  <a:cubicBezTo>
                    <a:pt x="31322" y="121907"/>
                    <a:pt x="35702" y="122721"/>
                    <a:pt x="40155" y="122721"/>
                  </a:cubicBezTo>
                  <a:cubicBezTo>
                    <a:pt x="47652" y="122721"/>
                    <a:pt x="53664" y="120798"/>
                    <a:pt x="57969" y="116880"/>
                  </a:cubicBezTo>
                  <a:cubicBezTo>
                    <a:pt x="62274" y="113036"/>
                    <a:pt x="64501" y="107713"/>
                    <a:pt x="64501" y="100986"/>
                  </a:cubicBezTo>
                  <a:cubicBezTo>
                    <a:pt x="64501" y="95663"/>
                    <a:pt x="63313" y="91449"/>
                    <a:pt x="60864" y="88270"/>
                  </a:cubicBezTo>
                  <a:cubicBezTo>
                    <a:pt x="58488" y="85091"/>
                    <a:pt x="54926" y="82282"/>
                    <a:pt x="50175" y="79694"/>
                  </a:cubicBezTo>
                  <a:cubicBezTo>
                    <a:pt x="45425" y="77181"/>
                    <a:pt x="39636" y="74224"/>
                    <a:pt x="32733" y="70897"/>
                  </a:cubicBezTo>
                  <a:cubicBezTo>
                    <a:pt x="23529" y="66535"/>
                    <a:pt x="16403" y="61878"/>
                    <a:pt x="11505" y="56999"/>
                  </a:cubicBezTo>
                  <a:cubicBezTo>
                    <a:pt x="6532" y="52119"/>
                    <a:pt x="4082" y="45318"/>
                    <a:pt x="4082" y="36520"/>
                  </a:cubicBezTo>
                  <a:cubicBezTo>
                    <a:pt x="4082" y="31863"/>
                    <a:pt x="5196" y="27353"/>
                    <a:pt x="7496" y="23066"/>
                  </a:cubicBezTo>
                  <a:cubicBezTo>
                    <a:pt x="9797" y="18704"/>
                    <a:pt x="12841" y="14860"/>
                    <a:pt x="16775" y="11385"/>
                  </a:cubicBezTo>
                  <a:cubicBezTo>
                    <a:pt x="20708" y="7984"/>
                    <a:pt x="25014" y="5249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8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505" y="18630"/>
                  </a:lnTo>
                  <a:cubicBezTo>
                    <a:pt x="62348" y="15377"/>
                    <a:pt x="58563" y="13085"/>
                    <a:pt x="55223" y="11681"/>
                  </a:cubicBezTo>
                  <a:cubicBezTo>
                    <a:pt x="51883" y="10276"/>
                    <a:pt x="48023" y="9537"/>
                    <a:pt x="43718" y="9537"/>
                  </a:cubicBezTo>
                  <a:cubicBezTo>
                    <a:pt x="38151" y="9537"/>
                    <a:pt x="33475" y="11385"/>
                    <a:pt x="29764" y="15155"/>
                  </a:cubicBezTo>
                  <a:cubicBezTo>
                    <a:pt x="26053" y="18926"/>
                    <a:pt x="24197" y="23657"/>
                    <a:pt x="24197" y="29349"/>
                  </a:cubicBezTo>
                  <a:cubicBezTo>
                    <a:pt x="24197" y="35707"/>
                    <a:pt x="26201" y="40660"/>
                    <a:pt x="30135" y="44283"/>
                  </a:cubicBezTo>
                  <a:cubicBezTo>
                    <a:pt x="34069" y="47905"/>
                    <a:pt x="40526" y="51750"/>
                    <a:pt x="49359" y="55890"/>
                  </a:cubicBezTo>
                  <a:cubicBezTo>
                    <a:pt x="57152" y="59660"/>
                    <a:pt x="63610" y="63208"/>
                    <a:pt x="68731" y="66683"/>
                  </a:cubicBezTo>
                  <a:cubicBezTo>
                    <a:pt x="73853" y="70084"/>
                    <a:pt x="77638" y="73928"/>
                    <a:pt x="80162" y="78216"/>
                  </a:cubicBezTo>
                  <a:cubicBezTo>
                    <a:pt x="82611" y="82504"/>
                    <a:pt x="83873" y="87901"/>
                    <a:pt x="83873" y="94554"/>
                  </a:cubicBezTo>
                  <a:cubicBezTo>
                    <a:pt x="83873" y="100616"/>
                    <a:pt x="82611" y="106013"/>
                    <a:pt x="80014" y="110670"/>
                  </a:cubicBezTo>
                  <a:cubicBezTo>
                    <a:pt x="77416" y="115328"/>
                    <a:pt x="74001" y="119246"/>
                    <a:pt x="69696" y="122425"/>
                  </a:cubicBezTo>
                  <a:cubicBezTo>
                    <a:pt x="65392" y="125604"/>
                    <a:pt x="60789" y="127970"/>
                    <a:pt x="55742" y="129596"/>
                  </a:cubicBezTo>
                  <a:cubicBezTo>
                    <a:pt x="50769" y="131222"/>
                    <a:pt x="45796" y="132036"/>
                    <a:pt x="40823" y="132036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A374A905-1226-38F4-6F81-C4D9C04349F4}"/>
                </a:ext>
              </a:extLst>
            </p:cNvPr>
            <p:cNvSpPr/>
            <p:nvPr/>
          </p:nvSpPr>
          <p:spPr>
            <a:xfrm>
              <a:off x="3116807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E3A75EFA-F733-BCEF-56BE-7FFEAB192279}"/>
                </a:ext>
              </a:extLst>
            </p:cNvPr>
            <p:cNvSpPr/>
            <p:nvPr/>
          </p:nvSpPr>
          <p:spPr>
            <a:xfrm>
              <a:off x="3197563" y="1528411"/>
              <a:ext cx="115715" cy="128043"/>
            </a:xfrm>
            <a:custGeom>
              <a:avLst/>
              <a:gdLst>
                <a:gd name="connsiteX0" fmla="*/ 28057 w 115715"/>
                <a:gd name="connsiteY0" fmla="*/ 128043 h 128043"/>
                <a:gd name="connsiteX1" fmla="*/ 28057 w 115715"/>
                <a:gd name="connsiteY1" fmla="*/ 124938 h 128043"/>
                <a:gd name="connsiteX2" fmla="*/ 47726 w 115715"/>
                <a:gd name="connsiteY2" fmla="*/ 117176 h 128043"/>
                <a:gd name="connsiteX3" fmla="*/ 47726 w 115715"/>
                <a:gd name="connsiteY3" fmla="*/ 10646 h 128043"/>
                <a:gd name="connsiteX4" fmla="*/ 16997 w 115715"/>
                <a:gd name="connsiteY4" fmla="*/ 10646 h 128043"/>
                <a:gd name="connsiteX5" fmla="*/ 3118 w 115715"/>
                <a:gd name="connsiteY5" fmla="*/ 39995 h 128043"/>
                <a:gd name="connsiteX6" fmla="*/ 0 w 115715"/>
                <a:gd name="connsiteY6" fmla="*/ 39995 h 128043"/>
                <a:gd name="connsiteX7" fmla="*/ 0 w 115715"/>
                <a:gd name="connsiteY7" fmla="*/ 0 h 128043"/>
                <a:gd name="connsiteX8" fmla="*/ 115715 w 115715"/>
                <a:gd name="connsiteY8" fmla="*/ 0 h 128043"/>
                <a:gd name="connsiteX9" fmla="*/ 115715 w 115715"/>
                <a:gd name="connsiteY9" fmla="*/ 39995 h 128043"/>
                <a:gd name="connsiteX10" fmla="*/ 112598 w 115715"/>
                <a:gd name="connsiteY10" fmla="*/ 39995 h 128043"/>
                <a:gd name="connsiteX11" fmla="*/ 99015 w 115715"/>
                <a:gd name="connsiteY11" fmla="*/ 10646 h 128043"/>
                <a:gd name="connsiteX12" fmla="*/ 67989 w 115715"/>
                <a:gd name="connsiteY12" fmla="*/ 10646 h 128043"/>
                <a:gd name="connsiteX13" fmla="*/ 67989 w 115715"/>
                <a:gd name="connsiteY13" fmla="*/ 117176 h 128043"/>
                <a:gd name="connsiteX14" fmla="*/ 87881 w 115715"/>
                <a:gd name="connsiteY14" fmla="*/ 124938 h 128043"/>
                <a:gd name="connsiteX15" fmla="*/ 87881 w 115715"/>
                <a:gd name="connsiteY15" fmla="*/ 128043 h 128043"/>
                <a:gd name="connsiteX16" fmla="*/ 28057 w 115715"/>
                <a:gd name="connsiteY16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5715" h="128043">
                  <a:moveTo>
                    <a:pt x="28057" y="128043"/>
                  </a:moveTo>
                  <a:lnTo>
                    <a:pt x="28057" y="124938"/>
                  </a:lnTo>
                  <a:lnTo>
                    <a:pt x="47726" y="117176"/>
                  </a:lnTo>
                  <a:lnTo>
                    <a:pt x="47726" y="10646"/>
                  </a:lnTo>
                  <a:lnTo>
                    <a:pt x="16997" y="10646"/>
                  </a:lnTo>
                  <a:lnTo>
                    <a:pt x="3118" y="39995"/>
                  </a:lnTo>
                  <a:lnTo>
                    <a:pt x="0" y="39995"/>
                  </a:lnTo>
                  <a:lnTo>
                    <a:pt x="0" y="0"/>
                  </a:lnTo>
                  <a:lnTo>
                    <a:pt x="115715" y="0"/>
                  </a:lnTo>
                  <a:lnTo>
                    <a:pt x="115715" y="39995"/>
                  </a:lnTo>
                  <a:lnTo>
                    <a:pt x="112598" y="39995"/>
                  </a:lnTo>
                  <a:lnTo>
                    <a:pt x="99015" y="10646"/>
                  </a:lnTo>
                  <a:lnTo>
                    <a:pt x="67989" y="10646"/>
                  </a:lnTo>
                  <a:lnTo>
                    <a:pt x="67989" y="117176"/>
                  </a:lnTo>
                  <a:lnTo>
                    <a:pt x="87881" y="124938"/>
                  </a:lnTo>
                  <a:lnTo>
                    <a:pt x="87881" y="128043"/>
                  </a:lnTo>
                  <a:lnTo>
                    <a:pt x="28057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E6EA43F8-4C57-67B1-3366-C974F02E3DBC}"/>
                </a:ext>
              </a:extLst>
            </p:cNvPr>
            <p:cNvSpPr/>
            <p:nvPr/>
          </p:nvSpPr>
          <p:spPr>
            <a:xfrm>
              <a:off x="3331686" y="1528411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054 h 128043"/>
                <a:gd name="connsiteX10" fmla="*/ 35999 w 129298"/>
                <a:gd name="connsiteY10" fmla="*/ 10867 h 128043"/>
                <a:gd name="connsiteX11" fmla="*/ 70513 w 129298"/>
                <a:gd name="connsiteY11" fmla="*/ 57590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8 w 129298"/>
                <a:gd name="connsiteY16" fmla="*/ 0 h 128043"/>
                <a:gd name="connsiteX17" fmla="*/ 129298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054"/>
                  </a:lnTo>
                  <a:lnTo>
                    <a:pt x="35999" y="10867"/>
                  </a:lnTo>
                  <a:lnTo>
                    <a:pt x="70513" y="57590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8" y="0"/>
                  </a:lnTo>
                  <a:lnTo>
                    <a:pt x="129298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724D76F5-EDA7-4454-F5AF-598ABE91CD0E}"/>
                </a:ext>
              </a:extLst>
            </p:cNvPr>
            <p:cNvSpPr/>
            <p:nvPr/>
          </p:nvSpPr>
          <p:spPr>
            <a:xfrm>
              <a:off x="2137047" y="1497066"/>
              <a:ext cx="183259" cy="183415"/>
            </a:xfrm>
            <a:custGeom>
              <a:avLst/>
              <a:gdLst>
                <a:gd name="connsiteX0" fmla="*/ 91741 w 183259"/>
                <a:gd name="connsiteY0" fmla="*/ 183416 h 183415"/>
                <a:gd name="connsiteX1" fmla="*/ 55891 w 183259"/>
                <a:gd name="connsiteY1" fmla="*/ 176023 h 183415"/>
                <a:gd name="connsiteX2" fmla="*/ 31026 w 183259"/>
                <a:gd name="connsiteY2" fmla="*/ 153031 h 183415"/>
                <a:gd name="connsiteX3" fmla="*/ 21970 w 183259"/>
                <a:gd name="connsiteY3" fmla="*/ 112519 h 183415"/>
                <a:gd name="connsiteX4" fmla="*/ 21970 w 183259"/>
                <a:gd name="connsiteY4" fmla="*/ 13677 h 183415"/>
                <a:gd name="connsiteX5" fmla="*/ 0 w 183259"/>
                <a:gd name="connsiteY5" fmla="*/ 5471 h 183415"/>
                <a:gd name="connsiteX6" fmla="*/ 0 w 183259"/>
                <a:gd name="connsiteY6" fmla="*/ 0 h 183415"/>
                <a:gd name="connsiteX7" fmla="*/ 65392 w 183259"/>
                <a:gd name="connsiteY7" fmla="*/ 0 h 183415"/>
                <a:gd name="connsiteX8" fmla="*/ 65392 w 183259"/>
                <a:gd name="connsiteY8" fmla="*/ 5471 h 183415"/>
                <a:gd name="connsiteX9" fmla="*/ 43421 w 183259"/>
                <a:gd name="connsiteY9" fmla="*/ 13677 h 183415"/>
                <a:gd name="connsiteX10" fmla="*/ 43421 w 183259"/>
                <a:gd name="connsiteY10" fmla="*/ 108674 h 183415"/>
                <a:gd name="connsiteX11" fmla="*/ 50398 w 183259"/>
                <a:gd name="connsiteY11" fmla="*/ 144677 h 183415"/>
                <a:gd name="connsiteX12" fmla="*/ 69771 w 183259"/>
                <a:gd name="connsiteY12" fmla="*/ 163677 h 183415"/>
                <a:gd name="connsiteX13" fmla="*/ 98050 w 183259"/>
                <a:gd name="connsiteY13" fmla="*/ 169443 h 183415"/>
                <a:gd name="connsiteX14" fmla="*/ 121950 w 183259"/>
                <a:gd name="connsiteY14" fmla="*/ 164120 h 183415"/>
                <a:gd name="connsiteX15" fmla="*/ 139096 w 183259"/>
                <a:gd name="connsiteY15" fmla="*/ 147265 h 183415"/>
                <a:gd name="connsiteX16" fmla="*/ 145554 w 183259"/>
                <a:gd name="connsiteY16" fmla="*/ 117176 h 183415"/>
                <a:gd name="connsiteX17" fmla="*/ 145554 w 183259"/>
                <a:gd name="connsiteY17" fmla="*/ 13159 h 183415"/>
                <a:gd name="connsiteX18" fmla="*/ 118091 w 183259"/>
                <a:gd name="connsiteY18" fmla="*/ 5471 h 183415"/>
                <a:gd name="connsiteX19" fmla="*/ 118091 w 183259"/>
                <a:gd name="connsiteY19" fmla="*/ 0 h 183415"/>
                <a:gd name="connsiteX20" fmla="*/ 183260 w 183259"/>
                <a:gd name="connsiteY20" fmla="*/ 0 h 183415"/>
                <a:gd name="connsiteX21" fmla="*/ 183260 w 183259"/>
                <a:gd name="connsiteY21" fmla="*/ 5471 h 183415"/>
                <a:gd name="connsiteX22" fmla="*/ 161512 w 183259"/>
                <a:gd name="connsiteY22" fmla="*/ 13381 h 183415"/>
                <a:gd name="connsiteX23" fmla="*/ 161512 w 183259"/>
                <a:gd name="connsiteY23" fmla="*/ 112519 h 183415"/>
                <a:gd name="connsiteX24" fmla="*/ 152457 w 183259"/>
                <a:gd name="connsiteY24" fmla="*/ 153031 h 183415"/>
                <a:gd name="connsiteX25" fmla="*/ 127591 w 183259"/>
                <a:gd name="connsiteY25" fmla="*/ 176023 h 183415"/>
                <a:gd name="connsiteX26" fmla="*/ 91741 w 183259"/>
                <a:gd name="connsiteY26" fmla="*/ 183416 h 183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3259" h="183415">
                  <a:moveTo>
                    <a:pt x="91741" y="183416"/>
                  </a:moveTo>
                  <a:cubicBezTo>
                    <a:pt x="78381" y="183416"/>
                    <a:pt x="66431" y="180976"/>
                    <a:pt x="55891" y="176023"/>
                  </a:cubicBezTo>
                  <a:cubicBezTo>
                    <a:pt x="45351" y="171070"/>
                    <a:pt x="37038" y="163455"/>
                    <a:pt x="31026" y="153031"/>
                  </a:cubicBezTo>
                  <a:cubicBezTo>
                    <a:pt x="24939" y="142607"/>
                    <a:pt x="21970" y="129152"/>
                    <a:pt x="21970" y="112519"/>
                  </a:cubicBezTo>
                  <a:lnTo>
                    <a:pt x="21970" y="13677"/>
                  </a:lnTo>
                  <a:lnTo>
                    <a:pt x="0" y="5471"/>
                  </a:lnTo>
                  <a:lnTo>
                    <a:pt x="0" y="0"/>
                  </a:lnTo>
                  <a:lnTo>
                    <a:pt x="65392" y="0"/>
                  </a:lnTo>
                  <a:lnTo>
                    <a:pt x="65392" y="5471"/>
                  </a:lnTo>
                  <a:lnTo>
                    <a:pt x="43421" y="13677"/>
                  </a:lnTo>
                  <a:lnTo>
                    <a:pt x="43421" y="108674"/>
                  </a:lnTo>
                  <a:cubicBezTo>
                    <a:pt x="43421" y="123830"/>
                    <a:pt x="45796" y="135806"/>
                    <a:pt x="50398" y="144677"/>
                  </a:cubicBezTo>
                  <a:cubicBezTo>
                    <a:pt x="55074" y="153549"/>
                    <a:pt x="61532" y="159906"/>
                    <a:pt x="69771" y="163677"/>
                  </a:cubicBezTo>
                  <a:cubicBezTo>
                    <a:pt x="78010" y="167521"/>
                    <a:pt x="87436" y="169443"/>
                    <a:pt x="98050" y="169443"/>
                  </a:cubicBezTo>
                  <a:cubicBezTo>
                    <a:pt x="106809" y="169443"/>
                    <a:pt x="114825" y="167669"/>
                    <a:pt x="121950" y="164120"/>
                  </a:cubicBezTo>
                  <a:cubicBezTo>
                    <a:pt x="129076" y="160572"/>
                    <a:pt x="134791" y="154953"/>
                    <a:pt x="139096" y="147265"/>
                  </a:cubicBezTo>
                  <a:cubicBezTo>
                    <a:pt x="143401" y="139576"/>
                    <a:pt x="145554" y="129522"/>
                    <a:pt x="145554" y="117176"/>
                  </a:cubicBezTo>
                  <a:lnTo>
                    <a:pt x="145554" y="13159"/>
                  </a:lnTo>
                  <a:lnTo>
                    <a:pt x="118091" y="5471"/>
                  </a:lnTo>
                  <a:lnTo>
                    <a:pt x="118091" y="0"/>
                  </a:lnTo>
                  <a:lnTo>
                    <a:pt x="183260" y="0"/>
                  </a:lnTo>
                  <a:lnTo>
                    <a:pt x="183260" y="5471"/>
                  </a:lnTo>
                  <a:lnTo>
                    <a:pt x="161512" y="13381"/>
                  </a:lnTo>
                  <a:lnTo>
                    <a:pt x="161512" y="112519"/>
                  </a:lnTo>
                  <a:cubicBezTo>
                    <a:pt x="161512" y="129152"/>
                    <a:pt x="158469" y="142607"/>
                    <a:pt x="152457" y="153031"/>
                  </a:cubicBezTo>
                  <a:cubicBezTo>
                    <a:pt x="146370" y="163455"/>
                    <a:pt x="138131" y="171070"/>
                    <a:pt x="127591" y="176023"/>
                  </a:cubicBezTo>
                  <a:cubicBezTo>
                    <a:pt x="117052" y="180976"/>
                    <a:pt x="105101" y="183416"/>
                    <a:pt x="91741" y="183416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998D7868-78DB-EC38-C6EC-1894CD5881E7}"/>
                </a:ext>
              </a:extLst>
            </p:cNvPr>
            <p:cNvSpPr/>
            <p:nvPr/>
          </p:nvSpPr>
          <p:spPr>
            <a:xfrm>
              <a:off x="942530" y="948344"/>
              <a:ext cx="936468" cy="932658"/>
            </a:xfrm>
            <a:custGeom>
              <a:avLst/>
              <a:gdLst>
                <a:gd name="connsiteX0" fmla="*/ 911204 w 936468"/>
                <a:gd name="connsiteY0" fmla="*/ 315553 h 932658"/>
                <a:gd name="connsiteX1" fmla="*/ 619577 w 936468"/>
                <a:gd name="connsiteY1" fmla="*/ 907495 h 932658"/>
                <a:gd name="connsiteX2" fmla="*/ 25264 w 936468"/>
                <a:gd name="connsiteY2" fmla="*/ 617032 h 932658"/>
                <a:gd name="connsiteX3" fmla="*/ 316891 w 936468"/>
                <a:gd name="connsiteY3" fmla="*/ 25163 h 932658"/>
                <a:gd name="connsiteX4" fmla="*/ 911204 w 936468"/>
                <a:gd name="connsiteY4" fmla="*/ 315627 h 932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6468" h="932658">
                  <a:moveTo>
                    <a:pt x="911204" y="315553"/>
                  </a:moveTo>
                  <a:cubicBezTo>
                    <a:pt x="994781" y="559220"/>
                    <a:pt x="864220" y="824252"/>
                    <a:pt x="619577" y="907495"/>
                  </a:cubicBezTo>
                  <a:cubicBezTo>
                    <a:pt x="374934" y="990738"/>
                    <a:pt x="108841" y="860699"/>
                    <a:pt x="25264" y="617032"/>
                  </a:cubicBezTo>
                  <a:cubicBezTo>
                    <a:pt x="-58312" y="373439"/>
                    <a:pt x="72248" y="108406"/>
                    <a:pt x="316891" y="25163"/>
                  </a:cubicBezTo>
                  <a:cubicBezTo>
                    <a:pt x="561534" y="-58080"/>
                    <a:pt x="827628" y="71960"/>
                    <a:pt x="911204" y="315627"/>
                  </a:cubicBezTo>
                </a:path>
              </a:pathLst>
            </a:custGeom>
            <a:solidFill>
              <a:srgbClr val="A8005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E3D49524-D1F4-B02C-EFD3-701BEA2E6F82}"/>
                </a:ext>
              </a:extLst>
            </p:cNvPr>
            <p:cNvSpPr/>
            <p:nvPr/>
          </p:nvSpPr>
          <p:spPr>
            <a:xfrm>
              <a:off x="1009472" y="1005518"/>
              <a:ext cx="808411" cy="817053"/>
            </a:xfrm>
            <a:custGeom>
              <a:avLst/>
              <a:gdLst>
                <a:gd name="connsiteX0" fmla="*/ 808412 w 808411"/>
                <a:gd name="connsiteY0" fmla="*/ 341991 h 817053"/>
                <a:gd name="connsiteX1" fmla="*/ 806704 w 808411"/>
                <a:gd name="connsiteY1" fmla="*/ 342435 h 817053"/>
                <a:gd name="connsiteX2" fmla="*/ 800173 w 808411"/>
                <a:gd name="connsiteY2" fmla="*/ 334968 h 817053"/>
                <a:gd name="connsiteX3" fmla="*/ 777163 w 808411"/>
                <a:gd name="connsiteY3" fmla="*/ 341030 h 817053"/>
                <a:gd name="connsiteX4" fmla="*/ 778796 w 808411"/>
                <a:gd name="connsiteY4" fmla="*/ 345466 h 817053"/>
                <a:gd name="connsiteX5" fmla="*/ 774343 w 808411"/>
                <a:gd name="connsiteY5" fmla="*/ 348793 h 817053"/>
                <a:gd name="connsiteX6" fmla="*/ 772042 w 808411"/>
                <a:gd name="connsiteY6" fmla="*/ 342287 h 817053"/>
                <a:gd name="connsiteX7" fmla="*/ 741758 w 808411"/>
                <a:gd name="connsiteY7" fmla="*/ 350271 h 817053"/>
                <a:gd name="connsiteX8" fmla="*/ 739754 w 808411"/>
                <a:gd name="connsiteY8" fmla="*/ 359956 h 817053"/>
                <a:gd name="connsiteX9" fmla="*/ 738047 w 808411"/>
                <a:gd name="connsiteY9" fmla="*/ 360399 h 817053"/>
                <a:gd name="connsiteX10" fmla="*/ 730625 w 808411"/>
                <a:gd name="connsiteY10" fmla="*/ 332307 h 817053"/>
                <a:gd name="connsiteX11" fmla="*/ 732332 w 808411"/>
                <a:gd name="connsiteY11" fmla="*/ 331863 h 817053"/>
                <a:gd name="connsiteX12" fmla="*/ 738863 w 808411"/>
                <a:gd name="connsiteY12" fmla="*/ 339256 h 817053"/>
                <a:gd name="connsiteX13" fmla="*/ 766994 w 808411"/>
                <a:gd name="connsiteY13" fmla="*/ 331863 h 817053"/>
                <a:gd name="connsiteX14" fmla="*/ 765139 w 808411"/>
                <a:gd name="connsiteY14" fmla="*/ 328758 h 817053"/>
                <a:gd name="connsiteX15" fmla="*/ 730476 w 808411"/>
                <a:gd name="connsiteY15" fmla="*/ 304658 h 817053"/>
                <a:gd name="connsiteX16" fmla="*/ 729734 w 808411"/>
                <a:gd name="connsiteY16" fmla="*/ 304879 h 817053"/>
                <a:gd name="connsiteX17" fmla="*/ 727656 w 808411"/>
                <a:gd name="connsiteY17" fmla="*/ 314342 h 817053"/>
                <a:gd name="connsiteX18" fmla="*/ 725948 w 808411"/>
                <a:gd name="connsiteY18" fmla="*/ 314786 h 817053"/>
                <a:gd name="connsiteX19" fmla="*/ 718526 w 808411"/>
                <a:gd name="connsiteY19" fmla="*/ 286693 h 817053"/>
                <a:gd name="connsiteX20" fmla="*/ 720233 w 808411"/>
                <a:gd name="connsiteY20" fmla="*/ 286250 h 817053"/>
                <a:gd name="connsiteX21" fmla="*/ 726765 w 808411"/>
                <a:gd name="connsiteY21" fmla="*/ 293716 h 817053"/>
                <a:gd name="connsiteX22" fmla="*/ 785105 w 808411"/>
                <a:gd name="connsiteY22" fmla="*/ 278413 h 817053"/>
                <a:gd name="connsiteX23" fmla="*/ 787109 w 808411"/>
                <a:gd name="connsiteY23" fmla="*/ 268729 h 817053"/>
                <a:gd name="connsiteX24" fmla="*/ 788816 w 808411"/>
                <a:gd name="connsiteY24" fmla="*/ 268285 h 817053"/>
                <a:gd name="connsiteX25" fmla="*/ 796239 w 808411"/>
                <a:gd name="connsiteY25" fmla="*/ 296378 h 817053"/>
                <a:gd name="connsiteX26" fmla="*/ 794532 w 808411"/>
                <a:gd name="connsiteY26" fmla="*/ 296821 h 817053"/>
                <a:gd name="connsiteX27" fmla="*/ 788074 w 808411"/>
                <a:gd name="connsiteY27" fmla="*/ 289576 h 817053"/>
                <a:gd name="connsiteX28" fmla="*/ 740348 w 808411"/>
                <a:gd name="connsiteY28" fmla="*/ 302144 h 817053"/>
                <a:gd name="connsiteX29" fmla="*/ 750294 w 808411"/>
                <a:gd name="connsiteY29" fmla="*/ 307097 h 817053"/>
                <a:gd name="connsiteX30" fmla="*/ 769221 w 808411"/>
                <a:gd name="connsiteY30" fmla="*/ 325727 h 817053"/>
                <a:gd name="connsiteX31" fmla="*/ 772190 w 808411"/>
                <a:gd name="connsiteY31" fmla="*/ 330606 h 817053"/>
                <a:gd name="connsiteX32" fmla="*/ 797204 w 808411"/>
                <a:gd name="connsiteY32" fmla="*/ 324027 h 817053"/>
                <a:gd name="connsiteX33" fmla="*/ 799208 w 808411"/>
                <a:gd name="connsiteY33" fmla="*/ 314416 h 817053"/>
                <a:gd name="connsiteX34" fmla="*/ 800915 w 808411"/>
                <a:gd name="connsiteY34" fmla="*/ 313973 h 817053"/>
                <a:gd name="connsiteX35" fmla="*/ 808337 w 808411"/>
                <a:gd name="connsiteY35" fmla="*/ 342065 h 817053"/>
                <a:gd name="connsiteX36" fmla="*/ 783398 w 808411"/>
                <a:gd name="connsiteY36" fmla="*/ 455988 h 817053"/>
                <a:gd name="connsiteX37" fmla="*/ 771745 w 808411"/>
                <a:gd name="connsiteY37" fmla="*/ 468408 h 817053"/>
                <a:gd name="connsiteX38" fmla="*/ 784214 w 808411"/>
                <a:gd name="connsiteY38" fmla="*/ 480015 h 817053"/>
                <a:gd name="connsiteX39" fmla="*/ 795868 w 808411"/>
                <a:gd name="connsiteY39" fmla="*/ 467669 h 817053"/>
                <a:gd name="connsiteX40" fmla="*/ 783398 w 808411"/>
                <a:gd name="connsiteY40" fmla="*/ 456062 h 817053"/>
                <a:gd name="connsiteX41" fmla="*/ 744208 w 808411"/>
                <a:gd name="connsiteY41" fmla="*/ 631494 h 817053"/>
                <a:gd name="connsiteX42" fmla="*/ 745618 w 808411"/>
                <a:gd name="connsiteY42" fmla="*/ 632529 h 817053"/>
                <a:gd name="connsiteX43" fmla="*/ 727581 w 808411"/>
                <a:gd name="connsiteY43" fmla="*/ 657960 h 817053"/>
                <a:gd name="connsiteX44" fmla="*/ 726171 w 808411"/>
                <a:gd name="connsiteY44" fmla="*/ 656925 h 817053"/>
                <a:gd name="connsiteX45" fmla="*/ 728324 w 808411"/>
                <a:gd name="connsiteY45" fmla="*/ 646353 h 817053"/>
                <a:gd name="connsiteX46" fmla="*/ 705611 w 808411"/>
                <a:gd name="connsiteY46" fmla="*/ 630385 h 817053"/>
                <a:gd name="connsiteX47" fmla="*/ 664491 w 808411"/>
                <a:gd name="connsiteY47" fmla="*/ 631124 h 817053"/>
                <a:gd name="connsiteX48" fmla="*/ 657365 w 808411"/>
                <a:gd name="connsiteY48" fmla="*/ 634525 h 817053"/>
                <a:gd name="connsiteX49" fmla="*/ 655955 w 808411"/>
                <a:gd name="connsiteY49" fmla="*/ 633490 h 817053"/>
                <a:gd name="connsiteX50" fmla="*/ 672359 w 808411"/>
                <a:gd name="connsiteY50" fmla="*/ 610350 h 817053"/>
                <a:gd name="connsiteX51" fmla="*/ 673769 w 808411"/>
                <a:gd name="connsiteY51" fmla="*/ 611385 h 817053"/>
                <a:gd name="connsiteX52" fmla="*/ 672359 w 808411"/>
                <a:gd name="connsiteY52" fmla="*/ 620183 h 817053"/>
                <a:gd name="connsiteX53" fmla="*/ 672730 w 808411"/>
                <a:gd name="connsiteY53" fmla="*/ 620405 h 817053"/>
                <a:gd name="connsiteX54" fmla="*/ 705685 w 808411"/>
                <a:gd name="connsiteY54" fmla="*/ 619813 h 817053"/>
                <a:gd name="connsiteX55" fmla="*/ 694255 w 808411"/>
                <a:gd name="connsiteY55" fmla="*/ 590242 h 817053"/>
                <a:gd name="connsiteX56" fmla="*/ 693884 w 808411"/>
                <a:gd name="connsiteY56" fmla="*/ 590020 h 817053"/>
                <a:gd name="connsiteX57" fmla="*/ 685867 w 808411"/>
                <a:gd name="connsiteY57" fmla="*/ 594308 h 817053"/>
                <a:gd name="connsiteX58" fmla="*/ 684457 w 808411"/>
                <a:gd name="connsiteY58" fmla="*/ 593273 h 817053"/>
                <a:gd name="connsiteX59" fmla="*/ 698189 w 808411"/>
                <a:gd name="connsiteY59" fmla="*/ 573904 h 817053"/>
                <a:gd name="connsiteX60" fmla="*/ 699599 w 808411"/>
                <a:gd name="connsiteY60" fmla="*/ 574939 h 817053"/>
                <a:gd name="connsiteX61" fmla="*/ 698411 w 808411"/>
                <a:gd name="connsiteY61" fmla="*/ 582849 h 817053"/>
                <a:gd name="connsiteX62" fmla="*/ 712143 w 808411"/>
                <a:gd name="connsiteY62" fmla="*/ 620848 h 817053"/>
                <a:gd name="connsiteX63" fmla="*/ 734930 w 808411"/>
                <a:gd name="connsiteY63" fmla="*/ 636891 h 817053"/>
                <a:gd name="connsiteX64" fmla="*/ 744282 w 808411"/>
                <a:gd name="connsiteY64" fmla="*/ 631346 h 817053"/>
                <a:gd name="connsiteX65" fmla="*/ 176467 w 808411"/>
                <a:gd name="connsiteY65" fmla="*/ 73854 h 817053"/>
                <a:gd name="connsiteX66" fmla="*/ 209348 w 808411"/>
                <a:gd name="connsiteY66" fmla="*/ 124273 h 817053"/>
                <a:gd name="connsiteX67" fmla="*/ 204152 w 808411"/>
                <a:gd name="connsiteY67" fmla="*/ 132849 h 817053"/>
                <a:gd name="connsiteX68" fmla="*/ 205117 w 808411"/>
                <a:gd name="connsiteY68" fmla="*/ 134327 h 817053"/>
                <a:gd name="connsiteX69" fmla="*/ 229834 w 808411"/>
                <a:gd name="connsiteY69" fmla="*/ 118359 h 817053"/>
                <a:gd name="connsiteX70" fmla="*/ 228869 w 808411"/>
                <a:gd name="connsiteY70" fmla="*/ 116880 h 817053"/>
                <a:gd name="connsiteX71" fmla="*/ 218997 w 808411"/>
                <a:gd name="connsiteY71" fmla="*/ 118063 h 817053"/>
                <a:gd name="connsiteX72" fmla="*/ 186116 w 808411"/>
                <a:gd name="connsiteY72" fmla="*/ 67644 h 817053"/>
                <a:gd name="connsiteX73" fmla="*/ 191237 w 808411"/>
                <a:gd name="connsiteY73" fmla="*/ 59142 h 817053"/>
                <a:gd name="connsiteX74" fmla="*/ 190272 w 808411"/>
                <a:gd name="connsiteY74" fmla="*/ 57664 h 817053"/>
                <a:gd name="connsiteX75" fmla="*/ 165556 w 808411"/>
                <a:gd name="connsiteY75" fmla="*/ 73632 h 817053"/>
                <a:gd name="connsiteX76" fmla="*/ 166521 w 808411"/>
                <a:gd name="connsiteY76" fmla="*/ 75111 h 817053"/>
                <a:gd name="connsiteX77" fmla="*/ 176467 w 808411"/>
                <a:gd name="connsiteY77" fmla="*/ 73854 h 817053"/>
                <a:gd name="connsiteX78" fmla="*/ 278451 w 808411"/>
                <a:gd name="connsiteY78" fmla="*/ 19369 h 817053"/>
                <a:gd name="connsiteX79" fmla="*/ 278005 w 808411"/>
                <a:gd name="connsiteY79" fmla="*/ 17669 h 817053"/>
                <a:gd name="connsiteX80" fmla="*/ 307695 w 808411"/>
                <a:gd name="connsiteY80" fmla="*/ 10646 h 817053"/>
                <a:gd name="connsiteX81" fmla="*/ 308140 w 808411"/>
                <a:gd name="connsiteY81" fmla="*/ 12346 h 817053"/>
                <a:gd name="connsiteX82" fmla="*/ 299382 w 808411"/>
                <a:gd name="connsiteY82" fmla="*/ 18926 h 817053"/>
                <a:gd name="connsiteX83" fmla="*/ 313410 w 808411"/>
                <a:gd name="connsiteY83" fmla="*/ 77551 h 817053"/>
                <a:gd name="connsiteX84" fmla="*/ 338795 w 808411"/>
                <a:gd name="connsiteY84" fmla="*/ 71562 h 817053"/>
                <a:gd name="connsiteX85" fmla="*/ 342061 w 808411"/>
                <a:gd name="connsiteY85" fmla="*/ 51380 h 817053"/>
                <a:gd name="connsiteX86" fmla="*/ 343768 w 808411"/>
                <a:gd name="connsiteY86" fmla="*/ 50936 h 817053"/>
                <a:gd name="connsiteX87" fmla="*/ 349558 w 808411"/>
                <a:gd name="connsiteY87" fmla="*/ 75185 h 817053"/>
                <a:gd name="connsiteX88" fmla="*/ 294929 w 808411"/>
                <a:gd name="connsiteY88" fmla="*/ 88122 h 817053"/>
                <a:gd name="connsiteX89" fmla="*/ 294483 w 808411"/>
                <a:gd name="connsiteY89" fmla="*/ 86422 h 817053"/>
                <a:gd name="connsiteX90" fmla="*/ 302128 w 808411"/>
                <a:gd name="connsiteY90" fmla="*/ 80064 h 817053"/>
                <a:gd name="connsiteX91" fmla="*/ 288174 w 808411"/>
                <a:gd name="connsiteY91" fmla="*/ 21587 h 817053"/>
                <a:gd name="connsiteX92" fmla="*/ 278451 w 808411"/>
                <a:gd name="connsiteY92" fmla="*/ 19369 h 817053"/>
                <a:gd name="connsiteX93" fmla="*/ 326400 w 808411"/>
                <a:gd name="connsiteY93" fmla="*/ 806038 h 817053"/>
                <a:gd name="connsiteX94" fmla="*/ 301015 w 808411"/>
                <a:gd name="connsiteY94" fmla="*/ 800124 h 817053"/>
                <a:gd name="connsiteX95" fmla="*/ 314821 w 808411"/>
                <a:gd name="connsiteY95" fmla="*/ 741499 h 817053"/>
                <a:gd name="connsiteX96" fmla="*/ 325583 w 808411"/>
                <a:gd name="connsiteY96" fmla="*/ 739503 h 817053"/>
                <a:gd name="connsiteX97" fmla="*/ 325954 w 808411"/>
                <a:gd name="connsiteY97" fmla="*/ 737802 h 817053"/>
                <a:gd name="connsiteX98" fmla="*/ 296265 w 808411"/>
                <a:gd name="connsiteY98" fmla="*/ 730853 h 817053"/>
                <a:gd name="connsiteX99" fmla="*/ 295893 w 808411"/>
                <a:gd name="connsiteY99" fmla="*/ 732554 h 817053"/>
                <a:gd name="connsiteX100" fmla="*/ 303539 w 808411"/>
                <a:gd name="connsiteY100" fmla="*/ 738837 h 817053"/>
                <a:gd name="connsiteX101" fmla="*/ 289807 w 808411"/>
                <a:gd name="connsiteY101" fmla="*/ 797388 h 817053"/>
                <a:gd name="connsiteX102" fmla="*/ 280084 w 808411"/>
                <a:gd name="connsiteY102" fmla="*/ 799606 h 817053"/>
                <a:gd name="connsiteX103" fmla="*/ 279713 w 808411"/>
                <a:gd name="connsiteY103" fmla="*/ 801307 h 817053"/>
                <a:gd name="connsiteX104" fmla="*/ 334416 w 808411"/>
                <a:gd name="connsiteY104" fmla="*/ 814096 h 817053"/>
                <a:gd name="connsiteX105" fmla="*/ 340131 w 808411"/>
                <a:gd name="connsiteY105" fmla="*/ 789848 h 817053"/>
                <a:gd name="connsiteX106" fmla="*/ 338424 w 808411"/>
                <a:gd name="connsiteY106" fmla="*/ 789478 h 817053"/>
                <a:gd name="connsiteX107" fmla="*/ 326474 w 808411"/>
                <a:gd name="connsiteY107" fmla="*/ 806112 h 817053"/>
                <a:gd name="connsiteX108" fmla="*/ 511812 w 808411"/>
                <a:gd name="connsiteY108" fmla="*/ 731814 h 817053"/>
                <a:gd name="connsiteX109" fmla="*/ 512109 w 808411"/>
                <a:gd name="connsiteY109" fmla="*/ 733515 h 817053"/>
                <a:gd name="connsiteX110" fmla="*/ 505503 w 808411"/>
                <a:gd name="connsiteY110" fmla="*/ 738690 h 817053"/>
                <a:gd name="connsiteX111" fmla="*/ 496893 w 808411"/>
                <a:gd name="connsiteY111" fmla="*/ 808478 h 817053"/>
                <a:gd name="connsiteX112" fmla="*/ 492439 w 808411"/>
                <a:gd name="connsiteY112" fmla="*/ 809291 h 817053"/>
                <a:gd name="connsiteX113" fmla="*/ 463714 w 808411"/>
                <a:gd name="connsiteY113" fmla="*/ 760942 h 817053"/>
                <a:gd name="connsiteX114" fmla="*/ 462972 w 808411"/>
                <a:gd name="connsiteY114" fmla="*/ 761090 h 817053"/>
                <a:gd name="connsiteX115" fmla="*/ 452432 w 808411"/>
                <a:gd name="connsiteY115" fmla="*/ 816314 h 817053"/>
                <a:gd name="connsiteX116" fmla="*/ 448127 w 808411"/>
                <a:gd name="connsiteY116" fmla="*/ 817053 h 817053"/>
                <a:gd name="connsiteX117" fmla="*/ 416211 w 808411"/>
                <a:gd name="connsiteY117" fmla="*/ 754510 h 817053"/>
                <a:gd name="connsiteX118" fmla="*/ 407230 w 808411"/>
                <a:gd name="connsiteY118" fmla="*/ 751997 h 817053"/>
                <a:gd name="connsiteX119" fmla="*/ 406933 w 808411"/>
                <a:gd name="connsiteY119" fmla="*/ 750296 h 817053"/>
                <a:gd name="connsiteX120" fmla="*/ 436103 w 808411"/>
                <a:gd name="connsiteY120" fmla="*/ 745121 h 817053"/>
                <a:gd name="connsiteX121" fmla="*/ 436400 w 808411"/>
                <a:gd name="connsiteY121" fmla="*/ 746822 h 817053"/>
                <a:gd name="connsiteX122" fmla="*/ 427864 w 808411"/>
                <a:gd name="connsiteY122" fmla="*/ 752440 h 817053"/>
                <a:gd name="connsiteX123" fmla="*/ 449241 w 808411"/>
                <a:gd name="connsiteY123" fmla="*/ 795688 h 817053"/>
                <a:gd name="connsiteX124" fmla="*/ 449909 w 808411"/>
                <a:gd name="connsiteY124" fmla="*/ 795540 h 817053"/>
                <a:gd name="connsiteX125" fmla="*/ 459484 w 808411"/>
                <a:gd name="connsiteY125" fmla="*/ 740390 h 817053"/>
                <a:gd name="connsiteX126" fmla="*/ 464011 w 808411"/>
                <a:gd name="connsiteY126" fmla="*/ 739577 h 817053"/>
                <a:gd name="connsiteX127" fmla="*/ 492291 w 808411"/>
                <a:gd name="connsiteY127" fmla="*/ 788074 h 817053"/>
                <a:gd name="connsiteX128" fmla="*/ 492959 w 808411"/>
                <a:gd name="connsiteY128" fmla="*/ 788074 h 817053"/>
                <a:gd name="connsiteX129" fmla="*/ 498006 w 808411"/>
                <a:gd name="connsiteY129" fmla="*/ 740168 h 817053"/>
                <a:gd name="connsiteX130" fmla="*/ 488060 w 808411"/>
                <a:gd name="connsiteY130" fmla="*/ 737655 h 817053"/>
                <a:gd name="connsiteX131" fmla="*/ 487763 w 808411"/>
                <a:gd name="connsiteY131" fmla="*/ 735954 h 817053"/>
                <a:gd name="connsiteX132" fmla="*/ 511886 w 808411"/>
                <a:gd name="connsiteY132" fmla="*/ 731740 h 817053"/>
                <a:gd name="connsiteX133" fmla="*/ 193241 w 808411"/>
                <a:gd name="connsiteY133" fmla="*/ 719246 h 817053"/>
                <a:gd name="connsiteX134" fmla="*/ 167263 w 808411"/>
                <a:gd name="connsiteY134" fmla="*/ 717472 h 817053"/>
                <a:gd name="connsiteX135" fmla="*/ 167263 w 808411"/>
                <a:gd name="connsiteY135" fmla="*/ 717472 h 817053"/>
                <a:gd name="connsiteX136" fmla="*/ 198140 w 808411"/>
                <a:gd name="connsiteY136" fmla="*/ 697364 h 817053"/>
                <a:gd name="connsiteX137" fmla="*/ 193316 w 808411"/>
                <a:gd name="connsiteY137" fmla="*/ 719246 h 817053"/>
                <a:gd name="connsiteX138" fmla="*/ 203633 w 808411"/>
                <a:gd name="connsiteY138" fmla="*/ 723017 h 817053"/>
                <a:gd name="connsiteX139" fmla="*/ 211204 w 808411"/>
                <a:gd name="connsiteY139" fmla="*/ 687827 h 817053"/>
                <a:gd name="connsiteX140" fmla="*/ 206156 w 808411"/>
                <a:gd name="connsiteY140" fmla="*/ 684352 h 817053"/>
                <a:gd name="connsiteX141" fmla="*/ 143957 w 808411"/>
                <a:gd name="connsiteY141" fmla="*/ 724126 h 817053"/>
                <a:gd name="connsiteX142" fmla="*/ 136163 w 808411"/>
                <a:gd name="connsiteY142" fmla="*/ 723165 h 817053"/>
                <a:gd name="connsiteX143" fmla="*/ 135124 w 808411"/>
                <a:gd name="connsiteY143" fmla="*/ 724643 h 817053"/>
                <a:gd name="connsiteX144" fmla="*/ 154793 w 808411"/>
                <a:gd name="connsiteY144" fmla="*/ 738172 h 817053"/>
                <a:gd name="connsiteX145" fmla="*/ 155832 w 808411"/>
                <a:gd name="connsiteY145" fmla="*/ 736693 h 817053"/>
                <a:gd name="connsiteX146" fmla="*/ 150414 w 808411"/>
                <a:gd name="connsiteY146" fmla="*/ 728487 h 817053"/>
                <a:gd name="connsiteX147" fmla="*/ 192054 w 808411"/>
                <a:gd name="connsiteY147" fmla="*/ 724052 h 817053"/>
                <a:gd name="connsiteX148" fmla="*/ 185745 w 808411"/>
                <a:gd name="connsiteY148" fmla="*/ 752588 h 817053"/>
                <a:gd name="connsiteX149" fmla="*/ 175502 w 808411"/>
                <a:gd name="connsiteY149" fmla="*/ 750222 h 817053"/>
                <a:gd name="connsiteX150" fmla="*/ 174463 w 808411"/>
                <a:gd name="connsiteY150" fmla="*/ 751701 h 817053"/>
                <a:gd name="connsiteX151" fmla="*/ 198511 w 808411"/>
                <a:gd name="connsiteY151" fmla="*/ 768261 h 817053"/>
                <a:gd name="connsiteX152" fmla="*/ 199550 w 808411"/>
                <a:gd name="connsiteY152" fmla="*/ 766782 h 817053"/>
                <a:gd name="connsiteX153" fmla="*/ 195691 w 808411"/>
                <a:gd name="connsiteY153" fmla="*/ 759315 h 817053"/>
                <a:gd name="connsiteX154" fmla="*/ 202445 w 808411"/>
                <a:gd name="connsiteY154" fmla="*/ 728044 h 817053"/>
                <a:gd name="connsiteX155" fmla="*/ 211649 w 808411"/>
                <a:gd name="connsiteY155" fmla="*/ 733071 h 817053"/>
                <a:gd name="connsiteX156" fmla="*/ 212837 w 808411"/>
                <a:gd name="connsiteY156" fmla="*/ 727748 h 817053"/>
                <a:gd name="connsiteX157" fmla="*/ 203633 w 808411"/>
                <a:gd name="connsiteY157" fmla="*/ 722869 h 817053"/>
                <a:gd name="connsiteX158" fmla="*/ 203633 w 808411"/>
                <a:gd name="connsiteY158" fmla="*/ 722869 h 817053"/>
                <a:gd name="connsiteX159" fmla="*/ 44422 w 808411"/>
                <a:gd name="connsiteY159" fmla="*/ 467004 h 817053"/>
                <a:gd name="connsiteX160" fmla="*/ 33214 w 808411"/>
                <a:gd name="connsiteY160" fmla="*/ 478906 h 817053"/>
                <a:gd name="connsiteX161" fmla="*/ 21264 w 808411"/>
                <a:gd name="connsiteY161" fmla="*/ 467743 h 817053"/>
                <a:gd name="connsiteX162" fmla="*/ 32472 w 808411"/>
                <a:gd name="connsiteY162" fmla="*/ 455841 h 817053"/>
                <a:gd name="connsiteX163" fmla="*/ 44422 w 808411"/>
                <a:gd name="connsiteY163" fmla="*/ 467004 h 817053"/>
                <a:gd name="connsiteX164" fmla="*/ 67654 w 808411"/>
                <a:gd name="connsiteY164" fmla="*/ 343470 h 817053"/>
                <a:gd name="connsiteX165" fmla="*/ 73592 w 808411"/>
                <a:gd name="connsiteY165" fmla="*/ 329793 h 817053"/>
                <a:gd name="connsiteX166" fmla="*/ 74705 w 808411"/>
                <a:gd name="connsiteY166" fmla="*/ 320035 h 817053"/>
                <a:gd name="connsiteX167" fmla="*/ 73815 w 808411"/>
                <a:gd name="connsiteY167" fmla="*/ 309907 h 817053"/>
                <a:gd name="connsiteX168" fmla="*/ 70846 w 808411"/>
                <a:gd name="connsiteY168" fmla="*/ 301109 h 817053"/>
                <a:gd name="connsiteX169" fmla="*/ 53923 w 808411"/>
                <a:gd name="connsiteY169" fmla="*/ 297117 h 817053"/>
                <a:gd name="connsiteX170" fmla="*/ 50954 w 808411"/>
                <a:gd name="connsiteY170" fmla="*/ 288541 h 817053"/>
                <a:gd name="connsiteX171" fmla="*/ 49246 w 808411"/>
                <a:gd name="connsiteY171" fmla="*/ 288098 h 817053"/>
                <a:gd name="connsiteX172" fmla="*/ 42566 w 808411"/>
                <a:gd name="connsiteY172" fmla="*/ 316264 h 817053"/>
                <a:gd name="connsiteX173" fmla="*/ 44273 w 808411"/>
                <a:gd name="connsiteY173" fmla="*/ 316708 h 817053"/>
                <a:gd name="connsiteX174" fmla="*/ 50954 w 808411"/>
                <a:gd name="connsiteY174" fmla="*/ 308206 h 817053"/>
                <a:gd name="connsiteX175" fmla="*/ 69287 w 808411"/>
                <a:gd name="connsiteY175" fmla="*/ 312494 h 817053"/>
                <a:gd name="connsiteX176" fmla="*/ 69287 w 808411"/>
                <a:gd name="connsiteY176" fmla="*/ 319000 h 817053"/>
                <a:gd name="connsiteX177" fmla="*/ 68174 w 808411"/>
                <a:gd name="connsiteY177" fmla="*/ 325210 h 817053"/>
                <a:gd name="connsiteX178" fmla="*/ 60900 w 808411"/>
                <a:gd name="connsiteY178" fmla="*/ 338295 h 817053"/>
                <a:gd name="connsiteX179" fmla="*/ 47242 w 808411"/>
                <a:gd name="connsiteY179" fmla="*/ 345614 h 817053"/>
                <a:gd name="connsiteX180" fmla="*/ 28538 w 808411"/>
                <a:gd name="connsiteY180" fmla="*/ 345170 h 817053"/>
                <a:gd name="connsiteX181" fmla="*/ 14658 w 808411"/>
                <a:gd name="connsiteY181" fmla="*/ 338221 h 817053"/>
                <a:gd name="connsiteX182" fmla="*/ 6864 w 808411"/>
                <a:gd name="connsiteY182" fmla="*/ 326097 h 817053"/>
                <a:gd name="connsiteX183" fmla="*/ 6568 w 808411"/>
                <a:gd name="connsiteY183" fmla="*/ 311163 h 817053"/>
                <a:gd name="connsiteX184" fmla="*/ 9314 w 808411"/>
                <a:gd name="connsiteY184" fmla="*/ 304510 h 817053"/>
                <a:gd name="connsiteX185" fmla="*/ 14881 w 808411"/>
                <a:gd name="connsiteY185" fmla="*/ 298226 h 817053"/>
                <a:gd name="connsiteX186" fmla="*/ 29577 w 808411"/>
                <a:gd name="connsiteY186" fmla="*/ 293568 h 817053"/>
                <a:gd name="connsiteX187" fmla="*/ 29948 w 808411"/>
                <a:gd name="connsiteY187" fmla="*/ 291868 h 817053"/>
                <a:gd name="connsiteX188" fmla="*/ 11763 w 808411"/>
                <a:gd name="connsiteY188" fmla="*/ 288246 h 817053"/>
                <a:gd name="connsiteX189" fmla="*/ 7607 w 808411"/>
                <a:gd name="connsiteY189" fmla="*/ 293790 h 817053"/>
                <a:gd name="connsiteX190" fmla="*/ 4118 w 808411"/>
                <a:gd name="connsiteY190" fmla="*/ 300444 h 817053"/>
                <a:gd name="connsiteX191" fmla="*/ 1149 w 808411"/>
                <a:gd name="connsiteY191" fmla="*/ 309907 h 817053"/>
                <a:gd name="connsiteX192" fmla="*/ 481 w 808411"/>
                <a:gd name="connsiteY192" fmla="*/ 325431 h 817053"/>
                <a:gd name="connsiteX193" fmla="*/ 5603 w 808411"/>
                <a:gd name="connsiteY193" fmla="*/ 339626 h 817053"/>
                <a:gd name="connsiteX194" fmla="*/ 15771 w 808411"/>
                <a:gd name="connsiteY194" fmla="*/ 350863 h 817053"/>
                <a:gd name="connsiteX195" fmla="*/ 30245 w 808411"/>
                <a:gd name="connsiteY195" fmla="*/ 357516 h 817053"/>
                <a:gd name="connsiteX196" fmla="*/ 44719 w 808411"/>
                <a:gd name="connsiteY196" fmla="*/ 358034 h 817053"/>
                <a:gd name="connsiteX197" fmla="*/ 57485 w 808411"/>
                <a:gd name="connsiteY197" fmla="*/ 353081 h 817053"/>
                <a:gd name="connsiteX198" fmla="*/ 67431 w 808411"/>
                <a:gd name="connsiteY198" fmla="*/ 343396 h 817053"/>
                <a:gd name="connsiteX199" fmla="*/ 128073 w 808411"/>
                <a:gd name="connsiteY199" fmla="*/ 612420 h 817053"/>
                <a:gd name="connsiteX200" fmla="*/ 129186 w 808411"/>
                <a:gd name="connsiteY200" fmla="*/ 619222 h 817053"/>
                <a:gd name="connsiteX201" fmla="*/ 114044 w 808411"/>
                <a:gd name="connsiteY201" fmla="*/ 629793 h 817053"/>
                <a:gd name="connsiteX202" fmla="*/ 113079 w 808411"/>
                <a:gd name="connsiteY202" fmla="*/ 628315 h 817053"/>
                <a:gd name="connsiteX203" fmla="*/ 119834 w 808411"/>
                <a:gd name="connsiteY203" fmla="*/ 614490 h 817053"/>
                <a:gd name="connsiteX204" fmla="*/ 119091 w 808411"/>
                <a:gd name="connsiteY204" fmla="*/ 606210 h 817053"/>
                <a:gd name="connsiteX205" fmla="*/ 116122 w 808411"/>
                <a:gd name="connsiteY205" fmla="*/ 599631 h 817053"/>
                <a:gd name="connsiteX206" fmla="*/ 105063 w 808411"/>
                <a:gd name="connsiteY206" fmla="*/ 589503 h 817053"/>
                <a:gd name="connsiteX207" fmla="*/ 90886 w 808411"/>
                <a:gd name="connsiteY207" fmla="*/ 586767 h 817053"/>
                <a:gd name="connsiteX208" fmla="*/ 76264 w 808411"/>
                <a:gd name="connsiteY208" fmla="*/ 591942 h 817053"/>
                <a:gd name="connsiteX209" fmla="*/ 63052 w 808411"/>
                <a:gd name="connsiteY209" fmla="*/ 605101 h 817053"/>
                <a:gd name="connsiteX210" fmla="*/ 58970 w 808411"/>
                <a:gd name="connsiteY210" fmla="*/ 620035 h 817053"/>
                <a:gd name="connsiteX211" fmla="*/ 63497 w 808411"/>
                <a:gd name="connsiteY211" fmla="*/ 634303 h 817053"/>
                <a:gd name="connsiteX212" fmla="*/ 67283 w 808411"/>
                <a:gd name="connsiteY212" fmla="*/ 639404 h 817053"/>
                <a:gd name="connsiteX213" fmla="*/ 71959 w 808411"/>
                <a:gd name="connsiteY213" fmla="*/ 643914 h 817053"/>
                <a:gd name="connsiteX214" fmla="*/ 87769 w 808411"/>
                <a:gd name="connsiteY214" fmla="*/ 633638 h 817053"/>
                <a:gd name="connsiteX215" fmla="*/ 86210 w 808411"/>
                <a:gd name="connsiteY215" fmla="*/ 622992 h 817053"/>
                <a:gd name="connsiteX216" fmla="*/ 87695 w 808411"/>
                <a:gd name="connsiteY216" fmla="*/ 622031 h 817053"/>
                <a:gd name="connsiteX217" fmla="*/ 103579 w 808411"/>
                <a:gd name="connsiteY217" fmla="*/ 646279 h 817053"/>
                <a:gd name="connsiteX218" fmla="*/ 102094 w 808411"/>
                <a:gd name="connsiteY218" fmla="*/ 647241 h 817053"/>
                <a:gd name="connsiteX219" fmla="*/ 93855 w 808411"/>
                <a:gd name="connsiteY219" fmla="*/ 643470 h 817053"/>
                <a:gd name="connsiteX220" fmla="*/ 79233 w 808411"/>
                <a:gd name="connsiteY220" fmla="*/ 652933 h 817053"/>
                <a:gd name="connsiteX221" fmla="*/ 70771 w 808411"/>
                <a:gd name="connsiteY221" fmla="*/ 649015 h 817053"/>
                <a:gd name="connsiteX222" fmla="*/ 62829 w 808411"/>
                <a:gd name="connsiteY222" fmla="*/ 642657 h 817053"/>
                <a:gd name="connsiteX223" fmla="*/ 56520 w 808411"/>
                <a:gd name="connsiteY223" fmla="*/ 635116 h 817053"/>
                <a:gd name="connsiteX224" fmla="*/ 50731 w 808411"/>
                <a:gd name="connsiteY224" fmla="*/ 621440 h 817053"/>
                <a:gd name="connsiteX225" fmla="*/ 50582 w 808411"/>
                <a:gd name="connsiteY225" fmla="*/ 607615 h 817053"/>
                <a:gd name="connsiteX226" fmla="*/ 55778 w 808411"/>
                <a:gd name="connsiteY226" fmla="*/ 594973 h 817053"/>
                <a:gd name="connsiteX227" fmla="*/ 66170 w 808411"/>
                <a:gd name="connsiteY227" fmla="*/ 584919 h 817053"/>
                <a:gd name="connsiteX228" fmla="*/ 81014 w 808411"/>
                <a:gd name="connsiteY228" fmla="*/ 579005 h 817053"/>
                <a:gd name="connsiteX229" fmla="*/ 96230 w 808411"/>
                <a:gd name="connsiteY229" fmla="*/ 579448 h 817053"/>
                <a:gd name="connsiteX230" fmla="*/ 110036 w 808411"/>
                <a:gd name="connsiteY230" fmla="*/ 585511 h 817053"/>
                <a:gd name="connsiteX231" fmla="*/ 120873 w 808411"/>
                <a:gd name="connsiteY231" fmla="*/ 596674 h 817053"/>
                <a:gd name="connsiteX232" fmla="*/ 125697 w 808411"/>
                <a:gd name="connsiteY232" fmla="*/ 605323 h 817053"/>
                <a:gd name="connsiteX233" fmla="*/ 128147 w 808411"/>
                <a:gd name="connsiteY233" fmla="*/ 612494 h 817053"/>
                <a:gd name="connsiteX234" fmla="*/ 602142 w 808411"/>
                <a:gd name="connsiteY234" fmla="*/ 738763 h 817053"/>
                <a:gd name="connsiteX235" fmla="*/ 602142 w 808411"/>
                <a:gd name="connsiteY235" fmla="*/ 738763 h 817053"/>
                <a:gd name="connsiteX236" fmla="*/ 594497 w 808411"/>
                <a:gd name="connsiteY236" fmla="*/ 702834 h 817053"/>
                <a:gd name="connsiteX237" fmla="*/ 613276 w 808411"/>
                <a:gd name="connsiteY237" fmla="*/ 715328 h 817053"/>
                <a:gd name="connsiteX238" fmla="*/ 602142 w 808411"/>
                <a:gd name="connsiteY238" fmla="*/ 738763 h 817053"/>
                <a:gd name="connsiteX239" fmla="*/ 651798 w 808411"/>
                <a:gd name="connsiteY239" fmla="*/ 727526 h 817053"/>
                <a:gd name="connsiteX240" fmla="*/ 625004 w 808411"/>
                <a:gd name="connsiteY240" fmla="*/ 709858 h 817053"/>
                <a:gd name="connsiteX241" fmla="*/ 625004 w 808411"/>
                <a:gd name="connsiteY241" fmla="*/ 709858 h 817053"/>
                <a:gd name="connsiteX242" fmla="*/ 633094 w 808411"/>
                <a:gd name="connsiteY242" fmla="*/ 703130 h 817053"/>
                <a:gd name="connsiteX243" fmla="*/ 628566 w 808411"/>
                <a:gd name="connsiteY243" fmla="*/ 700173 h 817053"/>
                <a:gd name="connsiteX244" fmla="*/ 620624 w 808411"/>
                <a:gd name="connsiteY244" fmla="*/ 706974 h 817053"/>
                <a:gd name="connsiteX245" fmla="*/ 620624 w 808411"/>
                <a:gd name="connsiteY245" fmla="*/ 706974 h 817053"/>
                <a:gd name="connsiteX246" fmla="*/ 590489 w 808411"/>
                <a:gd name="connsiteY246" fmla="*/ 687162 h 817053"/>
                <a:gd name="connsiteX247" fmla="*/ 585442 w 808411"/>
                <a:gd name="connsiteY247" fmla="*/ 690562 h 817053"/>
                <a:gd name="connsiteX248" fmla="*/ 600064 w 808411"/>
                <a:gd name="connsiteY248" fmla="*/ 762716 h 817053"/>
                <a:gd name="connsiteX249" fmla="*/ 596353 w 808411"/>
                <a:gd name="connsiteY249" fmla="*/ 769591 h 817053"/>
                <a:gd name="connsiteX250" fmla="*/ 597318 w 808411"/>
                <a:gd name="connsiteY250" fmla="*/ 771070 h 817053"/>
                <a:gd name="connsiteX251" fmla="*/ 617136 w 808411"/>
                <a:gd name="connsiteY251" fmla="*/ 757689 h 817053"/>
                <a:gd name="connsiteX252" fmla="*/ 616171 w 808411"/>
                <a:gd name="connsiteY252" fmla="*/ 756211 h 817053"/>
                <a:gd name="connsiteX253" fmla="*/ 606522 w 808411"/>
                <a:gd name="connsiteY253" fmla="*/ 758280 h 817053"/>
                <a:gd name="connsiteX254" fmla="*/ 617507 w 808411"/>
                <a:gd name="connsiteY254" fmla="*/ 717990 h 817053"/>
                <a:gd name="connsiteX255" fmla="*/ 641927 w 808411"/>
                <a:gd name="connsiteY255" fmla="*/ 734254 h 817053"/>
                <a:gd name="connsiteX256" fmla="*/ 636063 w 808411"/>
                <a:gd name="connsiteY256" fmla="*/ 742903 h 817053"/>
                <a:gd name="connsiteX257" fmla="*/ 637028 w 808411"/>
                <a:gd name="connsiteY257" fmla="*/ 744382 h 817053"/>
                <a:gd name="connsiteX258" fmla="*/ 661225 w 808411"/>
                <a:gd name="connsiteY258" fmla="*/ 728044 h 817053"/>
                <a:gd name="connsiteX259" fmla="*/ 660260 w 808411"/>
                <a:gd name="connsiteY259" fmla="*/ 726565 h 817053"/>
                <a:gd name="connsiteX260" fmla="*/ 651873 w 808411"/>
                <a:gd name="connsiteY260" fmla="*/ 727379 h 817053"/>
                <a:gd name="connsiteX261" fmla="*/ 103207 w 808411"/>
                <a:gd name="connsiteY261" fmla="*/ 181420 h 817053"/>
                <a:gd name="connsiteX262" fmla="*/ 81386 w 808411"/>
                <a:gd name="connsiteY262" fmla="*/ 175727 h 817053"/>
                <a:gd name="connsiteX263" fmla="*/ 100313 w 808411"/>
                <a:gd name="connsiteY263" fmla="*/ 207220 h 817053"/>
                <a:gd name="connsiteX264" fmla="*/ 100313 w 808411"/>
                <a:gd name="connsiteY264" fmla="*/ 207220 h 817053"/>
                <a:gd name="connsiteX265" fmla="*/ 103133 w 808411"/>
                <a:gd name="connsiteY265" fmla="*/ 181420 h 817053"/>
                <a:gd name="connsiteX266" fmla="*/ 106176 w 808411"/>
                <a:gd name="connsiteY266" fmla="*/ 230582 h 817053"/>
                <a:gd name="connsiteX267" fmla="*/ 68767 w 808411"/>
                <a:gd name="connsiteY267" fmla="*/ 167078 h 817053"/>
                <a:gd name="connsiteX268" fmla="*/ 72404 w 808411"/>
                <a:gd name="connsiteY268" fmla="*/ 162198 h 817053"/>
                <a:gd name="connsiteX269" fmla="*/ 107364 w 808411"/>
                <a:gd name="connsiteY269" fmla="*/ 171144 h 817053"/>
                <a:gd name="connsiteX270" fmla="*/ 107364 w 808411"/>
                <a:gd name="connsiteY270" fmla="*/ 171144 h 817053"/>
                <a:gd name="connsiteX271" fmla="*/ 112634 w 808411"/>
                <a:gd name="connsiteY271" fmla="*/ 162124 h 817053"/>
                <a:gd name="connsiteX272" fmla="*/ 117904 w 808411"/>
                <a:gd name="connsiteY272" fmla="*/ 163455 h 817053"/>
                <a:gd name="connsiteX273" fmla="*/ 112485 w 808411"/>
                <a:gd name="connsiteY273" fmla="*/ 172400 h 817053"/>
                <a:gd name="connsiteX274" fmla="*/ 112485 w 808411"/>
                <a:gd name="connsiteY274" fmla="*/ 172400 h 817053"/>
                <a:gd name="connsiteX275" fmla="*/ 143585 w 808411"/>
                <a:gd name="connsiteY275" fmla="*/ 180385 h 817053"/>
                <a:gd name="connsiteX276" fmla="*/ 151230 w 808411"/>
                <a:gd name="connsiteY276" fmla="*/ 176836 h 817053"/>
                <a:gd name="connsiteX277" fmla="*/ 152641 w 808411"/>
                <a:gd name="connsiteY277" fmla="*/ 177871 h 817053"/>
                <a:gd name="connsiteX278" fmla="*/ 135050 w 808411"/>
                <a:gd name="connsiteY278" fmla="*/ 201158 h 817053"/>
                <a:gd name="connsiteX279" fmla="*/ 133639 w 808411"/>
                <a:gd name="connsiteY279" fmla="*/ 200123 h 817053"/>
                <a:gd name="connsiteX280" fmla="*/ 136386 w 808411"/>
                <a:gd name="connsiteY280" fmla="*/ 190069 h 817053"/>
                <a:gd name="connsiteX281" fmla="*/ 108032 w 808411"/>
                <a:gd name="connsiteY281" fmla="*/ 182602 h 817053"/>
                <a:gd name="connsiteX282" fmla="*/ 108032 w 808411"/>
                <a:gd name="connsiteY282" fmla="*/ 182602 h 817053"/>
                <a:gd name="connsiteX283" fmla="*/ 110853 w 808411"/>
                <a:gd name="connsiteY283" fmla="*/ 224224 h 817053"/>
                <a:gd name="connsiteX284" fmla="*/ 119314 w 808411"/>
                <a:gd name="connsiteY284" fmla="*/ 219197 h 817053"/>
                <a:gd name="connsiteX285" fmla="*/ 120724 w 808411"/>
                <a:gd name="connsiteY285" fmla="*/ 220232 h 817053"/>
                <a:gd name="connsiteX286" fmla="*/ 106325 w 808411"/>
                <a:gd name="connsiteY286" fmla="*/ 239305 h 817053"/>
                <a:gd name="connsiteX287" fmla="*/ 104915 w 808411"/>
                <a:gd name="connsiteY287" fmla="*/ 238270 h 817053"/>
                <a:gd name="connsiteX288" fmla="*/ 106176 w 808411"/>
                <a:gd name="connsiteY288" fmla="*/ 230508 h 817053"/>
                <a:gd name="connsiteX289" fmla="*/ 641036 w 808411"/>
                <a:gd name="connsiteY289" fmla="*/ 168408 h 817053"/>
                <a:gd name="connsiteX290" fmla="*/ 638067 w 808411"/>
                <a:gd name="connsiteY290" fmla="*/ 158650 h 817053"/>
                <a:gd name="connsiteX291" fmla="*/ 681785 w 808411"/>
                <a:gd name="connsiteY291" fmla="*/ 138393 h 817053"/>
                <a:gd name="connsiteX292" fmla="*/ 682230 w 808411"/>
                <a:gd name="connsiteY292" fmla="*/ 138911 h 817053"/>
                <a:gd name="connsiteX293" fmla="*/ 655064 w 808411"/>
                <a:gd name="connsiteY293" fmla="*/ 187999 h 817053"/>
                <a:gd name="connsiteX294" fmla="*/ 658108 w 808411"/>
                <a:gd name="connsiteY294" fmla="*/ 191474 h 817053"/>
                <a:gd name="connsiteX295" fmla="*/ 710510 w 808411"/>
                <a:gd name="connsiteY295" fmla="*/ 171291 h 817053"/>
                <a:gd name="connsiteX296" fmla="*/ 710955 w 808411"/>
                <a:gd name="connsiteY296" fmla="*/ 171809 h 817053"/>
                <a:gd name="connsiteX297" fmla="*/ 684680 w 808411"/>
                <a:gd name="connsiteY297" fmla="*/ 212248 h 817053"/>
                <a:gd name="connsiteX298" fmla="*/ 675476 w 808411"/>
                <a:gd name="connsiteY298" fmla="*/ 207886 h 817053"/>
                <a:gd name="connsiteX299" fmla="*/ 674140 w 808411"/>
                <a:gd name="connsiteY299" fmla="*/ 208995 h 817053"/>
                <a:gd name="connsiteX300" fmla="*/ 693587 w 808411"/>
                <a:gd name="connsiteY300" fmla="*/ 231247 h 817053"/>
                <a:gd name="connsiteX301" fmla="*/ 694923 w 808411"/>
                <a:gd name="connsiteY301" fmla="*/ 230138 h 817053"/>
                <a:gd name="connsiteX302" fmla="*/ 692473 w 808411"/>
                <a:gd name="connsiteY302" fmla="*/ 221193 h 817053"/>
                <a:gd name="connsiteX303" fmla="*/ 729882 w 808411"/>
                <a:gd name="connsiteY303" fmla="*/ 161829 h 817053"/>
                <a:gd name="connsiteX304" fmla="*/ 726988 w 808411"/>
                <a:gd name="connsiteY304" fmla="*/ 158502 h 817053"/>
                <a:gd name="connsiteX305" fmla="*/ 674066 w 808411"/>
                <a:gd name="connsiteY305" fmla="*/ 177871 h 817053"/>
                <a:gd name="connsiteX306" fmla="*/ 673546 w 808411"/>
                <a:gd name="connsiteY306" fmla="*/ 177280 h 817053"/>
                <a:gd name="connsiteX307" fmla="*/ 700341 w 808411"/>
                <a:gd name="connsiteY307" fmla="*/ 127970 h 817053"/>
                <a:gd name="connsiteX308" fmla="*/ 697372 w 808411"/>
                <a:gd name="connsiteY308" fmla="*/ 124569 h 817053"/>
                <a:gd name="connsiteX309" fmla="*/ 632871 w 808411"/>
                <a:gd name="connsiteY309" fmla="*/ 153105 h 817053"/>
                <a:gd name="connsiteX310" fmla="*/ 625078 w 808411"/>
                <a:gd name="connsiteY310" fmla="*/ 150148 h 817053"/>
                <a:gd name="connsiteX311" fmla="*/ 623742 w 808411"/>
                <a:gd name="connsiteY311" fmla="*/ 151331 h 817053"/>
                <a:gd name="connsiteX312" fmla="*/ 639774 w 808411"/>
                <a:gd name="connsiteY312" fmla="*/ 169739 h 817053"/>
                <a:gd name="connsiteX313" fmla="*/ 641110 w 808411"/>
                <a:gd name="connsiteY313" fmla="*/ 168556 h 817053"/>
                <a:gd name="connsiteX314" fmla="*/ 569113 w 808411"/>
                <a:gd name="connsiteY314" fmla="*/ 116437 h 817053"/>
                <a:gd name="connsiteX315" fmla="*/ 542912 w 808411"/>
                <a:gd name="connsiteY315" fmla="*/ 103056 h 817053"/>
                <a:gd name="connsiteX316" fmla="*/ 543728 w 808411"/>
                <a:gd name="connsiteY316" fmla="*/ 101503 h 817053"/>
                <a:gd name="connsiteX317" fmla="*/ 553748 w 808411"/>
                <a:gd name="connsiteY317" fmla="*/ 101725 h 817053"/>
                <a:gd name="connsiteX318" fmla="*/ 581360 w 808411"/>
                <a:gd name="connsiteY318" fmla="*/ 48275 h 817053"/>
                <a:gd name="connsiteX319" fmla="*/ 575348 w 808411"/>
                <a:gd name="connsiteY319" fmla="*/ 40291 h 817053"/>
                <a:gd name="connsiteX320" fmla="*/ 576164 w 808411"/>
                <a:gd name="connsiteY320" fmla="*/ 38738 h 817053"/>
                <a:gd name="connsiteX321" fmla="*/ 602291 w 808411"/>
                <a:gd name="connsiteY321" fmla="*/ 52119 h 817053"/>
                <a:gd name="connsiteX322" fmla="*/ 601475 w 808411"/>
                <a:gd name="connsiteY322" fmla="*/ 53672 h 817053"/>
                <a:gd name="connsiteX323" fmla="*/ 591528 w 808411"/>
                <a:gd name="connsiteY323" fmla="*/ 53524 h 817053"/>
                <a:gd name="connsiteX324" fmla="*/ 563917 w 808411"/>
                <a:gd name="connsiteY324" fmla="*/ 106974 h 817053"/>
                <a:gd name="connsiteX325" fmla="*/ 569855 w 808411"/>
                <a:gd name="connsiteY325" fmla="*/ 114958 h 817053"/>
                <a:gd name="connsiteX326" fmla="*/ 569039 w 808411"/>
                <a:gd name="connsiteY326" fmla="*/ 116511 h 817053"/>
                <a:gd name="connsiteX327" fmla="*/ 478782 w 808411"/>
                <a:gd name="connsiteY327" fmla="*/ 54781 h 817053"/>
                <a:gd name="connsiteX328" fmla="*/ 477000 w 808411"/>
                <a:gd name="connsiteY328" fmla="*/ 54559 h 817053"/>
                <a:gd name="connsiteX329" fmla="*/ 466609 w 808411"/>
                <a:gd name="connsiteY329" fmla="*/ 72154 h 817053"/>
                <a:gd name="connsiteX330" fmla="*/ 440705 w 808411"/>
                <a:gd name="connsiteY330" fmla="*/ 68605 h 817053"/>
                <a:gd name="connsiteX331" fmla="*/ 449018 w 808411"/>
                <a:gd name="connsiteY331" fmla="*/ 8945 h 817053"/>
                <a:gd name="connsiteX332" fmla="*/ 459558 w 808411"/>
                <a:gd name="connsiteY332" fmla="*/ 5988 h 817053"/>
                <a:gd name="connsiteX333" fmla="*/ 459780 w 808411"/>
                <a:gd name="connsiteY333" fmla="*/ 4214 h 817053"/>
                <a:gd name="connsiteX334" fmla="*/ 429571 w 808411"/>
                <a:gd name="connsiteY334" fmla="*/ 0 h 817053"/>
                <a:gd name="connsiteX335" fmla="*/ 429349 w 808411"/>
                <a:gd name="connsiteY335" fmla="*/ 1774 h 817053"/>
                <a:gd name="connsiteX336" fmla="*/ 437587 w 808411"/>
                <a:gd name="connsiteY336" fmla="*/ 7319 h 817053"/>
                <a:gd name="connsiteX337" fmla="*/ 429274 w 808411"/>
                <a:gd name="connsiteY337" fmla="*/ 66905 h 817053"/>
                <a:gd name="connsiteX338" fmla="*/ 419848 w 808411"/>
                <a:gd name="connsiteY338" fmla="*/ 70010 h 817053"/>
                <a:gd name="connsiteX339" fmla="*/ 419625 w 808411"/>
                <a:gd name="connsiteY339" fmla="*/ 71784 h 817053"/>
                <a:gd name="connsiteX340" fmla="*/ 475293 w 808411"/>
                <a:gd name="connsiteY340" fmla="*/ 79473 h 817053"/>
                <a:gd name="connsiteX341" fmla="*/ 478708 w 808411"/>
                <a:gd name="connsiteY341" fmla="*/ 54781 h 817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</a:cxnLst>
              <a:rect l="l" t="t" r="r" b="b"/>
              <a:pathLst>
                <a:path w="808411" h="817053">
                  <a:moveTo>
                    <a:pt x="808412" y="341991"/>
                  </a:moveTo>
                  <a:lnTo>
                    <a:pt x="806704" y="342435"/>
                  </a:lnTo>
                  <a:lnTo>
                    <a:pt x="800173" y="334968"/>
                  </a:lnTo>
                  <a:lnTo>
                    <a:pt x="777163" y="341030"/>
                  </a:lnTo>
                  <a:cubicBezTo>
                    <a:pt x="777683" y="342435"/>
                    <a:pt x="778277" y="343914"/>
                    <a:pt x="778796" y="345466"/>
                  </a:cubicBezTo>
                  <a:lnTo>
                    <a:pt x="774343" y="348793"/>
                  </a:lnTo>
                  <a:cubicBezTo>
                    <a:pt x="773600" y="346501"/>
                    <a:pt x="772858" y="344357"/>
                    <a:pt x="772042" y="342287"/>
                  </a:cubicBezTo>
                  <a:lnTo>
                    <a:pt x="741758" y="350271"/>
                  </a:lnTo>
                  <a:lnTo>
                    <a:pt x="739754" y="359956"/>
                  </a:lnTo>
                  <a:lnTo>
                    <a:pt x="738047" y="360399"/>
                  </a:lnTo>
                  <a:lnTo>
                    <a:pt x="730625" y="332307"/>
                  </a:lnTo>
                  <a:lnTo>
                    <a:pt x="732332" y="331863"/>
                  </a:lnTo>
                  <a:lnTo>
                    <a:pt x="738863" y="339256"/>
                  </a:lnTo>
                  <a:lnTo>
                    <a:pt x="766994" y="331863"/>
                  </a:lnTo>
                  <a:cubicBezTo>
                    <a:pt x="766401" y="330828"/>
                    <a:pt x="765807" y="329719"/>
                    <a:pt x="765139" y="328758"/>
                  </a:cubicBezTo>
                  <a:cubicBezTo>
                    <a:pt x="752372" y="309167"/>
                    <a:pt x="735152" y="305323"/>
                    <a:pt x="730476" y="304658"/>
                  </a:cubicBezTo>
                  <a:lnTo>
                    <a:pt x="729734" y="304879"/>
                  </a:lnTo>
                  <a:lnTo>
                    <a:pt x="727656" y="314342"/>
                  </a:lnTo>
                  <a:lnTo>
                    <a:pt x="725948" y="314786"/>
                  </a:lnTo>
                  <a:lnTo>
                    <a:pt x="718526" y="286693"/>
                  </a:lnTo>
                  <a:lnTo>
                    <a:pt x="720233" y="286250"/>
                  </a:lnTo>
                  <a:lnTo>
                    <a:pt x="726765" y="293716"/>
                  </a:lnTo>
                  <a:lnTo>
                    <a:pt x="785105" y="278413"/>
                  </a:lnTo>
                  <a:lnTo>
                    <a:pt x="787109" y="268729"/>
                  </a:lnTo>
                  <a:lnTo>
                    <a:pt x="788816" y="268285"/>
                  </a:lnTo>
                  <a:lnTo>
                    <a:pt x="796239" y="296378"/>
                  </a:lnTo>
                  <a:lnTo>
                    <a:pt x="794532" y="296821"/>
                  </a:lnTo>
                  <a:lnTo>
                    <a:pt x="788074" y="289576"/>
                  </a:lnTo>
                  <a:lnTo>
                    <a:pt x="740348" y="302144"/>
                  </a:lnTo>
                  <a:cubicBezTo>
                    <a:pt x="743317" y="303253"/>
                    <a:pt x="746731" y="304879"/>
                    <a:pt x="750294" y="307097"/>
                  </a:cubicBezTo>
                  <a:cubicBezTo>
                    <a:pt x="756603" y="311016"/>
                    <a:pt x="763357" y="316930"/>
                    <a:pt x="769221" y="325727"/>
                  </a:cubicBezTo>
                  <a:cubicBezTo>
                    <a:pt x="770260" y="327280"/>
                    <a:pt x="771225" y="328906"/>
                    <a:pt x="772190" y="330606"/>
                  </a:cubicBezTo>
                  <a:lnTo>
                    <a:pt x="797204" y="324027"/>
                  </a:lnTo>
                  <a:lnTo>
                    <a:pt x="799208" y="314416"/>
                  </a:lnTo>
                  <a:lnTo>
                    <a:pt x="800915" y="313973"/>
                  </a:lnTo>
                  <a:lnTo>
                    <a:pt x="808337" y="342065"/>
                  </a:lnTo>
                  <a:close/>
                  <a:moveTo>
                    <a:pt x="783398" y="455988"/>
                  </a:moveTo>
                  <a:cubicBezTo>
                    <a:pt x="776718" y="456210"/>
                    <a:pt x="771522" y="461755"/>
                    <a:pt x="771745" y="468408"/>
                  </a:cubicBezTo>
                  <a:cubicBezTo>
                    <a:pt x="771967" y="475062"/>
                    <a:pt x="777534" y="480237"/>
                    <a:pt x="784214" y="480015"/>
                  </a:cubicBezTo>
                  <a:cubicBezTo>
                    <a:pt x="790895" y="479793"/>
                    <a:pt x="796090" y="474249"/>
                    <a:pt x="795868" y="467669"/>
                  </a:cubicBezTo>
                  <a:cubicBezTo>
                    <a:pt x="795645" y="461016"/>
                    <a:pt x="790078" y="455841"/>
                    <a:pt x="783398" y="456062"/>
                  </a:cubicBezTo>
                  <a:moveTo>
                    <a:pt x="744208" y="631494"/>
                  </a:moveTo>
                  <a:lnTo>
                    <a:pt x="745618" y="632529"/>
                  </a:lnTo>
                  <a:lnTo>
                    <a:pt x="727581" y="657960"/>
                  </a:lnTo>
                  <a:lnTo>
                    <a:pt x="726171" y="656925"/>
                  </a:lnTo>
                  <a:lnTo>
                    <a:pt x="728324" y="646353"/>
                  </a:lnTo>
                  <a:lnTo>
                    <a:pt x="705611" y="630385"/>
                  </a:lnTo>
                  <a:lnTo>
                    <a:pt x="664491" y="631124"/>
                  </a:lnTo>
                  <a:lnTo>
                    <a:pt x="657365" y="634525"/>
                  </a:lnTo>
                  <a:lnTo>
                    <a:pt x="655955" y="633490"/>
                  </a:lnTo>
                  <a:lnTo>
                    <a:pt x="672359" y="610350"/>
                  </a:lnTo>
                  <a:lnTo>
                    <a:pt x="673769" y="611385"/>
                  </a:lnTo>
                  <a:lnTo>
                    <a:pt x="672359" y="620183"/>
                  </a:lnTo>
                  <a:lnTo>
                    <a:pt x="672730" y="620405"/>
                  </a:lnTo>
                  <a:lnTo>
                    <a:pt x="705685" y="619813"/>
                  </a:lnTo>
                  <a:lnTo>
                    <a:pt x="694255" y="590242"/>
                  </a:lnTo>
                  <a:lnTo>
                    <a:pt x="693884" y="590020"/>
                  </a:lnTo>
                  <a:lnTo>
                    <a:pt x="685867" y="594308"/>
                  </a:lnTo>
                  <a:lnTo>
                    <a:pt x="684457" y="593273"/>
                  </a:lnTo>
                  <a:lnTo>
                    <a:pt x="698189" y="573904"/>
                  </a:lnTo>
                  <a:lnTo>
                    <a:pt x="699599" y="574939"/>
                  </a:lnTo>
                  <a:lnTo>
                    <a:pt x="698411" y="582849"/>
                  </a:lnTo>
                  <a:lnTo>
                    <a:pt x="712143" y="620848"/>
                  </a:lnTo>
                  <a:lnTo>
                    <a:pt x="734930" y="636891"/>
                  </a:lnTo>
                  <a:lnTo>
                    <a:pt x="744282" y="631346"/>
                  </a:lnTo>
                  <a:close/>
                  <a:moveTo>
                    <a:pt x="176467" y="73854"/>
                  </a:moveTo>
                  <a:lnTo>
                    <a:pt x="209348" y="124273"/>
                  </a:lnTo>
                  <a:lnTo>
                    <a:pt x="204152" y="132849"/>
                  </a:lnTo>
                  <a:lnTo>
                    <a:pt x="205117" y="134327"/>
                  </a:lnTo>
                  <a:lnTo>
                    <a:pt x="229834" y="118359"/>
                  </a:lnTo>
                  <a:lnTo>
                    <a:pt x="228869" y="116880"/>
                  </a:lnTo>
                  <a:lnTo>
                    <a:pt x="218997" y="118063"/>
                  </a:lnTo>
                  <a:lnTo>
                    <a:pt x="186116" y="67644"/>
                  </a:lnTo>
                  <a:lnTo>
                    <a:pt x="191237" y="59142"/>
                  </a:lnTo>
                  <a:lnTo>
                    <a:pt x="190272" y="57664"/>
                  </a:lnTo>
                  <a:lnTo>
                    <a:pt x="165556" y="73632"/>
                  </a:lnTo>
                  <a:lnTo>
                    <a:pt x="166521" y="75111"/>
                  </a:lnTo>
                  <a:lnTo>
                    <a:pt x="176467" y="73854"/>
                  </a:lnTo>
                  <a:close/>
                  <a:moveTo>
                    <a:pt x="278451" y="19369"/>
                  </a:moveTo>
                  <a:lnTo>
                    <a:pt x="278005" y="17669"/>
                  </a:lnTo>
                  <a:lnTo>
                    <a:pt x="307695" y="10646"/>
                  </a:lnTo>
                  <a:lnTo>
                    <a:pt x="308140" y="12346"/>
                  </a:lnTo>
                  <a:lnTo>
                    <a:pt x="299382" y="18926"/>
                  </a:lnTo>
                  <a:lnTo>
                    <a:pt x="313410" y="77551"/>
                  </a:lnTo>
                  <a:lnTo>
                    <a:pt x="338795" y="71562"/>
                  </a:lnTo>
                  <a:lnTo>
                    <a:pt x="342061" y="51380"/>
                  </a:lnTo>
                  <a:lnTo>
                    <a:pt x="343768" y="50936"/>
                  </a:lnTo>
                  <a:lnTo>
                    <a:pt x="349558" y="75185"/>
                  </a:lnTo>
                  <a:lnTo>
                    <a:pt x="294929" y="88122"/>
                  </a:lnTo>
                  <a:lnTo>
                    <a:pt x="294483" y="86422"/>
                  </a:lnTo>
                  <a:lnTo>
                    <a:pt x="302128" y="80064"/>
                  </a:lnTo>
                  <a:lnTo>
                    <a:pt x="288174" y="21587"/>
                  </a:lnTo>
                  <a:lnTo>
                    <a:pt x="278451" y="19369"/>
                  </a:lnTo>
                  <a:close/>
                  <a:moveTo>
                    <a:pt x="326400" y="806038"/>
                  </a:moveTo>
                  <a:lnTo>
                    <a:pt x="301015" y="800124"/>
                  </a:lnTo>
                  <a:lnTo>
                    <a:pt x="314821" y="741499"/>
                  </a:lnTo>
                  <a:lnTo>
                    <a:pt x="325583" y="739503"/>
                  </a:lnTo>
                  <a:lnTo>
                    <a:pt x="325954" y="737802"/>
                  </a:lnTo>
                  <a:lnTo>
                    <a:pt x="296265" y="730853"/>
                  </a:lnTo>
                  <a:lnTo>
                    <a:pt x="295893" y="732554"/>
                  </a:lnTo>
                  <a:lnTo>
                    <a:pt x="303539" y="738837"/>
                  </a:lnTo>
                  <a:lnTo>
                    <a:pt x="289807" y="797388"/>
                  </a:lnTo>
                  <a:lnTo>
                    <a:pt x="280084" y="799606"/>
                  </a:lnTo>
                  <a:lnTo>
                    <a:pt x="279713" y="801307"/>
                  </a:lnTo>
                  <a:lnTo>
                    <a:pt x="334416" y="814096"/>
                  </a:lnTo>
                  <a:lnTo>
                    <a:pt x="340131" y="789848"/>
                  </a:lnTo>
                  <a:lnTo>
                    <a:pt x="338424" y="789478"/>
                  </a:lnTo>
                  <a:lnTo>
                    <a:pt x="326474" y="806112"/>
                  </a:lnTo>
                  <a:close/>
                  <a:moveTo>
                    <a:pt x="511812" y="731814"/>
                  </a:moveTo>
                  <a:lnTo>
                    <a:pt x="512109" y="733515"/>
                  </a:lnTo>
                  <a:lnTo>
                    <a:pt x="505503" y="738690"/>
                  </a:lnTo>
                  <a:lnTo>
                    <a:pt x="496893" y="808478"/>
                  </a:lnTo>
                  <a:lnTo>
                    <a:pt x="492439" y="809291"/>
                  </a:lnTo>
                  <a:lnTo>
                    <a:pt x="463714" y="760942"/>
                  </a:lnTo>
                  <a:lnTo>
                    <a:pt x="462972" y="761090"/>
                  </a:lnTo>
                  <a:lnTo>
                    <a:pt x="452432" y="816314"/>
                  </a:lnTo>
                  <a:lnTo>
                    <a:pt x="448127" y="817053"/>
                  </a:lnTo>
                  <a:lnTo>
                    <a:pt x="416211" y="754510"/>
                  </a:lnTo>
                  <a:lnTo>
                    <a:pt x="407230" y="751997"/>
                  </a:lnTo>
                  <a:lnTo>
                    <a:pt x="406933" y="750296"/>
                  </a:lnTo>
                  <a:lnTo>
                    <a:pt x="436103" y="745121"/>
                  </a:lnTo>
                  <a:lnTo>
                    <a:pt x="436400" y="746822"/>
                  </a:lnTo>
                  <a:lnTo>
                    <a:pt x="427864" y="752440"/>
                  </a:lnTo>
                  <a:lnTo>
                    <a:pt x="449241" y="795688"/>
                  </a:lnTo>
                  <a:lnTo>
                    <a:pt x="449909" y="795540"/>
                  </a:lnTo>
                  <a:lnTo>
                    <a:pt x="459484" y="740390"/>
                  </a:lnTo>
                  <a:lnTo>
                    <a:pt x="464011" y="739577"/>
                  </a:lnTo>
                  <a:lnTo>
                    <a:pt x="492291" y="788074"/>
                  </a:lnTo>
                  <a:lnTo>
                    <a:pt x="492959" y="788074"/>
                  </a:lnTo>
                  <a:lnTo>
                    <a:pt x="498006" y="740168"/>
                  </a:lnTo>
                  <a:lnTo>
                    <a:pt x="488060" y="737655"/>
                  </a:lnTo>
                  <a:lnTo>
                    <a:pt x="487763" y="735954"/>
                  </a:lnTo>
                  <a:lnTo>
                    <a:pt x="511886" y="731740"/>
                  </a:lnTo>
                  <a:close/>
                  <a:moveTo>
                    <a:pt x="193241" y="719246"/>
                  </a:moveTo>
                  <a:cubicBezTo>
                    <a:pt x="183221" y="716437"/>
                    <a:pt x="174463" y="716363"/>
                    <a:pt x="167263" y="717472"/>
                  </a:cubicBezTo>
                  <a:lnTo>
                    <a:pt x="167263" y="717472"/>
                  </a:lnTo>
                  <a:lnTo>
                    <a:pt x="198140" y="697364"/>
                  </a:lnTo>
                  <a:lnTo>
                    <a:pt x="193316" y="719246"/>
                  </a:lnTo>
                  <a:close/>
                  <a:moveTo>
                    <a:pt x="203633" y="723017"/>
                  </a:moveTo>
                  <a:lnTo>
                    <a:pt x="211204" y="687827"/>
                  </a:lnTo>
                  <a:lnTo>
                    <a:pt x="206156" y="684352"/>
                  </a:lnTo>
                  <a:lnTo>
                    <a:pt x="143957" y="724126"/>
                  </a:lnTo>
                  <a:lnTo>
                    <a:pt x="136163" y="723165"/>
                  </a:lnTo>
                  <a:lnTo>
                    <a:pt x="135124" y="724643"/>
                  </a:lnTo>
                  <a:lnTo>
                    <a:pt x="154793" y="738172"/>
                  </a:lnTo>
                  <a:lnTo>
                    <a:pt x="155832" y="736693"/>
                  </a:lnTo>
                  <a:lnTo>
                    <a:pt x="150414" y="728487"/>
                  </a:lnTo>
                  <a:cubicBezTo>
                    <a:pt x="153309" y="726565"/>
                    <a:pt x="169044" y="717324"/>
                    <a:pt x="192054" y="724052"/>
                  </a:cubicBezTo>
                  <a:lnTo>
                    <a:pt x="185745" y="752588"/>
                  </a:lnTo>
                  <a:lnTo>
                    <a:pt x="175502" y="750222"/>
                  </a:lnTo>
                  <a:lnTo>
                    <a:pt x="174463" y="751701"/>
                  </a:lnTo>
                  <a:lnTo>
                    <a:pt x="198511" y="768261"/>
                  </a:lnTo>
                  <a:lnTo>
                    <a:pt x="199550" y="766782"/>
                  </a:lnTo>
                  <a:lnTo>
                    <a:pt x="195691" y="759315"/>
                  </a:lnTo>
                  <a:lnTo>
                    <a:pt x="202445" y="728044"/>
                  </a:lnTo>
                  <a:cubicBezTo>
                    <a:pt x="205414" y="729449"/>
                    <a:pt x="208457" y="731149"/>
                    <a:pt x="211649" y="733071"/>
                  </a:cubicBezTo>
                  <a:lnTo>
                    <a:pt x="212837" y="727748"/>
                  </a:lnTo>
                  <a:cubicBezTo>
                    <a:pt x="209645" y="725826"/>
                    <a:pt x="206602" y="724274"/>
                    <a:pt x="203633" y="722869"/>
                  </a:cubicBezTo>
                  <a:lnTo>
                    <a:pt x="203633" y="722869"/>
                  </a:lnTo>
                  <a:moveTo>
                    <a:pt x="44422" y="467004"/>
                  </a:moveTo>
                  <a:cubicBezTo>
                    <a:pt x="44645" y="473362"/>
                    <a:pt x="39597" y="478684"/>
                    <a:pt x="33214" y="478906"/>
                  </a:cubicBezTo>
                  <a:cubicBezTo>
                    <a:pt x="26831" y="479128"/>
                    <a:pt x="21487" y="474101"/>
                    <a:pt x="21264" y="467743"/>
                  </a:cubicBezTo>
                  <a:cubicBezTo>
                    <a:pt x="21041" y="461385"/>
                    <a:pt x="26088" y="456062"/>
                    <a:pt x="32472" y="455841"/>
                  </a:cubicBezTo>
                  <a:cubicBezTo>
                    <a:pt x="38855" y="455619"/>
                    <a:pt x="44199" y="460646"/>
                    <a:pt x="44422" y="467004"/>
                  </a:cubicBezTo>
                  <a:moveTo>
                    <a:pt x="67654" y="343470"/>
                  </a:moveTo>
                  <a:cubicBezTo>
                    <a:pt x="70400" y="339478"/>
                    <a:pt x="72404" y="334968"/>
                    <a:pt x="73592" y="329793"/>
                  </a:cubicBezTo>
                  <a:cubicBezTo>
                    <a:pt x="74334" y="326762"/>
                    <a:pt x="74705" y="323509"/>
                    <a:pt x="74705" y="320035"/>
                  </a:cubicBezTo>
                  <a:cubicBezTo>
                    <a:pt x="74705" y="316560"/>
                    <a:pt x="74408" y="313233"/>
                    <a:pt x="73815" y="309907"/>
                  </a:cubicBezTo>
                  <a:cubicBezTo>
                    <a:pt x="73221" y="306580"/>
                    <a:pt x="72256" y="303697"/>
                    <a:pt x="70846" y="301109"/>
                  </a:cubicBezTo>
                  <a:lnTo>
                    <a:pt x="53923" y="297117"/>
                  </a:lnTo>
                  <a:lnTo>
                    <a:pt x="50954" y="288541"/>
                  </a:lnTo>
                  <a:lnTo>
                    <a:pt x="49246" y="288098"/>
                  </a:lnTo>
                  <a:lnTo>
                    <a:pt x="42566" y="316264"/>
                  </a:lnTo>
                  <a:lnTo>
                    <a:pt x="44273" y="316708"/>
                  </a:lnTo>
                  <a:lnTo>
                    <a:pt x="50954" y="308206"/>
                  </a:lnTo>
                  <a:lnTo>
                    <a:pt x="69287" y="312494"/>
                  </a:lnTo>
                  <a:cubicBezTo>
                    <a:pt x="69510" y="314712"/>
                    <a:pt x="69510" y="316930"/>
                    <a:pt x="69287" y="319000"/>
                  </a:cubicBezTo>
                  <a:cubicBezTo>
                    <a:pt x="69064" y="321070"/>
                    <a:pt x="68693" y="323140"/>
                    <a:pt x="68174" y="325210"/>
                  </a:cubicBezTo>
                  <a:cubicBezTo>
                    <a:pt x="66912" y="330385"/>
                    <a:pt x="64537" y="334746"/>
                    <a:pt x="60900" y="338295"/>
                  </a:cubicBezTo>
                  <a:cubicBezTo>
                    <a:pt x="57263" y="341844"/>
                    <a:pt x="52735" y="344283"/>
                    <a:pt x="47242" y="345614"/>
                  </a:cubicBezTo>
                  <a:cubicBezTo>
                    <a:pt x="41750" y="346945"/>
                    <a:pt x="35515" y="346797"/>
                    <a:pt x="28538" y="345170"/>
                  </a:cubicBezTo>
                  <a:cubicBezTo>
                    <a:pt x="23045" y="343840"/>
                    <a:pt x="18443" y="341548"/>
                    <a:pt x="14658" y="338221"/>
                  </a:cubicBezTo>
                  <a:cubicBezTo>
                    <a:pt x="10947" y="334894"/>
                    <a:pt x="8349" y="330828"/>
                    <a:pt x="6864" y="326097"/>
                  </a:cubicBezTo>
                  <a:cubicBezTo>
                    <a:pt x="5454" y="321365"/>
                    <a:pt x="5306" y="316412"/>
                    <a:pt x="6568" y="311163"/>
                  </a:cubicBezTo>
                  <a:cubicBezTo>
                    <a:pt x="7161" y="308502"/>
                    <a:pt x="8126" y="306284"/>
                    <a:pt x="9314" y="304510"/>
                  </a:cubicBezTo>
                  <a:cubicBezTo>
                    <a:pt x="10501" y="302662"/>
                    <a:pt x="12357" y="300592"/>
                    <a:pt x="14881" y="298226"/>
                  </a:cubicBezTo>
                  <a:lnTo>
                    <a:pt x="29577" y="293568"/>
                  </a:lnTo>
                  <a:lnTo>
                    <a:pt x="29948" y="291868"/>
                  </a:lnTo>
                  <a:lnTo>
                    <a:pt x="11763" y="288246"/>
                  </a:lnTo>
                  <a:cubicBezTo>
                    <a:pt x="10279" y="290020"/>
                    <a:pt x="8943" y="291868"/>
                    <a:pt x="7607" y="293790"/>
                  </a:cubicBezTo>
                  <a:cubicBezTo>
                    <a:pt x="6345" y="295712"/>
                    <a:pt x="5157" y="297930"/>
                    <a:pt x="4118" y="300444"/>
                  </a:cubicBezTo>
                  <a:cubicBezTo>
                    <a:pt x="3079" y="302957"/>
                    <a:pt x="2114" y="306136"/>
                    <a:pt x="1149" y="309907"/>
                  </a:cubicBezTo>
                  <a:cubicBezTo>
                    <a:pt x="-113" y="315155"/>
                    <a:pt x="-335" y="320330"/>
                    <a:pt x="481" y="325431"/>
                  </a:cubicBezTo>
                  <a:cubicBezTo>
                    <a:pt x="1298" y="330533"/>
                    <a:pt x="3005" y="335190"/>
                    <a:pt x="5603" y="339626"/>
                  </a:cubicBezTo>
                  <a:cubicBezTo>
                    <a:pt x="8200" y="343987"/>
                    <a:pt x="11615" y="347758"/>
                    <a:pt x="15771" y="350863"/>
                  </a:cubicBezTo>
                  <a:cubicBezTo>
                    <a:pt x="19928" y="353968"/>
                    <a:pt x="24752" y="356186"/>
                    <a:pt x="30245" y="357516"/>
                  </a:cubicBezTo>
                  <a:cubicBezTo>
                    <a:pt x="35218" y="358699"/>
                    <a:pt x="40043" y="358847"/>
                    <a:pt x="44719" y="358034"/>
                  </a:cubicBezTo>
                  <a:cubicBezTo>
                    <a:pt x="49395" y="357221"/>
                    <a:pt x="53626" y="355594"/>
                    <a:pt x="57485" y="353081"/>
                  </a:cubicBezTo>
                  <a:cubicBezTo>
                    <a:pt x="61345" y="350641"/>
                    <a:pt x="64685" y="347388"/>
                    <a:pt x="67431" y="343396"/>
                  </a:cubicBezTo>
                  <a:moveTo>
                    <a:pt x="128073" y="612420"/>
                  </a:moveTo>
                  <a:cubicBezTo>
                    <a:pt x="128592" y="614638"/>
                    <a:pt x="128963" y="616930"/>
                    <a:pt x="129186" y="619222"/>
                  </a:cubicBezTo>
                  <a:lnTo>
                    <a:pt x="114044" y="629793"/>
                  </a:lnTo>
                  <a:lnTo>
                    <a:pt x="113079" y="628315"/>
                  </a:lnTo>
                  <a:lnTo>
                    <a:pt x="119834" y="614490"/>
                  </a:lnTo>
                  <a:cubicBezTo>
                    <a:pt x="119834" y="611090"/>
                    <a:pt x="119611" y="608280"/>
                    <a:pt x="119091" y="606210"/>
                  </a:cubicBezTo>
                  <a:cubicBezTo>
                    <a:pt x="118572" y="604066"/>
                    <a:pt x="117607" y="601923"/>
                    <a:pt x="116122" y="599631"/>
                  </a:cubicBezTo>
                  <a:cubicBezTo>
                    <a:pt x="113153" y="595121"/>
                    <a:pt x="109442" y="591720"/>
                    <a:pt x="105063" y="589503"/>
                  </a:cubicBezTo>
                  <a:cubicBezTo>
                    <a:pt x="100684" y="587285"/>
                    <a:pt x="95933" y="586398"/>
                    <a:pt x="90886" y="586767"/>
                  </a:cubicBezTo>
                  <a:cubicBezTo>
                    <a:pt x="85839" y="587137"/>
                    <a:pt x="81014" y="588837"/>
                    <a:pt x="76264" y="591942"/>
                  </a:cubicBezTo>
                  <a:cubicBezTo>
                    <a:pt x="70252" y="595787"/>
                    <a:pt x="65873" y="600222"/>
                    <a:pt x="63052" y="605101"/>
                  </a:cubicBezTo>
                  <a:cubicBezTo>
                    <a:pt x="60232" y="609981"/>
                    <a:pt x="58821" y="614934"/>
                    <a:pt x="58970" y="620035"/>
                  </a:cubicBezTo>
                  <a:cubicBezTo>
                    <a:pt x="59044" y="625062"/>
                    <a:pt x="60603" y="629867"/>
                    <a:pt x="63497" y="634303"/>
                  </a:cubicBezTo>
                  <a:cubicBezTo>
                    <a:pt x="64685" y="636077"/>
                    <a:pt x="65947" y="637778"/>
                    <a:pt x="67283" y="639404"/>
                  </a:cubicBezTo>
                  <a:cubicBezTo>
                    <a:pt x="68619" y="641031"/>
                    <a:pt x="70178" y="642509"/>
                    <a:pt x="71959" y="643914"/>
                  </a:cubicBezTo>
                  <a:lnTo>
                    <a:pt x="87769" y="633638"/>
                  </a:lnTo>
                  <a:lnTo>
                    <a:pt x="86210" y="622992"/>
                  </a:lnTo>
                  <a:lnTo>
                    <a:pt x="87695" y="622031"/>
                  </a:lnTo>
                  <a:lnTo>
                    <a:pt x="103579" y="646279"/>
                  </a:lnTo>
                  <a:lnTo>
                    <a:pt x="102094" y="647241"/>
                  </a:lnTo>
                  <a:lnTo>
                    <a:pt x="93855" y="643470"/>
                  </a:lnTo>
                  <a:lnTo>
                    <a:pt x="79233" y="652933"/>
                  </a:lnTo>
                  <a:cubicBezTo>
                    <a:pt x="76412" y="652120"/>
                    <a:pt x="73592" y="650789"/>
                    <a:pt x="70771" y="649015"/>
                  </a:cubicBezTo>
                  <a:cubicBezTo>
                    <a:pt x="67951" y="647241"/>
                    <a:pt x="65279" y="645023"/>
                    <a:pt x="62829" y="642657"/>
                  </a:cubicBezTo>
                  <a:cubicBezTo>
                    <a:pt x="60306" y="640291"/>
                    <a:pt x="58228" y="637704"/>
                    <a:pt x="56520" y="635116"/>
                  </a:cubicBezTo>
                  <a:cubicBezTo>
                    <a:pt x="53626" y="630681"/>
                    <a:pt x="51696" y="626171"/>
                    <a:pt x="50731" y="621440"/>
                  </a:cubicBezTo>
                  <a:cubicBezTo>
                    <a:pt x="49766" y="616708"/>
                    <a:pt x="49692" y="612125"/>
                    <a:pt x="50582" y="607615"/>
                  </a:cubicBezTo>
                  <a:cubicBezTo>
                    <a:pt x="51473" y="603105"/>
                    <a:pt x="53180" y="598892"/>
                    <a:pt x="55778" y="594973"/>
                  </a:cubicBezTo>
                  <a:cubicBezTo>
                    <a:pt x="58376" y="591055"/>
                    <a:pt x="61865" y="587728"/>
                    <a:pt x="66170" y="584919"/>
                  </a:cubicBezTo>
                  <a:cubicBezTo>
                    <a:pt x="70920" y="581814"/>
                    <a:pt x="75819" y="579892"/>
                    <a:pt x="81014" y="579005"/>
                  </a:cubicBezTo>
                  <a:cubicBezTo>
                    <a:pt x="86136" y="578192"/>
                    <a:pt x="91257" y="578266"/>
                    <a:pt x="96230" y="579448"/>
                  </a:cubicBezTo>
                  <a:cubicBezTo>
                    <a:pt x="101203" y="580557"/>
                    <a:pt x="105805" y="582627"/>
                    <a:pt x="110036" y="585511"/>
                  </a:cubicBezTo>
                  <a:cubicBezTo>
                    <a:pt x="114267" y="588468"/>
                    <a:pt x="117904" y="592164"/>
                    <a:pt x="120873" y="596674"/>
                  </a:cubicBezTo>
                  <a:cubicBezTo>
                    <a:pt x="123025" y="599927"/>
                    <a:pt x="124658" y="602810"/>
                    <a:pt x="125697" y="605323"/>
                  </a:cubicBezTo>
                  <a:cubicBezTo>
                    <a:pt x="126811" y="607837"/>
                    <a:pt x="127627" y="610203"/>
                    <a:pt x="128147" y="612494"/>
                  </a:cubicBezTo>
                  <a:moveTo>
                    <a:pt x="602142" y="738763"/>
                  </a:moveTo>
                  <a:lnTo>
                    <a:pt x="602142" y="738763"/>
                  </a:lnTo>
                  <a:lnTo>
                    <a:pt x="594497" y="702834"/>
                  </a:lnTo>
                  <a:lnTo>
                    <a:pt x="613276" y="715328"/>
                  </a:lnTo>
                  <a:cubicBezTo>
                    <a:pt x="606967" y="723534"/>
                    <a:pt x="603775" y="731740"/>
                    <a:pt x="602142" y="738763"/>
                  </a:cubicBezTo>
                  <a:moveTo>
                    <a:pt x="651798" y="727526"/>
                  </a:moveTo>
                  <a:lnTo>
                    <a:pt x="625004" y="709858"/>
                  </a:lnTo>
                  <a:lnTo>
                    <a:pt x="625004" y="709858"/>
                  </a:lnTo>
                  <a:cubicBezTo>
                    <a:pt x="627379" y="707640"/>
                    <a:pt x="630051" y="705348"/>
                    <a:pt x="633094" y="703130"/>
                  </a:cubicBezTo>
                  <a:lnTo>
                    <a:pt x="628566" y="700173"/>
                  </a:lnTo>
                  <a:cubicBezTo>
                    <a:pt x="625597" y="702465"/>
                    <a:pt x="622999" y="704683"/>
                    <a:pt x="620624" y="706974"/>
                  </a:cubicBezTo>
                  <a:lnTo>
                    <a:pt x="620624" y="706974"/>
                  </a:lnTo>
                  <a:lnTo>
                    <a:pt x="590489" y="687162"/>
                  </a:lnTo>
                  <a:lnTo>
                    <a:pt x="585442" y="690562"/>
                  </a:lnTo>
                  <a:lnTo>
                    <a:pt x="600064" y="762716"/>
                  </a:lnTo>
                  <a:lnTo>
                    <a:pt x="596353" y="769591"/>
                  </a:lnTo>
                  <a:lnTo>
                    <a:pt x="597318" y="771070"/>
                  </a:lnTo>
                  <a:lnTo>
                    <a:pt x="617136" y="757689"/>
                  </a:lnTo>
                  <a:lnTo>
                    <a:pt x="616171" y="756211"/>
                  </a:lnTo>
                  <a:lnTo>
                    <a:pt x="606522" y="758280"/>
                  </a:lnTo>
                  <a:cubicBezTo>
                    <a:pt x="605779" y="754880"/>
                    <a:pt x="602811" y="736989"/>
                    <a:pt x="617507" y="717990"/>
                  </a:cubicBezTo>
                  <a:lnTo>
                    <a:pt x="641927" y="734254"/>
                  </a:lnTo>
                  <a:lnTo>
                    <a:pt x="636063" y="742903"/>
                  </a:lnTo>
                  <a:lnTo>
                    <a:pt x="637028" y="744382"/>
                  </a:lnTo>
                  <a:lnTo>
                    <a:pt x="661225" y="728044"/>
                  </a:lnTo>
                  <a:lnTo>
                    <a:pt x="660260" y="726565"/>
                  </a:lnTo>
                  <a:lnTo>
                    <a:pt x="651873" y="727379"/>
                  </a:lnTo>
                  <a:close/>
                  <a:moveTo>
                    <a:pt x="103207" y="181420"/>
                  </a:moveTo>
                  <a:lnTo>
                    <a:pt x="81386" y="175727"/>
                  </a:lnTo>
                  <a:lnTo>
                    <a:pt x="100313" y="207220"/>
                  </a:lnTo>
                  <a:lnTo>
                    <a:pt x="100313" y="207220"/>
                  </a:lnTo>
                  <a:cubicBezTo>
                    <a:pt x="99496" y="199976"/>
                    <a:pt x="99942" y="191252"/>
                    <a:pt x="103133" y="181420"/>
                  </a:cubicBezTo>
                  <a:moveTo>
                    <a:pt x="106176" y="230582"/>
                  </a:moveTo>
                  <a:lnTo>
                    <a:pt x="68767" y="167078"/>
                  </a:lnTo>
                  <a:lnTo>
                    <a:pt x="72404" y="162198"/>
                  </a:lnTo>
                  <a:lnTo>
                    <a:pt x="107364" y="171144"/>
                  </a:lnTo>
                  <a:lnTo>
                    <a:pt x="107364" y="171144"/>
                  </a:lnTo>
                  <a:cubicBezTo>
                    <a:pt x="108848" y="168186"/>
                    <a:pt x="110556" y="165229"/>
                    <a:pt x="112634" y="162124"/>
                  </a:cubicBezTo>
                  <a:lnTo>
                    <a:pt x="117904" y="163455"/>
                  </a:lnTo>
                  <a:cubicBezTo>
                    <a:pt x="115826" y="166486"/>
                    <a:pt x="113970" y="169517"/>
                    <a:pt x="112485" y="172400"/>
                  </a:cubicBezTo>
                  <a:lnTo>
                    <a:pt x="112485" y="172400"/>
                  </a:lnTo>
                  <a:lnTo>
                    <a:pt x="143585" y="180385"/>
                  </a:lnTo>
                  <a:lnTo>
                    <a:pt x="151230" y="176836"/>
                  </a:lnTo>
                  <a:lnTo>
                    <a:pt x="152641" y="177871"/>
                  </a:lnTo>
                  <a:lnTo>
                    <a:pt x="135050" y="201158"/>
                  </a:lnTo>
                  <a:lnTo>
                    <a:pt x="133639" y="200123"/>
                  </a:lnTo>
                  <a:lnTo>
                    <a:pt x="136386" y="190069"/>
                  </a:lnTo>
                  <a:lnTo>
                    <a:pt x="108032" y="182602"/>
                  </a:lnTo>
                  <a:lnTo>
                    <a:pt x="108032" y="182602"/>
                  </a:lnTo>
                  <a:cubicBezTo>
                    <a:pt x="100387" y="205298"/>
                    <a:pt x="108997" y="221267"/>
                    <a:pt x="110853" y="224224"/>
                  </a:cubicBezTo>
                  <a:lnTo>
                    <a:pt x="119314" y="219197"/>
                  </a:lnTo>
                  <a:lnTo>
                    <a:pt x="120724" y="220232"/>
                  </a:lnTo>
                  <a:lnTo>
                    <a:pt x="106325" y="239305"/>
                  </a:lnTo>
                  <a:lnTo>
                    <a:pt x="104915" y="238270"/>
                  </a:lnTo>
                  <a:lnTo>
                    <a:pt x="106176" y="230508"/>
                  </a:lnTo>
                  <a:close/>
                  <a:moveTo>
                    <a:pt x="641036" y="168408"/>
                  </a:moveTo>
                  <a:lnTo>
                    <a:pt x="638067" y="158650"/>
                  </a:lnTo>
                  <a:lnTo>
                    <a:pt x="681785" y="138393"/>
                  </a:lnTo>
                  <a:lnTo>
                    <a:pt x="682230" y="138911"/>
                  </a:lnTo>
                  <a:lnTo>
                    <a:pt x="655064" y="187999"/>
                  </a:lnTo>
                  <a:lnTo>
                    <a:pt x="658108" y="191474"/>
                  </a:lnTo>
                  <a:lnTo>
                    <a:pt x="710510" y="171291"/>
                  </a:lnTo>
                  <a:lnTo>
                    <a:pt x="710955" y="171809"/>
                  </a:lnTo>
                  <a:lnTo>
                    <a:pt x="684680" y="212248"/>
                  </a:lnTo>
                  <a:lnTo>
                    <a:pt x="675476" y="207886"/>
                  </a:lnTo>
                  <a:lnTo>
                    <a:pt x="674140" y="208995"/>
                  </a:lnTo>
                  <a:lnTo>
                    <a:pt x="693587" y="231247"/>
                  </a:lnTo>
                  <a:lnTo>
                    <a:pt x="694923" y="230138"/>
                  </a:lnTo>
                  <a:lnTo>
                    <a:pt x="692473" y="221193"/>
                  </a:lnTo>
                  <a:lnTo>
                    <a:pt x="729882" y="161829"/>
                  </a:lnTo>
                  <a:lnTo>
                    <a:pt x="726988" y="158502"/>
                  </a:lnTo>
                  <a:lnTo>
                    <a:pt x="674066" y="177871"/>
                  </a:lnTo>
                  <a:lnTo>
                    <a:pt x="673546" y="177280"/>
                  </a:lnTo>
                  <a:lnTo>
                    <a:pt x="700341" y="127970"/>
                  </a:lnTo>
                  <a:lnTo>
                    <a:pt x="697372" y="124569"/>
                  </a:lnTo>
                  <a:lnTo>
                    <a:pt x="632871" y="153105"/>
                  </a:lnTo>
                  <a:lnTo>
                    <a:pt x="625078" y="150148"/>
                  </a:lnTo>
                  <a:lnTo>
                    <a:pt x="623742" y="151331"/>
                  </a:lnTo>
                  <a:lnTo>
                    <a:pt x="639774" y="169739"/>
                  </a:lnTo>
                  <a:lnTo>
                    <a:pt x="641110" y="168556"/>
                  </a:lnTo>
                  <a:close/>
                  <a:moveTo>
                    <a:pt x="569113" y="116437"/>
                  </a:moveTo>
                  <a:lnTo>
                    <a:pt x="542912" y="103056"/>
                  </a:lnTo>
                  <a:lnTo>
                    <a:pt x="543728" y="101503"/>
                  </a:lnTo>
                  <a:lnTo>
                    <a:pt x="553748" y="101725"/>
                  </a:lnTo>
                  <a:lnTo>
                    <a:pt x="581360" y="48275"/>
                  </a:lnTo>
                  <a:lnTo>
                    <a:pt x="575348" y="40291"/>
                  </a:lnTo>
                  <a:lnTo>
                    <a:pt x="576164" y="38738"/>
                  </a:lnTo>
                  <a:lnTo>
                    <a:pt x="602291" y="52119"/>
                  </a:lnTo>
                  <a:lnTo>
                    <a:pt x="601475" y="53672"/>
                  </a:lnTo>
                  <a:lnTo>
                    <a:pt x="591528" y="53524"/>
                  </a:lnTo>
                  <a:lnTo>
                    <a:pt x="563917" y="106974"/>
                  </a:lnTo>
                  <a:lnTo>
                    <a:pt x="569855" y="114958"/>
                  </a:lnTo>
                  <a:lnTo>
                    <a:pt x="569039" y="116511"/>
                  </a:lnTo>
                  <a:close/>
                  <a:moveTo>
                    <a:pt x="478782" y="54781"/>
                  </a:moveTo>
                  <a:lnTo>
                    <a:pt x="477000" y="54559"/>
                  </a:lnTo>
                  <a:lnTo>
                    <a:pt x="466609" y="72154"/>
                  </a:lnTo>
                  <a:lnTo>
                    <a:pt x="440705" y="68605"/>
                  </a:lnTo>
                  <a:lnTo>
                    <a:pt x="449018" y="8945"/>
                  </a:lnTo>
                  <a:lnTo>
                    <a:pt x="459558" y="5988"/>
                  </a:lnTo>
                  <a:lnTo>
                    <a:pt x="459780" y="4214"/>
                  </a:lnTo>
                  <a:lnTo>
                    <a:pt x="429571" y="0"/>
                  </a:lnTo>
                  <a:lnTo>
                    <a:pt x="429349" y="1774"/>
                  </a:lnTo>
                  <a:lnTo>
                    <a:pt x="437587" y="7319"/>
                  </a:lnTo>
                  <a:lnTo>
                    <a:pt x="429274" y="66905"/>
                  </a:lnTo>
                  <a:lnTo>
                    <a:pt x="419848" y="70010"/>
                  </a:lnTo>
                  <a:lnTo>
                    <a:pt x="419625" y="71784"/>
                  </a:lnTo>
                  <a:lnTo>
                    <a:pt x="475293" y="79473"/>
                  </a:lnTo>
                  <a:lnTo>
                    <a:pt x="478708" y="54781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A1385B2A-FE3B-5745-5597-F0288ADDFE94}"/>
                </a:ext>
              </a:extLst>
            </p:cNvPr>
            <p:cNvSpPr/>
            <p:nvPr/>
          </p:nvSpPr>
          <p:spPr>
            <a:xfrm>
              <a:off x="1139771" y="1143024"/>
              <a:ext cx="259042" cy="239157"/>
            </a:xfrm>
            <a:custGeom>
              <a:avLst/>
              <a:gdLst>
                <a:gd name="connsiteX0" fmla="*/ 85432 w 259042"/>
                <a:gd name="connsiteY0" fmla="*/ 86792 h 239157"/>
                <a:gd name="connsiteX1" fmla="*/ 257855 w 259042"/>
                <a:gd name="connsiteY1" fmla="*/ 10572 h 239157"/>
                <a:gd name="connsiteX2" fmla="*/ 259042 w 259042"/>
                <a:gd name="connsiteY2" fmla="*/ 0 h 239157"/>
                <a:gd name="connsiteX3" fmla="*/ 0 w 259042"/>
                <a:gd name="connsiteY3" fmla="*/ 239157 h 239157"/>
                <a:gd name="connsiteX4" fmla="*/ 10614 w 259042"/>
                <a:gd name="connsiteY4" fmla="*/ 239157 h 239157"/>
                <a:gd name="connsiteX5" fmla="*/ 85432 w 259042"/>
                <a:gd name="connsiteY5" fmla="*/ 86866 h 239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9042" h="239157">
                  <a:moveTo>
                    <a:pt x="85432" y="86792"/>
                  </a:moveTo>
                  <a:cubicBezTo>
                    <a:pt x="131896" y="40513"/>
                    <a:pt x="192686" y="13751"/>
                    <a:pt x="257855" y="10572"/>
                  </a:cubicBezTo>
                  <a:cubicBezTo>
                    <a:pt x="258300" y="7393"/>
                    <a:pt x="258671" y="3918"/>
                    <a:pt x="259042" y="0"/>
                  </a:cubicBezTo>
                  <a:cubicBezTo>
                    <a:pt x="124771" y="5766"/>
                    <a:pt x="15661" y="108157"/>
                    <a:pt x="0" y="239157"/>
                  </a:cubicBezTo>
                  <a:lnTo>
                    <a:pt x="10614" y="239157"/>
                  </a:lnTo>
                  <a:cubicBezTo>
                    <a:pt x="17740" y="181641"/>
                    <a:pt x="43644" y="128487"/>
                    <a:pt x="85432" y="8686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9795BC57-6243-1021-B3B4-660EC052749A}"/>
                </a:ext>
              </a:extLst>
            </p:cNvPr>
            <p:cNvSpPr/>
            <p:nvPr/>
          </p:nvSpPr>
          <p:spPr>
            <a:xfrm>
              <a:off x="1137767" y="1394749"/>
              <a:ext cx="91073" cy="27501"/>
            </a:xfrm>
            <a:custGeom>
              <a:avLst/>
              <a:gdLst>
                <a:gd name="connsiteX0" fmla="*/ 91073 w 91073"/>
                <a:gd name="connsiteY0" fmla="*/ 0 h 27501"/>
                <a:gd name="connsiteX1" fmla="*/ 742 w 91073"/>
                <a:gd name="connsiteY1" fmla="*/ 0 h 27501"/>
                <a:gd name="connsiteX2" fmla="*/ 0 w 91073"/>
                <a:gd name="connsiteY2" fmla="*/ 19961 h 27501"/>
                <a:gd name="connsiteX3" fmla="*/ 74 w 91073"/>
                <a:gd name="connsiteY3" fmla="*/ 27501 h 27501"/>
                <a:gd name="connsiteX4" fmla="*/ 90999 w 91073"/>
                <a:gd name="connsiteY4" fmla="*/ 27501 h 27501"/>
                <a:gd name="connsiteX5" fmla="*/ 90999 w 91073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073" h="27501">
                  <a:moveTo>
                    <a:pt x="91073" y="0"/>
                  </a:moveTo>
                  <a:lnTo>
                    <a:pt x="742" y="0"/>
                  </a:lnTo>
                  <a:cubicBezTo>
                    <a:pt x="297" y="6580"/>
                    <a:pt x="0" y="13233"/>
                    <a:pt x="0" y="19961"/>
                  </a:cubicBezTo>
                  <a:cubicBezTo>
                    <a:pt x="0" y="22474"/>
                    <a:pt x="0" y="24988"/>
                    <a:pt x="74" y="27501"/>
                  </a:cubicBezTo>
                  <a:lnTo>
                    <a:pt x="90999" y="27501"/>
                  </a:lnTo>
                  <a:lnTo>
                    <a:pt x="90999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61E852F8-1A06-8688-555F-0ADA88526AC6}"/>
                </a:ext>
              </a:extLst>
            </p:cNvPr>
            <p:cNvSpPr/>
            <p:nvPr/>
          </p:nvSpPr>
          <p:spPr>
            <a:xfrm>
              <a:off x="1360514" y="1142728"/>
              <a:ext cx="100796" cy="82725"/>
            </a:xfrm>
            <a:custGeom>
              <a:avLst/>
              <a:gdLst>
                <a:gd name="connsiteX0" fmla="*/ 0 w 100796"/>
                <a:gd name="connsiteY0" fmla="*/ 82726 h 82725"/>
                <a:gd name="connsiteX1" fmla="*/ 24791 w 100796"/>
                <a:gd name="connsiteY1" fmla="*/ 73706 h 82725"/>
                <a:gd name="connsiteX2" fmla="*/ 76006 w 100796"/>
                <a:gd name="connsiteY2" fmla="*/ 73706 h 82725"/>
                <a:gd name="connsiteX3" fmla="*/ 100796 w 100796"/>
                <a:gd name="connsiteY3" fmla="*/ 82726 h 82725"/>
                <a:gd name="connsiteX4" fmla="*/ 63684 w 100796"/>
                <a:gd name="connsiteY4" fmla="*/ 45096 h 82725"/>
                <a:gd name="connsiteX5" fmla="*/ 51289 w 100796"/>
                <a:gd name="connsiteY5" fmla="*/ 0 h 82725"/>
                <a:gd name="connsiteX6" fmla="*/ 50250 w 100796"/>
                <a:gd name="connsiteY6" fmla="*/ 0 h 82725"/>
                <a:gd name="connsiteX7" fmla="*/ 49508 w 100796"/>
                <a:gd name="connsiteY7" fmla="*/ 0 h 82725"/>
                <a:gd name="connsiteX8" fmla="*/ 37112 w 100796"/>
                <a:gd name="connsiteY8" fmla="*/ 45096 h 82725"/>
                <a:gd name="connsiteX9" fmla="*/ 0 w 100796"/>
                <a:gd name="connsiteY9" fmla="*/ 82726 h 8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0796" h="82725">
                  <a:moveTo>
                    <a:pt x="0" y="82726"/>
                  </a:moveTo>
                  <a:lnTo>
                    <a:pt x="24791" y="73706"/>
                  </a:lnTo>
                  <a:lnTo>
                    <a:pt x="76006" y="73706"/>
                  </a:lnTo>
                  <a:lnTo>
                    <a:pt x="100796" y="82726"/>
                  </a:lnTo>
                  <a:cubicBezTo>
                    <a:pt x="95601" y="59364"/>
                    <a:pt x="78455" y="58477"/>
                    <a:pt x="63684" y="45096"/>
                  </a:cubicBezTo>
                  <a:cubicBezTo>
                    <a:pt x="56113" y="38295"/>
                    <a:pt x="52773" y="17965"/>
                    <a:pt x="51289" y="0"/>
                  </a:cubicBezTo>
                  <a:cubicBezTo>
                    <a:pt x="50918" y="0"/>
                    <a:pt x="50621" y="0"/>
                    <a:pt x="50250" y="0"/>
                  </a:cubicBezTo>
                  <a:cubicBezTo>
                    <a:pt x="50027" y="0"/>
                    <a:pt x="49730" y="0"/>
                    <a:pt x="49508" y="0"/>
                  </a:cubicBezTo>
                  <a:cubicBezTo>
                    <a:pt x="48023" y="17965"/>
                    <a:pt x="44683" y="38221"/>
                    <a:pt x="37112" y="45096"/>
                  </a:cubicBezTo>
                  <a:cubicBezTo>
                    <a:pt x="22341" y="58477"/>
                    <a:pt x="5196" y="59364"/>
                    <a:pt x="0" y="8272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4BB26BEA-4AB7-2BF3-2EFE-F4C4C07B36F3}"/>
                </a:ext>
              </a:extLst>
            </p:cNvPr>
            <p:cNvSpPr/>
            <p:nvPr/>
          </p:nvSpPr>
          <p:spPr>
            <a:xfrm>
              <a:off x="1423011" y="1143024"/>
              <a:ext cx="258819" cy="239083"/>
            </a:xfrm>
            <a:custGeom>
              <a:avLst/>
              <a:gdLst>
                <a:gd name="connsiteX0" fmla="*/ 173388 w 258819"/>
                <a:gd name="connsiteY0" fmla="*/ 86792 h 239083"/>
                <a:gd name="connsiteX1" fmla="*/ 248206 w 258819"/>
                <a:gd name="connsiteY1" fmla="*/ 239083 h 239083"/>
                <a:gd name="connsiteX2" fmla="*/ 258820 w 258819"/>
                <a:gd name="connsiteY2" fmla="*/ 239083 h 239083"/>
                <a:gd name="connsiteX3" fmla="*/ 0 w 258819"/>
                <a:gd name="connsiteY3" fmla="*/ 0 h 239083"/>
                <a:gd name="connsiteX4" fmla="*/ 1188 w 258819"/>
                <a:gd name="connsiteY4" fmla="*/ 10572 h 239083"/>
                <a:gd name="connsiteX5" fmla="*/ 173313 w 258819"/>
                <a:gd name="connsiteY5" fmla="*/ 86792 h 239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8819" h="239083">
                  <a:moveTo>
                    <a:pt x="173388" y="86792"/>
                  </a:moveTo>
                  <a:cubicBezTo>
                    <a:pt x="215176" y="128413"/>
                    <a:pt x="241080" y="181567"/>
                    <a:pt x="248206" y="239083"/>
                  </a:cubicBezTo>
                  <a:lnTo>
                    <a:pt x="258820" y="239083"/>
                  </a:lnTo>
                  <a:cubicBezTo>
                    <a:pt x="243158" y="108231"/>
                    <a:pt x="134197" y="5914"/>
                    <a:pt x="0" y="0"/>
                  </a:cubicBezTo>
                  <a:cubicBezTo>
                    <a:pt x="371" y="3918"/>
                    <a:pt x="742" y="7467"/>
                    <a:pt x="1188" y="10572"/>
                  </a:cubicBezTo>
                  <a:cubicBezTo>
                    <a:pt x="66208" y="13825"/>
                    <a:pt x="126923" y="40587"/>
                    <a:pt x="173313" y="86792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CC60015D-C64D-7763-CB47-A20D79FDAE02}"/>
                </a:ext>
              </a:extLst>
            </p:cNvPr>
            <p:cNvSpPr/>
            <p:nvPr/>
          </p:nvSpPr>
          <p:spPr>
            <a:xfrm>
              <a:off x="1288368" y="1387652"/>
              <a:ext cx="245162" cy="134475"/>
            </a:xfrm>
            <a:custGeom>
              <a:avLst/>
              <a:gdLst>
                <a:gd name="connsiteX0" fmla="*/ 185857 w 245162"/>
                <a:gd name="connsiteY0" fmla="*/ 64835 h 134475"/>
                <a:gd name="connsiteX1" fmla="*/ 194838 w 245162"/>
                <a:gd name="connsiteY1" fmla="*/ 52267 h 134475"/>
                <a:gd name="connsiteX2" fmla="*/ 196620 w 245162"/>
                <a:gd name="connsiteY2" fmla="*/ 51676 h 134475"/>
                <a:gd name="connsiteX3" fmla="*/ 198476 w 245162"/>
                <a:gd name="connsiteY3" fmla="*/ 52267 h 134475"/>
                <a:gd name="connsiteX4" fmla="*/ 207234 w 245162"/>
                <a:gd name="connsiteY4" fmla="*/ 64835 h 134475"/>
                <a:gd name="connsiteX5" fmla="*/ 207234 w 245162"/>
                <a:gd name="connsiteY5" fmla="*/ 118507 h 134475"/>
                <a:gd name="connsiteX6" fmla="*/ 185857 w 245162"/>
                <a:gd name="connsiteY6" fmla="*/ 118507 h 134475"/>
                <a:gd name="connsiteX7" fmla="*/ 185857 w 245162"/>
                <a:gd name="connsiteY7" fmla="*/ 64835 h 134475"/>
                <a:gd name="connsiteX8" fmla="*/ 148448 w 245162"/>
                <a:gd name="connsiteY8" fmla="*/ 119024 h 134475"/>
                <a:gd name="connsiteX9" fmla="*/ 96863 w 245162"/>
                <a:gd name="connsiteY9" fmla="*/ 119024 h 134475"/>
                <a:gd name="connsiteX10" fmla="*/ 96863 w 245162"/>
                <a:gd name="connsiteY10" fmla="*/ 62100 h 134475"/>
                <a:gd name="connsiteX11" fmla="*/ 121208 w 245162"/>
                <a:gd name="connsiteY11" fmla="*/ 27279 h 134475"/>
                <a:gd name="connsiteX12" fmla="*/ 122841 w 245162"/>
                <a:gd name="connsiteY12" fmla="*/ 26836 h 134475"/>
                <a:gd name="connsiteX13" fmla="*/ 124474 w 245162"/>
                <a:gd name="connsiteY13" fmla="*/ 27353 h 134475"/>
                <a:gd name="connsiteX14" fmla="*/ 148523 w 245162"/>
                <a:gd name="connsiteY14" fmla="*/ 62026 h 134475"/>
                <a:gd name="connsiteX15" fmla="*/ 148523 w 245162"/>
                <a:gd name="connsiteY15" fmla="*/ 118950 h 134475"/>
                <a:gd name="connsiteX16" fmla="*/ 59305 w 245162"/>
                <a:gd name="connsiteY16" fmla="*/ 118507 h 134475"/>
                <a:gd name="connsiteX17" fmla="*/ 37929 w 245162"/>
                <a:gd name="connsiteY17" fmla="*/ 118507 h 134475"/>
                <a:gd name="connsiteX18" fmla="*/ 37929 w 245162"/>
                <a:gd name="connsiteY18" fmla="*/ 64835 h 134475"/>
                <a:gd name="connsiteX19" fmla="*/ 46984 w 245162"/>
                <a:gd name="connsiteY19" fmla="*/ 52267 h 134475"/>
                <a:gd name="connsiteX20" fmla="*/ 48840 w 245162"/>
                <a:gd name="connsiteY20" fmla="*/ 51676 h 134475"/>
                <a:gd name="connsiteX21" fmla="*/ 50621 w 245162"/>
                <a:gd name="connsiteY21" fmla="*/ 52267 h 134475"/>
                <a:gd name="connsiteX22" fmla="*/ 59379 w 245162"/>
                <a:gd name="connsiteY22" fmla="*/ 64835 h 134475"/>
                <a:gd name="connsiteX23" fmla="*/ 59379 w 245162"/>
                <a:gd name="connsiteY23" fmla="*/ 118507 h 134475"/>
                <a:gd name="connsiteX24" fmla="*/ 122544 w 245162"/>
                <a:gd name="connsiteY24" fmla="*/ 0 h 134475"/>
                <a:gd name="connsiteX25" fmla="*/ 83651 w 245162"/>
                <a:gd name="connsiteY25" fmla="*/ 27132 h 134475"/>
                <a:gd name="connsiteX26" fmla="*/ 0 w 245162"/>
                <a:gd name="connsiteY26" fmla="*/ 27132 h 134475"/>
                <a:gd name="connsiteX27" fmla="*/ 0 w 245162"/>
                <a:gd name="connsiteY27" fmla="*/ 134475 h 134475"/>
                <a:gd name="connsiteX28" fmla="*/ 245163 w 245162"/>
                <a:gd name="connsiteY28" fmla="*/ 134475 h 134475"/>
                <a:gd name="connsiteX29" fmla="*/ 245163 w 245162"/>
                <a:gd name="connsiteY29" fmla="*/ 27132 h 134475"/>
                <a:gd name="connsiteX30" fmla="*/ 161586 w 245162"/>
                <a:gd name="connsiteY30" fmla="*/ 27132 h 134475"/>
                <a:gd name="connsiteX31" fmla="*/ 122544 w 245162"/>
                <a:gd name="connsiteY31" fmla="*/ 0 h 13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45162" h="134475">
                  <a:moveTo>
                    <a:pt x="185857" y="64835"/>
                  </a:moveTo>
                  <a:cubicBezTo>
                    <a:pt x="185857" y="57146"/>
                    <a:pt x="191721" y="53228"/>
                    <a:pt x="194838" y="52267"/>
                  </a:cubicBezTo>
                  <a:lnTo>
                    <a:pt x="196620" y="51676"/>
                  </a:lnTo>
                  <a:lnTo>
                    <a:pt x="198476" y="52267"/>
                  </a:lnTo>
                  <a:cubicBezTo>
                    <a:pt x="201741" y="53524"/>
                    <a:pt x="207234" y="57442"/>
                    <a:pt x="207234" y="64835"/>
                  </a:cubicBezTo>
                  <a:lnTo>
                    <a:pt x="207234" y="118507"/>
                  </a:lnTo>
                  <a:lnTo>
                    <a:pt x="185857" y="118507"/>
                  </a:lnTo>
                  <a:lnTo>
                    <a:pt x="185857" y="64835"/>
                  </a:lnTo>
                  <a:close/>
                  <a:moveTo>
                    <a:pt x="148448" y="119024"/>
                  </a:moveTo>
                  <a:lnTo>
                    <a:pt x="96863" y="119024"/>
                  </a:lnTo>
                  <a:lnTo>
                    <a:pt x="96863" y="62100"/>
                  </a:lnTo>
                  <a:cubicBezTo>
                    <a:pt x="96863" y="40513"/>
                    <a:pt x="112747" y="29941"/>
                    <a:pt x="121208" y="27279"/>
                  </a:cubicBezTo>
                  <a:lnTo>
                    <a:pt x="122841" y="26836"/>
                  </a:lnTo>
                  <a:lnTo>
                    <a:pt x="124474" y="27353"/>
                  </a:lnTo>
                  <a:cubicBezTo>
                    <a:pt x="125365" y="27649"/>
                    <a:pt x="148523" y="36447"/>
                    <a:pt x="148523" y="62026"/>
                  </a:cubicBezTo>
                  <a:lnTo>
                    <a:pt x="148523" y="118950"/>
                  </a:lnTo>
                  <a:close/>
                  <a:moveTo>
                    <a:pt x="59305" y="118507"/>
                  </a:moveTo>
                  <a:lnTo>
                    <a:pt x="37929" y="118507"/>
                  </a:lnTo>
                  <a:lnTo>
                    <a:pt x="37929" y="64835"/>
                  </a:lnTo>
                  <a:cubicBezTo>
                    <a:pt x="37929" y="57146"/>
                    <a:pt x="43867" y="53228"/>
                    <a:pt x="46984" y="52267"/>
                  </a:cubicBezTo>
                  <a:lnTo>
                    <a:pt x="48840" y="51676"/>
                  </a:lnTo>
                  <a:lnTo>
                    <a:pt x="50621" y="52267"/>
                  </a:lnTo>
                  <a:cubicBezTo>
                    <a:pt x="53887" y="53524"/>
                    <a:pt x="59379" y="57442"/>
                    <a:pt x="59379" y="64835"/>
                  </a:cubicBezTo>
                  <a:lnTo>
                    <a:pt x="59379" y="118507"/>
                  </a:lnTo>
                  <a:close/>
                  <a:moveTo>
                    <a:pt x="122544" y="0"/>
                  </a:moveTo>
                  <a:lnTo>
                    <a:pt x="83651" y="27132"/>
                  </a:lnTo>
                  <a:lnTo>
                    <a:pt x="0" y="27132"/>
                  </a:lnTo>
                  <a:lnTo>
                    <a:pt x="0" y="134475"/>
                  </a:lnTo>
                  <a:lnTo>
                    <a:pt x="245163" y="134475"/>
                  </a:lnTo>
                  <a:lnTo>
                    <a:pt x="245163" y="27132"/>
                  </a:lnTo>
                  <a:lnTo>
                    <a:pt x="161586" y="27132"/>
                  </a:lnTo>
                  <a:lnTo>
                    <a:pt x="122544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6F2C8D41-5205-5827-FD9B-18677BE0179A}"/>
                </a:ext>
              </a:extLst>
            </p:cNvPr>
            <p:cNvSpPr/>
            <p:nvPr/>
          </p:nvSpPr>
          <p:spPr>
            <a:xfrm>
              <a:off x="1354947" y="1223532"/>
              <a:ext cx="111930" cy="140537"/>
            </a:xfrm>
            <a:custGeom>
              <a:avLst/>
              <a:gdLst>
                <a:gd name="connsiteX0" fmla="*/ 66876 w 111930"/>
                <a:gd name="connsiteY0" fmla="*/ 87457 h 140537"/>
                <a:gd name="connsiteX1" fmla="*/ 45128 w 111930"/>
                <a:gd name="connsiteY1" fmla="*/ 87457 h 140537"/>
                <a:gd name="connsiteX2" fmla="*/ 45128 w 111930"/>
                <a:gd name="connsiteY2" fmla="*/ 24322 h 140537"/>
                <a:gd name="connsiteX3" fmla="*/ 54258 w 111930"/>
                <a:gd name="connsiteY3" fmla="*/ 11533 h 140537"/>
                <a:gd name="connsiteX4" fmla="*/ 56113 w 111930"/>
                <a:gd name="connsiteY4" fmla="*/ 10941 h 140537"/>
                <a:gd name="connsiteX5" fmla="*/ 57969 w 111930"/>
                <a:gd name="connsiteY5" fmla="*/ 11533 h 140537"/>
                <a:gd name="connsiteX6" fmla="*/ 66876 w 111930"/>
                <a:gd name="connsiteY6" fmla="*/ 24248 h 140537"/>
                <a:gd name="connsiteX7" fmla="*/ 66876 w 111930"/>
                <a:gd name="connsiteY7" fmla="*/ 87383 h 140537"/>
                <a:gd name="connsiteX8" fmla="*/ 25830 w 111930"/>
                <a:gd name="connsiteY8" fmla="*/ 90636 h 140537"/>
                <a:gd name="connsiteX9" fmla="*/ 12915 w 111930"/>
                <a:gd name="connsiteY9" fmla="*/ 95293 h 140537"/>
                <a:gd name="connsiteX10" fmla="*/ 12915 w 111930"/>
                <a:gd name="connsiteY10" fmla="*/ 32233 h 140537"/>
                <a:gd name="connsiteX11" fmla="*/ 19447 w 111930"/>
                <a:gd name="connsiteY11" fmla="*/ 16486 h 140537"/>
                <a:gd name="connsiteX12" fmla="*/ 25830 w 111930"/>
                <a:gd name="connsiteY12" fmla="*/ 27575 h 140537"/>
                <a:gd name="connsiteX13" fmla="*/ 25830 w 111930"/>
                <a:gd name="connsiteY13" fmla="*/ 90636 h 140537"/>
                <a:gd name="connsiteX14" fmla="*/ 86100 w 111930"/>
                <a:gd name="connsiteY14" fmla="*/ 27575 h 140537"/>
                <a:gd name="connsiteX15" fmla="*/ 92483 w 111930"/>
                <a:gd name="connsiteY15" fmla="*/ 16486 h 140537"/>
                <a:gd name="connsiteX16" fmla="*/ 99015 w 111930"/>
                <a:gd name="connsiteY16" fmla="*/ 32233 h 140537"/>
                <a:gd name="connsiteX17" fmla="*/ 99015 w 111930"/>
                <a:gd name="connsiteY17" fmla="*/ 95293 h 140537"/>
                <a:gd name="connsiteX18" fmla="*/ 86100 w 111930"/>
                <a:gd name="connsiteY18" fmla="*/ 90636 h 140537"/>
                <a:gd name="connsiteX19" fmla="*/ 86100 w 111930"/>
                <a:gd name="connsiteY19" fmla="*/ 27575 h 140537"/>
                <a:gd name="connsiteX20" fmla="*/ 98644 w 111930"/>
                <a:gd name="connsiteY20" fmla="*/ 140537 h 140537"/>
                <a:gd name="connsiteX21" fmla="*/ 111930 w 111930"/>
                <a:gd name="connsiteY21" fmla="*/ 140537 h 140537"/>
                <a:gd name="connsiteX22" fmla="*/ 111930 w 111930"/>
                <a:gd name="connsiteY22" fmla="*/ 11015 h 140537"/>
                <a:gd name="connsiteX23" fmla="*/ 81572 w 111930"/>
                <a:gd name="connsiteY23" fmla="*/ 0 h 140537"/>
                <a:gd name="connsiteX24" fmla="*/ 30358 w 111930"/>
                <a:gd name="connsiteY24" fmla="*/ 0 h 140537"/>
                <a:gd name="connsiteX25" fmla="*/ 0 w 111930"/>
                <a:gd name="connsiteY25" fmla="*/ 11015 h 140537"/>
                <a:gd name="connsiteX26" fmla="*/ 0 w 111930"/>
                <a:gd name="connsiteY26" fmla="*/ 140537 h 140537"/>
                <a:gd name="connsiteX27" fmla="*/ 13360 w 111930"/>
                <a:gd name="connsiteY27" fmla="*/ 140537 h 140537"/>
                <a:gd name="connsiteX28" fmla="*/ 43050 w 111930"/>
                <a:gd name="connsiteY28" fmla="*/ 119837 h 140537"/>
                <a:gd name="connsiteX29" fmla="*/ 42085 w 111930"/>
                <a:gd name="connsiteY29" fmla="*/ 114810 h 140537"/>
                <a:gd name="connsiteX30" fmla="*/ 55891 w 111930"/>
                <a:gd name="connsiteY30" fmla="*/ 100986 h 140537"/>
                <a:gd name="connsiteX31" fmla="*/ 69696 w 111930"/>
                <a:gd name="connsiteY31" fmla="*/ 114810 h 140537"/>
                <a:gd name="connsiteX32" fmla="*/ 68732 w 111930"/>
                <a:gd name="connsiteY32" fmla="*/ 119837 h 140537"/>
                <a:gd name="connsiteX33" fmla="*/ 98496 w 111930"/>
                <a:gd name="connsiteY33" fmla="*/ 140537 h 140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1930" h="140537">
                  <a:moveTo>
                    <a:pt x="66876" y="87457"/>
                  </a:moveTo>
                  <a:lnTo>
                    <a:pt x="45128" y="87457"/>
                  </a:lnTo>
                  <a:lnTo>
                    <a:pt x="45128" y="24322"/>
                  </a:lnTo>
                  <a:cubicBezTo>
                    <a:pt x="45128" y="16486"/>
                    <a:pt x="51140" y="12494"/>
                    <a:pt x="54258" y="11533"/>
                  </a:cubicBezTo>
                  <a:lnTo>
                    <a:pt x="56113" y="10941"/>
                  </a:lnTo>
                  <a:lnTo>
                    <a:pt x="57969" y="11533"/>
                  </a:lnTo>
                  <a:cubicBezTo>
                    <a:pt x="61235" y="12790"/>
                    <a:pt x="66876" y="16856"/>
                    <a:pt x="66876" y="24248"/>
                  </a:cubicBezTo>
                  <a:lnTo>
                    <a:pt x="66876" y="87383"/>
                  </a:lnTo>
                  <a:close/>
                  <a:moveTo>
                    <a:pt x="25830" y="90636"/>
                  </a:moveTo>
                  <a:lnTo>
                    <a:pt x="12915" y="95293"/>
                  </a:lnTo>
                  <a:lnTo>
                    <a:pt x="12915" y="32233"/>
                  </a:lnTo>
                  <a:cubicBezTo>
                    <a:pt x="12915" y="19961"/>
                    <a:pt x="19447" y="16486"/>
                    <a:pt x="19447" y="16486"/>
                  </a:cubicBezTo>
                  <a:cubicBezTo>
                    <a:pt x="19447" y="16486"/>
                    <a:pt x="25830" y="20035"/>
                    <a:pt x="25830" y="27575"/>
                  </a:cubicBezTo>
                  <a:lnTo>
                    <a:pt x="25830" y="90636"/>
                  </a:lnTo>
                  <a:close/>
                  <a:moveTo>
                    <a:pt x="86100" y="27575"/>
                  </a:moveTo>
                  <a:cubicBezTo>
                    <a:pt x="86100" y="20108"/>
                    <a:pt x="92483" y="16486"/>
                    <a:pt x="92483" y="16486"/>
                  </a:cubicBezTo>
                  <a:cubicBezTo>
                    <a:pt x="92483" y="16486"/>
                    <a:pt x="99015" y="19961"/>
                    <a:pt x="99015" y="32233"/>
                  </a:cubicBezTo>
                  <a:lnTo>
                    <a:pt x="99015" y="95293"/>
                  </a:lnTo>
                  <a:lnTo>
                    <a:pt x="86100" y="90636"/>
                  </a:lnTo>
                  <a:lnTo>
                    <a:pt x="86100" y="27575"/>
                  </a:lnTo>
                  <a:close/>
                  <a:moveTo>
                    <a:pt x="98644" y="140537"/>
                  </a:moveTo>
                  <a:lnTo>
                    <a:pt x="111930" y="140537"/>
                  </a:lnTo>
                  <a:lnTo>
                    <a:pt x="111930" y="11015"/>
                  </a:lnTo>
                  <a:lnTo>
                    <a:pt x="81572" y="0"/>
                  </a:lnTo>
                  <a:lnTo>
                    <a:pt x="30358" y="0"/>
                  </a:lnTo>
                  <a:lnTo>
                    <a:pt x="0" y="11015"/>
                  </a:lnTo>
                  <a:lnTo>
                    <a:pt x="0" y="140537"/>
                  </a:lnTo>
                  <a:lnTo>
                    <a:pt x="13360" y="140537"/>
                  </a:lnTo>
                  <a:lnTo>
                    <a:pt x="43050" y="119837"/>
                  </a:lnTo>
                  <a:cubicBezTo>
                    <a:pt x="42456" y="118285"/>
                    <a:pt x="42085" y="116585"/>
                    <a:pt x="42085" y="114810"/>
                  </a:cubicBezTo>
                  <a:cubicBezTo>
                    <a:pt x="42085" y="107196"/>
                    <a:pt x="48320" y="100986"/>
                    <a:pt x="55891" y="100986"/>
                  </a:cubicBezTo>
                  <a:cubicBezTo>
                    <a:pt x="63462" y="100986"/>
                    <a:pt x="69696" y="107122"/>
                    <a:pt x="69696" y="114810"/>
                  </a:cubicBezTo>
                  <a:cubicBezTo>
                    <a:pt x="69696" y="116585"/>
                    <a:pt x="69400" y="118285"/>
                    <a:pt x="68732" y="119837"/>
                  </a:cubicBezTo>
                  <a:lnTo>
                    <a:pt x="98496" y="140537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B2CB196A-79CD-377A-3325-A7C117603EF1}"/>
                </a:ext>
              </a:extLst>
            </p:cNvPr>
            <p:cNvSpPr/>
            <p:nvPr/>
          </p:nvSpPr>
          <p:spPr>
            <a:xfrm>
              <a:off x="1138584" y="1435262"/>
              <a:ext cx="90256" cy="67792"/>
            </a:xfrm>
            <a:custGeom>
              <a:avLst/>
              <a:gdLst>
                <a:gd name="connsiteX0" fmla="*/ 90257 w 90256"/>
                <a:gd name="connsiteY0" fmla="*/ 0 h 67792"/>
                <a:gd name="connsiteX1" fmla="*/ 0 w 90256"/>
                <a:gd name="connsiteY1" fmla="*/ 0 h 67792"/>
                <a:gd name="connsiteX2" fmla="*/ 13954 w 90256"/>
                <a:gd name="connsiteY2" fmla="*/ 67792 h 67792"/>
                <a:gd name="connsiteX3" fmla="*/ 90257 w 90256"/>
                <a:gd name="connsiteY3" fmla="*/ 67792 h 67792"/>
                <a:gd name="connsiteX4" fmla="*/ 90257 w 90256"/>
                <a:gd name="connsiteY4" fmla="*/ 0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90257" y="0"/>
                  </a:moveTo>
                  <a:lnTo>
                    <a:pt x="0" y="0"/>
                  </a:lnTo>
                  <a:cubicBezTo>
                    <a:pt x="1781" y="23583"/>
                    <a:pt x="6532" y="46279"/>
                    <a:pt x="13954" y="67792"/>
                  </a:cubicBezTo>
                  <a:lnTo>
                    <a:pt x="90257" y="67792"/>
                  </a:lnTo>
                  <a:lnTo>
                    <a:pt x="9025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D2F29A6F-E351-4D9A-5240-FC99C2CE3A70}"/>
                </a:ext>
              </a:extLst>
            </p:cNvPr>
            <p:cNvSpPr/>
            <p:nvPr/>
          </p:nvSpPr>
          <p:spPr>
            <a:xfrm>
              <a:off x="1288368" y="1348322"/>
              <a:ext cx="245162" cy="55002"/>
            </a:xfrm>
            <a:custGeom>
              <a:avLst/>
              <a:gdLst>
                <a:gd name="connsiteX0" fmla="*/ 245163 w 245162"/>
                <a:gd name="connsiteY0" fmla="*/ 27206 h 55002"/>
                <a:gd name="connsiteX1" fmla="*/ 161586 w 245162"/>
                <a:gd name="connsiteY1" fmla="*/ 27206 h 55002"/>
                <a:gd name="connsiteX2" fmla="*/ 122544 w 245162"/>
                <a:gd name="connsiteY2" fmla="*/ 0 h 55002"/>
                <a:gd name="connsiteX3" fmla="*/ 83651 w 245162"/>
                <a:gd name="connsiteY3" fmla="*/ 27206 h 55002"/>
                <a:gd name="connsiteX4" fmla="*/ 0 w 245162"/>
                <a:gd name="connsiteY4" fmla="*/ 27206 h 55002"/>
                <a:gd name="connsiteX5" fmla="*/ 0 w 245162"/>
                <a:gd name="connsiteY5" fmla="*/ 55002 h 55002"/>
                <a:gd name="connsiteX6" fmla="*/ 80014 w 245162"/>
                <a:gd name="connsiteY6" fmla="*/ 55002 h 55002"/>
                <a:gd name="connsiteX7" fmla="*/ 122544 w 245162"/>
                <a:gd name="connsiteY7" fmla="*/ 25283 h 55002"/>
                <a:gd name="connsiteX8" fmla="*/ 165223 w 245162"/>
                <a:gd name="connsiteY8" fmla="*/ 55002 h 55002"/>
                <a:gd name="connsiteX9" fmla="*/ 245163 w 245162"/>
                <a:gd name="connsiteY9" fmla="*/ 55002 h 55002"/>
                <a:gd name="connsiteX10" fmla="*/ 245163 w 245162"/>
                <a:gd name="connsiteY10" fmla="*/ 27206 h 5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5162" h="55002">
                  <a:moveTo>
                    <a:pt x="245163" y="27206"/>
                  </a:moveTo>
                  <a:lnTo>
                    <a:pt x="161586" y="27206"/>
                  </a:lnTo>
                  <a:lnTo>
                    <a:pt x="122544" y="0"/>
                  </a:lnTo>
                  <a:lnTo>
                    <a:pt x="83651" y="27206"/>
                  </a:lnTo>
                  <a:lnTo>
                    <a:pt x="0" y="27206"/>
                  </a:lnTo>
                  <a:lnTo>
                    <a:pt x="0" y="55002"/>
                  </a:lnTo>
                  <a:lnTo>
                    <a:pt x="80014" y="55002"/>
                  </a:lnTo>
                  <a:lnTo>
                    <a:pt x="122544" y="25283"/>
                  </a:lnTo>
                  <a:lnTo>
                    <a:pt x="165223" y="55002"/>
                  </a:lnTo>
                  <a:lnTo>
                    <a:pt x="245163" y="55002"/>
                  </a:lnTo>
                  <a:lnTo>
                    <a:pt x="245163" y="2720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D16FF76F-10F3-6F2B-87C1-30594F85C156}"/>
                </a:ext>
              </a:extLst>
            </p:cNvPr>
            <p:cNvSpPr/>
            <p:nvPr/>
          </p:nvSpPr>
          <p:spPr>
            <a:xfrm>
              <a:off x="1326965" y="1613798"/>
              <a:ext cx="169379" cy="72819"/>
            </a:xfrm>
            <a:custGeom>
              <a:avLst/>
              <a:gdLst>
                <a:gd name="connsiteX0" fmla="*/ 60938 w 169379"/>
                <a:gd name="connsiteY0" fmla="*/ 0 h 72819"/>
                <a:gd name="connsiteX1" fmla="*/ 0 w 169379"/>
                <a:gd name="connsiteY1" fmla="*/ 59734 h 72819"/>
                <a:gd name="connsiteX2" fmla="*/ 83799 w 169379"/>
                <a:gd name="connsiteY2" fmla="*/ 72819 h 72819"/>
                <a:gd name="connsiteX3" fmla="*/ 169380 w 169379"/>
                <a:gd name="connsiteY3" fmla="*/ 59216 h 72819"/>
                <a:gd name="connsiteX4" fmla="*/ 109035 w 169379"/>
                <a:gd name="connsiteY4" fmla="*/ 74 h 72819"/>
                <a:gd name="connsiteX5" fmla="*/ 61012 w 169379"/>
                <a:gd name="connsiteY5" fmla="*/ 74 h 72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9379" h="72819">
                  <a:moveTo>
                    <a:pt x="60938" y="0"/>
                  </a:moveTo>
                  <a:lnTo>
                    <a:pt x="0" y="59734"/>
                  </a:lnTo>
                  <a:cubicBezTo>
                    <a:pt x="26424" y="68236"/>
                    <a:pt x="54555" y="72819"/>
                    <a:pt x="83799" y="72819"/>
                  </a:cubicBezTo>
                  <a:cubicBezTo>
                    <a:pt x="113043" y="72819"/>
                    <a:pt x="142436" y="68014"/>
                    <a:pt x="169380" y="59216"/>
                  </a:cubicBezTo>
                  <a:lnTo>
                    <a:pt x="109035" y="74"/>
                  </a:lnTo>
                  <a:lnTo>
                    <a:pt x="61012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957334E0-6A96-4439-EC42-6FB312C854ED}"/>
                </a:ext>
              </a:extLst>
            </p:cNvPr>
            <p:cNvSpPr/>
            <p:nvPr/>
          </p:nvSpPr>
          <p:spPr>
            <a:xfrm>
              <a:off x="1452478" y="1613798"/>
              <a:ext cx="144217" cy="54632"/>
            </a:xfrm>
            <a:custGeom>
              <a:avLst/>
              <a:gdLst>
                <a:gd name="connsiteX0" fmla="*/ 56559 w 144217"/>
                <a:gd name="connsiteY0" fmla="*/ 54633 h 54632"/>
                <a:gd name="connsiteX1" fmla="*/ 144218 w 144217"/>
                <a:gd name="connsiteY1" fmla="*/ 0 h 54632"/>
                <a:gd name="connsiteX2" fmla="*/ 0 w 144217"/>
                <a:gd name="connsiteY2" fmla="*/ 0 h 54632"/>
                <a:gd name="connsiteX3" fmla="*/ 56559 w 144217"/>
                <a:gd name="connsiteY3" fmla="*/ 54633 h 54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4217" h="54632">
                  <a:moveTo>
                    <a:pt x="56559" y="54633"/>
                  </a:moveTo>
                  <a:cubicBezTo>
                    <a:pt x="89292" y="42065"/>
                    <a:pt x="118981" y="23361"/>
                    <a:pt x="144218" y="0"/>
                  </a:cubicBezTo>
                  <a:lnTo>
                    <a:pt x="0" y="0"/>
                  </a:lnTo>
                  <a:lnTo>
                    <a:pt x="56559" y="5463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CB36508D-80DD-9E46-6786-072F109DECCD}"/>
                </a:ext>
              </a:extLst>
            </p:cNvPr>
            <p:cNvSpPr/>
            <p:nvPr/>
          </p:nvSpPr>
          <p:spPr>
            <a:xfrm>
              <a:off x="1224906" y="1613798"/>
              <a:ext cx="146518" cy="55298"/>
            </a:xfrm>
            <a:custGeom>
              <a:avLst/>
              <a:gdLst>
                <a:gd name="connsiteX0" fmla="*/ 0 w 146518"/>
                <a:gd name="connsiteY0" fmla="*/ 0 h 55298"/>
                <a:gd name="connsiteX1" fmla="*/ 89292 w 146518"/>
                <a:gd name="connsiteY1" fmla="*/ 55298 h 55298"/>
                <a:gd name="connsiteX2" fmla="*/ 146519 w 146518"/>
                <a:gd name="connsiteY2" fmla="*/ 0 h 55298"/>
                <a:gd name="connsiteX3" fmla="*/ 0 w 146518"/>
                <a:gd name="connsiteY3" fmla="*/ 0 h 55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518" h="55298">
                  <a:moveTo>
                    <a:pt x="0" y="0"/>
                  </a:moveTo>
                  <a:cubicBezTo>
                    <a:pt x="25682" y="23805"/>
                    <a:pt x="55891" y="42657"/>
                    <a:pt x="89292" y="55298"/>
                  </a:cubicBezTo>
                  <a:lnTo>
                    <a:pt x="1465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BC72E2E8-F391-C2EB-66EA-4536B240F761}"/>
                </a:ext>
              </a:extLst>
            </p:cNvPr>
            <p:cNvSpPr/>
            <p:nvPr/>
          </p:nvSpPr>
          <p:spPr>
            <a:xfrm>
              <a:off x="1592761" y="1394749"/>
              <a:ext cx="90998" cy="27501"/>
            </a:xfrm>
            <a:custGeom>
              <a:avLst/>
              <a:gdLst>
                <a:gd name="connsiteX0" fmla="*/ 90331 w 90998"/>
                <a:gd name="connsiteY0" fmla="*/ 0 h 27501"/>
                <a:gd name="connsiteX1" fmla="*/ 0 w 90998"/>
                <a:gd name="connsiteY1" fmla="*/ 0 h 27501"/>
                <a:gd name="connsiteX2" fmla="*/ 0 w 90998"/>
                <a:gd name="connsiteY2" fmla="*/ 27501 h 27501"/>
                <a:gd name="connsiteX3" fmla="*/ 90925 w 90998"/>
                <a:gd name="connsiteY3" fmla="*/ 27501 h 27501"/>
                <a:gd name="connsiteX4" fmla="*/ 90999 w 90998"/>
                <a:gd name="connsiteY4" fmla="*/ 19961 h 27501"/>
                <a:gd name="connsiteX5" fmla="*/ 90257 w 90998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998" h="27501">
                  <a:moveTo>
                    <a:pt x="90331" y="0"/>
                  </a:moveTo>
                  <a:lnTo>
                    <a:pt x="0" y="0"/>
                  </a:lnTo>
                  <a:lnTo>
                    <a:pt x="0" y="27501"/>
                  </a:lnTo>
                  <a:lnTo>
                    <a:pt x="90925" y="27501"/>
                  </a:lnTo>
                  <a:cubicBezTo>
                    <a:pt x="90925" y="24988"/>
                    <a:pt x="90999" y="22474"/>
                    <a:pt x="90999" y="19961"/>
                  </a:cubicBezTo>
                  <a:cubicBezTo>
                    <a:pt x="90999" y="13233"/>
                    <a:pt x="90776" y="6580"/>
                    <a:pt x="90257" y="0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CE325B71-DDC7-1AF8-A579-8A3C6A9876DE}"/>
                </a:ext>
              </a:extLst>
            </p:cNvPr>
            <p:cNvSpPr/>
            <p:nvPr/>
          </p:nvSpPr>
          <p:spPr>
            <a:xfrm>
              <a:off x="1156917" y="1514808"/>
              <a:ext cx="71923" cy="87013"/>
            </a:xfrm>
            <a:custGeom>
              <a:avLst/>
              <a:gdLst>
                <a:gd name="connsiteX0" fmla="*/ 71923 w 71923"/>
                <a:gd name="connsiteY0" fmla="*/ 86792 h 87013"/>
                <a:gd name="connsiteX1" fmla="*/ 71923 w 71923"/>
                <a:gd name="connsiteY1" fmla="*/ 86792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55817 w 71923"/>
                <a:gd name="connsiteY4" fmla="*/ 87013 h 87013"/>
                <a:gd name="connsiteX5" fmla="*/ 71923 w 71923"/>
                <a:gd name="connsiteY5" fmla="*/ 87013 h 87013"/>
                <a:gd name="connsiteX6" fmla="*/ 71923 w 71923"/>
                <a:gd name="connsiteY6" fmla="*/ 86792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923" h="87013">
                  <a:moveTo>
                    <a:pt x="71923" y="86792"/>
                  </a:moveTo>
                  <a:lnTo>
                    <a:pt x="71923" y="86792"/>
                  </a:lnTo>
                  <a:lnTo>
                    <a:pt x="71923" y="0"/>
                  </a:lnTo>
                  <a:lnTo>
                    <a:pt x="0" y="0"/>
                  </a:lnTo>
                  <a:cubicBezTo>
                    <a:pt x="12989" y="32528"/>
                    <a:pt x="32065" y="62026"/>
                    <a:pt x="55817" y="87013"/>
                  </a:cubicBezTo>
                  <a:lnTo>
                    <a:pt x="71923" y="87013"/>
                  </a:lnTo>
                  <a:lnTo>
                    <a:pt x="71923" y="86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336E969E-5D60-2F26-CA00-2217080EA765}"/>
                </a:ext>
              </a:extLst>
            </p:cNvPr>
            <p:cNvSpPr/>
            <p:nvPr/>
          </p:nvSpPr>
          <p:spPr>
            <a:xfrm>
              <a:off x="1592761" y="1435262"/>
              <a:ext cx="90256" cy="67792"/>
            </a:xfrm>
            <a:custGeom>
              <a:avLst/>
              <a:gdLst>
                <a:gd name="connsiteX0" fmla="*/ 0 w 90256"/>
                <a:gd name="connsiteY0" fmla="*/ 67792 h 67792"/>
                <a:gd name="connsiteX1" fmla="*/ 76302 w 90256"/>
                <a:gd name="connsiteY1" fmla="*/ 67792 h 67792"/>
                <a:gd name="connsiteX2" fmla="*/ 90257 w 90256"/>
                <a:gd name="connsiteY2" fmla="*/ 0 h 67792"/>
                <a:gd name="connsiteX3" fmla="*/ 0 w 90256"/>
                <a:gd name="connsiteY3" fmla="*/ 0 h 67792"/>
                <a:gd name="connsiteX4" fmla="*/ 0 w 90256"/>
                <a:gd name="connsiteY4" fmla="*/ 67792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0" y="67792"/>
                  </a:moveTo>
                  <a:lnTo>
                    <a:pt x="76302" y="67792"/>
                  </a:lnTo>
                  <a:cubicBezTo>
                    <a:pt x="83725" y="46279"/>
                    <a:pt x="88549" y="23583"/>
                    <a:pt x="90257" y="0"/>
                  </a:cubicBezTo>
                  <a:lnTo>
                    <a:pt x="0" y="0"/>
                  </a:lnTo>
                  <a:lnTo>
                    <a:pt x="0" y="67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A22E81A9-3008-1855-99D1-BA0ECA2FA551}"/>
                </a:ext>
              </a:extLst>
            </p:cNvPr>
            <p:cNvSpPr/>
            <p:nvPr/>
          </p:nvSpPr>
          <p:spPr>
            <a:xfrm>
              <a:off x="1592761" y="1514808"/>
              <a:ext cx="71923" cy="87013"/>
            </a:xfrm>
            <a:custGeom>
              <a:avLst/>
              <a:gdLst>
                <a:gd name="connsiteX0" fmla="*/ 0 w 71923"/>
                <a:gd name="connsiteY0" fmla="*/ 87013 h 87013"/>
                <a:gd name="connsiteX1" fmla="*/ 16107 w 71923"/>
                <a:gd name="connsiteY1" fmla="*/ 87013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0 w 71923"/>
                <a:gd name="connsiteY4" fmla="*/ 87013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923" h="87013">
                  <a:moveTo>
                    <a:pt x="0" y="87013"/>
                  </a:moveTo>
                  <a:lnTo>
                    <a:pt x="16107" y="87013"/>
                  </a:lnTo>
                  <a:cubicBezTo>
                    <a:pt x="39933" y="62026"/>
                    <a:pt x="59008" y="32602"/>
                    <a:pt x="71923" y="0"/>
                  </a:cubicBezTo>
                  <a:lnTo>
                    <a:pt x="0" y="0"/>
                  </a:lnTo>
                  <a:lnTo>
                    <a:pt x="0" y="8701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2C67E5BD-C3BC-6B2D-F18F-58872221ED7D}"/>
                </a:ext>
              </a:extLst>
            </p:cNvPr>
            <p:cNvSpPr/>
            <p:nvPr/>
          </p:nvSpPr>
          <p:spPr>
            <a:xfrm>
              <a:off x="144075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2B4AA000-2478-EF84-415D-0CC352F5D76B}"/>
                </a:ext>
              </a:extLst>
            </p:cNvPr>
            <p:cNvSpPr/>
            <p:nvPr/>
          </p:nvSpPr>
          <p:spPr>
            <a:xfrm>
              <a:off x="128770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A1913187-F15F-8B8A-E5EE-66C9D66CE862}"/>
                </a:ext>
              </a:extLst>
            </p:cNvPr>
            <p:cNvSpPr/>
            <p:nvPr/>
          </p:nvSpPr>
          <p:spPr>
            <a:xfrm>
              <a:off x="1287700" y="1534030"/>
              <a:ext cx="246498" cy="67644"/>
            </a:xfrm>
            <a:custGeom>
              <a:avLst/>
              <a:gdLst>
                <a:gd name="connsiteX0" fmla="*/ 93448 w 246498"/>
                <a:gd name="connsiteY0" fmla="*/ 46279 h 67644"/>
                <a:gd name="connsiteX1" fmla="*/ 111114 w 246498"/>
                <a:gd name="connsiteY1" fmla="*/ 20922 h 67644"/>
                <a:gd name="connsiteX2" fmla="*/ 113934 w 246498"/>
                <a:gd name="connsiteY2" fmla="*/ 19887 h 67644"/>
                <a:gd name="connsiteX3" fmla="*/ 132936 w 246498"/>
                <a:gd name="connsiteY3" fmla="*/ 19887 h 67644"/>
                <a:gd name="connsiteX4" fmla="*/ 135533 w 246498"/>
                <a:gd name="connsiteY4" fmla="*/ 20848 h 67644"/>
                <a:gd name="connsiteX5" fmla="*/ 153050 w 246498"/>
                <a:gd name="connsiteY5" fmla="*/ 46205 h 67644"/>
                <a:gd name="connsiteX6" fmla="*/ 153050 w 246498"/>
                <a:gd name="connsiteY6" fmla="*/ 67644 h 67644"/>
                <a:gd name="connsiteX7" fmla="*/ 246499 w 246498"/>
                <a:gd name="connsiteY7" fmla="*/ 67644 h 67644"/>
                <a:gd name="connsiteX8" fmla="*/ 246499 w 246498"/>
                <a:gd name="connsiteY8" fmla="*/ 0 h 67644"/>
                <a:gd name="connsiteX9" fmla="*/ 0 w 246498"/>
                <a:gd name="connsiteY9" fmla="*/ 0 h 67644"/>
                <a:gd name="connsiteX10" fmla="*/ 0 w 246498"/>
                <a:gd name="connsiteY10" fmla="*/ 67644 h 67644"/>
                <a:gd name="connsiteX11" fmla="*/ 93448 w 246498"/>
                <a:gd name="connsiteY11" fmla="*/ 67644 h 67644"/>
                <a:gd name="connsiteX12" fmla="*/ 93448 w 246498"/>
                <a:gd name="connsiteY12" fmla="*/ 46279 h 67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6498" h="67644">
                  <a:moveTo>
                    <a:pt x="93448" y="46279"/>
                  </a:moveTo>
                  <a:cubicBezTo>
                    <a:pt x="93448" y="34968"/>
                    <a:pt x="100500" y="24914"/>
                    <a:pt x="111114" y="20922"/>
                  </a:cubicBezTo>
                  <a:lnTo>
                    <a:pt x="113934" y="19887"/>
                  </a:lnTo>
                  <a:cubicBezTo>
                    <a:pt x="120021" y="17595"/>
                    <a:pt x="126775" y="17595"/>
                    <a:pt x="132936" y="19887"/>
                  </a:cubicBezTo>
                  <a:lnTo>
                    <a:pt x="135533" y="20848"/>
                  </a:lnTo>
                  <a:cubicBezTo>
                    <a:pt x="146073" y="24840"/>
                    <a:pt x="153050" y="34968"/>
                    <a:pt x="153050" y="46205"/>
                  </a:cubicBezTo>
                  <a:lnTo>
                    <a:pt x="153050" y="67644"/>
                  </a:lnTo>
                  <a:lnTo>
                    <a:pt x="246499" y="67644"/>
                  </a:lnTo>
                  <a:lnTo>
                    <a:pt x="246499" y="0"/>
                  </a:lnTo>
                  <a:lnTo>
                    <a:pt x="0" y="0"/>
                  </a:lnTo>
                  <a:lnTo>
                    <a:pt x="0" y="67644"/>
                  </a:lnTo>
                  <a:lnTo>
                    <a:pt x="93448" y="67644"/>
                  </a:lnTo>
                  <a:lnTo>
                    <a:pt x="93448" y="46279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0436A473-F034-E495-EAD7-C3F4C052321F}"/>
                </a:ext>
              </a:extLst>
            </p:cNvPr>
            <p:cNvSpPr/>
            <p:nvPr/>
          </p:nvSpPr>
          <p:spPr>
            <a:xfrm>
              <a:off x="1242052" y="1331615"/>
              <a:ext cx="33252" cy="269985"/>
            </a:xfrm>
            <a:custGeom>
              <a:avLst/>
              <a:gdLst>
                <a:gd name="connsiteX0" fmla="*/ 22267 w 33252"/>
                <a:gd name="connsiteY0" fmla="*/ 0 h 269985"/>
                <a:gd name="connsiteX1" fmla="*/ 22267 w 33252"/>
                <a:gd name="connsiteY1" fmla="*/ 22548 h 269985"/>
                <a:gd name="connsiteX2" fmla="*/ 10985 w 33252"/>
                <a:gd name="connsiteY2" fmla="*/ 22548 h 269985"/>
                <a:gd name="connsiteX3" fmla="*/ 10985 w 33252"/>
                <a:gd name="connsiteY3" fmla="*/ 0 h 269985"/>
                <a:gd name="connsiteX4" fmla="*/ 0 w 33252"/>
                <a:gd name="connsiteY4" fmla="*/ 0 h 269985"/>
                <a:gd name="connsiteX5" fmla="*/ 0 w 33252"/>
                <a:gd name="connsiteY5" fmla="*/ 269985 h 269985"/>
                <a:gd name="connsiteX6" fmla="*/ 33252 w 33252"/>
                <a:gd name="connsiteY6" fmla="*/ 269985 h 269985"/>
                <a:gd name="connsiteX7" fmla="*/ 33252 w 33252"/>
                <a:gd name="connsiteY7" fmla="*/ 0 h 269985"/>
                <a:gd name="connsiteX8" fmla="*/ 22267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22267" y="0"/>
                  </a:move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lnTo>
                    <a:pt x="2226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B86FDC01-20DD-A060-C4ED-CC6CF38D5858}"/>
                </a:ext>
              </a:extLst>
            </p:cNvPr>
            <p:cNvSpPr/>
            <p:nvPr/>
          </p:nvSpPr>
          <p:spPr>
            <a:xfrm>
              <a:off x="1546371" y="1331615"/>
              <a:ext cx="33252" cy="269985"/>
            </a:xfrm>
            <a:custGeom>
              <a:avLst/>
              <a:gdLst>
                <a:gd name="connsiteX0" fmla="*/ 33252 w 33252"/>
                <a:gd name="connsiteY0" fmla="*/ 0 h 269985"/>
                <a:gd name="connsiteX1" fmla="*/ 22267 w 33252"/>
                <a:gd name="connsiteY1" fmla="*/ 0 h 269985"/>
                <a:gd name="connsiteX2" fmla="*/ 22267 w 33252"/>
                <a:gd name="connsiteY2" fmla="*/ 22548 h 269985"/>
                <a:gd name="connsiteX3" fmla="*/ 10985 w 33252"/>
                <a:gd name="connsiteY3" fmla="*/ 22548 h 269985"/>
                <a:gd name="connsiteX4" fmla="*/ 10985 w 33252"/>
                <a:gd name="connsiteY4" fmla="*/ 0 h 269985"/>
                <a:gd name="connsiteX5" fmla="*/ 0 w 33252"/>
                <a:gd name="connsiteY5" fmla="*/ 0 h 269985"/>
                <a:gd name="connsiteX6" fmla="*/ 0 w 33252"/>
                <a:gd name="connsiteY6" fmla="*/ 269985 h 269985"/>
                <a:gd name="connsiteX7" fmla="*/ 33252 w 33252"/>
                <a:gd name="connsiteY7" fmla="*/ 269985 h 269985"/>
                <a:gd name="connsiteX8" fmla="*/ 33252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33252" y="0"/>
                  </a:moveTo>
                  <a:lnTo>
                    <a:pt x="22267" y="0"/>
                  </a:ln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8724466F-AC66-38E8-6D88-DC226C50CC39}"/>
                </a:ext>
              </a:extLst>
            </p:cNvPr>
            <p:cNvSpPr/>
            <p:nvPr/>
          </p:nvSpPr>
          <p:spPr>
            <a:xfrm>
              <a:off x="1548895" y="1249776"/>
              <a:ext cx="32139" cy="48348"/>
            </a:xfrm>
            <a:custGeom>
              <a:avLst/>
              <a:gdLst>
                <a:gd name="connsiteX0" fmla="*/ 29987 w 32139"/>
                <a:gd name="connsiteY0" fmla="*/ 23953 h 48348"/>
                <a:gd name="connsiteX1" fmla="*/ 24568 w 32139"/>
                <a:gd name="connsiteY1" fmla="*/ 18334 h 48348"/>
                <a:gd name="connsiteX2" fmla="*/ 16775 w 32139"/>
                <a:gd name="connsiteY2" fmla="*/ 16264 h 48348"/>
                <a:gd name="connsiteX3" fmla="*/ 11802 w 32139"/>
                <a:gd name="connsiteY3" fmla="*/ 17151 h 48348"/>
                <a:gd name="connsiteX4" fmla="*/ 8090 w 32139"/>
                <a:gd name="connsiteY4" fmla="*/ 19443 h 48348"/>
                <a:gd name="connsiteX5" fmla="*/ 7794 w 32139"/>
                <a:gd name="connsiteY5" fmla="*/ 19443 h 48348"/>
                <a:gd name="connsiteX6" fmla="*/ 9352 w 32139"/>
                <a:gd name="connsiteY6" fmla="*/ 6136 h 48348"/>
                <a:gd name="connsiteX7" fmla="*/ 29690 w 32139"/>
                <a:gd name="connsiteY7" fmla="*/ 6136 h 48348"/>
                <a:gd name="connsiteX8" fmla="*/ 29690 w 32139"/>
                <a:gd name="connsiteY8" fmla="*/ 0 h 48348"/>
                <a:gd name="connsiteX9" fmla="*/ 3414 w 32139"/>
                <a:gd name="connsiteY9" fmla="*/ 0 h 48348"/>
                <a:gd name="connsiteX10" fmla="*/ 742 w 32139"/>
                <a:gd name="connsiteY10" fmla="*/ 24027 h 48348"/>
                <a:gd name="connsiteX11" fmla="*/ 7348 w 32139"/>
                <a:gd name="connsiteY11" fmla="*/ 24988 h 48348"/>
                <a:gd name="connsiteX12" fmla="*/ 10911 w 32139"/>
                <a:gd name="connsiteY12" fmla="*/ 23066 h 48348"/>
                <a:gd name="connsiteX13" fmla="*/ 15290 w 32139"/>
                <a:gd name="connsiteY13" fmla="*/ 22326 h 48348"/>
                <a:gd name="connsiteX14" fmla="*/ 20337 w 32139"/>
                <a:gd name="connsiteY14" fmla="*/ 23657 h 48348"/>
                <a:gd name="connsiteX15" fmla="*/ 23826 w 32139"/>
                <a:gd name="connsiteY15" fmla="*/ 27279 h 48348"/>
                <a:gd name="connsiteX16" fmla="*/ 25088 w 32139"/>
                <a:gd name="connsiteY16" fmla="*/ 32454 h 48348"/>
                <a:gd name="connsiteX17" fmla="*/ 23900 w 32139"/>
                <a:gd name="connsiteY17" fmla="*/ 37555 h 48348"/>
                <a:gd name="connsiteX18" fmla="*/ 20560 w 32139"/>
                <a:gd name="connsiteY18" fmla="*/ 41030 h 48348"/>
                <a:gd name="connsiteX19" fmla="*/ 15661 w 32139"/>
                <a:gd name="connsiteY19" fmla="*/ 42287 h 48348"/>
                <a:gd name="connsiteX20" fmla="*/ 9723 w 32139"/>
                <a:gd name="connsiteY20" fmla="*/ 40291 h 48348"/>
                <a:gd name="connsiteX21" fmla="*/ 6977 w 32139"/>
                <a:gd name="connsiteY21" fmla="*/ 35264 h 48348"/>
                <a:gd name="connsiteX22" fmla="*/ 0 w 32139"/>
                <a:gd name="connsiteY22" fmla="*/ 35264 h 48348"/>
                <a:gd name="connsiteX23" fmla="*/ 2227 w 32139"/>
                <a:gd name="connsiteY23" fmla="*/ 41991 h 48348"/>
                <a:gd name="connsiteX24" fmla="*/ 7794 w 32139"/>
                <a:gd name="connsiteY24" fmla="*/ 46649 h 48348"/>
                <a:gd name="connsiteX25" fmla="*/ 15661 w 32139"/>
                <a:gd name="connsiteY25" fmla="*/ 48349 h 48348"/>
                <a:gd name="connsiteX26" fmla="*/ 24197 w 32139"/>
                <a:gd name="connsiteY26" fmla="*/ 46279 h 48348"/>
                <a:gd name="connsiteX27" fmla="*/ 30061 w 32139"/>
                <a:gd name="connsiteY27" fmla="*/ 40587 h 48348"/>
                <a:gd name="connsiteX28" fmla="*/ 32139 w 32139"/>
                <a:gd name="connsiteY28" fmla="*/ 32307 h 48348"/>
                <a:gd name="connsiteX29" fmla="*/ 30209 w 32139"/>
                <a:gd name="connsiteY29" fmla="*/ 24101 h 48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2139" h="48348">
                  <a:moveTo>
                    <a:pt x="29987" y="23953"/>
                  </a:moveTo>
                  <a:cubicBezTo>
                    <a:pt x="28651" y="21587"/>
                    <a:pt x="26869" y="19665"/>
                    <a:pt x="24568" y="18334"/>
                  </a:cubicBezTo>
                  <a:cubicBezTo>
                    <a:pt x="22267" y="16930"/>
                    <a:pt x="19669" y="16264"/>
                    <a:pt x="16775" y="16264"/>
                  </a:cubicBezTo>
                  <a:cubicBezTo>
                    <a:pt x="14993" y="16264"/>
                    <a:pt x="13360" y="16560"/>
                    <a:pt x="11802" y="17151"/>
                  </a:cubicBezTo>
                  <a:cubicBezTo>
                    <a:pt x="10243" y="17743"/>
                    <a:pt x="8981" y="18482"/>
                    <a:pt x="8090" y="19443"/>
                  </a:cubicBezTo>
                  <a:lnTo>
                    <a:pt x="7794" y="19443"/>
                  </a:lnTo>
                  <a:lnTo>
                    <a:pt x="9352" y="6136"/>
                  </a:lnTo>
                  <a:lnTo>
                    <a:pt x="29690" y="6136"/>
                  </a:lnTo>
                  <a:lnTo>
                    <a:pt x="29690" y="0"/>
                  </a:lnTo>
                  <a:lnTo>
                    <a:pt x="3414" y="0"/>
                  </a:lnTo>
                  <a:lnTo>
                    <a:pt x="742" y="24027"/>
                  </a:lnTo>
                  <a:lnTo>
                    <a:pt x="7348" y="24988"/>
                  </a:lnTo>
                  <a:cubicBezTo>
                    <a:pt x="8239" y="24174"/>
                    <a:pt x="9426" y="23509"/>
                    <a:pt x="10911" y="23066"/>
                  </a:cubicBezTo>
                  <a:cubicBezTo>
                    <a:pt x="12395" y="22548"/>
                    <a:pt x="13806" y="22326"/>
                    <a:pt x="15290" y="22326"/>
                  </a:cubicBezTo>
                  <a:cubicBezTo>
                    <a:pt x="17220" y="22326"/>
                    <a:pt x="18853" y="22770"/>
                    <a:pt x="20337" y="23657"/>
                  </a:cubicBezTo>
                  <a:cubicBezTo>
                    <a:pt x="21822" y="24544"/>
                    <a:pt x="22935" y="25727"/>
                    <a:pt x="23826" y="27279"/>
                  </a:cubicBezTo>
                  <a:cubicBezTo>
                    <a:pt x="24642" y="28832"/>
                    <a:pt x="25088" y="30532"/>
                    <a:pt x="25088" y="32454"/>
                  </a:cubicBezTo>
                  <a:cubicBezTo>
                    <a:pt x="25088" y="34377"/>
                    <a:pt x="24717" y="36077"/>
                    <a:pt x="23900" y="37555"/>
                  </a:cubicBezTo>
                  <a:cubicBezTo>
                    <a:pt x="23084" y="39034"/>
                    <a:pt x="21970" y="40217"/>
                    <a:pt x="20560" y="41030"/>
                  </a:cubicBezTo>
                  <a:cubicBezTo>
                    <a:pt x="19150" y="41843"/>
                    <a:pt x="17517" y="42287"/>
                    <a:pt x="15661" y="42287"/>
                  </a:cubicBezTo>
                  <a:cubicBezTo>
                    <a:pt x="13360" y="42287"/>
                    <a:pt x="11356" y="41622"/>
                    <a:pt x="9723" y="40291"/>
                  </a:cubicBezTo>
                  <a:cubicBezTo>
                    <a:pt x="8090" y="38960"/>
                    <a:pt x="7126" y="37260"/>
                    <a:pt x="6977" y="35264"/>
                  </a:cubicBezTo>
                  <a:lnTo>
                    <a:pt x="0" y="35264"/>
                  </a:lnTo>
                  <a:cubicBezTo>
                    <a:pt x="74" y="37777"/>
                    <a:pt x="816" y="40069"/>
                    <a:pt x="2227" y="41991"/>
                  </a:cubicBezTo>
                  <a:cubicBezTo>
                    <a:pt x="3637" y="43987"/>
                    <a:pt x="5493" y="45540"/>
                    <a:pt x="7794" y="46649"/>
                  </a:cubicBezTo>
                  <a:cubicBezTo>
                    <a:pt x="10094" y="47758"/>
                    <a:pt x="12767" y="48349"/>
                    <a:pt x="15661" y="48349"/>
                  </a:cubicBezTo>
                  <a:cubicBezTo>
                    <a:pt x="18853" y="48349"/>
                    <a:pt x="21673" y="47684"/>
                    <a:pt x="24197" y="46279"/>
                  </a:cubicBezTo>
                  <a:cubicBezTo>
                    <a:pt x="26721" y="44874"/>
                    <a:pt x="28651" y="42952"/>
                    <a:pt x="30061" y="40587"/>
                  </a:cubicBezTo>
                  <a:cubicBezTo>
                    <a:pt x="31471" y="38147"/>
                    <a:pt x="32139" y="35412"/>
                    <a:pt x="32139" y="32307"/>
                  </a:cubicBezTo>
                  <a:cubicBezTo>
                    <a:pt x="32139" y="29202"/>
                    <a:pt x="31471" y="26466"/>
                    <a:pt x="30209" y="24101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id="{9B16A03A-ACF9-8D58-0EDF-D5AE4EF33C1E}"/>
                </a:ext>
              </a:extLst>
            </p:cNvPr>
            <p:cNvSpPr/>
            <p:nvPr/>
          </p:nvSpPr>
          <p:spPr>
            <a:xfrm>
              <a:off x="1504583" y="1249702"/>
              <a:ext cx="35924" cy="47683"/>
            </a:xfrm>
            <a:custGeom>
              <a:avLst/>
              <a:gdLst>
                <a:gd name="connsiteX0" fmla="*/ 22713 w 35924"/>
                <a:gd name="connsiteY0" fmla="*/ 32233 h 47683"/>
                <a:gd name="connsiteX1" fmla="*/ 7571 w 35924"/>
                <a:gd name="connsiteY1" fmla="*/ 32233 h 47683"/>
                <a:gd name="connsiteX2" fmla="*/ 7571 w 35924"/>
                <a:gd name="connsiteY2" fmla="*/ 31863 h 47683"/>
                <a:gd name="connsiteX3" fmla="*/ 22341 w 35924"/>
                <a:gd name="connsiteY3" fmla="*/ 8576 h 47683"/>
                <a:gd name="connsiteX4" fmla="*/ 22713 w 35924"/>
                <a:gd name="connsiteY4" fmla="*/ 8576 h 47683"/>
                <a:gd name="connsiteX5" fmla="*/ 22713 w 35924"/>
                <a:gd name="connsiteY5" fmla="*/ 32233 h 47683"/>
                <a:gd name="connsiteX6" fmla="*/ 29541 w 35924"/>
                <a:gd name="connsiteY6" fmla="*/ 0 h 47683"/>
                <a:gd name="connsiteX7" fmla="*/ 20634 w 35924"/>
                <a:gd name="connsiteY7" fmla="*/ 0 h 47683"/>
                <a:gd name="connsiteX8" fmla="*/ 0 w 35924"/>
                <a:gd name="connsiteY8" fmla="*/ 32528 h 47683"/>
                <a:gd name="connsiteX9" fmla="*/ 0 w 35924"/>
                <a:gd name="connsiteY9" fmla="*/ 38369 h 47683"/>
                <a:gd name="connsiteX10" fmla="*/ 22713 w 35924"/>
                <a:gd name="connsiteY10" fmla="*/ 38369 h 47683"/>
                <a:gd name="connsiteX11" fmla="*/ 22713 w 35924"/>
                <a:gd name="connsiteY11" fmla="*/ 47684 h 47683"/>
                <a:gd name="connsiteX12" fmla="*/ 29615 w 35924"/>
                <a:gd name="connsiteY12" fmla="*/ 47684 h 47683"/>
                <a:gd name="connsiteX13" fmla="*/ 29615 w 35924"/>
                <a:gd name="connsiteY13" fmla="*/ 38369 h 47683"/>
                <a:gd name="connsiteX14" fmla="*/ 35924 w 35924"/>
                <a:gd name="connsiteY14" fmla="*/ 38369 h 47683"/>
                <a:gd name="connsiteX15" fmla="*/ 35924 w 35924"/>
                <a:gd name="connsiteY15" fmla="*/ 32307 h 47683"/>
                <a:gd name="connsiteX16" fmla="*/ 29615 w 35924"/>
                <a:gd name="connsiteY16" fmla="*/ 32307 h 47683"/>
                <a:gd name="connsiteX17" fmla="*/ 29615 w 35924"/>
                <a:gd name="connsiteY17" fmla="*/ 74 h 4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924" h="47683">
                  <a:moveTo>
                    <a:pt x="22713" y="32233"/>
                  </a:moveTo>
                  <a:lnTo>
                    <a:pt x="7571" y="32233"/>
                  </a:lnTo>
                  <a:lnTo>
                    <a:pt x="7571" y="31863"/>
                  </a:lnTo>
                  <a:lnTo>
                    <a:pt x="22341" y="8576"/>
                  </a:lnTo>
                  <a:lnTo>
                    <a:pt x="22713" y="8576"/>
                  </a:lnTo>
                  <a:lnTo>
                    <a:pt x="22713" y="32233"/>
                  </a:lnTo>
                  <a:close/>
                  <a:moveTo>
                    <a:pt x="29541" y="0"/>
                  </a:moveTo>
                  <a:lnTo>
                    <a:pt x="20634" y="0"/>
                  </a:lnTo>
                  <a:lnTo>
                    <a:pt x="0" y="32528"/>
                  </a:lnTo>
                  <a:lnTo>
                    <a:pt x="0" y="38369"/>
                  </a:lnTo>
                  <a:lnTo>
                    <a:pt x="22713" y="38369"/>
                  </a:lnTo>
                  <a:lnTo>
                    <a:pt x="22713" y="47684"/>
                  </a:lnTo>
                  <a:lnTo>
                    <a:pt x="29615" y="47684"/>
                  </a:lnTo>
                  <a:lnTo>
                    <a:pt x="29615" y="38369"/>
                  </a:lnTo>
                  <a:lnTo>
                    <a:pt x="35924" y="38369"/>
                  </a:lnTo>
                  <a:lnTo>
                    <a:pt x="35924" y="32307"/>
                  </a:lnTo>
                  <a:lnTo>
                    <a:pt x="29615" y="32307"/>
                  </a:lnTo>
                  <a:lnTo>
                    <a:pt x="29615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id="{0703E0BA-BEAD-1CE9-9576-8C2518D45AB3}"/>
                </a:ext>
              </a:extLst>
            </p:cNvPr>
            <p:cNvSpPr/>
            <p:nvPr/>
          </p:nvSpPr>
          <p:spPr>
            <a:xfrm>
              <a:off x="1274488" y="1248741"/>
              <a:ext cx="34440" cy="49531"/>
            </a:xfrm>
            <a:custGeom>
              <a:avLst/>
              <a:gdLst>
                <a:gd name="connsiteX0" fmla="*/ 25978 w 34440"/>
                <a:gd name="connsiteY0" fmla="*/ 39847 h 49531"/>
                <a:gd name="connsiteX1" fmla="*/ 22564 w 34440"/>
                <a:gd name="connsiteY1" fmla="*/ 42657 h 49531"/>
                <a:gd name="connsiteX2" fmla="*/ 17368 w 34440"/>
                <a:gd name="connsiteY2" fmla="*/ 43692 h 49531"/>
                <a:gd name="connsiteX3" fmla="*/ 12099 w 34440"/>
                <a:gd name="connsiteY3" fmla="*/ 42657 h 49531"/>
                <a:gd name="connsiteX4" fmla="*/ 8684 w 34440"/>
                <a:gd name="connsiteY4" fmla="*/ 39847 h 49531"/>
                <a:gd name="connsiteX5" fmla="*/ 7497 w 34440"/>
                <a:gd name="connsiteY5" fmla="*/ 35633 h 49531"/>
                <a:gd name="connsiteX6" fmla="*/ 8758 w 34440"/>
                <a:gd name="connsiteY6" fmla="*/ 31198 h 49531"/>
                <a:gd name="connsiteX7" fmla="*/ 12247 w 34440"/>
                <a:gd name="connsiteY7" fmla="*/ 28167 h 49531"/>
                <a:gd name="connsiteX8" fmla="*/ 17294 w 34440"/>
                <a:gd name="connsiteY8" fmla="*/ 27058 h 49531"/>
                <a:gd name="connsiteX9" fmla="*/ 22341 w 34440"/>
                <a:gd name="connsiteY9" fmla="*/ 28167 h 49531"/>
                <a:gd name="connsiteX10" fmla="*/ 25830 w 34440"/>
                <a:gd name="connsiteY10" fmla="*/ 31198 h 49531"/>
                <a:gd name="connsiteX11" fmla="*/ 27166 w 34440"/>
                <a:gd name="connsiteY11" fmla="*/ 35633 h 49531"/>
                <a:gd name="connsiteX12" fmla="*/ 25904 w 34440"/>
                <a:gd name="connsiteY12" fmla="*/ 39847 h 49531"/>
                <a:gd name="connsiteX13" fmla="*/ 8981 w 34440"/>
                <a:gd name="connsiteY13" fmla="*/ 13529 h 49531"/>
                <a:gd name="connsiteX14" fmla="*/ 10020 w 34440"/>
                <a:gd name="connsiteY14" fmla="*/ 9611 h 49531"/>
                <a:gd name="connsiteX15" fmla="*/ 12915 w 34440"/>
                <a:gd name="connsiteY15" fmla="*/ 7023 h 49531"/>
                <a:gd name="connsiteX16" fmla="*/ 17294 w 34440"/>
                <a:gd name="connsiteY16" fmla="*/ 6062 h 49531"/>
                <a:gd name="connsiteX17" fmla="*/ 21599 w 34440"/>
                <a:gd name="connsiteY17" fmla="*/ 7023 h 49531"/>
                <a:gd name="connsiteX18" fmla="*/ 24494 w 34440"/>
                <a:gd name="connsiteY18" fmla="*/ 9611 h 49531"/>
                <a:gd name="connsiteX19" fmla="*/ 25533 w 34440"/>
                <a:gd name="connsiteY19" fmla="*/ 13529 h 49531"/>
                <a:gd name="connsiteX20" fmla="*/ 24420 w 34440"/>
                <a:gd name="connsiteY20" fmla="*/ 17521 h 49531"/>
                <a:gd name="connsiteX21" fmla="*/ 21451 w 34440"/>
                <a:gd name="connsiteY21" fmla="*/ 20182 h 49531"/>
                <a:gd name="connsiteX22" fmla="*/ 17146 w 34440"/>
                <a:gd name="connsiteY22" fmla="*/ 21143 h 49531"/>
                <a:gd name="connsiteX23" fmla="*/ 12841 w 34440"/>
                <a:gd name="connsiteY23" fmla="*/ 20182 h 49531"/>
                <a:gd name="connsiteX24" fmla="*/ 9872 w 34440"/>
                <a:gd name="connsiteY24" fmla="*/ 17521 h 49531"/>
                <a:gd name="connsiteX25" fmla="*/ 8833 w 34440"/>
                <a:gd name="connsiteY25" fmla="*/ 13529 h 49531"/>
                <a:gd name="connsiteX26" fmla="*/ 29541 w 34440"/>
                <a:gd name="connsiteY26" fmla="*/ 26097 h 49531"/>
                <a:gd name="connsiteX27" fmla="*/ 24642 w 34440"/>
                <a:gd name="connsiteY27" fmla="*/ 23879 h 49531"/>
                <a:gd name="connsiteX28" fmla="*/ 24642 w 34440"/>
                <a:gd name="connsiteY28" fmla="*/ 23583 h 49531"/>
                <a:gd name="connsiteX29" fmla="*/ 30358 w 34440"/>
                <a:gd name="connsiteY29" fmla="*/ 19739 h 49531"/>
                <a:gd name="connsiteX30" fmla="*/ 32584 w 34440"/>
                <a:gd name="connsiteY30" fmla="*/ 12864 h 49531"/>
                <a:gd name="connsiteX31" fmla="*/ 30580 w 34440"/>
                <a:gd name="connsiteY31" fmla="*/ 6284 h 49531"/>
                <a:gd name="connsiteX32" fmla="*/ 25088 w 34440"/>
                <a:gd name="connsiteY32" fmla="*/ 1700 h 49531"/>
                <a:gd name="connsiteX33" fmla="*/ 17220 w 34440"/>
                <a:gd name="connsiteY33" fmla="*/ 0 h 49531"/>
                <a:gd name="connsiteX34" fmla="*/ 9278 w 34440"/>
                <a:gd name="connsiteY34" fmla="*/ 1700 h 49531"/>
                <a:gd name="connsiteX35" fmla="*/ 3785 w 34440"/>
                <a:gd name="connsiteY35" fmla="*/ 6284 h 49531"/>
                <a:gd name="connsiteX36" fmla="*/ 1781 w 34440"/>
                <a:gd name="connsiteY36" fmla="*/ 12864 h 49531"/>
                <a:gd name="connsiteX37" fmla="*/ 3934 w 34440"/>
                <a:gd name="connsiteY37" fmla="*/ 19739 h 49531"/>
                <a:gd name="connsiteX38" fmla="*/ 9723 w 34440"/>
                <a:gd name="connsiteY38" fmla="*/ 23583 h 49531"/>
                <a:gd name="connsiteX39" fmla="*/ 9723 w 34440"/>
                <a:gd name="connsiteY39" fmla="*/ 23879 h 49531"/>
                <a:gd name="connsiteX40" fmla="*/ 4750 w 34440"/>
                <a:gd name="connsiteY40" fmla="*/ 26097 h 49531"/>
                <a:gd name="connsiteX41" fmla="*/ 1262 w 34440"/>
                <a:gd name="connsiteY41" fmla="*/ 30384 h 49531"/>
                <a:gd name="connsiteX42" fmla="*/ 0 w 34440"/>
                <a:gd name="connsiteY42" fmla="*/ 36003 h 49531"/>
                <a:gd name="connsiteX43" fmla="*/ 2152 w 34440"/>
                <a:gd name="connsiteY43" fmla="*/ 42952 h 49531"/>
                <a:gd name="connsiteX44" fmla="*/ 8239 w 34440"/>
                <a:gd name="connsiteY44" fmla="*/ 47758 h 49531"/>
                <a:gd name="connsiteX45" fmla="*/ 17220 w 34440"/>
                <a:gd name="connsiteY45" fmla="*/ 49532 h 49531"/>
                <a:gd name="connsiteX46" fmla="*/ 26127 w 34440"/>
                <a:gd name="connsiteY46" fmla="*/ 47758 h 49531"/>
                <a:gd name="connsiteX47" fmla="*/ 32213 w 34440"/>
                <a:gd name="connsiteY47" fmla="*/ 42952 h 49531"/>
                <a:gd name="connsiteX48" fmla="*/ 34440 w 34440"/>
                <a:gd name="connsiteY48" fmla="*/ 36003 h 49531"/>
                <a:gd name="connsiteX49" fmla="*/ 33104 w 34440"/>
                <a:gd name="connsiteY49" fmla="*/ 30384 h 49531"/>
                <a:gd name="connsiteX50" fmla="*/ 29615 w 34440"/>
                <a:gd name="connsiteY50" fmla="*/ 26097 h 49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34440" h="49531">
                  <a:moveTo>
                    <a:pt x="25978" y="39847"/>
                  </a:moveTo>
                  <a:cubicBezTo>
                    <a:pt x="25162" y="41030"/>
                    <a:pt x="24049" y="41991"/>
                    <a:pt x="22564" y="42657"/>
                  </a:cubicBezTo>
                  <a:cubicBezTo>
                    <a:pt x="21080" y="43322"/>
                    <a:pt x="19373" y="43692"/>
                    <a:pt x="17368" y="43692"/>
                  </a:cubicBezTo>
                  <a:cubicBezTo>
                    <a:pt x="15364" y="43692"/>
                    <a:pt x="13583" y="43396"/>
                    <a:pt x="12099" y="42657"/>
                  </a:cubicBezTo>
                  <a:cubicBezTo>
                    <a:pt x="10614" y="41991"/>
                    <a:pt x="9501" y="41030"/>
                    <a:pt x="8684" y="39847"/>
                  </a:cubicBezTo>
                  <a:cubicBezTo>
                    <a:pt x="7868" y="38664"/>
                    <a:pt x="7497" y="37260"/>
                    <a:pt x="7497" y="35633"/>
                  </a:cubicBezTo>
                  <a:cubicBezTo>
                    <a:pt x="7497" y="33933"/>
                    <a:pt x="7942" y="32454"/>
                    <a:pt x="8758" y="31198"/>
                  </a:cubicBezTo>
                  <a:cubicBezTo>
                    <a:pt x="9575" y="29941"/>
                    <a:pt x="10762" y="28906"/>
                    <a:pt x="12247" y="28167"/>
                  </a:cubicBezTo>
                  <a:cubicBezTo>
                    <a:pt x="13731" y="27427"/>
                    <a:pt x="15439" y="27058"/>
                    <a:pt x="17294" y="27058"/>
                  </a:cubicBezTo>
                  <a:cubicBezTo>
                    <a:pt x="19150" y="27058"/>
                    <a:pt x="20857" y="27427"/>
                    <a:pt x="22341" y="28167"/>
                  </a:cubicBezTo>
                  <a:cubicBezTo>
                    <a:pt x="23826" y="28906"/>
                    <a:pt x="24939" y="29941"/>
                    <a:pt x="25830" y="31198"/>
                  </a:cubicBezTo>
                  <a:cubicBezTo>
                    <a:pt x="26721" y="32454"/>
                    <a:pt x="27092" y="33933"/>
                    <a:pt x="27166" y="35633"/>
                  </a:cubicBezTo>
                  <a:cubicBezTo>
                    <a:pt x="27166" y="37260"/>
                    <a:pt x="26721" y="38664"/>
                    <a:pt x="25904" y="39847"/>
                  </a:cubicBezTo>
                  <a:moveTo>
                    <a:pt x="8981" y="13529"/>
                  </a:moveTo>
                  <a:cubicBezTo>
                    <a:pt x="8981" y="12050"/>
                    <a:pt x="9278" y="10720"/>
                    <a:pt x="10020" y="9611"/>
                  </a:cubicBezTo>
                  <a:cubicBezTo>
                    <a:pt x="10688" y="8502"/>
                    <a:pt x="11653" y="7615"/>
                    <a:pt x="12915" y="7023"/>
                  </a:cubicBezTo>
                  <a:cubicBezTo>
                    <a:pt x="14177" y="6432"/>
                    <a:pt x="15661" y="6062"/>
                    <a:pt x="17294" y="6062"/>
                  </a:cubicBezTo>
                  <a:cubicBezTo>
                    <a:pt x="18927" y="6062"/>
                    <a:pt x="20412" y="6358"/>
                    <a:pt x="21599" y="7023"/>
                  </a:cubicBezTo>
                  <a:cubicBezTo>
                    <a:pt x="22861" y="7615"/>
                    <a:pt x="23826" y="8502"/>
                    <a:pt x="24494" y="9611"/>
                  </a:cubicBezTo>
                  <a:cubicBezTo>
                    <a:pt x="25162" y="10720"/>
                    <a:pt x="25533" y="12050"/>
                    <a:pt x="25533" y="13529"/>
                  </a:cubicBezTo>
                  <a:cubicBezTo>
                    <a:pt x="25533" y="15081"/>
                    <a:pt x="25162" y="16412"/>
                    <a:pt x="24420" y="17521"/>
                  </a:cubicBezTo>
                  <a:cubicBezTo>
                    <a:pt x="23678" y="18630"/>
                    <a:pt x="22713" y="19591"/>
                    <a:pt x="21451" y="20182"/>
                  </a:cubicBezTo>
                  <a:cubicBezTo>
                    <a:pt x="20189" y="20848"/>
                    <a:pt x="18779" y="21143"/>
                    <a:pt x="17146" y="21143"/>
                  </a:cubicBezTo>
                  <a:cubicBezTo>
                    <a:pt x="15513" y="21143"/>
                    <a:pt x="14028" y="20848"/>
                    <a:pt x="12841" y="20182"/>
                  </a:cubicBezTo>
                  <a:cubicBezTo>
                    <a:pt x="11579" y="19517"/>
                    <a:pt x="10614" y="18630"/>
                    <a:pt x="9872" y="17521"/>
                  </a:cubicBezTo>
                  <a:cubicBezTo>
                    <a:pt x="9130" y="16412"/>
                    <a:pt x="8833" y="15007"/>
                    <a:pt x="8833" y="13529"/>
                  </a:cubicBezTo>
                  <a:moveTo>
                    <a:pt x="29541" y="26097"/>
                  </a:moveTo>
                  <a:cubicBezTo>
                    <a:pt x="28057" y="24914"/>
                    <a:pt x="26424" y="24248"/>
                    <a:pt x="24642" y="23879"/>
                  </a:cubicBezTo>
                  <a:lnTo>
                    <a:pt x="24642" y="23583"/>
                  </a:lnTo>
                  <a:cubicBezTo>
                    <a:pt x="27018" y="22992"/>
                    <a:pt x="28873" y="21735"/>
                    <a:pt x="30358" y="19739"/>
                  </a:cubicBezTo>
                  <a:cubicBezTo>
                    <a:pt x="31842" y="17743"/>
                    <a:pt x="32584" y="15451"/>
                    <a:pt x="32584" y="12864"/>
                  </a:cubicBezTo>
                  <a:cubicBezTo>
                    <a:pt x="32584" y="10424"/>
                    <a:pt x="31916" y="8206"/>
                    <a:pt x="30580" y="6284"/>
                  </a:cubicBezTo>
                  <a:cubicBezTo>
                    <a:pt x="29244" y="4362"/>
                    <a:pt x="27389" y="2809"/>
                    <a:pt x="25088" y="1700"/>
                  </a:cubicBezTo>
                  <a:cubicBezTo>
                    <a:pt x="22787" y="591"/>
                    <a:pt x="20115" y="0"/>
                    <a:pt x="17220" y="0"/>
                  </a:cubicBezTo>
                  <a:cubicBezTo>
                    <a:pt x="14325" y="0"/>
                    <a:pt x="11579" y="517"/>
                    <a:pt x="9278" y="1700"/>
                  </a:cubicBezTo>
                  <a:cubicBezTo>
                    <a:pt x="6977" y="2809"/>
                    <a:pt x="5121" y="4362"/>
                    <a:pt x="3785" y="6284"/>
                  </a:cubicBezTo>
                  <a:cubicBezTo>
                    <a:pt x="2449" y="8206"/>
                    <a:pt x="1781" y="10424"/>
                    <a:pt x="1781" y="12864"/>
                  </a:cubicBezTo>
                  <a:cubicBezTo>
                    <a:pt x="1781" y="15451"/>
                    <a:pt x="2449" y="17743"/>
                    <a:pt x="3934" y="19739"/>
                  </a:cubicBezTo>
                  <a:cubicBezTo>
                    <a:pt x="5344" y="21735"/>
                    <a:pt x="7274" y="22992"/>
                    <a:pt x="9723" y="23583"/>
                  </a:cubicBezTo>
                  <a:lnTo>
                    <a:pt x="9723" y="23879"/>
                  </a:lnTo>
                  <a:cubicBezTo>
                    <a:pt x="7868" y="24174"/>
                    <a:pt x="6235" y="24914"/>
                    <a:pt x="4750" y="26097"/>
                  </a:cubicBezTo>
                  <a:cubicBezTo>
                    <a:pt x="3266" y="27279"/>
                    <a:pt x="2078" y="28684"/>
                    <a:pt x="1262" y="30384"/>
                  </a:cubicBezTo>
                  <a:cubicBezTo>
                    <a:pt x="371" y="32085"/>
                    <a:pt x="0" y="34007"/>
                    <a:pt x="0" y="36003"/>
                  </a:cubicBezTo>
                  <a:cubicBezTo>
                    <a:pt x="0" y="38590"/>
                    <a:pt x="742" y="40956"/>
                    <a:pt x="2152" y="42952"/>
                  </a:cubicBezTo>
                  <a:cubicBezTo>
                    <a:pt x="3637" y="45022"/>
                    <a:pt x="5641" y="46575"/>
                    <a:pt x="8239" y="47758"/>
                  </a:cubicBezTo>
                  <a:cubicBezTo>
                    <a:pt x="10837" y="48940"/>
                    <a:pt x="13806" y="49532"/>
                    <a:pt x="17220" y="49532"/>
                  </a:cubicBezTo>
                  <a:cubicBezTo>
                    <a:pt x="20634" y="49532"/>
                    <a:pt x="23529" y="48940"/>
                    <a:pt x="26127" y="47758"/>
                  </a:cubicBezTo>
                  <a:cubicBezTo>
                    <a:pt x="28725" y="46575"/>
                    <a:pt x="30729" y="45022"/>
                    <a:pt x="32213" y="42952"/>
                  </a:cubicBezTo>
                  <a:cubicBezTo>
                    <a:pt x="33698" y="40882"/>
                    <a:pt x="34440" y="38590"/>
                    <a:pt x="34440" y="36003"/>
                  </a:cubicBezTo>
                  <a:cubicBezTo>
                    <a:pt x="34440" y="33933"/>
                    <a:pt x="33995" y="32085"/>
                    <a:pt x="33104" y="30384"/>
                  </a:cubicBezTo>
                  <a:cubicBezTo>
                    <a:pt x="32213" y="28684"/>
                    <a:pt x="31100" y="27206"/>
                    <a:pt x="29615" y="26097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 69">
              <a:extLst>
                <a:ext uri="{FF2B5EF4-FFF2-40B4-BE49-F238E27FC236}">
                  <a16:creationId xmlns:a16="http://schemas.microsoft.com/office/drawing/2014/main" id="{D59980D5-CDC3-C642-FAE8-D91F60F2E690}"/>
                </a:ext>
              </a:extLst>
            </p:cNvPr>
            <p:cNvSpPr/>
            <p:nvPr/>
          </p:nvSpPr>
          <p:spPr>
            <a:xfrm>
              <a:off x="1240716" y="1249554"/>
              <a:ext cx="19149" cy="48127"/>
            </a:xfrm>
            <a:custGeom>
              <a:avLst/>
              <a:gdLst>
                <a:gd name="connsiteX0" fmla="*/ 0 w 19149"/>
                <a:gd name="connsiteY0" fmla="*/ 7836 h 48127"/>
                <a:gd name="connsiteX1" fmla="*/ 0 w 19149"/>
                <a:gd name="connsiteY1" fmla="*/ 14786 h 48127"/>
                <a:gd name="connsiteX2" fmla="*/ 11579 w 19149"/>
                <a:gd name="connsiteY2" fmla="*/ 7245 h 48127"/>
                <a:gd name="connsiteX3" fmla="*/ 11876 w 19149"/>
                <a:gd name="connsiteY3" fmla="*/ 7245 h 48127"/>
                <a:gd name="connsiteX4" fmla="*/ 11876 w 19149"/>
                <a:gd name="connsiteY4" fmla="*/ 48127 h 48127"/>
                <a:gd name="connsiteX5" fmla="*/ 19150 w 19149"/>
                <a:gd name="connsiteY5" fmla="*/ 48127 h 48127"/>
                <a:gd name="connsiteX6" fmla="*/ 19150 w 19149"/>
                <a:gd name="connsiteY6" fmla="*/ 0 h 48127"/>
                <a:gd name="connsiteX7" fmla="*/ 12099 w 19149"/>
                <a:gd name="connsiteY7" fmla="*/ 0 h 48127"/>
                <a:gd name="connsiteX8" fmla="*/ 0 w 19149"/>
                <a:gd name="connsiteY8" fmla="*/ 7836 h 48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149" h="48127">
                  <a:moveTo>
                    <a:pt x="0" y="7836"/>
                  </a:moveTo>
                  <a:lnTo>
                    <a:pt x="0" y="14786"/>
                  </a:lnTo>
                  <a:lnTo>
                    <a:pt x="11579" y="7245"/>
                  </a:lnTo>
                  <a:lnTo>
                    <a:pt x="11876" y="7245"/>
                  </a:lnTo>
                  <a:lnTo>
                    <a:pt x="11876" y="48127"/>
                  </a:lnTo>
                  <a:lnTo>
                    <a:pt x="19150" y="48127"/>
                  </a:lnTo>
                  <a:lnTo>
                    <a:pt x="19150" y="0"/>
                  </a:lnTo>
                  <a:lnTo>
                    <a:pt x="12099" y="0"/>
                  </a:lnTo>
                  <a:lnTo>
                    <a:pt x="0" y="783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389438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B4C2AE5F-5B07-A9E1-12B6-766C5B2175DD}"/>
              </a:ext>
            </a:extLst>
          </p:cNvPr>
          <p:cNvSpPr/>
          <p:nvPr userDrawn="1"/>
        </p:nvSpPr>
        <p:spPr>
          <a:xfrm>
            <a:off x="7633763" y="1884759"/>
            <a:ext cx="12449810" cy="9424035"/>
          </a:xfrm>
          <a:custGeom>
            <a:avLst/>
            <a:gdLst/>
            <a:ahLst/>
            <a:cxnLst/>
            <a:rect l="l" t="t" r="r" b="b"/>
            <a:pathLst>
              <a:path w="12449810" h="9424035">
                <a:moveTo>
                  <a:pt x="0" y="9423796"/>
                </a:moveTo>
                <a:lnTo>
                  <a:pt x="12449327" y="9423796"/>
                </a:lnTo>
                <a:lnTo>
                  <a:pt x="12449327" y="0"/>
                </a:lnTo>
                <a:lnTo>
                  <a:pt x="0" y="0"/>
                </a:lnTo>
                <a:lnTo>
                  <a:pt x="0" y="9423796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5">
            <a:extLst>
              <a:ext uri="{FF2B5EF4-FFF2-40B4-BE49-F238E27FC236}">
                <a16:creationId xmlns:a16="http://schemas.microsoft.com/office/drawing/2014/main" id="{FD4C9B6A-9486-ED9F-9769-3AEFDC203FED}"/>
              </a:ext>
            </a:extLst>
          </p:cNvPr>
          <p:cNvSpPr/>
          <p:nvPr userDrawn="1"/>
        </p:nvSpPr>
        <p:spPr>
          <a:xfrm>
            <a:off x="7633763" y="0"/>
            <a:ext cx="12449810" cy="1885314"/>
          </a:xfrm>
          <a:custGeom>
            <a:avLst/>
            <a:gdLst/>
            <a:ahLst/>
            <a:cxnLst/>
            <a:rect l="l" t="t" r="r" b="b"/>
            <a:pathLst>
              <a:path w="12449810" h="1885314">
                <a:moveTo>
                  <a:pt x="0" y="1884759"/>
                </a:moveTo>
                <a:lnTo>
                  <a:pt x="12449327" y="1884759"/>
                </a:lnTo>
                <a:lnTo>
                  <a:pt x="12449327" y="0"/>
                </a:lnTo>
                <a:lnTo>
                  <a:pt x="0" y="0"/>
                </a:lnTo>
                <a:lnTo>
                  <a:pt x="0" y="1884759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6">
            <a:extLst>
              <a:ext uri="{FF2B5EF4-FFF2-40B4-BE49-F238E27FC236}">
                <a16:creationId xmlns:a16="http://schemas.microsoft.com/office/drawing/2014/main" id="{1E79754E-60FB-CD46-7D42-EA29AF172D9D}"/>
              </a:ext>
            </a:extLst>
          </p:cNvPr>
          <p:cNvSpPr/>
          <p:nvPr userDrawn="1"/>
        </p:nvSpPr>
        <p:spPr>
          <a:xfrm>
            <a:off x="7361348" y="635"/>
            <a:ext cx="272415" cy="11308715"/>
          </a:xfrm>
          <a:custGeom>
            <a:avLst/>
            <a:gdLst/>
            <a:ahLst/>
            <a:cxnLst/>
            <a:rect l="l" t="t" r="r" b="b"/>
            <a:pathLst>
              <a:path w="272415" h="11308715">
                <a:moveTo>
                  <a:pt x="272243" y="0"/>
                </a:moveTo>
                <a:lnTo>
                  <a:pt x="0" y="0"/>
                </a:lnTo>
                <a:lnTo>
                  <a:pt x="0" y="11308556"/>
                </a:lnTo>
                <a:lnTo>
                  <a:pt x="272243" y="11308556"/>
                </a:lnTo>
                <a:lnTo>
                  <a:pt x="272243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Picture Placeholder 12">
            <a:extLst>
              <a:ext uri="{FF2B5EF4-FFF2-40B4-BE49-F238E27FC236}">
                <a16:creationId xmlns:a16="http://schemas.microsoft.com/office/drawing/2014/main" id="{679836C0-9DB3-D938-6AE4-A11E1356B9B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7368188" cy="11307763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37AE12DA-3DB5-27A3-A5A2-F855B548EC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601549" y="3623032"/>
            <a:ext cx="9109492" cy="22247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8000">
                <a:solidFill>
                  <a:schemeClr val="bg1"/>
                </a:solidFill>
              </a:defRPr>
            </a:lvl1pPr>
          </a:lstStyle>
          <a:p>
            <a:r>
              <a:rPr lang="en-GB"/>
              <a:t>Slide title maximum of 3 lines</a:t>
            </a:r>
            <a:endParaRPr lang="en-US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560B5E79-0A9C-9537-8518-710F86B3396D}"/>
              </a:ext>
            </a:extLst>
          </p:cNvPr>
          <p:cNvGrpSpPr/>
          <p:nvPr userDrawn="1"/>
        </p:nvGrpSpPr>
        <p:grpSpPr>
          <a:xfrm>
            <a:off x="15255220" y="9445907"/>
            <a:ext cx="3788430" cy="932658"/>
            <a:chOff x="942530" y="948344"/>
            <a:chExt cx="3788430" cy="932658"/>
          </a:xfrm>
        </p:grpSpPr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B3736AEC-1760-F3DF-9399-250BDAEC9CB0}"/>
                </a:ext>
              </a:extLst>
            </p:cNvPr>
            <p:cNvSpPr/>
            <p:nvPr/>
          </p:nvSpPr>
          <p:spPr>
            <a:xfrm>
              <a:off x="4469469" y="1185459"/>
              <a:ext cx="135459" cy="127969"/>
            </a:xfrm>
            <a:custGeom>
              <a:avLst/>
              <a:gdLst>
                <a:gd name="connsiteX0" fmla="*/ 135459 w 135459"/>
                <a:gd name="connsiteY0" fmla="*/ 3105 h 127969"/>
                <a:gd name="connsiteX1" fmla="*/ 135459 w 135459"/>
                <a:gd name="connsiteY1" fmla="*/ 0 h 127969"/>
                <a:gd name="connsiteX2" fmla="*/ 83873 w 135459"/>
                <a:gd name="connsiteY2" fmla="*/ 0 h 127969"/>
                <a:gd name="connsiteX3" fmla="*/ 83873 w 135459"/>
                <a:gd name="connsiteY3" fmla="*/ 3105 h 127969"/>
                <a:gd name="connsiteX4" fmla="*/ 99460 w 135459"/>
                <a:gd name="connsiteY4" fmla="*/ 10867 h 127969"/>
                <a:gd name="connsiteX5" fmla="*/ 99460 w 135459"/>
                <a:gd name="connsiteY5" fmla="*/ 56333 h 127969"/>
                <a:gd name="connsiteX6" fmla="*/ 89811 w 135459"/>
                <a:gd name="connsiteY6" fmla="*/ 59216 h 127969"/>
                <a:gd name="connsiteX7" fmla="*/ 49285 w 135459"/>
                <a:gd name="connsiteY7" fmla="*/ 83095 h 127969"/>
                <a:gd name="connsiteX8" fmla="*/ 36221 w 135459"/>
                <a:gd name="connsiteY8" fmla="*/ 97807 h 127969"/>
                <a:gd name="connsiteX9" fmla="*/ 36221 w 135459"/>
                <a:gd name="connsiteY9" fmla="*/ 10867 h 127969"/>
                <a:gd name="connsiteX10" fmla="*/ 51586 w 135459"/>
                <a:gd name="connsiteY10" fmla="*/ 3105 h 127969"/>
                <a:gd name="connsiteX11" fmla="*/ 51586 w 135459"/>
                <a:gd name="connsiteY11" fmla="*/ 0 h 127969"/>
                <a:gd name="connsiteX12" fmla="*/ 0 w 135459"/>
                <a:gd name="connsiteY12" fmla="*/ 0 h 127969"/>
                <a:gd name="connsiteX13" fmla="*/ 0 w 135459"/>
                <a:gd name="connsiteY13" fmla="*/ 3105 h 127969"/>
                <a:gd name="connsiteX14" fmla="*/ 15735 w 135459"/>
                <a:gd name="connsiteY14" fmla="*/ 10867 h 127969"/>
                <a:gd name="connsiteX15" fmla="*/ 15735 w 135459"/>
                <a:gd name="connsiteY15" fmla="*/ 117102 h 127969"/>
                <a:gd name="connsiteX16" fmla="*/ 0 w 135459"/>
                <a:gd name="connsiteY16" fmla="*/ 124865 h 127969"/>
                <a:gd name="connsiteX17" fmla="*/ 0 w 135459"/>
                <a:gd name="connsiteY17" fmla="*/ 127970 h 127969"/>
                <a:gd name="connsiteX18" fmla="*/ 51586 w 135459"/>
                <a:gd name="connsiteY18" fmla="*/ 127970 h 127969"/>
                <a:gd name="connsiteX19" fmla="*/ 51586 w 135459"/>
                <a:gd name="connsiteY19" fmla="*/ 124865 h 127969"/>
                <a:gd name="connsiteX20" fmla="*/ 36221 w 135459"/>
                <a:gd name="connsiteY20" fmla="*/ 117102 h 127969"/>
                <a:gd name="connsiteX21" fmla="*/ 36221 w 135459"/>
                <a:gd name="connsiteY21" fmla="*/ 115771 h 127969"/>
                <a:gd name="connsiteX22" fmla="*/ 93226 w 135459"/>
                <a:gd name="connsiteY22" fmla="*/ 67644 h 127969"/>
                <a:gd name="connsiteX23" fmla="*/ 99460 w 135459"/>
                <a:gd name="connsiteY23" fmla="*/ 65870 h 127969"/>
                <a:gd name="connsiteX24" fmla="*/ 99460 w 135459"/>
                <a:gd name="connsiteY24" fmla="*/ 117102 h 127969"/>
                <a:gd name="connsiteX25" fmla="*/ 83873 w 135459"/>
                <a:gd name="connsiteY25" fmla="*/ 124865 h 127969"/>
                <a:gd name="connsiteX26" fmla="*/ 83873 w 135459"/>
                <a:gd name="connsiteY26" fmla="*/ 127970 h 127969"/>
                <a:gd name="connsiteX27" fmla="*/ 135459 w 135459"/>
                <a:gd name="connsiteY27" fmla="*/ 127970 h 127969"/>
                <a:gd name="connsiteX28" fmla="*/ 135459 w 135459"/>
                <a:gd name="connsiteY28" fmla="*/ 124865 h 127969"/>
                <a:gd name="connsiteX29" fmla="*/ 119723 w 135459"/>
                <a:gd name="connsiteY29" fmla="*/ 117102 h 127969"/>
                <a:gd name="connsiteX30" fmla="*/ 119723 w 135459"/>
                <a:gd name="connsiteY30" fmla="*/ 62026 h 127969"/>
                <a:gd name="connsiteX31" fmla="*/ 131822 w 135459"/>
                <a:gd name="connsiteY31" fmla="*/ 61065 h 127969"/>
                <a:gd name="connsiteX32" fmla="*/ 128037 w 135459"/>
                <a:gd name="connsiteY32" fmla="*/ 52045 h 127969"/>
                <a:gd name="connsiteX33" fmla="*/ 119649 w 135459"/>
                <a:gd name="connsiteY33" fmla="*/ 52785 h 127969"/>
                <a:gd name="connsiteX34" fmla="*/ 119649 w 135459"/>
                <a:gd name="connsiteY34" fmla="*/ 10941 h 127969"/>
                <a:gd name="connsiteX35" fmla="*/ 135385 w 135459"/>
                <a:gd name="connsiteY35" fmla="*/ 3179 h 127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35459" h="127969">
                  <a:moveTo>
                    <a:pt x="135459" y="3105"/>
                  </a:moveTo>
                  <a:lnTo>
                    <a:pt x="135459" y="0"/>
                  </a:lnTo>
                  <a:lnTo>
                    <a:pt x="83873" y="0"/>
                  </a:lnTo>
                  <a:lnTo>
                    <a:pt x="83873" y="3105"/>
                  </a:lnTo>
                  <a:lnTo>
                    <a:pt x="99460" y="10867"/>
                  </a:lnTo>
                  <a:lnTo>
                    <a:pt x="99460" y="56333"/>
                  </a:lnTo>
                  <a:cubicBezTo>
                    <a:pt x="96120" y="57220"/>
                    <a:pt x="92854" y="58181"/>
                    <a:pt x="89811" y="59216"/>
                  </a:cubicBezTo>
                  <a:cubicBezTo>
                    <a:pt x="71997" y="65205"/>
                    <a:pt x="58860" y="74150"/>
                    <a:pt x="49285" y="83095"/>
                  </a:cubicBezTo>
                  <a:cubicBezTo>
                    <a:pt x="43792" y="88196"/>
                    <a:pt x="39561" y="93297"/>
                    <a:pt x="36221" y="97807"/>
                  </a:cubicBezTo>
                  <a:lnTo>
                    <a:pt x="36221" y="10867"/>
                  </a:lnTo>
                  <a:lnTo>
                    <a:pt x="51586" y="3105"/>
                  </a:lnTo>
                  <a:lnTo>
                    <a:pt x="51586" y="0"/>
                  </a:lnTo>
                  <a:lnTo>
                    <a:pt x="0" y="0"/>
                  </a:lnTo>
                  <a:lnTo>
                    <a:pt x="0" y="3105"/>
                  </a:lnTo>
                  <a:lnTo>
                    <a:pt x="15735" y="10867"/>
                  </a:lnTo>
                  <a:lnTo>
                    <a:pt x="15735" y="117102"/>
                  </a:lnTo>
                  <a:lnTo>
                    <a:pt x="0" y="124865"/>
                  </a:lnTo>
                  <a:lnTo>
                    <a:pt x="0" y="127970"/>
                  </a:lnTo>
                  <a:lnTo>
                    <a:pt x="51586" y="127970"/>
                  </a:lnTo>
                  <a:lnTo>
                    <a:pt x="51586" y="124865"/>
                  </a:lnTo>
                  <a:lnTo>
                    <a:pt x="36221" y="117102"/>
                  </a:lnTo>
                  <a:lnTo>
                    <a:pt x="36221" y="115771"/>
                  </a:lnTo>
                  <a:cubicBezTo>
                    <a:pt x="39487" y="108157"/>
                    <a:pt x="53887" y="80582"/>
                    <a:pt x="93226" y="67644"/>
                  </a:cubicBezTo>
                  <a:cubicBezTo>
                    <a:pt x="95230" y="66979"/>
                    <a:pt x="97308" y="66461"/>
                    <a:pt x="99460" y="65870"/>
                  </a:cubicBezTo>
                  <a:lnTo>
                    <a:pt x="99460" y="117102"/>
                  </a:lnTo>
                  <a:lnTo>
                    <a:pt x="83873" y="124865"/>
                  </a:lnTo>
                  <a:lnTo>
                    <a:pt x="83873" y="127970"/>
                  </a:lnTo>
                  <a:lnTo>
                    <a:pt x="135459" y="127970"/>
                  </a:lnTo>
                  <a:lnTo>
                    <a:pt x="135459" y="124865"/>
                  </a:lnTo>
                  <a:lnTo>
                    <a:pt x="119723" y="117102"/>
                  </a:lnTo>
                  <a:lnTo>
                    <a:pt x="119723" y="62026"/>
                  </a:lnTo>
                  <a:cubicBezTo>
                    <a:pt x="123583" y="61582"/>
                    <a:pt x="127591" y="61212"/>
                    <a:pt x="131822" y="61065"/>
                  </a:cubicBezTo>
                  <a:lnTo>
                    <a:pt x="128037" y="52045"/>
                  </a:lnTo>
                  <a:cubicBezTo>
                    <a:pt x="125142" y="52267"/>
                    <a:pt x="122396" y="52489"/>
                    <a:pt x="119649" y="52785"/>
                  </a:cubicBezTo>
                  <a:lnTo>
                    <a:pt x="119649" y="10941"/>
                  </a:lnTo>
                  <a:lnTo>
                    <a:pt x="135385" y="3179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 78">
              <a:extLst>
                <a:ext uri="{FF2B5EF4-FFF2-40B4-BE49-F238E27FC236}">
                  <a16:creationId xmlns:a16="http://schemas.microsoft.com/office/drawing/2014/main" id="{B491BBDB-A163-CFE7-636D-65768AF13682}"/>
                </a:ext>
              </a:extLst>
            </p:cNvPr>
            <p:cNvSpPr/>
            <p:nvPr/>
          </p:nvSpPr>
          <p:spPr>
            <a:xfrm>
              <a:off x="3867807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7511A9EC-12D6-71AC-635E-99375BC5078A}"/>
                </a:ext>
              </a:extLst>
            </p:cNvPr>
            <p:cNvSpPr/>
            <p:nvPr/>
          </p:nvSpPr>
          <p:spPr>
            <a:xfrm>
              <a:off x="4195953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53FBFED9-88E2-2098-8FBE-33038444B00B}"/>
                </a:ext>
              </a:extLst>
            </p:cNvPr>
            <p:cNvSpPr/>
            <p:nvPr/>
          </p:nvSpPr>
          <p:spPr>
            <a:xfrm>
              <a:off x="3953017" y="1185459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 81">
              <a:extLst>
                <a:ext uri="{FF2B5EF4-FFF2-40B4-BE49-F238E27FC236}">
                  <a16:creationId xmlns:a16="http://schemas.microsoft.com/office/drawing/2014/main" id="{4DDED725-9C22-C285-D87F-03B73F5E015F}"/>
                </a:ext>
              </a:extLst>
            </p:cNvPr>
            <p:cNvSpPr/>
            <p:nvPr/>
          </p:nvSpPr>
          <p:spPr>
            <a:xfrm>
              <a:off x="4081276" y="1185459"/>
              <a:ext cx="99312" cy="128043"/>
            </a:xfrm>
            <a:custGeom>
              <a:avLst/>
              <a:gdLst>
                <a:gd name="connsiteX0" fmla="*/ 0 w 99312"/>
                <a:gd name="connsiteY0" fmla="*/ 128043 h 128043"/>
                <a:gd name="connsiteX1" fmla="*/ 0 w 99312"/>
                <a:gd name="connsiteY1" fmla="*/ 124938 h 128043"/>
                <a:gd name="connsiteX2" fmla="*/ 15735 w 99312"/>
                <a:gd name="connsiteY2" fmla="*/ 117176 h 128043"/>
                <a:gd name="connsiteX3" fmla="*/ 15735 w 99312"/>
                <a:gd name="connsiteY3" fmla="*/ 10867 h 128043"/>
                <a:gd name="connsiteX4" fmla="*/ 0 w 99312"/>
                <a:gd name="connsiteY4" fmla="*/ 3105 h 128043"/>
                <a:gd name="connsiteX5" fmla="*/ 0 w 99312"/>
                <a:gd name="connsiteY5" fmla="*/ 0 h 128043"/>
                <a:gd name="connsiteX6" fmla="*/ 53961 w 99312"/>
                <a:gd name="connsiteY6" fmla="*/ 0 h 128043"/>
                <a:gd name="connsiteX7" fmla="*/ 53961 w 99312"/>
                <a:gd name="connsiteY7" fmla="*/ 3105 h 128043"/>
                <a:gd name="connsiteX8" fmla="*/ 36221 w 99312"/>
                <a:gd name="connsiteY8" fmla="*/ 10867 h 128043"/>
                <a:gd name="connsiteX9" fmla="*/ 36221 w 99312"/>
                <a:gd name="connsiteY9" fmla="*/ 117398 h 128043"/>
                <a:gd name="connsiteX10" fmla="*/ 82389 w 99312"/>
                <a:gd name="connsiteY10" fmla="*/ 117398 h 128043"/>
                <a:gd name="connsiteX11" fmla="*/ 96194 w 99312"/>
                <a:gd name="connsiteY11" fmla="*/ 84056 h 128043"/>
                <a:gd name="connsiteX12" fmla="*/ 99312 w 99312"/>
                <a:gd name="connsiteY12" fmla="*/ 84056 h 128043"/>
                <a:gd name="connsiteX13" fmla="*/ 99312 w 99312"/>
                <a:gd name="connsiteY13" fmla="*/ 128043 h 128043"/>
                <a:gd name="connsiteX14" fmla="*/ 0 w 99312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2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4056"/>
                  </a:lnTo>
                  <a:lnTo>
                    <a:pt x="99312" y="84056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 82">
              <a:extLst>
                <a:ext uri="{FF2B5EF4-FFF2-40B4-BE49-F238E27FC236}">
                  <a16:creationId xmlns:a16="http://schemas.microsoft.com/office/drawing/2014/main" id="{87D2DA0D-62CF-AA3F-1E58-D640C984DEE7}"/>
                </a:ext>
              </a:extLst>
            </p:cNvPr>
            <p:cNvSpPr/>
            <p:nvPr/>
          </p:nvSpPr>
          <p:spPr>
            <a:xfrm>
              <a:off x="4627715" y="1185459"/>
              <a:ext cx="103245" cy="128043"/>
            </a:xfrm>
            <a:custGeom>
              <a:avLst/>
              <a:gdLst>
                <a:gd name="connsiteX0" fmla="*/ 0 w 103245"/>
                <a:gd name="connsiteY0" fmla="*/ 0 h 128043"/>
                <a:gd name="connsiteX1" fmla="*/ 0 w 103245"/>
                <a:gd name="connsiteY1" fmla="*/ 3105 h 128043"/>
                <a:gd name="connsiteX2" fmla="*/ 15735 w 103245"/>
                <a:gd name="connsiteY2" fmla="*/ 10867 h 128043"/>
                <a:gd name="connsiteX3" fmla="*/ 15735 w 103245"/>
                <a:gd name="connsiteY3" fmla="*/ 117250 h 128043"/>
                <a:gd name="connsiteX4" fmla="*/ 0 w 103245"/>
                <a:gd name="connsiteY4" fmla="*/ 124938 h 128043"/>
                <a:gd name="connsiteX5" fmla="*/ 0 w 103245"/>
                <a:gd name="connsiteY5" fmla="*/ 128043 h 128043"/>
                <a:gd name="connsiteX6" fmla="*/ 103246 w 103245"/>
                <a:gd name="connsiteY6" fmla="*/ 128043 h 128043"/>
                <a:gd name="connsiteX7" fmla="*/ 103246 w 103245"/>
                <a:gd name="connsiteY7" fmla="*/ 91819 h 128043"/>
                <a:gd name="connsiteX8" fmla="*/ 100129 w 103245"/>
                <a:gd name="connsiteY8" fmla="*/ 91819 h 128043"/>
                <a:gd name="connsiteX9" fmla="*/ 87288 w 103245"/>
                <a:gd name="connsiteY9" fmla="*/ 117398 h 128043"/>
                <a:gd name="connsiteX10" fmla="*/ 36221 w 103245"/>
                <a:gd name="connsiteY10" fmla="*/ 117398 h 128043"/>
                <a:gd name="connsiteX11" fmla="*/ 36221 w 103245"/>
                <a:gd name="connsiteY11" fmla="*/ 67348 h 128043"/>
                <a:gd name="connsiteX12" fmla="*/ 68583 w 103245"/>
                <a:gd name="connsiteY12" fmla="*/ 67348 h 128043"/>
                <a:gd name="connsiteX13" fmla="*/ 78529 w 103245"/>
                <a:gd name="connsiteY13" fmla="*/ 83243 h 128043"/>
                <a:gd name="connsiteX14" fmla="*/ 81647 w 103245"/>
                <a:gd name="connsiteY14" fmla="*/ 83243 h 128043"/>
                <a:gd name="connsiteX15" fmla="*/ 81647 w 103245"/>
                <a:gd name="connsiteY15" fmla="*/ 40365 h 128043"/>
                <a:gd name="connsiteX16" fmla="*/ 78529 w 103245"/>
                <a:gd name="connsiteY16" fmla="*/ 40365 h 128043"/>
                <a:gd name="connsiteX17" fmla="*/ 68583 w 103245"/>
                <a:gd name="connsiteY17" fmla="*/ 56703 h 128043"/>
                <a:gd name="connsiteX18" fmla="*/ 36221 w 103245"/>
                <a:gd name="connsiteY18" fmla="*/ 56703 h 128043"/>
                <a:gd name="connsiteX19" fmla="*/ 36221 w 103245"/>
                <a:gd name="connsiteY19" fmla="*/ 10720 h 128043"/>
                <a:gd name="connsiteX20" fmla="*/ 82018 w 103245"/>
                <a:gd name="connsiteY20" fmla="*/ 10720 h 128043"/>
                <a:gd name="connsiteX21" fmla="*/ 94636 w 103245"/>
                <a:gd name="connsiteY21" fmla="*/ 33415 h 128043"/>
                <a:gd name="connsiteX22" fmla="*/ 97753 w 103245"/>
                <a:gd name="connsiteY22" fmla="*/ 33415 h 128043"/>
                <a:gd name="connsiteX23" fmla="*/ 97753 w 103245"/>
                <a:gd name="connsiteY23" fmla="*/ 0 h 128043"/>
                <a:gd name="connsiteX24" fmla="*/ 0 w 103245"/>
                <a:gd name="connsiteY24" fmla="*/ 0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0"/>
                  </a:moveTo>
                  <a:lnTo>
                    <a:pt x="0" y="3105"/>
                  </a:lnTo>
                  <a:lnTo>
                    <a:pt x="15735" y="10867"/>
                  </a:lnTo>
                  <a:lnTo>
                    <a:pt x="15735" y="117250"/>
                  </a:lnTo>
                  <a:lnTo>
                    <a:pt x="0" y="124938"/>
                  </a:lnTo>
                  <a:lnTo>
                    <a:pt x="0" y="128043"/>
                  </a:lnTo>
                  <a:lnTo>
                    <a:pt x="103246" y="128043"/>
                  </a:lnTo>
                  <a:lnTo>
                    <a:pt x="103246" y="91819"/>
                  </a:lnTo>
                  <a:lnTo>
                    <a:pt x="100129" y="91819"/>
                  </a:lnTo>
                  <a:lnTo>
                    <a:pt x="87288" y="117398"/>
                  </a:lnTo>
                  <a:lnTo>
                    <a:pt x="36221" y="117398"/>
                  </a:lnTo>
                  <a:lnTo>
                    <a:pt x="36221" y="67348"/>
                  </a:lnTo>
                  <a:lnTo>
                    <a:pt x="68583" y="67348"/>
                  </a:lnTo>
                  <a:lnTo>
                    <a:pt x="78529" y="83243"/>
                  </a:lnTo>
                  <a:lnTo>
                    <a:pt x="81647" y="83243"/>
                  </a:lnTo>
                  <a:lnTo>
                    <a:pt x="81647" y="40365"/>
                  </a:lnTo>
                  <a:lnTo>
                    <a:pt x="78529" y="40365"/>
                  </a:lnTo>
                  <a:lnTo>
                    <a:pt x="68583" y="56703"/>
                  </a:lnTo>
                  <a:lnTo>
                    <a:pt x="36221" y="56703"/>
                  </a:lnTo>
                  <a:lnTo>
                    <a:pt x="36221" y="10720"/>
                  </a:lnTo>
                  <a:lnTo>
                    <a:pt x="82018" y="10720"/>
                  </a:lnTo>
                  <a:lnTo>
                    <a:pt x="94636" y="33415"/>
                  </a:lnTo>
                  <a:lnTo>
                    <a:pt x="97753" y="33415"/>
                  </a:lnTo>
                  <a:lnTo>
                    <a:pt x="9775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 83">
              <a:extLst>
                <a:ext uri="{FF2B5EF4-FFF2-40B4-BE49-F238E27FC236}">
                  <a16:creationId xmlns:a16="http://schemas.microsoft.com/office/drawing/2014/main" id="{A12DB62F-5493-56B3-06B3-44F27ADE3673}"/>
                </a:ext>
              </a:extLst>
            </p:cNvPr>
            <p:cNvSpPr/>
            <p:nvPr/>
          </p:nvSpPr>
          <p:spPr>
            <a:xfrm>
              <a:off x="4265946" y="1184498"/>
              <a:ext cx="188381" cy="130039"/>
            </a:xfrm>
            <a:custGeom>
              <a:avLst/>
              <a:gdLst>
                <a:gd name="connsiteX0" fmla="*/ 137315 w 188381"/>
                <a:gd name="connsiteY0" fmla="*/ 0 h 130039"/>
                <a:gd name="connsiteX1" fmla="*/ 173536 w 188381"/>
                <a:gd name="connsiteY1" fmla="*/ 118729 h 130039"/>
                <a:gd name="connsiteX2" fmla="*/ 188381 w 188381"/>
                <a:gd name="connsiteY2" fmla="*/ 125900 h 130039"/>
                <a:gd name="connsiteX3" fmla="*/ 188381 w 188381"/>
                <a:gd name="connsiteY3" fmla="*/ 129005 h 130039"/>
                <a:gd name="connsiteX4" fmla="*/ 135979 w 188381"/>
                <a:gd name="connsiteY4" fmla="*/ 129005 h 130039"/>
                <a:gd name="connsiteX5" fmla="*/ 135979 w 188381"/>
                <a:gd name="connsiteY5" fmla="*/ 125900 h 130039"/>
                <a:gd name="connsiteX6" fmla="*/ 152531 w 188381"/>
                <a:gd name="connsiteY6" fmla="*/ 118729 h 130039"/>
                <a:gd name="connsiteX7" fmla="*/ 128779 w 188381"/>
                <a:gd name="connsiteY7" fmla="*/ 36890 h 130039"/>
                <a:gd name="connsiteX8" fmla="*/ 127591 w 188381"/>
                <a:gd name="connsiteY8" fmla="*/ 36890 h 130039"/>
                <a:gd name="connsiteX9" fmla="*/ 93894 w 188381"/>
                <a:gd name="connsiteY9" fmla="*/ 130040 h 130039"/>
                <a:gd name="connsiteX10" fmla="*/ 85729 w 188381"/>
                <a:gd name="connsiteY10" fmla="*/ 130040 h 130039"/>
                <a:gd name="connsiteX11" fmla="*/ 51437 w 188381"/>
                <a:gd name="connsiteY11" fmla="*/ 36890 h 130039"/>
                <a:gd name="connsiteX12" fmla="*/ 50250 w 188381"/>
                <a:gd name="connsiteY12" fmla="*/ 36890 h 130039"/>
                <a:gd name="connsiteX13" fmla="*/ 26721 w 188381"/>
                <a:gd name="connsiteY13" fmla="*/ 118581 h 130039"/>
                <a:gd name="connsiteX14" fmla="*/ 43273 w 188381"/>
                <a:gd name="connsiteY14" fmla="*/ 125900 h 130039"/>
                <a:gd name="connsiteX15" fmla="*/ 43273 w 188381"/>
                <a:gd name="connsiteY15" fmla="*/ 129005 h 130039"/>
                <a:gd name="connsiteX16" fmla="*/ 0 w 188381"/>
                <a:gd name="connsiteY16" fmla="*/ 129005 h 130039"/>
                <a:gd name="connsiteX17" fmla="*/ 0 w 188381"/>
                <a:gd name="connsiteY17" fmla="*/ 125900 h 130039"/>
                <a:gd name="connsiteX18" fmla="*/ 13064 w 188381"/>
                <a:gd name="connsiteY18" fmla="*/ 118950 h 130039"/>
                <a:gd name="connsiteX19" fmla="*/ 49656 w 188381"/>
                <a:gd name="connsiteY19" fmla="*/ 0 h 130039"/>
                <a:gd name="connsiteX20" fmla="*/ 57672 w 188381"/>
                <a:gd name="connsiteY20" fmla="*/ 0 h 130039"/>
                <a:gd name="connsiteX21" fmla="*/ 92706 w 188381"/>
                <a:gd name="connsiteY21" fmla="*/ 92928 h 130039"/>
                <a:gd name="connsiteX22" fmla="*/ 94116 w 188381"/>
                <a:gd name="connsiteY22" fmla="*/ 92928 h 130039"/>
                <a:gd name="connsiteX23" fmla="*/ 129521 w 188381"/>
                <a:gd name="connsiteY23" fmla="*/ 0 h 130039"/>
                <a:gd name="connsiteX24" fmla="*/ 137315 w 188381"/>
                <a:gd name="connsiteY24" fmla="*/ 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137315" y="0"/>
                  </a:moveTo>
                  <a:lnTo>
                    <a:pt x="173536" y="118729"/>
                  </a:lnTo>
                  <a:lnTo>
                    <a:pt x="188381" y="125900"/>
                  </a:lnTo>
                  <a:lnTo>
                    <a:pt x="188381" y="129005"/>
                  </a:lnTo>
                  <a:lnTo>
                    <a:pt x="135979" y="129005"/>
                  </a:lnTo>
                  <a:lnTo>
                    <a:pt x="135979" y="125900"/>
                  </a:lnTo>
                  <a:lnTo>
                    <a:pt x="152531" y="118729"/>
                  </a:lnTo>
                  <a:lnTo>
                    <a:pt x="128779" y="36890"/>
                  </a:lnTo>
                  <a:lnTo>
                    <a:pt x="127591" y="36890"/>
                  </a:lnTo>
                  <a:lnTo>
                    <a:pt x="93894" y="130040"/>
                  </a:lnTo>
                  <a:lnTo>
                    <a:pt x="85729" y="130040"/>
                  </a:lnTo>
                  <a:lnTo>
                    <a:pt x="51437" y="36890"/>
                  </a:lnTo>
                  <a:lnTo>
                    <a:pt x="50250" y="36890"/>
                  </a:lnTo>
                  <a:lnTo>
                    <a:pt x="26721" y="118581"/>
                  </a:lnTo>
                  <a:lnTo>
                    <a:pt x="43273" y="125900"/>
                  </a:lnTo>
                  <a:lnTo>
                    <a:pt x="43273" y="129005"/>
                  </a:lnTo>
                  <a:lnTo>
                    <a:pt x="0" y="129005"/>
                  </a:lnTo>
                  <a:lnTo>
                    <a:pt x="0" y="125900"/>
                  </a:lnTo>
                  <a:lnTo>
                    <a:pt x="13064" y="118950"/>
                  </a:lnTo>
                  <a:lnTo>
                    <a:pt x="49656" y="0"/>
                  </a:lnTo>
                  <a:lnTo>
                    <a:pt x="57672" y="0"/>
                  </a:lnTo>
                  <a:lnTo>
                    <a:pt x="92706" y="92928"/>
                  </a:lnTo>
                  <a:lnTo>
                    <a:pt x="94116" y="92928"/>
                  </a:lnTo>
                  <a:lnTo>
                    <a:pt x="129521" y="0"/>
                  </a:lnTo>
                  <a:lnTo>
                    <a:pt x="137315" y="0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 84">
              <a:extLst>
                <a:ext uri="{FF2B5EF4-FFF2-40B4-BE49-F238E27FC236}">
                  <a16:creationId xmlns:a16="http://schemas.microsoft.com/office/drawing/2014/main" id="{0140AE39-4F1A-32AE-DC0E-90CE91B4C421}"/>
                </a:ext>
              </a:extLst>
            </p:cNvPr>
            <p:cNvSpPr/>
            <p:nvPr/>
          </p:nvSpPr>
          <p:spPr>
            <a:xfrm>
              <a:off x="3710675" y="11845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 85">
              <a:extLst>
                <a:ext uri="{FF2B5EF4-FFF2-40B4-BE49-F238E27FC236}">
                  <a16:creationId xmlns:a16="http://schemas.microsoft.com/office/drawing/2014/main" id="{5AAD7973-7BCA-DADE-3947-4E2FC7E19F8F}"/>
                </a:ext>
              </a:extLst>
            </p:cNvPr>
            <p:cNvSpPr/>
            <p:nvPr/>
          </p:nvSpPr>
          <p:spPr>
            <a:xfrm>
              <a:off x="3520883" y="1157070"/>
              <a:ext cx="175540" cy="186224"/>
            </a:xfrm>
            <a:custGeom>
              <a:avLst/>
              <a:gdLst>
                <a:gd name="connsiteX0" fmla="*/ 91519 w 175540"/>
                <a:gd name="connsiteY0" fmla="*/ 186225 h 186224"/>
                <a:gd name="connsiteX1" fmla="*/ 44386 w 175540"/>
                <a:gd name="connsiteY1" fmla="*/ 174692 h 186224"/>
                <a:gd name="connsiteX2" fmla="*/ 11802 w 175540"/>
                <a:gd name="connsiteY2" fmla="*/ 143347 h 186224"/>
                <a:gd name="connsiteX3" fmla="*/ 0 w 175540"/>
                <a:gd name="connsiteY3" fmla="*/ 98029 h 186224"/>
                <a:gd name="connsiteX4" fmla="*/ 7571 w 175540"/>
                <a:gd name="connsiteY4" fmla="*/ 59142 h 186224"/>
                <a:gd name="connsiteX5" fmla="*/ 28354 w 175540"/>
                <a:gd name="connsiteY5" fmla="*/ 28093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5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7 w 175540"/>
                <a:gd name="connsiteY17" fmla="*/ 48053 h 186224"/>
                <a:gd name="connsiteX18" fmla="*/ 20486 w 175540"/>
                <a:gd name="connsiteY18" fmla="*/ 85387 h 186224"/>
                <a:gd name="connsiteX19" fmla="*/ 30952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9" y="186225"/>
                  </a:moveTo>
                  <a:cubicBezTo>
                    <a:pt x="73927" y="186225"/>
                    <a:pt x="58192" y="182381"/>
                    <a:pt x="44386" y="174692"/>
                  </a:cubicBezTo>
                  <a:cubicBezTo>
                    <a:pt x="30580" y="167004"/>
                    <a:pt x="19669" y="156580"/>
                    <a:pt x="11802" y="143347"/>
                  </a:cubicBezTo>
                  <a:cubicBezTo>
                    <a:pt x="3934" y="130113"/>
                    <a:pt x="0" y="115032"/>
                    <a:pt x="0" y="98029"/>
                  </a:cubicBezTo>
                  <a:cubicBezTo>
                    <a:pt x="0" y="83982"/>
                    <a:pt x="2524" y="71045"/>
                    <a:pt x="7571" y="59142"/>
                  </a:cubicBezTo>
                  <a:cubicBezTo>
                    <a:pt x="12618" y="47314"/>
                    <a:pt x="19521" y="36964"/>
                    <a:pt x="28354" y="28093"/>
                  </a:cubicBezTo>
                  <a:cubicBezTo>
                    <a:pt x="37186" y="19221"/>
                    <a:pt x="47429" y="12346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5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70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7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2" y="132183"/>
                  </a:cubicBezTo>
                  <a:cubicBezTo>
                    <a:pt x="37929" y="145121"/>
                    <a:pt x="47207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5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 86">
              <a:extLst>
                <a:ext uri="{FF2B5EF4-FFF2-40B4-BE49-F238E27FC236}">
                  <a16:creationId xmlns:a16="http://schemas.microsoft.com/office/drawing/2014/main" id="{D2F8BD58-1A7A-C79B-D443-FD80405A8F0A}"/>
                </a:ext>
              </a:extLst>
            </p:cNvPr>
            <p:cNvSpPr/>
            <p:nvPr/>
          </p:nvSpPr>
          <p:spPr>
            <a:xfrm>
              <a:off x="2351852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21 w 99386"/>
                <a:gd name="connsiteY8" fmla="*/ 10867 h 128043"/>
                <a:gd name="connsiteX9" fmla="*/ 36221 w 99386"/>
                <a:gd name="connsiteY9" fmla="*/ 117398 h 128043"/>
                <a:gd name="connsiteX10" fmla="*/ 82389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 87">
              <a:extLst>
                <a:ext uri="{FF2B5EF4-FFF2-40B4-BE49-F238E27FC236}">
                  <a16:creationId xmlns:a16="http://schemas.microsoft.com/office/drawing/2014/main" id="{144BE11F-D83A-BC32-E3E5-5DBBC6330163}"/>
                </a:ext>
              </a:extLst>
            </p:cNvPr>
            <p:cNvSpPr/>
            <p:nvPr/>
          </p:nvSpPr>
          <p:spPr>
            <a:xfrm>
              <a:off x="2480037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 88">
              <a:extLst>
                <a:ext uri="{FF2B5EF4-FFF2-40B4-BE49-F238E27FC236}">
                  <a16:creationId xmlns:a16="http://schemas.microsoft.com/office/drawing/2014/main" id="{7827FB25-ABA9-745D-032B-120E7FDD664E}"/>
                </a:ext>
              </a:extLst>
            </p:cNvPr>
            <p:cNvSpPr/>
            <p:nvPr/>
          </p:nvSpPr>
          <p:spPr>
            <a:xfrm>
              <a:off x="2612453" y="1183019"/>
              <a:ext cx="83799" cy="132109"/>
            </a:xfrm>
            <a:custGeom>
              <a:avLst/>
              <a:gdLst>
                <a:gd name="connsiteX0" fmla="*/ 40675 w 83799"/>
                <a:gd name="connsiteY0" fmla="*/ 131814 h 132109"/>
                <a:gd name="connsiteX1" fmla="*/ 19744 w 83799"/>
                <a:gd name="connsiteY1" fmla="*/ 129522 h 132109"/>
                <a:gd name="connsiteX2" fmla="*/ 1930 w 83799"/>
                <a:gd name="connsiteY2" fmla="*/ 122721 h 132109"/>
                <a:gd name="connsiteX3" fmla="*/ 0 w 83799"/>
                <a:gd name="connsiteY3" fmla="*/ 90710 h 132109"/>
                <a:gd name="connsiteX4" fmla="*/ 3117 w 83799"/>
                <a:gd name="connsiteY4" fmla="*/ 90710 h 132109"/>
                <a:gd name="connsiteX5" fmla="*/ 13435 w 83799"/>
                <a:gd name="connsiteY5" fmla="*/ 111853 h 132109"/>
                <a:gd name="connsiteX6" fmla="*/ 26869 w 83799"/>
                <a:gd name="connsiteY6" fmla="*/ 119985 h 132109"/>
                <a:gd name="connsiteX7" fmla="*/ 40155 w 83799"/>
                <a:gd name="connsiteY7" fmla="*/ 122499 h 132109"/>
                <a:gd name="connsiteX8" fmla="*/ 57969 w 83799"/>
                <a:gd name="connsiteY8" fmla="*/ 116659 h 132109"/>
                <a:gd name="connsiteX9" fmla="*/ 64501 w 83799"/>
                <a:gd name="connsiteY9" fmla="*/ 100764 h 132109"/>
                <a:gd name="connsiteX10" fmla="*/ 60864 w 83799"/>
                <a:gd name="connsiteY10" fmla="*/ 88048 h 132109"/>
                <a:gd name="connsiteX11" fmla="*/ 50176 w 83799"/>
                <a:gd name="connsiteY11" fmla="*/ 79547 h 132109"/>
                <a:gd name="connsiteX12" fmla="*/ 32733 w 83799"/>
                <a:gd name="connsiteY12" fmla="*/ 70749 h 132109"/>
                <a:gd name="connsiteX13" fmla="*/ 11505 w 83799"/>
                <a:gd name="connsiteY13" fmla="*/ 56851 h 132109"/>
                <a:gd name="connsiteX14" fmla="*/ 4082 w 83799"/>
                <a:gd name="connsiteY14" fmla="*/ 36373 h 132109"/>
                <a:gd name="connsiteX15" fmla="*/ 7497 w 83799"/>
                <a:gd name="connsiteY15" fmla="*/ 22918 h 132109"/>
                <a:gd name="connsiteX16" fmla="*/ 16775 w 83799"/>
                <a:gd name="connsiteY16" fmla="*/ 11311 h 132109"/>
                <a:gd name="connsiteX17" fmla="*/ 29838 w 83799"/>
                <a:gd name="connsiteY17" fmla="*/ 3105 h 132109"/>
                <a:gd name="connsiteX18" fmla="*/ 44831 w 83799"/>
                <a:gd name="connsiteY18" fmla="*/ 0 h 132109"/>
                <a:gd name="connsiteX19" fmla="*/ 61977 w 83799"/>
                <a:gd name="connsiteY19" fmla="*/ 2144 h 132109"/>
                <a:gd name="connsiteX20" fmla="*/ 77787 w 83799"/>
                <a:gd name="connsiteY20" fmla="*/ 8354 h 132109"/>
                <a:gd name="connsiteX21" fmla="*/ 79717 w 83799"/>
                <a:gd name="connsiteY21" fmla="*/ 39404 h 132109"/>
                <a:gd name="connsiteX22" fmla="*/ 76599 w 83799"/>
                <a:gd name="connsiteY22" fmla="*/ 39404 h 132109"/>
                <a:gd name="connsiteX23" fmla="*/ 66431 w 83799"/>
                <a:gd name="connsiteY23" fmla="*/ 18630 h 132109"/>
                <a:gd name="connsiteX24" fmla="*/ 55149 w 83799"/>
                <a:gd name="connsiteY24" fmla="*/ 11681 h 132109"/>
                <a:gd name="connsiteX25" fmla="*/ 43644 w 83799"/>
                <a:gd name="connsiteY25" fmla="*/ 9537 h 132109"/>
                <a:gd name="connsiteX26" fmla="*/ 29690 w 83799"/>
                <a:gd name="connsiteY26" fmla="*/ 15155 h 132109"/>
                <a:gd name="connsiteX27" fmla="*/ 24123 w 83799"/>
                <a:gd name="connsiteY27" fmla="*/ 29349 h 132109"/>
                <a:gd name="connsiteX28" fmla="*/ 30061 w 83799"/>
                <a:gd name="connsiteY28" fmla="*/ 44283 h 132109"/>
                <a:gd name="connsiteX29" fmla="*/ 49285 w 83799"/>
                <a:gd name="connsiteY29" fmla="*/ 55964 h 132109"/>
                <a:gd name="connsiteX30" fmla="*/ 68657 w 83799"/>
                <a:gd name="connsiteY30" fmla="*/ 66757 h 132109"/>
                <a:gd name="connsiteX31" fmla="*/ 80088 w 83799"/>
                <a:gd name="connsiteY31" fmla="*/ 78290 h 132109"/>
                <a:gd name="connsiteX32" fmla="*/ 83799 w 83799"/>
                <a:gd name="connsiteY32" fmla="*/ 94628 h 132109"/>
                <a:gd name="connsiteX33" fmla="*/ 79939 w 83799"/>
                <a:gd name="connsiteY33" fmla="*/ 110744 h 132109"/>
                <a:gd name="connsiteX34" fmla="*/ 69622 w 83799"/>
                <a:gd name="connsiteY34" fmla="*/ 122499 h 132109"/>
                <a:gd name="connsiteX35" fmla="*/ 55668 w 83799"/>
                <a:gd name="connsiteY35" fmla="*/ 129670 h 132109"/>
                <a:gd name="connsiteX36" fmla="*/ 40749 w 83799"/>
                <a:gd name="connsiteY36" fmla="*/ 132110 h 132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799" h="132109">
                  <a:moveTo>
                    <a:pt x="40675" y="131814"/>
                  </a:moveTo>
                  <a:cubicBezTo>
                    <a:pt x="32510" y="131814"/>
                    <a:pt x="25533" y="131075"/>
                    <a:pt x="19744" y="129522"/>
                  </a:cubicBezTo>
                  <a:cubicBezTo>
                    <a:pt x="13954" y="127970"/>
                    <a:pt x="8016" y="125678"/>
                    <a:pt x="1930" y="122721"/>
                  </a:cubicBezTo>
                  <a:lnTo>
                    <a:pt x="0" y="90710"/>
                  </a:lnTo>
                  <a:lnTo>
                    <a:pt x="3117" y="90710"/>
                  </a:lnTo>
                  <a:lnTo>
                    <a:pt x="13435" y="111853"/>
                  </a:lnTo>
                  <a:cubicBezTo>
                    <a:pt x="17962" y="115624"/>
                    <a:pt x="22490" y="118359"/>
                    <a:pt x="26869" y="119985"/>
                  </a:cubicBezTo>
                  <a:cubicBezTo>
                    <a:pt x="31323" y="121686"/>
                    <a:pt x="35702" y="122499"/>
                    <a:pt x="40155" y="122499"/>
                  </a:cubicBezTo>
                  <a:cubicBezTo>
                    <a:pt x="47652" y="122499"/>
                    <a:pt x="53664" y="120577"/>
                    <a:pt x="57969" y="116659"/>
                  </a:cubicBezTo>
                  <a:cubicBezTo>
                    <a:pt x="62274" y="112740"/>
                    <a:pt x="64501" y="107491"/>
                    <a:pt x="64501" y="100764"/>
                  </a:cubicBezTo>
                  <a:cubicBezTo>
                    <a:pt x="64501" y="95441"/>
                    <a:pt x="63313" y="91227"/>
                    <a:pt x="60864" y="88048"/>
                  </a:cubicBezTo>
                  <a:cubicBezTo>
                    <a:pt x="58489" y="84869"/>
                    <a:pt x="54926" y="82060"/>
                    <a:pt x="50176" y="79547"/>
                  </a:cubicBezTo>
                  <a:cubicBezTo>
                    <a:pt x="45425" y="77033"/>
                    <a:pt x="39636" y="74076"/>
                    <a:pt x="32733" y="70749"/>
                  </a:cubicBezTo>
                  <a:cubicBezTo>
                    <a:pt x="23529" y="66314"/>
                    <a:pt x="16404" y="61730"/>
                    <a:pt x="11505" y="56851"/>
                  </a:cubicBezTo>
                  <a:cubicBezTo>
                    <a:pt x="6606" y="51971"/>
                    <a:pt x="4082" y="45170"/>
                    <a:pt x="4082" y="36373"/>
                  </a:cubicBezTo>
                  <a:cubicBezTo>
                    <a:pt x="4082" y="31715"/>
                    <a:pt x="5196" y="27206"/>
                    <a:pt x="7497" y="22918"/>
                  </a:cubicBezTo>
                  <a:cubicBezTo>
                    <a:pt x="9798" y="18556"/>
                    <a:pt x="12841" y="14712"/>
                    <a:pt x="16775" y="11311"/>
                  </a:cubicBezTo>
                  <a:cubicBezTo>
                    <a:pt x="20709" y="7910"/>
                    <a:pt x="25014" y="5175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9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431" y="18630"/>
                  </a:lnTo>
                  <a:cubicBezTo>
                    <a:pt x="62274" y="15377"/>
                    <a:pt x="58489" y="13085"/>
                    <a:pt x="55149" y="11681"/>
                  </a:cubicBezTo>
                  <a:cubicBezTo>
                    <a:pt x="51809" y="10276"/>
                    <a:pt x="47949" y="9537"/>
                    <a:pt x="43644" y="9537"/>
                  </a:cubicBezTo>
                  <a:cubicBezTo>
                    <a:pt x="38077" y="9537"/>
                    <a:pt x="33401" y="11385"/>
                    <a:pt x="29690" y="15155"/>
                  </a:cubicBezTo>
                  <a:cubicBezTo>
                    <a:pt x="25978" y="18926"/>
                    <a:pt x="24123" y="23657"/>
                    <a:pt x="24123" y="29349"/>
                  </a:cubicBezTo>
                  <a:cubicBezTo>
                    <a:pt x="24123" y="35707"/>
                    <a:pt x="26127" y="40660"/>
                    <a:pt x="30061" y="44283"/>
                  </a:cubicBezTo>
                  <a:cubicBezTo>
                    <a:pt x="33995" y="47905"/>
                    <a:pt x="40452" y="51750"/>
                    <a:pt x="49285" y="55964"/>
                  </a:cubicBezTo>
                  <a:cubicBezTo>
                    <a:pt x="57078" y="59734"/>
                    <a:pt x="63536" y="63282"/>
                    <a:pt x="68657" y="66757"/>
                  </a:cubicBezTo>
                  <a:cubicBezTo>
                    <a:pt x="73779" y="70158"/>
                    <a:pt x="77564" y="74002"/>
                    <a:pt x="80088" y="78290"/>
                  </a:cubicBezTo>
                  <a:cubicBezTo>
                    <a:pt x="82537" y="82578"/>
                    <a:pt x="83799" y="87974"/>
                    <a:pt x="83799" y="94628"/>
                  </a:cubicBezTo>
                  <a:cubicBezTo>
                    <a:pt x="83799" y="100690"/>
                    <a:pt x="82537" y="106087"/>
                    <a:pt x="79939" y="110744"/>
                  </a:cubicBezTo>
                  <a:cubicBezTo>
                    <a:pt x="77342" y="115402"/>
                    <a:pt x="73927" y="119320"/>
                    <a:pt x="69622" y="122499"/>
                  </a:cubicBezTo>
                  <a:cubicBezTo>
                    <a:pt x="65317" y="125678"/>
                    <a:pt x="60715" y="128043"/>
                    <a:pt x="55668" y="129670"/>
                  </a:cubicBezTo>
                  <a:cubicBezTo>
                    <a:pt x="50695" y="131296"/>
                    <a:pt x="45722" y="132110"/>
                    <a:pt x="40749" y="132110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 89">
              <a:extLst>
                <a:ext uri="{FF2B5EF4-FFF2-40B4-BE49-F238E27FC236}">
                  <a16:creationId xmlns:a16="http://schemas.microsoft.com/office/drawing/2014/main" id="{FA30DF2C-4556-3728-95A2-D44AA75ACEA4}"/>
                </a:ext>
              </a:extLst>
            </p:cNvPr>
            <p:cNvSpPr/>
            <p:nvPr/>
          </p:nvSpPr>
          <p:spPr>
            <a:xfrm>
              <a:off x="2727649" y="1182871"/>
              <a:ext cx="111558" cy="131961"/>
            </a:xfrm>
            <a:custGeom>
              <a:avLst/>
              <a:gdLst>
                <a:gd name="connsiteX0" fmla="*/ 65243 w 111558"/>
                <a:gd name="connsiteY0" fmla="*/ 131962 h 131961"/>
                <a:gd name="connsiteX1" fmla="*/ 30580 w 111558"/>
                <a:gd name="connsiteY1" fmla="*/ 123830 h 131961"/>
                <a:gd name="connsiteX2" fmla="*/ 8016 w 111558"/>
                <a:gd name="connsiteY2" fmla="*/ 101503 h 131961"/>
                <a:gd name="connsiteX3" fmla="*/ 0 w 111558"/>
                <a:gd name="connsiteY3" fmla="*/ 69271 h 131961"/>
                <a:gd name="connsiteX4" fmla="*/ 5493 w 111558"/>
                <a:gd name="connsiteY4" fmla="*/ 42878 h 131961"/>
                <a:gd name="connsiteX5" fmla="*/ 20412 w 111558"/>
                <a:gd name="connsiteY5" fmla="*/ 20774 h 131961"/>
                <a:gd name="connsiteX6" fmla="*/ 42159 w 111558"/>
                <a:gd name="connsiteY6" fmla="*/ 5545 h 131961"/>
                <a:gd name="connsiteX7" fmla="*/ 68286 w 111558"/>
                <a:gd name="connsiteY7" fmla="*/ 0 h 131961"/>
                <a:gd name="connsiteX8" fmla="*/ 85061 w 111558"/>
                <a:gd name="connsiteY8" fmla="*/ 1257 h 131961"/>
                <a:gd name="connsiteX9" fmla="*/ 97234 w 111558"/>
                <a:gd name="connsiteY9" fmla="*/ 4584 h 131961"/>
                <a:gd name="connsiteX10" fmla="*/ 108070 w 111558"/>
                <a:gd name="connsiteY10" fmla="*/ 9315 h 131961"/>
                <a:gd name="connsiteX11" fmla="*/ 109258 w 111558"/>
                <a:gd name="connsiteY11" fmla="*/ 43839 h 131961"/>
                <a:gd name="connsiteX12" fmla="*/ 105769 w 111558"/>
                <a:gd name="connsiteY12" fmla="*/ 43839 h 131961"/>
                <a:gd name="connsiteX13" fmla="*/ 92335 w 111558"/>
                <a:gd name="connsiteY13" fmla="*/ 18630 h 131961"/>
                <a:gd name="connsiteX14" fmla="*/ 80385 w 111558"/>
                <a:gd name="connsiteY14" fmla="*/ 11829 h 131961"/>
                <a:gd name="connsiteX15" fmla="*/ 68435 w 111558"/>
                <a:gd name="connsiteY15" fmla="*/ 9685 h 131961"/>
                <a:gd name="connsiteX16" fmla="*/ 44238 w 111558"/>
                <a:gd name="connsiteY16" fmla="*/ 16634 h 131961"/>
                <a:gd name="connsiteX17" fmla="*/ 27389 w 111558"/>
                <a:gd name="connsiteY17" fmla="*/ 35929 h 131961"/>
                <a:gd name="connsiteX18" fmla="*/ 21228 w 111558"/>
                <a:gd name="connsiteY18" fmla="*/ 64391 h 131961"/>
                <a:gd name="connsiteX19" fmla="*/ 27166 w 111558"/>
                <a:gd name="connsiteY19" fmla="*/ 95367 h 131961"/>
                <a:gd name="connsiteX20" fmla="*/ 43273 w 111558"/>
                <a:gd name="connsiteY20" fmla="*/ 115032 h 131961"/>
                <a:gd name="connsiteX21" fmla="*/ 65688 w 111558"/>
                <a:gd name="connsiteY21" fmla="*/ 121834 h 131961"/>
                <a:gd name="connsiteX22" fmla="*/ 82760 w 111558"/>
                <a:gd name="connsiteY22" fmla="*/ 119098 h 131961"/>
                <a:gd name="connsiteX23" fmla="*/ 95155 w 111558"/>
                <a:gd name="connsiteY23" fmla="*/ 112666 h 131961"/>
                <a:gd name="connsiteX24" fmla="*/ 108219 w 111558"/>
                <a:gd name="connsiteY24" fmla="*/ 90932 h 131961"/>
                <a:gd name="connsiteX25" fmla="*/ 111559 w 111558"/>
                <a:gd name="connsiteY25" fmla="*/ 90932 h 131961"/>
                <a:gd name="connsiteX26" fmla="*/ 109258 w 111558"/>
                <a:gd name="connsiteY26" fmla="*/ 122203 h 131961"/>
                <a:gd name="connsiteX27" fmla="*/ 90925 w 111558"/>
                <a:gd name="connsiteY27" fmla="*/ 129152 h 131961"/>
                <a:gd name="connsiteX28" fmla="*/ 65614 w 111558"/>
                <a:gd name="connsiteY28" fmla="*/ 131888 h 131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11558" h="131961">
                  <a:moveTo>
                    <a:pt x="65243" y="131962"/>
                  </a:moveTo>
                  <a:cubicBezTo>
                    <a:pt x="51883" y="131962"/>
                    <a:pt x="40304" y="129226"/>
                    <a:pt x="30580" y="123830"/>
                  </a:cubicBezTo>
                  <a:cubicBezTo>
                    <a:pt x="20857" y="118359"/>
                    <a:pt x="13286" y="110966"/>
                    <a:pt x="8016" y="101503"/>
                  </a:cubicBezTo>
                  <a:cubicBezTo>
                    <a:pt x="2672" y="92040"/>
                    <a:pt x="0" y="81321"/>
                    <a:pt x="0" y="69271"/>
                  </a:cubicBezTo>
                  <a:cubicBezTo>
                    <a:pt x="0" y="59956"/>
                    <a:pt x="1781" y="51158"/>
                    <a:pt x="5493" y="42878"/>
                  </a:cubicBezTo>
                  <a:cubicBezTo>
                    <a:pt x="9130" y="34598"/>
                    <a:pt x="14103" y="27206"/>
                    <a:pt x="20412" y="20774"/>
                  </a:cubicBezTo>
                  <a:cubicBezTo>
                    <a:pt x="26721" y="14268"/>
                    <a:pt x="33921" y="9241"/>
                    <a:pt x="42159" y="5545"/>
                  </a:cubicBezTo>
                  <a:cubicBezTo>
                    <a:pt x="50324" y="1848"/>
                    <a:pt x="59008" y="0"/>
                    <a:pt x="68286" y="0"/>
                  </a:cubicBezTo>
                  <a:cubicBezTo>
                    <a:pt x="74892" y="0"/>
                    <a:pt x="80459" y="444"/>
                    <a:pt x="85061" y="1257"/>
                  </a:cubicBezTo>
                  <a:cubicBezTo>
                    <a:pt x="89589" y="2070"/>
                    <a:pt x="93671" y="3179"/>
                    <a:pt x="97234" y="4584"/>
                  </a:cubicBezTo>
                  <a:cubicBezTo>
                    <a:pt x="100796" y="5914"/>
                    <a:pt x="104434" y="7541"/>
                    <a:pt x="108070" y="9315"/>
                  </a:cubicBezTo>
                  <a:lnTo>
                    <a:pt x="109258" y="43839"/>
                  </a:lnTo>
                  <a:lnTo>
                    <a:pt x="105769" y="43839"/>
                  </a:lnTo>
                  <a:lnTo>
                    <a:pt x="92335" y="18630"/>
                  </a:lnTo>
                  <a:cubicBezTo>
                    <a:pt x="87881" y="15525"/>
                    <a:pt x="83948" y="13233"/>
                    <a:pt x="80385" y="11829"/>
                  </a:cubicBezTo>
                  <a:cubicBezTo>
                    <a:pt x="76822" y="10424"/>
                    <a:pt x="72814" y="9685"/>
                    <a:pt x="68435" y="9685"/>
                  </a:cubicBezTo>
                  <a:cubicBezTo>
                    <a:pt x="59454" y="9685"/>
                    <a:pt x="51437" y="12050"/>
                    <a:pt x="44238" y="16634"/>
                  </a:cubicBezTo>
                  <a:cubicBezTo>
                    <a:pt x="37038" y="21217"/>
                    <a:pt x="31471" y="27723"/>
                    <a:pt x="27389" y="35929"/>
                  </a:cubicBezTo>
                  <a:cubicBezTo>
                    <a:pt x="23306" y="44135"/>
                    <a:pt x="21228" y="53598"/>
                    <a:pt x="21228" y="64391"/>
                  </a:cubicBezTo>
                  <a:cubicBezTo>
                    <a:pt x="21228" y="76442"/>
                    <a:pt x="23232" y="86718"/>
                    <a:pt x="27166" y="95367"/>
                  </a:cubicBezTo>
                  <a:cubicBezTo>
                    <a:pt x="31100" y="103943"/>
                    <a:pt x="36518" y="110523"/>
                    <a:pt x="43273" y="115032"/>
                  </a:cubicBezTo>
                  <a:cubicBezTo>
                    <a:pt x="50027" y="119542"/>
                    <a:pt x="57524" y="121834"/>
                    <a:pt x="65688" y="121834"/>
                  </a:cubicBezTo>
                  <a:cubicBezTo>
                    <a:pt x="72443" y="121834"/>
                    <a:pt x="78158" y="120946"/>
                    <a:pt x="82760" y="119098"/>
                  </a:cubicBezTo>
                  <a:cubicBezTo>
                    <a:pt x="87362" y="117250"/>
                    <a:pt x="91518" y="115180"/>
                    <a:pt x="95155" y="112666"/>
                  </a:cubicBezTo>
                  <a:lnTo>
                    <a:pt x="108219" y="90932"/>
                  </a:lnTo>
                  <a:lnTo>
                    <a:pt x="111559" y="90932"/>
                  </a:lnTo>
                  <a:lnTo>
                    <a:pt x="109258" y="122203"/>
                  </a:lnTo>
                  <a:cubicBezTo>
                    <a:pt x="103543" y="125086"/>
                    <a:pt x="97456" y="127378"/>
                    <a:pt x="90925" y="129152"/>
                  </a:cubicBezTo>
                  <a:cubicBezTo>
                    <a:pt x="84393" y="130927"/>
                    <a:pt x="76006" y="131888"/>
                    <a:pt x="65614" y="131888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 90">
              <a:extLst>
                <a:ext uri="{FF2B5EF4-FFF2-40B4-BE49-F238E27FC236}">
                  <a16:creationId xmlns:a16="http://schemas.microsoft.com/office/drawing/2014/main" id="{57DFBB66-40EA-BE4C-6A2F-3CA2DBF22F08}"/>
                </a:ext>
              </a:extLst>
            </p:cNvPr>
            <p:cNvSpPr/>
            <p:nvPr/>
          </p:nvSpPr>
          <p:spPr>
            <a:xfrm>
              <a:off x="2870086" y="1183019"/>
              <a:ext cx="131079" cy="131887"/>
            </a:xfrm>
            <a:custGeom>
              <a:avLst/>
              <a:gdLst>
                <a:gd name="connsiteX0" fmla="*/ 69325 w 131079"/>
                <a:gd name="connsiteY0" fmla="*/ 122129 h 131887"/>
                <a:gd name="connsiteX1" fmla="*/ 90182 w 131079"/>
                <a:gd name="connsiteY1" fmla="*/ 115919 h 131887"/>
                <a:gd name="connsiteX2" fmla="*/ 104211 w 131079"/>
                <a:gd name="connsiteY2" fmla="*/ 98472 h 131887"/>
                <a:gd name="connsiteX3" fmla="*/ 109258 w 131079"/>
                <a:gd name="connsiteY3" fmla="*/ 71858 h 131887"/>
                <a:gd name="connsiteX4" fmla="*/ 103023 w 131079"/>
                <a:gd name="connsiteY4" fmla="*/ 38960 h 131887"/>
                <a:gd name="connsiteX5" fmla="*/ 86100 w 131079"/>
                <a:gd name="connsiteY5" fmla="*/ 17151 h 131887"/>
                <a:gd name="connsiteX6" fmla="*/ 62348 w 131079"/>
                <a:gd name="connsiteY6" fmla="*/ 9389 h 131887"/>
                <a:gd name="connsiteX7" fmla="*/ 41343 w 131079"/>
                <a:gd name="connsiteY7" fmla="*/ 15525 h 131887"/>
                <a:gd name="connsiteX8" fmla="*/ 27017 w 131079"/>
                <a:gd name="connsiteY8" fmla="*/ 32898 h 131887"/>
                <a:gd name="connsiteX9" fmla="*/ 21822 w 131079"/>
                <a:gd name="connsiteY9" fmla="*/ 59512 h 131887"/>
                <a:gd name="connsiteX10" fmla="*/ 28131 w 131079"/>
                <a:gd name="connsiteY10" fmla="*/ 92484 h 131887"/>
                <a:gd name="connsiteX11" fmla="*/ 45277 w 131079"/>
                <a:gd name="connsiteY11" fmla="*/ 114441 h 131887"/>
                <a:gd name="connsiteX12" fmla="*/ 69325 w 131079"/>
                <a:gd name="connsiteY12" fmla="*/ 122203 h 131887"/>
                <a:gd name="connsiteX13" fmla="*/ 65466 w 131079"/>
                <a:gd name="connsiteY13" fmla="*/ 131888 h 131887"/>
                <a:gd name="connsiteX14" fmla="*/ 39487 w 131079"/>
                <a:gd name="connsiteY14" fmla="*/ 126935 h 131887"/>
                <a:gd name="connsiteX15" fmla="*/ 18630 w 131079"/>
                <a:gd name="connsiteY15" fmla="*/ 113184 h 131887"/>
                <a:gd name="connsiteX16" fmla="*/ 4899 w 131079"/>
                <a:gd name="connsiteY16" fmla="*/ 92336 h 131887"/>
                <a:gd name="connsiteX17" fmla="*/ 0 w 131079"/>
                <a:gd name="connsiteY17" fmla="*/ 65944 h 131887"/>
                <a:gd name="connsiteX18" fmla="*/ 4899 w 131079"/>
                <a:gd name="connsiteY18" fmla="*/ 39552 h 131887"/>
                <a:gd name="connsiteX19" fmla="*/ 18630 w 131079"/>
                <a:gd name="connsiteY19" fmla="*/ 18704 h 131887"/>
                <a:gd name="connsiteX20" fmla="*/ 39487 w 131079"/>
                <a:gd name="connsiteY20" fmla="*/ 4953 h 131887"/>
                <a:gd name="connsiteX21" fmla="*/ 65466 w 131079"/>
                <a:gd name="connsiteY21" fmla="*/ 0 h 131887"/>
                <a:gd name="connsiteX22" fmla="*/ 91444 w 131079"/>
                <a:gd name="connsiteY22" fmla="*/ 4953 h 131887"/>
                <a:gd name="connsiteX23" fmla="*/ 112301 w 131079"/>
                <a:gd name="connsiteY23" fmla="*/ 18704 h 131887"/>
                <a:gd name="connsiteX24" fmla="*/ 126107 w 131079"/>
                <a:gd name="connsiteY24" fmla="*/ 39552 h 131887"/>
                <a:gd name="connsiteX25" fmla="*/ 131080 w 131079"/>
                <a:gd name="connsiteY25" fmla="*/ 65944 h 131887"/>
                <a:gd name="connsiteX26" fmla="*/ 126107 w 131079"/>
                <a:gd name="connsiteY26" fmla="*/ 92336 h 131887"/>
                <a:gd name="connsiteX27" fmla="*/ 112301 w 131079"/>
                <a:gd name="connsiteY27" fmla="*/ 113184 h 131887"/>
                <a:gd name="connsiteX28" fmla="*/ 91444 w 131079"/>
                <a:gd name="connsiteY28" fmla="*/ 126935 h 131887"/>
                <a:gd name="connsiteX29" fmla="*/ 65466 w 131079"/>
                <a:gd name="connsiteY29" fmla="*/ 131888 h 131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31079" h="131887">
                  <a:moveTo>
                    <a:pt x="69325" y="122129"/>
                  </a:moveTo>
                  <a:cubicBezTo>
                    <a:pt x="77267" y="122129"/>
                    <a:pt x="84170" y="120059"/>
                    <a:pt x="90182" y="115919"/>
                  </a:cubicBezTo>
                  <a:cubicBezTo>
                    <a:pt x="96120" y="111779"/>
                    <a:pt x="100796" y="105939"/>
                    <a:pt x="104211" y="98472"/>
                  </a:cubicBezTo>
                  <a:cubicBezTo>
                    <a:pt x="107551" y="91005"/>
                    <a:pt x="109258" y="82134"/>
                    <a:pt x="109258" y="71858"/>
                  </a:cubicBezTo>
                  <a:cubicBezTo>
                    <a:pt x="109258" y="59290"/>
                    <a:pt x="107180" y="48349"/>
                    <a:pt x="103023" y="38960"/>
                  </a:cubicBezTo>
                  <a:cubicBezTo>
                    <a:pt x="98867" y="29571"/>
                    <a:pt x="93226" y="22326"/>
                    <a:pt x="86100" y="17151"/>
                  </a:cubicBezTo>
                  <a:cubicBezTo>
                    <a:pt x="78974" y="11976"/>
                    <a:pt x="71033" y="9389"/>
                    <a:pt x="62348" y="9389"/>
                  </a:cubicBezTo>
                  <a:cubicBezTo>
                    <a:pt x="54406" y="9389"/>
                    <a:pt x="47429" y="11459"/>
                    <a:pt x="41343" y="15525"/>
                  </a:cubicBezTo>
                  <a:cubicBezTo>
                    <a:pt x="35256" y="19591"/>
                    <a:pt x="30506" y="25357"/>
                    <a:pt x="27017" y="32898"/>
                  </a:cubicBezTo>
                  <a:cubicBezTo>
                    <a:pt x="23603" y="40439"/>
                    <a:pt x="21822" y="49236"/>
                    <a:pt x="21822" y="59512"/>
                  </a:cubicBezTo>
                  <a:cubicBezTo>
                    <a:pt x="21822" y="72080"/>
                    <a:pt x="23900" y="83021"/>
                    <a:pt x="28131" y="92484"/>
                  </a:cubicBezTo>
                  <a:cubicBezTo>
                    <a:pt x="32362" y="101947"/>
                    <a:pt x="38077" y="109266"/>
                    <a:pt x="45277" y="114441"/>
                  </a:cubicBezTo>
                  <a:cubicBezTo>
                    <a:pt x="52477" y="119616"/>
                    <a:pt x="60493" y="122203"/>
                    <a:pt x="69325" y="122203"/>
                  </a:cubicBezTo>
                  <a:moveTo>
                    <a:pt x="65466" y="131888"/>
                  </a:moveTo>
                  <a:cubicBezTo>
                    <a:pt x="56113" y="131888"/>
                    <a:pt x="47429" y="130261"/>
                    <a:pt x="39487" y="126935"/>
                  </a:cubicBezTo>
                  <a:cubicBezTo>
                    <a:pt x="31471" y="123608"/>
                    <a:pt x="24568" y="119024"/>
                    <a:pt x="18630" y="113184"/>
                  </a:cubicBezTo>
                  <a:cubicBezTo>
                    <a:pt x="12692" y="107270"/>
                    <a:pt x="8165" y="100320"/>
                    <a:pt x="4899" y="92336"/>
                  </a:cubicBezTo>
                  <a:cubicBezTo>
                    <a:pt x="1633" y="84352"/>
                    <a:pt x="0" y="75555"/>
                    <a:pt x="0" y="65944"/>
                  </a:cubicBezTo>
                  <a:cubicBezTo>
                    <a:pt x="0" y="56333"/>
                    <a:pt x="1633" y="47610"/>
                    <a:pt x="4899" y="39552"/>
                  </a:cubicBezTo>
                  <a:cubicBezTo>
                    <a:pt x="8165" y="31567"/>
                    <a:pt x="12692" y="24544"/>
                    <a:pt x="18630" y="18704"/>
                  </a:cubicBezTo>
                  <a:cubicBezTo>
                    <a:pt x="24568" y="12790"/>
                    <a:pt x="31471" y="8206"/>
                    <a:pt x="39487" y="4953"/>
                  </a:cubicBezTo>
                  <a:cubicBezTo>
                    <a:pt x="47503" y="1626"/>
                    <a:pt x="56113" y="0"/>
                    <a:pt x="65466" y="0"/>
                  </a:cubicBezTo>
                  <a:cubicBezTo>
                    <a:pt x="74818" y="0"/>
                    <a:pt x="83502" y="1626"/>
                    <a:pt x="91444" y="4953"/>
                  </a:cubicBezTo>
                  <a:cubicBezTo>
                    <a:pt x="99460" y="8280"/>
                    <a:pt x="106363" y="12864"/>
                    <a:pt x="112301" y="18704"/>
                  </a:cubicBezTo>
                  <a:cubicBezTo>
                    <a:pt x="118239" y="24618"/>
                    <a:pt x="122841" y="31567"/>
                    <a:pt x="126107" y="39552"/>
                  </a:cubicBezTo>
                  <a:cubicBezTo>
                    <a:pt x="129447" y="47536"/>
                    <a:pt x="131080" y="56407"/>
                    <a:pt x="131080" y="65944"/>
                  </a:cubicBezTo>
                  <a:cubicBezTo>
                    <a:pt x="131080" y="75481"/>
                    <a:pt x="129447" y="84352"/>
                    <a:pt x="126107" y="92336"/>
                  </a:cubicBezTo>
                  <a:cubicBezTo>
                    <a:pt x="122767" y="100320"/>
                    <a:pt x="118165" y="107344"/>
                    <a:pt x="112301" y="113184"/>
                  </a:cubicBezTo>
                  <a:cubicBezTo>
                    <a:pt x="106363" y="119098"/>
                    <a:pt x="99460" y="123682"/>
                    <a:pt x="91444" y="126935"/>
                  </a:cubicBezTo>
                  <a:cubicBezTo>
                    <a:pt x="83428" y="130261"/>
                    <a:pt x="74818" y="131888"/>
                    <a:pt x="65466" y="131888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 91">
              <a:extLst>
                <a:ext uri="{FF2B5EF4-FFF2-40B4-BE49-F238E27FC236}">
                  <a16:creationId xmlns:a16="http://schemas.microsoft.com/office/drawing/2014/main" id="{22806FA8-A0E0-E09A-1F1D-B282D45BBC68}"/>
                </a:ext>
              </a:extLst>
            </p:cNvPr>
            <p:cNvSpPr/>
            <p:nvPr/>
          </p:nvSpPr>
          <p:spPr>
            <a:xfrm>
              <a:off x="3023359" y="1184867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 92">
              <a:extLst>
                <a:ext uri="{FF2B5EF4-FFF2-40B4-BE49-F238E27FC236}">
                  <a16:creationId xmlns:a16="http://schemas.microsoft.com/office/drawing/2014/main" id="{49043EBC-18E0-31C9-FAAB-92D2F0E96A12}"/>
                </a:ext>
              </a:extLst>
            </p:cNvPr>
            <p:cNvSpPr/>
            <p:nvPr/>
          </p:nvSpPr>
          <p:spPr>
            <a:xfrm>
              <a:off x="3105599" y="1184867"/>
              <a:ext cx="99311" cy="128043"/>
            </a:xfrm>
            <a:custGeom>
              <a:avLst/>
              <a:gdLst>
                <a:gd name="connsiteX0" fmla="*/ 0 w 99311"/>
                <a:gd name="connsiteY0" fmla="*/ 128043 h 128043"/>
                <a:gd name="connsiteX1" fmla="*/ 0 w 99311"/>
                <a:gd name="connsiteY1" fmla="*/ 124938 h 128043"/>
                <a:gd name="connsiteX2" fmla="*/ 15735 w 99311"/>
                <a:gd name="connsiteY2" fmla="*/ 117176 h 128043"/>
                <a:gd name="connsiteX3" fmla="*/ 15735 w 99311"/>
                <a:gd name="connsiteY3" fmla="*/ 10867 h 128043"/>
                <a:gd name="connsiteX4" fmla="*/ 0 w 99311"/>
                <a:gd name="connsiteY4" fmla="*/ 3105 h 128043"/>
                <a:gd name="connsiteX5" fmla="*/ 0 w 99311"/>
                <a:gd name="connsiteY5" fmla="*/ 0 h 128043"/>
                <a:gd name="connsiteX6" fmla="*/ 53961 w 99311"/>
                <a:gd name="connsiteY6" fmla="*/ 0 h 128043"/>
                <a:gd name="connsiteX7" fmla="*/ 53961 w 99311"/>
                <a:gd name="connsiteY7" fmla="*/ 3105 h 128043"/>
                <a:gd name="connsiteX8" fmla="*/ 36221 w 99311"/>
                <a:gd name="connsiteY8" fmla="*/ 10867 h 128043"/>
                <a:gd name="connsiteX9" fmla="*/ 36221 w 99311"/>
                <a:gd name="connsiteY9" fmla="*/ 117398 h 128043"/>
                <a:gd name="connsiteX10" fmla="*/ 82389 w 99311"/>
                <a:gd name="connsiteY10" fmla="*/ 117398 h 128043"/>
                <a:gd name="connsiteX11" fmla="*/ 96194 w 99311"/>
                <a:gd name="connsiteY11" fmla="*/ 83982 h 128043"/>
                <a:gd name="connsiteX12" fmla="*/ 99312 w 99311"/>
                <a:gd name="connsiteY12" fmla="*/ 83982 h 128043"/>
                <a:gd name="connsiteX13" fmla="*/ 99312 w 99311"/>
                <a:gd name="connsiteY13" fmla="*/ 128043 h 128043"/>
                <a:gd name="connsiteX14" fmla="*/ 0 w 99311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1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3982"/>
                  </a:lnTo>
                  <a:lnTo>
                    <a:pt x="99312" y="83982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 93">
              <a:extLst>
                <a:ext uri="{FF2B5EF4-FFF2-40B4-BE49-F238E27FC236}">
                  <a16:creationId xmlns:a16="http://schemas.microsoft.com/office/drawing/2014/main" id="{044899CB-3477-4562-37FA-DD02EAABBDB1}"/>
                </a:ext>
              </a:extLst>
            </p:cNvPr>
            <p:cNvSpPr/>
            <p:nvPr/>
          </p:nvSpPr>
          <p:spPr>
            <a:xfrm>
              <a:off x="3255680" y="1197731"/>
              <a:ext cx="107699" cy="103277"/>
            </a:xfrm>
            <a:custGeom>
              <a:avLst/>
              <a:gdLst>
                <a:gd name="connsiteX0" fmla="*/ 0 w 107699"/>
                <a:gd name="connsiteY0" fmla="*/ 102464 h 103277"/>
                <a:gd name="connsiteX1" fmla="*/ 0 w 107699"/>
                <a:gd name="connsiteY1" fmla="*/ 99951 h 103277"/>
                <a:gd name="connsiteX2" fmla="*/ 12618 w 107699"/>
                <a:gd name="connsiteY2" fmla="*/ 93741 h 103277"/>
                <a:gd name="connsiteX3" fmla="*/ 12618 w 107699"/>
                <a:gd name="connsiteY3" fmla="*/ 9019 h 103277"/>
                <a:gd name="connsiteX4" fmla="*/ 148 w 107699"/>
                <a:gd name="connsiteY4" fmla="*/ 2514 h 103277"/>
                <a:gd name="connsiteX5" fmla="*/ 148 w 107699"/>
                <a:gd name="connsiteY5" fmla="*/ 0 h 103277"/>
                <a:gd name="connsiteX6" fmla="*/ 24642 w 107699"/>
                <a:gd name="connsiteY6" fmla="*/ 0 h 103277"/>
                <a:gd name="connsiteX7" fmla="*/ 84319 w 107699"/>
                <a:gd name="connsiteY7" fmla="*/ 73115 h 103277"/>
                <a:gd name="connsiteX8" fmla="*/ 84319 w 107699"/>
                <a:gd name="connsiteY8" fmla="*/ 8576 h 103277"/>
                <a:gd name="connsiteX9" fmla="*/ 68286 w 107699"/>
                <a:gd name="connsiteY9" fmla="*/ 2514 h 103277"/>
                <a:gd name="connsiteX10" fmla="*/ 68286 w 107699"/>
                <a:gd name="connsiteY10" fmla="*/ 0 h 103277"/>
                <a:gd name="connsiteX11" fmla="*/ 107699 w 107699"/>
                <a:gd name="connsiteY11" fmla="*/ 0 h 103277"/>
                <a:gd name="connsiteX12" fmla="*/ 107699 w 107699"/>
                <a:gd name="connsiteY12" fmla="*/ 2514 h 103277"/>
                <a:gd name="connsiteX13" fmla="*/ 95230 w 107699"/>
                <a:gd name="connsiteY13" fmla="*/ 8576 h 103277"/>
                <a:gd name="connsiteX14" fmla="*/ 95230 w 107699"/>
                <a:gd name="connsiteY14" fmla="*/ 103278 h 103277"/>
                <a:gd name="connsiteX15" fmla="*/ 88549 w 107699"/>
                <a:gd name="connsiteY15" fmla="*/ 103278 h 103277"/>
                <a:gd name="connsiteX16" fmla="*/ 23529 w 107699"/>
                <a:gd name="connsiteY16" fmla="*/ 23805 h 103277"/>
                <a:gd name="connsiteX17" fmla="*/ 23529 w 107699"/>
                <a:gd name="connsiteY17" fmla="*/ 93963 h 103277"/>
                <a:gd name="connsiteX18" fmla="*/ 39561 w 107699"/>
                <a:gd name="connsiteY18" fmla="*/ 99951 h 103277"/>
                <a:gd name="connsiteX19" fmla="*/ 39561 w 107699"/>
                <a:gd name="connsiteY19" fmla="*/ 102464 h 103277"/>
                <a:gd name="connsiteX20" fmla="*/ 0 w 107699"/>
                <a:gd name="connsiteY20" fmla="*/ 102464 h 10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7699" h="103277">
                  <a:moveTo>
                    <a:pt x="0" y="102464"/>
                  </a:moveTo>
                  <a:lnTo>
                    <a:pt x="0" y="99951"/>
                  </a:lnTo>
                  <a:lnTo>
                    <a:pt x="12618" y="93741"/>
                  </a:lnTo>
                  <a:lnTo>
                    <a:pt x="12618" y="9019"/>
                  </a:lnTo>
                  <a:lnTo>
                    <a:pt x="148" y="2514"/>
                  </a:lnTo>
                  <a:lnTo>
                    <a:pt x="148" y="0"/>
                  </a:lnTo>
                  <a:lnTo>
                    <a:pt x="24642" y="0"/>
                  </a:lnTo>
                  <a:lnTo>
                    <a:pt x="84319" y="73115"/>
                  </a:lnTo>
                  <a:lnTo>
                    <a:pt x="84319" y="8576"/>
                  </a:lnTo>
                  <a:lnTo>
                    <a:pt x="68286" y="2514"/>
                  </a:lnTo>
                  <a:lnTo>
                    <a:pt x="68286" y="0"/>
                  </a:lnTo>
                  <a:lnTo>
                    <a:pt x="107699" y="0"/>
                  </a:lnTo>
                  <a:lnTo>
                    <a:pt x="107699" y="2514"/>
                  </a:lnTo>
                  <a:lnTo>
                    <a:pt x="95230" y="8576"/>
                  </a:lnTo>
                  <a:lnTo>
                    <a:pt x="95230" y="103278"/>
                  </a:lnTo>
                  <a:lnTo>
                    <a:pt x="88549" y="103278"/>
                  </a:lnTo>
                  <a:lnTo>
                    <a:pt x="23529" y="23805"/>
                  </a:lnTo>
                  <a:lnTo>
                    <a:pt x="23529" y="93963"/>
                  </a:lnTo>
                  <a:lnTo>
                    <a:pt x="39561" y="99951"/>
                  </a:lnTo>
                  <a:lnTo>
                    <a:pt x="39561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 94">
              <a:extLst>
                <a:ext uri="{FF2B5EF4-FFF2-40B4-BE49-F238E27FC236}">
                  <a16:creationId xmlns:a16="http://schemas.microsoft.com/office/drawing/2014/main" id="{F8A79D1A-6B3A-A10B-E1C6-3866D9E5426B}"/>
                </a:ext>
              </a:extLst>
            </p:cNvPr>
            <p:cNvSpPr/>
            <p:nvPr/>
          </p:nvSpPr>
          <p:spPr>
            <a:xfrm>
              <a:off x="3368798" y="1196696"/>
              <a:ext cx="108144" cy="102833"/>
            </a:xfrm>
            <a:custGeom>
              <a:avLst/>
              <a:gdLst>
                <a:gd name="connsiteX0" fmla="*/ 30951 w 108144"/>
                <a:gd name="connsiteY0" fmla="*/ 69049 h 102833"/>
                <a:gd name="connsiteX1" fmla="*/ 30951 w 108144"/>
                <a:gd name="connsiteY1" fmla="*/ 69049 h 102833"/>
                <a:gd name="connsiteX2" fmla="*/ 50472 w 108144"/>
                <a:gd name="connsiteY2" fmla="*/ 21365 h 102833"/>
                <a:gd name="connsiteX3" fmla="*/ 62423 w 108144"/>
                <a:gd name="connsiteY3" fmla="*/ 50567 h 102833"/>
                <a:gd name="connsiteX4" fmla="*/ 31026 w 108144"/>
                <a:gd name="connsiteY4" fmla="*/ 69123 h 102833"/>
                <a:gd name="connsiteX5" fmla="*/ 97605 w 108144"/>
                <a:gd name="connsiteY5" fmla="*/ 94924 h 102833"/>
                <a:gd name="connsiteX6" fmla="*/ 80385 w 108144"/>
                <a:gd name="connsiteY6" fmla="*/ 53450 h 102833"/>
                <a:gd name="connsiteX7" fmla="*/ 80385 w 108144"/>
                <a:gd name="connsiteY7" fmla="*/ 53450 h 102833"/>
                <a:gd name="connsiteX8" fmla="*/ 95081 w 108144"/>
                <a:gd name="connsiteY8" fmla="*/ 51971 h 102833"/>
                <a:gd name="connsiteX9" fmla="*/ 92186 w 108144"/>
                <a:gd name="connsiteY9" fmla="*/ 44948 h 102833"/>
                <a:gd name="connsiteX10" fmla="*/ 77638 w 108144"/>
                <a:gd name="connsiteY10" fmla="*/ 46649 h 102833"/>
                <a:gd name="connsiteX11" fmla="*/ 77638 w 108144"/>
                <a:gd name="connsiteY11" fmla="*/ 46649 h 102833"/>
                <a:gd name="connsiteX12" fmla="*/ 58266 w 108144"/>
                <a:gd name="connsiteY12" fmla="*/ 0 h 102833"/>
                <a:gd name="connsiteX13" fmla="*/ 49730 w 108144"/>
                <a:gd name="connsiteY13" fmla="*/ 0 h 102833"/>
                <a:gd name="connsiteX14" fmla="*/ 9798 w 108144"/>
                <a:gd name="connsiteY14" fmla="*/ 95293 h 102833"/>
                <a:gd name="connsiteX15" fmla="*/ 0 w 108144"/>
                <a:gd name="connsiteY15" fmla="*/ 100394 h 102833"/>
                <a:gd name="connsiteX16" fmla="*/ 0 w 108144"/>
                <a:gd name="connsiteY16" fmla="*/ 102834 h 102833"/>
                <a:gd name="connsiteX17" fmla="*/ 33549 w 108144"/>
                <a:gd name="connsiteY17" fmla="*/ 102834 h 102833"/>
                <a:gd name="connsiteX18" fmla="*/ 33549 w 108144"/>
                <a:gd name="connsiteY18" fmla="*/ 100394 h 102833"/>
                <a:gd name="connsiteX19" fmla="*/ 20709 w 108144"/>
                <a:gd name="connsiteY19" fmla="*/ 95219 h 102833"/>
                <a:gd name="connsiteX20" fmla="*/ 65243 w 108144"/>
                <a:gd name="connsiteY20" fmla="*/ 56999 h 102833"/>
                <a:gd name="connsiteX21" fmla="*/ 65243 w 108144"/>
                <a:gd name="connsiteY21" fmla="*/ 56999 h 102833"/>
                <a:gd name="connsiteX22" fmla="*/ 80756 w 108144"/>
                <a:gd name="connsiteY22" fmla="*/ 94998 h 102833"/>
                <a:gd name="connsiteX23" fmla="*/ 67099 w 108144"/>
                <a:gd name="connsiteY23" fmla="*/ 100394 h 102833"/>
                <a:gd name="connsiteX24" fmla="*/ 67099 w 108144"/>
                <a:gd name="connsiteY24" fmla="*/ 102834 h 102833"/>
                <a:gd name="connsiteX25" fmla="*/ 108145 w 108144"/>
                <a:gd name="connsiteY25" fmla="*/ 102834 h 102833"/>
                <a:gd name="connsiteX26" fmla="*/ 108145 w 108144"/>
                <a:gd name="connsiteY26" fmla="*/ 100394 h 102833"/>
                <a:gd name="connsiteX27" fmla="*/ 97753 w 108144"/>
                <a:gd name="connsiteY27" fmla="*/ 94850 h 102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8144" h="102833">
                  <a:moveTo>
                    <a:pt x="30951" y="69049"/>
                  </a:moveTo>
                  <a:lnTo>
                    <a:pt x="30951" y="69049"/>
                  </a:lnTo>
                  <a:lnTo>
                    <a:pt x="50472" y="21365"/>
                  </a:lnTo>
                  <a:lnTo>
                    <a:pt x="62423" y="50567"/>
                  </a:lnTo>
                  <a:cubicBezTo>
                    <a:pt x="48617" y="55224"/>
                    <a:pt x="38448" y="62174"/>
                    <a:pt x="31026" y="69123"/>
                  </a:cubicBezTo>
                  <a:moveTo>
                    <a:pt x="97605" y="94924"/>
                  </a:moveTo>
                  <a:lnTo>
                    <a:pt x="80385" y="53450"/>
                  </a:lnTo>
                  <a:lnTo>
                    <a:pt x="80385" y="53450"/>
                  </a:lnTo>
                  <a:cubicBezTo>
                    <a:pt x="84913" y="52711"/>
                    <a:pt x="89811" y="52193"/>
                    <a:pt x="95081" y="51971"/>
                  </a:cubicBezTo>
                  <a:lnTo>
                    <a:pt x="92186" y="44948"/>
                  </a:lnTo>
                  <a:cubicBezTo>
                    <a:pt x="86991" y="45244"/>
                    <a:pt x="82166" y="45835"/>
                    <a:pt x="77638" y="46649"/>
                  </a:cubicBezTo>
                  <a:lnTo>
                    <a:pt x="77638" y="46649"/>
                  </a:lnTo>
                  <a:lnTo>
                    <a:pt x="58266" y="0"/>
                  </a:lnTo>
                  <a:lnTo>
                    <a:pt x="49730" y="0"/>
                  </a:lnTo>
                  <a:lnTo>
                    <a:pt x="9798" y="95293"/>
                  </a:lnTo>
                  <a:lnTo>
                    <a:pt x="0" y="100394"/>
                  </a:lnTo>
                  <a:lnTo>
                    <a:pt x="0" y="102834"/>
                  </a:lnTo>
                  <a:lnTo>
                    <a:pt x="33549" y="102834"/>
                  </a:lnTo>
                  <a:lnTo>
                    <a:pt x="33549" y="100394"/>
                  </a:lnTo>
                  <a:lnTo>
                    <a:pt x="20709" y="95219"/>
                  </a:lnTo>
                  <a:cubicBezTo>
                    <a:pt x="22490" y="90636"/>
                    <a:pt x="33252" y="67570"/>
                    <a:pt x="65243" y="56999"/>
                  </a:cubicBezTo>
                  <a:lnTo>
                    <a:pt x="65243" y="56999"/>
                  </a:lnTo>
                  <a:lnTo>
                    <a:pt x="80756" y="94998"/>
                  </a:lnTo>
                  <a:lnTo>
                    <a:pt x="67099" y="100394"/>
                  </a:lnTo>
                  <a:lnTo>
                    <a:pt x="67099" y="102834"/>
                  </a:lnTo>
                  <a:lnTo>
                    <a:pt x="108145" y="102834"/>
                  </a:lnTo>
                  <a:lnTo>
                    <a:pt x="108145" y="100394"/>
                  </a:lnTo>
                  <a:lnTo>
                    <a:pt x="97753" y="94850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 95">
              <a:extLst>
                <a:ext uri="{FF2B5EF4-FFF2-40B4-BE49-F238E27FC236}">
                  <a16:creationId xmlns:a16="http://schemas.microsoft.com/office/drawing/2014/main" id="{1F287023-4307-769E-C210-9DEAD725B104}"/>
                </a:ext>
              </a:extLst>
            </p:cNvPr>
            <p:cNvSpPr/>
            <p:nvPr/>
          </p:nvSpPr>
          <p:spPr>
            <a:xfrm>
              <a:off x="2136899" y="1155074"/>
              <a:ext cx="179028" cy="186150"/>
            </a:xfrm>
            <a:custGeom>
              <a:avLst/>
              <a:gdLst>
                <a:gd name="connsiteX0" fmla="*/ 95155 w 179028"/>
                <a:gd name="connsiteY0" fmla="*/ 174544 h 186150"/>
                <a:gd name="connsiteX1" fmla="*/ 126998 w 179028"/>
                <a:gd name="connsiteY1" fmla="*/ 165525 h 186150"/>
                <a:gd name="connsiteX2" fmla="*/ 148448 w 179028"/>
                <a:gd name="connsiteY2" fmla="*/ 140094 h 186150"/>
                <a:gd name="connsiteX3" fmla="*/ 156168 w 179028"/>
                <a:gd name="connsiteY3" fmla="*/ 101503 h 186150"/>
                <a:gd name="connsiteX4" fmla="*/ 146518 w 179028"/>
                <a:gd name="connsiteY4" fmla="*/ 53894 h 186150"/>
                <a:gd name="connsiteX5" fmla="*/ 120689 w 179028"/>
                <a:gd name="connsiteY5" fmla="*/ 22400 h 186150"/>
                <a:gd name="connsiteX6" fmla="*/ 84690 w 179028"/>
                <a:gd name="connsiteY6" fmla="*/ 11163 h 186150"/>
                <a:gd name="connsiteX7" fmla="*/ 52551 w 179028"/>
                <a:gd name="connsiteY7" fmla="*/ 20035 h 186150"/>
                <a:gd name="connsiteX8" fmla="*/ 30729 w 179028"/>
                <a:gd name="connsiteY8" fmla="*/ 45392 h 186150"/>
                <a:gd name="connsiteX9" fmla="*/ 22861 w 179028"/>
                <a:gd name="connsiteY9" fmla="*/ 83982 h 186150"/>
                <a:gd name="connsiteX10" fmla="*/ 32510 w 179028"/>
                <a:gd name="connsiteY10" fmla="*/ 131740 h 186150"/>
                <a:gd name="connsiteX11" fmla="*/ 58489 w 179028"/>
                <a:gd name="connsiteY11" fmla="*/ 163381 h 186150"/>
                <a:gd name="connsiteX12" fmla="*/ 95155 w 179028"/>
                <a:gd name="connsiteY12" fmla="*/ 174618 h 186150"/>
                <a:gd name="connsiteX13" fmla="*/ 89366 w 179028"/>
                <a:gd name="connsiteY13" fmla="*/ 186151 h 186150"/>
                <a:gd name="connsiteX14" fmla="*/ 53738 w 179028"/>
                <a:gd name="connsiteY14" fmla="*/ 179202 h 186150"/>
                <a:gd name="connsiteX15" fmla="*/ 25459 w 179028"/>
                <a:gd name="connsiteY15" fmla="*/ 159759 h 186150"/>
                <a:gd name="connsiteX16" fmla="*/ 6754 w 179028"/>
                <a:gd name="connsiteY16" fmla="*/ 130335 h 186150"/>
                <a:gd name="connsiteX17" fmla="*/ 0 w 179028"/>
                <a:gd name="connsiteY17" fmla="*/ 93075 h 186150"/>
                <a:gd name="connsiteX18" fmla="*/ 6754 w 179028"/>
                <a:gd name="connsiteY18" fmla="*/ 55816 h 186150"/>
                <a:gd name="connsiteX19" fmla="*/ 25459 w 179028"/>
                <a:gd name="connsiteY19" fmla="*/ 26392 h 186150"/>
                <a:gd name="connsiteX20" fmla="*/ 53738 w 179028"/>
                <a:gd name="connsiteY20" fmla="*/ 6949 h 186150"/>
                <a:gd name="connsiteX21" fmla="*/ 89366 w 179028"/>
                <a:gd name="connsiteY21" fmla="*/ 0 h 186150"/>
                <a:gd name="connsiteX22" fmla="*/ 124994 w 179028"/>
                <a:gd name="connsiteY22" fmla="*/ 6949 h 186150"/>
                <a:gd name="connsiteX23" fmla="*/ 153421 w 179028"/>
                <a:gd name="connsiteY23" fmla="*/ 26392 h 186150"/>
                <a:gd name="connsiteX24" fmla="*/ 172274 w 179028"/>
                <a:gd name="connsiteY24" fmla="*/ 55816 h 186150"/>
                <a:gd name="connsiteX25" fmla="*/ 179029 w 179028"/>
                <a:gd name="connsiteY25" fmla="*/ 93075 h 186150"/>
                <a:gd name="connsiteX26" fmla="*/ 172274 w 179028"/>
                <a:gd name="connsiteY26" fmla="*/ 130335 h 186150"/>
                <a:gd name="connsiteX27" fmla="*/ 153421 w 179028"/>
                <a:gd name="connsiteY27" fmla="*/ 159759 h 186150"/>
                <a:gd name="connsiteX28" fmla="*/ 124994 w 179028"/>
                <a:gd name="connsiteY28" fmla="*/ 179202 h 186150"/>
                <a:gd name="connsiteX29" fmla="*/ 89366 w 179028"/>
                <a:gd name="connsiteY29" fmla="*/ 186151 h 18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9028" h="186150">
                  <a:moveTo>
                    <a:pt x="95155" y="174544"/>
                  </a:moveTo>
                  <a:cubicBezTo>
                    <a:pt x="107254" y="174544"/>
                    <a:pt x="117868" y="171513"/>
                    <a:pt x="126998" y="165525"/>
                  </a:cubicBezTo>
                  <a:cubicBezTo>
                    <a:pt x="136127" y="159537"/>
                    <a:pt x="143327" y="151035"/>
                    <a:pt x="148448" y="140094"/>
                  </a:cubicBezTo>
                  <a:cubicBezTo>
                    <a:pt x="153570" y="129152"/>
                    <a:pt x="156168" y="116289"/>
                    <a:pt x="156168" y="101503"/>
                  </a:cubicBezTo>
                  <a:cubicBezTo>
                    <a:pt x="156168" y="83243"/>
                    <a:pt x="152976" y="67349"/>
                    <a:pt x="146518" y="53894"/>
                  </a:cubicBezTo>
                  <a:cubicBezTo>
                    <a:pt x="140135" y="40365"/>
                    <a:pt x="131525" y="29867"/>
                    <a:pt x="120689" y="22400"/>
                  </a:cubicBezTo>
                  <a:cubicBezTo>
                    <a:pt x="109852" y="14933"/>
                    <a:pt x="97902" y="11163"/>
                    <a:pt x="84690" y="11163"/>
                  </a:cubicBezTo>
                  <a:cubicBezTo>
                    <a:pt x="72591" y="11163"/>
                    <a:pt x="61903" y="14120"/>
                    <a:pt x="52551" y="20035"/>
                  </a:cubicBezTo>
                  <a:cubicBezTo>
                    <a:pt x="43198" y="25949"/>
                    <a:pt x="35924" y="34377"/>
                    <a:pt x="30729" y="45392"/>
                  </a:cubicBezTo>
                  <a:cubicBezTo>
                    <a:pt x="25533" y="56333"/>
                    <a:pt x="22861" y="69197"/>
                    <a:pt x="22861" y="83982"/>
                  </a:cubicBezTo>
                  <a:cubicBezTo>
                    <a:pt x="22861" y="102243"/>
                    <a:pt x="26053" y="118137"/>
                    <a:pt x="32510" y="131740"/>
                  </a:cubicBezTo>
                  <a:cubicBezTo>
                    <a:pt x="38893" y="145343"/>
                    <a:pt x="47578" y="155840"/>
                    <a:pt x="58489" y="163381"/>
                  </a:cubicBezTo>
                  <a:cubicBezTo>
                    <a:pt x="69400" y="170848"/>
                    <a:pt x="81647" y="174618"/>
                    <a:pt x="95155" y="174618"/>
                  </a:cubicBezTo>
                  <a:moveTo>
                    <a:pt x="89366" y="186151"/>
                  </a:moveTo>
                  <a:cubicBezTo>
                    <a:pt x="76525" y="186151"/>
                    <a:pt x="64649" y="183859"/>
                    <a:pt x="53738" y="179202"/>
                  </a:cubicBezTo>
                  <a:cubicBezTo>
                    <a:pt x="42827" y="174544"/>
                    <a:pt x="33401" y="168112"/>
                    <a:pt x="25459" y="159759"/>
                  </a:cubicBezTo>
                  <a:cubicBezTo>
                    <a:pt x="17517" y="151479"/>
                    <a:pt x="11282" y="141646"/>
                    <a:pt x="6754" y="130335"/>
                  </a:cubicBezTo>
                  <a:cubicBezTo>
                    <a:pt x="2301" y="119024"/>
                    <a:pt x="0" y="106604"/>
                    <a:pt x="0" y="93075"/>
                  </a:cubicBezTo>
                  <a:cubicBezTo>
                    <a:pt x="0" y="79547"/>
                    <a:pt x="2227" y="67127"/>
                    <a:pt x="6754" y="55816"/>
                  </a:cubicBezTo>
                  <a:cubicBezTo>
                    <a:pt x="11208" y="44505"/>
                    <a:pt x="17443" y="34672"/>
                    <a:pt x="25459" y="26392"/>
                  </a:cubicBezTo>
                  <a:cubicBezTo>
                    <a:pt x="33401" y="18112"/>
                    <a:pt x="42827" y="11607"/>
                    <a:pt x="53738" y="6949"/>
                  </a:cubicBezTo>
                  <a:cubicBezTo>
                    <a:pt x="64649" y="2292"/>
                    <a:pt x="76525" y="0"/>
                    <a:pt x="89366" y="0"/>
                  </a:cubicBezTo>
                  <a:cubicBezTo>
                    <a:pt x="102207" y="0"/>
                    <a:pt x="114083" y="2292"/>
                    <a:pt x="124994" y="6949"/>
                  </a:cubicBezTo>
                  <a:cubicBezTo>
                    <a:pt x="135904" y="11607"/>
                    <a:pt x="145405" y="18112"/>
                    <a:pt x="153421" y="26392"/>
                  </a:cubicBezTo>
                  <a:cubicBezTo>
                    <a:pt x="161512" y="34672"/>
                    <a:pt x="167747" y="44505"/>
                    <a:pt x="172274" y="55816"/>
                  </a:cubicBezTo>
                  <a:cubicBezTo>
                    <a:pt x="176728" y="67127"/>
                    <a:pt x="179029" y="79547"/>
                    <a:pt x="179029" y="93075"/>
                  </a:cubicBezTo>
                  <a:cubicBezTo>
                    <a:pt x="179029" y="106604"/>
                    <a:pt x="176802" y="119024"/>
                    <a:pt x="172274" y="130335"/>
                  </a:cubicBezTo>
                  <a:cubicBezTo>
                    <a:pt x="167821" y="141646"/>
                    <a:pt x="161512" y="151479"/>
                    <a:pt x="153421" y="159759"/>
                  </a:cubicBezTo>
                  <a:cubicBezTo>
                    <a:pt x="145331" y="168039"/>
                    <a:pt x="135904" y="174544"/>
                    <a:pt x="124994" y="179202"/>
                  </a:cubicBezTo>
                  <a:cubicBezTo>
                    <a:pt x="114083" y="183859"/>
                    <a:pt x="102207" y="186151"/>
                    <a:pt x="89366" y="186151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 96">
              <a:extLst>
                <a:ext uri="{FF2B5EF4-FFF2-40B4-BE49-F238E27FC236}">
                  <a16:creationId xmlns:a16="http://schemas.microsoft.com/office/drawing/2014/main" id="{6B79D7C8-E412-0432-0A9A-2599D8D99897}"/>
                </a:ext>
              </a:extLst>
            </p:cNvPr>
            <p:cNvSpPr/>
            <p:nvPr/>
          </p:nvSpPr>
          <p:spPr>
            <a:xfrm>
              <a:off x="2136973" y="1414636"/>
              <a:ext cx="2593987" cy="8871"/>
            </a:xfrm>
            <a:custGeom>
              <a:avLst/>
              <a:gdLst>
                <a:gd name="connsiteX0" fmla="*/ 0 w 2593987"/>
                <a:gd name="connsiteY0" fmla="*/ 0 h 8871"/>
                <a:gd name="connsiteX1" fmla="*/ 2593987 w 2593987"/>
                <a:gd name="connsiteY1" fmla="*/ 0 h 8871"/>
                <a:gd name="connsiteX2" fmla="*/ 2593987 w 2593987"/>
                <a:gd name="connsiteY2" fmla="*/ 8871 h 8871"/>
                <a:gd name="connsiteX3" fmla="*/ 0 w 2593987"/>
                <a:gd name="connsiteY3" fmla="*/ 8871 h 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3987" h="8871">
                  <a:moveTo>
                    <a:pt x="0" y="0"/>
                  </a:moveTo>
                  <a:lnTo>
                    <a:pt x="2593987" y="0"/>
                  </a:lnTo>
                  <a:lnTo>
                    <a:pt x="2593987" y="8871"/>
                  </a:lnTo>
                  <a:lnTo>
                    <a:pt x="0" y="8871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 97">
              <a:extLst>
                <a:ext uri="{FF2B5EF4-FFF2-40B4-BE49-F238E27FC236}">
                  <a16:creationId xmlns:a16="http://schemas.microsoft.com/office/drawing/2014/main" id="{DD28CC78-E841-F8FE-802C-C483EED988F1}"/>
                </a:ext>
              </a:extLst>
            </p:cNvPr>
            <p:cNvSpPr/>
            <p:nvPr/>
          </p:nvSpPr>
          <p:spPr>
            <a:xfrm>
              <a:off x="3505593" y="1539648"/>
              <a:ext cx="104878" cy="105643"/>
            </a:xfrm>
            <a:custGeom>
              <a:avLst/>
              <a:gdLst>
                <a:gd name="connsiteX0" fmla="*/ 55445 w 104878"/>
                <a:gd name="connsiteY0" fmla="*/ 97881 h 105643"/>
                <a:gd name="connsiteX1" fmla="*/ 72146 w 104878"/>
                <a:gd name="connsiteY1" fmla="*/ 92928 h 105643"/>
                <a:gd name="connsiteX2" fmla="*/ 83354 w 104878"/>
                <a:gd name="connsiteY2" fmla="*/ 78955 h 105643"/>
                <a:gd name="connsiteX3" fmla="*/ 87436 w 104878"/>
                <a:gd name="connsiteY3" fmla="*/ 57664 h 105643"/>
                <a:gd name="connsiteX4" fmla="*/ 82463 w 104878"/>
                <a:gd name="connsiteY4" fmla="*/ 31346 h 105643"/>
                <a:gd name="connsiteX5" fmla="*/ 68880 w 104878"/>
                <a:gd name="connsiteY5" fmla="*/ 13899 h 105643"/>
                <a:gd name="connsiteX6" fmla="*/ 49879 w 104878"/>
                <a:gd name="connsiteY6" fmla="*/ 7689 h 105643"/>
                <a:gd name="connsiteX7" fmla="*/ 33030 w 104878"/>
                <a:gd name="connsiteY7" fmla="*/ 12568 h 105643"/>
                <a:gd name="connsiteX8" fmla="*/ 21599 w 104878"/>
                <a:gd name="connsiteY8" fmla="*/ 26466 h 105643"/>
                <a:gd name="connsiteX9" fmla="*/ 17443 w 104878"/>
                <a:gd name="connsiteY9" fmla="*/ 47758 h 105643"/>
                <a:gd name="connsiteX10" fmla="*/ 22490 w 104878"/>
                <a:gd name="connsiteY10" fmla="*/ 74150 h 105643"/>
                <a:gd name="connsiteX11" fmla="*/ 36221 w 104878"/>
                <a:gd name="connsiteY11" fmla="*/ 91671 h 105643"/>
                <a:gd name="connsiteX12" fmla="*/ 55445 w 104878"/>
                <a:gd name="connsiteY12" fmla="*/ 97881 h 105643"/>
                <a:gd name="connsiteX13" fmla="*/ 52328 w 104878"/>
                <a:gd name="connsiteY13" fmla="*/ 105643 h 105643"/>
                <a:gd name="connsiteX14" fmla="*/ 31545 w 104878"/>
                <a:gd name="connsiteY14" fmla="*/ 101725 h 105643"/>
                <a:gd name="connsiteX15" fmla="*/ 14845 w 104878"/>
                <a:gd name="connsiteY15" fmla="*/ 90710 h 105643"/>
                <a:gd name="connsiteX16" fmla="*/ 3860 w 104878"/>
                <a:gd name="connsiteY16" fmla="*/ 74002 h 105643"/>
                <a:gd name="connsiteX17" fmla="*/ 0 w 104878"/>
                <a:gd name="connsiteY17" fmla="*/ 52859 h 105643"/>
                <a:gd name="connsiteX18" fmla="*/ 3860 w 104878"/>
                <a:gd name="connsiteY18" fmla="*/ 31715 h 105643"/>
                <a:gd name="connsiteX19" fmla="*/ 14845 w 104878"/>
                <a:gd name="connsiteY19" fmla="*/ 15007 h 105643"/>
                <a:gd name="connsiteX20" fmla="*/ 31545 w 104878"/>
                <a:gd name="connsiteY20" fmla="*/ 3992 h 105643"/>
                <a:gd name="connsiteX21" fmla="*/ 52328 w 104878"/>
                <a:gd name="connsiteY21" fmla="*/ 0 h 105643"/>
                <a:gd name="connsiteX22" fmla="*/ 73111 w 104878"/>
                <a:gd name="connsiteY22" fmla="*/ 3992 h 105643"/>
                <a:gd name="connsiteX23" fmla="*/ 89811 w 104878"/>
                <a:gd name="connsiteY23" fmla="*/ 15007 h 105643"/>
                <a:gd name="connsiteX24" fmla="*/ 100871 w 104878"/>
                <a:gd name="connsiteY24" fmla="*/ 31715 h 105643"/>
                <a:gd name="connsiteX25" fmla="*/ 104879 w 104878"/>
                <a:gd name="connsiteY25" fmla="*/ 52859 h 105643"/>
                <a:gd name="connsiteX26" fmla="*/ 100871 w 104878"/>
                <a:gd name="connsiteY26" fmla="*/ 74002 h 105643"/>
                <a:gd name="connsiteX27" fmla="*/ 89811 w 104878"/>
                <a:gd name="connsiteY27" fmla="*/ 90710 h 105643"/>
                <a:gd name="connsiteX28" fmla="*/ 73111 w 104878"/>
                <a:gd name="connsiteY28" fmla="*/ 101725 h 105643"/>
                <a:gd name="connsiteX29" fmla="*/ 52328 w 104878"/>
                <a:gd name="connsiteY29" fmla="*/ 105643 h 10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4878" h="105643">
                  <a:moveTo>
                    <a:pt x="55445" y="97881"/>
                  </a:moveTo>
                  <a:cubicBezTo>
                    <a:pt x="61755" y="97881"/>
                    <a:pt x="67321" y="96254"/>
                    <a:pt x="72146" y="92928"/>
                  </a:cubicBezTo>
                  <a:cubicBezTo>
                    <a:pt x="76896" y="89601"/>
                    <a:pt x="80682" y="84943"/>
                    <a:pt x="83354" y="78955"/>
                  </a:cubicBezTo>
                  <a:cubicBezTo>
                    <a:pt x="86026" y="72967"/>
                    <a:pt x="87436" y="65870"/>
                    <a:pt x="87436" y="57664"/>
                  </a:cubicBezTo>
                  <a:cubicBezTo>
                    <a:pt x="87436" y="47610"/>
                    <a:pt x="85803" y="38886"/>
                    <a:pt x="82463" y="31346"/>
                  </a:cubicBezTo>
                  <a:cubicBezTo>
                    <a:pt x="79123" y="23805"/>
                    <a:pt x="74595" y="18038"/>
                    <a:pt x="68880" y="13899"/>
                  </a:cubicBezTo>
                  <a:cubicBezTo>
                    <a:pt x="63165" y="9759"/>
                    <a:pt x="56856" y="7689"/>
                    <a:pt x="49879" y="7689"/>
                  </a:cubicBezTo>
                  <a:cubicBezTo>
                    <a:pt x="43570" y="7689"/>
                    <a:pt x="37929" y="9315"/>
                    <a:pt x="33030" y="12568"/>
                  </a:cubicBezTo>
                  <a:cubicBezTo>
                    <a:pt x="28131" y="15821"/>
                    <a:pt x="24346" y="20478"/>
                    <a:pt x="21599" y="26466"/>
                  </a:cubicBezTo>
                  <a:cubicBezTo>
                    <a:pt x="18853" y="32454"/>
                    <a:pt x="17443" y="39552"/>
                    <a:pt x="17443" y="47758"/>
                  </a:cubicBezTo>
                  <a:cubicBezTo>
                    <a:pt x="17443" y="57812"/>
                    <a:pt x="19150" y="66609"/>
                    <a:pt x="22490" y="74150"/>
                  </a:cubicBezTo>
                  <a:cubicBezTo>
                    <a:pt x="25904" y="81691"/>
                    <a:pt x="30432" y="87531"/>
                    <a:pt x="36221" y="91671"/>
                  </a:cubicBezTo>
                  <a:cubicBezTo>
                    <a:pt x="42011" y="95811"/>
                    <a:pt x="48394" y="97881"/>
                    <a:pt x="55445" y="97881"/>
                  </a:cubicBezTo>
                  <a:moveTo>
                    <a:pt x="52328" y="105643"/>
                  </a:moveTo>
                  <a:cubicBezTo>
                    <a:pt x="44831" y="105643"/>
                    <a:pt x="37929" y="104313"/>
                    <a:pt x="31545" y="101725"/>
                  </a:cubicBezTo>
                  <a:cubicBezTo>
                    <a:pt x="25162" y="99064"/>
                    <a:pt x="19595" y="95441"/>
                    <a:pt x="14845" y="90710"/>
                  </a:cubicBezTo>
                  <a:cubicBezTo>
                    <a:pt x="10095" y="85978"/>
                    <a:pt x="6457" y="80434"/>
                    <a:pt x="3860" y="74002"/>
                  </a:cubicBezTo>
                  <a:cubicBezTo>
                    <a:pt x="1262" y="67570"/>
                    <a:pt x="0" y="60547"/>
                    <a:pt x="0" y="52859"/>
                  </a:cubicBezTo>
                  <a:cubicBezTo>
                    <a:pt x="0" y="45170"/>
                    <a:pt x="1336" y="38147"/>
                    <a:pt x="3860" y="31715"/>
                  </a:cubicBezTo>
                  <a:cubicBezTo>
                    <a:pt x="6457" y="25283"/>
                    <a:pt x="10095" y="19739"/>
                    <a:pt x="14845" y="15007"/>
                  </a:cubicBezTo>
                  <a:cubicBezTo>
                    <a:pt x="19595" y="10276"/>
                    <a:pt x="25162" y="6654"/>
                    <a:pt x="31545" y="3992"/>
                  </a:cubicBezTo>
                  <a:cubicBezTo>
                    <a:pt x="37929" y="1331"/>
                    <a:pt x="44831" y="0"/>
                    <a:pt x="52328" y="0"/>
                  </a:cubicBezTo>
                  <a:cubicBezTo>
                    <a:pt x="59825" y="0"/>
                    <a:pt x="66727" y="1331"/>
                    <a:pt x="73111" y="3992"/>
                  </a:cubicBezTo>
                  <a:cubicBezTo>
                    <a:pt x="79494" y="6654"/>
                    <a:pt x="85061" y="10276"/>
                    <a:pt x="89811" y="15007"/>
                  </a:cubicBezTo>
                  <a:cubicBezTo>
                    <a:pt x="94562" y="19739"/>
                    <a:pt x="98199" y="25283"/>
                    <a:pt x="100871" y="31715"/>
                  </a:cubicBezTo>
                  <a:cubicBezTo>
                    <a:pt x="103543" y="38147"/>
                    <a:pt x="104879" y="45170"/>
                    <a:pt x="104879" y="52859"/>
                  </a:cubicBezTo>
                  <a:cubicBezTo>
                    <a:pt x="104879" y="60547"/>
                    <a:pt x="103543" y="67570"/>
                    <a:pt x="100871" y="74002"/>
                  </a:cubicBezTo>
                  <a:cubicBezTo>
                    <a:pt x="98199" y="80434"/>
                    <a:pt x="94562" y="85978"/>
                    <a:pt x="89811" y="90710"/>
                  </a:cubicBezTo>
                  <a:cubicBezTo>
                    <a:pt x="85061" y="95441"/>
                    <a:pt x="79494" y="99064"/>
                    <a:pt x="73111" y="101725"/>
                  </a:cubicBezTo>
                  <a:cubicBezTo>
                    <a:pt x="66727" y="104386"/>
                    <a:pt x="59825" y="105643"/>
                    <a:pt x="52328" y="105643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 98">
              <a:extLst>
                <a:ext uri="{FF2B5EF4-FFF2-40B4-BE49-F238E27FC236}">
                  <a16:creationId xmlns:a16="http://schemas.microsoft.com/office/drawing/2014/main" id="{A042202A-B9F4-5A07-5FE5-1B2C01F1DEC6}"/>
                </a:ext>
              </a:extLst>
            </p:cNvPr>
            <p:cNvSpPr/>
            <p:nvPr/>
          </p:nvSpPr>
          <p:spPr>
            <a:xfrm>
              <a:off x="3630141" y="1541275"/>
              <a:ext cx="76673" cy="102464"/>
            </a:xfrm>
            <a:custGeom>
              <a:avLst/>
              <a:gdLst>
                <a:gd name="connsiteX0" fmla="*/ 0 w 76673"/>
                <a:gd name="connsiteY0" fmla="*/ 102464 h 102464"/>
                <a:gd name="connsiteX1" fmla="*/ 0 w 76673"/>
                <a:gd name="connsiteY1" fmla="*/ 100025 h 102464"/>
                <a:gd name="connsiteX2" fmla="*/ 12618 w 76673"/>
                <a:gd name="connsiteY2" fmla="*/ 93815 h 102464"/>
                <a:gd name="connsiteX3" fmla="*/ 12618 w 76673"/>
                <a:gd name="connsiteY3" fmla="*/ 8724 h 102464"/>
                <a:gd name="connsiteX4" fmla="*/ 0 w 76673"/>
                <a:gd name="connsiteY4" fmla="*/ 2514 h 102464"/>
                <a:gd name="connsiteX5" fmla="*/ 0 w 76673"/>
                <a:gd name="connsiteY5" fmla="*/ 0 h 102464"/>
                <a:gd name="connsiteX6" fmla="*/ 76674 w 76673"/>
                <a:gd name="connsiteY6" fmla="*/ 0 h 102464"/>
                <a:gd name="connsiteX7" fmla="*/ 76674 w 76673"/>
                <a:gd name="connsiteY7" fmla="*/ 26762 h 102464"/>
                <a:gd name="connsiteX8" fmla="*/ 74150 w 76673"/>
                <a:gd name="connsiteY8" fmla="*/ 26762 h 102464"/>
                <a:gd name="connsiteX9" fmla="*/ 64352 w 76673"/>
                <a:gd name="connsiteY9" fmla="*/ 8576 h 102464"/>
                <a:gd name="connsiteX10" fmla="*/ 28947 w 76673"/>
                <a:gd name="connsiteY10" fmla="*/ 8576 h 102464"/>
                <a:gd name="connsiteX11" fmla="*/ 28947 w 76673"/>
                <a:gd name="connsiteY11" fmla="*/ 45540 h 102464"/>
                <a:gd name="connsiteX12" fmla="*/ 53293 w 76673"/>
                <a:gd name="connsiteY12" fmla="*/ 45540 h 102464"/>
                <a:gd name="connsiteX13" fmla="*/ 61235 w 76673"/>
                <a:gd name="connsiteY13" fmla="*/ 32454 h 102464"/>
                <a:gd name="connsiteX14" fmla="*/ 63759 w 76673"/>
                <a:gd name="connsiteY14" fmla="*/ 32454 h 102464"/>
                <a:gd name="connsiteX15" fmla="*/ 63759 w 76673"/>
                <a:gd name="connsiteY15" fmla="*/ 66461 h 102464"/>
                <a:gd name="connsiteX16" fmla="*/ 61235 w 76673"/>
                <a:gd name="connsiteY16" fmla="*/ 66461 h 102464"/>
                <a:gd name="connsiteX17" fmla="*/ 53293 w 76673"/>
                <a:gd name="connsiteY17" fmla="*/ 53746 h 102464"/>
                <a:gd name="connsiteX18" fmla="*/ 28947 w 76673"/>
                <a:gd name="connsiteY18" fmla="*/ 53746 h 102464"/>
                <a:gd name="connsiteX19" fmla="*/ 28947 w 76673"/>
                <a:gd name="connsiteY19" fmla="*/ 93815 h 102464"/>
                <a:gd name="connsiteX20" fmla="*/ 43347 w 76673"/>
                <a:gd name="connsiteY20" fmla="*/ 100025 h 102464"/>
                <a:gd name="connsiteX21" fmla="*/ 43347 w 76673"/>
                <a:gd name="connsiteY21" fmla="*/ 102464 h 102464"/>
                <a:gd name="connsiteX22" fmla="*/ 0 w 76673"/>
                <a:gd name="connsiteY22" fmla="*/ 102464 h 10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6673" h="102464">
                  <a:moveTo>
                    <a:pt x="0" y="102464"/>
                  </a:moveTo>
                  <a:lnTo>
                    <a:pt x="0" y="100025"/>
                  </a:lnTo>
                  <a:lnTo>
                    <a:pt x="12618" y="93815"/>
                  </a:lnTo>
                  <a:lnTo>
                    <a:pt x="12618" y="8724"/>
                  </a:lnTo>
                  <a:lnTo>
                    <a:pt x="0" y="2514"/>
                  </a:lnTo>
                  <a:lnTo>
                    <a:pt x="0" y="0"/>
                  </a:lnTo>
                  <a:lnTo>
                    <a:pt x="76674" y="0"/>
                  </a:lnTo>
                  <a:lnTo>
                    <a:pt x="76674" y="26762"/>
                  </a:lnTo>
                  <a:lnTo>
                    <a:pt x="74150" y="26762"/>
                  </a:lnTo>
                  <a:lnTo>
                    <a:pt x="64352" y="8576"/>
                  </a:lnTo>
                  <a:lnTo>
                    <a:pt x="28947" y="8576"/>
                  </a:lnTo>
                  <a:lnTo>
                    <a:pt x="28947" y="45540"/>
                  </a:lnTo>
                  <a:lnTo>
                    <a:pt x="53293" y="45540"/>
                  </a:lnTo>
                  <a:lnTo>
                    <a:pt x="61235" y="32454"/>
                  </a:lnTo>
                  <a:lnTo>
                    <a:pt x="63759" y="32454"/>
                  </a:lnTo>
                  <a:lnTo>
                    <a:pt x="63759" y="66461"/>
                  </a:lnTo>
                  <a:lnTo>
                    <a:pt x="61235" y="66461"/>
                  </a:lnTo>
                  <a:lnTo>
                    <a:pt x="53293" y="53746"/>
                  </a:lnTo>
                  <a:lnTo>
                    <a:pt x="28947" y="53746"/>
                  </a:lnTo>
                  <a:lnTo>
                    <a:pt x="28947" y="93815"/>
                  </a:lnTo>
                  <a:lnTo>
                    <a:pt x="43347" y="100025"/>
                  </a:lnTo>
                  <a:lnTo>
                    <a:pt x="43347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 99">
              <a:extLst>
                <a:ext uri="{FF2B5EF4-FFF2-40B4-BE49-F238E27FC236}">
                  <a16:creationId xmlns:a16="http://schemas.microsoft.com/office/drawing/2014/main" id="{651C42CF-AE9B-9232-D74E-7DAEC8F330CF}"/>
                </a:ext>
              </a:extLst>
            </p:cNvPr>
            <p:cNvSpPr/>
            <p:nvPr/>
          </p:nvSpPr>
          <p:spPr>
            <a:xfrm>
              <a:off x="4097086" y="1528485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 100">
              <a:extLst>
                <a:ext uri="{FF2B5EF4-FFF2-40B4-BE49-F238E27FC236}">
                  <a16:creationId xmlns:a16="http://schemas.microsoft.com/office/drawing/2014/main" id="{27F8A325-72DE-BAE0-E98A-2DB49295E3EC}"/>
                </a:ext>
              </a:extLst>
            </p:cNvPr>
            <p:cNvSpPr/>
            <p:nvPr/>
          </p:nvSpPr>
          <p:spPr>
            <a:xfrm>
              <a:off x="4194542" y="1527524"/>
              <a:ext cx="188381" cy="130039"/>
            </a:xfrm>
            <a:custGeom>
              <a:avLst/>
              <a:gdLst>
                <a:gd name="connsiteX0" fmla="*/ 50992 w 188381"/>
                <a:gd name="connsiteY0" fmla="*/ 130040 h 130039"/>
                <a:gd name="connsiteX1" fmla="*/ 14771 w 188381"/>
                <a:gd name="connsiteY1" fmla="*/ 11237 h 130039"/>
                <a:gd name="connsiteX2" fmla="*/ 0 w 188381"/>
                <a:gd name="connsiteY2" fmla="*/ 4066 h 130039"/>
                <a:gd name="connsiteX3" fmla="*/ 0 w 188381"/>
                <a:gd name="connsiteY3" fmla="*/ 961 h 130039"/>
                <a:gd name="connsiteX4" fmla="*/ 52402 w 188381"/>
                <a:gd name="connsiteY4" fmla="*/ 961 h 130039"/>
                <a:gd name="connsiteX5" fmla="*/ 52402 w 188381"/>
                <a:gd name="connsiteY5" fmla="*/ 4066 h 130039"/>
                <a:gd name="connsiteX6" fmla="*/ 35850 w 188381"/>
                <a:gd name="connsiteY6" fmla="*/ 11237 h 130039"/>
                <a:gd name="connsiteX7" fmla="*/ 59602 w 188381"/>
                <a:gd name="connsiteY7" fmla="*/ 93149 h 130039"/>
                <a:gd name="connsiteX8" fmla="*/ 60790 w 188381"/>
                <a:gd name="connsiteY8" fmla="*/ 93149 h 130039"/>
                <a:gd name="connsiteX9" fmla="*/ 94487 w 188381"/>
                <a:gd name="connsiteY9" fmla="*/ 0 h 130039"/>
                <a:gd name="connsiteX10" fmla="*/ 102652 w 188381"/>
                <a:gd name="connsiteY10" fmla="*/ 0 h 130039"/>
                <a:gd name="connsiteX11" fmla="*/ 136944 w 188381"/>
                <a:gd name="connsiteY11" fmla="*/ 93149 h 130039"/>
                <a:gd name="connsiteX12" fmla="*/ 138131 w 188381"/>
                <a:gd name="connsiteY12" fmla="*/ 93149 h 130039"/>
                <a:gd name="connsiteX13" fmla="*/ 161660 w 188381"/>
                <a:gd name="connsiteY13" fmla="*/ 11459 h 130039"/>
                <a:gd name="connsiteX14" fmla="*/ 145108 w 188381"/>
                <a:gd name="connsiteY14" fmla="*/ 4066 h 130039"/>
                <a:gd name="connsiteX15" fmla="*/ 145108 w 188381"/>
                <a:gd name="connsiteY15" fmla="*/ 961 h 130039"/>
                <a:gd name="connsiteX16" fmla="*/ 188381 w 188381"/>
                <a:gd name="connsiteY16" fmla="*/ 961 h 130039"/>
                <a:gd name="connsiteX17" fmla="*/ 188381 w 188381"/>
                <a:gd name="connsiteY17" fmla="*/ 4066 h 130039"/>
                <a:gd name="connsiteX18" fmla="*/ 175318 w 188381"/>
                <a:gd name="connsiteY18" fmla="*/ 11089 h 130039"/>
                <a:gd name="connsiteX19" fmla="*/ 138725 w 188381"/>
                <a:gd name="connsiteY19" fmla="*/ 130040 h 130039"/>
                <a:gd name="connsiteX20" fmla="*/ 130709 w 188381"/>
                <a:gd name="connsiteY20" fmla="*/ 130040 h 130039"/>
                <a:gd name="connsiteX21" fmla="*/ 95601 w 188381"/>
                <a:gd name="connsiteY21" fmla="*/ 37038 h 130039"/>
                <a:gd name="connsiteX22" fmla="*/ 94265 w 188381"/>
                <a:gd name="connsiteY22" fmla="*/ 37038 h 130039"/>
                <a:gd name="connsiteX23" fmla="*/ 58785 w 188381"/>
                <a:gd name="connsiteY23" fmla="*/ 130040 h 130039"/>
                <a:gd name="connsiteX24" fmla="*/ 50992 w 188381"/>
                <a:gd name="connsiteY24" fmla="*/ 13004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50992" y="130040"/>
                  </a:moveTo>
                  <a:lnTo>
                    <a:pt x="14771" y="11237"/>
                  </a:lnTo>
                  <a:lnTo>
                    <a:pt x="0" y="4066"/>
                  </a:lnTo>
                  <a:lnTo>
                    <a:pt x="0" y="961"/>
                  </a:lnTo>
                  <a:lnTo>
                    <a:pt x="52402" y="961"/>
                  </a:lnTo>
                  <a:lnTo>
                    <a:pt x="52402" y="4066"/>
                  </a:lnTo>
                  <a:lnTo>
                    <a:pt x="35850" y="11237"/>
                  </a:lnTo>
                  <a:lnTo>
                    <a:pt x="59602" y="93149"/>
                  </a:lnTo>
                  <a:lnTo>
                    <a:pt x="60790" y="93149"/>
                  </a:lnTo>
                  <a:lnTo>
                    <a:pt x="94487" y="0"/>
                  </a:lnTo>
                  <a:lnTo>
                    <a:pt x="102652" y="0"/>
                  </a:lnTo>
                  <a:lnTo>
                    <a:pt x="136944" y="93149"/>
                  </a:lnTo>
                  <a:lnTo>
                    <a:pt x="138131" y="93149"/>
                  </a:lnTo>
                  <a:lnTo>
                    <a:pt x="161660" y="11459"/>
                  </a:lnTo>
                  <a:lnTo>
                    <a:pt x="145108" y="4066"/>
                  </a:lnTo>
                  <a:lnTo>
                    <a:pt x="145108" y="961"/>
                  </a:lnTo>
                  <a:lnTo>
                    <a:pt x="188381" y="961"/>
                  </a:lnTo>
                  <a:lnTo>
                    <a:pt x="188381" y="4066"/>
                  </a:lnTo>
                  <a:lnTo>
                    <a:pt x="175318" y="11089"/>
                  </a:lnTo>
                  <a:lnTo>
                    <a:pt x="138725" y="130040"/>
                  </a:lnTo>
                  <a:lnTo>
                    <a:pt x="130709" y="130040"/>
                  </a:lnTo>
                  <a:lnTo>
                    <a:pt x="95601" y="37038"/>
                  </a:lnTo>
                  <a:lnTo>
                    <a:pt x="94265" y="37038"/>
                  </a:lnTo>
                  <a:lnTo>
                    <a:pt x="58785" y="130040"/>
                  </a:lnTo>
                  <a:lnTo>
                    <a:pt x="50992" y="130040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 101">
              <a:extLst>
                <a:ext uri="{FF2B5EF4-FFF2-40B4-BE49-F238E27FC236}">
                  <a16:creationId xmlns:a16="http://schemas.microsoft.com/office/drawing/2014/main" id="{14DF73F1-613E-985F-1D00-B252F4FDA827}"/>
                </a:ext>
              </a:extLst>
            </p:cNvPr>
            <p:cNvSpPr/>
            <p:nvPr/>
          </p:nvSpPr>
          <p:spPr>
            <a:xfrm>
              <a:off x="4498268" y="1528485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128 h 128043"/>
                <a:gd name="connsiteX10" fmla="*/ 35999 w 129298"/>
                <a:gd name="connsiteY10" fmla="*/ 10867 h 128043"/>
                <a:gd name="connsiteX11" fmla="*/ 70513 w 129298"/>
                <a:gd name="connsiteY11" fmla="*/ 57664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9 w 129298"/>
                <a:gd name="connsiteY16" fmla="*/ 0 h 128043"/>
                <a:gd name="connsiteX17" fmla="*/ 129299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128"/>
                  </a:lnTo>
                  <a:lnTo>
                    <a:pt x="35999" y="10867"/>
                  </a:lnTo>
                  <a:lnTo>
                    <a:pt x="70513" y="57664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9" y="0"/>
                  </a:lnTo>
                  <a:lnTo>
                    <a:pt x="129299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 102">
              <a:extLst>
                <a:ext uri="{FF2B5EF4-FFF2-40B4-BE49-F238E27FC236}">
                  <a16:creationId xmlns:a16="http://schemas.microsoft.com/office/drawing/2014/main" id="{36C8C3F4-8B90-3D37-9EFE-5105ADF3AE45}"/>
                </a:ext>
              </a:extLst>
            </p:cNvPr>
            <p:cNvSpPr/>
            <p:nvPr/>
          </p:nvSpPr>
          <p:spPr>
            <a:xfrm>
              <a:off x="3940547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 103">
              <a:extLst>
                <a:ext uri="{FF2B5EF4-FFF2-40B4-BE49-F238E27FC236}">
                  <a16:creationId xmlns:a16="http://schemas.microsoft.com/office/drawing/2014/main" id="{24172AAD-1A9D-4922-D506-8B7A62ED1E3A}"/>
                </a:ext>
              </a:extLst>
            </p:cNvPr>
            <p:cNvSpPr/>
            <p:nvPr/>
          </p:nvSpPr>
          <p:spPr>
            <a:xfrm>
              <a:off x="4370825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6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 104">
              <a:extLst>
                <a:ext uri="{FF2B5EF4-FFF2-40B4-BE49-F238E27FC236}">
                  <a16:creationId xmlns:a16="http://schemas.microsoft.com/office/drawing/2014/main" id="{D62A50A2-2CC1-8193-FD92-F03C3D7821AA}"/>
                </a:ext>
              </a:extLst>
            </p:cNvPr>
            <p:cNvSpPr/>
            <p:nvPr/>
          </p:nvSpPr>
          <p:spPr>
            <a:xfrm>
              <a:off x="3753428" y="1500171"/>
              <a:ext cx="175540" cy="186224"/>
            </a:xfrm>
            <a:custGeom>
              <a:avLst/>
              <a:gdLst>
                <a:gd name="connsiteX0" fmla="*/ 91518 w 175540"/>
                <a:gd name="connsiteY0" fmla="*/ 186151 h 186224"/>
                <a:gd name="connsiteX1" fmla="*/ 44386 w 175540"/>
                <a:gd name="connsiteY1" fmla="*/ 174618 h 186224"/>
                <a:gd name="connsiteX2" fmla="*/ 11802 w 175540"/>
                <a:gd name="connsiteY2" fmla="*/ 143273 h 186224"/>
                <a:gd name="connsiteX3" fmla="*/ 0 w 175540"/>
                <a:gd name="connsiteY3" fmla="*/ 97955 h 186224"/>
                <a:gd name="connsiteX4" fmla="*/ 7571 w 175540"/>
                <a:gd name="connsiteY4" fmla="*/ 59069 h 186224"/>
                <a:gd name="connsiteX5" fmla="*/ 28353 w 175540"/>
                <a:gd name="connsiteY5" fmla="*/ 28019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4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6 w 175540"/>
                <a:gd name="connsiteY17" fmla="*/ 48053 h 186224"/>
                <a:gd name="connsiteX18" fmla="*/ 20486 w 175540"/>
                <a:gd name="connsiteY18" fmla="*/ 85387 h 186224"/>
                <a:gd name="connsiteX19" fmla="*/ 30951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8" y="186151"/>
                  </a:moveTo>
                  <a:cubicBezTo>
                    <a:pt x="73927" y="186151"/>
                    <a:pt x="58192" y="182307"/>
                    <a:pt x="44386" y="174618"/>
                  </a:cubicBezTo>
                  <a:cubicBezTo>
                    <a:pt x="30580" y="166930"/>
                    <a:pt x="19669" y="156506"/>
                    <a:pt x="11802" y="143273"/>
                  </a:cubicBezTo>
                  <a:cubicBezTo>
                    <a:pt x="3934" y="130039"/>
                    <a:pt x="0" y="114958"/>
                    <a:pt x="0" y="97955"/>
                  </a:cubicBezTo>
                  <a:cubicBezTo>
                    <a:pt x="0" y="83908"/>
                    <a:pt x="2524" y="70971"/>
                    <a:pt x="7571" y="59069"/>
                  </a:cubicBezTo>
                  <a:cubicBezTo>
                    <a:pt x="12618" y="47240"/>
                    <a:pt x="19521" y="36890"/>
                    <a:pt x="28353" y="28019"/>
                  </a:cubicBezTo>
                  <a:cubicBezTo>
                    <a:pt x="37186" y="19147"/>
                    <a:pt x="47429" y="12272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4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69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6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1" y="132183"/>
                  </a:cubicBezTo>
                  <a:cubicBezTo>
                    <a:pt x="37928" y="145121"/>
                    <a:pt x="47206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4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 105">
              <a:extLst>
                <a:ext uri="{FF2B5EF4-FFF2-40B4-BE49-F238E27FC236}">
                  <a16:creationId xmlns:a16="http://schemas.microsoft.com/office/drawing/2014/main" id="{DCD93219-2938-51BE-840E-2EA1A010AF79}"/>
                </a:ext>
              </a:extLst>
            </p:cNvPr>
            <p:cNvSpPr/>
            <p:nvPr/>
          </p:nvSpPr>
          <p:spPr>
            <a:xfrm>
              <a:off x="2338418" y="1528411"/>
              <a:ext cx="134642" cy="129004"/>
            </a:xfrm>
            <a:custGeom>
              <a:avLst/>
              <a:gdLst>
                <a:gd name="connsiteX0" fmla="*/ 0 w 134642"/>
                <a:gd name="connsiteY0" fmla="*/ 128043 h 129004"/>
                <a:gd name="connsiteX1" fmla="*/ 0 w 134642"/>
                <a:gd name="connsiteY1" fmla="*/ 124938 h 129004"/>
                <a:gd name="connsiteX2" fmla="*/ 15810 w 134642"/>
                <a:gd name="connsiteY2" fmla="*/ 117176 h 129004"/>
                <a:gd name="connsiteX3" fmla="*/ 15810 w 134642"/>
                <a:gd name="connsiteY3" fmla="*/ 11237 h 129004"/>
                <a:gd name="connsiteX4" fmla="*/ 223 w 134642"/>
                <a:gd name="connsiteY4" fmla="*/ 3105 h 129004"/>
                <a:gd name="connsiteX5" fmla="*/ 223 w 134642"/>
                <a:gd name="connsiteY5" fmla="*/ 0 h 129004"/>
                <a:gd name="connsiteX6" fmla="*/ 30803 w 134642"/>
                <a:gd name="connsiteY6" fmla="*/ 0 h 129004"/>
                <a:gd name="connsiteX7" fmla="*/ 105398 w 134642"/>
                <a:gd name="connsiteY7" fmla="*/ 91375 h 129004"/>
                <a:gd name="connsiteX8" fmla="*/ 105398 w 134642"/>
                <a:gd name="connsiteY8" fmla="*/ 10646 h 129004"/>
                <a:gd name="connsiteX9" fmla="*/ 85358 w 134642"/>
                <a:gd name="connsiteY9" fmla="*/ 3105 h 129004"/>
                <a:gd name="connsiteX10" fmla="*/ 85358 w 134642"/>
                <a:gd name="connsiteY10" fmla="*/ 0 h 129004"/>
                <a:gd name="connsiteX11" fmla="*/ 134643 w 134642"/>
                <a:gd name="connsiteY11" fmla="*/ 0 h 129004"/>
                <a:gd name="connsiteX12" fmla="*/ 134643 w 134642"/>
                <a:gd name="connsiteY12" fmla="*/ 3105 h 129004"/>
                <a:gd name="connsiteX13" fmla="*/ 119056 w 134642"/>
                <a:gd name="connsiteY13" fmla="*/ 10646 h 129004"/>
                <a:gd name="connsiteX14" fmla="*/ 119056 w 134642"/>
                <a:gd name="connsiteY14" fmla="*/ 129005 h 129004"/>
                <a:gd name="connsiteX15" fmla="*/ 110668 w 134642"/>
                <a:gd name="connsiteY15" fmla="*/ 129005 h 129004"/>
                <a:gd name="connsiteX16" fmla="*/ 29393 w 134642"/>
                <a:gd name="connsiteY16" fmla="*/ 29719 h 129004"/>
                <a:gd name="connsiteX17" fmla="*/ 29393 w 134642"/>
                <a:gd name="connsiteY17" fmla="*/ 117398 h 129004"/>
                <a:gd name="connsiteX18" fmla="*/ 49508 w 134642"/>
                <a:gd name="connsiteY18" fmla="*/ 124938 h 129004"/>
                <a:gd name="connsiteX19" fmla="*/ 49508 w 134642"/>
                <a:gd name="connsiteY19" fmla="*/ 128043 h 129004"/>
                <a:gd name="connsiteX20" fmla="*/ 0 w 134642"/>
                <a:gd name="connsiteY20" fmla="*/ 128043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34642" h="129004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1237"/>
                  </a:lnTo>
                  <a:lnTo>
                    <a:pt x="223" y="3105"/>
                  </a:lnTo>
                  <a:lnTo>
                    <a:pt x="223" y="0"/>
                  </a:lnTo>
                  <a:lnTo>
                    <a:pt x="30803" y="0"/>
                  </a:lnTo>
                  <a:lnTo>
                    <a:pt x="105398" y="91375"/>
                  </a:lnTo>
                  <a:lnTo>
                    <a:pt x="105398" y="10646"/>
                  </a:lnTo>
                  <a:lnTo>
                    <a:pt x="85358" y="3105"/>
                  </a:lnTo>
                  <a:lnTo>
                    <a:pt x="85358" y="0"/>
                  </a:lnTo>
                  <a:lnTo>
                    <a:pt x="134643" y="0"/>
                  </a:lnTo>
                  <a:lnTo>
                    <a:pt x="134643" y="3105"/>
                  </a:lnTo>
                  <a:lnTo>
                    <a:pt x="119056" y="10646"/>
                  </a:lnTo>
                  <a:lnTo>
                    <a:pt x="119056" y="129005"/>
                  </a:lnTo>
                  <a:lnTo>
                    <a:pt x="110668" y="129005"/>
                  </a:lnTo>
                  <a:lnTo>
                    <a:pt x="29393" y="29719"/>
                  </a:lnTo>
                  <a:lnTo>
                    <a:pt x="29393" y="117398"/>
                  </a:lnTo>
                  <a:lnTo>
                    <a:pt x="49508" y="124938"/>
                  </a:lnTo>
                  <a:lnTo>
                    <a:pt x="49508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 106">
              <a:extLst>
                <a:ext uri="{FF2B5EF4-FFF2-40B4-BE49-F238E27FC236}">
                  <a16:creationId xmlns:a16="http://schemas.microsoft.com/office/drawing/2014/main" id="{B6A7570D-AB7D-6B2F-8CE2-F8F1448DEEAF}"/>
                </a:ext>
              </a:extLst>
            </p:cNvPr>
            <p:cNvSpPr/>
            <p:nvPr/>
          </p:nvSpPr>
          <p:spPr>
            <a:xfrm>
              <a:off x="2499113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 107">
              <a:extLst>
                <a:ext uri="{FF2B5EF4-FFF2-40B4-BE49-F238E27FC236}">
                  <a16:creationId xmlns:a16="http://schemas.microsoft.com/office/drawing/2014/main" id="{552664CA-21B8-33BD-5B5C-A58C31D31B30}"/>
                </a:ext>
              </a:extLst>
            </p:cNvPr>
            <p:cNvSpPr/>
            <p:nvPr/>
          </p:nvSpPr>
          <p:spPr>
            <a:xfrm>
              <a:off x="2575119" y="1528411"/>
              <a:ext cx="133084" cy="129004"/>
            </a:xfrm>
            <a:custGeom>
              <a:avLst/>
              <a:gdLst>
                <a:gd name="connsiteX0" fmla="*/ 63313 w 133084"/>
                <a:gd name="connsiteY0" fmla="*/ 129005 h 129004"/>
                <a:gd name="connsiteX1" fmla="*/ 13509 w 133084"/>
                <a:gd name="connsiteY1" fmla="*/ 10054 h 129004"/>
                <a:gd name="connsiteX2" fmla="*/ 0 w 133084"/>
                <a:gd name="connsiteY2" fmla="*/ 3105 h 129004"/>
                <a:gd name="connsiteX3" fmla="*/ 0 w 133084"/>
                <a:gd name="connsiteY3" fmla="*/ 0 h 129004"/>
                <a:gd name="connsiteX4" fmla="*/ 51660 w 133084"/>
                <a:gd name="connsiteY4" fmla="*/ 0 h 129004"/>
                <a:gd name="connsiteX5" fmla="*/ 51660 w 133084"/>
                <a:gd name="connsiteY5" fmla="*/ 3105 h 129004"/>
                <a:gd name="connsiteX6" fmla="*/ 34737 w 133084"/>
                <a:gd name="connsiteY6" fmla="*/ 10498 h 129004"/>
                <a:gd name="connsiteX7" fmla="*/ 71107 w 133084"/>
                <a:gd name="connsiteY7" fmla="*/ 97807 h 129004"/>
                <a:gd name="connsiteX8" fmla="*/ 72146 w 133084"/>
                <a:gd name="connsiteY8" fmla="*/ 97807 h 129004"/>
                <a:gd name="connsiteX9" fmla="*/ 108145 w 133084"/>
                <a:gd name="connsiteY9" fmla="*/ 9906 h 129004"/>
                <a:gd name="connsiteX10" fmla="*/ 91964 w 133084"/>
                <a:gd name="connsiteY10" fmla="*/ 3105 h 129004"/>
                <a:gd name="connsiteX11" fmla="*/ 91964 w 133084"/>
                <a:gd name="connsiteY11" fmla="*/ 0 h 129004"/>
                <a:gd name="connsiteX12" fmla="*/ 133084 w 133084"/>
                <a:gd name="connsiteY12" fmla="*/ 0 h 129004"/>
                <a:gd name="connsiteX13" fmla="*/ 133084 w 133084"/>
                <a:gd name="connsiteY13" fmla="*/ 3105 h 129004"/>
                <a:gd name="connsiteX14" fmla="*/ 121950 w 133084"/>
                <a:gd name="connsiteY14" fmla="*/ 9093 h 129004"/>
                <a:gd name="connsiteX15" fmla="*/ 71107 w 133084"/>
                <a:gd name="connsiteY15" fmla="*/ 129005 h 129004"/>
                <a:gd name="connsiteX16" fmla="*/ 63313 w 133084"/>
                <a:gd name="connsiteY16" fmla="*/ 129005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3084" h="129004">
                  <a:moveTo>
                    <a:pt x="63313" y="129005"/>
                  </a:moveTo>
                  <a:lnTo>
                    <a:pt x="13509" y="10054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1660" y="0"/>
                  </a:lnTo>
                  <a:lnTo>
                    <a:pt x="51660" y="3105"/>
                  </a:lnTo>
                  <a:lnTo>
                    <a:pt x="34737" y="10498"/>
                  </a:lnTo>
                  <a:lnTo>
                    <a:pt x="71107" y="97807"/>
                  </a:lnTo>
                  <a:lnTo>
                    <a:pt x="72146" y="97807"/>
                  </a:lnTo>
                  <a:lnTo>
                    <a:pt x="108145" y="9906"/>
                  </a:lnTo>
                  <a:lnTo>
                    <a:pt x="91964" y="3105"/>
                  </a:lnTo>
                  <a:lnTo>
                    <a:pt x="91964" y="0"/>
                  </a:lnTo>
                  <a:lnTo>
                    <a:pt x="133084" y="0"/>
                  </a:lnTo>
                  <a:lnTo>
                    <a:pt x="133084" y="3105"/>
                  </a:lnTo>
                  <a:lnTo>
                    <a:pt x="121950" y="9093"/>
                  </a:lnTo>
                  <a:lnTo>
                    <a:pt x="71107" y="129005"/>
                  </a:lnTo>
                  <a:lnTo>
                    <a:pt x="63313" y="129005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 108">
              <a:extLst>
                <a:ext uri="{FF2B5EF4-FFF2-40B4-BE49-F238E27FC236}">
                  <a16:creationId xmlns:a16="http://schemas.microsoft.com/office/drawing/2014/main" id="{500BDFDB-B860-D45F-6985-8171F7D8454B}"/>
                </a:ext>
              </a:extLst>
            </p:cNvPr>
            <p:cNvSpPr/>
            <p:nvPr/>
          </p:nvSpPr>
          <p:spPr>
            <a:xfrm>
              <a:off x="2727946" y="1528411"/>
              <a:ext cx="103245" cy="128043"/>
            </a:xfrm>
            <a:custGeom>
              <a:avLst/>
              <a:gdLst>
                <a:gd name="connsiteX0" fmla="*/ 0 w 103245"/>
                <a:gd name="connsiteY0" fmla="*/ 128043 h 128043"/>
                <a:gd name="connsiteX1" fmla="*/ 0 w 103245"/>
                <a:gd name="connsiteY1" fmla="*/ 124938 h 128043"/>
                <a:gd name="connsiteX2" fmla="*/ 15810 w 103245"/>
                <a:gd name="connsiteY2" fmla="*/ 117176 h 128043"/>
                <a:gd name="connsiteX3" fmla="*/ 15810 w 103245"/>
                <a:gd name="connsiteY3" fmla="*/ 10867 h 128043"/>
                <a:gd name="connsiteX4" fmla="*/ 0 w 103245"/>
                <a:gd name="connsiteY4" fmla="*/ 3105 h 128043"/>
                <a:gd name="connsiteX5" fmla="*/ 0 w 103245"/>
                <a:gd name="connsiteY5" fmla="*/ 0 h 128043"/>
                <a:gd name="connsiteX6" fmla="*/ 97828 w 103245"/>
                <a:gd name="connsiteY6" fmla="*/ 0 h 128043"/>
                <a:gd name="connsiteX7" fmla="*/ 97828 w 103245"/>
                <a:gd name="connsiteY7" fmla="*/ 33342 h 128043"/>
                <a:gd name="connsiteX8" fmla="*/ 94710 w 103245"/>
                <a:gd name="connsiteY8" fmla="*/ 33342 h 128043"/>
                <a:gd name="connsiteX9" fmla="*/ 82018 w 103245"/>
                <a:gd name="connsiteY9" fmla="*/ 10646 h 128043"/>
                <a:gd name="connsiteX10" fmla="*/ 36221 w 103245"/>
                <a:gd name="connsiteY10" fmla="*/ 10646 h 128043"/>
                <a:gd name="connsiteX11" fmla="*/ 36221 w 103245"/>
                <a:gd name="connsiteY11" fmla="*/ 59660 h 128043"/>
                <a:gd name="connsiteX12" fmla="*/ 68583 w 103245"/>
                <a:gd name="connsiteY12" fmla="*/ 59660 h 128043"/>
                <a:gd name="connsiteX13" fmla="*/ 78529 w 103245"/>
                <a:gd name="connsiteY13" fmla="*/ 43322 h 128043"/>
                <a:gd name="connsiteX14" fmla="*/ 81647 w 103245"/>
                <a:gd name="connsiteY14" fmla="*/ 43322 h 128043"/>
                <a:gd name="connsiteX15" fmla="*/ 81647 w 103245"/>
                <a:gd name="connsiteY15" fmla="*/ 86200 h 128043"/>
                <a:gd name="connsiteX16" fmla="*/ 78529 w 103245"/>
                <a:gd name="connsiteY16" fmla="*/ 86200 h 128043"/>
                <a:gd name="connsiteX17" fmla="*/ 68583 w 103245"/>
                <a:gd name="connsiteY17" fmla="*/ 70306 h 128043"/>
                <a:gd name="connsiteX18" fmla="*/ 36221 w 103245"/>
                <a:gd name="connsiteY18" fmla="*/ 70306 h 128043"/>
                <a:gd name="connsiteX19" fmla="*/ 36221 w 103245"/>
                <a:gd name="connsiteY19" fmla="*/ 117398 h 128043"/>
                <a:gd name="connsiteX20" fmla="*/ 87288 w 103245"/>
                <a:gd name="connsiteY20" fmla="*/ 117398 h 128043"/>
                <a:gd name="connsiteX21" fmla="*/ 100128 w 103245"/>
                <a:gd name="connsiteY21" fmla="*/ 91745 h 128043"/>
                <a:gd name="connsiteX22" fmla="*/ 103246 w 103245"/>
                <a:gd name="connsiteY22" fmla="*/ 91745 h 128043"/>
                <a:gd name="connsiteX23" fmla="*/ 103246 w 103245"/>
                <a:gd name="connsiteY23" fmla="*/ 128043 h 128043"/>
                <a:gd name="connsiteX24" fmla="*/ 0 w 103245"/>
                <a:gd name="connsiteY2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97828" y="0"/>
                  </a:lnTo>
                  <a:lnTo>
                    <a:pt x="97828" y="33342"/>
                  </a:lnTo>
                  <a:lnTo>
                    <a:pt x="94710" y="33342"/>
                  </a:lnTo>
                  <a:lnTo>
                    <a:pt x="82018" y="10646"/>
                  </a:lnTo>
                  <a:lnTo>
                    <a:pt x="36221" y="10646"/>
                  </a:lnTo>
                  <a:lnTo>
                    <a:pt x="36221" y="59660"/>
                  </a:lnTo>
                  <a:lnTo>
                    <a:pt x="68583" y="59660"/>
                  </a:lnTo>
                  <a:lnTo>
                    <a:pt x="78529" y="43322"/>
                  </a:lnTo>
                  <a:lnTo>
                    <a:pt x="81647" y="43322"/>
                  </a:lnTo>
                  <a:lnTo>
                    <a:pt x="81647" y="86200"/>
                  </a:lnTo>
                  <a:lnTo>
                    <a:pt x="78529" y="86200"/>
                  </a:lnTo>
                  <a:lnTo>
                    <a:pt x="68583" y="70306"/>
                  </a:lnTo>
                  <a:lnTo>
                    <a:pt x="36221" y="70306"/>
                  </a:lnTo>
                  <a:lnTo>
                    <a:pt x="36221" y="117398"/>
                  </a:lnTo>
                  <a:lnTo>
                    <a:pt x="87288" y="117398"/>
                  </a:lnTo>
                  <a:lnTo>
                    <a:pt x="100128" y="91745"/>
                  </a:lnTo>
                  <a:lnTo>
                    <a:pt x="103246" y="91745"/>
                  </a:lnTo>
                  <a:lnTo>
                    <a:pt x="10324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 109">
              <a:extLst>
                <a:ext uri="{FF2B5EF4-FFF2-40B4-BE49-F238E27FC236}">
                  <a16:creationId xmlns:a16="http://schemas.microsoft.com/office/drawing/2014/main" id="{AE83315E-0A75-9A82-4443-37EF921602D3}"/>
                </a:ext>
              </a:extLst>
            </p:cNvPr>
            <p:cNvSpPr/>
            <p:nvPr/>
          </p:nvSpPr>
          <p:spPr>
            <a:xfrm>
              <a:off x="2861624" y="1528411"/>
              <a:ext cx="121208" cy="128043"/>
            </a:xfrm>
            <a:custGeom>
              <a:avLst/>
              <a:gdLst>
                <a:gd name="connsiteX0" fmla="*/ 47726 w 121208"/>
                <a:gd name="connsiteY0" fmla="*/ 10646 h 128043"/>
                <a:gd name="connsiteX1" fmla="*/ 36221 w 121208"/>
                <a:gd name="connsiteY1" fmla="*/ 10646 h 128043"/>
                <a:gd name="connsiteX2" fmla="*/ 36221 w 121208"/>
                <a:gd name="connsiteY2" fmla="*/ 58773 h 128043"/>
                <a:gd name="connsiteX3" fmla="*/ 48914 w 121208"/>
                <a:gd name="connsiteY3" fmla="*/ 58773 h 128043"/>
                <a:gd name="connsiteX4" fmla="*/ 68880 w 121208"/>
                <a:gd name="connsiteY4" fmla="*/ 51897 h 128043"/>
                <a:gd name="connsiteX5" fmla="*/ 76748 w 121208"/>
                <a:gd name="connsiteY5" fmla="*/ 34303 h 128043"/>
                <a:gd name="connsiteX6" fmla="*/ 69029 w 121208"/>
                <a:gd name="connsiteY6" fmla="*/ 16930 h 128043"/>
                <a:gd name="connsiteX7" fmla="*/ 47726 w 121208"/>
                <a:gd name="connsiteY7" fmla="*/ 10646 h 128043"/>
                <a:gd name="connsiteX8" fmla="*/ 0 w 121208"/>
                <a:gd name="connsiteY8" fmla="*/ 128043 h 128043"/>
                <a:gd name="connsiteX9" fmla="*/ 0 w 121208"/>
                <a:gd name="connsiteY9" fmla="*/ 124938 h 128043"/>
                <a:gd name="connsiteX10" fmla="*/ 15810 w 121208"/>
                <a:gd name="connsiteY10" fmla="*/ 117176 h 128043"/>
                <a:gd name="connsiteX11" fmla="*/ 15810 w 121208"/>
                <a:gd name="connsiteY11" fmla="*/ 10867 h 128043"/>
                <a:gd name="connsiteX12" fmla="*/ 0 w 121208"/>
                <a:gd name="connsiteY12" fmla="*/ 3105 h 128043"/>
                <a:gd name="connsiteX13" fmla="*/ 0 w 121208"/>
                <a:gd name="connsiteY13" fmla="*/ 0 h 128043"/>
                <a:gd name="connsiteX14" fmla="*/ 54184 w 121208"/>
                <a:gd name="connsiteY14" fmla="*/ 0 h 128043"/>
                <a:gd name="connsiteX15" fmla="*/ 86397 w 121208"/>
                <a:gd name="connsiteY15" fmla="*/ 8428 h 128043"/>
                <a:gd name="connsiteX16" fmla="*/ 98199 w 121208"/>
                <a:gd name="connsiteY16" fmla="*/ 31641 h 128043"/>
                <a:gd name="connsiteX17" fmla="*/ 90776 w 121208"/>
                <a:gd name="connsiteY17" fmla="*/ 50863 h 128043"/>
                <a:gd name="connsiteX18" fmla="*/ 71330 w 121208"/>
                <a:gd name="connsiteY18" fmla="*/ 63652 h 128043"/>
                <a:gd name="connsiteX19" fmla="*/ 108145 w 121208"/>
                <a:gd name="connsiteY19" fmla="*/ 117767 h 128043"/>
                <a:gd name="connsiteX20" fmla="*/ 121208 w 121208"/>
                <a:gd name="connsiteY20" fmla="*/ 124938 h 128043"/>
                <a:gd name="connsiteX21" fmla="*/ 121208 w 121208"/>
                <a:gd name="connsiteY21" fmla="*/ 128043 h 128043"/>
                <a:gd name="connsiteX22" fmla="*/ 89811 w 121208"/>
                <a:gd name="connsiteY22" fmla="*/ 128043 h 128043"/>
                <a:gd name="connsiteX23" fmla="*/ 52402 w 121208"/>
                <a:gd name="connsiteY23" fmla="*/ 69049 h 128043"/>
                <a:gd name="connsiteX24" fmla="*/ 36221 w 121208"/>
                <a:gd name="connsiteY24" fmla="*/ 69049 h 128043"/>
                <a:gd name="connsiteX25" fmla="*/ 36221 w 121208"/>
                <a:gd name="connsiteY25" fmla="*/ 116954 h 128043"/>
                <a:gd name="connsiteX26" fmla="*/ 50844 w 121208"/>
                <a:gd name="connsiteY26" fmla="*/ 124938 h 128043"/>
                <a:gd name="connsiteX27" fmla="*/ 50844 w 121208"/>
                <a:gd name="connsiteY27" fmla="*/ 128043 h 128043"/>
                <a:gd name="connsiteX28" fmla="*/ 0 w 121208"/>
                <a:gd name="connsiteY28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21208" h="128043">
                  <a:moveTo>
                    <a:pt x="47726" y="10646"/>
                  </a:moveTo>
                  <a:lnTo>
                    <a:pt x="36221" y="10646"/>
                  </a:lnTo>
                  <a:lnTo>
                    <a:pt x="36221" y="58773"/>
                  </a:lnTo>
                  <a:lnTo>
                    <a:pt x="48914" y="58773"/>
                  </a:lnTo>
                  <a:cubicBezTo>
                    <a:pt x="56930" y="58773"/>
                    <a:pt x="63610" y="56481"/>
                    <a:pt x="68880" y="51897"/>
                  </a:cubicBezTo>
                  <a:cubicBezTo>
                    <a:pt x="74150" y="47314"/>
                    <a:pt x="76748" y="41474"/>
                    <a:pt x="76748" y="34303"/>
                  </a:cubicBezTo>
                  <a:cubicBezTo>
                    <a:pt x="76748" y="27132"/>
                    <a:pt x="74150" y="21143"/>
                    <a:pt x="69029" y="16930"/>
                  </a:cubicBezTo>
                  <a:cubicBezTo>
                    <a:pt x="63907" y="12716"/>
                    <a:pt x="56782" y="10646"/>
                    <a:pt x="47726" y="10646"/>
                  </a:cubicBezTo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4184" y="0"/>
                  </a:lnTo>
                  <a:cubicBezTo>
                    <a:pt x="67841" y="0"/>
                    <a:pt x="78604" y="2809"/>
                    <a:pt x="86397" y="8428"/>
                  </a:cubicBezTo>
                  <a:cubicBezTo>
                    <a:pt x="94265" y="14046"/>
                    <a:pt x="98199" y="21809"/>
                    <a:pt x="98199" y="31641"/>
                  </a:cubicBezTo>
                  <a:cubicBezTo>
                    <a:pt x="98199" y="38886"/>
                    <a:pt x="95749" y="45318"/>
                    <a:pt x="90776" y="50863"/>
                  </a:cubicBezTo>
                  <a:cubicBezTo>
                    <a:pt x="85803" y="56407"/>
                    <a:pt x="79346" y="60695"/>
                    <a:pt x="71330" y="63652"/>
                  </a:cubicBezTo>
                  <a:lnTo>
                    <a:pt x="108145" y="117767"/>
                  </a:lnTo>
                  <a:lnTo>
                    <a:pt x="121208" y="124938"/>
                  </a:lnTo>
                  <a:lnTo>
                    <a:pt x="121208" y="128043"/>
                  </a:lnTo>
                  <a:lnTo>
                    <a:pt x="89811" y="128043"/>
                  </a:lnTo>
                  <a:lnTo>
                    <a:pt x="52402" y="69049"/>
                  </a:lnTo>
                  <a:lnTo>
                    <a:pt x="36221" y="69049"/>
                  </a:lnTo>
                  <a:lnTo>
                    <a:pt x="36221" y="116954"/>
                  </a:lnTo>
                  <a:lnTo>
                    <a:pt x="50844" y="124938"/>
                  </a:lnTo>
                  <a:lnTo>
                    <a:pt x="50844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 110">
              <a:extLst>
                <a:ext uri="{FF2B5EF4-FFF2-40B4-BE49-F238E27FC236}">
                  <a16:creationId xmlns:a16="http://schemas.microsoft.com/office/drawing/2014/main" id="{94E64494-409D-953F-5003-F5A832E56A5A}"/>
                </a:ext>
              </a:extLst>
            </p:cNvPr>
            <p:cNvSpPr/>
            <p:nvPr/>
          </p:nvSpPr>
          <p:spPr>
            <a:xfrm>
              <a:off x="2997751" y="1526341"/>
              <a:ext cx="83873" cy="132035"/>
            </a:xfrm>
            <a:custGeom>
              <a:avLst/>
              <a:gdLst>
                <a:gd name="connsiteX0" fmla="*/ 40675 w 83873"/>
                <a:gd name="connsiteY0" fmla="*/ 132036 h 132035"/>
                <a:gd name="connsiteX1" fmla="*/ 19743 w 83873"/>
                <a:gd name="connsiteY1" fmla="*/ 129744 h 132035"/>
                <a:gd name="connsiteX2" fmla="*/ 1930 w 83873"/>
                <a:gd name="connsiteY2" fmla="*/ 122942 h 132035"/>
                <a:gd name="connsiteX3" fmla="*/ 0 w 83873"/>
                <a:gd name="connsiteY3" fmla="*/ 90932 h 132035"/>
                <a:gd name="connsiteX4" fmla="*/ 3117 w 83873"/>
                <a:gd name="connsiteY4" fmla="*/ 90932 h 132035"/>
                <a:gd name="connsiteX5" fmla="*/ 13435 w 83873"/>
                <a:gd name="connsiteY5" fmla="*/ 112075 h 132035"/>
                <a:gd name="connsiteX6" fmla="*/ 26869 w 83873"/>
                <a:gd name="connsiteY6" fmla="*/ 120207 h 132035"/>
                <a:gd name="connsiteX7" fmla="*/ 40155 w 83873"/>
                <a:gd name="connsiteY7" fmla="*/ 122721 h 132035"/>
                <a:gd name="connsiteX8" fmla="*/ 57969 w 83873"/>
                <a:gd name="connsiteY8" fmla="*/ 116880 h 132035"/>
                <a:gd name="connsiteX9" fmla="*/ 64501 w 83873"/>
                <a:gd name="connsiteY9" fmla="*/ 100986 h 132035"/>
                <a:gd name="connsiteX10" fmla="*/ 60864 w 83873"/>
                <a:gd name="connsiteY10" fmla="*/ 88270 h 132035"/>
                <a:gd name="connsiteX11" fmla="*/ 50175 w 83873"/>
                <a:gd name="connsiteY11" fmla="*/ 79694 h 132035"/>
                <a:gd name="connsiteX12" fmla="*/ 32733 w 83873"/>
                <a:gd name="connsiteY12" fmla="*/ 70897 h 132035"/>
                <a:gd name="connsiteX13" fmla="*/ 11505 w 83873"/>
                <a:gd name="connsiteY13" fmla="*/ 56999 h 132035"/>
                <a:gd name="connsiteX14" fmla="*/ 4082 w 83873"/>
                <a:gd name="connsiteY14" fmla="*/ 36520 h 132035"/>
                <a:gd name="connsiteX15" fmla="*/ 7496 w 83873"/>
                <a:gd name="connsiteY15" fmla="*/ 23066 h 132035"/>
                <a:gd name="connsiteX16" fmla="*/ 16775 w 83873"/>
                <a:gd name="connsiteY16" fmla="*/ 11385 h 132035"/>
                <a:gd name="connsiteX17" fmla="*/ 29838 w 83873"/>
                <a:gd name="connsiteY17" fmla="*/ 3105 h 132035"/>
                <a:gd name="connsiteX18" fmla="*/ 44831 w 83873"/>
                <a:gd name="connsiteY18" fmla="*/ 0 h 132035"/>
                <a:gd name="connsiteX19" fmla="*/ 61977 w 83873"/>
                <a:gd name="connsiteY19" fmla="*/ 2144 h 132035"/>
                <a:gd name="connsiteX20" fmla="*/ 77787 w 83873"/>
                <a:gd name="connsiteY20" fmla="*/ 8354 h 132035"/>
                <a:gd name="connsiteX21" fmla="*/ 79717 w 83873"/>
                <a:gd name="connsiteY21" fmla="*/ 39404 h 132035"/>
                <a:gd name="connsiteX22" fmla="*/ 76599 w 83873"/>
                <a:gd name="connsiteY22" fmla="*/ 39404 h 132035"/>
                <a:gd name="connsiteX23" fmla="*/ 66505 w 83873"/>
                <a:gd name="connsiteY23" fmla="*/ 18630 h 132035"/>
                <a:gd name="connsiteX24" fmla="*/ 55223 w 83873"/>
                <a:gd name="connsiteY24" fmla="*/ 11681 h 132035"/>
                <a:gd name="connsiteX25" fmla="*/ 43718 w 83873"/>
                <a:gd name="connsiteY25" fmla="*/ 9537 h 132035"/>
                <a:gd name="connsiteX26" fmla="*/ 29764 w 83873"/>
                <a:gd name="connsiteY26" fmla="*/ 15155 h 132035"/>
                <a:gd name="connsiteX27" fmla="*/ 24197 w 83873"/>
                <a:gd name="connsiteY27" fmla="*/ 29349 h 132035"/>
                <a:gd name="connsiteX28" fmla="*/ 30135 w 83873"/>
                <a:gd name="connsiteY28" fmla="*/ 44283 h 132035"/>
                <a:gd name="connsiteX29" fmla="*/ 49359 w 83873"/>
                <a:gd name="connsiteY29" fmla="*/ 55890 h 132035"/>
                <a:gd name="connsiteX30" fmla="*/ 68731 w 83873"/>
                <a:gd name="connsiteY30" fmla="*/ 66683 h 132035"/>
                <a:gd name="connsiteX31" fmla="*/ 80162 w 83873"/>
                <a:gd name="connsiteY31" fmla="*/ 78216 h 132035"/>
                <a:gd name="connsiteX32" fmla="*/ 83873 w 83873"/>
                <a:gd name="connsiteY32" fmla="*/ 94554 h 132035"/>
                <a:gd name="connsiteX33" fmla="*/ 80014 w 83873"/>
                <a:gd name="connsiteY33" fmla="*/ 110670 h 132035"/>
                <a:gd name="connsiteX34" fmla="*/ 69696 w 83873"/>
                <a:gd name="connsiteY34" fmla="*/ 122425 h 132035"/>
                <a:gd name="connsiteX35" fmla="*/ 55742 w 83873"/>
                <a:gd name="connsiteY35" fmla="*/ 129596 h 132035"/>
                <a:gd name="connsiteX36" fmla="*/ 40823 w 83873"/>
                <a:gd name="connsiteY36" fmla="*/ 132036 h 132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873" h="132035">
                  <a:moveTo>
                    <a:pt x="40675" y="132036"/>
                  </a:moveTo>
                  <a:cubicBezTo>
                    <a:pt x="32510" y="132036"/>
                    <a:pt x="25533" y="131296"/>
                    <a:pt x="19743" y="129744"/>
                  </a:cubicBezTo>
                  <a:cubicBezTo>
                    <a:pt x="13954" y="128191"/>
                    <a:pt x="8016" y="125900"/>
                    <a:pt x="1930" y="122942"/>
                  </a:cubicBezTo>
                  <a:lnTo>
                    <a:pt x="0" y="90932"/>
                  </a:lnTo>
                  <a:lnTo>
                    <a:pt x="3117" y="90932"/>
                  </a:lnTo>
                  <a:lnTo>
                    <a:pt x="13435" y="112075"/>
                  </a:lnTo>
                  <a:cubicBezTo>
                    <a:pt x="17962" y="115845"/>
                    <a:pt x="22490" y="118507"/>
                    <a:pt x="26869" y="120207"/>
                  </a:cubicBezTo>
                  <a:cubicBezTo>
                    <a:pt x="31322" y="121907"/>
                    <a:pt x="35702" y="122721"/>
                    <a:pt x="40155" y="122721"/>
                  </a:cubicBezTo>
                  <a:cubicBezTo>
                    <a:pt x="47652" y="122721"/>
                    <a:pt x="53664" y="120798"/>
                    <a:pt x="57969" y="116880"/>
                  </a:cubicBezTo>
                  <a:cubicBezTo>
                    <a:pt x="62274" y="113036"/>
                    <a:pt x="64501" y="107713"/>
                    <a:pt x="64501" y="100986"/>
                  </a:cubicBezTo>
                  <a:cubicBezTo>
                    <a:pt x="64501" y="95663"/>
                    <a:pt x="63313" y="91449"/>
                    <a:pt x="60864" y="88270"/>
                  </a:cubicBezTo>
                  <a:cubicBezTo>
                    <a:pt x="58488" y="85091"/>
                    <a:pt x="54926" y="82282"/>
                    <a:pt x="50175" y="79694"/>
                  </a:cubicBezTo>
                  <a:cubicBezTo>
                    <a:pt x="45425" y="77181"/>
                    <a:pt x="39636" y="74224"/>
                    <a:pt x="32733" y="70897"/>
                  </a:cubicBezTo>
                  <a:cubicBezTo>
                    <a:pt x="23529" y="66535"/>
                    <a:pt x="16403" y="61878"/>
                    <a:pt x="11505" y="56999"/>
                  </a:cubicBezTo>
                  <a:cubicBezTo>
                    <a:pt x="6532" y="52119"/>
                    <a:pt x="4082" y="45318"/>
                    <a:pt x="4082" y="36520"/>
                  </a:cubicBezTo>
                  <a:cubicBezTo>
                    <a:pt x="4082" y="31863"/>
                    <a:pt x="5196" y="27353"/>
                    <a:pt x="7496" y="23066"/>
                  </a:cubicBezTo>
                  <a:cubicBezTo>
                    <a:pt x="9797" y="18704"/>
                    <a:pt x="12841" y="14860"/>
                    <a:pt x="16775" y="11385"/>
                  </a:cubicBezTo>
                  <a:cubicBezTo>
                    <a:pt x="20708" y="7984"/>
                    <a:pt x="25014" y="5249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8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505" y="18630"/>
                  </a:lnTo>
                  <a:cubicBezTo>
                    <a:pt x="62348" y="15377"/>
                    <a:pt x="58563" y="13085"/>
                    <a:pt x="55223" y="11681"/>
                  </a:cubicBezTo>
                  <a:cubicBezTo>
                    <a:pt x="51883" y="10276"/>
                    <a:pt x="48023" y="9537"/>
                    <a:pt x="43718" y="9537"/>
                  </a:cubicBezTo>
                  <a:cubicBezTo>
                    <a:pt x="38151" y="9537"/>
                    <a:pt x="33475" y="11385"/>
                    <a:pt x="29764" y="15155"/>
                  </a:cubicBezTo>
                  <a:cubicBezTo>
                    <a:pt x="26053" y="18926"/>
                    <a:pt x="24197" y="23657"/>
                    <a:pt x="24197" y="29349"/>
                  </a:cubicBezTo>
                  <a:cubicBezTo>
                    <a:pt x="24197" y="35707"/>
                    <a:pt x="26201" y="40660"/>
                    <a:pt x="30135" y="44283"/>
                  </a:cubicBezTo>
                  <a:cubicBezTo>
                    <a:pt x="34069" y="47905"/>
                    <a:pt x="40526" y="51750"/>
                    <a:pt x="49359" y="55890"/>
                  </a:cubicBezTo>
                  <a:cubicBezTo>
                    <a:pt x="57152" y="59660"/>
                    <a:pt x="63610" y="63208"/>
                    <a:pt x="68731" y="66683"/>
                  </a:cubicBezTo>
                  <a:cubicBezTo>
                    <a:pt x="73853" y="70084"/>
                    <a:pt x="77638" y="73928"/>
                    <a:pt x="80162" y="78216"/>
                  </a:cubicBezTo>
                  <a:cubicBezTo>
                    <a:pt x="82611" y="82504"/>
                    <a:pt x="83873" y="87901"/>
                    <a:pt x="83873" y="94554"/>
                  </a:cubicBezTo>
                  <a:cubicBezTo>
                    <a:pt x="83873" y="100616"/>
                    <a:pt x="82611" y="106013"/>
                    <a:pt x="80014" y="110670"/>
                  </a:cubicBezTo>
                  <a:cubicBezTo>
                    <a:pt x="77416" y="115328"/>
                    <a:pt x="74001" y="119246"/>
                    <a:pt x="69696" y="122425"/>
                  </a:cubicBezTo>
                  <a:cubicBezTo>
                    <a:pt x="65392" y="125604"/>
                    <a:pt x="60789" y="127970"/>
                    <a:pt x="55742" y="129596"/>
                  </a:cubicBezTo>
                  <a:cubicBezTo>
                    <a:pt x="50769" y="131222"/>
                    <a:pt x="45796" y="132036"/>
                    <a:pt x="40823" y="132036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 111">
              <a:extLst>
                <a:ext uri="{FF2B5EF4-FFF2-40B4-BE49-F238E27FC236}">
                  <a16:creationId xmlns:a16="http://schemas.microsoft.com/office/drawing/2014/main" id="{C79EA6C1-E910-ED53-AD90-7BC407818495}"/>
                </a:ext>
              </a:extLst>
            </p:cNvPr>
            <p:cNvSpPr/>
            <p:nvPr/>
          </p:nvSpPr>
          <p:spPr>
            <a:xfrm>
              <a:off x="3116807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 112">
              <a:extLst>
                <a:ext uri="{FF2B5EF4-FFF2-40B4-BE49-F238E27FC236}">
                  <a16:creationId xmlns:a16="http://schemas.microsoft.com/office/drawing/2014/main" id="{BF446CF2-8F2F-BDF0-5983-B03BA6DAAFB0}"/>
                </a:ext>
              </a:extLst>
            </p:cNvPr>
            <p:cNvSpPr/>
            <p:nvPr/>
          </p:nvSpPr>
          <p:spPr>
            <a:xfrm>
              <a:off x="3197563" y="1528411"/>
              <a:ext cx="115715" cy="128043"/>
            </a:xfrm>
            <a:custGeom>
              <a:avLst/>
              <a:gdLst>
                <a:gd name="connsiteX0" fmla="*/ 28057 w 115715"/>
                <a:gd name="connsiteY0" fmla="*/ 128043 h 128043"/>
                <a:gd name="connsiteX1" fmla="*/ 28057 w 115715"/>
                <a:gd name="connsiteY1" fmla="*/ 124938 h 128043"/>
                <a:gd name="connsiteX2" fmla="*/ 47726 w 115715"/>
                <a:gd name="connsiteY2" fmla="*/ 117176 h 128043"/>
                <a:gd name="connsiteX3" fmla="*/ 47726 w 115715"/>
                <a:gd name="connsiteY3" fmla="*/ 10646 h 128043"/>
                <a:gd name="connsiteX4" fmla="*/ 16997 w 115715"/>
                <a:gd name="connsiteY4" fmla="*/ 10646 h 128043"/>
                <a:gd name="connsiteX5" fmla="*/ 3118 w 115715"/>
                <a:gd name="connsiteY5" fmla="*/ 39995 h 128043"/>
                <a:gd name="connsiteX6" fmla="*/ 0 w 115715"/>
                <a:gd name="connsiteY6" fmla="*/ 39995 h 128043"/>
                <a:gd name="connsiteX7" fmla="*/ 0 w 115715"/>
                <a:gd name="connsiteY7" fmla="*/ 0 h 128043"/>
                <a:gd name="connsiteX8" fmla="*/ 115715 w 115715"/>
                <a:gd name="connsiteY8" fmla="*/ 0 h 128043"/>
                <a:gd name="connsiteX9" fmla="*/ 115715 w 115715"/>
                <a:gd name="connsiteY9" fmla="*/ 39995 h 128043"/>
                <a:gd name="connsiteX10" fmla="*/ 112598 w 115715"/>
                <a:gd name="connsiteY10" fmla="*/ 39995 h 128043"/>
                <a:gd name="connsiteX11" fmla="*/ 99015 w 115715"/>
                <a:gd name="connsiteY11" fmla="*/ 10646 h 128043"/>
                <a:gd name="connsiteX12" fmla="*/ 67989 w 115715"/>
                <a:gd name="connsiteY12" fmla="*/ 10646 h 128043"/>
                <a:gd name="connsiteX13" fmla="*/ 67989 w 115715"/>
                <a:gd name="connsiteY13" fmla="*/ 117176 h 128043"/>
                <a:gd name="connsiteX14" fmla="*/ 87881 w 115715"/>
                <a:gd name="connsiteY14" fmla="*/ 124938 h 128043"/>
                <a:gd name="connsiteX15" fmla="*/ 87881 w 115715"/>
                <a:gd name="connsiteY15" fmla="*/ 128043 h 128043"/>
                <a:gd name="connsiteX16" fmla="*/ 28057 w 115715"/>
                <a:gd name="connsiteY16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5715" h="128043">
                  <a:moveTo>
                    <a:pt x="28057" y="128043"/>
                  </a:moveTo>
                  <a:lnTo>
                    <a:pt x="28057" y="124938"/>
                  </a:lnTo>
                  <a:lnTo>
                    <a:pt x="47726" y="117176"/>
                  </a:lnTo>
                  <a:lnTo>
                    <a:pt x="47726" y="10646"/>
                  </a:lnTo>
                  <a:lnTo>
                    <a:pt x="16997" y="10646"/>
                  </a:lnTo>
                  <a:lnTo>
                    <a:pt x="3118" y="39995"/>
                  </a:lnTo>
                  <a:lnTo>
                    <a:pt x="0" y="39995"/>
                  </a:lnTo>
                  <a:lnTo>
                    <a:pt x="0" y="0"/>
                  </a:lnTo>
                  <a:lnTo>
                    <a:pt x="115715" y="0"/>
                  </a:lnTo>
                  <a:lnTo>
                    <a:pt x="115715" y="39995"/>
                  </a:lnTo>
                  <a:lnTo>
                    <a:pt x="112598" y="39995"/>
                  </a:lnTo>
                  <a:lnTo>
                    <a:pt x="99015" y="10646"/>
                  </a:lnTo>
                  <a:lnTo>
                    <a:pt x="67989" y="10646"/>
                  </a:lnTo>
                  <a:lnTo>
                    <a:pt x="67989" y="117176"/>
                  </a:lnTo>
                  <a:lnTo>
                    <a:pt x="87881" y="124938"/>
                  </a:lnTo>
                  <a:lnTo>
                    <a:pt x="87881" y="128043"/>
                  </a:lnTo>
                  <a:lnTo>
                    <a:pt x="28057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 113">
              <a:extLst>
                <a:ext uri="{FF2B5EF4-FFF2-40B4-BE49-F238E27FC236}">
                  <a16:creationId xmlns:a16="http://schemas.microsoft.com/office/drawing/2014/main" id="{2E5B73F1-09DC-CCEA-6D2A-2BED56EAB883}"/>
                </a:ext>
              </a:extLst>
            </p:cNvPr>
            <p:cNvSpPr/>
            <p:nvPr/>
          </p:nvSpPr>
          <p:spPr>
            <a:xfrm>
              <a:off x="3331686" y="1528411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054 h 128043"/>
                <a:gd name="connsiteX10" fmla="*/ 35999 w 129298"/>
                <a:gd name="connsiteY10" fmla="*/ 10867 h 128043"/>
                <a:gd name="connsiteX11" fmla="*/ 70513 w 129298"/>
                <a:gd name="connsiteY11" fmla="*/ 57590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8 w 129298"/>
                <a:gd name="connsiteY16" fmla="*/ 0 h 128043"/>
                <a:gd name="connsiteX17" fmla="*/ 129298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054"/>
                  </a:lnTo>
                  <a:lnTo>
                    <a:pt x="35999" y="10867"/>
                  </a:lnTo>
                  <a:lnTo>
                    <a:pt x="70513" y="57590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8" y="0"/>
                  </a:lnTo>
                  <a:lnTo>
                    <a:pt x="129298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 114">
              <a:extLst>
                <a:ext uri="{FF2B5EF4-FFF2-40B4-BE49-F238E27FC236}">
                  <a16:creationId xmlns:a16="http://schemas.microsoft.com/office/drawing/2014/main" id="{F99CBB4E-9696-A27A-403D-3CEF914EAE89}"/>
                </a:ext>
              </a:extLst>
            </p:cNvPr>
            <p:cNvSpPr/>
            <p:nvPr/>
          </p:nvSpPr>
          <p:spPr>
            <a:xfrm>
              <a:off x="2137047" y="1497066"/>
              <a:ext cx="183259" cy="183415"/>
            </a:xfrm>
            <a:custGeom>
              <a:avLst/>
              <a:gdLst>
                <a:gd name="connsiteX0" fmla="*/ 91741 w 183259"/>
                <a:gd name="connsiteY0" fmla="*/ 183416 h 183415"/>
                <a:gd name="connsiteX1" fmla="*/ 55891 w 183259"/>
                <a:gd name="connsiteY1" fmla="*/ 176023 h 183415"/>
                <a:gd name="connsiteX2" fmla="*/ 31026 w 183259"/>
                <a:gd name="connsiteY2" fmla="*/ 153031 h 183415"/>
                <a:gd name="connsiteX3" fmla="*/ 21970 w 183259"/>
                <a:gd name="connsiteY3" fmla="*/ 112519 h 183415"/>
                <a:gd name="connsiteX4" fmla="*/ 21970 w 183259"/>
                <a:gd name="connsiteY4" fmla="*/ 13677 h 183415"/>
                <a:gd name="connsiteX5" fmla="*/ 0 w 183259"/>
                <a:gd name="connsiteY5" fmla="*/ 5471 h 183415"/>
                <a:gd name="connsiteX6" fmla="*/ 0 w 183259"/>
                <a:gd name="connsiteY6" fmla="*/ 0 h 183415"/>
                <a:gd name="connsiteX7" fmla="*/ 65392 w 183259"/>
                <a:gd name="connsiteY7" fmla="*/ 0 h 183415"/>
                <a:gd name="connsiteX8" fmla="*/ 65392 w 183259"/>
                <a:gd name="connsiteY8" fmla="*/ 5471 h 183415"/>
                <a:gd name="connsiteX9" fmla="*/ 43421 w 183259"/>
                <a:gd name="connsiteY9" fmla="*/ 13677 h 183415"/>
                <a:gd name="connsiteX10" fmla="*/ 43421 w 183259"/>
                <a:gd name="connsiteY10" fmla="*/ 108674 h 183415"/>
                <a:gd name="connsiteX11" fmla="*/ 50398 w 183259"/>
                <a:gd name="connsiteY11" fmla="*/ 144677 h 183415"/>
                <a:gd name="connsiteX12" fmla="*/ 69771 w 183259"/>
                <a:gd name="connsiteY12" fmla="*/ 163677 h 183415"/>
                <a:gd name="connsiteX13" fmla="*/ 98050 w 183259"/>
                <a:gd name="connsiteY13" fmla="*/ 169443 h 183415"/>
                <a:gd name="connsiteX14" fmla="*/ 121950 w 183259"/>
                <a:gd name="connsiteY14" fmla="*/ 164120 h 183415"/>
                <a:gd name="connsiteX15" fmla="*/ 139096 w 183259"/>
                <a:gd name="connsiteY15" fmla="*/ 147265 h 183415"/>
                <a:gd name="connsiteX16" fmla="*/ 145554 w 183259"/>
                <a:gd name="connsiteY16" fmla="*/ 117176 h 183415"/>
                <a:gd name="connsiteX17" fmla="*/ 145554 w 183259"/>
                <a:gd name="connsiteY17" fmla="*/ 13159 h 183415"/>
                <a:gd name="connsiteX18" fmla="*/ 118091 w 183259"/>
                <a:gd name="connsiteY18" fmla="*/ 5471 h 183415"/>
                <a:gd name="connsiteX19" fmla="*/ 118091 w 183259"/>
                <a:gd name="connsiteY19" fmla="*/ 0 h 183415"/>
                <a:gd name="connsiteX20" fmla="*/ 183260 w 183259"/>
                <a:gd name="connsiteY20" fmla="*/ 0 h 183415"/>
                <a:gd name="connsiteX21" fmla="*/ 183260 w 183259"/>
                <a:gd name="connsiteY21" fmla="*/ 5471 h 183415"/>
                <a:gd name="connsiteX22" fmla="*/ 161512 w 183259"/>
                <a:gd name="connsiteY22" fmla="*/ 13381 h 183415"/>
                <a:gd name="connsiteX23" fmla="*/ 161512 w 183259"/>
                <a:gd name="connsiteY23" fmla="*/ 112519 h 183415"/>
                <a:gd name="connsiteX24" fmla="*/ 152457 w 183259"/>
                <a:gd name="connsiteY24" fmla="*/ 153031 h 183415"/>
                <a:gd name="connsiteX25" fmla="*/ 127591 w 183259"/>
                <a:gd name="connsiteY25" fmla="*/ 176023 h 183415"/>
                <a:gd name="connsiteX26" fmla="*/ 91741 w 183259"/>
                <a:gd name="connsiteY26" fmla="*/ 183416 h 183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3259" h="183415">
                  <a:moveTo>
                    <a:pt x="91741" y="183416"/>
                  </a:moveTo>
                  <a:cubicBezTo>
                    <a:pt x="78381" y="183416"/>
                    <a:pt x="66431" y="180976"/>
                    <a:pt x="55891" y="176023"/>
                  </a:cubicBezTo>
                  <a:cubicBezTo>
                    <a:pt x="45351" y="171070"/>
                    <a:pt x="37038" y="163455"/>
                    <a:pt x="31026" y="153031"/>
                  </a:cubicBezTo>
                  <a:cubicBezTo>
                    <a:pt x="24939" y="142607"/>
                    <a:pt x="21970" y="129152"/>
                    <a:pt x="21970" y="112519"/>
                  </a:cubicBezTo>
                  <a:lnTo>
                    <a:pt x="21970" y="13677"/>
                  </a:lnTo>
                  <a:lnTo>
                    <a:pt x="0" y="5471"/>
                  </a:lnTo>
                  <a:lnTo>
                    <a:pt x="0" y="0"/>
                  </a:lnTo>
                  <a:lnTo>
                    <a:pt x="65392" y="0"/>
                  </a:lnTo>
                  <a:lnTo>
                    <a:pt x="65392" y="5471"/>
                  </a:lnTo>
                  <a:lnTo>
                    <a:pt x="43421" y="13677"/>
                  </a:lnTo>
                  <a:lnTo>
                    <a:pt x="43421" y="108674"/>
                  </a:lnTo>
                  <a:cubicBezTo>
                    <a:pt x="43421" y="123830"/>
                    <a:pt x="45796" y="135806"/>
                    <a:pt x="50398" y="144677"/>
                  </a:cubicBezTo>
                  <a:cubicBezTo>
                    <a:pt x="55074" y="153549"/>
                    <a:pt x="61532" y="159906"/>
                    <a:pt x="69771" y="163677"/>
                  </a:cubicBezTo>
                  <a:cubicBezTo>
                    <a:pt x="78010" y="167521"/>
                    <a:pt x="87436" y="169443"/>
                    <a:pt x="98050" y="169443"/>
                  </a:cubicBezTo>
                  <a:cubicBezTo>
                    <a:pt x="106809" y="169443"/>
                    <a:pt x="114825" y="167669"/>
                    <a:pt x="121950" y="164120"/>
                  </a:cubicBezTo>
                  <a:cubicBezTo>
                    <a:pt x="129076" y="160572"/>
                    <a:pt x="134791" y="154953"/>
                    <a:pt x="139096" y="147265"/>
                  </a:cubicBezTo>
                  <a:cubicBezTo>
                    <a:pt x="143401" y="139576"/>
                    <a:pt x="145554" y="129522"/>
                    <a:pt x="145554" y="117176"/>
                  </a:cubicBezTo>
                  <a:lnTo>
                    <a:pt x="145554" y="13159"/>
                  </a:lnTo>
                  <a:lnTo>
                    <a:pt x="118091" y="5471"/>
                  </a:lnTo>
                  <a:lnTo>
                    <a:pt x="118091" y="0"/>
                  </a:lnTo>
                  <a:lnTo>
                    <a:pt x="183260" y="0"/>
                  </a:lnTo>
                  <a:lnTo>
                    <a:pt x="183260" y="5471"/>
                  </a:lnTo>
                  <a:lnTo>
                    <a:pt x="161512" y="13381"/>
                  </a:lnTo>
                  <a:lnTo>
                    <a:pt x="161512" y="112519"/>
                  </a:lnTo>
                  <a:cubicBezTo>
                    <a:pt x="161512" y="129152"/>
                    <a:pt x="158469" y="142607"/>
                    <a:pt x="152457" y="153031"/>
                  </a:cubicBezTo>
                  <a:cubicBezTo>
                    <a:pt x="146370" y="163455"/>
                    <a:pt x="138131" y="171070"/>
                    <a:pt x="127591" y="176023"/>
                  </a:cubicBezTo>
                  <a:cubicBezTo>
                    <a:pt x="117052" y="180976"/>
                    <a:pt x="105101" y="183416"/>
                    <a:pt x="91741" y="183416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 115">
              <a:extLst>
                <a:ext uri="{FF2B5EF4-FFF2-40B4-BE49-F238E27FC236}">
                  <a16:creationId xmlns:a16="http://schemas.microsoft.com/office/drawing/2014/main" id="{8196A034-9076-AD1D-A0F2-1123D68B1E10}"/>
                </a:ext>
              </a:extLst>
            </p:cNvPr>
            <p:cNvSpPr/>
            <p:nvPr/>
          </p:nvSpPr>
          <p:spPr>
            <a:xfrm>
              <a:off x="942530" y="948344"/>
              <a:ext cx="936468" cy="932658"/>
            </a:xfrm>
            <a:custGeom>
              <a:avLst/>
              <a:gdLst>
                <a:gd name="connsiteX0" fmla="*/ 911204 w 936468"/>
                <a:gd name="connsiteY0" fmla="*/ 315553 h 932658"/>
                <a:gd name="connsiteX1" fmla="*/ 619577 w 936468"/>
                <a:gd name="connsiteY1" fmla="*/ 907495 h 932658"/>
                <a:gd name="connsiteX2" fmla="*/ 25264 w 936468"/>
                <a:gd name="connsiteY2" fmla="*/ 617032 h 932658"/>
                <a:gd name="connsiteX3" fmla="*/ 316891 w 936468"/>
                <a:gd name="connsiteY3" fmla="*/ 25163 h 932658"/>
                <a:gd name="connsiteX4" fmla="*/ 911204 w 936468"/>
                <a:gd name="connsiteY4" fmla="*/ 315627 h 932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6468" h="932658">
                  <a:moveTo>
                    <a:pt x="911204" y="315553"/>
                  </a:moveTo>
                  <a:cubicBezTo>
                    <a:pt x="994781" y="559220"/>
                    <a:pt x="864220" y="824252"/>
                    <a:pt x="619577" y="907495"/>
                  </a:cubicBezTo>
                  <a:cubicBezTo>
                    <a:pt x="374934" y="990738"/>
                    <a:pt x="108841" y="860699"/>
                    <a:pt x="25264" y="617032"/>
                  </a:cubicBezTo>
                  <a:cubicBezTo>
                    <a:pt x="-58312" y="373439"/>
                    <a:pt x="72248" y="108406"/>
                    <a:pt x="316891" y="25163"/>
                  </a:cubicBezTo>
                  <a:cubicBezTo>
                    <a:pt x="561534" y="-58080"/>
                    <a:pt x="827628" y="71960"/>
                    <a:pt x="911204" y="315627"/>
                  </a:cubicBezTo>
                </a:path>
              </a:pathLst>
            </a:custGeom>
            <a:solidFill>
              <a:srgbClr val="A80050"/>
            </a:solidFill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 116">
              <a:extLst>
                <a:ext uri="{FF2B5EF4-FFF2-40B4-BE49-F238E27FC236}">
                  <a16:creationId xmlns:a16="http://schemas.microsoft.com/office/drawing/2014/main" id="{B603BE6A-0ABF-C4C0-B6D2-0D7C18782DE0}"/>
                </a:ext>
              </a:extLst>
            </p:cNvPr>
            <p:cNvSpPr/>
            <p:nvPr/>
          </p:nvSpPr>
          <p:spPr>
            <a:xfrm>
              <a:off x="1009472" y="1005518"/>
              <a:ext cx="808411" cy="817053"/>
            </a:xfrm>
            <a:custGeom>
              <a:avLst/>
              <a:gdLst>
                <a:gd name="connsiteX0" fmla="*/ 808412 w 808411"/>
                <a:gd name="connsiteY0" fmla="*/ 341991 h 817053"/>
                <a:gd name="connsiteX1" fmla="*/ 806704 w 808411"/>
                <a:gd name="connsiteY1" fmla="*/ 342435 h 817053"/>
                <a:gd name="connsiteX2" fmla="*/ 800173 w 808411"/>
                <a:gd name="connsiteY2" fmla="*/ 334968 h 817053"/>
                <a:gd name="connsiteX3" fmla="*/ 777163 w 808411"/>
                <a:gd name="connsiteY3" fmla="*/ 341030 h 817053"/>
                <a:gd name="connsiteX4" fmla="*/ 778796 w 808411"/>
                <a:gd name="connsiteY4" fmla="*/ 345466 h 817053"/>
                <a:gd name="connsiteX5" fmla="*/ 774343 w 808411"/>
                <a:gd name="connsiteY5" fmla="*/ 348793 h 817053"/>
                <a:gd name="connsiteX6" fmla="*/ 772042 w 808411"/>
                <a:gd name="connsiteY6" fmla="*/ 342287 h 817053"/>
                <a:gd name="connsiteX7" fmla="*/ 741758 w 808411"/>
                <a:gd name="connsiteY7" fmla="*/ 350271 h 817053"/>
                <a:gd name="connsiteX8" fmla="*/ 739754 w 808411"/>
                <a:gd name="connsiteY8" fmla="*/ 359956 h 817053"/>
                <a:gd name="connsiteX9" fmla="*/ 738047 w 808411"/>
                <a:gd name="connsiteY9" fmla="*/ 360399 h 817053"/>
                <a:gd name="connsiteX10" fmla="*/ 730625 w 808411"/>
                <a:gd name="connsiteY10" fmla="*/ 332307 h 817053"/>
                <a:gd name="connsiteX11" fmla="*/ 732332 w 808411"/>
                <a:gd name="connsiteY11" fmla="*/ 331863 h 817053"/>
                <a:gd name="connsiteX12" fmla="*/ 738863 w 808411"/>
                <a:gd name="connsiteY12" fmla="*/ 339256 h 817053"/>
                <a:gd name="connsiteX13" fmla="*/ 766994 w 808411"/>
                <a:gd name="connsiteY13" fmla="*/ 331863 h 817053"/>
                <a:gd name="connsiteX14" fmla="*/ 765139 w 808411"/>
                <a:gd name="connsiteY14" fmla="*/ 328758 h 817053"/>
                <a:gd name="connsiteX15" fmla="*/ 730476 w 808411"/>
                <a:gd name="connsiteY15" fmla="*/ 304658 h 817053"/>
                <a:gd name="connsiteX16" fmla="*/ 729734 w 808411"/>
                <a:gd name="connsiteY16" fmla="*/ 304879 h 817053"/>
                <a:gd name="connsiteX17" fmla="*/ 727656 w 808411"/>
                <a:gd name="connsiteY17" fmla="*/ 314342 h 817053"/>
                <a:gd name="connsiteX18" fmla="*/ 725948 w 808411"/>
                <a:gd name="connsiteY18" fmla="*/ 314786 h 817053"/>
                <a:gd name="connsiteX19" fmla="*/ 718526 w 808411"/>
                <a:gd name="connsiteY19" fmla="*/ 286693 h 817053"/>
                <a:gd name="connsiteX20" fmla="*/ 720233 w 808411"/>
                <a:gd name="connsiteY20" fmla="*/ 286250 h 817053"/>
                <a:gd name="connsiteX21" fmla="*/ 726765 w 808411"/>
                <a:gd name="connsiteY21" fmla="*/ 293716 h 817053"/>
                <a:gd name="connsiteX22" fmla="*/ 785105 w 808411"/>
                <a:gd name="connsiteY22" fmla="*/ 278413 h 817053"/>
                <a:gd name="connsiteX23" fmla="*/ 787109 w 808411"/>
                <a:gd name="connsiteY23" fmla="*/ 268729 h 817053"/>
                <a:gd name="connsiteX24" fmla="*/ 788816 w 808411"/>
                <a:gd name="connsiteY24" fmla="*/ 268285 h 817053"/>
                <a:gd name="connsiteX25" fmla="*/ 796239 w 808411"/>
                <a:gd name="connsiteY25" fmla="*/ 296378 h 817053"/>
                <a:gd name="connsiteX26" fmla="*/ 794532 w 808411"/>
                <a:gd name="connsiteY26" fmla="*/ 296821 h 817053"/>
                <a:gd name="connsiteX27" fmla="*/ 788074 w 808411"/>
                <a:gd name="connsiteY27" fmla="*/ 289576 h 817053"/>
                <a:gd name="connsiteX28" fmla="*/ 740348 w 808411"/>
                <a:gd name="connsiteY28" fmla="*/ 302144 h 817053"/>
                <a:gd name="connsiteX29" fmla="*/ 750294 w 808411"/>
                <a:gd name="connsiteY29" fmla="*/ 307097 h 817053"/>
                <a:gd name="connsiteX30" fmla="*/ 769221 w 808411"/>
                <a:gd name="connsiteY30" fmla="*/ 325727 h 817053"/>
                <a:gd name="connsiteX31" fmla="*/ 772190 w 808411"/>
                <a:gd name="connsiteY31" fmla="*/ 330606 h 817053"/>
                <a:gd name="connsiteX32" fmla="*/ 797204 w 808411"/>
                <a:gd name="connsiteY32" fmla="*/ 324027 h 817053"/>
                <a:gd name="connsiteX33" fmla="*/ 799208 w 808411"/>
                <a:gd name="connsiteY33" fmla="*/ 314416 h 817053"/>
                <a:gd name="connsiteX34" fmla="*/ 800915 w 808411"/>
                <a:gd name="connsiteY34" fmla="*/ 313973 h 817053"/>
                <a:gd name="connsiteX35" fmla="*/ 808337 w 808411"/>
                <a:gd name="connsiteY35" fmla="*/ 342065 h 817053"/>
                <a:gd name="connsiteX36" fmla="*/ 783398 w 808411"/>
                <a:gd name="connsiteY36" fmla="*/ 455988 h 817053"/>
                <a:gd name="connsiteX37" fmla="*/ 771745 w 808411"/>
                <a:gd name="connsiteY37" fmla="*/ 468408 h 817053"/>
                <a:gd name="connsiteX38" fmla="*/ 784214 w 808411"/>
                <a:gd name="connsiteY38" fmla="*/ 480015 h 817053"/>
                <a:gd name="connsiteX39" fmla="*/ 795868 w 808411"/>
                <a:gd name="connsiteY39" fmla="*/ 467669 h 817053"/>
                <a:gd name="connsiteX40" fmla="*/ 783398 w 808411"/>
                <a:gd name="connsiteY40" fmla="*/ 456062 h 817053"/>
                <a:gd name="connsiteX41" fmla="*/ 744208 w 808411"/>
                <a:gd name="connsiteY41" fmla="*/ 631494 h 817053"/>
                <a:gd name="connsiteX42" fmla="*/ 745618 w 808411"/>
                <a:gd name="connsiteY42" fmla="*/ 632529 h 817053"/>
                <a:gd name="connsiteX43" fmla="*/ 727581 w 808411"/>
                <a:gd name="connsiteY43" fmla="*/ 657960 h 817053"/>
                <a:gd name="connsiteX44" fmla="*/ 726171 w 808411"/>
                <a:gd name="connsiteY44" fmla="*/ 656925 h 817053"/>
                <a:gd name="connsiteX45" fmla="*/ 728324 w 808411"/>
                <a:gd name="connsiteY45" fmla="*/ 646353 h 817053"/>
                <a:gd name="connsiteX46" fmla="*/ 705611 w 808411"/>
                <a:gd name="connsiteY46" fmla="*/ 630385 h 817053"/>
                <a:gd name="connsiteX47" fmla="*/ 664491 w 808411"/>
                <a:gd name="connsiteY47" fmla="*/ 631124 h 817053"/>
                <a:gd name="connsiteX48" fmla="*/ 657365 w 808411"/>
                <a:gd name="connsiteY48" fmla="*/ 634525 h 817053"/>
                <a:gd name="connsiteX49" fmla="*/ 655955 w 808411"/>
                <a:gd name="connsiteY49" fmla="*/ 633490 h 817053"/>
                <a:gd name="connsiteX50" fmla="*/ 672359 w 808411"/>
                <a:gd name="connsiteY50" fmla="*/ 610350 h 817053"/>
                <a:gd name="connsiteX51" fmla="*/ 673769 w 808411"/>
                <a:gd name="connsiteY51" fmla="*/ 611385 h 817053"/>
                <a:gd name="connsiteX52" fmla="*/ 672359 w 808411"/>
                <a:gd name="connsiteY52" fmla="*/ 620183 h 817053"/>
                <a:gd name="connsiteX53" fmla="*/ 672730 w 808411"/>
                <a:gd name="connsiteY53" fmla="*/ 620405 h 817053"/>
                <a:gd name="connsiteX54" fmla="*/ 705685 w 808411"/>
                <a:gd name="connsiteY54" fmla="*/ 619813 h 817053"/>
                <a:gd name="connsiteX55" fmla="*/ 694255 w 808411"/>
                <a:gd name="connsiteY55" fmla="*/ 590242 h 817053"/>
                <a:gd name="connsiteX56" fmla="*/ 693884 w 808411"/>
                <a:gd name="connsiteY56" fmla="*/ 590020 h 817053"/>
                <a:gd name="connsiteX57" fmla="*/ 685867 w 808411"/>
                <a:gd name="connsiteY57" fmla="*/ 594308 h 817053"/>
                <a:gd name="connsiteX58" fmla="*/ 684457 w 808411"/>
                <a:gd name="connsiteY58" fmla="*/ 593273 h 817053"/>
                <a:gd name="connsiteX59" fmla="*/ 698189 w 808411"/>
                <a:gd name="connsiteY59" fmla="*/ 573904 h 817053"/>
                <a:gd name="connsiteX60" fmla="*/ 699599 w 808411"/>
                <a:gd name="connsiteY60" fmla="*/ 574939 h 817053"/>
                <a:gd name="connsiteX61" fmla="*/ 698411 w 808411"/>
                <a:gd name="connsiteY61" fmla="*/ 582849 h 817053"/>
                <a:gd name="connsiteX62" fmla="*/ 712143 w 808411"/>
                <a:gd name="connsiteY62" fmla="*/ 620848 h 817053"/>
                <a:gd name="connsiteX63" fmla="*/ 734930 w 808411"/>
                <a:gd name="connsiteY63" fmla="*/ 636891 h 817053"/>
                <a:gd name="connsiteX64" fmla="*/ 744282 w 808411"/>
                <a:gd name="connsiteY64" fmla="*/ 631346 h 817053"/>
                <a:gd name="connsiteX65" fmla="*/ 176467 w 808411"/>
                <a:gd name="connsiteY65" fmla="*/ 73854 h 817053"/>
                <a:gd name="connsiteX66" fmla="*/ 209348 w 808411"/>
                <a:gd name="connsiteY66" fmla="*/ 124273 h 817053"/>
                <a:gd name="connsiteX67" fmla="*/ 204152 w 808411"/>
                <a:gd name="connsiteY67" fmla="*/ 132849 h 817053"/>
                <a:gd name="connsiteX68" fmla="*/ 205117 w 808411"/>
                <a:gd name="connsiteY68" fmla="*/ 134327 h 817053"/>
                <a:gd name="connsiteX69" fmla="*/ 229834 w 808411"/>
                <a:gd name="connsiteY69" fmla="*/ 118359 h 817053"/>
                <a:gd name="connsiteX70" fmla="*/ 228869 w 808411"/>
                <a:gd name="connsiteY70" fmla="*/ 116880 h 817053"/>
                <a:gd name="connsiteX71" fmla="*/ 218997 w 808411"/>
                <a:gd name="connsiteY71" fmla="*/ 118063 h 817053"/>
                <a:gd name="connsiteX72" fmla="*/ 186116 w 808411"/>
                <a:gd name="connsiteY72" fmla="*/ 67644 h 817053"/>
                <a:gd name="connsiteX73" fmla="*/ 191237 w 808411"/>
                <a:gd name="connsiteY73" fmla="*/ 59142 h 817053"/>
                <a:gd name="connsiteX74" fmla="*/ 190272 w 808411"/>
                <a:gd name="connsiteY74" fmla="*/ 57664 h 817053"/>
                <a:gd name="connsiteX75" fmla="*/ 165556 w 808411"/>
                <a:gd name="connsiteY75" fmla="*/ 73632 h 817053"/>
                <a:gd name="connsiteX76" fmla="*/ 166521 w 808411"/>
                <a:gd name="connsiteY76" fmla="*/ 75111 h 817053"/>
                <a:gd name="connsiteX77" fmla="*/ 176467 w 808411"/>
                <a:gd name="connsiteY77" fmla="*/ 73854 h 817053"/>
                <a:gd name="connsiteX78" fmla="*/ 278451 w 808411"/>
                <a:gd name="connsiteY78" fmla="*/ 19369 h 817053"/>
                <a:gd name="connsiteX79" fmla="*/ 278005 w 808411"/>
                <a:gd name="connsiteY79" fmla="*/ 17669 h 817053"/>
                <a:gd name="connsiteX80" fmla="*/ 307695 w 808411"/>
                <a:gd name="connsiteY80" fmla="*/ 10646 h 817053"/>
                <a:gd name="connsiteX81" fmla="*/ 308140 w 808411"/>
                <a:gd name="connsiteY81" fmla="*/ 12346 h 817053"/>
                <a:gd name="connsiteX82" fmla="*/ 299382 w 808411"/>
                <a:gd name="connsiteY82" fmla="*/ 18926 h 817053"/>
                <a:gd name="connsiteX83" fmla="*/ 313410 w 808411"/>
                <a:gd name="connsiteY83" fmla="*/ 77551 h 817053"/>
                <a:gd name="connsiteX84" fmla="*/ 338795 w 808411"/>
                <a:gd name="connsiteY84" fmla="*/ 71562 h 817053"/>
                <a:gd name="connsiteX85" fmla="*/ 342061 w 808411"/>
                <a:gd name="connsiteY85" fmla="*/ 51380 h 817053"/>
                <a:gd name="connsiteX86" fmla="*/ 343768 w 808411"/>
                <a:gd name="connsiteY86" fmla="*/ 50936 h 817053"/>
                <a:gd name="connsiteX87" fmla="*/ 349558 w 808411"/>
                <a:gd name="connsiteY87" fmla="*/ 75185 h 817053"/>
                <a:gd name="connsiteX88" fmla="*/ 294929 w 808411"/>
                <a:gd name="connsiteY88" fmla="*/ 88122 h 817053"/>
                <a:gd name="connsiteX89" fmla="*/ 294483 w 808411"/>
                <a:gd name="connsiteY89" fmla="*/ 86422 h 817053"/>
                <a:gd name="connsiteX90" fmla="*/ 302128 w 808411"/>
                <a:gd name="connsiteY90" fmla="*/ 80064 h 817053"/>
                <a:gd name="connsiteX91" fmla="*/ 288174 w 808411"/>
                <a:gd name="connsiteY91" fmla="*/ 21587 h 817053"/>
                <a:gd name="connsiteX92" fmla="*/ 278451 w 808411"/>
                <a:gd name="connsiteY92" fmla="*/ 19369 h 817053"/>
                <a:gd name="connsiteX93" fmla="*/ 326400 w 808411"/>
                <a:gd name="connsiteY93" fmla="*/ 806038 h 817053"/>
                <a:gd name="connsiteX94" fmla="*/ 301015 w 808411"/>
                <a:gd name="connsiteY94" fmla="*/ 800124 h 817053"/>
                <a:gd name="connsiteX95" fmla="*/ 314821 w 808411"/>
                <a:gd name="connsiteY95" fmla="*/ 741499 h 817053"/>
                <a:gd name="connsiteX96" fmla="*/ 325583 w 808411"/>
                <a:gd name="connsiteY96" fmla="*/ 739503 h 817053"/>
                <a:gd name="connsiteX97" fmla="*/ 325954 w 808411"/>
                <a:gd name="connsiteY97" fmla="*/ 737802 h 817053"/>
                <a:gd name="connsiteX98" fmla="*/ 296265 w 808411"/>
                <a:gd name="connsiteY98" fmla="*/ 730853 h 817053"/>
                <a:gd name="connsiteX99" fmla="*/ 295893 w 808411"/>
                <a:gd name="connsiteY99" fmla="*/ 732554 h 817053"/>
                <a:gd name="connsiteX100" fmla="*/ 303539 w 808411"/>
                <a:gd name="connsiteY100" fmla="*/ 738837 h 817053"/>
                <a:gd name="connsiteX101" fmla="*/ 289807 w 808411"/>
                <a:gd name="connsiteY101" fmla="*/ 797388 h 817053"/>
                <a:gd name="connsiteX102" fmla="*/ 280084 w 808411"/>
                <a:gd name="connsiteY102" fmla="*/ 799606 h 817053"/>
                <a:gd name="connsiteX103" fmla="*/ 279713 w 808411"/>
                <a:gd name="connsiteY103" fmla="*/ 801307 h 817053"/>
                <a:gd name="connsiteX104" fmla="*/ 334416 w 808411"/>
                <a:gd name="connsiteY104" fmla="*/ 814096 h 817053"/>
                <a:gd name="connsiteX105" fmla="*/ 340131 w 808411"/>
                <a:gd name="connsiteY105" fmla="*/ 789848 h 817053"/>
                <a:gd name="connsiteX106" fmla="*/ 338424 w 808411"/>
                <a:gd name="connsiteY106" fmla="*/ 789478 h 817053"/>
                <a:gd name="connsiteX107" fmla="*/ 326474 w 808411"/>
                <a:gd name="connsiteY107" fmla="*/ 806112 h 817053"/>
                <a:gd name="connsiteX108" fmla="*/ 511812 w 808411"/>
                <a:gd name="connsiteY108" fmla="*/ 731814 h 817053"/>
                <a:gd name="connsiteX109" fmla="*/ 512109 w 808411"/>
                <a:gd name="connsiteY109" fmla="*/ 733515 h 817053"/>
                <a:gd name="connsiteX110" fmla="*/ 505503 w 808411"/>
                <a:gd name="connsiteY110" fmla="*/ 738690 h 817053"/>
                <a:gd name="connsiteX111" fmla="*/ 496893 w 808411"/>
                <a:gd name="connsiteY111" fmla="*/ 808478 h 817053"/>
                <a:gd name="connsiteX112" fmla="*/ 492439 w 808411"/>
                <a:gd name="connsiteY112" fmla="*/ 809291 h 817053"/>
                <a:gd name="connsiteX113" fmla="*/ 463714 w 808411"/>
                <a:gd name="connsiteY113" fmla="*/ 760942 h 817053"/>
                <a:gd name="connsiteX114" fmla="*/ 462972 w 808411"/>
                <a:gd name="connsiteY114" fmla="*/ 761090 h 817053"/>
                <a:gd name="connsiteX115" fmla="*/ 452432 w 808411"/>
                <a:gd name="connsiteY115" fmla="*/ 816314 h 817053"/>
                <a:gd name="connsiteX116" fmla="*/ 448127 w 808411"/>
                <a:gd name="connsiteY116" fmla="*/ 817053 h 817053"/>
                <a:gd name="connsiteX117" fmla="*/ 416211 w 808411"/>
                <a:gd name="connsiteY117" fmla="*/ 754510 h 817053"/>
                <a:gd name="connsiteX118" fmla="*/ 407230 w 808411"/>
                <a:gd name="connsiteY118" fmla="*/ 751997 h 817053"/>
                <a:gd name="connsiteX119" fmla="*/ 406933 w 808411"/>
                <a:gd name="connsiteY119" fmla="*/ 750296 h 817053"/>
                <a:gd name="connsiteX120" fmla="*/ 436103 w 808411"/>
                <a:gd name="connsiteY120" fmla="*/ 745121 h 817053"/>
                <a:gd name="connsiteX121" fmla="*/ 436400 w 808411"/>
                <a:gd name="connsiteY121" fmla="*/ 746822 h 817053"/>
                <a:gd name="connsiteX122" fmla="*/ 427864 w 808411"/>
                <a:gd name="connsiteY122" fmla="*/ 752440 h 817053"/>
                <a:gd name="connsiteX123" fmla="*/ 449241 w 808411"/>
                <a:gd name="connsiteY123" fmla="*/ 795688 h 817053"/>
                <a:gd name="connsiteX124" fmla="*/ 449909 w 808411"/>
                <a:gd name="connsiteY124" fmla="*/ 795540 h 817053"/>
                <a:gd name="connsiteX125" fmla="*/ 459484 w 808411"/>
                <a:gd name="connsiteY125" fmla="*/ 740390 h 817053"/>
                <a:gd name="connsiteX126" fmla="*/ 464011 w 808411"/>
                <a:gd name="connsiteY126" fmla="*/ 739577 h 817053"/>
                <a:gd name="connsiteX127" fmla="*/ 492291 w 808411"/>
                <a:gd name="connsiteY127" fmla="*/ 788074 h 817053"/>
                <a:gd name="connsiteX128" fmla="*/ 492959 w 808411"/>
                <a:gd name="connsiteY128" fmla="*/ 788074 h 817053"/>
                <a:gd name="connsiteX129" fmla="*/ 498006 w 808411"/>
                <a:gd name="connsiteY129" fmla="*/ 740168 h 817053"/>
                <a:gd name="connsiteX130" fmla="*/ 488060 w 808411"/>
                <a:gd name="connsiteY130" fmla="*/ 737655 h 817053"/>
                <a:gd name="connsiteX131" fmla="*/ 487763 w 808411"/>
                <a:gd name="connsiteY131" fmla="*/ 735954 h 817053"/>
                <a:gd name="connsiteX132" fmla="*/ 511886 w 808411"/>
                <a:gd name="connsiteY132" fmla="*/ 731740 h 817053"/>
                <a:gd name="connsiteX133" fmla="*/ 193241 w 808411"/>
                <a:gd name="connsiteY133" fmla="*/ 719246 h 817053"/>
                <a:gd name="connsiteX134" fmla="*/ 167263 w 808411"/>
                <a:gd name="connsiteY134" fmla="*/ 717472 h 817053"/>
                <a:gd name="connsiteX135" fmla="*/ 167263 w 808411"/>
                <a:gd name="connsiteY135" fmla="*/ 717472 h 817053"/>
                <a:gd name="connsiteX136" fmla="*/ 198140 w 808411"/>
                <a:gd name="connsiteY136" fmla="*/ 697364 h 817053"/>
                <a:gd name="connsiteX137" fmla="*/ 193316 w 808411"/>
                <a:gd name="connsiteY137" fmla="*/ 719246 h 817053"/>
                <a:gd name="connsiteX138" fmla="*/ 203633 w 808411"/>
                <a:gd name="connsiteY138" fmla="*/ 723017 h 817053"/>
                <a:gd name="connsiteX139" fmla="*/ 211204 w 808411"/>
                <a:gd name="connsiteY139" fmla="*/ 687827 h 817053"/>
                <a:gd name="connsiteX140" fmla="*/ 206156 w 808411"/>
                <a:gd name="connsiteY140" fmla="*/ 684352 h 817053"/>
                <a:gd name="connsiteX141" fmla="*/ 143957 w 808411"/>
                <a:gd name="connsiteY141" fmla="*/ 724126 h 817053"/>
                <a:gd name="connsiteX142" fmla="*/ 136163 w 808411"/>
                <a:gd name="connsiteY142" fmla="*/ 723165 h 817053"/>
                <a:gd name="connsiteX143" fmla="*/ 135124 w 808411"/>
                <a:gd name="connsiteY143" fmla="*/ 724643 h 817053"/>
                <a:gd name="connsiteX144" fmla="*/ 154793 w 808411"/>
                <a:gd name="connsiteY144" fmla="*/ 738172 h 817053"/>
                <a:gd name="connsiteX145" fmla="*/ 155832 w 808411"/>
                <a:gd name="connsiteY145" fmla="*/ 736693 h 817053"/>
                <a:gd name="connsiteX146" fmla="*/ 150414 w 808411"/>
                <a:gd name="connsiteY146" fmla="*/ 728487 h 817053"/>
                <a:gd name="connsiteX147" fmla="*/ 192054 w 808411"/>
                <a:gd name="connsiteY147" fmla="*/ 724052 h 817053"/>
                <a:gd name="connsiteX148" fmla="*/ 185745 w 808411"/>
                <a:gd name="connsiteY148" fmla="*/ 752588 h 817053"/>
                <a:gd name="connsiteX149" fmla="*/ 175502 w 808411"/>
                <a:gd name="connsiteY149" fmla="*/ 750222 h 817053"/>
                <a:gd name="connsiteX150" fmla="*/ 174463 w 808411"/>
                <a:gd name="connsiteY150" fmla="*/ 751701 h 817053"/>
                <a:gd name="connsiteX151" fmla="*/ 198511 w 808411"/>
                <a:gd name="connsiteY151" fmla="*/ 768261 h 817053"/>
                <a:gd name="connsiteX152" fmla="*/ 199550 w 808411"/>
                <a:gd name="connsiteY152" fmla="*/ 766782 h 817053"/>
                <a:gd name="connsiteX153" fmla="*/ 195691 w 808411"/>
                <a:gd name="connsiteY153" fmla="*/ 759315 h 817053"/>
                <a:gd name="connsiteX154" fmla="*/ 202445 w 808411"/>
                <a:gd name="connsiteY154" fmla="*/ 728044 h 817053"/>
                <a:gd name="connsiteX155" fmla="*/ 211649 w 808411"/>
                <a:gd name="connsiteY155" fmla="*/ 733071 h 817053"/>
                <a:gd name="connsiteX156" fmla="*/ 212837 w 808411"/>
                <a:gd name="connsiteY156" fmla="*/ 727748 h 817053"/>
                <a:gd name="connsiteX157" fmla="*/ 203633 w 808411"/>
                <a:gd name="connsiteY157" fmla="*/ 722869 h 817053"/>
                <a:gd name="connsiteX158" fmla="*/ 203633 w 808411"/>
                <a:gd name="connsiteY158" fmla="*/ 722869 h 817053"/>
                <a:gd name="connsiteX159" fmla="*/ 44422 w 808411"/>
                <a:gd name="connsiteY159" fmla="*/ 467004 h 817053"/>
                <a:gd name="connsiteX160" fmla="*/ 33214 w 808411"/>
                <a:gd name="connsiteY160" fmla="*/ 478906 h 817053"/>
                <a:gd name="connsiteX161" fmla="*/ 21264 w 808411"/>
                <a:gd name="connsiteY161" fmla="*/ 467743 h 817053"/>
                <a:gd name="connsiteX162" fmla="*/ 32472 w 808411"/>
                <a:gd name="connsiteY162" fmla="*/ 455841 h 817053"/>
                <a:gd name="connsiteX163" fmla="*/ 44422 w 808411"/>
                <a:gd name="connsiteY163" fmla="*/ 467004 h 817053"/>
                <a:gd name="connsiteX164" fmla="*/ 67654 w 808411"/>
                <a:gd name="connsiteY164" fmla="*/ 343470 h 817053"/>
                <a:gd name="connsiteX165" fmla="*/ 73592 w 808411"/>
                <a:gd name="connsiteY165" fmla="*/ 329793 h 817053"/>
                <a:gd name="connsiteX166" fmla="*/ 74705 w 808411"/>
                <a:gd name="connsiteY166" fmla="*/ 320035 h 817053"/>
                <a:gd name="connsiteX167" fmla="*/ 73815 w 808411"/>
                <a:gd name="connsiteY167" fmla="*/ 309907 h 817053"/>
                <a:gd name="connsiteX168" fmla="*/ 70846 w 808411"/>
                <a:gd name="connsiteY168" fmla="*/ 301109 h 817053"/>
                <a:gd name="connsiteX169" fmla="*/ 53923 w 808411"/>
                <a:gd name="connsiteY169" fmla="*/ 297117 h 817053"/>
                <a:gd name="connsiteX170" fmla="*/ 50954 w 808411"/>
                <a:gd name="connsiteY170" fmla="*/ 288541 h 817053"/>
                <a:gd name="connsiteX171" fmla="*/ 49246 w 808411"/>
                <a:gd name="connsiteY171" fmla="*/ 288098 h 817053"/>
                <a:gd name="connsiteX172" fmla="*/ 42566 w 808411"/>
                <a:gd name="connsiteY172" fmla="*/ 316264 h 817053"/>
                <a:gd name="connsiteX173" fmla="*/ 44273 w 808411"/>
                <a:gd name="connsiteY173" fmla="*/ 316708 h 817053"/>
                <a:gd name="connsiteX174" fmla="*/ 50954 w 808411"/>
                <a:gd name="connsiteY174" fmla="*/ 308206 h 817053"/>
                <a:gd name="connsiteX175" fmla="*/ 69287 w 808411"/>
                <a:gd name="connsiteY175" fmla="*/ 312494 h 817053"/>
                <a:gd name="connsiteX176" fmla="*/ 69287 w 808411"/>
                <a:gd name="connsiteY176" fmla="*/ 319000 h 817053"/>
                <a:gd name="connsiteX177" fmla="*/ 68174 w 808411"/>
                <a:gd name="connsiteY177" fmla="*/ 325210 h 817053"/>
                <a:gd name="connsiteX178" fmla="*/ 60900 w 808411"/>
                <a:gd name="connsiteY178" fmla="*/ 338295 h 817053"/>
                <a:gd name="connsiteX179" fmla="*/ 47242 w 808411"/>
                <a:gd name="connsiteY179" fmla="*/ 345614 h 817053"/>
                <a:gd name="connsiteX180" fmla="*/ 28538 w 808411"/>
                <a:gd name="connsiteY180" fmla="*/ 345170 h 817053"/>
                <a:gd name="connsiteX181" fmla="*/ 14658 w 808411"/>
                <a:gd name="connsiteY181" fmla="*/ 338221 h 817053"/>
                <a:gd name="connsiteX182" fmla="*/ 6864 w 808411"/>
                <a:gd name="connsiteY182" fmla="*/ 326097 h 817053"/>
                <a:gd name="connsiteX183" fmla="*/ 6568 w 808411"/>
                <a:gd name="connsiteY183" fmla="*/ 311163 h 817053"/>
                <a:gd name="connsiteX184" fmla="*/ 9314 w 808411"/>
                <a:gd name="connsiteY184" fmla="*/ 304510 h 817053"/>
                <a:gd name="connsiteX185" fmla="*/ 14881 w 808411"/>
                <a:gd name="connsiteY185" fmla="*/ 298226 h 817053"/>
                <a:gd name="connsiteX186" fmla="*/ 29577 w 808411"/>
                <a:gd name="connsiteY186" fmla="*/ 293568 h 817053"/>
                <a:gd name="connsiteX187" fmla="*/ 29948 w 808411"/>
                <a:gd name="connsiteY187" fmla="*/ 291868 h 817053"/>
                <a:gd name="connsiteX188" fmla="*/ 11763 w 808411"/>
                <a:gd name="connsiteY188" fmla="*/ 288246 h 817053"/>
                <a:gd name="connsiteX189" fmla="*/ 7607 w 808411"/>
                <a:gd name="connsiteY189" fmla="*/ 293790 h 817053"/>
                <a:gd name="connsiteX190" fmla="*/ 4118 w 808411"/>
                <a:gd name="connsiteY190" fmla="*/ 300444 h 817053"/>
                <a:gd name="connsiteX191" fmla="*/ 1149 w 808411"/>
                <a:gd name="connsiteY191" fmla="*/ 309907 h 817053"/>
                <a:gd name="connsiteX192" fmla="*/ 481 w 808411"/>
                <a:gd name="connsiteY192" fmla="*/ 325431 h 817053"/>
                <a:gd name="connsiteX193" fmla="*/ 5603 w 808411"/>
                <a:gd name="connsiteY193" fmla="*/ 339626 h 817053"/>
                <a:gd name="connsiteX194" fmla="*/ 15771 w 808411"/>
                <a:gd name="connsiteY194" fmla="*/ 350863 h 817053"/>
                <a:gd name="connsiteX195" fmla="*/ 30245 w 808411"/>
                <a:gd name="connsiteY195" fmla="*/ 357516 h 817053"/>
                <a:gd name="connsiteX196" fmla="*/ 44719 w 808411"/>
                <a:gd name="connsiteY196" fmla="*/ 358034 h 817053"/>
                <a:gd name="connsiteX197" fmla="*/ 57485 w 808411"/>
                <a:gd name="connsiteY197" fmla="*/ 353081 h 817053"/>
                <a:gd name="connsiteX198" fmla="*/ 67431 w 808411"/>
                <a:gd name="connsiteY198" fmla="*/ 343396 h 817053"/>
                <a:gd name="connsiteX199" fmla="*/ 128073 w 808411"/>
                <a:gd name="connsiteY199" fmla="*/ 612420 h 817053"/>
                <a:gd name="connsiteX200" fmla="*/ 129186 w 808411"/>
                <a:gd name="connsiteY200" fmla="*/ 619222 h 817053"/>
                <a:gd name="connsiteX201" fmla="*/ 114044 w 808411"/>
                <a:gd name="connsiteY201" fmla="*/ 629793 h 817053"/>
                <a:gd name="connsiteX202" fmla="*/ 113079 w 808411"/>
                <a:gd name="connsiteY202" fmla="*/ 628315 h 817053"/>
                <a:gd name="connsiteX203" fmla="*/ 119834 w 808411"/>
                <a:gd name="connsiteY203" fmla="*/ 614490 h 817053"/>
                <a:gd name="connsiteX204" fmla="*/ 119091 w 808411"/>
                <a:gd name="connsiteY204" fmla="*/ 606210 h 817053"/>
                <a:gd name="connsiteX205" fmla="*/ 116122 w 808411"/>
                <a:gd name="connsiteY205" fmla="*/ 599631 h 817053"/>
                <a:gd name="connsiteX206" fmla="*/ 105063 w 808411"/>
                <a:gd name="connsiteY206" fmla="*/ 589503 h 817053"/>
                <a:gd name="connsiteX207" fmla="*/ 90886 w 808411"/>
                <a:gd name="connsiteY207" fmla="*/ 586767 h 817053"/>
                <a:gd name="connsiteX208" fmla="*/ 76264 w 808411"/>
                <a:gd name="connsiteY208" fmla="*/ 591942 h 817053"/>
                <a:gd name="connsiteX209" fmla="*/ 63052 w 808411"/>
                <a:gd name="connsiteY209" fmla="*/ 605101 h 817053"/>
                <a:gd name="connsiteX210" fmla="*/ 58970 w 808411"/>
                <a:gd name="connsiteY210" fmla="*/ 620035 h 817053"/>
                <a:gd name="connsiteX211" fmla="*/ 63497 w 808411"/>
                <a:gd name="connsiteY211" fmla="*/ 634303 h 817053"/>
                <a:gd name="connsiteX212" fmla="*/ 67283 w 808411"/>
                <a:gd name="connsiteY212" fmla="*/ 639404 h 817053"/>
                <a:gd name="connsiteX213" fmla="*/ 71959 w 808411"/>
                <a:gd name="connsiteY213" fmla="*/ 643914 h 817053"/>
                <a:gd name="connsiteX214" fmla="*/ 87769 w 808411"/>
                <a:gd name="connsiteY214" fmla="*/ 633638 h 817053"/>
                <a:gd name="connsiteX215" fmla="*/ 86210 w 808411"/>
                <a:gd name="connsiteY215" fmla="*/ 622992 h 817053"/>
                <a:gd name="connsiteX216" fmla="*/ 87695 w 808411"/>
                <a:gd name="connsiteY216" fmla="*/ 622031 h 817053"/>
                <a:gd name="connsiteX217" fmla="*/ 103579 w 808411"/>
                <a:gd name="connsiteY217" fmla="*/ 646279 h 817053"/>
                <a:gd name="connsiteX218" fmla="*/ 102094 w 808411"/>
                <a:gd name="connsiteY218" fmla="*/ 647241 h 817053"/>
                <a:gd name="connsiteX219" fmla="*/ 93855 w 808411"/>
                <a:gd name="connsiteY219" fmla="*/ 643470 h 817053"/>
                <a:gd name="connsiteX220" fmla="*/ 79233 w 808411"/>
                <a:gd name="connsiteY220" fmla="*/ 652933 h 817053"/>
                <a:gd name="connsiteX221" fmla="*/ 70771 w 808411"/>
                <a:gd name="connsiteY221" fmla="*/ 649015 h 817053"/>
                <a:gd name="connsiteX222" fmla="*/ 62829 w 808411"/>
                <a:gd name="connsiteY222" fmla="*/ 642657 h 817053"/>
                <a:gd name="connsiteX223" fmla="*/ 56520 w 808411"/>
                <a:gd name="connsiteY223" fmla="*/ 635116 h 817053"/>
                <a:gd name="connsiteX224" fmla="*/ 50731 w 808411"/>
                <a:gd name="connsiteY224" fmla="*/ 621440 h 817053"/>
                <a:gd name="connsiteX225" fmla="*/ 50582 w 808411"/>
                <a:gd name="connsiteY225" fmla="*/ 607615 h 817053"/>
                <a:gd name="connsiteX226" fmla="*/ 55778 w 808411"/>
                <a:gd name="connsiteY226" fmla="*/ 594973 h 817053"/>
                <a:gd name="connsiteX227" fmla="*/ 66170 w 808411"/>
                <a:gd name="connsiteY227" fmla="*/ 584919 h 817053"/>
                <a:gd name="connsiteX228" fmla="*/ 81014 w 808411"/>
                <a:gd name="connsiteY228" fmla="*/ 579005 h 817053"/>
                <a:gd name="connsiteX229" fmla="*/ 96230 w 808411"/>
                <a:gd name="connsiteY229" fmla="*/ 579448 h 817053"/>
                <a:gd name="connsiteX230" fmla="*/ 110036 w 808411"/>
                <a:gd name="connsiteY230" fmla="*/ 585511 h 817053"/>
                <a:gd name="connsiteX231" fmla="*/ 120873 w 808411"/>
                <a:gd name="connsiteY231" fmla="*/ 596674 h 817053"/>
                <a:gd name="connsiteX232" fmla="*/ 125697 w 808411"/>
                <a:gd name="connsiteY232" fmla="*/ 605323 h 817053"/>
                <a:gd name="connsiteX233" fmla="*/ 128147 w 808411"/>
                <a:gd name="connsiteY233" fmla="*/ 612494 h 817053"/>
                <a:gd name="connsiteX234" fmla="*/ 602142 w 808411"/>
                <a:gd name="connsiteY234" fmla="*/ 738763 h 817053"/>
                <a:gd name="connsiteX235" fmla="*/ 602142 w 808411"/>
                <a:gd name="connsiteY235" fmla="*/ 738763 h 817053"/>
                <a:gd name="connsiteX236" fmla="*/ 594497 w 808411"/>
                <a:gd name="connsiteY236" fmla="*/ 702834 h 817053"/>
                <a:gd name="connsiteX237" fmla="*/ 613276 w 808411"/>
                <a:gd name="connsiteY237" fmla="*/ 715328 h 817053"/>
                <a:gd name="connsiteX238" fmla="*/ 602142 w 808411"/>
                <a:gd name="connsiteY238" fmla="*/ 738763 h 817053"/>
                <a:gd name="connsiteX239" fmla="*/ 651798 w 808411"/>
                <a:gd name="connsiteY239" fmla="*/ 727526 h 817053"/>
                <a:gd name="connsiteX240" fmla="*/ 625004 w 808411"/>
                <a:gd name="connsiteY240" fmla="*/ 709858 h 817053"/>
                <a:gd name="connsiteX241" fmla="*/ 625004 w 808411"/>
                <a:gd name="connsiteY241" fmla="*/ 709858 h 817053"/>
                <a:gd name="connsiteX242" fmla="*/ 633094 w 808411"/>
                <a:gd name="connsiteY242" fmla="*/ 703130 h 817053"/>
                <a:gd name="connsiteX243" fmla="*/ 628566 w 808411"/>
                <a:gd name="connsiteY243" fmla="*/ 700173 h 817053"/>
                <a:gd name="connsiteX244" fmla="*/ 620624 w 808411"/>
                <a:gd name="connsiteY244" fmla="*/ 706974 h 817053"/>
                <a:gd name="connsiteX245" fmla="*/ 620624 w 808411"/>
                <a:gd name="connsiteY245" fmla="*/ 706974 h 817053"/>
                <a:gd name="connsiteX246" fmla="*/ 590489 w 808411"/>
                <a:gd name="connsiteY246" fmla="*/ 687162 h 817053"/>
                <a:gd name="connsiteX247" fmla="*/ 585442 w 808411"/>
                <a:gd name="connsiteY247" fmla="*/ 690562 h 817053"/>
                <a:gd name="connsiteX248" fmla="*/ 600064 w 808411"/>
                <a:gd name="connsiteY248" fmla="*/ 762716 h 817053"/>
                <a:gd name="connsiteX249" fmla="*/ 596353 w 808411"/>
                <a:gd name="connsiteY249" fmla="*/ 769591 h 817053"/>
                <a:gd name="connsiteX250" fmla="*/ 597318 w 808411"/>
                <a:gd name="connsiteY250" fmla="*/ 771070 h 817053"/>
                <a:gd name="connsiteX251" fmla="*/ 617136 w 808411"/>
                <a:gd name="connsiteY251" fmla="*/ 757689 h 817053"/>
                <a:gd name="connsiteX252" fmla="*/ 616171 w 808411"/>
                <a:gd name="connsiteY252" fmla="*/ 756211 h 817053"/>
                <a:gd name="connsiteX253" fmla="*/ 606522 w 808411"/>
                <a:gd name="connsiteY253" fmla="*/ 758280 h 817053"/>
                <a:gd name="connsiteX254" fmla="*/ 617507 w 808411"/>
                <a:gd name="connsiteY254" fmla="*/ 717990 h 817053"/>
                <a:gd name="connsiteX255" fmla="*/ 641927 w 808411"/>
                <a:gd name="connsiteY255" fmla="*/ 734254 h 817053"/>
                <a:gd name="connsiteX256" fmla="*/ 636063 w 808411"/>
                <a:gd name="connsiteY256" fmla="*/ 742903 h 817053"/>
                <a:gd name="connsiteX257" fmla="*/ 637028 w 808411"/>
                <a:gd name="connsiteY257" fmla="*/ 744382 h 817053"/>
                <a:gd name="connsiteX258" fmla="*/ 661225 w 808411"/>
                <a:gd name="connsiteY258" fmla="*/ 728044 h 817053"/>
                <a:gd name="connsiteX259" fmla="*/ 660260 w 808411"/>
                <a:gd name="connsiteY259" fmla="*/ 726565 h 817053"/>
                <a:gd name="connsiteX260" fmla="*/ 651873 w 808411"/>
                <a:gd name="connsiteY260" fmla="*/ 727379 h 817053"/>
                <a:gd name="connsiteX261" fmla="*/ 103207 w 808411"/>
                <a:gd name="connsiteY261" fmla="*/ 181420 h 817053"/>
                <a:gd name="connsiteX262" fmla="*/ 81386 w 808411"/>
                <a:gd name="connsiteY262" fmla="*/ 175727 h 817053"/>
                <a:gd name="connsiteX263" fmla="*/ 100313 w 808411"/>
                <a:gd name="connsiteY263" fmla="*/ 207220 h 817053"/>
                <a:gd name="connsiteX264" fmla="*/ 100313 w 808411"/>
                <a:gd name="connsiteY264" fmla="*/ 207220 h 817053"/>
                <a:gd name="connsiteX265" fmla="*/ 103133 w 808411"/>
                <a:gd name="connsiteY265" fmla="*/ 181420 h 817053"/>
                <a:gd name="connsiteX266" fmla="*/ 106176 w 808411"/>
                <a:gd name="connsiteY266" fmla="*/ 230582 h 817053"/>
                <a:gd name="connsiteX267" fmla="*/ 68767 w 808411"/>
                <a:gd name="connsiteY267" fmla="*/ 167078 h 817053"/>
                <a:gd name="connsiteX268" fmla="*/ 72404 w 808411"/>
                <a:gd name="connsiteY268" fmla="*/ 162198 h 817053"/>
                <a:gd name="connsiteX269" fmla="*/ 107364 w 808411"/>
                <a:gd name="connsiteY269" fmla="*/ 171144 h 817053"/>
                <a:gd name="connsiteX270" fmla="*/ 107364 w 808411"/>
                <a:gd name="connsiteY270" fmla="*/ 171144 h 817053"/>
                <a:gd name="connsiteX271" fmla="*/ 112634 w 808411"/>
                <a:gd name="connsiteY271" fmla="*/ 162124 h 817053"/>
                <a:gd name="connsiteX272" fmla="*/ 117904 w 808411"/>
                <a:gd name="connsiteY272" fmla="*/ 163455 h 817053"/>
                <a:gd name="connsiteX273" fmla="*/ 112485 w 808411"/>
                <a:gd name="connsiteY273" fmla="*/ 172400 h 817053"/>
                <a:gd name="connsiteX274" fmla="*/ 112485 w 808411"/>
                <a:gd name="connsiteY274" fmla="*/ 172400 h 817053"/>
                <a:gd name="connsiteX275" fmla="*/ 143585 w 808411"/>
                <a:gd name="connsiteY275" fmla="*/ 180385 h 817053"/>
                <a:gd name="connsiteX276" fmla="*/ 151230 w 808411"/>
                <a:gd name="connsiteY276" fmla="*/ 176836 h 817053"/>
                <a:gd name="connsiteX277" fmla="*/ 152641 w 808411"/>
                <a:gd name="connsiteY277" fmla="*/ 177871 h 817053"/>
                <a:gd name="connsiteX278" fmla="*/ 135050 w 808411"/>
                <a:gd name="connsiteY278" fmla="*/ 201158 h 817053"/>
                <a:gd name="connsiteX279" fmla="*/ 133639 w 808411"/>
                <a:gd name="connsiteY279" fmla="*/ 200123 h 817053"/>
                <a:gd name="connsiteX280" fmla="*/ 136386 w 808411"/>
                <a:gd name="connsiteY280" fmla="*/ 190069 h 817053"/>
                <a:gd name="connsiteX281" fmla="*/ 108032 w 808411"/>
                <a:gd name="connsiteY281" fmla="*/ 182602 h 817053"/>
                <a:gd name="connsiteX282" fmla="*/ 108032 w 808411"/>
                <a:gd name="connsiteY282" fmla="*/ 182602 h 817053"/>
                <a:gd name="connsiteX283" fmla="*/ 110853 w 808411"/>
                <a:gd name="connsiteY283" fmla="*/ 224224 h 817053"/>
                <a:gd name="connsiteX284" fmla="*/ 119314 w 808411"/>
                <a:gd name="connsiteY284" fmla="*/ 219197 h 817053"/>
                <a:gd name="connsiteX285" fmla="*/ 120724 w 808411"/>
                <a:gd name="connsiteY285" fmla="*/ 220232 h 817053"/>
                <a:gd name="connsiteX286" fmla="*/ 106325 w 808411"/>
                <a:gd name="connsiteY286" fmla="*/ 239305 h 817053"/>
                <a:gd name="connsiteX287" fmla="*/ 104915 w 808411"/>
                <a:gd name="connsiteY287" fmla="*/ 238270 h 817053"/>
                <a:gd name="connsiteX288" fmla="*/ 106176 w 808411"/>
                <a:gd name="connsiteY288" fmla="*/ 230508 h 817053"/>
                <a:gd name="connsiteX289" fmla="*/ 641036 w 808411"/>
                <a:gd name="connsiteY289" fmla="*/ 168408 h 817053"/>
                <a:gd name="connsiteX290" fmla="*/ 638067 w 808411"/>
                <a:gd name="connsiteY290" fmla="*/ 158650 h 817053"/>
                <a:gd name="connsiteX291" fmla="*/ 681785 w 808411"/>
                <a:gd name="connsiteY291" fmla="*/ 138393 h 817053"/>
                <a:gd name="connsiteX292" fmla="*/ 682230 w 808411"/>
                <a:gd name="connsiteY292" fmla="*/ 138911 h 817053"/>
                <a:gd name="connsiteX293" fmla="*/ 655064 w 808411"/>
                <a:gd name="connsiteY293" fmla="*/ 187999 h 817053"/>
                <a:gd name="connsiteX294" fmla="*/ 658108 w 808411"/>
                <a:gd name="connsiteY294" fmla="*/ 191474 h 817053"/>
                <a:gd name="connsiteX295" fmla="*/ 710510 w 808411"/>
                <a:gd name="connsiteY295" fmla="*/ 171291 h 817053"/>
                <a:gd name="connsiteX296" fmla="*/ 710955 w 808411"/>
                <a:gd name="connsiteY296" fmla="*/ 171809 h 817053"/>
                <a:gd name="connsiteX297" fmla="*/ 684680 w 808411"/>
                <a:gd name="connsiteY297" fmla="*/ 212248 h 817053"/>
                <a:gd name="connsiteX298" fmla="*/ 675476 w 808411"/>
                <a:gd name="connsiteY298" fmla="*/ 207886 h 817053"/>
                <a:gd name="connsiteX299" fmla="*/ 674140 w 808411"/>
                <a:gd name="connsiteY299" fmla="*/ 208995 h 817053"/>
                <a:gd name="connsiteX300" fmla="*/ 693587 w 808411"/>
                <a:gd name="connsiteY300" fmla="*/ 231247 h 817053"/>
                <a:gd name="connsiteX301" fmla="*/ 694923 w 808411"/>
                <a:gd name="connsiteY301" fmla="*/ 230138 h 817053"/>
                <a:gd name="connsiteX302" fmla="*/ 692473 w 808411"/>
                <a:gd name="connsiteY302" fmla="*/ 221193 h 817053"/>
                <a:gd name="connsiteX303" fmla="*/ 729882 w 808411"/>
                <a:gd name="connsiteY303" fmla="*/ 161829 h 817053"/>
                <a:gd name="connsiteX304" fmla="*/ 726988 w 808411"/>
                <a:gd name="connsiteY304" fmla="*/ 158502 h 817053"/>
                <a:gd name="connsiteX305" fmla="*/ 674066 w 808411"/>
                <a:gd name="connsiteY305" fmla="*/ 177871 h 817053"/>
                <a:gd name="connsiteX306" fmla="*/ 673546 w 808411"/>
                <a:gd name="connsiteY306" fmla="*/ 177280 h 817053"/>
                <a:gd name="connsiteX307" fmla="*/ 700341 w 808411"/>
                <a:gd name="connsiteY307" fmla="*/ 127970 h 817053"/>
                <a:gd name="connsiteX308" fmla="*/ 697372 w 808411"/>
                <a:gd name="connsiteY308" fmla="*/ 124569 h 817053"/>
                <a:gd name="connsiteX309" fmla="*/ 632871 w 808411"/>
                <a:gd name="connsiteY309" fmla="*/ 153105 h 817053"/>
                <a:gd name="connsiteX310" fmla="*/ 625078 w 808411"/>
                <a:gd name="connsiteY310" fmla="*/ 150148 h 817053"/>
                <a:gd name="connsiteX311" fmla="*/ 623742 w 808411"/>
                <a:gd name="connsiteY311" fmla="*/ 151331 h 817053"/>
                <a:gd name="connsiteX312" fmla="*/ 639774 w 808411"/>
                <a:gd name="connsiteY312" fmla="*/ 169739 h 817053"/>
                <a:gd name="connsiteX313" fmla="*/ 641110 w 808411"/>
                <a:gd name="connsiteY313" fmla="*/ 168556 h 817053"/>
                <a:gd name="connsiteX314" fmla="*/ 569113 w 808411"/>
                <a:gd name="connsiteY314" fmla="*/ 116437 h 817053"/>
                <a:gd name="connsiteX315" fmla="*/ 542912 w 808411"/>
                <a:gd name="connsiteY315" fmla="*/ 103056 h 817053"/>
                <a:gd name="connsiteX316" fmla="*/ 543728 w 808411"/>
                <a:gd name="connsiteY316" fmla="*/ 101503 h 817053"/>
                <a:gd name="connsiteX317" fmla="*/ 553748 w 808411"/>
                <a:gd name="connsiteY317" fmla="*/ 101725 h 817053"/>
                <a:gd name="connsiteX318" fmla="*/ 581360 w 808411"/>
                <a:gd name="connsiteY318" fmla="*/ 48275 h 817053"/>
                <a:gd name="connsiteX319" fmla="*/ 575348 w 808411"/>
                <a:gd name="connsiteY319" fmla="*/ 40291 h 817053"/>
                <a:gd name="connsiteX320" fmla="*/ 576164 w 808411"/>
                <a:gd name="connsiteY320" fmla="*/ 38738 h 817053"/>
                <a:gd name="connsiteX321" fmla="*/ 602291 w 808411"/>
                <a:gd name="connsiteY321" fmla="*/ 52119 h 817053"/>
                <a:gd name="connsiteX322" fmla="*/ 601475 w 808411"/>
                <a:gd name="connsiteY322" fmla="*/ 53672 h 817053"/>
                <a:gd name="connsiteX323" fmla="*/ 591528 w 808411"/>
                <a:gd name="connsiteY323" fmla="*/ 53524 h 817053"/>
                <a:gd name="connsiteX324" fmla="*/ 563917 w 808411"/>
                <a:gd name="connsiteY324" fmla="*/ 106974 h 817053"/>
                <a:gd name="connsiteX325" fmla="*/ 569855 w 808411"/>
                <a:gd name="connsiteY325" fmla="*/ 114958 h 817053"/>
                <a:gd name="connsiteX326" fmla="*/ 569039 w 808411"/>
                <a:gd name="connsiteY326" fmla="*/ 116511 h 817053"/>
                <a:gd name="connsiteX327" fmla="*/ 478782 w 808411"/>
                <a:gd name="connsiteY327" fmla="*/ 54781 h 817053"/>
                <a:gd name="connsiteX328" fmla="*/ 477000 w 808411"/>
                <a:gd name="connsiteY328" fmla="*/ 54559 h 817053"/>
                <a:gd name="connsiteX329" fmla="*/ 466609 w 808411"/>
                <a:gd name="connsiteY329" fmla="*/ 72154 h 817053"/>
                <a:gd name="connsiteX330" fmla="*/ 440705 w 808411"/>
                <a:gd name="connsiteY330" fmla="*/ 68605 h 817053"/>
                <a:gd name="connsiteX331" fmla="*/ 449018 w 808411"/>
                <a:gd name="connsiteY331" fmla="*/ 8945 h 817053"/>
                <a:gd name="connsiteX332" fmla="*/ 459558 w 808411"/>
                <a:gd name="connsiteY332" fmla="*/ 5988 h 817053"/>
                <a:gd name="connsiteX333" fmla="*/ 459780 w 808411"/>
                <a:gd name="connsiteY333" fmla="*/ 4214 h 817053"/>
                <a:gd name="connsiteX334" fmla="*/ 429571 w 808411"/>
                <a:gd name="connsiteY334" fmla="*/ 0 h 817053"/>
                <a:gd name="connsiteX335" fmla="*/ 429349 w 808411"/>
                <a:gd name="connsiteY335" fmla="*/ 1774 h 817053"/>
                <a:gd name="connsiteX336" fmla="*/ 437587 w 808411"/>
                <a:gd name="connsiteY336" fmla="*/ 7319 h 817053"/>
                <a:gd name="connsiteX337" fmla="*/ 429274 w 808411"/>
                <a:gd name="connsiteY337" fmla="*/ 66905 h 817053"/>
                <a:gd name="connsiteX338" fmla="*/ 419848 w 808411"/>
                <a:gd name="connsiteY338" fmla="*/ 70010 h 817053"/>
                <a:gd name="connsiteX339" fmla="*/ 419625 w 808411"/>
                <a:gd name="connsiteY339" fmla="*/ 71784 h 817053"/>
                <a:gd name="connsiteX340" fmla="*/ 475293 w 808411"/>
                <a:gd name="connsiteY340" fmla="*/ 79473 h 817053"/>
                <a:gd name="connsiteX341" fmla="*/ 478708 w 808411"/>
                <a:gd name="connsiteY341" fmla="*/ 54781 h 817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</a:cxnLst>
              <a:rect l="l" t="t" r="r" b="b"/>
              <a:pathLst>
                <a:path w="808411" h="817053">
                  <a:moveTo>
                    <a:pt x="808412" y="341991"/>
                  </a:moveTo>
                  <a:lnTo>
                    <a:pt x="806704" y="342435"/>
                  </a:lnTo>
                  <a:lnTo>
                    <a:pt x="800173" y="334968"/>
                  </a:lnTo>
                  <a:lnTo>
                    <a:pt x="777163" y="341030"/>
                  </a:lnTo>
                  <a:cubicBezTo>
                    <a:pt x="777683" y="342435"/>
                    <a:pt x="778277" y="343914"/>
                    <a:pt x="778796" y="345466"/>
                  </a:cubicBezTo>
                  <a:lnTo>
                    <a:pt x="774343" y="348793"/>
                  </a:lnTo>
                  <a:cubicBezTo>
                    <a:pt x="773600" y="346501"/>
                    <a:pt x="772858" y="344357"/>
                    <a:pt x="772042" y="342287"/>
                  </a:cubicBezTo>
                  <a:lnTo>
                    <a:pt x="741758" y="350271"/>
                  </a:lnTo>
                  <a:lnTo>
                    <a:pt x="739754" y="359956"/>
                  </a:lnTo>
                  <a:lnTo>
                    <a:pt x="738047" y="360399"/>
                  </a:lnTo>
                  <a:lnTo>
                    <a:pt x="730625" y="332307"/>
                  </a:lnTo>
                  <a:lnTo>
                    <a:pt x="732332" y="331863"/>
                  </a:lnTo>
                  <a:lnTo>
                    <a:pt x="738863" y="339256"/>
                  </a:lnTo>
                  <a:lnTo>
                    <a:pt x="766994" y="331863"/>
                  </a:lnTo>
                  <a:cubicBezTo>
                    <a:pt x="766401" y="330828"/>
                    <a:pt x="765807" y="329719"/>
                    <a:pt x="765139" y="328758"/>
                  </a:cubicBezTo>
                  <a:cubicBezTo>
                    <a:pt x="752372" y="309167"/>
                    <a:pt x="735152" y="305323"/>
                    <a:pt x="730476" y="304658"/>
                  </a:cubicBezTo>
                  <a:lnTo>
                    <a:pt x="729734" y="304879"/>
                  </a:lnTo>
                  <a:lnTo>
                    <a:pt x="727656" y="314342"/>
                  </a:lnTo>
                  <a:lnTo>
                    <a:pt x="725948" y="314786"/>
                  </a:lnTo>
                  <a:lnTo>
                    <a:pt x="718526" y="286693"/>
                  </a:lnTo>
                  <a:lnTo>
                    <a:pt x="720233" y="286250"/>
                  </a:lnTo>
                  <a:lnTo>
                    <a:pt x="726765" y="293716"/>
                  </a:lnTo>
                  <a:lnTo>
                    <a:pt x="785105" y="278413"/>
                  </a:lnTo>
                  <a:lnTo>
                    <a:pt x="787109" y="268729"/>
                  </a:lnTo>
                  <a:lnTo>
                    <a:pt x="788816" y="268285"/>
                  </a:lnTo>
                  <a:lnTo>
                    <a:pt x="796239" y="296378"/>
                  </a:lnTo>
                  <a:lnTo>
                    <a:pt x="794532" y="296821"/>
                  </a:lnTo>
                  <a:lnTo>
                    <a:pt x="788074" y="289576"/>
                  </a:lnTo>
                  <a:lnTo>
                    <a:pt x="740348" y="302144"/>
                  </a:lnTo>
                  <a:cubicBezTo>
                    <a:pt x="743317" y="303253"/>
                    <a:pt x="746731" y="304879"/>
                    <a:pt x="750294" y="307097"/>
                  </a:cubicBezTo>
                  <a:cubicBezTo>
                    <a:pt x="756603" y="311016"/>
                    <a:pt x="763357" y="316930"/>
                    <a:pt x="769221" y="325727"/>
                  </a:cubicBezTo>
                  <a:cubicBezTo>
                    <a:pt x="770260" y="327280"/>
                    <a:pt x="771225" y="328906"/>
                    <a:pt x="772190" y="330606"/>
                  </a:cubicBezTo>
                  <a:lnTo>
                    <a:pt x="797204" y="324027"/>
                  </a:lnTo>
                  <a:lnTo>
                    <a:pt x="799208" y="314416"/>
                  </a:lnTo>
                  <a:lnTo>
                    <a:pt x="800915" y="313973"/>
                  </a:lnTo>
                  <a:lnTo>
                    <a:pt x="808337" y="342065"/>
                  </a:lnTo>
                  <a:close/>
                  <a:moveTo>
                    <a:pt x="783398" y="455988"/>
                  </a:moveTo>
                  <a:cubicBezTo>
                    <a:pt x="776718" y="456210"/>
                    <a:pt x="771522" y="461755"/>
                    <a:pt x="771745" y="468408"/>
                  </a:cubicBezTo>
                  <a:cubicBezTo>
                    <a:pt x="771967" y="475062"/>
                    <a:pt x="777534" y="480237"/>
                    <a:pt x="784214" y="480015"/>
                  </a:cubicBezTo>
                  <a:cubicBezTo>
                    <a:pt x="790895" y="479793"/>
                    <a:pt x="796090" y="474249"/>
                    <a:pt x="795868" y="467669"/>
                  </a:cubicBezTo>
                  <a:cubicBezTo>
                    <a:pt x="795645" y="461016"/>
                    <a:pt x="790078" y="455841"/>
                    <a:pt x="783398" y="456062"/>
                  </a:cubicBezTo>
                  <a:moveTo>
                    <a:pt x="744208" y="631494"/>
                  </a:moveTo>
                  <a:lnTo>
                    <a:pt x="745618" y="632529"/>
                  </a:lnTo>
                  <a:lnTo>
                    <a:pt x="727581" y="657960"/>
                  </a:lnTo>
                  <a:lnTo>
                    <a:pt x="726171" y="656925"/>
                  </a:lnTo>
                  <a:lnTo>
                    <a:pt x="728324" y="646353"/>
                  </a:lnTo>
                  <a:lnTo>
                    <a:pt x="705611" y="630385"/>
                  </a:lnTo>
                  <a:lnTo>
                    <a:pt x="664491" y="631124"/>
                  </a:lnTo>
                  <a:lnTo>
                    <a:pt x="657365" y="634525"/>
                  </a:lnTo>
                  <a:lnTo>
                    <a:pt x="655955" y="633490"/>
                  </a:lnTo>
                  <a:lnTo>
                    <a:pt x="672359" y="610350"/>
                  </a:lnTo>
                  <a:lnTo>
                    <a:pt x="673769" y="611385"/>
                  </a:lnTo>
                  <a:lnTo>
                    <a:pt x="672359" y="620183"/>
                  </a:lnTo>
                  <a:lnTo>
                    <a:pt x="672730" y="620405"/>
                  </a:lnTo>
                  <a:lnTo>
                    <a:pt x="705685" y="619813"/>
                  </a:lnTo>
                  <a:lnTo>
                    <a:pt x="694255" y="590242"/>
                  </a:lnTo>
                  <a:lnTo>
                    <a:pt x="693884" y="590020"/>
                  </a:lnTo>
                  <a:lnTo>
                    <a:pt x="685867" y="594308"/>
                  </a:lnTo>
                  <a:lnTo>
                    <a:pt x="684457" y="593273"/>
                  </a:lnTo>
                  <a:lnTo>
                    <a:pt x="698189" y="573904"/>
                  </a:lnTo>
                  <a:lnTo>
                    <a:pt x="699599" y="574939"/>
                  </a:lnTo>
                  <a:lnTo>
                    <a:pt x="698411" y="582849"/>
                  </a:lnTo>
                  <a:lnTo>
                    <a:pt x="712143" y="620848"/>
                  </a:lnTo>
                  <a:lnTo>
                    <a:pt x="734930" y="636891"/>
                  </a:lnTo>
                  <a:lnTo>
                    <a:pt x="744282" y="631346"/>
                  </a:lnTo>
                  <a:close/>
                  <a:moveTo>
                    <a:pt x="176467" y="73854"/>
                  </a:moveTo>
                  <a:lnTo>
                    <a:pt x="209348" y="124273"/>
                  </a:lnTo>
                  <a:lnTo>
                    <a:pt x="204152" y="132849"/>
                  </a:lnTo>
                  <a:lnTo>
                    <a:pt x="205117" y="134327"/>
                  </a:lnTo>
                  <a:lnTo>
                    <a:pt x="229834" y="118359"/>
                  </a:lnTo>
                  <a:lnTo>
                    <a:pt x="228869" y="116880"/>
                  </a:lnTo>
                  <a:lnTo>
                    <a:pt x="218997" y="118063"/>
                  </a:lnTo>
                  <a:lnTo>
                    <a:pt x="186116" y="67644"/>
                  </a:lnTo>
                  <a:lnTo>
                    <a:pt x="191237" y="59142"/>
                  </a:lnTo>
                  <a:lnTo>
                    <a:pt x="190272" y="57664"/>
                  </a:lnTo>
                  <a:lnTo>
                    <a:pt x="165556" y="73632"/>
                  </a:lnTo>
                  <a:lnTo>
                    <a:pt x="166521" y="75111"/>
                  </a:lnTo>
                  <a:lnTo>
                    <a:pt x="176467" y="73854"/>
                  </a:lnTo>
                  <a:close/>
                  <a:moveTo>
                    <a:pt x="278451" y="19369"/>
                  </a:moveTo>
                  <a:lnTo>
                    <a:pt x="278005" y="17669"/>
                  </a:lnTo>
                  <a:lnTo>
                    <a:pt x="307695" y="10646"/>
                  </a:lnTo>
                  <a:lnTo>
                    <a:pt x="308140" y="12346"/>
                  </a:lnTo>
                  <a:lnTo>
                    <a:pt x="299382" y="18926"/>
                  </a:lnTo>
                  <a:lnTo>
                    <a:pt x="313410" y="77551"/>
                  </a:lnTo>
                  <a:lnTo>
                    <a:pt x="338795" y="71562"/>
                  </a:lnTo>
                  <a:lnTo>
                    <a:pt x="342061" y="51380"/>
                  </a:lnTo>
                  <a:lnTo>
                    <a:pt x="343768" y="50936"/>
                  </a:lnTo>
                  <a:lnTo>
                    <a:pt x="349558" y="75185"/>
                  </a:lnTo>
                  <a:lnTo>
                    <a:pt x="294929" y="88122"/>
                  </a:lnTo>
                  <a:lnTo>
                    <a:pt x="294483" y="86422"/>
                  </a:lnTo>
                  <a:lnTo>
                    <a:pt x="302128" y="80064"/>
                  </a:lnTo>
                  <a:lnTo>
                    <a:pt x="288174" y="21587"/>
                  </a:lnTo>
                  <a:lnTo>
                    <a:pt x="278451" y="19369"/>
                  </a:lnTo>
                  <a:close/>
                  <a:moveTo>
                    <a:pt x="326400" y="806038"/>
                  </a:moveTo>
                  <a:lnTo>
                    <a:pt x="301015" y="800124"/>
                  </a:lnTo>
                  <a:lnTo>
                    <a:pt x="314821" y="741499"/>
                  </a:lnTo>
                  <a:lnTo>
                    <a:pt x="325583" y="739503"/>
                  </a:lnTo>
                  <a:lnTo>
                    <a:pt x="325954" y="737802"/>
                  </a:lnTo>
                  <a:lnTo>
                    <a:pt x="296265" y="730853"/>
                  </a:lnTo>
                  <a:lnTo>
                    <a:pt x="295893" y="732554"/>
                  </a:lnTo>
                  <a:lnTo>
                    <a:pt x="303539" y="738837"/>
                  </a:lnTo>
                  <a:lnTo>
                    <a:pt x="289807" y="797388"/>
                  </a:lnTo>
                  <a:lnTo>
                    <a:pt x="280084" y="799606"/>
                  </a:lnTo>
                  <a:lnTo>
                    <a:pt x="279713" y="801307"/>
                  </a:lnTo>
                  <a:lnTo>
                    <a:pt x="334416" y="814096"/>
                  </a:lnTo>
                  <a:lnTo>
                    <a:pt x="340131" y="789848"/>
                  </a:lnTo>
                  <a:lnTo>
                    <a:pt x="338424" y="789478"/>
                  </a:lnTo>
                  <a:lnTo>
                    <a:pt x="326474" y="806112"/>
                  </a:lnTo>
                  <a:close/>
                  <a:moveTo>
                    <a:pt x="511812" y="731814"/>
                  </a:moveTo>
                  <a:lnTo>
                    <a:pt x="512109" y="733515"/>
                  </a:lnTo>
                  <a:lnTo>
                    <a:pt x="505503" y="738690"/>
                  </a:lnTo>
                  <a:lnTo>
                    <a:pt x="496893" y="808478"/>
                  </a:lnTo>
                  <a:lnTo>
                    <a:pt x="492439" y="809291"/>
                  </a:lnTo>
                  <a:lnTo>
                    <a:pt x="463714" y="760942"/>
                  </a:lnTo>
                  <a:lnTo>
                    <a:pt x="462972" y="761090"/>
                  </a:lnTo>
                  <a:lnTo>
                    <a:pt x="452432" y="816314"/>
                  </a:lnTo>
                  <a:lnTo>
                    <a:pt x="448127" y="817053"/>
                  </a:lnTo>
                  <a:lnTo>
                    <a:pt x="416211" y="754510"/>
                  </a:lnTo>
                  <a:lnTo>
                    <a:pt x="407230" y="751997"/>
                  </a:lnTo>
                  <a:lnTo>
                    <a:pt x="406933" y="750296"/>
                  </a:lnTo>
                  <a:lnTo>
                    <a:pt x="436103" y="745121"/>
                  </a:lnTo>
                  <a:lnTo>
                    <a:pt x="436400" y="746822"/>
                  </a:lnTo>
                  <a:lnTo>
                    <a:pt x="427864" y="752440"/>
                  </a:lnTo>
                  <a:lnTo>
                    <a:pt x="449241" y="795688"/>
                  </a:lnTo>
                  <a:lnTo>
                    <a:pt x="449909" y="795540"/>
                  </a:lnTo>
                  <a:lnTo>
                    <a:pt x="459484" y="740390"/>
                  </a:lnTo>
                  <a:lnTo>
                    <a:pt x="464011" y="739577"/>
                  </a:lnTo>
                  <a:lnTo>
                    <a:pt x="492291" y="788074"/>
                  </a:lnTo>
                  <a:lnTo>
                    <a:pt x="492959" y="788074"/>
                  </a:lnTo>
                  <a:lnTo>
                    <a:pt x="498006" y="740168"/>
                  </a:lnTo>
                  <a:lnTo>
                    <a:pt x="488060" y="737655"/>
                  </a:lnTo>
                  <a:lnTo>
                    <a:pt x="487763" y="735954"/>
                  </a:lnTo>
                  <a:lnTo>
                    <a:pt x="511886" y="731740"/>
                  </a:lnTo>
                  <a:close/>
                  <a:moveTo>
                    <a:pt x="193241" y="719246"/>
                  </a:moveTo>
                  <a:cubicBezTo>
                    <a:pt x="183221" y="716437"/>
                    <a:pt x="174463" y="716363"/>
                    <a:pt x="167263" y="717472"/>
                  </a:cubicBezTo>
                  <a:lnTo>
                    <a:pt x="167263" y="717472"/>
                  </a:lnTo>
                  <a:lnTo>
                    <a:pt x="198140" y="697364"/>
                  </a:lnTo>
                  <a:lnTo>
                    <a:pt x="193316" y="719246"/>
                  </a:lnTo>
                  <a:close/>
                  <a:moveTo>
                    <a:pt x="203633" y="723017"/>
                  </a:moveTo>
                  <a:lnTo>
                    <a:pt x="211204" y="687827"/>
                  </a:lnTo>
                  <a:lnTo>
                    <a:pt x="206156" y="684352"/>
                  </a:lnTo>
                  <a:lnTo>
                    <a:pt x="143957" y="724126"/>
                  </a:lnTo>
                  <a:lnTo>
                    <a:pt x="136163" y="723165"/>
                  </a:lnTo>
                  <a:lnTo>
                    <a:pt x="135124" y="724643"/>
                  </a:lnTo>
                  <a:lnTo>
                    <a:pt x="154793" y="738172"/>
                  </a:lnTo>
                  <a:lnTo>
                    <a:pt x="155832" y="736693"/>
                  </a:lnTo>
                  <a:lnTo>
                    <a:pt x="150414" y="728487"/>
                  </a:lnTo>
                  <a:cubicBezTo>
                    <a:pt x="153309" y="726565"/>
                    <a:pt x="169044" y="717324"/>
                    <a:pt x="192054" y="724052"/>
                  </a:cubicBezTo>
                  <a:lnTo>
                    <a:pt x="185745" y="752588"/>
                  </a:lnTo>
                  <a:lnTo>
                    <a:pt x="175502" y="750222"/>
                  </a:lnTo>
                  <a:lnTo>
                    <a:pt x="174463" y="751701"/>
                  </a:lnTo>
                  <a:lnTo>
                    <a:pt x="198511" y="768261"/>
                  </a:lnTo>
                  <a:lnTo>
                    <a:pt x="199550" y="766782"/>
                  </a:lnTo>
                  <a:lnTo>
                    <a:pt x="195691" y="759315"/>
                  </a:lnTo>
                  <a:lnTo>
                    <a:pt x="202445" y="728044"/>
                  </a:lnTo>
                  <a:cubicBezTo>
                    <a:pt x="205414" y="729449"/>
                    <a:pt x="208457" y="731149"/>
                    <a:pt x="211649" y="733071"/>
                  </a:cubicBezTo>
                  <a:lnTo>
                    <a:pt x="212837" y="727748"/>
                  </a:lnTo>
                  <a:cubicBezTo>
                    <a:pt x="209645" y="725826"/>
                    <a:pt x="206602" y="724274"/>
                    <a:pt x="203633" y="722869"/>
                  </a:cubicBezTo>
                  <a:lnTo>
                    <a:pt x="203633" y="722869"/>
                  </a:lnTo>
                  <a:moveTo>
                    <a:pt x="44422" y="467004"/>
                  </a:moveTo>
                  <a:cubicBezTo>
                    <a:pt x="44645" y="473362"/>
                    <a:pt x="39597" y="478684"/>
                    <a:pt x="33214" y="478906"/>
                  </a:cubicBezTo>
                  <a:cubicBezTo>
                    <a:pt x="26831" y="479128"/>
                    <a:pt x="21487" y="474101"/>
                    <a:pt x="21264" y="467743"/>
                  </a:cubicBezTo>
                  <a:cubicBezTo>
                    <a:pt x="21041" y="461385"/>
                    <a:pt x="26088" y="456062"/>
                    <a:pt x="32472" y="455841"/>
                  </a:cubicBezTo>
                  <a:cubicBezTo>
                    <a:pt x="38855" y="455619"/>
                    <a:pt x="44199" y="460646"/>
                    <a:pt x="44422" y="467004"/>
                  </a:cubicBezTo>
                  <a:moveTo>
                    <a:pt x="67654" y="343470"/>
                  </a:moveTo>
                  <a:cubicBezTo>
                    <a:pt x="70400" y="339478"/>
                    <a:pt x="72404" y="334968"/>
                    <a:pt x="73592" y="329793"/>
                  </a:cubicBezTo>
                  <a:cubicBezTo>
                    <a:pt x="74334" y="326762"/>
                    <a:pt x="74705" y="323509"/>
                    <a:pt x="74705" y="320035"/>
                  </a:cubicBezTo>
                  <a:cubicBezTo>
                    <a:pt x="74705" y="316560"/>
                    <a:pt x="74408" y="313233"/>
                    <a:pt x="73815" y="309907"/>
                  </a:cubicBezTo>
                  <a:cubicBezTo>
                    <a:pt x="73221" y="306580"/>
                    <a:pt x="72256" y="303697"/>
                    <a:pt x="70846" y="301109"/>
                  </a:cubicBezTo>
                  <a:lnTo>
                    <a:pt x="53923" y="297117"/>
                  </a:lnTo>
                  <a:lnTo>
                    <a:pt x="50954" y="288541"/>
                  </a:lnTo>
                  <a:lnTo>
                    <a:pt x="49246" y="288098"/>
                  </a:lnTo>
                  <a:lnTo>
                    <a:pt x="42566" y="316264"/>
                  </a:lnTo>
                  <a:lnTo>
                    <a:pt x="44273" y="316708"/>
                  </a:lnTo>
                  <a:lnTo>
                    <a:pt x="50954" y="308206"/>
                  </a:lnTo>
                  <a:lnTo>
                    <a:pt x="69287" y="312494"/>
                  </a:lnTo>
                  <a:cubicBezTo>
                    <a:pt x="69510" y="314712"/>
                    <a:pt x="69510" y="316930"/>
                    <a:pt x="69287" y="319000"/>
                  </a:cubicBezTo>
                  <a:cubicBezTo>
                    <a:pt x="69064" y="321070"/>
                    <a:pt x="68693" y="323140"/>
                    <a:pt x="68174" y="325210"/>
                  </a:cubicBezTo>
                  <a:cubicBezTo>
                    <a:pt x="66912" y="330385"/>
                    <a:pt x="64537" y="334746"/>
                    <a:pt x="60900" y="338295"/>
                  </a:cubicBezTo>
                  <a:cubicBezTo>
                    <a:pt x="57263" y="341844"/>
                    <a:pt x="52735" y="344283"/>
                    <a:pt x="47242" y="345614"/>
                  </a:cubicBezTo>
                  <a:cubicBezTo>
                    <a:pt x="41750" y="346945"/>
                    <a:pt x="35515" y="346797"/>
                    <a:pt x="28538" y="345170"/>
                  </a:cubicBezTo>
                  <a:cubicBezTo>
                    <a:pt x="23045" y="343840"/>
                    <a:pt x="18443" y="341548"/>
                    <a:pt x="14658" y="338221"/>
                  </a:cubicBezTo>
                  <a:cubicBezTo>
                    <a:pt x="10947" y="334894"/>
                    <a:pt x="8349" y="330828"/>
                    <a:pt x="6864" y="326097"/>
                  </a:cubicBezTo>
                  <a:cubicBezTo>
                    <a:pt x="5454" y="321365"/>
                    <a:pt x="5306" y="316412"/>
                    <a:pt x="6568" y="311163"/>
                  </a:cubicBezTo>
                  <a:cubicBezTo>
                    <a:pt x="7161" y="308502"/>
                    <a:pt x="8126" y="306284"/>
                    <a:pt x="9314" y="304510"/>
                  </a:cubicBezTo>
                  <a:cubicBezTo>
                    <a:pt x="10501" y="302662"/>
                    <a:pt x="12357" y="300592"/>
                    <a:pt x="14881" y="298226"/>
                  </a:cubicBezTo>
                  <a:lnTo>
                    <a:pt x="29577" y="293568"/>
                  </a:lnTo>
                  <a:lnTo>
                    <a:pt x="29948" y="291868"/>
                  </a:lnTo>
                  <a:lnTo>
                    <a:pt x="11763" y="288246"/>
                  </a:lnTo>
                  <a:cubicBezTo>
                    <a:pt x="10279" y="290020"/>
                    <a:pt x="8943" y="291868"/>
                    <a:pt x="7607" y="293790"/>
                  </a:cubicBezTo>
                  <a:cubicBezTo>
                    <a:pt x="6345" y="295712"/>
                    <a:pt x="5157" y="297930"/>
                    <a:pt x="4118" y="300444"/>
                  </a:cubicBezTo>
                  <a:cubicBezTo>
                    <a:pt x="3079" y="302957"/>
                    <a:pt x="2114" y="306136"/>
                    <a:pt x="1149" y="309907"/>
                  </a:cubicBezTo>
                  <a:cubicBezTo>
                    <a:pt x="-113" y="315155"/>
                    <a:pt x="-335" y="320330"/>
                    <a:pt x="481" y="325431"/>
                  </a:cubicBezTo>
                  <a:cubicBezTo>
                    <a:pt x="1298" y="330533"/>
                    <a:pt x="3005" y="335190"/>
                    <a:pt x="5603" y="339626"/>
                  </a:cubicBezTo>
                  <a:cubicBezTo>
                    <a:pt x="8200" y="343987"/>
                    <a:pt x="11615" y="347758"/>
                    <a:pt x="15771" y="350863"/>
                  </a:cubicBezTo>
                  <a:cubicBezTo>
                    <a:pt x="19928" y="353968"/>
                    <a:pt x="24752" y="356186"/>
                    <a:pt x="30245" y="357516"/>
                  </a:cubicBezTo>
                  <a:cubicBezTo>
                    <a:pt x="35218" y="358699"/>
                    <a:pt x="40043" y="358847"/>
                    <a:pt x="44719" y="358034"/>
                  </a:cubicBezTo>
                  <a:cubicBezTo>
                    <a:pt x="49395" y="357221"/>
                    <a:pt x="53626" y="355594"/>
                    <a:pt x="57485" y="353081"/>
                  </a:cubicBezTo>
                  <a:cubicBezTo>
                    <a:pt x="61345" y="350641"/>
                    <a:pt x="64685" y="347388"/>
                    <a:pt x="67431" y="343396"/>
                  </a:cubicBezTo>
                  <a:moveTo>
                    <a:pt x="128073" y="612420"/>
                  </a:moveTo>
                  <a:cubicBezTo>
                    <a:pt x="128592" y="614638"/>
                    <a:pt x="128963" y="616930"/>
                    <a:pt x="129186" y="619222"/>
                  </a:cubicBezTo>
                  <a:lnTo>
                    <a:pt x="114044" y="629793"/>
                  </a:lnTo>
                  <a:lnTo>
                    <a:pt x="113079" y="628315"/>
                  </a:lnTo>
                  <a:lnTo>
                    <a:pt x="119834" y="614490"/>
                  </a:lnTo>
                  <a:cubicBezTo>
                    <a:pt x="119834" y="611090"/>
                    <a:pt x="119611" y="608280"/>
                    <a:pt x="119091" y="606210"/>
                  </a:cubicBezTo>
                  <a:cubicBezTo>
                    <a:pt x="118572" y="604066"/>
                    <a:pt x="117607" y="601923"/>
                    <a:pt x="116122" y="599631"/>
                  </a:cubicBezTo>
                  <a:cubicBezTo>
                    <a:pt x="113153" y="595121"/>
                    <a:pt x="109442" y="591720"/>
                    <a:pt x="105063" y="589503"/>
                  </a:cubicBezTo>
                  <a:cubicBezTo>
                    <a:pt x="100684" y="587285"/>
                    <a:pt x="95933" y="586398"/>
                    <a:pt x="90886" y="586767"/>
                  </a:cubicBezTo>
                  <a:cubicBezTo>
                    <a:pt x="85839" y="587137"/>
                    <a:pt x="81014" y="588837"/>
                    <a:pt x="76264" y="591942"/>
                  </a:cubicBezTo>
                  <a:cubicBezTo>
                    <a:pt x="70252" y="595787"/>
                    <a:pt x="65873" y="600222"/>
                    <a:pt x="63052" y="605101"/>
                  </a:cubicBezTo>
                  <a:cubicBezTo>
                    <a:pt x="60232" y="609981"/>
                    <a:pt x="58821" y="614934"/>
                    <a:pt x="58970" y="620035"/>
                  </a:cubicBezTo>
                  <a:cubicBezTo>
                    <a:pt x="59044" y="625062"/>
                    <a:pt x="60603" y="629867"/>
                    <a:pt x="63497" y="634303"/>
                  </a:cubicBezTo>
                  <a:cubicBezTo>
                    <a:pt x="64685" y="636077"/>
                    <a:pt x="65947" y="637778"/>
                    <a:pt x="67283" y="639404"/>
                  </a:cubicBezTo>
                  <a:cubicBezTo>
                    <a:pt x="68619" y="641031"/>
                    <a:pt x="70178" y="642509"/>
                    <a:pt x="71959" y="643914"/>
                  </a:cubicBezTo>
                  <a:lnTo>
                    <a:pt x="87769" y="633638"/>
                  </a:lnTo>
                  <a:lnTo>
                    <a:pt x="86210" y="622992"/>
                  </a:lnTo>
                  <a:lnTo>
                    <a:pt x="87695" y="622031"/>
                  </a:lnTo>
                  <a:lnTo>
                    <a:pt x="103579" y="646279"/>
                  </a:lnTo>
                  <a:lnTo>
                    <a:pt x="102094" y="647241"/>
                  </a:lnTo>
                  <a:lnTo>
                    <a:pt x="93855" y="643470"/>
                  </a:lnTo>
                  <a:lnTo>
                    <a:pt x="79233" y="652933"/>
                  </a:lnTo>
                  <a:cubicBezTo>
                    <a:pt x="76412" y="652120"/>
                    <a:pt x="73592" y="650789"/>
                    <a:pt x="70771" y="649015"/>
                  </a:cubicBezTo>
                  <a:cubicBezTo>
                    <a:pt x="67951" y="647241"/>
                    <a:pt x="65279" y="645023"/>
                    <a:pt x="62829" y="642657"/>
                  </a:cubicBezTo>
                  <a:cubicBezTo>
                    <a:pt x="60306" y="640291"/>
                    <a:pt x="58228" y="637704"/>
                    <a:pt x="56520" y="635116"/>
                  </a:cubicBezTo>
                  <a:cubicBezTo>
                    <a:pt x="53626" y="630681"/>
                    <a:pt x="51696" y="626171"/>
                    <a:pt x="50731" y="621440"/>
                  </a:cubicBezTo>
                  <a:cubicBezTo>
                    <a:pt x="49766" y="616708"/>
                    <a:pt x="49692" y="612125"/>
                    <a:pt x="50582" y="607615"/>
                  </a:cubicBezTo>
                  <a:cubicBezTo>
                    <a:pt x="51473" y="603105"/>
                    <a:pt x="53180" y="598892"/>
                    <a:pt x="55778" y="594973"/>
                  </a:cubicBezTo>
                  <a:cubicBezTo>
                    <a:pt x="58376" y="591055"/>
                    <a:pt x="61865" y="587728"/>
                    <a:pt x="66170" y="584919"/>
                  </a:cubicBezTo>
                  <a:cubicBezTo>
                    <a:pt x="70920" y="581814"/>
                    <a:pt x="75819" y="579892"/>
                    <a:pt x="81014" y="579005"/>
                  </a:cubicBezTo>
                  <a:cubicBezTo>
                    <a:pt x="86136" y="578192"/>
                    <a:pt x="91257" y="578266"/>
                    <a:pt x="96230" y="579448"/>
                  </a:cubicBezTo>
                  <a:cubicBezTo>
                    <a:pt x="101203" y="580557"/>
                    <a:pt x="105805" y="582627"/>
                    <a:pt x="110036" y="585511"/>
                  </a:cubicBezTo>
                  <a:cubicBezTo>
                    <a:pt x="114267" y="588468"/>
                    <a:pt x="117904" y="592164"/>
                    <a:pt x="120873" y="596674"/>
                  </a:cubicBezTo>
                  <a:cubicBezTo>
                    <a:pt x="123025" y="599927"/>
                    <a:pt x="124658" y="602810"/>
                    <a:pt x="125697" y="605323"/>
                  </a:cubicBezTo>
                  <a:cubicBezTo>
                    <a:pt x="126811" y="607837"/>
                    <a:pt x="127627" y="610203"/>
                    <a:pt x="128147" y="612494"/>
                  </a:cubicBezTo>
                  <a:moveTo>
                    <a:pt x="602142" y="738763"/>
                  </a:moveTo>
                  <a:lnTo>
                    <a:pt x="602142" y="738763"/>
                  </a:lnTo>
                  <a:lnTo>
                    <a:pt x="594497" y="702834"/>
                  </a:lnTo>
                  <a:lnTo>
                    <a:pt x="613276" y="715328"/>
                  </a:lnTo>
                  <a:cubicBezTo>
                    <a:pt x="606967" y="723534"/>
                    <a:pt x="603775" y="731740"/>
                    <a:pt x="602142" y="738763"/>
                  </a:cubicBezTo>
                  <a:moveTo>
                    <a:pt x="651798" y="727526"/>
                  </a:moveTo>
                  <a:lnTo>
                    <a:pt x="625004" y="709858"/>
                  </a:lnTo>
                  <a:lnTo>
                    <a:pt x="625004" y="709858"/>
                  </a:lnTo>
                  <a:cubicBezTo>
                    <a:pt x="627379" y="707640"/>
                    <a:pt x="630051" y="705348"/>
                    <a:pt x="633094" y="703130"/>
                  </a:cubicBezTo>
                  <a:lnTo>
                    <a:pt x="628566" y="700173"/>
                  </a:lnTo>
                  <a:cubicBezTo>
                    <a:pt x="625597" y="702465"/>
                    <a:pt x="622999" y="704683"/>
                    <a:pt x="620624" y="706974"/>
                  </a:cubicBezTo>
                  <a:lnTo>
                    <a:pt x="620624" y="706974"/>
                  </a:lnTo>
                  <a:lnTo>
                    <a:pt x="590489" y="687162"/>
                  </a:lnTo>
                  <a:lnTo>
                    <a:pt x="585442" y="690562"/>
                  </a:lnTo>
                  <a:lnTo>
                    <a:pt x="600064" y="762716"/>
                  </a:lnTo>
                  <a:lnTo>
                    <a:pt x="596353" y="769591"/>
                  </a:lnTo>
                  <a:lnTo>
                    <a:pt x="597318" y="771070"/>
                  </a:lnTo>
                  <a:lnTo>
                    <a:pt x="617136" y="757689"/>
                  </a:lnTo>
                  <a:lnTo>
                    <a:pt x="616171" y="756211"/>
                  </a:lnTo>
                  <a:lnTo>
                    <a:pt x="606522" y="758280"/>
                  </a:lnTo>
                  <a:cubicBezTo>
                    <a:pt x="605779" y="754880"/>
                    <a:pt x="602811" y="736989"/>
                    <a:pt x="617507" y="717990"/>
                  </a:cubicBezTo>
                  <a:lnTo>
                    <a:pt x="641927" y="734254"/>
                  </a:lnTo>
                  <a:lnTo>
                    <a:pt x="636063" y="742903"/>
                  </a:lnTo>
                  <a:lnTo>
                    <a:pt x="637028" y="744382"/>
                  </a:lnTo>
                  <a:lnTo>
                    <a:pt x="661225" y="728044"/>
                  </a:lnTo>
                  <a:lnTo>
                    <a:pt x="660260" y="726565"/>
                  </a:lnTo>
                  <a:lnTo>
                    <a:pt x="651873" y="727379"/>
                  </a:lnTo>
                  <a:close/>
                  <a:moveTo>
                    <a:pt x="103207" y="181420"/>
                  </a:moveTo>
                  <a:lnTo>
                    <a:pt x="81386" y="175727"/>
                  </a:lnTo>
                  <a:lnTo>
                    <a:pt x="100313" y="207220"/>
                  </a:lnTo>
                  <a:lnTo>
                    <a:pt x="100313" y="207220"/>
                  </a:lnTo>
                  <a:cubicBezTo>
                    <a:pt x="99496" y="199976"/>
                    <a:pt x="99942" y="191252"/>
                    <a:pt x="103133" y="181420"/>
                  </a:cubicBezTo>
                  <a:moveTo>
                    <a:pt x="106176" y="230582"/>
                  </a:moveTo>
                  <a:lnTo>
                    <a:pt x="68767" y="167078"/>
                  </a:lnTo>
                  <a:lnTo>
                    <a:pt x="72404" y="162198"/>
                  </a:lnTo>
                  <a:lnTo>
                    <a:pt x="107364" y="171144"/>
                  </a:lnTo>
                  <a:lnTo>
                    <a:pt x="107364" y="171144"/>
                  </a:lnTo>
                  <a:cubicBezTo>
                    <a:pt x="108848" y="168186"/>
                    <a:pt x="110556" y="165229"/>
                    <a:pt x="112634" y="162124"/>
                  </a:cubicBezTo>
                  <a:lnTo>
                    <a:pt x="117904" y="163455"/>
                  </a:lnTo>
                  <a:cubicBezTo>
                    <a:pt x="115826" y="166486"/>
                    <a:pt x="113970" y="169517"/>
                    <a:pt x="112485" y="172400"/>
                  </a:cubicBezTo>
                  <a:lnTo>
                    <a:pt x="112485" y="172400"/>
                  </a:lnTo>
                  <a:lnTo>
                    <a:pt x="143585" y="180385"/>
                  </a:lnTo>
                  <a:lnTo>
                    <a:pt x="151230" y="176836"/>
                  </a:lnTo>
                  <a:lnTo>
                    <a:pt x="152641" y="177871"/>
                  </a:lnTo>
                  <a:lnTo>
                    <a:pt x="135050" y="201158"/>
                  </a:lnTo>
                  <a:lnTo>
                    <a:pt x="133639" y="200123"/>
                  </a:lnTo>
                  <a:lnTo>
                    <a:pt x="136386" y="190069"/>
                  </a:lnTo>
                  <a:lnTo>
                    <a:pt x="108032" y="182602"/>
                  </a:lnTo>
                  <a:lnTo>
                    <a:pt x="108032" y="182602"/>
                  </a:lnTo>
                  <a:cubicBezTo>
                    <a:pt x="100387" y="205298"/>
                    <a:pt x="108997" y="221267"/>
                    <a:pt x="110853" y="224224"/>
                  </a:cubicBezTo>
                  <a:lnTo>
                    <a:pt x="119314" y="219197"/>
                  </a:lnTo>
                  <a:lnTo>
                    <a:pt x="120724" y="220232"/>
                  </a:lnTo>
                  <a:lnTo>
                    <a:pt x="106325" y="239305"/>
                  </a:lnTo>
                  <a:lnTo>
                    <a:pt x="104915" y="238270"/>
                  </a:lnTo>
                  <a:lnTo>
                    <a:pt x="106176" y="230508"/>
                  </a:lnTo>
                  <a:close/>
                  <a:moveTo>
                    <a:pt x="641036" y="168408"/>
                  </a:moveTo>
                  <a:lnTo>
                    <a:pt x="638067" y="158650"/>
                  </a:lnTo>
                  <a:lnTo>
                    <a:pt x="681785" y="138393"/>
                  </a:lnTo>
                  <a:lnTo>
                    <a:pt x="682230" y="138911"/>
                  </a:lnTo>
                  <a:lnTo>
                    <a:pt x="655064" y="187999"/>
                  </a:lnTo>
                  <a:lnTo>
                    <a:pt x="658108" y="191474"/>
                  </a:lnTo>
                  <a:lnTo>
                    <a:pt x="710510" y="171291"/>
                  </a:lnTo>
                  <a:lnTo>
                    <a:pt x="710955" y="171809"/>
                  </a:lnTo>
                  <a:lnTo>
                    <a:pt x="684680" y="212248"/>
                  </a:lnTo>
                  <a:lnTo>
                    <a:pt x="675476" y="207886"/>
                  </a:lnTo>
                  <a:lnTo>
                    <a:pt x="674140" y="208995"/>
                  </a:lnTo>
                  <a:lnTo>
                    <a:pt x="693587" y="231247"/>
                  </a:lnTo>
                  <a:lnTo>
                    <a:pt x="694923" y="230138"/>
                  </a:lnTo>
                  <a:lnTo>
                    <a:pt x="692473" y="221193"/>
                  </a:lnTo>
                  <a:lnTo>
                    <a:pt x="729882" y="161829"/>
                  </a:lnTo>
                  <a:lnTo>
                    <a:pt x="726988" y="158502"/>
                  </a:lnTo>
                  <a:lnTo>
                    <a:pt x="674066" y="177871"/>
                  </a:lnTo>
                  <a:lnTo>
                    <a:pt x="673546" y="177280"/>
                  </a:lnTo>
                  <a:lnTo>
                    <a:pt x="700341" y="127970"/>
                  </a:lnTo>
                  <a:lnTo>
                    <a:pt x="697372" y="124569"/>
                  </a:lnTo>
                  <a:lnTo>
                    <a:pt x="632871" y="153105"/>
                  </a:lnTo>
                  <a:lnTo>
                    <a:pt x="625078" y="150148"/>
                  </a:lnTo>
                  <a:lnTo>
                    <a:pt x="623742" y="151331"/>
                  </a:lnTo>
                  <a:lnTo>
                    <a:pt x="639774" y="169739"/>
                  </a:lnTo>
                  <a:lnTo>
                    <a:pt x="641110" y="168556"/>
                  </a:lnTo>
                  <a:close/>
                  <a:moveTo>
                    <a:pt x="569113" y="116437"/>
                  </a:moveTo>
                  <a:lnTo>
                    <a:pt x="542912" y="103056"/>
                  </a:lnTo>
                  <a:lnTo>
                    <a:pt x="543728" y="101503"/>
                  </a:lnTo>
                  <a:lnTo>
                    <a:pt x="553748" y="101725"/>
                  </a:lnTo>
                  <a:lnTo>
                    <a:pt x="581360" y="48275"/>
                  </a:lnTo>
                  <a:lnTo>
                    <a:pt x="575348" y="40291"/>
                  </a:lnTo>
                  <a:lnTo>
                    <a:pt x="576164" y="38738"/>
                  </a:lnTo>
                  <a:lnTo>
                    <a:pt x="602291" y="52119"/>
                  </a:lnTo>
                  <a:lnTo>
                    <a:pt x="601475" y="53672"/>
                  </a:lnTo>
                  <a:lnTo>
                    <a:pt x="591528" y="53524"/>
                  </a:lnTo>
                  <a:lnTo>
                    <a:pt x="563917" y="106974"/>
                  </a:lnTo>
                  <a:lnTo>
                    <a:pt x="569855" y="114958"/>
                  </a:lnTo>
                  <a:lnTo>
                    <a:pt x="569039" y="116511"/>
                  </a:lnTo>
                  <a:close/>
                  <a:moveTo>
                    <a:pt x="478782" y="54781"/>
                  </a:moveTo>
                  <a:lnTo>
                    <a:pt x="477000" y="54559"/>
                  </a:lnTo>
                  <a:lnTo>
                    <a:pt x="466609" y="72154"/>
                  </a:lnTo>
                  <a:lnTo>
                    <a:pt x="440705" y="68605"/>
                  </a:lnTo>
                  <a:lnTo>
                    <a:pt x="449018" y="8945"/>
                  </a:lnTo>
                  <a:lnTo>
                    <a:pt x="459558" y="5988"/>
                  </a:lnTo>
                  <a:lnTo>
                    <a:pt x="459780" y="4214"/>
                  </a:lnTo>
                  <a:lnTo>
                    <a:pt x="429571" y="0"/>
                  </a:lnTo>
                  <a:lnTo>
                    <a:pt x="429349" y="1774"/>
                  </a:lnTo>
                  <a:lnTo>
                    <a:pt x="437587" y="7319"/>
                  </a:lnTo>
                  <a:lnTo>
                    <a:pt x="429274" y="66905"/>
                  </a:lnTo>
                  <a:lnTo>
                    <a:pt x="419848" y="70010"/>
                  </a:lnTo>
                  <a:lnTo>
                    <a:pt x="419625" y="71784"/>
                  </a:lnTo>
                  <a:lnTo>
                    <a:pt x="475293" y="79473"/>
                  </a:lnTo>
                  <a:lnTo>
                    <a:pt x="478708" y="54781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 117">
              <a:extLst>
                <a:ext uri="{FF2B5EF4-FFF2-40B4-BE49-F238E27FC236}">
                  <a16:creationId xmlns:a16="http://schemas.microsoft.com/office/drawing/2014/main" id="{C10D72A6-2E7C-3113-5F0B-EAEC05CF8FFF}"/>
                </a:ext>
              </a:extLst>
            </p:cNvPr>
            <p:cNvSpPr/>
            <p:nvPr/>
          </p:nvSpPr>
          <p:spPr>
            <a:xfrm>
              <a:off x="1139771" y="1143024"/>
              <a:ext cx="259042" cy="239157"/>
            </a:xfrm>
            <a:custGeom>
              <a:avLst/>
              <a:gdLst>
                <a:gd name="connsiteX0" fmla="*/ 85432 w 259042"/>
                <a:gd name="connsiteY0" fmla="*/ 86792 h 239157"/>
                <a:gd name="connsiteX1" fmla="*/ 257855 w 259042"/>
                <a:gd name="connsiteY1" fmla="*/ 10572 h 239157"/>
                <a:gd name="connsiteX2" fmla="*/ 259042 w 259042"/>
                <a:gd name="connsiteY2" fmla="*/ 0 h 239157"/>
                <a:gd name="connsiteX3" fmla="*/ 0 w 259042"/>
                <a:gd name="connsiteY3" fmla="*/ 239157 h 239157"/>
                <a:gd name="connsiteX4" fmla="*/ 10614 w 259042"/>
                <a:gd name="connsiteY4" fmla="*/ 239157 h 239157"/>
                <a:gd name="connsiteX5" fmla="*/ 85432 w 259042"/>
                <a:gd name="connsiteY5" fmla="*/ 86866 h 239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9042" h="239157">
                  <a:moveTo>
                    <a:pt x="85432" y="86792"/>
                  </a:moveTo>
                  <a:cubicBezTo>
                    <a:pt x="131896" y="40513"/>
                    <a:pt x="192686" y="13751"/>
                    <a:pt x="257855" y="10572"/>
                  </a:cubicBezTo>
                  <a:cubicBezTo>
                    <a:pt x="258300" y="7393"/>
                    <a:pt x="258671" y="3918"/>
                    <a:pt x="259042" y="0"/>
                  </a:cubicBezTo>
                  <a:cubicBezTo>
                    <a:pt x="124771" y="5766"/>
                    <a:pt x="15661" y="108157"/>
                    <a:pt x="0" y="239157"/>
                  </a:cubicBezTo>
                  <a:lnTo>
                    <a:pt x="10614" y="239157"/>
                  </a:lnTo>
                  <a:cubicBezTo>
                    <a:pt x="17740" y="181641"/>
                    <a:pt x="43644" y="128487"/>
                    <a:pt x="85432" y="8686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 118">
              <a:extLst>
                <a:ext uri="{FF2B5EF4-FFF2-40B4-BE49-F238E27FC236}">
                  <a16:creationId xmlns:a16="http://schemas.microsoft.com/office/drawing/2014/main" id="{021939E6-7659-EDC1-8C52-3020293446DA}"/>
                </a:ext>
              </a:extLst>
            </p:cNvPr>
            <p:cNvSpPr/>
            <p:nvPr/>
          </p:nvSpPr>
          <p:spPr>
            <a:xfrm>
              <a:off x="1137767" y="1394749"/>
              <a:ext cx="91073" cy="27501"/>
            </a:xfrm>
            <a:custGeom>
              <a:avLst/>
              <a:gdLst>
                <a:gd name="connsiteX0" fmla="*/ 91073 w 91073"/>
                <a:gd name="connsiteY0" fmla="*/ 0 h 27501"/>
                <a:gd name="connsiteX1" fmla="*/ 742 w 91073"/>
                <a:gd name="connsiteY1" fmla="*/ 0 h 27501"/>
                <a:gd name="connsiteX2" fmla="*/ 0 w 91073"/>
                <a:gd name="connsiteY2" fmla="*/ 19961 h 27501"/>
                <a:gd name="connsiteX3" fmla="*/ 74 w 91073"/>
                <a:gd name="connsiteY3" fmla="*/ 27501 h 27501"/>
                <a:gd name="connsiteX4" fmla="*/ 90999 w 91073"/>
                <a:gd name="connsiteY4" fmla="*/ 27501 h 27501"/>
                <a:gd name="connsiteX5" fmla="*/ 90999 w 91073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073" h="27501">
                  <a:moveTo>
                    <a:pt x="91073" y="0"/>
                  </a:moveTo>
                  <a:lnTo>
                    <a:pt x="742" y="0"/>
                  </a:lnTo>
                  <a:cubicBezTo>
                    <a:pt x="297" y="6580"/>
                    <a:pt x="0" y="13233"/>
                    <a:pt x="0" y="19961"/>
                  </a:cubicBezTo>
                  <a:cubicBezTo>
                    <a:pt x="0" y="22474"/>
                    <a:pt x="0" y="24988"/>
                    <a:pt x="74" y="27501"/>
                  </a:cubicBezTo>
                  <a:lnTo>
                    <a:pt x="90999" y="27501"/>
                  </a:lnTo>
                  <a:lnTo>
                    <a:pt x="90999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 119">
              <a:extLst>
                <a:ext uri="{FF2B5EF4-FFF2-40B4-BE49-F238E27FC236}">
                  <a16:creationId xmlns:a16="http://schemas.microsoft.com/office/drawing/2014/main" id="{48E40FD9-B8AF-C715-867A-CB6DD686ACC9}"/>
                </a:ext>
              </a:extLst>
            </p:cNvPr>
            <p:cNvSpPr/>
            <p:nvPr/>
          </p:nvSpPr>
          <p:spPr>
            <a:xfrm>
              <a:off x="1360514" y="1142728"/>
              <a:ext cx="100796" cy="82725"/>
            </a:xfrm>
            <a:custGeom>
              <a:avLst/>
              <a:gdLst>
                <a:gd name="connsiteX0" fmla="*/ 0 w 100796"/>
                <a:gd name="connsiteY0" fmla="*/ 82726 h 82725"/>
                <a:gd name="connsiteX1" fmla="*/ 24791 w 100796"/>
                <a:gd name="connsiteY1" fmla="*/ 73706 h 82725"/>
                <a:gd name="connsiteX2" fmla="*/ 76006 w 100796"/>
                <a:gd name="connsiteY2" fmla="*/ 73706 h 82725"/>
                <a:gd name="connsiteX3" fmla="*/ 100796 w 100796"/>
                <a:gd name="connsiteY3" fmla="*/ 82726 h 82725"/>
                <a:gd name="connsiteX4" fmla="*/ 63684 w 100796"/>
                <a:gd name="connsiteY4" fmla="*/ 45096 h 82725"/>
                <a:gd name="connsiteX5" fmla="*/ 51289 w 100796"/>
                <a:gd name="connsiteY5" fmla="*/ 0 h 82725"/>
                <a:gd name="connsiteX6" fmla="*/ 50250 w 100796"/>
                <a:gd name="connsiteY6" fmla="*/ 0 h 82725"/>
                <a:gd name="connsiteX7" fmla="*/ 49508 w 100796"/>
                <a:gd name="connsiteY7" fmla="*/ 0 h 82725"/>
                <a:gd name="connsiteX8" fmla="*/ 37112 w 100796"/>
                <a:gd name="connsiteY8" fmla="*/ 45096 h 82725"/>
                <a:gd name="connsiteX9" fmla="*/ 0 w 100796"/>
                <a:gd name="connsiteY9" fmla="*/ 82726 h 8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0796" h="82725">
                  <a:moveTo>
                    <a:pt x="0" y="82726"/>
                  </a:moveTo>
                  <a:lnTo>
                    <a:pt x="24791" y="73706"/>
                  </a:lnTo>
                  <a:lnTo>
                    <a:pt x="76006" y="73706"/>
                  </a:lnTo>
                  <a:lnTo>
                    <a:pt x="100796" y="82726"/>
                  </a:lnTo>
                  <a:cubicBezTo>
                    <a:pt x="95601" y="59364"/>
                    <a:pt x="78455" y="58477"/>
                    <a:pt x="63684" y="45096"/>
                  </a:cubicBezTo>
                  <a:cubicBezTo>
                    <a:pt x="56113" y="38295"/>
                    <a:pt x="52773" y="17965"/>
                    <a:pt x="51289" y="0"/>
                  </a:cubicBezTo>
                  <a:cubicBezTo>
                    <a:pt x="50918" y="0"/>
                    <a:pt x="50621" y="0"/>
                    <a:pt x="50250" y="0"/>
                  </a:cubicBezTo>
                  <a:cubicBezTo>
                    <a:pt x="50027" y="0"/>
                    <a:pt x="49730" y="0"/>
                    <a:pt x="49508" y="0"/>
                  </a:cubicBezTo>
                  <a:cubicBezTo>
                    <a:pt x="48023" y="17965"/>
                    <a:pt x="44683" y="38221"/>
                    <a:pt x="37112" y="45096"/>
                  </a:cubicBezTo>
                  <a:cubicBezTo>
                    <a:pt x="22341" y="58477"/>
                    <a:pt x="5196" y="59364"/>
                    <a:pt x="0" y="8272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 120">
              <a:extLst>
                <a:ext uri="{FF2B5EF4-FFF2-40B4-BE49-F238E27FC236}">
                  <a16:creationId xmlns:a16="http://schemas.microsoft.com/office/drawing/2014/main" id="{B8FACD2E-7D02-6DE6-86E1-2FB8F5331AF6}"/>
                </a:ext>
              </a:extLst>
            </p:cNvPr>
            <p:cNvSpPr/>
            <p:nvPr/>
          </p:nvSpPr>
          <p:spPr>
            <a:xfrm>
              <a:off x="1423011" y="1143024"/>
              <a:ext cx="258819" cy="239083"/>
            </a:xfrm>
            <a:custGeom>
              <a:avLst/>
              <a:gdLst>
                <a:gd name="connsiteX0" fmla="*/ 173388 w 258819"/>
                <a:gd name="connsiteY0" fmla="*/ 86792 h 239083"/>
                <a:gd name="connsiteX1" fmla="*/ 248206 w 258819"/>
                <a:gd name="connsiteY1" fmla="*/ 239083 h 239083"/>
                <a:gd name="connsiteX2" fmla="*/ 258820 w 258819"/>
                <a:gd name="connsiteY2" fmla="*/ 239083 h 239083"/>
                <a:gd name="connsiteX3" fmla="*/ 0 w 258819"/>
                <a:gd name="connsiteY3" fmla="*/ 0 h 239083"/>
                <a:gd name="connsiteX4" fmla="*/ 1188 w 258819"/>
                <a:gd name="connsiteY4" fmla="*/ 10572 h 239083"/>
                <a:gd name="connsiteX5" fmla="*/ 173313 w 258819"/>
                <a:gd name="connsiteY5" fmla="*/ 86792 h 239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8819" h="239083">
                  <a:moveTo>
                    <a:pt x="173388" y="86792"/>
                  </a:moveTo>
                  <a:cubicBezTo>
                    <a:pt x="215176" y="128413"/>
                    <a:pt x="241080" y="181567"/>
                    <a:pt x="248206" y="239083"/>
                  </a:cubicBezTo>
                  <a:lnTo>
                    <a:pt x="258820" y="239083"/>
                  </a:lnTo>
                  <a:cubicBezTo>
                    <a:pt x="243158" y="108231"/>
                    <a:pt x="134197" y="5914"/>
                    <a:pt x="0" y="0"/>
                  </a:cubicBezTo>
                  <a:cubicBezTo>
                    <a:pt x="371" y="3918"/>
                    <a:pt x="742" y="7467"/>
                    <a:pt x="1188" y="10572"/>
                  </a:cubicBezTo>
                  <a:cubicBezTo>
                    <a:pt x="66208" y="13825"/>
                    <a:pt x="126923" y="40587"/>
                    <a:pt x="173313" y="86792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 121">
              <a:extLst>
                <a:ext uri="{FF2B5EF4-FFF2-40B4-BE49-F238E27FC236}">
                  <a16:creationId xmlns:a16="http://schemas.microsoft.com/office/drawing/2014/main" id="{3A58754F-3323-1788-FE22-F3C5BD9CD24B}"/>
                </a:ext>
              </a:extLst>
            </p:cNvPr>
            <p:cNvSpPr/>
            <p:nvPr/>
          </p:nvSpPr>
          <p:spPr>
            <a:xfrm>
              <a:off x="1288368" y="1387652"/>
              <a:ext cx="245162" cy="134475"/>
            </a:xfrm>
            <a:custGeom>
              <a:avLst/>
              <a:gdLst>
                <a:gd name="connsiteX0" fmla="*/ 185857 w 245162"/>
                <a:gd name="connsiteY0" fmla="*/ 64835 h 134475"/>
                <a:gd name="connsiteX1" fmla="*/ 194838 w 245162"/>
                <a:gd name="connsiteY1" fmla="*/ 52267 h 134475"/>
                <a:gd name="connsiteX2" fmla="*/ 196620 w 245162"/>
                <a:gd name="connsiteY2" fmla="*/ 51676 h 134475"/>
                <a:gd name="connsiteX3" fmla="*/ 198476 w 245162"/>
                <a:gd name="connsiteY3" fmla="*/ 52267 h 134475"/>
                <a:gd name="connsiteX4" fmla="*/ 207234 w 245162"/>
                <a:gd name="connsiteY4" fmla="*/ 64835 h 134475"/>
                <a:gd name="connsiteX5" fmla="*/ 207234 w 245162"/>
                <a:gd name="connsiteY5" fmla="*/ 118507 h 134475"/>
                <a:gd name="connsiteX6" fmla="*/ 185857 w 245162"/>
                <a:gd name="connsiteY6" fmla="*/ 118507 h 134475"/>
                <a:gd name="connsiteX7" fmla="*/ 185857 w 245162"/>
                <a:gd name="connsiteY7" fmla="*/ 64835 h 134475"/>
                <a:gd name="connsiteX8" fmla="*/ 148448 w 245162"/>
                <a:gd name="connsiteY8" fmla="*/ 119024 h 134475"/>
                <a:gd name="connsiteX9" fmla="*/ 96863 w 245162"/>
                <a:gd name="connsiteY9" fmla="*/ 119024 h 134475"/>
                <a:gd name="connsiteX10" fmla="*/ 96863 w 245162"/>
                <a:gd name="connsiteY10" fmla="*/ 62100 h 134475"/>
                <a:gd name="connsiteX11" fmla="*/ 121208 w 245162"/>
                <a:gd name="connsiteY11" fmla="*/ 27279 h 134475"/>
                <a:gd name="connsiteX12" fmla="*/ 122841 w 245162"/>
                <a:gd name="connsiteY12" fmla="*/ 26836 h 134475"/>
                <a:gd name="connsiteX13" fmla="*/ 124474 w 245162"/>
                <a:gd name="connsiteY13" fmla="*/ 27353 h 134475"/>
                <a:gd name="connsiteX14" fmla="*/ 148523 w 245162"/>
                <a:gd name="connsiteY14" fmla="*/ 62026 h 134475"/>
                <a:gd name="connsiteX15" fmla="*/ 148523 w 245162"/>
                <a:gd name="connsiteY15" fmla="*/ 118950 h 134475"/>
                <a:gd name="connsiteX16" fmla="*/ 59305 w 245162"/>
                <a:gd name="connsiteY16" fmla="*/ 118507 h 134475"/>
                <a:gd name="connsiteX17" fmla="*/ 37929 w 245162"/>
                <a:gd name="connsiteY17" fmla="*/ 118507 h 134475"/>
                <a:gd name="connsiteX18" fmla="*/ 37929 w 245162"/>
                <a:gd name="connsiteY18" fmla="*/ 64835 h 134475"/>
                <a:gd name="connsiteX19" fmla="*/ 46984 w 245162"/>
                <a:gd name="connsiteY19" fmla="*/ 52267 h 134475"/>
                <a:gd name="connsiteX20" fmla="*/ 48840 w 245162"/>
                <a:gd name="connsiteY20" fmla="*/ 51676 h 134475"/>
                <a:gd name="connsiteX21" fmla="*/ 50621 w 245162"/>
                <a:gd name="connsiteY21" fmla="*/ 52267 h 134475"/>
                <a:gd name="connsiteX22" fmla="*/ 59379 w 245162"/>
                <a:gd name="connsiteY22" fmla="*/ 64835 h 134475"/>
                <a:gd name="connsiteX23" fmla="*/ 59379 w 245162"/>
                <a:gd name="connsiteY23" fmla="*/ 118507 h 134475"/>
                <a:gd name="connsiteX24" fmla="*/ 122544 w 245162"/>
                <a:gd name="connsiteY24" fmla="*/ 0 h 134475"/>
                <a:gd name="connsiteX25" fmla="*/ 83651 w 245162"/>
                <a:gd name="connsiteY25" fmla="*/ 27132 h 134475"/>
                <a:gd name="connsiteX26" fmla="*/ 0 w 245162"/>
                <a:gd name="connsiteY26" fmla="*/ 27132 h 134475"/>
                <a:gd name="connsiteX27" fmla="*/ 0 w 245162"/>
                <a:gd name="connsiteY27" fmla="*/ 134475 h 134475"/>
                <a:gd name="connsiteX28" fmla="*/ 245163 w 245162"/>
                <a:gd name="connsiteY28" fmla="*/ 134475 h 134475"/>
                <a:gd name="connsiteX29" fmla="*/ 245163 w 245162"/>
                <a:gd name="connsiteY29" fmla="*/ 27132 h 134475"/>
                <a:gd name="connsiteX30" fmla="*/ 161586 w 245162"/>
                <a:gd name="connsiteY30" fmla="*/ 27132 h 134475"/>
                <a:gd name="connsiteX31" fmla="*/ 122544 w 245162"/>
                <a:gd name="connsiteY31" fmla="*/ 0 h 13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45162" h="134475">
                  <a:moveTo>
                    <a:pt x="185857" y="64835"/>
                  </a:moveTo>
                  <a:cubicBezTo>
                    <a:pt x="185857" y="57146"/>
                    <a:pt x="191721" y="53228"/>
                    <a:pt x="194838" y="52267"/>
                  </a:cubicBezTo>
                  <a:lnTo>
                    <a:pt x="196620" y="51676"/>
                  </a:lnTo>
                  <a:lnTo>
                    <a:pt x="198476" y="52267"/>
                  </a:lnTo>
                  <a:cubicBezTo>
                    <a:pt x="201741" y="53524"/>
                    <a:pt x="207234" y="57442"/>
                    <a:pt x="207234" y="64835"/>
                  </a:cubicBezTo>
                  <a:lnTo>
                    <a:pt x="207234" y="118507"/>
                  </a:lnTo>
                  <a:lnTo>
                    <a:pt x="185857" y="118507"/>
                  </a:lnTo>
                  <a:lnTo>
                    <a:pt x="185857" y="64835"/>
                  </a:lnTo>
                  <a:close/>
                  <a:moveTo>
                    <a:pt x="148448" y="119024"/>
                  </a:moveTo>
                  <a:lnTo>
                    <a:pt x="96863" y="119024"/>
                  </a:lnTo>
                  <a:lnTo>
                    <a:pt x="96863" y="62100"/>
                  </a:lnTo>
                  <a:cubicBezTo>
                    <a:pt x="96863" y="40513"/>
                    <a:pt x="112747" y="29941"/>
                    <a:pt x="121208" y="27279"/>
                  </a:cubicBezTo>
                  <a:lnTo>
                    <a:pt x="122841" y="26836"/>
                  </a:lnTo>
                  <a:lnTo>
                    <a:pt x="124474" y="27353"/>
                  </a:lnTo>
                  <a:cubicBezTo>
                    <a:pt x="125365" y="27649"/>
                    <a:pt x="148523" y="36447"/>
                    <a:pt x="148523" y="62026"/>
                  </a:cubicBezTo>
                  <a:lnTo>
                    <a:pt x="148523" y="118950"/>
                  </a:lnTo>
                  <a:close/>
                  <a:moveTo>
                    <a:pt x="59305" y="118507"/>
                  </a:moveTo>
                  <a:lnTo>
                    <a:pt x="37929" y="118507"/>
                  </a:lnTo>
                  <a:lnTo>
                    <a:pt x="37929" y="64835"/>
                  </a:lnTo>
                  <a:cubicBezTo>
                    <a:pt x="37929" y="57146"/>
                    <a:pt x="43867" y="53228"/>
                    <a:pt x="46984" y="52267"/>
                  </a:cubicBezTo>
                  <a:lnTo>
                    <a:pt x="48840" y="51676"/>
                  </a:lnTo>
                  <a:lnTo>
                    <a:pt x="50621" y="52267"/>
                  </a:lnTo>
                  <a:cubicBezTo>
                    <a:pt x="53887" y="53524"/>
                    <a:pt x="59379" y="57442"/>
                    <a:pt x="59379" y="64835"/>
                  </a:cubicBezTo>
                  <a:lnTo>
                    <a:pt x="59379" y="118507"/>
                  </a:lnTo>
                  <a:close/>
                  <a:moveTo>
                    <a:pt x="122544" y="0"/>
                  </a:moveTo>
                  <a:lnTo>
                    <a:pt x="83651" y="27132"/>
                  </a:lnTo>
                  <a:lnTo>
                    <a:pt x="0" y="27132"/>
                  </a:lnTo>
                  <a:lnTo>
                    <a:pt x="0" y="134475"/>
                  </a:lnTo>
                  <a:lnTo>
                    <a:pt x="245163" y="134475"/>
                  </a:lnTo>
                  <a:lnTo>
                    <a:pt x="245163" y="27132"/>
                  </a:lnTo>
                  <a:lnTo>
                    <a:pt x="161586" y="27132"/>
                  </a:lnTo>
                  <a:lnTo>
                    <a:pt x="122544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 122">
              <a:extLst>
                <a:ext uri="{FF2B5EF4-FFF2-40B4-BE49-F238E27FC236}">
                  <a16:creationId xmlns:a16="http://schemas.microsoft.com/office/drawing/2014/main" id="{745C4EC1-7C05-DD06-BC9E-2749898378A2}"/>
                </a:ext>
              </a:extLst>
            </p:cNvPr>
            <p:cNvSpPr/>
            <p:nvPr/>
          </p:nvSpPr>
          <p:spPr>
            <a:xfrm>
              <a:off x="1354947" y="1223532"/>
              <a:ext cx="111930" cy="140537"/>
            </a:xfrm>
            <a:custGeom>
              <a:avLst/>
              <a:gdLst>
                <a:gd name="connsiteX0" fmla="*/ 66876 w 111930"/>
                <a:gd name="connsiteY0" fmla="*/ 87457 h 140537"/>
                <a:gd name="connsiteX1" fmla="*/ 45128 w 111930"/>
                <a:gd name="connsiteY1" fmla="*/ 87457 h 140537"/>
                <a:gd name="connsiteX2" fmla="*/ 45128 w 111930"/>
                <a:gd name="connsiteY2" fmla="*/ 24322 h 140537"/>
                <a:gd name="connsiteX3" fmla="*/ 54258 w 111930"/>
                <a:gd name="connsiteY3" fmla="*/ 11533 h 140537"/>
                <a:gd name="connsiteX4" fmla="*/ 56113 w 111930"/>
                <a:gd name="connsiteY4" fmla="*/ 10941 h 140537"/>
                <a:gd name="connsiteX5" fmla="*/ 57969 w 111930"/>
                <a:gd name="connsiteY5" fmla="*/ 11533 h 140537"/>
                <a:gd name="connsiteX6" fmla="*/ 66876 w 111930"/>
                <a:gd name="connsiteY6" fmla="*/ 24248 h 140537"/>
                <a:gd name="connsiteX7" fmla="*/ 66876 w 111930"/>
                <a:gd name="connsiteY7" fmla="*/ 87383 h 140537"/>
                <a:gd name="connsiteX8" fmla="*/ 25830 w 111930"/>
                <a:gd name="connsiteY8" fmla="*/ 90636 h 140537"/>
                <a:gd name="connsiteX9" fmla="*/ 12915 w 111930"/>
                <a:gd name="connsiteY9" fmla="*/ 95293 h 140537"/>
                <a:gd name="connsiteX10" fmla="*/ 12915 w 111930"/>
                <a:gd name="connsiteY10" fmla="*/ 32233 h 140537"/>
                <a:gd name="connsiteX11" fmla="*/ 19447 w 111930"/>
                <a:gd name="connsiteY11" fmla="*/ 16486 h 140537"/>
                <a:gd name="connsiteX12" fmla="*/ 25830 w 111930"/>
                <a:gd name="connsiteY12" fmla="*/ 27575 h 140537"/>
                <a:gd name="connsiteX13" fmla="*/ 25830 w 111930"/>
                <a:gd name="connsiteY13" fmla="*/ 90636 h 140537"/>
                <a:gd name="connsiteX14" fmla="*/ 86100 w 111930"/>
                <a:gd name="connsiteY14" fmla="*/ 27575 h 140537"/>
                <a:gd name="connsiteX15" fmla="*/ 92483 w 111930"/>
                <a:gd name="connsiteY15" fmla="*/ 16486 h 140537"/>
                <a:gd name="connsiteX16" fmla="*/ 99015 w 111930"/>
                <a:gd name="connsiteY16" fmla="*/ 32233 h 140537"/>
                <a:gd name="connsiteX17" fmla="*/ 99015 w 111930"/>
                <a:gd name="connsiteY17" fmla="*/ 95293 h 140537"/>
                <a:gd name="connsiteX18" fmla="*/ 86100 w 111930"/>
                <a:gd name="connsiteY18" fmla="*/ 90636 h 140537"/>
                <a:gd name="connsiteX19" fmla="*/ 86100 w 111930"/>
                <a:gd name="connsiteY19" fmla="*/ 27575 h 140537"/>
                <a:gd name="connsiteX20" fmla="*/ 98644 w 111930"/>
                <a:gd name="connsiteY20" fmla="*/ 140537 h 140537"/>
                <a:gd name="connsiteX21" fmla="*/ 111930 w 111930"/>
                <a:gd name="connsiteY21" fmla="*/ 140537 h 140537"/>
                <a:gd name="connsiteX22" fmla="*/ 111930 w 111930"/>
                <a:gd name="connsiteY22" fmla="*/ 11015 h 140537"/>
                <a:gd name="connsiteX23" fmla="*/ 81572 w 111930"/>
                <a:gd name="connsiteY23" fmla="*/ 0 h 140537"/>
                <a:gd name="connsiteX24" fmla="*/ 30358 w 111930"/>
                <a:gd name="connsiteY24" fmla="*/ 0 h 140537"/>
                <a:gd name="connsiteX25" fmla="*/ 0 w 111930"/>
                <a:gd name="connsiteY25" fmla="*/ 11015 h 140537"/>
                <a:gd name="connsiteX26" fmla="*/ 0 w 111930"/>
                <a:gd name="connsiteY26" fmla="*/ 140537 h 140537"/>
                <a:gd name="connsiteX27" fmla="*/ 13360 w 111930"/>
                <a:gd name="connsiteY27" fmla="*/ 140537 h 140537"/>
                <a:gd name="connsiteX28" fmla="*/ 43050 w 111930"/>
                <a:gd name="connsiteY28" fmla="*/ 119837 h 140537"/>
                <a:gd name="connsiteX29" fmla="*/ 42085 w 111930"/>
                <a:gd name="connsiteY29" fmla="*/ 114810 h 140537"/>
                <a:gd name="connsiteX30" fmla="*/ 55891 w 111930"/>
                <a:gd name="connsiteY30" fmla="*/ 100986 h 140537"/>
                <a:gd name="connsiteX31" fmla="*/ 69696 w 111930"/>
                <a:gd name="connsiteY31" fmla="*/ 114810 h 140537"/>
                <a:gd name="connsiteX32" fmla="*/ 68732 w 111930"/>
                <a:gd name="connsiteY32" fmla="*/ 119837 h 140537"/>
                <a:gd name="connsiteX33" fmla="*/ 98496 w 111930"/>
                <a:gd name="connsiteY33" fmla="*/ 140537 h 140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1930" h="140537">
                  <a:moveTo>
                    <a:pt x="66876" y="87457"/>
                  </a:moveTo>
                  <a:lnTo>
                    <a:pt x="45128" y="87457"/>
                  </a:lnTo>
                  <a:lnTo>
                    <a:pt x="45128" y="24322"/>
                  </a:lnTo>
                  <a:cubicBezTo>
                    <a:pt x="45128" y="16486"/>
                    <a:pt x="51140" y="12494"/>
                    <a:pt x="54258" y="11533"/>
                  </a:cubicBezTo>
                  <a:lnTo>
                    <a:pt x="56113" y="10941"/>
                  </a:lnTo>
                  <a:lnTo>
                    <a:pt x="57969" y="11533"/>
                  </a:lnTo>
                  <a:cubicBezTo>
                    <a:pt x="61235" y="12790"/>
                    <a:pt x="66876" y="16856"/>
                    <a:pt x="66876" y="24248"/>
                  </a:cubicBezTo>
                  <a:lnTo>
                    <a:pt x="66876" y="87383"/>
                  </a:lnTo>
                  <a:close/>
                  <a:moveTo>
                    <a:pt x="25830" y="90636"/>
                  </a:moveTo>
                  <a:lnTo>
                    <a:pt x="12915" y="95293"/>
                  </a:lnTo>
                  <a:lnTo>
                    <a:pt x="12915" y="32233"/>
                  </a:lnTo>
                  <a:cubicBezTo>
                    <a:pt x="12915" y="19961"/>
                    <a:pt x="19447" y="16486"/>
                    <a:pt x="19447" y="16486"/>
                  </a:cubicBezTo>
                  <a:cubicBezTo>
                    <a:pt x="19447" y="16486"/>
                    <a:pt x="25830" y="20035"/>
                    <a:pt x="25830" y="27575"/>
                  </a:cubicBezTo>
                  <a:lnTo>
                    <a:pt x="25830" y="90636"/>
                  </a:lnTo>
                  <a:close/>
                  <a:moveTo>
                    <a:pt x="86100" y="27575"/>
                  </a:moveTo>
                  <a:cubicBezTo>
                    <a:pt x="86100" y="20108"/>
                    <a:pt x="92483" y="16486"/>
                    <a:pt x="92483" y="16486"/>
                  </a:cubicBezTo>
                  <a:cubicBezTo>
                    <a:pt x="92483" y="16486"/>
                    <a:pt x="99015" y="19961"/>
                    <a:pt x="99015" y="32233"/>
                  </a:cubicBezTo>
                  <a:lnTo>
                    <a:pt x="99015" y="95293"/>
                  </a:lnTo>
                  <a:lnTo>
                    <a:pt x="86100" y="90636"/>
                  </a:lnTo>
                  <a:lnTo>
                    <a:pt x="86100" y="27575"/>
                  </a:lnTo>
                  <a:close/>
                  <a:moveTo>
                    <a:pt x="98644" y="140537"/>
                  </a:moveTo>
                  <a:lnTo>
                    <a:pt x="111930" y="140537"/>
                  </a:lnTo>
                  <a:lnTo>
                    <a:pt x="111930" y="11015"/>
                  </a:lnTo>
                  <a:lnTo>
                    <a:pt x="81572" y="0"/>
                  </a:lnTo>
                  <a:lnTo>
                    <a:pt x="30358" y="0"/>
                  </a:lnTo>
                  <a:lnTo>
                    <a:pt x="0" y="11015"/>
                  </a:lnTo>
                  <a:lnTo>
                    <a:pt x="0" y="140537"/>
                  </a:lnTo>
                  <a:lnTo>
                    <a:pt x="13360" y="140537"/>
                  </a:lnTo>
                  <a:lnTo>
                    <a:pt x="43050" y="119837"/>
                  </a:lnTo>
                  <a:cubicBezTo>
                    <a:pt x="42456" y="118285"/>
                    <a:pt x="42085" y="116585"/>
                    <a:pt x="42085" y="114810"/>
                  </a:cubicBezTo>
                  <a:cubicBezTo>
                    <a:pt x="42085" y="107196"/>
                    <a:pt x="48320" y="100986"/>
                    <a:pt x="55891" y="100986"/>
                  </a:cubicBezTo>
                  <a:cubicBezTo>
                    <a:pt x="63462" y="100986"/>
                    <a:pt x="69696" y="107122"/>
                    <a:pt x="69696" y="114810"/>
                  </a:cubicBezTo>
                  <a:cubicBezTo>
                    <a:pt x="69696" y="116585"/>
                    <a:pt x="69400" y="118285"/>
                    <a:pt x="68732" y="119837"/>
                  </a:cubicBezTo>
                  <a:lnTo>
                    <a:pt x="98496" y="140537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 123">
              <a:extLst>
                <a:ext uri="{FF2B5EF4-FFF2-40B4-BE49-F238E27FC236}">
                  <a16:creationId xmlns:a16="http://schemas.microsoft.com/office/drawing/2014/main" id="{525692C4-B82D-53D3-F426-841FE9E4F2C0}"/>
                </a:ext>
              </a:extLst>
            </p:cNvPr>
            <p:cNvSpPr/>
            <p:nvPr/>
          </p:nvSpPr>
          <p:spPr>
            <a:xfrm>
              <a:off x="1138584" y="1435262"/>
              <a:ext cx="90256" cy="67792"/>
            </a:xfrm>
            <a:custGeom>
              <a:avLst/>
              <a:gdLst>
                <a:gd name="connsiteX0" fmla="*/ 90257 w 90256"/>
                <a:gd name="connsiteY0" fmla="*/ 0 h 67792"/>
                <a:gd name="connsiteX1" fmla="*/ 0 w 90256"/>
                <a:gd name="connsiteY1" fmla="*/ 0 h 67792"/>
                <a:gd name="connsiteX2" fmla="*/ 13954 w 90256"/>
                <a:gd name="connsiteY2" fmla="*/ 67792 h 67792"/>
                <a:gd name="connsiteX3" fmla="*/ 90257 w 90256"/>
                <a:gd name="connsiteY3" fmla="*/ 67792 h 67792"/>
                <a:gd name="connsiteX4" fmla="*/ 90257 w 90256"/>
                <a:gd name="connsiteY4" fmla="*/ 0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90257" y="0"/>
                  </a:moveTo>
                  <a:lnTo>
                    <a:pt x="0" y="0"/>
                  </a:lnTo>
                  <a:cubicBezTo>
                    <a:pt x="1781" y="23583"/>
                    <a:pt x="6532" y="46279"/>
                    <a:pt x="13954" y="67792"/>
                  </a:cubicBezTo>
                  <a:lnTo>
                    <a:pt x="90257" y="67792"/>
                  </a:lnTo>
                  <a:lnTo>
                    <a:pt x="9025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 124">
              <a:extLst>
                <a:ext uri="{FF2B5EF4-FFF2-40B4-BE49-F238E27FC236}">
                  <a16:creationId xmlns:a16="http://schemas.microsoft.com/office/drawing/2014/main" id="{2F62832A-1B3E-740A-7636-D3BB36A6D91B}"/>
                </a:ext>
              </a:extLst>
            </p:cNvPr>
            <p:cNvSpPr/>
            <p:nvPr/>
          </p:nvSpPr>
          <p:spPr>
            <a:xfrm>
              <a:off x="1288368" y="1348322"/>
              <a:ext cx="245162" cy="55002"/>
            </a:xfrm>
            <a:custGeom>
              <a:avLst/>
              <a:gdLst>
                <a:gd name="connsiteX0" fmla="*/ 245163 w 245162"/>
                <a:gd name="connsiteY0" fmla="*/ 27206 h 55002"/>
                <a:gd name="connsiteX1" fmla="*/ 161586 w 245162"/>
                <a:gd name="connsiteY1" fmla="*/ 27206 h 55002"/>
                <a:gd name="connsiteX2" fmla="*/ 122544 w 245162"/>
                <a:gd name="connsiteY2" fmla="*/ 0 h 55002"/>
                <a:gd name="connsiteX3" fmla="*/ 83651 w 245162"/>
                <a:gd name="connsiteY3" fmla="*/ 27206 h 55002"/>
                <a:gd name="connsiteX4" fmla="*/ 0 w 245162"/>
                <a:gd name="connsiteY4" fmla="*/ 27206 h 55002"/>
                <a:gd name="connsiteX5" fmla="*/ 0 w 245162"/>
                <a:gd name="connsiteY5" fmla="*/ 55002 h 55002"/>
                <a:gd name="connsiteX6" fmla="*/ 80014 w 245162"/>
                <a:gd name="connsiteY6" fmla="*/ 55002 h 55002"/>
                <a:gd name="connsiteX7" fmla="*/ 122544 w 245162"/>
                <a:gd name="connsiteY7" fmla="*/ 25283 h 55002"/>
                <a:gd name="connsiteX8" fmla="*/ 165223 w 245162"/>
                <a:gd name="connsiteY8" fmla="*/ 55002 h 55002"/>
                <a:gd name="connsiteX9" fmla="*/ 245163 w 245162"/>
                <a:gd name="connsiteY9" fmla="*/ 55002 h 55002"/>
                <a:gd name="connsiteX10" fmla="*/ 245163 w 245162"/>
                <a:gd name="connsiteY10" fmla="*/ 27206 h 5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5162" h="55002">
                  <a:moveTo>
                    <a:pt x="245163" y="27206"/>
                  </a:moveTo>
                  <a:lnTo>
                    <a:pt x="161586" y="27206"/>
                  </a:lnTo>
                  <a:lnTo>
                    <a:pt x="122544" y="0"/>
                  </a:lnTo>
                  <a:lnTo>
                    <a:pt x="83651" y="27206"/>
                  </a:lnTo>
                  <a:lnTo>
                    <a:pt x="0" y="27206"/>
                  </a:lnTo>
                  <a:lnTo>
                    <a:pt x="0" y="55002"/>
                  </a:lnTo>
                  <a:lnTo>
                    <a:pt x="80014" y="55002"/>
                  </a:lnTo>
                  <a:lnTo>
                    <a:pt x="122544" y="25283"/>
                  </a:lnTo>
                  <a:lnTo>
                    <a:pt x="165223" y="55002"/>
                  </a:lnTo>
                  <a:lnTo>
                    <a:pt x="245163" y="55002"/>
                  </a:lnTo>
                  <a:lnTo>
                    <a:pt x="245163" y="2720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 125">
              <a:extLst>
                <a:ext uri="{FF2B5EF4-FFF2-40B4-BE49-F238E27FC236}">
                  <a16:creationId xmlns:a16="http://schemas.microsoft.com/office/drawing/2014/main" id="{6C1F5CFD-6C98-9DF5-9A6F-9F4B0B0F370E}"/>
                </a:ext>
              </a:extLst>
            </p:cNvPr>
            <p:cNvSpPr/>
            <p:nvPr/>
          </p:nvSpPr>
          <p:spPr>
            <a:xfrm>
              <a:off x="1326965" y="1613798"/>
              <a:ext cx="169379" cy="72819"/>
            </a:xfrm>
            <a:custGeom>
              <a:avLst/>
              <a:gdLst>
                <a:gd name="connsiteX0" fmla="*/ 60938 w 169379"/>
                <a:gd name="connsiteY0" fmla="*/ 0 h 72819"/>
                <a:gd name="connsiteX1" fmla="*/ 0 w 169379"/>
                <a:gd name="connsiteY1" fmla="*/ 59734 h 72819"/>
                <a:gd name="connsiteX2" fmla="*/ 83799 w 169379"/>
                <a:gd name="connsiteY2" fmla="*/ 72819 h 72819"/>
                <a:gd name="connsiteX3" fmla="*/ 169380 w 169379"/>
                <a:gd name="connsiteY3" fmla="*/ 59216 h 72819"/>
                <a:gd name="connsiteX4" fmla="*/ 109035 w 169379"/>
                <a:gd name="connsiteY4" fmla="*/ 74 h 72819"/>
                <a:gd name="connsiteX5" fmla="*/ 61012 w 169379"/>
                <a:gd name="connsiteY5" fmla="*/ 74 h 72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9379" h="72819">
                  <a:moveTo>
                    <a:pt x="60938" y="0"/>
                  </a:moveTo>
                  <a:lnTo>
                    <a:pt x="0" y="59734"/>
                  </a:lnTo>
                  <a:cubicBezTo>
                    <a:pt x="26424" y="68236"/>
                    <a:pt x="54555" y="72819"/>
                    <a:pt x="83799" y="72819"/>
                  </a:cubicBezTo>
                  <a:cubicBezTo>
                    <a:pt x="113043" y="72819"/>
                    <a:pt x="142436" y="68014"/>
                    <a:pt x="169380" y="59216"/>
                  </a:cubicBezTo>
                  <a:lnTo>
                    <a:pt x="109035" y="74"/>
                  </a:lnTo>
                  <a:lnTo>
                    <a:pt x="61012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 126">
              <a:extLst>
                <a:ext uri="{FF2B5EF4-FFF2-40B4-BE49-F238E27FC236}">
                  <a16:creationId xmlns:a16="http://schemas.microsoft.com/office/drawing/2014/main" id="{44F5384E-CECA-45ED-BE5D-139579E55FB1}"/>
                </a:ext>
              </a:extLst>
            </p:cNvPr>
            <p:cNvSpPr/>
            <p:nvPr/>
          </p:nvSpPr>
          <p:spPr>
            <a:xfrm>
              <a:off x="1452478" y="1613798"/>
              <a:ext cx="144217" cy="54632"/>
            </a:xfrm>
            <a:custGeom>
              <a:avLst/>
              <a:gdLst>
                <a:gd name="connsiteX0" fmla="*/ 56559 w 144217"/>
                <a:gd name="connsiteY0" fmla="*/ 54633 h 54632"/>
                <a:gd name="connsiteX1" fmla="*/ 144218 w 144217"/>
                <a:gd name="connsiteY1" fmla="*/ 0 h 54632"/>
                <a:gd name="connsiteX2" fmla="*/ 0 w 144217"/>
                <a:gd name="connsiteY2" fmla="*/ 0 h 54632"/>
                <a:gd name="connsiteX3" fmla="*/ 56559 w 144217"/>
                <a:gd name="connsiteY3" fmla="*/ 54633 h 54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4217" h="54632">
                  <a:moveTo>
                    <a:pt x="56559" y="54633"/>
                  </a:moveTo>
                  <a:cubicBezTo>
                    <a:pt x="89292" y="42065"/>
                    <a:pt x="118981" y="23361"/>
                    <a:pt x="144218" y="0"/>
                  </a:cubicBezTo>
                  <a:lnTo>
                    <a:pt x="0" y="0"/>
                  </a:lnTo>
                  <a:lnTo>
                    <a:pt x="56559" y="5463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 127">
              <a:extLst>
                <a:ext uri="{FF2B5EF4-FFF2-40B4-BE49-F238E27FC236}">
                  <a16:creationId xmlns:a16="http://schemas.microsoft.com/office/drawing/2014/main" id="{D82E8338-931B-0B64-6E82-B9AED23FF106}"/>
                </a:ext>
              </a:extLst>
            </p:cNvPr>
            <p:cNvSpPr/>
            <p:nvPr/>
          </p:nvSpPr>
          <p:spPr>
            <a:xfrm>
              <a:off x="1224906" y="1613798"/>
              <a:ext cx="146518" cy="55298"/>
            </a:xfrm>
            <a:custGeom>
              <a:avLst/>
              <a:gdLst>
                <a:gd name="connsiteX0" fmla="*/ 0 w 146518"/>
                <a:gd name="connsiteY0" fmla="*/ 0 h 55298"/>
                <a:gd name="connsiteX1" fmla="*/ 89292 w 146518"/>
                <a:gd name="connsiteY1" fmla="*/ 55298 h 55298"/>
                <a:gd name="connsiteX2" fmla="*/ 146519 w 146518"/>
                <a:gd name="connsiteY2" fmla="*/ 0 h 55298"/>
                <a:gd name="connsiteX3" fmla="*/ 0 w 146518"/>
                <a:gd name="connsiteY3" fmla="*/ 0 h 55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518" h="55298">
                  <a:moveTo>
                    <a:pt x="0" y="0"/>
                  </a:moveTo>
                  <a:cubicBezTo>
                    <a:pt x="25682" y="23805"/>
                    <a:pt x="55891" y="42657"/>
                    <a:pt x="89292" y="55298"/>
                  </a:cubicBezTo>
                  <a:lnTo>
                    <a:pt x="1465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 128">
              <a:extLst>
                <a:ext uri="{FF2B5EF4-FFF2-40B4-BE49-F238E27FC236}">
                  <a16:creationId xmlns:a16="http://schemas.microsoft.com/office/drawing/2014/main" id="{AEC79846-2B3E-58CA-AC65-5DE9312598A7}"/>
                </a:ext>
              </a:extLst>
            </p:cNvPr>
            <p:cNvSpPr/>
            <p:nvPr/>
          </p:nvSpPr>
          <p:spPr>
            <a:xfrm>
              <a:off x="1592761" y="1394749"/>
              <a:ext cx="90998" cy="27501"/>
            </a:xfrm>
            <a:custGeom>
              <a:avLst/>
              <a:gdLst>
                <a:gd name="connsiteX0" fmla="*/ 90331 w 90998"/>
                <a:gd name="connsiteY0" fmla="*/ 0 h 27501"/>
                <a:gd name="connsiteX1" fmla="*/ 0 w 90998"/>
                <a:gd name="connsiteY1" fmla="*/ 0 h 27501"/>
                <a:gd name="connsiteX2" fmla="*/ 0 w 90998"/>
                <a:gd name="connsiteY2" fmla="*/ 27501 h 27501"/>
                <a:gd name="connsiteX3" fmla="*/ 90925 w 90998"/>
                <a:gd name="connsiteY3" fmla="*/ 27501 h 27501"/>
                <a:gd name="connsiteX4" fmla="*/ 90999 w 90998"/>
                <a:gd name="connsiteY4" fmla="*/ 19961 h 27501"/>
                <a:gd name="connsiteX5" fmla="*/ 90257 w 90998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998" h="27501">
                  <a:moveTo>
                    <a:pt x="90331" y="0"/>
                  </a:moveTo>
                  <a:lnTo>
                    <a:pt x="0" y="0"/>
                  </a:lnTo>
                  <a:lnTo>
                    <a:pt x="0" y="27501"/>
                  </a:lnTo>
                  <a:lnTo>
                    <a:pt x="90925" y="27501"/>
                  </a:lnTo>
                  <a:cubicBezTo>
                    <a:pt x="90925" y="24988"/>
                    <a:pt x="90999" y="22474"/>
                    <a:pt x="90999" y="19961"/>
                  </a:cubicBezTo>
                  <a:cubicBezTo>
                    <a:pt x="90999" y="13233"/>
                    <a:pt x="90776" y="6580"/>
                    <a:pt x="90257" y="0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 129">
              <a:extLst>
                <a:ext uri="{FF2B5EF4-FFF2-40B4-BE49-F238E27FC236}">
                  <a16:creationId xmlns:a16="http://schemas.microsoft.com/office/drawing/2014/main" id="{F5A58119-C728-0963-5CC9-83FB13BFC89F}"/>
                </a:ext>
              </a:extLst>
            </p:cNvPr>
            <p:cNvSpPr/>
            <p:nvPr/>
          </p:nvSpPr>
          <p:spPr>
            <a:xfrm>
              <a:off x="1156917" y="1514808"/>
              <a:ext cx="71923" cy="87013"/>
            </a:xfrm>
            <a:custGeom>
              <a:avLst/>
              <a:gdLst>
                <a:gd name="connsiteX0" fmla="*/ 71923 w 71923"/>
                <a:gd name="connsiteY0" fmla="*/ 86792 h 87013"/>
                <a:gd name="connsiteX1" fmla="*/ 71923 w 71923"/>
                <a:gd name="connsiteY1" fmla="*/ 86792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55817 w 71923"/>
                <a:gd name="connsiteY4" fmla="*/ 87013 h 87013"/>
                <a:gd name="connsiteX5" fmla="*/ 71923 w 71923"/>
                <a:gd name="connsiteY5" fmla="*/ 87013 h 87013"/>
                <a:gd name="connsiteX6" fmla="*/ 71923 w 71923"/>
                <a:gd name="connsiteY6" fmla="*/ 86792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923" h="87013">
                  <a:moveTo>
                    <a:pt x="71923" y="86792"/>
                  </a:moveTo>
                  <a:lnTo>
                    <a:pt x="71923" y="86792"/>
                  </a:lnTo>
                  <a:lnTo>
                    <a:pt x="71923" y="0"/>
                  </a:lnTo>
                  <a:lnTo>
                    <a:pt x="0" y="0"/>
                  </a:lnTo>
                  <a:cubicBezTo>
                    <a:pt x="12989" y="32528"/>
                    <a:pt x="32065" y="62026"/>
                    <a:pt x="55817" y="87013"/>
                  </a:cubicBezTo>
                  <a:lnTo>
                    <a:pt x="71923" y="87013"/>
                  </a:lnTo>
                  <a:lnTo>
                    <a:pt x="71923" y="86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 130">
              <a:extLst>
                <a:ext uri="{FF2B5EF4-FFF2-40B4-BE49-F238E27FC236}">
                  <a16:creationId xmlns:a16="http://schemas.microsoft.com/office/drawing/2014/main" id="{4267A3E2-06AC-0AD1-C960-29E28AD5C469}"/>
                </a:ext>
              </a:extLst>
            </p:cNvPr>
            <p:cNvSpPr/>
            <p:nvPr/>
          </p:nvSpPr>
          <p:spPr>
            <a:xfrm>
              <a:off x="1592761" y="1435262"/>
              <a:ext cx="90256" cy="67792"/>
            </a:xfrm>
            <a:custGeom>
              <a:avLst/>
              <a:gdLst>
                <a:gd name="connsiteX0" fmla="*/ 0 w 90256"/>
                <a:gd name="connsiteY0" fmla="*/ 67792 h 67792"/>
                <a:gd name="connsiteX1" fmla="*/ 76302 w 90256"/>
                <a:gd name="connsiteY1" fmla="*/ 67792 h 67792"/>
                <a:gd name="connsiteX2" fmla="*/ 90257 w 90256"/>
                <a:gd name="connsiteY2" fmla="*/ 0 h 67792"/>
                <a:gd name="connsiteX3" fmla="*/ 0 w 90256"/>
                <a:gd name="connsiteY3" fmla="*/ 0 h 67792"/>
                <a:gd name="connsiteX4" fmla="*/ 0 w 90256"/>
                <a:gd name="connsiteY4" fmla="*/ 67792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0" y="67792"/>
                  </a:moveTo>
                  <a:lnTo>
                    <a:pt x="76302" y="67792"/>
                  </a:lnTo>
                  <a:cubicBezTo>
                    <a:pt x="83725" y="46279"/>
                    <a:pt x="88549" y="23583"/>
                    <a:pt x="90257" y="0"/>
                  </a:cubicBezTo>
                  <a:lnTo>
                    <a:pt x="0" y="0"/>
                  </a:lnTo>
                  <a:lnTo>
                    <a:pt x="0" y="67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 131">
              <a:extLst>
                <a:ext uri="{FF2B5EF4-FFF2-40B4-BE49-F238E27FC236}">
                  <a16:creationId xmlns:a16="http://schemas.microsoft.com/office/drawing/2014/main" id="{D3C908FD-7BD3-9099-6FB8-ABF26BD7F23A}"/>
                </a:ext>
              </a:extLst>
            </p:cNvPr>
            <p:cNvSpPr/>
            <p:nvPr/>
          </p:nvSpPr>
          <p:spPr>
            <a:xfrm>
              <a:off x="1592761" y="1514808"/>
              <a:ext cx="71923" cy="87013"/>
            </a:xfrm>
            <a:custGeom>
              <a:avLst/>
              <a:gdLst>
                <a:gd name="connsiteX0" fmla="*/ 0 w 71923"/>
                <a:gd name="connsiteY0" fmla="*/ 87013 h 87013"/>
                <a:gd name="connsiteX1" fmla="*/ 16107 w 71923"/>
                <a:gd name="connsiteY1" fmla="*/ 87013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0 w 71923"/>
                <a:gd name="connsiteY4" fmla="*/ 87013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923" h="87013">
                  <a:moveTo>
                    <a:pt x="0" y="87013"/>
                  </a:moveTo>
                  <a:lnTo>
                    <a:pt x="16107" y="87013"/>
                  </a:lnTo>
                  <a:cubicBezTo>
                    <a:pt x="39933" y="62026"/>
                    <a:pt x="59008" y="32602"/>
                    <a:pt x="71923" y="0"/>
                  </a:cubicBezTo>
                  <a:lnTo>
                    <a:pt x="0" y="0"/>
                  </a:lnTo>
                  <a:lnTo>
                    <a:pt x="0" y="8701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 132">
              <a:extLst>
                <a:ext uri="{FF2B5EF4-FFF2-40B4-BE49-F238E27FC236}">
                  <a16:creationId xmlns:a16="http://schemas.microsoft.com/office/drawing/2014/main" id="{9CDF273A-4391-83C6-C380-FE0ED93B2146}"/>
                </a:ext>
              </a:extLst>
            </p:cNvPr>
            <p:cNvSpPr/>
            <p:nvPr/>
          </p:nvSpPr>
          <p:spPr>
            <a:xfrm>
              <a:off x="144075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 133">
              <a:extLst>
                <a:ext uri="{FF2B5EF4-FFF2-40B4-BE49-F238E27FC236}">
                  <a16:creationId xmlns:a16="http://schemas.microsoft.com/office/drawing/2014/main" id="{C62D5201-2F8B-B7D1-2160-B4940360ED0C}"/>
                </a:ext>
              </a:extLst>
            </p:cNvPr>
            <p:cNvSpPr/>
            <p:nvPr/>
          </p:nvSpPr>
          <p:spPr>
            <a:xfrm>
              <a:off x="128770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 134">
              <a:extLst>
                <a:ext uri="{FF2B5EF4-FFF2-40B4-BE49-F238E27FC236}">
                  <a16:creationId xmlns:a16="http://schemas.microsoft.com/office/drawing/2014/main" id="{E1BA57A5-1574-8F6E-A1AF-A10A4A661907}"/>
                </a:ext>
              </a:extLst>
            </p:cNvPr>
            <p:cNvSpPr/>
            <p:nvPr/>
          </p:nvSpPr>
          <p:spPr>
            <a:xfrm>
              <a:off x="1287700" y="1534030"/>
              <a:ext cx="246498" cy="67644"/>
            </a:xfrm>
            <a:custGeom>
              <a:avLst/>
              <a:gdLst>
                <a:gd name="connsiteX0" fmla="*/ 93448 w 246498"/>
                <a:gd name="connsiteY0" fmla="*/ 46279 h 67644"/>
                <a:gd name="connsiteX1" fmla="*/ 111114 w 246498"/>
                <a:gd name="connsiteY1" fmla="*/ 20922 h 67644"/>
                <a:gd name="connsiteX2" fmla="*/ 113934 w 246498"/>
                <a:gd name="connsiteY2" fmla="*/ 19887 h 67644"/>
                <a:gd name="connsiteX3" fmla="*/ 132936 w 246498"/>
                <a:gd name="connsiteY3" fmla="*/ 19887 h 67644"/>
                <a:gd name="connsiteX4" fmla="*/ 135533 w 246498"/>
                <a:gd name="connsiteY4" fmla="*/ 20848 h 67644"/>
                <a:gd name="connsiteX5" fmla="*/ 153050 w 246498"/>
                <a:gd name="connsiteY5" fmla="*/ 46205 h 67644"/>
                <a:gd name="connsiteX6" fmla="*/ 153050 w 246498"/>
                <a:gd name="connsiteY6" fmla="*/ 67644 h 67644"/>
                <a:gd name="connsiteX7" fmla="*/ 246499 w 246498"/>
                <a:gd name="connsiteY7" fmla="*/ 67644 h 67644"/>
                <a:gd name="connsiteX8" fmla="*/ 246499 w 246498"/>
                <a:gd name="connsiteY8" fmla="*/ 0 h 67644"/>
                <a:gd name="connsiteX9" fmla="*/ 0 w 246498"/>
                <a:gd name="connsiteY9" fmla="*/ 0 h 67644"/>
                <a:gd name="connsiteX10" fmla="*/ 0 w 246498"/>
                <a:gd name="connsiteY10" fmla="*/ 67644 h 67644"/>
                <a:gd name="connsiteX11" fmla="*/ 93448 w 246498"/>
                <a:gd name="connsiteY11" fmla="*/ 67644 h 67644"/>
                <a:gd name="connsiteX12" fmla="*/ 93448 w 246498"/>
                <a:gd name="connsiteY12" fmla="*/ 46279 h 67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6498" h="67644">
                  <a:moveTo>
                    <a:pt x="93448" y="46279"/>
                  </a:moveTo>
                  <a:cubicBezTo>
                    <a:pt x="93448" y="34968"/>
                    <a:pt x="100500" y="24914"/>
                    <a:pt x="111114" y="20922"/>
                  </a:cubicBezTo>
                  <a:lnTo>
                    <a:pt x="113934" y="19887"/>
                  </a:lnTo>
                  <a:cubicBezTo>
                    <a:pt x="120021" y="17595"/>
                    <a:pt x="126775" y="17595"/>
                    <a:pt x="132936" y="19887"/>
                  </a:cubicBezTo>
                  <a:lnTo>
                    <a:pt x="135533" y="20848"/>
                  </a:lnTo>
                  <a:cubicBezTo>
                    <a:pt x="146073" y="24840"/>
                    <a:pt x="153050" y="34968"/>
                    <a:pt x="153050" y="46205"/>
                  </a:cubicBezTo>
                  <a:lnTo>
                    <a:pt x="153050" y="67644"/>
                  </a:lnTo>
                  <a:lnTo>
                    <a:pt x="246499" y="67644"/>
                  </a:lnTo>
                  <a:lnTo>
                    <a:pt x="246499" y="0"/>
                  </a:lnTo>
                  <a:lnTo>
                    <a:pt x="0" y="0"/>
                  </a:lnTo>
                  <a:lnTo>
                    <a:pt x="0" y="67644"/>
                  </a:lnTo>
                  <a:lnTo>
                    <a:pt x="93448" y="67644"/>
                  </a:lnTo>
                  <a:lnTo>
                    <a:pt x="93448" y="46279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 135">
              <a:extLst>
                <a:ext uri="{FF2B5EF4-FFF2-40B4-BE49-F238E27FC236}">
                  <a16:creationId xmlns:a16="http://schemas.microsoft.com/office/drawing/2014/main" id="{D3E792AF-2B39-5908-8014-6F3A28153E71}"/>
                </a:ext>
              </a:extLst>
            </p:cNvPr>
            <p:cNvSpPr/>
            <p:nvPr/>
          </p:nvSpPr>
          <p:spPr>
            <a:xfrm>
              <a:off x="1242052" y="1331615"/>
              <a:ext cx="33252" cy="269985"/>
            </a:xfrm>
            <a:custGeom>
              <a:avLst/>
              <a:gdLst>
                <a:gd name="connsiteX0" fmla="*/ 22267 w 33252"/>
                <a:gd name="connsiteY0" fmla="*/ 0 h 269985"/>
                <a:gd name="connsiteX1" fmla="*/ 22267 w 33252"/>
                <a:gd name="connsiteY1" fmla="*/ 22548 h 269985"/>
                <a:gd name="connsiteX2" fmla="*/ 10985 w 33252"/>
                <a:gd name="connsiteY2" fmla="*/ 22548 h 269985"/>
                <a:gd name="connsiteX3" fmla="*/ 10985 w 33252"/>
                <a:gd name="connsiteY3" fmla="*/ 0 h 269985"/>
                <a:gd name="connsiteX4" fmla="*/ 0 w 33252"/>
                <a:gd name="connsiteY4" fmla="*/ 0 h 269985"/>
                <a:gd name="connsiteX5" fmla="*/ 0 w 33252"/>
                <a:gd name="connsiteY5" fmla="*/ 269985 h 269985"/>
                <a:gd name="connsiteX6" fmla="*/ 33252 w 33252"/>
                <a:gd name="connsiteY6" fmla="*/ 269985 h 269985"/>
                <a:gd name="connsiteX7" fmla="*/ 33252 w 33252"/>
                <a:gd name="connsiteY7" fmla="*/ 0 h 269985"/>
                <a:gd name="connsiteX8" fmla="*/ 22267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22267" y="0"/>
                  </a:move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lnTo>
                    <a:pt x="2226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 136">
              <a:extLst>
                <a:ext uri="{FF2B5EF4-FFF2-40B4-BE49-F238E27FC236}">
                  <a16:creationId xmlns:a16="http://schemas.microsoft.com/office/drawing/2014/main" id="{850DE952-B6F1-1B89-14BF-38FD0597DDC2}"/>
                </a:ext>
              </a:extLst>
            </p:cNvPr>
            <p:cNvSpPr/>
            <p:nvPr/>
          </p:nvSpPr>
          <p:spPr>
            <a:xfrm>
              <a:off x="1546371" y="1331615"/>
              <a:ext cx="33252" cy="269985"/>
            </a:xfrm>
            <a:custGeom>
              <a:avLst/>
              <a:gdLst>
                <a:gd name="connsiteX0" fmla="*/ 33252 w 33252"/>
                <a:gd name="connsiteY0" fmla="*/ 0 h 269985"/>
                <a:gd name="connsiteX1" fmla="*/ 22267 w 33252"/>
                <a:gd name="connsiteY1" fmla="*/ 0 h 269985"/>
                <a:gd name="connsiteX2" fmla="*/ 22267 w 33252"/>
                <a:gd name="connsiteY2" fmla="*/ 22548 h 269985"/>
                <a:gd name="connsiteX3" fmla="*/ 10985 w 33252"/>
                <a:gd name="connsiteY3" fmla="*/ 22548 h 269985"/>
                <a:gd name="connsiteX4" fmla="*/ 10985 w 33252"/>
                <a:gd name="connsiteY4" fmla="*/ 0 h 269985"/>
                <a:gd name="connsiteX5" fmla="*/ 0 w 33252"/>
                <a:gd name="connsiteY5" fmla="*/ 0 h 269985"/>
                <a:gd name="connsiteX6" fmla="*/ 0 w 33252"/>
                <a:gd name="connsiteY6" fmla="*/ 269985 h 269985"/>
                <a:gd name="connsiteX7" fmla="*/ 33252 w 33252"/>
                <a:gd name="connsiteY7" fmla="*/ 269985 h 269985"/>
                <a:gd name="connsiteX8" fmla="*/ 33252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33252" y="0"/>
                  </a:moveTo>
                  <a:lnTo>
                    <a:pt x="22267" y="0"/>
                  </a:ln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 137">
              <a:extLst>
                <a:ext uri="{FF2B5EF4-FFF2-40B4-BE49-F238E27FC236}">
                  <a16:creationId xmlns:a16="http://schemas.microsoft.com/office/drawing/2014/main" id="{491D78E1-18FA-CE58-7691-A97E3C0811B5}"/>
                </a:ext>
              </a:extLst>
            </p:cNvPr>
            <p:cNvSpPr/>
            <p:nvPr/>
          </p:nvSpPr>
          <p:spPr>
            <a:xfrm>
              <a:off x="1548895" y="1249776"/>
              <a:ext cx="32139" cy="48348"/>
            </a:xfrm>
            <a:custGeom>
              <a:avLst/>
              <a:gdLst>
                <a:gd name="connsiteX0" fmla="*/ 29987 w 32139"/>
                <a:gd name="connsiteY0" fmla="*/ 23953 h 48348"/>
                <a:gd name="connsiteX1" fmla="*/ 24568 w 32139"/>
                <a:gd name="connsiteY1" fmla="*/ 18334 h 48348"/>
                <a:gd name="connsiteX2" fmla="*/ 16775 w 32139"/>
                <a:gd name="connsiteY2" fmla="*/ 16264 h 48348"/>
                <a:gd name="connsiteX3" fmla="*/ 11802 w 32139"/>
                <a:gd name="connsiteY3" fmla="*/ 17151 h 48348"/>
                <a:gd name="connsiteX4" fmla="*/ 8090 w 32139"/>
                <a:gd name="connsiteY4" fmla="*/ 19443 h 48348"/>
                <a:gd name="connsiteX5" fmla="*/ 7794 w 32139"/>
                <a:gd name="connsiteY5" fmla="*/ 19443 h 48348"/>
                <a:gd name="connsiteX6" fmla="*/ 9352 w 32139"/>
                <a:gd name="connsiteY6" fmla="*/ 6136 h 48348"/>
                <a:gd name="connsiteX7" fmla="*/ 29690 w 32139"/>
                <a:gd name="connsiteY7" fmla="*/ 6136 h 48348"/>
                <a:gd name="connsiteX8" fmla="*/ 29690 w 32139"/>
                <a:gd name="connsiteY8" fmla="*/ 0 h 48348"/>
                <a:gd name="connsiteX9" fmla="*/ 3414 w 32139"/>
                <a:gd name="connsiteY9" fmla="*/ 0 h 48348"/>
                <a:gd name="connsiteX10" fmla="*/ 742 w 32139"/>
                <a:gd name="connsiteY10" fmla="*/ 24027 h 48348"/>
                <a:gd name="connsiteX11" fmla="*/ 7348 w 32139"/>
                <a:gd name="connsiteY11" fmla="*/ 24988 h 48348"/>
                <a:gd name="connsiteX12" fmla="*/ 10911 w 32139"/>
                <a:gd name="connsiteY12" fmla="*/ 23066 h 48348"/>
                <a:gd name="connsiteX13" fmla="*/ 15290 w 32139"/>
                <a:gd name="connsiteY13" fmla="*/ 22326 h 48348"/>
                <a:gd name="connsiteX14" fmla="*/ 20337 w 32139"/>
                <a:gd name="connsiteY14" fmla="*/ 23657 h 48348"/>
                <a:gd name="connsiteX15" fmla="*/ 23826 w 32139"/>
                <a:gd name="connsiteY15" fmla="*/ 27279 h 48348"/>
                <a:gd name="connsiteX16" fmla="*/ 25088 w 32139"/>
                <a:gd name="connsiteY16" fmla="*/ 32454 h 48348"/>
                <a:gd name="connsiteX17" fmla="*/ 23900 w 32139"/>
                <a:gd name="connsiteY17" fmla="*/ 37555 h 48348"/>
                <a:gd name="connsiteX18" fmla="*/ 20560 w 32139"/>
                <a:gd name="connsiteY18" fmla="*/ 41030 h 48348"/>
                <a:gd name="connsiteX19" fmla="*/ 15661 w 32139"/>
                <a:gd name="connsiteY19" fmla="*/ 42287 h 48348"/>
                <a:gd name="connsiteX20" fmla="*/ 9723 w 32139"/>
                <a:gd name="connsiteY20" fmla="*/ 40291 h 48348"/>
                <a:gd name="connsiteX21" fmla="*/ 6977 w 32139"/>
                <a:gd name="connsiteY21" fmla="*/ 35264 h 48348"/>
                <a:gd name="connsiteX22" fmla="*/ 0 w 32139"/>
                <a:gd name="connsiteY22" fmla="*/ 35264 h 48348"/>
                <a:gd name="connsiteX23" fmla="*/ 2227 w 32139"/>
                <a:gd name="connsiteY23" fmla="*/ 41991 h 48348"/>
                <a:gd name="connsiteX24" fmla="*/ 7794 w 32139"/>
                <a:gd name="connsiteY24" fmla="*/ 46649 h 48348"/>
                <a:gd name="connsiteX25" fmla="*/ 15661 w 32139"/>
                <a:gd name="connsiteY25" fmla="*/ 48349 h 48348"/>
                <a:gd name="connsiteX26" fmla="*/ 24197 w 32139"/>
                <a:gd name="connsiteY26" fmla="*/ 46279 h 48348"/>
                <a:gd name="connsiteX27" fmla="*/ 30061 w 32139"/>
                <a:gd name="connsiteY27" fmla="*/ 40587 h 48348"/>
                <a:gd name="connsiteX28" fmla="*/ 32139 w 32139"/>
                <a:gd name="connsiteY28" fmla="*/ 32307 h 48348"/>
                <a:gd name="connsiteX29" fmla="*/ 30209 w 32139"/>
                <a:gd name="connsiteY29" fmla="*/ 24101 h 48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2139" h="48348">
                  <a:moveTo>
                    <a:pt x="29987" y="23953"/>
                  </a:moveTo>
                  <a:cubicBezTo>
                    <a:pt x="28651" y="21587"/>
                    <a:pt x="26869" y="19665"/>
                    <a:pt x="24568" y="18334"/>
                  </a:cubicBezTo>
                  <a:cubicBezTo>
                    <a:pt x="22267" y="16930"/>
                    <a:pt x="19669" y="16264"/>
                    <a:pt x="16775" y="16264"/>
                  </a:cubicBezTo>
                  <a:cubicBezTo>
                    <a:pt x="14993" y="16264"/>
                    <a:pt x="13360" y="16560"/>
                    <a:pt x="11802" y="17151"/>
                  </a:cubicBezTo>
                  <a:cubicBezTo>
                    <a:pt x="10243" y="17743"/>
                    <a:pt x="8981" y="18482"/>
                    <a:pt x="8090" y="19443"/>
                  </a:cubicBezTo>
                  <a:lnTo>
                    <a:pt x="7794" y="19443"/>
                  </a:lnTo>
                  <a:lnTo>
                    <a:pt x="9352" y="6136"/>
                  </a:lnTo>
                  <a:lnTo>
                    <a:pt x="29690" y="6136"/>
                  </a:lnTo>
                  <a:lnTo>
                    <a:pt x="29690" y="0"/>
                  </a:lnTo>
                  <a:lnTo>
                    <a:pt x="3414" y="0"/>
                  </a:lnTo>
                  <a:lnTo>
                    <a:pt x="742" y="24027"/>
                  </a:lnTo>
                  <a:lnTo>
                    <a:pt x="7348" y="24988"/>
                  </a:lnTo>
                  <a:cubicBezTo>
                    <a:pt x="8239" y="24174"/>
                    <a:pt x="9426" y="23509"/>
                    <a:pt x="10911" y="23066"/>
                  </a:cubicBezTo>
                  <a:cubicBezTo>
                    <a:pt x="12395" y="22548"/>
                    <a:pt x="13806" y="22326"/>
                    <a:pt x="15290" y="22326"/>
                  </a:cubicBezTo>
                  <a:cubicBezTo>
                    <a:pt x="17220" y="22326"/>
                    <a:pt x="18853" y="22770"/>
                    <a:pt x="20337" y="23657"/>
                  </a:cubicBezTo>
                  <a:cubicBezTo>
                    <a:pt x="21822" y="24544"/>
                    <a:pt x="22935" y="25727"/>
                    <a:pt x="23826" y="27279"/>
                  </a:cubicBezTo>
                  <a:cubicBezTo>
                    <a:pt x="24642" y="28832"/>
                    <a:pt x="25088" y="30532"/>
                    <a:pt x="25088" y="32454"/>
                  </a:cubicBezTo>
                  <a:cubicBezTo>
                    <a:pt x="25088" y="34377"/>
                    <a:pt x="24717" y="36077"/>
                    <a:pt x="23900" y="37555"/>
                  </a:cubicBezTo>
                  <a:cubicBezTo>
                    <a:pt x="23084" y="39034"/>
                    <a:pt x="21970" y="40217"/>
                    <a:pt x="20560" y="41030"/>
                  </a:cubicBezTo>
                  <a:cubicBezTo>
                    <a:pt x="19150" y="41843"/>
                    <a:pt x="17517" y="42287"/>
                    <a:pt x="15661" y="42287"/>
                  </a:cubicBezTo>
                  <a:cubicBezTo>
                    <a:pt x="13360" y="42287"/>
                    <a:pt x="11356" y="41622"/>
                    <a:pt x="9723" y="40291"/>
                  </a:cubicBezTo>
                  <a:cubicBezTo>
                    <a:pt x="8090" y="38960"/>
                    <a:pt x="7126" y="37260"/>
                    <a:pt x="6977" y="35264"/>
                  </a:cubicBezTo>
                  <a:lnTo>
                    <a:pt x="0" y="35264"/>
                  </a:lnTo>
                  <a:cubicBezTo>
                    <a:pt x="74" y="37777"/>
                    <a:pt x="816" y="40069"/>
                    <a:pt x="2227" y="41991"/>
                  </a:cubicBezTo>
                  <a:cubicBezTo>
                    <a:pt x="3637" y="43987"/>
                    <a:pt x="5493" y="45540"/>
                    <a:pt x="7794" y="46649"/>
                  </a:cubicBezTo>
                  <a:cubicBezTo>
                    <a:pt x="10094" y="47758"/>
                    <a:pt x="12767" y="48349"/>
                    <a:pt x="15661" y="48349"/>
                  </a:cubicBezTo>
                  <a:cubicBezTo>
                    <a:pt x="18853" y="48349"/>
                    <a:pt x="21673" y="47684"/>
                    <a:pt x="24197" y="46279"/>
                  </a:cubicBezTo>
                  <a:cubicBezTo>
                    <a:pt x="26721" y="44874"/>
                    <a:pt x="28651" y="42952"/>
                    <a:pt x="30061" y="40587"/>
                  </a:cubicBezTo>
                  <a:cubicBezTo>
                    <a:pt x="31471" y="38147"/>
                    <a:pt x="32139" y="35412"/>
                    <a:pt x="32139" y="32307"/>
                  </a:cubicBezTo>
                  <a:cubicBezTo>
                    <a:pt x="32139" y="29202"/>
                    <a:pt x="31471" y="26466"/>
                    <a:pt x="30209" y="24101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 138">
              <a:extLst>
                <a:ext uri="{FF2B5EF4-FFF2-40B4-BE49-F238E27FC236}">
                  <a16:creationId xmlns:a16="http://schemas.microsoft.com/office/drawing/2014/main" id="{8E80A08A-BB8A-C75D-04CD-3B069971C3FE}"/>
                </a:ext>
              </a:extLst>
            </p:cNvPr>
            <p:cNvSpPr/>
            <p:nvPr/>
          </p:nvSpPr>
          <p:spPr>
            <a:xfrm>
              <a:off x="1504583" y="1249702"/>
              <a:ext cx="35924" cy="47683"/>
            </a:xfrm>
            <a:custGeom>
              <a:avLst/>
              <a:gdLst>
                <a:gd name="connsiteX0" fmla="*/ 22713 w 35924"/>
                <a:gd name="connsiteY0" fmla="*/ 32233 h 47683"/>
                <a:gd name="connsiteX1" fmla="*/ 7571 w 35924"/>
                <a:gd name="connsiteY1" fmla="*/ 32233 h 47683"/>
                <a:gd name="connsiteX2" fmla="*/ 7571 w 35924"/>
                <a:gd name="connsiteY2" fmla="*/ 31863 h 47683"/>
                <a:gd name="connsiteX3" fmla="*/ 22341 w 35924"/>
                <a:gd name="connsiteY3" fmla="*/ 8576 h 47683"/>
                <a:gd name="connsiteX4" fmla="*/ 22713 w 35924"/>
                <a:gd name="connsiteY4" fmla="*/ 8576 h 47683"/>
                <a:gd name="connsiteX5" fmla="*/ 22713 w 35924"/>
                <a:gd name="connsiteY5" fmla="*/ 32233 h 47683"/>
                <a:gd name="connsiteX6" fmla="*/ 29541 w 35924"/>
                <a:gd name="connsiteY6" fmla="*/ 0 h 47683"/>
                <a:gd name="connsiteX7" fmla="*/ 20634 w 35924"/>
                <a:gd name="connsiteY7" fmla="*/ 0 h 47683"/>
                <a:gd name="connsiteX8" fmla="*/ 0 w 35924"/>
                <a:gd name="connsiteY8" fmla="*/ 32528 h 47683"/>
                <a:gd name="connsiteX9" fmla="*/ 0 w 35924"/>
                <a:gd name="connsiteY9" fmla="*/ 38369 h 47683"/>
                <a:gd name="connsiteX10" fmla="*/ 22713 w 35924"/>
                <a:gd name="connsiteY10" fmla="*/ 38369 h 47683"/>
                <a:gd name="connsiteX11" fmla="*/ 22713 w 35924"/>
                <a:gd name="connsiteY11" fmla="*/ 47684 h 47683"/>
                <a:gd name="connsiteX12" fmla="*/ 29615 w 35924"/>
                <a:gd name="connsiteY12" fmla="*/ 47684 h 47683"/>
                <a:gd name="connsiteX13" fmla="*/ 29615 w 35924"/>
                <a:gd name="connsiteY13" fmla="*/ 38369 h 47683"/>
                <a:gd name="connsiteX14" fmla="*/ 35924 w 35924"/>
                <a:gd name="connsiteY14" fmla="*/ 38369 h 47683"/>
                <a:gd name="connsiteX15" fmla="*/ 35924 w 35924"/>
                <a:gd name="connsiteY15" fmla="*/ 32307 h 47683"/>
                <a:gd name="connsiteX16" fmla="*/ 29615 w 35924"/>
                <a:gd name="connsiteY16" fmla="*/ 32307 h 47683"/>
                <a:gd name="connsiteX17" fmla="*/ 29615 w 35924"/>
                <a:gd name="connsiteY17" fmla="*/ 74 h 4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924" h="47683">
                  <a:moveTo>
                    <a:pt x="22713" y="32233"/>
                  </a:moveTo>
                  <a:lnTo>
                    <a:pt x="7571" y="32233"/>
                  </a:lnTo>
                  <a:lnTo>
                    <a:pt x="7571" y="31863"/>
                  </a:lnTo>
                  <a:lnTo>
                    <a:pt x="22341" y="8576"/>
                  </a:lnTo>
                  <a:lnTo>
                    <a:pt x="22713" y="8576"/>
                  </a:lnTo>
                  <a:lnTo>
                    <a:pt x="22713" y="32233"/>
                  </a:lnTo>
                  <a:close/>
                  <a:moveTo>
                    <a:pt x="29541" y="0"/>
                  </a:moveTo>
                  <a:lnTo>
                    <a:pt x="20634" y="0"/>
                  </a:lnTo>
                  <a:lnTo>
                    <a:pt x="0" y="32528"/>
                  </a:lnTo>
                  <a:lnTo>
                    <a:pt x="0" y="38369"/>
                  </a:lnTo>
                  <a:lnTo>
                    <a:pt x="22713" y="38369"/>
                  </a:lnTo>
                  <a:lnTo>
                    <a:pt x="22713" y="47684"/>
                  </a:lnTo>
                  <a:lnTo>
                    <a:pt x="29615" y="47684"/>
                  </a:lnTo>
                  <a:lnTo>
                    <a:pt x="29615" y="38369"/>
                  </a:lnTo>
                  <a:lnTo>
                    <a:pt x="35924" y="38369"/>
                  </a:lnTo>
                  <a:lnTo>
                    <a:pt x="35924" y="32307"/>
                  </a:lnTo>
                  <a:lnTo>
                    <a:pt x="29615" y="32307"/>
                  </a:lnTo>
                  <a:lnTo>
                    <a:pt x="29615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reeform 139">
              <a:extLst>
                <a:ext uri="{FF2B5EF4-FFF2-40B4-BE49-F238E27FC236}">
                  <a16:creationId xmlns:a16="http://schemas.microsoft.com/office/drawing/2014/main" id="{4894D2D9-F5A9-1682-AA16-D03B75A9B4C5}"/>
                </a:ext>
              </a:extLst>
            </p:cNvPr>
            <p:cNvSpPr/>
            <p:nvPr/>
          </p:nvSpPr>
          <p:spPr>
            <a:xfrm>
              <a:off x="1274488" y="1248741"/>
              <a:ext cx="34440" cy="49531"/>
            </a:xfrm>
            <a:custGeom>
              <a:avLst/>
              <a:gdLst>
                <a:gd name="connsiteX0" fmla="*/ 25978 w 34440"/>
                <a:gd name="connsiteY0" fmla="*/ 39847 h 49531"/>
                <a:gd name="connsiteX1" fmla="*/ 22564 w 34440"/>
                <a:gd name="connsiteY1" fmla="*/ 42657 h 49531"/>
                <a:gd name="connsiteX2" fmla="*/ 17368 w 34440"/>
                <a:gd name="connsiteY2" fmla="*/ 43692 h 49531"/>
                <a:gd name="connsiteX3" fmla="*/ 12099 w 34440"/>
                <a:gd name="connsiteY3" fmla="*/ 42657 h 49531"/>
                <a:gd name="connsiteX4" fmla="*/ 8684 w 34440"/>
                <a:gd name="connsiteY4" fmla="*/ 39847 h 49531"/>
                <a:gd name="connsiteX5" fmla="*/ 7497 w 34440"/>
                <a:gd name="connsiteY5" fmla="*/ 35633 h 49531"/>
                <a:gd name="connsiteX6" fmla="*/ 8758 w 34440"/>
                <a:gd name="connsiteY6" fmla="*/ 31198 h 49531"/>
                <a:gd name="connsiteX7" fmla="*/ 12247 w 34440"/>
                <a:gd name="connsiteY7" fmla="*/ 28167 h 49531"/>
                <a:gd name="connsiteX8" fmla="*/ 17294 w 34440"/>
                <a:gd name="connsiteY8" fmla="*/ 27058 h 49531"/>
                <a:gd name="connsiteX9" fmla="*/ 22341 w 34440"/>
                <a:gd name="connsiteY9" fmla="*/ 28167 h 49531"/>
                <a:gd name="connsiteX10" fmla="*/ 25830 w 34440"/>
                <a:gd name="connsiteY10" fmla="*/ 31198 h 49531"/>
                <a:gd name="connsiteX11" fmla="*/ 27166 w 34440"/>
                <a:gd name="connsiteY11" fmla="*/ 35633 h 49531"/>
                <a:gd name="connsiteX12" fmla="*/ 25904 w 34440"/>
                <a:gd name="connsiteY12" fmla="*/ 39847 h 49531"/>
                <a:gd name="connsiteX13" fmla="*/ 8981 w 34440"/>
                <a:gd name="connsiteY13" fmla="*/ 13529 h 49531"/>
                <a:gd name="connsiteX14" fmla="*/ 10020 w 34440"/>
                <a:gd name="connsiteY14" fmla="*/ 9611 h 49531"/>
                <a:gd name="connsiteX15" fmla="*/ 12915 w 34440"/>
                <a:gd name="connsiteY15" fmla="*/ 7023 h 49531"/>
                <a:gd name="connsiteX16" fmla="*/ 17294 w 34440"/>
                <a:gd name="connsiteY16" fmla="*/ 6062 h 49531"/>
                <a:gd name="connsiteX17" fmla="*/ 21599 w 34440"/>
                <a:gd name="connsiteY17" fmla="*/ 7023 h 49531"/>
                <a:gd name="connsiteX18" fmla="*/ 24494 w 34440"/>
                <a:gd name="connsiteY18" fmla="*/ 9611 h 49531"/>
                <a:gd name="connsiteX19" fmla="*/ 25533 w 34440"/>
                <a:gd name="connsiteY19" fmla="*/ 13529 h 49531"/>
                <a:gd name="connsiteX20" fmla="*/ 24420 w 34440"/>
                <a:gd name="connsiteY20" fmla="*/ 17521 h 49531"/>
                <a:gd name="connsiteX21" fmla="*/ 21451 w 34440"/>
                <a:gd name="connsiteY21" fmla="*/ 20182 h 49531"/>
                <a:gd name="connsiteX22" fmla="*/ 17146 w 34440"/>
                <a:gd name="connsiteY22" fmla="*/ 21143 h 49531"/>
                <a:gd name="connsiteX23" fmla="*/ 12841 w 34440"/>
                <a:gd name="connsiteY23" fmla="*/ 20182 h 49531"/>
                <a:gd name="connsiteX24" fmla="*/ 9872 w 34440"/>
                <a:gd name="connsiteY24" fmla="*/ 17521 h 49531"/>
                <a:gd name="connsiteX25" fmla="*/ 8833 w 34440"/>
                <a:gd name="connsiteY25" fmla="*/ 13529 h 49531"/>
                <a:gd name="connsiteX26" fmla="*/ 29541 w 34440"/>
                <a:gd name="connsiteY26" fmla="*/ 26097 h 49531"/>
                <a:gd name="connsiteX27" fmla="*/ 24642 w 34440"/>
                <a:gd name="connsiteY27" fmla="*/ 23879 h 49531"/>
                <a:gd name="connsiteX28" fmla="*/ 24642 w 34440"/>
                <a:gd name="connsiteY28" fmla="*/ 23583 h 49531"/>
                <a:gd name="connsiteX29" fmla="*/ 30358 w 34440"/>
                <a:gd name="connsiteY29" fmla="*/ 19739 h 49531"/>
                <a:gd name="connsiteX30" fmla="*/ 32584 w 34440"/>
                <a:gd name="connsiteY30" fmla="*/ 12864 h 49531"/>
                <a:gd name="connsiteX31" fmla="*/ 30580 w 34440"/>
                <a:gd name="connsiteY31" fmla="*/ 6284 h 49531"/>
                <a:gd name="connsiteX32" fmla="*/ 25088 w 34440"/>
                <a:gd name="connsiteY32" fmla="*/ 1700 h 49531"/>
                <a:gd name="connsiteX33" fmla="*/ 17220 w 34440"/>
                <a:gd name="connsiteY33" fmla="*/ 0 h 49531"/>
                <a:gd name="connsiteX34" fmla="*/ 9278 w 34440"/>
                <a:gd name="connsiteY34" fmla="*/ 1700 h 49531"/>
                <a:gd name="connsiteX35" fmla="*/ 3785 w 34440"/>
                <a:gd name="connsiteY35" fmla="*/ 6284 h 49531"/>
                <a:gd name="connsiteX36" fmla="*/ 1781 w 34440"/>
                <a:gd name="connsiteY36" fmla="*/ 12864 h 49531"/>
                <a:gd name="connsiteX37" fmla="*/ 3934 w 34440"/>
                <a:gd name="connsiteY37" fmla="*/ 19739 h 49531"/>
                <a:gd name="connsiteX38" fmla="*/ 9723 w 34440"/>
                <a:gd name="connsiteY38" fmla="*/ 23583 h 49531"/>
                <a:gd name="connsiteX39" fmla="*/ 9723 w 34440"/>
                <a:gd name="connsiteY39" fmla="*/ 23879 h 49531"/>
                <a:gd name="connsiteX40" fmla="*/ 4750 w 34440"/>
                <a:gd name="connsiteY40" fmla="*/ 26097 h 49531"/>
                <a:gd name="connsiteX41" fmla="*/ 1262 w 34440"/>
                <a:gd name="connsiteY41" fmla="*/ 30384 h 49531"/>
                <a:gd name="connsiteX42" fmla="*/ 0 w 34440"/>
                <a:gd name="connsiteY42" fmla="*/ 36003 h 49531"/>
                <a:gd name="connsiteX43" fmla="*/ 2152 w 34440"/>
                <a:gd name="connsiteY43" fmla="*/ 42952 h 49531"/>
                <a:gd name="connsiteX44" fmla="*/ 8239 w 34440"/>
                <a:gd name="connsiteY44" fmla="*/ 47758 h 49531"/>
                <a:gd name="connsiteX45" fmla="*/ 17220 w 34440"/>
                <a:gd name="connsiteY45" fmla="*/ 49532 h 49531"/>
                <a:gd name="connsiteX46" fmla="*/ 26127 w 34440"/>
                <a:gd name="connsiteY46" fmla="*/ 47758 h 49531"/>
                <a:gd name="connsiteX47" fmla="*/ 32213 w 34440"/>
                <a:gd name="connsiteY47" fmla="*/ 42952 h 49531"/>
                <a:gd name="connsiteX48" fmla="*/ 34440 w 34440"/>
                <a:gd name="connsiteY48" fmla="*/ 36003 h 49531"/>
                <a:gd name="connsiteX49" fmla="*/ 33104 w 34440"/>
                <a:gd name="connsiteY49" fmla="*/ 30384 h 49531"/>
                <a:gd name="connsiteX50" fmla="*/ 29615 w 34440"/>
                <a:gd name="connsiteY50" fmla="*/ 26097 h 49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34440" h="49531">
                  <a:moveTo>
                    <a:pt x="25978" y="39847"/>
                  </a:moveTo>
                  <a:cubicBezTo>
                    <a:pt x="25162" y="41030"/>
                    <a:pt x="24049" y="41991"/>
                    <a:pt x="22564" y="42657"/>
                  </a:cubicBezTo>
                  <a:cubicBezTo>
                    <a:pt x="21080" y="43322"/>
                    <a:pt x="19373" y="43692"/>
                    <a:pt x="17368" y="43692"/>
                  </a:cubicBezTo>
                  <a:cubicBezTo>
                    <a:pt x="15364" y="43692"/>
                    <a:pt x="13583" y="43396"/>
                    <a:pt x="12099" y="42657"/>
                  </a:cubicBezTo>
                  <a:cubicBezTo>
                    <a:pt x="10614" y="41991"/>
                    <a:pt x="9501" y="41030"/>
                    <a:pt x="8684" y="39847"/>
                  </a:cubicBezTo>
                  <a:cubicBezTo>
                    <a:pt x="7868" y="38664"/>
                    <a:pt x="7497" y="37260"/>
                    <a:pt x="7497" y="35633"/>
                  </a:cubicBezTo>
                  <a:cubicBezTo>
                    <a:pt x="7497" y="33933"/>
                    <a:pt x="7942" y="32454"/>
                    <a:pt x="8758" y="31198"/>
                  </a:cubicBezTo>
                  <a:cubicBezTo>
                    <a:pt x="9575" y="29941"/>
                    <a:pt x="10762" y="28906"/>
                    <a:pt x="12247" y="28167"/>
                  </a:cubicBezTo>
                  <a:cubicBezTo>
                    <a:pt x="13731" y="27427"/>
                    <a:pt x="15439" y="27058"/>
                    <a:pt x="17294" y="27058"/>
                  </a:cubicBezTo>
                  <a:cubicBezTo>
                    <a:pt x="19150" y="27058"/>
                    <a:pt x="20857" y="27427"/>
                    <a:pt x="22341" y="28167"/>
                  </a:cubicBezTo>
                  <a:cubicBezTo>
                    <a:pt x="23826" y="28906"/>
                    <a:pt x="24939" y="29941"/>
                    <a:pt x="25830" y="31198"/>
                  </a:cubicBezTo>
                  <a:cubicBezTo>
                    <a:pt x="26721" y="32454"/>
                    <a:pt x="27092" y="33933"/>
                    <a:pt x="27166" y="35633"/>
                  </a:cubicBezTo>
                  <a:cubicBezTo>
                    <a:pt x="27166" y="37260"/>
                    <a:pt x="26721" y="38664"/>
                    <a:pt x="25904" y="39847"/>
                  </a:cubicBezTo>
                  <a:moveTo>
                    <a:pt x="8981" y="13529"/>
                  </a:moveTo>
                  <a:cubicBezTo>
                    <a:pt x="8981" y="12050"/>
                    <a:pt x="9278" y="10720"/>
                    <a:pt x="10020" y="9611"/>
                  </a:cubicBezTo>
                  <a:cubicBezTo>
                    <a:pt x="10688" y="8502"/>
                    <a:pt x="11653" y="7615"/>
                    <a:pt x="12915" y="7023"/>
                  </a:cubicBezTo>
                  <a:cubicBezTo>
                    <a:pt x="14177" y="6432"/>
                    <a:pt x="15661" y="6062"/>
                    <a:pt x="17294" y="6062"/>
                  </a:cubicBezTo>
                  <a:cubicBezTo>
                    <a:pt x="18927" y="6062"/>
                    <a:pt x="20412" y="6358"/>
                    <a:pt x="21599" y="7023"/>
                  </a:cubicBezTo>
                  <a:cubicBezTo>
                    <a:pt x="22861" y="7615"/>
                    <a:pt x="23826" y="8502"/>
                    <a:pt x="24494" y="9611"/>
                  </a:cubicBezTo>
                  <a:cubicBezTo>
                    <a:pt x="25162" y="10720"/>
                    <a:pt x="25533" y="12050"/>
                    <a:pt x="25533" y="13529"/>
                  </a:cubicBezTo>
                  <a:cubicBezTo>
                    <a:pt x="25533" y="15081"/>
                    <a:pt x="25162" y="16412"/>
                    <a:pt x="24420" y="17521"/>
                  </a:cubicBezTo>
                  <a:cubicBezTo>
                    <a:pt x="23678" y="18630"/>
                    <a:pt x="22713" y="19591"/>
                    <a:pt x="21451" y="20182"/>
                  </a:cubicBezTo>
                  <a:cubicBezTo>
                    <a:pt x="20189" y="20848"/>
                    <a:pt x="18779" y="21143"/>
                    <a:pt x="17146" y="21143"/>
                  </a:cubicBezTo>
                  <a:cubicBezTo>
                    <a:pt x="15513" y="21143"/>
                    <a:pt x="14028" y="20848"/>
                    <a:pt x="12841" y="20182"/>
                  </a:cubicBezTo>
                  <a:cubicBezTo>
                    <a:pt x="11579" y="19517"/>
                    <a:pt x="10614" y="18630"/>
                    <a:pt x="9872" y="17521"/>
                  </a:cubicBezTo>
                  <a:cubicBezTo>
                    <a:pt x="9130" y="16412"/>
                    <a:pt x="8833" y="15007"/>
                    <a:pt x="8833" y="13529"/>
                  </a:cubicBezTo>
                  <a:moveTo>
                    <a:pt x="29541" y="26097"/>
                  </a:moveTo>
                  <a:cubicBezTo>
                    <a:pt x="28057" y="24914"/>
                    <a:pt x="26424" y="24248"/>
                    <a:pt x="24642" y="23879"/>
                  </a:cubicBezTo>
                  <a:lnTo>
                    <a:pt x="24642" y="23583"/>
                  </a:lnTo>
                  <a:cubicBezTo>
                    <a:pt x="27018" y="22992"/>
                    <a:pt x="28873" y="21735"/>
                    <a:pt x="30358" y="19739"/>
                  </a:cubicBezTo>
                  <a:cubicBezTo>
                    <a:pt x="31842" y="17743"/>
                    <a:pt x="32584" y="15451"/>
                    <a:pt x="32584" y="12864"/>
                  </a:cubicBezTo>
                  <a:cubicBezTo>
                    <a:pt x="32584" y="10424"/>
                    <a:pt x="31916" y="8206"/>
                    <a:pt x="30580" y="6284"/>
                  </a:cubicBezTo>
                  <a:cubicBezTo>
                    <a:pt x="29244" y="4362"/>
                    <a:pt x="27389" y="2809"/>
                    <a:pt x="25088" y="1700"/>
                  </a:cubicBezTo>
                  <a:cubicBezTo>
                    <a:pt x="22787" y="591"/>
                    <a:pt x="20115" y="0"/>
                    <a:pt x="17220" y="0"/>
                  </a:cubicBezTo>
                  <a:cubicBezTo>
                    <a:pt x="14325" y="0"/>
                    <a:pt x="11579" y="517"/>
                    <a:pt x="9278" y="1700"/>
                  </a:cubicBezTo>
                  <a:cubicBezTo>
                    <a:pt x="6977" y="2809"/>
                    <a:pt x="5121" y="4362"/>
                    <a:pt x="3785" y="6284"/>
                  </a:cubicBezTo>
                  <a:cubicBezTo>
                    <a:pt x="2449" y="8206"/>
                    <a:pt x="1781" y="10424"/>
                    <a:pt x="1781" y="12864"/>
                  </a:cubicBezTo>
                  <a:cubicBezTo>
                    <a:pt x="1781" y="15451"/>
                    <a:pt x="2449" y="17743"/>
                    <a:pt x="3934" y="19739"/>
                  </a:cubicBezTo>
                  <a:cubicBezTo>
                    <a:pt x="5344" y="21735"/>
                    <a:pt x="7274" y="22992"/>
                    <a:pt x="9723" y="23583"/>
                  </a:cubicBezTo>
                  <a:lnTo>
                    <a:pt x="9723" y="23879"/>
                  </a:lnTo>
                  <a:cubicBezTo>
                    <a:pt x="7868" y="24174"/>
                    <a:pt x="6235" y="24914"/>
                    <a:pt x="4750" y="26097"/>
                  </a:cubicBezTo>
                  <a:cubicBezTo>
                    <a:pt x="3266" y="27279"/>
                    <a:pt x="2078" y="28684"/>
                    <a:pt x="1262" y="30384"/>
                  </a:cubicBezTo>
                  <a:cubicBezTo>
                    <a:pt x="371" y="32085"/>
                    <a:pt x="0" y="34007"/>
                    <a:pt x="0" y="36003"/>
                  </a:cubicBezTo>
                  <a:cubicBezTo>
                    <a:pt x="0" y="38590"/>
                    <a:pt x="742" y="40956"/>
                    <a:pt x="2152" y="42952"/>
                  </a:cubicBezTo>
                  <a:cubicBezTo>
                    <a:pt x="3637" y="45022"/>
                    <a:pt x="5641" y="46575"/>
                    <a:pt x="8239" y="47758"/>
                  </a:cubicBezTo>
                  <a:cubicBezTo>
                    <a:pt x="10837" y="48940"/>
                    <a:pt x="13806" y="49532"/>
                    <a:pt x="17220" y="49532"/>
                  </a:cubicBezTo>
                  <a:cubicBezTo>
                    <a:pt x="20634" y="49532"/>
                    <a:pt x="23529" y="48940"/>
                    <a:pt x="26127" y="47758"/>
                  </a:cubicBezTo>
                  <a:cubicBezTo>
                    <a:pt x="28725" y="46575"/>
                    <a:pt x="30729" y="45022"/>
                    <a:pt x="32213" y="42952"/>
                  </a:cubicBezTo>
                  <a:cubicBezTo>
                    <a:pt x="33698" y="40882"/>
                    <a:pt x="34440" y="38590"/>
                    <a:pt x="34440" y="36003"/>
                  </a:cubicBezTo>
                  <a:cubicBezTo>
                    <a:pt x="34440" y="33933"/>
                    <a:pt x="33995" y="32085"/>
                    <a:pt x="33104" y="30384"/>
                  </a:cubicBezTo>
                  <a:cubicBezTo>
                    <a:pt x="32213" y="28684"/>
                    <a:pt x="31100" y="27206"/>
                    <a:pt x="29615" y="26097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reeform 140">
              <a:extLst>
                <a:ext uri="{FF2B5EF4-FFF2-40B4-BE49-F238E27FC236}">
                  <a16:creationId xmlns:a16="http://schemas.microsoft.com/office/drawing/2014/main" id="{270A5A2E-948A-A991-CC7A-1780EC3C08D4}"/>
                </a:ext>
              </a:extLst>
            </p:cNvPr>
            <p:cNvSpPr/>
            <p:nvPr/>
          </p:nvSpPr>
          <p:spPr>
            <a:xfrm>
              <a:off x="1240716" y="1249554"/>
              <a:ext cx="19149" cy="48127"/>
            </a:xfrm>
            <a:custGeom>
              <a:avLst/>
              <a:gdLst>
                <a:gd name="connsiteX0" fmla="*/ 0 w 19149"/>
                <a:gd name="connsiteY0" fmla="*/ 7836 h 48127"/>
                <a:gd name="connsiteX1" fmla="*/ 0 w 19149"/>
                <a:gd name="connsiteY1" fmla="*/ 14786 h 48127"/>
                <a:gd name="connsiteX2" fmla="*/ 11579 w 19149"/>
                <a:gd name="connsiteY2" fmla="*/ 7245 h 48127"/>
                <a:gd name="connsiteX3" fmla="*/ 11876 w 19149"/>
                <a:gd name="connsiteY3" fmla="*/ 7245 h 48127"/>
                <a:gd name="connsiteX4" fmla="*/ 11876 w 19149"/>
                <a:gd name="connsiteY4" fmla="*/ 48127 h 48127"/>
                <a:gd name="connsiteX5" fmla="*/ 19150 w 19149"/>
                <a:gd name="connsiteY5" fmla="*/ 48127 h 48127"/>
                <a:gd name="connsiteX6" fmla="*/ 19150 w 19149"/>
                <a:gd name="connsiteY6" fmla="*/ 0 h 48127"/>
                <a:gd name="connsiteX7" fmla="*/ 12099 w 19149"/>
                <a:gd name="connsiteY7" fmla="*/ 0 h 48127"/>
                <a:gd name="connsiteX8" fmla="*/ 0 w 19149"/>
                <a:gd name="connsiteY8" fmla="*/ 7836 h 48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149" h="48127">
                  <a:moveTo>
                    <a:pt x="0" y="7836"/>
                  </a:moveTo>
                  <a:lnTo>
                    <a:pt x="0" y="14786"/>
                  </a:lnTo>
                  <a:lnTo>
                    <a:pt x="11579" y="7245"/>
                  </a:lnTo>
                  <a:lnTo>
                    <a:pt x="11876" y="7245"/>
                  </a:lnTo>
                  <a:lnTo>
                    <a:pt x="11876" y="48127"/>
                  </a:lnTo>
                  <a:lnTo>
                    <a:pt x="19150" y="48127"/>
                  </a:lnTo>
                  <a:lnTo>
                    <a:pt x="19150" y="0"/>
                  </a:lnTo>
                  <a:lnTo>
                    <a:pt x="12099" y="0"/>
                  </a:lnTo>
                  <a:lnTo>
                    <a:pt x="0" y="783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781374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6">
            <a:extLst>
              <a:ext uri="{FF2B5EF4-FFF2-40B4-BE49-F238E27FC236}">
                <a16:creationId xmlns:a16="http://schemas.microsoft.com/office/drawing/2014/main" id="{1E79754E-60FB-CD46-7D42-EA29AF172D9D}"/>
              </a:ext>
            </a:extLst>
          </p:cNvPr>
          <p:cNvSpPr/>
          <p:nvPr userDrawn="1"/>
        </p:nvSpPr>
        <p:spPr>
          <a:xfrm>
            <a:off x="7361348" y="635"/>
            <a:ext cx="272415" cy="11308715"/>
          </a:xfrm>
          <a:custGeom>
            <a:avLst/>
            <a:gdLst/>
            <a:ahLst/>
            <a:cxnLst/>
            <a:rect l="l" t="t" r="r" b="b"/>
            <a:pathLst>
              <a:path w="272415" h="11308715">
                <a:moveTo>
                  <a:pt x="272243" y="0"/>
                </a:moveTo>
                <a:lnTo>
                  <a:pt x="0" y="0"/>
                </a:lnTo>
                <a:lnTo>
                  <a:pt x="0" y="11308556"/>
                </a:lnTo>
                <a:lnTo>
                  <a:pt x="272243" y="11308556"/>
                </a:lnTo>
                <a:lnTo>
                  <a:pt x="272243" y="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Picture Placeholder 12">
            <a:extLst>
              <a:ext uri="{FF2B5EF4-FFF2-40B4-BE49-F238E27FC236}">
                <a16:creationId xmlns:a16="http://schemas.microsoft.com/office/drawing/2014/main" id="{679836C0-9DB3-D938-6AE4-A11E1356B9B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7368188" cy="11307763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37AE12DA-3DB5-27A3-A5A2-F855B548EC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601549" y="3623032"/>
            <a:ext cx="9109492" cy="22247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8000">
                <a:solidFill>
                  <a:sysClr val="windowText" lastClr="000000"/>
                </a:solidFill>
              </a:defRPr>
            </a:lvl1pPr>
          </a:lstStyle>
          <a:p>
            <a:r>
              <a:rPr lang="en-GB"/>
              <a:t>Slide title maximum of 3 lines</a:t>
            </a:r>
            <a:endParaRPr lang="en-US"/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62B892E4-BDA5-C194-29DF-A1AD6E5D7E8B}"/>
              </a:ext>
            </a:extLst>
          </p:cNvPr>
          <p:cNvGrpSpPr/>
          <p:nvPr userDrawn="1"/>
        </p:nvGrpSpPr>
        <p:grpSpPr>
          <a:xfrm>
            <a:off x="15257682" y="9444693"/>
            <a:ext cx="3788430" cy="932658"/>
            <a:chOff x="942530" y="948344"/>
            <a:chExt cx="3788430" cy="932658"/>
          </a:xfrm>
        </p:grpSpPr>
        <p:sp>
          <p:nvSpPr>
            <p:cNvPr id="73" name="Freeform 72">
              <a:extLst>
                <a:ext uri="{FF2B5EF4-FFF2-40B4-BE49-F238E27FC236}">
                  <a16:creationId xmlns:a16="http://schemas.microsoft.com/office/drawing/2014/main" id="{8E1452A5-0056-6588-D82D-473330AC3379}"/>
                </a:ext>
              </a:extLst>
            </p:cNvPr>
            <p:cNvSpPr/>
            <p:nvPr/>
          </p:nvSpPr>
          <p:spPr>
            <a:xfrm>
              <a:off x="4469469" y="1185459"/>
              <a:ext cx="135459" cy="127969"/>
            </a:xfrm>
            <a:custGeom>
              <a:avLst/>
              <a:gdLst>
                <a:gd name="connsiteX0" fmla="*/ 135459 w 135459"/>
                <a:gd name="connsiteY0" fmla="*/ 3105 h 127969"/>
                <a:gd name="connsiteX1" fmla="*/ 135459 w 135459"/>
                <a:gd name="connsiteY1" fmla="*/ 0 h 127969"/>
                <a:gd name="connsiteX2" fmla="*/ 83873 w 135459"/>
                <a:gd name="connsiteY2" fmla="*/ 0 h 127969"/>
                <a:gd name="connsiteX3" fmla="*/ 83873 w 135459"/>
                <a:gd name="connsiteY3" fmla="*/ 3105 h 127969"/>
                <a:gd name="connsiteX4" fmla="*/ 99460 w 135459"/>
                <a:gd name="connsiteY4" fmla="*/ 10867 h 127969"/>
                <a:gd name="connsiteX5" fmla="*/ 99460 w 135459"/>
                <a:gd name="connsiteY5" fmla="*/ 56333 h 127969"/>
                <a:gd name="connsiteX6" fmla="*/ 89811 w 135459"/>
                <a:gd name="connsiteY6" fmla="*/ 59216 h 127969"/>
                <a:gd name="connsiteX7" fmla="*/ 49285 w 135459"/>
                <a:gd name="connsiteY7" fmla="*/ 83095 h 127969"/>
                <a:gd name="connsiteX8" fmla="*/ 36221 w 135459"/>
                <a:gd name="connsiteY8" fmla="*/ 97807 h 127969"/>
                <a:gd name="connsiteX9" fmla="*/ 36221 w 135459"/>
                <a:gd name="connsiteY9" fmla="*/ 10867 h 127969"/>
                <a:gd name="connsiteX10" fmla="*/ 51586 w 135459"/>
                <a:gd name="connsiteY10" fmla="*/ 3105 h 127969"/>
                <a:gd name="connsiteX11" fmla="*/ 51586 w 135459"/>
                <a:gd name="connsiteY11" fmla="*/ 0 h 127969"/>
                <a:gd name="connsiteX12" fmla="*/ 0 w 135459"/>
                <a:gd name="connsiteY12" fmla="*/ 0 h 127969"/>
                <a:gd name="connsiteX13" fmla="*/ 0 w 135459"/>
                <a:gd name="connsiteY13" fmla="*/ 3105 h 127969"/>
                <a:gd name="connsiteX14" fmla="*/ 15735 w 135459"/>
                <a:gd name="connsiteY14" fmla="*/ 10867 h 127969"/>
                <a:gd name="connsiteX15" fmla="*/ 15735 w 135459"/>
                <a:gd name="connsiteY15" fmla="*/ 117102 h 127969"/>
                <a:gd name="connsiteX16" fmla="*/ 0 w 135459"/>
                <a:gd name="connsiteY16" fmla="*/ 124865 h 127969"/>
                <a:gd name="connsiteX17" fmla="*/ 0 w 135459"/>
                <a:gd name="connsiteY17" fmla="*/ 127970 h 127969"/>
                <a:gd name="connsiteX18" fmla="*/ 51586 w 135459"/>
                <a:gd name="connsiteY18" fmla="*/ 127970 h 127969"/>
                <a:gd name="connsiteX19" fmla="*/ 51586 w 135459"/>
                <a:gd name="connsiteY19" fmla="*/ 124865 h 127969"/>
                <a:gd name="connsiteX20" fmla="*/ 36221 w 135459"/>
                <a:gd name="connsiteY20" fmla="*/ 117102 h 127969"/>
                <a:gd name="connsiteX21" fmla="*/ 36221 w 135459"/>
                <a:gd name="connsiteY21" fmla="*/ 115771 h 127969"/>
                <a:gd name="connsiteX22" fmla="*/ 93226 w 135459"/>
                <a:gd name="connsiteY22" fmla="*/ 67644 h 127969"/>
                <a:gd name="connsiteX23" fmla="*/ 99460 w 135459"/>
                <a:gd name="connsiteY23" fmla="*/ 65870 h 127969"/>
                <a:gd name="connsiteX24" fmla="*/ 99460 w 135459"/>
                <a:gd name="connsiteY24" fmla="*/ 117102 h 127969"/>
                <a:gd name="connsiteX25" fmla="*/ 83873 w 135459"/>
                <a:gd name="connsiteY25" fmla="*/ 124865 h 127969"/>
                <a:gd name="connsiteX26" fmla="*/ 83873 w 135459"/>
                <a:gd name="connsiteY26" fmla="*/ 127970 h 127969"/>
                <a:gd name="connsiteX27" fmla="*/ 135459 w 135459"/>
                <a:gd name="connsiteY27" fmla="*/ 127970 h 127969"/>
                <a:gd name="connsiteX28" fmla="*/ 135459 w 135459"/>
                <a:gd name="connsiteY28" fmla="*/ 124865 h 127969"/>
                <a:gd name="connsiteX29" fmla="*/ 119723 w 135459"/>
                <a:gd name="connsiteY29" fmla="*/ 117102 h 127969"/>
                <a:gd name="connsiteX30" fmla="*/ 119723 w 135459"/>
                <a:gd name="connsiteY30" fmla="*/ 62026 h 127969"/>
                <a:gd name="connsiteX31" fmla="*/ 131822 w 135459"/>
                <a:gd name="connsiteY31" fmla="*/ 61065 h 127969"/>
                <a:gd name="connsiteX32" fmla="*/ 128037 w 135459"/>
                <a:gd name="connsiteY32" fmla="*/ 52045 h 127969"/>
                <a:gd name="connsiteX33" fmla="*/ 119649 w 135459"/>
                <a:gd name="connsiteY33" fmla="*/ 52785 h 127969"/>
                <a:gd name="connsiteX34" fmla="*/ 119649 w 135459"/>
                <a:gd name="connsiteY34" fmla="*/ 10941 h 127969"/>
                <a:gd name="connsiteX35" fmla="*/ 135385 w 135459"/>
                <a:gd name="connsiteY35" fmla="*/ 3179 h 127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35459" h="127969">
                  <a:moveTo>
                    <a:pt x="135459" y="3105"/>
                  </a:moveTo>
                  <a:lnTo>
                    <a:pt x="135459" y="0"/>
                  </a:lnTo>
                  <a:lnTo>
                    <a:pt x="83873" y="0"/>
                  </a:lnTo>
                  <a:lnTo>
                    <a:pt x="83873" y="3105"/>
                  </a:lnTo>
                  <a:lnTo>
                    <a:pt x="99460" y="10867"/>
                  </a:lnTo>
                  <a:lnTo>
                    <a:pt x="99460" y="56333"/>
                  </a:lnTo>
                  <a:cubicBezTo>
                    <a:pt x="96120" y="57220"/>
                    <a:pt x="92854" y="58181"/>
                    <a:pt x="89811" y="59216"/>
                  </a:cubicBezTo>
                  <a:cubicBezTo>
                    <a:pt x="71997" y="65205"/>
                    <a:pt x="58860" y="74150"/>
                    <a:pt x="49285" y="83095"/>
                  </a:cubicBezTo>
                  <a:cubicBezTo>
                    <a:pt x="43792" y="88196"/>
                    <a:pt x="39561" y="93297"/>
                    <a:pt x="36221" y="97807"/>
                  </a:cubicBezTo>
                  <a:lnTo>
                    <a:pt x="36221" y="10867"/>
                  </a:lnTo>
                  <a:lnTo>
                    <a:pt x="51586" y="3105"/>
                  </a:lnTo>
                  <a:lnTo>
                    <a:pt x="51586" y="0"/>
                  </a:lnTo>
                  <a:lnTo>
                    <a:pt x="0" y="0"/>
                  </a:lnTo>
                  <a:lnTo>
                    <a:pt x="0" y="3105"/>
                  </a:lnTo>
                  <a:lnTo>
                    <a:pt x="15735" y="10867"/>
                  </a:lnTo>
                  <a:lnTo>
                    <a:pt x="15735" y="117102"/>
                  </a:lnTo>
                  <a:lnTo>
                    <a:pt x="0" y="124865"/>
                  </a:lnTo>
                  <a:lnTo>
                    <a:pt x="0" y="127970"/>
                  </a:lnTo>
                  <a:lnTo>
                    <a:pt x="51586" y="127970"/>
                  </a:lnTo>
                  <a:lnTo>
                    <a:pt x="51586" y="124865"/>
                  </a:lnTo>
                  <a:lnTo>
                    <a:pt x="36221" y="117102"/>
                  </a:lnTo>
                  <a:lnTo>
                    <a:pt x="36221" y="115771"/>
                  </a:lnTo>
                  <a:cubicBezTo>
                    <a:pt x="39487" y="108157"/>
                    <a:pt x="53887" y="80582"/>
                    <a:pt x="93226" y="67644"/>
                  </a:cubicBezTo>
                  <a:cubicBezTo>
                    <a:pt x="95230" y="66979"/>
                    <a:pt x="97308" y="66461"/>
                    <a:pt x="99460" y="65870"/>
                  </a:cubicBezTo>
                  <a:lnTo>
                    <a:pt x="99460" y="117102"/>
                  </a:lnTo>
                  <a:lnTo>
                    <a:pt x="83873" y="124865"/>
                  </a:lnTo>
                  <a:lnTo>
                    <a:pt x="83873" y="127970"/>
                  </a:lnTo>
                  <a:lnTo>
                    <a:pt x="135459" y="127970"/>
                  </a:lnTo>
                  <a:lnTo>
                    <a:pt x="135459" y="124865"/>
                  </a:lnTo>
                  <a:lnTo>
                    <a:pt x="119723" y="117102"/>
                  </a:lnTo>
                  <a:lnTo>
                    <a:pt x="119723" y="62026"/>
                  </a:lnTo>
                  <a:cubicBezTo>
                    <a:pt x="123583" y="61582"/>
                    <a:pt x="127591" y="61212"/>
                    <a:pt x="131822" y="61065"/>
                  </a:cubicBezTo>
                  <a:lnTo>
                    <a:pt x="128037" y="52045"/>
                  </a:lnTo>
                  <a:cubicBezTo>
                    <a:pt x="125142" y="52267"/>
                    <a:pt x="122396" y="52489"/>
                    <a:pt x="119649" y="52785"/>
                  </a:cubicBezTo>
                  <a:lnTo>
                    <a:pt x="119649" y="10941"/>
                  </a:lnTo>
                  <a:lnTo>
                    <a:pt x="135385" y="3179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 73">
              <a:extLst>
                <a:ext uri="{FF2B5EF4-FFF2-40B4-BE49-F238E27FC236}">
                  <a16:creationId xmlns:a16="http://schemas.microsoft.com/office/drawing/2014/main" id="{A41ABA05-90A4-5983-BDF7-B854E7AAED10}"/>
                </a:ext>
              </a:extLst>
            </p:cNvPr>
            <p:cNvSpPr/>
            <p:nvPr/>
          </p:nvSpPr>
          <p:spPr>
            <a:xfrm>
              <a:off x="3867807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 74">
              <a:extLst>
                <a:ext uri="{FF2B5EF4-FFF2-40B4-BE49-F238E27FC236}">
                  <a16:creationId xmlns:a16="http://schemas.microsoft.com/office/drawing/2014/main" id="{1F32D2AC-561B-1E6D-1493-905637E6C87C}"/>
                </a:ext>
              </a:extLst>
            </p:cNvPr>
            <p:cNvSpPr/>
            <p:nvPr/>
          </p:nvSpPr>
          <p:spPr>
            <a:xfrm>
              <a:off x="4195953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31C80CF2-3946-F23E-4DEE-C32F68141B34}"/>
                </a:ext>
              </a:extLst>
            </p:cNvPr>
            <p:cNvSpPr/>
            <p:nvPr/>
          </p:nvSpPr>
          <p:spPr>
            <a:xfrm>
              <a:off x="3953017" y="1185459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reeform 141">
              <a:extLst>
                <a:ext uri="{FF2B5EF4-FFF2-40B4-BE49-F238E27FC236}">
                  <a16:creationId xmlns:a16="http://schemas.microsoft.com/office/drawing/2014/main" id="{87B621DC-D211-9331-3B5A-91A49C8A6BA5}"/>
                </a:ext>
              </a:extLst>
            </p:cNvPr>
            <p:cNvSpPr/>
            <p:nvPr/>
          </p:nvSpPr>
          <p:spPr>
            <a:xfrm>
              <a:off x="4081276" y="1185459"/>
              <a:ext cx="99312" cy="128043"/>
            </a:xfrm>
            <a:custGeom>
              <a:avLst/>
              <a:gdLst>
                <a:gd name="connsiteX0" fmla="*/ 0 w 99312"/>
                <a:gd name="connsiteY0" fmla="*/ 128043 h 128043"/>
                <a:gd name="connsiteX1" fmla="*/ 0 w 99312"/>
                <a:gd name="connsiteY1" fmla="*/ 124938 h 128043"/>
                <a:gd name="connsiteX2" fmla="*/ 15735 w 99312"/>
                <a:gd name="connsiteY2" fmla="*/ 117176 h 128043"/>
                <a:gd name="connsiteX3" fmla="*/ 15735 w 99312"/>
                <a:gd name="connsiteY3" fmla="*/ 10867 h 128043"/>
                <a:gd name="connsiteX4" fmla="*/ 0 w 99312"/>
                <a:gd name="connsiteY4" fmla="*/ 3105 h 128043"/>
                <a:gd name="connsiteX5" fmla="*/ 0 w 99312"/>
                <a:gd name="connsiteY5" fmla="*/ 0 h 128043"/>
                <a:gd name="connsiteX6" fmla="*/ 53961 w 99312"/>
                <a:gd name="connsiteY6" fmla="*/ 0 h 128043"/>
                <a:gd name="connsiteX7" fmla="*/ 53961 w 99312"/>
                <a:gd name="connsiteY7" fmla="*/ 3105 h 128043"/>
                <a:gd name="connsiteX8" fmla="*/ 36221 w 99312"/>
                <a:gd name="connsiteY8" fmla="*/ 10867 h 128043"/>
                <a:gd name="connsiteX9" fmla="*/ 36221 w 99312"/>
                <a:gd name="connsiteY9" fmla="*/ 117398 h 128043"/>
                <a:gd name="connsiteX10" fmla="*/ 82389 w 99312"/>
                <a:gd name="connsiteY10" fmla="*/ 117398 h 128043"/>
                <a:gd name="connsiteX11" fmla="*/ 96194 w 99312"/>
                <a:gd name="connsiteY11" fmla="*/ 84056 h 128043"/>
                <a:gd name="connsiteX12" fmla="*/ 99312 w 99312"/>
                <a:gd name="connsiteY12" fmla="*/ 84056 h 128043"/>
                <a:gd name="connsiteX13" fmla="*/ 99312 w 99312"/>
                <a:gd name="connsiteY13" fmla="*/ 128043 h 128043"/>
                <a:gd name="connsiteX14" fmla="*/ 0 w 99312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2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4056"/>
                  </a:lnTo>
                  <a:lnTo>
                    <a:pt x="99312" y="84056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Freeform 142">
              <a:extLst>
                <a:ext uri="{FF2B5EF4-FFF2-40B4-BE49-F238E27FC236}">
                  <a16:creationId xmlns:a16="http://schemas.microsoft.com/office/drawing/2014/main" id="{75AC842E-C5D5-7BC3-F09C-C0D14E68102B}"/>
                </a:ext>
              </a:extLst>
            </p:cNvPr>
            <p:cNvSpPr/>
            <p:nvPr/>
          </p:nvSpPr>
          <p:spPr>
            <a:xfrm>
              <a:off x="4627715" y="1185459"/>
              <a:ext cx="103245" cy="128043"/>
            </a:xfrm>
            <a:custGeom>
              <a:avLst/>
              <a:gdLst>
                <a:gd name="connsiteX0" fmla="*/ 0 w 103245"/>
                <a:gd name="connsiteY0" fmla="*/ 0 h 128043"/>
                <a:gd name="connsiteX1" fmla="*/ 0 w 103245"/>
                <a:gd name="connsiteY1" fmla="*/ 3105 h 128043"/>
                <a:gd name="connsiteX2" fmla="*/ 15735 w 103245"/>
                <a:gd name="connsiteY2" fmla="*/ 10867 h 128043"/>
                <a:gd name="connsiteX3" fmla="*/ 15735 w 103245"/>
                <a:gd name="connsiteY3" fmla="*/ 117250 h 128043"/>
                <a:gd name="connsiteX4" fmla="*/ 0 w 103245"/>
                <a:gd name="connsiteY4" fmla="*/ 124938 h 128043"/>
                <a:gd name="connsiteX5" fmla="*/ 0 w 103245"/>
                <a:gd name="connsiteY5" fmla="*/ 128043 h 128043"/>
                <a:gd name="connsiteX6" fmla="*/ 103246 w 103245"/>
                <a:gd name="connsiteY6" fmla="*/ 128043 h 128043"/>
                <a:gd name="connsiteX7" fmla="*/ 103246 w 103245"/>
                <a:gd name="connsiteY7" fmla="*/ 91819 h 128043"/>
                <a:gd name="connsiteX8" fmla="*/ 100129 w 103245"/>
                <a:gd name="connsiteY8" fmla="*/ 91819 h 128043"/>
                <a:gd name="connsiteX9" fmla="*/ 87288 w 103245"/>
                <a:gd name="connsiteY9" fmla="*/ 117398 h 128043"/>
                <a:gd name="connsiteX10" fmla="*/ 36221 w 103245"/>
                <a:gd name="connsiteY10" fmla="*/ 117398 h 128043"/>
                <a:gd name="connsiteX11" fmla="*/ 36221 w 103245"/>
                <a:gd name="connsiteY11" fmla="*/ 67348 h 128043"/>
                <a:gd name="connsiteX12" fmla="*/ 68583 w 103245"/>
                <a:gd name="connsiteY12" fmla="*/ 67348 h 128043"/>
                <a:gd name="connsiteX13" fmla="*/ 78529 w 103245"/>
                <a:gd name="connsiteY13" fmla="*/ 83243 h 128043"/>
                <a:gd name="connsiteX14" fmla="*/ 81647 w 103245"/>
                <a:gd name="connsiteY14" fmla="*/ 83243 h 128043"/>
                <a:gd name="connsiteX15" fmla="*/ 81647 w 103245"/>
                <a:gd name="connsiteY15" fmla="*/ 40365 h 128043"/>
                <a:gd name="connsiteX16" fmla="*/ 78529 w 103245"/>
                <a:gd name="connsiteY16" fmla="*/ 40365 h 128043"/>
                <a:gd name="connsiteX17" fmla="*/ 68583 w 103245"/>
                <a:gd name="connsiteY17" fmla="*/ 56703 h 128043"/>
                <a:gd name="connsiteX18" fmla="*/ 36221 w 103245"/>
                <a:gd name="connsiteY18" fmla="*/ 56703 h 128043"/>
                <a:gd name="connsiteX19" fmla="*/ 36221 w 103245"/>
                <a:gd name="connsiteY19" fmla="*/ 10720 h 128043"/>
                <a:gd name="connsiteX20" fmla="*/ 82018 w 103245"/>
                <a:gd name="connsiteY20" fmla="*/ 10720 h 128043"/>
                <a:gd name="connsiteX21" fmla="*/ 94636 w 103245"/>
                <a:gd name="connsiteY21" fmla="*/ 33415 h 128043"/>
                <a:gd name="connsiteX22" fmla="*/ 97753 w 103245"/>
                <a:gd name="connsiteY22" fmla="*/ 33415 h 128043"/>
                <a:gd name="connsiteX23" fmla="*/ 97753 w 103245"/>
                <a:gd name="connsiteY23" fmla="*/ 0 h 128043"/>
                <a:gd name="connsiteX24" fmla="*/ 0 w 103245"/>
                <a:gd name="connsiteY24" fmla="*/ 0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0"/>
                  </a:moveTo>
                  <a:lnTo>
                    <a:pt x="0" y="3105"/>
                  </a:lnTo>
                  <a:lnTo>
                    <a:pt x="15735" y="10867"/>
                  </a:lnTo>
                  <a:lnTo>
                    <a:pt x="15735" y="117250"/>
                  </a:lnTo>
                  <a:lnTo>
                    <a:pt x="0" y="124938"/>
                  </a:lnTo>
                  <a:lnTo>
                    <a:pt x="0" y="128043"/>
                  </a:lnTo>
                  <a:lnTo>
                    <a:pt x="103246" y="128043"/>
                  </a:lnTo>
                  <a:lnTo>
                    <a:pt x="103246" y="91819"/>
                  </a:lnTo>
                  <a:lnTo>
                    <a:pt x="100129" y="91819"/>
                  </a:lnTo>
                  <a:lnTo>
                    <a:pt x="87288" y="117398"/>
                  </a:lnTo>
                  <a:lnTo>
                    <a:pt x="36221" y="117398"/>
                  </a:lnTo>
                  <a:lnTo>
                    <a:pt x="36221" y="67348"/>
                  </a:lnTo>
                  <a:lnTo>
                    <a:pt x="68583" y="67348"/>
                  </a:lnTo>
                  <a:lnTo>
                    <a:pt x="78529" y="83243"/>
                  </a:lnTo>
                  <a:lnTo>
                    <a:pt x="81647" y="83243"/>
                  </a:lnTo>
                  <a:lnTo>
                    <a:pt x="81647" y="40365"/>
                  </a:lnTo>
                  <a:lnTo>
                    <a:pt x="78529" y="40365"/>
                  </a:lnTo>
                  <a:lnTo>
                    <a:pt x="68583" y="56703"/>
                  </a:lnTo>
                  <a:lnTo>
                    <a:pt x="36221" y="56703"/>
                  </a:lnTo>
                  <a:lnTo>
                    <a:pt x="36221" y="10720"/>
                  </a:lnTo>
                  <a:lnTo>
                    <a:pt x="82018" y="10720"/>
                  </a:lnTo>
                  <a:lnTo>
                    <a:pt x="94636" y="33415"/>
                  </a:lnTo>
                  <a:lnTo>
                    <a:pt x="97753" y="33415"/>
                  </a:lnTo>
                  <a:lnTo>
                    <a:pt x="9775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Freeform 143">
              <a:extLst>
                <a:ext uri="{FF2B5EF4-FFF2-40B4-BE49-F238E27FC236}">
                  <a16:creationId xmlns:a16="http://schemas.microsoft.com/office/drawing/2014/main" id="{82847DD4-C147-A02D-028B-B07B71E62F4B}"/>
                </a:ext>
              </a:extLst>
            </p:cNvPr>
            <p:cNvSpPr/>
            <p:nvPr/>
          </p:nvSpPr>
          <p:spPr>
            <a:xfrm>
              <a:off x="4265946" y="1184498"/>
              <a:ext cx="188381" cy="130039"/>
            </a:xfrm>
            <a:custGeom>
              <a:avLst/>
              <a:gdLst>
                <a:gd name="connsiteX0" fmla="*/ 137315 w 188381"/>
                <a:gd name="connsiteY0" fmla="*/ 0 h 130039"/>
                <a:gd name="connsiteX1" fmla="*/ 173536 w 188381"/>
                <a:gd name="connsiteY1" fmla="*/ 118729 h 130039"/>
                <a:gd name="connsiteX2" fmla="*/ 188381 w 188381"/>
                <a:gd name="connsiteY2" fmla="*/ 125900 h 130039"/>
                <a:gd name="connsiteX3" fmla="*/ 188381 w 188381"/>
                <a:gd name="connsiteY3" fmla="*/ 129005 h 130039"/>
                <a:gd name="connsiteX4" fmla="*/ 135979 w 188381"/>
                <a:gd name="connsiteY4" fmla="*/ 129005 h 130039"/>
                <a:gd name="connsiteX5" fmla="*/ 135979 w 188381"/>
                <a:gd name="connsiteY5" fmla="*/ 125900 h 130039"/>
                <a:gd name="connsiteX6" fmla="*/ 152531 w 188381"/>
                <a:gd name="connsiteY6" fmla="*/ 118729 h 130039"/>
                <a:gd name="connsiteX7" fmla="*/ 128779 w 188381"/>
                <a:gd name="connsiteY7" fmla="*/ 36890 h 130039"/>
                <a:gd name="connsiteX8" fmla="*/ 127591 w 188381"/>
                <a:gd name="connsiteY8" fmla="*/ 36890 h 130039"/>
                <a:gd name="connsiteX9" fmla="*/ 93894 w 188381"/>
                <a:gd name="connsiteY9" fmla="*/ 130040 h 130039"/>
                <a:gd name="connsiteX10" fmla="*/ 85729 w 188381"/>
                <a:gd name="connsiteY10" fmla="*/ 130040 h 130039"/>
                <a:gd name="connsiteX11" fmla="*/ 51437 w 188381"/>
                <a:gd name="connsiteY11" fmla="*/ 36890 h 130039"/>
                <a:gd name="connsiteX12" fmla="*/ 50250 w 188381"/>
                <a:gd name="connsiteY12" fmla="*/ 36890 h 130039"/>
                <a:gd name="connsiteX13" fmla="*/ 26721 w 188381"/>
                <a:gd name="connsiteY13" fmla="*/ 118581 h 130039"/>
                <a:gd name="connsiteX14" fmla="*/ 43273 w 188381"/>
                <a:gd name="connsiteY14" fmla="*/ 125900 h 130039"/>
                <a:gd name="connsiteX15" fmla="*/ 43273 w 188381"/>
                <a:gd name="connsiteY15" fmla="*/ 129005 h 130039"/>
                <a:gd name="connsiteX16" fmla="*/ 0 w 188381"/>
                <a:gd name="connsiteY16" fmla="*/ 129005 h 130039"/>
                <a:gd name="connsiteX17" fmla="*/ 0 w 188381"/>
                <a:gd name="connsiteY17" fmla="*/ 125900 h 130039"/>
                <a:gd name="connsiteX18" fmla="*/ 13064 w 188381"/>
                <a:gd name="connsiteY18" fmla="*/ 118950 h 130039"/>
                <a:gd name="connsiteX19" fmla="*/ 49656 w 188381"/>
                <a:gd name="connsiteY19" fmla="*/ 0 h 130039"/>
                <a:gd name="connsiteX20" fmla="*/ 57672 w 188381"/>
                <a:gd name="connsiteY20" fmla="*/ 0 h 130039"/>
                <a:gd name="connsiteX21" fmla="*/ 92706 w 188381"/>
                <a:gd name="connsiteY21" fmla="*/ 92928 h 130039"/>
                <a:gd name="connsiteX22" fmla="*/ 94116 w 188381"/>
                <a:gd name="connsiteY22" fmla="*/ 92928 h 130039"/>
                <a:gd name="connsiteX23" fmla="*/ 129521 w 188381"/>
                <a:gd name="connsiteY23" fmla="*/ 0 h 130039"/>
                <a:gd name="connsiteX24" fmla="*/ 137315 w 188381"/>
                <a:gd name="connsiteY24" fmla="*/ 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137315" y="0"/>
                  </a:moveTo>
                  <a:lnTo>
                    <a:pt x="173536" y="118729"/>
                  </a:lnTo>
                  <a:lnTo>
                    <a:pt x="188381" y="125900"/>
                  </a:lnTo>
                  <a:lnTo>
                    <a:pt x="188381" y="129005"/>
                  </a:lnTo>
                  <a:lnTo>
                    <a:pt x="135979" y="129005"/>
                  </a:lnTo>
                  <a:lnTo>
                    <a:pt x="135979" y="125900"/>
                  </a:lnTo>
                  <a:lnTo>
                    <a:pt x="152531" y="118729"/>
                  </a:lnTo>
                  <a:lnTo>
                    <a:pt x="128779" y="36890"/>
                  </a:lnTo>
                  <a:lnTo>
                    <a:pt x="127591" y="36890"/>
                  </a:lnTo>
                  <a:lnTo>
                    <a:pt x="93894" y="130040"/>
                  </a:lnTo>
                  <a:lnTo>
                    <a:pt x="85729" y="130040"/>
                  </a:lnTo>
                  <a:lnTo>
                    <a:pt x="51437" y="36890"/>
                  </a:lnTo>
                  <a:lnTo>
                    <a:pt x="50250" y="36890"/>
                  </a:lnTo>
                  <a:lnTo>
                    <a:pt x="26721" y="118581"/>
                  </a:lnTo>
                  <a:lnTo>
                    <a:pt x="43273" y="125900"/>
                  </a:lnTo>
                  <a:lnTo>
                    <a:pt x="43273" y="129005"/>
                  </a:lnTo>
                  <a:lnTo>
                    <a:pt x="0" y="129005"/>
                  </a:lnTo>
                  <a:lnTo>
                    <a:pt x="0" y="125900"/>
                  </a:lnTo>
                  <a:lnTo>
                    <a:pt x="13064" y="118950"/>
                  </a:lnTo>
                  <a:lnTo>
                    <a:pt x="49656" y="0"/>
                  </a:lnTo>
                  <a:lnTo>
                    <a:pt x="57672" y="0"/>
                  </a:lnTo>
                  <a:lnTo>
                    <a:pt x="92706" y="92928"/>
                  </a:lnTo>
                  <a:lnTo>
                    <a:pt x="94116" y="92928"/>
                  </a:lnTo>
                  <a:lnTo>
                    <a:pt x="129521" y="0"/>
                  </a:lnTo>
                  <a:lnTo>
                    <a:pt x="137315" y="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Freeform 144">
              <a:extLst>
                <a:ext uri="{FF2B5EF4-FFF2-40B4-BE49-F238E27FC236}">
                  <a16:creationId xmlns:a16="http://schemas.microsoft.com/office/drawing/2014/main" id="{72420722-A618-69B6-3A51-B8A2D5F38EC9}"/>
                </a:ext>
              </a:extLst>
            </p:cNvPr>
            <p:cNvSpPr/>
            <p:nvPr/>
          </p:nvSpPr>
          <p:spPr>
            <a:xfrm>
              <a:off x="3710675" y="11845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Freeform 145">
              <a:extLst>
                <a:ext uri="{FF2B5EF4-FFF2-40B4-BE49-F238E27FC236}">
                  <a16:creationId xmlns:a16="http://schemas.microsoft.com/office/drawing/2014/main" id="{459D8CFC-D1F3-23A8-E326-F066063C5C28}"/>
                </a:ext>
              </a:extLst>
            </p:cNvPr>
            <p:cNvSpPr/>
            <p:nvPr/>
          </p:nvSpPr>
          <p:spPr>
            <a:xfrm>
              <a:off x="3520883" y="1157070"/>
              <a:ext cx="175540" cy="186224"/>
            </a:xfrm>
            <a:custGeom>
              <a:avLst/>
              <a:gdLst>
                <a:gd name="connsiteX0" fmla="*/ 91519 w 175540"/>
                <a:gd name="connsiteY0" fmla="*/ 186225 h 186224"/>
                <a:gd name="connsiteX1" fmla="*/ 44386 w 175540"/>
                <a:gd name="connsiteY1" fmla="*/ 174692 h 186224"/>
                <a:gd name="connsiteX2" fmla="*/ 11802 w 175540"/>
                <a:gd name="connsiteY2" fmla="*/ 143347 h 186224"/>
                <a:gd name="connsiteX3" fmla="*/ 0 w 175540"/>
                <a:gd name="connsiteY3" fmla="*/ 98029 h 186224"/>
                <a:gd name="connsiteX4" fmla="*/ 7571 w 175540"/>
                <a:gd name="connsiteY4" fmla="*/ 59142 h 186224"/>
                <a:gd name="connsiteX5" fmla="*/ 28354 w 175540"/>
                <a:gd name="connsiteY5" fmla="*/ 28093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5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7 w 175540"/>
                <a:gd name="connsiteY17" fmla="*/ 48053 h 186224"/>
                <a:gd name="connsiteX18" fmla="*/ 20486 w 175540"/>
                <a:gd name="connsiteY18" fmla="*/ 85387 h 186224"/>
                <a:gd name="connsiteX19" fmla="*/ 30952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9" y="186225"/>
                  </a:moveTo>
                  <a:cubicBezTo>
                    <a:pt x="73927" y="186225"/>
                    <a:pt x="58192" y="182381"/>
                    <a:pt x="44386" y="174692"/>
                  </a:cubicBezTo>
                  <a:cubicBezTo>
                    <a:pt x="30580" y="167004"/>
                    <a:pt x="19669" y="156580"/>
                    <a:pt x="11802" y="143347"/>
                  </a:cubicBezTo>
                  <a:cubicBezTo>
                    <a:pt x="3934" y="130113"/>
                    <a:pt x="0" y="115032"/>
                    <a:pt x="0" y="98029"/>
                  </a:cubicBezTo>
                  <a:cubicBezTo>
                    <a:pt x="0" y="83982"/>
                    <a:pt x="2524" y="71045"/>
                    <a:pt x="7571" y="59142"/>
                  </a:cubicBezTo>
                  <a:cubicBezTo>
                    <a:pt x="12618" y="47314"/>
                    <a:pt x="19521" y="36964"/>
                    <a:pt x="28354" y="28093"/>
                  </a:cubicBezTo>
                  <a:cubicBezTo>
                    <a:pt x="37186" y="19221"/>
                    <a:pt x="47429" y="12346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5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70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7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2" y="132183"/>
                  </a:cubicBezTo>
                  <a:cubicBezTo>
                    <a:pt x="37929" y="145121"/>
                    <a:pt x="47207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5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Freeform 146">
              <a:extLst>
                <a:ext uri="{FF2B5EF4-FFF2-40B4-BE49-F238E27FC236}">
                  <a16:creationId xmlns:a16="http://schemas.microsoft.com/office/drawing/2014/main" id="{9C49A16A-9AD3-249D-54FC-CD5DC336CF38}"/>
                </a:ext>
              </a:extLst>
            </p:cNvPr>
            <p:cNvSpPr/>
            <p:nvPr/>
          </p:nvSpPr>
          <p:spPr>
            <a:xfrm>
              <a:off x="2351852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21 w 99386"/>
                <a:gd name="connsiteY8" fmla="*/ 10867 h 128043"/>
                <a:gd name="connsiteX9" fmla="*/ 36221 w 99386"/>
                <a:gd name="connsiteY9" fmla="*/ 117398 h 128043"/>
                <a:gd name="connsiteX10" fmla="*/ 82389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Freeform 147">
              <a:extLst>
                <a:ext uri="{FF2B5EF4-FFF2-40B4-BE49-F238E27FC236}">
                  <a16:creationId xmlns:a16="http://schemas.microsoft.com/office/drawing/2014/main" id="{B6A3661E-347B-6BE0-547E-814E852D2233}"/>
                </a:ext>
              </a:extLst>
            </p:cNvPr>
            <p:cNvSpPr/>
            <p:nvPr/>
          </p:nvSpPr>
          <p:spPr>
            <a:xfrm>
              <a:off x="2480037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Freeform 148">
              <a:extLst>
                <a:ext uri="{FF2B5EF4-FFF2-40B4-BE49-F238E27FC236}">
                  <a16:creationId xmlns:a16="http://schemas.microsoft.com/office/drawing/2014/main" id="{8E4CFEE1-B784-18A3-F259-FA0AAB7D8A82}"/>
                </a:ext>
              </a:extLst>
            </p:cNvPr>
            <p:cNvSpPr/>
            <p:nvPr/>
          </p:nvSpPr>
          <p:spPr>
            <a:xfrm>
              <a:off x="2612453" y="1183019"/>
              <a:ext cx="83799" cy="132109"/>
            </a:xfrm>
            <a:custGeom>
              <a:avLst/>
              <a:gdLst>
                <a:gd name="connsiteX0" fmla="*/ 40675 w 83799"/>
                <a:gd name="connsiteY0" fmla="*/ 131814 h 132109"/>
                <a:gd name="connsiteX1" fmla="*/ 19744 w 83799"/>
                <a:gd name="connsiteY1" fmla="*/ 129522 h 132109"/>
                <a:gd name="connsiteX2" fmla="*/ 1930 w 83799"/>
                <a:gd name="connsiteY2" fmla="*/ 122721 h 132109"/>
                <a:gd name="connsiteX3" fmla="*/ 0 w 83799"/>
                <a:gd name="connsiteY3" fmla="*/ 90710 h 132109"/>
                <a:gd name="connsiteX4" fmla="*/ 3117 w 83799"/>
                <a:gd name="connsiteY4" fmla="*/ 90710 h 132109"/>
                <a:gd name="connsiteX5" fmla="*/ 13435 w 83799"/>
                <a:gd name="connsiteY5" fmla="*/ 111853 h 132109"/>
                <a:gd name="connsiteX6" fmla="*/ 26869 w 83799"/>
                <a:gd name="connsiteY6" fmla="*/ 119985 h 132109"/>
                <a:gd name="connsiteX7" fmla="*/ 40155 w 83799"/>
                <a:gd name="connsiteY7" fmla="*/ 122499 h 132109"/>
                <a:gd name="connsiteX8" fmla="*/ 57969 w 83799"/>
                <a:gd name="connsiteY8" fmla="*/ 116659 h 132109"/>
                <a:gd name="connsiteX9" fmla="*/ 64501 w 83799"/>
                <a:gd name="connsiteY9" fmla="*/ 100764 h 132109"/>
                <a:gd name="connsiteX10" fmla="*/ 60864 w 83799"/>
                <a:gd name="connsiteY10" fmla="*/ 88048 h 132109"/>
                <a:gd name="connsiteX11" fmla="*/ 50176 w 83799"/>
                <a:gd name="connsiteY11" fmla="*/ 79547 h 132109"/>
                <a:gd name="connsiteX12" fmla="*/ 32733 w 83799"/>
                <a:gd name="connsiteY12" fmla="*/ 70749 h 132109"/>
                <a:gd name="connsiteX13" fmla="*/ 11505 w 83799"/>
                <a:gd name="connsiteY13" fmla="*/ 56851 h 132109"/>
                <a:gd name="connsiteX14" fmla="*/ 4082 w 83799"/>
                <a:gd name="connsiteY14" fmla="*/ 36373 h 132109"/>
                <a:gd name="connsiteX15" fmla="*/ 7497 w 83799"/>
                <a:gd name="connsiteY15" fmla="*/ 22918 h 132109"/>
                <a:gd name="connsiteX16" fmla="*/ 16775 w 83799"/>
                <a:gd name="connsiteY16" fmla="*/ 11311 h 132109"/>
                <a:gd name="connsiteX17" fmla="*/ 29838 w 83799"/>
                <a:gd name="connsiteY17" fmla="*/ 3105 h 132109"/>
                <a:gd name="connsiteX18" fmla="*/ 44831 w 83799"/>
                <a:gd name="connsiteY18" fmla="*/ 0 h 132109"/>
                <a:gd name="connsiteX19" fmla="*/ 61977 w 83799"/>
                <a:gd name="connsiteY19" fmla="*/ 2144 h 132109"/>
                <a:gd name="connsiteX20" fmla="*/ 77787 w 83799"/>
                <a:gd name="connsiteY20" fmla="*/ 8354 h 132109"/>
                <a:gd name="connsiteX21" fmla="*/ 79717 w 83799"/>
                <a:gd name="connsiteY21" fmla="*/ 39404 h 132109"/>
                <a:gd name="connsiteX22" fmla="*/ 76599 w 83799"/>
                <a:gd name="connsiteY22" fmla="*/ 39404 h 132109"/>
                <a:gd name="connsiteX23" fmla="*/ 66431 w 83799"/>
                <a:gd name="connsiteY23" fmla="*/ 18630 h 132109"/>
                <a:gd name="connsiteX24" fmla="*/ 55149 w 83799"/>
                <a:gd name="connsiteY24" fmla="*/ 11681 h 132109"/>
                <a:gd name="connsiteX25" fmla="*/ 43644 w 83799"/>
                <a:gd name="connsiteY25" fmla="*/ 9537 h 132109"/>
                <a:gd name="connsiteX26" fmla="*/ 29690 w 83799"/>
                <a:gd name="connsiteY26" fmla="*/ 15155 h 132109"/>
                <a:gd name="connsiteX27" fmla="*/ 24123 w 83799"/>
                <a:gd name="connsiteY27" fmla="*/ 29349 h 132109"/>
                <a:gd name="connsiteX28" fmla="*/ 30061 w 83799"/>
                <a:gd name="connsiteY28" fmla="*/ 44283 h 132109"/>
                <a:gd name="connsiteX29" fmla="*/ 49285 w 83799"/>
                <a:gd name="connsiteY29" fmla="*/ 55964 h 132109"/>
                <a:gd name="connsiteX30" fmla="*/ 68657 w 83799"/>
                <a:gd name="connsiteY30" fmla="*/ 66757 h 132109"/>
                <a:gd name="connsiteX31" fmla="*/ 80088 w 83799"/>
                <a:gd name="connsiteY31" fmla="*/ 78290 h 132109"/>
                <a:gd name="connsiteX32" fmla="*/ 83799 w 83799"/>
                <a:gd name="connsiteY32" fmla="*/ 94628 h 132109"/>
                <a:gd name="connsiteX33" fmla="*/ 79939 w 83799"/>
                <a:gd name="connsiteY33" fmla="*/ 110744 h 132109"/>
                <a:gd name="connsiteX34" fmla="*/ 69622 w 83799"/>
                <a:gd name="connsiteY34" fmla="*/ 122499 h 132109"/>
                <a:gd name="connsiteX35" fmla="*/ 55668 w 83799"/>
                <a:gd name="connsiteY35" fmla="*/ 129670 h 132109"/>
                <a:gd name="connsiteX36" fmla="*/ 40749 w 83799"/>
                <a:gd name="connsiteY36" fmla="*/ 132110 h 132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799" h="132109">
                  <a:moveTo>
                    <a:pt x="40675" y="131814"/>
                  </a:moveTo>
                  <a:cubicBezTo>
                    <a:pt x="32510" y="131814"/>
                    <a:pt x="25533" y="131075"/>
                    <a:pt x="19744" y="129522"/>
                  </a:cubicBezTo>
                  <a:cubicBezTo>
                    <a:pt x="13954" y="127970"/>
                    <a:pt x="8016" y="125678"/>
                    <a:pt x="1930" y="122721"/>
                  </a:cubicBezTo>
                  <a:lnTo>
                    <a:pt x="0" y="90710"/>
                  </a:lnTo>
                  <a:lnTo>
                    <a:pt x="3117" y="90710"/>
                  </a:lnTo>
                  <a:lnTo>
                    <a:pt x="13435" y="111853"/>
                  </a:lnTo>
                  <a:cubicBezTo>
                    <a:pt x="17962" y="115624"/>
                    <a:pt x="22490" y="118359"/>
                    <a:pt x="26869" y="119985"/>
                  </a:cubicBezTo>
                  <a:cubicBezTo>
                    <a:pt x="31323" y="121686"/>
                    <a:pt x="35702" y="122499"/>
                    <a:pt x="40155" y="122499"/>
                  </a:cubicBezTo>
                  <a:cubicBezTo>
                    <a:pt x="47652" y="122499"/>
                    <a:pt x="53664" y="120577"/>
                    <a:pt x="57969" y="116659"/>
                  </a:cubicBezTo>
                  <a:cubicBezTo>
                    <a:pt x="62274" y="112740"/>
                    <a:pt x="64501" y="107491"/>
                    <a:pt x="64501" y="100764"/>
                  </a:cubicBezTo>
                  <a:cubicBezTo>
                    <a:pt x="64501" y="95441"/>
                    <a:pt x="63313" y="91227"/>
                    <a:pt x="60864" y="88048"/>
                  </a:cubicBezTo>
                  <a:cubicBezTo>
                    <a:pt x="58489" y="84869"/>
                    <a:pt x="54926" y="82060"/>
                    <a:pt x="50176" y="79547"/>
                  </a:cubicBezTo>
                  <a:cubicBezTo>
                    <a:pt x="45425" y="77033"/>
                    <a:pt x="39636" y="74076"/>
                    <a:pt x="32733" y="70749"/>
                  </a:cubicBezTo>
                  <a:cubicBezTo>
                    <a:pt x="23529" y="66314"/>
                    <a:pt x="16404" y="61730"/>
                    <a:pt x="11505" y="56851"/>
                  </a:cubicBezTo>
                  <a:cubicBezTo>
                    <a:pt x="6606" y="51971"/>
                    <a:pt x="4082" y="45170"/>
                    <a:pt x="4082" y="36373"/>
                  </a:cubicBezTo>
                  <a:cubicBezTo>
                    <a:pt x="4082" y="31715"/>
                    <a:pt x="5196" y="27206"/>
                    <a:pt x="7497" y="22918"/>
                  </a:cubicBezTo>
                  <a:cubicBezTo>
                    <a:pt x="9798" y="18556"/>
                    <a:pt x="12841" y="14712"/>
                    <a:pt x="16775" y="11311"/>
                  </a:cubicBezTo>
                  <a:cubicBezTo>
                    <a:pt x="20709" y="7910"/>
                    <a:pt x="25014" y="5175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9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431" y="18630"/>
                  </a:lnTo>
                  <a:cubicBezTo>
                    <a:pt x="62274" y="15377"/>
                    <a:pt x="58489" y="13085"/>
                    <a:pt x="55149" y="11681"/>
                  </a:cubicBezTo>
                  <a:cubicBezTo>
                    <a:pt x="51809" y="10276"/>
                    <a:pt x="47949" y="9537"/>
                    <a:pt x="43644" y="9537"/>
                  </a:cubicBezTo>
                  <a:cubicBezTo>
                    <a:pt x="38077" y="9537"/>
                    <a:pt x="33401" y="11385"/>
                    <a:pt x="29690" y="15155"/>
                  </a:cubicBezTo>
                  <a:cubicBezTo>
                    <a:pt x="25978" y="18926"/>
                    <a:pt x="24123" y="23657"/>
                    <a:pt x="24123" y="29349"/>
                  </a:cubicBezTo>
                  <a:cubicBezTo>
                    <a:pt x="24123" y="35707"/>
                    <a:pt x="26127" y="40660"/>
                    <a:pt x="30061" y="44283"/>
                  </a:cubicBezTo>
                  <a:cubicBezTo>
                    <a:pt x="33995" y="47905"/>
                    <a:pt x="40452" y="51750"/>
                    <a:pt x="49285" y="55964"/>
                  </a:cubicBezTo>
                  <a:cubicBezTo>
                    <a:pt x="57078" y="59734"/>
                    <a:pt x="63536" y="63282"/>
                    <a:pt x="68657" y="66757"/>
                  </a:cubicBezTo>
                  <a:cubicBezTo>
                    <a:pt x="73779" y="70158"/>
                    <a:pt x="77564" y="74002"/>
                    <a:pt x="80088" y="78290"/>
                  </a:cubicBezTo>
                  <a:cubicBezTo>
                    <a:pt x="82537" y="82578"/>
                    <a:pt x="83799" y="87974"/>
                    <a:pt x="83799" y="94628"/>
                  </a:cubicBezTo>
                  <a:cubicBezTo>
                    <a:pt x="83799" y="100690"/>
                    <a:pt x="82537" y="106087"/>
                    <a:pt x="79939" y="110744"/>
                  </a:cubicBezTo>
                  <a:cubicBezTo>
                    <a:pt x="77342" y="115402"/>
                    <a:pt x="73927" y="119320"/>
                    <a:pt x="69622" y="122499"/>
                  </a:cubicBezTo>
                  <a:cubicBezTo>
                    <a:pt x="65317" y="125678"/>
                    <a:pt x="60715" y="128043"/>
                    <a:pt x="55668" y="129670"/>
                  </a:cubicBezTo>
                  <a:cubicBezTo>
                    <a:pt x="50695" y="131296"/>
                    <a:pt x="45722" y="132110"/>
                    <a:pt x="40749" y="132110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Freeform 149">
              <a:extLst>
                <a:ext uri="{FF2B5EF4-FFF2-40B4-BE49-F238E27FC236}">
                  <a16:creationId xmlns:a16="http://schemas.microsoft.com/office/drawing/2014/main" id="{3BDC13BE-83CA-E7A0-BC83-696B84368799}"/>
                </a:ext>
              </a:extLst>
            </p:cNvPr>
            <p:cNvSpPr/>
            <p:nvPr/>
          </p:nvSpPr>
          <p:spPr>
            <a:xfrm>
              <a:off x="2727649" y="1182871"/>
              <a:ext cx="111558" cy="131961"/>
            </a:xfrm>
            <a:custGeom>
              <a:avLst/>
              <a:gdLst>
                <a:gd name="connsiteX0" fmla="*/ 65243 w 111558"/>
                <a:gd name="connsiteY0" fmla="*/ 131962 h 131961"/>
                <a:gd name="connsiteX1" fmla="*/ 30580 w 111558"/>
                <a:gd name="connsiteY1" fmla="*/ 123830 h 131961"/>
                <a:gd name="connsiteX2" fmla="*/ 8016 w 111558"/>
                <a:gd name="connsiteY2" fmla="*/ 101503 h 131961"/>
                <a:gd name="connsiteX3" fmla="*/ 0 w 111558"/>
                <a:gd name="connsiteY3" fmla="*/ 69271 h 131961"/>
                <a:gd name="connsiteX4" fmla="*/ 5493 w 111558"/>
                <a:gd name="connsiteY4" fmla="*/ 42878 h 131961"/>
                <a:gd name="connsiteX5" fmla="*/ 20412 w 111558"/>
                <a:gd name="connsiteY5" fmla="*/ 20774 h 131961"/>
                <a:gd name="connsiteX6" fmla="*/ 42159 w 111558"/>
                <a:gd name="connsiteY6" fmla="*/ 5545 h 131961"/>
                <a:gd name="connsiteX7" fmla="*/ 68286 w 111558"/>
                <a:gd name="connsiteY7" fmla="*/ 0 h 131961"/>
                <a:gd name="connsiteX8" fmla="*/ 85061 w 111558"/>
                <a:gd name="connsiteY8" fmla="*/ 1257 h 131961"/>
                <a:gd name="connsiteX9" fmla="*/ 97234 w 111558"/>
                <a:gd name="connsiteY9" fmla="*/ 4584 h 131961"/>
                <a:gd name="connsiteX10" fmla="*/ 108070 w 111558"/>
                <a:gd name="connsiteY10" fmla="*/ 9315 h 131961"/>
                <a:gd name="connsiteX11" fmla="*/ 109258 w 111558"/>
                <a:gd name="connsiteY11" fmla="*/ 43839 h 131961"/>
                <a:gd name="connsiteX12" fmla="*/ 105769 w 111558"/>
                <a:gd name="connsiteY12" fmla="*/ 43839 h 131961"/>
                <a:gd name="connsiteX13" fmla="*/ 92335 w 111558"/>
                <a:gd name="connsiteY13" fmla="*/ 18630 h 131961"/>
                <a:gd name="connsiteX14" fmla="*/ 80385 w 111558"/>
                <a:gd name="connsiteY14" fmla="*/ 11829 h 131961"/>
                <a:gd name="connsiteX15" fmla="*/ 68435 w 111558"/>
                <a:gd name="connsiteY15" fmla="*/ 9685 h 131961"/>
                <a:gd name="connsiteX16" fmla="*/ 44238 w 111558"/>
                <a:gd name="connsiteY16" fmla="*/ 16634 h 131961"/>
                <a:gd name="connsiteX17" fmla="*/ 27389 w 111558"/>
                <a:gd name="connsiteY17" fmla="*/ 35929 h 131961"/>
                <a:gd name="connsiteX18" fmla="*/ 21228 w 111558"/>
                <a:gd name="connsiteY18" fmla="*/ 64391 h 131961"/>
                <a:gd name="connsiteX19" fmla="*/ 27166 w 111558"/>
                <a:gd name="connsiteY19" fmla="*/ 95367 h 131961"/>
                <a:gd name="connsiteX20" fmla="*/ 43273 w 111558"/>
                <a:gd name="connsiteY20" fmla="*/ 115032 h 131961"/>
                <a:gd name="connsiteX21" fmla="*/ 65688 w 111558"/>
                <a:gd name="connsiteY21" fmla="*/ 121834 h 131961"/>
                <a:gd name="connsiteX22" fmla="*/ 82760 w 111558"/>
                <a:gd name="connsiteY22" fmla="*/ 119098 h 131961"/>
                <a:gd name="connsiteX23" fmla="*/ 95155 w 111558"/>
                <a:gd name="connsiteY23" fmla="*/ 112666 h 131961"/>
                <a:gd name="connsiteX24" fmla="*/ 108219 w 111558"/>
                <a:gd name="connsiteY24" fmla="*/ 90932 h 131961"/>
                <a:gd name="connsiteX25" fmla="*/ 111559 w 111558"/>
                <a:gd name="connsiteY25" fmla="*/ 90932 h 131961"/>
                <a:gd name="connsiteX26" fmla="*/ 109258 w 111558"/>
                <a:gd name="connsiteY26" fmla="*/ 122203 h 131961"/>
                <a:gd name="connsiteX27" fmla="*/ 90925 w 111558"/>
                <a:gd name="connsiteY27" fmla="*/ 129152 h 131961"/>
                <a:gd name="connsiteX28" fmla="*/ 65614 w 111558"/>
                <a:gd name="connsiteY28" fmla="*/ 131888 h 131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11558" h="131961">
                  <a:moveTo>
                    <a:pt x="65243" y="131962"/>
                  </a:moveTo>
                  <a:cubicBezTo>
                    <a:pt x="51883" y="131962"/>
                    <a:pt x="40304" y="129226"/>
                    <a:pt x="30580" y="123830"/>
                  </a:cubicBezTo>
                  <a:cubicBezTo>
                    <a:pt x="20857" y="118359"/>
                    <a:pt x="13286" y="110966"/>
                    <a:pt x="8016" y="101503"/>
                  </a:cubicBezTo>
                  <a:cubicBezTo>
                    <a:pt x="2672" y="92040"/>
                    <a:pt x="0" y="81321"/>
                    <a:pt x="0" y="69271"/>
                  </a:cubicBezTo>
                  <a:cubicBezTo>
                    <a:pt x="0" y="59956"/>
                    <a:pt x="1781" y="51158"/>
                    <a:pt x="5493" y="42878"/>
                  </a:cubicBezTo>
                  <a:cubicBezTo>
                    <a:pt x="9130" y="34598"/>
                    <a:pt x="14103" y="27206"/>
                    <a:pt x="20412" y="20774"/>
                  </a:cubicBezTo>
                  <a:cubicBezTo>
                    <a:pt x="26721" y="14268"/>
                    <a:pt x="33921" y="9241"/>
                    <a:pt x="42159" y="5545"/>
                  </a:cubicBezTo>
                  <a:cubicBezTo>
                    <a:pt x="50324" y="1848"/>
                    <a:pt x="59008" y="0"/>
                    <a:pt x="68286" y="0"/>
                  </a:cubicBezTo>
                  <a:cubicBezTo>
                    <a:pt x="74892" y="0"/>
                    <a:pt x="80459" y="444"/>
                    <a:pt x="85061" y="1257"/>
                  </a:cubicBezTo>
                  <a:cubicBezTo>
                    <a:pt x="89589" y="2070"/>
                    <a:pt x="93671" y="3179"/>
                    <a:pt x="97234" y="4584"/>
                  </a:cubicBezTo>
                  <a:cubicBezTo>
                    <a:pt x="100796" y="5914"/>
                    <a:pt x="104434" y="7541"/>
                    <a:pt x="108070" y="9315"/>
                  </a:cubicBezTo>
                  <a:lnTo>
                    <a:pt x="109258" y="43839"/>
                  </a:lnTo>
                  <a:lnTo>
                    <a:pt x="105769" y="43839"/>
                  </a:lnTo>
                  <a:lnTo>
                    <a:pt x="92335" y="18630"/>
                  </a:lnTo>
                  <a:cubicBezTo>
                    <a:pt x="87881" y="15525"/>
                    <a:pt x="83948" y="13233"/>
                    <a:pt x="80385" y="11829"/>
                  </a:cubicBezTo>
                  <a:cubicBezTo>
                    <a:pt x="76822" y="10424"/>
                    <a:pt x="72814" y="9685"/>
                    <a:pt x="68435" y="9685"/>
                  </a:cubicBezTo>
                  <a:cubicBezTo>
                    <a:pt x="59454" y="9685"/>
                    <a:pt x="51437" y="12050"/>
                    <a:pt x="44238" y="16634"/>
                  </a:cubicBezTo>
                  <a:cubicBezTo>
                    <a:pt x="37038" y="21217"/>
                    <a:pt x="31471" y="27723"/>
                    <a:pt x="27389" y="35929"/>
                  </a:cubicBezTo>
                  <a:cubicBezTo>
                    <a:pt x="23306" y="44135"/>
                    <a:pt x="21228" y="53598"/>
                    <a:pt x="21228" y="64391"/>
                  </a:cubicBezTo>
                  <a:cubicBezTo>
                    <a:pt x="21228" y="76442"/>
                    <a:pt x="23232" y="86718"/>
                    <a:pt x="27166" y="95367"/>
                  </a:cubicBezTo>
                  <a:cubicBezTo>
                    <a:pt x="31100" y="103943"/>
                    <a:pt x="36518" y="110523"/>
                    <a:pt x="43273" y="115032"/>
                  </a:cubicBezTo>
                  <a:cubicBezTo>
                    <a:pt x="50027" y="119542"/>
                    <a:pt x="57524" y="121834"/>
                    <a:pt x="65688" y="121834"/>
                  </a:cubicBezTo>
                  <a:cubicBezTo>
                    <a:pt x="72443" y="121834"/>
                    <a:pt x="78158" y="120946"/>
                    <a:pt x="82760" y="119098"/>
                  </a:cubicBezTo>
                  <a:cubicBezTo>
                    <a:pt x="87362" y="117250"/>
                    <a:pt x="91518" y="115180"/>
                    <a:pt x="95155" y="112666"/>
                  </a:cubicBezTo>
                  <a:lnTo>
                    <a:pt x="108219" y="90932"/>
                  </a:lnTo>
                  <a:lnTo>
                    <a:pt x="111559" y="90932"/>
                  </a:lnTo>
                  <a:lnTo>
                    <a:pt x="109258" y="122203"/>
                  </a:lnTo>
                  <a:cubicBezTo>
                    <a:pt x="103543" y="125086"/>
                    <a:pt x="97456" y="127378"/>
                    <a:pt x="90925" y="129152"/>
                  </a:cubicBezTo>
                  <a:cubicBezTo>
                    <a:pt x="84393" y="130927"/>
                    <a:pt x="76006" y="131888"/>
                    <a:pt x="65614" y="131888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Freeform 150">
              <a:extLst>
                <a:ext uri="{FF2B5EF4-FFF2-40B4-BE49-F238E27FC236}">
                  <a16:creationId xmlns:a16="http://schemas.microsoft.com/office/drawing/2014/main" id="{515A9323-D65C-234C-7DEB-817F4599B47E}"/>
                </a:ext>
              </a:extLst>
            </p:cNvPr>
            <p:cNvSpPr/>
            <p:nvPr/>
          </p:nvSpPr>
          <p:spPr>
            <a:xfrm>
              <a:off x="2870086" y="1183019"/>
              <a:ext cx="131079" cy="131887"/>
            </a:xfrm>
            <a:custGeom>
              <a:avLst/>
              <a:gdLst>
                <a:gd name="connsiteX0" fmla="*/ 69325 w 131079"/>
                <a:gd name="connsiteY0" fmla="*/ 122129 h 131887"/>
                <a:gd name="connsiteX1" fmla="*/ 90182 w 131079"/>
                <a:gd name="connsiteY1" fmla="*/ 115919 h 131887"/>
                <a:gd name="connsiteX2" fmla="*/ 104211 w 131079"/>
                <a:gd name="connsiteY2" fmla="*/ 98472 h 131887"/>
                <a:gd name="connsiteX3" fmla="*/ 109258 w 131079"/>
                <a:gd name="connsiteY3" fmla="*/ 71858 h 131887"/>
                <a:gd name="connsiteX4" fmla="*/ 103023 w 131079"/>
                <a:gd name="connsiteY4" fmla="*/ 38960 h 131887"/>
                <a:gd name="connsiteX5" fmla="*/ 86100 w 131079"/>
                <a:gd name="connsiteY5" fmla="*/ 17151 h 131887"/>
                <a:gd name="connsiteX6" fmla="*/ 62348 w 131079"/>
                <a:gd name="connsiteY6" fmla="*/ 9389 h 131887"/>
                <a:gd name="connsiteX7" fmla="*/ 41343 w 131079"/>
                <a:gd name="connsiteY7" fmla="*/ 15525 h 131887"/>
                <a:gd name="connsiteX8" fmla="*/ 27017 w 131079"/>
                <a:gd name="connsiteY8" fmla="*/ 32898 h 131887"/>
                <a:gd name="connsiteX9" fmla="*/ 21822 w 131079"/>
                <a:gd name="connsiteY9" fmla="*/ 59512 h 131887"/>
                <a:gd name="connsiteX10" fmla="*/ 28131 w 131079"/>
                <a:gd name="connsiteY10" fmla="*/ 92484 h 131887"/>
                <a:gd name="connsiteX11" fmla="*/ 45277 w 131079"/>
                <a:gd name="connsiteY11" fmla="*/ 114441 h 131887"/>
                <a:gd name="connsiteX12" fmla="*/ 69325 w 131079"/>
                <a:gd name="connsiteY12" fmla="*/ 122203 h 131887"/>
                <a:gd name="connsiteX13" fmla="*/ 65466 w 131079"/>
                <a:gd name="connsiteY13" fmla="*/ 131888 h 131887"/>
                <a:gd name="connsiteX14" fmla="*/ 39487 w 131079"/>
                <a:gd name="connsiteY14" fmla="*/ 126935 h 131887"/>
                <a:gd name="connsiteX15" fmla="*/ 18630 w 131079"/>
                <a:gd name="connsiteY15" fmla="*/ 113184 h 131887"/>
                <a:gd name="connsiteX16" fmla="*/ 4899 w 131079"/>
                <a:gd name="connsiteY16" fmla="*/ 92336 h 131887"/>
                <a:gd name="connsiteX17" fmla="*/ 0 w 131079"/>
                <a:gd name="connsiteY17" fmla="*/ 65944 h 131887"/>
                <a:gd name="connsiteX18" fmla="*/ 4899 w 131079"/>
                <a:gd name="connsiteY18" fmla="*/ 39552 h 131887"/>
                <a:gd name="connsiteX19" fmla="*/ 18630 w 131079"/>
                <a:gd name="connsiteY19" fmla="*/ 18704 h 131887"/>
                <a:gd name="connsiteX20" fmla="*/ 39487 w 131079"/>
                <a:gd name="connsiteY20" fmla="*/ 4953 h 131887"/>
                <a:gd name="connsiteX21" fmla="*/ 65466 w 131079"/>
                <a:gd name="connsiteY21" fmla="*/ 0 h 131887"/>
                <a:gd name="connsiteX22" fmla="*/ 91444 w 131079"/>
                <a:gd name="connsiteY22" fmla="*/ 4953 h 131887"/>
                <a:gd name="connsiteX23" fmla="*/ 112301 w 131079"/>
                <a:gd name="connsiteY23" fmla="*/ 18704 h 131887"/>
                <a:gd name="connsiteX24" fmla="*/ 126107 w 131079"/>
                <a:gd name="connsiteY24" fmla="*/ 39552 h 131887"/>
                <a:gd name="connsiteX25" fmla="*/ 131080 w 131079"/>
                <a:gd name="connsiteY25" fmla="*/ 65944 h 131887"/>
                <a:gd name="connsiteX26" fmla="*/ 126107 w 131079"/>
                <a:gd name="connsiteY26" fmla="*/ 92336 h 131887"/>
                <a:gd name="connsiteX27" fmla="*/ 112301 w 131079"/>
                <a:gd name="connsiteY27" fmla="*/ 113184 h 131887"/>
                <a:gd name="connsiteX28" fmla="*/ 91444 w 131079"/>
                <a:gd name="connsiteY28" fmla="*/ 126935 h 131887"/>
                <a:gd name="connsiteX29" fmla="*/ 65466 w 131079"/>
                <a:gd name="connsiteY29" fmla="*/ 131888 h 131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31079" h="131887">
                  <a:moveTo>
                    <a:pt x="69325" y="122129"/>
                  </a:moveTo>
                  <a:cubicBezTo>
                    <a:pt x="77267" y="122129"/>
                    <a:pt x="84170" y="120059"/>
                    <a:pt x="90182" y="115919"/>
                  </a:cubicBezTo>
                  <a:cubicBezTo>
                    <a:pt x="96120" y="111779"/>
                    <a:pt x="100796" y="105939"/>
                    <a:pt x="104211" y="98472"/>
                  </a:cubicBezTo>
                  <a:cubicBezTo>
                    <a:pt x="107551" y="91005"/>
                    <a:pt x="109258" y="82134"/>
                    <a:pt x="109258" y="71858"/>
                  </a:cubicBezTo>
                  <a:cubicBezTo>
                    <a:pt x="109258" y="59290"/>
                    <a:pt x="107180" y="48349"/>
                    <a:pt x="103023" y="38960"/>
                  </a:cubicBezTo>
                  <a:cubicBezTo>
                    <a:pt x="98867" y="29571"/>
                    <a:pt x="93226" y="22326"/>
                    <a:pt x="86100" y="17151"/>
                  </a:cubicBezTo>
                  <a:cubicBezTo>
                    <a:pt x="78974" y="11976"/>
                    <a:pt x="71033" y="9389"/>
                    <a:pt x="62348" y="9389"/>
                  </a:cubicBezTo>
                  <a:cubicBezTo>
                    <a:pt x="54406" y="9389"/>
                    <a:pt x="47429" y="11459"/>
                    <a:pt x="41343" y="15525"/>
                  </a:cubicBezTo>
                  <a:cubicBezTo>
                    <a:pt x="35256" y="19591"/>
                    <a:pt x="30506" y="25357"/>
                    <a:pt x="27017" y="32898"/>
                  </a:cubicBezTo>
                  <a:cubicBezTo>
                    <a:pt x="23603" y="40439"/>
                    <a:pt x="21822" y="49236"/>
                    <a:pt x="21822" y="59512"/>
                  </a:cubicBezTo>
                  <a:cubicBezTo>
                    <a:pt x="21822" y="72080"/>
                    <a:pt x="23900" y="83021"/>
                    <a:pt x="28131" y="92484"/>
                  </a:cubicBezTo>
                  <a:cubicBezTo>
                    <a:pt x="32362" y="101947"/>
                    <a:pt x="38077" y="109266"/>
                    <a:pt x="45277" y="114441"/>
                  </a:cubicBezTo>
                  <a:cubicBezTo>
                    <a:pt x="52477" y="119616"/>
                    <a:pt x="60493" y="122203"/>
                    <a:pt x="69325" y="122203"/>
                  </a:cubicBezTo>
                  <a:moveTo>
                    <a:pt x="65466" y="131888"/>
                  </a:moveTo>
                  <a:cubicBezTo>
                    <a:pt x="56113" y="131888"/>
                    <a:pt x="47429" y="130261"/>
                    <a:pt x="39487" y="126935"/>
                  </a:cubicBezTo>
                  <a:cubicBezTo>
                    <a:pt x="31471" y="123608"/>
                    <a:pt x="24568" y="119024"/>
                    <a:pt x="18630" y="113184"/>
                  </a:cubicBezTo>
                  <a:cubicBezTo>
                    <a:pt x="12692" y="107270"/>
                    <a:pt x="8165" y="100320"/>
                    <a:pt x="4899" y="92336"/>
                  </a:cubicBezTo>
                  <a:cubicBezTo>
                    <a:pt x="1633" y="84352"/>
                    <a:pt x="0" y="75555"/>
                    <a:pt x="0" y="65944"/>
                  </a:cubicBezTo>
                  <a:cubicBezTo>
                    <a:pt x="0" y="56333"/>
                    <a:pt x="1633" y="47610"/>
                    <a:pt x="4899" y="39552"/>
                  </a:cubicBezTo>
                  <a:cubicBezTo>
                    <a:pt x="8165" y="31567"/>
                    <a:pt x="12692" y="24544"/>
                    <a:pt x="18630" y="18704"/>
                  </a:cubicBezTo>
                  <a:cubicBezTo>
                    <a:pt x="24568" y="12790"/>
                    <a:pt x="31471" y="8206"/>
                    <a:pt x="39487" y="4953"/>
                  </a:cubicBezTo>
                  <a:cubicBezTo>
                    <a:pt x="47503" y="1626"/>
                    <a:pt x="56113" y="0"/>
                    <a:pt x="65466" y="0"/>
                  </a:cubicBezTo>
                  <a:cubicBezTo>
                    <a:pt x="74818" y="0"/>
                    <a:pt x="83502" y="1626"/>
                    <a:pt x="91444" y="4953"/>
                  </a:cubicBezTo>
                  <a:cubicBezTo>
                    <a:pt x="99460" y="8280"/>
                    <a:pt x="106363" y="12864"/>
                    <a:pt x="112301" y="18704"/>
                  </a:cubicBezTo>
                  <a:cubicBezTo>
                    <a:pt x="118239" y="24618"/>
                    <a:pt x="122841" y="31567"/>
                    <a:pt x="126107" y="39552"/>
                  </a:cubicBezTo>
                  <a:cubicBezTo>
                    <a:pt x="129447" y="47536"/>
                    <a:pt x="131080" y="56407"/>
                    <a:pt x="131080" y="65944"/>
                  </a:cubicBezTo>
                  <a:cubicBezTo>
                    <a:pt x="131080" y="75481"/>
                    <a:pt x="129447" y="84352"/>
                    <a:pt x="126107" y="92336"/>
                  </a:cubicBezTo>
                  <a:cubicBezTo>
                    <a:pt x="122767" y="100320"/>
                    <a:pt x="118165" y="107344"/>
                    <a:pt x="112301" y="113184"/>
                  </a:cubicBezTo>
                  <a:cubicBezTo>
                    <a:pt x="106363" y="119098"/>
                    <a:pt x="99460" y="123682"/>
                    <a:pt x="91444" y="126935"/>
                  </a:cubicBezTo>
                  <a:cubicBezTo>
                    <a:pt x="83428" y="130261"/>
                    <a:pt x="74818" y="131888"/>
                    <a:pt x="65466" y="131888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Freeform 151">
              <a:extLst>
                <a:ext uri="{FF2B5EF4-FFF2-40B4-BE49-F238E27FC236}">
                  <a16:creationId xmlns:a16="http://schemas.microsoft.com/office/drawing/2014/main" id="{D65E8D21-6788-DE50-E717-37A7BC640D0F}"/>
                </a:ext>
              </a:extLst>
            </p:cNvPr>
            <p:cNvSpPr/>
            <p:nvPr/>
          </p:nvSpPr>
          <p:spPr>
            <a:xfrm>
              <a:off x="3023359" y="1184867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Freeform 152">
              <a:extLst>
                <a:ext uri="{FF2B5EF4-FFF2-40B4-BE49-F238E27FC236}">
                  <a16:creationId xmlns:a16="http://schemas.microsoft.com/office/drawing/2014/main" id="{046302CA-194E-906D-A93D-9E5144971FC8}"/>
                </a:ext>
              </a:extLst>
            </p:cNvPr>
            <p:cNvSpPr/>
            <p:nvPr/>
          </p:nvSpPr>
          <p:spPr>
            <a:xfrm>
              <a:off x="3105599" y="1184867"/>
              <a:ext cx="99311" cy="128043"/>
            </a:xfrm>
            <a:custGeom>
              <a:avLst/>
              <a:gdLst>
                <a:gd name="connsiteX0" fmla="*/ 0 w 99311"/>
                <a:gd name="connsiteY0" fmla="*/ 128043 h 128043"/>
                <a:gd name="connsiteX1" fmla="*/ 0 w 99311"/>
                <a:gd name="connsiteY1" fmla="*/ 124938 h 128043"/>
                <a:gd name="connsiteX2" fmla="*/ 15735 w 99311"/>
                <a:gd name="connsiteY2" fmla="*/ 117176 h 128043"/>
                <a:gd name="connsiteX3" fmla="*/ 15735 w 99311"/>
                <a:gd name="connsiteY3" fmla="*/ 10867 h 128043"/>
                <a:gd name="connsiteX4" fmla="*/ 0 w 99311"/>
                <a:gd name="connsiteY4" fmla="*/ 3105 h 128043"/>
                <a:gd name="connsiteX5" fmla="*/ 0 w 99311"/>
                <a:gd name="connsiteY5" fmla="*/ 0 h 128043"/>
                <a:gd name="connsiteX6" fmla="*/ 53961 w 99311"/>
                <a:gd name="connsiteY6" fmla="*/ 0 h 128043"/>
                <a:gd name="connsiteX7" fmla="*/ 53961 w 99311"/>
                <a:gd name="connsiteY7" fmla="*/ 3105 h 128043"/>
                <a:gd name="connsiteX8" fmla="*/ 36221 w 99311"/>
                <a:gd name="connsiteY8" fmla="*/ 10867 h 128043"/>
                <a:gd name="connsiteX9" fmla="*/ 36221 w 99311"/>
                <a:gd name="connsiteY9" fmla="*/ 117398 h 128043"/>
                <a:gd name="connsiteX10" fmla="*/ 82389 w 99311"/>
                <a:gd name="connsiteY10" fmla="*/ 117398 h 128043"/>
                <a:gd name="connsiteX11" fmla="*/ 96194 w 99311"/>
                <a:gd name="connsiteY11" fmla="*/ 83982 h 128043"/>
                <a:gd name="connsiteX12" fmla="*/ 99312 w 99311"/>
                <a:gd name="connsiteY12" fmla="*/ 83982 h 128043"/>
                <a:gd name="connsiteX13" fmla="*/ 99312 w 99311"/>
                <a:gd name="connsiteY13" fmla="*/ 128043 h 128043"/>
                <a:gd name="connsiteX14" fmla="*/ 0 w 99311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1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3982"/>
                  </a:lnTo>
                  <a:lnTo>
                    <a:pt x="99312" y="83982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Freeform 153">
              <a:extLst>
                <a:ext uri="{FF2B5EF4-FFF2-40B4-BE49-F238E27FC236}">
                  <a16:creationId xmlns:a16="http://schemas.microsoft.com/office/drawing/2014/main" id="{D7AA0727-ABE3-4203-98AC-85A2A5FD23BB}"/>
                </a:ext>
              </a:extLst>
            </p:cNvPr>
            <p:cNvSpPr/>
            <p:nvPr/>
          </p:nvSpPr>
          <p:spPr>
            <a:xfrm>
              <a:off x="3255680" y="1197731"/>
              <a:ext cx="107699" cy="103277"/>
            </a:xfrm>
            <a:custGeom>
              <a:avLst/>
              <a:gdLst>
                <a:gd name="connsiteX0" fmla="*/ 0 w 107699"/>
                <a:gd name="connsiteY0" fmla="*/ 102464 h 103277"/>
                <a:gd name="connsiteX1" fmla="*/ 0 w 107699"/>
                <a:gd name="connsiteY1" fmla="*/ 99951 h 103277"/>
                <a:gd name="connsiteX2" fmla="*/ 12618 w 107699"/>
                <a:gd name="connsiteY2" fmla="*/ 93741 h 103277"/>
                <a:gd name="connsiteX3" fmla="*/ 12618 w 107699"/>
                <a:gd name="connsiteY3" fmla="*/ 9019 h 103277"/>
                <a:gd name="connsiteX4" fmla="*/ 148 w 107699"/>
                <a:gd name="connsiteY4" fmla="*/ 2514 h 103277"/>
                <a:gd name="connsiteX5" fmla="*/ 148 w 107699"/>
                <a:gd name="connsiteY5" fmla="*/ 0 h 103277"/>
                <a:gd name="connsiteX6" fmla="*/ 24642 w 107699"/>
                <a:gd name="connsiteY6" fmla="*/ 0 h 103277"/>
                <a:gd name="connsiteX7" fmla="*/ 84319 w 107699"/>
                <a:gd name="connsiteY7" fmla="*/ 73115 h 103277"/>
                <a:gd name="connsiteX8" fmla="*/ 84319 w 107699"/>
                <a:gd name="connsiteY8" fmla="*/ 8576 h 103277"/>
                <a:gd name="connsiteX9" fmla="*/ 68286 w 107699"/>
                <a:gd name="connsiteY9" fmla="*/ 2514 h 103277"/>
                <a:gd name="connsiteX10" fmla="*/ 68286 w 107699"/>
                <a:gd name="connsiteY10" fmla="*/ 0 h 103277"/>
                <a:gd name="connsiteX11" fmla="*/ 107699 w 107699"/>
                <a:gd name="connsiteY11" fmla="*/ 0 h 103277"/>
                <a:gd name="connsiteX12" fmla="*/ 107699 w 107699"/>
                <a:gd name="connsiteY12" fmla="*/ 2514 h 103277"/>
                <a:gd name="connsiteX13" fmla="*/ 95230 w 107699"/>
                <a:gd name="connsiteY13" fmla="*/ 8576 h 103277"/>
                <a:gd name="connsiteX14" fmla="*/ 95230 w 107699"/>
                <a:gd name="connsiteY14" fmla="*/ 103278 h 103277"/>
                <a:gd name="connsiteX15" fmla="*/ 88549 w 107699"/>
                <a:gd name="connsiteY15" fmla="*/ 103278 h 103277"/>
                <a:gd name="connsiteX16" fmla="*/ 23529 w 107699"/>
                <a:gd name="connsiteY16" fmla="*/ 23805 h 103277"/>
                <a:gd name="connsiteX17" fmla="*/ 23529 w 107699"/>
                <a:gd name="connsiteY17" fmla="*/ 93963 h 103277"/>
                <a:gd name="connsiteX18" fmla="*/ 39561 w 107699"/>
                <a:gd name="connsiteY18" fmla="*/ 99951 h 103277"/>
                <a:gd name="connsiteX19" fmla="*/ 39561 w 107699"/>
                <a:gd name="connsiteY19" fmla="*/ 102464 h 103277"/>
                <a:gd name="connsiteX20" fmla="*/ 0 w 107699"/>
                <a:gd name="connsiteY20" fmla="*/ 102464 h 10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7699" h="103277">
                  <a:moveTo>
                    <a:pt x="0" y="102464"/>
                  </a:moveTo>
                  <a:lnTo>
                    <a:pt x="0" y="99951"/>
                  </a:lnTo>
                  <a:lnTo>
                    <a:pt x="12618" y="93741"/>
                  </a:lnTo>
                  <a:lnTo>
                    <a:pt x="12618" y="9019"/>
                  </a:lnTo>
                  <a:lnTo>
                    <a:pt x="148" y="2514"/>
                  </a:lnTo>
                  <a:lnTo>
                    <a:pt x="148" y="0"/>
                  </a:lnTo>
                  <a:lnTo>
                    <a:pt x="24642" y="0"/>
                  </a:lnTo>
                  <a:lnTo>
                    <a:pt x="84319" y="73115"/>
                  </a:lnTo>
                  <a:lnTo>
                    <a:pt x="84319" y="8576"/>
                  </a:lnTo>
                  <a:lnTo>
                    <a:pt x="68286" y="2514"/>
                  </a:lnTo>
                  <a:lnTo>
                    <a:pt x="68286" y="0"/>
                  </a:lnTo>
                  <a:lnTo>
                    <a:pt x="107699" y="0"/>
                  </a:lnTo>
                  <a:lnTo>
                    <a:pt x="107699" y="2514"/>
                  </a:lnTo>
                  <a:lnTo>
                    <a:pt x="95230" y="8576"/>
                  </a:lnTo>
                  <a:lnTo>
                    <a:pt x="95230" y="103278"/>
                  </a:lnTo>
                  <a:lnTo>
                    <a:pt x="88549" y="103278"/>
                  </a:lnTo>
                  <a:lnTo>
                    <a:pt x="23529" y="23805"/>
                  </a:lnTo>
                  <a:lnTo>
                    <a:pt x="23529" y="93963"/>
                  </a:lnTo>
                  <a:lnTo>
                    <a:pt x="39561" y="99951"/>
                  </a:lnTo>
                  <a:lnTo>
                    <a:pt x="39561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Freeform 154">
              <a:extLst>
                <a:ext uri="{FF2B5EF4-FFF2-40B4-BE49-F238E27FC236}">
                  <a16:creationId xmlns:a16="http://schemas.microsoft.com/office/drawing/2014/main" id="{A2A64704-14F3-F038-FC75-195EE472871A}"/>
                </a:ext>
              </a:extLst>
            </p:cNvPr>
            <p:cNvSpPr/>
            <p:nvPr/>
          </p:nvSpPr>
          <p:spPr>
            <a:xfrm>
              <a:off x="3368798" y="1196696"/>
              <a:ext cx="108144" cy="102833"/>
            </a:xfrm>
            <a:custGeom>
              <a:avLst/>
              <a:gdLst>
                <a:gd name="connsiteX0" fmla="*/ 30951 w 108144"/>
                <a:gd name="connsiteY0" fmla="*/ 69049 h 102833"/>
                <a:gd name="connsiteX1" fmla="*/ 30951 w 108144"/>
                <a:gd name="connsiteY1" fmla="*/ 69049 h 102833"/>
                <a:gd name="connsiteX2" fmla="*/ 50472 w 108144"/>
                <a:gd name="connsiteY2" fmla="*/ 21365 h 102833"/>
                <a:gd name="connsiteX3" fmla="*/ 62423 w 108144"/>
                <a:gd name="connsiteY3" fmla="*/ 50567 h 102833"/>
                <a:gd name="connsiteX4" fmla="*/ 31026 w 108144"/>
                <a:gd name="connsiteY4" fmla="*/ 69123 h 102833"/>
                <a:gd name="connsiteX5" fmla="*/ 97605 w 108144"/>
                <a:gd name="connsiteY5" fmla="*/ 94924 h 102833"/>
                <a:gd name="connsiteX6" fmla="*/ 80385 w 108144"/>
                <a:gd name="connsiteY6" fmla="*/ 53450 h 102833"/>
                <a:gd name="connsiteX7" fmla="*/ 80385 w 108144"/>
                <a:gd name="connsiteY7" fmla="*/ 53450 h 102833"/>
                <a:gd name="connsiteX8" fmla="*/ 95081 w 108144"/>
                <a:gd name="connsiteY8" fmla="*/ 51971 h 102833"/>
                <a:gd name="connsiteX9" fmla="*/ 92186 w 108144"/>
                <a:gd name="connsiteY9" fmla="*/ 44948 h 102833"/>
                <a:gd name="connsiteX10" fmla="*/ 77638 w 108144"/>
                <a:gd name="connsiteY10" fmla="*/ 46649 h 102833"/>
                <a:gd name="connsiteX11" fmla="*/ 77638 w 108144"/>
                <a:gd name="connsiteY11" fmla="*/ 46649 h 102833"/>
                <a:gd name="connsiteX12" fmla="*/ 58266 w 108144"/>
                <a:gd name="connsiteY12" fmla="*/ 0 h 102833"/>
                <a:gd name="connsiteX13" fmla="*/ 49730 w 108144"/>
                <a:gd name="connsiteY13" fmla="*/ 0 h 102833"/>
                <a:gd name="connsiteX14" fmla="*/ 9798 w 108144"/>
                <a:gd name="connsiteY14" fmla="*/ 95293 h 102833"/>
                <a:gd name="connsiteX15" fmla="*/ 0 w 108144"/>
                <a:gd name="connsiteY15" fmla="*/ 100394 h 102833"/>
                <a:gd name="connsiteX16" fmla="*/ 0 w 108144"/>
                <a:gd name="connsiteY16" fmla="*/ 102834 h 102833"/>
                <a:gd name="connsiteX17" fmla="*/ 33549 w 108144"/>
                <a:gd name="connsiteY17" fmla="*/ 102834 h 102833"/>
                <a:gd name="connsiteX18" fmla="*/ 33549 w 108144"/>
                <a:gd name="connsiteY18" fmla="*/ 100394 h 102833"/>
                <a:gd name="connsiteX19" fmla="*/ 20709 w 108144"/>
                <a:gd name="connsiteY19" fmla="*/ 95219 h 102833"/>
                <a:gd name="connsiteX20" fmla="*/ 65243 w 108144"/>
                <a:gd name="connsiteY20" fmla="*/ 56999 h 102833"/>
                <a:gd name="connsiteX21" fmla="*/ 65243 w 108144"/>
                <a:gd name="connsiteY21" fmla="*/ 56999 h 102833"/>
                <a:gd name="connsiteX22" fmla="*/ 80756 w 108144"/>
                <a:gd name="connsiteY22" fmla="*/ 94998 h 102833"/>
                <a:gd name="connsiteX23" fmla="*/ 67099 w 108144"/>
                <a:gd name="connsiteY23" fmla="*/ 100394 h 102833"/>
                <a:gd name="connsiteX24" fmla="*/ 67099 w 108144"/>
                <a:gd name="connsiteY24" fmla="*/ 102834 h 102833"/>
                <a:gd name="connsiteX25" fmla="*/ 108145 w 108144"/>
                <a:gd name="connsiteY25" fmla="*/ 102834 h 102833"/>
                <a:gd name="connsiteX26" fmla="*/ 108145 w 108144"/>
                <a:gd name="connsiteY26" fmla="*/ 100394 h 102833"/>
                <a:gd name="connsiteX27" fmla="*/ 97753 w 108144"/>
                <a:gd name="connsiteY27" fmla="*/ 94850 h 102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8144" h="102833">
                  <a:moveTo>
                    <a:pt x="30951" y="69049"/>
                  </a:moveTo>
                  <a:lnTo>
                    <a:pt x="30951" y="69049"/>
                  </a:lnTo>
                  <a:lnTo>
                    <a:pt x="50472" y="21365"/>
                  </a:lnTo>
                  <a:lnTo>
                    <a:pt x="62423" y="50567"/>
                  </a:lnTo>
                  <a:cubicBezTo>
                    <a:pt x="48617" y="55224"/>
                    <a:pt x="38448" y="62174"/>
                    <a:pt x="31026" y="69123"/>
                  </a:cubicBezTo>
                  <a:moveTo>
                    <a:pt x="97605" y="94924"/>
                  </a:moveTo>
                  <a:lnTo>
                    <a:pt x="80385" y="53450"/>
                  </a:lnTo>
                  <a:lnTo>
                    <a:pt x="80385" y="53450"/>
                  </a:lnTo>
                  <a:cubicBezTo>
                    <a:pt x="84913" y="52711"/>
                    <a:pt x="89811" y="52193"/>
                    <a:pt x="95081" y="51971"/>
                  </a:cubicBezTo>
                  <a:lnTo>
                    <a:pt x="92186" y="44948"/>
                  </a:lnTo>
                  <a:cubicBezTo>
                    <a:pt x="86991" y="45244"/>
                    <a:pt x="82166" y="45835"/>
                    <a:pt x="77638" y="46649"/>
                  </a:cubicBezTo>
                  <a:lnTo>
                    <a:pt x="77638" y="46649"/>
                  </a:lnTo>
                  <a:lnTo>
                    <a:pt x="58266" y="0"/>
                  </a:lnTo>
                  <a:lnTo>
                    <a:pt x="49730" y="0"/>
                  </a:lnTo>
                  <a:lnTo>
                    <a:pt x="9798" y="95293"/>
                  </a:lnTo>
                  <a:lnTo>
                    <a:pt x="0" y="100394"/>
                  </a:lnTo>
                  <a:lnTo>
                    <a:pt x="0" y="102834"/>
                  </a:lnTo>
                  <a:lnTo>
                    <a:pt x="33549" y="102834"/>
                  </a:lnTo>
                  <a:lnTo>
                    <a:pt x="33549" y="100394"/>
                  </a:lnTo>
                  <a:lnTo>
                    <a:pt x="20709" y="95219"/>
                  </a:lnTo>
                  <a:cubicBezTo>
                    <a:pt x="22490" y="90636"/>
                    <a:pt x="33252" y="67570"/>
                    <a:pt x="65243" y="56999"/>
                  </a:cubicBezTo>
                  <a:lnTo>
                    <a:pt x="65243" y="56999"/>
                  </a:lnTo>
                  <a:lnTo>
                    <a:pt x="80756" y="94998"/>
                  </a:lnTo>
                  <a:lnTo>
                    <a:pt x="67099" y="100394"/>
                  </a:lnTo>
                  <a:lnTo>
                    <a:pt x="67099" y="102834"/>
                  </a:lnTo>
                  <a:lnTo>
                    <a:pt x="108145" y="102834"/>
                  </a:lnTo>
                  <a:lnTo>
                    <a:pt x="108145" y="100394"/>
                  </a:lnTo>
                  <a:lnTo>
                    <a:pt x="97753" y="9485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Freeform 155">
              <a:extLst>
                <a:ext uri="{FF2B5EF4-FFF2-40B4-BE49-F238E27FC236}">
                  <a16:creationId xmlns:a16="http://schemas.microsoft.com/office/drawing/2014/main" id="{9A6EC7C6-6C04-F907-2303-BC9CF0F8E07C}"/>
                </a:ext>
              </a:extLst>
            </p:cNvPr>
            <p:cNvSpPr/>
            <p:nvPr/>
          </p:nvSpPr>
          <p:spPr>
            <a:xfrm>
              <a:off x="2136899" y="1155074"/>
              <a:ext cx="179028" cy="186150"/>
            </a:xfrm>
            <a:custGeom>
              <a:avLst/>
              <a:gdLst>
                <a:gd name="connsiteX0" fmla="*/ 95155 w 179028"/>
                <a:gd name="connsiteY0" fmla="*/ 174544 h 186150"/>
                <a:gd name="connsiteX1" fmla="*/ 126998 w 179028"/>
                <a:gd name="connsiteY1" fmla="*/ 165525 h 186150"/>
                <a:gd name="connsiteX2" fmla="*/ 148448 w 179028"/>
                <a:gd name="connsiteY2" fmla="*/ 140094 h 186150"/>
                <a:gd name="connsiteX3" fmla="*/ 156168 w 179028"/>
                <a:gd name="connsiteY3" fmla="*/ 101503 h 186150"/>
                <a:gd name="connsiteX4" fmla="*/ 146518 w 179028"/>
                <a:gd name="connsiteY4" fmla="*/ 53894 h 186150"/>
                <a:gd name="connsiteX5" fmla="*/ 120689 w 179028"/>
                <a:gd name="connsiteY5" fmla="*/ 22400 h 186150"/>
                <a:gd name="connsiteX6" fmla="*/ 84690 w 179028"/>
                <a:gd name="connsiteY6" fmla="*/ 11163 h 186150"/>
                <a:gd name="connsiteX7" fmla="*/ 52551 w 179028"/>
                <a:gd name="connsiteY7" fmla="*/ 20035 h 186150"/>
                <a:gd name="connsiteX8" fmla="*/ 30729 w 179028"/>
                <a:gd name="connsiteY8" fmla="*/ 45392 h 186150"/>
                <a:gd name="connsiteX9" fmla="*/ 22861 w 179028"/>
                <a:gd name="connsiteY9" fmla="*/ 83982 h 186150"/>
                <a:gd name="connsiteX10" fmla="*/ 32510 w 179028"/>
                <a:gd name="connsiteY10" fmla="*/ 131740 h 186150"/>
                <a:gd name="connsiteX11" fmla="*/ 58489 w 179028"/>
                <a:gd name="connsiteY11" fmla="*/ 163381 h 186150"/>
                <a:gd name="connsiteX12" fmla="*/ 95155 w 179028"/>
                <a:gd name="connsiteY12" fmla="*/ 174618 h 186150"/>
                <a:gd name="connsiteX13" fmla="*/ 89366 w 179028"/>
                <a:gd name="connsiteY13" fmla="*/ 186151 h 186150"/>
                <a:gd name="connsiteX14" fmla="*/ 53738 w 179028"/>
                <a:gd name="connsiteY14" fmla="*/ 179202 h 186150"/>
                <a:gd name="connsiteX15" fmla="*/ 25459 w 179028"/>
                <a:gd name="connsiteY15" fmla="*/ 159759 h 186150"/>
                <a:gd name="connsiteX16" fmla="*/ 6754 w 179028"/>
                <a:gd name="connsiteY16" fmla="*/ 130335 h 186150"/>
                <a:gd name="connsiteX17" fmla="*/ 0 w 179028"/>
                <a:gd name="connsiteY17" fmla="*/ 93075 h 186150"/>
                <a:gd name="connsiteX18" fmla="*/ 6754 w 179028"/>
                <a:gd name="connsiteY18" fmla="*/ 55816 h 186150"/>
                <a:gd name="connsiteX19" fmla="*/ 25459 w 179028"/>
                <a:gd name="connsiteY19" fmla="*/ 26392 h 186150"/>
                <a:gd name="connsiteX20" fmla="*/ 53738 w 179028"/>
                <a:gd name="connsiteY20" fmla="*/ 6949 h 186150"/>
                <a:gd name="connsiteX21" fmla="*/ 89366 w 179028"/>
                <a:gd name="connsiteY21" fmla="*/ 0 h 186150"/>
                <a:gd name="connsiteX22" fmla="*/ 124994 w 179028"/>
                <a:gd name="connsiteY22" fmla="*/ 6949 h 186150"/>
                <a:gd name="connsiteX23" fmla="*/ 153421 w 179028"/>
                <a:gd name="connsiteY23" fmla="*/ 26392 h 186150"/>
                <a:gd name="connsiteX24" fmla="*/ 172274 w 179028"/>
                <a:gd name="connsiteY24" fmla="*/ 55816 h 186150"/>
                <a:gd name="connsiteX25" fmla="*/ 179029 w 179028"/>
                <a:gd name="connsiteY25" fmla="*/ 93075 h 186150"/>
                <a:gd name="connsiteX26" fmla="*/ 172274 w 179028"/>
                <a:gd name="connsiteY26" fmla="*/ 130335 h 186150"/>
                <a:gd name="connsiteX27" fmla="*/ 153421 w 179028"/>
                <a:gd name="connsiteY27" fmla="*/ 159759 h 186150"/>
                <a:gd name="connsiteX28" fmla="*/ 124994 w 179028"/>
                <a:gd name="connsiteY28" fmla="*/ 179202 h 186150"/>
                <a:gd name="connsiteX29" fmla="*/ 89366 w 179028"/>
                <a:gd name="connsiteY29" fmla="*/ 186151 h 18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9028" h="186150">
                  <a:moveTo>
                    <a:pt x="95155" y="174544"/>
                  </a:moveTo>
                  <a:cubicBezTo>
                    <a:pt x="107254" y="174544"/>
                    <a:pt x="117868" y="171513"/>
                    <a:pt x="126998" y="165525"/>
                  </a:cubicBezTo>
                  <a:cubicBezTo>
                    <a:pt x="136127" y="159537"/>
                    <a:pt x="143327" y="151035"/>
                    <a:pt x="148448" y="140094"/>
                  </a:cubicBezTo>
                  <a:cubicBezTo>
                    <a:pt x="153570" y="129152"/>
                    <a:pt x="156168" y="116289"/>
                    <a:pt x="156168" y="101503"/>
                  </a:cubicBezTo>
                  <a:cubicBezTo>
                    <a:pt x="156168" y="83243"/>
                    <a:pt x="152976" y="67349"/>
                    <a:pt x="146518" y="53894"/>
                  </a:cubicBezTo>
                  <a:cubicBezTo>
                    <a:pt x="140135" y="40365"/>
                    <a:pt x="131525" y="29867"/>
                    <a:pt x="120689" y="22400"/>
                  </a:cubicBezTo>
                  <a:cubicBezTo>
                    <a:pt x="109852" y="14933"/>
                    <a:pt x="97902" y="11163"/>
                    <a:pt x="84690" y="11163"/>
                  </a:cubicBezTo>
                  <a:cubicBezTo>
                    <a:pt x="72591" y="11163"/>
                    <a:pt x="61903" y="14120"/>
                    <a:pt x="52551" y="20035"/>
                  </a:cubicBezTo>
                  <a:cubicBezTo>
                    <a:pt x="43198" y="25949"/>
                    <a:pt x="35924" y="34377"/>
                    <a:pt x="30729" y="45392"/>
                  </a:cubicBezTo>
                  <a:cubicBezTo>
                    <a:pt x="25533" y="56333"/>
                    <a:pt x="22861" y="69197"/>
                    <a:pt x="22861" y="83982"/>
                  </a:cubicBezTo>
                  <a:cubicBezTo>
                    <a:pt x="22861" y="102243"/>
                    <a:pt x="26053" y="118137"/>
                    <a:pt x="32510" y="131740"/>
                  </a:cubicBezTo>
                  <a:cubicBezTo>
                    <a:pt x="38893" y="145343"/>
                    <a:pt x="47578" y="155840"/>
                    <a:pt x="58489" y="163381"/>
                  </a:cubicBezTo>
                  <a:cubicBezTo>
                    <a:pt x="69400" y="170848"/>
                    <a:pt x="81647" y="174618"/>
                    <a:pt x="95155" y="174618"/>
                  </a:cubicBezTo>
                  <a:moveTo>
                    <a:pt x="89366" y="186151"/>
                  </a:moveTo>
                  <a:cubicBezTo>
                    <a:pt x="76525" y="186151"/>
                    <a:pt x="64649" y="183859"/>
                    <a:pt x="53738" y="179202"/>
                  </a:cubicBezTo>
                  <a:cubicBezTo>
                    <a:pt x="42827" y="174544"/>
                    <a:pt x="33401" y="168112"/>
                    <a:pt x="25459" y="159759"/>
                  </a:cubicBezTo>
                  <a:cubicBezTo>
                    <a:pt x="17517" y="151479"/>
                    <a:pt x="11282" y="141646"/>
                    <a:pt x="6754" y="130335"/>
                  </a:cubicBezTo>
                  <a:cubicBezTo>
                    <a:pt x="2301" y="119024"/>
                    <a:pt x="0" y="106604"/>
                    <a:pt x="0" y="93075"/>
                  </a:cubicBezTo>
                  <a:cubicBezTo>
                    <a:pt x="0" y="79547"/>
                    <a:pt x="2227" y="67127"/>
                    <a:pt x="6754" y="55816"/>
                  </a:cubicBezTo>
                  <a:cubicBezTo>
                    <a:pt x="11208" y="44505"/>
                    <a:pt x="17443" y="34672"/>
                    <a:pt x="25459" y="26392"/>
                  </a:cubicBezTo>
                  <a:cubicBezTo>
                    <a:pt x="33401" y="18112"/>
                    <a:pt x="42827" y="11607"/>
                    <a:pt x="53738" y="6949"/>
                  </a:cubicBezTo>
                  <a:cubicBezTo>
                    <a:pt x="64649" y="2292"/>
                    <a:pt x="76525" y="0"/>
                    <a:pt x="89366" y="0"/>
                  </a:cubicBezTo>
                  <a:cubicBezTo>
                    <a:pt x="102207" y="0"/>
                    <a:pt x="114083" y="2292"/>
                    <a:pt x="124994" y="6949"/>
                  </a:cubicBezTo>
                  <a:cubicBezTo>
                    <a:pt x="135904" y="11607"/>
                    <a:pt x="145405" y="18112"/>
                    <a:pt x="153421" y="26392"/>
                  </a:cubicBezTo>
                  <a:cubicBezTo>
                    <a:pt x="161512" y="34672"/>
                    <a:pt x="167747" y="44505"/>
                    <a:pt x="172274" y="55816"/>
                  </a:cubicBezTo>
                  <a:cubicBezTo>
                    <a:pt x="176728" y="67127"/>
                    <a:pt x="179029" y="79547"/>
                    <a:pt x="179029" y="93075"/>
                  </a:cubicBezTo>
                  <a:cubicBezTo>
                    <a:pt x="179029" y="106604"/>
                    <a:pt x="176802" y="119024"/>
                    <a:pt x="172274" y="130335"/>
                  </a:cubicBezTo>
                  <a:cubicBezTo>
                    <a:pt x="167821" y="141646"/>
                    <a:pt x="161512" y="151479"/>
                    <a:pt x="153421" y="159759"/>
                  </a:cubicBezTo>
                  <a:cubicBezTo>
                    <a:pt x="145331" y="168039"/>
                    <a:pt x="135904" y="174544"/>
                    <a:pt x="124994" y="179202"/>
                  </a:cubicBezTo>
                  <a:cubicBezTo>
                    <a:pt x="114083" y="183859"/>
                    <a:pt x="102207" y="186151"/>
                    <a:pt x="89366" y="186151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Freeform 156">
              <a:extLst>
                <a:ext uri="{FF2B5EF4-FFF2-40B4-BE49-F238E27FC236}">
                  <a16:creationId xmlns:a16="http://schemas.microsoft.com/office/drawing/2014/main" id="{E27C2608-3C52-5233-2C72-E67393984BF4}"/>
                </a:ext>
              </a:extLst>
            </p:cNvPr>
            <p:cNvSpPr/>
            <p:nvPr/>
          </p:nvSpPr>
          <p:spPr>
            <a:xfrm>
              <a:off x="2136973" y="1414636"/>
              <a:ext cx="2593987" cy="8871"/>
            </a:xfrm>
            <a:custGeom>
              <a:avLst/>
              <a:gdLst>
                <a:gd name="connsiteX0" fmla="*/ 0 w 2593987"/>
                <a:gd name="connsiteY0" fmla="*/ 0 h 8871"/>
                <a:gd name="connsiteX1" fmla="*/ 2593987 w 2593987"/>
                <a:gd name="connsiteY1" fmla="*/ 0 h 8871"/>
                <a:gd name="connsiteX2" fmla="*/ 2593987 w 2593987"/>
                <a:gd name="connsiteY2" fmla="*/ 8871 h 8871"/>
                <a:gd name="connsiteX3" fmla="*/ 0 w 2593987"/>
                <a:gd name="connsiteY3" fmla="*/ 8871 h 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3987" h="8871">
                  <a:moveTo>
                    <a:pt x="0" y="0"/>
                  </a:moveTo>
                  <a:lnTo>
                    <a:pt x="2593987" y="0"/>
                  </a:lnTo>
                  <a:lnTo>
                    <a:pt x="2593987" y="8871"/>
                  </a:lnTo>
                  <a:lnTo>
                    <a:pt x="0" y="8871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Freeform 157">
              <a:extLst>
                <a:ext uri="{FF2B5EF4-FFF2-40B4-BE49-F238E27FC236}">
                  <a16:creationId xmlns:a16="http://schemas.microsoft.com/office/drawing/2014/main" id="{C1EDA947-9EE1-56C1-BA31-DE1E640BCE91}"/>
                </a:ext>
              </a:extLst>
            </p:cNvPr>
            <p:cNvSpPr/>
            <p:nvPr/>
          </p:nvSpPr>
          <p:spPr>
            <a:xfrm>
              <a:off x="3505593" y="1539648"/>
              <a:ext cx="104878" cy="105643"/>
            </a:xfrm>
            <a:custGeom>
              <a:avLst/>
              <a:gdLst>
                <a:gd name="connsiteX0" fmla="*/ 55445 w 104878"/>
                <a:gd name="connsiteY0" fmla="*/ 97881 h 105643"/>
                <a:gd name="connsiteX1" fmla="*/ 72146 w 104878"/>
                <a:gd name="connsiteY1" fmla="*/ 92928 h 105643"/>
                <a:gd name="connsiteX2" fmla="*/ 83354 w 104878"/>
                <a:gd name="connsiteY2" fmla="*/ 78955 h 105643"/>
                <a:gd name="connsiteX3" fmla="*/ 87436 w 104878"/>
                <a:gd name="connsiteY3" fmla="*/ 57664 h 105643"/>
                <a:gd name="connsiteX4" fmla="*/ 82463 w 104878"/>
                <a:gd name="connsiteY4" fmla="*/ 31346 h 105643"/>
                <a:gd name="connsiteX5" fmla="*/ 68880 w 104878"/>
                <a:gd name="connsiteY5" fmla="*/ 13899 h 105643"/>
                <a:gd name="connsiteX6" fmla="*/ 49879 w 104878"/>
                <a:gd name="connsiteY6" fmla="*/ 7689 h 105643"/>
                <a:gd name="connsiteX7" fmla="*/ 33030 w 104878"/>
                <a:gd name="connsiteY7" fmla="*/ 12568 h 105643"/>
                <a:gd name="connsiteX8" fmla="*/ 21599 w 104878"/>
                <a:gd name="connsiteY8" fmla="*/ 26466 h 105643"/>
                <a:gd name="connsiteX9" fmla="*/ 17443 w 104878"/>
                <a:gd name="connsiteY9" fmla="*/ 47758 h 105643"/>
                <a:gd name="connsiteX10" fmla="*/ 22490 w 104878"/>
                <a:gd name="connsiteY10" fmla="*/ 74150 h 105643"/>
                <a:gd name="connsiteX11" fmla="*/ 36221 w 104878"/>
                <a:gd name="connsiteY11" fmla="*/ 91671 h 105643"/>
                <a:gd name="connsiteX12" fmla="*/ 55445 w 104878"/>
                <a:gd name="connsiteY12" fmla="*/ 97881 h 105643"/>
                <a:gd name="connsiteX13" fmla="*/ 52328 w 104878"/>
                <a:gd name="connsiteY13" fmla="*/ 105643 h 105643"/>
                <a:gd name="connsiteX14" fmla="*/ 31545 w 104878"/>
                <a:gd name="connsiteY14" fmla="*/ 101725 h 105643"/>
                <a:gd name="connsiteX15" fmla="*/ 14845 w 104878"/>
                <a:gd name="connsiteY15" fmla="*/ 90710 h 105643"/>
                <a:gd name="connsiteX16" fmla="*/ 3860 w 104878"/>
                <a:gd name="connsiteY16" fmla="*/ 74002 h 105643"/>
                <a:gd name="connsiteX17" fmla="*/ 0 w 104878"/>
                <a:gd name="connsiteY17" fmla="*/ 52859 h 105643"/>
                <a:gd name="connsiteX18" fmla="*/ 3860 w 104878"/>
                <a:gd name="connsiteY18" fmla="*/ 31715 h 105643"/>
                <a:gd name="connsiteX19" fmla="*/ 14845 w 104878"/>
                <a:gd name="connsiteY19" fmla="*/ 15007 h 105643"/>
                <a:gd name="connsiteX20" fmla="*/ 31545 w 104878"/>
                <a:gd name="connsiteY20" fmla="*/ 3992 h 105643"/>
                <a:gd name="connsiteX21" fmla="*/ 52328 w 104878"/>
                <a:gd name="connsiteY21" fmla="*/ 0 h 105643"/>
                <a:gd name="connsiteX22" fmla="*/ 73111 w 104878"/>
                <a:gd name="connsiteY22" fmla="*/ 3992 h 105643"/>
                <a:gd name="connsiteX23" fmla="*/ 89811 w 104878"/>
                <a:gd name="connsiteY23" fmla="*/ 15007 h 105643"/>
                <a:gd name="connsiteX24" fmla="*/ 100871 w 104878"/>
                <a:gd name="connsiteY24" fmla="*/ 31715 h 105643"/>
                <a:gd name="connsiteX25" fmla="*/ 104879 w 104878"/>
                <a:gd name="connsiteY25" fmla="*/ 52859 h 105643"/>
                <a:gd name="connsiteX26" fmla="*/ 100871 w 104878"/>
                <a:gd name="connsiteY26" fmla="*/ 74002 h 105643"/>
                <a:gd name="connsiteX27" fmla="*/ 89811 w 104878"/>
                <a:gd name="connsiteY27" fmla="*/ 90710 h 105643"/>
                <a:gd name="connsiteX28" fmla="*/ 73111 w 104878"/>
                <a:gd name="connsiteY28" fmla="*/ 101725 h 105643"/>
                <a:gd name="connsiteX29" fmla="*/ 52328 w 104878"/>
                <a:gd name="connsiteY29" fmla="*/ 105643 h 10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4878" h="105643">
                  <a:moveTo>
                    <a:pt x="55445" y="97881"/>
                  </a:moveTo>
                  <a:cubicBezTo>
                    <a:pt x="61755" y="97881"/>
                    <a:pt x="67321" y="96254"/>
                    <a:pt x="72146" y="92928"/>
                  </a:cubicBezTo>
                  <a:cubicBezTo>
                    <a:pt x="76896" y="89601"/>
                    <a:pt x="80682" y="84943"/>
                    <a:pt x="83354" y="78955"/>
                  </a:cubicBezTo>
                  <a:cubicBezTo>
                    <a:pt x="86026" y="72967"/>
                    <a:pt x="87436" y="65870"/>
                    <a:pt x="87436" y="57664"/>
                  </a:cubicBezTo>
                  <a:cubicBezTo>
                    <a:pt x="87436" y="47610"/>
                    <a:pt x="85803" y="38886"/>
                    <a:pt x="82463" y="31346"/>
                  </a:cubicBezTo>
                  <a:cubicBezTo>
                    <a:pt x="79123" y="23805"/>
                    <a:pt x="74595" y="18038"/>
                    <a:pt x="68880" y="13899"/>
                  </a:cubicBezTo>
                  <a:cubicBezTo>
                    <a:pt x="63165" y="9759"/>
                    <a:pt x="56856" y="7689"/>
                    <a:pt x="49879" y="7689"/>
                  </a:cubicBezTo>
                  <a:cubicBezTo>
                    <a:pt x="43570" y="7689"/>
                    <a:pt x="37929" y="9315"/>
                    <a:pt x="33030" y="12568"/>
                  </a:cubicBezTo>
                  <a:cubicBezTo>
                    <a:pt x="28131" y="15821"/>
                    <a:pt x="24346" y="20478"/>
                    <a:pt x="21599" y="26466"/>
                  </a:cubicBezTo>
                  <a:cubicBezTo>
                    <a:pt x="18853" y="32454"/>
                    <a:pt x="17443" y="39552"/>
                    <a:pt x="17443" y="47758"/>
                  </a:cubicBezTo>
                  <a:cubicBezTo>
                    <a:pt x="17443" y="57812"/>
                    <a:pt x="19150" y="66609"/>
                    <a:pt x="22490" y="74150"/>
                  </a:cubicBezTo>
                  <a:cubicBezTo>
                    <a:pt x="25904" y="81691"/>
                    <a:pt x="30432" y="87531"/>
                    <a:pt x="36221" y="91671"/>
                  </a:cubicBezTo>
                  <a:cubicBezTo>
                    <a:pt x="42011" y="95811"/>
                    <a:pt x="48394" y="97881"/>
                    <a:pt x="55445" y="97881"/>
                  </a:cubicBezTo>
                  <a:moveTo>
                    <a:pt x="52328" y="105643"/>
                  </a:moveTo>
                  <a:cubicBezTo>
                    <a:pt x="44831" y="105643"/>
                    <a:pt x="37929" y="104313"/>
                    <a:pt x="31545" y="101725"/>
                  </a:cubicBezTo>
                  <a:cubicBezTo>
                    <a:pt x="25162" y="99064"/>
                    <a:pt x="19595" y="95441"/>
                    <a:pt x="14845" y="90710"/>
                  </a:cubicBezTo>
                  <a:cubicBezTo>
                    <a:pt x="10095" y="85978"/>
                    <a:pt x="6457" y="80434"/>
                    <a:pt x="3860" y="74002"/>
                  </a:cubicBezTo>
                  <a:cubicBezTo>
                    <a:pt x="1262" y="67570"/>
                    <a:pt x="0" y="60547"/>
                    <a:pt x="0" y="52859"/>
                  </a:cubicBezTo>
                  <a:cubicBezTo>
                    <a:pt x="0" y="45170"/>
                    <a:pt x="1336" y="38147"/>
                    <a:pt x="3860" y="31715"/>
                  </a:cubicBezTo>
                  <a:cubicBezTo>
                    <a:pt x="6457" y="25283"/>
                    <a:pt x="10095" y="19739"/>
                    <a:pt x="14845" y="15007"/>
                  </a:cubicBezTo>
                  <a:cubicBezTo>
                    <a:pt x="19595" y="10276"/>
                    <a:pt x="25162" y="6654"/>
                    <a:pt x="31545" y="3992"/>
                  </a:cubicBezTo>
                  <a:cubicBezTo>
                    <a:pt x="37929" y="1331"/>
                    <a:pt x="44831" y="0"/>
                    <a:pt x="52328" y="0"/>
                  </a:cubicBezTo>
                  <a:cubicBezTo>
                    <a:pt x="59825" y="0"/>
                    <a:pt x="66727" y="1331"/>
                    <a:pt x="73111" y="3992"/>
                  </a:cubicBezTo>
                  <a:cubicBezTo>
                    <a:pt x="79494" y="6654"/>
                    <a:pt x="85061" y="10276"/>
                    <a:pt x="89811" y="15007"/>
                  </a:cubicBezTo>
                  <a:cubicBezTo>
                    <a:pt x="94562" y="19739"/>
                    <a:pt x="98199" y="25283"/>
                    <a:pt x="100871" y="31715"/>
                  </a:cubicBezTo>
                  <a:cubicBezTo>
                    <a:pt x="103543" y="38147"/>
                    <a:pt x="104879" y="45170"/>
                    <a:pt x="104879" y="52859"/>
                  </a:cubicBezTo>
                  <a:cubicBezTo>
                    <a:pt x="104879" y="60547"/>
                    <a:pt x="103543" y="67570"/>
                    <a:pt x="100871" y="74002"/>
                  </a:cubicBezTo>
                  <a:cubicBezTo>
                    <a:pt x="98199" y="80434"/>
                    <a:pt x="94562" y="85978"/>
                    <a:pt x="89811" y="90710"/>
                  </a:cubicBezTo>
                  <a:cubicBezTo>
                    <a:pt x="85061" y="95441"/>
                    <a:pt x="79494" y="99064"/>
                    <a:pt x="73111" y="101725"/>
                  </a:cubicBezTo>
                  <a:cubicBezTo>
                    <a:pt x="66727" y="104386"/>
                    <a:pt x="59825" y="105643"/>
                    <a:pt x="52328" y="105643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Freeform 158">
              <a:extLst>
                <a:ext uri="{FF2B5EF4-FFF2-40B4-BE49-F238E27FC236}">
                  <a16:creationId xmlns:a16="http://schemas.microsoft.com/office/drawing/2014/main" id="{5D83ABEB-597A-398D-A0F2-96F76D126860}"/>
                </a:ext>
              </a:extLst>
            </p:cNvPr>
            <p:cNvSpPr/>
            <p:nvPr/>
          </p:nvSpPr>
          <p:spPr>
            <a:xfrm>
              <a:off x="3630141" y="1541275"/>
              <a:ext cx="76673" cy="102464"/>
            </a:xfrm>
            <a:custGeom>
              <a:avLst/>
              <a:gdLst>
                <a:gd name="connsiteX0" fmla="*/ 0 w 76673"/>
                <a:gd name="connsiteY0" fmla="*/ 102464 h 102464"/>
                <a:gd name="connsiteX1" fmla="*/ 0 w 76673"/>
                <a:gd name="connsiteY1" fmla="*/ 100025 h 102464"/>
                <a:gd name="connsiteX2" fmla="*/ 12618 w 76673"/>
                <a:gd name="connsiteY2" fmla="*/ 93815 h 102464"/>
                <a:gd name="connsiteX3" fmla="*/ 12618 w 76673"/>
                <a:gd name="connsiteY3" fmla="*/ 8724 h 102464"/>
                <a:gd name="connsiteX4" fmla="*/ 0 w 76673"/>
                <a:gd name="connsiteY4" fmla="*/ 2514 h 102464"/>
                <a:gd name="connsiteX5" fmla="*/ 0 w 76673"/>
                <a:gd name="connsiteY5" fmla="*/ 0 h 102464"/>
                <a:gd name="connsiteX6" fmla="*/ 76674 w 76673"/>
                <a:gd name="connsiteY6" fmla="*/ 0 h 102464"/>
                <a:gd name="connsiteX7" fmla="*/ 76674 w 76673"/>
                <a:gd name="connsiteY7" fmla="*/ 26762 h 102464"/>
                <a:gd name="connsiteX8" fmla="*/ 74150 w 76673"/>
                <a:gd name="connsiteY8" fmla="*/ 26762 h 102464"/>
                <a:gd name="connsiteX9" fmla="*/ 64352 w 76673"/>
                <a:gd name="connsiteY9" fmla="*/ 8576 h 102464"/>
                <a:gd name="connsiteX10" fmla="*/ 28947 w 76673"/>
                <a:gd name="connsiteY10" fmla="*/ 8576 h 102464"/>
                <a:gd name="connsiteX11" fmla="*/ 28947 w 76673"/>
                <a:gd name="connsiteY11" fmla="*/ 45540 h 102464"/>
                <a:gd name="connsiteX12" fmla="*/ 53293 w 76673"/>
                <a:gd name="connsiteY12" fmla="*/ 45540 h 102464"/>
                <a:gd name="connsiteX13" fmla="*/ 61235 w 76673"/>
                <a:gd name="connsiteY13" fmla="*/ 32454 h 102464"/>
                <a:gd name="connsiteX14" fmla="*/ 63759 w 76673"/>
                <a:gd name="connsiteY14" fmla="*/ 32454 h 102464"/>
                <a:gd name="connsiteX15" fmla="*/ 63759 w 76673"/>
                <a:gd name="connsiteY15" fmla="*/ 66461 h 102464"/>
                <a:gd name="connsiteX16" fmla="*/ 61235 w 76673"/>
                <a:gd name="connsiteY16" fmla="*/ 66461 h 102464"/>
                <a:gd name="connsiteX17" fmla="*/ 53293 w 76673"/>
                <a:gd name="connsiteY17" fmla="*/ 53746 h 102464"/>
                <a:gd name="connsiteX18" fmla="*/ 28947 w 76673"/>
                <a:gd name="connsiteY18" fmla="*/ 53746 h 102464"/>
                <a:gd name="connsiteX19" fmla="*/ 28947 w 76673"/>
                <a:gd name="connsiteY19" fmla="*/ 93815 h 102464"/>
                <a:gd name="connsiteX20" fmla="*/ 43347 w 76673"/>
                <a:gd name="connsiteY20" fmla="*/ 100025 h 102464"/>
                <a:gd name="connsiteX21" fmla="*/ 43347 w 76673"/>
                <a:gd name="connsiteY21" fmla="*/ 102464 h 102464"/>
                <a:gd name="connsiteX22" fmla="*/ 0 w 76673"/>
                <a:gd name="connsiteY22" fmla="*/ 102464 h 10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6673" h="102464">
                  <a:moveTo>
                    <a:pt x="0" y="102464"/>
                  </a:moveTo>
                  <a:lnTo>
                    <a:pt x="0" y="100025"/>
                  </a:lnTo>
                  <a:lnTo>
                    <a:pt x="12618" y="93815"/>
                  </a:lnTo>
                  <a:lnTo>
                    <a:pt x="12618" y="8724"/>
                  </a:lnTo>
                  <a:lnTo>
                    <a:pt x="0" y="2514"/>
                  </a:lnTo>
                  <a:lnTo>
                    <a:pt x="0" y="0"/>
                  </a:lnTo>
                  <a:lnTo>
                    <a:pt x="76674" y="0"/>
                  </a:lnTo>
                  <a:lnTo>
                    <a:pt x="76674" y="26762"/>
                  </a:lnTo>
                  <a:lnTo>
                    <a:pt x="74150" y="26762"/>
                  </a:lnTo>
                  <a:lnTo>
                    <a:pt x="64352" y="8576"/>
                  </a:lnTo>
                  <a:lnTo>
                    <a:pt x="28947" y="8576"/>
                  </a:lnTo>
                  <a:lnTo>
                    <a:pt x="28947" y="45540"/>
                  </a:lnTo>
                  <a:lnTo>
                    <a:pt x="53293" y="45540"/>
                  </a:lnTo>
                  <a:lnTo>
                    <a:pt x="61235" y="32454"/>
                  </a:lnTo>
                  <a:lnTo>
                    <a:pt x="63759" y="32454"/>
                  </a:lnTo>
                  <a:lnTo>
                    <a:pt x="63759" y="66461"/>
                  </a:lnTo>
                  <a:lnTo>
                    <a:pt x="61235" y="66461"/>
                  </a:lnTo>
                  <a:lnTo>
                    <a:pt x="53293" y="53746"/>
                  </a:lnTo>
                  <a:lnTo>
                    <a:pt x="28947" y="53746"/>
                  </a:lnTo>
                  <a:lnTo>
                    <a:pt x="28947" y="93815"/>
                  </a:lnTo>
                  <a:lnTo>
                    <a:pt x="43347" y="100025"/>
                  </a:lnTo>
                  <a:lnTo>
                    <a:pt x="43347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Freeform 159">
              <a:extLst>
                <a:ext uri="{FF2B5EF4-FFF2-40B4-BE49-F238E27FC236}">
                  <a16:creationId xmlns:a16="http://schemas.microsoft.com/office/drawing/2014/main" id="{2CFD2683-626E-B74E-DFEA-F698205701DF}"/>
                </a:ext>
              </a:extLst>
            </p:cNvPr>
            <p:cNvSpPr/>
            <p:nvPr/>
          </p:nvSpPr>
          <p:spPr>
            <a:xfrm>
              <a:off x="4097086" y="1528485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" name="Freeform 160">
              <a:extLst>
                <a:ext uri="{FF2B5EF4-FFF2-40B4-BE49-F238E27FC236}">
                  <a16:creationId xmlns:a16="http://schemas.microsoft.com/office/drawing/2014/main" id="{E9E6D877-06BF-E776-A13B-9721A5A53694}"/>
                </a:ext>
              </a:extLst>
            </p:cNvPr>
            <p:cNvSpPr/>
            <p:nvPr/>
          </p:nvSpPr>
          <p:spPr>
            <a:xfrm>
              <a:off x="4194542" y="1527524"/>
              <a:ext cx="188381" cy="130039"/>
            </a:xfrm>
            <a:custGeom>
              <a:avLst/>
              <a:gdLst>
                <a:gd name="connsiteX0" fmla="*/ 50992 w 188381"/>
                <a:gd name="connsiteY0" fmla="*/ 130040 h 130039"/>
                <a:gd name="connsiteX1" fmla="*/ 14771 w 188381"/>
                <a:gd name="connsiteY1" fmla="*/ 11237 h 130039"/>
                <a:gd name="connsiteX2" fmla="*/ 0 w 188381"/>
                <a:gd name="connsiteY2" fmla="*/ 4066 h 130039"/>
                <a:gd name="connsiteX3" fmla="*/ 0 w 188381"/>
                <a:gd name="connsiteY3" fmla="*/ 961 h 130039"/>
                <a:gd name="connsiteX4" fmla="*/ 52402 w 188381"/>
                <a:gd name="connsiteY4" fmla="*/ 961 h 130039"/>
                <a:gd name="connsiteX5" fmla="*/ 52402 w 188381"/>
                <a:gd name="connsiteY5" fmla="*/ 4066 h 130039"/>
                <a:gd name="connsiteX6" fmla="*/ 35850 w 188381"/>
                <a:gd name="connsiteY6" fmla="*/ 11237 h 130039"/>
                <a:gd name="connsiteX7" fmla="*/ 59602 w 188381"/>
                <a:gd name="connsiteY7" fmla="*/ 93149 h 130039"/>
                <a:gd name="connsiteX8" fmla="*/ 60790 w 188381"/>
                <a:gd name="connsiteY8" fmla="*/ 93149 h 130039"/>
                <a:gd name="connsiteX9" fmla="*/ 94487 w 188381"/>
                <a:gd name="connsiteY9" fmla="*/ 0 h 130039"/>
                <a:gd name="connsiteX10" fmla="*/ 102652 w 188381"/>
                <a:gd name="connsiteY10" fmla="*/ 0 h 130039"/>
                <a:gd name="connsiteX11" fmla="*/ 136944 w 188381"/>
                <a:gd name="connsiteY11" fmla="*/ 93149 h 130039"/>
                <a:gd name="connsiteX12" fmla="*/ 138131 w 188381"/>
                <a:gd name="connsiteY12" fmla="*/ 93149 h 130039"/>
                <a:gd name="connsiteX13" fmla="*/ 161660 w 188381"/>
                <a:gd name="connsiteY13" fmla="*/ 11459 h 130039"/>
                <a:gd name="connsiteX14" fmla="*/ 145108 w 188381"/>
                <a:gd name="connsiteY14" fmla="*/ 4066 h 130039"/>
                <a:gd name="connsiteX15" fmla="*/ 145108 w 188381"/>
                <a:gd name="connsiteY15" fmla="*/ 961 h 130039"/>
                <a:gd name="connsiteX16" fmla="*/ 188381 w 188381"/>
                <a:gd name="connsiteY16" fmla="*/ 961 h 130039"/>
                <a:gd name="connsiteX17" fmla="*/ 188381 w 188381"/>
                <a:gd name="connsiteY17" fmla="*/ 4066 h 130039"/>
                <a:gd name="connsiteX18" fmla="*/ 175318 w 188381"/>
                <a:gd name="connsiteY18" fmla="*/ 11089 h 130039"/>
                <a:gd name="connsiteX19" fmla="*/ 138725 w 188381"/>
                <a:gd name="connsiteY19" fmla="*/ 130040 h 130039"/>
                <a:gd name="connsiteX20" fmla="*/ 130709 w 188381"/>
                <a:gd name="connsiteY20" fmla="*/ 130040 h 130039"/>
                <a:gd name="connsiteX21" fmla="*/ 95601 w 188381"/>
                <a:gd name="connsiteY21" fmla="*/ 37038 h 130039"/>
                <a:gd name="connsiteX22" fmla="*/ 94265 w 188381"/>
                <a:gd name="connsiteY22" fmla="*/ 37038 h 130039"/>
                <a:gd name="connsiteX23" fmla="*/ 58785 w 188381"/>
                <a:gd name="connsiteY23" fmla="*/ 130040 h 130039"/>
                <a:gd name="connsiteX24" fmla="*/ 50992 w 188381"/>
                <a:gd name="connsiteY24" fmla="*/ 13004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50992" y="130040"/>
                  </a:moveTo>
                  <a:lnTo>
                    <a:pt x="14771" y="11237"/>
                  </a:lnTo>
                  <a:lnTo>
                    <a:pt x="0" y="4066"/>
                  </a:lnTo>
                  <a:lnTo>
                    <a:pt x="0" y="961"/>
                  </a:lnTo>
                  <a:lnTo>
                    <a:pt x="52402" y="961"/>
                  </a:lnTo>
                  <a:lnTo>
                    <a:pt x="52402" y="4066"/>
                  </a:lnTo>
                  <a:lnTo>
                    <a:pt x="35850" y="11237"/>
                  </a:lnTo>
                  <a:lnTo>
                    <a:pt x="59602" y="93149"/>
                  </a:lnTo>
                  <a:lnTo>
                    <a:pt x="60790" y="93149"/>
                  </a:lnTo>
                  <a:lnTo>
                    <a:pt x="94487" y="0"/>
                  </a:lnTo>
                  <a:lnTo>
                    <a:pt x="102652" y="0"/>
                  </a:lnTo>
                  <a:lnTo>
                    <a:pt x="136944" y="93149"/>
                  </a:lnTo>
                  <a:lnTo>
                    <a:pt x="138131" y="93149"/>
                  </a:lnTo>
                  <a:lnTo>
                    <a:pt x="161660" y="11459"/>
                  </a:lnTo>
                  <a:lnTo>
                    <a:pt x="145108" y="4066"/>
                  </a:lnTo>
                  <a:lnTo>
                    <a:pt x="145108" y="961"/>
                  </a:lnTo>
                  <a:lnTo>
                    <a:pt x="188381" y="961"/>
                  </a:lnTo>
                  <a:lnTo>
                    <a:pt x="188381" y="4066"/>
                  </a:lnTo>
                  <a:lnTo>
                    <a:pt x="175318" y="11089"/>
                  </a:lnTo>
                  <a:lnTo>
                    <a:pt x="138725" y="130040"/>
                  </a:lnTo>
                  <a:lnTo>
                    <a:pt x="130709" y="130040"/>
                  </a:lnTo>
                  <a:lnTo>
                    <a:pt x="95601" y="37038"/>
                  </a:lnTo>
                  <a:lnTo>
                    <a:pt x="94265" y="37038"/>
                  </a:lnTo>
                  <a:lnTo>
                    <a:pt x="58785" y="130040"/>
                  </a:lnTo>
                  <a:lnTo>
                    <a:pt x="50992" y="13004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" name="Freeform 161">
              <a:extLst>
                <a:ext uri="{FF2B5EF4-FFF2-40B4-BE49-F238E27FC236}">
                  <a16:creationId xmlns:a16="http://schemas.microsoft.com/office/drawing/2014/main" id="{8E14F1D3-2F5B-9884-05A0-60A10A112192}"/>
                </a:ext>
              </a:extLst>
            </p:cNvPr>
            <p:cNvSpPr/>
            <p:nvPr/>
          </p:nvSpPr>
          <p:spPr>
            <a:xfrm>
              <a:off x="4498268" y="1528485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128 h 128043"/>
                <a:gd name="connsiteX10" fmla="*/ 35999 w 129298"/>
                <a:gd name="connsiteY10" fmla="*/ 10867 h 128043"/>
                <a:gd name="connsiteX11" fmla="*/ 70513 w 129298"/>
                <a:gd name="connsiteY11" fmla="*/ 57664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9 w 129298"/>
                <a:gd name="connsiteY16" fmla="*/ 0 h 128043"/>
                <a:gd name="connsiteX17" fmla="*/ 129299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128"/>
                  </a:lnTo>
                  <a:lnTo>
                    <a:pt x="35999" y="10867"/>
                  </a:lnTo>
                  <a:lnTo>
                    <a:pt x="70513" y="57664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9" y="0"/>
                  </a:lnTo>
                  <a:lnTo>
                    <a:pt x="129299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" name="Freeform 162">
              <a:extLst>
                <a:ext uri="{FF2B5EF4-FFF2-40B4-BE49-F238E27FC236}">
                  <a16:creationId xmlns:a16="http://schemas.microsoft.com/office/drawing/2014/main" id="{2DFD46BC-3303-E1C9-0DF5-44F520A08AF3}"/>
                </a:ext>
              </a:extLst>
            </p:cNvPr>
            <p:cNvSpPr/>
            <p:nvPr/>
          </p:nvSpPr>
          <p:spPr>
            <a:xfrm>
              <a:off x="3940547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" name="Freeform 163">
              <a:extLst>
                <a:ext uri="{FF2B5EF4-FFF2-40B4-BE49-F238E27FC236}">
                  <a16:creationId xmlns:a16="http://schemas.microsoft.com/office/drawing/2014/main" id="{A92AC132-9E63-9433-D8AA-BB7B0EC3A352}"/>
                </a:ext>
              </a:extLst>
            </p:cNvPr>
            <p:cNvSpPr/>
            <p:nvPr/>
          </p:nvSpPr>
          <p:spPr>
            <a:xfrm>
              <a:off x="4370825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6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" name="Freeform 164">
              <a:extLst>
                <a:ext uri="{FF2B5EF4-FFF2-40B4-BE49-F238E27FC236}">
                  <a16:creationId xmlns:a16="http://schemas.microsoft.com/office/drawing/2014/main" id="{7964F937-7318-AC76-1853-152B845B6205}"/>
                </a:ext>
              </a:extLst>
            </p:cNvPr>
            <p:cNvSpPr/>
            <p:nvPr/>
          </p:nvSpPr>
          <p:spPr>
            <a:xfrm>
              <a:off x="3753428" y="1500171"/>
              <a:ext cx="175540" cy="186224"/>
            </a:xfrm>
            <a:custGeom>
              <a:avLst/>
              <a:gdLst>
                <a:gd name="connsiteX0" fmla="*/ 91518 w 175540"/>
                <a:gd name="connsiteY0" fmla="*/ 186151 h 186224"/>
                <a:gd name="connsiteX1" fmla="*/ 44386 w 175540"/>
                <a:gd name="connsiteY1" fmla="*/ 174618 h 186224"/>
                <a:gd name="connsiteX2" fmla="*/ 11802 w 175540"/>
                <a:gd name="connsiteY2" fmla="*/ 143273 h 186224"/>
                <a:gd name="connsiteX3" fmla="*/ 0 w 175540"/>
                <a:gd name="connsiteY3" fmla="*/ 97955 h 186224"/>
                <a:gd name="connsiteX4" fmla="*/ 7571 w 175540"/>
                <a:gd name="connsiteY4" fmla="*/ 59069 h 186224"/>
                <a:gd name="connsiteX5" fmla="*/ 28353 w 175540"/>
                <a:gd name="connsiteY5" fmla="*/ 28019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4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6 w 175540"/>
                <a:gd name="connsiteY17" fmla="*/ 48053 h 186224"/>
                <a:gd name="connsiteX18" fmla="*/ 20486 w 175540"/>
                <a:gd name="connsiteY18" fmla="*/ 85387 h 186224"/>
                <a:gd name="connsiteX19" fmla="*/ 30951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8" y="186151"/>
                  </a:moveTo>
                  <a:cubicBezTo>
                    <a:pt x="73927" y="186151"/>
                    <a:pt x="58192" y="182307"/>
                    <a:pt x="44386" y="174618"/>
                  </a:cubicBezTo>
                  <a:cubicBezTo>
                    <a:pt x="30580" y="166930"/>
                    <a:pt x="19669" y="156506"/>
                    <a:pt x="11802" y="143273"/>
                  </a:cubicBezTo>
                  <a:cubicBezTo>
                    <a:pt x="3934" y="130039"/>
                    <a:pt x="0" y="114958"/>
                    <a:pt x="0" y="97955"/>
                  </a:cubicBezTo>
                  <a:cubicBezTo>
                    <a:pt x="0" y="83908"/>
                    <a:pt x="2524" y="70971"/>
                    <a:pt x="7571" y="59069"/>
                  </a:cubicBezTo>
                  <a:cubicBezTo>
                    <a:pt x="12618" y="47240"/>
                    <a:pt x="19521" y="36890"/>
                    <a:pt x="28353" y="28019"/>
                  </a:cubicBezTo>
                  <a:cubicBezTo>
                    <a:pt x="37186" y="19147"/>
                    <a:pt x="47429" y="12272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4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69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6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1" y="132183"/>
                  </a:cubicBezTo>
                  <a:cubicBezTo>
                    <a:pt x="37928" y="145121"/>
                    <a:pt x="47206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4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" name="Freeform 165">
              <a:extLst>
                <a:ext uri="{FF2B5EF4-FFF2-40B4-BE49-F238E27FC236}">
                  <a16:creationId xmlns:a16="http://schemas.microsoft.com/office/drawing/2014/main" id="{13CD5028-0E79-85D7-A6C2-A764ACA7E0D9}"/>
                </a:ext>
              </a:extLst>
            </p:cNvPr>
            <p:cNvSpPr/>
            <p:nvPr/>
          </p:nvSpPr>
          <p:spPr>
            <a:xfrm>
              <a:off x="2338418" y="1528411"/>
              <a:ext cx="134642" cy="129004"/>
            </a:xfrm>
            <a:custGeom>
              <a:avLst/>
              <a:gdLst>
                <a:gd name="connsiteX0" fmla="*/ 0 w 134642"/>
                <a:gd name="connsiteY0" fmla="*/ 128043 h 129004"/>
                <a:gd name="connsiteX1" fmla="*/ 0 w 134642"/>
                <a:gd name="connsiteY1" fmla="*/ 124938 h 129004"/>
                <a:gd name="connsiteX2" fmla="*/ 15810 w 134642"/>
                <a:gd name="connsiteY2" fmla="*/ 117176 h 129004"/>
                <a:gd name="connsiteX3" fmla="*/ 15810 w 134642"/>
                <a:gd name="connsiteY3" fmla="*/ 11237 h 129004"/>
                <a:gd name="connsiteX4" fmla="*/ 223 w 134642"/>
                <a:gd name="connsiteY4" fmla="*/ 3105 h 129004"/>
                <a:gd name="connsiteX5" fmla="*/ 223 w 134642"/>
                <a:gd name="connsiteY5" fmla="*/ 0 h 129004"/>
                <a:gd name="connsiteX6" fmla="*/ 30803 w 134642"/>
                <a:gd name="connsiteY6" fmla="*/ 0 h 129004"/>
                <a:gd name="connsiteX7" fmla="*/ 105398 w 134642"/>
                <a:gd name="connsiteY7" fmla="*/ 91375 h 129004"/>
                <a:gd name="connsiteX8" fmla="*/ 105398 w 134642"/>
                <a:gd name="connsiteY8" fmla="*/ 10646 h 129004"/>
                <a:gd name="connsiteX9" fmla="*/ 85358 w 134642"/>
                <a:gd name="connsiteY9" fmla="*/ 3105 h 129004"/>
                <a:gd name="connsiteX10" fmla="*/ 85358 w 134642"/>
                <a:gd name="connsiteY10" fmla="*/ 0 h 129004"/>
                <a:gd name="connsiteX11" fmla="*/ 134643 w 134642"/>
                <a:gd name="connsiteY11" fmla="*/ 0 h 129004"/>
                <a:gd name="connsiteX12" fmla="*/ 134643 w 134642"/>
                <a:gd name="connsiteY12" fmla="*/ 3105 h 129004"/>
                <a:gd name="connsiteX13" fmla="*/ 119056 w 134642"/>
                <a:gd name="connsiteY13" fmla="*/ 10646 h 129004"/>
                <a:gd name="connsiteX14" fmla="*/ 119056 w 134642"/>
                <a:gd name="connsiteY14" fmla="*/ 129005 h 129004"/>
                <a:gd name="connsiteX15" fmla="*/ 110668 w 134642"/>
                <a:gd name="connsiteY15" fmla="*/ 129005 h 129004"/>
                <a:gd name="connsiteX16" fmla="*/ 29393 w 134642"/>
                <a:gd name="connsiteY16" fmla="*/ 29719 h 129004"/>
                <a:gd name="connsiteX17" fmla="*/ 29393 w 134642"/>
                <a:gd name="connsiteY17" fmla="*/ 117398 h 129004"/>
                <a:gd name="connsiteX18" fmla="*/ 49508 w 134642"/>
                <a:gd name="connsiteY18" fmla="*/ 124938 h 129004"/>
                <a:gd name="connsiteX19" fmla="*/ 49508 w 134642"/>
                <a:gd name="connsiteY19" fmla="*/ 128043 h 129004"/>
                <a:gd name="connsiteX20" fmla="*/ 0 w 134642"/>
                <a:gd name="connsiteY20" fmla="*/ 128043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34642" h="129004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1237"/>
                  </a:lnTo>
                  <a:lnTo>
                    <a:pt x="223" y="3105"/>
                  </a:lnTo>
                  <a:lnTo>
                    <a:pt x="223" y="0"/>
                  </a:lnTo>
                  <a:lnTo>
                    <a:pt x="30803" y="0"/>
                  </a:lnTo>
                  <a:lnTo>
                    <a:pt x="105398" y="91375"/>
                  </a:lnTo>
                  <a:lnTo>
                    <a:pt x="105398" y="10646"/>
                  </a:lnTo>
                  <a:lnTo>
                    <a:pt x="85358" y="3105"/>
                  </a:lnTo>
                  <a:lnTo>
                    <a:pt x="85358" y="0"/>
                  </a:lnTo>
                  <a:lnTo>
                    <a:pt x="134643" y="0"/>
                  </a:lnTo>
                  <a:lnTo>
                    <a:pt x="134643" y="3105"/>
                  </a:lnTo>
                  <a:lnTo>
                    <a:pt x="119056" y="10646"/>
                  </a:lnTo>
                  <a:lnTo>
                    <a:pt x="119056" y="129005"/>
                  </a:lnTo>
                  <a:lnTo>
                    <a:pt x="110668" y="129005"/>
                  </a:lnTo>
                  <a:lnTo>
                    <a:pt x="29393" y="29719"/>
                  </a:lnTo>
                  <a:lnTo>
                    <a:pt x="29393" y="117398"/>
                  </a:lnTo>
                  <a:lnTo>
                    <a:pt x="49508" y="124938"/>
                  </a:lnTo>
                  <a:lnTo>
                    <a:pt x="49508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" name="Freeform 166">
              <a:extLst>
                <a:ext uri="{FF2B5EF4-FFF2-40B4-BE49-F238E27FC236}">
                  <a16:creationId xmlns:a16="http://schemas.microsoft.com/office/drawing/2014/main" id="{CB4AC0B0-5D96-55BE-9493-7A4045A40331}"/>
                </a:ext>
              </a:extLst>
            </p:cNvPr>
            <p:cNvSpPr/>
            <p:nvPr/>
          </p:nvSpPr>
          <p:spPr>
            <a:xfrm>
              <a:off x="2499113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" name="Freeform 167">
              <a:extLst>
                <a:ext uri="{FF2B5EF4-FFF2-40B4-BE49-F238E27FC236}">
                  <a16:creationId xmlns:a16="http://schemas.microsoft.com/office/drawing/2014/main" id="{E4351B7D-A12F-52A3-F6FA-17D9EEA9C666}"/>
                </a:ext>
              </a:extLst>
            </p:cNvPr>
            <p:cNvSpPr/>
            <p:nvPr/>
          </p:nvSpPr>
          <p:spPr>
            <a:xfrm>
              <a:off x="2575119" y="1528411"/>
              <a:ext cx="133084" cy="129004"/>
            </a:xfrm>
            <a:custGeom>
              <a:avLst/>
              <a:gdLst>
                <a:gd name="connsiteX0" fmla="*/ 63313 w 133084"/>
                <a:gd name="connsiteY0" fmla="*/ 129005 h 129004"/>
                <a:gd name="connsiteX1" fmla="*/ 13509 w 133084"/>
                <a:gd name="connsiteY1" fmla="*/ 10054 h 129004"/>
                <a:gd name="connsiteX2" fmla="*/ 0 w 133084"/>
                <a:gd name="connsiteY2" fmla="*/ 3105 h 129004"/>
                <a:gd name="connsiteX3" fmla="*/ 0 w 133084"/>
                <a:gd name="connsiteY3" fmla="*/ 0 h 129004"/>
                <a:gd name="connsiteX4" fmla="*/ 51660 w 133084"/>
                <a:gd name="connsiteY4" fmla="*/ 0 h 129004"/>
                <a:gd name="connsiteX5" fmla="*/ 51660 w 133084"/>
                <a:gd name="connsiteY5" fmla="*/ 3105 h 129004"/>
                <a:gd name="connsiteX6" fmla="*/ 34737 w 133084"/>
                <a:gd name="connsiteY6" fmla="*/ 10498 h 129004"/>
                <a:gd name="connsiteX7" fmla="*/ 71107 w 133084"/>
                <a:gd name="connsiteY7" fmla="*/ 97807 h 129004"/>
                <a:gd name="connsiteX8" fmla="*/ 72146 w 133084"/>
                <a:gd name="connsiteY8" fmla="*/ 97807 h 129004"/>
                <a:gd name="connsiteX9" fmla="*/ 108145 w 133084"/>
                <a:gd name="connsiteY9" fmla="*/ 9906 h 129004"/>
                <a:gd name="connsiteX10" fmla="*/ 91964 w 133084"/>
                <a:gd name="connsiteY10" fmla="*/ 3105 h 129004"/>
                <a:gd name="connsiteX11" fmla="*/ 91964 w 133084"/>
                <a:gd name="connsiteY11" fmla="*/ 0 h 129004"/>
                <a:gd name="connsiteX12" fmla="*/ 133084 w 133084"/>
                <a:gd name="connsiteY12" fmla="*/ 0 h 129004"/>
                <a:gd name="connsiteX13" fmla="*/ 133084 w 133084"/>
                <a:gd name="connsiteY13" fmla="*/ 3105 h 129004"/>
                <a:gd name="connsiteX14" fmla="*/ 121950 w 133084"/>
                <a:gd name="connsiteY14" fmla="*/ 9093 h 129004"/>
                <a:gd name="connsiteX15" fmla="*/ 71107 w 133084"/>
                <a:gd name="connsiteY15" fmla="*/ 129005 h 129004"/>
                <a:gd name="connsiteX16" fmla="*/ 63313 w 133084"/>
                <a:gd name="connsiteY16" fmla="*/ 129005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3084" h="129004">
                  <a:moveTo>
                    <a:pt x="63313" y="129005"/>
                  </a:moveTo>
                  <a:lnTo>
                    <a:pt x="13509" y="10054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1660" y="0"/>
                  </a:lnTo>
                  <a:lnTo>
                    <a:pt x="51660" y="3105"/>
                  </a:lnTo>
                  <a:lnTo>
                    <a:pt x="34737" y="10498"/>
                  </a:lnTo>
                  <a:lnTo>
                    <a:pt x="71107" y="97807"/>
                  </a:lnTo>
                  <a:lnTo>
                    <a:pt x="72146" y="97807"/>
                  </a:lnTo>
                  <a:lnTo>
                    <a:pt x="108145" y="9906"/>
                  </a:lnTo>
                  <a:lnTo>
                    <a:pt x="91964" y="3105"/>
                  </a:lnTo>
                  <a:lnTo>
                    <a:pt x="91964" y="0"/>
                  </a:lnTo>
                  <a:lnTo>
                    <a:pt x="133084" y="0"/>
                  </a:lnTo>
                  <a:lnTo>
                    <a:pt x="133084" y="3105"/>
                  </a:lnTo>
                  <a:lnTo>
                    <a:pt x="121950" y="9093"/>
                  </a:lnTo>
                  <a:lnTo>
                    <a:pt x="71107" y="129005"/>
                  </a:lnTo>
                  <a:lnTo>
                    <a:pt x="63313" y="12900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" name="Freeform 168">
              <a:extLst>
                <a:ext uri="{FF2B5EF4-FFF2-40B4-BE49-F238E27FC236}">
                  <a16:creationId xmlns:a16="http://schemas.microsoft.com/office/drawing/2014/main" id="{2856B5DA-067E-7C82-5766-BB5535F093A2}"/>
                </a:ext>
              </a:extLst>
            </p:cNvPr>
            <p:cNvSpPr/>
            <p:nvPr/>
          </p:nvSpPr>
          <p:spPr>
            <a:xfrm>
              <a:off x="2727946" y="1528411"/>
              <a:ext cx="103245" cy="128043"/>
            </a:xfrm>
            <a:custGeom>
              <a:avLst/>
              <a:gdLst>
                <a:gd name="connsiteX0" fmla="*/ 0 w 103245"/>
                <a:gd name="connsiteY0" fmla="*/ 128043 h 128043"/>
                <a:gd name="connsiteX1" fmla="*/ 0 w 103245"/>
                <a:gd name="connsiteY1" fmla="*/ 124938 h 128043"/>
                <a:gd name="connsiteX2" fmla="*/ 15810 w 103245"/>
                <a:gd name="connsiteY2" fmla="*/ 117176 h 128043"/>
                <a:gd name="connsiteX3" fmla="*/ 15810 w 103245"/>
                <a:gd name="connsiteY3" fmla="*/ 10867 h 128043"/>
                <a:gd name="connsiteX4" fmla="*/ 0 w 103245"/>
                <a:gd name="connsiteY4" fmla="*/ 3105 h 128043"/>
                <a:gd name="connsiteX5" fmla="*/ 0 w 103245"/>
                <a:gd name="connsiteY5" fmla="*/ 0 h 128043"/>
                <a:gd name="connsiteX6" fmla="*/ 97828 w 103245"/>
                <a:gd name="connsiteY6" fmla="*/ 0 h 128043"/>
                <a:gd name="connsiteX7" fmla="*/ 97828 w 103245"/>
                <a:gd name="connsiteY7" fmla="*/ 33342 h 128043"/>
                <a:gd name="connsiteX8" fmla="*/ 94710 w 103245"/>
                <a:gd name="connsiteY8" fmla="*/ 33342 h 128043"/>
                <a:gd name="connsiteX9" fmla="*/ 82018 w 103245"/>
                <a:gd name="connsiteY9" fmla="*/ 10646 h 128043"/>
                <a:gd name="connsiteX10" fmla="*/ 36221 w 103245"/>
                <a:gd name="connsiteY10" fmla="*/ 10646 h 128043"/>
                <a:gd name="connsiteX11" fmla="*/ 36221 w 103245"/>
                <a:gd name="connsiteY11" fmla="*/ 59660 h 128043"/>
                <a:gd name="connsiteX12" fmla="*/ 68583 w 103245"/>
                <a:gd name="connsiteY12" fmla="*/ 59660 h 128043"/>
                <a:gd name="connsiteX13" fmla="*/ 78529 w 103245"/>
                <a:gd name="connsiteY13" fmla="*/ 43322 h 128043"/>
                <a:gd name="connsiteX14" fmla="*/ 81647 w 103245"/>
                <a:gd name="connsiteY14" fmla="*/ 43322 h 128043"/>
                <a:gd name="connsiteX15" fmla="*/ 81647 w 103245"/>
                <a:gd name="connsiteY15" fmla="*/ 86200 h 128043"/>
                <a:gd name="connsiteX16" fmla="*/ 78529 w 103245"/>
                <a:gd name="connsiteY16" fmla="*/ 86200 h 128043"/>
                <a:gd name="connsiteX17" fmla="*/ 68583 w 103245"/>
                <a:gd name="connsiteY17" fmla="*/ 70306 h 128043"/>
                <a:gd name="connsiteX18" fmla="*/ 36221 w 103245"/>
                <a:gd name="connsiteY18" fmla="*/ 70306 h 128043"/>
                <a:gd name="connsiteX19" fmla="*/ 36221 w 103245"/>
                <a:gd name="connsiteY19" fmla="*/ 117398 h 128043"/>
                <a:gd name="connsiteX20" fmla="*/ 87288 w 103245"/>
                <a:gd name="connsiteY20" fmla="*/ 117398 h 128043"/>
                <a:gd name="connsiteX21" fmla="*/ 100128 w 103245"/>
                <a:gd name="connsiteY21" fmla="*/ 91745 h 128043"/>
                <a:gd name="connsiteX22" fmla="*/ 103246 w 103245"/>
                <a:gd name="connsiteY22" fmla="*/ 91745 h 128043"/>
                <a:gd name="connsiteX23" fmla="*/ 103246 w 103245"/>
                <a:gd name="connsiteY23" fmla="*/ 128043 h 128043"/>
                <a:gd name="connsiteX24" fmla="*/ 0 w 103245"/>
                <a:gd name="connsiteY2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97828" y="0"/>
                  </a:lnTo>
                  <a:lnTo>
                    <a:pt x="97828" y="33342"/>
                  </a:lnTo>
                  <a:lnTo>
                    <a:pt x="94710" y="33342"/>
                  </a:lnTo>
                  <a:lnTo>
                    <a:pt x="82018" y="10646"/>
                  </a:lnTo>
                  <a:lnTo>
                    <a:pt x="36221" y="10646"/>
                  </a:lnTo>
                  <a:lnTo>
                    <a:pt x="36221" y="59660"/>
                  </a:lnTo>
                  <a:lnTo>
                    <a:pt x="68583" y="59660"/>
                  </a:lnTo>
                  <a:lnTo>
                    <a:pt x="78529" y="43322"/>
                  </a:lnTo>
                  <a:lnTo>
                    <a:pt x="81647" y="43322"/>
                  </a:lnTo>
                  <a:lnTo>
                    <a:pt x="81647" y="86200"/>
                  </a:lnTo>
                  <a:lnTo>
                    <a:pt x="78529" y="86200"/>
                  </a:lnTo>
                  <a:lnTo>
                    <a:pt x="68583" y="70306"/>
                  </a:lnTo>
                  <a:lnTo>
                    <a:pt x="36221" y="70306"/>
                  </a:lnTo>
                  <a:lnTo>
                    <a:pt x="36221" y="117398"/>
                  </a:lnTo>
                  <a:lnTo>
                    <a:pt x="87288" y="117398"/>
                  </a:lnTo>
                  <a:lnTo>
                    <a:pt x="100128" y="91745"/>
                  </a:lnTo>
                  <a:lnTo>
                    <a:pt x="103246" y="91745"/>
                  </a:lnTo>
                  <a:lnTo>
                    <a:pt x="10324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" name="Freeform 169">
              <a:extLst>
                <a:ext uri="{FF2B5EF4-FFF2-40B4-BE49-F238E27FC236}">
                  <a16:creationId xmlns:a16="http://schemas.microsoft.com/office/drawing/2014/main" id="{13FD49EF-2026-1571-57D2-D11CFBE85CED}"/>
                </a:ext>
              </a:extLst>
            </p:cNvPr>
            <p:cNvSpPr/>
            <p:nvPr/>
          </p:nvSpPr>
          <p:spPr>
            <a:xfrm>
              <a:off x="2861624" y="1528411"/>
              <a:ext cx="121208" cy="128043"/>
            </a:xfrm>
            <a:custGeom>
              <a:avLst/>
              <a:gdLst>
                <a:gd name="connsiteX0" fmla="*/ 47726 w 121208"/>
                <a:gd name="connsiteY0" fmla="*/ 10646 h 128043"/>
                <a:gd name="connsiteX1" fmla="*/ 36221 w 121208"/>
                <a:gd name="connsiteY1" fmla="*/ 10646 h 128043"/>
                <a:gd name="connsiteX2" fmla="*/ 36221 w 121208"/>
                <a:gd name="connsiteY2" fmla="*/ 58773 h 128043"/>
                <a:gd name="connsiteX3" fmla="*/ 48914 w 121208"/>
                <a:gd name="connsiteY3" fmla="*/ 58773 h 128043"/>
                <a:gd name="connsiteX4" fmla="*/ 68880 w 121208"/>
                <a:gd name="connsiteY4" fmla="*/ 51897 h 128043"/>
                <a:gd name="connsiteX5" fmla="*/ 76748 w 121208"/>
                <a:gd name="connsiteY5" fmla="*/ 34303 h 128043"/>
                <a:gd name="connsiteX6" fmla="*/ 69029 w 121208"/>
                <a:gd name="connsiteY6" fmla="*/ 16930 h 128043"/>
                <a:gd name="connsiteX7" fmla="*/ 47726 w 121208"/>
                <a:gd name="connsiteY7" fmla="*/ 10646 h 128043"/>
                <a:gd name="connsiteX8" fmla="*/ 0 w 121208"/>
                <a:gd name="connsiteY8" fmla="*/ 128043 h 128043"/>
                <a:gd name="connsiteX9" fmla="*/ 0 w 121208"/>
                <a:gd name="connsiteY9" fmla="*/ 124938 h 128043"/>
                <a:gd name="connsiteX10" fmla="*/ 15810 w 121208"/>
                <a:gd name="connsiteY10" fmla="*/ 117176 h 128043"/>
                <a:gd name="connsiteX11" fmla="*/ 15810 w 121208"/>
                <a:gd name="connsiteY11" fmla="*/ 10867 h 128043"/>
                <a:gd name="connsiteX12" fmla="*/ 0 w 121208"/>
                <a:gd name="connsiteY12" fmla="*/ 3105 h 128043"/>
                <a:gd name="connsiteX13" fmla="*/ 0 w 121208"/>
                <a:gd name="connsiteY13" fmla="*/ 0 h 128043"/>
                <a:gd name="connsiteX14" fmla="*/ 54184 w 121208"/>
                <a:gd name="connsiteY14" fmla="*/ 0 h 128043"/>
                <a:gd name="connsiteX15" fmla="*/ 86397 w 121208"/>
                <a:gd name="connsiteY15" fmla="*/ 8428 h 128043"/>
                <a:gd name="connsiteX16" fmla="*/ 98199 w 121208"/>
                <a:gd name="connsiteY16" fmla="*/ 31641 h 128043"/>
                <a:gd name="connsiteX17" fmla="*/ 90776 w 121208"/>
                <a:gd name="connsiteY17" fmla="*/ 50863 h 128043"/>
                <a:gd name="connsiteX18" fmla="*/ 71330 w 121208"/>
                <a:gd name="connsiteY18" fmla="*/ 63652 h 128043"/>
                <a:gd name="connsiteX19" fmla="*/ 108145 w 121208"/>
                <a:gd name="connsiteY19" fmla="*/ 117767 h 128043"/>
                <a:gd name="connsiteX20" fmla="*/ 121208 w 121208"/>
                <a:gd name="connsiteY20" fmla="*/ 124938 h 128043"/>
                <a:gd name="connsiteX21" fmla="*/ 121208 w 121208"/>
                <a:gd name="connsiteY21" fmla="*/ 128043 h 128043"/>
                <a:gd name="connsiteX22" fmla="*/ 89811 w 121208"/>
                <a:gd name="connsiteY22" fmla="*/ 128043 h 128043"/>
                <a:gd name="connsiteX23" fmla="*/ 52402 w 121208"/>
                <a:gd name="connsiteY23" fmla="*/ 69049 h 128043"/>
                <a:gd name="connsiteX24" fmla="*/ 36221 w 121208"/>
                <a:gd name="connsiteY24" fmla="*/ 69049 h 128043"/>
                <a:gd name="connsiteX25" fmla="*/ 36221 w 121208"/>
                <a:gd name="connsiteY25" fmla="*/ 116954 h 128043"/>
                <a:gd name="connsiteX26" fmla="*/ 50844 w 121208"/>
                <a:gd name="connsiteY26" fmla="*/ 124938 h 128043"/>
                <a:gd name="connsiteX27" fmla="*/ 50844 w 121208"/>
                <a:gd name="connsiteY27" fmla="*/ 128043 h 128043"/>
                <a:gd name="connsiteX28" fmla="*/ 0 w 121208"/>
                <a:gd name="connsiteY28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21208" h="128043">
                  <a:moveTo>
                    <a:pt x="47726" y="10646"/>
                  </a:moveTo>
                  <a:lnTo>
                    <a:pt x="36221" y="10646"/>
                  </a:lnTo>
                  <a:lnTo>
                    <a:pt x="36221" y="58773"/>
                  </a:lnTo>
                  <a:lnTo>
                    <a:pt x="48914" y="58773"/>
                  </a:lnTo>
                  <a:cubicBezTo>
                    <a:pt x="56930" y="58773"/>
                    <a:pt x="63610" y="56481"/>
                    <a:pt x="68880" y="51897"/>
                  </a:cubicBezTo>
                  <a:cubicBezTo>
                    <a:pt x="74150" y="47314"/>
                    <a:pt x="76748" y="41474"/>
                    <a:pt x="76748" y="34303"/>
                  </a:cubicBezTo>
                  <a:cubicBezTo>
                    <a:pt x="76748" y="27132"/>
                    <a:pt x="74150" y="21143"/>
                    <a:pt x="69029" y="16930"/>
                  </a:cubicBezTo>
                  <a:cubicBezTo>
                    <a:pt x="63907" y="12716"/>
                    <a:pt x="56782" y="10646"/>
                    <a:pt x="47726" y="10646"/>
                  </a:cubicBezTo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4184" y="0"/>
                  </a:lnTo>
                  <a:cubicBezTo>
                    <a:pt x="67841" y="0"/>
                    <a:pt x="78604" y="2809"/>
                    <a:pt x="86397" y="8428"/>
                  </a:cubicBezTo>
                  <a:cubicBezTo>
                    <a:pt x="94265" y="14046"/>
                    <a:pt x="98199" y="21809"/>
                    <a:pt x="98199" y="31641"/>
                  </a:cubicBezTo>
                  <a:cubicBezTo>
                    <a:pt x="98199" y="38886"/>
                    <a:pt x="95749" y="45318"/>
                    <a:pt x="90776" y="50863"/>
                  </a:cubicBezTo>
                  <a:cubicBezTo>
                    <a:pt x="85803" y="56407"/>
                    <a:pt x="79346" y="60695"/>
                    <a:pt x="71330" y="63652"/>
                  </a:cubicBezTo>
                  <a:lnTo>
                    <a:pt x="108145" y="117767"/>
                  </a:lnTo>
                  <a:lnTo>
                    <a:pt x="121208" y="124938"/>
                  </a:lnTo>
                  <a:lnTo>
                    <a:pt x="121208" y="128043"/>
                  </a:lnTo>
                  <a:lnTo>
                    <a:pt x="89811" y="128043"/>
                  </a:lnTo>
                  <a:lnTo>
                    <a:pt x="52402" y="69049"/>
                  </a:lnTo>
                  <a:lnTo>
                    <a:pt x="36221" y="69049"/>
                  </a:lnTo>
                  <a:lnTo>
                    <a:pt x="36221" y="116954"/>
                  </a:lnTo>
                  <a:lnTo>
                    <a:pt x="50844" y="124938"/>
                  </a:lnTo>
                  <a:lnTo>
                    <a:pt x="50844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" name="Freeform 170">
              <a:extLst>
                <a:ext uri="{FF2B5EF4-FFF2-40B4-BE49-F238E27FC236}">
                  <a16:creationId xmlns:a16="http://schemas.microsoft.com/office/drawing/2014/main" id="{8F494DE4-C703-56FE-B987-EECF48E106E4}"/>
                </a:ext>
              </a:extLst>
            </p:cNvPr>
            <p:cNvSpPr/>
            <p:nvPr/>
          </p:nvSpPr>
          <p:spPr>
            <a:xfrm>
              <a:off x="2997751" y="1526341"/>
              <a:ext cx="83873" cy="132035"/>
            </a:xfrm>
            <a:custGeom>
              <a:avLst/>
              <a:gdLst>
                <a:gd name="connsiteX0" fmla="*/ 40675 w 83873"/>
                <a:gd name="connsiteY0" fmla="*/ 132036 h 132035"/>
                <a:gd name="connsiteX1" fmla="*/ 19743 w 83873"/>
                <a:gd name="connsiteY1" fmla="*/ 129744 h 132035"/>
                <a:gd name="connsiteX2" fmla="*/ 1930 w 83873"/>
                <a:gd name="connsiteY2" fmla="*/ 122942 h 132035"/>
                <a:gd name="connsiteX3" fmla="*/ 0 w 83873"/>
                <a:gd name="connsiteY3" fmla="*/ 90932 h 132035"/>
                <a:gd name="connsiteX4" fmla="*/ 3117 w 83873"/>
                <a:gd name="connsiteY4" fmla="*/ 90932 h 132035"/>
                <a:gd name="connsiteX5" fmla="*/ 13435 w 83873"/>
                <a:gd name="connsiteY5" fmla="*/ 112075 h 132035"/>
                <a:gd name="connsiteX6" fmla="*/ 26869 w 83873"/>
                <a:gd name="connsiteY6" fmla="*/ 120207 h 132035"/>
                <a:gd name="connsiteX7" fmla="*/ 40155 w 83873"/>
                <a:gd name="connsiteY7" fmla="*/ 122721 h 132035"/>
                <a:gd name="connsiteX8" fmla="*/ 57969 w 83873"/>
                <a:gd name="connsiteY8" fmla="*/ 116880 h 132035"/>
                <a:gd name="connsiteX9" fmla="*/ 64501 w 83873"/>
                <a:gd name="connsiteY9" fmla="*/ 100986 h 132035"/>
                <a:gd name="connsiteX10" fmla="*/ 60864 w 83873"/>
                <a:gd name="connsiteY10" fmla="*/ 88270 h 132035"/>
                <a:gd name="connsiteX11" fmla="*/ 50175 w 83873"/>
                <a:gd name="connsiteY11" fmla="*/ 79694 h 132035"/>
                <a:gd name="connsiteX12" fmla="*/ 32733 w 83873"/>
                <a:gd name="connsiteY12" fmla="*/ 70897 h 132035"/>
                <a:gd name="connsiteX13" fmla="*/ 11505 w 83873"/>
                <a:gd name="connsiteY13" fmla="*/ 56999 h 132035"/>
                <a:gd name="connsiteX14" fmla="*/ 4082 w 83873"/>
                <a:gd name="connsiteY14" fmla="*/ 36520 h 132035"/>
                <a:gd name="connsiteX15" fmla="*/ 7496 w 83873"/>
                <a:gd name="connsiteY15" fmla="*/ 23066 h 132035"/>
                <a:gd name="connsiteX16" fmla="*/ 16775 w 83873"/>
                <a:gd name="connsiteY16" fmla="*/ 11385 h 132035"/>
                <a:gd name="connsiteX17" fmla="*/ 29838 w 83873"/>
                <a:gd name="connsiteY17" fmla="*/ 3105 h 132035"/>
                <a:gd name="connsiteX18" fmla="*/ 44831 w 83873"/>
                <a:gd name="connsiteY18" fmla="*/ 0 h 132035"/>
                <a:gd name="connsiteX19" fmla="*/ 61977 w 83873"/>
                <a:gd name="connsiteY19" fmla="*/ 2144 h 132035"/>
                <a:gd name="connsiteX20" fmla="*/ 77787 w 83873"/>
                <a:gd name="connsiteY20" fmla="*/ 8354 h 132035"/>
                <a:gd name="connsiteX21" fmla="*/ 79717 w 83873"/>
                <a:gd name="connsiteY21" fmla="*/ 39404 h 132035"/>
                <a:gd name="connsiteX22" fmla="*/ 76599 w 83873"/>
                <a:gd name="connsiteY22" fmla="*/ 39404 h 132035"/>
                <a:gd name="connsiteX23" fmla="*/ 66505 w 83873"/>
                <a:gd name="connsiteY23" fmla="*/ 18630 h 132035"/>
                <a:gd name="connsiteX24" fmla="*/ 55223 w 83873"/>
                <a:gd name="connsiteY24" fmla="*/ 11681 h 132035"/>
                <a:gd name="connsiteX25" fmla="*/ 43718 w 83873"/>
                <a:gd name="connsiteY25" fmla="*/ 9537 h 132035"/>
                <a:gd name="connsiteX26" fmla="*/ 29764 w 83873"/>
                <a:gd name="connsiteY26" fmla="*/ 15155 h 132035"/>
                <a:gd name="connsiteX27" fmla="*/ 24197 w 83873"/>
                <a:gd name="connsiteY27" fmla="*/ 29349 h 132035"/>
                <a:gd name="connsiteX28" fmla="*/ 30135 w 83873"/>
                <a:gd name="connsiteY28" fmla="*/ 44283 h 132035"/>
                <a:gd name="connsiteX29" fmla="*/ 49359 w 83873"/>
                <a:gd name="connsiteY29" fmla="*/ 55890 h 132035"/>
                <a:gd name="connsiteX30" fmla="*/ 68731 w 83873"/>
                <a:gd name="connsiteY30" fmla="*/ 66683 h 132035"/>
                <a:gd name="connsiteX31" fmla="*/ 80162 w 83873"/>
                <a:gd name="connsiteY31" fmla="*/ 78216 h 132035"/>
                <a:gd name="connsiteX32" fmla="*/ 83873 w 83873"/>
                <a:gd name="connsiteY32" fmla="*/ 94554 h 132035"/>
                <a:gd name="connsiteX33" fmla="*/ 80014 w 83873"/>
                <a:gd name="connsiteY33" fmla="*/ 110670 h 132035"/>
                <a:gd name="connsiteX34" fmla="*/ 69696 w 83873"/>
                <a:gd name="connsiteY34" fmla="*/ 122425 h 132035"/>
                <a:gd name="connsiteX35" fmla="*/ 55742 w 83873"/>
                <a:gd name="connsiteY35" fmla="*/ 129596 h 132035"/>
                <a:gd name="connsiteX36" fmla="*/ 40823 w 83873"/>
                <a:gd name="connsiteY36" fmla="*/ 132036 h 132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873" h="132035">
                  <a:moveTo>
                    <a:pt x="40675" y="132036"/>
                  </a:moveTo>
                  <a:cubicBezTo>
                    <a:pt x="32510" y="132036"/>
                    <a:pt x="25533" y="131296"/>
                    <a:pt x="19743" y="129744"/>
                  </a:cubicBezTo>
                  <a:cubicBezTo>
                    <a:pt x="13954" y="128191"/>
                    <a:pt x="8016" y="125900"/>
                    <a:pt x="1930" y="122942"/>
                  </a:cubicBezTo>
                  <a:lnTo>
                    <a:pt x="0" y="90932"/>
                  </a:lnTo>
                  <a:lnTo>
                    <a:pt x="3117" y="90932"/>
                  </a:lnTo>
                  <a:lnTo>
                    <a:pt x="13435" y="112075"/>
                  </a:lnTo>
                  <a:cubicBezTo>
                    <a:pt x="17962" y="115845"/>
                    <a:pt x="22490" y="118507"/>
                    <a:pt x="26869" y="120207"/>
                  </a:cubicBezTo>
                  <a:cubicBezTo>
                    <a:pt x="31322" y="121907"/>
                    <a:pt x="35702" y="122721"/>
                    <a:pt x="40155" y="122721"/>
                  </a:cubicBezTo>
                  <a:cubicBezTo>
                    <a:pt x="47652" y="122721"/>
                    <a:pt x="53664" y="120798"/>
                    <a:pt x="57969" y="116880"/>
                  </a:cubicBezTo>
                  <a:cubicBezTo>
                    <a:pt x="62274" y="113036"/>
                    <a:pt x="64501" y="107713"/>
                    <a:pt x="64501" y="100986"/>
                  </a:cubicBezTo>
                  <a:cubicBezTo>
                    <a:pt x="64501" y="95663"/>
                    <a:pt x="63313" y="91449"/>
                    <a:pt x="60864" y="88270"/>
                  </a:cubicBezTo>
                  <a:cubicBezTo>
                    <a:pt x="58488" y="85091"/>
                    <a:pt x="54926" y="82282"/>
                    <a:pt x="50175" y="79694"/>
                  </a:cubicBezTo>
                  <a:cubicBezTo>
                    <a:pt x="45425" y="77181"/>
                    <a:pt x="39636" y="74224"/>
                    <a:pt x="32733" y="70897"/>
                  </a:cubicBezTo>
                  <a:cubicBezTo>
                    <a:pt x="23529" y="66535"/>
                    <a:pt x="16403" y="61878"/>
                    <a:pt x="11505" y="56999"/>
                  </a:cubicBezTo>
                  <a:cubicBezTo>
                    <a:pt x="6532" y="52119"/>
                    <a:pt x="4082" y="45318"/>
                    <a:pt x="4082" y="36520"/>
                  </a:cubicBezTo>
                  <a:cubicBezTo>
                    <a:pt x="4082" y="31863"/>
                    <a:pt x="5196" y="27353"/>
                    <a:pt x="7496" y="23066"/>
                  </a:cubicBezTo>
                  <a:cubicBezTo>
                    <a:pt x="9797" y="18704"/>
                    <a:pt x="12841" y="14860"/>
                    <a:pt x="16775" y="11385"/>
                  </a:cubicBezTo>
                  <a:cubicBezTo>
                    <a:pt x="20708" y="7984"/>
                    <a:pt x="25014" y="5249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8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505" y="18630"/>
                  </a:lnTo>
                  <a:cubicBezTo>
                    <a:pt x="62348" y="15377"/>
                    <a:pt x="58563" y="13085"/>
                    <a:pt x="55223" y="11681"/>
                  </a:cubicBezTo>
                  <a:cubicBezTo>
                    <a:pt x="51883" y="10276"/>
                    <a:pt x="48023" y="9537"/>
                    <a:pt x="43718" y="9537"/>
                  </a:cubicBezTo>
                  <a:cubicBezTo>
                    <a:pt x="38151" y="9537"/>
                    <a:pt x="33475" y="11385"/>
                    <a:pt x="29764" y="15155"/>
                  </a:cubicBezTo>
                  <a:cubicBezTo>
                    <a:pt x="26053" y="18926"/>
                    <a:pt x="24197" y="23657"/>
                    <a:pt x="24197" y="29349"/>
                  </a:cubicBezTo>
                  <a:cubicBezTo>
                    <a:pt x="24197" y="35707"/>
                    <a:pt x="26201" y="40660"/>
                    <a:pt x="30135" y="44283"/>
                  </a:cubicBezTo>
                  <a:cubicBezTo>
                    <a:pt x="34069" y="47905"/>
                    <a:pt x="40526" y="51750"/>
                    <a:pt x="49359" y="55890"/>
                  </a:cubicBezTo>
                  <a:cubicBezTo>
                    <a:pt x="57152" y="59660"/>
                    <a:pt x="63610" y="63208"/>
                    <a:pt x="68731" y="66683"/>
                  </a:cubicBezTo>
                  <a:cubicBezTo>
                    <a:pt x="73853" y="70084"/>
                    <a:pt x="77638" y="73928"/>
                    <a:pt x="80162" y="78216"/>
                  </a:cubicBezTo>
                  <a:cubicBezTo>
                    <a:pt x="82611" y="82504"/>
                    <a:pt x="83873" y="87901"/>
                    <a:pt x="83873" y="94554"/>
                  </a:cubicBezTo>
                  <a:cubicBezTo>
                    <a:pt x="83873" y="100616"/>
                    <a:pt x="82611" y="106013"/>
                    <a:pt x="80014" y="110670"/>
                  </a:cubicBezTo>
                  <a:cubicBezTo>
                    <a:pt x="77416" y="115328"/>
                    <a:pt x="74001" y="119246"/>
                    <a:pt x="69696" y="122425"/>
                  </a:cubicBezTo>
                  <a:cubicBezTo>
                    <a:pt x="65392" y="125604"/>
                    <a:pt x="60789" y="127970"/>
                    <a:pt x="55742" y="129596"/>
                  </a:cubicBezTo>
                  <a:cubicBezTo>
                    <a:pt x="50769" y="131222"/>
                    <a:pt x="45796" y="132036"/>
                    <a:pt x="40823" y="132036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Freeform 171">
              <a:extLst>
                <a:ext uri="{FF2B5EF4-FFF2-40B4-BE49-F238E27FC236}">
                  <a16:creationId xmlns:a16="http://schemas.microsoft.com/office/drawing/2014/main" id="{32A77D10-D90B-2739-6F3E-8781BC1050F2}"/>
                </a:ext>
              </a:extLst>
            </p:cNvPr>
            <p:cNvSpPr/>
            <p:nvPr/>
          </p:nvSpPr>
          <p:spPr>
            <a:xfrm>
              <a:off x="3116807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" name="Freeform 172">
              <a:extLst>
                <a:ext uri="{FF2B5EF4-FFF2-40B4-BE49-F238E27FC236}">
                  <a16:creationId xmlns:a16="http://schemas.microsoft.com/office/drawing/2014/main" id="{5BA75B65-3732-AA0C-2B78-EB9E404150D8}"/>
                </a:ext>
              </a:extLst>
            </p:cNvPr>
            <p:cNvSpPr/>
            <p:nvPr/>
          </p:nvSpPr>
          <p:spPr>
            <a:xfrm>
              <a:off x="3197563" y="1528411"/>
              <a:ext cx="115715" cy="128043"/>
            </a:xfrm>
            <a:custGeom>
              <a:avLst/>
              <a:gdLst>
                <a:gd name="connsiteX0" fmla="*/ 28057 w 115715"/>
                <a:gd name="connsiteY0" fmla="*/ 128043 h 128043"/>
                <a:gd name="connsiteX1" fmla="*/ 28057 w 115715"/>
                <a:gd name="connsiteY1" fmla="*/ 124938 h 128043"/>
                <a:gd name="connsiteX2" fmla="*/ 47726 w 115715"/>
                <a:gd name="connsiteY2" fmla="*/ 117176 h 128043"/>
                <a:gd name="connsiteX3" fmla="*/ 47726 w 115715"/>
                <a:gd name="connsiteY3" fmla="*/ 10646 h 128043"/>
                <a:gd name="connsiteX4" fmla="*/ 16997 w 115715"/>
                <a:gd name="connsiteY4" fmla="*/ 10646 h 128043"/>
                <a:gd name="connsiteX5" fmla="*/ 3118 w 115715"/>
                <a:gd name="connsiteY5" fmla="*/ 39995 h 128043"/>
                <a:gd name="connsiteX6" fmla="*/ 0 w 115715"/>
                <a:gd name="connsiteY6" fmla="*/ 39995 h 128043"/>
                <a:gd name="connsiteX7" fmla="*/ 0 w 115715"/>
                <a:gd name="connsiteY7" fmla="*/ 0 h 128043"/>
                <a:gd name="connsiteX8" fmla="*/ 115715 w 115715"/>
                <a:gd name="connsiteY8" fmla="*/ 0 h 128043"/>
                <a:gd name="connsiteX9" fmla="*/ 115715 w 115715"/>
                <a:gd name="connsiteY9" fmla="*/ 39995 h 128043"/>
                <a:gd name="connsiteX10" fmla="*/ 112598 w 115715"/>
                <a:gd name="connsiteY10" fmla="*/ 39995 h 128043"/>
                <a:gd name="connsiteX11" fmla="*/ 99015 w 115715"/>
                <a:gd name="connsiteY11" fmla="*/ 10646 h 128043"/>
                <a:gd name="connsiteX12" fmla="*/ 67989 w 115715"/>
                <a:gd name="connsiteY12" fmla="*/ 10646 h 128043"/>
                <a:gd name="connsiteX13" fmla="*/ 67989 w 115715"/>
                <a:gd name="connsiteY13" fmla="*/ 117176 h 128043"/>
                <a:gd name="connsiteX14" fmla="*/ 87881 w 115715"/>
                <a:gd name="connsiteY14" fmla="*/ 124938 h 128043"/>
                <a:gd name="connsiteX15" fmla="*/ 87881 w 115715"/>
                <a:gd name="connsiteY15" fmla="*/ 128043 h 128043"/>
                <a:gd name="connsiteX16" fmla="*/ 28057 w 115715"/>
                <a:gd name="connsiteY16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5715" h="128043">
                  <a:moveTo>
                    <a:pt x="28057" y="128043"/>
                  </a:moveTo>
                  <a:lnTo>
                    <a:pt x="28057" y="124938"/>
                  </a:lnTo>
                  <a:lnTo>
                    <a:pt x="47726" y="117176"/>
                  </a:lnTo>
                  <a:lnTo>
                    <a:pt x="47726" y="10646"/>
                  </a:lnTo>
                  <a:lnTo>
                    <a:pt x="16997" y="10646"/>
                  </a:lnTo>
                  <a:lnTo>
                    <a:pt x="3118" y="39995"/>
                  </a:lnTo>
                  <a:lnTo>
                    <a:pt x="0" y="39995"/>
                  </a:lnTo>
                  <a:lnTo>
                    <a:pt x="0" y="0"/>
                  </a:lnTo>
                  <a:lnTo>
                    <a:pt x="115715" y="0"/>
                  </a:lnTo>
                  <a:lnTo>
                    <a:pt x="115715" y="39995"/>
                  </a:lnTo>
                  <a:lnTo>
                    <a:pt x="112598" y="39995"/>
                  </a:lnTo>
                  <a:lnTo>
                    <a:pt x="99015" y="10646"/>
                  </a:lnTo>
                  <a:lnTo>
                    <a:pt x="67989" y="10646"/>
                  </a:lnTo>
                  <a:lnTo>
                    <a:pt x="67989" y="117176"/>
                  </a:lnTo>
                  <a:lnTo>
                    <a:pt x="87881" y="124938"/>
                  </a:lnTo>
                  <a:lnTo>
                    <a:pt x="87881" y="128043"/>
                  </a:lnTo>
                  <a:lnTo>
                    <a:pt x="28057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" name="Freeform 173">
              <a:extLst>
                <a:ext uri="{FF2B5EF4-FFF2-40B4-BE49-F238E27FC236}">
                  <a16:creationId xmlns:a16="http://schemas.microsoft.com/office/drawing/2014/main" id="{2917EA57-948F-FA9F-1B00-2B304C01B226}"/>
                </a:ext>
              </a:extLst>
            </p:cNvPr>
            <p:cNvSpPr/>
            <p:nvPr/>
          </p:nvSpPr>
          <p:spPr>
            <a:xfrm>
              <a:off x="3331686" y="1528411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054 h 128043"/>
                <a:gd name="connsiteX10" fmla="*/ 35999 w 129298"/>
                <a:gd name="connsiteY10" fmla="*/ 10867 h 128043"/>
                <a:gd name="connsiteX11" fmla="*/ 70513 w 129298"/>
                <a:gd name="connsiteY11" fmla="*/ 57590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8 w 129298"/>
                <a:gd name="connsiteY16" fmla="*/ 0 h 128043"/>
                <a:gd name="connsiteX17" fmla="*/ 129298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054"/>
                  </a:lnTo>
                  <a:lnTo>
                    <a:pt x="35999" y="10867"/>
                  </a:lnTo>
                  <a:lnTo>
                    <a:pt x="70513" y="57590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8" y="0"/>
                  </a:lnTo>
                  <a:lnTo>
                    <a:pt x="129298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" name="Freeform 174">
              <a:extLst>
                <a:ext uri="{FF2B5EF4-FFF2-40B4-BE49-F238E27FC236}">
                  <a16:creationId xmlns:a16="http://schemas.microsoft.com/office/drawing/2014/main" id="{0E73347F-C50F-E039-1D73-E7D43A5735CE}"/>
                </a:ext>
              </a:extLst>
            </p:cNvPr>
            <p:cNvSpPr/>
            <p:nvPr/>
          </p:nvSpPr>
          <p:spPr>
            <a:xfrm>
              <a:off x="2137047" y="1497066"/>
              <a:ext cx="183259" cy="183415"/>
            </a:xfrm>
            <a:custGeom>
              <a:avLst/>
              <a:gdLst>
                <a:gd name="connsiteX0" fmla="*/ 91741 w 183259"/>
                <a:gd name="connsiteY0" fmla="*/ 183416 h 183415"/>
                <a:gd name="connsiteX1" fmla="*/ 55891 w 183259"/>
                <a:gd name="connsiteY1" fmla="*/ 176023 h 183415"/>
                <a:gd name="connsiteX2" fmla="*/ 31026 w 183259"/>
                <a:gd name="connsiteY2" fmla="*/ 153031 h 183415"/>
                <a:gd name="connsiteX3" fmla="*/ 21970 w 183259"/>
                <a:gd name="connsiteY3" fmla="*/ 112519 h 183415"/>
                <a:gd name="connsiteX4" fmla="*/ 21970 w 183259"/>
                <a:gd name="connsiteY4" fmla="*/ 13677 h 183415"/>
                <a:gd name="connsiteX5" fmla="*/ 0 w 183259"/>
                <a:gd name="connsiteY5" fmla="*/ 5471 h 183415"/>
                <a:gd name="connsiteX6" fmla="*/ 0 w 183259"/>
                <a:gd name="connsiteY6" fmla="*/ 0 h 183415"/>
                <a:gd name="connsiteX7" fmla="*/ 65392 w 183259"/>
                <a:gd name="connsiteY7" fmla="*/ 0 h 183415"/>
                <a:gd name="connsiteX8" fmla="*/ 65392 w 183259"/>
                <a:gd name="connsiteY8" fmla="*/ 5471 h 183415"/>
                <a:gd name="connsiteX9" fmla="*/ 43421 w 183259"/>
                <a:gd name="connsiteY9" fmla="*/ 13677 h 183415"/>
                <a:gd name="connsiteX10" fmla="*/ 43421 w 183259"/>
                <a:gd name="connsiteY10" fmla="*/ 108674 h 183415"/>
                <a:gd name="connsiteX11" fmla="*/ 50398 w 183259"/>
                <a:gd name="connsiteY11" fmla="*/ 144677 h 183415"/>
                <a:gd name="connsiteX12" fmla="*/ 69771 w 183259"/>
                <a:gd name="connsiteY12" fmla="*/ 163677 h 183415"/>
                <a:gd name="connsiteX13" fmla="*/ 98050 w 183259"/>
                <a:gd name="connsiteY13" fmla="*/ 169443 h 183415"/>
                <a:gd name="connsiteX14" fmla="*/ 121950 w 183259"/>
                <a:gd name="connsiteY14" fmla="*/ 164120 h 183415"/>
                <a:gd name="connsiteX15" fmla="*/ 139096 w 183259"/>
                <a:gd name="connsiteY15" fmla="*/ 147265 h 183415"/>
                <a:gd name="connsiteX16" fmla="*/ 145554 w 183259"/>
                <a:gd name="connsiteY16" fmla="*/ 117176 h 183415"/>
                <a:gd name="connsiteX17" fmla="*/ 145554 w 183259"/>
                <a:gd name="connsiteY17" fmla="*/ 13159 h 183415"/>
                <a:gd name="connsiteX18" fmla="*/ 118091 w 183259"/>
                <a:gd name="connsiteY18" fmla="*/ 5471 h 183415"/>
                <a:gd name="connsiteX19" fmla="*/ 118091 w 183259"/>
                <a:gd name="connsiteY19" fmla="*/ 0 h 183415"/>
                <a:gd name="connsiteX20" fmla="*/ 183260 w 183259"/>
                <a:gd name="connsiteY20" fmla="*/ 0 h 183415"/>
                <a:gd name="connsiteX21" fmla="*/ 183260 w 183259"/>
                <a:gd name="connsiteY21" fmla="*/ 5471 h 183415"/>
                <a:gd name="connsiteX22" fmla="*/ 161512 w 183259"/>
                <a:gd name="connsiteY22" fmla="*/ 13381 h 183415"/>
                <a:gd name="connsiteX23" fmla="*/ 161512 w 183259"/>
                <a:gd name="connsiteY23" fmla="*/ 112519 h 183415"/>
                <a:gd name="connsiteX24" fmla="*/ 152457 w 183259"/>
                <a:gd name="connsiteY24" fmla="*/ 153031 h 183415"/>
                <a:gd name="connsiteX25" fmla="*/ 127591 w 183259"/>
                <a:gd name="connsiteY25" fmla="*/ 176023 h 183415"/>
                <a:gd name="connsiteX26" fmla="*/ 91741 w 183259"/>
                <a:gd name="connsiteY26" fmla="*/ 183416 h 183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3259" h="183415">
                  <a:moveTo>
                    <a:pt x="91741" y="183416"/>
                  </a:moveTo>
                  <a:cubicBezTo>
                    <a:pt x="78381" y="183416"/>
                    <a:pt x="66431" y="180976"/>
                    <a:pt x="55891" y="176023"/>
                  </a:cubicBezTo>
                  <a:cubicBezTo>
                    <a:pt x="45351" y="171070"/>
                    <a:pt x="37038" y="163455"/>
                    <a:pt x="31026" y="153031"/>
                  </a:cubicBezTo>
                  <a:cubicBezTo>
                    <a:pt x="24939" y="142607"/>
                    <a:pt x="21970" y="129152"/>
                    <a:pt x="21970" y="112519"/>
                  </a:cubicBezTo>
                  <a:lnTo>
                    <a:pt x="21970" y="13677"/>
                  </a:lnTo>
                  <a:lnTo>
                    <a:pt x="0" y="5471"/>
                  </a:lnTo>
                  <a:lnTo>
                    <a:pt x="0" y="0"/>
                  </a:lnTo>
                  <a:lnTo>
                    <a:pt x="65392" y="0"/>
                  </a:lnTo>
                  <a:lnTo>
                    <a:pt x="65392" y="5471"/>
                  </a:lnTo>
                  <a:lnTo>
                    <a:pt x="43421" y="13677"/>
                  </a:lnTo>
                  <a:lnTo>
                    <a:pt x="43421" y="108674"/>
                  </a:lnTo>
                  <a:cubicBezTo>
                    <a:pt x="43421" y="123830"/>
                    <a:pt x="45796" y="135806"/>
                    <a:pt x="50398" y="144677"/>
                  </a:cubicBezTo>
                  <a:cubicBezTo>
                    <a:pt x="55074" y="153549"/>
                    <a:pt x="61532" y="159906"/>
                    <a:pt x="69771" y="163677"/>
                  </a:cubicBezTo>
                  <a:cubicBezTo>
                    <a:pt x="78010" y="167521"/>
                    <a:pt x="87436" y="169443"/>
                    <a:pt x="98050" y="169443"/>
                  </a:cubicBezTo>
                  <a:cubicBezTo>
                    <a:pt x="106809" y="169443"/>
                    <a:pt x="114825" y="167669"/>
                    <a:pt x="121950" y="164120"/>
                  </a:cubicBezTo>
                  <a:cubicBezTo>
                    <a:pt x="129076" y="160572"/>
                    <a:pt x="134791" y="154953"/>
                    <a:pt x="139096" y="147265"/>
                  </a:cubicBezTo>
                  <a:cubicBezTo>
                    <a:pt x="143401" y="139576"/>
                    <a:pt x="145554" y="129522"/>
                    <a:pt x="145554" y="117176"/>
                  </a:cubicBezTo>
                  <a:lnTo>
                    <a:pt x="145554" y="13159"/>
                  </a:lnTo>
                  <a:lnTo>
                    <a:pt x="118091" y="5471"/>
                  </a:lnTo>
                  <a:lnTo>
                    <a:pt x="118091" y="0"/>
                  </a:lnTo>
                  <a:lnTo>
                    <a:pt x="183260" y="0"/>
                  </a:lnTo>
                  <a:lnTo>
                    <a:pt x="183260" y="5471"/>
                  </a:lnTo>
                  <a:lnTo>
                    <a:pt x="161512" y="13381"/>
                  </a:lnTo>
                  <a:lnTo>
                    <a:pt x="161512" y="112519"/>
                  </a:lnTo>
                  <a:cubicBezTo>
                    <a:pt x="161512" y="129152"/>
                    <a:pt x="158469" y="142607"/>
                    <a:pt x="152457" y="153031"/>
                  </a:cubicBezTo>
                  <a:cubicBezTo>
                    <a:pt x="146370" y="163455"/>
                    <a:pt x="138131" y="171070"/>
                    <a:pt x="127591" y="176023"/>
                  </a:cubicBezTo>
                  <a:cubicBezTo>
                    <a:pt x="117052" y="180976"/>
                    <a:pt x="105101" y="183416"/>
                    <a:pt x="91741" y="183416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" name="Freeform 175">
              <a:extLst>
                <a:ext uri="{FF2B5EF4-FFF2-40B4-BE49-F238E27FC236}">
                  <a16:creationId xmlns:a16="http://schemas.microsoft.com/office/drawing/2014/main" id="{A9FCFFB1-7606-5B3B-7012-B87C39F9A6AF}"/>
                </a:ext>
              </a:extLst>
            </p:cNvPr>
            <p:cNvSpPr/>
            <p:nvPr/>
          </p:nvSpPr>
          <p:spPr>
            <a:xfrm>
              <a:off x="942530" y="948344"/>
              <a:ext cx="936468" cy="932658"/>
            </a:xfrm>
            <a:custGeom>
              <a:avLst/>
              <a:gdLst>
                <a:gd name="connsiteX0" fmla="*/ 911204 w 936468"/>
                <a:gd name="connsiteY0" fmla="*/ 315553 h 932658"/>
                <a:gd name="connsiteX1" fmla="*/ 619577 w 936468"/>
                <a:gd name="connsiteY1" fmla="*/ 907495 h 932658"/>
                <a:gd name="connsiteX2" fmla="*/ 25264 w 936468"/>
                <a:gd name="connsiteY2" fmla="*/ 617032 h 932658"/>
                <a:gd name="connsiteX3" fmla="*/ 316891 w 936468"/>
                <a:gd name="connsiteY3" fmla="*/ 25163 h 932658"/>
                <a:gd name="connsiteX4" fmla="*/ 911204 w 936468"/>
                <a:gd name="connsiteY4" fmla="*/ 315627 h 932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6468" h="932658">
                  <a:moveTo>
                    <a:pt x="911204" y="315553"/>
                  </a:moveTo>
                  <a:cubicBezTo>
                    <a:pt x="994781" y="559220"/>
                    <a:pt x="864220" y="824252"/>
                    <a:pt x="619577" y="907495"/>
                  </a:cubicBezTo>
                  <a:cubicBezTo>
                    <a:pt x="374934" y="990738"/>
                    <a:pt x="108841" y="860699"/>
                    <a:pt x="25264" y="617032"/>
                  </a:cubicBezTo>
                  <a:cubicBezTo>
                    <a:pt x="-58312" y="373439"/>
                    <a:pt x="72248" y="108406"/>
                    <a:pt x="316891" y="25163"/>
                  </a:cubicBezTo>
                  <a:cubicBezTo>
                    <a:pt x="561534" y="-58080"/>
                    <a:pt x="827628" y="71960"/>
                    <a:pt x="911204" y="315627"/>
                  </a:cubicBezTo>
                </a:path>
              </a:pathLst>
            </a:custGeom>
            <a:solidFill>
              <a:srgbClr val="A8005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" name="Freeform 176">
              <a:extLst>
                <a:ext uri="{FF2B5EF4-FFF2-40B4-BE49-F238E27FC236}">
                  <a16:creationId xmlns:a16="http://schemas.microsoft.com/office/drawing/2014/main" id="{B94B0B03-5482-C323-18AF-64E0EC3764CE}"/>
                </a:ext>
              </a:extLst>
            </p:cNvPr>
            <p:cNvSpPr/>
            <p:nvPr/>
          </p:nvSpPr>
          <p:spPr>
            <a:xfrm>
              <a:off x="1009472" y="1005518"/>
              <a:ext cx="808411" cy="817053"/>
            </a:xfrm>
            <a:custGeom>
              <a:avLst/>
              <a:gdLst>
                <a:gd name="connsiteX0" fmla="*/ 808412 w 808411"/>
                <a:gd name="connsiteY0" fmla="*/ 341991 h 817053"/>
                <a:gd name="connsiteX1" fmla="*/ 806704 w 808411"/>
                <a:gd name="connsiteY1" fmla="*/ 342435 h 817053"/>
                <a:gd name="connsiteX2" fmla="*/ 800173 w 808411"/>
                <a:gd name="connsiteY2" fmla="*/ 334968 h 817053"/>
                <a:gd name="connsiteX3" fmla="*/ 777163 w 808411"/>
                <a:gd name="connsiteY3" fmla="*/ 341030 h 817053"/>
                <a:gd name="connsiteX4" fmla="*/ 778796 w 808411"/>
                <a:gd name="connsiteY4" fmla="*/ 345466 h 817053"/>
                <a:gd name="connsiteX5" fmla="*/ 774343 w 808411"/>
                <a:gd name="connsiteY5" fmla="*/ 348793 h 817053"/>
                <a:gd name="connsiteX6" fmla="*/ 772042 w 808411"/>
                <a:gd name="connsiteY6" fmla="*/ 342287 h 817053"/>
                <a:gd name="connsiteX7" fmla="*/ 741758 w 808411"/>
                <a:gd name="connsiteY7" fmla="*/ 350271 h 817053"/>
                <a:gd name="connsiteX8" fmla="*/ 739754 w 808411"/>
                <a:gd name="connsiteY8" fmla="*/ 359956 h 817053"/>
                <a:gd name="connsiteX9" fmla="*/ 738047 w 808411"/>
                <a:gd name="connsiteY9" fmla="*/ 360399 h 817053"/>
                <a:gd name="connsiteX10" fmla="*/ 730625 w 808411"/>
                <a:gd name="connsiteY10" fmla="*/ 332307 h 817053"/>
                <a:gd name="connsiteX11" fmla="*/ 732332 w 808411"/>
                <a:gd name="connsiteY11" fmla="*/ 331863 h 817053"/>
                <a:gd name="connsiteX12" fmla="*/ 738863 w 808411"/>
                <a:gd name="connsiteY12" fmla="*/ 339256 h 817053"/>
                <a:gd name="connsiteX13" fmla="*/ 766994 w 808411"/>
                <a:gd name="connsiteY13" fmla="*/ 331863 h 817053"/>
                <a:gd name="connsiteX14" fmla="*/ 765139 w 808411"/>
                <a:gd name="connsiteY14" fmla="*/ 328758 h 817053"/>
                <a:gd name="connsiteX15" fmla="*/ 730476 w 808411"/>
                <a:gd name="connsiteY15" fmla="*/ 304658 h 817053"/>
                <a:gd name="connsiteX16" fmla="*/ 729734 w 808411"/>
                <a:gd name="connsiteY16" fmla="*/ 304879 h 817053"/>
                <a:gd name="connsiteX17" fmla="*/ 727656 w 808411"/>
                <a:gd name="connsiteY17" fmla="*/ 314342 h 817053"/>
                <a:gd name="connsiteX18" fmla="*/ 725948 w 808411"/>
                <a:gd name="connsiteY18" fmla="*/ 314786 h 817053"/>
                <a:gd name="connsiteX19" fmla="*/ 718526 w 808411"/>
                <a:gd name="connsiteY19" fmla="*/ 286693 h 817053"/>
                <a:gd name="connsiteX20" fmla="*/ 720233 w 808411"/>
                <a:gd name="connsiteY20" fmla="*/ 286250 h 817053"/>
                <a:gd name="connsiteX21" fmla="*/ 726765 w 808411"/>
                <a:gd name="connsiteY21" fmla="*/ 293716 h 817053"/>
                <a:gd name="connsiteX22" fmla="*/ 785105 w 808411"/>
                <a:gd name="connsiteY22" fmla="*/ 278413 h 817053"/>
                <a:gd name="connsiteX23" fmla="*/ 787109 w 808411"/>
                <a:gd name="connsiteY23" fmla="*/ 268729 h 817053"/>
                <a:gd name="connsiteX24" fmla="*/ 788816 w 808411"/>
                <a:gd name="connsiteY24" fmla="*/ 268285 h 817053"/>
                <a:gd name="connsiteX25" fmla="*/ 796239 w 808411"/>
                <a:gd name="connsiteY25" fmla="*/ 296378 h 817053"/>
                <a:gd name="connsiteX26" fmla="*/ 794532 w 808411"/>
                <a:gd name="connsiteY26" fmla="*/ 296821 h 817053"/>
                <a:gd name="connsiteX27" fmla="*/ 788074 w 808411"/>
                <a:gd name="connsiteY27" fmla="*/ 289576 h 817053"/>
                <a:gd name="connsiteX28" fmla="*/ 740348 w 808411"/>
                <a:gd name="connsiteY28" fmla="*/ 302144 h 817053"/>
                <a:gd name="connsiteX29" fmla="*/ 750294 w 808411"/>
                <a:gd name="connsiteY29" fmla="*/ 307097 h 817053"/>
                <a:gd name="connsiteX30" fmla="*/ 769221 w 808411"/>
                <a:gd name="connsiteY30" fmla="*/ 325727 h 817053"/>
                <a:gd name="connsiteX31" fmla="*/ 772190 w 808411"/>
                <a:gd name="connsiteY31" fmla="*/ 330606 h 817053"/>
                <a:gd name="connsiteX32" fmla="*/ 797204 w 808411"/>
                <a:gd name="connsiteY32" fmla="*/ 324027 h 817053"/>
                <a:gd name="connsiteX33" fmla="*/ 799208 w 808411"/>
                <a:gd name="connsiteY33" fmla="*/ 314416 h 817053"/>
                <a:gd name="connsiteX34" fmla="*/ 800915 w 808411"/>
                <a:gd name="connsiteY34" fmla="*/ 313973 h 817053"/>
                <a:gd name="connsiteX35" fmla="*/ 808337 w 808411"/>
                <a:gd name="connsiteY35" fmla="*/ 342065 h 817053"/>
                <a:gd name="connsiteX36" fmla="*/ 783398 w 808411"/>
                <a:gd name="connsiteY36" fmla="*/ 455988 h 817053"/>
                <a:gd name="connsiteX37" fmla="*/ 771745 w 808411"/>
                <a:gd name="connsiteY37" fmla="*/ 468408 h 817053"/>
                <a:gd name="connsiteX38" fmla="*/ 784214 w 808411"/>
                <a:gd name="connsiteY38" fmla="*/ 480015 h 817053"/>
                <a:gd name="connsiteX39" fmla="*/ 795868 w 808411"/>
                <a:gd name="connsiteY39" fmla="*/ 467669 h 817053"/>
                <a:gd name="connsiteX40" fmla="*/ 783398 w 808411"/>
                <a:gd name="connsiteY40" fmla="*/ 456062 h 817053"/>
                <a:gd name="connsiteX41" fmla="*/ 744208 w 808411"/>
                <a:gd name="connsiteY41" fmla="*/ 631494 h 817053"/>
                <a:gd name="connsiteX42" fmla="*/ 745618 w 808411"/>
                <a:gd name="connsiteY42" fmla="*/ 632529 h 817053"/>
                <a:gd name="connsiteX43" fmla="*/ 727581 w 808411"/>
                <a:gd name="connsiteY43" fmla="*/ 657960 h 817053"/>
                <a:gd name="connsiteX44" fmla="*/ 726171 w 808411"/>
                <a:gd name="connsiteY44" fmla="*/ 656925 h 817053"/>
                <a:gd name="connsiteX45" fmla="*/ 728324 w 808411"/>
                <a:gd name="connsiteY45" fmla="*/ 646353 h 817053"/>
                <a:gd name="connsiteX46" fmla="*/ 705611 w 808411"/>
                <a:gd name="connsiteY46" fmla="*/ 630385 h 817053"/>
                <a:gd name="connsiteX47" fmla="*/ 664491 w 808411"/>
                <a:gd name="connsiteY47" fmla="*/ 631124 h 817053"/>
                <a:gd name="connsiteX48" fmla="*/ 657365 w 808411"/>
                <a:gd name="connsiteY48" fmla="*/ 634525 h 817053"/>
                <a:gd name="connsiteX49" fmla="*/ 655955 w 808411"/>
                <a:gd name="connsiteY49" fmla="*/ 633490 h 817053"/>
                <a:gd name="connsiteX50" fmla="*/ 672359 w 808411"/>
                <a:gd name="connsiteY50" fmla="*/ 610350 h 817053"/>
                <a:gd name="connsiteX51" fmla="*/ 673769 w 808411"/>
                <a:gd name="connsiteY51" fmla="*/ 611385 h 817053"/>
                <a:gd name="connsiteX52" fmla="*/ 672359 w 808411"/>
                <a:gd name="connsiteY52" fmla="*/ 620183 h 817053"/>
                <a:gd name="connsiteX53" fmla="*/ 672730 w 808411"/>
                <a:gd name="connsiteY53" fmla="*/ 620405 h 817053"/>
                <a:gd name="connsiteX54" fmla="*/ 705685 w 808411"/>
                <a:gd name="connsiteY54" fmla="*/ 619813 h 817053"/>
                <a:gd name="connsiteX55" fmla="*/ 694255 w 808411"/>
                <a:gd name="connsiteY55" fmla="*/ 590242 h 817053"/>
                <a:gd name="connsiteX56" fmla="*/ 693884 w 808411"/>
                <a:gd name="connsiteY56" fmla="*/ 590020 h 817053"/>
                <a:gd name="connsiteX57" fmla="*/ 685867 w 808411"/>
                <a:gd name="connsiteY57" fmla="*/ 594308 h 817053"/>
                <a:gd name="connsiteX58" fmla="*/ 684457 w 808411"/>
                <a:gd name="connsiteY58" fmla="*/ 593273 h 817053"/>
                <a:gd name="connsiteX59" fmla="*/ 698189 w 808411"/>
                <a:gd name="connsiteY59" fmla="*/ 573904 h 817053"/>
                <a:gd name="connsiteX60" fmla="*/ 699599 w 808411"/>
                <a:gd name="connsiteY60" fmla="*/ 574939 h 817053"/>
                <a:gd name="connsiteX61" fmla="*/ 698411 w 808411"/>
                <a:gd name="connsiteY61" fmla="*/ 582849 h 817053"/>
                <a:gd name="connsiteX62" fmla="*/ 712143 w 808411"/>
                <a:gd name="connsiteY62" fmla="*/ 620848 h 817053"/>
                <a:gd name="connsiteX63" fmla="*/ 734930 w 808411"/>
                <a:gd name="connsiteY63" fmla="*/ 636891 h 817053"/>
                <a:gd name="connsiteX64" fmla="*/ 744282 w 808411"/>
                <a:gd name="connsiteY64" fmla="*/ 631346 h 817053"/>
                <a:gd name="connsiteX65" fmla="*/ 176467 w 808411"/>
                <a:gd name="connsiteY65" fmla="*/ 73854 h 817053"/>
                <a:gd name="connsiteX66" fmla="*/ 209348 w 808411"/>
                <a:gd name="connsiteY66" fmla="*/ 124273 h 817053"/>
                <a:gd name="connsiteX67" fmla="*/ 204152 w 808411"/>
                <a:gd name="connsiteY67" fmla="*/ 132849 h 817053"/>
                <a:gd name="connsiteX68" fmla="*/ 205117 w 808411"/>
                <a:gd name="connsiteY68" fmla="*/ 134327 h 817053"/>
                <a:gd name="connsiteX69" fmla="*/ 229834 w 808411"/>
                <a:gd name="connsiteY69" fmla="*/ 118359 h 817053"/>
                <a:gd name="connsiteX70" fmla="*/ 228869 w 808411"/>
                <a:gd name="connsiteY70" fmla="*/ 116880 h 817053"/>
                <a:gd name="connsiteX71" fmla="*/ 218997 w 808411"/>
                <a:gd name="connsiteY71" fmla="*/ 118063 h 817053"/>
                <a:gd name="connsiteX72" fmla="*/ 186116 w 808411"/>
                <a:gd name="connsiteY72" fmla="*/ 67644 h 817053"/>
                <a:gd name="connsiteX73" fmla="*/ 191237 w 808411"/>
                <a:gd name="connsiteY73" fmla="*/ 59142 h 817053"/>
                <a:gd name="connsiteX74" fmla="*/ 190272 w 808411"/>
                <a:gd name="connsiteY74" fmla="*/ 57664 h 817053"/>
                <a:gd name="connsiteX75" fmla="*/ 165556 w 808411"/>
                <a:gd name="connsiteY75" fmla="*/ 73632 h 817053"/>
                <a:gd name="connsiteX76" fmla="*/ 166521 w 808411"/>
                <a:gd name="connsiteY76" fmla="*/ 75111 h 817053"/>
                <a:gd name="connsiteX77" fmla="*/ 176467 w 808411"/>
                <a:gd name="connsiteY77" fmla="*/ 73854 h 817053"/>
                <a:gd name="connsiteX78" fmla="*/ 278451 w 808411"/>
                <a:gd name="connsiteY78" fmla="*/ 19369 h 817053"/>
                <a:gd name="connsiteX79" fmla="*/ 278005 w 808411"/>
                <a:gd name="connsiteY79" fmla="*/ 17669 h 817053"/>
                <a:gd name="connsiteX80" fmla="*/ 307695 w 808411"/>
                <a:gd name="connsiteY80" fmla="*/ 10646 h 817053"/>
                <a:gd name="connsiteX81" fmla="*/ 308140 w 808411"/>
                <a:gd name="connsiteY81" fmla="*/ 12346 h 817053"/>
                <a:gd name="connsiteX82" fmla="*/ 299382 w 808411"/>
                <a:gd name="connsiteY82" fmla="*/ 18926 h 817053"/>
                <a:gd name="connsiteX83" fmla="*/ 313410 w 808411"/>
                <a:gd name="connsiteY83" fmla="*/ 77551 h 817053"/>
                <a:gd name="connsiteX84" fmla="*/ 338795 w 808411"/>
                <a:gd name="connsiteY84" fmla="*/ 71562 h 817053"/>
                <a:gd name="connsiteX85" fmla="*/ 342061 w 808411"/>
                <a:gd name="connsiteY85" fmla="*/ 51380 h 817053"/>
                <a:gd name="connsiteX86" fmla="*/ 343768 w 808411"/>
                <a:gd name="connsiteY86" fmla="*/ 50936 h 817053"/>
                <a:gd name="connsiteX87" fmla="*/ 349558 w 808411"/>
                <a:gd name="connsiteY87" fmla="*/ 75185 h 817053"/>
                <a:gd name="connsiteX88" fmla="*/ 294929 w 808411"/>
                <a:gd name="connsiteY88" fmla="*/ 88122 h 817053"/>
                <a:gd name="connsiteX89" fmla="*/ 294483 w 808411"/>
                <a:gd name="connsiteY89" fmla="*/ 86422 h 817053"/>
                <a:gd name="connsiteX90" fmla="*/ 302128 w 808411"/>
                <a:gd name="connsiteY90" fmla="*/ 80064 h 817053"/>
                <a:gd name="connsiteX91" fmla="*/ 288174 w 808411"/>
                <a:gd name="connsiteY91" fmla="*/ 21587 h 817053"/>
                <a:gd name="connsiteX92" fmla="*/ 278451 w 808411"/>
                <a:gd name="connsiteY92" fmla="*/ 19369 h 817053"/>
                <a:gd name="connsiteX93" fmla="*/ 326400 w 808411"/>
                <a:gd name="connsiteY93" fmla="*/ 806038 h 817053"/>
                <a:gd name="connsiteX94" fmla="*/ 301015 w 808411"/>
                <a:gd name="connsiteY94" fmla="*/ 800124 h 817053"/>
                <a:gd name="connsiteX95" fmla="*/ 314821 w 808411"/>
                <a:gd name="connsiteY95" fmla="*/ 741499 h 817053"/>
                <a:gd name="connsiteX96" fmla="*/ 325583 w 808411"/>
                <a:gd name="connsiteY96" fmla="*/ 739503 h 817053"/>
                <a:gd name="connsiteX97" fmla="*/ 325954 w 808411"/>
                <a:gd name="connsiteY97" fmla="*/ 737802 h 817053"/>
                <a:gd name="connsiteX98" fmla="*/ 296265 w 808411"/>
                <a:gd name="connsiteY98" fmla="*/ 730853 h 817053"/>
                <a:gd name="connsiteX99" fmla="*/ 295893 w 808411"/>
                <a:gd name="connsiteY99" fmla="*/ 732554 h 817053"/>
                <a:gd name="connsiteX100" fmla="*/ 303539 w 808411"/>
                <a:gd name="connsiteY100" fmla="*/ 738837 h 817053"/>
                <a:gd name="connsiteX101" fmla="*/ 289807 w 808411"/>
                <a:gd name="connsiteY101" fmla="*/ 797388 h 817053"/>
                <a:gd name="connsiteX102" fmla="*/ 280084 w 808411"/>
                <a:gd name="connsiteY102" fmla="*/ 799606 h 817053"/>
                <a:gd name="connsiteX103" fmla="*/ 279713 w 808411"/>
                <a:gd name="connsiteY103" fmla="*/ 801307 h 817053"/>
                <a:gd name="connsiteX104" fmla="*/ 334416 w 808411"/>
                <a:gd name="connsiteY104" fmla="*/ 814096 h 817053"/>
                <a:gd name="connsiteX105" fmla="*/ 340131 w 808411"/>
                <a:gd name="connsiteY105" fmla="*/ 789848 h 817053"/>
                <a:gd name="connsiteX106" fmla="*/ 338424 w 808411"/>
                <a:gd name="connsiteY106" fmla="*/ 789478 h 817053"/>
                <a:gd name="connsiteX107" fmla="*/ 326474 w 808411"/>
                <a:gd name="connsiteY107" fmla="*/ 806112 h 817053"/>
                <a:gd name="connsiteX108" fmla="*/ 511812 w 808411"/>
                <a:gd name="connsiteY108" fmla="*/ 731814 h 817053"/>
                <a:gd name="connsiteX109" fmla="*/ 512109 w 808411"/>
                <a:gd name="connsiteY109" fmla="*/ 733515 h 817053"/>
                <a:gd name="connsiteX110" fmla="*/ 505503 w 808411"/>
                <a:gd name="connsiteY110" fmla="*/ 738690 h 817053"/>
                <a:gd name="connsiteX111" fmla="*/ 496893 w 808411"/>
                <a:gd name="connsiteY111" fmla="*/ 808478 h 817053"/>
                <a:gd name="connsiteX112" fmla="*/ 492439 w 808411"/>
                <a:gd name="connsiteY112" fmla="*/ 809291 h 817053"/>
                <a:gd name="connsiteX113" fmla="*/ 463714 w 808411"/>
                <a:gd name="connsiteY113" fmla="*/ 760942 h 817053"/>
                <a:gd name="connsiteX114" fmla="*/ 462972 w 808411"/>
                <a:gd name="connsiteY114" fmla="*/ 761090 h 817053"/>
                <a:gd name="connsiteX115" fmla="*/ 452432 w 808411"/>
                <a:gd name="connsiteY115" fmla="*/ 816314 h 817053"/>
                <a:gd name="connsiteX116" fmla="*/ 448127 w 808411"/>
                <a:gd name="connsiteY116" fmla="*/ 817053 h 817053"/>
                <a:gd name="connsiteX117" fmla="*/ 416211 w 808411"/>
                <a:gd name="connsiteY117" fmla="*/ 754510 h 817053"/>
                <a:gd name="connsiteX118" fmla="*/ 407230 w 808411"/>
                <a:gd name="connsiteY118" fmla="*/ 751997 h 817053"/>
                <a:gd name="connsiteX119" fmla="*/ 406933 w 808411"/>
                <a:gd name="connsiteY119" fmla="*/ 750296 h 817053"/>
                <a:gd name="connsiteX120" fmla="*/ 436103 w 808411"/>
                <a:gd name="connsiteY120" fmla="*/ 745121 h 817053"/>
                <a:gd name="connsiteX121" fmla="*/ 436400 w 808411"/>
                <a:gd name="connsiteY121" fmla="*/ 746822 h 817053"/>
                <a:gd name="connsiteX122" fmla="*/ 427864 w 808411"/>
                <a:gd name="connsiteY122" fmla="*/ 752440 h 817053"/>
                <a:gd name="connsiteX123" fmla="*/ 449241 w 808411"/>
                <a:gd name="connsiteY123" fmla="*/ 795688 h 817053"/>
                <a:gd name="connsiteX124" fmla="*/ 449909 w 808411"/>
                <a:gd name="connsiteY124" fmla="*/ 795540 h 817053"/>
                <a:gd name="connsiteX125" fmla="*/ 459484 w 808411"/>
                <a:gd name="connsiteY125" fmla="*/ 740390 h 817053"/>
                <a:gd name="connsiteX126" fmla="*/ 464011 w 808411"/>
                <a:gd name="connsiteY126" fmla="*/ 739577 h 817053"/>
                <a:gd name="connsiteX127" fmla="*/ 492291 w 808411"/>
                <a:gd name="connsiteY127" fmla="*/ 788074 h 817053"/>
                <a:gd name="connsiteX128" fmla="*/ 492959 w 808411"/>
                <a:gd name="connsiteY128" fmla="*/ 788074 h 817053"/>
                <a:gd name="connsiteX129" fmla="*/ 498006 w 808411"/>
                <a:gd name="connsiteY129" fmla="*/ 740168 h 817053"/>
                <a:gd name="connsiteX130" fmla="*/ 488060 w 808411"/>
                <a:gd name="connsiteY130" fmla="*/ 737655 h 817053"/>
                <a:gd name="connsiteX131" fmla="*/ 487763 w 808411"/>
                <a:gd name="connsiteY131" fmla="*/ 735954 h 817053"/>
                <a:gd name="connsiteX132" fmla="*/ 511886 w 808411"/>
                <a:gd name="connsiteY132" fmla="*/ 731740 h 817053"/>
                <a:gd name="connsiteX133" fmla="*/ 193241 w 808411"/>
                <a:gd name="connsiteY133" fmla="*/ 719246 h 817053"/>
                <a:gd name="connsiteX134" fmla="*/ 167263 w 808411"/>
                <a:gd name="connsiteY134" fmla="*/ 717472 h 817053"/>
                <a:gd name="connsiteX135" fmla="*/ 167263 w 808411"/>
                <a:gd name="connsiteY135" fmla="*/ 717472 h 817053"/>
                <a:gd name="connsiteX136" fmla="*/ 198140 w 808411"/>
                <a:gd name="connsiteY136" fmla="*/ 697364 h 817053"/>
                <a:gd name="connsiteX137" fmla="*/ 193316 w 808411"/>
                <a:gd name="connsiteY137" fmla="*/ 719246 h 817053"/>
                <a:gd name="connsiteX138" fmla="*/ 203633 w 808411"/>
                <a:gd name="connsiteY138" fmla="*/ 723017 h 817053"/>
                <a:gd name="connsiteX139" fmla="*/ 211204 w 808411"/>
                <a:gd name="connsiteY139" fmla="*/ 687827 h 817053"/>
                <a:gd name="connsiteX140" fmla="*/ 206156 w 808411"/>
                <a:gd name="connsiteY140" fmla="*/ 684352 h 817053"/>
                <a:gd name="connsiteX141" fmla="*/ 143957 w 808411"/>
                <a:gd name="connsiteY141" fmla="*/ 724126 h 817053"/>
                <a:gd name="connsiteX142" fmla="*/ 136163 w 808411"/>
                <a:gd name="connsiteY142" fmla="*/ 723165 h 817053"/>
                <a:gd name="connsiteX143" fmla="*/ 135124 w 808411"/>
                <a:gd name="connsiteY143" fmla="*/ 724643 h 817053"/>
                <a:gd name="connsiteX144" fmla="*/ 154793 w 808411"/>
                <a:gd name="connsiteY144" fmla="*/ 738172 h 817053"/>
                <a:gd name="connsiteX145" fmla="*/ 155832 w 808411"/>
                <a:gd name="connsiteY145" fmla="*/ 736693 h 817053"/>
                <a:gd name="connsiteX146" fmla="*/ 150414 w 808411"/>
                <a:gd name="connsiteY146" fmla="*/ 728487 h 817053"/>
                <a:gd name="connsiteX147" fmla="*/ 192054 w 808411"/>
                <a:gd name="connsiteY147" fmla="*/ 724052 h 817053"/>
                <a:gd name="connsiteX148" fmla="*/ 185745 w 808411"/>
                <a:gd name="connsiteY148" fmla="*/ 752588 h 817053"/>
                <a:gd name="connsiteX149" fmla="*/ 175502 w 808411"/>
                <a:gd name="connsiteY149" fmla="*/ 750222 h 817053"/>
                <a:gd name="connsiteX150" fmla="*/ 174463 w 808411"/>
                <a:gd name="connsiteY150" fmla="*/ 751701 h 817053"/>
                <a:gd name="connsiteX151" fmla="*/ 198511 w 808411"/>
                <a:gd name="connsiteY151" fmla="*/ 768261 h 817053"/>
                <a:gd name="connsiteX152" fmla="*/ 199550 w 808411"/>
                <a:gd name="connsiteY152" fmla="*/ 766782 h 817053"/>
                <a:gd name="connsiteX153" fmla="*/ 195691 w 808411"/>
                <a:gd name="connsiteY153" fmla="*/ 759315 h 817053"/>
                <a:gd name="connsiteX154" fmla="*/ 202445 w 808411"/>
                <a:gd name="connsiteY154" fmla="*/ 728044 h 817053"/>
                <a:gd name="connsiteX155" fmla="*/ 211649 w 808411"/>
                <a:gd name="connsiteY155" fmla="*/ 733071 h 817053"/>
                <a:gd name="connsiteX156" fmla="*/ 212837 w 808411"/>
                <a:gd name="connsiteY156" fmla="*/ 727748 h 817053"/>
                <a:gd name="connsiteX157" fmla="*/ 203633 w 808411"/>
                <a:gd name="connsiteY157" fmla="*/ 722869 h 817053"/>
                <a:gd name="connsiteX158" fmla="*/ 203633 w 808411"/>
                <a:gd name="connsiteY158" fmla="*/ 722869 h 817053"/>
                <a:gd name="connsiteX159" fmla="*/ 44422 w 808411"/>
                <a:gd name="connsiteY159" fmla="*/ 467004 h 817053"/>
                <a:gd name="connsiteX160" fmla="*/ 33214 w 808411"/>
                <a:gd name="connsiteY160" fmla="*/ 478906 h 817053"/>
                <a:gd name="connsiteX161" fmla="*/ 21264 w 808411"/>
                <a:gd name="connsiteY161" fmla="*/ 467743 h 817053"/>
                <a:gd name="connsiteX162" fmla="*/ 32472 w 808411"/>
                <a:gd name="connsiteY162" fmla="*/ 455841 h 817053"/>
                <a:gd name="connsiteX163" fmla="*/ 44422 w 808411"/>
                <a:gd name="connsiteY163" fmla="*/ 467004 h 817053"/>
                <a:gd name="connsiteX164" fmla="*/ 67654 w 808411"/>
                <a:gd name="connsiteY164" fmla="*/ 343470 h 817053"/>
                <a:gd name="connsiteX165" fmla="*/ 73592 w 808411"/>
                <a:gd name="connsiteY165" fmla="*/ 329793 h 817053"/>
                <a:gd name="connsiteX166" fmla="*/ 74705 w 808411"/>
                <a:gd name="connsiteY166" fmla="*/ 320035 h 817053"/>
                <a:gd name="connsiteX167" fmla="*/ 73815 w 808411"/>
                <a:gd name="connsiteY167" fmla="*/ 309907 h 817053"/>
                <a:gd name="connsiteX168" fmla="*/ 70846 w 808411"/>
                <a:gd name="connsiteY168" fmla="*/ 301109 h 817053"/>
                <a:gd name="connsiteX169" fmla="*/ 53923 w 808411"/>
                <a:gd name="connsiteY169" fmla="*/ 297117 h 817053"/>
                <a:gd name="connsiteX170" fmla="*/ 50954 w 808411"/>
                <a:gd name="connsiteY170" fmla="*/ 288541 h 817053"/>
                <a:gd name="connsiteX171" fmla="*/ 49246 w 808411"/>
                <a:gd name="connsiteY171" fmla="*/ 288098 h 817053"/>
                <a:gd name="connsiteX172" fmla="*/ 42566 w 808411"/>
                <a:gd name="connsiteY172" fmla="*/ 316264 h 817053"/>
                <a:gd name="connsiteX173" fmla="*/ 44273 w 808411"/>
                <a:gd name="connsiteY173" fmla="*/ 316708 h 817053"/>
                <a:gd name="connsiteX174" fmla="*/ 50954 w 808411"/>
                <a:gd name="connsiteY174" fmla="*/ 308206 h 817053"/>
                <a:gd name="connsiteX175" fmla="*/ 69287 w 808411"/>
                <a:gd name="connsiteY175" fmla="*/ 312494 h 817053"/>
                <a:gd name="connsiteX176" fmla="*/ 69287 w 808411"/>
                <a:gd name="connsiteY176" fmla="*/ 319000 h 817053"/>
                <a:gd name="connsiteX177" fmla="*/ 68174 w 808411"/>
                <a:gd name="connsiteY177" fmla="*/ 325210 h 817053"/>
                <a:gd name="connsiteX178" fmla="*/ 60900 w 808411"/>
                <a:gd name="connsiteY178" fmla="*/ 338295 h 817053"/>
                <a:gd name="connsiteX179" fmla="*/ 47242 w 808411"/>
                <a:gd name="connsiteY179" fmla="*/ 345614 h 817053"/>
                <a:gd name="connsiteX180" fmla="*/ 28538 w 808411"/>
                <a:gd name="connsiteY180" fmla="*/ 345170 h 817053"/>
                <a:gd name="connsiteX181" fmla="*/ 14658 w 808411"/>
                <a:gd name="connsiteY181" fmla="*/ 338221 h 817053"/>
                <a:gd name="connsiteX182" fmla="*/ 6864 w 808411"/>
                <a:gd name="connsiteY182" fmla="*/ 326097 h 817053"/>
                <a:gd name="connsiteX183" fmla="*/ 6568 w 808411"/>
                <a:gd name="connsiteY183" fmla="*/ 311163 h 817053"/>
                <a:gd name="connsiteX184" fmla="*/ 9314 w 808411"/>
                <a:gd name="connsiteY184" fmla="*/ 304510 h 817053"/>
                <a:gd name="connsiteX185" fmla="*/ 14881 w 808411"/>
                <a:gd name="connsiteY185" fmla="*/ 298226 h 817053"/>
                <a:gd name="connsiteX186" fmla="*/ 29577 w 808411"/>
                <a:gd name="connsiteY186" fmla="*/ 293568 h 817053"/>
                <a:gd name="connsiteX187" fmla="*/ 29948 w 808411"/>
                <a:gd name="connsiteY187" fmla="*/ 291868 h 817053"/>
                <a:gd name="connsiteX188" fmla="*/ 11763 w 808411"/>
                <a:gd name="connsiteY188" fmla="*/ 288246 h 817053"/>
                <a:gd name="connsiteX189" fmla="*/ 7607 w 808411"/>
                <a:gd name="connsiteY189" fmla="*/ 293790 h 817053"/>
                <a:gd name="connsiteX190" fmla="*/ 4118 w 808411"/>
                <a:gd name="connsiteY190" fmla="*/ 300444 h 817053"/>
                <a:gd name="connsiteX191" fmla="*/ 1149 w 808411"/>
                <a:gd name="connsiteY191" fmla="*/ 309907 h 817053"/>
                <a:gd name="connsiteX192" fmla="*/ 481 w 808411"/>
                <a:gd name="connsiteY192" fmla="*/ 325431 h 817053"/>
                <a:gd name="connsiteX193" fmla="*/ 5603 w 808411"/>
                <a:gd name="connsiteY193" fmla="*/ 339626 h 817053"/>
                <a:gd name="connsiteX194" fmla="*/ 15771 w 808411"/>
                <a:gd name="connsiteY194" fmla="*/ 350863 h 817053"/>
                <a:gd name="connsiteX195" fmla="*/ 30245 w 808411"/>
                <a:gd name="connsiteY195" fmla="*/ 357516 h 817053"/>
                <a:gd name="connsiteX196" fmla="*/ 44719 w 808411"/>
                <a:gd name="connsiteY196" fmla="*/ 358034 h 817053"/>
                <a:gd name="connsiteX197" fmla="*/ 57485 w 808411"/>
                <a:gd name="connsiteY197" fmla="*/ 353081 h 817053"/>
                <a:gd name="connsiteX198" fmla="*/ 67431 w 808411"/>
                <a:gd name="connsiteY198" fmla="*/ 343396 h 817053"/>
                <a:gd name="connsiteX199" fmla="*/ 128073 w 808411"/>
                <a:gd name="connsiteY199" fmla="*/ 612420 h 817053"/>
                <a:gd name="connsiteX200" fmla="*/ 129186 w 808411"/>
                <a:gd name="connsiteY200" fmla="*/ 619222 h 817053"/>
                <a:gd name="connsiteX201" fmla="*/ 114044 w 808411"/>
                <a:gd name="connsiteY201" fmla="*/ 629793 h 817053"/>
                <a:gd name="connsiteX202" fmla="*/ 113079 w 808411"/>
                <a:gd name="connsiteY202" fmla="*/ 628315 h 817053"/>
                <a:gd name="connsiteX203" fmla="*/ 119834 w 808411"/>
                <a:gd name="connsiteY203" fmla="*/ 614490 h 817053"/>
                <a:gd name="connsiteX204" fmla="*/ 119091 w 808411"/>
                <a:gd name="connsiteY204" fmla="*/ 606210 h 817053"/>
                <a:gd name="connsiteX205" fmla="*/ 116122 w 808411"/>
                <a:gd name="connsiteY205" fmla="*/ 599631 h 817053"/>
                <a:gd name="connsiteX206" fmla="*/ 105063 w 808411"/>
                <a:gd name="connsiteY206" fmla="*/ 589503 h 817053"/>
                <a:gd name="connsiteX207" fmla="*/ 90886 w 808411"/>
                <a:gd name="connsiteY207" fmla="*/ 586767 h 817053"/>
                <a:gd name="connsiteX208" fmla="*/ 76264 w 808411"/>
                <a:gd name="connsiteY208" fmla="*/ 591942 h 817053"/>
                <a:gd name="connsiteX209" fmla="*/ 63052 w 808411"/>
                <a:gd name="connsiteY209" fmla="*/ 605101 h 817053"/>
                <a:gd name="connsiteX210" fmla="*/ 58970 w 808411"/>
                <a:gd name="connsiteY210" fmla="*/ 620035 h 817053"/>
                <a:gd name="connsiteX211" fmla="*/ 63497 w 808411"/>
                <a:gd name="connsiteY211" fmla="*/ 634303 h 817053"/>
                <a:gd name="connsiteX212" fmla="*/ 67283 w 808411"/>
                <a:gd name="connsiteY212" fmla="*/ 639404 h 817053"/>
                <a:gd name="connsiteX213" fmla="*/ 71959 w 808411"/>
                <a:gd name="connsiteY213" fmla="*/ 643914 h 817053"/>
                <a:gd name="connsiteX214" fmla="*/ 87769 w 808411"/>
                <a:gd name="connsiteY214" fmla="*/ 633638 h 817053"/>
                <a:gd name="connsiteX215" fmla="*/ 86210 w 808411"/>
                <a:gd name="connsiteY215" fmla="*/ 622992 h 817053"/>
                <a:gd name="connsiteX216" fmla="*/ 87695 w 808411"/>
                <a:gd name="connsiteY216" fmla="*/ 622031 h 817053"/>
                <a:gd name="connsiteX217" fmla="*/ 103579 w 808411"/>
                <a:gd name="connsiteY217" fmla="*/ 646279 h 817053"/>
                <a:gd name="connsiteX218" fmla="*/ 102094 w 808411"/>
                <a:gd name="connsiteY218" fmla="*/ 647241 h 817053"/>
                <a:gd name="connsiteX219" fmla="*/ 93855 w 808411"/>
                <a:gd name="connsiteY219" fmla="*/ 643470 h 817053"/>
                <a:gd name="connsiteX220" fmla="*/ 79233 w 808411"/>
                <a:gd name="connsiteY220" fmla="*/ 652933 h 817053"/>
                <a:gd name="connsiteX221" fmla="*/ 70771 w 808411"/>
                <a:gd name="connsiteY221" fmla="*/ 649015 h 817053"/>
                <a:gd name="connsiteX222" fmla="*/ 62829 w 808411"/>
                <a:gd name="connsiteY222" fmla="*/ 642657 h 817053"/>
                <a:gd name="connsiteX223" fmla="*/ 56520 w 808411"/>
                <a:gd name="connsiteY223" fmla="*/ 635116 h 817053"/>
                <a:gd name="connsiteX224" fmla="*/ 50731 w 808411"/>
                <a:gd name="connsiteY224" fmla="*/ 621440 h 817053"/>
                <a:gd name="connsiteX225" fmla="*/ 50582 w 808411"/>
                <a:gd name="connsiteY225" fmla="*/ 607615 h 817053"/>
                <a:gd name="connsiteX226" fmla="*/ 55778 w 808411"/>
                <a:gd name="connsiteY226" fmla="*/ 594973 h 817053"/>
                <a:gd name="connsiteX227" fmla="*/ 66170 w 808411"/>
                <a:gd name="connsiteY227" fmla="*/ 584919 h 817053"/>
                <a:gd name="connsiteX228" fmla="*/ 81014 w 808411"/>
                <a:gd name="connsiteY228" fmla="*/ 579005 h 817053"/>
                <a:gd name="connsiteX229" fmla="*/ 96230 w 808411"/>
                <a:gd name="connsiteY229" fmla="*/ 579448 h 817053"/>
                <a:gd name="connsiteX230" fmla="*/ 110036 w 808411"/>
                <a:gd name="connsiteY230" fmla="*/ 585511 h 817053"/>
                <a:gd name="connsiteX231" fmla="*/ 120873 w 808411"/>
                <a:gd name="connsiteY231" fmla="*/ 596674 h 817053"/>
                <a:gd name="connsiteX232" fmla="*/ 125697 w 808411"/>
                <a:gd name="connsiteY232" fmla="*/ 605323 h 817053"/>
                <a:gd name="connsiteX233" fmla="*/ 128147 w 808411"/>
                <a:gd name="connsiteY233" fmla="*/ 612494 h 817053"/>
                <a:gd name="connsiteX234" fmla="*/ 602142 w 808411"/>
                <a:gd name="connsiteY234" fmla="*/ 738763 h 817053"/>
                <a:gd name="connsiteX235" fmla="*/ 602142 w 808411"/>
                <a:gd name="connsiteY235" fmla="*/ 738763 h 817053"/>
                <a:gd name="connsiteX236" fmla="*/ 594497 w 808411"/>
                <a:gd name="connsiteY236" fmla="*/ 702834 h 817053"/>
                <a:gd name="connsiteX237" fmla="*/ 613276 w 808411"/>
                <a:gd name="connsiteY237" fmla="*/ 715328 h 817053"/>
                <a:gd name="connsiteX238" fmla="*/ 602142 w 808411"/>
                <a:gd name="connsiteY238" fmla="*/ 738763 h 817053"/>
                <a:gd name="connsiteX239" fmla="*/ 651798 w 808411"/>
                <a:gd name="connsiteY239" fmla="*/ 727526 h 817053"/>
                <a:gd name="connsiteX240" fmla="*/ 625004 w 808411"/>
                <a:gd name="connsiteY240" fmla="*/ 709858 h 817053"/>
                <a:gd name="connsiteX241" fmla="*/ 625004 w 808411"/>
                <a:gd name="connsiteY241" fmla="*/ 709858 h 817053"/>
                <a:gd name="connsiteX242" fmla="*/ 633094 w 808411"/>
                <a:gd name="connsiteY242" fmla="*/ 703130 h 817053"/>
                <a:gd name="connsiteX243" fmla="*/ 628566 w 808411"/>
                <a:gd name="connsiteY243" fmla="*/ 700173 h 817053"/>
                <a:gd name="connsiteX244" fmla="*/ 620624 w 808411"/>
                <a:gd name="connsiteY244" fmla="*/ 706974 h 817053"/>
                <a:gd name="connsiteX245" fmla="*/ 620624 w 808411"/>
                <a:gd name="connsiteY245" fmla="*/ 706974 h 817053"/>
                <a:gd name="connsiteX246" fmla="*/ 590489 w 808411"/>
                <a:gd name="connsiteY246" fmla="*/ 687162 h 817053"/>
                <a:gd name="connsiteX247" fmla="*/ 585442 w 808411"/>
                <a:gd name="connsiteY247" fmla="*/ 690562 h 817053"/>
                <a:gd name="connsiteX248" fmla="*/ 600064 w 808411"/>
                <a:gd name="connsiteY248" fmla="*/ 762716 h 817053"/>
                <a:gd name="connsiteX249" fmla="*/ 596353 w 808411"/>
                <a:gd name="connsiteY249" fmla="*/ 769591 h 817053"/>
                <a:gd name="connsiteX250" fmla="*/ 597318 w 808411"/>
                <a:gd name="connsiteY250" fmla="*/ 771070 h 817053"/>
                <a:gd name="connsiteX251" fmla="*/ 617136 w 808411"/>
                <a:gd name="connsiteY251" fmla="*/ 757689 h 817053"/>
                <a:gd name="connsiteX252" fmla="*/ 616171 w 808411"/>
                <a:gd name="connsiteY252" fmla="*/ 756211 h 817053"/>
                <a:gd name="connsiteX253" fmla="*/ 606522 w 808411"/>
                <a:gd name="connsiteY253" fmla="*/ 758280 h 817053"/>
                <a:gd name="connsiteX254" fmla="*/ 617507 w 808411"/>
                <a:gd name="connsiteY254" fmla="*/ 717990 h 817053"/>
                <a:gd name="connsiteX255" fmla="*/ 641927 w 808411"/>
                <a:gd name="connsiteY255" fmla="*/ 734254 h 817053"/>
                <a:gd name="connsiteX256" fmla="*/ 636063 w 808411"/>
                <a:gd name="connsiteY256" fmla="*/ 742903 h 817053"/>
                <a:gd name="connsiteX257" fmla="*/ 637028 w 808411"/>
                <a:gd name="connsiteY257" fmla="*/ 744382 h 817053"/>
                <a:gd name="connsiteX258" fmla="*/ 661225 w 808411"/>
                <a:gd name="connsiteY258" fmla="*/ 728044 h 817053"/>
                <a:gd name="connsiteX259" fmla="*/ 660260 w 808411"/>
                <a:gd name="connsiteY259" fmla="*/ 726565 h 817053"/>
                <a:gd name="connsiteX260" fmla="*/ 651873 w 808411"/>
                <a:gd name="connsiteY260" fmla="*/ 727379 h 817053"/>
                <a:gd name="connsiteX261" fmla="*/ 103207 w 808411"/>
                <a:gd name="connsiteY261" fmla="*/ 181420 h 817053"/>
                <a:gd name="connsiteX262" fmla="*/ 81386 w 808411"/>
                <a:gd name="connsiteY262" fmla="*/ 175727 h 817053"/>
                <a:gd name="connsiteX263" fmla="*/ 100313 w 808411"/>
                <a:gd name="connsiteY263" fmla="*/ 207220 h 817053"/>
                <a:gd name="connsiteX264" fmla="*/ 100313 w 808411"/>
                <a:gd name="connsiteY264" fmla="*/ 207220 h 817053"/>
                <a:gd name="connsiteX265" fmla="*/ 103133 w 808411"/>
                <a:gd name="connsiteY265" fmla="*/ 181420 h 817053"/>
                <a:gd name="connsiteX266" fmla="*/ 106176 w 808411"/>
                <a:gd name="connsiteY266" fmla="*/ 230582 h 817053"/>
                <a:gd name="connsiteX267" fmla="*/ 68767 w 808411"/>
                <a:gd name="connsiteY267" fmla="*/ 167078 h 817053"/>
                <a:gd name="connsiteX268" fmla="*/ 72404 w 808411"/>
                <a:gd name="connsiteY268" fmla="*/ 162198 h 817053"/>
                <a:gd name="connsiteX269" fmla="*/ 107364 w 808411"/>
                <a:gd name="connsiteY269" fmla="*/ 171144 h 817053"/>
                <a:gd name="connsiteX270" fmla="*/ 107364 w 808411"/>
                <a:gd name="connsiteY270" fmla="*/ 171144 h 817053"/>
                <a:gd name="connsiteX271" fmla="*/ 112634 w 808411"/>
                <a:gd name="connsiteY271" fmla="*/ 162124 h 817053"/>
                <a:gd name="connsiteX272" fmla="*/ 117904 w 808411"/>
                <a:gd name="connsiteY272" fmla="*/ 163455 h 817053"/>
                <a:gd name="connsiteX273" fmla="*/ 112485 w 808411"/>
                <a:gd name="connsiteY273" fmla="*/ 172400 h 817053"/>
                <a:gd name="connsiteX274" fmla="*/ 112485 w 808411"/>
                <a:gd name="connsiteY274" fmla="*/ 172400 h 817053"/>
                <a:gd name="connsiteX275" fmla="*/ 143585 w 808411"/>
                <a:gd name="connsiteY275" fmla="*/ 180385 h 817053"/>
                <a:gd name="connsiteX276" fmla="*/ 151230 w 808411"/>
                <a:gd name="connsiteY276" fmla="*/ 176836 h 817053"/>
                <a:gd name="connsiteX277" fmla="*/ 152641 w 808411"/>
                <a:gd name="connsiteY277" fmla="*/ 177871 h 817053"/>
                <a:gd name="connsiteX278" fmla="*/ 135050 w 808411"/>
                <a:gd name="connsiteY278" fmla="*/ 201158 h 817053"/>
                <a:gd name="connsiteX279" fmla="*/ 133639 w 808411"/>
                <a:gd name="connsiteY279" fmla="*/ 200123 h 817053"/>
                <a:gd name="connsiteX280" fmla="*/ 136386 w 808411"/>
                <a:gd name="connsiteY280" fmla="*/ 190069 h 817053"/>
                <a:gd name="connsiteX281" fmla="*/ 108032 w 808411"/>
                <a:gd name="connsiteY281" fmla="*/ 182602 h 817053"/>
                <a:gd name="connsiteX282" fmla="*/ 108032 w 808411"/>
                <a:gd name="connsiteY282" fmla="*/ 182602 h 817053"/>
                <a:gd name="connsiteX283" fmla="*/ 110853 w 808411"/>
                <a:gd name="connsiteY283" fmla="*/ 224224 h 817053"/>
                <a:gd name="connsiteX284" fmla="*/ 119314 w 808411"/>
                <a:gd name="connsiteY284" fmla="*/ 219197 h 817053"/>
                <a:gd name="connsiteX285" fmla="*/ 120724 w 808411"/>
                <a:gd name="connsiteY285" fmla="*/ 220232 h 817053"/>
                <a:gd name="connsiteX286" fmla="*/ 106325 w 808411"/>
                <a:gd name="connsiteY286" fmla="*/ 239305 h 817053"/>
                <a:gd name="connsiteX287" fmla="*/ 104915 w 808411"/>
                <a:gd name="connsiteY287" fmla="*/ 238270 h 817053"/>
                <a:gd name="connsiteX288" fmla="*/ 106176 w 808411"/>
                <a:gd name="connsiteY288" fmla="*/ 230508 h 817053"/>
                <a:gd name="connsiteX289" fmla="*/ 641036 w 808411"/>
                <a:gd name="connsiteY289" fmla="*/ 168408 h 817053"/>
                <a:gd name="connsiteX290" fmla="*/ 638067 w 808411"/>
                <a:gd name="connsiteY290" fmla="*/ 158650 h 817053"/>
                <a:gd name="connsiteX291" fmla="*/ 681785 w 808411"/>
                <a:gd name="connsiteY291" fmla="*/ 138393 h 817053"/>
                <a:gd name="connsiteX292" fmla="*/ 682230 w 808411"/>
                <a:gd name="connsiteY292" fmla="*/ 138911 h 817053"/>
                <a:gd name="connsiteX293" fmla="*/ 655064 w 808411"/>
                <a:gd name="connsiteY293" fmla="*/ 187999 h 817053"/>
                <a:gd name="connsiteX294" fmla="*/ 658108 w 808411"/>
                <a:gd name="connsiteY294" fmla="*/ 191474 h 817053"/>
                <a:gd name="connsiteX295" fmla="*/ 710510 w 808411"/>
                <a:gd name="connsiteY295" fmla="*/ 171291 h 817053"/>
                <a:gd name="connsiteX296" fmla="*/ 710955 w 808411"/>
                <a:gd name="connsiteY296" fmla="*/ 171809 h 817053"/>
                <a:gd name="connsiteX297" fmla="*/ 684680 w 808411"/>
                <a:gd name="connsiteY297" fmla="*/ 212248 h 817053"/>
                <a:gd name="connsiteX298" fmla="*/ 675476 w 808411"/>
                <a:gd name="connsiteY298" fmla="*/ 207886 h 817053"/>
                <a:gd name="connsiteX299" fmla="*/ 674140 w 808411"/>
                <a:gd name="connsiteY299" fmla="*/ 208995 h 817053"/>
                <a:gd name="connsiteX300" fmla="*/ 693587 w 808411"/>
                <a:gd name="connsiteY300" fmla="*/ 231247 h 817053"/>
                <a:gd name="connsiteX301" fmla="*/ 694923 w 808411"/>
                <a:gd name="connsiteY301" fmla="*/ 230138 h 817053"/>
                <a:gd name="connsiteX302" fmla="*/ 692473 w 808411"/>
                <a:gd name="connsiteY302" fmla="*/ 221193 h 817053"/>
                <a:gd name="connsiteX303" fmla="*/ 729882 w 808411"/>
                <a:gd name="connsiteY303" fmla="*/ 161829 h 817053"/>
                <a:gd name="connsiteX304" fmla="*/ 726988 w 808411"/>
                <a:gd name="connsiteY304" fmla="*/ 158502 h 817053"/>
                <a:gd name="connsiteX305" fmla="*/ 674066 w 808411"/>
                <a:gd name="connsiteY305" fmla="*/ 177871 h 817053"/>
                <a:gd name="connsiteX306" fmla="*/ 673546 w 808411"/>
                <a:gd name="connsiteY306" fmla="*/ 177280 h 817053"/>
                <a:gd name="connsiteX307" fmla="*/ 700341 w 808411"/>
                <a:gd name="connsiteY307" fmla="*/ 127970 h 817053"/>
                <a:gd name="connsiteX308" fmla="*/ 697372 w 808411"/>
                <a:gd name="connsiteY308" fmla="*/ 124569 h 817053"/>
                <a:gd name="connsiteX309" fmla="*/ 632871 w 808411"/>
                <a:gd name="connsiteY309" fmla="*/ 153105 h 817053"/>
                <a:gd name="connsiteX310" fmla="*/ 625078 w 808411"/>
                <a:gd name="connsiteY310" fmla="*/ 150148 h 817053"/>
                <a:gd name="connsiteX311" fmla="*/ 623742 w 808411"/>
                <a:gd name="connsiteY311" fmla="*/ 151331 h 817053"/>
                <a:gd name="connsiteX312" fmla="*/ 639774 w 808411"/>
                <a:gd name="connsiteY312" fmla="*/ 169739 h 817053"/>
                <a:gd name="connsiteX313" fmla="*/ 641110 w 808411"/>
                <a:gd name="connsiteY313" fmla="*/ 168556 h 817053"/>
                <a:gd name="connsiteX314" fmla="*/ 569113 w 808411"/>
                <a:gd name="connsiteY314" fmla="*/ 116437 h 817053"/>
                <a:gd name="connsiteX315" fmla="*/ 542912 w 808411"/>
                <a:gd name="connsiteY315" fmla="*/ 103056 h 817053"/>
                <a:gd name="connsiteX316" fmla="*/ 543728 w 808411"/>
                <a:gd name="connsiteY316" fmla="*/ 101503 h 817053"/>
                <a:gd name="connsiteX317" fmla="*/ 553748 w 808411"/>
                <a:gd name="connsiteY317" fmla="*/ 101725 h 817053"/>
                <a:gd name="connsiteX318" fmla="*/ 581360 w 808411"/>
                <a:gd name="connsiteY318" fmla="*/ 48275 h 817053"/>
                <a:gd name="connsiteX319" fmla="*/ 575348 w 808411"/>
                <a:gd name="connsiteY319" fmla="*/ 40291 h 817053"/>
                <a:gd name="connsiteX320" fmla="*/ 576164 w 808411"/>
                <a:gd name="connsiteY320" fmla="*/ 38738 h 817053"/>
                <a:gd name="connsiteX321" fmla="*/ 602291 w 808411"/>
                <a:gd name="connsiteY321" fmla="*/ 52119 h 817053"/>
                <a:gd name="connsiteX322" fmla="*/ 601475 w 808411"/>
                <a:gd name="connsiteY322" fmla="*/ 53672 h 817053"/>
                <a:gd name="connsiteX323" fmla="*/ 591528 w 808411"/>
                <a:gd name="connsiteY323" fmla="*/ 53524 h 817053"/>
                <a:gd name="connsiteX324" fmla="*/ 563917 w 808411"/>
                <a:gd name="connsiteY324" fmla="*/ 106974 h 817053"/>
                <a:gd name="connsiteX325" fmla="*/ 569855 w 808411"/>
                <a:gd name="connsiteY325" fmla="*/ 114958 h 817053"/>
                <a:gd name="connsiteX326" fmla="*/ 569039 w 808411"/>
                <a:gd name="connsiteY326" fmla="*/ 116511 h 817053"/>
                <a:gd name="connsiteX327" fmla="*/ 478782 w 808411"/>
                <a:gd name="connsiteY327" fmla="*/ 54781 h 817053"/>
                <a:gd name="connsiteX328" fmla="*/ 477000 w 808411"/>
                <a:gd name="connsiteY328" fmla="*/ 54559 h 817053"/>
                <a:gd name="connsiteX329" fmla="*/ 466609 w 808411"/>
                <a:gd name="connsiteY329" fmla="*/ 72154 h 817053"/>
                <a:gd name="connsiteX330" fmla="*/ 440705 w 808411"/>
                <a:gd name="connsiteY330" fmla="*/ 68605 h 817053"/>
                <a:gd name="connsiteX331" fmla="*/ 449018 w 808411"/>
                <a:gd name="connsiteY331" fmla="*/ 8945 h 817053"/>
                <a:gd name="connsiteX332" fmla="*/ 459558 w 808411"/>
                <a:gd name="connsiteY332" fmla="*/ 5988 h 817053"/>
                <a:gd name="connsiteX333" fmla="*/ 459780 w 808411"/>
                <a:gd name="connsiteY333" fmla="*/ 4214 h 817053"/>
                <a:gd name="connsiteX334" fmla="*/ 429571 w 808411"/>
                <a:gd name="connsiteY334" fmla="*/ 0 h 817053"/>
                <a:gd name="connsiteX335" fmla="*/ 429349 w 808411"/>
                <a:gd name="connsiteY335" fmla="*/ 1774 h 817053"/>
                <a:gd name="connsiteX336" fmla="*/ 437587 w 808411"/>
                <a:gd name="connsiteY336" fmla="*/ 7319 h 817053"/>
                <a:gd name="connsiteX337" fmla="*/ 429274 w 808411"/>
                <a:gd name="connsiteY337" fmla="*/ 66905 h 817053"/>
                <a:gd name="connsiteX338" fmla="*/ 419848 w 808411"/>
                <a:gd name="connsiteY338" fmla="*/ 70010 h 817053"/>
                <a:gd name="connsiteX339" fmla="*/ 419625 w 808411"/>
                <a:gd name="connsiteY339" fmla="*/ 71784 h 817053"/>
                <a:gd name="connsiteX340" fmla="*/ 475293 w 808411"/>
                <a:gd name="connsiteY340" fmla="*/ 79473 h 817053"/>
                <a:gd name="connsiteX341" fmla="*/ 478708 w 808411"/>
                <a:gd name="connsiteY341" fmla="*/ 54781 h 817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</a:cxnLst>
              <a:rect l="l" t="t" r="r" b="b"/>
              <a:pathLst>
                <a:path w="808411" h="817053">
                  <a:moveTo>
                    <a:pt x="808412" y="341991"/>
                  </a:moveTo>
                  <a:lnTo>
                    <a:pt x="806704" y="342435"/>
                  </a:lnTo>
                  <a:lnTo>
                    <a:pt x="800173" y="334968"/>
                  </a:lnTo>
                  <a:lnTo>
                    <a:pt x="777163" y="341030"/>
                  </a:lnTo>
                  <a:cubicBezTo>
                    <a:pt x="777683" y="342435"/>
                    <a:pt x="778277" y="343914"/>
                    <a:pt x="778796" y="345466"/>
                  </a:cubicBezTo>
                  <a:lnTo>
                    <a:pt x="774343" y="348793"/>
                  </a:lnTo>
                  <a:cubicBezTo>
                    <a:pt x="773600" y="346501"/>
                    <a:pt x="772858" y="344357"/>
                    <a:pt x="772042" y="342287"/>
                  </a:cubicBezTo>
                  <a:lnTo>
                    <a:pt x="741758" y="350271"/>
                  </a:lnTo>
                  <a:lnTo>
                    <a:pt x="739754" y="359956"/>
                  </a:lnTo>
                  <a:lnTo>
                    <a:pt x="738047" y="360399"/>
                  </a:lnTo>
                  <a:lnTo>
                    <a:pt x="730625" y="332307"/>
                  </a:lnTo>
                  <a:lnTo>
                    <a:pt x="732332" y="331863"/>
                  </a:lnTo>
                  <a:lnTo>
                    <a:pt x="738863" y="339256"/>
                  </a:lnTo>
                  <a:lnTo>
                    <a:pt x="766994" y="331863"/>
                  </a:lnTo>
                  <a:cubicBezTo>
                    <a:pt x="766401" y="330828"/>
                    <a:pt x="765807" y="329719"/>
                    <a:pt x="765139" y="328758"/>
                  </a:cubicBezTo>
                  <a:cubicBezTo>
                    <a:pt x="752372" y="309167"/>
                    <a:pt x="735152" y="305323"/>
                    <a:pt x="730476" y="304658"/>
                  </a:cubicBezTo>
                  <a:lnTo>
                    <a:pt x="729734" y="304879"/>
                  </a:lnTo>
                  <a:lnTo>
                    <a:pt x="727656" y="314342"/>
                  </a:lnTo>
                  <a:lnTo>
                    <a:pt x="725948" y="314786"/>
                  </a:lnTo>
                  <a:lnTo>
                    <a:pt x="718526" y="286693"/>
                  </a:lnTo>
                  <a:lnTo>
                    <a:pt x="720233" y="286250"/>
                  </a:lnTo>
                  <a:lnTo>
                    <a:pt x="726765" y="293716"/>
                  </a:lnTo>
                  <a:lnTo>
                    <a:pt x="785105" y="278413"/>
                  </a:lnTo>
                  <a:lnTo>
                    <a:pt x="787109" y="268729"/>
                  </a:lnTo>
                  <a:lnTo>
                    <a:pt x="788816" y="268285"/>
                  </a:lnTo>
                  <a:lnTo>
                    <a:pt x="796239" y="296378"/>
                  </a:lnTo>
                  <a:lnTo>
                    <a:pt x="794532" y="296821"/>
                  </a:lnTo>
                  <a:lnTo>
                    <a:pt x="788074" y="289576"/>
                  </a:lnTo>
                  <a:lnTo>
                    <a:pt x="740348" y="302144"/>
                  </a:lnTo>
                  <a:cubicBezTo>
                    <a:pt x="743317" y="303253"/>
                    <a:pt x="746731" y="304879"/>
                    <a:pt x="750294" y="307097"/>
                  </a:cubicBezTo>
                  <a:cubicBezTo>
                    <a:pt x="756603" y="311016"/>
                    <a:pt x="763357" y="316930"/>
                    <a:pt x="769221" y="325727"/>
                  </a:cubicBezTo>
                  <a:cubicBezTo>
                    <a:pt x="770260" y="327280"/>
                    <a:pt x="771225" y="328906"/>
                    <a:pt x="772190" y="330606"/>
                  </a:cubicBezTo>
                  <a:lnTo>
                    <a:pt x="797204" y="324027"/>
                  </a:lnTo>
                  <a:lnTo>
                    <a:pt x="799208" y="314416"/>
                  </a:lnTo>
                  <a:lnTo>
                    <a:pt x="800915" y="313973"/>
                  </a:lnTo>
                  <a:lnTo>
                    <a:pt x="808337" y="342065"/>
                  </a:lnTo>
                  <a:close/>
                  <a:moveTo>
                    <a:pt x="783398" y="455988"/>
                  </a:moveTo>
                  <a:cubicBezTo>
                    <a:pt x="776718" y="456210"/>
                    <a:pt x="771522" y="461755"/>
                    <a:pt x="771745" y="468408"/>
                  </a:cubicBezTo>
                  <a:cubicBezTo>
                    <a:pt x="771967" y="475062"/>
                    <a:pt x="777534" y="480237"/>
                    <a:pt x="784214" y="480015"/>
                  </a:cubicBezTo>
                  <a:cubicBezTo>
                    <a:pt x="790895" y="479793"/>
                    <a:pt x="796090" y="474249"/>
                    <a:pt x="795868" y="467669"/>
                  </a:cubicBezTo>
                  <a:cubicBezTo>
                    <a:pt x="795645" y="461016"/>
                    <a:pt x="790078" y="455841"/>
                    <a:pt x="783398" y="456062"/>
                  </a:cubicBezTo>
                  <a:moveTo>
                    <a:pt x="744208" y="631494"/>
                  </a:moveTo>
                  <a:lnTo>
                    <a:pt x="745618" y="632529"/>
                  </a:lnTo>
                  <a:lnTo>
                    <a:pt x="727581" y="657960"/>
                  </a:lnTo>
                  <a:lnTo>
                    <a:pt x="726171" y="656925"/>
                  </a:lnTo>
                  <a:lnTo>
                    <a:pt x="728324" y="646353"/>
                  </a:lnTo>
                  <a:lnTo>
                    <a:pt x="705611" y="630385"/>
                  </a:lnTo>
                  <a:lnTo>
                    <a:pt x="664491" y="631124"/>
                  </a:lnTo>
                  <a:lnTo>
                    <a:pt x="657365" y="634525"/>
                  </a:lnTo>
                  <a:lnTo>
                    <a:pt x="655955" y="633490"/>
                  </a:lnTo>
                  <a:lnTo>
                    <a:pt x="672359" y="610350"/>
                  </a:lnTo>
                  <a:lnTo>
                    <a:pt x="673769" y="611385"/>
                  </a:lnTo>
                  <a:lnTo>
                    <a:pt x="672359" y="620183"/>
                  </a:lnTo>
                  <a:lnTo>
                    <a:pt x="672730" y="620405"/>
                  </a:lnTo>
                  <a:lnTo>
                    <a:pt x="705685" y="619813"/>
                  </a:lnTo>
                  <a:lnTo>
                    <a:pt x="694255" y="590242"/>
                  </a:lnTo>
                  <a:lnTo>
                    <a:pt x="693884" y="590020"/>
                  </a:lnTo>
                  <a:lnTo>
                    <a:pt x="685867" y="594308"/>
                  </a:lnTo>
                  <a:lnTo>
                    <a:pt x="684457" y="593273"/>
                  </a:lnTo>
                  <a:lnTo>
                    <a:pt x="698189" y="573904"/>
                  </a:lnTo>
                  <a:lnTo>
                    <a:pt x="699599" y="574939"/>
                  </a:lnTo>
                  <a:lnTo>
                    <a:pt x="698411" y="582849"/>
                  </a:lnTo>
                  <a:lnTo>
                    <a:pt x="712143" y="620848"/>
                  </a:lnTo>
                  <a:lnTo>
                    <a:pt x="734930" y="636891"/>
                  </a:lnTo>
                  <a:lnTo>
                    <a:pt x="744282" y="631346"/>
                  </a:lnTo>
                  <a:close/>
                  <a:moveTo>
                    <a:pt x="176467" y="73854"/>
                  </a:moveTo>
                  <a:lnTo>
                    <a:pt x="209348" y="124273"/>
                  </a:lnTo>
                  <a:lnTo>
                    <a:pt x="204152" y="132849"/>
                  </a:lnTo>
                  <a:lnTo>
                    <a:pt x="205117" y="134327"/>
                  </a:lnTo>
                  <a:lnTo>
                    <a:pt x="229834" y="118359"/>
                  </a:lnTo>
                  <a:lnTo>
                    <a:pt x="228869" y="116880"/>
                  </a:lnTo>
                  <a:lnTo>
                    <a:pt x="218997" y="118063"/>
                  </a:lnTo>
                  <a:lnTo>
                    <a:pt x="186116" y="67644"/>
                  </a:lnTo>
                  <a:lnTo>
                    <a:pt x="191237" y="59142"/>
                  </a:lnTo>
                  <a:lnTo>
                    <a:pt x="190272" y="57664"/>
                  </a:lnTo>
                  <a:lnTo>
                    <a:pt x="165556" y="73632"/>
                  </a:lnTo>
                  <a:lnTo>
                    <a:pt x="166521" y="75111"/>
                  </a:lnTo>
                  <a:lnTo>
                    <a:pt x="176467" y="73854"/>
                  </a:lnTo>
                  <a:close/>
                  <a:moveTo>
                    <a:pt x="278451" y="19369"/>
                  </a:moveTo>
                  <a:lnTo>
                    <a:pt x="278005" y="17669"/>
                  </a:lnTo>
                  <a:lnTo>
                    <a:pt x="307695" y="10646"/>
                  </a:lnTo>
                  <a:lnTo>
                    <a:pt x="308140" y="12346"/>
                  </a:lnTo>
                  <a:lnTo>
                    <a:pt x="299382" y="18926"/>
                  </a:lnTo>
                  <a:lnTo>
                    <a:pt x="313410" y="77551"/>
                  </a:lnTo>
                  <a:lnTo>
                    <a:pt x="338795" y="71562"/>
                  </a:lnTo>
                  <a:lnTo>
                    <a:pt x="342061" y="51380"/>
                  </a:lnTo>
                  <a:lnTo>
                    <a:pt x="343768" y="50936"/>
                  </a:lnTo>
                  <a:lnTo>
                    <a:pt x="349558" y="75185"/>
                  </a:lnTo>
                  <a:lnTo>
                    <a:pt x="294929" y="88122"/>
                  </a:lnTo>
                  <a:lnTo>
                    <a:pt x="294483" y="86422"/>
                  </a:lnTo>
                  <a:lnTo>
                    <a:pt x="302128" y="80064"/>
                  </a:lnTo>
                  <a:lnTo>
                    <a:pt x="288174" y="21587"/>
                  </a:lnTo>
                  <a:lnTo>
                    <a:pt x="278451" y="19369"/>
                  </a:lnTo>
                  <a:close/>
                  <a:moveTo>
                    <a:pt x="326400" y="806038"/>
                  </a:moveTo>
                  <a:lnTo>
                    <a:pt x="301015" y="800124"/>
                  </a:lnTo>
                  <a:lnTo>
                    <a:pt x="314821" y="741499"/>
                  </a:lnTo>
                  <a:lnTo>
                    <a:pt x="325583" y="739503"/>
                  </a:lnTo>
                  <a:lnTo>
                    <a:pt x="325954" y="737802"/>
                  </a:lnTo>
                  <a:lnTo>
                    <a:pt x="296265" y="730853"/>
                  </a:lnTo>
                  <a:lnTo>
                    <a:pt x="295893" y="732554"/>
                  </a:lnTo>
                  <a:lnTo>
                    <a:pt x="303539" y="738837"/>
                  </a:lnTo>
                  <a:lnTo>
                    <a:pt x="289807" y="797388"/>
                  </a:lnTo>
                  <a:lnTo>
                    <a:pt x="280084" y="799606"/>
                  </a:lnTo>
                  <a:lnTo>
                    <a:pt x="279713" y="801307"/>
                  </a:lnTo>
                  <a:lnTo>
                    <a:pt x="334416" y="814096"/>
                  </a:lnTo>
                  <a:lnTo>
                    <a:pt x="340131" y="789848"/>
                  </a:lnTo>
                  <a:lnTo>
                    <a:pt x="338424" y="789478"/>
                  </a:lnTo>
                  <a:lnTo>
                    <a:pt x="326474" y="806112"/>
                  </a:lnTo>
                  <a:close/>
                  <a:moveTo>
                    <a:pt x="511812" y="731814"/>
                  </a:moveTo>
                  <a:lnTo>
                    <a:pt x="512109" y="733515"/>
                  </a:lnTo>
                  <a:lnTo>
                    <a:pt x="505503" y="738690"/>
                  </a:lnTo>
                  <a:lnTo>
                    <a:pt x="496893" y="808478"/>
                  </a:lnTo>
                  <a:lnTo>
                    <a:pt x="492439" y="809291"/>
                  </a:lnTo>
                  <a:lnTo>
                    <a:pt x="463714" y="760942"/>
                  </a:lnTo>
                  <a:lnTo>
                    <a:pt x="462972" y="761090"/>
                  </a:lnTo>
                  <a:lnTo>
                    <a:pt x="452432" y="816314"/>
                  </a:lnTo>
                  <a:lnTo>
                    <a:pt x="448127" y="817053"/>
                  </a:lnTo>
                  <a:lnTo>
                    <a:pt x="416211" y="754510"/>
                  </a:lnTo>
                  <a:lnTo>
                    <a:pt x="407230" y="751997"/>
                  </a:lnTo>
                  <a:lnTo>
                    <a:pt x="406933" y="750296"/>
                  </a:lnTo>
                  <a:lnTo>
                    <a:pt x="436103" y="745121"/>
                  </a:lnTo>
                  <a:lnTo>
                    <a:pt x="436400" y="746822"/>
                  </a:lnTo>
                  <a:lnTo>
                    <a:pt x="427864" y="752440"/>
                  </a:lnTo>
                  <a:lnTo>
                    <a:pt x="449241" y="795688"/>
                  </a:lnTo>
                  <a:lnTo>
                    <a:pt x="449909" y="795540"/>
                  </a:lnTo>
                  <a:lnTo>
                    <a:pt x="459484" y="740390"/>
                  </a:lnTo>
                  <a:lnTo>
                    <a:pt x="464011" y="739577"/>
                  </a:lnTo>
                  <a:lnTo>
                    <a:pt x="492291" y="788074"/>
                  </a:lnTo>
                  <a:lnTo>
                    <a:pt x="492959" y="788074"/>
                  </a:lnTo>
                  <a:lnTo>
                    <a:pt x="498006" y="740168"/>
                  </a:lnTo>
                  <a:lnTo>
                    <a:pt x="488060" y="737655"/>
                  </a:lnTo>
                  <a:lnTo>
                    <a:pt x="487763" y="735954"/>
                  </a:lnTo>
                  <a:lnTo>
                    <a:pt x="511886" y="731740"/>
                  </a:lnTo>
                  <a:close/>
                  <a:moveTo>
                    <a:pt x="193241" y="719246"/>
                  </a:moveTo>
                  <a:cubicBezTo>
                    <a:pt x="183221" y="716437"/>
                    <a:pt x="174463" y="716363"/>
                    <a:pt x="167263" y="717472"/>
                  </a:cubicBezTo>
                  <a:lnTo>
                    <a:pt x="167263" y="717472"/>
                  </a:lnTo>
                  <a:lnTo>
                    <a:pt x="198140" y="697364"/>
                  </a:lnTo>
                  <a:lnTo>
                    <a:pt x="193316" y="719246"/>
                  </a:lnTo>
                  <a:close/>
                  <a:moveTo>
                    <a:pt x="203633" y="723017"/>
                  </a:moveTo>
                  <a:lnTo>
                    <a:pt x="211204" y="687827"/>
                  </a:lnTo>
                  <a:lnTo>
                    <a:pt x="206156" y="684352"/>
                  </a:lnTo>
                  <a:lnTo>
                    <a:pt x="143957" y="724126"/>
                  </a:lnTo>
                  <a:lnTo>
                    <a:pt x="136163" y="723165"/>
                  </a:lnTo>
                  <a:lnTo>
                    <a:pt x="135124" y="724643"/>
                  </a:lnTo>
                  <a:lnTo>
                    <a:pt x="154793" y="738172"/>
                  </a:lnTo>
                  <a:lnTo>
                    <a:pt x="155832" y="736693"/>
                  </a:lnTo>
                  <a:lnTo>
                    <a:pt x="150414" y="728487"/>
                  </a:lnTo>
                  <a:cubicBezTo>
                    <a:pt x="153309" y="726565"/>
                    <a:pt x="169044" y="717324"/>
                    <a:pt x="192054" y="724052"/>
                  </a:cubicBezTo>
                  <a:lnTo>
                    <a:pt x="185745" y="752588"/>
                  </a:lnTo>
                  <a:lnTo>
                    <a:pt x="175502" y="750222"/>
                  </a:lnTo>
                  <a:lnTo>
                    <a:pt x="174463" y="751701"/>
                  </a:lnTo>
                  <a:lnTo>
                    <a:pt x="198511" y="768261"/>
                  </a:lnTo>
                  <a:lnTo>
                    <a:pt x="199550" y="766782"/>
                  </a:lnTo>
                  <a:lnTo>
                    <a:pt x="195691" y="759315"/>
                  </a:lnTo>
                  <a:lnTo>
                    <a:pt x="202445" y="728044"/>
                  </a:lnTo>
                  <a:cubicBezTo>
                    <a:pt x="205414" y="729449"/>
                    <a:pt x="208457" y="731149"/>
                    <a:pt x="211649" y="733071"/>
                  </a:cubicBezTo>
                  <a:lnTo>
                    <a:pt x="212837" y="727748"/>
                  </a:lnTo>
                  <a:cubicBezTo>
                    <a:pt x="209645" y="725826"/>
                    <a:pt x="206602" y="724274"/>
                    <a:pt x="203633" y="722869"/>
                  </a:cubicBezTo>
                  <a:lnTo>
                    <a:pt x="203633" y="722869"/>
                  </a:lnTo>
                  <a:moveTo>
                    <a:pt x="44422" y="467004"/>
                  </a:moveTo>
                  <a:cubicBezTo>
                    <a:pt x="44645" y="473362"/>
                    <a:pt x="39597" y="478684"/>
                    <a:pt x="33214" y="478906"/>
                  </a:cubicBezTo>
                  <a:cubicBezTo>
                    <a:pt x="26831" y="479128"/>
                    <a:pt x="21487" y="474101"/>
                    <a:pt x="21264" y="467743"/>
                  </a:cubicBezTo>
                  <a:cubicBezTo>
                    <a:pt x="21041" y="461385"/>
                    <a:pt x="26088" y="456062"/>
                    <a:pt x="32472" y="455841"/>
                  </a:cubicBezTo>
                  <a:cubicBezTo>
                    <a:pt x="38855" y="455619"/>
                    <a:pt x="44199" y="460646"/>
                    <a:pt x="44422" y="467004"/>
                  </a:cubicBezTo>
                  <a:moveTo>
                    <a:pt x="67654" y="343470"/>
                  </a:moveTo>
                  <a:cubicBezTo>
                    <a:pt x="70400" y="339478"/>
                    <a:pt x="72404" y="334968"/>
                    <a:pt x="73592" y="329793"/>
                  </a:cubicBezTo>
                  <a:cubicBezTo>
                    <a:pt x="74334" y="326762"/>
                    <a:pt x="74705" y="323509"/>
                    <a:pt x="74705" y="320035"/>
                  </a:cubicBezTo>
                  <a:cubicBezTo>
                    <a:pt x="74705" y="316560"/>
                    <a:pt x="74408" y="313233"/>
                    <a:pt x="73815" y="309907"/>
                  </a:cubicBezTo>
                  <a:cubicBezTo>
                    <a:pt x="73221" y="306580"/>
                    <a:pt x="72256" y="303697"/>
                    <a:pt x="70846" y="301109"/>
                  </a:cubicBezTo>
                  <a:lnTo>
                    <a:pt x="53923" y="297117"/>
                  </a:lnTo>
                  <a:lnTo>
                    <a:pt x="50954" y="288541"/>
                  </a:lnTo>
                  <a:lnTo>
                    <a:pt x="49246" y="288098"/>
                  </a:lnTo>
                  <a:lnTo>
                    <a:pt x="42566" y="316264"/>
                  </a:lnTo>
                  <a:lnTo>
                    <a:pt x="44273" y="316708"/>
                  </a:lnTo>
                  <a:lnTo>
                    <a:pt x="50954" y="308206"/>
                  </a:lnTo>
                  <a:lnTo>
                    <a:pt x="69287" y="312494"/>
                  </a:lnTo>
                  <a:cubicBezTo>
                    <a:pt x="69510" y="314712"/>
                    <a:pt x="69510" y="316930"/>
                    <a:pt x="69287" y="319000"/>
                  </a:cubicBezTo>
                  <a:cubicBezTo>
                    <a:pt x="69064" y="321070"/>
                    <a:pt x="68693" y="323140"/>
                    <a:pt x="68174" y="325210"/>
                  </a:cubicBezTo>
                  <a:cubicBezTo>
                    <a:pt x="66912" y="330385"/>
                    <a:pt x="64537" y="334746"/>
                    <a:pt x="60900" y="338295"/>
                  </a:cubicBezTo>
                  <a:cubicBezTo>
                    <a:pt x="57263" y="341844"/>
                    <a:pt x="52735" y="344283"/>
                    <a:pt x="47242" y="345614"/>
                  </a:cubicBezTo>
                  <a:cubicBezTo>
                    <a:pt x="41750" y="346945"/>
                    <a:pt x="35515" y="346797"/>
                    <a:pt x="28538" y="345170"/>
                  </a:cubicBezTo>
                  <a:cubicBezTo>
                    <a:pt x="23045" y="343840"/>
                    <a:pt x="18443" y="341548"/>
                    <a:pt x="14658" y="338221"/>
                  </a:cubicBezTo>
                  <a:cubicBezTo>
                    <a:pt x="10947" y="334894"/>
                    <a:pt x="8349" y="330828"/>
                    <a:pt x="6864" y="326097"/>
                  </a:cubicBezTo>
                  <a:cubicBezTo>
                    <a:pt x="5454" y="321365"/>
                    <a:pt x="5306" y="316412"/>
                    <a:pt x="6568" y="311163"/>
                  </a:cubicBezTo>
                  <a:cubicBezTo>
                    <a:pt x="7161" y="308502"/>
                    <a:pt x="8126" y="306284"/>
                    <a:pt x="9314" y="304510"/>
                  </a:cubicBezTo>
                  <a:cubicBezTo>
                    <a:pt x="10501" y="302662"/>
                    <a:pt x="12357" y="300592"/>
                    <a:pt x="14881" y="298226"/>
                  </a:cubicBezTo>
                  <a:lnTo>
                    <a:pt x="29577" y="293568"/>
                  </a:lnTo>
                  <a:lnTo>
                    <a:pt x="29948" y="291868"/>
                  </a:lnTo>
                  <a:lnTo>
                    <a:pt x="11763" y="288246"/>
                  </a:lnTo>
                  <a:cubicBezTo>
                    <a:pt x="10279" y="290020"/>
                    <a:pt x="8943" y="291868"/>
                    <a:pt x="7607" y="293790"/>
                  </a:cubicBezTo>
                  <a:cubicBezTo>
                    <a:pt x="6345" y="295712"/>
                    <a:pt x="5157" y="297930"/>
                    <a:pt x="4118" y="300444"/>
                  </a:cubicBezTo>
                  <a:cubicBezTo>
                    <a:pt x="3079" y="302957"/>
                    <a:pt x="2114" y="306136"/>
                    <a:pt x="1149" y="309907"/>
                  </a:cubicBezTo>
                  <a:cubicBezTo>
                    <a:pt x="-113" y="315155"/>
                    <a:pt x="-335" y="320330"/>
                    <a:pt x="481" y="325431"/>
                  </a:cubicBezTo>
                  <a:cubicBezTo>
                    <a:pt x="1298" y="330533"/>
                    <a:pt x="3005" y="335190"/>
                    <a:pt x="5603" y="339626"/>
                  </a:cubicBezTo>
                  <a:cubicBezTo>
                    <a:pt x="8200" y="343987"/>
                    <a:pt x="11615" y="347758"/>
                    <a:pt x="15771" y="350863"/>
                  </a:cubicBezTo>
                  <a:cubicBezTo>
                    <a:pt x="19928" y="353968"/>
                    <a:pt x="24752" y="356186"/>
                    <a:pt x="30245" y="357516"/>
                  </a:cubicBezTo>
                  <a:cubicBezTo>
                    <a:pt x="35218" y="358699"/>
                    <a:pt x="40043" y="358847"/>
                    <a:pt x="44719" y="358034"/>
                  </a:cubicBezTo>
                  <a:cubicBezTo>
                    <a:pt x="49395" y="357221"/>
                    <a:pt x="53626" y="355594"/>
                    <a:pt x="57485" y="353081"/>
                  </a:cubicBezTo>
                  <a:cubicBezTo>
                    <a:pt x="61345" y="350641"/>
                    <a:pt x="64685" y="347388"/>
                    <a:pt x="67431" y="343396"/>
                  </a:cubicBezTo>
                  <a:moveTo>
                    <a:pt x="128073" y="612420"/>
                  </a:moveTo>
                  <a:cubicBezTo>
                    <a:pt x="128592" y="614638"/>
                    <a:pt x="128963" y="616930"/>
                    <a:pt x="129186" y="619222"/>
                  </a:cubicBezTo>
                  <a:lnTo>
                    <a:pt x="114044" y="629793"/>
                  </a:lnTo>
                  <a:lnTo>
                    <a:pt x="113079" y="628315"/>
                  </a:lnTo>
                  <a:lnTo>
                    <a:pt x="119834" y="614490"/>
                  </a:lnTo>
                  <a:cubicBezTo>
                    <a:pt x="119834" y="611090"/>
                    <a:pt x="119611" y="608280"/>
                    <a:pt x="119091" y="606210"/>
                  </a:cubicBezTo>
                  <a:cubicBezTo>
                    <a:pt x="118572" y="604066"/>
                    <a:pt x="117607" y="601923"/>
                    <a:pt x="116122" y="599631"/>
                  </a:cubicBezTo>
                  <a:cubicBezTo>
                    <a:pt x="113153" y="595121"/>
                    <a:pt x="109442" y="591720"/>
                    <a:pt x="105063" y="589503"/>
                  </a:cubicBezTo>
                  <a:cubicBezTo>
                    <a:pt x="100684" y="587285"/>
                    <a:pt x="95933" y="586398"/>
                    <a:pt x="90886" y="586767"/>
                  </a:cubicBezTo>
                  <a:cubicBezTo>
                    <a:pt x="85839" y="587137"/>
                    <a:pt x="81014" y="588837"/>
                    <a:pt x="76264" y="591942"/>
                  </a:cubicBezTo>
                  <a:cubicBezTo>
                    <a:pt x="70252" y="595787"/>
                    <a:pt x="65873" y="600222"/>
                    <a:pt x="63052" y="605101"/>
                  </a:cubicBezTo>
                  <a:cubicBezTo>
                    <a:pt x="60232" y="609981"/>
                    <a:pt x="58821" y="614934"/>
                    <a:pt x="58970" y="620035"/>
                  </a:cubicBezTo>
                  <a:cubicBezTo>
                    <a:pt x="59044" y="625062"/>
                    <a:pt x="60603" y="629867"/>
                    <a:pt x="63497" y="634303"/>
                  </a:cubicBezTo>
                  <a:cubicBezTo>
                    <a:pt x="64685" y="636077"/>
                    <a:pt x="65947" y="637778"/>
                    <a:pt x="67283" y="639404"/>
                  </a:cubicBezTo>
                  <a:cubicBezTo>
                    <a:pt x="68619" y="641031"/>
                    <a:pt x="70178" y="642509"/>
                    <a:pt x="71959" y="643914"/>
                  </a:cubicBezTo>
                  <a:lnTo>
                    <a:pt x="87769" y="633638"/>
                  </a:lnTo>
                  <a:lnTo>
                    <a:pt x="86210" y="622992"/>
                  </a:lnTo>
                  <a:lnTo>
                    <a:pt x="87695" y="622031"/>
                  </a:lnTo>
                  <a:lnTo>
                    <a:pt x="103579" y="646279"/>
                  </a:lnTo>
                  <a:lnTo>
                    <a:pt x="102094" y="647241"/>
                  </a:lnTo>
                  <a:lnTo>
                    <a:pt x="93855" y="643470"/>
                  </a:lnTo>
                  <a:lnTo>
                    <a:pt x="79233" y="652933"/>
                  </a:lnTo>
                  <a:cubicBezTo>
                    <a:pt x="76412" y="652120"/>
                    <a:pt x="73592" y="650789"/>
                    <a:pt x="70771" y="649015"/>
                  </a:cubicBezTo>
                  <a:cubicBezTo>
                    <a:pt x="67951" y="647241"/>
                    <a:pt x="65279" y="645023"/>
                    <a:pt x="62829" y="642657"/>
                  </a:cubicBezTo>
                  <a:cubicBezTo>
                    <a:pt x="60306" y="640291"/>
                    <a:pt x="58228" y="637704"/>
                    <a:pt x="56520" y="635116"/>
                  </a:cubicBezTo>
                  <a:cubicBezTo>
                    <a:pt x="53626" y="630681"/>
                    <a:pt x="51696" y="626171"/>
                    <a:pt x="50731" y="621440"/>
                  </a:cubicBezTo>
                  <a:cubicBezTo>
                    <a:pt x="49766" y="616708"/>
                    <a:pt x="49692" y="612125"/>
                    <a:pt x="50582" y="607615"/>
                  </a:cubicBezTo>
                  <a:cubicBezTo>
                    <a:pt x="51473" y="603105"/>
                    <a:pt x="53180" y="598892"/>
                    <a:pt x="55778" y="594973"/>
                  </a:cubicBezTo>
                  <a:cubicBezTo>
                    <a:pt x="58376" y="591055"/>
                    <a:pt x="61865" y="587728"/>
                    <a:pt x="66170" y="584919"/>
                  </a:cubicBezTo>
                  <a:cubicBezTo>
                    <a:pt x="70920" y="581814"/>
                    <a:pt x="75819" y="579892"/>
                    <a:pt x="81014" y="579005"/>
                  </a:cubicBezTo>
                  <a:cubicBezTo>
                    <a:pt x="86136" y="578192"/>
                    <a:pt x="91257" y="578266"/>
                    <a:pt x="96230" y="579448"/>
                  </a:cubicBezTo>
                  <a:cubicBezTo>
                    <a:pt x="101203" y="580557"/>
                    <a:pt x="105805" y="582627"/>
                    <a:pt x="110036" y="585511"/>
                  </a:cubicBezTo>
                  <a:cubicBezTo>
                    <a:pt x="114267" y="588468"/>
                    <a:pt x="117904" y="592164"/>
                    <a:pt x="120873" y="596674"/>
                  </a:cubicBezTo>
                  <a:cubicBezTo>
                    <a:pt x="123025" y="599927"/>
                    <a:pt x="124658" y="602810"/>
                    <a:pt x="125697" y="605323"/>
                  </a:cubicBezTo>
                  <a:cubicBezTo>
                    <a:pt x="126811" y="607837"/>
                    <a:pt x="127627" y="610203"/>
                    <a:pt x="128147" y="612494"/>
                  </a:cubicBezTo>
                  <a:moveTo>
                    <a:pt x="602142" y="738763"/>
                  </a:moveTo>
                  <a:lnTo>
                    <a:pt x="602142" y="738763"/>
                  </a:lnTo>
                  <a:lnTo>
                    <a:pt x="594497" y="702834"/>
                  </a:lnTo>
                  <a:lnTo>
                    <a:pt x="613276" y="715328"/>
                  </a:lnTo>
                  <a:cubicBezTo>
                    <a:pt x="606967" y="723534"/>
                    <a:pt x="603775" y="731740"/>
                    <a:pt x="602142" y="738763"/>
                  </a:cubicBezTo>
                  <a:moveTo>
                    <a:pt x="651798" y="727526"/>
                  </a:moveTo>
                  <a:lnTo>
                    <a:pt x="625004" y="709858"/>
                  </a:lnTo>
                  <a:lnTo>
                    <a:pt x="625004" y="709858"/>
                  </a:lnTo>
                  <a:cubicBezTo>
                    <a:pt x="627379" y="707640"/>
                    <a:pt x="630051" y="705348"/>
                    <a:pt x="633094" y="703130"/>
                  </a:cubicBezTo>
                  <a:lnTo>
                    <a:pt x="628566" y="700173"/>
                  </a:lnTo>
                  <a:cubicBezTo>
                    <a:pt x="625597" y="702465"/>
                    <a:pt x="622999" y="704683"/>
                    <a:pt x="620624" y="706974"/>
                  </a:cubicBezTo>
                  <a:lnTo>
                    <a:pt x="620624" y="706974"/>
                  </a:lnTo>
                  <a:lnTo>
                    <a:pt x="590489" y="687162"/>
                  </a:lnTo>
                  <a:lnTo>
                    <a:pt x="585442" y="690562"/>
                  </a:lnTo>
                  <a:lnTo>
                    <a:pt x="600064" y="762716"/>
                  </a:lnTo>
                  <a:lnTo>
                    <a:pt x="596353" y="769591"/>
                  </a:lnTo>
                  <a:lnTo>
                    <a:pt x="597318" y="771070"/>
                  </a:lnTo>
                  <a:lnTo>
                    <a:pt x="617136" y="757689"/>
                  </a:lnTo>
                  <a:lnTo>
                    <a:pt x="616171" y="756211"/>
                  </a:lnTo>
                  <a:lnTo>
                    <a:pt x="606522" y="758280"/>
                  </a:lnTo>
                  <a:cubicBezTo>
                    <a:pt x="605779" y="754880"/>
                    <a:pt x="602811" y="736989"/>
                    <a:pt x="617507" y="717990"/>
                  </a:cubicBezTo>
                  <a:lnTo>
                    <a:pt x="641927" y="734254"/>
                  </a:lnTo>
                  <a:lnTo>
                    <a:pt x="636063" y="742903"/>
                  </a:lnTo>
                  <a:lnTo>
                    <a:pt x="637028" y="744382"/>
                  </a:lnTo>
                  <a:lnTo>
                    <a:pt x="661225" y="728044"/>
                  </a:lnTo>
                  <a:lnTo>
                    <a:pt x="660260" y="726565"/>
                  </a:lnTo>
                  <a:lnTo>
                    <a:pt x="651873" y="727379"/>
                  </a:lnTo>
                  <a:close/>
                  <a:moveTo>
                    <a:pt x="103207" y="181420"/>
                  </a:moveTo>
                  <a:lnTo>
                    <a:pt x="81386" y="175727"/>
                  </a:lnTo>
                  <a:lnTo>
                    <a:pt x="100313" y="207220"/>
                  </a:lnTo>
                  <a:lnTo>
                    <a:pt x="100313" y="207220"/>
                  </a:lnTo>
                  <a:cubicBezTo>
                    <a:pt x="99496" y="199976"/>
                    <a:pt x="99942" y="191252"/>
                    <a:pt x="103133" y="181420"/>
                  </a:cubicBezTo>
                  <a:moveTo>
                    <a:pt x="106176" y="230582"/>
                  </a:moveTo>
                  <a:lnTo>
                    <a:pt x="68767" y="167078"/>
                  </a:lnTo>
                  <a:lnTo>
                    <a:pt x="72404" y="162198"/>
                  </a:lnTo>
                  <a:lnTo>
                    <a:pt x="107364" y="171144"/>
                  </a:lnTo>
                  <a:lnTo>
                    <a:pt x="107364" y="171144"/>
                  </a:lnTo>
                  <a:cubicBezTo>
                    <a:pt x="108848" y="168186"/>
                    <a:pt x="110556" y="165229"/>
                    <a:pt x="112634" y="162124"/>
                  </a:cubicBezTo>
                  <a:lnTo>
                    <a:pt x="117904" y="163455"/>
                  </a:lnTo>
                  <a:cubicBezTo>
                    <a:pt x="115826" y="166486"/>
                    <a:pt x="113970" y="169517"/>
                    <a:pt x="112485" y="172400"/>
                  </a:cubicBezTo>
                  <a:lnTo>
                    <a:pt x="112485" y="172400"/>
                  </a:lnTo>
                  <a:lnTo>
                    <a:pt x="143585" y="180385"/>
                  </a:lnTo>
                  <a:lnTo>
                    <a:pt x="151230" y="176836"/>
                  </a:lnTo>
                  <a:lnTo>
                    <a:pt x="152641" y="177871"/>
                  </a:lnTo>
                  <a:lnTo>
                    <a:pt x="135050" y="201158"/>
                  </a:lnTo>
                  <a:lnTo>
                    <a:pt x="133639" y="200123"/>
                  </a:lnTo>
                  <a:lnTo>
                    <a:pt x="136386" y="190069"/>
                  </a:lnTo>
                  <a:lnTo>
                    <a:pt x="108032" y="182602"/>
                  </a:lnTo>
                  <a:lnTo>
                    <a:pt x="108032" y="182602"/>
                  </a:lnTo>
                  <a:cubicBezTo>
                    <a:pt x="100387" y="205298"/>
                    <a:pt x="108997" y="221267"/>
                    <a:pt x="110853" y="224224"/>
                  </a:cubicBezTo>
                  <a:lnTo>
                    <a:pt x="119314" y="219197"/>
                  </a:lnTo>
                  <a:lnTo>
                    <a:pt x="120724" y="220232"/>
                  </a:lnTo>
                  <a:lnTo>
                    <a:pt x="106325" y="239305"/>
                  </a:lnTo>
                  <a:lnTo>
                    <a:pt x="104915" y="238270"/>
                  </a:lnTo>
                  <a:lnTo>
                    <a:pt x="106176" y="230508"/>
                  </a:lnTo>
                  <a:close/>
                  <a:moveTo>
                    <a:pt x="641036" y="168408"/>
                  </a:moveTo>
                  <a:lnTo>
                    <a:pt x="638067" y="158650"/>
                  </a:lnTo>
                  <a:lnTo>
                    <a:pt x="681785" y="138393"/>
                  </a:lnTo>
                  <a:lnTo>
                    <a:pt x="682230" y="138911"/>
                  </a:lnTo>
                  <a:lnTo>
                    <a:pt x="655064" y="187999"/>
                  </a:lnTo>
                  <a:lnTo>
                    <a:pt x="658108" y="191474"/>
                  </a:lnTo>
                  <a:lnTo>
                    <a:pt x="710510" y="171291"/>
                  </a:lnTo>
                  <a:lnTo>
                    <a:pt x="710955" y="171809"/>
                  </a:lnTo>
                  <a:lnTo>
                    <a:pt x="684680" y="212248"/>
                  </a:lnTo>
                  <a:lnTo>
                    <a:pt x="675476" y="207886"/>
                  </a:lnTo>
                  <a:lnTo>
                    <a:pt x="674140" y="208995"/>
                  </a:lnTo>
                  <a:lnTo>
                    <a:pt x="693587" y="231247"/>
                  </a:lnTo>
                  <a:lnTo>
                    <a:pt x="694923" y="230138"/>
                  </a:lnTo>
                  <a:lnTo>
                    <a:pt x="692473" y="221193"/>
                  </a:lnTo>
                  <a:lnTo>
                    <a:pt x="729882" y="161829"/>
                  </a:lnTo>
                  <a:lnTo>
                    <a:pt x="726988" y="158502"/>
                  </a:lnTo>
                  <a:lnTo>
                    <a:pt x="674066" y="177871"/>
                  </a:lnTo>
                  <a:lnTo>
                    <a:pt x="673546" y="177280"/>
                  </a:lnTo>
                  <a:lnTo>
                    <a:pt x="700341" y="127970"/>
                  </a:lnTo>
                  <a:lnTo>
                    <a:pt x="697372" y="124569"/>
                  </a:lnTo>
                  <a:lnTo>
                    <a:pt x="632871" y="153105"/>
                  </a:lnTo>
                  <a:lnTo>
                    <a:pt x="625078" y="150148"/>
                  </a:lnTo>
                  <a:lnTo>
                    <a:pt x="623742" y="151331"/>
                  </a:lnTo>
                  <a:lnTo>
                    <a:pt x="639774" y="169739"/>
                  </a:lnTo>
                  <a:lnTo>
                    <a:pt x="641110" y="168556"/>
                  </a:lnTo>
                  <a:close/>
                  <a:moveTo>
                    <a:pt x="569113" y="116437"/>
                  </a:moveTo>
                  <a:lnTo>
                    <a:pt x="542912" y="103056"/>
                  </a:lnTo>
                  <a:lnTo>
                    <a:pt x="543728" y="101503"/>
                  </a:lnTo>
                  <a:lnTo>
                    <a:pt x="553748" y="101725"/>
                  </a:lnTo>
                  <a:lnTo>
                    <a:pt x="581360" y="48275"/>
                  </a:lnTo>
                  <a:lnTo>
                    <a:pt x="575348" y="40291"/>
                  </a:lnTo>
                  <a:lnTo>
                    <a:pt x="576164" y="38738"/>
                  </a:lnTo>
                  <a:lnTo>
                    <a:pt x="602291" y="52119"/>
                  </a:lnTo>
                  <a:lnTo>
                    <a:pt x="601475" y="53672"/>
                  </a:lnTo>
                  <a:lnTo>
                    <a:pt x="591528" y="53524"/>
                  </a:lnTo>
                  <a:lnTo>
                    <a:pt x="563917" y="106974"/>
                  </a:lnTo>
                  <a:lnTo>
                    <a:pt x="569855" y="114958"/>
                  </a:lnTo>
                  <a:lnTo>
                    <a:pt x="569039" y="116511"/>
                  </a:lnTo>
                  <a:close/>
                  <a:moveTo>
                    <a:pt x="478782" y="54781"/>
                  </a:moveTo>
                  <a:lnTo>
                    <a:pt x="477000" y="54559"/>
                  </a:lnTo>
                  <a:lnTo>
                    <a:pt x="466609" y="72154"/>
                  </a:lnTo>
                  <a:lnTo>
                    <a:pt x="440705" y="68605"/>
                  </a:lnTo>
                  <a:lnTo>
                    <a:pt x="449018" y="8945"/>
                  </a:lnTo>
                  <a:lnTo>
                    <a:pt x="459558" y="5988"/>
                  </a:lnTo>
                  <a:lnTo>
                    <a:pt x="459780" y="4214"/>
                  </a:lnTo>
                  <a:lnTo>
                    <a:pt x="429571" y="0"/>
                  </a:lnTo>
                  <a:lnTo>
                    <a:pt x="429349" y="1774"/>
                  </a:lnTo>
                  <a:lnTo>
                    <a:pt x="437587" y="7319"/>
                  </a:lnTo>
                  <a:lnTo>
                    <a:pt x="429274" y="66905"/>
                  </a:lnTo>
                  <a:lnTo>
                    <a:pt x="419848" y="70010"/>
                  </a:lnTo>
                  <a:lnTo>
                    <a:pt x="419625" y="71784"/>
                  </a:lnTo>
                  <a:lnTo>
                    <a:pt x="475293" y="79473"/>
                  </a:lnTo>
                  <a:lnTo>
                    <a:pt x="478708" y="54781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" name="Freeform 177">
              <a:extLst>
                <a:ext uri="{FF2B5EF4-FFF2-40B4-BE49-F238E27FC236}">
                  <a16:creationId xmlns:a16="http://schemas.microsoft.com/office/drawing/2014/main" id="{8BD822AF-E177-8034-5273-62CA882897D4}"/>
                </a:ext>
              </a:extLst>
            </p:cNvPr>
            <p:cNvSpPr/>
            <p:nvPr/>
          </p:nvSpPr>
          <p:spPr>
            <a:xfrm>
              <a:off x="1139771" y="1143024"/>
              <a:ext cx="259042" cy="239157"/>
            </a:xfrm>
            <a:custGeom>
              <a:avLst/>
              <a:gdLst>
                <a:gd name="connsiteX0" fmla="*/ 85432 w 259042"/>
                <a:gd name="connsiteY0" fmla="*/ 86792 h 239157"/>
                <a:gd name="connsiteX1" fmla="*/ 257855 w 259042"/>
                <a:gd name="connsiteY1" fmla="*/ 10572 h 239157"/>
                <a:gd name="connsiteX2" fmla="*/ 259042 w 259042"/>
                <a:gd name="connsiteY2" fmla="*/ 0 h 239157"/>
                <a:gd name="connsiteX3" fmla="*/ 0 w 259042"/>
                <a:gd name="connsiteY3" fmla="*/ 239157 h 239157"/>
                <a:gd name="connsiteX4" fmla="*/ 10614 w 259042"/>
                <a:gd name="connsiteY4" fmla="*/ 239157 h 239157"/>
                <a:gd name="connsiteX5" fmla="*/ 85432 w 259042"/>
                <a:gd name="connsiteY5" fmla="*/ 86866 h 239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9042" h="239157">
                  <a:moveTo>
                    <a:pt x="85432" y="86792"/>
                  </a:moveTo>
                  <a:cubicBezTo>
                    <a:pt x="131896" y="40513"/>
                    <a:pt x="192686" y="13751"/>
                    <a:pt x="257855" y="10572"/>
                  </a:cubicBezTo>
                  <a:cubicBezTo>
                    <a:pt x="258300" y="7393"/>
                    <a:pt x="258671" y="3918"/>
                    <a:pt x="259042" y="0"/>
                  </a:cubicBezTo>
                  <a:cubicBezTo>
                    <a:pt x="124771" y="5766"/>
                    <a:pt x="15661" y="108157"/>
                    <a:pt x="0" y="239157"/>
                  </a:cubicBezTo>
                  <a:lnTo>
                    <a:pt x="10614" y="239157"/>
                  </a:lnTo>
                  <a:cubicBezTo>
                    <a:pt x="17740" y="181641"/>
                    <a:pt x="43644" y="128487"/>
                    <a:pt x="85432" y="8686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" name="Freeform 178">
              <a:extLst>
                <a:ext uri="{FF2B5EF4-FFF2-40B4-BE49-F238E27FC236}">
                  <a16:creationId xmlns:a16="http://schemas.microsoft.com/office/drawing/2014/main" id="{CD09C758-2101-BC28-4195-C1D88E5A7EFD}"/>
                </a:ext>
              </a:extLst>
            </p:cNvPr>
            <p:cNvSpPr/>
            <p:nvPr/>
          </p:nvSpPr>
          <p:spPr>
            <a:xfrm>
              <a:off x="1137767" y="1394749"/>
              <a:ext cx="91073" cy="27501"/>
            </a:xfrm>
            <a:custGeom>
              <a:avLst/>
              <a:gdLst>
                <a:gd name="connsiteX0" fmla="*/ 91073 w 91073"/>
                <a:gd name="connsiteY0" fmla="*/ 0 h 27501"/>
                <a:gd name="connsiteX1" fmla="*/ 742 w 91073"/>
                <a:gd name="connsiteY1" fmla="*/ 0 h 27501"/>
                <a:gd name="connsiteX2" fmla="*/ 0 w 91073"/>
                <a:gd name="connsiteY2" fmla="*/ 19961 h 27501"/>
                <a:gd name="connsiteX3" fmla="*/ 74 w 91073"/>
                <a:gd name="connsiteY3" fmla="*/ 27501 h 27501"/>
                <a:gd name="connsiteX4" fmla="*/ 90999 w 91073"/>
                <a:gd name="connsiteY4" fmla="*/ 27501 h 27501"/>
                <a:gd name="connsiteX5" fmla="*/ 90999 w 91073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073" h="27501">
                  <a:moveTo>
                    <a:pt x="91073" y="0"/>
                  </a:moveTo>
                  <a:lnTo>
                    <a:pt x="742" y="0"/>
                  </a:lnTo>
                  <a:cubicBezTo>
                    <a:pt x="297" y="6580"/>
                    <a:pt x="0" y="13233"/>
                    <a:pt x="0" y="19961"/>
                  </a:cubicBezTo>
                  <a:cubicBezTo>
                    <a:pt x="0" y="22474"/>
                    <a:pt x="0" y="24988"/>
                    <a:pt x="74" y="27501"/>
                  </a:cubicBezTo>
                  <a:lnTo>
                    <a:pt x="90999" y="27501"/>
                  </a:lnTo>
                  <a:lnTo>
                    <a:pt x="90999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" name="Freeform 179">
              <a:extLst>
                <a:ext uri="{FF2B5EF4-FFF2-40B4-BE49-F238E27FC236}">
                  <a16:creationId xmlns:a16="http://schemas.microsoft.com/office/drawing/2014/main" id="{DD5055F9-DD74-A283-72F6-48421842C963}"/>
                </a:ext>
              </a:extLst>
            </p:cNvPr>
            <p:cNvSpPr/>
            <p:nvPr/>
          </p:nvSpPr>
          <p:spPr>
            <a:xfrm>
              <a:off x="1360514" y="1142728"/>
              <a:ext cx="100796" cy="82725"/>
            </a:xfrm>
            <a:custGeom>
              <a:avLst/>
              <a:gdLst>
                <a:gd name="connsiteX0" fmla="*/ 0 w 100796"/>
                <a:gd name="connsiteY0" fmla="*/ 82726 h 82725"/>
                <a:gd name="connsiteX1" fmla="*/ 24791 w 100796"/>
                <a:gd name="connsiteY1" fmla="*/ 73706 h 82725"/>
                <a:gd name="connsiteX2" fmla="*/ 76006 w 100796"/>
                <a:gd name="connsiteY2" fmla="*/ 73706 h 82725"/>
                <a:gd name="connsiteX3" fmla="*/ 100796 w 100796"/>
                <a:gd name="connsiteY3" fmla="*/ 82726 h 82725"/>
                <a:gd name="connsiteX4" fmla="*/ 63684 w 100796"/>
                <a:gd name="connsiteY4" fmla="*/ 45096 h 82725"/>
                <a:gd name="connsiteX5" fmla="*/ 51289 w 100796"/>
                <a:gd name="connsiteY5" fmla="*/ 0 h 82725"/>
                <a:gd name="connsiteX6" fmla="*/ 50250 w 100796"/>
                <a:gd name="connsiteY6" fmla="*/ 0 h 82725"/>
                <a:gd name="connsiteX7" fmla="*/ 49508 w 100796"/>
                <a:gd name="connsiteY7" fmla="*/ 0 h 82725"/>
                <a:gd name="connsiteX8" fmla="*/ 37112 w 100796"/>
                <a:gd name="connsiteY8" fmla="*/ 45096 h 82725"/>
                <a:gd name="connsiteX9" fmla="*/ 0 w 100796"/>
                <a:gd name="connsiteY9" fmla="*/ 82726 h 8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0796" h="82725">
                  <a:moveTo>
                    <a:pt x="0" y="82726"/>
                  </a:moveTo>
                  <a:lnTo>
                    <a:pt x="24791" y="73706"/>
                  </a:lnTo>
                  <a:lnTo>
                    <a:pt x="76006" y="73706"/>
                  </a:lnTo>
                  <a:lnTo>
                    <a:pt x="100796" y="82726"/>
                  </a:lnTo>
                  <a:cubicBezTo>
                    <a:pt x="95601" y="59364"/>
                    <a:pt x="78455" y="58477"/>
                    <a:pt x="63684" y="45096"/>
                  </a:cubicBezTo>
                  <a:cubicBezTo>
                    <a:pt x="56113" y="38295"/>
                    <a:pt x="52773" y="17965"/>
                    <a:pt x="51289" y="0"/>
                  </a:cubicBezTo>
                  <a:cubicBezTo>
                    <a:pt x="50918" y="0"/>
                    <a:pt x="50621" y="0"/>
                    <a:pt x="50250" y="0"/>
                  </a:cubicBezTo>
                  <a:cubicBezTo>
                    <a:pt x="50027" y="0"/>
                    <a:pt x="49730" y="0"/>
                    <a:pt x="49508" y="0"/>
                  </a:cubicBezTo>
                  <a:cubicBezTo>
                    <a:pt x="48023" y="17965"/>
                    <a:pt x="44683" y="38221"/>
                    <a:pt x="37112" y="45096"/>
                  </a:cubicBezTo>
                  <a:cubicBezTo>
                    <a:pt x="22341" y="58477"/>
                    <a:pt x="5196" y="59364"/>
                    <a:pt x="0" y="8272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" name="Freeform 180">
              <a:extLst>
                <a:ext uri="{FF2B5EF4-FFF2-40B4-BE49-F238E27FC236}">
                  <a16:creationId xmlns:a16="http://schemas.microsoft.com/office/drawing/2014/main" id="{9AAD9248-C017-5C82-4304-801FF1239644}"/>
                </a:ext>
              </a:extLst>
            </p:cNvPr>
            <p:cNvSpPr/>
            <p:nvPr/>
          </p:nvSpPr>
          <p:spPr>
            <a:xfrm>
              <a:off x="1423011" y="1143024"/>
              <a:ext cx="258819" cy="239083"/>
            </a:xfrm>
            <a:custGeom>
              <a:avLst/>
              <a:gdLst>
                <a:gd name="connsiteX0" fmla="*/ 173388 w 258819"/>
                <a:gd name="connsiteY0" fmla="*/ 86792 h 239083"/>
                <a:gd name="connsiteX1" fmla="*/ 248206 w 258819"/>
                <a:gd name="connsiteY1" fmla="*/ 239083 h 239083"/>
                <a:gd name="connsiteX2" fmla="*/ 258820 w 258819"/>
                <a:gd name="connsiteY2" fmla="*/ 239083 h 239083"/>
                <a:gd name="connsiteX3" fmla="*/ 0 w 258819"/>
                <a:gd name="connsiteY3" fmla="*/ 0 h 239083"/>
                <a:gd name="connsiteX4" fmla="*/ 1188 w 258819"/>
                <a:gd name="connsiteY4" fmla="*/ 10572 h 239083"/>
                <a:gd name="connsiteX5" fmla="*/ 173313 w 258819"/>
                <a:gd name="connsiteY5" fmla="*/ 86792 h 239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8819" h="239083">
                  <a:moveTo>
                    <a:pt x="173388" y="86792"/>
                  </a:moveTo>
                  <a:cubicBezTo>
                    <a:pt x="215176" y="128413"/>
                    <a:pt x="241080" y="181567"/>
                    <a:pt x="248206" y="239083"/>
                  </a:cubicBezTo>
                  <a:lnTo>
                    <a:pt x="258820" y="239083"/>
                  </a:lnTo>
                  <a:cubicBezTo>
                    <a:pt x="243158" y="108231"/>
                    <a:pt x="134197" y="5914"/>
                    <a:pt x="0" y="0"/>
                  </a:cubicBezTo>
                  <a:cubicBezTo>
                    <a:pt x="371" y="3918"/>
                    <a:pt x="742" y="7467"/>
                    <a:pt x="1188" y="10572"/>
                  </a:cubicBezTo>
                  <a:cubicBezTo>
                    <a:pt x="66208" y="13825"/>
                    <a:pt x="126923" y="40587"/>
                    <a:pt x="173313" y="86792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" name="Freeform 181">
              <a:extLst>
                <a:ext uri="{FF2B5EF4-FFF2-40B4-BE49-F238E27FC236}">
                  <a16:creationId xmlns:a16="http://schemas.microsoft.com/office/drawing/2014/main" id="{0B3D729A-8FA0-1DBE-1FBE-2382FFA17430}"/>
                </a:ext>
              </a:extLst>
            </p:cNvPr>
            <p:cNvSpPr/>
            <p:nvPr/>
          </p:nvSpPr>
          <p:spPr>
            <a:xfrm>
              <a:off x="1288368" y="1387652"/>
              <a:ext cx="245162" cy="134475"/>
            </a:xfrm>
            <a:custGeom>
              <a:avLst/>
              <a:gdLst>
                <a:gd name="connsiteX0" fmla="*/ 185857 w 245162"/>
                <a:gd name="connsiteY0" fmla="*/ 64835 h 134475"/>
                <a:gd name="connsiteX1" fmla="*/ 194838 w 245162"/>
                <a:gd name="connsiteY1" fmla="*/ 52267 h 134475"/>
                <a:gd name="connsiteX2" fmla="*/ 196620 w 245162"/>
                <a:gd name="connsiteY2" fmla="*/ 51676 h 134475"/>
                <a:gd name="connsiteX3" fmla="*/ 198476 w 245162"/>
                <a:gd name="connsiteY3" fmla="*/ 52267 h 134475"/>
                <a:gd name="connsiteX4" fmla="*/ 207234 w 245162"/>
                <a:gd name="connsiteY4" fmla="*/ 64835 h 134475"/>
                <a:gd name="connsiteX5" fmla="*/ 207234 w 245162"/>
                <a:gd name="connsiteY5" fmla="*/ 118507 h 134475"/>
                <a:gd name="connsiteX6" fmla="*/ 185857 w 245162"/>
                <a:gd name="connsiteY6" fmla="*/ 118507 h 134475"/>
                <a:gd name="connsiteX7" fmla="*/ 185857 w 245162"/>
                <a:gd name="connsiteY7" fmla="*/ 64835 h 134475"/>
                <a:gd name="connsiteX8" fmla="*/ 148448 w 245162"/>
                <a:gd name="connsiteY8" fmla="*/ 119024 h 134475"/>
                <a:gd name="connsiteX9" fmla="*/ 96863 w 245162"/>
                <a:gd name="connsiteY9" fmla="*/ 119024 h 134475"/>
                <a:gd name="connsiteX10" fmla="*/ 96863 w 245162"/>
                <a:gd name="connsiteY10" fmla="*/ 62100 h 134475"/>
                <a:gd name="connsiteX11" fmla="*/ 121208 w 245162"/>
                <a:gd name="connsiteY11" fmla="*/ 27279 h 134475"/>
                <a:gd name="connsiteX12" fmla="*/ 122841 w 245162"/>
                <a:gd name="connsiteY12" fmla="*/ 26836 h 134475"/>
                <a:gd name="connsiteX13" fmla="*/ 124474 w 245162"/>
                <a:gd name="connsiteY13" fmla="*/ 27353 h 134475"/>
                <a:gd name="connsiteX14" fmla="*/ 148523 w 245162"/>
                <a:gd name="connsiteY14" fmla="*/ 62026 h 134475"/>
                <a:gd name="connsiteX15" fmla="*/ 148523 w 245162"/>
                <a:gd name="connsiteY15" fmla="*/ 118950 h 134475"/>
                <a:gd name="connsiteX16" fmla="*/ 59305 w 245162"/>
                <a:gd name="connsiteY16" fmla="*/ 118507 h 134475"/>
                <a:gd name="connsiteX17" fmla="*/ 37929 w 245162"/>
                <a:gd name="connsiteY17" fmla="*/ 118507 h 134475"/>
                <a:gd name="connsiteX18" fmla="*/ 37929 w 245162"/>
                <a:gd name="connsiteY18" fmla="*/ 64835 h 134475"/>
                <a:gd name="connsiteX19" fmla="*/ 46984 w 245162"/>
                <a:gd name="connsiteY19" fmla="*/ 52267 h 134475"/>
                <a:gd name="connsiteX20" fmla="*/ 48840 w 245162"/>
                <a:gd name="connsiteY20" fmla="*/ 51676 h 134475"/>
                <a:gd name="connsiteX21" fmla="*/ 50621 w 245162"/>
                <a:gd name="connsiteY21" fmla="*/ 52267 h 134475"/>
                <a:gd name="connsiteX22" fmla="*/ 59379 w 245162"/>
                <a:gd name="connsiteY22" fmla="*/ 64835 h 134475"/>
                <a:gd name="connsiteX23" fmla="*/ 59379 w 245162"/>
                <a:gd name="connsiteY23" fmla="*/ 118507 h 134475"/>
                <a:gd name="connsiteX24" fmla="*/ 122544 w 245162"/>
                <a:gd name="connsiteY24" fmla="*/ 0 h 134475"/>
                <a:gd name="connsiteX25" fmla="*/ 83651 w 245162"/>
                <a:gd name="connsiteY25" fmla="*/ 27132 h 134475"/>
                <a:gd name="connsiteX26" fmla="*/ 0 w 245162"/>
                <a:gd name="connsiteY26" fmla="*/ 27132 h 134475"/>
                <a:gd name="connsiteX27" fmla="*/ 0 w 245162"/>
                <a:gd name="connsiteY27" fmla="*/ 134475 h 134475"/>
                <a:gd name="connsiteX28" fmla="*/ 245163 w 245162"/>
                <a:gd name="connsiteY28" fmla="*/ 134475 h 134475"/>
                <a:gd name="connsiteX29" fmla="*/ 245163 w 245162"/>
                <a:gd name="connsiteY29" fmla="*/ 27132 h 134475"/>
                <a:gd name="connsiteX30" fmla="*/ 161586 w 245162"/>
                <a:gd name="connsiteY30" fmla="*/ 27132 h 134475"/>
                <a:gd name="connsiteX31" fmla="*/ 122544 w 245162"/>
                <a:gd name="connsiteY31" fmla="*/ 0 h 13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45162" h="134475">
                  <a:moveTo>
                    <a:pt x="185857" y="64835"/>
                  </a:moveTo>
                  <a:cubicBezTo>
                    <a:pt x="185857" y="57146"/>
                    <a:pt x="191721" y="53228"/>
                    <a:pt x="194838" y="52267"/>
                  </a:cubicBezTo>
                  <a:lnTo>
                    <a:pt x="196620" y="51676"/>
                  </a:lnTo>
                  <a:lnTo>
                    <a:pt x="198476" y="52267"/>
                  </a:lnTo>
                  <a:cubicBezTo>
                    <a:pt x="201741" y="53524"/>
                    <a:pt x="207234" y="57442"/>
                    <a:pt x="207234" y="64835"/>
                  </a:cubicBezTo>
                  <a:lnTo>
                    <a:pt x="207234" y="118507"/>
                  </a:lnTo>
                  <a:lnTo>
                    <a:pt x="185857" y="118507"/>
                  </a:lnTo>
                  <a:lnTo>
                    <a:pt x="185857" y="64835"/>
                  </a:lnTo>
                  <a:close/>
                  <a:moveTo>
                    <a:pt x="148448" y="119024"/>
                  </a:moveTo>
                  <a:lnTo>
                    <a:pt x="96863" y="119024"/>
                  </a:lnTo>
                  <a:lnTo>
                    <a:pt x="96863" y="62100"/>
                  </a:lnTo>
                  <a:cubicBezTo>
                    <a:pt x="96863" y="40513"/>
                    <a:pt x="112747" y="29941"/>
                    <a:pt x="121208" y="27279"/>
                  </a:cubicBezTo>
                  <a:lnTo>
                    <a:pt x="122841" y="26836"/>
                  </a:lnTo>
                  <a:lnTo>
                    <a:pt x="124474" y="27353"/>
                  </a:lnTo>
                  <a:cubicBezTo>
                    <a:pt x="125365" y="27649"/>
                    <a:pt x="148523" y="36447"/>
                    <a:pt x="148523" y="62026"/>
                  </a:cubicBezTo>
                  <a:lnTo>
                    <a:pt x="148523" y="118950"/>
                  </a:lnTo>
                  <a:close/>
                  <a:moveTo>
                    <a:pt x="59305" y="118507"/>
                  </a:moveTo>
                  <a:lnTo>
                    <a:pt x="37929" y="118507"/>
                  </a:lnTo>
                  <a:lnTo>
                    <a:pt x="37929" y="64835"/>
                  </a:lnTo>
                  <a:cubicBezTo>
                    <a:pt x="37929" y="57146"/>
                    <a:pt x="43867" y="53228"/>
                    <a:pt x="46984" y="52267"/>
                  </a:cubicBezTo>
                  <a:lnTo>
                    <a:pt x="48840" y="51676"/>
                  </a:lnTo>
                  <a:lnTo>
                    <a:pt x="50621" y="52267"/>
                  </a:lnTo>
                  <a:cubicBezTo>
                    <a:pt x="53887" y="53524"/>
                    <a:pt x="59379" y="57442"/>
                    <a:pt x="59379" y="64835"/>
                  </a:cubicBezTo>
                  <a:lnTo>
                    <a:pt x="59379" y="118507"/>
                  </a:lnTo>
                  <a:close/>
                  <a:moveTo>
                    <a:pt x="122544" y="0"/>
                  </a:moveTo>
                  <a:lnTo>
                    <a:pt x="83651" y="27132"/>
                  </a:lnTo>
                  <a:lnTo>
                    <a:pt x="0" y="27132"/>
                  </a:lnTo>
                  <a:lnTo>
                    <a:pt x="0" y="134475"/>
                  </a:lnTo>
                  <a:lnTo>
                    <a:pt x="245163" y="134475"/>
                  </a:lnTo>
                  <a:lnTo>
                    <a:pt x="245163" y="27132"/>
                  </a:lnTo>
                  <a:lnTo>
                    <a:pt x="161586" y="27132"/>
                  </a:lnTo>
                  <a:lnTo>
                    <a:pt x="122544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" name="Freeform 182">
              <a:extLst>
                <a:ext uri="{FF2B5EF4-FFF2-40B4-BE49-F238E27FC236}">
                  <a16:creationId xmlns:a16="http://schemas.microsoft.com/office/drawing/2014/main" id="{B16E1854-A272-5C63-DC73-1D642C0F0938}"/>
                </a:ext>
              </a:extLst>
            </p:cNvPr>
            <p:cNvSpPr/>
            <p:nvPr/>
          </p:nvSpPr>
          <p:spPr>
            <a:xfrm>
              <a:off x="1354947" y="1223532"/>
              <a:ext cx="111930" cy="140537"/>
            </a:xfrm>
            <a:custGeom>
              <a:avLst/>
              <a:gdLst>
                <a:gd name="connsiteX0" fmla="*/ 66876 w 111930"/>
                <a:gd name="connsiteY0" fmla="*/ 87457 h 140537"/>
                <a:gd name="connsiteX1" fmla="*/ 45128 w 111930"/>
                <a:gd name="connsiteY1" fmla="*/ 87457 h 140537"/>
                <a:gd name="connsiteX2" fmla="*/ 45128 w 111930"/>
                <a:gd name="connsiteY2" fmla="*/ 24322 h 140537"/>
                <a:gd name="connsiteX3" fmla="*/ 54258 w 111930"/>
                <a:gd name="connsiteY3" fmla="*/ 11533 h 140537"/>
                <a:gd name="connsiteX4" fmla="*/ 56113 w 111930"/>
                <a:gd name="connsiteY4" fmla="*/ 10941 h 140537"/>
                <a:gd name="connsiteX5" fmla="*/ 57969 w 111930"/>
                <a:gd name="connsiteY5" fmla="*/ 11533 h 140537"/>
                <a:gd name="connsiteX6" fmla="*/ 66876 w 111930"/>
                <a:gd name="connsiteY6" fmla="*/ 24248 h 140537"/>
                <a:gd name="connsiteX7" fmla="*/ 66876 w 111930"/>
                <a:gd name="connsiteY7" fmla="*/ 87383 h 140537"/>
                <a:gd name="connsiteX8" fmla="*/ 25830 w 111930"/>
                <a:gd name="connsiteY8" fmla="*/ 90636 h 140537"/>
                <a:gd name="connsiteX9" fmla="*/ 12915 w 111930"/>
                <a:gd name="connsiteY9" fmla="*/ 95293 h 140537"/>
                <a:gd name="connsiteX10" fmla="*/ 12915 w 111930"/>
                <a:gd name="connsiteY10" fmla="*/ 32233 h 140537"/>
                <a:gd name="connsiteX11" fmla="*/ 19447 w 111930"/>
                <a:gd name="connsiteY11" fmla="*/ 16486 h 140537"/>
                <a:gd name="connsiteX12" fmla="*/ 25830 w 111930"/>
                <a:gd name="connsiteY12" fmla="*/ 27575 h 140537"/>
                <a:gd name="connsiteX13" fmla="*/ 25830 w 111930"/>
                <a:gd name="connsiteY13" fmla="*/ 90636 h 140537"/>
                <a:gd name="connsiteX14" fmla="*/ 86100 w 111930"/>
                <a:gd name="connsiteY14" fmla="*/ 27575 h 140537"/>
                <a:gd name="connsiteX15" fmla="*/ 92483 w 111930"/>
                <a:gd name="connsiteY15" fmla="*/ 16486 h 140537"/>
                <a:gd name="connsiteX16" fmla="*/ 99015 w 111930"/>
                <a:gd name="connsiteY16" fmla="*/ 32233 h 140537"/>
                <a:gd name="connsiteX17" fmla="*/ 99015 w 111930"/>
                <a:gd name="connsiteY17" fmla="*/ 95293 h 140537"/>
                <a:gd name="connsiteX18" fmla="*/ 86100 w 111930"/>
                <a:gd name="connsiteY18" fmla="*/ 90636 h 140537"/>
                <a:gd name="connsiteX19" fmla="*/ 86100 w 111930"/>
                <a:gd name="connsiteY19" fmla="*/ 27575 h 140537"/>
                <a:gd name="connsiteX20" fmla="*/ 98644 w 111930"/>
                <a:gd name="connsiteY20" fmla="*/ 140537 h 140537"/>
                <a:gd name="connsiteX21" fmla="*/ 111930 w 111930"/>
                <a:gd name="connsiteY21" fmla="*/ 140537 h 140537"/>
                <a:gd name="connsiteX22" fmla="*/ 111930 w 111930"/>
                <a:gd name="connsiteY22" fmla="*/ 11015 h 140537"/>
                <a:gd name="connsiteX23" fmla="*/ 81572 w 111930"/>
                <a:gd name="connsiteY23" fmla="*/ 0 h 140537"/>
                <a:gd name="connsiteX24" fmla="*/ 30358 w 111930"/>
                <a:gd name="connsiteY24" fmla="*/ 0 h 140537"/>
                <a:gd name="connsiteX25" fmla="*/ 0 w 111930"/>
                <a:gd name="connsiteY25" fmla="*/ 11015 h 140537"/>
                <a:gd name="connsiteX26" fmla="*/ 0 w 111930"/>
                <a:gd name="connsiteY26" fmla="*/ 140537 h 140537"/>
                <a:gd name="connsiteX27" fmla="*/ 13360 w 111930"/>
                <a:gd name="connsiteY27" fmla="*/ 140537 h 140537"/>
                <a:gd name="connsiteX28" fmla="*/ 43050 w 111930"/>
                <a:gd name="connsiteY28" fmla="*/ 119837 h 140537"/>
                <a:gd name="connsiteX29" fmla="*/ 42085 w 111930"/>
                <a:gd name="connsiteY29" fmla="*/ 114810 h 140537"/>
                <a:gd name="connsiteX30" fmla="*/ 55891 w 111930"/>
                <a:gd name="connsiteY30" fmla="*/ 100986 h 140537"/>
                <a:gd name="connsiteX31" fmla="*/ 69696 w 111930"/>
                <a:gd name="connsiteY31" fmla="*/ 114810 h 140537"/>
                <a:gd name="connsiteX32" fmla="*/ 68732 w 111930"/>
                <a:gd name="connsiteY32" fmla="*/ 119837 h 140537"/>
                <a:gd name="connsiteX33" fmla="*/ 98496 w 111930"/>
                <a:gd name="connsiteY33" fmla="*/ 140537 h 140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1930" h="140537">
                  <a:moveTo>
                    <a:pt x="66876" y="87457"/>
                  </a:moveTo>
                  <a:lnTo>
                    <a:pt x="45128" y="87457"/>
                  </a:lnTo>
                  <a:lnTo>
                    <a:pt x="45128" y="24322"/>
                  </a:lnTo>
                  <a:cubicBezTo>
                    <a:pt x="45128" y="16486"/>
                    <a:pt x="51140" y="12494"/>
                    <a:pt x="54258" y="11533"/>
                  </a:cubicBezTo>
                  <a:lnTo>
                    <a:pt x="56113" y="10941"/>
                  </a:lnTo>
                  <a:lnTo>
                    <a:pt x="57969" y="11533"/>
                  </a:lnTo>
                  <a:cubicBezTo>
                    <a:pt x="61235" y="12790"/>
                    <a:pt x="66876" y="16856"/>
                    <a:pt x="66876" y="24248"/>
                  </a:cubicBezTo>
                  <a:lnTo>
                    <a:pt x="66876" y="87383"/>
                  </a:lnTo>
                  <a:close/>
                  <a:moveTo>
                    <a:pt x="25830" y="90636"/>
                  </a:moveTo>
                  <a:lnTo>
                    <a:pt x="12915" y="95293"/>
                  </a:lnTo>
                  <a:lnTo>
                    <a:pt x="12915" y="32233"/>
                  </a:lnTo>
                  <a:cubicBezTo>
                    <a:pt x="12915" y="19961"/>
                    <a:pt x="19447" y="16486"/>
                    <a:pt x="19447" y="16486"/>
                  </a:cubicBezTo>
                  <a:cubicBezTo>
                    <a:pt x="19447" y="16486"/>
                    <a:pt x="25830" y="20035"/>
                    <a:pt x="25830" y="27575"/>
                  </a:cubicBezTo>
                  <a:lnTo>
                    <a:pt x="25830" y="90636"/>
                  </a:lnTo>
                  <a:close/>
                  <a:moveTo>
                    <a:pt x="86100" y="27575"/>
                  </a:moveTo>
                  <a:cubicBezTo>
                    <a:pt x="86100" y="20108"/>
                    <a:pt x="92483" y="16486"/>
                    <a:pt x="92483" y="16486"/>
                  </a:cubicBezTo>
                  <a:cubicBezTo>
                    <a:pt x="92483" y="16486"/>
                    <a:pt x="99015" y="19961"/>
                    <a:pt x="99015" y="32233"/>
                  </a:cubicBezTo>
                  <a:lnTo>
                    <a:pt x="99015" y="95293"/>
                  </a:lnTo>
                  <a:lnTo>
                    <a:pt x="86100" y="90636"/>
                  </a:lnTo>
                  <a:lnTo>
                    <a:pt x="86100" y="27575"/>
                  </a:lnTo>
                  <a:close/>
                  <a:moveTo>
                    <a:pt x="98644" y="140537"/>
                  </a:moveTo>
                  <a:lnTo>
                    <a:pt x="111930" y="140537"/>
                  </a:lnTo>
                  <a:lnTo>
                    <a:pt x="111930" y="11015"/>
                  </a:lnTo>
                  <a:lnTo>
                    <a:pt x="81572" y="0"/>
                  </a:lnTo>
                  <a:lnTo>
                    <a:pt x="30358" y="0"/>
                  </a:lnTo>
                  <a:lnTo>
                    <a:pt x="0" y="11015"/>
                  </a:lnTo>
                  <a:lnTo>
                    <a:pt x="0" y="140537"/>
                  </a:lnTo>
                  <a:lnTo>
                    <a:pt x="13360" y="140537"/>
                  </a:lnTo>
                  <a:lnTo>
                    <a:pt x="43050" y="119837"/>
                  </a:lnTo>
                  <a:cubicBezTo>
                    <a:pt x="42456" y="118285"/>
                    <a:pt x="42085" y="116585"/>
                    <a:pt x="42085" y="114810"/>
                  </a:cubicBezTo>
                  <a:cubicBezTo>
                    <a:pt x="42085" y="107196"/>
                    <a:pt x="48320" y="100986"/>
                    <a:pt x="55891" y="100986"/>
                  </a:cubicBezTo>
                  <a:cubicBezTo>
                    <a:pt x="63462" y="100986"/>
                    <a:pt x="69696" y="107122"/>
                    <a:pt x="69696" y="114810"/>
                  </a:cubicBezTo>
                  <a:cubicBezTo>
                    <a:pt x="69696" y="116585"/>
                    <a:pt x="69400" y="118285"/>
                    <a:pt x="68732" y="119837"/>
                  </a:cubicBezTo>
                  <a:lnTo>
                    <a:pt x="98496" y="140537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" name="Freeform 183">
              <a:extLst>
                <a:ext uri="{FF2B5EF4-FFF2-40B4-BE49-F238E27FC236}">
                  <a16:creationId xmlns:a16="http://schemas.microsoft.com/office/drawing/2014/main" id="{C497EB2A-33D7-2ACE-6F3F-9338EA771549}"/>
                </a:ext>
              </a:extLst>
            </p:cNvPr>
            <p:cNvSpPr/>
            <p:nvPr/>
          </p:nvSpPr>
          <p:spPr>
            <a:xfrm>
              <a:off x="1138584" y="1435262"/>
              <a:ext cx="90256" cy="67792"/>
            </a:xfrm>
            <a:custGeom>
              <a:avLst/>
              <a:gdLst>
                <a:gd name="connsiteX0" fmla="*/ 90257 w 90256"/>
                <a:gd name="connsiteY0" fmla="*/ 0 h 67792"/>
                <a:gd name="connsiteX1" fmla="*/ 0 w 90256"/>
                <a:gd name="connsiteY1" fmla="*/ 0 h 67792"/>
                <a:gd name="connsiteX2" fmla="*/ 13954 w 90256"/>
                <a:gd name="connsiteY2" fmla="*/ 67792 h 67792"/>
                <a:gd name="connsiteX3" fmla="*/ 90257 w 90256"/>
                <a:gd name="connsiteY3" fmla="*/ 67792 h 67792"/>
                <a:gd name="connsiteX4" fmla="*/ 90257 w 90256"/>
                <a:gd name="connsiteY4" fmla="*/ 0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90257" y="0"/>
                  </a:moveTo>
                  <a:lnTo>
                    <a:pt x="0" y="0"/>
                  </a:lnTo>
                  <a:cubicBezTo>
                    <a:pt x="1781" y="23583"/>
                    <a:pt x="6532" y="46279"/>
                    <a:pt x="13954" y="67792"/>
                  </a:cubicBezTo>
                  <a:lnTo>
                    <a:pt x="90257" y="67792"/>
                  </a:lnTo>
                  <a:lnTo>
                    <a:pt x="9025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" name="Freeform 184">
              <a:extLst>
                <a:ext uri="{FF2B5EF4-FFF2-40B4-BE49-F238E27FC236}">
                  <a16:creationId xmlns:a16="http://schemas.microsoft.com/office/drawing/2014/main" id="{1B426289-44AD-99FE-73E1-372DA6FAC465}"/>
                </a:ext>
              </a:extLst>
            </p:cNvPr>
            <p:cNvSpPr/>
            <p:nvPr/>
          </p:nvSpPr>
          <p:spPr>
            <a:xfrm>
              <a:off x="1288368" y="1348322"/>
              <a:ext cx="245162" cy="55002"/>
            </a:xfrm>
            <a:custGeom>
              <a:avLst/>
              <a:gdLst>
                <a:gd name="connsiteX0" fmla="*/ 245163 w 245162"/>
                <a:gd name="connsiteY0" fmla="*/ 27206 h 55002"/>
                <a:gd name="connsiteX1" fmla="*/ 161586 w 245162"/>
                <a:gd name="connsiteY1" fmla="*/ 27206 h 55002"/>
                <a:gd name="connsiteX2" fmla="*/ 122544 w 245162"/>
                <a:gd name="connsiteY2" fmla="*/ 0 h 55002"/>
                <a:gd name="connsiteX3" fmla="*/ 83651 w 245162"/>
                <a:gd name="connsiteY3" fmla="*/ 27206 h 55002"/>
                <a:gd name="connsiteX4" fmla="*/ 0 w 245162"/>
                <a:gd name="connsiteY4" fmla="*/ 27206 h 55002"/>
                <a:gd name="connsiteX5" fmla="*/ 0 w 245162"/>
                <a:gd name="connsiteY5" fmla="*/ 55002 h 55002"/>
                <a:gd name="connsiteX6" fmla="*/ 80014 w 245162"/>
                <a:gd name="connsiteY6" fmla="*/ 55002 h 55002"/>
                <a:gd name="connsiteX7" fmla="*/ 122544 w 245162"/>
                <a:gd name="connsiteY7" fmla="*/ 25283 h 55002"/>
                <a:gd name="connsiteX8" fmla="*/ 165223 w 245162"/>
                <a:gd name="connsiteY8" fmla="*/ 55002 h 55002"/>
                <a:gd name="connsiteX9" fmla="*/ 245163 w 245162"/>
                <a:gd name="connsiteY9" fmla="*/ 55002 h 55002"/>
                <a:gd name="connsiteX10" fmla="*/ 245163 w 245162"/>
                <a:gd name="connsiteY10" fmla="*/ 27206 h 5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5162" h="55002">
                  <a:moveTo>
                    <a:pt x="245163" y="27206"/>
                  </a:moveTo>
                  <a:lnTo>
                    <a:pt x="161586" y="27206"/>
                  </a:lnTo>
                  <a:lnTo>
                    <a:pt x="122544" y="0"/>
                  </a:lnTo>
                  <a:lnTo>
                    <a:pt x="83651" y="27206"/>
                  </a:lnTo>
                  <a:lnTo>
                    <a:pt x="0" y="27206"/>
                  </a:lnTo>
                  <a:lnTo>
                    <a:pt x="0" y="55002"/>
                  </a:lnTo>
                  <a:lnTo>
                    <a:pt x="80014" y="55002"/>
                  </a:lnTo>
                  <a:lnTo>
                    <a:pt x="122544" y="25283"/>
                  </a:lnTo>
                  <a:lnTo>
                    <a:pt x="165223" y="55002"/>
                  </a:lnTo>
                  <a:lnTo>
                    <a:pt x="245163" y="55002"/>
                  </a:lnTo>
                  <a:lnTo>
                    <a:pt x="245163" y="2720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" name="Freeform 185">
              <a:extLst>
                <a:ext uri="{FF2B5EF4-FFF2-40B4-BE49-F238E27FC236}">
                  <a16:creationId xmlns:a16="http://schemas.microsoft.com/office/drawing/2014/main" id="{19CE5168-158A-A31E-0B4B-4B464A5311A9}"/>
                </a:ext>
              </a:extLst>
            </p:cNvPr>
            <p:cNvSpPr/>
            <p:nvPr/>
          </p:nvSpPr>
          <p:spPr>
            <a:xfrm>
              <a:off x="1326965" y="1613798"/>
              <a:ext cx="169379" cy="72819"/>
            </a:xfrm>
            <a:custGeom>
              <a:avLst/>
              <a:gdLst>
                <a:gd name="connsiteX0" fmla="*/ 60938 w 169379"/>
                <a:gd name="connsiteY0" fmla="*/ 0 h 72819"/>
                <a:gd name="connsiteX1" fmla="*/ 0 w 169379"/>
                <a:gd name="connsiteY1" fmla="*/ 59734 h 72819"/>
                <a:gd name="connsiteX2" fmla="*/ 83799 w 169379"/>
                <a:gd name="connsiteY2" fmla="*/ 72819 h 72819"/>
                <a:gd name="connsiteX3" fmla="*/ 169380 w 169379"/>
                <a:gd name="connsiteY3" fmla="*/ 59216 h 72819"/>
                <a:gd name="connsiteX4" fmla="*/ 109035 w 169379"/>
                <a:gd name="connsiteY4" fmla="*/ 74 h 72819"/>
                <a:gd name="connsiteX5" fmla="*/ 61012 w 169379"/>
                <a:gd name="connsiteY5" fmla="*/ 74 h 72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9379" h="72819">
                  <a:moveTo>
                    <a:pt x="60938" y="0"/>
                  </a:moveTo>
                  <a:lnTo>
                    <a:pt x="0" y="59734"/>
                  </a:lnTo>
                  <a:cubicBezTo>
                    <a:pt x="26424" y="68236"/>
                    <a:pt x="54555" y="72819"/>
                    <a:pt x="83799" y="72819"/>
                  </a:cubicBezTo>
                  <a:cubicBezTo>
                    <a:pt x="113043" y="72819"/>
                    <a:pt x="142436" y="68014"/>
                    <a:pt x="169380" y="59216"/>
                  </a:cubicBezTo>
                  <a:lnTo>
                    <a:pt x="109035" y="74"/>
                  </a:lnTo>
                  <a:lnTo>
                    <a:pt x="61012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7" name="Freeform 186">
              <a:extLst>
                <a:ext uri="{FF2B5EF4-FFF2-40B4-BE49-F238E27FC236}">
                  <a16:creationId xmlns:a16="http://schemas.microsoft.com/office/drawing/2014/main" id="{5E451958-77C7-CE70-8998-0C325FB598EC}"/>
                </a:ext>
              </a:extLst>
            </p:cNvPr>
            <p:cNvSpPr/>
            <p:nvPr/>
          </p:nvSpPr>
          <p:spPr>
            <a:xfrm>
              <a:off x="1452478" y="1613798"/>
              <a:ext cx="144217" cy="54632"/>
            </a:xfrm>
            <a:custGeom>
              <a:avLst/>
              <a:gdLst>
                <a:gd name="connsiteX0" fmla="*/ 56559 w 144217"/>
                <a:gd name="connsiteY0" fmla="*/ 54633 h 54632"/>
                <a:gd name="connsiteX1" fmla="*/ 144218 w 144217"/>
                <a:gd name="connsiteY1" fmla="*/ 0 h 54632"/>
                <a:gd name="connsiteX2" fmla="*/ 0 w 144217"/>
                <a:gd name="connsiteY2" fmla="*/ 0 h 54632"/>
                <a:gd name="connsiteX3" fmla="*/ 56559 w 144217"/>
                <a:gd name="connsiteY3" fmla="*/ 54633 h 54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4217" h="54632">
                  <a:moveTo>
                    <a:pt x="56559" y="54633"/>
                  </a:moveTo>
                  <a:cubicBezTo>
                    <a:pt x="89292" y="42065"/>
                    <a:pt x="118981" y="23361"/>
                    <a:pt x="144218" y="0"/>
                  </a:cubicBezTo>
                  <a:lnTo>
                    <a:pt x="0" y="0"/>
                  </a:lnTo>
                  <a:lnTo>
                    <a:pt x="56559" y="5463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" name="Freeform 187">
              <a:extLst>
                <a:ext uri="{FF2B5EF4-FFF2-40B4-BE49-F238E27FC236}">
                  <a16:creationId xmlns:a16="http://schemas.microsoft.com/office/drawing/2014/main" id="{69C246C4-F464-A1B0-EF17-8FC37C7D526D}"/>
                </a:ext>
              </a:extLst>
            </p:cNvPr>
            <p:cNvSpPr/>
            <p:nvPr/>
          </p:nvSpPr>
          <p:spPr>
            <a:xfrm>
              <a:off x="1224906" y="1613798"/>
              <a:ext cx="146518" cy="55298"/>
            </a:xfrm>
            <a:custGeom>
              <a:avLst/>
              <a:gdLst>
                <a:gd name="connsiteX0" fmla="*/ 0 w 146518"/>
                <a:gd name="connsiteY0" fmla="*/ 0 h 55298"/>
                <a:gd name="connsiteX1" fmla="*/ 89292 w 146518"/>
                <a:gd name="connsiteY1" fmla="*/ 55298 h 55298"/>
                <a:gd name="connsiteX2" fmla="*/ 146519 w 146518"/>
                <a:gd name="connsiteY2" fmla="*/ 0 h 55298"/>
                <a:gd name="connsiteX3" fmla="*/ 0 w 146518"/>
                <a:gd name="connsiteY3" fmla="*/ 0 h 55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518" h="55298">
                  <a:moveTo>
                    <a:pt x="0" y="0"/>
                  </a:moveTo>
                  <a:cubicBezTo>
                    <a:pt x="25682" y="23805"/>
                    <a:pt x="55891" y="42657"/>
                    <a:pt x="89292" y="55298"/>
                  </a:cubicBezTo>
                  <a:lnTo>
                    <a:pt x="1465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9" name="Freeform 188">
              <a:extLst>
                <a:ext uri="{FF2B5EF4-FFF2-40B4-BE49-F238E27FC236}">
                  <a16:creationId xmlns:a16="http://schemas.microsoft.com/office/drawing/2014/main" id="{AC7F1C40-3499-5712-8EF1-778DDD70079E}"/>
                </a:ext>
              </a:extLst>
            </p:cNvPr>
            <p:cNvSpPr/>
            <p:nvPr/>
          </p:nvSpPr>
          <p:spPr>
            <a:xfrm>
              <a:off x="1592761" y="1394749"/>
              <a:ext cx="90998" cy="27501"/>
            </a:xfrm>
            <a:custGeom>
              <a:avLst/>
              <a:gdLst>
                <a:gd name="connsiteX0" fmla="*/ 90331 w 90998"/>
                <a:gd name="connsiteY0" fmla="*/ 0 h 27501"/>
                <a:gd name="connsiteX1" fmla="*/ 0 w 90998"/>
                <a:gd name="connsiteY1" fmla="*/ 0 h 27501"/>
                <a:gd name="connsiteX2" fmla="*/ 0 w 90998"/>
                <a:gd name="connsiteY2" fmla="*/ 27501 h 27501"/>
                <a:gd name="connsiteX3" fmla="*/ 90925 w 90998"/>
                <a:gd name="connsiteY3" fmla="*/ 27501 h 27501"/>
                <a:gd name="connsiteX4" fmla="*/ 90999 w 90998"/>
                <a:gd name="connsiteY4" fmla="*/ 19961 h 27501"/>
                <a:gd name="connsiteX5" fmla="*/ 90257 w 90998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998" h="27501">
                  <a:moveTo>
                    <a:pt x="90331" y="0"/>
                  </a:moveTo>
                  <a:lnTo>
                    <a:pt x="0" y="0"/>
                  </a:lnTo>
                  <a:lnTo>
                    <a:pt x="0" y="27501"/>
                  </a:lnTo>
                  <a:lnTo>
                    <a:pt x="90925" y="27501"/>
                  </a:lnTo>
                  <a:cubicBezTo>
                    <a:pt x="90925" y="24988"/>
                    <a:pt x="90999" y="22474"/>
                    <a:pt x="90999" y="19961"/>
                  </a:cubicBezTo>
                  <a:cubicBezTo>
                    <a:pt x="90999" y="13233"/>
                    <a:pt x="90776" y="6580"/>
                    <a:pt x="90257" y="0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0" name="Freeform 189">
              <a:extLst>
                <a:ext uri="{FF2B5EF4-FFF2-40B4-BE49-F238E27FC236}">
                  <a16:creationId xmlns:a16="http://schemas.microsoft.com/office/drawing/2014/main" id="{A821A0E6-4D88-636D-934C-142004CC0125}"/>
                </a:ext>
              </a:extLst>
            </p:cNvPr>
            <p:cNvSpPr/>
            <p:nvPr/>
          </p:nvSpPr>
          <p:spPr>
            <a:xfrm>
              <a:off x="1156917" y="1514808"/>
              <a:ext cx="71923" cy="87013"/>
            </a:xfrm>
            <a:custGeom>
              <a:avLst/>
              <a:gdLst>
                <a:gd name="connsiteX0" fmla="*/ 71923 w 71923"/>
                <a:gd name="connsiteY0" fmla="*/ 86792 h 87013"/>
                <a:gd name="connsiteX1" fmla="*/ 71923 w 71923"/>
                <a:gd name="connsiteY1" fmla="*/ 86792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55817 w 71923"/>
                <a:gd name="connsiteY4" fmla="*/ 87013 h 87013"/>
                <a:gd name="connsiteX5" fmla="*/ 71923 w 71923"/>
                <a:gd name="connsiteY5" fmla="*/ 87013 h 87013"/>
                <a:gd name="connsiteX6" fmla="*/ 71923 w 71923"/>
                <a:gd name="connsiteY6" fmla="*/ 86792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923" h="87013">
                  <a:moveTo>
                    <a:pt x="71923" y="86792"/>
                  </a:moveTo>
                  <a:lnTo>
                    <a:pt x="71923" y="86792"/>
                  </a:lnTo>
                  <a:lnTo>
                    <a:pt x="71923" y="0"/>
                  </a:lnTo>
                  <a:lnTo>
                    <a:pt x="0" y="0"/>
                  </a:lnTo>
                  <a:cubicBezTo>
                    <a:pt x="12989" y="32528"/>
                    <a:pt x="32065" y="62026"/>
                    <a:pt x="55817" y="87013"/>
                  </a:cubicBezTo>
                  <a:lnTo>
                    <a:pt x="71923" y="87013"/>
                  </a:lnTo>
                  <a:lnTo>
                    <a:pt x="71923" y="86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1" name="Freeform 190">
              <a:extLst>
                <a:ext uri="{FF2B5EF4-FFF2-40B4-BE49-F238E27FC236}">
                  <a16:creationId xmlns:a16="http://schemas.microsoft.com/office/drawing/2014/main" id="{6BA1D93F-87AE-EFB9-33E9-EB9FDBEE2CD6}"/>
                </a:ext>
              </a:extLst>
            </p:cNvPr>
            <p:cNvSpPr/>
            <p:nvPr/>
          </p:nvSpPr>
          <p:spPr>
            <a:xfrm>
              <a:off x="1592761" y="1435262"/>
              <a:ext cx="90256" cy="67792"/>
            </a:xfrm>
            <a:custGeom>
              <a:avLst/>
              <a:gdLst>
                <a:gd name="connsiteX0" fmla="*/ 0 w 90256"/>
                <a:gd name="connsiteY0" fmla="*/ 67792 h 67792"/>
                <a:gd name="connsiteX1" fmla="*/ 76302 w 90256"/>
                <a:gd name="connsiteY1" fmla="*/ 67792 h 67792"/>
                <a:gd name="connsiteX2" fmla="*/ 90257 w 90256"/>
                <a:gd name="connsiteY2" fmla="*/ 0 h 67792"/>
                <a:gd name="connsiteX3" fmla="*/ 0 w 90256"/>
                <a:gd name="connsiteY3" fmla="*/ 0 h 67792"/>
                <a:gd name="connsiteX4" fmla="*/ 0 w 90256"/>
                <a:gd name="connsiteY4" fmla="*/ 67792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0" y="67792"/>
                  </a:moveTo>
                  <a:lnTo>
                    <a:pt x="76302" y="67792"/>
                  </a:lnTo>
                  <a:cubicBezTo>
                    <a:pt x="83725" y="46279"/>
                    <a:pt x="88549" y="23583"/>
                    <a:pt x="90257" y="0"/>
                  </a:cubicBezTo>
                  <a:lnTo>
                    <a:pt x="0" y="0"/>
                  </a:lnTo>
                  <a:lnTo>
                    <a:pt x="0" y="67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2" name="Freeform 191">
              <a:extLst>
                <a:ext uri="{FF2B5EF4-FFF2-40B4-BE49-F238E27FC236}">
                  <a16:creationId xmlns:a16="http://schemas.microsoft.com/office/drawing/2014/main" id="{140E6535-D085-7028-EC2C-8ED172B9E13F}"/>
                </a:ext>
              </a:extLst>
            </p:cNvPr>
            <p:cNvSpPr/>
            <p:nvPr/>
          </p:nvSpPr>
          <p:spPr>
            <a:xfrm>
              <a:off x="1592761" y="1514808"/>
              <a:ext cx="71923" cy="87013"/>
            </a:xfrm>
            <a:custGeom>
              <a:avLst/>
              <a:gdLst>
                <a:gd name="connsiteX0" fmla="*/ 0 w 71923"/>
                <a:gd name="connsiteY0" fmla="*/ 87013 h 87013"/>
                <a:gd name="connsiteX1" fmla="*/ 16107 w 71923"/>
                <a:gd name="connsiteY1" fmla="*/ 87013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0 w 71923"/>
                <a:gd name="connsiteY4" fmla="*/ 87013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923" h="87013">
                  <a:moveTo>
                    <a:pt x="0" y="87013"/>
                  </a:moveTo>
                  <a:lnTo>
                    <a:pt x="16107" y="87013"/>
                  </a:lnTo>
                  <a:cubicBezTo>
                    <a:pt x="39933" y="62026"/>
                    <a:pt x="59008" y="32602"/>
                    <a:pt x="71923" y="0"/>
                  </a:cubicBezTo>
                  <a:lnTo>
                    <a:pt x="0" y="0"/>
                  </a:lnTo>
                  <a:lnTo>
                    <a:pt x="0" y="8701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3" name="Freeform 192">
              <a:extLst>
                <a:ext uri="{FF2B5EF4-FFF2-40B4-BE49-F238E27FC236}">
                  <a16:creationId xmlns:a16="http://schemas.microsoft.com/office/drawing/2014/main" id="{542E2329-5EC4-1960-0F38-9F18332338B3}"/>
                </a:ext>
              </a:extLst>
            </p:cNvPr>
            <p:cNvSpPr/>
            <p:nvPr/>
          </p:nvSpPr>
          <p:spPr>
            <a:xfrm>
              <a:off x="144075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4" name="Freeform 193">
              <a:extLst>
                <a:ext uri="{FF2B5EF4-FFF2-40B4-BE49-F238E27FC236}">
                  <a16:creationId xmlns:a16="http://schemas.microsoft.com/office/drawing/2014/main" id="{FF9945B3-ABE5-B050-CDF3-8F3A21279745}"/>
                </a:ext>
              </a:extLst>
            </p:cNvPr>
            <p:cNvSpPr/>
            <p:nvPr/>
          </p:nvSpPr>
          <p:spPr>
            <a:xfrm>
              <a:off x="128770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5" name="Freeform 194">
              <a:extLst>
                <a:ext uri="{FF2B5EF4-FFF2-40B4-BE49-F238E27FC236}">
                  <a16:creationId xmlns:a16="http://schemas.microsoft.com/office/drawing/2014/main" id="{4C91CC4F-C9D3-8630-4156-00DD3630BF65}"/>
                </a:ext>
              </a:extLst>
            </p:cNvPr>
            <p:cNvSpPr/>
            <p:nvPr/>
          </p:nvSpPr>
          <p:spPr>
            <a:xfrm>
              <a:off x="1287700" y="1534030"/>
              <a:ext cx="246498" cy="67644"/>
            </a:xfrm>
            <a:custGeom>
              <a:avLst/>
              <a:gdLst>
                <a:gd name="connsiteX0" fmla="*/ 93448 w 246498"/>
                <a:gd name="connsiteY0" fmla="*/ 46279 h 67644"/>
                <a:gd name="connsiteX1" fmla="*/ 111114 w 246498"/>
                <a:gd name="connsiteY1" fmla="*/ 20922 h 67644"/>
                <a:gd name="connsiteX2" fmla="*/ 113934 w 246498"/>
                <a:gd name="connsiteY2" fmla="*/ 19887 h 67644"/>
                <a:gd name="connsiteX3" fmla="*/ 132936 w 246498"/>
                <a:gd name="connsiteY3" fmla="*/ 19887 h 67644"/>
                <a:gd name="connsiteX4" fmla="*/ 135533 w 246498"/>
                <a:gd name="connsiteY4" fmla="*/ 20848 h 67644"/>
                <a:gd name="connsiteX5" fmla="*/ 153050 w 246498"/>
                <a:gd name="connsiteY5" fmla="*/ 46205 h 67644"/>
                <a:gd name="connsiteX6" fmla="*/ 153050 w 246498"/>
                <a:gd name="connsiteY6" fmla="*/ 67644 h 67644"/>
                <a:gd name="connsiteX7" fmla="*/ 246499 w 246498"/>
                <a:gd name="connsiteY7" fmla="*/ 67644 h 67644"/>
                <a:gd name="connsiteX8" fmla="*/ 246499 w 246498"/>
                <a:gd name="connsiteY8" fmla="*/ 0 h 67644"/>
                <a:gd name="connsiteX9" fmla="*/ 0 w 246498"/>
                <a:gd name="connsiteY9" fmla="*/ 0 h 67644"/>
                <a:gd name="connsiteX10" fmla="*/ 0 w 246498"/>
                <a:gd name="connsiteY10" fmla="*/ 67644 h 67644"/>
                <a:gd name="connsiteX11" fmla="*/ 93448 w 246498"/>
                <a:gd name="connsiteY11" fmla="*/ 67644 h 67644"/>
                <a:gd name="connsiteX12" fmla="*/ 93448 w 246498"/>
                <a:gd name="connsiteY12" fmla="*/ 46279 h 67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6498" h="67644">
                  <a:moveTo>
                    <a:pt x="93448" y="46279"/>
                  </a:moveTo>
                  <a:cubicBezTo>
                    <a:pt x="93448" y="34968"/>
                    <a:pt x="100500" y="24914"/>
                    <a:pt x="111114" y="20922"/>
                  </a:cubicBezTo>
                  <a:lnTo>
                    <a:pt x="113934" y="19887"/>
                  </a:lnTo>
                  <a:cubicBezTo>
                    <a:pt x="120021" y="17595"/>
                    <a:pt x="126775" y="17595"/>
                    <a:pt x="132936" y="19887"/>
                  </a:cubicBezTo>
                  <a:lnTo>
                    <a:pt x="135533" y="20848"/>
                  </a:lnTo>
                  <a:cubicBezTo>
                    <a:pt x="146073" y="24840"/>
                    <a:pt x="153050" y="34968"/>
                    <a:pt x="153050" y="46205"/>
                  </a:cubicBezTo>
                  <a:lnTo>
                    <a:pt x="153050" y="67644"/>
                  </a:lnTo>
                  <a:lnTo>
                    <a:pt x="246499" y="67644"/>
                  </a:lnTo>
                  <a:lnTo>
                    <a:pt x="246499" y="0"/>
                  </a:lnTo>
                  <a:lnTo>
                    <a:pt x="0" y="0"/>
                  </a:lnTo>
                  <a:lnTo>
                    <a:pt x="0" y="67644"/>
                  </a:lnTo>
                  <a:lnTo>
                    <a:pt x="93448" y="67644"/>
                  </a:lnTo>
                  <a:lnTo>
                    <a:pt x="93448" y="46279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6" name="Freeform 195">
              <a:extLst>
                <a:ext uri="{FF2B5EF4-FFF2-40B4-BE49-F238E27FC236}">
                  <a16:creationId xmlns:a16="http://schemas.microsoft.com/office/drawing/2014/main" id="{EB42073E-32E5-370A-279E-FFF366F398B7}"/>
                </a:ext>
              </a:extLst>
            </p:cNvPr>
            <p:cNvSpPr/>
            <p:nvPr/>
          </p:nvSpPr>
          <p:spPr>
            <a:xfrm>
              <a:off x="1242052" y="1331615"/>
              <a:ext cx="33252" cy="269985"/>
            </a:xfrm>
            <a:custGeom>
              <a:avLst/>
              <a:gdLst>
                <a:gd name="connsiteX0" fmla="*/ 22267 w 33252"/>
                <a:gd name="connsiteY0" fmla="*/ 0 h 269985"/>
                <a:gd name="connsiteX1" fmla="*/ 22267 w 33252"/>
                <a:gd name="connsiteY1" fmla="*/ 22548 h 269985"/>
                <a:gd name="connsiteX2" fmla="*/ 10985 w 33252"/>
                <a:gd name="connsiteY2" fmla="*/ 22548 h 269985"/>
                <a:gd name="connsiteX3" fmla="*/ 10985 w 33252"/>
                <a:gd name="connsiteY3" fmla="*/ 0 h 269985"/>
                <a:gd name="connsiteX4" fmla="*/ 0 w 33252"/>
                <a:gd name="connsiteY4" fmla="*/ 0 h 269985"/>
                <a:gd name="connsiteX5" fmla="*/ 0 w 33252"/>
                <a:gd name="connsiteY5" fmla="*/ 269985 h 269985"/>
                <a:gd name="connsiteX6" fmla="*/ 33252 w 33252"/>
                <a:gd name="connsiteY6" fmla="*/ 269985 h 269985"/>
                <a:gd name="connsiteX7" fmla="*/ 33252 w 33252"/>
                <a:gd name="connsiteY7" fmla="*/ 0 h 269985"/>
                <a:gd name="connsiteX8" fmla="*/ 22267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22267" y="0"/>
                  </a:move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lnTo>
                    <a:pt x="2226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7" name="Freeform 196">
              <a:extLst>
                <a:ext uri="{FF2B5EF4-FFF2-40B4-BE49-F238E27FC236}">
                  <a16:creationId xmlns:a16="http://schemas.microsoft.com/office/drawing/2014/main" id="{3EF661CA-958B-C096-17D8-44086B3D18C8}"/>
                </a:ext>
              </a:extLst>
            </p:cNvPr>
            <p:cNvSpPr/>
            <p:nvPr/>
          </p:nvSpPr>
          <p:spPr>
            <a:xfrm>
              <a:off x="1546371" y="1331615"/>
              <a:ext cx="33252" cy="269985"/>
            </a:xfrm>
            <a:custGeom>
              <a:avLst/>
              <a:gdLst>
                <a:gd name="connsiteX0" fmla="*/ 33252 w 33252"/>
                <a:gd name="connsiteY0" fmla="*/ 0 h 269985"/>
                <a:gd name="connsiteX1" fmla="*/ 22267 w 33252"/>
                <a:gd name="connsiteY1" fmla="*/ 0 h 269985"/>
                <a:gd name="connsiteX2" fmla="*/ 22267 w 33252"/>
                <a:gd name="connsiteY2" fmla="*/ 22548 h 269985"/>
                <a:gd name="connsiteX3" fmla="*/ 10985 w 33252"/>
                <a:gd name="connsiteY3" fmla="*/ 22548 h 269985"/>
                <a:gd name="connsiteX4" fmla="*/ 10985 w 33252"/>
                <a:gd name="connsiteY4" fmla="*/ 0 h 269985"/>
                <a:gd name="connsiteX5" fmla="*/ 0 w 33252"/>
                <a:gd name="connsiteY5" fmla="*/ 0 h 269985"/>
                <a:gd name="connsiteX6" fmla="*/ 0 w 33252"/>
                <a:gd name="connsiteY6" fmla="*/ 269985 h 269985"/>
                <a:gd name="connsiteX7" fmla="*/ 33252 w 33252"/>
                <a:gd name="connsiteY7" fmla="*/ 269985 h 269985"/>
                <a:gd name="connsiteX8" fmla="*/ 33252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33252" y="0"/>
                  </a:moveTo>
                  <a:lnTo>
                    <a:pt x="22267" y="0"/>
                  </a:ln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8" name="Freeform 197">
              <a:extLst>
                <a:ext uri="{FF2B5EF4-FFF2-40B4-BE49-F238E27FC236}">
                  <a16:creationId xmlns:a16="http://schemas.microsoft.com/office/drawing/2014/main" id="{9017464C-8CF9-86F7-B802-BD6CDF06E7C4}"/>
                </a:ext>
              </a:extLst>
            </p:cNvPr>
            <p:cNvSpPr/>
            <p:nvPr/>
          </p:nvSpPr>
          <p:spPr>
            <a:xfrm>
              <a:off x="1548895" y="1249776"/>
              <a:ext cx="32139" cy="48348"/>
            </a:xfrm>
            <a:custGeom>
              <a:avLst/>
              <a:gdLst>
                <a:gd name="connsiteX0" fmla="*/ 29987 w 32139"/>
                <a:gd name="connsiteY0" fmla="*/ 23953 h 48348"/>
                <a:gd name="connsiteX1" fmla="*/ 24568 w 32139"/>
                <a:gd name="connsiteY1" fmla="*/ 18334 h 48348"/>
                <a:gd name="connsiteX2" fmla="*/ 16775 w 32139"/>
                <a:gd name="connsiteY2" fmla="*/ 16264 h 48348"/>
                <a:gd name="connsiteX3" fmla="*/ 11802 w 32139"/>
                <a:gd name="connsiteY3" fmla="*/ 17151 h 48348"/>
                <a:gd name="connsiteX4" fmla="*/ 8090 w 32139"/>
                <a:gd name="connsiteY4" fmla="*/ 19443 h 48348"/>
                <a:gd name="connsiteX5" fmla="*/ 7794 w 32139"/>
                <a:gd name="connsiteY5" fmla="*/ 19443 h 48348"/>
                <a:gd name="connsiteX6" fmla="*/ 9352 w 32139"/>
                <a:gd name="connsiteY6" fmla="*/ 6136 h 48348"/>
                <a:gd name="connsiteX7" fmla="*/ 29690 w 32139"/>
                <a:gd name="connsiteY7" fmla="*/ 6136 h 48348"/>
                <a:gd name="connsiteX8" fmla="*/ 29690 w 32139"/>
                <a:gd name="connsiteY8" fmla="*/ 0 h 48348"/>
                <a:gd name="connsiteX9" fmla="*/ 3414 w 32139"/>
                <a:gd name="connsiteY9" fmla="*/ 0 h 48348"/>
                <a:gd name="connsiteX10" fmla="*/ 742 w 32139"/>
                <a:gd name="connsiteY10" fmla="*/ 24027 h 48348"/>
                <a:gd name="connsiteX11" fmla="*/ 7348 w 32139"/>
                <a:gd name="connsiteY11" fmla="*/ 24988 h 48348"/>
                <a:gd name="connsiteX12" fmla="*/ 10911 w 32139"/>
                <a:gd name="connsiteY12" fmla="*/ 23066 h 48348"/>
                <a:gd name="connsiteX13" fmla="*/ 15290 w 32139"/>
                <a:gd name="connsiteY13" fmla="*/ 22326 h 48348"/>
                <a:gd name="connsiteX14" fmla="*/ 20337 w 32139"/>
                <a:gd name="connsiteY14" fmla="*/ 23657 h 48348"/>
                <a:gd name="connsiteX15" fmla="*/ 23826 w 32139"/>
                <a:gd name="connsiteY15" fmla="*/ 27279 h 48348"/>
                <a:gd name="connsiteX16" fmla="*/ 25088 w 32139"/>
                <a:gd name="connsiteY16" fmla="*/ 32454 h 48348"/>
                <a:gd name="connsiteX17" fmla="*/ 23900 w 32139"/>
                <a:gd name="connsiteY17" fmla="*/ 37555 h 48348"/>
                <a:gd name="connsiteX18" fmla="*/ 20560 w 32139"/>
                <a:gd name="connsiteY18" fmla="*/ 41030 h 48348"/>
                <a:gd name="connsiteX19" fmla="*/ 15661 w 32139"/>
                <a:gd name="connsiteY19" fmla="*/ 42287 h 48348"/>
                <a:gd name="connsiteX20" fmla="*/ 9723 w 32139"/>
                <a:gd name="connsiteY20" fmla="*/ 40291 h 48348"/>
                <a:gd name="connsiteX21" fmla="*/ 6977 w 32139"/>
                <a:gd name="connsiteY21" fmla="*/ 35264 h 48348"/>
                <a:gd name="connsiteX22" fmla="*/ 0 w 32139"/>
                <a:gd name="connsiteY22" fmla="*/ 35264 h 48348"/>
                <a:gd name="connsiteX23" fmla="*/ 2227 w 32139"/>
                <a:gd name="connsiteY23" fmla="*/ 41991 h 48348"/>
                <a:gd name="connsiteX24" fmla="*/ 7794 w 32139"/>
                <a:gd name="connsiteY24" fmla="*/ 46649 h 48348"/>
                <a:gd name="connsiteX25" fmla="*/ 15661 w 32139"/>
                <a:gd name="connsiteY25" fmla="*/ 48349 h 48348"/>
                <a:gd name="connsiteX26" fmla="*/ 24197 w 32139"/>
                <a:gd name="connsiteY26" fmla="*/ 46279 h 48348"/>
                <a:gd name="connsiteX27" fmla="*/ 30061 w 32139"/>
                <a:gd name="connsiteY27" fmla="*/ 40587 h 48348"/>
                <a:gd name="connsiteX28" fmla="*/ 32139 w 32139"/>
                <a:gd name="connsiteY28" fmla="*/ 32307 h 48348"/>
                <a:gd name="connsiteX29" fmla="*/ 30209 w 32139"/>
                <a:gd name="connsiteY29" fmla="*/ 24101 h 48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2139" h="48348">
                  <a:moveTo>
                    <a:pt x="29987" y="23953"/>
                  </a:moveTo>
                  <a:cubicBezTo>
                    <a:pt x="28651" y="21587"/>
                    <a:pt x="26869" y="19665"/>
                    <a:pt x="24568" y="18334"/>
                  </a:cubicBezTo>
                  <a:cubicBezTo>
                    <a:pt x="22267" y="16930"/>
                    <a:pt x="19669" y="16264"/>
                    <a:pt x="16775" y="16264"/>
                  </a:cubicBezTo>
                  <a:cubicBezTo>
                    <a:pt x="14993" y="16264"/>
                    <a:pt x="13360" y="16560"/>
                    <a:pt x="11802" y="17151"/>
                  </a:cubicBezTo>
                  <a:cubicBezTo>
                    <a:pt x="10243" y="17743"/>
                    <a:pt x="8981" y="18482"/>
                    <a:pt x="8090" y="19443"/>
                  </a:cubicBezTo>
                  <a:lnTo>
                    <a:pt x="7794" y="19443"/>
                  </a:lnTo>
                  <a:lnTo>
                    <a:pt x="9352" y="6136"/>
                  </a:lnTo>
                  <a:lnTo>
                    <a:pt x="29690" y="6136"/>
                  </a:lnTo>
                  <a:lnTo>
                    <a:pt x="29690" y="0"/>
                  </a:lnTo>
                  <a:lnTo>
                    <a:pt x="3414" y="0"/>
                  </a:lnTo>
                  <a:lnTo>
                    <a:pt x="742" y="24027"/>
                  </a:lnTo>
                  <a:lnTo>
                    <a:pt x="7348" y="24988"/>
                  </a:lnTo>
                  <a:cubicBezTo>
                    <a:pt x="8239" y="24174"/>
                    <a:pt x="9426" y="23509"/>
                    <a:pt x="10911" y="23066"/>
                  </a:cubicBezTo>
                  <a:cubicBezTo>
                    <a:pt x="12395" y="22548"/>
                    <a:pt x="13806" y="22326"/>
                    <a:pt x="15290" y="22326"/>
                  </a:cubicBezTo>
                  <a:cubicBezTo>
                    <a:pt x="17220" y="22326"/>
                    <a:pt x="18853" y="22770"/>
                    <a:pt x="20337" y="23657"/>
                  </a:cubicBezTo>
                  <a:cubicBezTo>
                    <a:pt x="21822" y="24544"/>
                    <a:pt x="22935" y="25727"/>
                    <a:pt x="23826" y="27279"/>
                  </a:cubicBezTo>
                  <a:cubicBezTo>
                    <a:pt x="24642" y="28832"/>
                    <a:pt x="25088" y="30532"/>
                    <a:pt x="25088" y="32454"/>
                  </a:cubicBezTo>
                  <a:cubicBezTo>
                    <a:pt x="25088" y="34377"/>
                    <a:pt x="24717" y="36077"/>
                    <a:pt x="23900" y="37555"/>
                  </a:cubicBezTo>
                  <a:cubicBezTo>
                    <a:pt x="23084" y="39034"/>
                    <a:pt x="21970" y="40217"/>
                    <a:pt x="20560" y="41030"/>
                  </a:cubicBezTo>
                  <a:cubicBezTo>
                    <a:pt x="19150" y="41843"/>
                    <a:pt x="17517" y="42287"/>
                    <a:pt x="15661" y="42287"/>
                  </a:cubicBezTo>
                  <a:cubicBezTo>
                    <a:pt x="13360" y="42287"/>
                    <a:pt x="11356" y="41622"/>
                    <a:pt x="9723" y="40291"/>
                  </a:cubicBezTo>
                  <a:cubicBezTo>
                    <a:pt x="8090" y="38960"/>
                    <a:pt x="7126" y="37260"/>
                    <a:pt x="6977" y="35264"/>
                  </a:cubicBezTo>
                  <a:lnTo>
                    <a:pt x="0" y="35264"/>
                  </a:lnTo>
                  <a:cubicBezTo>
                    <a:pt x="74" y="37777"/>
                    <a:pt x="816" y="40069"/>
                    <a:pt x="2227" y="41991"/>
                  </a:cubicBezTo>
                  <a:cubicBezTo>
                    <a:pt x="3637" y="43987"/>
                    <a:pt x="5493" y="45540"/>
                    <a:pt x="7794" y="46649"/>
                  </a:cubicBezTo>
                  <a:cubicBezTo>
                    <a:pt x="10094" y="47758"/>
                    <a:pt x="12767" y="48349"/>
                    <a:pt x="15661" y="48349"/>
                  </a:cubicBezTo>
                  <a:cubicBezTo>
                    <a:pt x="18853" y="48349"/>
                    <a:pt x="21673" y="47684"/>
                    <a:pt x="24197" y="46279"/>
                  </a:cubicBezTo>
                  <a:cubicBezTo>
                    <a:pt x="26721" y="44874"/>
                    <a:pt x="28651" y="42952"/>
                    <a:pt x="30061" y="40587"/>
                  </a:cubicBezTo>
                  <a:cubicBezTo>
                    <a:pt x="31471" y="38147"/>
                    <a:pt x="32139" y="35412"/>
                    <a:pt x="32139" y="32307"/>
                  </a:cubicBezTo>
                  <a:cubicBezTo>
                    <a:pt x="32139" y="29202"/>
                    <a:pt x="31471" y="26466"/>
                    <a:pt x="30209" y="24101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9" name="Freeform 198">
              <a:extLst>
                <a:ext uri="{FF2B5EF4-FFF2-40B4-BE49-F238E27FC236}">
                  <a16:creationId xmlns:a16="http://schemas.microsoft.com/office/drawing/2014/main" id="{3718CE87-2876-7F84-79BC-F18EE2B27294}"/>
                </a:ext>
              </a:extLst>
            </p:cNvPr>
            <p:cNvSpPr/>
            <p:nvPr/>
          </p:nvSpPr>
          <p:spPr>
            <a:xfrm>
              <a:off x="1504583" y="1249702"/>
              <a:ext cx="35924" cy="47683"/>
            </a:xfrm>
            <a:custGeom>
              <a:avLst/>
              <a:gdLst>
                <a:gd name="connsiteX0" fmla="*/ 22713 w 35924"/>
                <a:gd name="connsiteY0" fmla="*/ 32233 h 47683"/>
                <a:gd name="connsiteX1" fmla="*/ 7571 w 35924"/>
                <a:gd name="connsiteY1" fmla="*/ 32233 h 47683"/>
                <a:gd name="connsiteX2" fmla="*/ 7571 w 35924"/>
                <a:gd name="connsiteY2" fmla="*/ 31863 h 47683"/>
                <a:gd name="connsiteX3" fmla="*/ 22341 w 35924"/>
                <a:gd name="connsiteY3" fmla="*/ 8576 h 47683"/>
                <a:gd name="connsiteX4" fmla="*/ 22713 w 35924"/>
                <a:gd name="connsiteY4" fmla="*/ 8576 h 47683"/>
                <a:gd name="connsiteX5" fmla="*/ 22713 w 35924"/>
                <a:gd name="connsiteY5" fmla="*/ 32233 h 47683"/>
                <a:gd name="connsiteX6" fmla="*/ 29541 w 35924"/>
                <a:gd name="connsiteY6" fmla="*/ 0 h 47683"/>
                <a:gd name="connsiteX7" fmla="*/ 20634 w 35924"/>
                <a:gd name="connsiteY7" fmla="*/ 0 h 47683"/>
                <a:gd name="connsiteX8" fmla="*/ 0 w 35924"/>
                <a:gd name="connsiteY8" fmla="*/ 32528 h 47683"/>
                <a:gd name="connsiteX9" fmla="*/ 0 w 35924"/>
                <a:gd name="connsiteY9" fmla="*/ 38369 h 47683"/>
                <a:gd name="connsiteX10" fmla="*/ 22713 w 35924"/>
                <a:gd name="connsiteY10" fmla="*/ 38369 h 47683"/>
                <a:gd name="connsiteX11" fmla="*/ 22713 w 35924"/>
                <a:gd name="connsiteY11" fmla="*/ 47684 h 47683"/>
                <a:gd name="connsiteX12" fmla="*/ 29615 w 35924"/>
                <a:gd name="connsiteY12" fmla="*/ 47684 h 47683"/>
                <a:gd name="connsiteX13" fmla="*/ 29615 w 35924"/>
                <a:gd name="connsiteY13" fmla="*/ 38369 h 47683"/>
                <a:gd name="connsiteX14" fmla="*/ 35924 w 35924"/>
                <a:gd name="connsiteY14" fmla="*/ 38369 h 47683"/>
                <a:gd name="connsiteX15" fmla="*/ 35924 w 35924"/>
                <a:gd name="connsiteY15" fmla="*/ 32307 h 47683"/>
                <a:gd name="connsiteX16" fmla="*/ 29615 w 35924"/>
                <a:gd name="connsiteY16" fmla="*/ 32307 h 47683"/>
                <a:gd name="connsiteX17" fmla="*/ 29615 w 35924"/>
                <a:gd name="connsiteY17" fmla="*/ 74 h 4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924" h="47683">
                  <a:moveTo>
                    <a:pt x="22713" y="32233"/>
                  </a:moveTo>
                  <a:lnTo>
                    <a:pt x="7571" y="32233"/>
                  </a:lnTo>
                  <a:lnTo>
                    <a:pt x="7571" y="31863"/>
                  </a:lnTo>
                  <a:lnTo>
                    <a:pt x="22341" y="8576"/>
                  </a:lnTo>
                  <a:lnTo>
                    <a:pt x="22713" y="8576"/>
                  </a:lnTo>
                  <a:lnTo>
                    <a:pt x="22713" y="32233"/>
                  </a:lnTo>
                  <a:close/>
                  <a:moveTo>
                    <a:pt x="29541" y="0"/>
                  </a:moveTo>
                  <a:lnTo>
                    <a:pt x="20634" y="0"/>
                  </a:lnTo>
                  <a:lnTo>
                    <a:pt x="0" y="32528"/>
                  </a:lnTo>
                  <a:lnTo>
                    <a:pt x="0" y="38369"/>
                  </a:lnTo>
                  <a:lnTo>
                    <a:pt x="22713" y="38369"/>
                  </a:lnTo>
                  <a:lnTo>
                    <a:pt x="22713" y="47684"/>
                  </a:lnTo>
                  <a:lnTo>
                    <a:pt x="29615" y="47684"/>
                  </a:lnTo>
                  <a:lnTo>
                    <a:pt x="29615" y="38369"/>
                  </a:lnTo>
                  <a:lnTo>
                    <a:pt x="35924" y="38369"/>
                  </a:lnTo>
                  <a:lnTo>
                    <a:pt x="35924" y="32307"/>
                  </a:lnTo>
                  <a:lnTo>
                    <a:pt x="29615" y="32307"/>
                  </a:lnTo>
                  <a:lnTo>
                    <a:pt x="29615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0" name="Freeform 199">
              <a:extLst>
                <a:ext uri="{FF2B5EF4-FFF2-40B4-BE49-F238E27FC236}">
                  <a16:creationId xmlns:a16="http://schemas.microsoft.com/office/drawing/2014/main" id="{3A25AA2C-9CBE-6263-4910-92370FD55065}"/>
                </a:ext>
              </a:extLst>
            </p:cNvPr>
            <p:cNvSpPr/>
            <p:nvPr/>
          </p:nvSpPr>
          <p:spPr>
            <a:xfrm>
              <a:off x="1274488" y="1248741"/>
              <a:ext cx="34440" cy="49531"/>
            </a:xfrm>
            <a:custGeom>
              <a:avLst/>
              <a:gdLst>
                <a:gd name="connsiteX0" fmla="*/ 25978 w 34440"/>
                <a:gd name="connsiteY0" fmla="*/ 39847 h 49531"/>
                <a:gd name="connsiteX1" fmla="*/ 22564 w 34440"/>
                <a:gd name="connsiteY1" fmla="*/ 42657 h 49531"/>
                <a:gd name="connsiteX2" fmla="*/ 17368 w 34440"/>
                <a:gd name="connsiteY2" fmla="*/ 43692 h 49531"/>
                <a:gd name="connsiteX3" fmla="*/ 12099 w 34440"/>
                <a:gd name="connsiteY3" fmla="*/ 42657 h 49531"/>
                <a:gd name="connsiteX4" fmla="*/ 8684 w 34440"/>
                <a:gd name="connsiteY4" fmla="*/ 39847 h 49531"/>
                <a:gd name="connsiteX5" fmla="*/ 7497 w 34440"/>
                <a:gd name="connsiteY5" fmla="*/ 35633 h 49531"/>
                <a:gd name="connsiteX6" fmla="*/ 8758 w 34440"/>
                <a:gd name="connsiteY6" fmla="*/ 31198 h 49531"/>
                <a:gd name="connsiteX7" fmla="*/ 12247 w 34440"/>
                <a:gd name="connsiteY7" fmla="*/ 28167 h 49531"/>
                <a:gd name="connsiteX8" fmla="*/ 17294 w 34440"/>
                <a:gd name="connsiteY8" fmla="*/ 27058 h 49531"/>
                <a:gd name="connsiteX9" fmla="*/ 22341 w 34440"/>
                <a:gd name="connsiteY9" fmla="*/ 28167 h 49531"/>
                <a:gd name="connsiteX10" fmla="*/ 25830 w 34440"/>
                <a:gd name="connsiteY10" fmla="*/ 31198 h 49531"/>
                <a:gd name="connsiteX11" fmla="*/ 27166 w 34440"/>
                <a:gd name="connsiteY11" fmla="*/ 35633 h 49531"/>
                <a:gd name="connsiteX12" fmla="*/ 25904 w 34440"/>
                <a:gd name="connsiteY12" fmla="*/ 39847 h 49531"/>
                <a:gd name="connsiteX13" fmla="*/ 8981 w 34440"/>
                <a:gd name="connsiteY13" fmla="*/ 13529 h 49531"/>
                <a:gd name="connsiteX14" fmla="*/ 10020 w 34440"/>
                <a:gd name="connsiteY14" fmla="*/ 9611 h 49531"/>
                <a:gd name="connsiteX15" fmla="*/ 12915 w 34440"/>
                <a:gd name="connsiteY15" fmla="*/ 7023 h 49531"/>
                <a:gd name="connsiteX16" fmla="*/ 17294 w 34440"/>
                <a:gd name="connsiteY16" fmla="*/ 6062 h 49531"/>
                <a:gd name="connsiteX17" fmla="*/ 21599 w 34440"/>
                <a:gd name="connsiteY17" fmla="*/ 7023 h 49531"/>
                <a:gd name="connsiteX18" fmla="*/ 24494 w 34440"/>
                <a:gd name="connsiteY18" fmla="*/ 9611 h 49531"/>
                <a:gd name="connsiteX19" fmla="*/ 25533 w 34440"/>
                <a:gd name="connsiteY19" fmla="*/ 13529 h 49531"/>
                <a:gd name="connsiteX20" fmla="*/ 24420 w 34440"/>
                <a:gd name="connsiteY20" fmla="*/ 17521 h 49531"/>
                <a:gd name="connsiteX21" fmla="*/ 21451 w 34440"/>
                <a:gd name="connsiteY21" fmla="*/ 20182 h 49531"/>
                <a:gd name="connsiteX22" fmla="*/ 17146 w 34440"/>
                <a:gd name="connsiteY22" fmla="*/ 21143 h 49531"/>
                <a:gd name="connsiteX23" fmla="*/ 12841 w 34440"/>
                <a:gd name="connsiteY23" fmla="*/ 20182 h 49531"/>
                <a:gd name="connsiteX24" fmla="*/ 9872 w 34440"/>
                <a:gd name="connsiteY24" fmla="*/ 17521 h 49531"/>
                <a:gd name="connsiteX25" fmla="*/ 8833 w 34440"/>
                <a:gd name="connsiteY25" fmla="*/ 13529 h 49531"/>
                <a:gd name="connsiteX26" fmla="*/ 29541 w 34440"/>
                <a:gd name="connsiteY26" fmla="*/ 26097 h 49531"/>
                <a:gd name="connsiteX27" fmla="*/ 24642 w 34440"/>
                <a:gd name="connsiteY27" fmla="*/ 23879 h 49531"/>
                <a:gd name="connsiteX28" fmla="*/ 24642 w 34440"/>
                <a:gd name="connsiteY28" fmla="*/ 23583 h 49531"/>
                <a:gd name="connsiteX29" fmla="*/ 30358 w 34440"/>
                <a:gd name="connsiteY29" fmla="*/ 19739 h 49531"/>
                <a:gd name="connsiteX30" fmla="*/ 32584 w 34440"/>
                <a:gd name="connsiteY30" fmla="*/ 12864 h 49531"/>
                <a:gd name="connsiteX31" fmla="*/ 30580 w 34440"/>
                <a:gd name="connsiteY31" fmla="*/ 6284 h 49531"/>
                <a:gd name="connsiteX32" fmla="*/ 25088 w 34440"/>
                <a:gd name="connsiteY32" fmla="*/ 1700 h 49531"/>
                <a:gd name="connsiteX33" fmla="*/ 17220 w 34440"/>
                <a:gd name="connsiteY33" fmla="*/ 0 h 49531"/>
                <a:gd name="connsiteX34" fmla="*/ 9278 w 34440"/>
                <a:gd name="connsiteY34" fmla="*/ 1700 h 49531"/>
                <a:gd name="connsiteX35" fmla="*/ 3785 w 34440"/>
                <a:gd name="connsiteY35" fmla="*/ 6284 h 49531"/>
                <a:gd name="connsiteX36" fmla="*/ 1781 w 34440"/>
                <a:gd name="connsiteY36" fmla="*/ 12864 h 49531"/>
                <a:gd name="connsiteX37" fmla="*/ 3934 w 34440"/>
                <a:gd name="connsiteY37" fmla="*/ 19739 h 49531"/>
                <a:gd name="connsiteX38" fmla="*/ 9723 w 34440"/>
                <a:gd name="connsiteY38" fmla="*/ 23583 h 49531"/>
                <a:gd name="connsiteX39" fmla="*/ 9723 w 34440"/>
                <a:gd name="connsiteY39" fmla="*/ 23879 h 49531"/>
                <a:gd name="connsiteX40" fmla="*/ 4750 w 34440"/>
                <a:gd name="connsiteY40" fmla="*/ 26097 h 49531"/>
                <a:gd name="connsiteX41" fmla="*/ 1262 w 34440"/>
                <a:gd name="connsiteY41" fmla="*/ 30384 h 49531"/>
                <a:gd name="connsiteX42" fmla="*/ 0 w 34440"/>
                <a:gd name="connsiteY42" fmla="*/ 36003 h 49531"/>
                <a:gd name="connsiteX43" fmla="*/ 2152 w 34440"/>
                <a:gd name="connsiteY43" fmla="*/ 42952 h 49531"/>
                <a:gd name="connsiteX44" fmla="*/ 8239 w 34440"/>
                <a:gd name="connsiteY44" fmla="*/ 47758 h 49531"/>
                <a:gd name="connsiteX45" fmla="*/ 17220 w 34440"/>
                <a:gd name="connsiteY45" fmla="*/ 49532 h 49531"/>
                <a:gd name="connsiteX46" fmla="*/ 26127 w 34440"/>
                <a:gd name="connsiteY46" fmla="*/ 47758 h 49531"/>
                <a:gd name="connsiteX47" fmla="*/ 32213 w 34440"/>
                <a:gd name="connsiteY47" fmla="*/ 42952 h 49531"/>
                <a:gd name="connsiteX48" fmla="*/ 34440 w 34440"/>
                <a:gd name="connsiteY48" fmla="*/ 36003 h 49531"/>
                <a:gd name="connsiteX49" fmla="*/ 33104 w 34440"/>
                <a:gd name="connsiteY49" fmla="*/ 30384 h 49531"/>
                <a:gd name="connsiteX50" fmla="*/ 29615 w 34440"/>
                <a:gd name="connsiteY50" fmla="*/ 26097 h 49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34440" h="49531">
                  <a:moveTo>
                    <a:pt x="25978" y="39847"/>
                  </a:moveTo>
                  <a:cubicBezTo>
                    <a:pt x="25162" y="41030"/>
                    <a:pt x="24049" y="41991"/>
                    <a:pt x="22564" y="42657"/>
                  </a:cubicBezTo>
                  <a:cubicBezTo>
                    <a:pt x="21080" y="43322"/>
                    <a:pt x="19373" y="43692"/>
                    <a:pt x="17368" y="43692"/>
                  </a:cubicBezTo>
                  <a:cubicBezTo>
                    <a:pt x="15364" y="43692"/>
                    <a:pt x="13583" y="43396"/>
                    <a:pt x="12099" y="42657"/>
                  </a:cubicBezTo>
                  <a:cubicBezTo>
                    <a:pt x="10614" y="41991"/>
                    <a:pt x="9501" y="41030"/>
                    <a:pt x="8684" y="39847"/>
                  </a:cubicBezTo>
                  <a:cubicBezTo>
                    <a:pt x="7868" y="38664"/>
                    <a:pt x="7497" y="37260"/>
                    <a:pt x="7497" y="35633"/>
                  </a:cubicBezTo>
                  <a:cubicBezTo>
                    <a:pt x="7497" y="33933"/>
                    <a:pt x="7942" y="32454"/>
                    <a:pt x="8758" y="31198"/>
                  </a:cubicBezTo>
                  <a:cubicBezTo>
                    <a:pt x="9575" y="29941"/>
                    <a:pt x="10762" y="28906"/>
                    <a:pt x="12247" y="28167"/>
                  </a:cubicBezTo>
                  <a:cubicBezTo>
                    <a:pt x="13731" y="27427"/>
                    <a:pt x="15439" y="27058"/>
                    <a:pt x="17294" y="27058"/>
                  </a:cubicBezTo>
                  <a:cubicBezTo>
                    <a:pt x="19150" y="27058"/>
                    <a:pt x="20857" y="27427"/>
                    <a:pt x="22341" y="28167"/>
                  </a:cubicBezTo>
                  <a:cubicBezTo>
                    <a:pt x="23826" y="28906"/>
                    <a:pt x="24939" y="29941"/>
                    <a:pt x="25830" y="31198"/>
                  </a:cubicBezTo>
                  <a:cubicBezTo>
                    <a:pt x="26721" y="32454"/>
                    <a:pt x="27092" y="33933"/>
                    <a:pt x="27166" y="35633"/>
                  </a:cubicBezTo>
                  <a:cubicBezTo>
                    <a:pt x="27166" y="37260"/>
                    <a:pt x="26721" y="38664"/>
                    <a:pt x="25904" y="39847"/>
                  </a:cubicBezTo>
                  <a:moveTo>
                    <a:pt x="8981" y="13529"/>
                  </a:moveTo>
                  <a:cubicBezTo>
                    <a:pt x="8981" y="12050"/>
                    <a:pt x="9278" y="10720"/>
                    <a:pt x="10020" y="9611"/>
                  </a:cubicBezTo>
                  <a:cubicBezTo>
                    <a:pt x="10688" y="8502"/>
                    <a:pt x="11653" y="7615"/>
                    <a:pt x="12915" y="7023"/>
                  </a:cubicBezTo>
                  <a:cubicBezTo>
                    <a:pt x="14177" y="6432"/>
                    <a:pt x="15661" y="6062"/>
                    <a:pt x="17294" y="6062"/>
                  </a:cubicBezTo>
                  <a:cubicBezTo>
                    <a:pt x="18927" y="6062"/>
                    <a:pt x="20412" y="6358"/>
                    <a:pt x="21599" y="7023"/>
                  </a:cubicBezTo>
                  <a:cubicBezTo>
                    <a:pt x="22861" y="7615"/>
                    <a:pt x="23826" y="8502"/>
                    <a:pt x="24494" y="9611"/>
                  </a:cubicBezTo>
                  <a:cubicBezTo>
                    <a:pt x="25162" y="10720"/>
                    <a:pt x="25533" y="12050"/>
                    <a:pt x="25533" y="13529"/>
                  </a:cubicBezTo>
                  <a:cubicBezTo>
                    <a:pt x="25533" y="15081"/>
                    <a:pt x="25162" y="16412"/>
                    <a:pt x="24420" y="17521"/>
                  </a:cubicBezTo>
                  <a:cubicBezTo>
                    <a:pt x="23678" y="18630"/>
                    <a:pt x="22713" y="19591"/>
                    <a:pt x="21451" y="20182"/>
                  </a:cubicBezTo>
                  <a:cubicBezTo>
                    <a:pt x="20189" y="20848"/>
                    <a:pt x="18779" y="21143"/>
                    <a:pt x="17146" y="21143"/>
                  </a:cubicBezTo>
                  <a:cubicBezTo>
                    <a:pt x="15513" y="21143"/>
                    <a:pt x="14028" y="20848"/>
                    <a:pt x="12841" y="20182"/>
                  </a:cubicBezTo>
                  <a:cubicBezTo>
                    <a:pt x="11579" y="19517"/>
                    <a:pt x="10614" y="18630"/>
                    <a:pt x="9872" y="17521"/>
                  </a:cubicBezTo>
                  <a:cubicBezTo>
                    <a:pt x="9130" y="16412"/>
                    <a:pt x="8833" y="15007"/>
                    <a:pt x="8833" y="13529"/>
                  </a:cubicBezTo>
                  <a:moveTo>
                    <a:pt x="29541" y="26097"/>
                  </a:moveTo>
                  <a:cubicBezTo>
                    <a:pt x="28057" y="24914"/>
                    <a:pt x="26424" y="24248"/>
                    <a:pt x="24642" y="23879"/>
                  </a:cubicBezTo>
                  <a:lnTo>
                    <a:pt x="24642" y="23583"/>
                  </a:lnTo>
                  <a:cubicBezTo>
                    <a:pt x="27018" y="22992"/>
                    <a:pt x="28873" y="21735"/>
                    <a:pt x="30358" y="19739"/>
                  </a:cubicBezTo>
                  <a:cubicBezTo>
                    <a:pt x="31842" y="17743"/>
                    <a:pt x="32584" y="15451"/>
                    <a:pt x="32584" y="12864"/>
                  </a:cubicBezTo>
                  <a:cubicBezTo>
                    <a:pt x="32584" y="10424"/>
                    <a:pt x="31916" y="8206"/>
                    <a:pt x="30580" y="6284"/>
                  </a:cubicBezTo>
                  <a:cubicBezTo>
                    <a:pt x="29244" y="4362"/>
                    <a:pt x="27389" y="2809"/>
                    <a:pt x="25088" y="1700"/>
                  </a:cubicBezTo>
                  <a:cubicBezTo>
                    <a:pt x="22787" y="591"/>
                    <a:pt x="20115" y="0"/>
                    <a:pt x="17220" y="0"/>
                  </a:cubicBezTo>
                  <a:cubicBezTo>
                    <a:pt x="14325" y="0"/>
                    <a:pt x="11579" y="517"/>
                    <a:pt x="9278" y="1700"/>
                  </a:cubicBezTo>
                  <a:cubicBezTo>
                    <a:pt x="6977" y="2809"/>
                    <a:pt x="5121" y="4362"/>
                    <a:pt x="3785" y="6284"/>
                  </a:cubicBezTo>
                  <a:cubicBezTo>
                    <a:pt x="2449" y="8206"/>
                    <a:pt x="1781" y="10424"/>
                    <a:pt x="1781" y="12864"/>
                  </a:cubicBezTo>
                  <a:cubicBezTo>
                    <a:pt x="1781" y="15451"/>
                    <a:pt x="2449" y="17743"/>
                    <a:pt x="3934" y="19739"/>
                  </a:cubicBezTo>
                  <a:cubicBezTo>
                    <a:pt x="5344" y="21735"/>
                    <a:pt x="7274" y="22992"/>
                    <a:pt x="9723" y="23583"/>
                  </a:cubicBezTo>
                  <a:lnTo>
                    <a:pt x="9723" y="23879"/>
                  </a:lnTo>
                  <a:cubicBezTo>
                    <a:pt x="7868" y="24174"/>
                    <a:pt x="6235" y="24914"/>
                    <a:pt x="4750" y="26097"/>
                  </a:cubicBezTo>
                  <a:cubicBezTo>
                    <a:pt x="3266" y="27279"/>
                    <a:pt x="2078" y="28684"/>
                    <a:pt x="1262" y="30384"/>
                  </a:cubicBezTo>
                  <a:cubicBezTo>
                    <a:pt x="371" y="32085"/>
                    <a:pt x="0" y="34007"/>
                    <a:pt x="0" y="36003"/>
                  </a:cubicBezTo>
                  <a:cubicBezTo>
                    <a:pt x="0" y="38590"/>
                    <a:pt x="742" y="40956"/>
                    <a:pt x="2152" y="42952"/>
                  </a:cubicBezTo>
                  <a:cubicBezTo>
                    <a:pt x="3637" y="45022"/>
                    <a:pt x="5641" y="46575"/>
                    <a:pt x="8239" y="47758"/>
                  </a:cubicBezTo>
                  <a:cubicBezTo>
                    <a:pt x="10837" y="48940"/>
                    <a:pt x="13806" y="49532"/>
                    <a:pt x="17220" y="49532"/>
                  </a:cubicBezTo>
                  <a:cubicBezTo>
                    <a:pt x="20634" y="49532"/>
                    <a:pt x="23529" y="48940"/>
                    <a:pt x="26127" y="47758"/>
                  </a:cubicBezTo>
                  <a:cubicBezTo>
                    <a:pt x="28725" y="46575"/>
                    <a:pt x="30729" y="45022"/>
                    <a:pt x="32213" y="42952"/>
                  </a:cubicBezTo>
                  <a:cubicBezTo>
                    <a:pt x="33698" y="40882"/>
                    <a:pt x="34440" y="38590"/>
                    <a:pt x="34440" y="36003"/>
                  </a:cubicBezTo>
                  <a:cubicBezTo>
                    <a:pt x="34440" y="33933"/>
                    <a:pt x="33995" y="32085"/>
                    <a:pt x="33104" y="30384"/>
                  </a:cubicBezTo>
                  <a:cubicBezTo>
                    <a:pt x="32213" y="28684"/>
                    <a:pt x="31100" y="27206"/>
                    <a:pt x="29615" y="26097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1" name="Freeform 200">
              <a:extLst>
                <a:ext uri="{FF2B5EF4-FFF2-40B4-BE49-F238E27FC236}">
                  <a16:creationId xmlns:a16="http://schemas.microsoft.com/office/drawing/2014/main" id="{8A56E480-8EE9-0278-A995-1A69C37412F6}"/>
                </a:ext>
              </a:extLst>
            </p:cNvPr>
            <p:cNvSpPr/>
            <p:nvPr/>
          </p:nvSpPr>
          <p:spPr>
            <a:xfrm>
              <a:off x="1240716" y="1249554"/>
              <a:ext cx="19149" cy="48127"/>
            </a:xfrm>
            <a:custGeom>
              <a:avLst/>
              <a:gdLst>
                <a:gd name="connsiteX0" fmla="*/ 0 w 19149"/>
                <a:gd name="connsiteY0" fmla="*/ 7836 h 48127"/>
                <a:gd name="connsiteX1" fmla="*/ 0 w 19149"/>
                <a:gd name="connsiteY1" fmla="*/ 14786 h 48127"/>
                <a:gd name="connsiteX2" fmla="*/ 11579 w 19149"/>
                <a:gd name="connsiteY2" fmla="*/ 7245 h 48127"/>
                <a:gd name="connsiteX3" fmla="*/ 11876 w 19149"/>
                <a:gd name="connsiteY3" fmla="*/ 7245 h 48127"/>
                <a:gd name="connsiteX4" fmla="*/ 11876 w 19149"/>
                <a:gd name="connsiteY4" fmla="*/ 48127 h 48127"/>
                <a:gd name="connsiteX5" fmla="*/ 19150 w 19149"/>
                <a:gd name="connsiteY5" fmla="*/ 48127 h 48127"/>
                <a:gd name="connsiteX6" fmla="*/ 19150 w 19149"/>
                <a:gd name="connsiteY6" fmla="*/ 0 h 48127"/>
                <a:gd name="connsiteX7" fmla="*/ 12099 w 19149"/>
                <a:gd name="connsiteY7" fmla="*/ 0 h 48127"/>
                <a:gd name="connsiteX8" fmla="*/ 0 w 19149"/>
                <a:gd name="connsiteY8" fmla="*/ 7836 h 48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149" h="48127">
                  <a:moveTo>
                    <a:pt x="0" y="7836"/>
                  </a:moveTo>
                  <a:lnTo>
                    <a:pt x="0" y="14786"/>
                  </a:lnTo>
                  <a:lnTo>
                    <a:pt x="11579" y="7245"/>
                  </a:lnTo>
                  <a:lnTo>
                    <a:pt x="11876" y="7245"/>
                  </a:lnTo>
                  <a:lnTo>
                    <a:pt x="11876" y="48127"/>
                  </a:lnTo>
                  <a:lnTo>
                    <a:pt x="19150" y="48127"/>
                  </a:lnTo>
                  <a:lnTo>
                    <a:pt x="19150" y="0"/>
                  </a:lnTo>
                  <a:lnTo>
                    <a:pt x="12099" y="0"/>
                  </a:lnTo>
                  <a:lnTo>
                    <a:pt x="0" y="783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975841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3">
            <a:extLst>
              <a:ext uri="{FF2B5EF4-FFF2-40B4-BE49-F238E27FC236}">
                <a16:creationId xmlns:a16="http://schemas.microsoft.com/office/drawing/2014/main" id="{8C7A7690-1875-0874-3404-84A20CBACF4F}"/>
              </a:ext>
            </a:extLst>
          </p:cNvPr>
          <p:cNvSpPr/>
          <p:nvPr userDrawn="1"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object 12">
            <a:extLst>
              <a:ext uri="{FF2B5EF4-FFF2-40B4-BE49-F238E27FC236}">
                <a16:creationId xmlns:a16="http://schemas.microsoft.com/office/drawing/2014/main" id="{735B80BE-5CED-DEB5-F9F4-24B8CA03AFB1}"/>
              </a:ext>
            </a:extLst>
          </p:cNvPr>
          <p:cNvSpPr txBox="1"/>
          <p:nvPr userDrawn="1"/>
        </p:nvSpPr>
        <p:spPr>
          <a:xfrm>
            <a:off x="17486870" y="9771081"/>
            <a:ext cx="1679575" cy="6927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50"/>
              </a:lnSpc>
            </a:pPr>
            <a:r>
              <a:rPr sz="2700" spc="-10">
                <a:solidFill>
                  <a:srgbClr val="FFFFFF"/>
                </a:solidFill>
                <a:latin typeface="Spectral-Light"/>
                <a:cs typeface="Spectral-Light"/>
              </a:rPr>
              <a:t>University</a:t>
            </a:r>
            <a:endParaRPr sz="2700">
              <a:latin typeface="Spectral-Light"/>
              <a:cs typeface="Spectral-Light"/>
            </a:endParaRPr>
          </a:p>
          <a:p>
            <a:pPr marL="12700">
              <a:lnSpc>
                <a:spcPts val="2875"/>
              </a:lnSpc>
            </a:pPr>
            <a:r>
              <a:rPr sz="2700" i="1" spc="-55">
                <a:solidFill>
                  <a:srgbClr val="FFFFFF"/>
                </a:solidFill>
                <a:latin typeface="Spectral"/>
                <a:cs typeface="Spectral"/>
              </a:rPr>
              <a:t>of</a:t>
            </a:r>
            <a:r>
              <a:rPr sz="2700" spc="-55">
                <a:solidFill>
                  <a:srgbClr val="FFFFFF"/>
                </a:solidFill>
                <a:latin typeface="Spectral-Light"/>
                <a:cs typeface="Spectral-Light"/>
              </a:rPr>
              <a:t>Galway.ie</a:t>
            </a:r>
            <a:endParaRPr sz="2700">
              <a:latin typeface="Spectral-Light"/>
              <a:cs typeface="Spectral-Light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B909023-6C18-2A09-99B8-B94AC6F134DF}"/>
              </a:ext>
            </a:extLst>
          </p:cNvPr>
          <p:cNvGrpSpPr/>
          <p:nvPr userDrawn="1"/>
        </p:nvGrpSpPr>
        <p:grpSpPr>
          <a:xfrm>
            <a:off x="942530" y="948344"/>
            <a:ext cx="3788430" cy="932658"/>
            <a:chOff x="942530" y="948344"/>
            <a:chExt cx="3788430" cy="932658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1AC1E79D-E8EA-E06E-A3BA-6A3BFEB3C907}"/>
                </a:ext>
              </a:extLst>
            </p:cNvPr>
            <p:cNvSpPr/>
            <p:nvPr/>
          </p:nvSpPr>
          <p:spPr>
            <a:xfrm>
              <a:off x="4469469" y="1185459"/>
              <a:ext cx="135459" cy="127969"/>
            </a:xfrm>
            <a:custGeom>
              <a:avLst/>
              <a:gdLst>
                <a:gd name="connsiteX0" fmla="*/ 135459 w 135459"/>
                <a:gd name="connsiteY0" fmla="*/ 3105 h 127969"/>
                <a:gd name="connsiteX1" fmla="*/ 135459 w 135459"/>
                <a:gd name="connsiteY1" fmla="*/ 0 h 127969"/>
                <a:gd name="connsiteX2" fmla="*/ 83873 w 135459"/>
                <a:gd name="connsiteY2" fmla="*/ 0 h 127969"/>
                <a:gd name="connsiteX3" fmla="*/ 83873 w 135459"/>
                <a:gd name="connsiteY3" fmla="*/ 3105 h 127969"/>
                <a:gd name="connsiteX4" fmla="*/ 99460 w 135459"/>
                <a:gd name="connsiteY4" fmla="*/ 10867 h 127969"/>
                <a:gd name="connsiteX5" fmla="*/ 99460 w 135459"/>
                <a:gd name="connsiteY5" fmla="*/ 56333 h 127969"/>
                <a:gd name="connsiteX6" fmla="*/ 89811 w 135459"/>
                <a:gd name="connsiteY6" fmla="*/ 59216 h 127969"/>
                <a:gd name="connsiteX7" fmla="*/ 49285 w 135459"/>
                <a:gd name="connsiteY7" fmla="*/ 83095 h 127969"/>
                <a:gd name="connsiteX8" fmla="*/ 36221 w 135459"/>
                <a:gd name="connsiteY8" fmla="*/ 97807 h 127969"/>
                <a:gd name="connsiteX9" fmla="*/ 36221 w 135459"/>
                <a:gd name="connsiteY9" fmla="*/ 10867 h 127969"/>
                <a:gd name="connsiteX10" fmla="*/ 51586 w 135459"/>
                <a:gd name="connsiteY10" fmla="*/ 3105 h 127969"/>
                <a:gd name="connsiteX11" fmla="*/ 51586 w 135459"/>
                <a:gd name="connsiteY11" fmla="*/ 0 h 127969"/>
                <a:gd name="connsiteX12" fmla="*/ 0 w 135459"/>
                <a:gd name="connsiteY12" fmla="*/ 0 h 127969"/>
                <a:gd name="connsiteX13" fmla="*/ 0 w 135459"/>
                <a:gd name="connsiteY13" fmla="*/ 3105 h 127969"/>
                <a:gd name="connsiteX14" fmla="*/ 15735 w 135459"/>
                <a:gd name="connsiteY14" fmla="*/ 10867 h 127969"/>
                <a:gd name="connsiteX15" fmla="*/ 15735 w 135459"/>
                <a:gd name="connsiteY15" fmla="*/ 117102 h 127969"/>
                <a:gd name="connsiteX16" fmla="*/ 0 w 135459"/>
                <a:gd name="connsiteY16" fmla="*/ 124865 h 127969"/>
                <a:gd name="connsiteX17" fmla="*/ 0 w 135459"/>
                <a:gd name="connsiteY17" fmla="*/ 127970 h 127969"/>
                <a:gd name="connsiteX18" fmla="*/ 51586 w 135459"/>
                <a:gd name="connsiteY18" fmla="*/ 127970 h 127969"/>
                <a:gd name="connsiteX19" fmla="*/ 51586 w 135459"/>
                <a:gd name="connsiteY19" fmla="*/ 124865 h 127969"/>
                <a:gd name="connsiteX20" fmla="*/ 36221 w 135459"/>
                <a:gd name="connsiteY20" fmla="*/ 117102 h 127969"/>
                <a:gd name="connsiteX21" fmla="*/ 36221 w 135459"/>
                <a:gd name="connsiteY21" fmla="*/ 115771 h 127969"/>
                <a:gd name="connsiteX22" fmla="*/ 93226 w 135459"/>
                <a:gd name="connsiteY22" fmla="*/ 67644 h 127969"/>
                <a:gd name="connsiteX23" fmla="*/ 99460 w 135459"/>
                <a:gd name="connsiteY23" fmla="*/ 65870 h 127969"/>
                <a:gd name="connsiteX24" fmla="*/ 99460 w 135459"/>
                <a:gd name="connsiteY24" fmla="*/ 117102 h 127969"/>
                <a:gd name="connsiteX25" fmla="*/ 83873 w 135459"/>
                <a:gd name="connsiteY25" fmla="*/ 124865 h 127969"/>
                <a:gd name="connsiteX26" fmla="*/ 83873 w 135459"/>
                <a:gd name="connsiteY26" fmla="*/ 127970 h 127969"/>
                <a:gd name="connsiteX27" fmla="*/ 135459 w 135459"/>
                <a:gd name="connsiteY27" fmla="*/ 127970 h 127969"/>
                <a:gd name="connsiteX28" fmla="*/ 135459 w 135459"/>
                <a:gd name="connsiteY28" fmla="*/ 124865 h 127969"/>
                <a:gd name="connsiteX29" fmla="*/ 119723 w 135459"/>
                <a:gd name="connsiteY29" fmla="*/ 117102 h 127969"/>
                <a:gd name="connsiteX30" fmla="*/ 119723 w 135459"/>
                <a:gd name="connsiteY30" fmla="*/ 62026 h 127969"/>
                <a:gd name="connsiteX31" fmla="*/ 131822 w 135459"/>
                <a:gd name="connsiteY31" fmla="*/ 61065 h 127969"/>
                <a:gd name="connsiteX32" fmla="*/ 128037 w 135459"/>
                <a:gd name="connsiteY32" fmla="*/ 52045 h 127969"/>
                <a:gd name="connsiteX33" fmla="*/ 119649 w 135459"/>
                <a:gd name="connsiteY33" fmla="*/ 52785 h 127969"/>
                <a:gd name="connsiteX34" fmla="*/ 119649 w 135459"/>
                <a:gd name="connsiteY34" fmla="*/ 10941 h 127969"/>
                <a:gd name="connsiteX35" fmla="*/ 135385 w 135459"/>
                <a:gd name="connsiteY35" fmla="*/ 3179 h 127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35459" h="127969">
                  <a:moveTo>
                    <a:pt x="135459" y="3105"/>
                  </a:moveTo>
                  <a:lnTo>
                    <a:pt x="135459" y="0"/>
                  </a:lnTo>
                  <a:lnTo>
                    <a:pt x="83873" y="0"/>
                  </a:lnTo>
                  <a:lnTo>
                    <a:pt x="83873" y="3105"/>
                  </a:lnTo>
                  <a:lnTo>
                    <a:pt x="99460" y="10867"/>
                  </a:lnTo>
                  <a:lnTo>
                    <a:pt x="99460" y="56333"/>
                  </a:lnTo>
                  <a:cubicBezTo>
                    <a:pt x="96120" y="57220"/>
                    <a:pt x="92854" y="58181"/>
                    <a:pt x="89811" y="59216"/>
                  </a:cubicBezTo>
                  <a:cubicBezTo>
                    <a:pt x="71997" y="65205"/>
                    <a:pt x="58860" y="74150"/>
                    <a:pt x="49285" y="83095"/>
                  </a:cubicBezTo>
                  <a:cubicBezTo>
                    <a:pt x="43792" y="88196"/>
                    <a:pt x="39561" y="93297"/>
                    <a:pt x="36221" y="97807"/>
                  </a:cubicBezTo>
                  <a:lnTo>
                    <a:pt x="36221" y="10867"/>
                  </a:lnTo>
                  <a:lnTo>
                    <a:pt x="51586" y="3105"/>
                  </a:lnTo>
                  <a:lnTo>
                    <a:pt x="51586" y="0"/>
                  </a:lnTo>
                  <a:lnTo>
                    <a:pt x="0" y="0"/>
                  </a:lnTo>
                  <a:lnTo>
                    <a:pt x="0" y="3105"/>
                  </a:lnTo>
                  <a:lnTo>
                    <a:pt x="15735" y="10867"/>
                  </a:lnTo>
                  <a:lnTo>
                    <a:pt x="15735" y="117102"/>
                  </a:lnTo>
                  <a:lnTo>
                    <a:pt x="0" y="124865"/>
                  </a:lnTo>
                  <a:lnTo>
                    <a:pt x="0" y="127970"/>
                  </a:lnTo>
                  <a:lnTo>
                    <a:pt x="51586" y="127970"/>
                  </a:lnTo>
                  <a:lnTo>
                    <a:pt x="51586" y="124865"/>
                  </a:lnTo>
                  <a:lnTo>
                    <a:pt x="36221" y="117102"/>
                  </a:lnTo>
                  <a:lnTo>
                    <a:pt x="36221" y="115771"/>
                  </a:lnTo>
                  <a:cubicBezTo>
                    <a:pt x="39487" y="108157"/>
                    <a:pt x="53887" y="80582"/>
                    <a:pt x="93226" y="67644"/>
                  </a:cubicBezTo>
                  <a:cubicBezTo>
                    <a:pt x="95230" y="66979"/>
                    <a:pt x="97308" y="66461"/>
                    <a:pt x="99460" y="65870"/>
                  </a:cubicBezTo>
                  <a:lnTo>
                    <a:pt x="99460" y="117102"/>
                  </a:lnTo>
                  <a:lnTo>
                    <a:pt x="83873" y="124865"/>
                  </a:lnTo>
                  <a:lnTo>
                    <a:pt x="83873" y="127970"/>
                  </a:lnTo>
                  <a:lnTo>
                    <a:pt x="135459" y="127970"/>
                  </a:lnTo>
                  <a:lnTo>
                    <a:pt x="135459" y="124865"/>
                  </a:lnTo>
                  <a:lnTo>
                    <a:pt x="119723" y="117102"/>
                  </a:lnTo>
                  <a:lnTo>
                    <a:pt x="119723" y="62026"/>
                  </a:lnTo>
                  <a:cubicBezTo>
                    <a:pt x="123583" y="61582"/>
                    <a:pt x="127591" y="61212"/>
                    <a:pt x="131822" y="61065"/>
                  </a:cubicBezTo>
                  <a:lnTo>
                    <a:pt x="128037" y="52045"/>
                  </a:lnTo>
                  <a:cubicBezTo>
                    <a:pt x="125142" y="52267"/>
                    <a:pt x="122396" y="52489"/>
                    <a:pt x="119649" y="52785"/>
                  </a:cubicBezTo>
                  <a:lnTo>
                    <a:pt x="119649" y="10941"/>
                  </a:lnTo>
                  <a:lnTo>
                    <a:pt x="135385" y="3179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FE6D68C9-9680-82D2-5049-D7E189D6D9EC}"/>
                </a:ext>
              </a:extLst>
            </p:cNvPr>
            <p:cNvSpPr/>
            <p:nvPr/>
          </p:nvSpPr>
          <p:spPr>
            <a:xfrm>
              <a:off x="3867807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E08DE426-4A9B-7AA9-1DCD-5DC4D627AA87}"/>
                </a:ext>
              </a:extLst>
            </p:cNvPr>
            <p:cNvSpPr/>
            <p:nvPr/>
          </p:nvSpPr>
          <p:spPr>
            <a:xfrm>
              <a:off x="4195953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1BCE44F0-9187-495E-22E5-7AEC63A109C9}"/>
                </a:ext>
              </a:extLst>
            </p:cNvPr>
            <p:cNvSpPr/>
            <p:nvPr/>
          </p:nvSpPr>
          <p:spPr>
            <a:xfrm>
              <a:off x="3953017" y="1185459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9EA3B5E5-1E2C-A6E3-335C-CF0F34DFAA0E}"/>
                </a:ext>
              </a:extLst>
            </p:cNvPr>
            <p:cNvSpPr/>
            <p:nvPr/>
          </p:nvSpPr>
          <p:spPr>
            <a:xfrm>
              <a:off x="4081276" y="1185459"/>
              <a:ext cx="99312" cy="128043"/>
            </a:xfrm>
            <a:custGeom>
              <a:avLst/>
              <a:gdLst>
                <a:gd name="connsiteX0" fmla="*/ 0 w 99312"/>
                <a:gd name="connsiteY0" fmla="*/ 128043 h 128043"/>
                <a:gd name="connsiteX1" fmla="*/ 0 w 99312"/>
                <a:gd name="connsiteY1" fmla="*/ 124938 h 128043"/>
                <a:gd name="connsiteX2" fmla="*/ 15735 w 99312"/>
                <a:gd name="connsiteY2" fmla="*/ 117176 h 128043"/>
                <a:gd name="connsiteX3" fmla="*/ 15735 w 99312"/>
                <a:gd name="connsiteY3" fmla="*/ 10867 h 128043"/>
                <a:gd name="connsiteX4" fmla="*/ 0 w 99312"/>
                <a:gd name="connsiteY4" fmla="*/ 3105 h 128043"/>
                <a:gd name="connsiteX5" fmla="*/ 0 w 99312"/>
                <a:gd name="connsiteY5" fmla="*/ 0 h 128043"/>
                <a:gd name="connsiteX6" fmla="*/ 53961 w 99312"/>
                <a:gd name="connsiteY6" fmla="*/ 0 h 128043"/>
                <a:gd name="connsiteX7" fmla="*/ 53961 w 99312"/>
                <a:gd name="connsiteY7" fmla="*/ 3105 h 128043"/>
                <a:gd name="connsiteX8" fmla="*/ 36221 w 99312"/>
                <a:gd name="connsiteY8" fmla="*/ 10867 h 128043"/>
                <a:gd name="connsiteX9" fmla="*/ 36221 w 99312"/>
                <a:gd name="connsiteY9" fmla="*/ 117398 h 128043"/>
                <a:gd name="connsiteX10" fmla="*/ 82389 w 99312"/>
                <a:gd name="connsiteY10" fmla="*/ 117398 h 128043"/>
                <a:gd name="connsiteX11" fmla="*/ 96194 w 99312"/>
                <a:gd name="connsiteY11" fmla="*/ 84056 h 128043"/>
                <a:gd name="connsiteX12" fmla="*/ 99312 w 99312"/>
                <a:gd name="connsiteY12" fmla="*/ 84056 h 128043"/>
                <a:gd name="connsiteX13" fmla="*/ 99312 w 99312"/>
                <a:gd name="connsiteY13" fmla="*/ 128043 h 128043"/>
                <a:gd name="connsiteX14" fmla="*/ 0 w 99312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2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4056"/>
                  </a:lnTo>
                  <a:lnTo>
                    <a:pt x="99312" y="84056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90E13B44-5255-1F19-3A02-D9AB1BCC1E8C}"/>
                </a:ext>
              </a:extLst>
            </p:cNvPr>
            <p:cNvSpPr/>
            <p:nvPr/>
          </p:nvSpPr>
          <p:spPr>
            <a:xfrm>
              <a:off x="4627715" y="1185459"/>
              <a:ext cx="103245" cy="128043"/>
            </a:xfrm>
            <a:custGeom>
              <a:avLst/>
              <a:gdLst>
                <a:gd name="connsiteX0" fmla="*/ 0 w 103245"/>
                <a:gd name="connsiteY0" fmla="*/ 0 h 128043"/>
                <a:gd name="connsiteX1" fmla="*/ 0 w 103245"/>
                <a:gd name="connsiteY1" fmla="*/ 3105 h 128043"/>
                <a:gd name="connsiteX2" fmla="*/ 15735 w 103245"/>
                <a:gd name="connsiteY2" fmla="*/ 10867 h 128043"/>
                <a:gd name="connsiteX3" fmla="*/ 15735 w 103245"/>
                <a:gd name="connsiteY3" fmla="*/ 117250 h 128043"/>
                <a:gd name="connsiteX4" fmla="*/ 0 w 103245"/>
                <a:gd name="connsiteY4" fmla="*/ 124938 h 128043"/>
                <a:gd name="connsiteX5" fmla="*/ 0 w 103245"/>
                <a:gd name="connsiteY5" fmla="*/ 128043 h 128043"/>
                <a:gd name="connsiteX6" fmla="*/ 103246 w 103245"/>
                <a:gd name="connsiteY6" fmla="*/ 128043 h 128043"/>
                <a:gd name="connsiteX7" fmla="*/ 103246 w 103245"/>
                <a:gd name="connsiteY7" fmla="*/ 91819 h 128043"/>
                <a:gd name="connsiteX8" fmla="*/ 100129 w 103245"/>
                <a:gd name="connsiteY8" fmla="*/ 91819 h 128043"/>
                <a:gd name="connsiteX9" fmla="*/ 87288 w 103245"/>
                <a:gd name="connsiteY9" fmla="*/ 117398 h 128043"/>
                <a:gd name="connsiteX10" fmla="*/ 36221 w 103245"/>
                <a:gd name="connsiteY10" fmla="*/ 117398 h 128043"/>
                <a:gd name="connsiteX11" fmla="*/ 36221 w 103245"/>
                <a:gd name="connsiteY11" fmla="*/ 67348 h 128043"/>
                <a:gd name="connsiteX12" fmla="*/ 68583 w 103245"/>
                <a:gd name="connsiteY12" fmla="*/ 67348 h 128043"/>
                <a:gd name="connsiteX13" fmla="*/ 78529 w 103245"/>
                <a:gd name="connsiteY13" fmla="*/ 83243 h 128043"/>
                <a:gd name="connsiteX14" fmla="*/ 81647 w 103245"/>
                <a:gd name="connsiteY14" fmla="*/ 83243 h 128043"/>
                <a:gd name="connsiteX15" fmla="*/ 81647 w 103245"/>
                <a:gd name="connsiteY15" fmla="*/ 40365 h 128043"/>
                <a:gd name="connsiteX16" fmla="*/ 78529 w 103245"/>
                <a:gd name="connsiteY16" fmla="*/ 40365 h 128043"/>
                <a:gd name="connsiteX17" fmla="*/ 68583 w 103245"/>
                <a:gd name="connsiteY17" fmla="*/ 56703 h 128043"/>
                <a:gd name="connsiteX18" fmla="*/ 36221 w 103245"/>
                <a:gd name="connsiteY18" fmla="*/ 56703 h 128043"/>
                <a:gd name="connsiteX19" fmla="*/ 36221 w 103245"/>
                <a:gd name="connsiteY19" fmla="*/ 10720 h 128043"/>
                <a:gd name="connsiteX20" fmla="*/ 82018 w 103245"/>
                <a:gd name="connsiteY20" fmla="*/ 10720 h 128043"/>
                <a:gd name="connsiteX21" fmla="*/ 94636 w 103245"/>
                <a:gd name="connsiteY21" fmla="*/ 33415 h 128043"/>
                <a:gd name="connsiteX22" fmla="*/ 97753 w 103245"/>
                <a:gd name="connsiteY22" fmla="*/ 33415 h 128043"/>
                <a:gd name="connsiteX23" fmla="*/ 97753 w 103245"/>
                <a:gd name="connsiteY23" fmla="*/ 0 h 128043"/>
                <a:gd name="connsiteX24" fmla="*/ 0 w 103245"/>
                <a:gd name="connsiteY24" fmla="*/ 0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0"/>
                  </a:moveTo>
                  <a:lnTo>
                    <a:pt x="0" y="3105"/>
                  </a:lnTo>
                  <a:lnTo>
                    <a:pt x="15735" y="10867"/>
                  </a:lnTo>
                  <a:lnTo>
                    <a:pt x="15735" y="117250"/>
                  </a:lnTo>
                  <a:lnTo>
                    <a:pt x="0" y="124938"/>
                  </a:lnTo>
                  <a:lnTo>
                    <a:pt x="0" y="128043"/>
                  </a:lnTo>
                  <a:lnTo>
                    <a:pt x="103246" y="128043"/>
                  </a:lnTo>
                  <a:lnTo>
                    <a:pt x="103246" y="91819"/>
                  </a:lnTo>
                  <a:lnTo>
                    <a:pt x="100129" y="91819"/>
                  </a:lnTo>
                  <a:lnTo>
                    <a:pt x="87288" y="117398"/>
                  </a:lnTo>
                  <a:lnTo>
                    <a:pt x="36221" y="117398"/>
                  </a:lnTo>
                  <a:lnTo>
                    <a:pt x="36221" y="67348"/>
                  </a:lnTo>
                  <a:lnTo>
                    <a:pt x="68583" y="67348"/>
                  </a:lnTo>
                  <a:lnTo>
                    <a:pt x="78529" y="83243"/>
                  </a:lnTo>
                  <a:lnTo>
                    <a:pt x="81647" y="83243"/>
                  </a:lnTo>
                  <a:lnTo>
                    <a:pt x="81647" y="40365"/>
                  </a:lnTo>
                  <a:lnTo>
                    <a:pt x="78529" y="40365"/>
                  </a:lnTo>
                  <a:lnTo>
                    <a:pt x="68583" y="56703"/>
                  </a:lnTo>
                  <a:lnTo>
                    <a:pt x="36221" y="56703"/>
                  </a:lnTo>
                  <a:lnTo>
                    <a:pt x="36221" y="10720"/>
                  </a:lnTo>
                  <a:lnTo>
                    <a:pt x="82018" y="10720"/>
                  </a:lnTo>
                  <a:lnTo>
                    <a:pt x="94636" y="33415"/>
                  </a:lnTo>
                  <a:lnTo>
                    <a:pt x="97753" y="33415"/>
                  </a:lnTo>
                  <a:lnTo>
                    <a:pt x="9775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4CB434F3-4A13-7C04-53D8-75E0542501E2}"/>
                </a:ext>
              </a:extLst>
            </p:cNvPr>
            <p:cNvSpPr/>
            <p:nvPr/>
          </p:nvSpPr>
          <p:spPr>
            <a:xfrm>
              <a:off x="4265946" y="1184498"/>
              <a:ext cx="188381" cy="130039"/>
            </a:xfrm>
            <a:custGeom>
              <a:avLst/>
              <a:gdLst>
                <a:gd name="connsiteX0" fmla="*/ 137315 w 188381"/>
                <a:gd name="connsiteY0" fmla="*/ 0 h 130039"/>
                <a:gd name="connsiteX1" fmla="*/ 173536 w 188381"/>
                <a:gd name="connsiteY1" fmla="*/ 118729 h 130039"/>
                <a:gd name="connsiteX2" fmla="*/ 188381 w 188381"/>
                <a:gd name="connsiteY2" fmla="*/ 125900 h 130039"/>
                <a:gd name="connsiteX3" fmla="*/ 188381 w 188381"/>
                <a:gd name="connsiteY3" fmla="*/ 129005 h 130039"/>
                <a:gd name="connsiteX4" fmla="*/ 135979 w 188381"/>
                <a:gd name="connsiteY4" fmla="*/ 129005 h 130039"/>
                <a:gd name="connsiteX5" fmla="*/ 135979 w 188381"/>
                <a:gd name="connsiteY5" fmla="*/ 125900 h 130039"/>
                <a:gd name="connsiteX6" fmla="*/ 152531 w 188381"/>
                <a:gd name="connsiteY6" fmla="*/ 118729 h 130039"/>
                <a:gd name="connsiteX7" fmla="*/ 128779 w 188381"/>
                <a:gd name="connsiteY7" fmla="*/ 36890 h 130039"/>
                <a:gd name="connsiteX8" fmla="*/ 127591 w 188381"/>
                <a:gd name="connsiteY8" fmla="*/ 36890 h 130039"/>
                <a:gd name="connsiteX9" fmla="*/ 93894 w 188381"/>
                <a:gd name="connsiteY9" fmla="*/ 130040 h 130039"/>
                <a:gd name="connsiteX10" fmla="*/ 85729 w 188381"/>
                <a:gd name="connsiteY10" fmla="*/ 130040 h 130039"/>
                <a:gd name="connsiteX11" fmla="*/ 51437 w 188381"/>
                <a:gd name="connsiteY11" fmla="*/ 36890 h 130039"/>
                <a:gd name="connsiteX12" fmla="*/ 50250 w 188381"/>
                <a:gd name="connsiteY12" fmla="*/ 36890 h 130039"/>
                <a:gd name="connsiteX13" fmla="*/ 26721 w 188381"/>
                <a:gd name="connsiteY13" fmla="*/ 118581 h 130039"/>
                <a:gd name="connsiteX14" fmla="*/ 43273 w 188381"/>
                <a:gd name="connsiteY14" fmla="*/ 125900 h 130039"/>
                <a:gd name="connsiteX15" fmla="*/ 43273 w 188381"/>
                <a:gd name="connsiteY15" fmla="*/ 129005 h 130039"/>
                <a:gd name="connsiteX16" fmla="*/ 0 w 188381"/>
                <a:gd name="connsiteY16" fmla="*/ 129005 h 130039"/>
                <a:gd name="connsiteX17" fmla="*/ 0 w 188381"/>
                <a:gd name="connsiteY17" fmla="*/ 125900 h 130039"/>
                <a:gd name="connsiteX18" fmla="*/ 13064 w 188381"/>
                <a:gd name="connsiteY18" fmla="*/ 118950 h 130039"/>
                <a:gd name="connsiteX19" fmla="*/ 49656 w 188381"/>
                <a:gd name="connsiteY19" fmla="*/ 0 h 130039"/>
                <a:gd name="connsiteX20" fmla="*/ 57672 w 188381"/>
                <a:gd name="connsiteY20" fmla="*/ 0 h 130039"/>
                <a:gd name="connsiteX21" fmla="*/ 92706 w 188381"/>
                <a:gd name="connsiteY21" fmla="*/ 92928 h 130039"/>
                <a:gd name="connsiteX22" fmla="*/ 94116 w 188381"/>
                <a:gd name="connsiteY22" fmla="*/ 92928 h 130039"/>
                <a:gd name="connsiteX23" fmla="*/ 129521 w 188381"/>
                <a:gd name="connsiteY23" fmla="*/ 0 h 130039"/>
                <a:gd name="connsiteX24" fmla="*/ 137315 w 188381"/>
                <a:gd name="connsiteY24" fmla="*/ 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137315" y="0"/>
                  </a:moveTo>
                  <a:lnTo>
                    <a:pt x="173536" y="118729"/>
                  </a:lnTo>
                  <a:lnTo>
                    <a:pt x="188381" y="125900"/>
                  </a:lnTo>
                  <a:lnTo>
                    <a:pt x="188381" y="129005"/>
                  </a:lnTo>
                  <a:lnTo>
                    <a:pt x="135979" y="129005"/>
                  </a:lnTo>
                  <a:lnTo>
                    <a:pt x="135979" y="125900"/>
                  </a:lnTo>
                  <a:lnTo>
                    <a:pt x="152531" y="118729"/>
                  </a:lnTo>
                  <a:lnTo>
                    <a:pt x="128779" y="36890"/>
                  </a:lnTo>
                  <a:lnTo>
                    <a:pt x="127591" y="36890"/>
                  </a:lnTo>
                  <a:lnTo>
                    <a:pt x="93894" y="130040"/>
                  </a:lnTo>
                  <a:lnTo>
                    <a:pt x="85729" y="130040"/>
                  </a:lnTo>
                  <a:lnTo>
                    <a:pt x="51437" y="36890"/>
                  </a:lnTo>
                  <a:lnTo>
                    <a:pt x="50250" y="36890"/>
                  </a:lnTo>
                  <a:lnTo>
                    <a:pt x="26721" y="118581"/>
                  </a:lnTo>
                  <a:lnTo>
                    <a:pt x="43273" y="125900"/>
                  </a:lnTo>
                  <a:lnTo>
                    <a:pt x="43273" y="129005"/>
                  </a:lnTo>
                  <a:lnTo>
                    <a:pt x="0" y="129005"/>
                  </a:lnTo>
                  <a:lnTo>
                    <a:pt x="0" y="125900"/>
                  </a:lnTo>
                  <a:lnTo>
                    <a:pt x="13064" y="118950"/>
                  </a:lnTo>
                  <a:lnTo>
                    <a:pt x="49656" y="0"/>
                  </a:lnTo>
                  <a:lnTo>
                    <a:pt x="57672" y="0"/>
                  </a:lnTo>
                  <a:lnTo>
                    <a:pt x="92706" y="92928"/>
                  </a:lnTo>
                  <a:lnTo>
                    <a:pt x="94116" y="92928"/>
                  </a:lnTo>
                  <a:lnTo>
                    <a:pt x="129521" y="0"/>
                  </a:lnTo>
                  <a:lnTo>
                    <a:pt x="137315" y="0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78D0D9AF-4D69-A8E4-CE5E-F002C6F887AA}"/>
                </a:ext>
              </a:extLst>
            </p:cNvPr>
            <p:cNvSpPr/>
            <p:nvPr/>
          </p:nvSpPr>
          <p:spPr>
            <a:xfrm>
              <a:off x="3710675" y="11845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6AD7F95A-8DE0-CCD6-9DAD-6241004016D8}"/>
                </a:ext>
              </a:extLst>
            </p:cNvPr>
            <p:cNvSpPr/>
            <p:nvPr/>
          </p:nvSpPr>
          <p:spPr>
            <a:xfrm>
              <a:off x="3520883" y="1157070"/>
              <a:ext cx="175540" cy="186224"/>
            </a:xfrm>
            <a:custGeom>
              <a:avLst/>
              <a:gdLst>
                <a:gd name="connsiteX0" fmla="*/ 91519 w 175540"/>
                <a:gd name="connsiteY0" fmla="*/ 186225 h 186224"/>
                <a:gd name="connsiteX1" fmla="*/ 44386 w 175540"/>
                <a:gd name="connsiteY1" fmla="*/ 174692 h 186224"/>
                <a:gd name="connsiteX2" fmla="*/ 11802 w 175540"/>
                <a:gd name="connsiteY2" fmla="*/ 143347 h 186224"/>
                <a:gd name="connsiteX3" fmla="*/ 0 w 175540"/>
                <a:gd name="connsiteY3" fmla="*/ 98029 h 186224"/>
                <a:gd name="connsiteX4" fmla="*/ 7571 w 175540"/>
                <a:gd name="connsiteY4" fmla="*/ 59142 h 186224"/>
                <a:gd name="connsiteX5" fmla="*/ 28354 w 175540"/>
                <a:gd name="connsiteY5" fmla="*/ 28093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5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7 w 175540"/>
                <a:gd name="connsiteY17" fmla="*/ 48053 h 186224"/>
                <a:gd name="connsiteX18" fmla="*/ 20486 w 175540"/>
                <a:gd name="connsiteY18" fmla="*/ 85387 h 186224"/>
                <a:gd name="connsiteX19" fmla="*/ 30952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9" y="186225"/>
                  </a:moveTo>
                  <a:cubicBezTo>
                    <a:pt x="73927" y="186225"/>
                    <a:pt x="58192" y="182381"/>
                    <a:pt x="44386" y="174692"/>
                  </a:cubicBezTo>
                  <a:cubicBezTo>
                    <a:pt x="30580" y="167004"/>
                    <a:pt x="19669" y="156580"/>
                    <a:pt x="11802" y="143347"/>
                  </a:cubicBezTo>
                  <a:cubicBezTo>
                    <a:pt x="3934" y="130113"/>
                    <a:pt x="0" y="115032"/>
                    <a:pt x="0" y="98029"/>
                  </a:cubicBezTo>
                  <a:cubicBezTo>
                    <a:pt x="0" y="83982"/>
                    <a:pt x="2524" y="71045"/>
                    <a:pt x="7571" y="59142"/>
                  </a:cubicBezTo>
                  <a:cubicBezTo>
                    <a:pt x="12618" y="47314"/>
                    <a:pt x="19521" y="36964"/>
                    <a:pt x="28354" y="28093"/>
                  </a:cubicBezTo>
                  <a:cubicBezTo>
                    <a:pt x="37186" y="19221"/>
                    <a:pt x="47429" y="12346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5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70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7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2" y="132183"/>
                  </a:cubicBezTo>
                  <a:cubicBezTo>
                    <a:pt x="37929" y="145121"/>
                    <a:pt x="47207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5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932A0CA6-B9A4-1F66-4757-0F3873A93A25}"/>
                </a:ext>
              </a:extLst>
            </p:cNvPr>
            <p:cNvSpPr/>
            <p:nvPr/>
          </p:nvSpPr>
          <p:spPr>
            <a:xfrm>
              <a:off x="2351852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21 w 99386"/>
                <a:gd name="connsiteY8" fmla="*/ 10867 h 128043"/>
                <a:gd name="connsiteX9" fmla="*/ 36221 w 99386"/>
                <a:gd name="connsiteY9" fmla="*/ 117398 h 128043"/>
                <a:gd name="connsiteX10" fmla="*/ 82389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CBB71EDD-6E64-8D59-AEBD-32A0BD3752D8}"/>
                </a:ext>
              </a:extLst>
            </p:cNvPr>
            <p:cNvSpPr/>
            <p:nvPr/>
          </p:nvSpPr>
          <p:spPr>
            <a:xfrm>
              <a:off x="2480037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25D2468A-313A-7744-487E-1F9FF80D8073}"/>
                </a:ext>
              </a:extLst>
            </p:cNvPr>
            <p:cNvSpPr/>
            <p:nvPr/>
          </p:nvSpPr>
          <p:spPr>
            <a:xfrm>
              <a:off x="2612453" y="1183019"/>
              <a:ext cx="83799" cy="132109"/>
            </a:xfrm>
            <a:custGeom>
              <a:avLst/>
              <a:gdLst>
                <a:gd name="connsiteX0" fmla="*/ 40675 w 83799"/>
                <a:gd name="connsiteY0" fmla="*/ 131814 h 132109"/>
                <a:gd name="connsiteX1" fmla="*/ 19744 w 83799"/>
                <a:gd name="connsiteY1" fmla="*/ 129522 h 132109"/>
                <a:gd name="connsiteX2" fmla="*/ 1930 w 83799"/>
                <a:gd name="connsiteY2" fmla="*/ 122721 h 132109"/>
                <a:gd name="connsiteX3" fmla="*/ 0 w 83799"/>
                <a:gd name="connsiteY3" fmla="*/ 90710 h 132109"/>
                <a:gd name="connsiteX4" fmla="*/ 3117 w 83799"/>
                <a:gd name="connsiteY4" fmla="*/ 90710 h 132109"/>
                <a:gd name="connsiteX5" fmla="*/ 13435 w 83799"/>
                <a:gd name="connsiteY5" fmla="*/ 111853 h 132109"/>
                <a:gd name="connsiteX6" fmla="*/ 26869 w 83799"/>
                <a:gd name="connsiteY6" fmla="*/ 119985 h 132109"/>
                <a:gd name="connsiteX7" fmla="*/ 40155 w 83799"/>
                <a:gd name="connsiteY7" fmla="*/ 122499 h 132109"/>
                <a:gd name="connsiteX8" fmla="*/ 57969 w 83799"/>
                <a:gd name="connsiteY8" fmla="*/ 116659 h 132109"/>
                <a:gd name="connsiteX9" fmla="*/ 64501 w 83799"/>
                <a:gd name="connsiteY9" fmla="*/ 100764 h 132109"/>
                <a:gd name="connsiteX10" fmla="*/ 60864 w 83799"/>
                <a:gd name="connsiteY10" fmla="*/ 88048 h 132109"/>
                <a:gd name="connsiteX11" fmla="*/ 50176 w 83799"/>
                <a:gd name="connsiteY11" fmla="*/ 79547 h 132109"/>
                <a:gd name="connsiteX12" fmla="*/ 32733 w 83799"/>
                <a:gd name="connsiteY12" fmla="*/ 70749 h 132109"/>
                <a:gd name="connsiteX13" fmla="*/ 11505 w 83799"/>
                <a:gd name="connsiteY13" fmla="*/ 56851 h 132109"/>
                <a:gd name="connsiteX14" fmla="*/ 4082 w 83799"/>
                <a:gd name="connsiteY14" fmla="*/ 36373 h 132109"/>
                <a:gd name="connsiteX15" fmla="*/ 7497 w 83799"/>
                <a:gd name="connsiteY15" fmla="*/ 22918 h 132109"/>
                <a:gd name="connsiteX16" fmla="*/ 16775 w 83799"/>
                <a:gd name="connsiteY16" fmla="*/ 11311 h 132109"/>
                <a:gd name="connsiteX17" fmla="*/ 29838 w 83799"/>
                <a:gd name="connsiteY17" fmla="*/ 3105 h 132109"/>
                <a:gd name="connsiteX18" fmla="*/ 44831 w 83799"/>
                <a:gd name="connsiteY18" fmla="*/ 0 h 132109"/>
                <a:gd name="connsiteX19" fmla="*/ 61977 w 83799"/>
                <a:gd name="connsiteY19" fmla="*/ 2144 h 132109"/>
                <a:gd name="connsiteX20" fmla="*/ 77787 w 83799"/>
                <a:gd name="connsiteY20" fmla="*/ 8354 h 132109"/>
                <a:gd name="connsiteX21" fmla="*/ 79717 w 83799"/>
                <a:gd name="connsiteY21" fmla="*/ 39404 h 132109"/>
                <a:gd name="connsiteX22" fmla="*/ 76599 w 83799"/>
                <a:gd name="connsiteY22" fmla="*/ 39404 h 132109"/>
                <a:gd name="connsiteX23" fmla="*/ 66431 w 83799"/>
                <a:gd name="connsiteY23" fmla="*/ 18630 h 132109"/>
                <a:gd name="connsiteX24" fmla="*/ 55149 w 83799"/>
                <a:gd name="connsiteY24" fmla="*/ 11681 h 132109"/>
                <a:gd name="connsiteX25" fmla="*/ 43644 w 83799"/>
                <a:gd name="connsiteY25" fmla="*/ 9537 h 132109"/>
                <a:gd name="connsiteX26" fmla="*/ 29690 w 83799"/>
                <a:gd name="connsiteY26" fmla="*/ 15155 h 132109"/>
                <a:gd name="connsiteX27" fmla="*/ 24123 w 83799"/>
                <a:gd name="connsiteY27" fmla="*/ 29349 h 132109"/>
                <a:gd name="connsiteX28" fmla="*/ 30061 w 83799"/>
                <a:gd name="connsiteY28" fmla="*/ 44283 h 132109"/>
                <a:gd name="connsiteX29" fmla="*/ 49285 w 83799"/>
                <a:gd name="connsiteY29" fmla="*/ 55964 h 132109"/>
                <a:gd name="connsiteX30" fmla="*/ 68657 w 83799"/>
                <a:gd name="connsiteY30" fmla="*/ 66757 h 132109"/>
                <a:gd name="connsiteX31" fmla="*/ 80088 w 83799"/>
                <a:gd name="connsiteY31" fmla="*/ 78290 h 132109"/>
                <a:gd name="connsiteX32" fmla="*/ 83799 w 83799"/>
                <a:gd name="connsiteY32" fmla="*/ 94628 h 132109"/>
                <a:gd name="connsiteX33" fmla="*/ 79939 w 83799"/>
                <a:gd name="connsiteY33" fmla="*/ 110744 h 132109"/>
                <a:gd name="connsiteX34" fmla="*/ 69622 w 83799"/>
                <a:gd name="connsiteY34" fmla="*/ 122499 h 132109"/>
                <a:gd name="connsiteX35" fmla="*/ 55668 w 83799"/>
                <a:gd name="connsiteY35" fmla="*/ 129670 h 132109"/>
                <a:gd name="connsiteX36" fmla="*/ 40749 w 83799"/>
                <a:gd name="connsiteY36" fmla="*/ 132110 h 132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799" h="132109">
                  <a:moveTo>
                    <a:pt x="40675" y="131814"/>
                  </a:moveTo>
                  <a:cubicBezTo>
                    <a:pt x="32510" y="131814"/>
                    <a:pt x="25533" y="131075"/>
                    <a:pt x="19744" y="129522"/>
                  </a:cubicBezTo>
                  <a:cubicBezTo>
                    <a:pt x="13954" y="127970"/>
                    <a:pt x="8016" y="125678"/>
                    <a:pt x="1930" y="122721"/>
                  </a:cubicBezTo>
                  <a:lnTo>
                    <a:pt x="0" y="90710"/>
                  </a:lnTo>
                  <a:lnTo>
                    <a:pt x="3117" y="90710"/>
                  </a:lnTo>
                  <a:lnTo>
                    <a:pt x="13435" y="111853"/>
                  </a:lnTo>
                  <a:cubicBezTo>
                    <a:pt x="17962" y="115624"/>
                    <a:pt x="22490" y="118359"/>
                    <a:pt x="26869" y="119985"/>
                  </a:cubicBezTo>
                  <a:cubicBezTo>
                    <a:pt x="31323" y="121686"/>
                    <a:pt x="35702" y="122499"/>
                    <a:pt x="40155" y="122499"/>
                  </a:cubicBezTo>
                  <a:cubicBezTo>
                    <a:pt x="47652" y="122499"/>
                    <a:pt x="53664" y="120577"/>
                    <a:pt x="57969" y="116659"/>
                  </a:cubicBezTo>
                  <a:cubicBezTo>
                    <a:pt x="62274" y="112740"/>
                    <a:pt x="64501" y="107491"/>
                    <a:pt x="64501" y="100764"/>
                  </a:cubicBezTo>
                  <a:cubicBezTo>
                    <a:pt x="64501" y="95441"/>
                    <a:pt x="63313" y="91227"/>
                    <a:pt x="60864" y="88048"/>
                  </a:cubicBezTo>
                  <a:cubicBezTo>
                    <a:pt x="58489" y="84869"/>
                    <a:pt x="54926" y="82060"/>
                    <a:pt x="50176" y="79547"/>
                  </a:cubicBezTo>
                  <a:cubicBezTo>
                    <a:pt x="45425" y="77033"/>
                    <a:pt x="39636" y="74076"/>
                    <a:pt x="32733" y="70749"/>
                  </a:cubicBezTo>
                  <a:cubicBezTo>
                    <a:pt x="23529" y="66314"/>
                    <a:pt x="16404" y="61730"/>
                    <a:pt x="11505" y="56851"/>
                  </a:cubicBezTo>
                  <a:cubicBezTo>
                    <a:pt x="6606" y="51971"/>
                    <a:pt x="4082" y="45170"/>
                    <a:pt x="4082" y="36373"/>
                  </a:cubicBezTo>
                  <a:cubicBezTo>
                    <a:pt x="4082" y="31715"/>
                    <a:pt x="5196" y="27206"/>
                    <a:pt x="7497" y="22918"/>
                  </a:cubicBezTo>
                  <a:cubicBezTo>
                    <a:pt x="9798" y="18556"/>
                    <a:pt x="12841" y="14712"/>
                    <a:pt x="16775" y="11311"/>
                  </a:cubicBezTo>
                  <a:cubicBezTo>
                    <a:pt x="20709" y="7910"/>
                    <a:pt x="25014" y="5175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9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431" y="18630"/>
                  </a:lnTo>
                  <a:cubicBezTo>
                    <a:pt x="62274" y="15377"/>
                    <a:pt x="58489" y="13085"/>
                    <a:pt x="55149" y="11681"/>
                  </a:cubicBezTo>
                  <a:cubicBezTo>
                    <a:pt x="51809" y="10276"/>
                    <a:pt x="47949" y="9537"/>
                    <a:pt x="43644" y="9537"/>
                  </a:cubicBezTo>
                  <a:cubicBezTo>
                    <a:pt x="38077" y="9537"/>
                    <a:pt x="33401" y="11385"/>
                    <a:pt x="29690" y="15155"/>
                  </a:cubicBezTo>
                  <a:cubicBezTo>
                    <a:pt x="25978" y="18926"/>
                    <a:pt x="24123" y="23657"/>
                    <a:pt x="24123" y="29349"/>
                  </a:cubicBezTo>
                  <a:cubicBezTo>
                    <a:pt x="24123" y="35707"/>
                    <a:pt x="26127" y="40660"/>
                    <a:pt x="30061" y="44283"/>
                  </a:cubicBezTo>
                  <a:cubicBezTo>
                    <a:pt x="33995" y="47905"/>
                    <a:pt x="40452" y="51750"/>
                    <a:pt x="49285" y="55964"/>
                  </a:cubicBezTo>
                  <a:cubicBezTo>
                    <a:pt x="57078" y="59734"/>
                    <a:pt x="63536" y="63282"/>
                    <a:pt x="68657" y="66757"/>
                  </a:cubicBezTo>
                  <a:cubicBezTo>
                    <a:pt x="73779" y="70158"/>
                    <a:pt x="77564" y="74002"/>
                    <a:pt x="80088" y="78290"/>
                  </a:cubicBezTo>
                  <a:cubicBezTo>
                    <a:pt x="82537" y="82578"/>
                    <a:pt x="83799" y="87974"/>
                    <a:pt x="83799" y="94628"/>
                  </a:cubicBezTo>
                  <a:cubicBezTo>
                    <a:pt x="83799" y="100690"/>
                    <a:pt x="82537" y="106087"/>
                    <a:pt x="79939" y="110744"/>
                  </a:cubicBezTo>
                  <a:cubicBezTo>
                    <a:pt x="77342" y="115402"/>
                    <a:pt x="73927" y="119320"/>
                    <a:pt x="69622" y="122499"/>
                  </a:cubicBezTo>
                  <a:cubicBezTo>
                    <a:pt x="65317" y="125678"/>
                    <a:pt x="60715" y="128043"/>
                    <a:pt x="55668" y="129670"/>
                  </a:cubicBezTo>
                  <a:cubicBezTo>
                    <a:pt x="50695" y="131296"/>
                    <a:pt x="45722" y="132110"/>
                    <a:pt x="40749" y="132110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C8764467-CCEB-90DB-651A-7C2F3EFBC388}"/>
                </a:ext>
              </a:extLst>
            </p:cNvPr>
            <p:cNvSpPr/>
            <p:nvPr/>
          </p:nvSpPr>
          <p:spPr>
            <a:xfrm>
              <a:off x="2727649" y="1182871"/>
              <a:ext cx="111558" cy="131961"/>
            </a:xfrm>
            <a:custGeom>
              <a:avLst/>
              <a:gdLst>
                <a:gd name="connsiteX0" fmla="*/ 65243 w 111558"/>
                <a:gd name="connsiteY0" fmla="*/ 131962 h 131961"/>
                <a:gd name="connsiteX1" fmla="*/ 30580 w 111558"/>
                <a:gd name="connsiteY1" fmla="*/ 123830 h 131961"/>
                <a:gd name="connsiteX2" fmla="*/ 8016 w 111558"/>
                <a:gd name="connsiteY2" fmla="*/ 101503 h 131961"/>
                <a:gd name="connsiteX3" fmla="*/ 0 w 111558"/>
                <a:gd name="connsiteY3" fmla="*/ 69271 h 131961"/>
                <a:gd name="connsiteX4" fmla="*/ 5493 w 111558"/>
                <a:gd name="connsiteY4" fmla="*/ 42878 h 131961"/>
                <a:gd name="connsiteX5" fmla="*/ 20412 w 111558"/>
                <a:gd name="connsiteY5" fmla="*/ 20774 h 131961"/>
                <a:gd name="connsiteX6" fmla="*/ 42159 w 111558"/>
                <a:gd name="connsiteY6" fmla="*/ 5545 h 131961"/>
                <a:gd name="connsiteX7" fmla="*/ 68286 w 111558"/>
                <a:gd name="connsiteY7" fmla="*/ 0 h 131961"/>
                <a:gd name="connsiteX8" fmla="*/ 85061 w 111558"/>
                <a:gd name="connsiteY8" fmla="*/ 1257 h 131961"/>
                <a:gd name="connsiteX9" fmla="*/ 97234 w 111558"/>
                <a:gd name="connsiteY9" fmla="*/ 4584 h 131961"/>
                <a:gd name="connsiteX10" fmla="*/ 108070 w 111558"/>
                <a:gd name="connsiteY10" fmla="*/ 9315 h 131961"/>
                <a:gd name="connsiteX11" fmla="*/ 109258 w 111558"/>
                <a:gd name="connsiteY11" fmla="*/ 43839 h 131961"/>
                <a:gd name="connsiteX12" fmla="*/ 105769 w 111558"/>
                <a:gd name="connsiteY12" fmla="*/ 43839 h 131961"/>
                <a:gd name="connsiteX13" fmla="*/ 92335 w 111558"/>
                <a:gd name="connsiteY13" fmla="*/ 18630 h 131961"/>
                <a:gd name="connsiteX14" fmla="*/ 80385 w 111558"/>
                <a:gd name="connsiteY14" fmla="*/ 11829 h 131961"/>
                <a:gd name="connsiteX15" fmla="*/ 68435 w 111558"/>
                <a:gd name="connsiteY15" fmla="*/ 9685 h 131961"/>
                <a:gd name="connsiteX16" fmla="*/ 44238 w 111558"/>
                <a:gd name="connsiteY16" fmla="*/ 16634 h 131961"/>
                <a:gd name="connsiteX17" fmla="*/ 27389 w 111558"/>
                <a:gd name="connsiteY17" fmla="*/ 35929 h 131961"/>
                <a:gd name="connsiteX18" fmla="*/ 21228 w 111558"/>
                <a:gd name="connsiteY18" fmla="*/ 64391 h 131961"/>
                <a:gd name="connsiteX19" fmla="*/ 27166 w 111558"/>
                <a:gd name="connsiteY19" fmla="*/ 95367 h 131961"/>
                <a:gd name="connsiteX20" fmla="*/ 43273 w 111558"/>
                <a:gd name="connsiteY20" fmla="*/ 115032 h 131961"/>
                <a:gd name="connsiteX21" fmla="*/ 65688 w 111558"/>
                <a:gd name="connsiteY21" fmla="*/ 121834 h 131961"/>
                <a:gd name="connsiteX22" fmla="*/ 82760 w 111558"/>
                <a:gd name="connsiteY22" fmla="*/ 119098 h 131961"/>
                <a:gd name="connsiteX23" fmla="*/ 95155 w 111558"/>
                <a:gd name="connsiteY23" fmla="*/ 112666 h 131961"/>
                <a:gd name="connsiteX24" fmla="*/ 108219 w 111558"/>
                <a:gd name="connsiteY24" fmla="*/ 90932 h 131961"/>
                <a:gd name="connsiteX25" fmla="*/ 111559 w 111558"/>
                <a:gd name="connsiteY25" fmla="*/ 90932 h 131961"/>
                <a:gd name="connsiteX26" fmla="*/ 109258 w 111558"/>
                <a:gd name="connsiteY26" fmla="*/ 122203 h 131961"/>
                <a:gd name="connsiteX27" fmla="*/ 90925 w 111558"/>
                <a:gd name="connsiteY27" fmla="*/ 129152 h 131961"/>
                <a:gd name="connsiteX28" fmla="*/ 65614 w 111558"/>
                <a:gd name="connsiteY28" fmla="*/ 131888 h 131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11558" h="131961">
                  <a:moveTo>
                    <a:pt x="65243" y="131962"/>
                  </a:moveTo>
                  <a:cubicBezTo>
                    <a:pt x="51883" y="131962"/>
                    <a:pt x="40304" y="129226"/>
                    <a:pt x="30580" y="123830"/>
                  </a:cubicBezTo>
                  <a:cubicBezTo>
                    <a:pt x="20857" y="118359"/>
                    <a:pt x="13286" y="110966"/>
                    <a:pt x="8016" y="101503"/>
                  </a:cubicBezTo>
                  <a:cubicBezTo>
                    <a:pt x="2672" y="92040"/>
                    <a:pt x="0" y="81321"/>
                    <a:pt x="0" y="69271"/>
                  </a:cubicBezTo>
                  <a:cubicBezTo>
                    <a:pt x="0" y="59956"/>
                    <a:pt x="1781" y="51158"/>
                    <a:pt x="5493" y="42878"/>
                  </a:cubicBezTo>
                  <a:cubicBezTo>
                    <a:pt x="9130" y="34598"/>
                    <a:pt x="14103" y="27206"/>
                    <a:pt x="20412" y="20774"/>
                  </a:cubicBezTo>
                  <a:cubicBezTo>
                    <a:pt x="26721" y="14268"/>
                    <a:pt x="33921" y="9241"/>
                    <a:pt x="42159" y="5545"/>
                  </a:cubicBezTo>
                  <a:cubicBezTo>
                    <a:pt x="50324" y="1848"/>
                    <a:pt x="59008" y="0"/>
                    <a:pt x="68286" y="0"/>
                  </a:cubicBezTo>
                  <a:cubicBezTo>
                    <a:pt x="74892" y="0"/>
                    <a:pt x="80459" y="444"/>
                    <a:pt x="85061" y="1257"/>
                  </a:cubicBezTo>
                  <a:cubicBezTo>
                    <a:pt x="89589" y="2070"/>
                    <a:pt x="93671" y="3179"/>
                    <a:pt x="97234" y="4584"/>
                  </a:cubicBezTo>
                  <a:cubicBezTo>
                    <a:pt x="100796" y="5914"/>
                    <a:pt x="104434" y="7541"/>
                    <a:pt x="108070" y="9315"/>
                  </a:cubicBezTo>
                  <a:lnTo>
                    <a:pt x="109258" y="43839"/>
                  </a:lnTo>
                  <a:lnTo>
                    <a:pt x="105769" y="43839"/>
                  </a:lnTo>
                  <a:lnTo>
                    <a:pt x="92335" y="18630"/>
                  </a:lnTo>
                  <a:cubicBezTo>
                    <a:pt x="87881" y="15525"/>
                    <a:pt x="83948" y="13233"/>
                    <a:pt x="80385" y="11829"/>
                  </a:cubicBezTo>
                  <a:cubicBezTo>
                    <a:pt x="76822" y="10424"/>
                    <a:pt x="72814" y="9685"/>
                    <a:pt x="68435" y="9685"/>
                  </a:cubicBezTo>
                  <a:cubicBezTo>
                    <a:pt x="59454" y="9685"/>
                    <a:pt x="51437" y="12050"/>
                    <a:pt x="44238" y="16634"/>
                  </a:cubicBezTo>
                  <a:cubicBezTo>
                    <a:pt x="37038" y="21217"/>
                    <a:pt x="31471" y="27723"/>
                    <a:pt x="27389" y="35929"/>
                  </a:cubicBezTo>
                  <a:cubicBezTo>
                    <a:pt x="23306" y="44135"/>
                    <a:pt x="21228" y="53598"/>
                    <a:pt x="21228" y="64391"/>
                  </a:cubicBezTo>
                  <a:cubicBezTo>
                    <a:pt x="21228" y="76442"/>
                    <a:pt x="23232" y="86718"/>
                    <a:pt x="27166" y="95367"/>
                  </a:cubicBezTo>
                  <a:cubicBezTo>
                    <a:pt x="31100" y="103943"/>
                    <a:pt x="36518" y="110523"/>
                    <a:pt x="43273" y="115032"/>
                  </a:cubicBezTo>
                  <a:cubicBezTo>
                    <a:pt x="50027" y="119542"/>
                    <a:pt x="57524" y="121834"/>
                    <a:pt x="65688" y="121834"/>
                  </a:cubicBezTo>
                  <a:cubicBezTo>
                    <a:pt x="72443" y="121834"/>
                    <a:pt x="78158" y="120946"/>
                    <a:pt x="82760" y="119098"/>
                  </a:cubicBezTo>
                  <a:cubicBezTo>
                    <a:pt x="87362" y="117250"/>
                    <a:pt x="91518" y="115180"/>
                    <a:pt x="95155" y="112666"/>
                  </a:cubicBezTo>
                  <a:lnTo>
                    <a:pt x="108219" y="90932"/>
                  </a:lnTo>
                  <a:lnTo>
                    <a:pt x="111559" y="90932"/>
                  </a:lnTo>
                  <a:lnTo>
                    <a:pt x="109258" y="122203"/>
                  </a:lnTo>
                  <a:cubicBezTo>
                    <a:pt x="103543" y="125086"/>
                    <a:pt x="97456" y="127378"/>
                    <a:pt x="90925" y="129152"/>
                  </a:cubicBezTo>
                  <a:cubicBezTo>
                    <a:pt x="84393" y="130927"/>
                    <a:pt x="76006" y="131888"/>
                    <a:pt x="65614" y="131888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2F19111F-4381-D869-E0E3-FCFC40F4475F}"/>
                </a:ext>
              </a:extLst>
            </p:cNvPr>
            <p:cNvSpPr/>
            <p:nvPr/>
          </p:nvSpPr>
          <p:spPr>
            <a:xfrm>
              <a:off x="2870086" y="1183019"/>
              <a:ext cx="131079" cy="131887"/>
            </a:xfrm>
            <a:custGeom>
              <a:avLst/>
              <a:gdLst>
                <a:gd name="connsiteX0" fmla="*/ 69325 w 131079"/>
                <a:gd name="connsiteY0" fmla="*/ 122129 h 131887"/>
                <a:gd name="connsiteX1" fmla="*/ 90182 w 131079"/>
                <a:gd name="connsiteY1" fmla="*/ 115919 h 131887"/>
                <a:gd name="connsiteX2" fmla="*/ 104211 w 131079"/>
                <a:gd name="connsiteY2" fmla="*/ 98472 h 131887"/>
                <a:gd name="connsiteX3" fmla="*/ 109258 w 131079"/>
                <a:gd name="connsiteY3" fmla="*/ 71858 h 131887"/>
                <a:gd name="connsiteX4" fmla="*/ 103023 w 131079"/>
                <a:gd name="connsiteY4" fmla="*/ 38960 h 131887"/>
                <a:gd name="connsiteX5" fmla="*/ 86100 w 131079"/>
                <a:gd name="connsiteY5" fmla="*/ 17151 h 131887"/>
                <a:gd name="connsiteX6" fmla="*/ 62348 w 131079"/>
                <a:gd name="connsiteY6" fmla="*/ 9389 h 131887"/>
                <a:gd name="connsiteX7" fmla="*/ 41343 w 131079"/>
                <a:gd name="connsiteY7" fmla="*/ 15525 h 131887"/>
                <a:gd name="connsiteX8" fmla="*/ 27017 w 131079"/>
                <a:gd name="connsiteY8" fmla="*/ 32898 h 131887"/>
                <a:gd name="connsiteX9" fmla="*/ 21822 w 131079"/>
                <a:gd name="connsiteY9" fmla="*/ 59512 h 131887"/>
                <a:gd name="connsiteX10" fmla="*/ 28131 w 131079"/>
                <a:gd name="connsiteY10" fmla="*/ 92484 h 131887"/>
                <a:gd name="connsiteX11" fmla="*/ 45277 w 131079"/>
                <a:gd name="connsiteY11" fmla="*/ 114441 h 131887"/>
                <a:gd name="connsiteX12" fmla="*/ 69325 w 131079"/>
                <a:gd name="connsiteY12" fmla="*/ 122203 h 131887"/>
                <a:gd name="connsiteX13" fmla="*/ 65466 w 131079"/>
                <a:gd name="connsiteY13" fmla="*/ 131888 h 131887"/>
                <a:gd name="connsiteX14" fmla="*/ 39487 w 131079"/>
                <a:gd name="connsiteY14" fmla="*/ 126935 h 131887"/>
                <a:gd name="connsiteX15" fmla="*/ 18630 w 131079"/>
                <a:gd name="connsiteY15" fmla="*/ 113184 h 131887"/>
                <a:gd name="connsiteX16" fmla="*/ 4899 w 131079"/>
                <a:gd name="connsiteY16" fmla="*/ 92336 h 131887"/>
                <a:gd name="connsiteX17" fmla="*/ 0 w 131079"/>
                <a:gd name="connsiteY17" fmla="*/ 65944 h 131887"/>
                <a:gd name="connsiteX18" fmla="*/ 4899 w 131079"/>
                <a:gd name="connsiteY18" fmla="*/ 39552 h 131887"/>
                <a:gd name="connsiteX19" fmla="*/ 18630 w 131079"/>
                <a:gd name="connsiteY19" fmla="*/ 18704 h 131887"/>
                <a:gd name="connsiteX20" fmla="*/ 39487 w 131079"/>
                <a:gd name="connsiteY20" fmla="*/ 4953 h 131887"/>
                <a:gd name="connsiteX21" fmla="*/ 65466 w 131079"/>
                <a:gd name="connsiteY21" fmla="*/ 0 h 131887"/>
                <a:gd name="connsiteX22" fmla="*/ 91444 w 131079"/>
                <a:gd name="connsiteY22" fmla="*/ 4953 h 131887"/>
                <a:gd name="connsiteX23" fmla="*/ 112301 w 131079"/>
                <a:gd name="connsiteY23" fmla="*/ 18704 h 131887"/>
                <a:gd name="connsiteX24" fmla="*/ 126107 w 131079"/>
                <a:gd name="connsiteY24" fmla="*/ 39552 h 131887"/>
                <a:gd name="connsiteX25" fmla="*/ 131080 w 131079"/>
                <a:gd name="connsiteY25" fmla="*/ 65944 h 131887"/>
                <a:gd name="connsiteX26" fmla="*/ 126107 w 131079"/>
                <a:gd name="connsiteY26" fmla="*/ 92336 h 131887"/>
                <a:gd name="connsiteX27" fmla="*/ 112301 w 131079"/>
                <a:gd name="connsiteY27" fmla="*/ 113184 h 131887"/>
                <a:gd name="connsiteX28" fmla="*/ 91444 w 131079"/>
                <a:gd name="connsiteY28" fmla="*/ 126935 h 131887"/>
                <a:gd name="connsiteX29" fmla="*/ 65466 w 131079"/>
                <a:gd name="connsiteY29" fmla="*/ 131888 h 131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31079" h="131887">
                  <a:moveTo>
                    <a:pt x="69325" y="122129"/>
                  </a:moveTo>
                  <a:cubicBezTo>
                    <a:pt x="77267" y="122129"/>
                    <a:pt x="84170" y="120059"/>
                    <a:pt x="90182" y="115919"/>
                  </a:cubicBezTo>
                  <a:cubicBezTo>
                    <a:pt x="96120" y="111779"/>
                    <a:pt x="100796" y="105939"/>
                    <a:pt x="104211" y="98472"/>
                  </a:cubicBezTo>
                  <a:cubicBezTo>
                    <a:pt x="107551" y="91005"/>
                    <a:pt x="109258" y="82134"/>
                    <a:pt x="109258" y="71858"/>
                  </a:cubicBezTo>
                  <a:cubicBezTo>
                    <a:pt x="109258" y="59290"/>
                    <a:pt x="107180" y="48349"/>
                    <a:pt x="103023" y="38960"/>
                  </a:cubicBezTo>
                  <a:cubicBezTo>
                    <a:pt x="98867" y="29571"/>
                    <a:pt x="93226" y="22326"/>
                    <a:pt x="86100" y="17151"/>
                  </a:cubicBezTo>
                  <a:cubicBezTo>
                    <a:pt x="78974" y="11976"/>
                    <a:pt x="71033" y="9389"/>
                    <a:pt x="62348" y="9389"/>
                  </a:cubicBezTo>
                  <a:cubicBezTo>
                    <a:pt x="54406" y="9389"/>
                    <a:pt x="47429" y="11459"/>
                    <a:pt x="41343" y="15525"/>
                  </a:cubicBezTo>
                  <a:cubicBezTo>
                    <a:pt x="35256" y="19591"/>
                    <a:pt x="30506" y="25357"/>
                    <a:pt x="27017" y="32898"/>
                  </a:cubicBezTo>
                  <a:cubicBezTo>
                    <a:pt x="23603" y="40439"/>
                    <a:pt x="21822" y="49236"/>
                    <a:pt x="21822" y="59512"/>
                  </a:cubicBezTo>
                  <a:cubicBezTo>
                    <a:pt x="21822" y="72080"/>
                    <a:pt x="23900" y="83021"/>
                    <a:pt x="28131" y="92484"/>
                  </a:cubicBezTo>
                  <a:cubicBezTo>
                    <a:pt x="32362" y="101947"/>
                    <a:pt x="38077" y="109266"/>
                    <a:pt x="45277" y="114441"/>
                  </a:cubicBezTo>
                  <a:cubicBezTo>
                    <a:pt x="52477" y="119616"/>
                    <a:pt x="60493" y="122203"/>
                    <a:pt x="69325" y="122203"/>
                  </a:cubicBezTo>
                  <a:moveTo>
                    <a:pt x="65466" y="131888"/>
                  </a:moveTo>
                  <a:cubicBezTo>
                    <a:pt x="56113" y="131888"/>
                    <a:pt x="47429" y="130261"/>
                    <a:pt x="39487" y="126935"/>
                  </a:cubicBezTo>
                  <a:cubicBezTo>
                    <a:pt x="31471" y="123608"/>
                    <a:pt x="24568" y="119024"/>
                    <a:pt x="18630" y="113184"/>
                  </a:cubicBezTo>
                  <a:cubicBezTo>
                    <a:pt x="12692" y="107270"/>
                    <a:pt x="8165" y="100320"/>
                    <a:pt x="4899" y="92336"/>
                  </a:cubicBezTo>
                  <a:cubicBezTo>
                    <a:pt x="1633" y="84352"/>
                    <a:pt x="0" y="75555"/>
                    <a:pt x="0" y="65944"/>
                  </a:cubicBezTo>
                  <a:cubicBezTo>
                    <a:pt x="0" y="56333"/>
                    <a:pt x="1633" y="47610"/>
                    <a:pt x="4899" y="39552"/>
                  </a:cubicBezTo>
                  <a:cubicBezTo>
                    <a:pt x="8165" y="31567"/>
                    <a:pt x="12692" y="24544"/>
                    <a:pt x="18630" y="18704"/>
                  </a:cubicBezTo>
                  <a:cubicBezTo>
                    <a:pt x="24568" y="12790"/>
                    <a:pt x="31471" y="8206"/>
                    <a:pt x="39487" y="4953"/>
                  </a:cubicBezTo>
                  <a:cubicBezTo>
                    <a:pt x="47503" y="1626"/>
                    <a:pt x="56113" y="0"/>
                    <a:pt x="65466" y="0"/>
                  </a:cubicBezTo>
                  <a:cubicBezTo>
                    <a:pt x="74818" y="0"/>
                    <a:pt x="83502" y="1626"/>
                    <a:pt x="91444" y="4953"/>
                  </a:cubicBezTo>
                  <a:cubicBezTo>
                    <a:pt x="99460" y="8280"/>
                    <a:pt x="106363" y="12864"/>
                    <a:pt x="112301" y="18704"/>
                  </a:cubicBezTo>
                  <a:cubicBezTo>
                    <a:pt x="118239" y="24618"/>
                    <a:pt x="122841" y="31567"/>
                    <a:pt x="126107" y="39552"/>
                  </a:cubicBezTo>
                  <a:cubicBezTo>
                    <a:pt x="129447" y="47536"/>
                    <a:pt x="131080" y="56407"/>
                    <a:pt x="131080" y="65944"/>
                  </a:cubicBezTo>
                  <a:cubicBezTo>
                    <a:pt x="131080" y="75481"/>
                    <a:pt x="129447" y="84352"/>
                    <a:pt x="126107" y="92336"/>
                  </a:cubicBezTo>
                  <a:cubicBezTo>
                    <a:pt x="122767" y="100320"/>
                    <a:pt x="118165" y="107344"/>
                    <a:pt x="112301" y="113184"/>
                  </a:cubicBezTo>
                  <a:cubicBezTo>
                    <a:pt x="106363" y="119098"/>
                    <a:pt x="99460" y="123682"/>
                    <a:pt x="91444" y="126935"/>
                  </a:cubicBezTo>
                  <a:cubicBezTo>
                    <a:pt x="83428" y="130261"/>
                    <a:pt x="74818" y="131888"/>
                    <a:pt x="65466" y="131888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2102143E-BEAB-BC1F-A943-FAE4C6587AA0}"/>
                </a:ext>
              </a:extLst>
            </p:cNvPr>
            <p:cNvSpPr/>
            <p:nvPr/>
          </p:nvSpPr>
          <p:spPr>
            <a:xfrm>
              <a:off x="3023359" y="1184867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2C258963-A7AB-242F-3D16-94ACD4CBDED5}"/>
                </a:ext>
              </a:extLst>
            </p:cNvPr>
            <p:cNvSpPr/>
            <p:nvPr/>
          </p:nvSpPr>
          <p:spPr>
            <a:xfrm>
              <a:off x="3105599" y="1184867"/>
              <a:ext cx="99311" cy="128043"/>
            </a:xfrm>
            <a:custGeom>
              <a:avLst/>
              <a:gdLst>
                <a:gd name="connsiteX0" fmla="*/ 0 w 99311"/>
                <a:gd name="connsiteY0" fmla="*/ 128043 h 128043"/>
                <a:gd name="connsiteX1" fmla="*/ 0 w 99311"/>
                <a:gd name="connsiteY1" fmla="*/ 124938 h 128043"/>
                <a:gd name="connsiteX2" fmla="*/ 15735 w 99311"/>
                <a:gd name="connsiteY2" fmla="*/ 117176 h 128043"/>
                <a:gd name="connsiteX3" fmla="*/ 15735 w 99311"/>
                <a:gd name="connsiteY3" fmla="*/ 10867 h 128043"/>
                <a:gd name="connsiteX4" fmla="*/ 0 w 99311"/>
                <a:gd name="connsiteY4" fmla="*/ 3105 h 128043"/>
                <a:gd name="connsiteX5" fmla="*/ 0 w 99311"/>
                <a:gd name="connsiteY5" fmla="*/ 0 h 128043"/>
                <a:gd name="connsiteX6" fmla="*/ 53961 w 99311"/>
                <a:gd name="connsiteY6" fmla="*/ 0 h 128043"/>
                <a:gd name="connsiteX7" fmla="*/ 53961 w 99311"/>
                <a:gd name="connsiteY7" fmla="*/ 3105 h 128043"/>
                <a:gd name="connsiteX8" fmla="*/ 36221 w 99311"/>
                <a:gd name="connsiteY8" fmla="*/ 10867 h 128043"/>
                <a:gd name="connsiteX9" fmla="*/ 36221 w 99311"/>
                <a:gd name="connsiteY9" fmla="*/ 117398 h 128043"/>
                <a:gd name="connsiteX10" fmla="*/ 82389 w 99311"/>
                <a:gd name="connsiteY10" fmla="*/ 117398 h 128043"/>
                <a:gd name="connsiteX11" fmla="*/ 96194 w 99311"/>
                <a:gd name="connsiteY11" fmla="*/ 83982 h 128043"/>
                <a:gd name="connsiteX12" fmla="*/ 99312 w 99311"/>
                <a:gd name="connsiteY12" fmla="*/ 83982 h 128043"/>
                <a:gd name="connsiteX13" fmla="*/ 99312 w 99311"/>
                <a:gd name="connsiteY13" fmla="*/ 128043 h 128043"/>
                <a:gd name="connsiteX14" fmla="*/ 0 w 99311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1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3982"/>
                  </a:lnTo>
                  <a:lnTo>
                    <a:pt x="99312" y="83982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2B91E858-BFF5-04AC-2E8B-27E0CFE9DFC2}"/>
                </a:ext>
              </a:extLst>
            </p:cNvPr>
            <p:cNvSpPr/>
            <p:nvPr/>
          </p:nvSpPr>
          <p:spPr>
            <a:xfrm>
              <a:off x="3255680" y="1197731"/>
              <a:ext cx="107699" cy="103277"/>
            </a:xfrm>
            <a:custGeom>
              <a:avLst/>
              <a:gdLst>
                <a:gd name="connsiteX0" fmla="*/ 0 w 107699"/>
                <a:gd name="connsiteY0" fmla="*/ 102464 h 103277"/>
                <a:gd name="connsiteX1" fmla="*/ 0 w 107699"/>
                <a:gd name="connsiteY1" fmla="*/ 99951 h 103277"/>
                <a:gd name="connsiteX2" fmla="*/ 12618 w 107699"/>
                <a:gd name="connsiteY2" fmla="*/ 93741 h 103277"/>
                <a:gd name="connsiteX3" fmla="*/ 12618 w 107699"/>
                <a:gd name="connsiteY3" fmla="*/ 9019 h 103277"/>
                <a:gd name="connsiteX4" fmla="*/ 148 w 107699"/>
                <a:gd name="connsiteY4" fmla="*/ 2514 h 103277"/>
                <a:gd name="connsiteX5" fmla="*/ 148 w 107699"/>
                <a:gd name="connsiteY5" fmla="*/ 0 h 103277"/>
                <a:gd name="connsiteX6" fmla="*/ 24642 w 107699"/>
                <a:gd name="connsiteY6" fmla="*/ 0 h 103277"/>
                <a:gd name="connsiteX7" fmla="*/ 84319 w 107699"/>
                <a:gd name="connsiteY7" fmla="*/ 73115 h 103277"/>
                <a:gd name="connsiteX8" fmla="*/ 84319 w 107699"/>
                <a:gd name="connsiteY8" fmla="*/ 8576 h 103277"/>
                <a:gd name="connsiteX9" fmla="*/ 68286 w 107699"/>
                <a:gd name="connsiteY9" fmla="*/ 2514 h 103277"/>
                <a:gd name="connsiteX10" fmla="*/ 68286 w 107699"/>
                <a:gd name="connsiteY10" fmla="*/ 0 h 103277"/>
                <a:gd name="connsiteX11" fmla="*/ 107699 w 107699"/>
                <a:gd name="connsiteY11" fmla="*/ 0 h 103277"/>
                <a:gd name="connsiteX12" fmla="*/ 107699 w 107699"/>
                <a:gd name="connsiteY12" fmla="*/ 2514 h 103277"/>
                <a:gd name="connsiteX13" fmla="*/ 95230 w 107699"/>
                <a:gd name="connsiteY13" fmla="*/ 8576 h 103277"/>
                <a:gd name="connsiteX14" fmla="*/ 95230 w 107699"/>
                <a:gd name="connsiteY14" fmla="*/ 103278 h 103277"/>
                <a:gd name="connsiteX15" fmla="*/ 88549 w 107699"/>
                <a:gd name="connsiteY15" fmla="*/ 103278 h 103277"/>
                <a:gd name="connsiteX16" fmla="*/ 23529 w 107699"/>
                <a:gd name="connsiteY16" fmla="*/ 23805 h 103277"/>
                <a:gd name="connsiteX17" fmla="*/ 23529 w 107699"/>
                <a:gd name="connsiteY17" fmla="*/ 93963 h 103277"/>
                <a:gd name="connsiteX18" fmla="*/ 39561 w 107699"/>
                <a:gd name="connsiteY18" fmla="*/ 99951 h 103277"/>
                <a:gd name="connsiteX19" fmla="*/ 39561 w 107699"/>
                <a:gd name="connsiteY19" fmla="*/ 102464 h 103277"/>
                <a:gd name="connsiteX20" fmla="*/ 0 w 107699"/>
                <a:gd name="connsiteY20" fmla="*/ 102464 h 10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7699" h="103277">
                  <a:moveTo>
                    <a:pt x="0" y="102464"/>
                  </a:moveTo>
                  <a:lnTo>
                    <a:pt x="0" y="99951"/>
                  </a:lnTo>
                  <a:lnTo>
                    <a:pt x="12618" y="93741"/>
                  </a:lnTo>
                  <a:lnTo>
                    <a:pt x="12618" y="9019"/>
                  </a:lnTo>
                  <a:lnTo>
                    <a:pt x="148" y="2514"/>
                  </a:lnTo>
                  <a:lnTo>
                    <a:pt x="148" y="0"/>
                  </a:lnTo>
                  <a:lnTo>
                    <a:pt x="24642" y="0"/>
                  </a:lnTo>
                  <a:lnTo>
                    <a:pt x="84319" y="73115"/>
                  </a:lnTo>
                  <a:lnTo>
                    <a:pt x="84319" y="8576"/>
                  </a:lnTo>
                  <a:lnTo>
                    <a:pt x="68286" y="2514"/>
                  </a:lnTo>
                  <a:lnTo>
                    <a:pt x="68286" y="0"/>
                  </a:lnTo>
                  <a:lnTo>
                    <a:pt x="107699" y="0"/>
                  </a:lnTo>
                  <a:lnTo>
                    <a:pt x="107699" y="2514"/>
                  </a:lnTo>
                  <a:lnTo>
                    <a:pt x="95230" y="8576"/>
                  </a:lnTo>
                  <a:lnTo>
                    <a:pt x="95230" y="103278"/>
                  </a:lnTo>
                  <a:lnTo>
                    <a:pt x="88549" y="103278"/>
                  </a:lnTo>
                  <a:lnTo>
                    <a:pt x="23529" y="23805"/>
                  </a:lnTo>
                  <a:lnTo>
                    <a:pt x="23529" y="93963"/>
                  </a:lnTo>
                  <a:lnTo>
                    <a:pt x="39561" y="99951"/>
                  </a:lnTo>
                  <a:lnTo>
                    <a:pt x="39561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5176F0DB-6034-0DC4-3750-0ECF89FD1E14}"/>
                </a:ext>
              </a:extLst>
            </p:cNvPr>
            <p:cNvSpPr/>
            <p:nvPr/>
          </p:nvSpPr>
          <p:spPr>
            <a:xfrm>
              <a:off x="3368798" y="1196696"/>
              <a:ext cx="108144" cy="102833"/>
            </a:xfrm>
            <a:custGeom>
              <a:avLst/>
              <a:gdLst>
                <a:gd name="connsiteX0" fmla="*/ 30951 w 108144"/>
                <a:gd name="connsiteY0" fmla="*/ 69049 h 102833"/>
                <a:gd name="connsiteX1" fmla="*/ 30951 w 108144"/>
                <a:gd name="connsiteY1" fmla="*/ 69049 h 102833"/>
                <a:gd name="connsiteX2" fmla="*/ 50472 w 108144"/>
                <a:gd name="connsiteY2" fmla="*/ 21365 h 102833"/>
                <a:gd name="connsiteX3" fmla="*/ 62423 w 108144"/>
                <a:gd name="connsiteY3" fmla="*/ 50567 h 102833"/>
                <a:gd name="connsiteX4" fmla="*/ 31026 w 108144"/>
                <a:gd name="connsiteY4" fmla="*/ 69123 h 102833"/>
                <a:gd name="connsiteX5" fmla="*/ 97605 w 108144"/>
                <a:gd name="connsiteY5" fmla="*/ 94924 h 102833"/>
                <a:gd name="connsiteX6" fmla="*/ 80385 w 108144"/>
                <a:gd name="connsiteY6" fmla="*/ 53450 h 102833"/>
                <a:gd name="connsiteX7" fmla="*/ 80385 w 108144"/>
                <a:gd name="connsiteY7" fmla="*/ 53450 h 102833"/>
                <a:gd name="connsiteX8" fmla="*/ 95081 w 108144"/>
                <a:gd name="connsiteY8" fmla="*/ 51971 h 102833"/>
                <a:gd name="connsiteX9" fmla="*/ 92186 w 108144"/>
                <a:gd name="connsiteY9" fmla="*/ 44948 h 102833"/>
                <a:gd name="connsiteX10" fmla="*/ 77638 w 108144"/>
                <a:gd name="connsiteY10" fmla="*/ 46649 h 102833"/>
                <a:gd name="connsiteX11" fmla="*/ 77638 w 108144"/>
                <a:gd name="connsiteY11" fmla="*/ 46649 h 102833"/>
                <a:gd name="connsiteX12" fmla="*/ 58266 w 108144"/>
                <a:gd name="connsiteY12" fmla="*/ 0 h 102833"/>
                <a:gd name="connsiteX13" fmla="*/ 49730 w 108144"/>
                <a:gd name="connsiteY13" fmla="*/ 0 h 102833"/>
                <a:gd name="connsiteX14" fmla="*/ 9798 w 108144"/>
                <a:gd name="connsiteY14" fmla="*/ 95293 h 102833"/>
                <a:gd name="connsiteX15" fmla="*/ 0 w 108144"/>
                <a:gd name="connsiteY15" fmla="*/ 100394 h 102833"/>
                <a:gd name="connsiteX16" fmla="*/ 0 w 108144"/>
                <a:gd name="connsiteY16" fmla="*/ 102834 h 102833"/>
                <a:gd name="connsiteX17" fmla="*/ 33549 w 108144"/>
                <a:gd name="connsiteY17" fmla="*/ 102834 h 102833"/>
                <a:gd name="connsiteX18" fmla="*/ 33549 w 108144"/>
                <a:gd name="connsiteY18" fmla="*/ 100394 h 102833"/>
                <a:gd name="connsiteX19" fmla="*/ 20709 w 108144"/>
                <a:gd name="connsiteY19" fmla="*/ 95219 h 102833"/>
                <a:gd name="connsiteX20" fmla="*/ 65243 w 108144"/>
                <a:gd name="connsiteY20" fmla="*/ 56999 h 102833"/>
                <a:gd name="connsiteX21" fmla="*/ 65243 w 108144"/>
                <a:gd name="connsiteY21" fmla="*/ 56999 h 102833"/>
                <a:gd name="connsiteX22" fmla="*/ 80756 w 108144"/>
                <a:gd name="connsiteY22" fmla="*/ 94998 h 102833"/>
                <a:gd name="connsiteX23" fmla="*/ 67099 w 108144"/>
                <a:gd name="connsiteY23" fmla="*/ 100394 h 102833"/>
                <a:gd name="connsiteX24" fmla="*/ 67099 w 108144"/>
                <a:gd name="connsiteY24" fmla="*/ 102834 h 102833"/>
                <a:gd name="connsiteX25" fmla="*/ 108145 w 108144"/>
                <a:gd name="connsiteY25" fmla="*/ 102834 h 102833"/>
                <a:gd name="connsiteX26" fmla="*/ 108145 w 108144"/>
                <a:gd name="connsiteY26" fmla="*/ 100394 h 102833"/>
                <a:gd name="connsiteX27" fmla="*/ 97753 w 108144"/>
                <a:gd name="connsiteY27" fmla="*/ 94850 h 102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8144" h="102833">
                  <a:moveTo>
                    <a:pt x="30951" y="69049"/>
                  </a:moveTo>
                  <a:lnTo>
                    <a:pt x="30951" y="69049"/>
                  </a:lnTo>
                  <a:lnTo>
                    <a:pt x="50472" y="21365"/>
                  </a:lnTo>
                  <a:lnTo>
                    <a:pt x="62423" y="50567"/>
                  </a:lnTo>
                  <a:cubicBezTo>
                    <a:pt x="48617" y="55224"/>
                    <a:pt x="38448" y="62174"/>
                    <a:pt x="31026" y="69123"/>
                  </a:cubicBezTo>
                  <a:moveTo>
                    <a:pt x="97605" y="94924"/>
                  </a:moveTo>
                  <a:lnTo>
                    <a:pt x="80385" y="53450"/>
                  </a:lnTo>
                  <a:lnTo>
                    <a:pt x="80385" y="53450"/>
                  </a:lnTo>
                  <a:cubicBezTo>
                    <a:pt x="84913" y="52711"/>
                    <a:pt x="89811" y="52193"/>
                    <a:pt x="95081" y="51971"/>
                  </a:cubicBezTo>
                  <a:lnTo>
                    <a:pt x="92186" y="44948"/>
                  </a:lnTo>
                  <a:cubicBezTo>
                    <a:pt x="86991" y="45244"/>
                    <a:pt x="82166" y="45835"/>
                    <a:pt x="77638" y="46649"/>
                  </a:cubicBezTo>
                  <a:lnTo>
                    <a:pt x="77638" y="46649"/>
                  </a:lnTo>
                  <a:lnTo>
                    <a:pt x="58266" y="0"/>
                  </a:lnTo>
                  <a:lnTo>
                    <a:pt x="49730" y="0"/>
                  </a:lnTo>
                  <a:lnTo>
                    <a:pt x="9798" y="95293"/>
                  </a:lnTo>
                  <a:lnTo>
                    <a:pt x="0" y="100394"/>
                  </a:lnTo>
                  <a:lnTo>
                    <a:pt x="0" y="102834"/>
                  </a:lnTo>
                  <a:lnTo>
                    <a:pt x="33549" y="102834"/>
                  </a:lnTo>
                  <a:lnTo>
                    <a:pt x="33549" y="100394"/>
                  </a:lnTo>
                  <a:lnTo>
                    <a:pt x="20709" y="95219"/>
                  </a:lnTo>
                  <a:cubicBezTo>
                    <a:pt x="22490" y="90636"/>
                    <a:pt x="33252" y="67570"/>
                    <a:pt x="65243" y="56999"/>
                  </a:cubicBezTo>
                  <a:lnTo>
                    <a:pt x="65243" y="56999"/>
                  </a:lnTo>
                  <a:lnTo>
                    <a:pt x="80756" y="94998"/>
                  </a:lnTo>
                  <a:lnTo>
                    <a:pt x="67099" y="100394"/>
                  </a:lnTo>
                  <a:lnTo>
                    <a:pt x="67099" y="102834"/>
                  </a:lnTo>
                  <a:lnTo>
                    <a:pt x="108145" y="102834"/>
                  </a:lnTo>
                  <a:lnTo>
                    <a:pt x="108145" y="100394"/>
                  </a:lnTo>
                  <a:lnTo>
                    <a:pt x="97753" y="94850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9CE5F749-C12E-D6CB-6334-229B77012601}"/>
                </a:ext>
              </a:extLst>
            </p:cNvPr>
            <p:cNvSpPr/>
            <p:nvPr/>
          </p:nvSpPr>
          <p:spPr>
            <a:xfrm>
              <a:off x="2136899" y="1155074"/>
              <a:ext cx="179028" cy="186150"/>
            </a:xfrm>
            <a:custGeom>
              <a:avLst/>
              <a:gdLst>
                <a:gd name="connsiteX0" fmla="*/ 95155 w 179028"/>
                <a:gd name="connsiteY0" fmla="*/ 174544 h 186150"/>
                <a:gd name="connsiteX1" fmla="*/ 126998 w 179028"/>
                <a:gd name="connsiteY1" fmla="*/ 165525 h 186150"/>
                <a:gd name="connsiteX2" fmla="*/ 148448 w 179028"/>
                <a:gd name="connsiteY2" fmla="*/ 140094 h 186150"/>
                <a:gd name="connsiteX3" fmla="*/ 156168 w 179028"/>
                <a:gd name="connsiteY3" fmla="*/ 101503 h 186150"/>
                <a:gd name="connsiteX4" fmla="*/ 146518 w 179028"/>
                <a:gd name="connsiteY4" fmla="*/ 53894 h 186150"/>
                <a:gd name="connsiteX5" fmla="*/ 120689 w 179028"/>
                <a:gd name="connsiteY5" fmla="*/ 22400 h 186150"/>
                <a:gd name="connsiteX6" fmla="*/ 84690 w 179028"/>
                <a:gd name="connsiteY6" fmla="*/ 11163 h 186150"/>
                <a:gd name="connsiteX7" fmla="*/ 52551 w 179028"/>
                <a:gd name="connsiteY7" fmla="*/ 20035 h 186150"/>
                <a:gd name="connsiteX8" fmla="*/ 30729 w 179028"/>
                <a:gd name="connsiteY8" fmla="*/ 45392 h 186150"/>
                <a:gd name="connsiteX9" fmla="*/ 22861 w 179028"/>
                <a:gd name="connsiteY9" fmla="*/ 83982 h 186150"/>
                <a:gd name="connsiteX10" fmla="*/ 32510 w 179028"/>
                <a:gd name="connsiteY10" fmla="*/ 131740 h 186150"/>
                <a:gd name="connsiteX11" fmla="*/ 58489 w 179028"/>
                <a:gd name="connsiteY11" fmla="*/ 163381 h 186150"/>
                <a:gd name="connsiteX12" fmla="*/ 95155 w 179028"/>
                <a:gd name="connsiteY12" fmla="*/ 174618 h 186150"/>
                <a:gd name="connsiteX13" fmla="*/ 89366 w 179028"/>
                <a:gd name="connsiteY13" fmla="*/ 186151 h 186150"/>
                <a:gd name="connsiteX14" fmla="*/ 53738 w 179028"/>
                <a:gd name="connsiteY14" fmla="*/ 179202 h 186150"/>
                <a:gd name="connsiteX15" fmla="*/ 25459 w 179028"/>
                <a:gd name="connsiteY15" fmla="*/ 159759 h 186150"/>
                <a:gd name="connsiteX16" fmla="*/ 6754 w 179028"/>
                <a:gd name="connsiteY16" fmla="*/ 130335 h 186150"/>
                <a:gd name="connsiteX17" fmla="*/ 0 w 179028"/>
                <a:gd name="connsiteY17" fmla="*/ 93075 h 186150"/>
                <a:gd name="connsiteX18" fmla="*/ 6754 w 179028"/>
                <a:gd name="connsiteY18" fmla="*/ 55816 h 186150"/>
                <a:gd name="connsiteX19" fmla="*/ 25459 w 179028"/>
                <a:gd name="connsiteY19" fmla="*/ 26392 h 186150"/>
                <a:gd name="connsiteX20" fmla="*/ 53738 w 179028"/>
                <a:gd name="connsiteY20" fmla="*/ 6949 h 186150"/>
                <a:gd name="connsiteX21" fmla="*/ 89366 w 179028"/>
                <a:gd name="connsiteY21" fmla="*/ 0 h 186150"/>
                <a:gd name="connsiteX22" fmla="*/ 124994 w 179028"/>
                <a:gd name="connsiteY22" fmla="*/ 6949 h 186150"/>
                <a:gd name="connsiteX23" fmla="*/ 153421 w 179028"/>
                <a:gd name="connsiteY23" fmla="*/ 26392 h 186150"/>
                <a:gd name="connsiteX24" fmla="*/ 172274 w 179028"/>
                <a:gd name="connsiteY24" fmla="*/ 55816 h 186150"/>
                <a:gd name="connsiteX25" fmla="*/ 179029 w 179028"/>
                <a:gd name="connsiteY25" fmla="*/ 93075 h 186150"/>
                <a:gd name="connsiteX26" fmla="*/ 172274 w 179028"/>
                <a:gd name="connsiteY26" fmla="*/ 130335 h 186150"/>
                <a:gd name="connsiteX27" fmla="*/ 153421 w 179028"/>
                <a:gd name="connsiteY27" fmla="*/ 159759 h 186150"/>
                <a:gd name="connsiteX28" fmla="*/ 124994 w 179028"/>
                <a:gd name="connsiteY28" fmla="*/ 179202 h 186150"/>
                <a:gd name="connsiteX29" fmla="*/ 89366 w 179028"/>
                <a:gd name="connsiteY29" fmla="*/ 186151 h 18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9028" h="186150">
                  <a:moveTo>
                    <a:pt x="95155" y="174544"/>
                  </a:moveTo>
                  <a:cubicBezTo>
                    <a:pt x="107254" y="174544"/>
                    <a:pt x="117868" y="171513"/>
                    <a:pt x="126998" y="165525"/>
                  </a:cubicBezTo>
                  <a:cubicBezTo>
                    <a:pt x="136127" y="159537"/>
                    <a:pt x="143327" y="151035"/>
                    <a:pt x="148448" y="140094"/>
                  </a:cubicBezTo>
                  <a:cubicBezTo>
                    <a:pt x="153570" y="129152"/>
                    <a:pt x="156168" y="116289"/>
                    <a:pt x="156168" y="101503"/>
                  </a:cubicBezTo>
                  <a:cubicBezTo>
                    <a:pt x="156168" y="83243"/>
                    <a:pt x="152976" y="67349"/>
                    <a:pt x="146518" y="53894"/>
                  </a:cubicBezTo>
                  <a:cubicBezTo>
                    <a:pt x="140135" y="40365"/>
                    <a:pt x="131525" y="29867"/>
                    <a:pt x="120689" y="22400"/>
                  </a:cubicBezTo>
                  <a:cubicBezTo>
                    <a:pt x="109852" y="14933"/>
                    <a:pt x="97902" y="11163"/>
                    <a:pt x="84690" y="11163"/>
                  </a:cubicBezTo>
                  <a:cubicBezTo>
                    <a:pt x="72591" y="11163"/>
                    <a:pt x="61903" y="14120"/>
                    <a:pt x="52551" y="20035"/>
                  </a:cubicBezTo>
                  <a:cubicBezTo>
                    <a:pt x="43198" y="25949"/>
                    <a:pt x="35924" y="34377"/>
                    <a:pt x="30729" y="45392"/>
                  </a:cubicBezTo>
                  <a:cubicBezTo>
                    <a:pt x="25533" y="56333"/>
                    <a:pt x="22861" y="69197"/>
                    <a:pt x="22861" y="83982"/>
                  </a:cubicBezTo>
                  <a:cubicBezTo>
                    <a:pt x="22861" y="102243"/>
                    <a:pt x="26053" y="118137"/>
                    <a:pt x="32510" y="131740"/>
                  </a:cubicBezTo>
                  <a:cubicBezTo>
                    <a:pt x="38893" y="145343"/>
                    <a:pt x="47578" y="155840"/>
                    <a:pt x="58489" y="163381"/>
                  </a:cubicBezTo>
                  <a:cubicBezTo>
                    <a:pt x="69400" y="170848"/>
                    <a:pt x="81647" y="174618"/>
                    <a:pt x="95155" y="174618"/>
                  </a:cubicBezTo>
                  <a:moveTo>
                    <a:pt x="89366" y="186151"/>
                  </a:moveTo>
                  <a:cubicBezTo>
                    <a:pt x="76525" y="186151"/>
                    <a:pt x="64649" y="183859"/>
                    <a:pt x="53738" y="179202"/>
                  </a:cubicBezTo>
                  <a:cubicBezTo>
                    <a:pt x="42827" y="174544"/>
                    <a:pt x="33401" y="168112"/>
                    <a:pt x="25459" y="159759"/>
                  </a:cubicBezTo>
                  <a:cubicBezTo>
                    <a:pt x="17517" y="151479"/>
                    <a:pt x="11282" y="141646"/>
                    <a:pt x="6754" y="130335"/>
                  </a:cubicBezTo>
                  <a:cubicBezTo>
                    <a:pt x="2301" y="119024"/>
                    <a:pt x="0" y="106604"/>
                    <a:pt x="0" y="93075"/>
                  </a:cubicBezTo>
                  <a:cubicBezTo>
                    <a:pt x="0" y="79547"/>
                    <a:pt x="2227" y="67127"/>
                    <a:pt x="6754" y="55816"/>
                  </a:cubicBezTo>
                  <a:cubicBezTo>
                    <a:pt x="11208" y="44505"/>
                    <a:pt x="17443" y="34672"/>
                    <a:pt x="25459" y="26392"/>
                  </a:cubicBezTo>
                  <a:cubicBezTo>
                    <a:pt x="33401" y="18112"/>
                    <a:pt x="42827" y="11607"/>
                    <a:pt x="53738" y="6949"/>
                  </a:cubicBezTo>
                  <a:cubicBezTo>
                    <a:pt x="64649" y="2292"/>
                    <a:pt x="76525" y="0"/>
                    <a:pt x="89366" y="0"/>
                  </a:cubicBezTo>
                  <a:cubicBezTo>
                    <a:pt x="102207" y="0"/>
                    <a:pt x="114083" y="2292"/>
                    <a:pt x="124994" y="6949"/>
                  </a:cubicBezTo>
                  <a:cubicBezTo>
                    <a:pt x="135904" y="11607"/>
                    <a:pt x="145405" y="18112"/>
                    <a:pt x="153421" y="26392"/>
                  </a:cubicBezTo>
                  <a:cubicBezTo>
                    <a:pt x="161512" y="34672"/>
                    <a:pt x="167747" y="44505"/>
                    <a:pt x="172274" y="55816"/>
                  </a:cubicBezTo>
                  <a:cubicBezTo>
                    <a:pt x="176728" y="67127"/>
                    <a:pt x="179029" y="79547"/>
                    <a:pt x="179029" y="93075"/>
                  </a:cubicBezTo>
                  <a:cubicBezTo>
                    <a:pt x="179029" y="106604"/>
                    <a:pt x="176802" y="119024"/>
                    <a:pt x="172274" y="130335"/>
                  </a:cubicBezTo>
                  <a:cubicBezTo>
                    <a:pt x="167821" y="141646"/>
                    <a:pt x="161512" y="151479"/>
                    <a:pt x="153421" y="159759"/>
                  </a:cubicBezTo>
                  <a:cubicBezTo>
                    <a:pt x="145331" y="168039"/>
                    <a:pt x="135904" y="174544"/>
                    <a:pt x="124994" y="179202"/>
                  </a:cubicBezTo>
                  <a:cubicBezTo>
                    <a:pt x="114083" y="183859"/>
                    <a:pt x="102207" y="186151"/>
                    <a:pt x="89366" y="186151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1563BE52-5916-8282-2AFF-A7BA1648B57F}"/>
                </a:ext>
              </a:extLst>
            </p:cNvPr>
            <p:cNvSpPr/>
            <p:nvPr/>
          </p:nvSpPr>
          <p:spPr>
            <a:xfrm>
              <a:off x="2136973" y="1414636"/>
              <a:ext cx="2593987" cy="8871"/>
            </a:xfrm>
            <a:custGeom>
              <a:avLst/>
              <a:gdLst>
                <a:gd name="connsiteX0" fmla="*/ 0 w 2593987"/>
                <a:gd name="connsiteY0" fmla="*/ 0 h 8871"/>
                <a:gd name="connsiteX1" fmla="*/ 2593987 w 2593987"/>
                <a:gd name="connsiteY1" fmla="*/ 0 h 8871"/>
                <a:gd name="connsiteX2" fmla="*/ 2593987 w 2593987"/>
                <a:gd name="connsiteY2" fmla="*/ 8871 h 8871"/>
                <a:gd name="connsiteX3" fmla="*/ 0 w 2593987"/>
                <a:gd name="connsiteY3" fmla="*/ 8871 h 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3987" h="8871">
                  <a:moveTo>
                    <a:pt x="0" y="0"/>
                  </a:moveTo>
                  <a:lnTo>
                    <a:pt x="2593987" y="0"/>
                  </a:lnTo>
                  <a:lnTo>
                    <a:pt x="2593987" y="8871"/>
                  </a:lnTo>
                  <a:lnTo>
                    <a:pt x="0" y="8871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D51957B9-C99D-7746-EB78-FDE31A8965A2}"/>
                </a:ext>
              </a:extLst>
            </p:cNvPr>
            <p:cNvSpPr/>
            <p:nvPr/>
          </p:nvSpPr>
          <p:spPr>
            <a:xfrm>
              <a:off x="3505593" y="1539648"/>
              <a:ext cx="104878" cy="105643"/>
            </a:xfrm>
            <a:custGeom>
              <a:avLst/>
              <a:gdLst>
                <a:gd name="connsiteX0" fmla="*/ 55445 w 104878"/>
                <a:gd name="connsiteY0" fmla="*/ 97881 h 105643"/>
                <a:gd name="connsiteX1" fmla="*/ 72146 w 104878"/>
                <a:gd name="connsiteY1" fmla="*/ 92928 h 105643"/>
                <a:gd name="connsiteX2" fmla="*/ 83354 w 104878"/>
                <a:gd name="connsiteY2" fmla="*/ 78955 h 105643"/>
                <a:gd name="connsiteX3" fmla="*/ 87436 w 104878"/>
                <a:gd name="connsiteY3" fmla="*/ 57664 h 105643"/>
                <a:gd name="connsiteX4" fmla="*/ 82463 w 104878"/>
                <a:gd name="connsiteY4" fmla="*/ 31346 h 105643"/>
                <a:gd name="connsiteX5" fmla="*/ 68880 w 104878"/>
                <a:gd name="connsiteY5" fmla="*/ 13899 h 105643"/>
                <a:gd name="connsiteX6" fmla="*/ 49879 w 104878"/>
                <a:gd name="connsiteY6" fmla="*/ 7689 h 105643"/>
                <a:gd name="connsiteX7" fmla="*/ 33030 w 104878"/>
                <a:gd name="connsiteY7" fmla="*/ 12568 h 105643"/>
                <a:gd name="connsiteX8" fmla="*/ 21599 w 104878"/>
                <a:gd name="connsiteY8" fmla="*/ 26466 h 105643"/>
                <a:gd name="connsiteX9" fmla="*/ 17443 w 104878"/>
                <a:gd name="connsiteY9" fmla="*/ 47758 h 105643"/>
                <a:gd name="connsiteX10" fmla="*/ 22490 w 104878"/>
                <a:gd name="connsiteY10" fmla="*/ 74150 h 105643"/>
                <a:gd name="connsiteX11" fmla="*/ 36221 w 104878"/>
                <a:gd name="connsiteY11" fmla="*/ 91671 h 105643"/>
                <a:gd name="connsiteX12" fmla="*/ 55445 w 104878"/>
                <a:gd name="connsiteY12" fmla="*/ 97881 h 105643"/>
                <a:gd name="connsiteX13" fmla="*/ 52328 w 104878"/>
                <a:gd name="connsiteY13" fmla="*/ 105643 h 105643"/>
                <a:gd name="connsiteX14" fmla="*/ 31545 w 104878"/>
                <a:gd name="connsiteY14" fmla="*/ 101725 h 105643"/>
                <a:gd name="connsiteX15" fmla="*/ 14845 w 104878"/>
                <a:gd name="connsiteY15" fmla="*/ 90710 h 105643"/>
                <a:gd name="connsiteX16" fmla="*/ 3860 w 104878"/>
                <a:gd name="connsiteY16" fmla="*/ 74002 h 105643"/>
                <a:gd name="connsiteX17" fmla="*/ 0 w 104878"/>
                <a:gd name="connsiteY17" fmla="*/ 52859 h 105643"/>
                <a:gd name="connsiteX18" fmla="*/ 3860 w 104878"/>
                <a:gd name="connsiteY18" fmla="*/ 31715 h 105643"/>
                <a:gd name="connsiteX19" fmla="*/ 14845 w 104878"/>
                <a:gd name="connsiteY19" fmla="*/ 15007 h 105643"/>
                <a:gd name="connsiteX20" fmla="*/ 31545 w 104878"/>
                <a:gd name="connsiteY20" fmla="*/ 3992 h 105643"/>
                <a:gd name="connsiteX21" fmla="*/ 52328 w 104878"/>
                <a:gd name="connsiteY21" fmla="*/ 0 h 105643"/>
                <a:gd name="connsiteX22" fmla="*/ 73111 w 104878"/>
                <a:gd name="connsiteY22" fmla="*/ 3992 h 105643"/>
                <a:gd name="connsiteX23" fmla="*/ 89811 w 104878"/>
                <a:gd name="connsiteY23" fmla="*/ 15007 h 105643"/>
                <a:gd name="connsiteX24" fmla="*/ 100871 w 104878"/>
                <a:gd name="connsiteY24" fmla="*/ 31715 h 105643"/>
                <a:gd name="connsiteX25" fmla="*/ 104879 w 104878"/>
                <a:gd name="connsiteY25" fmla="*/ 52859 h 105643"/>
                <a:gd name="connsiteX26" fmla="*/ 100871 w 104878"/>
                <a:gd name="connsiteY26" fmla="*/ 74002 h 105643"/>
                <a:gd name="connsiteX27" fmla="*/ 89811 w 104878"/>
                <a:gd name="connsiteY27" fmla="*/ 90710 h 105643"/>
                <a:gd name="connsiteX28" fmla="*/ 73111 w 104878"/>
                <a:gd name="connsiteY28" fmla="*/ 101725 h 105643"/>
                <a:gd name="connsiteX29" fmla="*/ 52328 w 104878"/>
                <a:gd name="connsiteY29" fmla="*/ 105643 h 10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4878" h="105643">
                  <a:moveTo>
                    <a:pt x="55445" y="97881"/>
                  </a:moveTo>
                  <a:cubicBezTo>
                    <a:pt x="61755" y="97881"/>
                    <a:pt x="67321" y="96254"/>
                    <a:pt x="72146" y="92928"/>
                  </a:cubicBezTo>
                  <a:cubicBezTo>
                    <a:pt x="76896" y="89601"/>
                    <a:pt x="80682" y="84943"/>
                    <a:pt x="83354" y="78955"/>
                  </a:cubicBezTo>
                  <a:cubicBezTo>
                    <a:pt x="86026" y="72967"/>
                    <a:pt x="87436" y="65870"/>
                    <a:pt x="87436" y="57664"/>
                  </a:cubicBezTo>
                  <a:cubicBezTo>
                    <a:pt x="87436" y="47610"/>
                    <a:pt x="85803" y="38886"/>
                    <a:pt x="82463" y="31346"/>
                  </a:cubicBezTo>
                  <a:cubicBezTo>
                    <a:pt x="79123" y="23805"/>
                    <a:pt x="74595" y="18038"/>
                    <a:pt x="68880" y="13899"/>
                  </a:cubicBezTo>
                  <a:cubicBezTo>
                    <a:pt x="63165" y="9759"/>
                    <a:pt x="56856" y="7689"/>
                    <a:pt x="49879" y="7689"/>
                  </a:cubicBezTo>
                  <a:cubicBezTo>
                    <a:pt x="43570" y="7689"/>
                    <a:pt x="37929" y="9315"/>
                    <a:pt x="33030" y="12568"/>
                  </a:cubicBezTo>
                  <a:cubicBezTo>
                    <a:pt x="28131" y="15821"/>
                    <a:pt x="24346" y="20478"/>
                    <a:pt x="21599" y="26466"/>
                  </a:cubicBezTo>
                  <a:cubicBezTo>
                    <a:pt x="18853" y="32454"/>
                    <a:pt x="17443" y="39552"/>
                    <a:pt x="17443" y="47758"/>
                  </a:cubicBezTo>
                  <a:cubicBezTo>
                    <a:pt x="17443" y="57812"/>
                    <a:pt x="19150" y="66609"/>
                    <a:pt x="22490" y="74150"/>
                  </a:cubicBezTo>
                  <a:cubicBezTo>
                    <a:pt x="25904" y="81691"/>
                    <a:pt x="30432" y="87531"/>
                    <a:pt x="36221" y="91671"/>
                  </a:cubicBezTo>
                  <a:cubicBezTo>
                    <a:pt x="42011" y="95811"/>
                    <a:pt x="48394" y="97881"/>
                    <a:pt x="55445" y="97881"/>
                  </a:cubicBezTo>
                  <a:moveTo>
                    <a:pt x="52328" y="105643"/>
                  </a:moveTo>
                  <a:cubicBezTo>
                    <a:pt x="44831" y="105643"/>
                    <a:pt x="37929" y="104313"/>
                    <a:pt x="31545" y="101725"/>
                  </a:cubicBezTo>
                  <a:cubicBezTo>
                    <a:pt x="25162" y="99064"/>
                    <a:pt x="19595" y="95441"/>
                    <a:pt x="14845" y="90710"/>
                  </a:cubicBezTo>
                  <a:cubicBezTo>
                    <a:pt x="10095" y="85978"/>
                    <a:pt x="6457" y="80434"/>
                    <a:pt x="3860" y="74002"/>
                  </a:cubicBezTo>
                  <a:cubicBezTo>
                    <a:pt x="1262" y="67570"/>
                    <a:pt x="0" y="60547"/>
                    <a:pt x="0" y="52859"/>
                  </a:cubicBezTo>
                  <a:cubicBezTo>
                    <a:pt x="0" y="45170"/>
                    <a:pt x="1336" y="38147"/>
                    <a:pt x="3860" y="31715"/>
                  </a:cubicBezTo>
                  <a:cubicBezTo>
                    <a:pt x="6457" y="25283"/>
                    <a:pt x="10095" y="19739"/>
                    <a:pt x="14845" y="15007"/>
                  </a:cubicBezTo>
                  <a:cubicBezTo>
                    <a:pt x="19595" y="10276"/>
                    <a:pt x="25162" y="6654"/>
                    <a:pt x="31545" y="3992"/>
                  </a:cubicBezTo>
                  <a:cubicBezTo>
                    <a:pt x="37929" y="1331"/>
                    <a:pt x="44831" y="0"/>
                    <a:pt x="52328" y="0"/>
                  </a:cubicBezTo>
                  <a:cubicBezTo>
                    <a:pt x="59825" y="0"/>
                    <a:pt x="66727" y="1331"/>
                    <a:pt x="73111" y="3992"/>
                  </a:cubicBezTo>
                  <a:cubicBezTo>
                    <a:pt x="79494" y="6654"/>
                    <a:pt x="85061" y="10276"/>
                    <a:pt x="89811" y="15007"/>
                  </a:cubicBezTo>
                  <a:cubicBezTo>
                    <a:pt x="94562" y="19739"/>
                    <a:pt x="98199" y="25283"/>
                    <a:pt x="100871" y="31715"/>
                  </a:cubicBezTo>
                  <a:cubicBezTo>
                    <a:pt x="103543" y="38147"/>
                    <a:pt x="104879" y="45170"/>
                    <a:pt x="104879" y="52859"/>
                  </a:cubicBezTo>
                  <a:cubicBezTo>
                    <a:pt x="104879" y="60547"/>
                    <a:pt x="103543" y="67570"/>
                    <a:pt x="100871" y="74002"/>
                  </a:cubicBezTo>
                  <a:cubicBezTo>
                    <a:pt x="98199" y="80434"/>
                    <a:pt x="94562" y="85978"/>
                    <a:pt x="89811" y="90710"/>
                  </a:cubicBezTo>
                  <a:cubicBezTo>
                    <a:pt x="85061" y="95441"/>
                    <a:pt x="79494" y="99064"/>
                    <a:pt x="73111" y="101725"/>
                  </a:cubicBezTo>
                  <a:cubicBezTo>
                    <a:pt x="66727" y="104386"/>
                    <a:pt x="59825" y="105643"/>
                    <a:pt x="52328" y="105643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598C40B5-F6A1-4CB3-D4F8-FED2F07F6DC1}"/>
                </a:ext>
              </a:extLst>
            </p:cNvPr>
            <p:cNvSpPr/>
            <p:nvPr/>
          </p:nvSpPr>
          <p:spPr>
            <a:xfrm>
              <a:off x="3630141" y="1541275"/>
              <a:ext cx="76673" cy="102464"/>
            </a:xfrm>
            <a:custGeom>
              <a:avLst/>
              <a:gdLst>
                <a:gd name="connsiteX0" fmla="*/ 0 w 76673"/>
                <a:gd name="connsiteY0" fmla="*/ 102464 h 102464"/>
                <a:gd name="connsiteX1" fmla="*/ 0 w 76673"/>
                <a:gd name="connsiteY1" fmla="*/ 100025 h 102464"/>
                <a:gd name="connsiteX2" fmla="*/ 12618 w 76673"/>
                <a:gd name="connsiteY2" fmla="*/ 93815 h 102464"/>
                <a:gd name="connsiteX3" fmla="*/ 12618 w 76673"/>
                <a:gd name="connsiteY3" fmla="*/ 8724 h 102464"/>
                <a:gd name="connsiteX4" fmla="*/ 0 w 76673"/>
                <a:gd name="connsiteY4" fmla="*/ 2514 h 102464"/>
                <a:gd name="connsiteX5" fmla="*/ 0 w 76673"/>
                <a:gd name="connsiteY5" fmla="*/ 0 h 102464"/>
                <a:gd name="connsiteX6" fmla="*/ 76674 w 76673"/>
                <a:gd name="connsiteY6" fmla="*/ 0 h 102464"/>
                <a:gd name="connsiteX7" fmla="*/ 76674 w 76673"/>
                <a:gd name="connsiteY7" fmla="*/ 26762 h 102464"/>
                <a:gd name="connsiteX8" fmla="*/ 74150 w 76673"/>
                <a:gd name="connsiteY8" fmla="*/ 26762 h 102464"/>
                <a:gd name="connsiteX9" fmla="*/ 64352 w 76673"/>
                <a:gd name="connsiteY9" fmla="*/ 8576 h 102464"/>
                <a:gd name="connsiteX10" fmla="*/ 28947 w 76673"/>
                <a:gd name="connsiteY10" fmla="*/ 8576 h 102464"/>
                <a:gd name="connsiteX11" fmla="*/ 28947 w 76673"/>
                <a:gd name="connsiteY11" fmla="*/ 45540 h 102464"/>
                <a:gd name="connsiteX12" fmla="*/ 53293 w 76673"/>
                <a:gd name="connsiteY12" fmla="*/ 45540 h 102464"/>
                <a:gd name="connsiteX13" fmla="*/ 61235 w 76673"/>
                <a:gd name="connsiteY13" fmla="*/ 32454 h 102464"/>
                <a:gd name="connsiteX14" fmla="*/ 63759 w 76673"/>
                <a:gd name="connsiteY14" fmla="*/ 32454 h 102464"/>
                <a:gd name="connsiteX15" fmla="*/ 63759 w 76673"/>
                <a:gd name="connsiteY15" fmla="*/ 66461 h 102464"/>
                <a:gd name="connsiteX16" fmla="*/ 61235 w 76673"/>
                <a:gd name="connsiteY16" fmla="*/ 66461 h 102464"/>
                <a:gd name="connsiteX17" fmla="*/ 53293 w 76673"/>
                <a:gd name="connsiteY17" fmla="*/ 53746 h 102464"/>
                <a:gd name="connsiteX18" fmla="*/ 28947 w 76673"/>
                <a:gd name="connsiteY18" fmla="*/ 53746 h 102464"/>
                <a:gd name="connsiteX19" fmla="*/ 28947 w 76673"/>
                <a:gd name="connsiteY19" fmla="*/ 93815 h 102464"/>
                <a:gd name="connsiteX20" fmla="*/ 43347 w 76673"/>
                <a:gd name="connsiteY20" fmla="*/ 100025 h 102464"/>
                <a:gd name="connsiteX21" fmla="*/ 43347 w 76673"/>
                <a:gd name="connsiteY21" fmla="*/ 102464 h 102464"/>
                <a:gd name="connsiteX22" fmla="*/ 0 w 76673"/>
                <a:gd name="connsiteY22" fmla="*/ 102464 h 10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6673" h="102464">
                  <a:moveTo>
                    <a:pt x="0" y="102464"/>
                  </a:moveTo>
                  <a:lnTo>
                    <a:pt x="0" y="100025"/>
                  </a:lnTo>
                  <a:lnTo>
                    <a:pt x="12618" y="93815"/>
                  </a:lnTo>
                  <a:lnTo>
                    <a:pt x="12618" y="8724"/>
                  </a:lnTo>
                  <a:lnTo>
                    <a:pt x="0" y="2514"/>
                  </a:lnTo>
                  <a:lnTo>
                    <a:pt x="0" y="0"/>
                  </a:lnTo>
                  <a:lnTo>
                    <a:pt x="76674" y="0"/>
                  </a:lnTo>
                  <a:lnTo>
                    <a:pt x="76674" y="26762"/>
                  </a:lnTo>
                  <a:lnTo>
                    <a:pt x="74150" y="26762"/>
                  </a:lnTo>
                  <a:lnTo>
                    <a:pt x="64352" y="8576"/>
                  </a:lnTo>
                  <a:lnTo>
                    <a:pt x="28947" y="8576"/>
                  </a:lnTo>
                  <a:lnTo>
                    <a:pt x="28947" y="45540"/>
                  </a:lnTo>
                  <a:lnTo>
                    <a:pt x="53293" y="45540"/>
                  </a:lnTo>
                  <a:lnTo>
                    <a:pt x="61235" y="32454"/>
                  </a:lnTo>
                  <a:lnTo>
                    <a:pt x="63759" y="32454"/>
                  </a:lnTo>
                  <a:lnTo>
                    <a:pt x="63759" y="66461"/>
                  </a:lnTo>
                  <a:lnTo>
                    <a:pt x="61235" y="66461"/>
                  </a:lnTo>
                  <a:lnTo>
                    <a:pt x="53293" y="53746"/>
                  </a:lnTo>
                  <a:lnTo>
                    <a:pt x="28947" y="53746"/>
                  </a:lnTo>
                  <a:lnTo>
                    <a:pt x="28947" y="93815"/>
                  </a:lnTo>
                  <a:lnTo>
                    <a:pt x="43347" y="100025"/>
                  </a:lnTo>
                  <a:lnTo>
                    <a:pt x="43347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A377383F-DAD0-B2B9-77FA-97AE5C5A660B}"/>
                </a:ext>
              </a:extLst>
            </p:cNvPr>
            <p:cNvSpPr/>
            <p:nvPr/>
          </p:nvSpPr>
          <p:spPr>
            <a:xfrm>
              <a:off x="4097086" y="1528485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F52EDFF9-6AC2-0B18-E743-28B419787961}"/>
                </a:ext>
              </a:extLst>
            </p:cNvPr>
            <p:cNvSpPr/>
            <p:nvPr/>
          </p:nvSpPr>
          <p:spPr>
            <a:xfrm>
              <a:off x="4194542" y="1527524"/>
              <a:ext cx="188381" cy="130039"/>
            </a:xfrm>
            <a:custGeom>
              <a:avLst/>
              <a:gdLst>
                <a:gd name="connsiteX0" fmla="*/ 50992 w 188381"/>
                <a:gd name="connsiteY0" fmla="*/ 130040 h 130039"/>
                <a:gd name="connsiteX1" fmla="*/ 14771 w 188381"/>
                <a:gd name="connsiteY1" fmla="*/ 11237 h 130039"/>
                <a:gd name="connsiteX2" fmla="*/ 0 w 188381"/>
                <a:gd name="connsiteY2" fmla="*/ 4066 h 130039"/>
                <a:gd name="connsiteX3" fmla="*/ 0 w 188381"/>
                <a:gd name="connsiteY3" fmla="*/ 961 h 130039"/>
                <a:gd name="connsiteX4" fmla="*/ 52402 w 188381"/>
                <a:gd name="connsiteY4" fmla="*/ 961 h 130039"/>
                <a:gd name="connsiteX5" fmla="*/ 52402 w 188381"/>
                <a:gd name="connsiteY5" fmla="*/ 4066 h 130039"/>
                <a:gd name="connsiteX6" fmla="*/ 35850 w 188381"/>
                <a:gd name="connsiteY6" fmla="*/ 11237 h 130039"/>
                <a:gd name="connsiteX7" fmla="*/ 59602 w 188381"/>
                <a:gd name="connsiteY7" fmla="*/ 93149 h 130039"/>
                <a:gd name="connsiteX8" fmla="*/ 60790 w 188381"/>
                <a:gd name="connsiteY8" fmla="*/ 93149 h 130039"/>
                <a:gd name="connsiteX9" fmla="*/ 94487 w 188381"/>
                <a:gd name="connsiteY9" fmla="*/ 0 h 130039"/>
                <a:gd name="connsiteX10" fmla="*/ 102652 w 188381"/>
                <a:gd name="connsiteY10" fmla="*/ 0 h 130039"/>
                <a:gd name="connsiteX11" fmla="*/ 136944 w 188381"/>
                <a:gd name="connsiteY11" fmla="*/ 93149 h 130039"/>
                <a:gd name="connsiteX12" fmla="*/ 138131 w 188381"/>
                <a:gd name="connsiteY12" fmla="*/ 93149 h 130039"/>
                <a:gd name="connsiteX13" fmla="*/ 161660 w 188381"/>
                <a:gd name="connsiteY13" fmla="*/ 11459 h 130039"/>
                <a:gd name="connsiteX14" fmla="*/ 145108 w 188381"/>
                <a:gd name="connsiteY14" fmla="*/ 4066 h 130039"/>
                <a:gd name="connsiteX15" fmla="*/ 145108 w 188381"/>
                <a:gd name="connsiteY15" fmla="*/ 961 h 130039"/>
                <a:gd name="connsiteX16" fmla="*/ 188381 w 188381"/>
                <a:gd name="connsiteY16" fmla="*/ 961 h 130039"/>
                <a:gd name="connsiteX17" fmla="*/ 188381 w 188381"/>
                <a:gd name="connsiteY17" fmla="*/ 4066 h 130039"/>
                <a:gd name="connsiteX18" fmla="*/ 175318 w 188381"/>
                <a:gd name="connsiteY18" fmla="*/ 11089 h 130039"/>
                <a:gd name="connsiteX19" fmla="*/ 138725 w 188381"/>
                <a:gd name="connsiteY19" fmla="*/ 130040 h 130039"/>
                <a:gd name="connsiteX20" fmla="*/ 130709 w 188381"/>
                <a:gd name="connsiteY20" fmla="*/ 130040 h 130039"/>
                <a:gd name="connsiteX21" fmla="*/ 95601 w 188381"/>
                <a:gd name="connsiteY21" fmla="*/ 37038 h 130039"/>
                <a:gd name="connsiteX22" fmla="*/ 94265 w 188381"/>
                <a:gd name="connsiteY22" fmla="*/ 37038 h 130039"/>
                <a:gd name="connsiteX23" fmla="*/ 58785 w 188381"/>
                <a:gd name="connsiteY23" fmla="*/ 130040 h 130039"/>
                <a:gd name="connsiteX24" fmla="*/ 50992 w 188381"/>
                <a:gd name="connsiteY24" fmla="*/ 13004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50992" y="130040"/>
                  </a:moveTo>
                  <a:lnTo>
                    <a:pt x="14771" y="11237"/>
                  </a:lnTo>
                  <a:lnTo>
                    <a:pt x="0" y="4066"/>
                  </a:lnTo>
                  <a:lnTo>
                    <a:pt x="0" y="961"/>
                  </a:lnTo>
                  <a:lnTo>
                    <a:pt x="52402" y="961"/>
                  </a:lnTo>
                  <a:lnTo>
                    <a:pt x="52402" y="4066"/>
                  </a:lnTo>
                  <a:lnTo>
                    <a:pt x="35850" y="11237"/>
                  </a:lnTo>
                  <a:lnTo>
                    <a:pt x="59602" y="93149"/>
                  </a:lnTo>
                  <a:lnTo>
                    <a:pt x="60790" y="93149"/>
                  </a:lnTo>
                  <a:lnTo>
                    <a:pt x="94487" y="0"/>
                  </a:lnTo>
                  <a:lnTo>
                    <a:pt x="102652" y="0"/>
                  </a:lnTo>
                  <a:lnTo>
                    <a:pt x="136944" y="93149"/>
                  </a:lnTo>
                  <a:lnTo>
                    <a:pt x="138131" y="93149"/>
                  </a:lnTo>
                  <a:lnTo>
                    <a:pt x="161660" y="11459"/>
                  </a:lnTo>
                  <a:lnTo>
                    <a:pt x="145108" y="4066"/>
                  </a:lnTo>
                  <a:lnTo>
                    <a:pt x="145108" y="961"/>
                  </a:lnTo>
                  <a:lnTo>
                    <a:pt x="188381" y="961"/>
                  </a:lnTo>
                  <a:lnTo>
                    <a:pt x="188381" y="4066"/>
                  </a:lnTo>
                  <a:lnTo>
                    <a:pt x="175318" y="11089"/>
                  </a:lnTo>
                  <a:lnTo>
                    <a:pt x="138725" y="130040"/>
                  </a:lnTo>
                  <a:lnTo>
                    <a:pt x="130709" y="130040"/>
                  </a:lnTo>
                  <a:lnTo>
                    <a:pt x="95601" y="37038"/>
                  </a:lnTo>
                  <a:lnTo>
                    <a:pt x="94265" y="37038"/>
                  </a:lnTo>
                  <a:lnTo>
                    <a:pt x="58785" y="130040"/>
                  </a:lnTo>
                  <a:lnTo>
                    <a:pt x="50992" y="130040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8BACE9BE-C46C-6DF5-A6C6-0DD631FF998D}"/>
                </a:ext>
              </a:extLst>
            </p:cNvPr>
            <p:cNvSpPr/>
            <p:nvPr/>
          </p:nvSpPr>
          <p:spPr>
            <a:xfrm>
              <a:off x="4498268" y="1528485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128 h 128043"/>
                <a:gd name="connsiteX10" fmla="*/ 35999 w 129298"/>
                <a:gd name="connsiteY10" fmla="*/ 10867 h 128043"/>
                <a:gd name="connsiteX11" fmla="*/ 70513 w 129298"/>
                <a:gd name="connsiteY11" fmla="*/ 57664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9 w 129298"/>
                <a:gd name="connsiteY16" fmla="*/ 0 h 128043"/>
                <a:gd name="connsiteX17" fmla="*/ 129299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128"/>
                  </a:lnTo>
                  <a:lnTo>
                    <a:pt x="35999" y="10867"/>
                  </a:lnTo>
                  <a:lnTo>
                    <a:pt x="70513" y="57664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9" y="0"/>
                  </a:lnTo>
                  <a:lnTo>
                    <a:pt x="129299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72A3CAE3-1E46-6369-BE09-FBB496578ECE}"/>
                </a:ext>
              </a:extLst>
            </p:cNvPr>
            <p:cNvSpPr/>
            <p:nvPr/>
          </p:nvSpPr>
          <p:spPr>
            <a:xfrm>
              <a:off x="3940547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51F651CF-6A6D-9B24-C599-9BFB656CB297}"/>
                </a:ext>
              </a:extLst>
            </p:cNvPr>
            <p:cNvSpPr/>
            <p:nvPr/>
          </p:nvSpPr>
          <p:spPr>
            <a:xfrm>
              <a:off x="4370825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6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3D25BC94-3FC0-A59F-8F14-8E33C138C2F8}"/>
                </a:ext>
              </a:extLst>
            </p:cNvPr>
            <p:cNvSpPr/>
            <p:nvPr/>
          </p:nvSpPr>
          <p:spPr>
            <a:xfrm>
              <a:off x="3753428" y="1500171"/>
              <a:ext cx="175540" cy="186224"/>
            </a:xfrm>
            <a:custGeom>
              <a:avLst/>
              <a:gdLst>
                <a:gd name="connsiteX0" fmla="*/ 91518 w 175540"/>
                <a:gd name="connsiteY0" fmla="*/ 186151 h 186224"/>
                <a:gd name="connsiteX1" fmla="*/ 44386 w 175540"/>
                <a:gd name="connsiteY1" fmla="*/ 174618 h 186224"/>
                <a:gd name="connsiteX2" fmla="*/ 11802 w 175540"/>
                <a:gd name="connsiteY2" fmla="*/ 143273 h 186224"/>
                <a:gd name="connsiteX3" fmla="*/ 0 w 175540"/>
                <a:gd name="connsiteY3" fmla="*/ 97955 h 186224"/>
                <a:gd name="connsiteX4" fmla="*/ 7571 w 175540"/>
                <a:gd name="connsiteY4" fmla="*/ 59069 h 186224"/>
                <a:gd name="connsiteX5" fmla="*/ 28353 w 175540"/>
                <a:gd name="connsiteY5" fmla="*/ 28019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4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6 w 175540"/>
                <a:gd name="connsiteY17" fmla="*/ 48053 h 186224"/>
                <a:gd name="connsiteX18" fmla="*/ 20486 w 175540"/>
                <a:gd name="connsiteY18" fmla="*/ 85387 h 186224"/>
                <a:gd name="connsiteX19" fmla="*/ 30951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8" y="186151"/>
                  </a:moveTo>
                  <a:cubicBezTo>
                    <a:pt x="73927" y="186151"/>
                    <a:pt x="58192" y="182307"/>
                    <a:pt x="44386" y="174618"/>
                  </a:cubicBezTo>
                  <a:cubicBezTo>
                    <a:pt x="30580" y="166930"/>
                    <a:pt x="19669" y="156506"/>
                    <a:pt x="11802" y="143273"/>
                  </a:cubicBezTo>
                  <a:cubicBezTo>
                    <a:pt x="3934" y="130039"/>
                    <a:pt x="0" y="114958"/>
                    <a:pt x="0" y="97955"/>
                  </a:cubicBezTo>
                  <a:cubicBezTo>
                    <a:pt x="0" y="83908"/>
                    <a:pt x="2524" y="70971"/>
                    <a:pt x="7571" y="59069"/>
                  </a:cubicBezTo>
                  <a:cubicBezTo>
                    <a:pt x="12618" y="47240"/>
                    <a:pt x="19521" y="36890"/>
                    <a:pt x="28353" y="28019"/>
                  </a:cubicBezTo>
                  <a:cubicBezTo>
                    <a:pt x="37186" y="19147"/>
                    <a:pt x="47429" y="12272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4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69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6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1" y="132183"/>
                  </a:cubicBezTo>
                  <a:cubicBezTo>
                    <a:pt x="37928" y="145121"/>
                    <a:pt x="47206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4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A2034357-817B-4BB9-9E1D-C548A7DDB78F}"/>
                </a:ext>
              </a:extLst>
            </p:cNvPr>
            <p:cNvSpPr/>
            <p:nvPr/>
          </p:nvSpPr>
          <p:spPr>
            <a:xfrm>
              <a:off x="2338418" y="1528411"/>
              <a:ext cx="134642" cy="129004"/>
            </a:xfrm>
            <a:custGeom>
              <a:avLst/>
              <a:gdLst>
                <a:gd name="connsiteX0" fmla="*/ 0 w 134642"/>
                <a:gd name="connsiteY0" fmla="*/ 128043 h 129004"/>
                <a:gd name="connsiteX1" fmla="*/ 0 w 134642"/>
                <a:gd name="connsiteY1" fmla="*/ 124938 h 129004"/>
                <a:gd name="connsiteX2" fmla="*/ 15810 w 134642"/>
                <a:gd name="connsiteY2" fmla="*/ 117176 h 129004"/>
                <a:gd name="connsiteX3" fmla="*/ 15810 w 134642"/>
                <a:gd name="connsiteY3" fmla="*/ 11237 h 129004"/>
                <a:gd name="connsiteX4" fmla="*/ 223 w 134642"/>
                <a:gd name="connsiteY4" fmla="*/ 3105 h 129004"/>
                <a:gd name="connsiteX5" fmla="*/ 223 w 134642"/>
                <a:gd name="connsiteY5" fmla="*/ 0 h 129004"/>
                <a:gd name="connsiteX6" fmla="*/ 30803 w 134642"/>
                <a:gd name="connsiteY6" fmla="*/ 0 h 129004"/>
                <a:gd name="connsiteX7" fmla="*/ 105398 w 134642"/>
                <a:gd name="connsiteY7" fmla="*/ 91375 h 129004"/>
                <a:gd name="connsiteX8" fmla="*/ 105398 w 134642"/>
                <a:gd name="connsiteY8" fmla="*/ 10646 h 129004"/>
                <a:gd name="connsiteX9" fmla="*/ 85358 w 134642"/>
                <a:gd name="connsiteY9" fmla="*/ 3105 h 129004"/>
                <a:gd name="connsiteX10" fmla="*/ 85358 w 134642"/>
                <a:gd name="connsiteY10" fmla="*/ 0 h 129004"/>
                <a:gd name="connsiteX11" fmla="*/ 134643 w 134642"/>
                <a:gd name="connsiteY11" fmla="*/ 0 h 129004"/>
                <a:gd name="connsiteX12" fmla="*/ 134643 w 134642"/>
                <a:gd name="connsiteY12" fmla="*/ 3105 h 129004"/>
                <a:gd name="connsiteX13" fmla="*/ 119056 w 134642"/>
                <a:gd name="connsiteY13" fmla="*/ 10646 h 129004"/>
                <a:gd name="connsiteX14" fmla="*/ 119056 w 134642"/>
                <a:gd name="connsiteY14" fmla="*/ 129005 h 129004"/>
                <a:gd name="connsiteX15" fmla="*/ 110668 w 134642"/>
                <a:gd name="connsiteY15" fmla="*/ 129005 h 129004"/>
                <a:gd name="connsiteX16" fmla="*/ 29393 w 134642"/>
                <a:gd name="connsiteY16" fmla="*/ 29719 h 129004"/>
                <a:gd name="connsiteX17" fmla="*/ 29393 w 134642"/>
                <a:gd name="connsiteY17" fmla="*/ 117398 h 129004"/>
                <a:gd name="connsiteX18" fmla="*/ 49508 w 134642"/>
                <a:gd name="connsiteY18" fmla="*/ 124938 h 129004"/>
                <a:gd name="connsiteX19" fmla="*/ 49508 w 134642"/>
                <a:gd name="connsiteY19" fmla="*/ 128043 h 129004"/>
                <a:gd name="connsiteX20" fmla="*/ 0 w 134642"/>
                <a:gd name="connsiteY20" fmla="*/ 128043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34642" h="129004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1237"/>
                  </a:lnTo>
                  <a:lnTo>
                    <a:pt x="223" y="3105"/>
                  </a:lnTo>
                  <a:lnTo>
                    <a:pt x="223" y="0"/>
                  </a:lnTo>
                  <a:lnTo>
                    <a:pt x="30803" y="0"/>
                  </a:lnTo>
                  <a:lnTo>
                    <a:pt x="105398" y="91375"/>
                  </a:lnTo>
                  <a:lnTo>
                    <a:pt x="105398" y="10646"/>
                  </a:lnTo>
                  <a:lnTo>
                    <a:pt x="85358" y="3105"/>
                  </a:lnTo>
                  <a:lnTo>
                    <a:pt x="85358" y="0"/>
                  </a:lnTo>
                  <a:lnTo>
                    <a:pt x="134643" y="0"/>
                  </a:lnTo>
                  <a:lnTo>
                    <a:pt x="134643" y="3105"/>
                  </a:lnTo>
                  <a:lnTo>
                    <a:pt x="119056" y="10646"/>
                  </a:lnTo>
                  <a:lnTo>
                    <a:pt x="119056" y="129005"/>
                  </a:lnTo>
                  <a:lnTo>
                    <a:pt x="110668" y="129005"/>
                  </a:lnTo>
                  <a:lnTo>
                    <a:pt x="29393" y="29719"/>
                  </a:lnTo>
                  <a:lnTo>
                    <a:pt x="29393" y="117398"/>
                  </a:lnTo>
                  <a:lnTo>
                    <a:pt x="49508" y="124938"/>
                  </a:lnTo>
                  <a:lnTo>
                    <a:pt x="49508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70615E30-FC2A-4973-4E32-2A45BC25C7C2}"/>
                </a:ext>
              </a:extLst>
            </p:cNvPr>
            <p:cNvSpPr/>
            <p:nvPr/>
          </p:nvSpPr>
          <p:spPr>
            <a:xfrm>
              <a:off x="2499113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F7E7098C-4527-88B4-E404-EF7FEF30ABAC}"/>
                </a:ext>
              </a:extLst>
            </p:cNvPr>
            <p:cNvSpPr/>
            <p:nvPr/>
          </p:nvSpPr>
          <p:spPr>
            <a:xfrm>
              <a:off x="2575119" y="1528411"/>
              <a:ext cx="133084" cy="129004"/>
            </a:xfrm>
            <a:custGeom>
              <a:avLst/>
              <a:gdLst>
                <a:gd name="connsiteX0" fmla="*/ 63313 w 133084"/>
                <a:gd name="connsiteY0" fmla="*/ 129005 h 129004"/>
                <a:gd name="connsiteX1" fmla="*/ 13509 w 133084"/>
                <a:gd name="connsiteY1" fmla="*/ 10054 h 129004"/>
                <a:gd name="connsiteX2" fmla="*/ 0 w 133084"/>
                <a:gd name="connsiteY2" fmla="*/ 3105 h 129004"/>
                <a:gd name="connsiteX3" fmla="*/ 0 w 133084"/>
                <a:gd name="connsiteY3" fmla="*/ 0 h 129004"/>
                <a:gd name="connsiteX4" fmla="*/ 51660 w 133084"/>
                <a:gd name="connsiteY4" fmla="*/ 0 h 129004"/>
                <a:gd name="connsiteX5" fmla="*/ 51660 w 133084"/>
                <a:gd name="connsiteY5" fmla="*/ 3105 h 129004"/>
                <a:gd name="connsiteX6" fmla="*/ 34737 w 133084"/>
                <a:gd name="connsiteY6" fmla="*/ 10498 h 129004"/>
                <a:gd name="connsiteX7" fmla="*/ 71107 w 133084"/>
                <a:gd name="connsiteY7" fmla="*/ 97807 h 129004"/>
                <a:gd name="connsiteX8" fmla="*/ 72146 w 133084"/>
                <a:gd name="connsiteY8" fmla="*/ 97807 h 129004"/>
                <a:gd name="connsiteX9" fmla="*/ 108145 w 133084"/>
                <a:gd name="connsiteY9" fmla="*/ 9906 h 129004"/>
                <a:gd name="connsiteX10" fmla="*/ 91964 w 133084"/>
                <a:gd name="connsiteY10" fmla="*/ 3105 h 129004"/>
                <a:gd name="connsiteX11" fmla="*/ 91964 w 133084"/>
                <a:gd name="connsiteY11" fmla="*/ 0 h 129004"/>
                <a:gd name="connsiteX12" fmla="*/ 133084 w 133084"/>
                <a:gd name="connsiteY12" fmla="*/ 0 h 129004"/>
                <a:gd name="connsiteX13" fmla="*/ 133084 w 133084"/>
                <a:gd name="connsiteY13" fmla="*/ 3105 h 129004"/>
                <a:gd name="connsiteX14" fmla="*/ 121950 w 133084"/>
                <a:gd name="connsiteY14" fmla="*/ 9093 h 129004"/>
                <a:gd name="connsiteX15" fmla="*/ 71107 w 133084"/>
                <a:gd name="connsiteY15" fmla="*/ 129005 h 129004"/>
                <a:gd name="connsiteX16" fmla="*/ 63313 w 133084"/>
                <a:gd name="connsiteY16" fmla="*/ 129005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3084" h="129004">
                  <a:moveTo>
                    <a:pt x="63313" y="129005"/>
                  </a:moveTo>
                  <a:lnTo>
                    <a:pt x="13509" y="10054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1660" y="0"/>
                  </a:lnTo>
                  <a:lnTo>
                    <a:pt x="51660" y="3105"/>
                  </a:lnTo>
                  <a:lnTo>
                    <a:pt x="34737" y="10498"/>
                  </a:lnTo>
                  <a:lnTo>
                    <a:pt x="71107" y="97807"/>
                  </a:lnTo>
                  <a:lnTo>
                    <a:pt x="72146" y="97807"/>
                  </a:lnTo>
                  <a:lnTo>
                    <a:pt x="108145" y="9906"/>
                  </a:lnTo>
                  <a:lnTo>
                    <a:pt x="91964" y="3105"/>
                  </a:lnTo>
                  <a:lnTo>
                    <a:pt x="91964" y="0"/>
                  </a:lnTo>
                  <a:lnTo>
                    <a:pt x="133084" y="0"/>
                  </a:lnTo>
                  <a:lnTo>
                    <a:pt x="133084" y="3105"/>
                  </a:lnTo>
                  <a:lnTo>
                    <a:pt x="121950" y="9093"/>
                  </a:lnTo>
                  <a:lnTo>
                    <a:pt x="71107" y="129005"/>
                  </a:lnTo>
                  <a:lnTo>
                    <a:pt x="63313" y="129005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1611C884-29DA-9BD1-B435-7767F877D298}"/>
                </a:ext>
              </a:extLst>
            </p:cNvPr>
            <p:cNvSpPr/>
            <p:nvPr/>
          </p:nvSpPr>
          <p:spPr>
            <a:xfrm>
              <a:off x="2727946" y="1528411"/>
              <a:ext cx="103245" cy="128043"/>
            </a:xfrm>
            <a:custGeom>
              <a:avLst/>
              <a:gdLst>
                <a:gd name="connsiteX0" fmla="*/ 0 w 103245"/>
                <a:gd name="connsiteY0" fmla="*/ 128043 h 128043"/>
                <a:gd name="connsiteX1" fmla="*/ 0 w 103245"/>
                <a:gd name="connsiteY1" fmla="*/ 124938 h 128043"/>
                <a:gd name="connsiteX2" fmla="*/ 15810 w 103245"/>
                <a:gd name="connsiteY2" fmla="*/ 117176 h 128043"/>
                <a:gd name="connsiteX3" fmla="*/ 15810 w 103245"/>
                <a:gd name="connsiteY3" fmla="*/ 10867 h 128043"/>
                <a:gd name="connsiteX4" fmla="*/ 0 w 103245"/>
                <a:gd name="connsiteY4" fmla="*/ 3105 h 128043"/>
                <a:gd name="connsiteX5" fmla="*/ 0 w 103245"/>
                <a:gd name="connsiteY5" fmla="*/ 0 h 128043"/>
                <a:gd name="connsiteX6" fmla="*/ 97828 w 103245"/>
                <a:gd name="connsiteY6" fmla="*/ 0 h 128043"/>
                <a:gd name="connsiteX7" fmla="*/ 97828 w 103245"/>
                <a:gd name="connsiteY7" fmla="*/ 33342 h 128043"/>
                <a:gd name="connsiteX8" fmla="*/ 94710 w 103245"/>
                <a:gd name="connsiteY8" fmla="*/ 33342 h 128043"/>
                <a:gd name="connsiteX9" fmla="*/ 82018 w 103245"/>
                <a:gd name="connsiteY9" fmla="*/ 10646 h 128043"/>
                <a:gd name="connsiteX10" fmla="*/ 36221 w 103245"/>
                <a:gd name="connsiteY10" fmla="*/ 10646 h 128043"/>
                <a:gd name="connsiteX11" fmla="*/ 36221 w 103245"/>
                <a:gd name="connsiteY11" fmla="*/ 59660 h 128043"/>
                <a:gd name="connsiteX12" fmla="*/ 68583 w 103245"/>
                <a:gd name="connsiteY12" fmla="*/ 59660 h 128043"/>
                <a:gd name="connsiteX13" fmla="*/ 78529 w 103245"/>
                <a:gd name="connsiteY13" fmla="*/ 43322 h 128043"/>
                <a:gd name="connsiteX14" fmla="*/ 81647 w 103245"/>
                <a:gd name="connsiteY14" fmla="*/ 43322 h 128043"/>
                <a:gd name="connsiteX15" fmla="*/ 81647 w 103245"/>
                <a:gd name="connsiteY15" fmla="*/ 86200 h 128043"/>
                <a:gd name="connsiteX16" fmla="*/ 78529 w 103245"/>
                <a:gd name="connsiteY16" fmla="*/ 86200 h 128043"/>
                <a:gd name="connsiteX17" fmla="*/ 68583 w 103245"/>
                <a:gd name="connsiteY17" fmla="*/ 70306 h 128043"/>
                <a:gd name="connsiteX18" fmla="*/ 36221 w 103245"/>
                <a:gd name="connsiteY18" fmla="*/ 70306 h 128043"/>
                <a:gd name="connsiteX19" fmla="*/ 36221 w 103245"/>
                <a:gd name="connsiteY19" fmla="*/ 117398 h 128043"/>
                <a:gd name="connsiteX20" fmla="*/ 87288 w 103245"/>
                <a:gd name="connsiteY20" fmla="*/ 117398 h 128043"/>
                <a:gd name="connsiteX21" fmla="*/ 100128 w 103245"/>
                <a:gd name="connsiteY21" fmla="*/ 91745 h 128043"/>
                <a:gd name="connsiteX22" fmla="*/ 103246 w 103245"/>
                <a:gd name="connsiteY22" fmla="*/ 91745 h 128043"/>
                <a:gd name="connsiteX23" fmla="*/ 103246 w 103245"/>
                <a:gd name="connsiteY23" fmla="*/ 128043 h 128043"/>
                <a:gd name="connsiteX24" fmla="*/ 0 w 103245"/>
                <a:gd name="connsiteY2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97828" y="0"/>
                  </a:lnTo>
                  <a:lnTo>
                    <a:pt x="97828" y="33342"/>
                  </a:lnTo>
                  <a:lnTo>
                    <a:pt x="94710" y="33342"/>
                  </a:lnTo>
                  <a:lnTo>
                    <a:pt x="82018" y="10646"/>
                  </a:lnTo>
                  <a:lnTo>
                    <a:pt x="36221" y="10646"/>
                  </a:lnTo>
                  <a:lnTo>
                    <a:pt x="36221" y="59660"/>
                  </a:lnTo>
                  <a:lnTo>
                    <a:pt x="68583" y="59660"/>
                  </a:lnTo>
                  <a:lnTo>
                    <a:pt x="78529" y="43322"/>
                  </a:lnTo>
                  <a:lnTo>
                    <a:pt x="81647" y="43322"/>
                  </a:lnTo>
                  <a:lnTo>
                    <a:pt x="81647" y="86200"/>
                  </a:lnTo>
                  <a:lnTo>
                    <a:pt x="78529" y="86200"/>
                  </a:lnTo>
                  <a:lnTo>
                    <a:pt x="68583" y="70306"/>
                  </a:lnTo>
                  <a:lnTo>
                    <a:pt x="36221" y="70306"/>
                  </a:lnTo>
                  <a:lnTo>
                    <a:pt x="36221" y="117398"/>
                  </a:lnTo>
                  <a:lnTo>
                    <a:pt x="87288" y="117398"/>
                  </a:lnTo>
                  <a:lnTo>
                    <a:pt x="100128" y="91745"/>
                  </a:lnTo>
                  <a:lnTo>
                    <a:pt x="103246" y="91745"/>
                  </a:lnTo>
                  <a:lnTo>
                    <a:pt x="10324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514726ED-9E57-D283-C349-DFDF0F4336F9}"/>
                </a:ext>
              </a:extLst>
            </p:cNvPr>
            <p:cNvSpPr/>
            <p:nvPr/>
          </p:nvSpPr>
          <p:spPr>
            <a:xfrm>
              <a:off x="2861624" y="1528411"/>
              <a:ext cx="121208" cy="128043"/>
            </a:xfrm>
            <a:custGeom>
              <a:avLst/>
              <a:gdLst>
                <a:gd name="connsiteX0" fmla="*/ 47726 w 121208"/>
                <a:gd name="connsiteY0" fmla="*/ 10646 h 128043"/>
                <a:gd name="connsiteX1" fmla="*/ 36221 w 121208"/>
                <a:gd name="connsiteY1" fmla="*/ 10646 h 128043"/>
                <a:gd name="connsiteX2" fmla="*/ 36221 w 121208"/>
                <a:gd name="connsiteY2" fmla="*/ 58773 h 128043"/>
                <a:gd name="connsiteX3" fmla="*/ 48914 w 121208"/>
                <a:gd name="connsiteY3" fmla="*/ 58773 h 128043"/>
                <a:gd name="connsiteX4" fmla="*/ 68880 w 121208"/>
                <a:gd name="connsiteY4" fmla="*/ 51897 h 128043"/>
                <a:gd name="connsiteX5" fmla="*/ 76748 w 121208"/>
                <a:gd name="connsiteY5" fmla="*/ 34303 h 128043"/>
                <a:gd name="connsiteX6" fmla="*/ 69029 w 121208"/>
                <a:gd name="connsiteY6" fmla="*/ 16930 h 128043"/>
                <a:gd name="connsiteX7" fmla="*/ 47726 w 121208"/>
                <a:gd name="connsiteY7" fmla="*/ 10646 h 128043"/>
                <a:gd name="connsiteX8" fmla="*/ 0 w 121208"/>
                <a:gd name="connsiteY8" fmla="*/ 128043 h 128043"/>
                <a:gd name="connsiteX9" fmla="*/ 0 w 121208"/>
                <a:gd name="connsiteY9" fmla="*/ 124938 h 128043"/>
                <a:gd name="connsiteX10" fmla="*/ 15810 w 121208"/>
                <a:gd name="connsiteY10" fmla="*/ 117176 h 128043"/>
                <a:gd name="connsiteX11" fmla="*/ 15810 w 121208"/>
                <a:gd name="connsiteY11" fmla="*/ 10867 h 128043"/>
                <a:gd name="connsiteX12" fmla="*/ 0 w 121208"/>
                <a:gd name="connsiteY12" fmla="*/ 3105 h 128043"/>
                <a:gd name="connsiteX13" fmla="*/ 0 w 121208"/>
                <a:gd name="connsiteY13" fmla="*/ 0 h 128043"/>
                <a:gd name="connsiteX14" fmla="*/ 54184 w 121208"/>
                <a:gd name="connsiteY14" fmla="*/ 0 h 128043"/>
                <a:gd name="connsiteX15" fmla="*/ 86397 w 121208"/>
                <a:gd name="connsiteY15" fmla="*/ 8428 h 128043"/>
                <a:gd name="connsiteX16" fmla="*/ 98199 w 121208"/>
                <a:gd name="connsiteY16" fmla="*/ 31641 h 128043"/>
                <a:gd name="connsiteX17" fmla="*/ 90776 w 121208"/>
                <a:gd name="connsiteY17" fmla="*/ 50863 h 128043"/>
                <a:gd name="connsiteX18" fmla="*/ 71330 w 121208"/>
                <a:gd name="connsiteY18" fmla="*/ 63652 h 128043"/>
                <a:gd name="connsiteX19" fmla="*/ 108145 w 121208"/>
                <a:gd name="connsiteY19" fmla="*/ 117767 h 128043"/>
                <a:gd name="connsiteX20" fmla="*/ 121208 w 121208"/>
                <a:gd name="connsiteY20" fmla="*/ 124938 h 128043"/>
                <a:gd name="connsiteX21" fmla="*/ 121208 w 121208"/>
                <a:gd name="connsiteY21" fmla="*/ 128043 h 128043"/>
                <a:gd name="connsiteX22" fmla="*/ 89811 w 121208"/>
                <a:gd name="connsiteY22" fmla="*/ 128043 h 128043"/>
                <a:gd name="connsiteX23" fmla="*/ 52402 w 121208"/>
                <a:gd name="connsiteY23" fmla="*/ 69049 h 128043"/>
                <a:gd name="connsiteX24" fmla="*/ 36221 w 121208"/>
                <a:gd name="connsiteY24" fmla="*/ 69049 h 128043"/>
                <a:gd name="connsiteX25" fmla="*/ 36221 w 121208"/>
                <a:gd name="connsiteY25" fmla="*/ 116954 h 128043"/>
                <a:gd name="connsiteX26" fmla="*/ 50844 w 121208"/>
                <a:gd name="connsiteY26" fmla="*/ 124938 h 128043"/>
                <a:gd name="connsiteX27" fmla="*/ 50844 w 121208"/>
                <a:gd name="connsiteY27" fmla="*/ 128043 h 128043"/>
                <a:gd name="connsiteX28" fmla="*/ 0 w 121208"/>
                <a:gd name="connsiteY28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21208" h="128043">
                  <a:moveTo>
                    <a:pt x="47726" y="10646"/>
                  </a:moveTo>
                  <a:lnTo>
                    <a:pt x="36221" y="10646"/>
                  </a:lnTo>
                  <a:lnTo>
                    <a:pt x="36221" y="58773"/>
                  </a:lnTo>
                  <a:lnTo>
                    <a:pt x="48914" y="58773"/>
                  </a:lnTo>
                  <a:cubicBezTo>
                    <a:pt x="56930" y="58773"/>
                    <a:pt x="63610" y="56481"/>
                    <a:pt x="68880" y="51897"/>
                  </a:cubicBezTo>
                  <a:cubicBezTo>
                    <a:pt x="74150" y="47314"/>
                    <a:pt x="76748" y="41474"/>
                    <a:pt x="76748" y="34303"/>
                  </a:cubicBezTo>
                  <a:cubicBezTo>
                    <a:pt x="76748" y="27132"/>
                    <a:pt x="74150" y="21143"/>
                    <a:pt x="69029" y="16930"/>
                  </a:cubicBezTo>
                  <a:cubicBezTo>
                    <a:pt x="63907" y="12716"/>
                    <a:pt x="56782" y="10646"/>
                    <a:pt x="47726" y="10646"/>
                  </a:cubicBezTo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4184" y="0"/>
                  </a:lnTo>
                  <a:cubicBezTo>
                    <a:pt x="67841" y="0"/>
                    <a:pt x="78604" y="2809"/>
                    <a:pt x="86397" y="8428"/>
                  </a:cubicBezTo>
                  <a:cubicBezTo>
                    <a:pt x="94265" y="14046"/>
                    <a:pt x="98199" y="21809"/>
                    <a:pt x="98199" y="31641"/>
                  </a:cubicBezTo>
                  <a:cubicBezTo>
                    <a:pt x="98199" y="38886"/>
                    <a:pt x="95749" y="45318"/>
                    <a:pt x="90776" y="50863"/>
                  </a:cubicBezTo>
                  <a:cubicBezTo>
                    <a:pt x="85803" y="56407"/>
                    <a:pt x="79346" y="60695"/>
                    <a:pt x="71330" y="63652"/>
                  </a:cubicBezTo>
                  <a:lnTo>
                    <a:pt x="108145" y="117767"/>
                  </a:lnTo>
                  <a:lnTo>
                    <a:pt x="121208" y="124938"/>
                  </a:lnTo>
                  <a:lnTo>
                    <a:pt x="121208" y="128043"/>
                  </a:lnTo>
                  <a:lnTo>
                    <a:pt x="89811" y="128043"/>
                  </a:lnTo>
                  <a:lnTo>
                    <a:pt x="52402" y="69049"/>
                  </a:lnTo>
                  <a:lnTo>
                    <a:pt x="36221" y="69049"/>
                  </a:lnTo>
                  <a:lnTo>
                    <a:pt x="36221" y="116954"/>
                  </a:lnTo>
                  <a:lnTo>
                    <a:pt x="50844" y="124938"/>
                  </a:lnTo>
                  <a:lnTo>
                    <a:pt x="50844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FE1A6A06-84C6-A6DA-4DAA-8DA0123D3419}"/>
                </a:ext>
              </a:extLst>
            </p:cNvPr>
            <p:cNvSpPr/>
            <p:nvPr/>
          </p:nvSpPr>
          <p:spPr>
            <a:xfrm>
              <a:off x="2997751" y="1526341"/>
              <a:ext cx="83873" cy="132035"/>
            </a:xfrm>
            <a:custGeom>
              <a:avLst/>
              <a:gdLst>
                <a:gd name="connsiteX0" fmla="*/ 40675 w 83873"/>
                <a:gd name="connsiteY0" fmla="*/ 132036 h 132035"/>
                <a:gd name="connsiteX1" fmla="*/ 19743 w 83873"/>
                <a:gd name="connsiteY1" fmla="*/ 129744 h 132035"/>
                <a:gd name="connsiteX2" fmla="*/ 1930 w 83873"/>
                <a:gd name="connsiteY2" fmla="*/ 122942 h 132035"/>
                <a:gd name="connsiteX3" fmla="*/ 0 w 83873"/>
                <a:gd name="connsiteY3" fmla="*/ 90932 h 132035"/>
                <a:gd name="connsiteX4" fmla="*/ 3117 w 83873"/>
                <a:gd name="connsiteY4" fmla="*/ 90932 h 132035"/>
                <a:gd name="connsiteX5" fmla="*/ 13435 w 83873"/>
                <a:gd name="connsiteY5" fmla="*/ 112075 h 132035"/>
                <a:gd name="connsiteX6" fmla="*/ 26869 w 83873"/>
                <a:gd name="connsiteY6" fmla="*/ 120207 h 132035"/>
                <a:gd name="connsiteX7" fmla="*/ 40155 w 83873"/>
                <a:gd name="connsiteY7" fmla="*/ 122721 h 132035"/>
                <a:gd name="connsiteX8" fmla="*/ 57969 w 83873"/>
                <a:gd name="connsiteY8" fmla="*/ 116880 h 132035"/>
                <a:gd name="connsiteX9" fmla="*/ 64501 w 83873"/>
                <a:gd name="connsiteY9" fmla="*/ 100986 h 132035"/>
                <a:gd name="connsiteX10" fmla="*/ 60864 w 83873"/>
                <a:gd name="connsiteY10" fmla="*/ 88270 h 132035"/>
                <a:gd name="connsiteX11" fmla="*/ 50175 w 83873"/>
                <a:gd name="connsiteY11" fmla="*/ 79694 h 132035"/>
                <a:gd name="connsiteX12" fmla="*/ 32733 w 83873"/>
                <a:gd name="connsiteY12" fmla="*/ 70897 h 132035"/>
                <a:gd name="connsiteX13" fmla="*/ 11505 w 83873"/>
                <a:gd name="connsiteY13" fmla="*/ 56999 h 132035"/>
                <a:gd name="connsiteX14" fmla="*/ 4082 w 83873"/>
                <a:gd name="connsiteY14" fmla="*/ 36520 h 132035"/>
                <a:gd name="connsiteX15" fmla="*/ 7496 w 83873"/>
                <a:gd name="connsiteY15" fmla="*/ 23066 h 132035"/>
                <a:gd name="connsiteX16" fmla="*/ 16775 w 83873"/>
                <a:gd name="connsiteY16" fmla="*/ 11385 h 132035"/>
                <a:gd name="connsiteX17" fmla="*/ 29838 w 83873"/>
                <a:gd name="connsiteY17" fmla="*/ 3105 h 132035"/>
                <a:gd name="connsiteX18" fmla="*/ 44831 w 83873"/>
                <a:gd name="connsiteY18" fmla="*/ 0 h 132035"/>
                <a:gd name="connsiteX19" fmla="*/ 61977 w 83873"/>
                <a:gd name="connsiteY19" fmla="*/ 2144 h 132035"/>
                <a:gd name="connsiteX20" fmla="*/ 77787 w 83873"/>
                <a:gd name="connsiteY20" fmla="*/ 8354 h 132035"/>
                <a:gd name="connsiteX21" fmla="*/ 79717 w 83873"/>
                <a:gd name="connsiteY21" fmla="*/ 39404 h 132035"/>
                <a:gd name="connsiteX22" fmla="*/ 76599 w 83873"/>
                <a:gd name="connsiteY22" fmla="*/ 39404 h 132035"/>
                <a:gd name="connsiteX23" fmla="*/ 66505 w 83873"/>
                <a:gd name="connsiteY23" fmla="*/ 18630 h 132035"/>
                <a:gd name="connsiteX24" fmla="*/ 55223 w 83873"/>
                <a:gd name="connsiteY24" fmla="*/ 11681 h 132035"/>
                <a:gd name="connsiteX25" fmla="*/ 43718 w 83873"/>
                <a:gd name="connsiteY25" fmla="*/ 9537 h 132035"/>
                <a:gd name="connsiteX26" fmla="*/ 29764 w 83873"/>
                <a:gd name="connsiteY26" fmla="*/ 15155 h 132035"/>
                <a:gd name="connsiteX27" fmla="*/ 24197 w 83873"/>
                <a:gd name="connsiteY27" fmla="*/ 29349 h 132035"/>
                <a:gd name="connsiteX28" fmla="*/ 30135 w 83873"/>
                <a:gd name="connsiteY28" fmla="*/ 44283 h 132035"/>
                <a:gd name="connsiteX29" fmla="*/ 49359 w 83873"/>
                <a:gd name="connsiteY29" fmla="*/ 55890 h 132035"/>
                <a:gd name="connsiteX30" fmla="*/ 68731 w 83873"/>
                <a:gd name="connsiteY30" fmla="*/ 66683 h 132035"/>
                <a:gd name="connsiteX31" fmla="*/ 80162 w 83873"/>
                <a:gd name="connsiteY31" fmla="*/ 78216 h 132035"/>
                <a:gd name="connsiteX32" fmla="*/ 83873 w 83873"/>
                <a:gd name="connsiteY32" fmla="*/ 94554 h 132035"/>
                <a:gd name="connsiteX33" fmla="*/ 80014 w 83873"/>
                <a:gd name="connsiteY33" fmla="*/ 110670 h 132035"/>
                <a:gd name="connsiteX34" fmla="*/ 69696 w 83873"/>
                <a:gd name="connsiteY34" fmla="*/ 122425 h 132035"/>
                <a:gd name="connsiteX35" fmla="*/ 55742 w 83873"/>
                <a:gd name="connsiteY35" fmla="*/ 129596 h 132035"/>
                <a:gd name="connsiteX36" fmla="*/ 40823 w 83873"/>
                <a:gd name="connsiteY36" fmla="*/ 132036 h 132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873" h="132035">
                  <a:moveTo>
                    <a:pt x="40675" y="132036"/>
                  </a:moveTo>
                  <a:cubicBezTo>
                    <a:pt x="32510" y="132036"/>
                    <a:pt x="25533" y="131296"/>
                    <a:pt x="19743" y="129744"/>
                  </a:cubicBezTo>
                  <a:cubicBezTo>
                    <a:pt x="13954" y="128191"/>
                    <a:pt x="8016" y="125900"/>
                    <a:pt x="1930" y="122942"/>
                  </a:cubicBezTo>
                  <a:lnTo>
                    <a:pt x="0" y="90932"/>
                  </a:lnTo>
                  <a:lnTo>
                    <a:pt x="3117" y="90932"/>
                  </a:lnTo>
                  <a:lnTo>
                    <a:pt x="13435" y="112075"/>
                  </a:lnTo>
                  <a:cubicBezTo>
                    <a:pt x="17962" y="115845"/>
                    <a:pt x="22490" y="118507"/>
                    <a:pt x="26869" y="120207"/>
                  </a:cubicBezTo>
                  <a:cubicBezTo>
                    <a:pt x="31322" y="121907"/>
                    <a:pt x="35702" y="122721"/>
                    <a:pt x="40155" y="122721"/>
                  </a:cubicBezTo>
                  <a:cubicBezTo>
                    <a:pt x="47652" y="122721"/>
                    <a:pt x="53664" y="120798"/>
                    <a:pt x="57969" y="116880"/>
                  </a:cubicBezTo>
                  <a:cubicBezTo>
                    <a:pt x="62274" y="113036"/>
                    <a:pt x="64501" y="107713"/>
                    <a:pt x="64501" y="100986"/>
                  </a:cubicBezTo>
                  <a:cubicBezTo>
                    <a:pt x="64501" y="95663"/>
                    <a:pt x="63313" y="91449"/>
                    <a:pt x="60864" y="88270"/>
                  </a:cubicBezTo>
                  <a:cubicBezTo>
                    <a:pt x="58488" y="85091"/>
                    <a:pt x="54926" y="82282"/>
                    <a:pt x="50175" y="79694"/>
                  </a:cubicBezTo>
                  <a:cubicBezTo>
                    <a:pt x="45425" y="77181"/>
                    <a:pt x="39636" y="74224"/>
                    <a:pt x="32733" y="70897"/>
                  </a:cubicBezTo>
                  <a:cubicBezTo>
                    <a:pt x="23529" y="66535"/>
                    <a:pt x="16403" y="61878"/>
                    <a:pt x="11505" y="56999"/>
                  </a:cubicBezTo>
                  <a:cubicBezTo>
                    <a:pt x="6532" y="52119"/>
                    <a:pt x="4082" y="45318"/>
                    <a:pt x="4082" y="36520"/>
                  </a:cubicBezTo>
                  <a:cubicBezTo>
                    <a:pt x="4082" y="31863"/>
                    <a:pt x="5196" y="27353"/>
                    <a:pt x="7496" y="23066"/>
                  </a:cubicBezTo>
                  <a:cubicBezTo>
                    <a:pt x="9797" y="18704"/>
                    <a:pt x="12841" y="14860"/>
                    <a:pt x="16775" y="11385"/>
                  </a:cubicBezTo>
                  <a:cubicBezTo>
                    <a:pt x="20708" y="7984"/>
                    <a:pt x="25014" y="5249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8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505" y="18630"/>
                  </a:lnTo>
                  <a:cubicBezTo>
                    <a:pt x="62348" y="15377"/>
                    <a:pt x="58563" y="13085"/>
                    <a:pt x="55223" y="11681"/>
                  </a:cubicBezTo>
                  <a:cubicBezTo>
                    <a:pt x="51883" y="10276"/>
                    <a:pt x="48023" y="9537"/>
                    <a:pt x="43718" y="9537"/>
                  </a:cubicBezTo>
                  <a:cubicBezTo>
                    <a:pt x="38151" y="9537"/>
                    <a:pt x="33475" y="11385"/>
                    <a:pt x="29764" y="15155"/>
                  </a:cubicBezTo>
                  <a:cubicBezTo>
                    <a:pt x="26053" y="18926"/>
                    <a:pt x="24197" y="23657"/>
                    <a:pt x="24197" y="29349"/>
                  </a:cubicBezTo>
                  <a:cubicBezTo>
                    <a:pt x="24197" y="35707"/>
                    <a:pt x="26201" y="40660"/>
                    <a:pt x="30135" y="44283"/>
                  </a:cubicBezTo>
                  <a:cubicBezTo>
                    <a:pt x="34069" y="47905"/>
                    <a:pt x="40526" y="51750"/>
                    <a:pt x="49359" y="55890"/>
                  </a:cubicBezTo>
                  <a:cubicBezTo>
                    <a:pt x="57152" y="59660"/>
                    <a:pt x="63610" y="63208"/>
                    <a:pt x="68731" y="66683"/>
                  </a:cubicBezTo>
                  <a:cubicBezTo>
                    <a:pt x="73853" y="70084"/>
                    <a:pt x="77638" y="73928"/>
                    <a:pt x="80162" y="78216"/>
                  </a:cubicBezTo>
                  <a:cubicBezTo>
                    <a:pt x="82611" y="82504"/>
                    <a:pt x="83873" y="87901"/>
                    <a:pt x="83873" y="94554"/>
                  </a:cubicBezTo>
                  <a:cubicBezTo>
                    <a:pt x="83873" y="100616"/>
                    <a:pt x="82611" y="106013"/>
                    <a:pt x="80014" y="110670"/>
                  </a:cubicBezTo>
                  <a:cubicBezTo>
                    <a:pt x="77416" y="115328"/>
                    <a:pt x="74001" y="119246"/>
                    <a:pt x="69696" y="122425"/>
                  </a:cubicBezTo>
                  <a:cubicBezTo>
                    <a:pt x="65392" y="125604"/>
                    <a:pt x="60789" y="127970"/>
                    <a:pt x="55742" y="129596"/>
                  </a:cubicBezTo>
                  <a:cubicBezTo>
                    <a:pt x="50769" y="131222"/>
                    <a:pt x="45796" y="132036"/>
                    <a:pt x="40823" y="132036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5AB495A0-40BC-F20A-F682-09A3E1505845}"/>
                </a:ext>
              </a:extLst>
            </p:cNvPr>
            <p:cNvSpPr/>
            <p:nvPr/>
          </p:nvSpPr>
          <p:spPr>
            <a:xfrm>
              <a:off x="3116807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B224526E-4510-B2B9-16A8-77192E39B71E}"/>
                </a:ext>
              </a:extLst>
            </p:cNvPr>
            <p:cNvSpPr/>
            <p:nvPr/>
          </p:nvSpPr>
          <p:spPr>
            <a:xfrm>
              <a:off x="3197563" y="1528411"/>
              <a:ext cx="115715" cy="128043"/>
            </a:xfrm>
            <a:custGeom>
              <a:avLst/>
              <a:gdLst>
                <a:gd name="connsiteX0" fmla="*/ 28057 w 115715"/>
                <a:gd name="connsiteY0" fmla="*/ 128043 h 128043"/>
                <a:gd name="connsiteX1" fmla="*/ 28057 w 115715"/>
                <a:gd name="connsiteY1" fmla="*/ 124938 h 128043"/>
                <a:gd name="connsiteX2" fmla="*/ 47726 w 115715"/>
                <a:gd name="connsiteY2" fmla="*/ 117176 h 128043"/>
                <a:gd name="connsiteX3" fmla="*/ 47726 w 115715"/>
                <a:gd name="connsiteY3" fmla="*/ 10646 h 128043"/>
                <a:gd name="connsiteX4" fmla="*/ 16997 w 115715"/>
                <a:gd name="connsiteY4" fmla="*/ 10646 h 128043"/>
                <a:gd name="connsiteX5" fmla="*/ 3118 w 115715"/>
                <a:gd name="connsiteY5" fmla="*/ 39995 h 128043"/>
                <a:gd name="connsiteX6" fmla="*/ 0 w 115715"/>
                <a:gd name="connsiteY6" fmla="*/ 39995 h 128043"/>
                <a:gd name="connsiteX7" fmla="*/ 0 w 115715"/>
                <a:gd name="connsiteY7" fmla="*/ 0 h 128043"/>
                <a:gd name="connsiteX8" fmla="*/ 115715 w 115715"/>
                <a:gd name="connsiteY8" fmla="*/ 0 h 128043"/>
                <a:gd name="connsiteX9" fmla="*/ 115715 w 115715"/>
                <a:gd name="connsiteY9" fmla="*/ 39995 h 128043"/>
                <a:gd name="connsiteX10" fmla="*/ 112598 w 115715"/>
                <a:gd name="connsiteY10" fmla="*/ 39995 h 128043"/>
                <a:gd name="connsiteX11" fmla="*/ 99015 w 115715"/>
                <a:gd name="connsiteY11" fmla="*/ 10646 h 128043"/>
                <a:gd name="connsiteX12" fmla="*/ 67989 w 115715"/>
                <a:gd name="connsiteY12" fmla="*/ 10646 h 128043"/>
                <a:gd name="connsiteX13" fmla="*/ 67989 w 115715"/>
                <a:gd name="connsiteY13" fmla="*/ 117176 h 128043"/>
                <a:gd name="connsiteX14" fmla="*/ 87881 w 115715"/>
                <a:gd name="connsiteY14" fmla="*/ 124938 h 128043"/>
                <a:gd name="connsiteX15" fmla="*/ 87881 w 115715"/>
                <a:gd name="connsiteY15" fmla="*/ 128043 h 128043"/>
                <a:gd name="connsiteX16" fmla="*/ 28057 w 115715"/>
                <a:gd name="connsiteY16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5715" h="128043">
                  <a:moveTo>
                    <a:pt x="28057" y="128043"/>
                  </a:moveTo>
                  <a:lnTo>
                    <a:pt x="28057" y="124938"/>
                  </a:lnTo>
                  <a:lnTo>
                    <a:pt x="47726" y="117176"/>
                  </a:lnTo>
                  <a:lnTo>
                    <a:pt x="47726" y="10646"/>
                  </a:lnTo>
                  <a:lnTo>
                    <a:pt x="16997" y="10646"/>
                  </a:lnTo>
                  <a:lnTo>
                    <a:pt x="3118" y="39995"/>
                  </a:lnTo>
                  <a:lnTo>
                    <a:pt x="0" y="39995"/>
                  </a:lnTo>
                  <a:lnTo>
                    <a:pt x="0" y="0"/>
                  </a:lnTo>
                  <a:lnTo>
                    <a:pt x="115715" y="0"/>
                  </a:lnTo>
                  <a:lnTo>
                    <a:pt x="115715" y="39995"/>
                  </a:lnTo>
                  <a:lnTo>
                    <a:pt x="112598" y="39995"/>
                  </a:lnTo>
                  <a:lnTo>
                    <a:pt x="99015" y="10646"/>
                  </a:lnTo>
                  <a:lnTo>
                    <a:pt x="67989" y="10646"/>
                  </a:lnTo>
                  <a:lnTo>
                    <a:pt x="67989" y="117176"/>
                  </a:lnTo>
                  <a:lnTo>
                    <a:pt x="87881" y="124938"/>
                  </a:lnTo>
                  <a:lnTo>
                    <a:pt x="87881" y="128043"/>
                  </a:lnTo>
                  <a:lnTo>
                    <a:pt x="28057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DFF80601-8B4A-9275-F470-70C15E17CCA8}"/>
                </a:ext>
              </a:extLst>
            </p:cNvPr>
            <p:cNvSpPr/>
            <p:nvPr/>
          </p:nvSpPr>
          <p:spPr>
            <a:xfrm>
              <a:off x="3331686" y="1528411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054 h 128043"/>
                <a:gd name="connsiteX10" fmla="*/ 35999 w 129298"/>
                <a:gd name="connsiteY10" fmla="*/ 10867 h 128043"/>
                <a:gd name="connsiteX11" fmla="*/ 70513 w 129298"/>
                <a:gd name="connsiteY11" fmla="*/ 57590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8 w 129298"/>
                <a:gd name="connsiteY16" fmla="*/ 0 h 128043"/>
                <a:gd name="connsiteX17" fmla="*/ 129298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054"/>
                  </a:lnTo>
                  <a:lnTo>
                    <a:pt x="35999" y="10867"/>
                  </a:lnTo>
                  <a:lnTo>
                    <a:pt x="70513" y="57590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8" y="0"/>
                  </a:lnTo>
                  <a:lnTo>
                    <a:pt x="129298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6BBA80FF-E7B7-06BD-344F-9226856DA845}"/>
                </a:ext>
              </a:extLst>
            </p:cNvPr>
            <p:cNvSpPr/>
            <p:nvPr/>
          </p:nvSpPr>
          <p:spPr>
            <a:xfrm>
              <a:off x="2137047" y="1497066"/>
              <a:ext cx="183259" cy="183415"/>
            </a:xfrm>
            <a:custGeom>
              <a:avLst/>
              <a:gdLst>
                <a:gd name="connsiteX0" fmla="*/ 91741 w 183259"/>
                <a:gd name="connsiteY0" fmla="*/ 183416 h 183415"/>
                <a:gd name="connsiteX1" fmla="*/ 55891 w 183259"/>
                <a:gd name="connsiteY1" fmla="*/ 176023 h 183415"/>
                <a:gd name="connsiteX2" fmla="*/ 31026 w 183259"/>
                <a:gd name="connsiteY2" fmla="*/ 153031 h 183415"/>
                <a:gd name="connsiteX3" fmla="*/ 21970 w 183259"/>
                <a:gd name="connsiteY3" fmla="*/ 112519 h 183415"/>
                <a:gd name="connsiteX4" fmla="*/ 21970 w 183259"/>
                <a:gd name="connsiteY4" fmla="*/ 13677 h 183415"/>
                <a:gd name="connsiteX5" fmla="*/ 0 w 183259"/>
                <a:gd name="connsiteY5" fmla="*/ 5471 h 183415"/>
                <a:gd name="connsiteX6" fmla="*/ 0 w 183259"/>
                <a:gd name="connsiteY6" fmla="*/ 0 h 183415"/>
                <a:gd name="connsiteX7" fmla="*/ 65392 w 183259"/>
                <a:gd name="connsiteY7" fmla="*/ 0 h 183415"/>
                <a:gd name="connsiteX8" fmla="*/ 65392 w 183259"/>
                <a:gd name="connsiteY8" fmla="*/ 5471 h 183415"/>
                <a:gd name="connsiteX9" fmla="*/ 43421 w 183259"/>
                <a:gd name="connsiteY9" fmla="*/ 13677 h 183415"/>
                <a:gd name="connsiteX10" fmla="*/ 43421 w 183259"/>
                <a:gd name="connsiteY10" fmla="*/ 108674 h 183415"/>
                <a:gd name="connsiteX11" fmla="*/ 50398 w 183259"/>
                <a:gd name="connsiteY11" fmla="*/ 144677 h 183415"/>
                <a:gd name="connsiteX12" fmla="*/ 69771 w 183259"/>
                <a:gd name="connsiteY12" fmla="*/ 163677 h 183415"/>
                <a:gd name="connsiteX13" fmla="*/ 98050 w 183259"/>
                <a:gd name="connsiteY13" fmla="*/ 169443 h 183415"/>
                <a:gd name="connsiteX14" fmla="*/ 121950 w 183259"/>
                <a:gd name="connsiteY14" fmla="*/ 164120 h 183415"/>
                <a:gd name="connsiteX15" fmla="*/ 139096 w 183259"/>
                <a:gd name="connsiteY15" fmla="*/ 147265 h 183415"/>
                <a:gd name="connsiteX16" fmla="*/ 145554 w 183259"/>
                <a:gd name="connsiteY16" fmla="*/ 117176 h 183415"/>
                <a:gd name="connsiteX17" fmla="*/ 145554 w 183259"/>
                <a:gd name="connsiteY17" fmla="*/ 13159 h 183415"/>
                <a:gd name="connsiteX18" fmla="*/ 118091 w 183259"/>
                <a:gd name="connsiteY18" fmla="*/ 5471 h 183415"/>
                <a:gd name="connsiteX19" fmla="*/ 118091 w 183259"/>
                <a:gd name="connsiteY19" fmla="*/ 0 h 183415"/>
                <a:gd name="connsiteX20" fmla="*/ 183260 w 183259"/>
                <a:gd name="connsiteY20" fmla="*/ 0 h 183415"/>
                <a:gd name="connsiteX21" fmla="*/ 183260 w 183259"/>
                <a:gd name="connsiteY21" fmla="*/ 5471 h 183415"/>
                <a:gd name="connsiteX22" fmla="*/ 161512 w 183259"/>
                <a:gd name="connsiteY22" fmla="*/ 13381 h 183415"/>
                <a:gd name="connsiteX23" fmla="*/ 161512 w 183259"/>
                <a:gd name="connsiteY23" fmla="*/ 112519 h 183415"/>
                <a:gd name="connsiteX24" fmla="*/ 152457 w 183259"/>
                <a:gd name="connsiteY24" fmla="*/ 153031 h 183415"/>
                <a:gd name="connsiteX25" fmla="*/ 127591 w 183259"/>
                <a:gd name="connsiteY25" fmla="*/ 176023 h 183415"/>
                <a:gd name="connsiteX26" fmla="*/ 91741 w 183259"/>
                <a:gd name="connsiteY26" fmla="*/ 183416 h 183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3259" h="183415">
                  <a:moveTo>
                    <a:pt x="91741" y="183416"/>
                  </a:moveTo>
                  <a:cubicBezTo>
                    <a:pt x="78381" y="183416"/>
                    <a:pt x="66431" y="180976"/>
                    <a:pt x="55891" y="176023"/>
                  </a:cubicBezTo>
                  <a:cubicBezTo>
                    <a:pt x="45351" y="171070"/>
                    <a:pt x="37038" y="163455"/>
                    <a:pt x="31026" y="153031"/>
                  </a:cubicBezTo>
                  <a:cubicBezTo>
                    <a:pt x="24939" y="142607"/>
                    <a:pt x="21970" y="129152"/>
                    <a:pt x="21970" y="112519"/>
                  </a:cubicBezTo>
                  <a:lnTo>
                    <a:pt x="21970" y="13677"/>
                  </a:lnTo>
                  <a:lnTo>
                    <a:pt x="0" y="5471"/>
                  </a:lnTo>
                  <a:lnTo>
                    <a:pt x="0" y="0"/>
                  </a:lnTo>
                  <a:lnTo>
                    <a:pt x="65392" y="0"/>
                  </a:lnTo>
                  <a:lnTo>
                    <a:pt x="65392" y="5471"/>
                  </a:lnTo>
                  <a:lnTo>
                    <a:pt x="43421" y="13677"/>
                  </a:lnTo>
                  <a:lnTo>
                    <a:pt x="43421" y="108674"/>
                  </a:lnTo>
                  <a:cubicBezTo>
                    <a:pt x="43421" y="123830"/>
                    <a:pt x="45796" y="135806"/>
                    <a:pt x="50398" y="144677"/>
                  </a:cubicBezTo>
                  <a:cubicBezTo>
                    <a:pt x="55074" y="153549"/>
                    <a:pt x="61532" y="159906"/>
                    <a:pt x="69771" y="163677"/>
                  </a:cubicBezTo>
                  <a:cubicBezTo>
                    <a:pt x="78010" y="167521"/>
                    <a:pt x="87436" y="169443"/>
                    <a:pt x="98050" y="169443"/>
                  </a:cubicBezTo>
                  <a:cubicBezTo>
                    <a:pt x="106809" y="169443"/>
                    <a:pt x="114825" y="167669"/>
                    <a:pt x="121950" y="164120"/>
                  </a:cubicBezTo>
                  <a:cubicBezTo>
                    <a:pt x="129076" y="160572"/>
                    <a:pt x="134791" y="154953"/>
                    <a:pt x="139096" y="147265"/>
                  </a:cubicBezTo>
                  <a:cubicBezTo>
                    <a:pt x="143401" y="139576"/>
                    <a:pt x="145554" y="129522"/>
                    <a:pt x="145554" y="117176"/>
                  </a:cubicBezTo>
                  <a:lnTo>
                    <a:pt x="145554" y="13159"/>
                  </a:lnTo>
                  <a:lnTo>
                    <a:pt x="118091" y="5471"/>
                  </a:lnTo>
                  <a:lnTo>
                    <a:pt x="118091" y="0"/>
                  </a:lnTo>
                  <a:lnTo>
                    <a:pt x="183260" y="0"/>
                  </a:lnTo>
                  <a:lnTo>
                    <a:pt x="183260" y="5471"/>
                  </a:lnTo>
                  <a:lnTo>
                    <a:pt x="161512" y="13381"/>
                  </a:lnTo>
                  <a:lnTo>
                    <a:pt x="161512" y="112519"/>
                  </a:lnTo>
                  <a:cubicBezTo>
                    <a:pt x="161512" y="129152"/>
                    <a:pt x="158469" y="142607"/>
                    <a:pt x="152457" y="153031"/>
                  </a:cubicBezTo>
                  <a:cubicBezTo>
                    <a:pt x="146370" y="163455"/>
                    <a:pt x="138131" y="171070"/>
                    <a:pt x="127591" y="176023"/>
                  </a:cubicBezTo>
                  <a:cubicBezTo>
                    <a:pt x="117052" y="180976"/>
                    <a:pt x="105101" y="183416"/>
                    <a:pt x="91741" y="183416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CCEF7E08-0F74-2CDC-38BB-5D948EACA6C6}"/>
                </a:ext>
              </a:extLst>
            </p:cNvPr>
            <p:cNvSpPr/>
            <p:nvPr/>
          </p:nvSpPr>
          <p:spPr>
            <a:xfrm>
              <a:off x="942530" y="948344"/>
              <a:ext cx="936468" cy="932658"/>
            </a:xfrm>
            <a:custGeom>
              <a:avLst/>
              <a:gdLst>
                <a:gd name="connsiteX0" fmla="*/ 911204 w 936468"/>
                <a:gd name="connsiteY0" fmla="*/ 315553 h 932658"/>
                <a:gd name="connsiteX1" fmla="*/ 619577 w 936468"/>
                <a:gd name="connsiteY1" fmla="*/ 907495 h 932658"/>
                <a:gd name="connsiteX2" fmla="*/ 25264 w 936468"/>
                <a:gd name="connsiteY2" fmla="*/ 617032 h 932658"/>
                <a:gd name="connsiteX3" fmla="*/ 316891 w 936468"/>
                <a:gd name="connsiteY3" fmla="*/ 25163 h 932658"/>
                <a:gd name="connsiteX4" fmla="*/ 911204 w 936468"/>
                <a:gd name="connsiteY4" fmla="*/ 315627 h 932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6468" h="932658">
                  <a:moveTo>
                    <a:pt x="911204" y="315553"/>
                  </a:moveTo>
                  <a:cubicBezTo>
                    <a:pt x="994781" y="559220"/>
                    <a:pt x="864220" y="824252"/>
                    <a:pt x="619577" y="907495"/>
                  </a:cubicBezTo>
                  <a:cubicBezTo>
                    <a:pt x="374934" y="990738"/>
                    <a:pt x="108841" y="860699"/>
                    <a:pt x="25264" y="617032"/>
                  </a:cubicBezTo>
                  <a:cubicBezTo>
                    <a:pt x="-58312" y="373439"/>
                    <a:pt x="72248" y="108406"/>
                    <a:pt x="316891" y="25163"/>
                  </a:cubicBezTo>
                  <a:cubicBezTo>
                    <a:pt x="561534" y="-58080"/>
                    <a:pt x="827628" y="71960"/>
                    <a:pt x="911204" y="315627"/>
                  </a:cubicBezTo>
                </a:path>
              </a:pathLst>
            </a:custGeom>
            <a:solidFill>
              <a:srgbClr val="A80050"/>
            </a:solidFill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0FEE7C8B-86F5-22FE-D9F9-776FE21DA0B1}"/>
                </a:ext>
              </a:extLst>
            </p:cNvPr>
            <p:cNvSpPr/>
            <p:nvPr/>
          </p:nvSpPr>
          <p:spPr>
            <a:xfrm>
              <a:off x="1009472" y="1005518"/>
              <a:ext cx="808411" cy="817053"/>
            </a:xfrm>
            <a:custGeom>
              <a:avLst/>
              <a:gdLst>
                <a:gd name="connsiteX0" fmla="*/ 808412 w 808411"/>
                <a:gd name="connsiteY0" fmla="*/ 341991 h 817053"/>
                <a:gd name="connsiteX1" fmla="*/ 806704 w 808411"/>
                <a:gd name="connsiteY1" fmla="*/ 342435 h 817053"/>
                <a:gd name="connsiteX2" fmla="*/ 800173 w 808411"/>
                <a:gd name="connsiteY2" fmla="*/ 334968 h 817053"/>
                <a:gd name="connsiteX3" fmla="*/ 777163 w 808411"/>
                <a:gd name="connsiteY3" fmla="*/ 341030 h 817053"/>
                <a:gd name="connsiteX4" fmla="*/ 778796 w 808411"/>
                <a:gd name="connsiteY4" fmla="*/ 345466 h 817053"/>
                <a:gd name="connsiteX5" fmla="*/ 774343 w 808411"/>
                <a:gd name="connsiteY5" fmla="*/ 348793 h 817053"/>
                <a:gd name="connsiteX6" fmla="*/ 772042 w 808411"/>
                <a:gd name="connsiteY6" fmla="*/ 342287 h 817053"/>
                <a:gd name="connsiteX7" fmla="*/ 741758 w 808411"/>
                <a:gd name="connsiteY7" fmla="*/ 350271 h 817053"/>
                <a:gd name="connsiteX8" fmla="*/ 739754 w 808411"/>
                <a:gd name="connsiteY8" fmla="*/ 359956 h 817053"/>
                <a:gd name="connsiteX9" fmla="*/ 738047 w 808411"/>
                <a:gd name="connsiteY9" fmla="*/ 360399 h 817053"/>
                <a:gd name="connsiteX10" fmla="*/ 730625 w 808411"/>
                <a:gd name="connsiteY10" fmla="*/ 332307 h 817053"/>
                <a:gd name="connsiteX11" fmla="*/ 732332 w 808411"/>
                <a:gd name="connsiteY11" fmla="*/ 331863 h 817053"/>
                <a:gd name="connsiteX12" fmla="*/ 738863 w 808411"/>
                <a:gd name="connsiteY12" fmla="*/ 339256 h 817053"/>
                <a:gd name="connsiteX13" fmla="*/ 766994 w 808411"/>
                <a:gd name="connsiteY13" fmla="*/ 331863 h 817053"/>
                <a:gd name="connsiteX14" fmla="*/ 765139 w 808411"/>
                <a:gd name="connsiteY14" fmla="*/ 328758 h 817053"/>
                <a:gd name="connsiteX15" fmla="*/ 730476 w 808411"/>
                <a:gd name="connsiteY15" fmla="*/ 304658 h 817053"/>
                <a:gd name="connsiteX16" fmla="*/ 729734 w 808411"/>
                <a:gd name="connsiteY16" fmla="*/ 304879 h 817053"/>
                <a:gd name="connsiteX17" fmla="*/ 727656 w 808411"/>
                <a:gd name="connsiteY17" fmla="*/ 314342 h 817053"/>
                <a:gd name="connsiteX18" fmla="*/ 725948 w 808411"/>
                <a:gd name="connsiteY18" fmla="*/ 314786 h 817053"/>
                <a:gd name="connsiteX19" fmla="*/ 718526 w 808411"/>
                <a:gd name="connsiteY19" fmla="*/ 286693 h 817053"/>
                <a:gd name="connsiteX20" fmla="*/ 720233 w 808411"/>
                <a:gd name="connsiteY20" fmla="*/ 286250 h 817053"/>
                <a:gd name="connsiteX21" fmla="*/ 726765 w 808411"/>
                <a:gd name="connsiteY21" fmla="*/ 293716 h 817053"/>
                <a:gd name="connsiteX22" fmla="*/ 785105 w 808411"/>
                <a:gd name="connsiteY22" fmla="*/ 278413 h 817053"/>
                <a:gd name="connsiteX23" fmla="*/ 787109 w 808411"/>
                <a:gd name="connsiteY23" fmla="*/ 268729 h 817053"/>
                <a:gd name="connsiteX24" fmla="*/ 788816 w 808411"/>
                <a:gd name="connsiteY24" fmla="*/ 268285 h 817053"/>
                <a:gd name="connsiteX25" fmla="*/ 796239 w 808411"/>
                <a:gd name="connsiteY25" fmla="*/ 296378 h 817053"/>
                <a:gd name="connsiteX26" fmla="*/ 794532 w 808411"/>
                <a:gd name="connsiteY26" fmla="*/ 296821 h 817053"/>
                <a:gd name="connsiteX27" fmla="*/ 788074 w 808411"/>
                <a:gd name="connsiteY27" fmla="*/ 289576 h 817053"/>
                <a:gd name="connsiteX28" fmla="*/ 740348 w 808411"/>
                <a:gd name="connsiteY28" fmla="*/ 302144 h 817053"/>
                <a:gd name="connsiteX29" fmla="*/ 750294 w 808411"/>
                <a:gd name="connsiteY29" fmla="*/ 307097 h 817053"/>
                <a:gd name="connsiteX30" fmla="*/ 769221 w 808411"/>
                <a:gd name="connsiteY30" fmla="*/ 325727 h 817053"/>
                <a:gd name="connsiteX31" fmla="*/ 772190 w 808411"/>
                <a:gd name="connsiteY31" fmla="*/ 330606 h 817053"/>
                <a:gd name="connsiteX32" fmla="*/ 797204 w 808411"/>
                <a:gd name="connsiteY32" fmla="*/ 324027 h 817053"/>
                <a:gd name="connsiteX33" fmla="*/ 799208 w 808411"/>
                <a:gd name="connsiteY33" fmla="*/ 314416 h 817053"/>
                <a:gd name="connsiteX34" fmla="*/ 800915 w 808411"/>
                <a:gd name="connsiteY34" fmla="*/ 313973 h 817053"/>
                <a:gd name="connsiteX35" fmla="*/ 808337 w 808411"/>
                <a:gd name="connsiteY35" fmla="*/ 342065 h 817053"/>
                <a:gd name="connsiteX36" fmla="*/ 783398 w 808411"/>
                <a:gd name="connsiteY36" fmla="*/ 455988 h 817053"/>
                <a:gd name="connsiteX37" fmla="*/ 771745 w 808411"/>
                <a:gd name="connsiteY37" fmla="*/ 468408 h 817053"/>
                <a:gd name="connsiteX38" fmla="*/ 784214 w 808411"/>
                <a:gd name="connsiteY38" fmla="*/ 480015 h 817053"/>
                <a:gd name="connsiteX39" fmla="*/ 795868 w 808411"/>
                <a:gd name="connsiteY39" fmla="*/ 467669 h 817053"/>
                <a:gd name="connsiteX40" fmla="*/ 783398 w 808411"/>
                <a:gd name="connsiteY40" fmla="*/ 456062 h 817053"/>
                <a:gd name="connsiteX41" fmla="*/ 744208 w 808411"/>
                <a:gd name="connsiteY41" fmla="*/ 631494 h 817053"/>
                <a:gd name="connsiteX42" fmla="*/ 745618 w 808411"/>
                <a:gd name="connsiteY42" fmla="*/ 632529 h 817053"/>
                <a:gd name="connsiteX43" fmla="*/ 727581 w 808411"/>
                <a:gd name="connsiteY43" fmla="*/ 657960 h 817053"/>
                <a:gd name="connsiteX44" fmla="*/ 726171 w 808411"/>
                <a:gd name="connsiteY44" fmla="*/ 656925 h 817053"/>
                <a:gd name="connsiteX45" fmla="*/ 728324 w 808411"/>
                <a:gd name="connsiteY45" fmla="*/ 646353 h 817053"/>
                <a:gd name="connsiteX46" fmla="*/ 705611 w 808411"/>
                <a:gd name="connsiteY46" fmla="*/ 630385 h 817053"/>
                <a:gd name="connsiteX47" fmla="*/ 664491 w 808411"/>
                <a:gd name="connsiteY47" fmla="*/ 631124 h 817053"/>
                <a:gd name="connsiteX48" fmla="*/ 657365 w 808411"/>
                <a:gd name="connsiteY48" fmla="*/ 634525 h 817053"/>
                <a:gd name="connsiteX49" fmla="*/ 655955 w 808411"/>
                <a:gd name="connsiteY49" fmla="*/ 633490 h 817053"/>
                <a:gd name="connsiteX50" fmla="*/ 672359 w 808411"/>
                <a:gd name="connsiteY50" fmla="*/ 610350 h 817053"/>
                <a:gd name="connsiteX51" fmla="*/ 673769 w 808411"/>
                <a:gd name="connsiteY51" fmla="*/ 611385 h 817053"/>
                <a:gd name="connsiteX52" fmla="*/ 672359 w 808411"/>
                <a:gd name="connsiteY52" fmla="*/ 620183 h 817053"/>
                <a:gd name="connsiteX53" fmla="*/ 672730 w 808411"/>
                <a:gd name="connsiteY53" fmla="*/ 620405 h 817053"/>
                <a:gd name="connsiteX54" fmla="*/ 705685 w 808411"/>
                <a:gd name="connsiteY54" fmla="*/ 619813 h 817053"/>
                <a:gd name="connsiteX55" fmla="*/ 694255 w 808411"/>
                <a:gd name="connsiteY55" fmla="*/ 590242 h 817053"/>
                <a:gd name="connsiteX56" fmla="*/ 693884 w 808411"/>
                <a:gd name="connsiteY56" fmla="*/ 590020 h 817053"/>
                <a:gd name="connsiteX57" fmla="*/ 685867 w 808411"/>
                <a:gd name="connsiteY57" fmla="*/ 594308 h 817053"/>
                <a:gd name="connsiteX58" fmla="*/ 684457 w 808411"/>
                <a:gd name="connsiteY58" fmla="*/ 593273 h 817053"/>
                <a:gd name="connsiteX59" fmla="*/ 698189 w 808411"/>
                <a:gd name="connsiteY59" fmla="*/ 573904 h 817053"/>
                <a:gd name="connsiteX60" fmla="*/ 699599 w 808411"/>
                <a:gd name="connsiteY60" fmla="*/ 574939 h 817053"/>
                <a:gd name="connsiteX61" fmla="*/ 698411 w 808411"/>
                <a:gd name="connsiteY61" fmla="*/ 582849 h 817053"/>
                <a:gd name="connsiteX62" fmla="*/ 712143 w 808411"/>
                <a:gd name="connsiteY62" fmla="*/ 620848 h 817053"/>
                <a:gd name="connsiteX63" fmla="*/ 734930 w 808411"/>
                <a:gd name="connsiteY63" fmla="*/ 636891 h 817053"/>
                <a:gd name="connsiteX64" fmla="*/ 744282 w 808411"/>
                <a:gd name="connsiteY64" fmla="*/ 631346 h 817053"/>
                <a:gd name="connsiteX65" fmla="*/ 176467 w 808411"/>
                <a:gd name="connsiteY65" fmla="*/ 73854 h 817053"/>
                <a:gd name="connsiteX66" fmla="*/ 209348 w 808411"/>
                <a:gd name="connsiteY66" fmla="*/ 124273 h 817053"/>
                <a:gd name="connsiteX67" fmla="*/ 204152 w 808411"/>
                <a:gd name="connsiteY67" fmla="*/ 132849 h 817053"/>
                <a:gd name="connsiteX68" fmla="*/ 205117 w 808411"/>
                <a:gd name="connsiteY68" fmla="*/ 134327 h 817053"/>
                <a:gd name="connsiteX69" fmla="*/ 229834 w 808411"/>
                <a:gd name="connsiteY69" fmla="*/ 118359 h 817053"/>
                <a:gd name="connsiteX70" fmla="*/ 228869 w 808411"/>
                <a:gd name="connsiteY70" fmla="*/ 116880 h 817053"/>
                <a:gd name="connsiteX71" fmla="*/ 218997 w 808411"/>
                <a:gd name="connsiteY71" fmla="*/ 118063 h 817053"/>
                <a:gd name="connsiteX72" fmla="*/ 186116 w 808411"/>
                <a:gd name="connsiteY72" fmla="*/ 67644 h 817053"/>
                <a:gd name="connsiteX73" fmla="*/ 191237 w 808411"/>
                <a:gd name="connsiteY73" fmla="*/ 59142 h 817053"/>
                <a:gd name="connsiteX74" fmla="*/ 190272 w 808411"/>
                <a:gd name="connsiteY74" fmla="*/ 57664 h 817053"/>
                <a:gd name="connsiteX75" fmla="*/ 165556 w 808411"/>
                <a:gd name="connsiteY75" fmla="*/ 73632 h 817053"/>
                <a:gd name="connsiteX76" fmla="*/ 166521 w 808411"/>
                <a:gd name="connsiteY76" fmla="*/ 75111 h 817053"/>
                <a:gd name="connsiteX77" fmla="*/ 176467 w 808411"/>
                <a:gd name="connsiteY77" fmla="*/ 73854 h 817053"/>
                <a:gd name="connsiteX78" fmla="*/ 278451 w 808411"/>
                <a:gd name="connsiteY78" fmla="*/ 19369 h 817053"/>
                <a:gd name="connsiteX79" fmla="*/ 278005 w 808411"/>
                <a:gd name="connsiteY79" fmla="*/ 17669 h 817053"/>
                <a:gd name="connsiteX80" fmla="*/ 307695 w 808411"/>
                <a:gd name="connsiteY80" fmla="*/ 10646 h 817053"/>
                <a:gd name="connsiteX81" fmla="*/ 308140 w 808411"/>
                <a:gd name="connsiteY81" fmla="*/ 12346 h 817053"/>
                <a:gd name="connsiteX82" fmla="*/ 299382 w 808411"/>
                <a:gd name="connsiteY82" fmla="*/ 18926 h 817053"/>
                <a:gd name="connsiteX83" fmla="*/ 313410 w 808411"/>
                <a:gd name="connsiteY83" fmla="*/ 77551 h 817053"/>
                <a:gd name="connsiteX84" fmla="*/ 338795 w 808411"/>
                <a:gd name="connsiteY84" fmla="*/ 71562 h 817053"/>
                <a:gd name="connsiteX85" fmla="*/ 342061 w 808411"/>
                <a:gd name="connsiteY85" fmla="*/ 51380 h 817053"/>
                <a:gd name="connsiteX86" fmla="*/ 343768 w 808411"/>
                <a:gd name="connsiteY86" fmla="*/ 50936 h 817053"/>
                <a:gd name="connsiteX87" fmla="*/ 349558 w 808411"/>
                <a:gd name="connsiteY87" fmla="*/ 75185 h 817053"/>
                <a:gd name="connsiteX88" fmla="*/ 294929 w 808411"/>
                <a:gd name="connsiteY88" fmla="*/ 88122 h 817053"/>
                <a:gd name="connsiteX89" fmla="*/ 294483 w 808411"/>
                <a:gd name="connsiteY89" fmla="*/ 86422 h 817053"/>
                <a:gd name="connsiteX90" fmla="*/ 302128 w 808411"/>
                <a:gd name="connsiteY90" fmla="*/ 80064 h 817053"/>
                <a:gd name="connsiteX91" fmla="*/ 288174 w 808411"/>
                <a:gd name="connsiteY91" fmla="*/ 21587 h 817053"/>
                <a:gd name="connsiteX92" fmla="*/ 278451 w 808411"/>
                <a:gd name="connsiteY92" fmla="*/ 19369 h 817053"/>
                <a:gd name="connsiteX93" fmla="*/ 326400 w 808411"/>
                <a:gd name="connsiteY93" fmla="*/ 806038 h 817053"/>
                <a:gd name="connsiteX94" fmla="*/ 301015 w 808411"/>
                <a:gd name="connsiteY94" fmla="*/ 800124 h 817053"/>
                <a:gd name="connsiteX95" fmla="*/ 314821 w 808411"/>
                <a:gd name="connsiteY95" fmla="*/ 741499 h 817053"/>
                <a:gd name="connsiteX96" fmla="*/ 325583 w 808411"/>
                <a:gd name="connsiteY96" fmla="*/ 739503 h 817053"/>
                <a:gd name="connsiteX97" fmla="*/ 325954 w 808411"/>
                <a:gd name="connsiteY97" fmla="*/ 737802 h 817053"/>
                <a:gd name="connsiteX98" fmla="*/ 296265 w 808411"/>
                <a:gd name="connsiteY98" fmla="*/ 730853 h 817053"/>
                <a:gd name="connsiteX99" fmla="*/ 295893 w 808411"/>
                <a:gd name="connsiteY99" fmla="*/ 732554 h 817053"/>
                <a:gd name="connsiteX100" fmla="*/ 303539 w 808411"/>
                <a:gd name="connsiteY100" fmla="*/ 738837 h 817053"/>
                <a:gd name="connsiteX101" fmla="*/ 289807 w 808411"/>
                <a:gd name="connsiteY101" fmla="*/ 797388 h 817053"/>
                <a:gd name="connsiteX102" fmla="*/ 280084 w 808411"/>
                <a:gd name="connsiteY102" fmla="*/ 799606 h 817053"/>
                <a:gd name="connsiteX103" fmla="*/ 279713 w 808411"/>
                <a:gd name="connsiteY103" fmla="*/ 801307 h 817053"/>
                <a:gd name="connsiteX104" fmla="*/ 334416 w 808411"/>
                <a:gd name="connsiteY104" fmla="*/ 814096 h 817053"/>
                <a:gd name="connsiteX105" fmla="*/ 340131 w 808411"/>
                <a:gd name="connsiteY105" fmla="*/ 789848 h 817053"/>
                <a:gd name="connsiteX106" fmla="*/ 338424 w 808411"/>
                <a:gd name="connsiteY106" fmla="*/ 789478 h 817053"/>
                <a:gd name="connsiteX107" fmla="*/ 326474 w 808411"/>
                <a:gd name="connsiteY107" fmla="*/ 806112 h 817053"/>
                <a:gd name="connsiteX108" fmla="*/ 511812 w 808411"/>
                <a:gd name="connsiteY108" fmla="*/ 731814 h 817053"/>
                <a:gd name="connsiteX109" fmla="*/ 512109 w 808411"/>
                <a:gd name="connsiteY109" fmla="*/ 733515 h 817053"/>
                <a:gd name="connsiteX110" fmla="*/ 505503 w 808411"/>
                <a:gd name="connsiteY110" fmla="*/ 738690 h 817053"/>
                <a:gd name="connsiteX111" fmla="*/ 496893 w 808411"/>
                <a:gd name="connsiteY111" fmla="*/ 808478 h 817053"/>
                <a:gd name="connsiteX112" fmla="*/ 492439 w 808411"/>
                <a:gd name="connsiteY112" fmla="*/ 809291 h 817053"/>
                <a:gd name="connsiteX113" fmla="*/ 463714 w 808411"/>
                <a:gd name="connsiteY113" fmla="*/ 760942 h 817053"/>
                <a:gd name="connsiteX114" fmla="*/ 462972 w 808411"/>
                <a:gd name="connsiteY114" fmla="*/ 761090 h 817053"/>
                <a:gd name="connsiteX115" fmla="*/ 452432 w 808411"/>
                <a:gd name="connsiteY115" fmla="*/ 816314 h 817053"/>
                <a:gd name="connsiteX116" fmla="*/ 448127 w 808411"/>
                <a:gd name="connsiteY116" fmla="*/ 817053 h 817053"/>
                <a:gd name="connsiteX117" fmla="*/ 416211 w 808411"/>
                <a:gd name="connsiteY117" fmla="*/ 754510 h 817053"/>
                <a:gd name="connsiteX118" fmla="*/ 407230 w 808411"/>
                <a:gd name="connsiteY118" fmla="*/ 751997 h 817053"/>
                <a:gd name="connsiteX119" fmla="*/ 406933 w 808411"/>
                <a:gd name="connsiteY119" fmla="*/ 750296 h 817053"/>
                <a:gd name="connsiteX120" fmla="*/ 436103 w 808411"/>
                <a:gd name="connsiteY120" fmla="*/ 745121 h 817053"/>
                <a:gd name="connsiteX121" fmla="*/ 436400 w 808411"/>
                <a:gd name="connsiteY121" fmla="*/ 746822 h 817053"/>
                <a:gd name="connsiteX122" fmla="*/ 427864 w 808411"/>
                <a:gd name="connsiteY122" fmla="*/ 752440 h 817053"/>
                <a:gd name="connsiteX123" fmla="*/ 449241 w 808411"/>
                <a:gd name="connsiteY123" fmla="*/ 795688 h 817053"/>
                <a:gd name="connsiteX124" fmla="*/ 449909 w 808411"/>
                <a:gd name="connsiteY124" fmla="*/ 795540 h 817053"/>
                <a:gd name="connsiteX125" fmla="*/ 459484 w 808411"/>
                <a:gd name="connsiteY125" fmla="*/ 740390 h 817053"/>
                <a:gd name="connsiteX126" fmla="*/ 464011 w 808411"/>
                <a:gd name="connsiteY126" fmla="*/ 739577 h 817053"/>
                <a:gd name="connsiteX127" fmla="*/ 492291 w 808411"/>
                <a:gd name="connsiteY127" fmla="*/ 788074 h 817053"/>
                <a:gd name="connsiteX128" fmla="*/ 492959 w 808411"/>
                <a:gd name="connsiteY128" fmla="*/ 788074 h 817053"/>
                <a:gd name="connsiteX129" fmla="*/ 498006 w 808411"/>
                <a:gd name="connsiteY129" fmla="*/ 740168 h 817053"/>
                <a:gd name="connsiteX130" fmla="*/ 488060 w 808411"/>
                <a:gd name="connsiteY130" fmla="*/ 737655 h 817053"/>
                <a:gd name="connsiteX131" fmla="*/ 487763 w 808411"/>
                <a:gd name="connsiteY131" fmla="*/ 735954 h 817053"/>
                <a:gd name="connsiteX132" fmla="*/ 511886 w 808411"/>
                <a:gd name="connsiteY132" fmla="*/ 731740 h 817053"/>
                <a:gd name="connsiteX133" fmla="*/ 193241 w 808411"/>
                <a:gd name="connsiteY133" fmla="*/ 719246 h 817053"/>
                <a:gd name="connsiteX134" fmla="*/ 167263 w 808411"/>
                <a:gd name="connsiteY134" fmla="*/ 717472 h 817053"/>
                <a:gd name="connsiteX135" fmla="*/ 167263 w 808411"/>
                <a:gd name="connsiteY135" fmla="*/ 717472 h 817053"/>
                <a:gd name="connsiteX136" fmla="*/ 198140 w 808411"/>
                <a:gd name="connsiteY136" fmla="*/ 697364 h 817053"/>
                <a:gd name="connsiteX137" fmla="*/ 193316 w 808411"/>
                <a:gd name="connsiteY137" fmla="*/ 719246 h 817053"/>
                <a:gd name="connsiteX138" fmla="*/ 203633 w 808411"/>
                <a:gd name="connsiteY138" fmla="*/ 723017 h 817053"/>
                <a:gd name="connsiteX139" fmla="*/ 211204 w 808411"/>
                <a:gd name="connsiteY139" fmla="*/ 687827 h 817053"/>
                <a:gd name="connsiteX140" fmla="*/ 206156 w 808411"/>
                <a:gd name="connsiteY140" fmla="*/ 684352 h 817053"/>
                <a:gd name="connsiteX141" fmla="*/ 143957 w 808411"/>
                <a:gd name="connsiteY141" fmla="*/ 724126 h 817053"/>
                <a:gd name="connsiteX142" fmla="*/ 136163 w 808411"/>
                <a:gd name="connsiteY142" fmla="*/ 723165 h 817053"/>
                <a:gd name="connsiteX143" fmla="*/ 135124 w 808411"/>
                <a:gd name="connsiteY143" fmla="*/ 724643 h 817053"/>
                <a:gd name="connsiteX144" fmla="*/ 154793 w 808411"/>
                <a:gd name="connsiteY144" fmla="*/ 738172 h 817053"/>
                <a:gd name="connsiteX145" fmla="*/ 155832 w 808411"/>
                <a:gd name="connsiteY145" fmla="*/ 736693 h 817053"/>
                <a:gd name="connsiteX146" fmla="*/ 150414 w 808411"/>
                <a:gd name="connsiteY146" fmla="*/ 728487 h 817053"/>
                <a:gd name="connsiteX147" fmla="*/ 192054 w 808411"/>
                <a:gd name="connsiteY147" fmla="*/ 724052 h 817053"/>
                <a:gd name="connsiteX148" fmla="*/ 185745 w 808411"/>
                <a:gd name="connsiteY148" fmla="*/ 752588 h 817053"/>
                <a:gd name="connsiteX149" fmla="*/ 175502 w 808411"/>
                <a:gd name="connsiteY149" fmla="*/ 750222 h 817053"/>
                <a:gd name="connsiteX150" fmla="*/ 174463 w 808411"/>
                <a:gd name="connsiteY150" fmla="*/ 751701 h 817053"/>
                <a:gd name="connsiteX151" fmla="*/ 198511 w 808411"/>
                <a:gd name="connsiteY151" fmla="*/ 768261 h 817053"/>
                <a:gd name="connsiteX152" fmla="*/ 199550 w 808411"/>
                <a:gd name="connsiteY152" fmla="*/ 766782 h 817053"/>
                <a:gd name="connsiteX153" fmla="*/ 195691 w 808411"/>
                <a:gd name="connsiteY153" fmla="*/ 759315 h 817053"/>
                <a:gd name="connsiteX154" fmla="*/ 202445 w 808411"/>
                <a:gd name="connsiteY154" fmla="*/ 728044 h 817053"/>
                <a:gd name="connsiteX155" fmla="*/ 211649 w 808411"/>
                <a:gd name="connsiteY155" fmla="*/ 733071 h 817053"/>
                <a:gd name="connsiteX156" fmla="*/ 212837 w 808411"/>
                <a:gd name="connsiteY156" fmla="*/ 727748 h 817053"/>
                <a:gd name="connsiteX157" fmla="*/ 203633 w 808411"/>
                <a:gd name="connsiteY157" fmla="*/ 722869 h 817053"/>
                <a:gd name="connsiteX158" fmla="*/ 203633 w 808411"/>
                <a:gd name="connsiteY158" fmla="*/ 722869 h 817053"/>
                <a:gd name="connsiteX159" fmla="*/ 44422 w 808411"/>
                <a:gd name="connsiteY159" fmla="*/ 467004 h 817053"/>
                <a:gd name="connsiteX160" fmla="*/ 33214 w 808411"/>
                <a:gd name="connsiteY160" fmla="*/ 478906 h 817053"/>
                <a:gd name="connsiteX161" fmla="*/ 21264 w 808411"/>
                <a:gd name="connsiteY161" fmla="*/ 467743 h 817053"/>
                <a:gd name="connsiteX162" fmla="*/ 32472 w 808411"/>
                <a:gd name="connsiteY162" fmla="*/ 455841 h 817053"/>
                <a:gd name="connsiteX163" fmla="*/ 44422 w 808411"/>
                <a:gd name="connsiteY163" fmla="*/ 467004 h 817053"/>
                <a:gd name="connsiteX164" fmla="*/ 67654 w 808411"/>
                <a:gd name="connsiteY164" fmla="*/ 343470 h 817053"/>
                <a:gd name="connsiteX165" fmla="*/ 73592 w 808411"/>
                <a:gd name="connsiteY165" fmla="*/ 329793 h 817053"/>
                <a:gd name="connsiteX166" fmla="*/ 74705 w 808411"/>
                <a:gd name="connsiteY166" fmla="*/ 320035 h 817053"/>
                <a:gd name="connsiteX167" fmla="*/ 73815 w 808411"/>
                <a:gd name="connsiteY167" fmla="*/ 309907 h 817053"/>
                <a:gd name="connsiteX168" fmla="*/ 70846 w 808411"/>
                <a:gd name="connsiteY168" fmla="*/ 301109 h 817053"/>
                <a:gd name="connsiteX169" fmla="*/ 53923 w 808411"/>
                <a:gd name="connsiteY169" fmla="*/ 297117 h 817053"/>
                <a:gd name="connsiteX170" fmla="*/ 50954 w 808411"/>
                <a:gd name="connsiteY170" fmla="*/ 288541 h 817053"/>
                <a:gd name="connsiteX171" fmla="*/ 49246 w 808411"/>
                <a:gd name="connsiteY171" fmla="*/ 288098 h 817053"/>
                <a:gd name="connsiteX172" fmla="*/ 42566 w 808411"/>
                <a:gd name="connsiteY172" fmla="*/ 316264 h 817053"/>
                <a:gd name="connsiteX173" fmla="*/ 44273 w 808411"/>
                <a:gd name="connsiteY173" fmla="*/ 316708 h 817053"/>
                <a:gd name="connsiteX174" fmla="*/ 50954 w 808411"/>
                <a:gd name="connsiteY174" fmla="*/ 308206 h 817053"/>
                <a:gd name="connsiteX175" fmla="*/ 69287 w 808411"/>
                <a:gd name="connsiteY175" fmla="*/ 312494 h 817053"/>
                <a:gd name="connsiteX176" fmla="*/ 69287 w 808411"/>
                <a:gd name="connsiteY176" fmla="*/ 319000 h 817053"/>
                <a:gd name="connsiteX177" fmla="*/ 68174 w 808411"/>
                <a:gd name="connsiteY177" fmla="*/ 325210 h 817053"/>
                <a:gd name="connsiteX178" fmla="*/ 60900 w 808411"/>
                <a:gd name="connsiteY178" fmla="*/ 338295 h 817053"/>
                <a:gd name="connsiteX179" fmla="*/ 47242 w 808411"/>
                <a:gd name="connsiteY179" fmla="*/ 345614 h 817053"/>
                <a:gd name="connsiteX180" fmla="*/ 28538 w 808411"/>
                <a:gd name="connsiteY180" fmla="*/ 345170 h 817053"/>
                <a:gd name="connsiteX181" fmla="*/ 14658 w 808411"/>
                <a:gd name="connsiteY181" fmla="*/ 338221 h 817053"/>
                <a:gd name="connsiteX182" fmla="*/ 6864 w 808411"/>
                <a:gd name="connsiteY182" fmla="*/ 326097 h 817053"/>
                <a:gd name="connsiteX183" fmla="*/ 6568 w 808411"/>
                <a:gd name="connsiteY183" fmla="*/ 311163 h 817053"/>
                <a:gd name="connsiteX184" fmla="*/ 9314 w 808411"/>
                <a:gd name="connsiteY184" fmla="*/ 304510 h 817053"/>
                <a:gd name="connsiteX185" fmla="*/ 14881 w 808411"/>
                <a:gd name="connsiteY185" fmla="*/ 298226 h 817053"/>
                <a:gd name="connsiteX186" fmla="*/ 29577 w 808411"/>
                <a:gd name="connsiteY186" fmla="*/ 293568 h 817053"/>
                <a:gd name="connsiteX187" fmla="*/ 29948 w 808411"/>
                <a:gd name="connsiteY187" fmla="*/ 291868 h 817053"/>
                <a:gd name="connsiteX188" fmla="*/ 11763 w 808411"/>
                <a:gd name="connsiteY188" fmla="*/ 288246 h 817053"/>
                <a:gd name="connsiteX189" fmla="*/ 7607 w 808411"/>
                <a:gd name="connsiteY189" fmla="*/ 293790 h 817053"/>
                <a:gd name="connsiteX190" fmla="*/ 4118 w 808411"/>
                <a:gd name="connsiteY190" fmla="*/ 300444 h 817053"/>
                <a:gd name="connsiteX191" fmla="*/ 1149 w 808411"/>
                <a:gd name="connsiteY191" fmla="*/ 309907 h 817053"/>
                <a:gd name="connsiteX192" fmla="*/ 481 w 808411"/>
                <a:gd name="connsiteY192" fmla="*/ 325431 h 817053"/>
                <a:gd name="connsiteX193" fmla="*/ 5603 w 808411"/>
                <a:gd name="connsiteY193" fmla="*/ 339626 h 817053"/>
                <a:gd name="connsiteX194" fmla="*/ 15771 w 808411"/>
                <a:gd name="connsiteY194" fmla="*/ 350863 h 817053"/>
                <a:gd name="connsiteX195" fmla="*/ 30245 w 808411"/>
                <a:gd name="connsiteY195" fmla="*/ 357516 h 817053"/>
                <a:gd name="connsiteX196" fmla="*/ 44719 w 808411"/>
                <a:gd name="connsiteY196" fmla="*/ 358034 h 817053"/>
                <a:gd name="connsiteX197" fmla="*/ 57485 w 808411"/>
                <a:gd name="connsiteY197" fmla="*/ 353081 h 817053"/>
                <a:gd name="connsiteX198" fmla="*/ 67431 w 808411"/>
                <a:gd name="connsiteY198" fmla="*/ 343396 h 817053"/>
                <a:gd name="connsiteX199" fmla="*/ 128073 w 808411"/>
                <a:gd name="connsiteY199" fmla="*/ 612420 h 817053"/>
                <a:gd name="connsiteX200" fmla="*/ 129186 w 808411"/>
                <a:gd name="connsiteY200" fmla="*/ 619222 h 817053"/>
                <a:gd name="connsiteX201" fmla="*/ 114044 w 808411"/>
                <a:gd name="connsiteY201" fmla="*/ 629793 h 817053"/>
                <a:gd name="connsiteX202" fmla="*/ 113079 w 808411"/>
                <a:gd name="connsiteY202" fmla="*/ 628315 h 817053"/>
                <a:gd name="connsiteX203" fmla="*/ 119834 w 808411"/>
                <a:gd name="connsiteY203" fmla="*/ 614490 h 817053"/>
                <a:gd name="connsiteX204" fmla="*/ 119091 w 808411"/>
                <a:gd name="connsiteY204" fmla="*/ 606210 h 817053"/>
                <a:gd name="connsiteX205" fmla="*/ 116122 w 808411"/>
                <a:gd name="connsiteY205" fmla="*/ 599631 h 817053"/>
                <a:gd name="connsiteX206" fmla="*/ 105063 w 808411"/>
                <a:gd name="connsiteY206" fmla="*/ 589503 h 817053"/>
                <a:gd name="connsiteX207" fmla="*/ 90886 w 808411"/>
                <a:gd name="connsiteY207" fmla="*/ 586767 h 817053"/>
                <a:gd name="connsiteX208" fmla="*/ 76264 w 808411"/>
                <a:gd name="connsiteY208" fmla="*/ 591942 h 817053"/>
                <a:gd name="connsiteX209" fmla="*/ 63052 w 808411"/>
                <a:gd name="connsiteY209" fmla="*/ 605101 h 817053"/>
                <a:gd name="connsiteX210" fmla="*/ 58970 w 808411"/>
                <a:gd name="connsiteY210" fmla="*/ 620035 h 817053"/>
                <a:gd name="connsiteX211" fmla="*/ 63497 w 808411"/>
                <a:gd name="connsiteY211" fmla="*/ 634303 h 817053"/>
                <a:gd name="connsiteX212" fmla="*/ 67283 w 808411"/>
                <a:gd name="connsiteY212" fmla="*/ 639404 h 817053"/>
                <a:gd name="connsiteX213" fmla="*/ 71959 w 808411"/>
                <a:gd name="connsiteY213" fmla="*/ 643914 h 817053"/>
                <a:gd name="connsiteX214" fmla="*/ 87769 w 808411"/>
                <a:gd name="connsiteY214" fmla="*/ 633638 h 817053"/>
                <a:gd name="connsiteX215" fmla="*/ 86210 w 808411"/>
                <a:gd name="connsiteY215" fmla="*/ 622992 h 817053"/>
                <a:gd name="connsiteX216" fmla="*/ 87695 w 808411"/>
                <a:gd name="connsiteY216" fmla="*/ 622031 h 817053"/>
                <a:gd name="connsiteX217" fmla="*/ 103579 w 808411"/>
                <a:gd name="connsiteY217" fmla="*/ 646279 h 817053"/>
                <a:gd name="connsiteX218" fmla="*/ 102094 w 808411"/>
                <a:gd name="connsiteY218" fmla="*/ 647241 h 817053"/>
                <a:gd name="connsiteX219" fmla="*/ 93855 w 808411"/>
                <a:gd name="connsiteY219" fmla="*/ 643470 h 817053"/>
                <a:gd name="connsiteX220" fmla="*/ 79233 w 808411"/>
                <a:gd name="connsiteY220" fmla="*/ 652933 h 817053"/>
                <a:gd name="connsiteX221" fmla="*/ 70771 w 808411"/>
                <a:gd name="connsiteY221" fmla="*/ 649015 h 817053"/>
                <a:gd name="connsiteX222" fmla="*/ 62829 w 808411"/>
                <a:gd name="connsiteY222" fmla="*/ 642657 h 817053"/>
                <a:gd name="connsiteX223" fmla="*/ 56520 w 808411"/>
                <a:gd name="connsiteY223" fmla="*/ 635116 h 817053"/>
                <a:gd name="connsiteX224" fmla="*/ 50731 w 808411"/>
                <a:gd name="connsiteY224" fmla="*/ 621440 h 817053"/>
                <a:gd name="connsiteX225" fmla="*/ 50582 w 808411"/>
                <a:gd name="connsiteY225" fmla="*/ 607615 h 817053"/>
                <a:gd name="connsiteX226" fmla="*/ 55778 w 808411"/>
                <a:gd name="connsiteY226" fmla="*/ 594973 h 817053"/>
                <a:gd name="connsiteX227" fmla="*/ 66170 w 808411"/>
                <a:gd name="connsiteY227" fmla="*/ 584919 h 817053"/>
                <a:gd name="connsiteX228" fmla="*/ 81014 w 808411"/>
                <a:gd name="connsiteY228" fmla="*/ 579005 h 817053"/>
                <a:gd name="connsiteX229" fmla="*/ 96230 w 808411"/>
                <a:gd name="connsiteY229" fmla="*/ 579448 h 817053"/>
                <a:gd name="connsiteX230" fmla="*/ 110036 w 808411"/>
                <a:gd name="connsiteY230" fmla="*/ 585511 h 817053"/>
                <a:gd name="connsiteX231" fmla="*/ 120873 w 808411"/>
                <a:gd name="connsiteY231" fmla="*/ 596674 h 817053"/>
                <a:gd name="connsiteX232" fmla="*/ 125697 w 808411"/>
                <a:gd name="connsiteY232" fmla="*/ 605323 h 817053"/>
                <a:gd name="connsiteX233" fmla="*/ 128147 w 808411"/>
                <a:gd name="connsiteY233" fmla="*/ 612494 h 817053"/>
                <a:gd name="connsiteX234" fmla="*/ 602142 w 808411"/>
                <a:gd name="connsiteY234" fmla="*/ 738763 h 817053"/>
                <a:gd name="connsiteX235" fmla="*/ 602142 w 808411"/>
                <a:gd name="connsiteY235" fmla="*/ 738763 h 817053"/>
                <a:gd name="connsiteX236" fmla="*/ 594497 w 808411"/>
                <a:gd name="connsiteY236" fmla="*/ 702834 h 817053"/>
                <a:gd name="connsiteX237" fmla="*/ 613276 w 808411"/>
                <a:gd name="connsiteY237" fmla="*/ 715328 h 817053"/>
                <a:gd name="connsiteX238" fmla="*/ 602142 w 808411"/>
                <a:gd name="connsiteY238" fmla="*/ 738763 h 817053"/>
                <a:gd name="connsiteX239" fmla="*/ 651798 w 808411"/>
                <a:gd name="connsiteY239" fmla="*/ 727526 h 817053"/>
                <a:gd name="connsiteX240" fmla="*/ 625004 w 808411"/>
                <a:gd name="connsiteY240" fmla="*/ 709858 h 817053"/>
                <a:gd name="connsiteX241" fmla="*/ 625004 w 808411"/>
                <a:gd name="connsiteY241" fmla="*/ 709858 h 817053"/>
                <a:gd name="connsiteX242" fmla="*/ 633094 w 808411"/>
                <a:gd name="connsiteY242" fmla="*/ 703130 h 817053"/>
                <a:gd name="connsiteX243" fmla="*/ 628566 w 808411"/>
                <a:gd name="connsiteY243" fmla="*/ 700173 h 817053"/>
                <a:gd name="connsiteX244" fmla="*/ 620624 w 808411"/>
                <a:gd name="connsiteY244" fmla="*/ 706974 h 817053"/>
                <a:gd name="connsiteX245" fmla="*/ 620624 w 808411"/>
                <a:gd name="connsiteY245" fmla="*/ 706974 h 817053"/>
                <a:gd name="connsiteX246" fmla="*/ 590489 w 808411"/>
                <a:gd name="connsiteY246" fmla="*/ 687162 h 817053"/>
                <a:gd name="connsiteX247" fmla="*/ 585442 w 808411"/>
                <a:gd name="connsiteY247" fmla="*/ 690562 h 817053"/>
                <a:gd name="connsiteX248" fmla="*/ 600064 w 808411"/>
                <a:gd name="connsiteY248" fmla="*/ 762716 h 817053"/>
                <a:gd name="connsiteX249" fmla="*/ 596353 w 808411"/>
                <a:gd name="connsiteY249" fmla="*/ 769591 h 817053"/>
                <a:gd name="connsiteX250" fmla="*/ 597318 w 808411"/>
                <a:gd name="connsiteY250" fmla="*/ 771070 h 817053"/>
                <a:gd name="connsiteX251" fmla="*/ 617136 w 808411"/>
                <a:gd name="connsiteY251" fmla="*/ 757689 h 817053"/>
                <a:gd name="connsiteX252" fmla="*/ 616171 w 808411"/>
                <a:gd name="connsiteY252" fmla="*/ 756211 h 817053"/>
                <a:gd name="connsiteX253" fmla="*/ 606522 w 808411"/>
                <a:gd name="connsiteY253" fmla="*/ 758280 h 817053"/>
                <a:gd name="connsiteX254" fmla="*/ 617507 w 808411"/>
                <a:gd name="connsiteY254" fmla="*/ 717990 h 817053"/>
                <a:gd name="connsiteX255" fmla="*/ 641927 w 808411"/>
                <a:gd name="connsiteY255" fmla="*/ 734254 h 817053"/>
                <a:gd name="connsiteX256" fmla="*/ 636063 w 808411"/>
                <a:gd name="connsiteY256" fmla="*/ 742903 h 817053"/>
                <a:gd name="connsiteX257" fmla="*/ 637028 w 808411"/>
                <a:gd name="connsiteY257" fmla="*/ 744382 h 817053"/>
                <a:gd name="connsiteX258" fmla="*/ 661225 w 808411"/>
                <a:gd name="connsiteY258" fmla="*/ 728044 h 817053"/>
                <a:gd name="connsiteX259" fmla="*/ 660260 w 808411"/>
                <a:gd name="connsiteY259" fmla="*/ 726565 h 817053"/>
                <a:gd name="connsiteX260" fmla="*/ 651873 w 808411"/>
                <a:gd name="connsiteY260" fmla="*/ 727379 h 817053"/>
                <a:gd name="connsiteX261" fmla="*/ 103207 w 808411"/>
                <a:gd name="connsiteY261" fmla="*/ 181420 h 817053"/>
                <a:gd name="connsiteX262" fmla="*/ 81386 w 808411"/>
                <a:gd name="connsiteY262" fmla="*/ 175727 h 817053"/>
                <a:gd name="connsiteX263" fmla="*/ 100313 w 808411"/>
                <a:gd name="connsiteY263" fmla="*/ 207220 h 817053"/>
                <a:gd name="connsiteX264" fmla="*/ 100313 w 808411"/>
                <a:gd name="connsiteY264" fmla="*/ 207220 h 817053"/>
                <a:gd name="connsiteX265" fmla="*/ 103133 w 808411"/>
                <a:gd name="connsiteY265" fmla="*/ 181420 h 817053"/>
                <a:gd name="connsiteX266" fmla="*/ 106176 w 808411"/>
                <a:gd name="connsiteY266" fmla="*/ 230582 h 817053"/>
                <a:gd name="connsiteX267" fmla="*/ 68767 w 808411"/>
                <a:gd name="connsiteY267" fmla="*/ 167078 h 817053"/>
                <a:gd name="connsiteX268" fmla="*/ 72404 w 808411"/>
                <a:gd name="connsiteY268" fmla="*/ 162198 h 817053"/>
                <a:gd name="connsiteX269" fmla="*/ 107364 w 808411"/>
                <a:gd name="connsiteY269" fmla="*/ 171144 h 817053"/>
                <a:gd name="connsiteX270" fmla="*/ 107364 w 808411"/>
                <a:gd name="connsiteY270" fmla="*/ 171144 h 817053"/>
                <a:gd name="connsiteX271" fmla="*/ 112634 w 808411"/>
                <a:gd name="connsiteY271" fmla="*/ 162124 h 817053"/>
                <a:gd name="connsiteX272" fmla="*/ 117904 w 808411"/>
                <a:gd name="connsiteY272" fmla="*/ 163455 h 817053"/>
                <a:gd name="connsiteX273" fmla="*/ 112485 w 808411"/>
                <a:gd name="connsiteY273" fmla="*/ 172400 h 817053"/>
                <a:gd name="connsiteX274" fmla="*/ 112485 w 808411"/>
                <a:gd name="connsiteY274" fmla="*/ 172400 h 817053"/>
                <a:gd name="connsiteX275" fmla="*/ 143585 w 808411"/>
                <a:gd name="connsiteY275" fmla="*/ 180385 h 817053"/>
                <a:gd name="connsiteX276" fmla="*/ 151230 w 808411"/>
                <a:gd name="connsiteY276" fmla="*/ 176836 h 817053"/>
                <a:gd name="connsiteX277" fmla="*/ 152641 w 808411"/>
                <a:gd name="connsiteY277" fmla="*/ 177871 h 817053"/>
                <a:gd name="connsiteX278" fmla="*/ 135050 w 808411"/>
                <a:gd name="connsiteY278" fmla="*/ 201158 h 817053"/>
                <a:gd name="connsiteX279" fmla="*/ 133639 w 808411"/>
                <a:gd name="connsiteY279" fmla="*/ 200123 h 817053"/>
                <a:gd name="connsiteX280" fmla="*/ 136386 w 808411"/>
                <a:gd name="connsiteY280" fmla="*/ 190069 h 817053"/>
                <a:gd name="connsiteX281" fmla="*/ 108032 w 808411"/>
                <a:gd name="connsiteY281" fmla="*/ 182602 h 817053"/>
                <a:gd name="connsiteX282" fmla="*/ 108032 w 808411"/>
                <a:gd name="connsiteY282" fmla="*/ 182602 h 817053"/>
                <a:gd name="connsiteX283" fmla="*/ 110853 w 808411"/>
                <a:gd name="connsiteY283" fmla="*/ 224224 h 817053"/>
                <a:gd name="connsiteX284" fmla="*/ 119314 w 808411"/>
                <a:gd name="connsiteY284" fmla="*/ 219197 h 817053"/>
                <a:gd name="connsiteX285" fmla="*/ 120724 w 808411"/>
                <a:gd name="connsiteY285" fmla="*/ 220232 h 817053"/>
                <a:gd name="connsiteX286" fmla="*/ 106325 w 808411"/>
                <a:gd name="connsiteY286" fmla="*/ 239305 h 817053"/>
                <a:gd name="connsiteX287" fmla="*/ 104915 w 808411"/>
                <a:gd name="connsiteY287" fmla="*/ 238270 h 817053"/>
                <a:gd name="connsiteX288" fmla="*/ 106176 w 808411"/>
                <a:gd name="connsiteY288" fmla="*/ 230508 h 817053"/>
                <a:gd name="connsiteX289" fmla="*/ 641036 w 808411"/>
                <a:gd name="connsiteY289" fmla="*/ 168408 h 817053"/>
                <a:gd name="connsiteX290" fmla="*/ 638067 w 808411"/>
                <a:gd name="connsiteY290" fmla="*/ 158650 h 817053"/>
                <a:gd name="connsiteX291" fmla="*/ 681785 w 808411"/>
                <a:gd name="connsiteY291" fmla="*/ 138393 h 817053"/>
                <a:gd name="connsiteX292" fmla="*/ 682230 w 808411"/>
                <a:gd name="connsiteY292" fmla="*/ 138911 h 817053"/>
                <a:gd name="connsiteX293" fmla="*/ 655064 w 808411"/>
                <a:gd name="connsiteY293" fmla="*/ 187999 h 817053"/>
                <a:gd name="connsiteX294" fmla="*/ 658108 w 808411"/>
                <a:gd name="connsiteY294" fmla="*/ 191474 h 817053"/>
                <a:gd name="connsiteX295" fmla="*/ 710510 w 808411"/>
                <a:gd name="connsiteY295" fmla="*/ 171291 h 817053"/>
                <a:gd name="connsiteX296" fmla="*/ 710955 w 808411"/>
                <a:gd name="connsiteY296" fmla="*/ 171809 h 817053"/>
                <a:gd name="connsiteX297" fmla="*/ 684680 w 808411"/>
                <a:gd name="connsiteY297" fmla="*/ 212248 h 817053"/>
                <a:gd name="connsiteX298" fmla="*/ 675476 w 808411"/>
                <a:gd name="connsiteY298" fmla="*/ 207886 h 817053"/>
                <a:gd name="connsiteX299" fmla="*/ 674140 w 808411"/>
                <a:gd name="connsiteY299" fmla="*/ 208995 h 817053"/>
                <a:gd name="connsiteX300" fmla="*/ 693587 w 808411"/>
                <a:gd name="connsiteY300" fmla="*/ 231247 h 817053"/>
                <a:gd name="connsiteX301" fmla="*/ 694923 w 808411"/>
                <a:gd name="connsiteY301" fmla="*/ 230138 h 817053"/>
                <a:gd name="connsiteX302" fmla="*/ 692473 w 808411"/>
                <a:gd name="connsiteY302" fmla="*/ 221193 h 817053"/>
                <a:gd name="connsiteX303" fmla="*/ 729882 w 808411"/>
                <a:gd name="connsiteY303" fmla="*/ 161829 h 817053"/>
                <a:gd name="connsiteX304" fmla="*/ 726988 w 808411"/>
                <a:gd name="connsiteY304" fmla="*/ 158502 h 817053"/>
                <a:gd name="connsiteX305" fmla="*/ 674066 w 808411"/>
                <a:gd name="connsiteY305" fmla="*/ 177871 h 817053"/>
                <a:gd name="connsiteX306" fmla="*/ 673546 w 808411"/>
                <a:gd name="connsiteY306" fmla="*/ 177280 h 817053"/>
                <a:gd name="connsiteX307" fmla="*/ 700341 w 808411"/>
                <a:gd name="connsiteY307" fmla="*/ 127970 h 817053"/>
                <a:gd name="connsiteX308" fmla="*/ 697372 w 808411"/>
                <a:gd name="connsiteY308" fmla="*/ 124569 h 817053"/>
                <a:gd name="connsiteX309" fmla="*/ 632871 w 808411"/>
                <a:gd name="connsiteY309" fmla="*/ 153105 h 817053"/>
                <a:gd name="connsiteX310" fmla="*/ 625078 w 808411"/>
                <a:gd name="connsiteY310" fmla="*/ 150148 h 817053"/>
                <a:gd name="connsiteX311" fmla="*/ 623742 w 808411"/>
                <a:gd name="connsiteY311" fmla="*/ 151331 h 817053"/>
                <a:gd name="connsiteX312" fmla="*/ 639774 w 808411"/>
                <a:gd name="connsiteY312" fmla="*/ 169739 h 817053"/>
                <a:gd name="connsiteX313" fmla="*/ 641110 w 808411"/>
                <a:gd name="connsiteY313" fmla="*/ 168556 h 817053"/>
                <a:gd name="connsiteX314" fmla="*/ 569113 w 808411"/>
                <a:gd name="connsiteY314" fmla="*/ 116437 h 817053"/>
                <a:gd name="connsiteX315" fmla="*/ 542912 w 808411"/>
                <a:gd name="connsiteY315" fmla="*/ 103056 h 817053"/>
                <a:gd name="connsiteX316" fmla="*/ 543728 w 808411"/>
                <a:gd name="connsiteY316" fmla="*/ 101503 h 817053"/>
                <a:gd name="connsiteX317" fmla="*/ 553748 w 808411"/>
                <a:gd name="connsiteY317" fmla="*/ 101725 h 817053"/>
                <a:gd name="connsiteX318" fmla="*/ 581360 w 808411"/>
                <a:gd name="connsiteY318" fmla="*/ 48275 h 817053"/>
                <a:gd name="connsiteX319" fmla="*/ 575348 w 808411"/>
                <a:gd name="connsiteY319" fmla="*/ 40291 h 817053"/>
                <a:gd name="connsiteX320" fmla="*/ 576164 w 808411"/>
                <a:gd name="connsiteY320" fmla="*/ 38738 h 817053"/>
                <a:gd name="connsiteX321" fmla="*/ 602291 w 808411"/>
                <a:gd name="connsiteY321" fmla="*/ 52119 h 817053"/>
                <a:gd name="connsiteX322" fmla="*/ 601475 w 808411"/>
                <a:gd name="connsiteY322" fmla="*/ 53672 h 817053"/>
                <a:gd name="connsiteX323" fmla="*/ 591528 w 808411"/>
                <a:gd name="connsiteY323" fmla="*/ 53524 h 817053"/>
                <a:gd name="connsiteX324" fmla="*/ 563917 w 808411"/>
                <a:gd name="connsiteY324" fmla="*/ 106974 h 817053"/>
                <a:gd name="connsiteX325" fmla="*/ 569855 w 808411"/>
                <a:gd name="connsiteY325" fmla="*/ 114958 h 817053"/>
                <a:gd name="connsiteX326" fmla="*/ 569039 w 808411"/>
                <a:gd name="connsiteY326" fmla="*/ 116511 h 817053"/>
                <a:gd name="connsiteX327" fmla="*/ 478782 w 808411"/>
                <a:gd name="connsiteY327" fmla="*/ 54781 h 817053"/>
                <a:gd name="connsiteX328" fmla="*/ 477000 w 808411"/>
                <a:gd name="connsiteY328" fmla="*/ 54559 h 817053"/>
                <a:gd name="connsiteX329" fmla="*/ 466609 w 808411"/>
                <a:gd name="connsiteY329" fmla="*/ 72154 h 817053"/>
                <a:gd name="connsiteX330" fmla="*/ 440705 w 808411"/>
                <a:gd name="connsiteY330" fmla="*/ 68605 h 817053"/>
                <a:gd name="connsiteX331" fmla="*/ 449018 w 808411"/>
                <a:gd name="connsiteY331" fmla="*/ 8945 h 817053"/>
                <a:gd name="connsiteX332" fmla="*/ 459558 w 808411"/>
                <a:gd name="connsiteY332" fmla="*/ 5988 h 817053"/>
                <a:gd name="connsiteX333" fmla="*/ 459780 w 808411"/>
                <a:gd name="connsiteY333" fmla="*/ 4214 h 817053"/>
                <a:gd name="connsiteX334" fmla="*/ 429571 w 808411"/>
                <a:gd name="connsiteY334" fmla="*/ 0 h 817053"/>
                <a:gd name="connsiteX335" fmla="*/ 429349 w 808411"/>
                <a:gd name="connsiteY335" fmla="*/ 1774 h 817053"/>
                <a:gd name="connsiteX336" fmla="*/ 437587 w 808411"/>
                <a:gd name="connsiteY336" fmla="*/ 7319 h 817053"/>
                <a:gd name="connsiteX337" fmla="*/ 429274 w 808411"/>
                <a:gd name="connsiteY337" fmla="*/ 66905 h 817053"/>
                <a:gd name="connsiteX338" fmla="*/ 419848 w 808411"/>
                <a:gd name="connsiteY338" fmla="*/ 70010 h 817053"/>
                <a:gd name="connsiteX339" fmla="*/ 419625 w 808411"/>
                <a:gd name="connsiteY339" fmla="*/ 71784 h 817053"/>
                <a:gd name="connsiteX340" fmla="*/ 475293 w 808411"/>
                <a:gd name="connsiteY340" fmla="*/ 79473 h 817053"/>
                <a:gd name="connsiteX341" fmla="*/ 478708 w 808411"/>
                <a:gd name="connsiteY341" fmla="*/ 54781 h 817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</a:cxnLst>
              <a:rect l="l" t="t" r="r" b="b"/>
              <a:pathLst>
                <a:path w="808411" h="817053">
                  <a:moveTo>
                    <a:pt x="808412" y="341991"/>
                  </a:moveTo>
                  <a:lnTo>
                    <a:pt x="806704" y="342435"/>
                  </a:lnTo>
                  <a:lnTo>
                    <a:pt x="800173" y="334968"/>
                  </a:lnTo>
                  <a:lnTo>
                    <a:pt x="777163" y="341030"/>
                  </a:lnTo>
                  <a:cubicBezTo>
                    <a:pt x="777683" y="342435"/>
                    <a:pt x="778277" y="343914"/>
                    <a:pt x="778796" y="345466"/>
                  </a:cubicBezTo>
                  <a:lnTo>
                    <a:pt x="774343" y="348793"/>
                  </a:lnTo>
                  <a:cubicBezTo>
                    <a:pt x="773600" y="346501"/>
                    <a:pt x="772858" y="344357"/>
                    <a:pt x="772042" y="342287"/>
                  </a:cubicBezTo>
                  <a:lnTo>
                    <a:pt x="741758" y="350271"/>
                  </a:lnTo>
                  <a:lnTo>
                    <a:pt x="739754" y="359956"/>
                  </a:lnTo>
                  <a:lnTo>
                    <a:pt x="738047" y="360399"/>
                  </a:lnTo>
                  <a:lnTo>
                    <a:pt x="730625" y="332307"/>
                  </a:lnTo>
                  <a:lnTo>
                    <a:pt x="732332" y="331863"/>
                  </a:lnTo>
                  <a:lnTo>
                    <a:pt x="738863" y="339256"/>
                  </a:lnTo>
                  <a:lnTo>
                    <a:pt x="766994" y="331863"/>
                  </a:lnTo>
                  <a:cubicBezTo>
                    <a:pt x="766401" y="330828"/>
                    <a:pt x="765807" y="329719"/>
                    <a:pt x="765139" y="328758"/>
                  </a:cubicBezTo>
                  <a:cubicBezTo>
                    <a:pt x="752372" y="309167"/>
                    <a:pt x="735152" y="305323"/>
                    <a:pt x="730476" y="304658"/>
                  </a:cubicBezTo>
                  <a:lnTo>
                    <a:pt x="729734" y="304879"/>
                  </a:lnTo>
                  <a:lnTo>
                    <a:pt x="727656" y="314342"/>
                  </a:lnTo>
                  <a:lnTo>
                    <a:pt x="725948" y="314786"/>
                  </a:lnTo>
                  <a:lnTo>
                    <a:pt x="718526" y="286693"/>
                  </a:lnTo>
                  <a:lnTo>
                    <a:pt x="720233" y="286250"/>
                  </a:lnTo>
                  <a:lnTo>
                    <a:pt x="726765" y="293716"/>
                  </a:lnTo>
                  <a:lnTo>
                    <a:pt x="785105" y="278413"/>
                  </a:lnTo>
                  <a:lnTo>
                    <a:pt x="787109" y="268729"/>
                  </a:lnTo>
                  <a:lnTo>
                    <a:pt x="788816" y="268285"/>
                  </a:lnTo>
                  <a:lnTo>
                    <a:pt x="796239" y="296378"/>
                  </a:lnTo>
                  <a:lnTo>
                    <a:pt x="794532" y="296821"/>
                  </a:lnTo>
                  <a:lnTo>
                    <a:pt x="788074" y="289576"/>
                  </a:lnTo>
                  <a:lnTo>
                    <a:pt x="740348" y="302144"/>
                  </a:lnTo>
                  <a:cubicBezTo>
                    <a:pt x="743317" y="303253"/>
                    <a:pt x="746731" y="304879"/>
                    <a:pt x="750294" y="307097"/>
                  </a:cubicBezTo>
                  <a:cubicBezTo>
                    <a:pt x="756603" y="311016"/>
                    <a:pt x="763357" y="316930"/>
                    <a:pt x="769221" y="325727"/>
                  </a:cubicBezTo>
                  <a:cubicBezTo>
                    <a:pt x="770260" y="327280"/>
                    <a:pt x="771225" y="328906"/>
                    <a:pt x="772190" y="330606"/>
                  </a:cubicBezTo>
                  <a:lnTo>
                    <a:pt x="797204" y="324027"/>
                  </a:lnTo>
                  <a:lnTo>
                    <a:pt x="799208" y="314416"/>
                  </a:lnTo>
                  <a:lnTo>
                    <a:pt x="800915" y="313973"/>
                  </a:lnTo>
                  <a:lnTo>
                    <a:pt x="808337" y="342065"/>
                  </a:lnTo>
                  <a:close/>
                  <a:moveTo>
                    <a:pt x="783398" y="455988"/>
                  </a:moveTo>
                  <a:cubicBezTo>
                    <a:pt x="776718" y="456210"/>
                    <a:pt x="771522" y="461755"/>
                    <a:pt x="771745" y="468408"/>
                  </a:cubicBezTo>
                  <a:cubicBezTo>
                    <a:pt x="771967" y="475062"/>
                    <a:pt x="777534" y="480237"/>
                    <a:pt x="784214" y="480015"/>
                  </a:cubicBezTo>
                  <a:cubicBezTo>
                    <a:pt x="790895" y="479793"/>
                    <a:pt x="796090" y="474249"/>
                    <a:pt x="795868" y="467669"/>
                  </a:cubicBezTo>
                  <a:cubicBezTo>
                    <a:pt x="795645" y="461016"/>
                    <a:pt x="790078" y="455841"/>
                    <a:pt x="783398" y="456062"/>
                  </a:cubicBezTo>
                  <a:moveTo>
                    <a:pt x="744208" y="631494"/>
                  </a:moveTo>
                  <a:lnTo>
                    <a:pt x="745618" y="632529"/>
                  </a:lnTo>
                  <a:lnTo>
                    <a:pt x="727581" y="657960"/>
                  </a:lnTo>
                  <a:lnTo>
                    <a:pt x="726171" y="656925"/>
                  </a:lnTo>
                  <a:lnTo>
                    <a:pt x="728324" y="646353"/>
                  </a:lnTo>
                  <a:lnTo>
                    <a:pt x="705611" y="630385"/>
                  </a:lnTo>
                  <a:lnTo>
                    <a:pt x="664491" y="631124"/>
                  </a:lnTo>
                  <a:lnTo>
                    <a:pt x="657365" y="634525"/>
                  </a:lnTo>
                  <a:lnTo>
                    <a:pt x="655955" y="633490"/>
                  </a:lnTo>
                  <a:lnTo>
                    <a:pt x="672359" y="610350"/>
                  </a:lnTo>
                  <a:lnTo>
                    <a:pt x="673769" y="611385"/>
                  </a:lnTo>
                  <a:lnTo>
                    <a:pt x="672359" y="620183"/>
                  </a:lnTo>
                  <a:lnTo>
                    <a:pt x="672730" y="620405"/>
                  </a:lnTo>
                  <a:lnTo>
                    <a:pt x="705685" y="619813"/>
                  </a:lnTo>
                  <a:lnTo>
                    <a:pt x="694255" y="590242"/>
                  </a:lnTo>
                  <a:lnTo>
                    <a:pt x="693884" y="590020"/>
                  </a:lnTo>
                  <a:lnTo>
                    <a:pt x="685867" y="594308"/>
                  </a:lnTo>
                  <a:lnTo>
                    <a:pt x="684457" y="593273"/>
                  </a:lnTo>
                  <a:lnTo>
                    <a:pt x="698189" y="573904"/>
                  </a:lnTo>
                  <a:lnTo>
                    <a:pt x="699599" y="574939"/>
                  </a:lnTo>
                  <a:lnTo>
                    <a:pt x="698411" y="582849"/>
                  </a:lnTo>
                  <a:lnTo>
                    <a:pt x="712143" y="620848"/>
                  </a:lnTo>
                  <a:lnTo>
                    <a:pt x="734930" y="636891"/>
                  </a:lnTo>
                  <a:lnTo>
                    <a:pt x="744282" y="631346"/>
                  </a:lnTo>
                  <a:close/>
                  <a:moveTo>
                    <a:pt x="176467" y="73854"/>
                  </a:moveTo>
                  <a:lnTo>
                    <a:pt x="209348" y="124273"/>
                  </a:lnTo>
                  <a:lnTo>
                    <a:pt x="204152" y="132849"/>
                  </a:lnTo>
                  <a:lnTo>
                    <a:pt x="205117" y="134327"/>
                  </a:lnTo>
                  <a:lnTo>
                    <a:pt x="229834" y="118359"/>
                  </a:lnTo>
                  <a:lnTo>
                    <a:pt x="228869" y="116880"/>
                  </a:lnTo>
                  <a:lnTo>
                    <a:pt x="218997" y="118063"/>
                  </a:lnTo>
                  <a:lnTo>
                    <a:pt x="186116" y="67644"/>
                  </a:lnTo>
                  <a:lnTo>
                    <a:pt x="191237" y="59142"/>
                  </a:lnTo>
                  <a:lnTo>
                    <a:pt x="190272" y="57664"/>
                  </a:lnTo>
                  <a:lnTo>
                    <a:pt x="165556" y="73632"/>
                  </a:lnTo>
                  <a:lnTo>
                    <a:pt x="166521" y="75111"/>
                  </a:lnTo>
                  <a:lnTo>
                    <a:pt x="176467" y="73854"/>
                  </a:lnTo>
                  <a:close/>
                  <a:moveTo>
                    <a:pt x="278451" y="19369"/>
                  </a:moveTo>
                  <a:lnTo>
                    <a:pt x="278005" y="17669"/>
                  </a:lnTo>
                  <a:lnTo>
                    <a:pt x="307695" y="10646"/>
                  </a:lnTo>
                  <a:lnTo>
                    <a:pt x="308140" y="12346"/>
                  </a:lnTo>
                  <a:lnTo>
                    <a:pt x="299382" y="18926"/>
                  </a:lnTo>
                  <a:lnTo>
                    <a:pt x="313410" y="77551"/>
                  </a:lnTo>
                  <a:lnTo>
                    <a:pt x="338795" y="71562"/>
                  </a:lnTo>
                  <a:lnTo>
                    <a:pt x="342061" y="51380"/>
                  </a:lnTo>
                  <a:lnTo>
                    <a:pt x="343768" y="50936"/>
                  </a:lnTo>
                  <a:lnTo>
                    <a:pt x="349558" y="75185"/>
                  </a:lnTo>
                  <a:lnTo>
                    <a:pt x="294929" y="88122"/>
                  </a:lnTo>
                  <a:lnTo>
                    <a:pt x="294483" y="86422"/>
                  </a:lnTo>
                  <a:lnTo>
                    <a:pt x="302128" y="80064"/>
                  </a:lnTo>
                  <a:lnTo>
                    <a:pt x="288174" y="21587"/>
                  </a:lnTo>
                  <a:lnTo>
                    <a:pt x="278451" y="19369"/>
                  </a:lnTo>
                  <a:close/>
                  <a:moveTo>
                    <a:pt x="326400" y="806038"/>
                  </a:moveTo>
                  <a:lnTo>
                    <a:pt x="301015" y="800124"/>
                  </a:lnTo>
                  <a:lnTo>
                    <a:pt x="314821" y="741499"/>
                  </a:lnTo>
                  <a:lnTo>
                    <a:pt x="325583" y="739503"/>
                  </a:lnTo>
                  <a:lnTo>
                    <a:pt x="325954" y="737802"/>
                  </a:lnTo>
                  <a:lnTo>
                    <a:pt x="296265" y="730853"/>
                  </a:lnTo>
                  <a:lnTo>
                    <a:pt x="295893" y="732554"/>
                  </a:lnTo>
                  <a:lnTo>
                    <a:pt x="303539" y="738837"/>
                  </a:lnTo>
                  <a:lnTo>
                    <a:pt x="289807" y="797388"/>
                  </a:lnTo>
                  <a:lnTo>
                    <a:pt x="280084" y="799606"/>
                  </a:lnTo>
                  <a:lnTo>
                    <a:pt x="279713" y="801307"/>
                  </a:lnTo>
                  <a:lnTo>
                    <a:pt x="334416" y="814096"/>
                  </a:lnTo>
                  <a:lnTo>
                    <a:pt x="340131" y="789848"/>
                  </a:lnTo>
                  <a:lnTo>
                    <a:pt x="338424" y="789478"/>
                  </a:lnTo>
                  <a:lnTo>
                    <a:pt x="326474" y="806112"/>
                  </a:lnTo>
                  <a:close/>
                  <a:moveTo>
                    <a:pt x="511812" y="731814"/>
                  </a:moveTo>
                  <a:lnTo>
                    <a:pt x="512109" y="733515"/>
                  </a:lnTo>
                  <a:lnTo>
                    <a:pt x="505503" y="738690"/>
                  </a:lnTo>
                  <a:lnTo>
                    <a:pt x="496893" y="808478"/>
                  </a:lnTo>
                  <a:lnTo>
                    <a:pt x="492439" y="809291"/>
                  </a:lnTo>
                  <a:lnTo>
                    <a:pt x="463714" y="760942"/>
                  </a:lnTo>
                  <a:lnTo>
                    <a:pt x="462972" y="761090"/>
                  </a:lnTo>
                  <a:lnTo>
                    <a:pt x="452432" y="816314"/>
                  </a:lnTo>
                  <a:lnTo>
                    <a:pt x="448127" y="817053"/>
                  </a:lnTo>
                  <a:lnTo>
                    <a:pt x="416211" y="754510"/>
                  </a:lnTo>
                  <a:lnTo>
                    <a:pt x="407230" y="751997"/>
                  </a:lnTo>
                  <a:lnTo>
                    <a:pt x="406933" y="750296"/>
                  </a:lnTo>
                  <a:lnTo>
                    <a:pt x="436103" y="745121"/>
                  </a:lnTo>
                  <a:lnTo>
                    <a:pt x="436400" y="746822"/>
                  </a:lnTo>
                  <a:lnTo>
                    <a:pt x="427864" y="752440"/>
                  </a:lnTo>
                  <a:lnTo>
                    <a:pt x="449241" y="795688"/>
                  </a:lnTo>
                  <a:lnTo>
                    <a:pt x="449909" y="795540"/>
                  </a:lnTo>
                  <a:lnTo>
                    <a:pt x="459484" y="740390"/>
                  </a:lnTo>
                  <a:lnTo>
                    <a:pt x="464011" y="739577"/>
                  </a:lnTo>
                  <a:lnTo>
                    <a:pt x="492291" y="788074"/>
                  </a:lnTo>
                  <a:lnTo>
                    <a:pt x="492959" y="788074"/>
                  </a:lnTo>
                  <a:lnTo>
                    <a:pt x="498006" y="740168"/>
                  </a:lnTo>
                  <a:lnTo>
                    <a:pt x="488060" y="737655"/>
                  </a:lnTo>
                  <a:lnTo>
                    <a:pt x="487763" y="735954"/>
                  </a:lnTo>
                  <a:lnTo>
                    <a:pt x="511886" y="731740"/>
                  </a:lnTo>
                  <a:close/>
                  <a:moveTo>
                    <a:pt x="193241" y="719246"/>
                  </a:moveTo>
                  <a:cubicBezTo>
                    <a:pt x="183221" y="716437"/>
                    <a:pt x="174463" y="716363"/>
                    <a:pt x="167263" y="717472"/>
                  </a:cubicBezTo>
                  <a:lnTo>
                    <a:pt x="167263" y="717472"/>
                  </a:lnTo>
                  <a:lnTo>
                    <a:pt x="198140" y="697364"/>
                  </a:lnTo>
                  <a:lnTo>
                    <a:pt x="193316" y="719246"/>
                  </a:lnTo>
                  <a:close/>
                  <a:moveTo>
                    <a:pt x="203633" y="723017"/>
                  </a:moveTo>
                  <a:lnTo>
                    <a:pt x="211204" y="687827"/>
                  </a:lnTo>
                  <a:lnTo>
                    <a:pt x="206156" y="684352"/>
                  </a:lnTo>
                  <a:lnTo>
                    <a:pt x="143957" y="724126"/>
                  </a:lnTo>
                  <a:lnTo>
                    <a:pt x="136163" y="723165"/>
                  </a:lnTo>
                  <a:lnTo>
                    <a:pt x="135124" y="724643"/>
                  </a:lnTo>
                  <a:lnTo>
                    <a:pt x="154793" y="738172"/>
                  </a:lnTo>
                  <a:lnTo>
                    <a:pt x="155832" y="736693"/>
                  </a:lnTo>
                  <a:lnTo>
                    <a:pt x="150414" y="728487"/>
                  </a:lnTo>
                  <a:cubicBezTo>
                    <a:pt x="153309" y="726565"/>
                    <a:pt x="169044" y="717324"/>
                    <a:pt x="192054" y="724052"/>
                  </a:cubicBezTo>
                  <a:lnTo>
                    <a:pt x="185745" y="752588"/>
                  </a:lnTo>
                  <a:lnTo>
                    <a:pt x="175502" y="750222"/>
                  </a:lnTo>
                  <a:lnTo>
                    <a:pt x="174463" y="751701"/>
                  </a:lnTo>
                  <a:lnTo>
                    <a:pt x="198511" y="768261"/>
                  </a:lnTo>
                  <a:lnTo>
                    <a:pt x="199550" y="766782"/>
                  </a:lnTo>
                  <a:lnTo>
                    <a:pt x="195691" y="759315"/>
                  </a:lnTo>
                  <a:lnTo>
                    <a:pt x="202445" y="728044"/>
                  </a:lnTo>
                  <a:cubicBezTo>
                    <a:pt x="205414" y="729449"/>
                    <a:pt x="208457" y="731149"/>
                    <a:pt x="211649" y="733071"/>
                  </a:cubicBezTo>
                  <a:lnTo>
                    <a:pt x="212837" y="727748"/>
                  </a:lnTo>
                  <a:cubicBezTo>
                    <a:pt x="209645" y="725826"/>
                    <a:pt x="206602" y="724274"/>
                    <a:pt x="203633" y="722869"/>
                  </a:cubicBezTo>
                  <a:lnTo>
                    <a:pt x="203633" y="722869"/>
                  </a:lnTo>
                  <a:moveTo>
                    <a:pt x="44422" y="467004"/>
                  </a:moveTo>
                  <a:cubicBezTo>
                    <a:pt x="44645" y="473362"/>
                    <a:pt x="39597" y="478684"/>
                    <a:pt x="33214" y="478906"/>
                  </a:cubicBezTo>
                  <a:cubicBezTo>
                    <a:pt x="26831" y="479128"/>
                    <a:pt x="21487" y="474101"/>
                    <a:pt x="21264" y="467743"/>
                  </a:cubicBezTo>
                  <a:cubicBezTo>
                    <a:pt x="21041" y="461385"/>
                    <a:pt x="26088" y="456062"/>
                    <a:pt x="32472" y="455841"/>
                  </a:cubicBezTo>
                  <a:cubicBezTo>
                    <a:pt x="38855" y="455619"/>
                    <a:pt x="44199" y="460646"/>
                    <a:pt x="44422" y="467004"/>
                  </a:cubicBezTo>
                  <a:moveTo>
                    <a:pt x="67654" y="343470"/>
                  </a:moveTo>
                  <a:cubicBezTo>
                    <a:pt x="70400" y="339478"/>
                    <a:pt x="72404" y="334968"/>
                    <a:pt x="73592" y="329793"/>
                  </a:cubicBezTo>
                  <a:cubicBezTo>
                    <a:pt x="74334" y="326762"/>
                    <a:pt x="74705" y="323509"/>
                    <a:pt x="74705" y="320035"/>
                  </a:cubicBezTo>
                  <a:cubicBezTo>
                    <a:pt x="74705" y="316560"/>
                    <a:pt x="74408" y="313233"/>
                    <a:pt x="73815" y="309907"/>
                  </a:cubicBezTo>
                  <a:cubicBezTo>
                    <a:pt x="73221" y="306580"/>
                    <a:pt x="72256" y="303697"/>
                    <a:pt x="70846" y="301109"/>
                  </a:cubicBezTo>
                  <a:lnTo>
                    <a:pt x="53923" y="297117"/>
                  </a:lnTo>
                  <a:lnTo>
                    <a:pt x="50954" y="288541"/>
                  </a:lnTo>
                  <a:lnTo>
                    <a:pt x="49246" y="288098"/>
                  </a:lnTo>
                  <a:lnTo>
                    <a:pt x="42566" y="316264"/>
                  </a:lnTo>
                  <a:lnTo>
                    <a:pt x="44273" y="316708"/>
                  </a:lnTo>
                  <a:lnTo>
                    <a:pt x="50954" y="308206"/>
                  </a:lnTo>
                  <a:lnTo>
                    <a:pt x="69287" y="312494"/>
                  </a:lnTo>
                  <a:cubicBezTo>
                    <a:pt x="69510" y="314712"/>
                    <a:pt x="69510" y="316930"/>
                    <a:pt x="69287" y="319000"/>
                  </a:cubicBezTo>
                  <a:cubicBezTo>
                    <a:pt x="69064" y="321070"/>
                    <a:pt x="68693" y="323140"/>
                    <a:pt x="68174" y="325210"/>
                  </a:cubicBezTo>
                  <a:cubicBezTo>
                    <a:pt x="66912" y="330385"/>
                    <a:pt x="64537" y="334746"/>
                    <a:pt x="60900" y="338295"/>
                  </a:cubicBezTo>
                  <a:cubicBezTo>
                    <a:pt x="57263" y="341844"/>
                    <a:pt x="52735" y="344283"/>
                    <a:pt x="47242" y="345614"/>
                  </a:cubicBezTo>
                  <a:cubicBezTo>
                    <a:pt x="41750" y="346945"/>
                    <a:pt x="35515" y="346797"/>
                    <a:pt x="28538" y="345170"/>
                  </a:cubicBezTo>
                  <a:cubicBezTo>
                    <a:pt x="23045" y="343840"/>
                    <a:pt x="18443" y="341548"/>
                    <a:pt x="14658" y="338221"/>
                  </a:cubicBezTo>
                  <a:cubicBezTo>
                    <a:pt x="10947" y="334894"/>
                    <a:pt x="8349" y="330828"/>
                    <a:pt x="6864" y="326097"/>
                  </a:cubicBezTo>
                  <a:cubicBezTo>
                    <a:pt x="5454" y="321365"/>
                    <a:pt x="5306" y="316412"/>
                    <a:pt x="6568" y="311163"/>
                  </a:cubicBezTo>
                  <a:cubicBezTo>
                    <a:pt x="7161" y="308502"/>
                    <a:pt x="8126" y="306284"/>
                    <a:pt x="9314" y="304510"/>
                  </a:cubicBezTo>
                  <a:cubicBezTo>
                    <a:pt x="10501" y="302662"/>
                    <a:pt x="12357" y="300592"/>
                    <a:pt x="14881" y="298226"/>
                  </a:cubicBezTo>
                  <a:lnTo>
                    <a:pt x="29577" y="293568"/>
                  </a:lnTo>
                  <a:lnTo>
                    <a:pt x="29948" y="291868"/>
                  </a:lnTo>
                  <a:lnTo>
                    <a:pt x="11763" y="288246"/>
                  </a:lnTo>
                  <a:cubicBezTo>
                    <a:pt x="10279" y="290020"/>
                    <a:pt x="8943" y="291868"/>
                    <a:pt x="7607" y="293790"/>
                  </a:cubicBezTo>
                  <a:cubicBezTo>
                    <a:pt x="6345" y="295712"/>
                    <a:pt x="5157" y="297930"/>
                    <a:pt x="4118" y="300444"/>
                  </a:cubicBezTo>
                  <a:cubicBezTo>
                    <a:pt x="3079" y="302957"/>
                    <a:pt x="2114" y="306136"/>
                    <a:pt x="1149" y="309907"/>
                  </a:cubicBezTo>
                  <a:cubicBezTo>
                    <a:pt x="-113" y="315155"/>
                    <a:pt x="-335" y="320330"/>
                    <a:pt x="481" y="325431"/>
                  </a:cubicBezTo>
                  <a:cubicBezTo>
                    <a:pt x="1298" y="330533"/>
                    <a:pt x="3005" y="335190"/>
                    <a:pt x="5603" y="339626"/>
                  </a:cubicBezTo>
                  <a:cubicBezTo>
                    <a:pt x="8200" y="343987"/>
                    <a:pt x="11615" y="347758"/>
                    <a:pt x="15771" y="350863"/>
                  </a:cubicBezTo>
                  <a:cubicBezTo>
                    <a:pt x="19928" y="353968"/>
                    <a:pt x="24752" y="356186"/>
                    <a:pt x="30245" y="357516"/>
                  </a:cubicBezTo>
                  <a:cubicBezTo>
                    <a:pt x="35218" y="358699"/>
                    <a:pt x="40043" y="358847"/>
                    <a:pt x="44719" y="358034"/>
                  </a:cubicBezTo>
                  <a:cubicBezTo>
                    <a:pt x="49395" y="357221"/>
                    <a:pt x="53626" y="355594"/>
                    <a:pt x="57485" y="353081"/>
                  </a:cubicBezTo>
                  <a:cubicBezTo>
                    <a:pt x="61345" y="350641"/>
                    <a:pt x="64685" y="347388"/>
                    <a:pt x="67431" y="343396"/>
                  </a:cubicBezTo>
                  <a:moveTo>
                    <a:pt x="128073" y="612420"/>
                  </a:moveTo>
                  <a:cubicBezTo>
                    <a:pt x="128592" y="614638"/>
                    <a:pt x="128963" y="616930"/>
                    <a:pt x="129186" y="619222"/>
                  </a:cubicBezTo>
                  <a:lnTo>
                    <a:pt x="114044" y="629793"/>
                  </a:lnTo>
                  <a:lnTo>
                    <a:pt x="113079" y="628315"/>
                  </a:lnTo>
                  <a:lnTo>
                    <a:pt x="119834" y="614490"/>
                  </a:lnTo>
                  <a:cubicBezTo>
                    <a:pt x="119834" y="611090"/>
                    <a:pt x="119611" y="608280"/>
                    <a:pt x="119091" y="606210"/>
                  </a:cubicBezTo>
                  <a:cubicBezTo>
                    <a:pt x="118572" y="604066"/>
                    <a:pt x="117607" y="601923"/>
                    <a:pt x="116122" y="599631"/>
                  </a:cubicBezTo>
                  <a:cubicBezTo>
                    <a:pt x="113153" y="595121"/>
                    <a:pt x="109442" y="591720"/>
                    <a:pt x="105063" y="589503"/>
                  </a:cubicBezTo>
                  <a:cubicBezTo>
                    <a:pt x="100684" y="587285"/>
                    <a:pt x="95933" y="586398"/>
                    <a:pt x="90886" y="586767"/>
                  </a:cubicBezTo>
                  <a:cubicBezTo>
                    <a:pt x="85839" y="587137"/>
                    <a:pt x="81014" y="588837"/>
                    <a:pt x="76264" y="591942"/>
                  </a:cubicBezTo>
                  <a:cubicBezTo>
                    <a:pt x="70252" y="595787"/>
                    <a:pt x="65873" y="600222"/>
                    <a:pt x="63052" y="605101"/>
                  </a:cubicBezTo>
                  <a:cubicBezTo>
                    <a:pt x="60232" y="609981"/>
                    <a:pt x="58821" y="614934"/>
                    <a:pt x="58970" y="620035"/>
                  </a:cubicBezTo>
                  <a:cubicBezTo>
                    <a:pt x="59044" y="625062"/>
                    <a:pt x="60603" y="629867"/>
                    <a:pt x="63497" y="634303"/>
                  </a:cubicBezTo>
                  <a:cubicBezTo>
                    <a:pt x="64685" y="636077"/>
                    <a:pt x="65947" y="637778"/>
                    <a:pt x="67283" y="639404"/>
                  </a:cubicBezTo>
                  <a:cubicBezTo>
                    <a:pt x="68619" y="641031"/>
                    <a:pt x="70178" y="642509"/>
                    <a:pt x="71959" y="643914"/>
                  </a:cubicBezTo>
                  <a:lnTo>
                    <a:pt x="87769" y="633638"/>
                  </a:lnTo>
                  <a:lnTo>
                    <a:pt x="86210" y="622992"/>
                  </a:lnTo>
                  <a:lnTo>
                    <a:pt x="87695" y="622031"/>
                  </a:lnTo>
                  <a:lnTo>
                    <a:pt x="103579" y="646279"/>
                  </a:lnTo>
                  <a:lnTo>
                    <a:pt x="102094" y="647241"/>
                  </a:lnTo>
                  <a:lnTo>
                    <a:pt x="93855" y="643470"/>
                  </a:lnTo>
                  <a:lnTo>
                    <a:pt x="79233" y="652933"/>
                  </a:lnTo>
                  <a:cubicBezTo>
                    <a:pt x="76412" y="652120"/>
                    <a:pt x="73592" y="650789"/>
                    <a:pt x="70771" y="649015"/>
                  </a:cubicBezTo>
                  <a:cubicBezTo>
                    <a:pt x="67951" y="647241"/>
                    <a:pt x="65279" y="645023"/>
                    <a:pt x="62829" y="642657"/>
                  </a:cubicBezTo>
                  <a:cubicBezTo>
                    <a:pt x="60306" y="640291"/>
                    <a:pt x="58228" y="637704"/>
                    <a:pt x="56520" y="635116"/>
                  </a:cubicBezTo>
                  <a:cubicBezTo>
                    <a:pt x="53626" y="630681"/>
                    <a:pt x="51696" y="626171"/>
                    <a:pt x="50731" y="621440"/>
                  </a:cubicBezTo>
                  <a:cubicBezTo>
                    <a:pt x="49766" y="616708"/>
                    <a:pt x="49692" y="612125"/>
                    <a:pt x="50582" y="607615"/>
                  </a:cubicBezTo>
                  <a:cubicBezTo>
                    <a:pt x="51473" y="603105"/>
                    <a:pt x="53180" y="598892"/>
                    <a:pt x="55778" y="594973"/>
                  </a:cubicBezTo>
                  <a:cubicBezTo>
                    <a:pt x="58376" y="591055"/>
                    <a:pt x="61865" y="587728"/>
                    <a:pt x="66170" y="584919"/>
                  </a:cubicBezTo>
                  <a:cubicBezTo>
                    <a:pt x="70920" y="581814"/>
                    <a:pt x="75819" y="579892"/>
                    <a:pt x="81014" y="579005"/>
                  </a:cubicBezTo>
                  <a:cubicBezTo>
                    <a:pt x="86136" y="578192"/>
                    <a:pt x="91257" y="578266"/>
                    <a:pt x="96230" y="579448"/>
                  </a:cubicBezTo>
                  <a:cubicBezTo>
                    <a:pt x="101203" y="580557"/>
                    <a:pt x="105805" y="582627"/>
                    <a:pt x="110036" y="585511"/>
                  </a:cubicBezTo>
                  <a:cubicBezTo>
                    <a:pt x="114267" y="588468"/>
                    <a:pt x="117904" y="592164"/>
                    <a:pt x="120873" y="596674"/>
                  </a:cubicBezTo>
                  <a:cubicBezTo>
                    <a:pt x="123025" y="599927"/>
                    <a:pt x="124658" y="602810"/>
                    <a:pt x="125697" y="605323"/>
                  </a:cubicBezTo>
                  <a:cubicBezTo>
                    <a:pt x="126811" y="607837"/>
                    <a:pt x="127627" y="610203"/>
                    <a:pt x="128147" y="612494"/>
                  </a:cubicBezTo>
                  <a:moveTo>
                    <a:pt x="602142" y="738763"/>
                  </a:moveTo>
                  <a:lnTo>
                    <a:pt x="602142" y="738763"/>
                  </a:lnTo>
                  <a:lnTo>
                    <a:pt x="594497" y="702834"/>
                  </a:lnTo>
                  <a:lnTo>
                    <a:pt x="613276" y="715328"/>
                  </a:lnTo>
                  <a:cubicBezTo>
                    <a:pt x="606967" y="723534"/>
                    <a:pt x="603775" y="731740"/>
                    <a:pt x="602142" y="738763"/>
                  </a:cubicBezTo>
                  <a:moveTo>
                    <a:pt x="651798" y="727526"/>
                  </a:moveTo>
                  <a:lnTo>
                    <a:pt x="625004" y="709858"/>
                  </a:lnTo>
                  <a:lnTo>
                    <a:pt x="625004" y="709858"/>
                  </a:lnTo>
                  <a:cubicBezTo>
                    <a:pt x="627379" y="707640"/>
                    <a:pt x="630051" y="705348"/>
                    <a:pt x="633094" y="703130"/>
                  </a:cubicBezTo>
                  <a:lnTo>
                    <a:pt x="628566" y="700173"/>
                  </a:lnTo>
                  <a:cubicBezTo>
                    <a:pt x="625597" y="702465"/>
                    <a:pt x="622999" y="704683"/>
                    <a:pt x="620624" y="706974"/>
                  </a:cubicBezTo>
                  <a:lnTo>
                    <a:pt x="620624" y="706974"/>
                  </a:lnTo>
                  <a:lnTo>
                    <a:pt x="590489" y="687162"/>
                  </a:lnTo>
                  <a:lnTo>
                    <a:pt x="585442" y="690562"/>
                  </a:lnTo>
                  <a:lnTo>
                    <a:pt x="600064" y="762716"/>
                  </a:lnTo>
                  <a:lnTo>
                    <a:pt x="596353" y="769591"/>
                  </a:lnTo>
                  <a:lnTo>
                    <a:pt x="597318" y="771070"/>
                  </a:lnTo>
                  <a:lnTo>
                    <a:pt x="617136" y="757689"/>
                  </a:lnTo>
                  <a:lnTo>
                    <a:pt x="616171" y="756211"/>
                  </a:lnTo>
                  <a:lnTo>
                    <a:pt x="606522" y="758280"/>
                  </a:lnTo>
                  <a:cubicBezTo>
                    <a:pt x="605779" y="754880"/>
                    <a:pt x="602811" y="736989"/>
                    <a:pt x="617507" y="717990"/>
                  </a:cubicBezTo>
                  <a:lnTo>
                    <a:pt x="641927" y="734254"/>
                  </a:lnTo>
                  <a:lnTo>
                    <a:pt x="636063" y="742903"/>
                  </a:lnTo>
                  <a:lnTo>
                    <a:pt x="637028" y="744382"/>
                  </a:lnTo>
                  <a:lnTo>
                    <a:pt x="661225" y="728044"/>
                  </a:lnTo>
                  <a:lnTo>
                    <a:pt x="660260" y="726565"/>
                  </a:lnTo>
                  <a:lnTo>
                    <a:pt x="651873" y="727379"/>
                  </a:lnTo>
                  <a:close/>
                  <a:moveTo>
                    <a:pt x="103207" y="181420"/>
                  </a:moveTo>
                  <a:lnTo>
                    <a:pt x="81386" y="175727"/>
                  </a:lnTo>
                  <a:lnTo>
                    <a:pt x="100313" y="207220"/>
                  </a:lnTo>
                  <a:lnTo>
                    <a:pt x="100313" y="207220"/>
                  </a:lnTo>
                  <a:cubicBezTo>
                    <a:pt x="99496" y="199976"/>
                    <a:pt x="99942" y="191252"/>
                    <a:pt x="103133" y="181420"/>
                  </a:cubicBezTo>
                  <a:moveTo>
                    <a:pt x="106176" y="230582"/>
                  </a:moveTo>
                  <a:lnTo>
                    <a:pt x="68767" y="167078"/>
                  </a:lnTo>
                  <a:lnTo>
                    <a:pt x="72404" y="162198"/>
                  </a:lnTo>
                  <a:lnTo>
                    <a:pt x="107364" y="171144"/>
                  </a:lnTo>
                  <a:lnTo>
                    <a:pt x="107364" y="171144"/>
                  </a:lnTo>
                  <a:cubicBezTo>
                    <a:pt x="108848" y="168186"/>
                    <a:pt x="110556" y="165229"/>
                    <a:pt x="112634" y="162124"/>
                  </a:cubicBezTo>
                  <a:lnTo>
                    <a:pt x="117904" y="163455"/>
                  </a:lnTo>
                  <a:cubicBezTo>
                    <a:pt x="115826" y="166486"/>
                    <a:pt x="113970" y="169517"/>
                    <a:pt x="112485" y="172400"/>
                  </a:cubicBezTo>
                  <a:lnTo>
                    <a:pt x="112485" y="172400"/>
                  </a:lnTo>
                  <a:lnTo>
                    <a:pt x="143585" y="180385"/>
                  </a:lnTo>
                  <a:lnTo>
                    <a:pt x="151230" y="176836"/>
                  </a:lnTo>
                  <a:lnTo>
                    <a:pt x="152641" y="177871"/>
                  </a:lnTo>
                  <a:lnTo>
                    <a:pt x="135050" y="201158"/>
                  </a:lnTo>
                  <a:lnTo>
                    <a:pt x="133639" y="200123"/>
                  </a:lnTo>
                  <a:lnTo>
                    <a:pt x="136386" y="190069"/>
                  </a:lnTo>
                  <a:lnTo>
                    <a:pt x="108032" y="182602"/>
                  </a:lnTo>
                  <a:lnTo>
                    <a:pt x="108032" y="182602"/>
                  </a:lnTo>
                  <a:cubicBezTo>
                    <a:pt x="100387" y="205298"/>
                    <a:pt x="108997" y="221267"/>
                    <a:pt x="110853" y="224224"/>
                  </a:cubicBezTo>
                  <a:lnTo>
                    <a:pt x="119314" y="219197"/>
                  </a:lnTo>
                  <a:lnTo>
                    <a:pt x="120724" y="220232"/>
                  </a:lnTo>
                  <a:lnTo>
                    <a:pt x="106325" y="239305"/>
                  </a:lnTo>
                  <a:lnTo>
                    <a:pt x="104915" y="238270"/>
                  </a:lnTo>
                  <a:lnTo>
                    <a:pt x="106176" y="230508"/>
                  </a:lnTo>
                  <a:close/>
                  <a:moveTo>
                    <a:pt x="641036" y="168408"/>
                  </a:moveTo>
                  <a:lnTo>
                    <a:pt x="638067" y="158650"/>
                  </a:lnTo>
                  <a:lnTo>
                    <a:pt x="681785" y="138393"/>
                  </a:lnTo>
                  <a:lnTo>
                    <a:pt x="682230" y="138911"/>
                  </a:lnTo>
                  <a:lnTo>
                    <a:pt x="655064" y="187999"/>
                  </a:lnTo>
                  <a:lnTo>
                    <a:pt x="658108" y="191474"/>
                  </a:lnTo>
                  <a:lnTo>
                    <a:pt x="710510" y="171291"/>
                  </a:lnTo>
                  <a:lnTo>
                    <a:pt x="710955" y="171809"/>
                  </a:lnTo>
                  <a:lnTo>
                    <a:pt x="684680" y="212248"/>
                  </a:lnTo>
                  <a:lnTo>
                    <a:pt x="675476" y="207886"/>
                  </a:lnTo>
                  <a:lnTo>
                    <a:pt x="674140" y="208995"/>
                  </a:lnTo>
                  <a:lnTo>
                    <a:pt x="693587" y="231247"/>
                  </a:lnTo>
                  <a:lnTo>
                    <a:pt x="694923" y="230138"/>
                  </a:lnTo>
                  <a:lnTo>
                    <a:pt x="692473" y="221193"/>
                  </a:lnTo>
                  <a:lnTo>
                    <a:pt x="729882" y="161829"/>
                  </a:lnTo>
                  <a:lnTo>
                    <a:pt x="726988" y="158502"/>
                  </a:lnTo>
                  <a:lnTo>
                    <a:pt x="674066" y="177871"/>
                  </a:lnTo>
                  <a:lnTo>
                    <a:pt x="673546" y="177280"/>
                  </a:lnTo>
                  <a:lnTo>
                    <a:pt x="700341" y="127970"/>
                  </a:lnTo>
                  <a:lnTo>
                    <a:pt x="697372" y="124569"/>
                  </a:lnTo>
                  <a:lnTo>
                    <a:pt x="632871" y="153105"/>
                  </a:lnTo>
                  <a:lnTo>
                    <a:pt x="625078" y="150148"/>
                  </a:lnTo>
                  <a:lnTo>
                    <a:pt x="623742" y="151331"/>
                  </a:lnTo>
                  <a:lnTo>
                    <a:pt x="639774" y="169739"/>
                  </a:lnTo>
                  <a:lnTo>
                    <a:pt x="641110" y="168556"/>
                  </a:lnTo>
                  <a:close/>
                  <a:moveTo>
                    <a:pt x="569113" y="116437"/>
                  </a:moveTo>
                  <a:lnTo>
                    <a:pt x="542912" y="103056"/>
                  </a:lnTo>
                  <a:lnTo>
                    <a:pt x="543728" y="101503"/>
                  </a:lnTo>
                  <a:lnTo>
                    <a:pt x="553748" y="101725"/>
                  </a:lnTo>
                  <a:lnTo>
                    <a:pt x="581360" y="48275"/>
                  </a:lnTo>
                  <a:lnTo>
                    <a:pt x="575348" y="40291"/>
                  </a:lnTo>
                  <a:lnTo>
                    <a:pt x="576164" y="38738"/>
                  </a:lnTo>
                  <a:lnTo>
                    <a:pt x="602291" y="52119"/>
                  </a:lnTo>
                  <a:lnTo>
                    <a:pt x="601475" y="53672"/>
                  </a:lnTo>
                  <a:lnTo>
                    <a:pt x="591528" y="53524"/>
                  </a:lnTo>
                  <a:lnTo>
                    <a:pt x="563917" y="106974"/>
                  </a:lnTo>
                  <a:lnTo>
                    <a:pt x="569855" y="114958"/>
                  </a:lnTo>
                  <a:lnTo>
                    <a:pt x="569039" y="116511"/>
                  </a:lnTo>
                  <a:close/>
                  <a:moveTo>
                    <a:pt x="478782" y="54781"/>
                  </a:moveTo>
                  <a:lnTo>
                    <a:pt x="477000" y="54559"/>
                  </a:lnTo>
                  <a:lnTo>
                    <a:pt x="466609" y="72154"/>
                  </a:lnTo>
                  <a:lnTo>
                    <a:pt x="440705" y="68605"/>
                  </a:lnTo>
                  <a:lnTo>
                    <a:pt x="449018" y="8945"/>
                  </a:lnTo>
                  <a:lnTo>
                    <a:pt x="459558" y="5988"/>
                  </a:lnTo>
                  <a:lnTo>
                    <a:pt x="459780" y="4214"/>
                  </a:lnTo>
                  <a:lnTo>
                    <a:pt x="429571" y="0"/>
                  </a:lnTo>
                  <a:lnTo>
                    <a:pt x="429349" y="1774"/>
                  </a:lnTo>
                  <a:lnTo>
                    <a:pt x="437587" y="7319"/>
                  </a:lnTo>
                  <a:lnTo>
                    <a:pt x="429274" y="66905"/>
                  </a:lnTo>
                  <a:lnTo>
                    <a:pt x="419848" y="70010"/>
                  </a:lnTo>
                  <a:lnTo>
                    <a:pt x="419625" y="71784"/>
                  </a:lnTo>
                  <a:lnTo>
                    <a:pt x="475293" y="79473"/>
                  </a:lnTo>
                  <a:lnTo>
                    <a:pt x="478708" y="54781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F031ED1B-8895-86F6-9A81-00396D5BCD8C}"/>
                </a:ext>
              </a:extLst>
            </p:cNvPr>
            <p:cNvSpPr/>
            <p:nvPr/>
          </p:nvSpPr>
          <p:spPr>
            <a:xfrm>
              <a:off x="1139771" y="1143024"/>
              <a:ext cx="259042" cy="239157"/>
            </a:xfrm>
            <a:custGeom>
              <a:avLst/>
              <a:gdLst>
                <a:gd name="connsiteX0" fmla="*/ 85432 w 259042"/>
                <a:gd name="connsiteY0" fmla="*/ 86792 h 239157"/>
                <a:gd name="connsiteX1" fmla="*/ 257855 w 259042"/>
                <a:gd name="connsiteY1" fmla="*/ 10572 h 239157"/>
                <a:gd name="connsiteX2" fmla="*/ 259042 w 259042"/>
                <a:gd name="connsiteY2" fmla="*/ 0 h 239157"/>
                <a:gd name="connsiteX3" fmla="*/ 0 w 259042"/>
                <a:gd name="connsiteY3" fmla="*/ 239157 h 239157"/>
                <a:gd name="connsiteX4" fmla="*/ 10614 w 259042"/>
                <a:gd name="connsiteY4" fmla="*/ 239157 h 239157"/>
                <a:gd name="connsiteX5" fmla="*/ 85432 w 259042"/>
                <a:gd name="connsiteY5" fmla="*/ 86866 h 239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9042" h="239157">
                  <a:moveTo>
                    <a:pt x="85432" y="86792"/>
                  </a:moveTo>
                  <a:cubicBezTo>
                    <a:pt x="131896" y="40513"/>
                    <a:pt x="192686" y="13751"/>
                    <a:pt x="257855" y="10572"/>
                  </a:cubicBezTo>
                  <a:cubicBezTo>
                    <a:pt x="258300" y="7393"/>
                    <a:pt x="258671" y="3918"/>
                    <a:pt x="259042" y="0"/>
                  </a:cubicBezTo>
                  <a:cubicBezTo>
                    <a:pt x="124771" y="5766"/>
                    <a:pt x="15661" y="108157"/>
                    <a:pt x="0" y="239157"/>
                  </a:cubicBezTo>
                  <a:lnTo>
                    <a:pt x="10614" y="239157"/>
                  </a:lnTo>
                  <a:cubicBezTo>
                    <a:pt x="17740" y="181641"/>
                    <a:pt x="43644" y="128487"/>
                    <a:pt x="85432" y="8686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6C015CD3-C681-C01D-72A2-9F0CF731C3D1}"/>
                </a:ext>
              </a:extLst>
            </p:cNvPr>
            <p:cNvSpPr/>
            <p:nvPr/>
          </p:nvSpPr>
          <p:spPr>
            <a:xfrm>
              <a:off x="1137767" y="1394749"/>
              <a:ext cx="91073" cy="27501"/>
            </a:xfrm>
            <a:custGeom>
              <a:avLst/>
              <a:gdLst>
                <a:gd name="connsiteX0" fmla="*/ 91073 w 91073"/>
                <a:gd name="connsiteY0" fmla="*/ 0 h 27501"/>
                <a:gd name="connsiteX1" fmla="*/ 742 w 91073"/>
                <a:gd name="connsiteY1" fmla="*/ 0 h 27501"/>
                <a:gd name="connsiteX2" fmla="*/ 0 w 91073"/>
                <a:gd name="connsiteY2" fmla="*/ 19961 h 27501"/>
                <a:gd name="connsiteX3" fmla="*/ 74 w 91073"/>
                <a:gd name="connsiteY3" fmla="*/ 27501 h 27501"/>
                <a:gd name="connsiteX4" fmla="*/ 90999 w 91073"/>
                <a:gd name="connsiteY4" fmla="*/ 27501 h 27501"/>
                <a:gd name="connsiteX5" fmla="*/ 90999 w 91073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073" h="27501">
                  <a:moveTo>
                    <a:pt x="91073" y="0"/>
                  </a:moveTo>
                  <a:lnTo>
                    <a:pt x="742" y="0"/>
                  </a:lnTo>
                  <a:cubicBezTo>
                    <a:pt x="297" y="6580"/>
                    <a:pt x="0" y="13233"/>
                    <a:pt x="0" y="19961"/>
                  </a:cubicBezTo>
                  <a:cubicBezTo>
                    <a:pt x="0" y="22474"/>
                    <a:pt x="0" y="24988"/>
                    <a:pt x="74" y="27501"/>
                  </a:cubicBezTo>
                  <a:lnTo>
                    <a:pt x="90999" y="27501"/>
                  </a:lnTo>
                  <a:lnTo>
                    <a:pt x="90999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E9136885-1AE6-E41B-4666-204FEC63F79A}"/>
                </a:ext>
              </a:extLst>
            </p:cNvPr>
            <p:cNvSpPr/>
            <p:nvPr/>
          </p:nvSpPr>
          <p:spPr>
            <a:xfrm>
              <a:off x="1360514" y="1142728"/>
              <a:ext cx="100796" cy="82725"/>
            </a:xfrm>
            <a:custGeom>
              <a:avLst/>
              <a:gdLst>
                <a:gd name="connsiteX0" fmla="*/ 0 w 100796"/>
                <a:gd name="connsiteY0" fmla="*/ 82726 h 82725"/>
                <a:gd name="connsiteX1" fmla="*/ 24791 w 100796"/>
                <a:gd name="connsiteY1" fmla="*/ 73706 h 82725"/>
                <a:gd name="connsiteX2" fmla="*/ 76006 w 100796"/>
                <a:gd name="connsiteY2" fmla="*/ 73706 h 82725"/>
                <a:gd name="connsiteX3" fmla="*/ 100796 w 100796"/>
                <a:gd name="connsiteY3" fmla="*/ 82726 h 82725"/>
                <a:gd name="connsiteX4" fmla="*/ 63684 w 100796"/>
                <a:gd name="connsiteY4" fmla="*/ 45096 h 82725"/>
                <a:gd name="connsiteX5" fmla="*/ 51289 w 100796"/>
                <a:gd name="connsiteY5" fmla="*/ 0 h 82725"/>
                <a:gd name="connsiteX6" fmla="*/ 50250 w 100796"/>
                <a:gd name="connsiteY6" fmla="*/ 0 h 82725"/>
                <a:gd name="connsiteX7" fmla="*/ 49508 w 100796"/>
                <a:gd name="connsiteY7" fmla="*/ 0 h 82725"/>
                <a:gd name="connsiteX8" fmla="*/ 37112 w 100796"/>
                <a:gd name="connsiteY8" fmla="*/ 45096 h 82725"/>
                <a:gd name="connsiteX9" fmla="*/ 0 w 100796"/>
                <a:gd name="connsiteY9" fmla="*/ 82726 h 8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0796" h="82725">
                  <a:moveTo>
                    <a:pt x="0" y="82726"/>
                  </a:moveTo>
                  <a:lnTo>
                    <a:pt x="24791" y="73706"/>
                  </a:lnTo>
                  <a:lnTo>
                    <a:pt x="76006" y="73706"/>
                  </a:lnTo>
                  <a:lnTo>
                    <a:pt x="100796" y="82726"/>
                  </a:lnTo>
                  <a:cubicBezTo>
                    <a:pt x="95601" y="59364"/>
                    <a:pt x="78455" y="58477"/>
                    <a:pt x="63684" y="45096"/>
                  </a:cubicBezTo>
                  <a:cubicBezTo>
                    <a:pt x="56113" y="38295"/>
                    <a:pt x="52773" y="17965"/>
                    <a:pt x="51289" y="0"/>
                  </a:cubicBezTo>
                  <a:cubicBezTo>
                    <a:pt x="50918" y="0"/>
                    <a:pt x="50621" y="0"/>
                    <a:pt x="50250" y="0"/>
                  </a:cubicBezTo>
                  <a:cubicBezTo>
                    <a:pt x="50027" y="0"/>
                    <a:pt x="49730" y="0"/>
                    <a:pt x="49508" y="0"/>
                  </a:cubicBezTo>
                  <a:cubicBezTo>
                    <a:pt x="48023" y="17965"/>
                    <a:pt x="44683" y="38221"/>
                    <a:pt x="37112" y="45096"/>
                  </a:cubicBezTo>
                  <a:cubicBezTo>
                    <a:pt x="22341" y="58477"/>
                    <a:pt x="5196" y="59364"/>
                    <a:pt x="0" y="8272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964D97AE-001E-2DB8-F612-CC0261B74918}"/>
                </a:ext>
              </a:extLst>
            </p:cNvPr>
            <p:cNvSpPr/>
            <p:nvPr/>
          </p:nvSpPr>
          <p:spPr>
            <a:xfrm>
              <a:off x="1423011" y="1143024"/>
              <a:ext cx="258819" cy="239083"/>
            </a:xfrm>
            <a:custGeom>
              <a:avLst/>
              <a:gdLst>
                <a:gd name="connsiteX0" fmla="*/ 173388 w 258819"/>
                <a:gd name="connsiteY0" fmla="*/ 86792 h 239083"/>
                <a:gd name="connsiteX1" fmla="*/ 248206 w 258819"/>
                <a:gd name="connsiteY1" fmla="*/ 239083 h 239083"/>
                <a:gd name="connsiteX2" fmla="*/ 258820 w 258819"/>
                <a:gd name="connsiteY2" fmla="*/ 239083 h 239083"/>
                <a:gd name="connsiteX3" fmla="*/ 0 w 258819"/>
                <a:gd name="connsiteY3" fmla="*/ 0 h 239083"/>
                <a:gd name="connsiteX4" fmla="*/ 1188 w 258819"/>
                <a:gd name="connsiteY4" fmla="*/ 10572 h 239083"/>
                <a:gd name="connsiteX5" fmla="*/ 173313 w 258819"/>
                <a:gd name="connsiteY5" fmla="*/ 86792 h 239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8819" h="239083">
                  <a:moveTo>
                    <a:pt x="173388" y="86792"/>
                  </a:moveTo>
                  <a:cubicBezTo>
                    <a:pt x="215176" y="128413"/>
                    <a:pt x="241080" y="181567"/>
                    <a:pt x="248206" y="239083"/>
                  </a:cubicBezTo>
                  <a:lnTo>
                    <a:pt x="258820" y="239083"/>
                  </a:lnTo>
                  <a:cubicBezTo>
                    <a:pt x="243158" y="108231"/>
                    <a:pt x="134197" y="5914"/>
                    <a:pt x="0" y="0"/>
                  </a:cubicBezTo>
                  <a:cubicBezTo>
                    <a:pt x="371" y="3918"/>
                    <a:pt x="742" y="7467"/>
                    <a:pt x="1188" y="10572"/>
                  </a:cubicBezTo>
                  <a:cubicBezTo>
                    <a:pt x="66208" y="13825"/>
                    <a:pt x="126923" y="40587"/>
                    <a:pt x="173313" y="86792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57853221-FE80-4355-BD0C-38263948AA23}"/>
                </a:ext>
              </a:extLst>
            </p:cNvPr>
            <p:cNvSpPr/>
            <p:nvPr/>
          </p:nvSpPr>
          <p:spPr>
            <a:xfrm>
              <a:off x="1288368" y="1387652"/>
              <a:ext cx="245162" cy="134475"/>
            </a:xfrm>
            <a:custGeom>
              <a:avLst/>
              <a:gdLst>
                <a:gd name="connsiteX0" fmla="*/ 185857 w 245162"/>
                <a:gd name="connsiteY0" fmla="*/ 64835 h 134475"/>
                <a:gd name="connsiteX1" fmla="*/ 194838 w 245162"/>
                <a:gd name="connsiteY1" fmla="*/ 52267 h 134475"/>
                <a:gd name="connsiteX2" fmla="*/ 196620 w 245162"/>
                <a:gd name="connsiteY2" fmla="*/ 51676 h 134475"/>
                <a:gd name="connsiteX3" fmla="*/ 198476 w 245162"/>
                <a:gd name="connsiteY3" fmla="*/ 52267 h 134475"/>
                <a:gd name="connsiteX4" fmla="*/ 207234 w 245162"/>
                <a:gd name="connsiteY4" fmla="*/ 64835 h 134475"/>
                <a:gd name="connsiteX5" fmla="*/ 207234 w 245162"/>
                <a:gd name="connsiteY5" fmla="*/ 118507 h 134475"/>
                <a:gd name="connsiteX6" fmla="*/ 185857 w 245162"/>
                <a:gd name="connsiteY6" fmla="*/ 118507 h 134475"/>
                <a:gd name="connsiteX7" fmla="*/ 185857 w 245162"/>
                <a:gd name="connsiteY7" fmla="*/ 64835 h 134475"/>
                <a:gd name="connsiteX8" fmla="*/ 148448 w 245162"/>
                <a:gd name="connsiteY8" fmla="*/ 119024 h 134475"/>
                <a:gd name="connsiteX9" fmla="*/ 96863 w 245162"/>
                <a:gd name="connsiteY9" fmla="*/ 119024 h 134475"/>
                <a:gd name="connsiteX10" fmla="*/ 96863 w 245162"/>
                <a:gd name="connsiteY10" fmla="*/ 62100 h 134475"/>
                <a:gd name="connsiteX11" fmla="*/ 121208 w 245162"/>
                <a:gd name="connsiteY11" fmla="*/ 27279 h 134475"/>
                <a:gd name="connsiteX12" fmla="*/ 122841 w 245162"/>
                <a:gd name="connsiteY12" fmla="*/ 26836 h 134475"/>
                <a:gd name="connsiteX13" fmla="*/ 124474 w 245162"/>
                <a:gd name="connsiteY13" fmla="*/ 27353 h 134475"/>
                <a:gd name="connsiteX14" fmla="*/ 148523 w 245162"/>
                <a:gd name="connsiteY14" fmla="*/ 62026 h 134475"/>
                <a:gd name="connsiteX15" fmla="*/ 148523 w 245162"/>
                <a:gd name="connsiteY15" fmla="*/ 118950 h 134475"/>
                <a:gd name="connsiteX16" fmla="*/ 59305 w 245162"/>
                <a:gd name="connsiteY16" fmla="*/ 118507 h 134475"/>
                <a:gd name="connsiteX17" fmla="*/ 37929 w 245162"/>
                <a:gd name="connsiteY17" fmla="*/ 118507 h 134475"/>
                <a:gd name="connsiteX18" fmla="*/ 37929 w 245162"/>
                <a:gd name="connsiteY18" fmla="*/ 64835 h 134475"/>
                <a:gd name="connsiteX19" fmla="*/ 46984 w 245162"/>
                <a:gd name="connsiteY19" fmla="*/ 52267 h 134475"/>
                <a:gd name="connsiteX20" fmla="*/ 48840 w 245162"/>
                <a:gd name="connsiteY20" fmla="*/ 51676 h 134475"/>
                <a:gd name="connsiteX21" fmla="*/ 50621 w 245162"/>
                <a:gd name="connsiteY21" fmla="*/ 52267 h 134475"/>
                <a:gd name="connsiteX22" fmla="*/ 59379 w 245162"/>
                <a:gd name="connsiteY22" fmla="*/ 64835 h 134475"/>
                <a:gd name="connsiteX23" fmla="*/ 59379 w 245162"/>
                <a:gd name="connsiteY23" fmla="*/ 118507 h 134475"/>
                <a:gd name="connsiteX24" fmla="*/ 122544 w 245162"/>
                <a:gd name="connsiteY24" fmla="*/ 0 h 134475"/>
                <a:gd name="connsiteX25" fmla="*/ 83651 w 245162"/>
                <a:gd name="connsiteY25" fmla="*/ 27132 h 134475"/>
                <a:gd name="connsiteX26" fmla="*/ 0 w 245162"/>
                <a:gd name="connsiteY26" fmla="*/ 27132 h 134475"/>
                <a:gd name="connsiteX27" fmla="*/ 0 w 245162"/>
                <a:gd name="connsiteY27" fmla="*/ 134475 h 134475"/>
                <a:gd name="connsiteX28" fmla="*/ 245163 w 245162"/>
                <a:gd name="connsiteY28" fmla="*/ 134475 h 134475"/>
                <a:gd name="connsiteX29" fmla="*/ 245163 w 245162"/>
                <a:gd name="connsiteY29" fmla="*/ 27132 h 134475"/>
                <a:gd name="connsiteX30" fmla="*/ 161586 w 245162"/>
                <a:gd name="connsiteY30" fmla="*/ 27132 h 134475"/>
                <a:gd name="connsiteX31" fmla="*/ 122544 w 245162"/>
                <a:gd name="connsiteY31" fmla="*/ 0 h 13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45162" h="134475">
                  <a:moveTo>
                    <a:pt x="185857" y="64835"/>
                  </a:moveTo>
                  <a:cubicBezTo>
                    <a:pt x="185857" y="57146"/>
                    <a:pt x="191721" y="53228"/>
                    <a:pt x="194838" y="52267"/>
                  </a:cubicBezTo>
                  <a:lnTo>
                    <a:pt x="196620" y="51676"/>
                  </a:lnTo>
                  <a:lnTo>
                    <a:pt x="198476" y="52267"/>
                  </a:lnTo>
                  <a:cubicBezTo>
                    <a:pt x="201741" y="53524"/>
                    <a:pt x="207234" y="57442"/>
                    <a:pt x="207234" y="64835"/>
                  </a:cubicBezTo>
                  <a:lnTo>
                    <a:pt x="207234" y="118507"/>
                  </a:lnTo>
                  <a:lnTo>
                    <a:pt x="185857" y="118507"/>
                  </a:lnTo>
                  <a:lnTo>
                    <a:pt x="185857" y="64835"/>
                  </a:lnTo>
                  <a:close/>
                  <a:moveTo>
                    <a:pt x="148448" y="119024"/>
                  </a:moveTo>
                  <a:lnTo>
                    <a:pt x="96863" y="119024"/>
                  </a:lnTo>
                  <a:lnTo>
                    <a:pt x="96863" y="62100"/>
                  </a:lnTo>
                  <a:cubicBezTo>
                    <a:pt x="96863" y="40513"/>
                    <a:pt x="112747" y="29941"/>
                    <a:pt x="121208" y="27279"/>
                  </a:cubicBezTo>
                  <a:lnTo>
                    <a:pt x="122841" y="26836"/>
                  </a:lnTo>
                  <a:lnTo>
                    <a:pt x="124474" y="27353"/>
                  </a:lnTo>
                  <a:cubicBezTo>
                    <a:pt x="125365" y="27649"/>
                    <a:pt x="148523" y="36447"/>
                    <a:pt x="148523" y="62026"/>
                  </a:cubicBezTo>
                  <a:lnTo>
                    <a:pt x="148523" y="118950"/>
                  </a:lnTo>
                  <a:close/>
                  <a:moveTo>
                    <a:pt x="59305" y="118507"/>
                  </a:moveTo>
                  <a:lnTo>
                    <a:pt x="37929" y="118507"/>
                  </a:lnTo>
                  <a:lnTo>
                    <a:pt x="37929" y="64835"/>
                  </a:lnTo>
                  <a:cubicBezTo>
                    <a:pt x="37929" y="57146"/>
                    <a:pt x="43867" y="53228"/>
                    <a:pt x="46984" y="52267"/>
                  </a:cubicBezTo>
                  <a:lnTo>
                    <a:pt x="48840" y="51676"/>
                  </a:lnTo>
                  <a:lnTo>
                    <a:pt x="50621" y="52267"/>
                  </a:lnTo>
                  <a:cubicBezTo>
                    <a:pt x="53887" y="53524"/>
                    <a:pt x="59379" y="57442"/>
                    <a:pt x="59379" y="64835"/>
                  </a:cubicBezTo>
                  <a:lnTo>
                    <a:pt x="59379" y="118507"/>
                  </a:lnTo>
                  <a:close/>
                  <a:moveTo>
                    <a:pt x="122544" y="0"/>
                  </a:moveTo>
                  <a:lnTo>
                    <a:pt x="83651" y="27132"/>
                  </a:lnTo>
                  <a:lnTo>
                    <a:pt x="0" y="27132"/>
                  </a:lnTo>
                  <a:lnTo>
                    <a:pt x="0" y="134475"/>
                  </a:lnTo>
                  <a:lnTo>
                    <a:pt x="245163" y="134475"/>
                  </a:lnTo>
                  <a:lnTo>
                    <a:pt x="245163" y="27132"/>
                  </a:lnTo>
                  <a:lnTo>
                    <a:pt x="161586" y="27132"/>
                  </a:lnTo>
                  <a:lnTo>
                    <a:pt x="122544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1B7823E0-8D0F-5397-7FD6-797F7B1ACDF6}"/>
                </a:ext>
              </a:extLst>
            </p:cNvPr>
            <p:cNvSpPr/>
            <p:nvPr/>
          </p:nvSpPr>
          <p:spPr>
            <a:xfrm>
              <a:off x="1354947" y="1223532"/>
              <a:ext cx="111930" cy="140537"/>
            </a:xfrm>
            <a:custGeom>
              <a:avLst/>
              <a:gdLst>
                <a:gd name="connsiteX0" fmla="*/ 66876 w 111930"/>
                <a:gd name="connsiteY0" fmla="*/ 87457 h 140537"/>
                <a:gd name="connsiteX1" fmla="*/ 45128 w 111930"/>
                <a:gd name="connsiteY1" fmla="*/ 87457 h 140537"/>
                <a:gd name="connsiteX2" fmla="*/ 45128 w 111930"/>
                <a:gd name="connsiteY2" fmla="*/ 24322 h 140537"/>
                <a:gd name="connsiteX3" fmla="*/ 54258 w 111930"/>
                <a:gd name="connsiteY3" fmla="*/ 11533 h 140537"/>
                <a:gd name="connsiteX4" fmla="*/ 56113 w 111930"/>
                <a:gd name="connsiteY4" fmla="*/ 10941 h 140537"/>
                <a:gd name="connsiteX5" fmla="*/ 57969 w 111930"/>
                <a:gd name="connsiteY5" fmla="*/ 11533 h 140537"/>
                <a:gd name="connsiteX6" fmla="*/ 66876 w 111930"/>
                <a:gd name="connsiteY6" fmla="*/ 24248 h 140537"/>
                <a:gd name="connsiteX7" fmla="*/ 66876 w 111930"/>
                <a:gd name="connsiteY7" fmla="*/ 87383 h 140537"/>
                <a:gd name="connsiteX8" fmla="*/ 25830 w 111930"/>
                <a:gd name="connsiteY8" fmla="*/ 90636 h 140537"/>
                <a:gd name="connsiteX9" fmla="*/ 12915 w 111930"/>
                <a:gd name="connsiteY9" fmla="*/ 95293 h 140537"/>
                <a:gd name="connsiteX10" fmla="*/ 12915 w 111930"/>
                <a:gd name="connsiteY10" fmla="*/ 32233 h 140537"/>
                <a:gd name="connsiteX11" fmla="*/ 19447 w 111930"/>
                <a:gd name="connsiteY11" fmla="*/ 16486 h 140537"/>
                <a:gd name="connsiteX12" fmla="*/ 25830 w 111930"/>
                <a:gd name="connsiteY12" fmla="*/ 27575 h 140537"/>
                <a:gd name="connsiteX13" fmla="*/ 25830 w 111930"/>
                <a:gd name="connsiteY13" fmla="*/ 90636 h 140537"/>
                <a:gd name="connsiteX14" fmla="*/ 86100 w 111930"/>
                <a:gd name="connsiteY14" fmla="*/ 27575 h 140537"/>
                <a:gd name="connsiteX15" fmla="*/ 92483 w 111930"/>
                <a:gd name="connsiteY15" fmla="*/ 16486 h 140537"/>
                <a:gd name="connsiteX16" fmla="*/ 99015 w 111930"/>
                <a:gd name="connsiteY16" fmla="*/ 32233 h 140537"/>
                <a:gd name="connsiteX17" fmla="*/ 99015 w 111930"/>
                <a:gd name="connsiteY17" fmla="*/ 95293 h 140537"/>
                <a:gd name="connsiteX18" fmla="*/ 86100 w 111930"/>
                <a:gd name="connsiteY18" fmla="*/ 90636 h 140537"/>
                <a:gd name="connsiteX19" fmla="*/ 86100 w 111930"/>
                <a:gd name="connsiteY19" fmla="*/ 27575 h 140537"/>
                <a:gd name="connsiteX20" fmla="*/ 98644 w 111930"/>
                <a:gd name="connsiteY20" fmla="*/ 140537 h 140537"/>
                <a:gd name="connsiteX21" fmla="*/ 111930 w 111930"/>
                <a:gd name="connsiteY21" fmla="*/ 140537 h 140537"/>
                <a:gd name="connsiteX22" fmla="*/ 111930 w 111930"/>
                <a:gd name="connsiteY22" fmla="*/ 11015 h 140537"/>
                <a:gd name="connsiteX23" fmla="*/ 81572 w 111930"/>
                <a:gd name="connsiteY23" fmla="*/ 0 h 140537"/>
                <a:gd name="connsiteX24" fmla="*/ 30358 w 111930"/>
                <a:gd name="connsiteY24" fmla="*/ 0 h 140537"/>
                <a:gd name="connsiteX25" fmla="*/ 0 w 111930"/>
                <a:gd name="connsiteY25" fmla="*/ 11015 h 140537"/>
                <a:gd name="connsiteX26" fmla="*/ 0 w 111930"/>
                <a:gd name="connsiteY26" fmla="*/ 140537 h 140537"/>
                <a:gd name="connsiteX27" fmla="*/ 13360 w 111930"/>
                <a:gd name="connsiteY27" fmla="*/ 140537 h 140537"/>
                <a:gd name="connsiteX28" fmla="*/ 43050 w 111930"/>
                <a:gd name="connsiteY28" fmla="*/ 119837 h 140537"/>
                <a:gd name="connsiteX29" fmla="*/ 42085 w 111930"/>
                <a:gd name="connsiteY29" fmla="*/ 114810 h 140537"/>
                <a:gd name="connsiteX30" fmla="*/ 55891 w 111930"/>
                <a:gd name="connsiteY30" fmla="*/ 100986 h 140537"/>
                <a:gd name="connsiteX31" fmla="*/ 69696 w 111930"/>
                <a:gd name="connsiteY31" fmla="*/ 114810 h 140537"/>
                <a:gd name="connsiteX32" fmla="*/ 68732 w 111930"/>
                <a:gd name="connsiteY32" fmla="*/ 119837 h 140537"/>
                <a:gd name="connsiteX33" fmla="*/ 98496 w 111930"/>
                <a:gd name="connsiteY33" fmla="*/ 140537 h 140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1930" h="140537">
                  <a:moveTo>
                    <a:pt x="66876" y="87457"/>
                  </a:moveTo>
                  <a:lnTo>
                    <a:pt x="45128" y="87457"/>
                  </a:lnTo>
                  <a:lnTo>
                    <a:pt x="45128" y="24322"/>
                  </a:lnTo>
                  <a:cubicBezTo>
                    <a:pt x="45128" y="16486"/>
                    <a:pt x="51140" y="12494"/>
                    <a:pt x="54258" y="11533"/>
                  </a:cubicBezTo>
                  <a:lnTo>
                    <a:pt x="56113" y="10941"/>
                  </a:lnTo>
                  <a:lnTo>
                    <a:pt x="57969" y="11533"/>
                  </a:lnTo>
                  <a:cubicBezTo>
                    <a:pt x="61235" y="12790"/>
                    <a:pt x="66876" y="16856"/>
                    <a:pt x="66876" y="24248"/>
                  </a:cubicBezTo>
                  <a:lnTo>
                    <a:pt x="66876" y="87383"/>
                  </a:lnTo>
                  <a:close/>
                  <a:moveTo>
                    <a:pt x="25830" y="90636"/>
                  </a:moveTo>
                  <a:lnTo>
                    <a:pt x="12915" y="95293"/>
                  </a:lnTo>
                  <a:lnTo>
                    <a:pt x="12915" y="32233"/>
                  </a:lnTo>
                  <a:cubicBezTo>
                    <a:pt x="12915" y="19961"/>
                    <a:pt x="19447" y="16486"/>
                    <a:pt x="19447" y="16486"/>
                  </a:cubicBezTo>
                  <a:cubicBezTo>
                    <a:pt x="19447" y="16486"/>
                    <a:pt x="25830" y="20035"/>
                    <a:pt x="25830" y="27575"/>
                  </a:cubicBezTo>
                  <a:lnTo>
                    <a:pt x="25830" y="90636"/>
                  </a:lnTo>
                  <a:close/>
                  <a:moveTo>
                    <a:pt x="86100" y="27575"/>
                  </a:moveTo>
                  <a:cubicBezTo>
                    <a:pt x="86100" y="20108"/>
                    <a:pt x="92483" y="16486"/>
                    <a:pt x="92483" y="16486"/>
                  </a:cubicBezTo>
                  <a:cubicBezTo>
                    <a:pt x="92483" y="16486"/>
                    <a:pt x="99015" y="19961"/>
                    <a:pt x="99015" y="32233"/>
                  </a:cubicBezTo>
                  <a:lnTo>
                    <a:pt x="99015" y="95293"/>
                  </a:lnTo>
                  <a:lnTo>
                    <a:pt x="86100" y="90636"/>
                  </a:lnTo>
                  <a:lnTo>
                    <a:pt x="86100" y="27575"/>
                  </a:lnTo>
                  <a:close/>
                  <a:moveTo>
                    <a:pt x="98644" y="140537"/>
                  </a:moveTo>
                  <a:lnTo>
                    <a:pt x="111930" y="140537"/>
                  </a:lnTo>
                  <a:lnTo>
                    <a:pt x="111930" y="11015"/>
                  </a:lnTo>
                  <a:lnTo>
                    <a:pt x="81572" y="0"/>
                  </a:lnTo>
                  <a:lnTo>
                    <a:pt x="30358" y="0"/>
                  </a:lnTo>
                  <a:lnTo>
                    <a:pt x="0" y="11015"/>
                  </a:lnTo>
                  <a:lnTo>
                    <a:pt x="0" y="140537"/>
                  </a:lnTo>
                  <a:lnTo>
                    <a:pt x="13360" y="140537"/>
                  </a:lnTo>
                  <a:lnTo>
                    <a:pt x="43050" y="119837"/>
                  </a:lnTo>
                  <a:cubicBezTo>
                    <a:pt x="42456" y="118285"/>
                    <a:pt x="42085" y="116585"/>
                    <a:pt x="42085" y="114810"/>
                  </a:cubicBezTo>
                  <a:cubicBezTo>
                    <a:pt x="42085" y="107196"/>
                    <a:pt x="48320" y="100986"/>
                    <a:pt x="55891" y="100986"/>
                  </a:cubicBezTo>
                  <a:cubicBezTo>
                    <a:pt x="63462" y="100986"/>
                    <a:pt x="69696" y="107122"/>
                    <a:pt x="69696" y="114810"/>
                  </a:cubicBezTo>
                  <a:cubicBezTo>
                    <a:pt x="69696" y="116585"/>
                    <a:pt x="69400" y="118285"/>
                    <a:pt x="68732" y="119837"/>
                  </a:cubicBezTo>
                  <a:lnTo>
                    <a:pt x="98496" y="140537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3548D62D-D55F-FDED-DEBD-F5BE463B088E}"/>
                </a:ext>
              </a:extLst>
            </p:cNvPr>
            <p:cNvSpPr/>
            <p:nvPr/>
          </p:nvSpPr>
          <p:spPr>
            <a:xfrm>
              <a:off x="1138584" y="1435262"/>
              <a:ext cx="90256" cy="67792"/>
            </a:xfrm>
            <a:custGeom>
              <a:avLst/>
              <a:gdLst>
                <a:gd name="connsiteX0" fmla="*/ 90257 w 90256"/>
                <a:gd name="connsiteY0" fmla="*/ 0 h 67792"/>
                <a:gd name="connsiteX1" fmla="*/ 0 w 90256"/>
                <a:gd name="connsiteY1" fmla="*/ 0 h 67792"/>
                <a:gd name="connsiteX2" fmla="*/ 13954 w 90256"/>
                <a:gd name="connsiteY2" fmla="*/ 67792 h 67792"/>
                <a:gd name="connsiteX3" fmla="*/ 90257 w 90256"/>
                <a:gd name="connsiteY3" fmla="*/ 67792 h 67792"/>
                <a:gd name="connsiteX4" fmla="*/ 90257 w 90256"/>
                <a:gd name="connsiteY4" fmla="*/ 0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90257" y="0"/>
                  </a:moveTo>
                  <a:lnTo>
                    <a:pt x="0" y="0"/>
                  </a:lnTo>
                  <a:cubicBezTo>
                    <a:pt x="1781" y="23583"/>
                    <a:pt x="6532" y="46279"/>
                    <a:pt x="13954" y="67792"/>
                  </a:cubicBezTo>
                  <a:lnTo>
                    <a:pt x="90257" y="67792"/>
                  </a:lnTo>
                  <a:lnTo>
                    <a:pt x="9025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8B303A4D-6ED9-1101-4202-2DB6DC9B1E39}"/>
                </a:ext>
              </a:extLst>
            </p:cNvPr>
            <p:cNvSpPr/>
            <p:nvPr/>
          </p:nvSpPr>
          <p:spPr>
            <a:xfrm>
              <a:off x="1288368" y="1348322"/>
              <a:ext cx="245162" cy="55002"/>
            </a:xfrm>
            <a:custGeom>
              <a:avLst/>
              <a:gdLst>
                <a:gd name="connsiteX0" fmla="*/ 245163 w 245162"/>
                <a:gd name="connsiteY0" fmla="*/ 27206 h 55002"/>
                <a:gd name="connsiteX1" fmla="*/ 161586 w 245162"/>
                <a:gd name="connsiteY1" fmla="*/ 27206 h 55002"/>
                <a:gd name="connsiteX2" fmla="*/ 122544 w 245162"/>
                <a:gd name="connsiteY2" fmla="*/ 0 h 55002"/>
                <a:gd name="connsiteX3" fmla="*/ 83651 w 245162"/>
                <a:gd name="connsiteY3" fmla="*/ 27206 h 55002"/>
                <a:gd name="connsiteX4" fmla="*/ 0 w 245162"/>
                <a:gd name="connsiteY4" fmla="*/ 27206 h 55002"/>
                <a:gd name="connsiteX5" fmla="*/ 0 w 245162"/>
                <a:gd name="connsiteY5" fmla="*/ 55002 h 55002"/>
                <a:gd name="connsiteX6" fmla="*/ 80014 w 245162"/>
                <a:gd name="connsiteY6" fmla="*/ 55002 h 55002"/>
                <a:gd name="connsiteX7" fmla="*/ 122544 w 245162"/>
                <a:gd name="connsiteY7" fmla="*/ 25283 h 55002"/>
                <a:gd name="connsiteX8" fmla="*/ 165223 w 245162"/>
                <a:gd name="connsiteY8" fmla="*/ 55002 h 55002"/>
                <a:gd name="connsiteX9" fmla="*/ 245163 w 245162"/>
                <a:gd name="connsiteY9" fmla="*/ 55002 h 55002"/>
                <a:gd name="connsiteX10" fmla="*/ 245163 w 245162"/>
                <a:gd name="connsiteY10" fmla="*/ 27206 h 5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5162" h="55002">
                  <a:moveTo>
                    <a:pt x="245163" y="27206"/>
                  </a:moveTo>
                  <a:lnTo>
                    <a:pt x="161586" y="27206"/>
                  </a:lnTo>
                  <a:lnTo>
                    <a:pt x="122544" y="0"/>
                  </a:lnTo>
                  <a:lnTo>
                    <a:pt x="83651" y="27206"/>
                  </a:lnTo>
                  <a:lnTo>
                    <a:pt x="0" y="27206"/>
                  </a:lnTo>
                  <a:lnTo>
                    <a:pt x="0" y="55002"/>
                  </a:lnTo>
                  <a:lnTo>
                    <a:pt x="80014" y="55002"/>
                  </a:lnTo>
                  <a:lnTo>
                    <a:pt x="122544" y="25283"/>
                  </a:lnTo>
                  <a:lnTo>
                    <a:pt x="165223" y="55002"/>
                  </a:lnTo>
                  <a:lnTo>
                    <a:pt x="245163" y="55002"/>
                  </a:lnTo>
                  <a:lnTo>
                    <a:pt x="245163" y="2720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462735A7-DEB7-46C8-7E3D-BBE8EF021DA6}"/>
                </a:ext>
              </a:extLst>
            </p:cNvPr>
            <p:cNvSpPr/>
            <p:nvPr/>
          </p:nvSpPr>
          <p:spPr>
            <a:xfrm>
              <a:off x="1326965" y="1613798"/>
              <a:ext cx="169379" cy="72819"/>
            </a:xfrm>
            <a:custGeom>
              <a:avLst/>
              <a:gdLst>
                <a:gd name="connsiteX0" fmla="*/ 60938 w 169379"/>
                <a:gd name="connsiteY0" fmla="*/ 0 h 72819"/>
                <a:gd name="connsiteX1" fmla="*/ 0 w 169379"/>
                <a:gd name="connsiteY1" fmla="*/ 59734 h 72819"/>
                <a:gd name="connsiteX2" fmla="*/ 83799 w 169379"/>
                <a:gd name="connsiteY2" fmla="*/ 72819 h 72819"/>
                <a:gd name="connsiteX3" fmla="*/ 169380 w 169379"/>
                <a:gd name="connsiteY3" fmla="*/ 59216 h 72819"/>
                <a:gd name="connsiteX4" fmla="*/ 109035 w 169379"/>
                <a:gd name="connsiteY4" fmla="*/ 74 h 72819"/>
                <a:gd name="connsiteX5" fmla="*/ 61012 w 169379"/>
                <a:gd name="connsiteY5" fmla="*/ 74 h 72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9379" h="72819">
                  <a:moveTo>
                    <a:pt x="60938" y="0"/>
                  </a:moveTo>
                  <a:lnTo>
                    <a:pt x="0" y="59734"/>
                  </a:lnTo>
                  <a:cubicBezTo>
                    <a:pt x="26424" y="68236"/>
                    <a:pt x="54555" y="72819"/>
                    <a:pt x="83799" y="72819"/>
                  </a:cubicBezTo>
                  <a:cubicBezTo>
                    <a:pt x="113043" y="72819"/>
                    <a:pt x="142436" y="68014"/>
                    <a:pt x="169380" y="59216"/>
                  </a:cubicBezTo>
                  <a:lnTo>
                    <a:pt x="109035" y="74"/>
                  </a:lnTo>
                  <a:lnTo>
                    <a:pt x="61012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2CC19339-41CB-33A2-C822-355060FD5B9A}"/>
                </a:ext>
              </a:extLst>
            </p:cNvPr>
            <p:cNvSpPr/>
            <p:nvPr/>
          </p:nvSpPr>
          <p:spPr>
            <a:xfrm>
              <a:off x="1452478" y="1613798"/>
              <a:ext cx="144217" cy="54632"/>
            </a:xfrm>
            <a:custGeom>
              <a:avLst/>
              <a:gdLst>
                <a:gd name="connsiteX0" fmla="*/ 56559 w 144217"/>
                <a:gd name="connsiteY0" fmla="*/ 54633 h 54632"/>
                <a:gd name="connsiteX1" fmla="*/ 144218 w 144217"/>
                <a:gd name="connsiteY1" fmla="*/ 0 h 54632"/>
                <a:gd name="connsiteX2" fmla="*/ 0 w 144217"/>
                <a:gd name="connsiteY2" fmla="*/ 0 h 54632"/>
                <a:gd name="connsiteX3" fmla="*/ 56559 w 144217"/>
                <a:gd name="connsiteY3" fmla="*/ 54633 h 54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4217" h="54632">
                  <a:moveTo>
                    <a:pt x="56559" y="54633"/>
                  </a:moveTo>
                  <a:cubicBezTo>
                    <a:pt x="89292" y="42065"/>
                    <a:pt x="118981" y="23361"/>
                    <a:pt x="144218" y="0"/>
                  </a:cubicBezTo>
                  <a:lnTo>
                    <a:pt x="0" y="0"/>
                  </a:lnTo>
                  <a:lnTo>
                    <a:pt x="56559" y="5463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2BA60DC0-FABF-0367-920C-BD1D7C23F817}"/>
                </a:ext>
              </a:extLst>
            </p:cNvPr>
            <p:cNvSpPr/>
            <p:nvPr/>
          </p:nvSpPr>
          <p:spPr>
            <a:xfrm>
              <a:off x="1224906" y="1613798"/>
              <a:ext cx="146518" cy="55298"/>
            </a:xfrm>
            <a:custGeom>
              <a:avLst/>
              <a:gdLst>
                <a:gd name="connsiteX0" fmla="*/ 0 w 146518"/>
                <a:gd name="connsiteY0" fmla="*/ 0 h 55298"/>
                <a:gd name="connsiteX1" fmla="*/ 89292 w 146518"/>
                <a:gd name="connsiteY1" fmla="*/ 55298 h 55298"/>
                <a:gd name="connsiteX2" fmla="*/ 146519 w 146518"/>
                <a:gd name="connsiteY2" fmla="*/ 0 h 55298"/>
                <a:gd name="connsiteX3" fmla="*/ 0 w 146518"/>
                <a:gd name="connsiteY3" fmla="*/ 0 h 55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518" h="55298">
                  <a:moveTo>
                    <a:pt x="0" y="0"/>
                  </a:moveTo>
                  <a:cubicBezTo>
                    <a:pt x="25682" y="23805"/>
                    <a:pt x="55891" y="42657"/>
                    <a:pt x="89292" y="55298"/>
                  </a:cubicBezTo>
                  <a:lnTo>
                    <a:pt x="1465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1F46C8BC-1236-F405-9228-9A0BAF64E471}"/>
                </a:ext>
              </a:extLst>
            </p:cNvPr>
            <p:cNvSpPr/>
            <p:nvPr/>
          </p:nvSpPr>
          <p:spPr>
            <a:xfrm>
              <a:off x="1592761" y="1394749"/>
              <a:ext cx="90998" cy="27501"/>
            </a:xfrm>
            <a:custGeom>
              <a:avLst/>
              <a:gdLst>
                <a:gd name="connsiteX0" fmla="*/ 90331 w 90998"/>
                <a:gd name="connsiteY0" fmla="*/ 0 h 27501"/>
                <a:gd name="connsiteX1" fmla="*/ 0 w 90998"/>
                <a:gd name="connsiteY1" fmla="*/ 0 h 27501"/>
                <a:gd name="connsiteX2" fmla="*/ 0 w 90998"/>
                <a:gd name="connsiteY2" fmla="*/ 27501 h 27501"/>
                <a:gd name="connsiteX3" fmla="*/ 90925 w 90998"/>
                <a:gd name="connsiteY3" fmla="*/ 27501 h 27501"/>
                <a:gd name="connsiteX4" fmla="*/ 90999 w 90998"/>
                <a:gd name="connsiteY4" fmla="*/ 19961 h 27501"/>
                <a:gd name="connsiteX5" fmla="*/ 90257 w 90998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998" h="27501">
                  <a:moveTo>
                    <a:pt x="90331" y="0"/>
                  </a:moveTo>
                  <a:lnTo>
                    <a:pt x="0" y="0"/>
                  </a:lnTo>
                  <a:lnTo>
                    <a:pt x="0" y="27501"/>
                  </a:lnTo>
                  <a:lnTo>
                    <a:pt x="90925" y="27501"/>
                  </a:lnTo>
                  <a:cubicBezTo>
                    <a:pt x="90925" y="24988"/>
                    <a:pt x="90999" y="22474"/>
                    <a:pt x="90999" y="19961"/>
                  </a:cubicBezTo>
                  <a:cubicBezTo>
                    <a:pt x="90999" y="13233"/>
                    <a:pt x="90776" y="6580"/>
                    <a:pt x="90257" y="0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038A8573-3230-4DB4-DF05-5BE260B23718}"/>
                </a:ext>
              </a:extLst>
            </p:cNvPr>
            <p:cNvSpPr/>
            <p:nvPr/>
          </p:nvSpPr>
          <p:spPr>
            <a:xfrm>
              <a:off x="1156917" y="1514808"/>
              <a:ext cx="71923" cy="87013"/>
            </a:xfrm>
            <a:custGeom>
              <a:avLst/>
              <a:gdLst>
                <a:gd name="connsiteX0" fmla="*/ 71923 w 71923"/>
                <a:gd name="connsiteY0" fmla="*/ 86792 h 87013"/>
                <a:gd name="connsiteX1" fmla="*/ 71923 w 71923"/>
                <a:gd name="connsiteY1" fmla="*/ 86792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55817 w 71923"/>
                <a:gd name="connsiteY4" fmla="*/ 87013 h 87013"/>
                <a:gd name="connsiteX5" fmla="*/ 71923 w 71923"/>
                <a:gd name="connsiteY5" fmla="*/ 87013 h 87013"/>
                <a:gd name="connsiteX6" fmla="*/ 71923 w 71923"/>
                <a:gd name="connsiteY6" fmla="*/ 86792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923" h="87013">
                  <a:moveTo>
                    <a:pt x="71923" y="86792"/>
                  </a:moveTo>
                  <a:lnTo>
                    <a:pt x="71923" y="86792"/>
                  </a:lnTo>
                  <a:lnTo>
                    <a:pt x="71923" y="0"/>
                  </a:lnTo>
                  <a:lnTo>
                    <a:pt x="0" y="0"/>
                  </a:lnTo>
                  <a:cubicBezTo>
                    <a:pt x="12989" y="32528"/>
                    <a:pt x="32065" y="62026"/>
                    <a:pt x="55817" y="87013"/>
                  </a:cubicBezTo>
                  <a:lnTo>
                    <a:pt x="71923" y="87013"/>
                  </a:lnTo>
                  <a:lnTo>
                    <a:pt x="71923" y="86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91F73F25-48E3-2CB7-6529-B44DFF067D06}"/>
                </a:ext>
              </a:extLst>
            </p:cNvPr>
            <p:cNvSpPr/>
            <p:nvPr/>
          </p:nvSpPr>
          <p:spPr>
            <a:xfrm>
              <a:off x="1592761" y="1435262"/>
              <a:ext cx="90256" cy="67792"/>
            </a:xfrm>
            <a:custGeom>
              <a:avLst/>
              <a:gdLst>
                <a:gd name="connsiteX0" fmla="*/ 0 w 90256"/>
                <a:gd name="connsiteY0" fmla="*/ 67792 h 67792"/>
                <a:gd name="connsiteX1" fmla="*/ 76302 w 90256"/>
                <a:gd name="connsiteY1" fmla="*/ 67792 h 67792"/>
                <a:gd name="connsiteX2" fmla="*/ 90257 w 90256"/>
                <a:gd name="connsiteY2" fmla="*/ 0 h 67792"/>
                <a:gd name="connsiteX3" fmla="*/ 0 w 90256"/>
                <a:gd name="connsiteY3" fmla="*/ 0 h 67792"/>
                <a:gd name="connsiteX4" fmla="*/ 0 w 90256"/>
                <a:gd name="connsiteY4" fmla="*/ 67792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0" y="67792"/>
                  </a:moveTo>
                  <a:lnTo>
                    <a:pt x="76302" y="67792"/>
                  </a:lnTo>
                  <a:cubicBezTo>
                    <a:pt x="83725" y="46279"/>
                    <a:pt x="88549" y="23583"/>
                    <a:pt x="90257" y="0"/>
                  </a:cubicBezTo>
                  <a:lnTo>
                    <a:pt x="0" y="0"/>
                  </a:lnTo>
                  <a:lnTo>
                    <a:pt x="0" y="67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8FBB1A78-C42B-028B-DC5C-7A45DC93F71B}"/>
                </a:ext>
              </a:extLst>
            </p:cNvPr>
            <p:cNvSpPr/>
            <p:nvPr/>
          </p:nvSpPr>
          <p:spPr>
            <a:xfrm>
              <a:off x="1592761" y="1514808"/>
              <a:ext cx="71923" cy="87013"/>
            </a:xfrm>
            <a:custGeom>
              <a:avLst/>
              <a:gdLst>
                <a:gd name="connsiteX0" fmla="*/ 0 w 71923"/>
                <a:gd name="connsiteY0" fmla="*/ 87013 h 87013"/>
                <a:gd name="connsiteX1" fmla="*/ 16107 w 71923"/>
                <a:gd name="connsiteY1" fmla="*/ 87013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0 w 71923"/>
                <a:gd name="connsiteY4" fmla="*/ 87013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923" h="87013">
                  <a:moveTo>
                    <a:pt x="0" y="87013"/>
                  </a:moveTo>
                  <a:lnTo>
                    <a:pt x="16107" y="87013"/>
                  </a:lnTo>
                  <a:cubicBezTo>
                    <a:pt x="39933" y="62026"/>
                    <a:pt x="59008" y="32602"/>
                    <a:pt x="71923" y="0"/>
                  </a:cubicBezTo>
                  <a:lnTo>
                    <a:pt x="0" y="0"/>
                  </a:lnTo>
                  <a:lnTo>
                    <a:pt x="0" y="8701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B7972776-ACDB-FB0F-BFD5-F8156F195D89}"/>
                </a:ext>
              </a:extLst>
            </p:cNvPr>
            <p:cNvSpPr/>
            <p:nvPr/>
          </p:nvSpPr>
          <p:spPr>
            <a:xfrm>
              <a:off x="144075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1D4E2816-492E-9C2E-E088-34FC5BD1EAE4}"/>
                </a:ext>
              </a:extLst>
            </p:cNvPr>
            <p:cNvSpPr/>
            <p:nvPr/>
          </p:nvSpPr>
          <p:spPr>
            <a:xfrm>
              <a:off x="128770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A84AE143-CE99-BD76-DEA7-BFAB4D16710F}"/>
                </a:ext>
              </a:extLst>
            </p:cNvPr>
            <p:cNvSpPr/>
            <p:nvPr/>
          </p:nvSpPr>
          <p:spPr>
            <a:xfrm>
              <a:off x="1287700" y="1534030"/>
              <a:ext cx="246498" cy="67644"/>
            </a:xfrm>
            <a:custGeom>
              <a:avLst/>
              <a:gdLst>
                <a:gd name="connsiteX0" fmla="*/ 93448 w 246498"/>
                <a:gd name="connsiteY0" fmla="*/ 46279 h 67644"/>
                <a:gd name="connsiteX1" fmla="*/ 111114 w 246498"/>
                <a:gd name="connsiteY1" fmla="*/ 20922 h 67644"/>
                <a:gd name="connsiteX2" fmla="*/ 113934 w 246498"/>
                <a:gd name="connsiteY2" fmla="*/ 19887 h 67644"/>
                <a:gd name="connsiteX3" fmla="*/ 132936 w 246498"/>
                <a:gd name="connsiteY3" fmla="*/ 19887 h 67644"/>
                <a:gd name="connsiteX4" fmla="*/ 135533 w 246498"/>
                <a:gd name="connsiteY4" fmla="*/ 20848 h 67644"/>
                <a:gd name="connsiteX5" fmla="*/ 153050 w 246498"/>
                <a:gd name="connsiteY5" fmla="*/ 46205 h 67644"/>
                <a:gd name="connsiteX6" fmla="*/ 153050 w 246498"/>
                <a:gd name="connsiteY6" fmla="*/ 67644 h 67644"/>
                <a:gd name="connsiteX7" fmla="*/ 246499 w 246498"/>
                <a:gd name="connsiteY7" fmla="*/ 67644 h 67644"/>
                <a:gd name="connsiteX8" fmla="*/ 246499 w 246498"/>
                <a:gd name="connsiteY8" fmla="*/ 0 h 67644"/>
                <a:gd name="connsiteX9" fmla="*/ 0 w 246498"/>
                <a:gd name="connsiteY9" fmla="*/ 0 h 67644"/>
                <a:gd name="connsiteX10" fmla="*/ 0 w 246498"/>
                <a:gd name="connsiteY10" fmla="*/ 67644 h 67644"/>
                <a:gd name="connsiteX11" fmla="*/ 93448 w 246498"/>
                <a:gd name="connsiteY11" fmla="*/ 67644 h 67644"/>
                <a:gd name="connsiteX12" fmla="*/ 93448 w 246498"/>
                <a:gd name="connsiteY12" fmla="*/ 46279 h 67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6498" h="67644">
                  <a:moveTo>
                    <a:pt x="93448" y="46279"/>
                  </a:moveTo>
                  <a:cubicBezTo>
                    <a:pt x="93448" y="34968"/>
                    <a:pt x="100500" y="24914"/>
                    <a:pt x="111114" y="20922"/>
                  </a:cubicBezTo>
                  <a:lnTo>
                    <a:pt x="113934" y="19887"/>
                  </a:lnTo>
                  <a:cubicBezTo>
                    <a:pt x="120021" y="17595"/>
                    <a:pt x="126775" y="17595"/>
                    <a:pt x="132936" y="19887"/>
                  </a:cubicBezTo>
                  <a:lnTo>
                    <a:pt x="135533" y="20848"/>
                  </a:lnTo>
                  <a:cubicBezTo>
                    <a:pt x="146073" y="24840"/>
                    <a:pt x="153050" y="34968"/>
                    <a:pt x="153050" y="46205"/>
                  </a:cubicBezTo>
                  <a:lnTo>
                    <a:pt x="153050" y="67644"/>
                  </a:lnTo>
                  <a:lnTo>
                    <a:pt x="246499" y="67644"/>
                  </a:lnTo>
                  <a:lnTo>
                    <a:pt x="246499" y="0"/>
                  </a:lnTo>
                  <a:lnTo>
                    <a:pt x="0" y="0"/>
                  </a:lnTo>
                  <a:lnTo>
                    <a:pt x="0" y="67644"/>
                  </a:lnTo>
                  <a:lnTo>
                    <a:pt x="93448" y="67644"/>
                  </a:lnTo>
                  <a:lnTo>
                    <a:pt x="93448" y="46279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id="{97534D97-9A71-CBEC-547E-F472B6BA01F1}"/>
                </a:ext>
              </a:extLst>
            </p:cNvPr>
            <p:cNvSpPr/>
            <p:nvPr/>
          </p:nvSpPr>
          <p:spPr>
            <a:xfrm>
              <a:off x="1242052" y="1331615"/>
              <a:ext cx="33252" cy="269985"/>
            </a:xfrm>
            <a:custGeom>
              <a:avLst/>
              <a:gdLst>
                <a:gd name="connsiteX0" fmla="*/ 22267 w 33252"/>
                <a:gd name="connsiteY0" fmla="*/ 0 h 269985"/>
                <a:gd name="connsiteX1" fmla="*/ 22267 w 33252"/>
                <a:gd name="connsiteY1" fmla="*/ 22548 h 269985"/>
                <a:gd name="connsiteX2" fmla="*/ 10985 w 33252"/>
                <a:gd name="connsiteY2" fmla="*/ 22548 h 269985"/>
                <a:gd name="connsiteX3" fmla="*/ 10985 w 33252"/>
                <a:gd name="connsiteY3" fmla="*/ 0 h 269985"/>
                <a:gd name="connsiteX4" fmla="*/ 0 w 33252"/>
                <a:gd name="connsiteY4" fmla="*/ 0 h 269985"/>
                <a:gd name="connsiteX5" fmla="*/ 0 w 33252"/>
                <a:gd name="connsiteY5" fmla="*/ 269985 h 269985"/>
                <a:gd name="connsiteX6" fmla="*/ 33252 w 33252"/>
                <a:gd name="connsiteY6" fmla="*/ 269985 h 269985"/>
                <a:gd name="connsiteX7" fmla="*/ 33252 w 33252"/>
                <a:gd name="connsiteY7" fmla="*/ 0 h 269985"/>
                <a:gd name="connsiteX8" fmla="*/ 22267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22267" y="0"/>
                  </a:move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lnTo>
                    <a:pt x="2226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id="{1B6D1F30-AF9E-EB12-82A5-690F23F181D5}"/>
                </a:ext>
              </a:extLst>
            </p:cNvPr>
            <p:cNvSpPr/>
            <p:nvPr/>
          </p:nvSpPr>
          <p:spPr>
            <a:xfrm>
              <a:off x="1546371" y="1331615"/>
              <a:ext cx="33252" cy="269985"/>
            </a:xfrm>
            <a:custGeom>
              <a:avLst/>
              <a:gdLst>
                <a:gd name="connsiteX0" fmla="*/ 33252 w 33252"/>
                <a:gd name="connsiteY0" fmla="*/ 0 h 269985"/>
                <a:gd name="connsiteX1" fmla="*/ 22267 w 33252"/>
                <a:gd name="connsiteY1" fmla="*/ 0 h 269985"/>
                <a:gd name="connsiteX2" fmla="*/ 22267 w 33252"/>
                <a:gd name="connsiteY2" fmla="*/ 22548 h 269985"/>
                <a:gd name="connsiteX3" fmla="*/ 10985 w 33252"/>
                <a:gd name="connsiteY3" fmla="*/ 22548 h 269985"/>
                <a:gd name="connsiteX4" fmla="*/ 10985 w 33252"/>
                <a:gd name="connsiteY4" fmla="*/ 0 h 269985"/>
                <a:gd name="connsiteX5" fmla="*/ 0 w 33252"/>
                <a:gd name="connsiteY5" fmla="*/ 0 h 269985"/>
                <a:gd name="connsiteX6" fmla="*/ 0 w 33252"/>
                <a:gd name="connsiteY6" fmla="*/ 269985 h 269985"/>
                <a:gd name="connsiteX7" fmla="*/ 33252 w 33252"/>
                <a:gd name="connsiteY7" fmla="*/ 269985 h 269985"/>
                <a:gd name="connsiteX8" fmla="*/ 33252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33252" y="0"/>
                  </a:moveTo>
                  <a:lnTo>
                    <a:pt x="22267" y="0"/>
                  </a:ln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 69">
              <a:extLst>
                <a:ext uri="{FF2B5EF4-FFF2-40B4-BE49-F238E27FC236}">
                  <a16:creationId xmlns:a16="http://schemas.microsoft.com/office/drawing/2014/main" id="{8E3B996B-FBE6-8977-6BA9-CCB9176F7E58}"/>
                </a:ext>
              </a:extLst>
            </p:cNvPr>
            <p:cNvSpPr/>
            <p:nvPr/>
          </p:nvSpPr>
          <p:spPr>
            <a:xfrm>
              <a:off x="1548895" y="1249776"/>
              <a:ext cx="32139" cy="48348"/>
            </a:xfrm>
            <a:custGeom>
              <a:avLst/>
              <a:gdLst>
                <a:gd name="connsiteX0" fmla="*/ 29987 w 32139"/>
                <a:gd name="connsiteY0" fmla="*/ 23953 h 48348"/>
                <a:gd name="connsiteX1" fmla="*/ 24568 w 32139"/>
                <a:gd name="connsiteY1" fmla="*/ 18334 h 48348"/>
                <a:gd name="connsiteX2" fmla="*/ 16775 w 32139"/>
                <a:gd name="connsiteY2" fmla="*/ 16264 h 48348"/>
                <a:gd name="connsiteX3" fmla="*/ 11802 w 32139"/>
                <a:gd name="connsiteY3" fmla="*/ 17151 h 48348"/>
                <a:gd name="connsiteX4" fmla="*/ 8090 w 32139"/>
                <a:gd name="connsiteY4" fmla="*/ 19443 h 48348"/>
                <a:gd name="connsiteX5" fmla="*/ 7794 w 32139"/>
                <a:gd name="connsiteY5" fmla="*/ 19443 h 48348"/>
                <a:gd name="connsiteX6" fmla="*/ 9352 w 32139"/>
                <a:gd name="connsiteY6" fmla="*/ 6136 h 48348"/>
                <a:gd name="connsiteX7" fmla="*/ 29690 w 32139"/>
                <a:gd name="connsiteY7" fmla="*/ 6136 h 48348"/>
                <a:gd name="connsiteX8" fmla="*/ 29690 w 32139"/>
                <a:gd name="connsiteY8" fmla="*/ 0 h 48348"/>
                <a:gd name="connsiteX9" fmla="*/ 3414 w 32139"/>
                <a:gd name="connsiteY9" fmla="*/ 0 h 48348"/>
                <a:gd name="connsiteX10" fmla="*/ 742 w 32139"/>
                <a:gd name="connsiteY10" fmla="*/ 24027 h 48348"/>
                <a:gd name="connsiteX11" fmla="*/ 7348 w 32139"/>
                <a:gd name="connsiteY11" fmla="*/ 24988 h 48348"/>
                <a:gd name="connsiteX12" fmla="*/ 10911 w 32139"/>
                <a:gd name="connsiteY12" fmla="*/ 23066 h 48348"/>
                <a:gd name="connsiteX13" fmla="*/ 15290 w 32139"/>
                <a:gd name="connsiteY13" fmla="*/ 22326 h 48348"/>
                <a:gd name="connsiteX14" fmla="*/ 20337 w 32139"/>
                <a:gd name="connsiteY14" fmla="*/ 23657 h 48348"/>
                <a:gd name="connsiteX15" fmla="*/ 23826 w 32139"/>
                <a:gd name="connsiteY15" fmla="*/ 27279 h 48348"/>
                <a:gd name="connsiteX16" fmla="*/ 25088 w 32139"/>
                <a:gd name="connsiteY16" fmla="*/ 32454 h 48348"/>
                <a:gd name="connsiteX17" fmla="*/ 23900 w 32139"/>
                <a:gd name="connsiteY17" fmla="*/ 37555 h 48348"/>
                <a:gd name="connsiteX18" fmla="*/ 20560 w 32139"/>
                <a:gd name="connsiteY18" fmla="*/ 41030 h 48348"/>
                <a:gd name="connsiteX19" fmla="*/ 15661 w 32139"/>
                <a:gd name="connsiteY19" fmla="*/ 42287 h 48348"/>
                <a:gd name="connsiteX20" fmla="*/ 9723 w 32139"/>
                <a:gd name="connsiteY20" fmla="*/ 40291 h 48348"/>
                <a:gd name="connsiteX21" fmla="*/ 6977 w 32139"/>
                <a:gd name="connsiteY21" fmla="*/ 35264 h 48348"/>
                <a:gd name="connsiteX22" fmla="*/ 0 w 32139"/>
                <a:gd name="connsiteY22" fmla="*/ 35264 h 48348"/>
                <a:gd name="connsiteX23" fmla="*/ 2227 w 32139"/>
                <a:gd name="connsiteY23" fmla="*/ 41991 h 48348"/>
                <a:gd name="connsiteX24" fmla="*/ 7794 w 32139"/>
                <a:gd name="connsiteY24" fmla="*/ 46649 h 48348"/>
                <a:gd name="connsiteX25" fmla="*/ 15661 w 32139"/>
                <a:gd name="connsiteY25" fmla="*/ 48349 h 48348"/>
                <a:gd name="connsiteX26" fmla="*/ 24197 w 32139"/>
                <a:gd name="connsiteY26" fmla="*/ 46279 h 48348"/>
                <a:gd name="connsiteX27" fmla="*/ 30061 w 32139"/>
                <a:gd name="connsiteY27" fmla="*/ 40587 h 48348"/>
                <a:gd name="connsiteX28" fmla="*/ 32139 w 32139"/>
                <a:gd name="connsiteY28" fmla="*/ 32307 h 48348"/>
                <a:gd name="connsiteX29" fmla="*/ 30209 w 32139"/>
                <a:gd name="connsiteY29" fmla="*/ 24101 h 48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2139" h="48348">
                  <a:moveTo>
                    <a:pt x="29987" y="23953"/>
                  </a:moveTo>
                  <a:cubicBezTo>
                    <a:pt x="28651" y="21587"/>
                    <a:pt x="26869" y="19665"/>
                    <a:pt x="24568" y="18334"/>
                  </a:cubicBezTo>
                  <a:cubicBezTo>
                    <a:pt x="22267" y="16930"/>
                    <a:pt x="19669" y="16264"/>
                    <a:pt x="16775" y="16264"/>
                  </a:cubicBezTo>
                  <a:cubicBezTo>
                    <a:pt x="14993" y="16264"/>
                    <a:pt x="13360" y="16560"/>
                    <a:pt x="11802" y="17151"/>
                  </a:cubicBezTo>
                  <a:cubicBezTo>
                    <a:pt x="10243" y="17743"/>
                    <a:pt x="8981" y="18482"/>
                    <a:pt x="8090" y="19443"/>
                  </a:cubicBezTo>
                  <a:lnTo>
                    <a:pt x="7794" y="19443"/>
                  </a:lnTo>
                  <a:lnTo>
                    <a:pt x="9352" y="6136"/>
                  </a:lnTo>
                  <a:lnTo>
                    <a:pt x="29690" y="6136"/>
                  </a:lnTo>
                  <a:lnTo>
                    <a:pt x="29690" y="0"/>
                  </a:lnTo>
                  <a:lnTo>
                    <a:pt x="3414" y="0"/>
                  </a:lnTo>
                  <a:lnTo>
                    <a:pt x="742" y="24027"/>
                  </a:lnTo>
                  <a:lnTo>
                    <a:pt x="7348" y="24988"/>
                  </a:lnTo>
                  <a:cubicBezTo>
                    <a:pt x="8239" y="24174"/>
                    <a:pt x="9426" y="23509"/>
                    <a:pt x="10911" y="23066"/>
                  </a:cubicBezTo>
                  <a:cubicBezTo>
                    <a:pt x="12395" y="22548"/>
                    <a:pt x="13806" y="22326"/>
                    <a:pt x="15290" y="22326"/>
                  </a:cubicBezTo>
                  <a:cubicBezTo>
                    <a:pt x="17220" y="22326"/>
                    <a:pt x="18853" y="22770"/>
                    <a:pt x="20337" y="23657"/>
                  </a:cubicBezTo>
                  <a:cubicBezTo>
                    <a:pt x="21822" y="24544"/>
                    <a:pt x="22935" y="25727"/>
                    <a:pt x="23826" y="27279"/>
                  </a:cubicBezTo>
                  <a:cubicBezTo>
                    <a:pt x="24642" y="28832"/>
                    <a:pt x="25088" y="30532"/>
                    <a:pt x="25088" y="32454"/>
                  </a:cubicBezTo>
                  <a:cubicBezTo>
                    <a:pt x="25088" y="34377"/>
                    <a:pt x="24717" y="36077"/>
                    <a:pt x="23900" y="37555"/>
                  </a:cubicBezTo>
                  <a:cubicBezTo>
                    <a:pt x="23084" y="39034"/>
                    <a:pt x="21970" y="40217"/>
                    <a:pt x="20560" y="41030"/>
                  </a:cubicBezTo>
                  <a:cubicBezTo>
                    <a:pt x="19150" y="41843"/>
                    <a:pt x="17517" y="42287"/>
                    <a:pt x="15661" y="42287"/>
                  </a:cubicBezTo>
                  <a:cubicBezTo>
                    <a:pt x="13360" y="42287"/>
                    <a:pt x="11356" y="41622"/>
                    <a:pt x="9723" y="40291"/>
                  </a:cubicBezTo>
                  <a:cubicBezTo>
                    <a:pt x="8090" y="38960"/>
                    <a:pt x="7126" y="37260"/>
                    <a:pt x="6977" y="35264"/>
                  </a:cubicBezTo>
                  <a:lnTo>
                    <a:pt x="0" y="35264"/>
                  </a:lnTo>
                  <a:cubicBezTo>
                    <a:pt x="74" y="37777"/>
                    <a:pt x="816" y="40069"/>
                    <a:pt x="2227" y="41991"/>
                  </a:cubicBezTo>
                  <a:cubicBezTo>
                    <a:pt x="3637" y="43987"/>
                    <a:pt x="5493" y="45540"/>
                    <a:pt x="7794" y="46649"/>
                  </a:cubicBezTo>
                  <a:cubicBezTo>
                    <a:pt x="10094" y="47758"/>
                    <a:pt x="12767" y="48349"/>
                    <a:pt x="15661" y="48349"/>
                  </a:cubicBezTo>
                  <a:cubicBezTo>
                    <a:pt x="18853" y="48349"/>
                    <a:pt x="21673" y="47684"/>
                    <a:pt x="24197" y="46279"/>
                  </a:cubicBezTo>
                  <a:cubicBezTo>
                    <a:pt x="26721" y="44874"/>
                    <a:pt x="28651" y="42952"/>
                    <a:pt x="30061" y="40587"/>
                  </a:cubicBezTo>
                  <a:cubicBezTo>
                    <a:pt x="31471" y="38147"/>
                    <a:pt x="32139" y="35412"/>
                    <a:pt x="32139" y="32307"/>
                  </a:cubicBezTo>
                  <a:cubicBezTo>
                    <a:pt x="32139" y="29202"/>
                    <a:pt x="31471" y="26466"/>
                    <a:pt x="30209" y="24101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6EB67C6C-8905-2D94-3FE4-FB5B49401C2D}"/>
                </a:ext>
              </a:extLst>
            </p:cNvPr>
            <p:cNvSpPr/>
            <p:nvPr/>
          </p:nvSpPr>
          <p:spPr>
            <a:xfrm>
              <a:off x="1504583" y="1249702"/>
              <a:ext cx="35924" cy="47683"/>
            </a:xfrm>
            <a:custGeom>
              <a:avLst/>
              <a:gdLst>
                <a:gd name="connsiteX0" fmla="*/ 22713 w 35924"/>
                <a:gd name="connsiteY0" fmla="*/ 32233 h 47683"/>
                <a:gd name="connsiteX1" fmla="*/ 7571 w 35924"/>
                <a:gd name="connsiteY1" fmla="*/ 32233 h 47683"/>
                <a:gd name="connsiteX2" fmla="*/ 7571 w 35924"/>
                <a:gd name="connsiteY2" fmla="*/ 31863 h 47683"/>
                <a:gd name="connsiteX3" fmla="*/ 22341 w 35924"/>
                <a:gd name="connsiteY3" fmla="*/ 8576 h 47683"/>
                <a:gd name="connsiteX4" fmla="*/ 22713 w 35924"/>
                <a:gd name="connsiteY4" fmla="*/ 8576 h 47683"/>
                <a:gd name="connsiteX5" fmla="*/ 22713 w 35924"/>
                <a:gd name="connsiteY5" fmla="*/ 32233 h 47683"/>
                <a:gd name="connsiteX6" fmla="*/ 29541 w 35924"/>
                <a:gd name="connsiteY6" fmla="*/ 0 h 47683"/>
                <a:gd name="connsiteX7" fmla="*/ 20634 w 35924"/>
                <a:gd name="connsiteY7" fmla="*/ 0 h 47683"/>
                <a:gd name="connsiteX8" fmla="*/ 0 w 35924"/>
                <a:gd name="connsiteY8" fmla="*/ 32528 h 47683"/>
                <a:gd name="connsiteX9" fmla="*/ 0 w 35924"/>
                <a:gd name="connsiteY9" fmla="*/ 38369 h 47683"/>
                <a:gd name="connsiteX10" fmla="*/ 22713 w 35924"/>
                <a:gd name="connsiteY10" fmla="*/ 38369 h 47683"/>
                <a:gd name="connsiteX11" fmla="*/ 22713 w 35924"/>
                <a:gd name="connsiteY11" fmla="*/ 47684 h 47683"/>
                <a:gd name="connsiteX12" fmla="*/ 29615 w 35924"/>
                <a:gd name="connsiteY12" fmla="*/ 47684 h 47683"/>
                <a:gd name="connsiteX13" fmla="*/ 29615 w 35924"/>
                <a:gd name="connsiteY13" fmla="*/ 38369 h 47683"/>
                <a:gd name="connsiteX14" fmla="*/ 35924 w 35924"/>
                <a:gd name="connsiteY14" fmla="*/ 38369 h 47683"/>
                <a:gd name="connsiteX15" fmla="*/ 35924 w 35924"/>
                <a:gd name="connsiteY15" fmla="*/ 32307 h 47683"/>
                <a:gd name="connsiteX16" fmla="*/ 29615 w 35924"/>
                <a:gd name="connsiteY16" fmla="*/ 32307 h 47683"/>
                <a:gd name="connsiteX17" fmla="*/ 29615 w 35924"/>
                <a:gd name="connsiteY17" fmla="*/ 74 h 4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924" h="47683">
                  <a:moveTo>
                    <a:pt x="22713" y="32233"/>
                  </a:moveTo>
                  <a:lnTo>
                    <a:pt x="7571" y="32233"/>
                  </a:lnTo>
                  <a:lnTo>
                    <a:pt x="7571" y="31863"/>
                  </a:lnTo>
                  <a:lnTo>
                    <a:pt x="22341" y="8576"/>
                  </a:lnTo>
                  <a:lnTo>
                    <a:pt x="22713" y="8576"/>
                  </a:lnTo>
                  <a:lnTo>
                    <a:pt x="22713" y="32233"/>
                  </a:lnTo>
                  <a:close/>
                  <a:moveTo>
                    <a:pt x="29541" y="0"/>
                  </a:moveTo>
                  <a:lnTo>
                    <a:pt x="20634" y="0"/>
                  </a:lnTo>
                  <a:lnTo>
                    <a:pt x="0" y="32528"/>
                  </a:lnTo>
                  <a:lnTo>
                    <a:pt x="0" y="38369"/>
                  </a:lnTo>
                  <a:lnTo>
                    <a:pt x="22713" y="38369"/>
                  </a:lnTo>
                  <a:lnTo>
                    <a:pt x="22713" y="47684"/>
                  </a:lnTo>
                  <a:lnTo>
                    <a:pt x="29615" y="47684"/>
                  </a:lnTo>
                  <a:lnTo>
                    <a:pt x="29615" y="38369"/>
                  </a:lnTo>
                  <a:lnTo>
                    <a:pt x="35924" y="38369"/>
                  </a:lnTo>
                  <a:lnTo>
                    <a:pt x="35924" y="32307"/>
                  </a:lnTo>
                  <a:lnTo>
                    <a:pt x="29615" y="32307"/>
                  </a:lnTo>
                  <a:lnTo>
                    <a:pt x="29615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 71">
              <a:extLst>
                <a:ext uri="{FF2B5EF4-FFF2-40B4-BE49-F238E27FC236}">
                  <a16:creationId xmlns:a16="http://schemas.microsoft.com/office/drawing/2014/main" id="{5F332F46-4684-EEF0-3CB9-858AE56574E8}"/>
                </a:ext>
              </a:extLst>
            </p:cNvPr>
            <p:cNvSpPr/>
            <p:nvPr/>
          </p:nvSpPr>
          <p:spPr>
            <a:xfrm>
              <a:off x="1274488" y="1248741"/>
              <a:ext cx="34440" cy="49531"/>
            </a:xfrm>
            <a:custGeom>
              <a:avLst/>
              <a:gdLst>
                <a:gd name="connsiteX0" fmla="*/ 25978 w 34440"/>
                <a:gd name="connsiteY0" fmla="*/ 39847 h 49531"/>
                <a:gd name="connsiteX1" fmla="*/ 22564 w 34440"/>
                <a:gd name="connsiteY1" fmla="*/ 42657 h 49531"/>
                <a:gd name="connsiteX2" fmla="*/ 17368 w 34440"/>
                <a:gd name="connsiteY2" fmla="*/ 43692 h 49531"/>
                <a:gd name="connsiteX3" fmla="*/ 12099 w 34440"/>
                <a:gd name="connsiteY3" fmla="*/ 42657 h 49531"/>
                <a:gd name="connsiteX4" fmla="*/ 8684 w 34440"/>
                <a:gd name="connsiteY4" fmla="*/ 39847 h 49531"/>
                <a:gd name="connsiteX5" fmla="*/ 7497 w 34440"/>
                <a:gd name="connsiteY5" fmla="*/ 35633 h 49531"/>
                <a:gd name="connsiteX6" fmla="*/ 8758 w 34440"/>
                <a:gd name="connsiteY6" fmla="*/ 31198 h 49531"/>
                <a:gd name="connsiteX7" fmla="*/ 12247 w 34440"/>
                <a:gd name="connsiteY7" fmla="*/ 28167 h 49531"/>
                <a:gd name="connsiteX8" fmla="*/ 17294 w 34440"/>
                <a:gd name="connsiteY8" fmla="*/ 27058 h 49531"/>
                <a:gd name="connsiteX9" fmla="*/ 22341 w 34440"/>
                <a:gd name="connsiteY9" fmla="*/ 28167 h 49531"/>
                <a:gd name="connsiteX10" fmla="*/ 25830 w 34440"/>
                <a:gd name="connsiteY10" fmla="*/ 31198 h 49531"/>
                <a:gd name="connsiteX11" fmla="*/ 27166 w 34440"/>
                <a:gd name="connsiteY11" fmla="*/ 35633 h 49531"/>
                <a:gd name="connsiteX12" fmla="*/ 25904 w 34440"/>
                <a:gd name="connsiteY12" fmla="*/ 39847 h 49531"/>
                <a:gd name="connsiteX13" fmla="*/ 8981 w 34440"/>
                <a:gd name="connsiteY13" fmla="*/ 13529 h 49531"/>
                <a:gd name="connsiteX14" fmla="*/ 10020 w 34440"/>
                <a:gd name="connsiteY14" fmla="*/ 9611 h 49531"/>
                <a:gd name="connsiteX15" fmla="*/ 12915 w 34440"/>
                <a:gd name="connsiteY15" fmla="*/ 7023 h 49531"/>
                <a:gd name="connsiteX16" fmla="*/ 17294 w 34440"/>
                <a:gd name="connsiteY16" fmla="*/ 6062 h 49531"/>
                <a:gd name="connsiteX17" fmla="*/ 21599 w 34440"/>
                <a:gd name="connsiteY17" fmla="*/ 7023 h 49531"/>
                <a:gd name="connsiteX18" fmla="*/ 24494 w 34440"/>
                <a:gd name="connsiteY18" fmla="*/ 9611 h 49531"/>
                <a:gd name="connsiteX19" fmla="*/ 25533 w 34440"/>
                <a:gd name="connsiteY19" fmla="*/ 13529 h 49531"/>
                <a:gd name="connsiteX20" fmla="*/ 24420 w 34440"/>
                <a:gd name="connsiteY20" fmla="*/ 17521 h 49531"/>
                <a:gd name="connsiteX21" fmla="*/ 21451 w 34440"/>
                <a:gd name="connsiteY21" fmla="*/ 20182 h 49531"/>
                <a:gd name="connsiteX22" fmla="*/ 17146 w 34440"/>
                <a:gd name="connsiteY22" fmla="*/ 21143 h 49531"/>
                <a:gd name="connsiteX23" fmla="*/ 12841 w 34440"/>
                <a:gd name="connsiteY23" fmla="*/ 20182 h 49531"/>
                <a:gd name="connsiteX24" fmla="*/ 9872 w 34440"/>
                <a:gd name="connsiteY24" fmla="*/ 17521 h 49531"/>
                <a:gd name="connsiteX25" fmla="*/ 8833 w 34440"/>
                <a:gd name="connsiteY25" fmla="*/ 13529 h 49531"/>
                <a:gd name="connsiteX26" fmla="*/ 29541 w 34440"/>
                <a:gd name="connsiteY26" fmla="*/ 26097 h 49531"/>
                <a:gd name="connsiteX27" fmla="*/ 24642 w 34440"/>
                <a:gd name="connsiteY27" fmla="*/ 23879 h 49531"/>
                <a:gd name="connsiteX28" fmla="*/ 24642 w 34440"/>
                <a:gd name="connsiteY28" fmla="*/ 23583 h 49531"/>
                <a:gd name="connsiteX29" fmla="*/ 30358 w 34440"/>
                <a:gd name="connsiteY29" fmla="*/ 19739 h 49531"/>
                <a:gd name="connsiteX30" fmla="*/ 32584 w 34440"/>
                <a:gd name="connsiteY30" fmla="*/ 12864 h 49531"/>
                <a:gd name="connsiteX31" fmla="*/ 30580 w 34440"/>
                <a:gd name="connsiteY31" fmla="*/ 6284 h 49531"/>
                <a:gd name="connsiteX32" fmla="*/ 25088 w 34440"/>
                <a:gd name="connsiteY32" fmla="*/ 1700 h 49531"/>
                <a:gd name="connsiteX33" fmla="*/ 17220 w 34440"/>
                <a:gd name="connsiteY33" fmla="*/ 0 h 49531"/>
                <a:gd name="connsiteX34" fmla="*/ 9278 w 34440"/>
                <a:gd name="connsiteY34" fmla="*/ 1700 h 49531"/>
                <a:gd name="connsiteX35" fmla="*/ 3785 w 34440"/>
                <a:gd name="connsiteY35" fmla="*/ 6284 h 49531"/>
                <a:gd name="connsiteX36" fmla="*/ 1781 w 34440"/>
                <a:gd name="connsiteY36" fmla="*/ 12864 h 49531"/>
                <a:gd name="connsiteX37" fmla="*/ 3934 w 34440"/>
                <a:gd name="connsiteY37" fmla="*/ 19739 h 49531"/>
                <a:gd name="connsiteX38" fmla="*/ 9723 w 34440"/>
                <a:gd name="connsiteY38" fmla="*/ 23583 h 49531"/>
                <a:gd name="connsiteX39" fmla="*/ 9723 w 34440"/>
                <a:gd name="connsiteY39" fmla="*/ 23879 h 49531"/>
                <a:gd name="connsiteX40" fmla="*/ 4750 w 34440"/>
                <a:gd name="connsiteY40" fmla="*/ 26097 h 49531"/>
                <a:gd name="connsiteX41" fmla="*/ 1262 w 34440"/>
                <a:gd name="connsiteY41" fmla="*/ 30384 h 49531"/>
                <a:gd name="connsiteX42" fmla="*/ 0 w 34440"/>
                <a:gd name="connsiteY42" fmla="*/ 36003 h 49531"/>
                <a:gd name="connsiteX43" fmla="*/ 2152 w 34440"/>
                <a:gd name="connsiteY43" fmla="*/ 42952 h 49531"/>
                <a:gd name="connsiteX44" fmla="*/ 8239 w 34440"/>
                <a:gd name="connsiteY44" fmla="*/ 47758 h 49531"/>
                <a:gd name="connsiteX45" fmla="*/ 17220 w 34440"/>
                <a:gd name="connsiteY45" fmla="*/ 49532 h 49531"/>
                <a:gd name="connsiteX46" fmla="*/ 26127 w 34440"/>
                <a:gd name="connsiteY46" fmla="*/ 47758 h 49531"/>
                <a:gd name="connsiteX47" fmla="*/ 32213 w 34440"/>
                <a:gd name="connsiteY47" fmla="*/ 42952 h 49531"/>
                <a:gd name="connsiteX48" fmla="*/ 34440 w 34440"/>
                <a:gd name="connsiteY48" fmla="*/ 36003 h 49531"/>
                <a:gd name="connsiteX49" fmla="*/ 33104 w 34440"/>
                <a:gd name="connsiteY49" fmla="*/ 30384 h 49531"/>
                <a:gd name="connsiteX50" fmla="*/ 29615 w 34440"/>
                <a:gd name="connsiteY50" fmla="*/ 26097 h 49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34440" h="49531">
                  <a:moveTo>
                    <a:pt x="25978" y="39847"/>
                  </a:moveTo>
                  <a:cubicBezTo>
                    <a:pt x="25162" y="41030"/>
                    <a:pt x="24049" y="41991"/>
                    <a:pt x="22564" y="42657"/>
                  </a:cubicBezTo>
                  <a:cubicBezTo>
                    <a:pt x="21080" y="43322"/>
                    <a:pt x="19373" y="43692"/>
                    <a:pt x="17368" y="43692"/>
                  </a:cubicBezTo>
                  <a:cubicBezTo>
                    <a:pt x="15364" y="43692"/>
                    <a:pt x="13583" y="43396"/>
                    <a:pt x="12099" y="42657"/>
                  </a:cubicBezTo>
                  <a:cubicBezTo>
                    <a:pt x="10614" y="41991"/>
                    <a:pt x="9501" y="41030"/>
                    <a:pt x="8684" y="39847"/>
                  </a:cubicBezTo>
                  <a:cubicBezTo>
                    <a:pt x="7868" y="38664"/>
                    <a:pt x="7497" y="37260"/>
                    <a:pt x="7497" y="35633"/>
                  </a:cubicBezTo>
                  <a:cubicBezTo>
                    <a:pt x="7497" y="33933"/>
                    <a:pt x="7942" y="32454"/>
                    <a:pt x="8758" y="31198"/>
                  </a:cubicBezTo>
                  <a:cubicBezTo>
                    <a:pt x="9575" y="29941"/>
                    <a:pt x="10762" y="28906"/>
                    <a:pt x="12247" y="28167"/>
                  </a:cubicBezTo>
                  <a:cubicBezTo>
                    <a:pt x="13731" y="27427"/>
                    <a:pt x="15439" y="27058"/>
                    <a:pt x="17294" y="27058"/>
                  </a:cubicBezTo>
                  <a:cubicBezTo>
                    <a:pt x="19150" y="27058"/>
                    <a:pt x="20857" y="27427"/>
                    <a:pt x="22341" y="28167"/>
                  </a:cubicBezTo>
                  <a:cubicBezTo>
                    <a:pt x="23826" y="28906"/>
                    <a:pt x="24939" y="29941"/>
                    <a:pt x="25830" y="31198"/>
                  </a:cubicBezTo>
                  <a:cubicBezTo>
                    <a:pt x="26721" y="32454"/>
                    <a:pt x="27092" y="33933"/>
                    <a:pt x="27166" y="35633"/>
                  </a:cubicBezTo>
                  <a:cubicBezTo>
                    <a:pt x="27166" y="37260"/>
                    <a:pt x="26721" y="38664"/>
                    <a:pt x="25904" y="39847"/>
                  </a:cubicBezTo>
                  <a:moveTo>
                    <a:pt x="8981" y="13529"/>
                  </a:moveTo>
                  <a:cubicBezTo>
                    <a:pt x="8981" y="12050"/>
                    <a:pt x="9278" y="10720"/>
                    <a:pt x="10020" y="9611"/>
                  </a:cubicBezTo>
                  <a:cubicBezTo>
                    <a:pt x="10688" y="8502"/>
                    <a:pt x="11653" y="7615"/>
                    <a:pt x="12915" y="7023"/>
                  </a:cubicBezTo>
                  <a:cubicBezTo>
                    <a:pt x="14177" y="6432"/>
                    <a:pt x="15661" y="6062"/>
                    <a:pt x="17294" y="6062"/>
                  </a:cubicBezTo>
                  <a:cubicBezTo>
                    <a:pt x="18927" y="6062"/>
                    <a:pt x="20412" y="6358"/>
                    <a:pt x="21599" y="7023"/>
                  </a:cubicBezTo>
                  <a:cubicBezTo>
                    <a:pt x="22861" y="7615"/>
                    <a:pt x="23826" y="8502"/>
                    <a:pt x="24494" y="9611"/>
                  </a:cubicBezTo>
                  <a:cubicBezTo>
                    <a:pt x="25162" y="10720"/>
                    <a:pt x="25533" y="12050"/>
                    <a:pt x="25533" y="13529"/>
                  </a:cubicBezTo>
                  <a:cubicBezTo>
                    <a:pt x="25533" y="15081"/>
                    <a:pt x="25162" y="16412"/>
                    <a:pt x="24420" y="17521"/>
                  </a:cubicBezTo>
                  <a:cubicBezTo>
                    <a:pt x="23678" y="18630"/>
                    <a:pt x="22713" y="19591"/>
                    <a:pt x="21451" y="20182"/>
                  </a:cubicBezTo>
                  <a:cubicBezTo>
                    <a:pt x="20189" y="20848"/>
                    <a:pt x="18779" y="21143"/>
                    <a:pt x="17146" y="21143"/>
                  </a:cubicBezTo>
                  <a:cubicBezTo>
                    <a:pt x="15513" y="21143"/>
                    <a:pt x="14028" y="20848"/>
                    <a:pt x="12841" y="20182"/>
                  </a:cubicBezTo>
                  <a:cubicBezTo>
                    <a:pt x="11579" y="19517"/>
                    <a:pt x="10614" y="18630"/>
                    <a:pt x="9872" y="17521"/>
                  </a:cubicBezTo>
                  <a:cubicBezTo>
                    <a:pt x="9130" y="16412"/>
                    <a:pt x="8833" y="15007"/>
                    <a:pt x="8833" y="13529"/>
                  </a:cubicBezTo>
                  <a:moveTo>
                    <a:pt x="29541" y="26097"/>
                  </a:moveTo>
                  <a:cubicBezTo>
                    <a:pt x="28057" y="24914"/>
                    <a:pt x="26424" y="24248"/>
                    <a:pt x="24642" y="23879"/>
                  </a:cubicBezTo>
                  <a:lnTo>
                    <a:pt x="24642" y="23583"/>
                  </a:lnTo>
                  <a:cubicBezTo>
                    <a:pt x="27018" y="22992"/>
                    <a:pt x="28873" y="21735"/>
                    <a:pt x="30358" y="19739"/>
                  </a:cubicBezTo>
                  <a:cubicBezTo>
                    <a:pt x="31842" y="17743"/>
                    <a:pt x="32584" y="15451"/>
                    <a:pt x="32584" y="12864"/>
                  </a:cubicBezTo>
                  <a:cubicBezTo>
                    <a:pt x="32584" y="10424"/>
                    <a:pt x="31916" y="8206"/>
                    <a:pt x="30580" y="6284"/>
                  </a:cubicBezTo>
                  <a:cubicBezTo>
                    <a:pt x="29244" y="4362"/>
                    <a:pt x="27389" y="2809"/>
                    <a:pt x="25088" y="1700"/>
                  </a:cubicBezTo>
                  <a:cubicBezTo>
                    <a:pt x="22787" y="591"/>
                    <a:pt x="20115" y="0"/>
                    <a:pt x="17220" y="0"/>
                  </a:cubicBezTo>
                  <a:cubicBezTo>
                    <a:pt x="14325" y="0"/>
                    <a:pt x="11579" y="517"/>
                    <a:pt x="9278" y="1700"/>
                  </a:cubicBezTo>
                  <a:cubicBezTo>
                    <a:pt x="6977" y="2809"/>
                    <a:pt x="5121" y="4362"/>
                    <a:pt x="3785" y="6284"/>
                  </a:cubicBezTo>
                  <a:cubicBezTo>
                    <a:pt x="2449" y="8206"/>
                    <a:pt x="1781" y="10424"/>
                    <a:pt x="1781" y="12864"/>
                  </a:cubicBezTo>
                  <a:cubicBezTo>
                    <a:pt x="1781" y="15451"/>
                    <a:pt x="2449" y="17743"/>
                    <a:pt x="3934" y="19739"/>
                  </a:cubicBezTo>
                  <a:cubicBezTo>
                    <a:pt x="5344" y="21735"/>
                    <a:pt x="7274" y="22992"/>
                    <a:pt x="9723" y="23583"/>
                  </a:cubicBezTo>
                  <a:lnTo>
                    <a:pt x="9723" y="23879"/>
                  </a:lnTo>
                  <a:cubicBezTo>
                    <a:pt x="7868" y="24174"/>
                    <a:pt x="6235" y="24914"/>
                    <a:pt x="4750" y="26097"/>
                  </a:cubicBezTo>
                  <a:cubicBezTo>
                    <a:pt x="3266" y="27279"/>
                    <a:pt x="2078" y="28684"/>
                    <a:pt x="1262" y="30384"/>
                  </a:cubicBezTo>
                  <a:cubicBezTo>
                    <a:pt x="371" y="32085"/>
                    <a:pt x="0" y="34007"/>
                    <a:pt x="0" y="36003"/>
                  </a:cubicBezTo>
                  <a:cubicBezTo>
                    <a:pt x="0" y="38590"/>
                    <a:pt x="742" y="40956"/>
                    <a:pt x="2152" y="42952"/>
                  </a:cubicBezTo>
                  <a:cubicBezTo>
                    <a:pt x="3637" y="45022"/>
                    <a:pt x="5641" y="46575"/>
                    <a:pt x="8239" y="47758"/>
                  </a:cubicBezTo>
                  <a:cubicBezTo>
                    <a:pt x="10837" y="48940"/>
                    <a:pt x="13806" y="49532"/>
                    <a:pt x="17220" y="49532"/>
                  </a:cubicBezTo>
                  <a:cubicBezTo>
                    <a:pt x="20634" y="49532"/>
                    <a:pt x="23529" y="48940"/>
                    <a:pt x="26127" y="47758"/>
                  </a:cubicBezTo>
                  <a:cubicBezTo>
                    <a:pt x="28725" y="46575"/>
                    <a:pt x="30729" y="45022"/>
                    <a:pt x="32213" y="42952"/>
                  </a:cubicBezTo>
                  <a:cubicBezTo>
                    <a:pt x="33698" y="40882"/>
                    <a:pt x="34440" y="38590"/>
                    <a:pt x="34440" y="36003"/>
                  </a:cubicBezTo>
                  <a:cubicBezTo>
                    <a:pt x="34440" y="33933"/>
                    <a:pt x="33995" y="32085"/>
                    <a:pt x="33104" y="30384"/>
                  </a:cubicBezTo>
                  <a:cubicBezTo>
                    <a:pt x="32213" y="28684"/>
                    <a:pt x="31100" y="27206"/>
                    <a:pt x="29615" y="26097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 72">
              <a:extLst>
                <a:ext uri="{FF2B5EF4-FFF2-40B4-BE49-F238E27FC236}">
                  <a16:creationId xmlns:a16="http://schemas.microsoft.com/office/drawing/2014/main" id="{1CBDB110-B782-430E-75CD-85B10B5D02D5}"/>
                </a:ext>
              </a:extLst>
            </p:cNvPr>
            <p:cNvSpPr/>
            <p:nvPr/>
          </p:nvSpPr>
          <p:spPr>
            <a:xfrm>
              <a:off x="1240716" y="1249554"/>
              <a:ext cx="19149" cy="48127"/>
            </a:xfrm>
            <a:custGeom>
              <a:avLst/>
              <a:gdLst>
                <a:gd name="connsiteX0" fmla="*/ 0 w 19149"/>
                <a:gd name="connsiteY0" fmla="*/ 7836 h 48127"/>
                <a:gd name="connsiteX1" fmla="*/ 0 w 19149"/>
                <a:gd name="connsiteY1" fmla="*/ 14786 h 48127"/>
                <a:gd name="connsiteX2" fmla="*/ 11579 w 19149"/>
                <a:gd name="connsiteY2" fmla="*/ 7245 h 48127"/>
                <a:gd name="connsiteX3" fmla="*/ 11876 w 19149"/>
                <a:gd name="connsiteY3" fmla="*/ 7245 h 48127"/>
                <a:gd name="connsiteX4" fmla="*/ 11876 w 19149"/>
                <a:gd name="connsiteY4" fmla="*/ 48127 h 48127"/>
                <a:gd name="connsiteX5" fmla="*/ 19150 w 19149"/>
                <a:gd name="connsiteY5" fmla="*/ 48127 h 48127"/>
                <a:gd name="connsiteX6" fmla="*/ 19150 w 19149"/>
                <a:gd name="connsiteY6" fmla="*/ 0 h 48127"/>
                <a:gd name="connsiteX7" fmla="*/ 12099 w 19149"/>
                <a:gd name="connsiteY7" fmla="*/ 0 h 48127"/>
                <a:gd name="connsiteX8" fmla="*/ 0 w 19149"/>
                <a:gd name="connsiteY8" fmla="*/ 7836 h 48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149" h="48127">
                  <a:moveTo>
                    <a:pt x="0" y="7836"/>
                  </a:moveTo>
                  <a:lnTo>
                    <a:pt x="0" y="14786"/>
                  </a:lnTo>
                  <a:lnTo>
                    <a:pt x="11579" y="7245"/>
                  </a:lnTo>
                  <a:lnTo>
                    <a:pt x="11876" y="7245"/>
                  </a:lnTo>
                  <a:lnTo>
                    <a:pt x="11876" y="48127"/>
                  </a:lnTo>
                  <a:lnTo>
                    <a:pt x="19150" y="48127"/>
                  </a:lnTo>
                  <a:lnTo>
                    <a:pt x="19150" y="0"/>
                  </a:lnTo>
                  <a:lnTo>
                    <a:pt x="12099" y="0"/>
                  </a:lnTo>
                  <a:lnTo>
                    <a:pt x="0" y="783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B7FDCE8B-D59B-08C3-38E8-AD1AB3AE6CD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5606" y="3358659"/>
            <a:ext cx="7352848" cy="376999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8800">
                <a:solidFill>
                  <a:schemeClr val="bg1"/>
                </a:solidFill>
              </a:defRPr>
            </a:lvl1pPr>
          </a:lstStyle>
          <a:p>
            <a:r>
              <a:rPr lang="en-GB"/>
              <a:t>Divider Slide</a:t>
            </a:r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3">
            <a:extLst>
              <a:ext uri="{FF2B5EF4-FFF2-40B4-BE49-F238E27FC236}">
                <a16:creationId xmlns:a16="http://schemas.microsoft.com/office/drawing/2014/main" id="{8C7A7690-1875-0874-3404-84A20CBACF4F}"/>
              </a:ext>
            </a:extLst>
          </p:cNvPr>
          <p:cNvSpPr/>
          <p:nvPr userDrawn="1"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object 3">
            <a:extLst>
              <a:ext uri="{FF2B5EF4-FFF2-40B4-BE49-F238E27FC236}">
                <a16:creationId xmlns:a16="http://schemas.microsoft.com/office/drawing/2014/main" id="{EA55BAE1-55DB-D103-8E07-708B0F0C93FB}"/>
              </a:ext>
            </a:extLst>
          </p:cNvPr>
          <p:cNvSpPr/>
          <p:nvPr userDrawn="1"/>
        </p:nvSpPr>
        <p:spPr>
          <a:xfrm>
            <a:off x="16284981" y="0"/>
            <a:ext cx="3819525" cy="11308715"/>
          </a:xfrm>
          <a:custGeom>
            <a:avLst/>
            <a:gdLst/>
            <a:ahLst/>
            <a:cxnLst/>
            <a:rect l="l" t="t" r="r" b="b"/>
            <a:pathLst>
              <a:path w="3819525" h="11308715">
                <a:moveTo>
                  <a:pt x="3819119" y="0"/>
                </a:moveTo>
                <a:lnTo>
                  <a:pt x="0" y="0"/>
                </a:lnTo>
                <a:lnTo>
                  <a:pt x="0" y="11308556"/>
                </a:lnTo>
                <a:lnTo>
                  <a:pt x="3819119" y="11308556"/>
                </a:lnTo>
                <a:lnTo>
                  <a:pt x="3819119" y="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8">
            <a:extLst>
              <a:ext uri="{FF2B5EF4-FFF2-40B4-BE49-F238E27FC236}">
                <a16:creationId xmlns:a16="http://schemas.microsoft.com/office/drawing/2014/main" id="{DC8A5424-42A2-96B6-7B48-3C665B8F5E87}"/>
              </a:ext>
            </a:extLst>
          </p:cNvPr>
          <p:cNvSpPr txBox="1"/>
          <p:nvPr userDrawn="1"/>
        </p:nvSpPr>
        <p:spPr>
          <a:xfrm>
            <a:off x="17486870" y="9771081"/>
            <a:ext cx="1679575" cy="6927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50"/>
              </a:lnSpc>
            </a:pPr>
            <a:r>
              <a:rPr sz="2700" spc="-10">
                <a:solidFill>
                  <a:srgbClr val="FFFFFF"/>
                </a:solidFill>
                <a:latin typeface="Spectral-Light"/>
                <a:cs typeface="Spectral-Light"/>
              </a:rPr>
              <a:t>University</a:t>
            </a:r>
            <a:endParaRPr sz="2700">
              <a:latin typeface="Spectral-Light"/>
              <a:cs typeface="Spectral-Light"/>
            </a:endParaRPr>
          </a:p>
          <a:p>
            <a:pPr marL="12700">
              <a:lnSpc>
                <a:spcPts val="2875"/>
              </a:lnSpc>
            </a:pPr>
            <a:r>
              <a:rPr sz="2700" i="1" spc="-55">
                <a:solidFill>
                  <a:srgbClr val="FFFFFF"/>
                </a:solidFill>
                <a:latin typeface="Spectral"/>
                <a:cs typeface="Spectral"/>
              </a:rPr>
              <a:t>of</a:t>
            </a:r>
            <a:r>
              <a:rPr sz="2700" spc="-55">
                <a:solidFill>
                  <a:srgbClr val="FFFFFF"/>
                </a:solidFill>
                <a:latin typeface="Spectral-Light"/>
                <a:cs typeface="Spectral-Light"/>
              </a:rPr>
              <a:t>Galway.ie</a:t>
            </a:r>
            <a:endParaRPr sz="2700">
              <a:latin typeface="Spectral-Light"/>
              <a:cs typeface="Spectral-Light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DCA67EC-EA69-E6D8-BC11-CE3056023091}"/>
              </a:ext>
            </a:extLst>
          </p:cNvPr>
          <p:cNvGrpSpPr/>
          <p:nvPr userDrawn="1"/>
        </p:nvGrpSpPr>
        <p:grpSpPr>
          <a:xfrm>
            <a:off x="942530" y="948344"/>
            <a:ext cx="3788430" cy="932658"/>
            <a:chOff x="942530" y="948344"/>
            <a:chExt cx="3788430" cy="932658"/>
          </a:xfrm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283197C6-F2B0-958C-015F-5F90E716F601}"/>
                </a:ext>
              </a:extLst>
            </p:cNvPr>
            <p:cNvSpPr/>
            <p:nvPr/>
          </p:nvSpPr>
          <p:spPr>
            <a:xfrm>
              <a:off x="4469469" y="1185459"/>
              <a:ext cx="135459" cy="127969"/>
            </a:xfrm>
            <a:custGeom>
              <a:avLst/>
              <a:gdLst>
                <a:gd name="connsiteX0" fmla="*/ 135459 w 135459"/>
                <a:gd name="connsiteY0" fmla="*/ 3105 h 127969"/>
                <a:gd name="connsiteX1" fmla="*/ 135459 w 135459"/>
                <a:gd name="connsiteY1" fmla="*/ 0 h 127969"/>
                <a:gd name="connsiteX2" fmla="*/ 83873 w 135459"/>
                <a:gd name="connsiteY2" fmla="*/ 0 h 127969"/>
                <a:gd name="connsiteX3" fmla="*/ 83873 w 135459"/>
                <a:gd name="connsiteY3" fmla="*/ 3105 h 127969"/>
                <a:gd name="connsiteX4" fmla="*/ 99460 w 135459"/>
                <a:gd name="connsiteY4" fmla="*/ 10867 h 127969"/>
                <a:gd name="connsiteX5" fmla="*/ 99460 w 135459"/>
                <a:gd name="connsiteY5" fmla="*/ 56333 h 127969"/>
                <a:gd name="connsiteX6" fmla="*/ 89811 w 135459"/>
                <a:gd name="connsiteY6" fmla="*/ 59216 h 127969"/>
                <a:gd name="connsiteX7" fmla="*/ 49285 w 135459"/>
                <a:gd name="connsiteY7" fmla="*/ 83095 h 127969"/>
                <a:gd name="connsiteX8" fmla="*/ 36221 w 135459"/>
                <a:gd name="connsiteY8" fmla="*/ 97807 h 127969"/>
                <a:gd name="connsiteX9" fmla="*/ 36221 w 135459"/>
                <a:gd name="connsiteY9" fmla="*/ 10867 h 127969"/>
                <a:gd name="connsiteX10" fmla="*/ 51586 w 135459"/>
                <a:gd name="connsiteY10" fmla="*/ 3105 h 127969"/>
                <a:gd name="connsiteX11" fmla="*/ 51586 w 135459"/>
                <a:gd name="connsiteY11" fmla="*/ 0 h 127969"/>
                <a:gd name="connsiteX12" fmla="*/ 0 w 135459"/>
                <a:gd name="connsiteY12" fmla="*/ 0 h 127969"/>
                <a:gd name="connsiteX13" fmla="*/ 0 w 135459"/>
                <a:gd name="connsiteY13" fmla="*/ 3105 h 127969"/>
                <a:gd name="connsiteX14" fmla="*/ 15735 w 135459"/>
                <a:gd name="connsiteY14" fmla="*/ 10867 h 127969"/>
                <a:gd name="connsiteX15" fmla="*/ 15735 w 135459"/>
                <a:gd name="connsiteY15" fmla="*/ 117102 h 127969"/>
                <a:gd name="connsiteX16" fmla="*/ 0 w 135459"/>
                <a:gd name="connsiteY16" fmla="*/ 124865 h 127969"/>
                <a:gd name="connsiteX17" fmla="*/ 0 w 135459"/>
                <a:gd name="connsiteY17" fmla="*/ 127970 h 127969"/>
                <a:gd name="connsiteX18" fmla="*/ 51586 w 135459"/>
                <a:gd name="connsiteY18" fmla="*/ 127970 h 127969"/>
                <a:gd name="connsiteX19" fmla="*/ 51586 w 135459"/>
                <a:gd name="connsiteY19" fmla="*/ 124865 h 127969"/>
                <a:gd name="connsiteX20" fmla="*/ 36221 w 135459"/>
                <a:gd name="connsiteY20" fmla="*/ 117102 h 127969"/>
                <a:gd name="connsiteX21" fmla="*/ 36221 w 135459"/>
                <a:gd name="connsiteY21" fmla="*/ 115771 h 127969"/>
                <a:gd name="connsiteX22" fmla="*/ 93226 w 135459"/>
                <a:gd name="connsiteY22" fmla="*/ 67644 h 127969"/>
                <a:gd name="connsiteX23" fmla="*/ 99460 w 135459"/>
                <a:gd name="connsiteY23" fmla="*/ 65870 h 127969"/>
                <a:gd name="connsiteX24" fmla="*/ 99460 w 135459"/>
                <a:gd name="connsiteY24" fmla="*/ 117102 h 127969"/>
                <a:gd name="connsiteX25" fmla="*/ 83873 w 135459"/>
                <a:gd name="connsiteY25" fmla="*/ 124865 h 127969"/>
                <a:gd name="connsiteX26" fmla="*/ 83873 w 135459"/>
                <a:gd name="connsiteY26" fmla="*/ 127970 h 127969"/>
                <a:gd name="connsiteX27" fmla="*/ 135459 w 135459"/>
                <a:gd name="connsiteY27" fmla="*/ 127970 h 127969"/>
                <a:gd name="connsiteX28" fmla="*/ 135459 w 135459"/>
                <a:gd name="connsiteY28" fmla="*/ 124865 h 127969"/>
                <a:gd name="connsiteX29" fmla="*/ 119723 w 135459"/>
                <a:gd name="connsiteY29" fmla="*/ 117102 h 127969"/>
                <a:gd name="connsiteX30" fmla="*/ 119723 w 135459"/>
                <a:gd name="connsiteY30" fmla="*/ 62026 h 127969"/>
                <a:gd name="connsiteX31" fmla="*/ 131822 w 135459"/>
                <a:gd name="connsiteY31" fmla="*/ 61065 h 127969"/>
                <a:gd name="connsiteX32" fmla="*/ 128037 w 135459"/>
                <a:gd name="connsiteY32" fmla="*/ 52045 h 127969"/>
                <a:gd name="connsiteX33" fmla="*/ 119649 w 135459"/>
                <a:gd name="connsiteY33" fmla="*/ 52785 h 127969"/>
                <a:gd name="connsiteX34" fmla="*/ 119649 w 135459"/>
                <a:gd name="connsiteY34" fmla="*/ 10941 h 127969"/>
                <a:gd name="connsiteX35" fmla="*/ 135385 w 135459"/>
                <a:gd name="connsiteY35" fmla="*/ 3179 h 127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35459" h="127969">
                  <a:moveTo>
                    <a:pt x="135459" y="3105"/>
                  </a:moveTo>
                  <a:lnTo>
                    <a:pt x="135459" y="0"/>
                  </a:lnTo>
                  <a:lnTo>
                    <a:pt x="83873" y="0"/>
                  </a:lnTo>
                  <a:lnTo>
                    <a:pt x="83873" y="3105"/>
                  </a:lnTo>
                  <a:lnTo>
                    <a:pt x="99460" y="10867"/>
                  </a:lnTo>
                  <a:lnTo>
                    <a:pt x="99460" y="56333"/>
                  </a:lnTo>
                  <a:cubicBezTo>
                    <a:pt x="96120" y="57220"/>
                    <a:pt x="92854" y="58181"/>
                    <a:pt x="89811" y="59216"/>
                  </a:cubicBezTo>
                  <a:cubicBezTo>
                    <a:pt x="71997" y="65205"/>
                    <a:pt x="58860" y="74150"/>
                    <a:pt x="49285" y="83095"/>
                  </a:cubicBezTo>
                  <a:cubicBezTo>
                    <a:pt x="43792" y="88196"/>
                    <a:pt x="39561" y="93297"/>
                    <a:pt x="36221" y="97807"/>
                  </a:cubicBezTo>
                  <a:lnTo>
                    <a:pt x="36221" y="10867"/>
                  </a:lnTo>
                  <a:lnTo>
                    <a:pt x="51586" y="3105"/>
                  </a:lnTo>
                  <a:lnTo>
                    <a:pt x="51586" y="0"/>
                  </a:lnTo>
                  <a:lnTo>
                    <a:pt x="0" y="0"/>
                  </a:lnTo>
                  <a:lnTo>
                    <a:pt x="0" y="3105"/>
                  </a:lnTo>
                  <a:lnTo>
                    <a:pt x="15735" y="10867"/>
                  </a:lnTo>
                  <a:lnTo>
                    <a:pt x="15735" y="117102"/>
                  </a:lnTo>
                  <a:lnTo>
                    <a:pt x="0" y="124865"/>
                  </a:lnTo>
                  <a:lnTo>
                    <a:pt x="0" y="127970"/>
                  </a:lnTo>
                  <a:lnTo>
                    <a:pt x="51586" y="127970"/>
                  </a:lnTo>
                  <a:lnTo>
                    <a:pt x="51586" y="124865"/>
                  </a:lnTo>
                  <a:lnTo>
                    <a:pt x="36221" y="117102"/>
                  </a:lnTo>
                  <a:lnTo>
                    <a:pt x="36221" y="115771"/>
                  </a:lnTo>
                  <a:cubicBezTo>
                    <a:pt x="39487" y="108157"/>
                    <a:pt x="53887" y="80582"/>
                    <a:pt x="93226" y="67644"/>
                  </a:cubicBezTo>
                  <a:cubicBezTo>
                    <a:pt x="95230" y="66979"/>
                    <a:pt x="97308" y="66461"/>
                    <a:pt x="99460" y="65870"/>
                  </a:cubicBezTo>
                  <a:lnTo>
                    <a:pt x="99460" y="117102"/>
                  </a:lnTo>
                  <a:lnTo>
                    <a:pt x="83873" y="124865"/>
                  </a:lnTo>
                  <a:lnTo>
                    <a:pt x="83873" y="127970"/>
                  </a:lnTo>
                  <a:lnTo>
                    <a:pt x="135459" y="127970"/>
                  </a:lnTo>
                  <a:lnTo>
                    <a:pt x="135459" y="124865"/>
                  </a:lnTo>
                  <a:lnTo>
                    <a:pt x="119723" y="117102"/>
                  </a:lnTo>
                  <a:lnTo>
                    <a:pt x="119723" y="62026"/>
                  </a:lnTo>
                  <a:cubicBezTo>
                    <a:pt x="123583" y="61582"/>
                    <a:pt x="127591" y="61212"/>
                    <a:pt x="131822" y="61065"/>
                  </a:cubicBezTo>
                  <a:lnTo>
                    <a:pt x="128037" y="52045"/>
                  </a:lnTo>
                  <a:cubicBezTo>
                    <a:pt x="125142" y="52267"/>
                    <a:pt x="122396" y="52489"/>
                    <a:pt x="119649" y="52785"/>
                  </a:cubicBezTo>
                  <a:lnTo>
                    <a:pt x="119649" y="10941"/>
                  </a:lnTo>
                  <a:lnTo>
                    <a:pt x="135385" y="3179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A3EA15D2-BBB7-09D3-5502-073F819DD809}"/>
                </a:ext>
              </a:extLst>
            </p:cNvPr>
            <p:cNvSpPr/>
            <p:nvPr/>
          </p:nvSpPr>
          <p:spPr>
            <a:xfrm>
              <a:off x="3867807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C3035225-C6BB-D8F6-4E9E-221CA6A9F745}"/>
                </a:ext>
              </a:extLst>
            </p:cNvPr>
            <p:cNvSpPr/>
            <p:nvPr/>
          </p:nvSpPr>
          <p:spPr>
            <a:xfrm>
              <a:off x="4195953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F1331ED4-3FF9-C6BD-7C61-508B12804ACF}"/>
                </a:ext>
              </a:extLst>
            </p:cNvPr>
            <p:cNvSpPr/>
            <p:nvPr/>
          </p:nvSpPr>
          <p:spPr>
            <a:xfrm>
              <a:off x="3953017" y="1185459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EF689BC4-6801-3BDD-7593-02FEC14C7A59}"/>
                </a:ext>
              </a:extLst>
            </p:cNvPr>
            <p:cNvSpPr/>
            <p:nvPr/>
          </p:nvSpPr>
          <p:spPr>
            <a:xfrm>
              <a:off x="4081276" y="1185459"/>
              <a:ext cx="99312" cy="128043"/>
            </a:xfrm>
            <a:custGeom>
              <a:avLst/>
              <a:gdLst>
                <a:gd name="connsiteX0" fmla="*/ 0 w 99312"/>
                <a:gd name="connsiteY0" fmla="*/ 128043 h 128043"/>
                <a:gd name="connsiteX1" fmla="*/ 0 w 99312"/>
                <a:gd name="connsiteY1" fmla="*/ 124938 h 128043"/>
                <a:gd name="connsiteX2" fmla="*/ 15735 w 99312"/>
                <a:gd name="connsiteY2" fmla="*/ 117176 h 128043"/>
                <a:gd name="connsiteX3" fmla="*/ 15735 w 99312"/>
                <a:gd name="connsiteY3" fmla="*/ 10867 h 128043"/>
                <a:gd name="connsiteX4" fmla="*/ 0 w 99312"/>
                <a:gd name="connsiteY4" fmla="*/ 3105 h 128043"/>
                <a:gd name="connsiteX5" fmla="*/ 0 w 99312"/>
                <a:gd name="connsiteY5" fmla="*/ 0 h 128043"/>
                <a:gd name="connsiteX6" fmla="*/ 53961 w 99312"/>
                <a:gd name="connsiteY6" fmla="*/ 0 h 128043"/>
                <a:gd name="connsiteX7" fmla="*/ 53961 w 99312"/>
                <a:gd name="connsiteY7" fmla="*/ 3105 h 128043"/>
                <a:gd name="connsiteX8" fmla="*/ 36221 w 99312"/>
                <a:gd name="connsiteY8" fmla="*/ 10867 h 128043"/>
                <a:gd name="connsiteX9" fmla="*/ 36221 w 99312"/>
                <a:gd name="connsiteY9" fmla="*/ 117398 h 128043"/>
                <a:gd name="connsiteX10" fmla="*/ 82389 w 99312"/>
                <a:gd name="connsiteY10" fmla="*/ 117398 h 128043"/>
                <a:gd name="connsiteX11" fmla="*/ 96194 w 99312"/>
                <a:gd name="connsiteY11" fmla="*/ 84056 h 128043"/>
                <a:gd name="connsiteX12" fmla="*/ 99312 w 99312"/>
                <a:gd name="connsiteY12" fmla="*/ 84056 h 128043"/>
                <a:gd name="connsiteX13" fmla="*/ 99312 w 99312"/>
                <a:gd name="connsiteY13" fmla="*/ 128043 h 128043"/>
                <a:gd name="connsiteX14" fmla="*/ 0 w 99312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2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4056"/>
                  </a:lnTo>
                  <a:lnTo>
                    <a:pt x="99312" y="84056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DC358662-B9F4-F9C9-33C9-95AD6124462A}"/>
                </a:ext>
              </a:extLst>
            </p:cNvPr>
            <p:cNvSpPr/>
            <p:nvPr/>
          </p:nvSpPr>
          <p:spPr>
            <a:xfrm>
              <a:off x="4627715" y="1185459"/>
              <a:ext cx="103245" cy="128043"/>
            </a:xfrm>
            <a:custGeom>
              <a:avLst/>
              <a:gdLst>
                <a:gd name="connsiteX0" fmla="*/ 0 w 103245"/>
                <a:gd name="connsiteY0" fmla="*/ 0 h 128043"/>
                <a:gd name="connsiteX1" fmla="*/ 0 w 103245"/>
                <a:gd name="connsiteY1" fmla="*/ 3105 h 128043"/>
                <a:gd name="connsiteX2" fmla="*/ 15735 w 103245"/>
                <a:gd name="connsiteY2" fmla="*/ 10867 h 128043"/>
                <a:gd name="connsiteX3" fmla="*/ 15735 w 103245"/>
                <a:gd name="connsiteY3" fmla="*/ 117250 h 128043"/>
                <a:gd name="connsiteX4" fmla="*/ 0 w 103245"/>
                <a:gd name="connsiteY4" fmla="*/ 124938 h 128043"/>
                <a:gd name="connsiteX5" fmla="*/ 0 w 103245"/>
                <a:gd name="connsiteY5" fmla="*/ 128043 h 128043"/>
                <a:gd name="connsiteX6" fmla="*/ 103246 w 103245"/>
                <a:gd name="connsiteY6" fmla="*/ 128043 h 128043"/>
                <a:gd name="connsiteX7" fmla="*/ 103246 w 103245"/>
                <a:gd name="connsiteY7" fmla="*/ 91819 h 128043"/>
                <a:gd name="connsiteX8" fmla="*/ 100129 w 103245"/>
                <a:gd name="connsiteY8" fmla="*/ 91819 h 128043"/>
                <a:gd name="connsiteX9" fmla="*/ 87288 w 103245"/>
                <a:gd name="connsiteY9" fmla="*/ 117398 h 128043"/>
                <a:gd name="connsiteX10" fmla="*/ 36221 w 103245"/>
                <a:gd name="connsiteY10" fmla="*/ 117398 h 128043"/>
                <a:gd name="connsiteX11" fmla="*/ 36221 w 103245"/>
                <a:gd name="connsiteY11" fmla="*/ 67348 h 128043"/>
                <a:gd name="connsiteX12" fmla="*/ 68583 w 103245"/>
                <a:gd name="connsiteY12" fmla="*/ 67348 h 128043"/>
                <a:gd name="connsiteX13" fmla="*/ 78529 w 103245"/>
                <a:gd name="connsiteY13" fmla="*/ 83243 h 128043"/>
                <a:gd name="connsiteX14" fmla="*/ 81647 w 103245"/>
                <a:gd name="connsiteY14" fmla="*/ 83243 h 128043"/>
                <a:gd name="connsiteX15" fmla="*/ 81647 w 103245"/>
                <a:gd name="connsiteY15" fmla="*/ 40365 h 128043"/>
                <a:gd name="connsiteX16" fmla="*/ 78529 w 103245"/>
                <a:gd name="connsiteY16" fmla="*/ 40365 h 128043"/>
                <a:gd name="connsiteX17" fmla="*/ 68583 w 103245"/>
                <a:gd name="connsiteY17" fmla="*/ 56703 h 128043"/>
                <a:gd name="connsiteX18" fmla="*/ 36221 w 103245"/>
                <a:gd name="connsiteY18" fmla="*/ 56703 h 128043"/>
                <a:gd name="connsiteX19" fmla="*/ 36221 w 103245"/>
                <a:gd name="connsiteY19" fmla="*/ 10720 h 128043"/>
                <a:gd name="connsiteX20" fmla="*/ 82018 w 103245"/>
                <a:gd name="connsiteY20" fmla="*/ 10720 h 128043"/>
                <a:gd name="connsiteX21" fmla="*/ 94636 w 103245"/>
                <a:gd name="connsiteY21" fmla="*/ 33415 h 128043"/>
                <a:gd name="connsiteX22" fmla="*/ 97753 w 103245"/>
                <a:gd name="connsiteY22" fmla="*/ 33415 h 128043"/>
                <a:gd name="connsiteX23" fmla="*/ 97753 w 103245"/>
                <a:gd name="connsiteY23" fmla="*/ 0 h 128043"/>
                <a:gd name="connsiteX24" fmla="*/ 0 w 103245"/>
                <a:gd name="connsiteY24" fmla="*/ 0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0"/>
                  </a:moveTo>
                  <a:lnTo>
                    <a:pt x="0" y="3105"/>
                  </a:lnTo>
                  <a:lnTo>
                    <a:pt x="15735" y="10867"/>
                  </a:lnTo>
                  <a:lnTo>
                    <a:pt x="15735" y="117250"/>
                  </a:lnTo>
                  <a:lnTo>
                    <a:pt x="0" y="124938"/>
                  </a:lnTo>
                  <a:lnTo>
                    <a:pt x="0" y="128043"/>
                  </a:lnTo>
                  <a:lnTo>
                    <a:pt x="103246" y="128043"/>
                  </a:lnTo>
                  <a:lnTo>
                    <a:pt x="103246" y="91819"/>
                  </a:lnTo>
                  <a:lnTo>
                    <a:pt x="100129" y="91819"/>
                  </a:lnTo>
                  <a:lnTo>
                    <a:pt x="87288" y="117398"/>
                  </a:lnTo>
                  <a:lnTo>
                    <a:pt x="36221" y="117398"/>
                  </a:lnTo>
                  <a:lnTo>
                    <a:pt x="36221" y="67348"/>
                  </a:lnTo>
                  <a:lnTo>
                    <a:pt x="68583" y="67348"/>
                  </a:lnTo>
                  <a:lnTo>
                    <a:pt x="78529" y="83243"/>
                  </a:lnTo>
                  <a:lnTo>
                    <a:pt x="81647" y="83243"/>
                  </a:lnTo>
                  <a:lnTo>
                    <a:pt x="81647" y="40365"/>
                  </a:lnTo>
                  <a:lnTo>
                    <a:pt x="78529" y="40365"/>
                  </a:lnTo>
                  <a:lnTo>
                    <a:pt x="68583" y="56703"/>
                  </a:lnTo>
                  <a:lnTo>
                    <a:pt x="36221" y="56703"/>
                  </a:lnTo>
                  <a:lnTo>
                    <a:pt x="36221" y="10720"/>
                  </a:lnTo>
                  <a:lnTo>
                    <a:pt x="82018" y="10720"/>
                  </a:lnTo>
                  <a:lnTo>
                    <a:pt x="94636" y="33415"/>
                  </a:lnTo>
                  <a:lnTo>
                    <a:pt x="97753" y="33415"/>
                  </a:lnTo>
                  <a:lnTo>
                    <a:pt x="9775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E15B3980-4D1A-C9F4-9D85-5A14CE96D1EC}"/>
                </a:ext>
              </a:extLst>
            </p:cNvPr>
            <p:cNvSpPr/>
            <p:nvPr/>
          </p:nvSpPr>
          <p:spPr>
            <a:xfrm>
              <a:off x="4265946" y="1184498"/>
              <a:ext cx="188381" cy="130039"/>
            </a:xfrm>
            <a:custGeom>
              <a:avLst/>
              <a:gdLst>
                <a:gd name="connsiteX0" fmla="*/ 137315 w 188381"/>
                <a:gd name="connsiteY0" fmla="*/ 0 h 130039"/>
                <a:gd name="connsiteX1" fmla="*/ 173536 w 188381"/>
                <a:gd name="connsiteY1" fmla="*/ 118729 h 130039"/>
                <a:gd name="connsiteX2" fmla="*/ 188381 w 188381"/>
                <a:gd name="connsiteY2" fmla="*/ 125900 h 130039"/>
                <a:gd name="connsiteX3" fmla="*/ 188381 w 188381"/>
                <a:gd name="connsiteY3" fmla="*/ 129005 h 130039"/>
                <a:gd name="connsiteX4" fmla="*/ 135979 w 188381"/>
                <a:gd name="connsiteY4" fmla="*/ 129005 h 130039"/>
                <a:gd name="connsiteX5" fmla="*/ 135979 w 188381"/>
                <a:gd name="connsiteY5" fmla="*/ 125900 h 130039"/>
                <a:gd name="connsiteX6" fmla="*/ 152531 w 188381"/>
                <a:gd name="connsiteY6" fmla="*/ 118729 h 130039"/>
                <a:gd name="connsiteX7" fmla="*/ 128779 w 188381"/>
                <a:gd name="connsiteY7" fmla="*/ 36890 h 130039"/>
                <a:gd name="connsiteX8" fmla="*/ 127591 w 188381"/>
                <a:gd name="connsiteY8" fmla="*/ 36890 h 130039"/>
                <a:gd name="connsiteX9" fmla="*/ 93894 w 188381"/>
                <a:gd name="connsiteY9" fmla="*/ 130040 h 130039"/>
                <a:gd name="connsiteX10" fmla="*/ 85729 w 188381"/>
                <a:gd name="connsiteY10" fmla="*/ 130040 h 130039"/>
                <a:gd name="connsiteX11" fmla="*/ 51437 w 188381"/>
                <a:gd name="connsiteY11" fmla="*/ 36890 h 130039"/>
                <a:gd name="connsiteX12" fmla="*/ 50250 w 188381"/>
                <a:gd name="connsiteY12" fmla="*/ 36890 h 130039"/>
                <a:gd name="connsiteX13" fmla="*/ 26721 w 188381"/>
                <a:gd name="connsiteY13" fmla="*/ 118581 h 130039"/>
                <a:gd name="connsiteX14" fmla="*/ 43273 w 188381"/>
                <a:gd name="connsiteY14" fmla="*/ 125900 h 130039"/>
                <a:gd name="connsiteX15" fmla="*/ 43273 w 188381"/>
                <a:gd name="connsiteY15" fmla="*/ 129005 h 130039"/>
                <a:gd name="connsiteX16" fmla="*/ 0 w 188381"/>
                <a:gd name="connsiteY16" fmla="*/ 129005 h 130039"/>
                <a:gd name="connsiteX17" fmla="*/ 0 w 188381"/>
                <a:gd name="connsiteY17" fmla="*/ 125900 h 130039"/>
                <a:gd name="connsiteX18" fmla="*/ 13064 w 188381"/>
                <a:gd name="connsiteY18" fmla="*/ 118950 h 130039"/>
                <a:gd name="connsiteX19" fmla="*/ 49656 w 188381"/>
                <a:gd name="connsiteY19" fmla="*/ 0 h 130039"/>
                <a:gd name="connsiteX20" fmla="*/ 57672 w 188381"/>
                <a:gd name="connsiteY20" fmla="*/ 0 h 130039"/>
                <a:gd name="connsiteX21" fmla="*/ 92706 w 188381"/>
                <a:gd name="connsiteY21" fmla="*/ 92928 h 130039"/>
                <a:gd name="connsiteX22" fmla="*/ 94116 w 188381"/>
                <a:gd name="connsiteY22" fmla="*/ 92928 h 130039"/>
                <a:gd name="connsiteX23" fmla="*/ 129521 w 188381"/>
                <a:gd name="connsiteY23" fmla="*/ 0 h 130039"/>
                <a:gd name="connsiteX24" fmla="*/ 137315 w 188381"/>
                <a:gd name="connsiteY24" fmla="*/ 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137315" y="0"/>
                  </a:moveTo>
                  <a:lnTo>
                    <a:pt x="173536" y="118729"/>
                  </a:lnTo>
                  <a:lnTo>
                    <a:pt x="188381" y="125900"/>
                  </a:lnTo>
                  <a:lnTo>
                    <a:pt x="188381" y="129005"/>
                  </a:lnTo>
                  <a:lnTo>
                    <a:pt x="135979" y="129005"/>
                  </a:lnTo>
                  <a:lnTo>
                    <a:pt x="135979" y="125900"/>
                  </a:lnTo>
                  <a:lnTo>
                    <a:pt x="152531" y="118729"/>
                  </a:lnTo>
                  <a:lnTo>
                    <a:pt x="128779" y="36890"/>
                  </a:lnTo>
                  <a:lnTo>
                    <a:pt x="127591" y="36890"/>
                  </a:lnTo>
                  <a:lnTo>
                    <a:pt x="93894" y="130040"/>
                  </a:lnTo>
                  <a:lnTo>
                    <a:pt x="85729" y="130040"/>
                  </a:lnTo>
                  <a:lnTo>
                    <a:pt x="51437" y="36890"/>
                  </a:lnTo>
                  <a:lnTo>
                    <a:pt x="50250" y="36890"/>
                  </a:lnTo>
                  <a:lnTo>
                    <a:pt x="26721" y="118581"/>
                  </a:lnTo>
                  <a:lnTo>
                    <a:pt x="43273" y="125900"/>
                  </a:lnTo>
                  <a:lnTo>
                    <a:pt x="43273" y="129005"/>
                  </a:lnTo>
                  <a:lnTo>
                    <a:pt x="0" y="129005"/>
                  </a:lnTo>
                  <a:lnTo>
                    <a:pt x="0" y="125900"/>
                  </a:lnTo>
                  <a:lnTo>
                    <a:pt x="13064" y="118950"/>
                  </a:lnTo>
                  <a:lnTo>
                    <a:pt x="49656" y="0"/>
                  </a:lnTo>
                  <a:lnTo>
                    <a:pt x="57672" y="0"/>
                  </a:lnTo>
                  <a:lnTo>
                    <a:pt x="92706" y="92928"/>
                  </a:lnTo>
                  <a:lnTo>
                    <a:pt x="94116" y="92928"/>
                  </a:lnTo>
                  <a:lnTo>
                    <a:pt x="129521" y="0"/>
                  </a:lnTo>
                  <a:lnTo>
                    <a:pt x="137315" y="0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A09D1ADA-251B-63C5-1CE8-AB2991AFC1D5}"/>
                </a:ext>
              </a:extLst>
            </p:cNvPr>
            <p:cNvSpPr/>
            <p:nvPr/>
          </p:nvSpPr>
          <p:spPr>
            <a:xfrm>
              <a:off x="3710675" y="11845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76C7DC80-E492-7BB1-7F9A-BE417961F2B6}"/>
                </a:ext>
              </a:extLst>
            </p:cNvPr>
            <p:cNvSpPr/>
            <p:nvPr/>
          </p:nvSpPr>
          <p:spPr>
            <a:xfrm>
              <a:off x="3520883" y="1157070"/>
              <a:ext cx="175540" cy="186224"/>
            </a:xfrm>
            <a:custGeom>
              <a:avLst/>
              <a:gdLst>
                <a:gd name="connsiteX0" fmla="*/ 91519 w 175540"/>
                <a:gd name="connsiteY0" fmla="*/ 186225 h 186224"/>
                <a:gd name="connsiteX1" fmla="*/ 44386 w 175540"/>
                <a:gd name="connsiteY1" fmla="*/ 174692 h 186224"/>
                <a:gd name="connsiteX2" fmla="*/ 11802 w 175540"/>
                <a:gd name="connsiteY2" fmla="*/ 143347 h 186224"/>
                <a:gd name="connsiteX3" fmla="*/ 0 w 175540"/>
                <a:gd name="connsiteY3" fmla="*/ 98029 h 186224"/>
                <a:gd name="connsiteX4" fmla="*/ 7571 w 175540"/>
                <a:gd name="connsiteY4" fmla="*/ 59142 h 186224"/>
                <a:gd name="connsiteX5" fmla="*/ 28354 w 175540"/>
                <a:gd name="connsiteY5" fmla="*/ 28093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5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7 w 175540"/>
                <a:gd name="connsiteY17" fmla="*/ 48053 h 186224"/>
                <a:gd name="connsiteX18" fmla="*/ 20486 w 175540"/>
                <a:gd name="connsiteY18" fmla="*/ 85387 h 186224"/>
                <a:gd name="connsiteX19" fmla="*/ 30952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9" y="186225"/>
                  </a:moveTo>
                  <a:cubicBezTo>
                    <a:pt x="73927" y="186225"/>
                    <a:pt x="58192" y="182381"/>
                    <a:pt x="44386" y="174692"/>
                  </a:cubicBezTo>
                  <a:cubicBezTo>
                    <a:pt x="30580" y="167004"/>
                    <a:pt x="19669" y="156580"/>
                    <a:pt x="11802" y="143347"/>
                  </a:cubicBezTo>
                  <a:cubicBezTo>
                    <a:pt x="3934" y="130113"/>
                    <a:pt x="0" y="115032"/>
                    <a:pt x="0" y="98029"/>
                  </a:cubicBezTo>
                  <a:cubicBezTo>
                    <a:pt x="0" y="83982"/>
                    <a:pt x="2524" y="71045"/>
                    <a:pt x="7571" y="59142"/>
                  </a:cubicBezTo>
                  <a:cubicBezTo>
                    <a:pt x="12618" y="47314"/>
                    <a:pt x="19521" y="36964"/>
                    <a:pt x="28354" y="28093"/>
                  </a:cubicBezTo>
                  <a:cubicBezTo>
                    <a:pt x="37186" y="19221"/>
                    <a:pt x="47429" y="12346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5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70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7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2" y="132183"/>
                  </a:cubicBezTo>
                  <a:cubicBezTo>
                    <a:pt x="37929" y="145121"/>
                    <a:pt x="47207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5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996CCA92-1169-5625-3001-7A3709991958}"/>
                </a:ext>
              </a:extLst>
            </p:cNvPr>
            <p:cNvSpPr/>
            <p:nvPr/>
          </p:nvSpPr>
          <p:spPr>
            <a:xfrm>
              <a:off x="2351852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21 w 99386"/>
                <a:gd name="connsiteY8" fmla="*/ 10867 h 128043"/>
                <a:gd name="connsiteX9" fmla="*/ 36221 w 99386"/>
                <a:gd name="connsiteY9" fmla="*/ 117398 h 128043"/>
                <a:gd name="connsiteX10" fmla="*/ 82389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BE1DBA6-6925-8C51-9E7F-100E41DD2318}"/>
                </a:ext>
              </a:extLst>
            </p:cNvPr>
            <p:cNvSpPr/>
            <p:nvPr/>
          </p:nvSpPr>
          <p:spPr>
            <a:xfrm>
              <a:off x="2480037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2CE22B70-A33E-301B-28CE-9C7C3E7F3A1E}"/>
                </a:ext>
              </a:extLst>
            </p:cNvPr>
            <p:cNvSpPr/>
            <p:nvPr/>
          </p:nvSpPr>
          <p:spPr>
            <a:xfrm>
              <a:off x="2612453" y="1183019"/>
              <a:ext cx="83799" cy="132109"/>
            </a:xfrm>
            <a:custGeom>
              <a:avLst/>
              <a:gdLst>
                <a:gd name="connsiteX0" fmla="*/ 40675 w 83799"/>
                <a:gd name="connsiteY0" fmla="*/ 131814 h 132109"/>
                <a:gd name="connsiteX1" fmla="*/ 19744 w 83799"/>
                <a:gd name="connsiteY1" fmla="*/ 129522 h 132109"/>
                <a:gd name="connsiteX2" fmla="*/ 1930 w 83799"/>
                <a:gd name="connsiteY2" fmla="*/ 122721 h 132109"/>
                <a:gd name="connsiteX3" fmla="*/ 0 w 83799"/>
                <a:gd name="connsiteY3" fmla="*/ 90710 h 132109"/>
                <a:gd name="connsiteX4" fmla="*/ 3117 w 83799"/>
                <a:gd name="connsiteY4" fmla="*/ 90710 h 132109"/>
                <a:gd name="connsiteX5" fmla="*/ 13435 w 83799"/>
                <a:gd name="connsiteY5" fmla="*/ 111853 h 132109"/>
                <a:gd name="connsiteX6" fmla="*/ 26869 w 83799"/>
                <a:gd name="connsiteY6" fmla="*/ 119985 h 132109"/>
                <a:gd name="connsiteX7" fmla="*/ 40155 w 83799"/>
                <a:gd name="connsiteY7" fmla="*/ 122499 h 132109"/>
                <a:gd name="connsiteX8" fmla="*/ 57969 w 83799"/>
                <a:gd name="connsiteY8" fmla="*/ 116659 h 132109"/>
                <a:gd name="connsiteX9" fmla="*/ 64501 w 83799"/>
                <a:gd name="connsiteY9" fmla="*/ 100764 h 132109"/>
                <a:gd name="connsiteX10" fmla="*/ 60864 w 83799"/>
                <a:gd name="connsiteY10" fmla="*/ 88048 h 132109"/>
                <a:gd name="connsiteX11" fmla="*/ 50176 w 83799"/>
                <a:gd name="connsiteY11" fmla="*/ 79547 h 132109"/>
                <a:gd name="connsiteX12" fmla="*/ 32733 w 83799"/>
                <a:gd name="connsiteY12" fmla="*/ 70749 h 132109"/>
                <a:gd name="connsiteX13" fmla="*/ 11505 w 83799"/>
                <a:gd name="connsiteY13" fmla="*/ 56851 h 132109"/>
                <a:gd name="connsiteX14" fmla="*/ 4082 w 83799"/>
                <a:gd name="connsiteY14" fmla="*/ 36373 h 132109"/>
                <a:gd name="connsiteX15" fmla="*/ 7497 w 83799"/>
                <a:gd name="connsiteY15" fmla="*/ 22918 h 132109"/>
                <a:gd name="connsiteX16" fmla="*/ 16775 w 83799"/>
                <a:gd name="connsiteY16" fmla="*/ 11311 h 132109"/>
                <a:gd name="connsiteX17" fmla="*/ 29838 w 83799"/>
                <a:gd name="connsiteY17" fmla="*/ 3105 h 132109"/>
                <a:gd name="connsiteX18" fmla="*/ 44831 w 83799"/>
                <a:gd name="connsiteY18" fmla="*/ 0 h 132109"/>
                <a:gd name="connsiteX19" fmla="*/ 61977 w 83799"/>
                <a:gd name="connsiteY19" fmla="*/ 2144 h 132109"/>
                <a:gd name="connsiteX20" fmla="*/ 77787 w 83799"/>
                <a:gd name="connsiteY20" fmla="*/ 8354 h 132109"/>
                <a:gd name="connsiteX21" fmla="*/ 79717 w 83799"/>
                <a:gd name="connsiteY21" fmla="*/ 39404 h 132109"/>
                <a:gd name="connsiteX22" fmla="*/ 76599 w 83799"/>
                <a:gd name="connsiteY22" fmla="*/ 39404 h 132109"/>
                <a:gd name="connsiteX23" fmla="*/ 66431 w 83799"/>
                <a:gd name="connsiteY23" fmla="*/ 18630 h 132109"/>
                <a:gd name="connsiteX24" fmla="*/ 55149 w 83799"/>
                <a:gd name="connsiteY24" fmla="*/ 11681 h 132109"/>
                <a:gd name="connsiteX25" fmla="*/ 43644 w 83799"/>
                <a:gd name="connsiteY25" fmla="*/ 9537 h 132109"/>
                <a:gd name="connsiteX26" fmla="*/ 29690 w 83799"/>
                <a:gd name="connsiteY26" fmla="*/ 15155 h 132109"/>
                <a:gd name="connsiteX27" fmla="*/ 24123 w 83799"/>
                <a:gd name="connsiteY27" fmla="*/ 29349 h 132109"/>
                <a:gd name="connsiteX28" fmla="*/ 30061 w 83799"/>
                <a:gd name="connsiteY28" fmla="*/ 44283 h 132109"/>
                <a:gd name="connsiteX29" fmla="*/ 49285 w 83799"/>
                <a:gd name="connsiteY29" fmla="*/ 55964 h 132109"/>
                <a:gd name="connsiteX30" fmla="*/ 68657 w 83799"/>
                <a:gd name="connsiteY30" fmla="*/ 66757 h 132109"/>
                <a:gd name="connsiteX31" fmla="*/ 80088 w 83799"/>
                <a:gd name="connsiteY31" fmla="*/ 78290 h 132109"/>
                <a:gd name="connsiteX32" fmla="*/ 83799 w 83799"/>
                <a:gd name="connsiteY32" fmla="*/ 94628 h 132109"/>
                <a:gd name="connsiteX33" fmla="*/ 79939 w 83799"/>
                <a:gd name="connsiteY33" fmla="*/ 110744 h 132109"/>
                <a:gd name="connsiteX34" fmla="*/ 69622 w 83799"/>
                <a:gd name="connsiteY34" fmla="*/ 122499 h 132109"/>
                <a:gd name="connsiteX35" fmla="*/ 55668 w 83799"/>
                <a:gd name="connsiteY35" fmla="*/ 129670 h 132109"/>
                <a:gd name="connsiteX36" fmla="*/ 40749 w 83799"/>
                <a:gd name="connsiteY36" fmla="*/ 132110 h 132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799" h="132109">
                  <a:moveTo>
                    <a:pt x="40675" y="131814"/>
                  </a:moveTo>
                  <a:cubicBezTo>
                    <a:pt x="32510" y="131814"/>
                    <a:pt x="25533" y="131075"/>
                    <a:pt x="19744" y="129522"/>
                  </a:cubicBezTo>
                  <a:cubicBezTo>
                    <a:pt x="13954" y="127970"/>
                    <a:pt x="8016" y="125678"/>
                    <a:pt x="1930" y="122721"/>
                  </a:cubicBezTo>
                  <a:lnTo>
                    <a:pt x="0" y="90710"/>
                  </a:lnTo>
                  <a:lnTo>
                    <a:pt x="3117" y="90710"/>
                  </a:lnTo>
                  <a:lnTo>
                    <a:pt x="13435" y="111853"/>
                  </a:lnTo>
                  <a:cubicBezTo>
                    <a:pt x="17962" y="115624"/>
                    <a:pt x="22490" y="118359"/>
                    <a:pt x="26869" y="119985"/>
                  </a:cubicBezTo>
                  <a:cubicBezTo>
                    <a:pt x="31323" y="121686"/>
                    <a:pt x="35702" y="122499"/>
                    <a:pt x="40155" y="122499"/>
                  </a:cubicBezTo>
                  <a:cubicBezTo>
                    <a:pt x="47652" y="122499"/>
                    <a:pt x="53664" y="120577"/>
                    <a:pt x="57969" y="116659"/>
                  </a:cubicBezTo>
                  <a:cubicBezTo>
                    <a:pt x="62274" y="112740"/>
                    <a:pt x="64501" y="107491"/>
                    <a:pt x="64501" y="100764"/>
                  </a:cubicBezTo>
                  <a:cubicBezTo>
                    <a:pt x="64501" y="95441"/>
                    <a:pt x="63313" y="91227"/>
                    <a:pt x="60864" y="88048"/>
                  </a:cubicBezTo>
                  <a:cubicBezTo>
                    <a:pt x="58489" y="84869"/>
                    <a:pt x="54926" y="82060"/>
                    <a:pt x="50176" y="79547"/>
                  </a:cubicBezTo>
                  <a:cubicBezTo>
                    <a:pt x="45425" y="77033"/>
                    <a:pt x="39636" y="74076"/>
                    <a:pt x="32733" y="70749"/>
                  </a:cubicBezTo>
                  <a:cubicBezTo>
                    <a:pt x="23529" y="66314"/>
                    <a:pt x="16404" y="61730"/>
                    <a:pt x="11505" y="56851"/>
                  </a:cubicBezTo>
                  <a:cubicBezTo>
                    <a:pt x="6606" y="51971"/>
                    <a:pt x="4082" y="45170"/>
                    <a:pt x="4082" y="36373"/>
                  </a:cubicBezTo>
                  <a:cubicBezTo>
                    <a:pt x="4082" y="31715"/>
                    <a:pt x="5196" y="27206"/>
                    <a:pt x="7497" y="22918"/>
                  </a:cubicBezTo>
                  <a:cubicBezTo>
                    <a:pt x="9798" y="18556"/>
                    <a:pt x="12841" y="14712"/>
                    <a:pt x="16775" y="11311"/>
                  </a:cubicBezTo>
                  <a:cubicBezTo>
                    <a:pt x="20709" y="7910"/>
                    <a:pt x="25014" y="5175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9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431" y="18630"/>
                  </a:lnTo>
                  <a:cubicBezTo>
                    <a:pt x="62274" y="15377"/>
                    <a:pt x="58489" y="13085"/>
                    <a:pt x="55149" y="11681"/>
                  </a:cubicBezTo>
                  <a:cubicBezTo>
                    <a:pt x="51809" y="10276"/>
                    <a:pt x="47949" y="9537"/>
                    <a:pt x="43644" y="9537"/>
                  </a:cubicBezTo>
                  <a:cubicBezTo>
                    <a:pt x="38077" y="9537"/>
                    <a:pt x="33401" y="11385"/>
                    <a:pt x="29690" y="15155"/>
                  </a:cubicBezTo>
                  <a:cubicBezTo>
                    <a:pt x="25978" y="18926"/>
                    <a:pt x="24123" y="23657"/>
                    <a:pt x="24123" y="29349"/>
                  </a:cubicBezTo>
                  <a:cubicBezTo>
                    <a:pt x="24123" y="35707"/>
                    <a:pt x="26127" y="40660"/>
                    <a:pt x="30061" y="44283"/>
                  </a:cubicBezTo>
                  <a:cubicBezTo>
                    <a:pt x="33995" y="47905"/>
                    <a:pt x="40452" y="51750"/>
                    <a:pt x="49285" y="55964"/>
                  </a:cubicBezTo>
                  <a:cubicBezTo>
                    <a:pt x="57078" y="59734"/>
                    <a:pt x="63536" y="63282"/>
                    <a:pt x="68657" y="66757"/>
                  </a:cubicBezTo>
                  <a:cubicBezTo>
                    <a:pt x="73779" y="70158"/>
                    <a:pt x="77564" y="74002"/>
                    <a:pt x="80088" y="78290"/>
                  </a:cubicBezTo>
                  <a:cubicBezTo>
                    <a:pt x="82537" y="82578"/>
                    <a:pt x="83799" y="87974"/>
                    <a:pt x="83799" y="94628"/>
                  </a:cubicBezTo>
                  <a:cubicBezTo>
                    <a:pt x="83799" y="100690"/>
                    <a:pt x="82537" y="106087"/>
                    <a:pt x="79939" y="110744"/>
                  </a:cubicBezTo>
                  <a:cubicBezTo>
                    <a:pt x="77342" y="115402"/>
                    <a:pt x="73927" y="119320"/>
                    <a:pt x="69622" y="122499"/>
                  </a:cubicBezTo>
                  <a:cubicBezTo>
                    <a:pt x="65317" y="125678"/>
                    <a:pt x="60715" y="128043"/>
                    <a:pt x="55668" y="129670"/>
                  </a:cubicBezTo>
                  <a:cubicBezTo>
                    <a:pt x="50695" y="131296"/>
                    <a:pt x="45722" y="132110"/>
                    <a:pt x="40749" y="132110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E919C78B-070F-619E-E1C5-D45EF36029DC}"/>
                </a:ext>
              </a:extLst>
            </p:cNvPr>
            <p:cNvSpPr/>
            <p:nvPr/>
          </p:nvSpPr>
          <p:spPr>
            <a:xfrm>
              <a:off x="2727649" y="1182871"/>
              <a:ext cx="111558" cy="131961"/>
            </a:xfrm>
            <a:custGeom>
              <a:avLst/>
              <a:gdLst>
                <a:gd name="connsiteX0" fmla="*/ 65243 w 111558"/>
                <a:gd name="connsiteY0" fmla="*/ 131962 h 131961"/>
                <a:gd name="connsiteX1" fmla="*/ 30580 w 111558"/>
                <a:gd name="connsiteY1" fmla="*/ 123830 h 131961"/>
                <a:gd name="connsiteX2" fmla="*/ 8016 w 111558"/>
                <a:gd name="connsiteY2" fmla="*/ 101503 h 131961"/>
                <a:gd name="connsiteX3" fmla="*/ 0 w 111558"/>
                <a:gd name="connsiteY3" fmla="*/ 69271 h 131961"/>
                <a:gd name="connsiteX4" fmla="*/ 5493 w 111558"/>
                <a:gd name="connsiteY4" fmla="*/ 42878 h 131961"/>
                <a:gd name="connsiteX5" fmla="*/ 20412 w 111558"/>
                <a:gd name="connsiteY5" fmla="*/ 20774 h 131961"/>
                <a:gd name="connsiteX6" fmla="*/ 42159 w 111558"/>
                <a:gd name="connsiteY6" fmla="*/ 5545 h 131961"/>
                <a:gd name="connsiteX7" fmla="*/ 68286 w 111558"/>
                <a:gd name="connsiteY7" fmla="*/ 0 h 131961"/>
                <a:gd name="connsiteX8" fmla="*/ 85061 w 111558"/>
                <a:gd name="connsiteY8" fmla="*/ 1257 h 131961"/>
                <a:gd name="connsiteX9" fmla="*/ 97234 w 111558"/>
                <a:gd name="connsiteY9" fmla="*/ 4584 h 131961"/>
                <a:gd name="connsiteX10" fmla="*/ 108070 w 111558"/>
                <a:gd name="connsiteY10" fmla="*/ 9315 h 131961"/>
                <a:gd name="connsiteX11" fmla="*/ 109258 w 111558"/>
                <a:gd name="connsiteY11" fmla="*/ 43839 h 131961"/>
                <a:gd name="connsiteX12" fmla="*/ 105769 w 111558"/>
                <a:gd name="connsiteY12" fmla="*/ 43839 h 131961"/>
                <a:gd name="connsiteX13" fmla="*/ 92335 w 111558"/>
                <a:gd name="connsiteY13" fmla="*/ 18630 h 131961"/>
                <a:gd name="connsiteX14" fmla="*/ 80385 w 111558"/>
                <a:gd name="connsiteY14" fmla="*/ 11829 h 131961"/>
                <a:gd name="connsiteX15" fmla="*/ 68435 w 111558"/>
                <a:gd name="connsiteY15" fmla="*/ 9685 h 131961"/>
                <a:gd name="connsiteX16" fmla="*/ 44238 w 111558"/>
                <a:gd name="connsiteY16" fmla="*/ 16634 h 131961"/>
                <a:gd name="connsiteX17" fmla="*/ 27389 w 111558"/>
                <a:gd name="connsiteY17" fmla="*/ 35929 h 131961"/>
                <a:gd name="connsiteX18" fmla="*/ 21228 w 111558"/>
                <a:gd name="connsiteY18" fmla="*/ 64391 h 131961"/>
                <a:gd name="connsiteX19" fmla="*/ 27166 w 111558"/>
                <a:gd name="connsiteY19" fmla="*/ 95367 h 131961"/>
                <a:gd name="connsiteX20" fmla="*/ 43273 w 111558"/>
                <a:gd name="connsiteY20" fmla="*/ 115032 h 131961"/>
                <a:gd name="connsiteX21" fmla="*/ 65688 w 111558"/>
                <a:gd name="connsiteY21" fmla="*/ 121834 h 131961"/>
                <a:gd name="connsiteX22" fmla="*/ 82760 w 111558"/>
                <a:gd name="connsiteY22" fmla="*/ 119098 h 131961"/>
                <a:gd name="connsiteX23" fmla="*/ 95155 w 111558"/>
                <a:gd name="connsiteY23" fmla="*/ 112666 h 131961"/>
                <a:gd name="connsiteX24" fmla="*/ 108219 w 111558"/>
                <a:gd name="connsiteY24" fmla="*/ 90932 h 131961"/>
                <a:gd name="connsiteX25" fmla="*/ 111559 w 111558"/>
                <a:gd name="connsiteY25" fmla="*/ 90932 h 131961"/>
                <a:gd name="connsiteX26" fmla="*/ 109258 w 111558"/>
                <a:gd name="connsiteY26" fmla="*/ 122203 h 131961"/>
                <a:gd name="connsiteX27" fmla="*/ 90925 w 111558"/>
                <a:gd name="connsiteY27" fmla="*/ 129152 h 131961"/>
                <a:gd name="connsiteX28" fmla="*/ 65614 w 111558"/>
                <a:gd name="connsiteY28" fmla="*/ 131888 h 131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11558" h="131961">
                  <a:moveTo>
                    <a:pt x="65243" y="131962"/>
                  </a:moveTo>
                  <a:cubicBezTo>
                    <a:pt x="51883" y="131962"/>
                    <a:pt x="40304" y="129226"/>
                    <a:pt x="30580" y="123830"/>
                  </a:cubicBezTo>
                  <a:cubicBezTo>
                    <a:pt x="20857" y="118359"/>
                    <a:pt x="13286" y="110966"/>
                    <a:pt x="8016" y="101503"/>
                  </a:cubicBezTo>
                  <a:cubicBezTo>
                    <a:pt x="2672" y="92040"/>
                    <a:pt x="0" y="81321"/>
                    <a:pt x="0" y="69271"/>
                  </a:cubicBezTo>
                  <a:cubicBezTo>
                    <a:pt x="0" y="59956"/>
                    <a:pt x="1781" y="51158"/>
                    <a:pt x="5493" y="42878"/>
                  </a:cubicBezTo>
                  <a:cubicBezTo>
                    <a:pt x="9130" y="34598"/>
                    <a:pt x="14103" y="27206"/>
                    <a:pt x="20412" y="20774"/>
                  </a:cubicBezTo>
                  <a:cubicBezTo>
                    <a:pt x="26721" y="14268"/>
                    <a:pt x="33921" y="9241"/>
                    <a:pt x="42159" y="5545"/>
                  </a:cubicBezTo>
                  <a:cubicBezTo>
                    <a:pt x="50324" y="1848"/>
                    <a:pt x="59008" y="0"/>
                    <a:pt x="68286" y="0"/>
                  </a:cubicBezTo>
                  <a:cubicBezTo>
                    <a:pt x="74892" y="0"/>
                    <a:pt x="80459" y="444"/>
                    <a:pt x="85061" y="1257"/>
                  </a:cubicBezTo>
                  <a:cubicBezTo>
                    <a:pt x="89589" y="2070"/>
                    <a:pt x="93671" y="3179"/>
                    <a:pt x="97234" y="4584"/>
                  </a:cubicBezTo>
                  <a:cubicBezTo>
                    <a:pt x="100796" y="5914"/>
                    <a:pt x="104434" y="7541"/>
                    <a:pt x="108070" y="9315"/>
                  </a:cubicBezTo>
                  <a:lnTo>
                    <a:pt x="109258" y="43839"/>
                  </a:lnTo>
                  <a:lnTo>
                    <a:pt x="105769" y="43839"/>
                  </a:lnTo>
                  <a:lnTo>
                    <a:pt x="92335" y="18630"/>
                  </a:lnTo>
                  <a:cubicBezTo>
                    <a:pt x="87881" y="15525"/>
                    <a:pt x="83948" y="13233"/>
                    <a:pt x="80385" y="11829"/>
                  </a:cubicBezTo>
                  <a:cubicBezTo>
                    <a:pt x="76822" y="10424"/>
                    <a:pt x="72814" y="9685"/>
                    <a:pt x="68435" y="9685"/>
                  </a:cubicBezTo>
                  <a:cubicBezTo>
                    <a:pt x="59454" y="9685"/>
                    <a:pt x="51437" y="12050"/>
                    <a:pt x="44238" y="16634"/>
                  </a:cubicBezTo>
                  <a:cubicBezTo>
                    <a:pt x="37038" y="21217"/>
                    <a:pt x="31471" y="27723"/>
                    <a:pt x="27389" y="35929"/>
                  </a:cubicBezTo>
                  <a:cubicBezTo>
                    <a:pt x="23306" y="44135"/>
                    <a:pt x="21228" y="53598"/>
                    <a:pt x="21228" y="64391"/>
                  </a:cubicBezTo>
                  <a:cubicBezTo>
                    <a:pt x="21228" y="76442"/>
                    <a:pt x="23232" y="86718"/>
                    <a:pt x="27166" y="95367"/>
                  </a:cubicBezTo>
                  <a:cubicBezTo>
                    <a:pt x="31100" y="103943"/>
                    <a:pt x="36518" y="110523"/>
                    <a:pt x="43273" y="115032"/>
                  </a:cubicBezTo>
                  <a:cubicBezTo>
                    <a:pt x="50027" y="119542"/>
                    <a:pt x="57524" y="121834"/>
                    <a:pt x="65688" y="121834"/>
                  </a:cubicBezTo>
                  <a:cubicBezTo>
                    <a:pt x="72443" y="121834"/>
                    <a:pt x="78158" y="120946"/>
                    <a:pt x="82760" y="119098"/>
                  </a:cubicBezTo>
                  <a:cubicBezTo>
                    <a:pt x="87362" y="117250"/>
                    <a:pt x="91518" y="115180"/>
                    <a:pt x="95155" y="112666"/>
                  </a:cubicBezTo>
                  <a:lnTo>
                    <a:pt x="108219" y="90932"/>
                  </a:lnTo>
                  <a:lnTo>
                    <a:pt x="111559" y="90932"/>
                  </a:lnTo>
                  <a:lnTo>
                    <a:pt x="109258" y="122203"/>
                  </a:lnTo>
                  <a:cubicBezTo>
                    <a:pt x="103543" y="125086"/>
                    <a:pt x="97456" y="127378"/>
                    <a:pt x="90925" y="129152"/>
                  </a:cubicBezTo>
                  <a:cubicBezTo>
                    <a:pt x="84393" y="130927"/>
                    <a:pt x="76006" y="131888"/>
                    <a:pt x="65614" y="131888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37349CA3-C58B-7CE1-7138-CBFC883F8EB8}"/>
                </a:ext>
              </a:extLst>
            </p:cNvPr>
            <p:cNvSpPr/>
            <p:nvPr/>
          </p:nvSpPr>
          <p:spPr>
            <a:xfrm>
              <a:off x="2870086" y="1183019"/>
              <a:ext cx="131079" cy="131887"/>
            </a:xfrm>
            <a:custGeom>
              <a:avLst/>
              <a:gdLst>
                <a:gd name="connsiteX0" fmla="*/ 69325 w 131079"/>
                <a:gd name="connsiteY0" fmla="*/ 122129 h 131887"/>
                <a:gd name="connsiteX1" fmla="*/ 90182 w 131079"/>
                <a:gd name="connsiteY1" fmla="*/ 115919 h 131887"/>
                <a:gd name="connsiteX2" fmla="*/ 104211 w 131079"/>
                <a:gd name="connsiteY2" fmla="*/ 98472 h 131887"/>
                <a:gd name="connsiteX3" fmla="*/ 109258 w 131079"/>
                <a:gd name="connsiteY3" fmla="*/ 71858 h 131887"/>
                <a:gd name="connsiteX4" fmla="*/ 103023 w 131079"/>
                <a:gd name="connsiteY4" fmla="*/ 38960 h 131887"/>
                <a:gd name="connsiteX5" fmla="*/ 86100 w 131079"/>
                <a:gd name="connsiteY5" fmla="*/ 17151 h 131887"/>
                <a:gd name="connsiteX6" fmla="*/ 62348 w 131079"/>
                <a:gd name="connsiteY6" fmla="*/ 9389 h 131887"/>
                <a:gd name="connsiteX7" fmla="*/ 41343 w 131079"/>
                <a:gd name="connsiteY7" fmla="*/ 15525 h 131887"/>
                <a:gd name="connsiteX8" fmla="*/ 27017 w 131079"/>
                <a:gd name="connsiteY8" fmla="*/ 32898 h 131887"/>
                <a:gd name="connsiteX9" fmla="*/ 21822 w 131079"/>
                <a:gd name="connsiteY9" fmla="*/ 59512 h 131887"/>
                <a:gd name="connsiteX10" fmla="*/ 28131 w 131079"/>
                <a:gd name="connsiteY10" fmla="*/ 92484 h 131887"/>
                <a:gd name="connsiteX11" fmla="*/ 45277 w 131079"/>
                <a:gd name="connsiteY11" fmla="*/ 114441 h 131887"/>
                <a:gd name="connsiteX12" fmla="*/ 69325 w 131079"/>
                <a:gd name="connsiteY12" fmla="*/ 122203 h 131887"/>
                <a:gd name="connsiteX13" fmla="*/ 65466 w 131079"/>
                <a:gd name="connsiteY13" fmla="*/ 131888 h 131887"/>
                <a:gd name="connsiteX14" fmla="*/ 39487 w 131079"/>
                <a:gd name="connsiteY14" fmla="*/ 126935 h 131887"/>
                <a:gd name="connsiteX15" fmla="*/ 18630 w 131079"/>
                <a:gd name="connsiteY15" fmla="*/ 113184 h 131887"/>
                <a:gd name="connsiteX16" fmla="*/ 4899 w 131079"/>
                <a:gd name="connsiteY16" fmla="*/ 92336 h 131887"/>
                <a:gd name="connsiteX17" fmla="*/ 0 w 131079"/>
                <a:gd name="connsiteY17" fmla="*/ 65944 h 131887"/>
                <a:gd name="connsiteX18" fmla="*/ 4899 w 131079"/>
                <a:gd name="connsiteY18" fmla="*/ 39552 h 131887"/>
                <a:gd name="connsiteX19" fmla="*/ 18630 w 131079"/>
                <a:gd name="connsiteY19" fmla="*/ 18704 h 131887"/>
                <a:gd name="connsiteX20" fmla="*/ 39487 w 131079"/>
                <a:gd name="connsiteY20" fmla="*/ 4953 h 131887"/>
                <a:gd name="connsiteX21" fmla="*/ 65466 w 131079"/>
                <a:gd name="connsiteY21" fmla="*/ 0 h 131887"/>
                <a:gd name="connsiteX22" fmla="*/ 91444 w 131079"/>
                <a:gd name="connsiteY22" fmla="*/ 4953 h 131887"/>
                <a:gd name="connsiteX23" fmla="*/ 112301 w 131079"/>
                <a:gd name="connsiteY23" fmla="*/ 18704 h 131887"/>
                <a:gd name="connsiteX24" fmla="*/ 126107 w 131079"/>
                <a:gd name="connsiteY24" fmla="*/ 39552 h 131887"/>
                <a:gd name="connsiteX25" fmla="*/ 131080 w 131079"/>
                <a:gd name="connsiteY25" fmla="*/ 65944 h 131887"/>
                <a:gd name="connsiteX26" fmla="*/ 126107 w 131079"/>
                <a:gd name="connsiteY26" fmla="*/ 92336 h 131887"/>
                <a:gd name="connsiteX27" fmla="*/ 112301 w 131079"/>
                <a:gd name="connsiteY27" fmla="*/ 113184 h 131887"/>
                <a:gd name="connsiteX28" fmla="*/ 91444 w 131079"/>
                <a:gd name="connsiteY28" fmla="*/ 126935 h 131887"/>
                <a:gd name="connsiteX29" fmla="*/ 65466 w 131079"/>
                <a:gd name="connsiteY29" fmla="*/ 131888 h 131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31079" h="131887">
                  <a:moveTo>
                    <a:pt x="69325" y="122129"/>
                  </a:moveTo>
                  <a:cubicBezTo>
                    <a:pt x="77267" y="122129"/>
                    <a:pt x="84170" y="120059"/>
                    <a:pt x="90182" y="115919"/>
                  </a:cubicBezTo>
                  <a:cubicBezTo>
                    <a:pt x="96120" y="111779"/>
                    <a:pt x="100796" y="105939"/>
                    <a:pt x="104211" y="98472"/>
                  </a:cubicBezTo>
                  <a:cubicBezTo>
                    <a:pt x="107551" y="91005"/>
                    <a:pt x="109258" y="82134"/>
                    <a:pt x="109258" y="71858"/>
                  </a:cubicBezTo>
                  <a:cubicBezTo>
                    <a:pt x="109258" y="59290"/>
                    <a:pt x="107180" y="48349"/>
                    <a:pt x="103023" y="38960"/>
                  </a:cubicBezTo>
                  <a:cubicBezTo>
                    <a:pt x="98867" y="29571"/>
                    <a:pt x="93226" y="22326"/>
                    <a:pt x="86100" y="17151"/>
                  </a:cubicBezTo>
                  <a:cubicBezTo>
                    <a:pt x="78974" y="11976"/>
                    <a:pt x="71033" y="9389"/>
                    <a:pt x="62348" y="9389"/>
                  </a:cubicBezTo>
                  <a:cubicBezTo>
                    <a:pt x="54406" y="9389"/>
                    <a:pt x="47429" y="11459"/>
                    <a:pt x="41343" y="15525"/>
                  </a:cubicBezTo>
                  <a:cubicBezTo>
                    <a:pt x="35256" y="19591"/>
                    <a:pt x="30506" y="25357"/>
                    <a:pt x="27017" y="32898"/>
                  </a:cubicBezTo>
                  <a:cubicBezTo>
                    <a:pt x="23603" y="40439"/>
                    <a:pt x="21822" y="49236"/>
                    <a:pt x="21822" y="59512"/>
                  </a:cubicBezTo>
                  <a:cubicBezTo>
                    <a:pt x="21822" y="72080"/>
                    <a:pt x="23900" y="83021"/>
                    <a:pt x="28131" y="92484"/>
                  </a:cubicBezTo>
                  <a:cubicBezTo>
                    <a:pt x="32362" y="101947"/>
                    <a:pt x="38077" y="109266"/>
                    <a:pt x="45277" y="114441"/>
                  </a:cubicBezTo>
                  <a:cubicBezTo>
                    <a:pt x="52477" y="119616"/>
                    <a:pt x="60493" y="122203"/>
                    <a:pt x="69325" y="122203"/>
                  </a:cubicBezTo>
                  <a:moveTo>
                    <a:pt x="65466" y="131888"/>
                  </a:moveTo>
                  <a:cubicBezTo>
                    <a:pt x="56113" y="131888"/>
                    <a:pt x="47429" y="130261"/>
                    <a:pt x="39487" y="126935"/>
                  </a:cubicBezTo>
                  <a:cubicBezTo>
                    <a:pt x="31471" y="123608"/>
                    <a:pt x="24568" y="119024"/>
                    <a:pt x="18630" y="113184"/>
                  </a:cubicBezTo>
                  <a:cubicBezTo>
                    <a:pt x="12692" y="107270"/>
                    <a:pt x="8165" y="100320"/>
                    <a:pt x="4899" y="92336"/>
                  </a:cubicBezTo>
                  <a:cubicBezTo>
                    <a:pt x="1633" y="84352"/>
                    <a:pt x="0" y="75555"/>
                    <a:pt x="0" y="65944"/>
                  </a:cubicBezTo>
                  <a:cubicBezTo>
                    <a:pt x="0" y="56333"/>
                    <a:pt x="1633" y="47610"/>
                    <a:pt x="4899" y="39552"/>
                  </a:cubicBezTo>
                  <a:cubicBezTo>
                    <a:pt x="8165" y="31567"/>
                    <a:pt x="12692" y="24544"/>
                    <a:pt x="18630" y="18704"/>
                  </a:cubicBezTo>
                  <a:cubicBezTo>
                    <a:pt x="24568" y="12790"/>
                    <a:pt x="31471" y="8206"/>
                    <a:pt x="39487" y="4953"/>
                  </a:cubicBezTo>
                  <a:cubicBezTo>
                    <a:pt x="47503" y="1626"/>
                    <a:pt x="56113" y="0"/>
                    <a:pt x="65466" y="0"/>
                  </a:cubicBezTo>
                  <a:cubicBezTo>
                    <a:pt x="74818" y="0"/>
                    <a:pt x="83502" y="1626"/>
                    <a:pt x="91444" y="4953"/>
                  </a:cubicBezTo>
                  <a:cubicBezTo>
                    <a:pt x="99460" y="8280"/>
                    <a:pt x="106363" y="12864"/>
                    <a:pt x="112301" y="18704"/>
                  </a:cubicBezTo>
                  <a:cubicBezTo>
                    <a:pt x="118239" y="24618"/>
                    <a:pt x="122841" y="31567"/>
                    <a:pt x="126107" y="39552"/>
                  </a:cubicBezTo>
                  <a:cubicBezTo>
                    <a:pt x="129447" y="47536"/>
                    <a:pt x="131080" y="56407"/>
                    <a:pt x="131080" y="65944"/>
                  </a:cubicBezTo>
                  <a:cubicBezTo>
                    <a:pt x="131080" y="75481"/>
                    <a:pt x="129447" y="84352"/>
                    <a:pt x="126107" y="92336"/>
                  </a:cubicBezTo>
                  <a:cubicBezTo>
                    <a:pt x="122767" y="100320"/>
                    <a:pt x="118165" y="107344"/>
                    <a:pt x="112301" y="113184"/>
                  </a:cubicBezTo>
                  <a:cubicBezTo>
                    <a:pt x="106363" y="119098"/>
                    <a:pt x="99460" y="123682"/>
                    <a:pt x="91444" y="126935"/>
                  </a:cubicBezTo>
                  <a:cubicBezTo>
                    <a:pt x="83428" y="130261"/>
                    <a:pt x="74818" y="131888"/>
                    <a:pt x="65466" y="131888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94B182EA-CE29-7A7B-9717-A54EDB7B4DF1}"/>
                </a:ext>
              </a:extLst>
            </p:cNvPr>
            <p:cNvSpPr/>
            <p:nvPr/>
          </p:nvSpPr>
          <p:spPr>
            <a:xfrm>
              <a:off x="3023359" y="1184867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06AF5046-A2AF-EEA9-8A65-BEB55EF736A2}"/>
                </a:ext>
              </a:extLst>
            </p:cNvPr>
            <p:cNvSpPr/>
            <p:nvPr/>
          </p:nvSpPr>
          <p:spPr>
            <a:xfrm>
              <a:off x="3105599" y="1184867"/>
              <a:ext cx="99311" cy="128043"/>
            </a:xfrm>
            <a:custGeom>
              <a:avLst/>
              <a:gdLst>
                <a:gd name="connsiteX0" fmla="*/ 0 w 99311"/>
                <a:gd name="connsiteY0" fmla="*/ 128043 h 128043"/>
                <a:gd name="connsiteX1" fmla="*/ 0 w 99311"/>
                <a:gd name="connsiteY1" fmla="*/ 124938 h 128043"/>
                <a:gd name="connsiteX2" fmla="*/ 15735 w 99311"/>
                <a:gd name="connsiteY2" fmla="*/ 117176 h 128043"/>
                <a:gd name="connsiteX3" fmla="*/ 15735 w 99311"/>
                <a:gd name="connsiteY3" fmla="*/ 10867 h 128043"/>
                <a:gd name="connsiteX4" fmla="*/ 0 w 99311"/>
                <a:gd name="connsiteY4" fmla="*/ 3105 h 128043"/>
                <a:gd name="connsiteX5" fmla="*/ 0 w 99311"/>
                <a:gd name="connsiteY5" fmla="*/ 0 h 128043"/>
                <a:gd name="connsiteX6" fmla="*/ 53961 w 99311"/>
                <a:gd name="connsiteY6" fmla="*/ 0 h 128043"/>
                <a:gd name="connsiteX7" fmla="*/ 53961 w 99311"/>
                <a:gd name="connsiteY7" fmla="*/ 3105 h 128043"/>
                <a:gd name="connsiteX8" fmla="*/ 36221 w 99311"/>
                <a:gd name="connsiteY8" fmla="*/ 10867 h 128043"/>
                <a:gd name="connsiteX9" fmla="*/ 36221 w 99311"/>
                <a:gd name="connsiteY9" fmla="*/ 117398 h 128043"/>
                <a:gd name="connsiteX10" fmla="*/ 82389 w 99311"/>
                <a:gd name="connsiteY10" fmla="*/ 117398 h 128043"/>
                <a:gd name="connsiteX11" fmla="*/ 96194 w 99311"/>
                <a:gd name="connsiteY11" fmla="*/ 83982 h 128043"/>
                <a:gd name="connsiteX12" fmla="*/ 99312 w 99311"/>
                <a:gd name="connsiteY12" fmla="*/ 83982 h 128043"/>
                <a:gd name="connsiteX13" fmla="*/ 99312 w 99311"/>
                <a:gd name="connsiteY13" fmla="*/ 128043 h 128043"/>
                <a:gd name="connsiteX14" fmla="*/ 0 w 99311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1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3982"/>
                  </a:lnTo>
                  <a:lnTo>
                    <a:pt x="99312" y="83982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A702719E-CEBE-1542-1074-A1FAB757957F}"/>
                </a:ext>
              </a:extLst>
            </p:cNvPr>
            <p:cNvSpPr/>
            <p:nvPr/>
          </p:nvSpPr>
          <p:spPr>
            <a:xfrm>
              <a:off x="3255680" y="1197731"/>
              <a:ext cx="107699" cy="103277"/>
            </a:xfrm>
            <a:custGeom>
              <a:avLst/>
              <a:gdLst>
                <a:gd name="connsiteX0" fmla="*/ 0 w 107699"/>
                <a:gd name="connsiteY0" fmla="*/ 102464 h 103277"/>
                <a:gd name="connsiteX1" fmla="*/ 0 w 107699"/>
                <a:gd name="connsiteY1" fmla="*/ 99951 h 103277"/>
                <a:gd name="connsiteX2" fmla="*/ 12618 w 107699"/>
                <a:gd name="connsiteY2" fmla="*/ 93741 h 103277"/>
                <a:gd name="connsiteX3" fmla="*/ 12618 w 107699"/>
                <a:gd name="connsiteY3" fmla="*/ 9019 h 103277"/>
                <a:gd name="connsiteX4" fmla="*/ 148 w 107699"/>
                <a:gd name="connsiteY4" fmla="*/ 2514 h 103277"/>
                <a:gd name="connsiteX5" fmla="*/ 148 w 107699"/>
                <a:gd name="connsiteY5" fmla="*/ 0 h 103277"/>
                <a:gd name="connsiteX6" fmla="*/ 24642 w 107699"/>
                <a:gd name="connsiteY6" fmla="*/ 0 h 103277"/>
                <a:gd name="connsiteX7" fmla="*/ 84319 w 107699"/>
                <a:gd name="connsiteY7" fmla="*/ 73115 h 103277"/>
                <a:gd name="connsiteX8" fmla="*/ 84319 w 107699"/>
                <a:gd name="connsiteY8" fmla="*/ 8576 h 103277"/>
                <a:gd name="connsiteX9" fmla="*/ 68286 w 107699"/>
                <a:gd name="connsiteY9" fmla="*/ 2514 h 103277"/>
                <a:gd name="connsiteX10" fmla="*/ 68286 w 107699"/>
                <a:gd name="connsiteY10" fmla="*/ 0 h 103277"/>
                <a:gd name="connsiteX11" fmla="*/ 107699 w 107699"/>
                <a:gd name="connsiteY11" fmla="*/ 0 h 103277"/>
                <a:gd name="connsiteX12" fmla="*/ 107699 w 107699"/>
                <a:gd name="connsiteY12" fmla="*/ 2514 h 103277"/>
                <a:gd name="connsiteX13" fmla="*/ 95230 w 107699"/>
                <a:gd name="connsiteY13" fmla="*/ 8576 h 103277"/>
                <a:gd name="connsiteX14" fmla="*/ 95230 w 107699"/>
                <a:gd name="connsiteY14" fmla="*/ 103278 h 103277"/>
                <a:gd name="connsiteX15" fmla="*/ 88549 w 107699"/>
                <a:gd name="connsiteY15" fmla="*/ 103278 h 103277"/>
                <a:gd name="connsiteX16" fmla="*/ 23529 w 107699"/>
                <a:gd name="connsiteY16" fmla="*/ 23805 h 103277"/>
                <a:gd name="connsiteX17" fmla="*/ 23529 w 107699"/>
                <a:gd name="connsiteY17" fmla="*/ 93963 h 103277"/>
                <a:gd name="connsiteX18" fmla="*/ 39561 w 107699"/>
                <a:gd name="connsiteY18" fmla="*/ 99951 h 103277"/>
                <a:gd name="connsiteX19" fmla="*/ 39561 w 107699"/>
                <a:gd name="connsiteY19" fmla="*/ 102464 h 103277"/>
                <a:gd name="connsiteX20" fmla="*/ 0 w 107699"/>
                <a:gd name="connsiteY20" fmla="*/ 102464 h 10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7699" h="103277">
                  <a:moveTo>
                    <a:pt x="0" y="102464"/>
                  </a:moveTo>
                  <a:lnTo>
                    <a:pt x="0" y="99951"/>
                  </a:lnTo>
                  <a:lnTo>
                    <a:pt x="12618" y="93741"/>
                  </a:lnTo>
                  <a:lnTo>
                    <a:pt x="12618" y="9019"/>
                  </a:lnTo>
                  <a:lnTo>
                    <a:pt x="148" y="2514"/>
                  </a:lnTo>
                  <a:lnTo>
                    <a:pt x="148" y="0"/>
                  </a:lnTo>
                  <a:lnTo>
                    <a:pt x="24642" y="0"/>
                  </a:lnTo>
                  <a:lnTo>
                    <a:pt x="84319" y="73115"/>
                  </a:lnTo>
                  <a:lnTo>
                    <a:pt x="84319" y="8576"/>
                  </a:lnTo>
                  <a:lnTo>
                    <a:pt x="68286" y="2514"/>
                  </a:lnTo>
                  <a:lnTo>
                    <a:pt x="68286" y="0"/>
                  </a:lnTo>
                  <a:lnTo>
                    <a:pt x="107699" y="0"/>
                  </a:lnTo>
                  <a:lnTo>
                    <a:pt x="107699" y="2514"/>
                  </a:lnTo>
                  <a:lnTo>
                    <a:pt x="95230" y="8576"/>
                  </a:lnTo>
                  <a:lnTo>
                    <a:pt x="95230" y="103278"/>
                  </a:lnTo>
                  <a:lnTo>
                    <a:pt x="88549" y="103278"/>
                  </a:lnTo>
                  <a:lnTo>
                    <a:pt x="23529" y="23805"/>
                  </a:lnTo>
                  <a:lnTo>
                    <a:pt x="23529" y="93963"/>
                  </a:lnTo>
                  <a:lnTo>
                    <a:pt x="39561" y="99951"/>
                  </a:lnTo>
                  <a:lnTo>
                    <a:pt x="39561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57F96772-38DC-80BD-1540-21A1D8CCE8EE}"/>
                </a:ext>
              </a:extLst>
            </p:cNvPr>
            <p:cNvSpPr/>
            <p:nvPr/>
          </p:nvSpPr>
          <p:spPr>
            <a:xfrm>
              <a:off x="3368798" y="1196696"/>
              <a:ext cx="108144" cy="102833"/>
            </a:xfrm>
            <a:custGeom>
              <a:avLst/>
              <a:gdLst>
                <a:gd name="connsiteX0" fmla="*/ 30951 w 108144"/>
                <a:gd name="connsiteY0" fmla="*/ 69049 h 102833"/>
                <a:gd name="connsiteX1" fmla="*/ 30951 w 108144"/>
                <a:gd name="connsiteY1" fmla="*/ 69049 h 102833"/>
                <a:gd name="connsiteX2" fmla="*/ 50472 w 108144"/>
                <a:gd name="connsiteY2" fmla="*/ 21365 h 102833"/>
                <a:gd name="connsiteX3" fmla="*/ 62423 w 108144"/>
                <a:gd name="connsiteY3" fmla="*/ 50567 h 102833"/>
                <a:gd name="connsiteX4" fmla="*/ 31026 w 108144"/>
                <a:gd name="connsiteY4" fmla="*/ 69123 h 102833"/>
                <a:gd name="connsiteX5" fmla="*/ 97605 w 108144"/>
                <a:gd name="connsiteY5" fmla="*/ 94924 h 102833"/>
                <a:gd name="connsiteX6" fmla="*/ 80385 w 108144"/>
                <a:gd name="connsiteY6" fmla="*/ 53450 h 102833"/>
                <a:gd name="connsiteX7" fmla="*/ 80385 w 108144"/>
                <a:gd name="connsiteY7" fmla="*/ 53450 h 102833"/>
                <a:gd name="connsiteX8" fmla="*/ 95081 w 108144"/>
                <a:gd name="connsiteY8" fmla="*/ 51971 h 102833"/>
                <a:gd name="connsiteX9" fmla="*/ 92186 w 108144"/>
                <a:gd name="connsiteY9" fmla="*/ 44948 h 102833"/>
                <a:gd name="connsiteX10" fmla="*/ 77638 w 108144"/>
                <a:gd name="connsiteY10" fmla="*/ 46649 h 102833"/>
                <a:gd name="connsiteX11" fmla="*/ 77638 w 108144"/>
                <a:gd name="connsiteY11" fmla="*/ 46649 h 102833"/>
                <a:gd name="connsiteX12" fmla="*/ 58266 w 108144"/>
                <a:gd name="connsiteY12" fmla="*/ 0 h 102833"/>
                <a:gd name="connsiteX13" fmla="*/ 49730 w 108144"/>
                <a:gd name="connsiteY13" fmla="*/ 0 h 102833"/>
                <a:gd name="connsiteX14" fmla="*/ 9798 w 108144"/>
                <a:gd name="connsiteY14" fmla="*/ 95293 h 102833"/>
                <a:gd name="connsiteX15" fmla="*/ 0 w 108144"/>
                <a:gd name="connsiteY15" fmla="*/ 100394 h 102833"/>
                <a:gd name="connsiteX16" fmla="*/ 0 w 108144"/>
                <a:gd name="connsiteY16" fmla="*/ 102834 h 102833"/>
                <a:gd name="connsiteX17" fmla="*/ 33549 w 108144"/>
                <a:gd name="connsiteY17" fmla="*/ 102834 h 102833"/>
                <a:gd name="connsiteX18" fmla="*/ 33549 w 108144"/>
                <a:gd name="connsiteY18" fmla="*/ 100394 h 102833"/>
                <a:gd name="connsiteX19" fmla="*/ 20709 w 108144"/>
                <a:gd name="connsiteY19" fmla="*/ 95219 h 102833"/>
                <a:gd name="connsiteX20" fmla="*/ 65243 w 108144"/>
                <a:gd name="connsiteY20" fmla="*/ 56999 h 102833"/>
                <a:gd name="connsiteX21" fmla="*/ 65243 w 108144"/>
                <a:gd name="connsiteY21" fmla="*/ 56999 h 102833"/>
                <a:gd name="connsiteX22" fmla="*/ 80756 w 108144"/>
                <a:gd name="connsiteY22" fmla="*/ 94998 h 102833"/>
                <a:gd name="connsiteX23" fmla="*/ 67099 w 108144"/>
                <a:gd name="connsiteY23" fmla="*/ 100394 h 102833"/>
                <a:gd name="connsiteX24" fmla="*/ 67099 w 108144"/>
                <a:gd name="connsiteY24" fmla="*/ 102834 h 102833"/>
                <a:gd name="connsiteX25" fmla="*/ 108145 w 108144"/>
                <a:gd name="connsiteY25" fmla="*/ 102834 h 102833"/>
                <a:gd name="connsiteX26" fmla="*/ 108145 w 108144"/>
                <a:gd name="connsiteY26" fmla="*/ 100394 h 102833"/>
                <a:gd name="connsiteX27" fmla="*/ 97753 w 108144"/>
                <a:gd name="connsiteY27" fmla="*/ 94850 h 102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8144" h="102833">
                  <a:moveTo>
                    <a:pt x="30951" y="69049"/>
                  </a:moveTo>
                  <a:lnTo>
                    <a:pt x="30951" y="69049"/>
                  </a:lnTo>
                  <a:lnTo>
                    <a:pt x="50472" y="21365"/>
                  </a:lnTo>
                  <a:lnTo>
                    <a:pt x="62423" y="50567"/>
                  </a:lnTo>
                  <a:cubicBezTo>
                    <a:pt x="48617" y="55224"/>
                    <a:pt x="38448" y="62174"/>
                    <a:pt x="31026" y="69123"/>
                  </a:cubicBezTo>
                  <a:moveTo>
                    <a:pt x="97605" y="94924"/>
                  </a:moveTo>
                  <a:lnTo>
                    <a:pt x="80385" y="53450"/>
                  </a:lnTo>
                  <a:lnTo>
                    <a:pt x="80385" y="53450"/>
                  </a:lnTo>
                  <a:cubicBezTo>
                    <a:pt x="84913" y="52711"/>
                    <a:pt x="89811" y="52193"/>
                    <a:pt x="95081" y="51971"/>
                  </a:cubicBezTo>
                  <a:lnTo>
                    <a:pt x="92186" y="44948"/>
                  </a:lnTo>
                  <a:cubicBezTo>
                    <a:pt x="86991" y="45244"/>
                    <a:pt x="82166" y="45835"/>
                    <a:pt x="77638" y="46649"/>
                  </a:cubicBezTo>
                  <a:lnTo>
                    <a:pt x="77638" y="46649"/>
                  </a:lnTo>
                  <a:lnTo>
                    <a:pt x="58266" y="0"/>
                  </a:lnTo>
                  <a:lnTo>
                    <a:pt x="49730" y="0"/>
                  </a:lnTo>
                  <a:lnTo>
                    <a:pt x="9798" y="95293"/>
                  </a:lnTo>
                  <a:lnTo>
                    <a:pt x="0" y="100394"/>
                  </a:lnTo>
                  <a:lnTo>
                    <a:pt x="0" y="102834"/>
                  </a:lnTo>
                  <a:lnTo>
                    <a:pt x="33549" y="102834"/>
                  </a:lnTo>
                  <a:lnTo>
                    <a:pt x="33549" y="100394"/>
                  </a:lnTo>
                  <a:lnTo>
                    <a:pt x="20709" y="95219"/>
                  </a:lnTo>
                  <a:cubicBezTo>
                    <a:pt x="22490" y="90636"/>
                    <a:pt x="33252" y="67570"/>
                    <a:pt x="65243" y="56999"/>
                  </a:cubicBezTo>
                  <a:lnTo>
                    <a:pt x="65243" y="56999"/>
                  </a:lnTo>
                  <a:lnTo>
                    <a:pt x="80756" y="94998"/>
                  </a:lnTo>
                  <a:lnTo>
                    <a:pt x="67099" y="100394"/>
                  </a:lnTo>
                  <a:lnTo>
                    <a:pt x="67099" y="102834"/>
                  </a:lnTo>
                  <a:lnTo>
                    <a:pt x="108145" y="102834"/>
                  </a:lnTo>
                  <a:lnTo>
                    <a:pt x="108145" y="100394"/>
                  </a:lnTo>
                  <a:lnTo>
                    <a:pt x="97753" y="94850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42B24571-621F-F099-3C7C-409D61E14D59}"/>
                </a:ext>
              </a:extLst>
            </p:cNvPr>
            <p:cNvSpPr/>
            <p:nvPr/>
          </p:nvSpPr>
          <p:spPr>
            <a:xfrm>
              <a:off x="2136899" y="1155074"/>
              <a:ext cx="179028" cy="186150"/>
            </a:xfrm>
            <a:custGeom>
              <a:avLst/>
              <a:gdLst>
                <a:gd name="connsiteX0" fmla="*/ 95155 w 179028"/>
                <a:gd name="connsiteY0" fmla="*/ 174544 h 186150"/>
                <a:gd name="connsiteX1" fmla="*/ 126998 w 179028"/>
                <a:gd name="connsiteY1" fmla="*/ 165525 h 186150"/>
                <a:gd name="connsiteX2" fmla="*/ 148448 w 179028"/>
                <a:gd name="connsiteY2" fmla="*/ 140094 h 186150"/>
                <a:gd name="connsiteX3" fmla="*/ 156168 w 179028"/>
                <a:gd name="connsiteY3" fmla="*/ 101503 h 186150"/>
                <a:gd name="connsiteX4" fmla="*/ 146518 w 179028"/>
                <a:gd name="connsiteY4" fmla="*/ 53894 h 186150"/>
                <a:gd name="connsiteX5" fmla="*/ 120689 w 179028"/>
                <a:gd name="connsiteY5" fmla="*/ 22400 h 186150"/>
                <a:gd name="connsiteX6" fmla="*/ 84690 w 179028"/>
                <a:gd name="connsiteY6" fmla="*/ 11163 h 186150"/>
                <a:gd name="connsiteX7" fmla="*/ 52551 w 179028"/>
                <a:gd name="connsiteY7" fmla="*/ 20035 h 186150"/>
                <a:gd name="connsiteX8" fmla="*/ 30729 w 179028"/>
                <a:gd name="connsiteY8" fmla="*/ 45392 h 186150"/>
                <a:gd name="connsiteX9" fmla="*/ 22861 w 179028"/>
                <a:gd name="connsiteY9" fmla="*/ 83982 h 186150"/>
                <a:gd name="connsiteX10" fmla="*/ 32510 w 179028"/>
                <a:gd name="connsiteY10" fmla="*/ 131740 h 186150"/>
                <a:gd name="connsiteX11" fmla="*/ 58489 w 179028"/>
                <a:gd name="connsiteY11" fmla="*/ 163381 h 186150"/>
                <a:gd name="connsiteX12" fmla="*/ 95155 w 179028"/>
                <a:gd name="connsiteY12" fmla="*/ 174618 h 186150"/>
                <a:gd name="connsiteX13" fmla="*/ 89366 w 179028"/>
                <a:gd name="connsiteY13" fmla="*/ 186151 h 186150"/>
                <a:gd name="connsiteX14" fmla="*/ 53738 w 179028"/>
                <a:gd name="connsiteY14" fmla="*/ 179202 h 186150"/>
                <a:gd name="connsiteX15" fmla="*/ 25459 w 179028"/>
                <a:gd name="connsiteY15" fmla="*/ 159759 h 186150"/>
                <a:gd name="connsiteX16" fmla="*/ 6754 w 179028"/>
                <a:gd name="connsiteY16" fmla="*/ 130335 h 186150"/>
                <a:gd name="connsiteX17" fmla="*/ 0 w 179028"/>
                <a:gd name="connsiteY17" fmla="*/ 93075 h 186150"/>
                <a:gd name="connsiteX18" fmla="*/ 6754 w 179028"/>
                <a:gd name="connsiteY18" fmla="*/ 55816 h 186150"/>
                <a:gd name="connsiteX19" fmla="*/ 25459 w 179028"/>
                <a:gd name="connsiteY19" fmla="*/ 26392 h 186150"/>
                <a:gd name="connsiteX20" fmla="*/ 53738 w 179028"/>
                <a:gd name="connsiteY20" fmla="*/ 6949 h 186150"/>
                <a:gd name="connsiteX21" fmla="*/ 89366 w 179028"/>
                <a:gd name="connsiteY21" fmla="*/ 0 h 186150"/>
                <a:gd name="connsiteX22" fmla="*/ 124994 w 179028"/>
                <a:gd name="connsiteY22" fmla="*/ 6949 h 186150"/>
                <a:gd name="connsiteX23" fmla="*/ 153421 w 179028"/>
                <a:gd name="connsiteY23" fmla="*/ 26392 h 186150"/>
                <a:gd name="connsiteX24" fmla="*/ 172274 w 179028"/>
                <a:gd name="connsiteY24" fmla="*/ 55816 h 186150"/>
                <a:gd name="connsiteX25" fmla="*/ 179029 w 179028"/>
                <a:gd name="connsiteY25" fmla="*/ 93075 h 186150"/>
                <a:gd name="connsiteX26" fmla="*/ 172274 w 179028"/>
                <a:gd name="connsiteY26" fmla="*/ 130335 h 186150"/>
                <a:gd name="connsiteX27" fmla="*/ 153421 w 179028"/>
                <a:gd name="connsiteY27" fmla="*/ 159759 h 186150"/>
                <a:gd name="connsiteX28" fmla="*/ 124994 w 179028"/>
                <a:gd name="connsiteY28" fmla="*/ 179202 h 186150"/>
                <a:gd name="connsiteX29" fmla="*/ 89366 w 179028"/>
                <a:gd name="connsiteY29" fmla="*/ 186151 h 18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9028" h="186150">
                  <a:moveTo>
                    <a:pt x="95155" y="174544"/>
                  </a:moveTo>
                  <a:cubicBezTo>
                    <a:pt x="107254" y="174544"/>
                    <a:pt x="117868" y="171513"/>
                    <a:pt x="126998" y="165525"/>
                  </a:cubicBezTo>
                  <a:cubicBezTo>
                    <a:pt x="136127" y="159537"/>
                    <a:pt x="143327" y="151035"/>
                    <a:pt x="148448" y="140094"/>
                  </a:cubicBezTo>
                  <a:cubicBezTo>
                    <a:pt x="153570" y="129152"/>
                    <a:pt x="156168" y="116289"/>
                    <a:pt x="156168" y="101503"/>
                  </a:cubicBezTo>
                  <a:cubicBezTo>
                    <a:pt x="156168" y="83243"/>
                    <a:pt x="152976" y="67349"/>
                    <a:pt x="146518" y="53894"/>
                  </a:cubicBezTo>
                  <a:cubicBezTo>
                    <a:pt x="140135" y="40365"/>
                    <a:pt x="131525" y="29867"/>
                    <a:pt x="120689" y="22400"/>
                  </a:cubicBezTo>
                  <a:cubicBezTo>
                    <a:pt x="109852" y="14933"/>
                    <a:pt x="97902" y="11163"/>
                    <a:pt x="84690" y="11163"/>
                  </a:cubicBezTo>
                  <a:cubicBezTo>
                    <a:pt x="72591" y="11163"/>
                    <a:pt x="61903" y="14120"/>
                    <a:pt x="52551" y="20035"/>
                  </a:cubicBezTo>
                  <a:cubicBezTo>
                    <a:pt x="43198" y="25949"/>
                    <a:pt x="35924" y="34377"/>
                    <a:pt x="30729" y="45392"/>
                  </a:cubicBezTo>
                  <a:cubicBezTo>
                    <a:pt x="25533" y="56333"/>
                    <a:pt x="22861" y="69197"/>
                    <a:pt x="22861" y="83982"/>
                  </a:cubicBezTo>
                  <a:cubicBezTo>
                    <a:pt x="22861" y="102243"/>
                    <a:pt x="26053" y="118137"/>
                    <a:pt x="32510" y="131740"/>
                  </a:cubicBezTo>
                  <a:cubicBezTo>
                    <a:pt x="38893" y="145343"/>
                    <a:pt x="47578" y="155840"/>
                    <a:pt x="58489" y="163381"/>
                  </a:cubicBezTo>
                  <a:cubicBezTo>
                    <a:pt x="69400" y="170848"/>
                    <a:pt x="81647" y="174618"/>
                    <a:pt x="95155" y="174618"/>
                  </a:cubicBezTo>
                  <a:moveTo>
                    <a:pt x="89366" y="186151"/>
                  </a:moveTo>
                  <a:cubicBezTo>
                    <a:pt x="76525" y="186151"/>
                    <a:pt x="64649" y="183859"/>
                    <a:pt x="53738" y="179202"/>
                  </a:cubicBezTo>
                  <a:cubicBezTo>
                    <a:pt x="42827" y="174544"/>
                    <a:pt x="33401" y="168112"/>
                    <a:pt x="25459" y="159759"/>
                  </a:cubicBezTo>
                  <a:cubicBezTo>
                    <a:pt x="17517" y="151479"/>
                    <a:pt x="11282" y="141646"/>
                    <a:pt x="6754" y="130335"/>
                  </a:cubicBezTo>
                  <a:cubicBezTo>
                    <a:pt x="2301" y="119024"/>
                    <a:pt x="0" y="106604"/>
                    <a:pt x="0" y="93075"/>
                  </a:cubicBezTo>
                  <a:cubicBezTo>
                    <a:pt x="0" y="79547"/>
                    <a:pt x="2227" y="67127"/>
                    <a:pt x="6754" y="55816"/>
                  </a:cubicBezTo>
                  <a:cubicBezTo>
                    <a:pt x="11208" y="44505"/>
                    <a:pt x="17443" y="34672"/>
                    <a:pt x="25459" y="26392"/>
                  </a:cubicBezTo>
                  <a:cubicBezTo>
                    <a:pt x="33401" y="18112"/>
                    <a:pt x="42827" y="11607"/>
                    <a:pt x="53738" y="6949"/>
                  </a:cubicBezTo>
                  <a:cubicBezTo>
                    <a:pt x="64649" y="2292"/>
                    <a:pt x="76525" y="0"/>
                    <a:pt x="89366" y="0"/>
                  </a:cubicBezTo>
                  <a:cubicBezTo>
                    <a:pt x="102207" y="0"/>
                    <a:pt x="114083" y="2292"/>
                    <a:pt x="124994" y="6949"/>
                  </a:cubicBezTo>
                  <a:cubicBezTo>
                    <a:pt x="135904" y="11607"/>
                    <a:pt x="145405" y="18112"/>
                    <a:pt x="153421" y="26392"/>
                  </a:cubicBezTo>
                  <a:cubicBezTo>
                    <a:pt x="161512" y="34672"/>
                    <a:pt x="167747" y="44505"/>
                    <a:pt x="172274" y="55816"/>
                  </a:cubicBezTo>
                  <a:cubicBezTo>
                    <a:pt x="176728" y="67127"/>
                    <a:pt x="179029" y="79547"/>
                    <a:pt x="179029" y="93075"/>
                  </a:cubicBezTo>
                  <a:cubicBezTo>
                    <a:pt x="179029" y="106604"/>
                    <a:pt x="176802" y="119024"/>
                    <a:pt x="172274" y="130335"/>
                  </a:cubicBezTo>
                  <a:cubicBezTo>
                    <a:pt x="167821" y="141646"/>
                    <a:pt x="161512" y="151479"/>
                    <a:pt x="153421" y="159759"/>
                  </a:cubicBezTo>
                  <a:cubicBezTo>
                    <a:pt x="145331" y="168039"/>
                    <a:pt x="135904" y="174544"/>
                    <a:pt x="124994" y="179202"/>
                  </a:cubicBezTo>
                  <a:cubicBezTo>
                    <a:pt x="114083" y="183859"/>
                    <a:pt x="102207" y="186151"/>
                    <a:pt x="89366" y="186151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10CF579C-5689-03E9-0FE4-176F78EE2317}"/>
                </a:ext>
              </a:extLst>
            </p:cNvPr>
            <p:cNvSpPr/>
            <p:nvPr/>
          </p:nvSpPr>
          <p:spPr>
            <a:xfrm>
              <a:off x="2136973" y="1414636"/>
              <a:ext cx="2593987" cy="8871"/>
            </a:xfrm>
            <a:custGeom>
              <a:avLst/>
              <a:gdLst>
                <a:gd name="connsiteX0" fmla="*/ 0 w 2593987"/>
                <a:gd name="connsiteY0" fmla="*/ 0 h 8871"/>
                <a:gd name="connsiteX1" fmla="*/ 2593987 w 2593987"/>
                <a:gd name="connsiteY1" fmla="*/ 0 h 8871"/>
                <a:gd name="connsiteX2" fmla="*/ 2593987 w 2593987"/>
                <a:gd name="connsiteY2" fmla="*/ 8871 h 8871"/>
                <a:gd name="connsiteX3" fmla="*/ 0 w 2593987"/>
                <a:gd name="connsiteY3" fmla="*/ 8871 h 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3987" h="8871">
                  <a:moveTo>
                    <a:pt x="0" y="0"/>
                  </a:moveTo>
                  <a:lnTo>
                    <a:pt x="2593987" y="0"/>
                  </a:lnTo>
                  <a:lnTo>
                    <a:pt x="2593987" y="8871"/>
                  </a:lnTo>
                  <a:lnTo>
                    <a:pt x="0" y="8871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89109551-2E22-78BF-5E27-825E5322E531}"/>
                </a:ext>
              </a:extLst>
            </p:cNvPr>
            <p:cNvSpPr/>
            <p:nvPr/>
          </p:nvSpPr>
          <p:spPr>
            <a:xfrm>
              <a:off x="3505593" y="1539648"/>
              <a:ext cx="104878" cy="105643"/>
            </a:xfrm>
            <a:custGeom>
              <a:avLst/>
              <a:gdLst>
                <a:gd name="connsiteX0" fmla="*/ 55445 w 104878"/>
                <a:gd name="connsiteY0" fmla="*/ 97881 h 105643"/>
                <a:gd name="connsiteX1" fmla="*/ 72146 w 104878"/>
                <a:gd name="connsiteY1" fmla="*/ 92928 h 105643"/>
                <a:gd name="connsiteX2" fmla="*/ 83354 w 104878"/>
                <a:gd name="connsiteY2" fmla="*/ 78955 h 105643"/>
                <a:gd name="connsiteX3" fmla="*/ 87436 w 104878"/>
                <a:gd name="connsiteY3" fmla="*/ 57664 h 105643"/>
                <a:gd name="connsiteX4" fmla="*/ 82463 w 104878"/>
                <a:gd name="connsiteY4" fmla="*/ 31346 h 105643"/>
                <a:gd name="connsiteX5" fmla="*/ 68880 w 104878"/>
                <a:gd name="connsiteY5" fmla="*/ 13899 h 105643"/>
                <a:gd name="connsiteX6" fmla="*/ 49879 w 104878"/>
                <a:gd name="connsiteY6" fmla="*/ 7689 h 105643"/>
                <a:gd name="connsiteX7" fmla="*/ 33030 w 104878"/>
                <a:gd name="connsiteY7" fmla="*/ 12568 h 105643"/>
                <a:gd name="connsiteX8" fmla="*/ 21599 w 104878"/>
                <a:gd name="connsiteY8" fmla="*/ 26466 h 105643"/>
                <a:gd name="connsiteX9" fmla="*/ 17443 w 104878"/>
                <a:gd name="connsiteY9" fmla="*/ 47758 h 105643"/>
                <a:gd name="connsiteX10" fmla="*/ 22490 w 104878"/>
                <a:gd name="connsiteY10" fmla="*/ 74150 h 105643"/>
                <a:gd name="connsiteX11" fmla="*/ 36221 w 104878"/>
                <a:gd name="connsiteY11" fmla="*/ 91671 h 105643"/>
                <a:gd name="connsiteX12" fmla="*/ 55445 w 104878"/>
                <a:gd name="connsiteY12" fmla="*/ 97881 h 105643"/>
                <a:gd name="connsiteX13" fmla="*/ 52328 w 104878"/>
                <a:gd name="connsiteY13" fmla="*/ 105643 h 105643"/>
                <a:gd name="connsiteX14" fmla="*/ 31545 w 104878"/>
                <a:gd name="connsiteY14" fmla="*/ 101725 h 105643"/>
                <a:gd name="connsiteX15" fmla="*/ 14845 w 104878"/>
                <a:gd name="connsiteY15" fmla="*/ 90710 h 105643"/>
                <a:gd name="connsiteX16" fmla="*/ 3860 w 104878"/>
                <a:gd name="connsiteY16" fmla="*/ 74002 h 105643"/>
                <a:gd name="connsiteX17" fmla="*/ 0 w 104878"/>
                <a:gd name="connsiteY17" fmla="*/ 52859 h 105643"/>
                <a:gd name="connsiteX18" fmla="*/ 3860 w 104878"/>
                <a:gd name="connsiteY18" fmla="*/ 31715 h 105643"/>
                <a:gd name="connsiteX19" fmla="*/ 14845 w 104878"/>
                <a:gd name="connsiteY19" fmla="*/ 15007 h 105643"/>
                <a:gd name="connsiteX20" fmla="*/ 31545 w 104878"/>
                <a:gd name="connsiteY20" fmla="*/ 3992 h 105643"/>
                <a:gd name="connsiteX21" fmla="*/ 52328 w 104878"/>
                <a:gd name="connsiteY21" fmla="*/ 0 h 105643"/>
                <a:gd name="connsiteX22" fmla="*/ 73111 w 104878"/>
                <a:gd name="connsiteY22" fmla="*/ 3992 h 105643"/>
                <a:gd name="connsiteX23" fmla="*/ 89811 w 104878"/>
                <a:gd name="connsiteY23" fmla="*/ 15007 h 105643"/>
                <a:gd name="connsiteX24" fmla="*/ 100871 w 104878"/>
                <a:gd name="connsiteY24" fmla="*/ 31715 h 105643"/>
                <a:gd name="connsiteX25" fmla="*/ 104879 w 104878"/>
                <a:gd name="connsiteY25" fmla="*/ 52859 h 105643"/>
                <a:gd name="connsiteX26" fmla="*/ 100871 w 104878"/>
                <a:gd name="connsiteY26" fmla="*/ 74002 h 105643"/>
                <a:gd name="connsiteX27" fmla="*/ 89811 w 104878"/>
                <a:gd name="connsiteY27" fmla="*/ 90710 h 105643"/>
                <a:gd name="connsiteX28" fmla="*/ 73111 w 104878"/>
                <a:gd name="connsiteY28" fmla="*/ 101725 h 105643"/>
                <a:gd name="connsiteX29" fmla="*/ 52328 w 104878"/>
                <a:gd name="connsiteY29" fmla="*/ 105643 h 10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4878" h="105643">
                  <a:moveTo>
                    <a:pt x="55445" y="97881"/>
                  </a:moveTo>
                  <a:cubicBezTo>
                    <a:pt x="61755" y="97881"/>
                    <a:pt x="67321" y="96254"/>
                    <a:pt x="72146" y="92928"/>
                  </a:cubicBezTo>
                  <a:cubicBezTo>
                    <a:pt x="76896" y="89601"/>
                    <a:pt x="80682" y="84943"/>
                    <a:pt x="83354" y="78955"/>
                  </a:cubicBezTo>
                  <a:cubicBezTo>
                    <a:pt x="86026" y="72967"/>
                    <a:pt x="87436" y="65870"/>
                    <a:pt x="87436" y="57664"/>
                  </a:cubicBezTo>
                  <a:cubicBezTo>
                    <a:pt x="87436" y="47610"/>
                    <a:pt x="85803" y="38886"/>
                    <a:pt x="82463" y="31346"/>
                  </a:cubicBezTo>
                  <a:cubicBezTo>
                    <a:pt x="79123" y="23805"/>
                    <a:pt x="74595" y="18038"/>
                    <a:pt x="68880" y="13899"/>
                  </a:cubicBezTo>
                  <a:cubicBezTo>
                    <a:pt x="63165" y="9759"/>
                    <a:pt x="56856" y="7689"/>
                    <a:pt x="49879" y="7689"/>
                  </a:cubicBezTo>
                  <a:cubicBezTo>
                    <a:pt x="43570" y="7689"/>
                    <a:pt x="37929" y="9315"/>
                    <a:pt x="33030" y="12568"/>
                  </a:cubicBezTo>
                  <a:cubicBezTo>
                    <a:pt x="28131" y="15821"/>
                    <a:pt x="24346" y="20478"/>
                    <a:pt x="21599" y="26466"/>
                  </a:cubicBezTo>
                  <a:cubicBezTo>
                    <a:pt x="18853" y="32454"/>
                    <a:pt x="17443" y="39552"/>
                    <a:pt x="17443" y="47758"/>
                  </a:cubicBezTo>
                  <a:cubicBezTo>
                    <a:pt x="17443" y="57812"/>
                    <a:pt x="19150" y="66609"/>
                    <a:pt x="22490" y="74150"/>
                  </a:cubicBezTo>
                  <a:cubicBezTo>
                    <a:pt x="25904" y="81691"/>
                    <a:pt x="30432" y="87531"/>
                    <a:pt x="36221" y="91671"/>
                  </a:cubicBezTo>
                  <a:cubicBezTo>
                    <a:pt x="42011" y="95811"/>
                    <a:pt x="48394" y="97881"/>
                    <a:pt x="55445" y="97881"/>
                  </a:cubicBezTo>
                  <a:moveTo>
                    <a:pt x="52328" y="105643"/>
                  </a:moveTo>
                  <a:cubicBezTo>
                    <a:pt x="44831" y="105643"/>
                    <a:pt x="37929" y="104313"/>
                    <a:pt x="31545" y="101725"/>
                  </a:cubicBezTo>
                  <a:cubicBezTo>
                    <a:pt x="25162" y="99064"/>
                    <a:pt x="19595" y="95441"/>
                    <a:pt x="14845" y="90710"/>
                  </a:cubicBezTo>
                  <a:cubicBezTo>
                    <a:pt x="10095" y="85978"/>
                    <a:pt x="6457" y="80434"/>
                    <a:pt x="3860" y="74002"/>
                  </a:cubicBezTo>
                  <a:cubicBezTo>
                    <a:pt x="1262" y="67570"/>
                    <a:pt x="0" y="60547"/>
                    <a:pt x="0" y="52859"/>
                  </a:cubicBezTo>
                  <a:cubicBezTo>
                    <a:pt x="0" y="45170"/>
                    <a:pt x="1336" y="38147"/>
                    <a:pt x="3860" y="31715"/>
                  </a:cubicBezTo>
                  <a:cubicBezTo>
                    <a:pt x="6457" y="25283"/>
                    <a:pt x="10095" y="19739"/>
                    <a:pt x="14845" y="15007"/>
                  </a:cubicBezTo>
                  <a:cubicBezTo>
                    <a:pt x="19595" y="10276"/>
                    <a:pt x="25162" y="6654"/>
                    <a:pt x="31545" y="3992"/>
                  </a:cubicBezTo>
                  <a:cubicBezTo>
                    <a:pt x="37929" y="1331"/>
                    <a:pt x="44831" y="0"/>
                    <a:pt x="52328" y="0"/>
                  </a:cubicBezTo>
                  <a:cubicBezTo>
                    <a:pt x="59825" y="0"/>
                    <a:pt x="66727" y="1331"/>
                    <a:pt x="73111" y="3992"/>
                  </a:cubicBezTo>
                  <a:cubicBezTo>
                    <a:pt x="79494" y="6654"/>
                    <a:pt x="85061" y="10276"/>
                    <a:pt x="89811" y="15007"/>
                  </a:cubicBezTo>
                  <a:cubicBezTo>
                    <a:pt x="94562" y="19739"/>
                    <a:pt x="98199" y="25283"/>
                    <a:pt x="100871" y="31715"/>
                  </a:cubicBezTo>
                  <a:cubicBezTo>
                    <a:pt x="103543" y="38147"/>
                    <a:pt x="104879" y="45170"/>
                    <a:pt x="104879" y="52859"/>
                  </a:cubicBezTo>
                  <a:cubicBezTo>
                    <a:pt x="104879" y="60547"/>
                    <a:pt x="103543" y="67570"/>
                    <a:pt x="100871" y="74002"/>
                  </a:cubicBezTo>
                  <a:cubicBezTo>
                    <a:pt x="98199" y="80434"/>
                    <a:pt x="94562" y="85978"/>
                    <a:pt x="89811" y="90710"/>
                  </a:cubicBezTo>
                  <a:cubicBezTo>
                    <a:pt x="85061" y="95441"/>
                    <a:pt x="79494" y="99064"/>
                    <a:pt x="73111" y="101725"/>
                  </a:cubicBezTo>
                  <a:cubicBezTo>
                    <a:pt x="66727" y="104386"/>
                    <a:pt x="59825" y="105643"/>
                    <a:pt x="52328" y="105643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899B2AD5-EB63-ED53-6A6A-5C6C68AD13CB}"/>
                </a:ext>
              </a:extLst>
            </p:cNvPr>
            <p:cNvSpPr/>
            <p:nvPr/>
          </p:nvSpPr>
          <p:spPr>
            <a:xfrm>
              <a:off x="3630141" y="1541275"/>
              <a:ext cx="76673" cy="102464"/>
            </a:xfrm>
            <a:custGeom>
              <a:avLst/>
              <a:gdLst>
                <a:gd name="connsiteX0" fmla="*/ 0 w 76673"/>
                <a:gd name="connsiteY0" fmla="*/ 102464 h 102464"/>
                <a:gd name="connsiteX1" fmla="*/ 0 w 76673"/>
                <a:gd name="connsiteY1" fmla="*/ 100025 h 102464"/>
                <a:gd name="connsiteX2" fmla="*/ 12618 w 76673"/>
                <a:gd name="connsiteY2" fmla="*/ 93815 h 102464"/>
                <a:gd name="connsiteX3" fmla="*/ 12618 w 76673"/>
                <a:gd name="connsiteY3" fmla="*/ 8724 h 102464"/>
                <a:gd name="connsiteX4" fmla="*/ 0 w 76673"/>
                <a:gd name="connsiteY4" fmla="*/ 2514 h 102464"/>
                <a:gd name="connsiteX5" fmla="*/ 0 w 76673"/>
                <a:gd name="connsiteY5" fmla="*/ 0 h 102464"/>
                <a:gd name="connsiteX6" fmla="*/ 76674 w 76673"/>
                <a:gd name="connsiteY6" fmla="*/ 0 h 102464"/>
                <a:gd name="connsiteX7" fmla="*/ 76674 w 76673"/>
                <a:gd name="connsiteY7" fmla="*/ 26762 h 102464"/>
                <a:gd name="connsiteX8" fmla="*/ 74150 w 76673"/>
                <a:gd name="connsiteY8" fmla="*/ 26762 h 102464"/>
                <a:gd name="connsiteX9" fmla="*/ 64352 w 76673"/>
                <a:gd name="connsiteY9" fmla="*/ 8576 h 102464"/>
                <a:gd name="connsiteX10" fmla="*/ 28947 w 76673"/>
                <a:gd name="connsiteY10" fmla="*/ 8576 h 102464"/>
                <a:gd name="connsiteX11" fmla="*/ 28947 w 76673"/>
                <a:gd name="connsiteY11" fmla="*/ 45540 h 102464"/>
                <a:gd name="connsiteX12" fmla="*/ 53293 w 76673"/>
                <a:gd name="connsiteY12" fmla="*/ 45540 h 102464"/>
                <a:gd name="connsiteX13" fmla="*/ 61235 w 76673"/>
                <a:gd name="connsiteY13" fmla="*/ 32454 h 102464"/>
                <a:gd name="connsiteX14" fmla="*/ 63759 w 76673"/>
                <a:gd name="connsiteY14" fmla="*/ 32454 h 102464"/>
                <a:gd name="connsiteX15" fmla="*/ 63759 w 76673"/>
                <a:gd name="connsiteY15" fmla="*/ 66461 h 102464"/>
                <a:gd name="connsiteX16" fmla="*/ 61235 w 76673"/>
                <a:gd name="connsiteY16" fmla="*/ 66461 h 102464"/>
                <a:gd name="connsiteX17" fmla="*/ 53293 w 76673"/>
                <a:gd name="connsiteY17" fmla="*/ 53746 h 102464"/>
                <a:gd name="connsiteX18" fmla="*/ 28947 w 76673"/>
                <a:gd name="connsiteY18" fmla="*/ 53746 h 102464"/>
                <a:gd name="connsiteX19" fmla="*/ 28947 w 76673"/>
                <a:gd name="connsiteY19" fmla="*/ 93815 h 102464"/>
                <a:gd name="connsiteX20" fmla="*/ 43347 w 76673"/>
                <a:gd name="connsiteY20" fmla="*/ 100025 h 102464"/>
                <a:gd name="connsiteX21" fmla="*/ 43347 w 76673"/>
                <a:gd name="connsiteY21" fmla="*/ 102464 h 102464"/>
                <a:gd name="connsiteX22" fmla="*/ 0 w 76673"/>
                <a:gd name="connsiteY22" fmla="*/ 102464 h 10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6673" h="102464">
                  <a:moveTo>
                    <a:pt x="0" y="102464"/>
                  </a:moveTo>
                  <a:lnTo>
                    <a:pt x="0" y="100025"/>
                  </a:lnTo>
                  <a:lnTo>
                    <a:pt x="12618" y="93815"/>
                  </a:lnTo>
                  <a:lnTo>
                    <a:pt x="12618" y="8724"/>
                  </a:lnTo>
                  <a:lnTo>
                    <a:pt x="0" y="2514"/>
                  </a:lnTo>
                  <a:lnTo>
                    <a:pt x="0" y="0"/>
                  </a:lnTo>
                  <a:lnTo>
                    <a:pt x="76674" y="0"/>
                  </a:lnTo>
                  <a:lnTo>
                    <a:pt x="76674" y="26762"/>
                  </a:lnTo>
                  <a:lnTo>
                    <a:pt x="74150" y="26762"/>
                  </a:lnTo>
                  <a:lnTo>
                    <a:pt x="64352" y="8576"/>
                  </a:lnTo>
                  <a:lnTo>
                    <a:pt x="28947" y="8576"/>
                  </a:lnTo>
                  <a:lnTo>
                    <a:pt x="28947" y="45540"/>
                  </a:lnTo>
                  <a:lnTo>
                    <a:pt x="53293" y="45540"/>
                  </a:lnTo>
                  <a:lnTo>
                    <a:pt x="61235" y="32454"/>
                  </a:lnTo>
                  <a:lnTo>
                    <a:pt x="63759" y="32454"/>
                  </a:lnTo>
                  <a:lnTo>
                    <a:pt x="63759" y="66461"/>
                  </a:lnTo>
                  <a:lnTo>
                    <a:pt x="61235" y="66461"/>
                  </a:lnTo>
                  <a:lnTo>
                    <a:pt x="53293" y="53746"/>
                  </a:lnTo>
                  <a:lnTo>
                    <a:pt x="28947" y="53746"/>
                  </a:lnTo>
                  <a:lnTo>
                    <a:pt x="28947" y="93815"/>
                  </a:lnTo>
                  <a:lnTo>
                    <a:pt x="43347" y="100025"/>
                  </a:lnTo>
                  <a:lnTo>
                    <a:pt x="43347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47BCF8EA-D830-BCAD-148D-83733266195E}"/>
                </a:ext>
              </a:extLst>
            </p:cNvPr>
            <p:cNvSpPr/>
            <p:nvPr/>
          </p:nvSpPr>
          <p:spPr>
            <a:xfrm>
              <a:off x="4097086" y="1528485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C1D64BAC-46AA-15A9-DCFD-B355A2DEB957}"/>
                </a:ext>
              </a:extLst>
            </p:cNvPr>
            <p:cNvSpPr/>
            <p:nvPr/>
          </p:nvSpPr>
          <p:spPr>
            <a:xfrm>
              <a:off x="4194542" y="1527524"/>
              <a:ext cx="188381" cy="130039"/>
            </a:xfrm>
            <a:custGeom>
              <a:avLst/>
              <a:gdLst>
                <a:gd name="connsiteX0" fmla="*/ 50992 w 188381"/>
                <a:gd name="connsiteY0" fmla="*/ 130040 h 130039"/>
                <a:gd name="connsiteX1" fmla="*/ 14771 w 188381"/>
                <a:gd name="connsiteY1" fmla="*/ 11237 h 130039"/>
                <a:gd name="connsiteX2" fmla="*/ 0 w 188381"/>
                <a:gd name="connsiteY2" fmla="*/ 4066 h 130039"/>
                <a:gd name="connsiteX3" fmla="*/ 0 w 188381"/>
                <a:gd name="connsiteY3" fmla="*/ 961 h 130039"/>
                <a:gd name="connsiteX4" fmla="*/ 52402 w 188381"/>
                <a:gd name="connsiteY4" fmla="*/ 961 h 130039"/>
                <a:gd name="connsiteX5" fmla="*/ 52402 w 188381"/>
                <a:gd name="connsiteY5" fmla="*/ 4066 h 130039"/>
                <a:gd name="connsiteX6" fmla="*/ 35850 w 188381"/>
                <a:gd name="connsiteY6" fmla="*/ 11237 h 130039"/>
                <a:gd name="connsiteX7" fmla="*/ 59602 w 188381"/>
                <a:gd name="connsiteY7" fmla="*/ 93149 h 130039"/>
                <a:gd name="connsiteX8" fmla="*/ 60790 w 188381"/>
                <a:gd name="connsiteY8" fmla="*/ 93149 h 130039"/>
                <a:gd name="connsiteX9" fmla="*/ 94487 w 188381"/>
                <a:gd name="connsiteY9" fmla="*/ 0 h 130039"/>
                <a:gd name="connsiteX10" fmla="*/ 102652 w 188381"/>
                <a:gd name="connsiteY10" fmla="*/ 0 h 130039"/>
                <a:gd name="connsiteX11" fmla="*/ 136944 w 188381"/>
                <a:gd name="connsiteY11" fmla="*/ 93149 h 130039"/>
                <a:gd name="connsiteX12" fmla="*/ 138131 w 188381"/>
                <a:gd name="connsiteY12" fmla="*/ 93149 h 130039"/>
                <a:gd name="connsiteX13" fmla="*/ 161660 w 188381"/>
                <a:gd name="connsiteY13" fmla="*/ 11459 h 130039"/>
                <a:gd name="connsiteX14" fmla="*/ 145108 w 188381"/>
                <a:gd name="connsiteY14" fmla="*/ 4066 h 130039"/>
                <a:gd name="connsiteX15" fmla="*/ 145108 w 188381"/>
                <a:gd name="connsiteY15" fmla="*/ 961 h 130039"/>
                <a:gd name="connsiteX16" fmla="*/ 188381 w 188381"/>
                <a:gd name="connsiteY16" fmla="*/ 961 h 130039"/>
                <a:gd name="connsiteX17" fmla="*/ 188381 w 188381"/>
                <a:gd name="connsiteY17" fmla="*/ 4066 h 130039"/>
                <a:gd name="connsiteX18" fmla="*/ 175318 w 188381"/>
                <a:gd name="connsiteY18" fmla="*/ 11089 h 130039"/>
                <a:gd name="connsiteX19" fmla="*/ 138725 w 188381"/>
                <a:gd name="connsiteY19" fmla="*/ 130040 h 130039"/>
                <a:gd name="connsiteX20" fmla="*/ 130709 w 188381"/>
                <a:gd name="connsiteY20" fmla="*/ 130040 h 130039"/>
                <a:gd name="connsiteX21" fmla="*/ 95601 w 188381"/>
                <a:gd name="connsiteY21" fmla="*/ 37038 h 130039"/>
                <a:gd name="connsiteX22" fmla="*/ 94265 w 188381"/>
                <a:gd name="connsiteY22" fmla="*/ 37038 h 130039"/>
                <a:gd name="connsiteX23" fmla="*/ 58785 w 188381"/>
                <a:gd name="connsiteY23" fmla="*/ 130040 h 130039"/>
                <a:gd name="connsiteX24" fmla="*/ 50992 w 188381"/>
                <a:gd name="connsiteY24" fmla="*/ 13004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50992" y="130040"/>
                  </a:moveTo>
                  <a:lnTo>
                    <a:pt x="14771" y="11237"/>
                  </a:lnTo>
                  <a:lnTo>
                    <a:pt x="0" y="4066"/>
                  </a:lnTo>
                  <a:lnTo>
                    <a:pt x="0" y="961"/>
                  </a:lnTo>
                  <a:lnTo>
                    <a:pt x="52402" y="961"/>
                  </a:lnTo>
                  <a:lnTo>
                    <a:pt x="52402" y="4066"/>
                  </a:lnTo>
                  <a:lnTo>
                    <a:pt x="35850" y="11237"/>
                  </a:lnTo>
                  <a:lnTo>
                    <a:pt x="59602" y="93149"/>
                  </a:lnTo>
                  <a:lnTo>
                    <a:pt x="60790" y="93149"/>
                  </a:lnTo>
                  <a:lnTo>
                    <a:pt x="94487" y="0"/>
                  </a:lnTo>
                  <a:lnTo>
                    <a:pt x="102652" y="0"/>
                  </a:lnTo>
                  <a:lnTo>
                    <a:pt x="136944" y="93149"/>
                  </a:lnTo>
                  <a:lnTo>
                    <a:pt x="138131" y="93149"/>
                  </a:lnTo>
                  <a:lnTo>
                    <a:pt x="161660" y="11459"/>
                  </a:lnTo>
                  <a:lnTo>
                    <a:pt x="145108" y="4066"/>
                  </a:lnTo>
                  <a:lnTo>
                    <a:pt x="145108" y="961"/>
                  </a:lnTo>
                  <a:lnTo>
                    <a:pt x="188381" y="961"/>
                  </a:lnTo>
                  <a:lnTo>
                    <a:pt x="188381" y="4066"/>
                  </a:lnTo>
                  <a:lnTo>
                    <a:pt x="175318" y="11089"/>
                  </a:lnTo>
                  <a:lnTo>
                    <a:pt x="138725" y="130040"/>
                  </a:lnTo>
                  <a:lnTo>
                    <a:pt x="130709" y="130040"/>
                  </a:lnTo>
                  <a:lnTo>
                    <a:pt x="95601" y="37038"/>
                  </a:lnTo>
                  <a:lnTo>
                    <a:pt x="94265" y="37038"/>
                  </a:lnTo>
                  <a:lnTo>
                    <a:pt x="58785" y="130040"/>
                  </a:lnTo>
                  <a:lnTo>
                    <a:pt x="50992" y="130040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512A2BFA-E41E-2783-7768-E6BE4EB1AF74}"/>
                </a:ext>
              </a:extLst>
            </p:cNvPr>
            <p:cNvSpPr/>
            <p:nvPr/>
          </p:nvSpPr>
          <p:spPr>
            <a:xfrm>
              <a:off x="4498268" y="1528485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128 h 128043"/>
                <a:gd name="connsiteX10" fmla="*/ 35999 w 129298"/>
                <a:gd name="connsiteY10" fmla="*/ 10867 h 128043"/>
                <a:gd name="connsiteX11" fmla="*/ 70513 w 129298"/>
                <a:gd name="connsiteY11" fmla="*/ 57664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9 w 129298"/>
                <a:gd name="connsiteY16" fmla="*/ 0 h 128043"/>
                <a:gd name="connsiteX17" fmla="*/ 129299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128"/>
                  </a:lnTo>
                  <a:lnTo>
                    <a:pt x="35999" y="10867"/>
                  </a:lnTo>
                  <a:lnTo>
                    <a:pt x="70513" y="57664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9" y="0"/>
                  </a:lnTo>
                  <a:lnTo>
                    <a:pt x="129299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64010010-6DC2-1C8C-FB0A-AC1CE1654F20}"/>
                </a:ext>
              </a:extLst>
            </p:cNvPr>
            <p:cNvSpPr/>
            <p:nvPr/>
          </p:nvSpPr>
          <p:spPr>
            <a:xfrm>
              <a:off x="3940547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5CF109ED-9A55-D79D-9A3A-A9F76FCD2E37}"/>
                </a:ext>
              </a:extLst>
            </p:cNvPr>
            <p:cNvSpPr/>
            <p:nvPr/>
          </p:nvSpPr>
          <p:spPr>
            <a:xfrm>
              <a:off x="4370825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6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66233AC0-8466-4312-160E-AC840919690E}"/>
                </a:ext>
              </a:extLst>
            </p:cNvPr>
            <p:cNvSpPr/>
            <p:nvPr/>
          </p:nvSpPr>
          <p:spPr>
            <a:xfrm>
              <a:off x="3753428" y="1500171"/>
              <a:ext cx="175540" cy="186224"/>
            </a:xfrm>
            <a:custGeom>
              <a:avLst/>
              <a:gdLst>
                <a:gd name="connsiteX0" fmla="*/ 91518 w 175540"/>
                <a:gd name="connsiteY0" fmla="*/ 186151 h 186224"/>
                <a:gd name="connsiteX1" fmla="*/ 44386 w 175540"/>
                <a:gd name="connsiteY1" fmla="*/ 174618 h 186224"/>
                <a:gd name="connsiteX2" fmla="*/ 11802 w 175540"/>
                <a:gd name="connsiteY2" fmla="*/ 143273 h 186224"/>
                <a:gd name="connsiteX3" fmla="*/ 0 w 175540"/>
                <a:gd name="connsiteY3" fmla="*/ 97955 h 186224"/>
                <a:gd name="connsiteX4" fmla="*/ 7571 w 175540"/>
                <a:gd name="connsiteY4" fmla="*/ 59069 h 186224"/>
                <a:gd name="connsiteX5" fmla="*/ 28353 w 175540"/>
                <a:gd name="connsiteY5" fmla="*/ 28019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4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6 w 175540"/>
                <a:gd name="connsiteY17" fmla="*/ 48053 h 186224"/>
                <a:gd name="connsiteX18" fmla="*/ 20486 w 175540"/>
                <a:gd name="connsiteY18" fmla="*/ 85387 h 186224"/>
                <a:gd name="connsiteX19" fmla="*/ 30951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8" y="186151"/>
                  </a:moveTo>
                  <a:cubicBezTo>
                    <a:pt x="73927" y="186151"/>
                    <a:pt x="58192" y="182307"/>
                    <a:pt x="44386" y="174618"/>
                  </a:cubicBezTo>
                  <a:cubicBezTo>
                    <a:pt x="30580" y="166930"/>
                    <a:pt x="19669" y="156506"/>
                    <a:pt x="11802" y="143273"/>
                  </a:cubicBezTo>
                  <a:cubicBezTo>
                    <a:pt x="3934" y="130039"/>
                    <a:pt x="0" y="114958"/>
                    <a:pt x="0" y="97955"/>
                  </a:cubicBezTo>
                  <a:cubicBezTo>
                    <a:pt x="0" y="83908"/>
                    <a:pt x="2524" y="70971"/>
                    <a:pt x="7571" y="59069"/>
                  </a:cubicBezTo>
                  <a:cubicBezTo>
                    <a:pt x="12618" y="47240"/>
                    <a:pt x="19521" y="36890"/>
                    <a:pt x="28353" y="28019"/>
                  </a:cubicBezTo>
                  <a:cubicBezTo>
                    <a:pt x="37186" y="19147"/>
                    <a:pt x="47429" y="12272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4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69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6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1" y="132183"/>
                  </a:cubicBezTo>
                  <a:cubicBezTo>
                    <a:pt x="37928" y="145121"/>
                    <a:pt x="47206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4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2383C8B3-D9C1-DE94-92BC-FD4B5053A58B}"/>
                </a:ext>
              </a:extLst>
            </p:cNvPr>
            <p:cNvSpPr/>
            <p:nvPr/>
          </p:nvSpPr>
          <p:spPr>
            <a:xfrm>
              <a:off x="2338418" y="1528411"/>
              <a:ext cx="134642" cy="129004"/>
            </a:xfrm>
            <a:custGeom>
              <a:avLst/>
              <a:gdLst>
                <a:gd name="connsiteX0" fmla="*/ 0 w 134642"/>
                <a:gd name="connsiteY0" fmla="*/ 128043 h 129004"/>
                <a:gd name="connsiteX1" fmla="*/ 0 w 134642"/>
                <a:gd name="connsiteY1" fmla="*/ 124938 h 129004"/>
                <a:gd name="connsiteX2" fmla="*/ 15810 w 134642"/>
                <a:gd name="connsiteY2" fmla="*/ 117176 h 129004"/>
                <a:gd name="connsiteX3" fmla="*/ 15810 w 134642"/>
                <a:gd name="connsiteY3" fmla="*/ 11237 h 129004"/>
                <a:gd name="connsiteX4" fmla="*/ 223 w 134642"/>
                <a:gd name="connsiteY4" fmla="*/ 3105 h 129004"/>
                <a:gd name="connsiteX5" fmla="*/ 223 w 134642"/>
                <a:gd name="connsiteY5" fmla="*/ 0 h 129004"/>
                <a:gd name="connsiteX6" fmla="*/ 30803 w 134642"/>
                <a:gd name="connsiteY6" fmla="*/ 0 h 129004"/>
                <a:gd name="connsiteX7" fmla="*/ 105398 w 134642"/>
                <a:gd name="connsiteY7" fmla="*/ 91375 h 129004"/>
                <a:gd name="connsiteX8" fmla="*/ 105398 w 134642"/>
                <a:gd name="connsiteY8" fmla="*/ 10646 h 129004"/>
                <a:gd name="connsiteX9" fmla="*/ 85358 w 134642"/>
                <a:gd name="connsiteY9" fmla="*/ 3105 h 129004"/>
                <a:gd name="connsiteX10" fmla="*/ 85358 w 134642"/>
                <a:gd name="connsiteY10" fmla="*/ 0 h 129004"/>
                <a:gd name="connsiteX11" fmla="*/ 134643 w 134642"/>
                <a:gd name="connsiteY11" fmla="*/ 0 h 129004"/>
                <a:gd name="connsiteX12" fmla="*/ 134643 w 134642"/>
                <a:gd name="connsiteY12" fmla="*/ 3105 h 129004"/>
                <a:gd name="connsiteX13" fmla="*/ 119056 w 134642"/>
                <a:gd name="connsiteY13" fmla="*/ 10646 h 129004"/>
                <a:gd name="connsiteX14" fmla="*/ 119056 w 134642"/>
                <a:gd name="connsiteY14" fmla="*/ 129005 h 129004"/>
                <a:gd name="connsiteX15" fmla="*/ 110668 w 134642"/>
                <a:gd name="connsiteY15" fmla="*/ 129005 h 129004"/>
                <a:gd name="connsiteX16" fmla="*/ 29393 w 134642"/>
                <a:gd name="connsiteY16" fmla="*/ 29719 h 129004"/>
                <a:gd name="connsiteX17" fmla="*/ 29393 w 134642"/>
                <a:gd name="connsiteY17" fmla="*/ 117398 h 129004"/>
                <a:gd name="connsiteX18" fmla="*/ 49508 w 134642"/>
                <a:gd name="connsiteY18" fmla="*/ 124938 h 129004"/>
                <a:gd name="connsiteX19" fmla="*/ 49508 w 134642"/>
                <a:gd name="connsiteY19" fmla="*/ 128043 h 129004"/>
                <a:gd name="connsiteX20" fmla="*/ 0 w 134642"/>
                <a:gd name="connsiteY20" fmla="*/ 128043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34642" h="129004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1237"/>
                  </a:lnTo>
                  <a:lnTo>
                    <a:pt x="223" y="3105"/>
                  </a:lnTo>
                  <a:lnTo>
                    <a:pt x="223" y="0"/>
                  </a:lnTo>
                  <a:lnTo>
                    <a:pt x="30803" y="0"/>
                  </a:lnTo>
                  <a:lnTo>
                    <a:pt x="105398" y="91375"/>
                  </a:lnTo>
                  <a:lnTo>
                    <a:pt x="105398" y="10646"/>
                  </a:lnTo>
                  <a:lnTo>
                    <a:pt x="85358" y="3105"/>
                  </a:lnTo>
                  <a:lnTo>
                    <a:pt x="85358" y="0"/>
                  </a:lnTo>
                  <a:lnTo>
                    <a:pt x="134643" y="0"/>
                  </a:lnTo>
                  <a:lnTo>
                    <a:pt x="134643" y="3105"/>
                  </a:lnTo>
                  <a:lnTo>
                    <a:pt x="119056" y="10646"/>
                  </a:lnTo>
                  <a:lnTo>
                    <a:pt x="119056" y="129005"/>
                  </a:lnTo>
                  <a:lnTo>
                    <a:pt x="110668" y="129005"/>
                  </a:lnTo>
                  <a:lnTo>
                    <a:pt x="29393" y="29719"/>
                  </a:lnTo>
                  <a:lnTo>
                    <a:pt x="29393" y="117398"/>
                  </a:lnTo>
                  <a:lnTo>
                    <a:pt x="49508" y="124938"/>
                  </a:lnTo>
                  <a:lnTo>
                    <a:pt x="49508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3996DF3D-42DD-70D9-0BB7-DCE90A042A34}"/>
                </a:ext>
              </a:extLst>
            </p:cNvPr>
            <p:cNvSpPr/>
            <p:nvPr/>
          </p:nvSpPr>
          <p:spPr>
            <a:xfrm>
              <a:off x="2499113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4A255173-89AB-EE9C-93F3-B63EF21A72BD}"/>
                </a:ext>
              </a:extLst>
            </p:cNvPr>
            <p:cNvSpPr/>
            <p:nvPr/>
          </p:nvSpPr>
          <p:spPr>
            <a:xfrm>
              <a:off x="2575119" y="1528411"/>
              <a:ext cx="133084" cy="129004"/>
            </a:xfrm>
            <a:custGeom>
              <a:avLst/>
              <a:gdLst>
                <a:gd name="connsiteX0" fmla="*/ 63313 w 133084"/>
                <a:gd name="connsiteY0" fmla="*/ 129005 h 129004"/>
                <a:gd name="connsiteX1" fmla="*/ 13509 w 133084"/>
                <a:gd name="connsiteY1" fmla="*/ 10054 h 129004"/>
                <a:gd name="connsiteX2" fmla="*/ 0 w 133084"/>
                <a:gd name="connsiteY2" fmla="*/ 3105 h 129004"/>
                <a:gd name="connsiteX3" fmla="*/ 0 w 133084"/>
                <a:gd name="connsiteY3" fmla="*/ 0 h 129004"/>
                <a:gd name="connsiteX4" fmla="*/ 51660 w 133084"/>
                <a:gd name="connsiteY4" fmla="*/ 0 h 129004"/>
                <a:gd name="connsiteX5" fmla="*/ 51660 w 133084"/>
                <a:gd name="connsiteY5" fmla="*/ 3105 h 129004"/>
                <a:gd name="connsiteX6" fmla="*/ 34737 w 133084"/>
                <a:gd name="connsiteY6" fmla="*/ 10498 h 129004"/>
                <a:gd name="connsiteX7" fmla="*/ 71107 w 133084"/>
                <a:gd name="connsiteY7" fmla="*/ 97807 h 129004"/>
                <a:gd name="connsiteX8" fmla="*/ 72146 w 133084"/>
                <a:gd name="connsiteY8" fmla="*/ 97807 h 129004"/>
                <a:gd name="connsiteX9" fmla="*/ 108145 w 133084"/>
                <a:gd name="connsiteY9" fmla="*/ 9906 h 129004"/>
                <a:gd name="connsiteX10" fmla="*/ 91964 w 133084"/>
                <a:gd name="connsiteY10" fmla="*/ 3105 h 129004"/>
                <a:gd name="connsiteX11" fmla="*/ 91964 w 133084"/>
                <a:gd name="connsiteY11" fmla="*/ 0 h 129004"/>
                <a:gd name="connsiteX12" fmla="*/ 133084 w 133084"/>
                <a:gd name="connsiteY12" fmla="*/ 0 h 129004"/>
                <a:gd name="connsiteX13" fmla="*/ 133084 w 133084"/>
                <a:gd name="connsiteY13" fmla="*/ 3105 h 129004"/>
                <a:gd name="connsiteX14" fmla="*/ 121950 w 133084"/>
                <a:gd name="connsiteY14" fmla="*/ 9093 h 129004"/>
                <a:gd name="connsiteX15" fmla="*/ 71107 w 133084"/>
                <a:gd name="connsiteY15" fmla="*/ 129005 h 129004"/>
                <a:gd name="connsiteX16" fmla="*/ 63313 w 133084"/>
                <a:gd name="connsiteY16" fmla="*/ 129005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3084" h="129004">
                  <a:moveTo>
                    <a:pt x="63313" y="129005"/>
                  </a:moveTo>
                  <a:lnTo>
                    <a:pt x="13509" y="10054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1660" y="0"/>
                  </a:lnTo>
                  <a:lnTo>
                    <a:pt x="51660" y="3105"/>
                  </a:lnTo>
                  <a:lnTo>
                    <a:pt x="34737" y="10498"/>
                  </a:lnTo>
                  <a:lnTo>
                    <a:pt x="71107" y="97807"/>
                  </a:lnTo>
                  <a:lnTo>
                    <a:pt x="72146" y="97807"/>
                  </a:lnTo>
                  <a:lnTo>
                    <a:pt x="108145" y="9906"/>
                  </a:lnTo>
                  <a:lnTo>
                    <a:pt x="91964" y="3105"/>
                  </a:lnTo>
                  <a:lnTo>
                    <a:pt x="91964" y="0"/>
                  </a:lnTo>
                  <a:lnTo>
                    <a:pt x="133084" y="0"/>
                  </a:lnTo>
                  <a:lnTo>
                    <a:pt x="133084" y="3105"/>
                  </a:lnTo>
                  <a:lnTo>
                    <a:pt x="121950" y="9093"/>
                  </a:lnTo>
                  <a:lnTo>
                    <a:pt x="71107" y="129005"/>
                  </a:lnTo>
                  <a:lnTo>
                    <a:pt x="63313" y="129005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67BABA8C-EAD4-3122-009A-66C9BD13509E}"/>
                </a:ext>
              </a:extLst>
            </p:cNvPr>
            <p:cNvSpPr/>
            <p:nvPr/>
          </p:nvSpPr>
          <p:spPr>
            <a:xfrm>
              <a:off x="2727946" y="1528411"/>
              <a:ext cx="103245" cy="128043"/>
            </a:xfrm>
            <a:custGeom>
              <a:avLst/>
              <a:gdLst>
                <a:gd name="connsiteX0" fmla="*/ 0 w 103245"/>
                <a:gd name="connsiteY0" fmla="*/ 128043 h 128043"/>
                <a:gd name="connsiteX1" fmla="*/ 0 w 103245"/>
                <a:gd name="connsiteY1" fmla="*/ 124938 h 128043"/>
                <a:gd name="connsiteX2" fmla="*/ 15810 w 103245"/>
                <a:gd name="connsiteY2" fmla="*/ 117176 h 128043"/>
                <a:gd name="connsiteX3" fmla="*/ 15810 w 103245"/>
                <a:gd name="connsiteY3" fmla="*/ 10867 h 128043"/>
                <a:gd name="connsiteX4" fmla="*/ 0 w 103245"/>
                <a:gd name="connsiteY4" fmla="*/ 3105 h 128043"/>
                <a:gd name="connsiteX5" fmla="*/ 0 w 103245"/>
                <a:gd name="connsiteY5" fmla="*/ 0 h 128043"/>
                <a:gd name="connsiteX6" fmla="*/ 97828 w 103245"/>
                <a:gd name="connsiteY6" fmla="*/ 0 h 128043"/>
                <a:gd name="connsiteX7" fmla="*/ 97828 w 103245"/>
                <a:gd name="connsiteY7" fmla="*/ 33342 h 128043"/>
                <a:gd name="connsiteX8" fmla="*/ 94710 w 103245"/>
                <a:gd name="connsiteY8" fmla="*/ 33342 h 128043"/>
                <a:gd name="connsiteX9" fmla="*/ 82018 w 103245"/>
                <a:gd name="connsiteY9" fmla="*/ 10646 h 128043"/>
                <a:gd name="connsiteX10" fmla="*/ 36221 w 103245"/>
                <a:gd name="connsiteY10" fmla="*/ 10646 h 128043"/>
                <a:gd name="connsiteX11" fmla="*/ 36221 w 103245"/>
                <a:gd name="connsiteY11" fmla="*/ 59660 h 128043"/>
                <a:gd name="connsiteX12" fmla="*/ 68583 w 103245"/>
                <a:gd name="connsiteY12" fmla="*/ 59660 h 128043"/>
                <a:gd name="connsiteX13" fmla="*/ 78529 w 103245"/>
                <a:gd name="connsiteY13" fmla="*/ 43322 h 128043"/>
                <a:gd name="connsiteX14" fmla="*/ 81647 w 103245"/>
                <a:gd name="connsiteY14" fmla="*/ 43322 h 128043"/>
                <a:gd name="connsiteX15" fmla="*/ 81647 w 103245"/>
                <a:gd name="connsiteY15" fmla="*/ 86200 h 128043"/>
                <a:gd name="connsiteX16" fmla="*/ 78529 w 103245"/>
                <a:gd name="connsiteY16" fmla="*/ 86200 h 128043"/>
                <a:gd name="connsiteX17" fmla="*/ 68583 w 103245"/>
                <a:gd name="connsiteY17" fmla="*/ 70306 h 128043"/>
                <a:gd name="connsiteX18" fmla="*/ 36221 w 103245"/>
                <a:gd name="connsiteY18" fmla="*/ 70306 h 128043"/>
                <a:gd name="connsiteX19" fmla="*/ 36221 w 103245"/>
                <a:gd name="connsiteY19" fmla="*/ 117398 h 128043"/>
                <a:gd name="connsiteX20" fmla="*/ 87288 w 103245"/>
                <a:gd name="connsiteY20" fmla="*/ 117398 h 128043"/>
                <a:gd name="connsiteX21" fmla="*/ 100128 w 103245"/>
                <a:gd name="connsiteY21" fmla="*/ 91745 h 128043"/>
                <a:gd name="connsiteX22" fmla="*/ 103246 w 103245"/>
                <a:gd name="connsiteY22" fmla="*/ 91745 h 128043"/>
                <a:gd name="connsiteX23" fmla="*/ 103246 w 103245"/>
                <a:gd name="connsiteY23" fmla="*/ 128043 h 128043"/>
                <a:gd name="connsiteX24" fmla="*/ 0 w 103245"/>
                <a:gd name="connsiteY2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97828" y="0"/>
                  </a:lnTo>
                  <a:lnTo>
                    <a:pt x="97828" y="33342"/>
                  </a:lnTo>
                  <a:lnTo>
                    <a:pt x="94710" y="33342"/>
                  </a:lnTo>
                  <a:lnTo>
                    <a:pt x="82018" y="10646"/>
                  </a:lnTo>
                  <a:lnTo>
                    <a:pt x="36221" y="10646"/>
                  </a:lnTo>
                  <a:lnTo>
                    <a:pt x="36221" y="59660"/>
                  </a:lnTo>
                  <a:lnTo>
                    <a:pt x="68583" y="59660"/>
                  </a:lnTo>
                  <a:lnTo>
                    <a:pt x="78529" y="43322"/>
                  </a:lnTo>
                  <a:lnTo>
                    <a:pt x="81647" y="43322"/>
                  </a:lnTo>
                  <a:lnTo>
                    <a:pt x="81647" y="86200"/>
                  </a:lnTo>
                  <a:lnTo>
                    <a:pt x="78529" y="86200"/>
                  </a:lnTo>
                  <a:lnTo>
                    <a:pt x="68583" y="70306"/>
                  </a:lnTo>
                  <a:lnTo>
                    <a:pt x="36221" y="70306"/>
                  </a:lnTo>
                  <a:lnTo>
                    <a:pt x="36221" y="117398"/>
                  </a:lnTo>
                  <a:lnTo>
                    <a:pt x="87288" y="117398"/>
                  </a:lnTo>
                  <a:lnTo>
                    <a:pt x="100128" y="91745"/>
                  </a:lnTo>
                  <a:lnTo>
                    <a:pt x="103246" y="91745"/>
                  </a:lnTo>
                  <a:lnTo>
                    <a:pt x="10324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D6D5A210-0AE1-D1A7-B8B5-1A216B19BFBF}"/>
                </a:ext>
              </a:extLst>
            </p:cNvPr>
            <p:cNvSpPr/>
            <p:nvPr/>
          </p:nvSpPr>
          <p:spPr>
            <a:xfrm>
              <a:off x="2861624" y="1528411"/>
              <a:ext cx="121208" cy="128043"/>
            </a:xfrm>
            <a:custGeom>
              <a:avLst/>
              <a:gdLst>
                <a:gd name="connsiteX0" fmla="*/ 47726 w 121208"/>
                <a:gd name="connsiteY0" fmla="*/ 10646 h 128043"/>
                <a:gd name="connsiteX1" fmla="*/ 36221 w 121208"/>
                <a:gd name="connsiteY1" fmla="*/ 10646 h 128043"/>
                <a:gd name="connsiteX2" fmla="*/ 36221 w 121208"/>
                <a:gd name="connsiteY2" fmla="*/ 58773 h 128043"/>
                <a:gd name="connsiteX3" fmla="*/ 48914 w 121208"/>
                <a:gd name="connsiteY3" fmla="*/ 58773 h 128043"/>
                <a:gd name="connsiteX4" fmla="*/ 68880 w 121208"/>
                <a:gd name="connsiteY4" fmla="*/ 51897 h 128043"/>
                <a:gd name="connsiteX5" fmla="*/ 76748 w 121208"/>
                <a:gd name="connsiteY5" fmla="*/ 34303 h 128043"/>
                <a:gd name="connsiteX6" fmla="*/ 69029 w 121208"/>
                <a:gd name="connsiteY6" fmla="*/ 16930 h 128043"/>
                <a:gd name="connsiteX7" fmla="*/ 47726 w 121208"/>
                <a:gd name="connsiteY7" fmla="*/ 10646 h 128043"/>
                <a:gd name="connsiteX8" fmla="*/ 0 w 121208"/>
                <a:gd name="connsiteY8" fmla="*/ 128043 h 128043"/>
                <a:gd name="connsiteX9" fmla="*/ 0 w 121208"/>
                <a:gd name="connsiteY9" fmla="*/ 124938 h 128043"/>
                <a:gd name="connsiteX10" fmla="*/ 15810 w 121208"/>
                <a:gd name="connsiteY10" fmla="*/ 117176 h 128043"/>
                <a:gd name="connsiteX11" fmla="*/ 15810 w 121208"/>
                <a:gd name="connsiteY11" fmla="*/ 10867 h 128043"/>
                <a:gd name="connsiteX12" fmla="*/ 0 w 121208"/>
                <a:gd name="connsiteY12" fmla="*/ 3105 h 128043"/>
                <a:gd name="connsiteX13" fmla="*/ 0 w 121208"/>
                <a:gd name="connsiteY13" fmla="*/ 0 h 128043"/>
                <a:gd name="connsiteX14" fmla="*/ 54184 w 121208"/>
                <a:gd name="connsiteY14" fmla="*/ 0 h 128043"/>
                <a:gd name="connsiteX15" fmla="*/ 86397 w 121208"/>
                <a:gd name="connsiteY15" fmla="*/ 8428 h 128043"/>
                <a:gd name="connsiteX16" fmla="*/ 98199 w 121208"/>
                <a:gd name="connsiteY16" fmla="*/ 31641 h 128043"/>
                <a:gd name="connsiteX17" fmla="*/ 90776 w 121208"/>
                <a:gd name="connsiteY17" fmla="*/ 50863 h 128043"/>
                <a:gd name="connsiteX18" fmla="*/ 71330 w 121208"/>
                <a:gd name="connsiteY18" fmla="*/ 63652 h 128043"/>
                <a:gd name="connsiteX19" fmla="*/ 108145 w 121208"/>
                <a:gd name="connsiteY19" fmla="*/ 117767 h 128043"/>
                <a:gd name="connsiteX20" fmla="*/ 121208 w 121208"/>
                <a:gd name="connsiteY20" fmla="*/ 124938 h 128043"/>
                <a:gd name="connsiteX21" fmla="*/ 121208 w 121208"/>
                <a:gd name="connsiteY21" fmla="*/ 128043 h 128043"/>
                <a:gd name="connsiteX22" fmla="*/ 89811 w 121208"/>
                <a:gd name="connsiteY22" fmla="*/ 128043 h 128043"/>
                <a:gd name="connsiteX23" fmla="*/ 52402 w 121208"/>
                <a:gd name="connsiteY23" fmla="*/ 69049 h 128043"/>
                <a:gd name="connsiteX24" fmla="*/ 36221 w 121208"/>
                <a:gd name="connsiteY24" fmla="*/ 69049 h 128043"/>
                <a:gd name="connsiteX25" fmla="*/ 36221 w 121208"/>
                <a:gd name="connsiteY25" fmla="*/ 116954 h 128043"/>
                <a:gd name="connsiteX26" fmla="*/ 50844 w 121208"/>
                <a:gd name="connsiteY26" fmla="*/ 124938 h 128043"/>
                <a:gd name="connsiteX27" fmla="*/ 50844 w 121208"/>
                <a:gd name="connsiteY27" fmla="*/ 128043 h 128043"/>
                <a:gd name="connsiteX28" fmla="*/ 0 w 121208"/>
                <a:gd name="connsiteY28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21208" h="128043">
                  <a:moveTo>
                    <a:pt x="47726" y="10646"/>
                  </a:moveTo>
                  <a:lnTo>
                    <a:pt x="36221" y="10646"/>
                  </a:lnTo>
                  <a:lnTo>
                    <a:pt x="36221" y="58773"/>
                  </a:lnTo>
                  <a:lnTo>
                    <a:pt x="48914" y="58773"/>
                  </a:lnTo>
                  <a:cubicBezTo>
                    <a:pt x="56930" y="58773"/>
                    <a:pt x="63610" y="56481"/>
                    <a:pt x="68880" y="51897"/>
                  </a:cubicBezTo>
                  <a:cubicBezTo>
                    <a:pt x="74150" y="47314"/>
                    <a:pt x="76748" y="41474"/>
                    <a:pt x="76748" y="34303"/>
                  </a:cubicBezTo>
                  <a:cubicBezTo>
                    <a:pt x="76748" y="27132"/>
                    <a:pt x="74150" y="21143"/>
                    <a:pt x="69029" y="16930"/>
                  </a:cubicBezTo>
                  <a:cubicBezTo>
                    <a:pt x="63907" y="12716"/>
                    <a:pt x="56782" y="10646"/>
                    <a:pt x="47726" y="10646"/>
                  </a:cubicBezTo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4184" y="0"/>
                  </a:lnTo>
                  <a:cubicBezTo>
                    <a:pt x="67841" y="0"/>
                    <a:pt x="78604" y="2809"/>
                    <a:pt x="86397" y="8428"/>
                  </a:cubicBezTo>
                  <a:cubicBezTo>
                    <a:pt x="94265" y="14046"/>
                    <a:pt x="98199" y="21809"/>
                    <a:pt x="98199" y="31641"/>
                  </a:cubicBezTo>
                  <a:cubicBezTo>
                    <a:pt x="98199" y="38886"/>
                    <a:pt x="95749" y="45318"/>
                    <a:pt x="90776" y="50863"/>
                  </a:cubicBezTo>
                  <a:cubicBezTo>
                    <a:pt x="85803" y="56407"/>
                    <a:pt x="79346" y="60695"/>
                    <a:pt x="71330" y="63652"/>
                  </a:cubicBezTo>
                  <a:lnTo>
                    <a:pt x="108145" y="117767"/>
                  </a:lnTo>
                  <a:lnTo>
                    <a:pt x="121208" y="124938"/>
                  </a:lnTo>
                  <a:lnTo>
                    <a:pt x="121208" y="128043"/>
                  </a:lnTo>
                  <a:lnTo>
                    <a:pt x="89811" y="128043"/>
                  </a:lnTo>
                  <a:lnTo>
                    <a:pt x="52402" y="69049"/>
                  </a:lnTo>
                  <a:lnTo>
                    <a:pt x="36221" y="69049"/>
                  </a:lnTo>
                  <a:lnTo>
                    <a:pt x="36221" y="116954"/>
                  </a:lnTo>
                  <a:lnTo>
                    <a:pt x="50844" y="124938"/>
                  </a:lnTo>
                  <a:lnTo>
                    <a:pt x="50844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4206EEDB-3089-05F5-3BF3-DBCCB5968DC1}"/>
                </a:ext>
              </a:extLst>
            </p:cNvPr>
            <p:cNvSpPr/>
            <p:nvPr/>
          </p:nvSpPr>
          <p:spPr>
            <a:xfrm>
              <a:off x="2997751" y="1526341"/>
              <a:ext cx="83873" cy="132035"/>
            </a:xfrm>
            <a:custGeom>
              <a:avLst/>
              <a:gdLst>
                <a:gd name="connsiteX0" fmla="*/ 40675 w 83873"/>
                <a:gd name="connsiteY0" fmla="*/ 132036 h 132035"/>
                <a:gd name="connsiteX1" fmla="*/ 19743 w 83873"/>
                <a:gd name="connsiteY1" fmla="*/ 129744 h 132035"/>
                <a:gd name="connsiteX2" fmla="*/ 1930 w 83873"/>
                <a:gd name="connsiteY2" fmla="*/ 122942 h 132035"/>
                <a:gd name="connsiteX3" fmla="*/ 0 w 83873"/>
                <a:gd name="connsiteY3" fmla="*/ 90932 h 132035"/>
                <a:gd name="connsiteX4" fmla="*/ 3117 w 83873"/>
                <a:gd name="connsiteY4" fmla="*/ 90932 h 132035"/>
                <a:gd name="connsiteX5" fmla="*/ 13435 w 83873"/>
                <a:gd name="connsiteY5" fmla="*/ 112075 h 132035"/>
                <a:gd name="connsiteX6" fmla="*/ 26869 w 83873"/>
                <a:gd name="connsiteY6" fmla="*/ 120207 h 132035"/>
                <a:gd name="connsiteX7" fmla="*/ 40155 w 83873"/>
                <a:gd name="connsiteY7" fmla="*/ 122721 h 132035"/>
                <a:gd name="connsiteX8" fmla="*/ 57969 w 83873"/>
                <a:gd name="connsiteY8" fmla="*/ 116880 h 132035"/>
                <a:gd name="connsiteX9" fmla="*/ 64501 w 83873"/>
                <a:gd name="connsiteY9" fmla="*/ 100986 h 132035"/>
                <a:gd name="connsiteX10" fmla="*/ 60864 w 83873"/>
                <a:gd name="connsiteY10" fmla="*/ 88270 h 132035"/>
                <a:gd name="connsiteX11" fmla="*/ 50175 w 83873"/>
                <a:gd name="connsiteY11" fmla="*/ 79694 h 132035"/>
                <a:gd name="connsiteX12" fmla="*/ 32733 w 83873"/>
                <a:gd name="connsiteY12" fmla="*/ 70897 h 132035"/>
                <a:gd name="connsiteX13" fmla="*/ 11505 w 83873"/>
                <a:gd name="connsiteY13" fmla="*/ 56999 h 132035"/>
                <a:gd name="connsiteX14" fmla="*/ 4082 w 83873"/>
                <a:gd name="connsiteY14" fmla="*/ 36520 h 132035"/>
                <a:gd name="connsiteX15" fmla="*/ 7496 w 83873"/>
                <a:gd name="connsiteY15" fmla="*/ 23066 h 132035"/>
                <a:gd name="connsiteX16" fmla="*/ 16775 w 83873"/>
                <a:gd name="connsiteY16" fmla="*/ 11385 h 132035"/>
                <a:gd name="connsiteX17" fmla="*/ 29838 w 83873"/>
                <a:gd name="connsiteY17" fmla="*/ 3105 h 132035"/>
                <a:gd name="connsiteX18" fmla="*/ 44831 w 83873"/>
                <a:gd name="connsiteY18" fmla="*/ 0 h 132035"/>
                <a:gd name="connsiteX19" fmla="*/ 61977 w 83873"/>
                <a:gd name="connsiteY19" fmla="*/ 2144 h 132035"/>
                <a:gd name="connsiteX20" fmla="*/ 77787 w 83873"/>
                <a:gd name="connsiteY20" fmla="*/ 8354 h 132035"/>
                <a:gd name="connsiteX21" fmla="*/ 79717 w 83873"/>
                <a:gd name="connsiteY21" fmla="*/ 39404 h 132035"/>
                <a:gd name="connsiteX22" fmla="*/ 76599 w 83873"/>
                <a:gd name="connsiteY22" fmla="*/ 39404 h 132035"/>
                <a:gd name="connsiteX23" fmla="*/ 66505 w 83873"/>
                <a:gd name="connsiteY23" fmla="*/ 18630 h 132035"/>
                <a:gd name="connsiteX24" fmla="*/ 55223 w 83873"/>
                <a:gd name="connsiteY24" fmla="*/ 11681 h 132035"/>
                <a:gd name="connsiteX25" fmla="*/ 43718 w 83873"/>
                <a:gd name="connsiteY25" fmla="*/ 9537 h 132035"/>
                <a:gd name="connsiteX26" fmla="*/ 29764 w 83873"/>
                <a:gd name="connsiteY26" fmla="*/ 15155 h 132035"/>
                <a:gd name="connsiteX27" fmla="*/ 24197 w 83873"/>
                <a:gd name="connsiteY27" fmla="*/ 29349 h 132035"/>
                <a:gd name="connsiteX28" fmla="*/ 30135 w 83873"/>
                <a:gd name="connsiteY28" fmla="*/ 44283 h 132035"/>
                <a:gd name="connsiteX29" fmla="*/ 49359 w 83873"/>
                <a:gd name="connsiteY29" fmla="*/ 55890 h 132035"/>
                <a:gd name="connsiteX30" fmla="*/ 68731 w 83873"/>
                <a:gd name="connsiteY30" fmla="*/ 66683 h 132035"/>
                <a:gd name="connsiteX31" fmla="*/ 80162 w 83873"/>
                <a:gd name="connsiteY31" fmla="*/ 78216 h 132035"/>
                <a:gd name="connsiteX32" fmla="*/ 83873 w 83873"/>
                <a:gd name="connsiteY32" fmla="*/ 94554 h 132035"/>
                <a:gd name="connsiteX33" fmla="*/ 80014 w 83873"/>
                <a:gd name="connsiteY33" fmla="*/ 110670 h 132035"/>
                <a:gd name="connsiteX34" fmla="*/ 69696 w 83873"/>
                <a:gd name="connsiteY34" fmla="*/ 122425 h 132035"/>
                <a:gd name="connsiteX35" fmla="*/ 55742 w 83873"/>
                <a:gd name="connsiteY35" fmla="*/ 129596 h 132035"/>
                <a:gd name="connsiteX36" fmla="*/ 40823 w 83873"/>
                <a:gd name="connsiteY36" fmla="*/ 132036 h 132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873" h="132035">
                  <a:moveTo>
                    <a:pt x="40675" y="132036"/>
                  </a:moveTo>
                  <a:cubicBezTo>
                    <a:pt x="32510" y="132036"/>
                    <a:pt x="25533" y="131296"/>
                    <a:pt x="19743" y="129744"/>
                  </a:cubicBezTo>
                  <a:cubicBezTo>
                    <a:pt x="13954" y="128191"/>
                    <a:pt x="8016" y="125900"/>
                    <a:pt x="1930" y="122942"/>
                  </a:cubicBezTo>
                  <a:lnTo>
                    <a:pt x="0" y="90932"/>
                  </a:lnTo>
                  <a:lnTo>
                    <a:pt x="3117" y="90932"/>
                  </a:lnTo>
                  <a:lnTo>
                    <a:pt x="13435" y="112075"/>
                  </a:lnTo>
                  <a:cubicBezTo>
                    <a:pt x="17962" y="115845"/>
                    <a:pt x="22490" y="118507"/>
                    <a:pt x="26869" y="120207"/>
                  </a:cubicBezTo>
                  <a:cubicBezTo>
                    <a:pt x="31322" y="121907"/>
                    <a:pt x="35702" y="122721"/>
                    <a:pt x="40155" y="122721"/>
                  </a:cubicBezTo>
                  <a:cubicBezTo>
                    <a:pt x="47652" y="122721"/>
                    <a:pt x="53664" y="120798"/>
                    <a:pt x="57969" y="116880"/>
                  </a:cubicBezTo>
                  <a:cubicBezTo>
                    <a:pt x="62274" y="113036"/>
                    <a:pt x="64501" y="107713"/>
                    <a:pt x="64501" y="100986"/>
                  </a:cubicBezTo>
                  <a:cubicBezTo>
                    <a:pt x="64501" y="95663"/>
                    <a:pt x="63313" y="91449"/>
                    <a:pt x="60864" y="88270"/>
                  </a:cubicBezTo>
                  <a:cubicBezTo>
                    <a:pt x="58488" y="85091"/>
                    <a:pt x="54926" y="82282"/>
                    <a:pt x="50175" y="79694"/>
                  </a:cubicBezTo>
                  <a:cubicBezTo>
                    <a:pt x="45425" y="77181"/>
                    <a:pt x="39636" y="74224"/>
                    <a:pt x="32733" y="70897"/>
                  </a:cubicBezTo>
                  <a:cubicBezTo>
                    <a:pt x="23529" y="66535"/>
                    <a:pt x="16403" y="61878"/>
                    <a:pt x="11505" y="56999"/>
                  </a:cubicBezTo>
                  <a:cubicBezTo>
                    <a:pt x="6532" y="52119"/>
                    <a:pt x="4082" y="45318"/>
                    <a:pt x="4082" y="36520"/>
                  </a:cubicBezTo>
                  <a:cubicBezTo>
                    <a:pt x="4082" y="31863"/>
                    <a:pt x="5196" y="27353"/>
                    <a:pt x="7496" y="23066"/>
                  </a:cubicBezTo>
                  <a:cubicBezTo>
                    <a:pt x="9797" y="18704"/>
                    <a:pt x="12841" y="14860"/>
                    <a:pt x="16775" y="11385"/>
                  </a:cubicBezTo>
                  <a:cubicBezTo>
                    <a:pt x="20708" y="7984"/>
                    <a:pt x="25014" y="5249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8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505" y="18630"/>
                  </a:lnTo>
                  <a:cubicBezTo>
                    <a:pt x="62348" y="15377"/>
                    <a:pt x="58563" y="13085"/>
                    <a:pt x="55223" y="11681"/>
                  </a:cubicBezTo>
                  <a:cubicBezTo>
                    <a:pt x="51883" y="10276"/>
                    <a:pt x="48023" y="9537"/>
                    <a:pt x="43718" y="9537"/>
                  </a:cubicBezTo>
                  <a:cubicBezTo>
                    <a:pt x="38151" y="9537"/>
                    <a:pt x="33475" y="11385"/>
                    <a:pt x="29764" y="15155"/>
                  </a:cubicBezTo>
                  <a:cubicBezTo>
                    <a:pt x="26053" y="18926"/>
                    <a:pt x="24197" y="23657"/>
                    <a:pt x="24197" y="29349"/>
                  </a:cubicBezTo>
                  <a:cubicBezTo>
                    <a:pt x="24197" y="35707"/>
                    <a:pt x="26201" y="40660"/>
                    <a:pt x="30135" y="44283"/>
                  </a:cubicBezTo>
                  <a:cubicBezTo>
                    <a:pt x="34069" y="47905"/>
                    <a:pt x="40526" y="51750"/>
                    <a:pt x="49359" y="55890"/>
                  </a:cubicBezTo>
                  <a:cubicBezTo>
                    <a:pt x="57152" y="59660"/>
                    <a:pt x="63610" y="63208"/>
                    <a:pt x="68731" y="66683"/>
                  </a:cubicBezTo>
                  <a:cubicBezTo>
                    <a:pt x="73853" y="70084"/>
                    <a:pt x="77638" y="73928"/>
                    <a:pt x="80162" y="78216"/>
                  </a:cubicBezTo>
                  <a:cubicBezTo>
                    <a:pt x="82611" y="82504"/>
                    <a:pt x="83873" y="87901"/>
                    <a:pt x="83873" y="94554"/>
                  </a:cubicBezTo>
                  <a:cubicBezTo>
                    <a:pt x="83873" y="100616"/>
                    <a:pt x="82611" y="106013"/>
                    <a:pt x="80014" y="110670"/>
                  </a:cubicBezTo>
                  <a:cubicBezTo>
                    <a:pt x="77416" y="115328"/>
                    <a:pt x="74001" y="119246"/>
                    <a:pt x="69696" y="122425"/>
                  </a:cubicBezTo>
                  <a:cubicBezTo>
                    <a:pt x="65392" y="125604"/>
                    <a:pt x="60789" y="127970"/>
                    <a:pt x="55742" y="129596"/>
                  </a:cubicBezTo>
                  <a:cubicBezTo>
                    <a:pt x="50769" y="131222"/>
                    <a:pt x="45796" y="132036"/>
                    <a:pt x="40823" y="132036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B3CEBB66-7C19-F046-84E7-07E56430D823}"/>
                </a:ext>
              </a:extLst>
            </p:cNvPr>
            <p:cNvSpPr/>
            <p:nvPr/>
          </p:nvSpPr>
          <p:spPr>
            <a:xfrm>
              <a:off x="3116807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45264AF7-DE25-0871-A223-54B905BDBDBF}"/>
                </a:ext>
              </a:extLst>
            </p:cNvPr>
            <p:cNvSpPr/>
            <p:nvPr/>
          </p:nvSpPr>
          <p:spPr>
            <a:xfrm>
              <a:off x="3197563" y="1528411"/>
              <a:ext cx="115715" cy="128043"/>
            </a:xfrm>
            <a:custGeom>
              <a:avLst/>
              <a:gdLst>
                <a:gd name="connsiteX0" fmla="*/ 28057 w 115715"/>
                <a:gd name="connsiteY0" fmla="*/ 128043 h 128043"/>
                <a:gd name="connsiteX1" fmla="*/ 28057 w 115715"/>
                <a:gd name="connsiteY1" fmla="*/ 124938 h 128043"/>
                <a:gd name="connsiteX2" fmla="*/ 47726 w 115715"/>
                <a:gd name="connsiteY2" fmla="*/ 117176 h 128043"/>
                <a:gd name="connsiteX3" fmla="*/ 47726 w 115715"/>
                <a:gd name="connsiteY3" fmla="*/ 10646 h 128043"/>
                <a:gd name="connsiteX4" fmla="*/ 16997 w 115715"/>
                <a:gd name="connsiteY4" fmla="*/ 10646 h 128043"/>
                <a:gd name="connsiteX5" fmla="*/ 3118 w 115715"/>
                <a:gd name="connsiteY5" fmla="*/ 39995 h 128043"/>
                <a:gd name="connsiteX6" fmla="*/ 0 w 115715"/>
                <a:gd name="connsiteY6" fmla="*/ 39995 h 128043"/>
                <a:gd name="connsiteX7" fmla="*/ 0 w 115715"/>
                <a:gd name="connsiteY7" fmla="*/ 0 h 128043"/>
                <a:gd name="connsiteX8" fmla="*/ 115715 w 115715"/>
                <a:gd name="connsiteY8" fmla="*/ 0 h 128043"/>
                <a:gd name="connsiteX9" fmla="*/ 115715 w 115715"/>
                <a:gd name="connsiteY9" fmla="*/ 39995 h 128043"/>
                <a:gd name="connsiteX10" fmla="*/ 112598 w 115715"/>
                <a:gd name="connsiteY10" fmla="*/ 39995 h 128043"/>
                <a:gd name="connsiteX11" fmla="*/ 99015 w 115715"/>
                <a:gd name="connsiteY11" fmla="*/ 10646 h 128043"/>
                <a:gd name="connsiteX12" fmla="*/ 67989 w 115715"/>
                <a:gd name="connsiteY12" fmla="*/ 10646 h 128043"/>
                <a:gd name="connsiteX13" fmla="*/ 67989 w 115715"/>
                <a:gd name="connsiteY13" fmla="*/ 117176 h 128043"/>
                <a:gd name="connsiteX14" fmla="*/ 87881 w 115715"/>
                <a:gd name="connsiteY14" fmla="*/ 124938 h 128043"/>
                <a:gd name="connsiteX15" fmla="*/ 87881 w 115715"/>
                <a:gd name="connsiteY15" fmla="*/ 128043 h 128043"/>
                <a:gd name="connsiteX16" fmla="*/ 28057 w 115715"/>
                <a:gd name="connsiteY16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5715" h="128043">
                  <a:moveTo>
                    <a:pt x="28057" y="128043"/>
                  </a:moveTo>
                  <a:lnTo>
                    <a:pt x="28057" y="124938"/>
                  </a:lnTo>
                  <a:lnTo>
                    <a:pt x="47726" y="117176"/>
                  </a:lnTo>
                  <a:lnTo>
                    <a:pt x="47726" y="10646"/>
                  </a:lnTo>
                  <a:lnTo>
                    <a:pt x="16997" y="10646"/>
                  </a:lnTo>
                  <a:lnTo>
                    <a:pt x="3118" y="39995"/>
                  </a:lnTo>
                  <a:lnTo>
                    <a:pt x="0" y="39995"/>
                  </a:lnTo>
                  <a:lnTo>
                    <a:pt x="0" y="0"/>
                  </a:lnTo>
                  <a:lnTo>
                    <a:pt x="115715" y="0"/>
                  </a:lnTo>
                  <a:lnTo>
                    <a:pt x="115715" y="39995"/>
                  </a:lnTo>
                  <a:lnTo>
                    <a:pt x="112598" y="39995"/>
                  </a:lnTo>
                  <a:lnTo>
                    <a:pt x="99015" y="10646"/>
                  </a:lnTo>
                  <a:lnTo>
                    <a:pt x="67989" y="10646"/>
                  </a:lnTo>
                  <a:lnTo>
                    <a:pt x="67989" y="117176"/>
                  </a:lnTo>
                  <a:lnTo>
                    <a:pt x="87881" y="124938"/>
                  </a:lnTo>
                  <a:lnTo>
                    <a:pt x="87881" y="128043"/>
                  </a:lnTo>
                  <a:lnTo>
                    <a:pt x="28057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90773800-07BA-73FF-9BA5-33598CF7570F}"/>
                </a:ext>
              </a:extLst>
            </p:cNvPr>
            <p:cNvSpPr/>
            <p:nvPr/>
          </p:nvSpPr>
          <p:spPr>
            <a:xfrm>
              <a:off x="3331686" y="1528411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054 h 128043"/>
                <a:gd name="connsiteX10" fmla="*/ 35999 w 129298"/>
                <a:gd name="connsiteY10" fmla="*/ 10867 h 128043"/>
                <a:gd name="connsiteX11" fmla="*/ 70513 w 129298"/>
                <a:gd name="connsiteY11" fmla="*/ 57590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8 w 129298"/>
                <a:gd name="connsiteY16" fmla="*/ 0 h 128043"/>
                <a:gd name="connsiteX17" fmla="*/ 129298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054"/>
                  </a:lnTo>
                  <a:lnTo>
                    <a:pt x="35999" y="10867"/>
                  </a:lnTo>
                  <a:lnTo>
                    <a:pt x="70513" y="57590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8" y="0"/>
                  </a:lnTo>
                  <a:lnTo>
                    <a:pt x="129298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5129BC45-1C0A-E14E-9DBA-84A7F8D3CD70}"/>
                </a:ext>
              </a:extLst>
            </p:cNvPr>
            <p:cNvSpPr/>
            <p:nvPr/>
          </p:nvSpPr>
          <p:spPr>
            <a:xfrm>
              <a:off x="2137047" y="1497066"/>
              <a:ext cx="183259" cy="183415"/>
            </a:xfrm>
            <a:custGeom>
              <a:avLst/>
              <a:gdLst>
                <a:gd name="connsiteX0" fmla="*/ 91741 w 183259"/>
                <a:gd name="connsiteY0" fmla="*/ 183416 h 183415"/>
                <a:gd name="connsiteX1" fmla="*/ 55891 w 183259"/>
                <a:gd name="connsiteY1" fmla="*/ 176023 h 183415"/>
                <a:gd name="connsiteX2" fmla="*/ 31026 w 183259"/>
                <a:gd name="connsiteY2" fmla="*/ 153031 h 183415"/>
                <a:gd name="connsiteX3" fmla="*/ 21970 w 183259"/>
                <a:gd name="connsiteY3" fmla="*/ 112519 h 183415"/>
                <a:gd name="connsiteX4" fmla="*/ 21970 w 183259"/>
                <a:gd name="connsiteY4" fmla="*/ 13677 h 183415"/>
                <a:gd name="connsiteX5" fmla="*/ 0 w 183259"/>
                <a:gd name="connsiteY5" fmla="*/ 5471 h 183415"/>
                <a:gd name="connsiteX6" fmla="*/ 0 w 183259"/>
                <a:gd name="connsiteY6" fmla="*/ 0 h 183415"/>
                <a:gd name="connsiteX7" fmla="*/ 65392 w 183259"/>
                <a:gd name="connsiteY7" fmla="*/ 0 h 183415"/>
                <a:gd name="connsiteX8" fmla="*/ 65392 w 183259"/>
                <a:gd name="connsiteY8" fmla="*/ 5471 h 183415"/>
                <a:gd name="connsiteX9" fmla="*/ 43421 w 183259"/>
                <a:gd name="connsiteY9" fmla="*/ 13677 h 183415"/>
                <a:gd name="connsiteX10" fmla="*/ 43421 w 183259"/>
                <a:gd name="connsiteY10" fmla="*/ 108674 h 183415"/>
                <a:gd name="connsiteX11" fmla="*/ 50398 w 183259"/>
                <a:gd name="connsiteY11" fmla="*/ 144677 h 183415"/>
                <a:gd name="connsiteX12" fmla="*/ 69771 w 183259"/>
                <a:gd name="connsiteY12" fmla="*/ 163677 h 183415"/>
                <a:gd name="connsiteX13" fmla="*/ 98050 w 183259"/>
                <a:gd name="connsiteY13" fmla="*/ 169443 h 183415"/>
                <a:gd name="connsiteX14" fmla="*/ 121950 w 183259"/>
                <a:gd name="connsiteY14" fmla="*/ 164120 h 183415"/>
                <a:gd name="connsiteX15" fmla="*/ 139096 w 183259"/>
                <a:gd name="connsiteY15" fmla="*/ 147265 h 183415"/>
                <a:gd name="connsiteX16" fmla="*/ 145554 w 183259"/>
                <a:gd name="connsiteY16" fmla="*/ 117176 h 183415"/>
                <a:gd name="connsiteX17" fmla="*/ 145554 w 183259"/>
                <a:gd name="connsiteY17" fmla="*/ 13159 h 183415"/>
                <a:gd name="connsiteX18" fmla="*/ 118091 w 183259"/>
                <a:gd name="connsiteY18" fmla="*/ 5471 h 183415"/>
                <a:gd name="connsiteX19" fmla="*/ 118091 w 183259"/>
                <a:gd name="connsiteY19" fmla="*/ 0 h 183415"/>
                <a:gd name="connsiteX20" fmla="*/ 183260 w 183259"/>
                <a:gd name="connsiteY20" fmla="*/ 0 h 183415"/>
                <a:gd name="connsiteX21" fmla="*/ 183260 w 183259"/>
                <a:gd name="connsiteY21" fmla="*/ 5471 h 183415"/>
                <a:gd name="connsiteX22" fmla="*/ 161512 w 183259"/>
                <a:gd name="connsiteY22" fmla="*/ 13381 h 183415"/>
                <a:gd name="connsiteX23" fmla="*/ 161512 w 183259"/>
                <a:gd name="connsiteY23" fmla="*/ 112519 h 183415"/>
                <a:gd name="connsiteX24" fmla="*/ 152457 w 183259"/>
                <a:gd name="connsiteY24" fmla="*/ 153031 h 183415"/>
                <a:gd name="connsiteX25" fmla="*/ 127591 w 183259"/>
                <a:gd name="connsiteY25" fmla="*/ 176023 h 183415"/>
                <a:gd name="connsiteX26" fmla="*/ 91741 w 183259"/>
                <a:gd name="connsiteY26" fmla="*/ 183416 h 183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3259" h="183415">
                  <a:moveTo>
                    <a:pt x="91741" y="183416"/>
                  </a:moveTo>
                  <a:cubicBezTo>
                    <a:pt x="78381" y="183416"/>
                    <a:pt x="66431" y="180976"/>
                    <a:pt x="55891" y="176023"/>
                  </a:cubicBezTo>
                  <a:cubicBezTo>
                    <a:pt x="45351" y="171070"/>
                    <a:pt x="37038" y="163455"/>
                    <a:pt x="31026" y="153031"/>
                  </a:cubicBezTo>
                  <a:cubicBezTo>
                    <a:pt x="24939" y="142607"/>
                    <a:pt x="21970" y="129152"/>
                    <a:pt x="21970" y="112519"/>
                  </a:cubicBezTo>
                  <a:lnTo>
                    <a:pt x="21970" y="13677"/>
                  </a:lnTo>
                  <a:lnTo>
                    <a:pt x="0" y="5471"/>
                  </a:lnTo>
                  <a:lnTo>
                    <a:pt x="0" y="0"/>
                  </a:lnTo>
                  <a:lnTo>
                    <a:pt x="65392" y="0"/>
                  </a:lnTo>
                  <a:lnTo>
                    <a:pt x="65392" y="5471"/>
                  </a:lnTo>
                  <a:lnTo>
                    <a:pt x="43421" y="13677"/>
                  </a:lnTo>
                  <a:lnTo>
                    <a:pt x="43421" y="108674"/>
                  </a:lnTo>
                  <a:cubicBezTo>
                    <a:pt x="43421" y="123830"/>
                    <a:pt x="45796" y="135806"/>
                    <a:pt x="50398" y="144677"/>
                  </a:cubicBezTo>
                  <a:cubicBezTo>
                    <a:pt x="55074" y="153549"/>
                    <a:pt x="61532" y="159906"/>
                    <a:pt x="69771" y="163677"/>
                  </a:cubicBezTo>
                  <a:cubicBezTo>
                    <a:pt x="78010" y="167521"/>
                    <a:pt x="87436" y="169443"/>
                    <a:pt x="98050" y="169443"/>
                  </a:cubicBezTo>
                  <a:cubicBezTo>
                    <a:pt x="106809" y="169443"/>
                    <a:pt x="114825" y="167669"/>
                    <a:pt x="121950" y="164120"/>
                  </a:cubicBezTo>
                  <a:cubicBezTo>
                    <a:pt x="129076" y="160572"/>
                    <a:pt x="134791" y="154953"/>
                    <a:pt x="139096" y="147265"/>
                  </a:cubicBezTo>
                  <a:cubicBezTo>
                    <a:pt x="143401" y="139576"/>
                    <a:pt x="145554" y="129522"/>
                    <a:pt x="145554" y="117176"/>
                  </a:cubicBezTo>
                  <a:lnTo>
                    <a:pt x="145554" y="13159"/>
                  </a:lnTo>
                  <a:lnTo>
                    <a:pt x="118091" y="5471"/>
                  </a:lnTo>
                  <a:lnTo>
                    <a:pt x="118091" y="0"/>
                  </a:lnTo>
                  <a:lnTo>
                    <a:pt x="183260" y="0"/>
                  </a:lnTo>
                  <a:lnTo>
                    <a:pt x="183260" y="5471"/>
                  </a:lnTo>
                  <a:lnTo>
                    <a:pt x="161512" y="13381"/>
                  </a:lnTo>
                  <a:lnTo>
                    <a:pt x="161512" y="112519"/>
                  </a:lnTo>
                  <a:cubicBezTo>
                    <a:pt x="161512" y="129152"/>
                    <a:pt x="158469" y="142607"/>
                    <a:pt x="152457" y="153031"/>
                  </a:cubicBezTo>
                  <a:cubicBezTo>
                    <a:pt x="146370" y="163455"/>
                    <a:pt x="138131" y="171070"/>
                    <a:pt x="127591" y="176023"/>
                  </a:cubicBezTo>
                  <a:cubicBezTo>
                    <a:pt x="117052" y="180976"/>
                    <a:pt x="105101" y="183416"/>
                    <a:pt x="91741" y="183416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7DFD6E6E-8610-88D1-D5B0-EEE20E1549BE}"/>
                </a:ext>
              </a:extLst>
            </p:cNvPr>
            <p:cNvSpPr/>
            <p:nvPr/>
          </p:nvSpPr>
          <p:spPr>
            <a:xfrm>
              <a:off x="942530" y="948344"/>
              <a:ext cx="936468" cy="932658"/>
            </a:xfrm>
            <a:custGeom>
              <a:avLst/>
              <a:gdLst>
                <a:gd name="connsiteX0" fmla="*/ 911204 w 936468"/>
                <a:gd name="connsiteY0" fmla="*/ 315553 h 932658"/>
                <a:gd name="connsiteX1" fmla="*/ 619577 w 936468"/>
                <a:gd name="connsiteY1" fmla="*/ 907495 h 932658"/>
                <a:gd name="connsiteX2" fmla="*/ 25264 w 936468"/>
                <a:gd name="connsiteY2" fmla="*/ 617032 h 932658"/>
                <a:gd name="connsiteX3" fmla="*/ 316891 w 936468"/>
                <a:gd name="connsiteY3" fmla="*/ 25163 h 932658"/>
                <a:gd name="connsiteX4" fmla="*/ 911204 w 936468"/>
                <a:gd name="connsiteY4" fmla="*/ 315627 h 932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6468" h="932658">
                  <a:moveTo>
                    <a:pt x="911204" y="315553"/>
                  </a:moveTo>
                  <a:cubicBezTo>
                    <a:pt x="994781" y="559220"/>
                    <a:pt x="864220" y="824252"/>
                    <a:pt x="619577" y="907495"/>
                  </a:cubicBezTo>
                  <a:cubicBezTo>
                    <a:pt x="374934" y="990738"/>
                    <a:pt x="108841" y="860699"/>
                    <a:pt x="25264" y="617032"/>
                  </a:cubicBezTo>
                  <a:cubicBezTo>
                    <a:pt x="-58312" y="373439"/>
                    <a:pt x="72248" y="108406"/>
                    <a:pt x="316891" y="25163"/>
                  </a:cubicBezTo>
                  <a:cubicBezTo>
                    <a:pt x="561534" y="-58080"/>
                    <a:pt x="827628" y="71960"/>
                    <a:pt x="911204" y="315627"/>
                  </a:cubicBezTo>
                </a:path>
              </a:pathLst>
            </a:custGeom>
            <a:solidFill>
              <a:srgbClr val="A80050"/>
            </a:solidFill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395E77BA-4B66-F3BD-3AE7-5568EB7B571D}"/>
                </a:ext>
              </a:extLst>
            </p:cNvPr>
            <p:cNvSpPr/>
            <p:nvPr/>
          </p:nvSpPr>
          <p:spPr>
            <a:xfrm>
              <a:off x="1009472" y="1005518"/>
              <a:ext cx="808411" cy="817053"/>
            </a:xfrm>
            <a:custGeom>
              <a:avLst/>
              <a:gdLst>
                <a:gd name="connsiteX0" fmla="*/ 808412 w 808411"/>
                <a:gd name="connsiteY0" fmla="*/ 341991 h 817053"/>
                <a:gd name="connsiteX1" fmla="*/ 806704 w 808411"/>
                <a:gd name="connsiteY1" fmla="*/ 342435 h 817053"/>
                <a:gd name="connsiteX2" fmla="*/ 800173 w 808411"/>
                <a:gd name="connsiteY2" fmla="*/ 334968 h 817053"/>
                <a:gd name="connsiteX3" fmla="*/ 777163 w 808411"/>
                <a:gd name="connsiteY3" fmla="*/ 341030 h 817053"/>
                <a:gd name="connsiteX4" fmla="*/ 778796 w 808411"/>
                <a:gd name="connsiteY4" fmla="*/ 345466 h 817053"/>
                <a:gd name="connsiteX5" fmla="*/ 774343 w 808411"/>
                <a:gd name="connsiteY5" fmla="*/ 348793 h 817053"/>
                <a:gd name="connsiteX6" fmla="*/ 772042 w 808411"/>
                <a:gd name="connsiteY6" fmla="*/ 342287 h 817053"/>
                <a:gd name="connsiteX7" fmla="*/ 741758 w 808411"/>
                <a:gd name="connsiteY7" fmla="*/ 350271 h 817053"/>
                <a:gd name="connsiteX8" fmla="*/ 739754 w 808411"/>
                <a:gd name="connsiteY8" fmla="*/ 359956 h 817053"/>
                <a:gd name="connsiteX9" fmla="*/ 738047 w 808411"/>
                <a:gd name="connsiteY9" fmla="*/ 360399 h 817053"/>
                <a:gd name="connsiteX10" fmla="*/ 730625 w 808411"/>
                <a:gd name="connsiteY10" fmla="*/ 332307 h 817053"/>
                <a:gd name="connsiteX11" fmla="*/ 732332 w 808411"/>
                <a:gd name="connsiteY11" fmla="*/ 331863 h 817053"/>
                <a:gd name="connsiteX12" fmla="*/ 738863 w 808411"/>
                <a:gd name="connsiteY12" fmla="*/ 339256 h 817053"/>
                <a:gd name="connsiteX13" fmla="*/ 766994 w 808411"/>
                <a:gd name="connsiteY13" fmla="*/ 331863 h 817053"/>
                <a:gd name="connsiteX14" fmla="*/ 765139 w 808411"/>
                <a:gd name="connsiteY14" fmla="*/ 328758 h 817053"/>
                <a:gd name="connsiteX15" fmla="*/ 730476 w 808411"/>
                <a:gd name="connsiteY15" fmla="*/ 304658 h 817053"/>
                <a:gd name="connsiteX16" fmla="*/ 729734 w 808411"/>
                <a:gd name="connsiteY16" fmla="*/ 304879 h 817053"/>
                <a:gd name="connsiteX17" fmla="*/ 727656 w 808411"/>
                <a:gd name="connsiteY17" fmla="*/ 314342 h 817053"/>
                <a:gd name="connsiteX18" fmla="*/ 725948 w 808411"/>
                <a:gd name="connsiteY18" fmla="*/ 314786 h 817053"/>
                <a:gd name="connsiteX19" fmla="*/ 718526 w 808411"/>
                <a:gd name="connsiteY19" fmla="*/ 286693 h 817053"/>
                <a:gd name="connsiteX20" fmla="*/ 720233 w 808411"/>
                <a:gd name="connsiteY20" fmla="*/ 286250 h 817053"/>
                <a:gd name="connsiteX21" fmla="*/ 726765 w 808411"/>
                <a:gd name="connsiteY21" fmla="*/ 293716 h 817053"/>
                <a:gd name="connsiteX22" fmla="*/ 785105 w 808411"/>
                <a:gd name="connsiteY22" fmla="*/ 278413 h 817053"/>
                <a:gd name="connsiteX23" fmla="*/ 787109 w 808411"/>
                <a:gd name="connsiteY23" fmla="*/ 268729 h 817053"/>
                <a:gd name="connsiteX24" fmla="*/ 788816 w 808411"/>
                <a:gd name="connsiteY24" fmla="*/ 268285 h 817053"/>
                <a:gd name="connsiteX25" fmla="*/ 796239 w 808411"/>
                <a:gd name="connsiteY25" fmla="*/ 296378 h 817053"/>
                <a:gd name="connsiteX26" fmla="*/ 794532 w 808411"/>
                <a:gd name="connsiteY26" fmla="*/ 296821 h 817053"/>
                <a:gd name="connsiteX27" fmla="*/ 788074 w 808411"/>
                <a:gd name="connsiteY27" fmla="*/ 289576 h 817053"/>
                <a:gd name="connsiteX28" fmla="*/ 740348 w 808411"/>
                <a:gd name="connsiteY28" fmla="*/ 302144 h 817053"/>
                <a:gd name="connsiteX29" fmla="*/ 750294 w 808411"/>
                <a:gd name="connsiteY29" fmla="*/ 307097 h 817053"/>
                <a:gd name="connsiteX30" fmla="*/ 769221 w 808411"/>
                <a:gd name="connsiteY30" fmla="*/ 325727 h 817053"/>
                <a:gd name="connsiteX31" fmla="*/ 772190 w 808411"/>
                <a:gd name="connsiteY31" fmla="*/ 330606 h 817053"/>
                <a:gd name="connsiteX32" fmla="*/ 797204 w 808411"/>
                <a:gd name="connsiteY32" fmla="*/ 324027 h 817053"/>
                <a:gd name="connsiteX33" fmla="*/ 799208 w 808411"/>
                <a:gd name="connsiteY33" fmla="*/ 314416 h 817053"/>
                <a:gd name="connsiteX34" fmla="*/ 800915 w 808411"/>
                <a:gd name="connsiteY34" fmla="*/ 313973 h 817053"/>
                <a:gd name="connsiteX35" fmla="*/ 808337 w 808411"/>
                <a:gd name="connsiteY35" fmla="*/ 342065 h 817053"/>
                <a:gd name="connsiteX36" fmla="*/ 783398 w 808411"/>
                <a:gd name="connsiteY36" fmla="*/ 455988 h 817053"/>
                <a:gd name="connsiteX37" fmla="*/ 771745 w 808411"/>
                <a:gd name="connsiteY37" fmla="*/ 468408 h 817053"/>
                <a:gd name="connsiteX38" fmla="*/ 784214 w 808411"/>
                <a:gd name="connsiteY38" fmla="*/ 480015 h 817053"/>
                <a:gd name="connsiteX39" fmla="*/ 795868 w 808411"/>
                <a:gd name="connsiteY39" fmla="*/ 467669 h 817053"/>
                <a:gd name="connsiteX40" fmla="*/ 783398 w 808411"/>
                <a:gd name="connsiteY40" fmla="*/ 456062 h 817053"/>
                <a:gd name="connsiteX41" fmla="*/ 744208 w 808411"/>
                <a:gd name="connsiteY41" fmla="*/ 631494 h 817053"/>
                <a:gd name="connsiteX42" fmla="*/ 745618 w 808411"/>
                <a:gd name="connsiteY42" fmla="*/ 632529 h 817053"/>
                <a:gd name="connsiteX43" fmla="*/ 727581 w 808411"/>
                <a:gd name="connsiteY43" fmla="*/ 657960 h 817053"/>
                <a:gd name="connsiteX44" fmla="*/ 726171 w 808411"/>
                <a:gd name="connsiteY44" fmla="*/ 656925 h 817053"/>
                <a:gd name="connsiteX45" fmla="*/ 728324 w 808411"/>
                <a:gd name="connsiteY45" fmla="*/ 646353 h 817053"/>
                <a:gd name="connsiteX46" fmla="*/ 705611 w 808411"/>
                <a:gd name="connsiteY46" fmla="*/ 630385 h 817053"/>
                <a:gd name="connsiteX47" fmla="*/ 664491 w 808411"/>
                <a:gd name="connsiteY47" fmla="*/ 631124 h 817053"/>
                <a:gd name="connsiteX48" fmla="*/ 657365 w 808411"/>
                <a:gd name="connsiteY48" fmla="*/ 634525 h 817053"/>
                <a:gd name="connsiteX49" fmla="*/ 655955 w 808411"/>
                <a:gd name="connsiteY49" fmla="*/ 633490 h 817053"/>
                <a:gd name="connsiteX50" fmla="*/ 672359 w 808411"/>
                <a:gd name="connsiteY50" fmla="*/ 610350 h 817053"/>
                <a:gd name="connsiteX51" fmla="*/ 673769 w 808411"/>
                <a:gd name="connsiteY51" fmla="*/ 611385 h 817053"/>
                <a:gd name="connsiteX52" fmla="*/ 672359 w 808411"/>
                <a:gd name="connsiteY52" fmla="*/ 620183 h 817053"/>
                <a:gd name="connsiteX53" fmla="*/ 672730 w 808411"/>
                <a:gd name="connsiteY53" fmla="*/ 620405 h 817053"/>
                <a:gd name="connsiteX54" fmla="*/ 705685 w 808411"/>
                <a:gd name="connsiteY54" fmla="*/ 619813 h 817053"/>
                <a:gd name="connsiteX55" fmla="*/ 694255 w 808411"/>
                <a:gd name="connsiteY55" fmla="*/ 590242 h 817053"/>
                <a:gd name="connsiteX56" fmla="*/ 693884 w 808411"/>
                <a:gd name="connsiteY56" fmla="*/ 590020 h 817053"/>
                <a:gd name="connsiteX57" fmla="*/ 685867 w 808411"/>
                <a:gd name="connsiteY57" fmla="*/ 594308 h 817053"/>
                <a:gd name="connsiteX58" fmla="*/ 684457 w 808411"/>
                <a:gd name="connsiteY58" fmla="*/ 593273 h 817053"/>
                <a:gd name="connsiteX59" fmla="*/ 698189 w 808411"/>
                <a:gd name="connsiteY59" fmla="*/ 573904 h 817053"/>
                <a:gd name="connsiteX60" fmla="*/ 699599 w 808411"/>
                <a:gd name="connsiteY60" fmla="*/ 574939 h 817053"/>
                <a:gd name="connsiteX61" fmla="*/ 698411 w 808411"/>
                <a:gd name="connsiteY61" fmla="*/ 582849 h 817053"/>
                <a:gd name="connsiteX62" fmla="*/ 712143 w 808411"/>
                <a:gd name="connsiteY62" fmla="*/ 620848 h 817053"/>
                <a:gd name="connsiteX63" fmla="*/ 734930 w 808411"/>
                <a:gd name="connsiteY63" fmla="*/ 636891 h 817053"/>
                <a:gd name="connsiteX64" fmla="*/ 744282 w 808411"/>
                <a:gd name="connsiteY64" fmla="*/ 631346 h 817053"/>
                <a:gd name="connsiteX65" fmla="*/ 176467 w 808411"/>
                <a:gd name="connsiteY65" fmla="*/ 73854 h 817053"/>
                <a:gd name="connsiteX66" fmla="*/ 209348 w 808411"/>
                <a:gd name="connsiteY66" fmla="*/ 124273 h 817053"/>
                <a:gd name="connsiteX67" fmla="*/ 204152 w 808411"/>
                <a:gd name="connsiteY67" fmla="*/ 132849 h 817053"/>
                <a:gd name="connsiteX68" fmla="*/ 205117 w 808411"/>
                <a:gd name="connsiteY68" fmla="*/ 134327 h 817053"/>
                <a:gd name="connsiteX69" fmla="*/ 229834 w 808411"/>
                <a:gd name="connsiteY69" fmla="*/ 118359 h 817053"/>
                <a:gd name="connsiteX70" fmla="*/ 228869 w 808411"/>
                <a:gd name="connsiteY70" fmla="*/ 116880 h 817053"/>
                <a:gd name="connsiteX71" fmla="*/ 218997 w 808411"/>
                <a:gd name="connsiteY71" fmla="*/ 118063 h 817053"/>
                <a:gd name="connsiteX72" fmla="*/ 186116 w 808411"/>
                <a:gd name="connsiteY72" fmla="*/ 67644 h 817053"/>
                <a:gd name="connsiteX73" fmla="*/ 191237 w 808411"/>
                <a:gd name="connsiteY73" fmla="*/ 59142 h 817053"/>
                <a:gd name="connsiteX74" fmla="*/ 190272 w 808411"/>
                <a:gd name="connsiteY74" fmla="*/ 57664 h 817053"/>
                <a:gd name="connsiteX75" fmla="*/ 165556 w 808411"/>
                <a:gd name="connsiteY75" fmla="*/ 73632 h 817053"/>
                <a:gd name="connsiteX76" fmla="*/ 166521 w 808411"/>
                <a:gd name="connsiteY76" fmla="*/ 75111 h 817053"/>
                <a:gd name="connsiteX77" fmla="*/ 176467 w 808411"/>
                <a:gd name="connsiteY77" fmla="*/ 73854 h 817053"/>
                <a:gd name="connsiteX78" fmla="*/ 278451 w 808411"/>
                <a:gd name="connsiteY78" fmla="*/ 19369 h 817053"/>
                <a:gd name="connsiteX79" fmla="*/ 278005 w 808411"/>
                <a:gd name="connsiteY79" fmla="*/ 17669 h 817053"/>
                <a:gd name="connsiteX80" fmla="*/ 307695 w 808411"/>
                <a:gd name="connsiteY80" fmla="*/ 10646 h 817053"/>
                <a:gd name="connsiteX81" fmla="*/ 308140 w 808411"/>
                <a:gd name="connsiteY81" fmla="*/ 12346 h 817053"/>
                <a:gd name="connsiteX82" fmla="*/ 299382 w 808411"/>
                <a:gd name="connsiteY82" fmla="*/ 18926 h 817053"/>
                <a:gd name="connsiteX83" fmla="*/ 313410 w 808411"/>
                <a:gd name="connsiteY83" fmla="*/ 77551 h 817053"/>
                <a:gd name="connsiteX84" fmla="*/ 338795 w 808411"/>
                <a:gd name="connsiteY84" fmla="*/ 71562 h 817053"/>
                <a:gd name="connsiteX85" fmla="*/ 342061 w 808411"/>
                <a:gd name="connsiteY85" fmla="*/ 51380 h 817053"/>
                <a:gd name="connsiteX86" fmla="*/ 343768 w 808411"/>
                <a:gd name="connsiteY86" fmla="*/ 50936 h 817053"/>
                <a:gd name="connsiteX87" fmla="*/ 349558 w 808411"/>
                <a:gd name="connsiteY87" fmla="*/ 75185 h 817053"/>
                <a:gd name="connsiteX88" fmla="*/ 294929 w 808411"/>
                <a:gd name="connsiteY88" fmla="*/ 88122 h 817053"/>
                <a:gd name="connsiteX89" fmla="*/ 294483 w 808411"/>
                <a:gd name="connsiteY89" fmla="*/ 86422 h 817053"/>
                <a:gd name="connsiteX90" fmla="*/ 302128 w 808411"/>
                <a:gd name="connsiteY90" fmla="*/ 80064 h 817053"/>
                <a:gd name="connsiteX91" fmla="*/ 288174 w 808411"/>
                <a:gd name="connsiteY91" fmla="*/ 21587 h 817053"/>
                <a:gd name="connsiteX92" fmla="*/ 278451 w 808411"/>
                <a:gd name="connsiteY92" fmla="*/ 19369 h 817053"/>
                <a:gd name="connsiteX93" fmla="*/ 326400 w 808411"/>
                <a:gd name="connsiteY93" fmla="*/ 806038 h 817053"/>
                <a:gd name="connsiteX94" fmla="*/ 301015 w 808411"/>
                <a:gd name="connsiteY94" fmla="*/ 800124 h 817053"/>
                <a:gd name="connsiteX95" fmla="*/ 314821 w 808411"/>
                <a:gd name="connsiteY95" fmla="*/ 741499 h 817053"/>
                <a:gd name="connsiteX96" fmla="*/ 325583 w 808411"/>
                <a:gd name="connsiteY96" fmla="*/ 739503 h 817053"/>
                <a:gd name="connsiteX97" fmla="*/ 325954 w 808411"/>
                <a:gd name="connsiteY97" fmla="*/ 737802 h 817053"/>
                <a:gd name="connsiteX98" fmla="*/ 296265 w 808411"/>
                <a:gd name="connsiteY98" fmla="*/ 730853 h 817053"/>
                <a:gd name="connsiteX99" fmla="*/ 295893 w 808411"/>
                <a:gd name="connsiteY99" fmla="*/ 732554 h 817053"/>
                <a:gd name="connsiteX100" fmla="*/ 303539 w 808411"/>
                <a:gd name="connsiteY100" fmla="*/ 738837 h 817053"/>
                <a:gd name="connsiteX101" fmla="*/ 289807 w 808411"/>
                <a:gd name="connsiteY101" fmla="*/ 797388 h 817053"/>
                <a:gd name="connsiteX102" fmla="*/ 280084 w 808411"/>
                <a:gd name="connsiteY102" fmla="*/ 799606 h 817053"/>
                <a:gd name="connsiteX103" fmla="*/ 279713 w 808411"/>
                <a:gd name="connsiteY103" fmla="*/ 801307 h 817053"/>
                <a:gd name="connsiteX104" fmla="*/ 334416 w 808411"/>
                <a:gd name="connsiteY104" fmla="*/ 814096 h 817053"/>
                <a:gd name="connsiteX105" fmla="*/ 340131 w 808411"/>
                <a:gd name="connsiteY105" fmla="*/ 789848 h 817053"/>
                <a:gd name="connsiteX106" fmla="*/ 338424 w 808411"/>
                <a:gd name="connsiteY106" fmla="*/ 789478 h 817053"/>
                <a:gd name="connsiteX107" fmla="*/ 326474 w 808411"/>
                <a:gd name="connsiteY107" fmla="*/ 806112 h 817053"/>
                <a:gd name="connsiteX108" fmla="*/ 511812 w 808411"/>
                <a:gd name="connsiteY108" fmla="*/ 731814 h 817053"/>
                <a:gd name="connsiteX109" fmla="*/ 512109 w 808411"/>
                <a:gd name="connsiteY109" fmla="*/ 733515 h 817053"/>
                <a:gd name="connsiteX110" fmla="*/ 505503 w 808411"/>
                <a:gd name="connsiteY110" fmla="*/ 738690 h 817053"/>
                <a:gd name="connsiteX111" fmla="*/ 496893 w 808411"/>
                <a:gd name="connsiteY111" fmla="*/ 808478 h 817053"/>
                <a:gd name="connsiteX112" fmla="*/ 492439 w 808411"/>
                <a:gd name="connsiteY112" fmla="*/ 809291 h 817053"/>
                <a:gd name="connsiteX113" fmla="*/ 463714 w 808411"/>
                <a:gd name="connsiteY113" fmla="*/ 760942 h 817053"/>
                <a:gd name="connsiteX114" fmla="*/ 462972 w 808411"/>
                <a:gd name="connsiteY114" fmla="*/ 761090 h 817053"/>
                <a:gd name="connsiteX115" fmla="*/ 452432 w 808411"/>
                <a:gd name="connsiteY115" fmla="*/ 816314 h 817053"/>
                <a:gd name="connsiteX116" fmla="*/ 448127 w 808411"/>
                <a:gd name="connsiteY116" fmla="*/ 817053 h 817053"/>
                <a:gd name="connsiteX117" fmla="*/ 416211 w 808411"/>
                <a:gd name="connsiteY117" fmla="*/ 754510 h 817053"/>
                <a:gd name="connsiteX118" fmla="*/ 407230 w 808411"/>
                <a:gd name="connsiteY118" fmla="*/ 751997 h 817053"/>
                <a:gd name="connsiteX119" fmla="*/ 406933 w 808411"/>
                <a:gd name="connsiteY119" fmla="*/ 750296 h 817053"/>
                <a:gd name="connsiteX120" fmla="*/ 436103 w 808411"/>
                <a:gd name="connsiteY120" fmla="*/ 745121 h 817053"/>
                <a:gd name="connsiteX121" fmla="*/ 436400 w 808411"/>
                <a:gd name="connsiteY121" fmla="*/ 746822 h 817053"/>
                <a:gd name="connsiteX122" fmla="*/ 427864 w 808411"/>
                <a:gd name="connsiteY122" fmla="*/ 752440 h 817053"/>
                <a:gd name="connsiteX123" fmla="*/ 449241 w 808411"/>
                <a:gd name="connsiteY123" fmla="*/ 795688 h 817053"/>
                <a:gd name="connsiteX124" fmla="*/ 449909 w 808411"/>
                <a:gd name="connsiteY124" fmla="*/ 795540 h 817053"/>
                <a:gd name="connsiteX125" fmla="*/ 459484 w 808411"/>
                <a:gd name="connsiteY125" fmla="*/ 740390 h 817053"/>
                <a:gd name="connsiteX126" fmla="*/ 464011 w 808411"/>
                <a:gd name="connsiteY126" fmla="*/ 739577 h 817053"/>
                <a:gd name="connsiteX127" fmla="*/ 492291 w 808411"/>
                <a:gd name="connsiteY127" fmla="*/ 788074 h 817053"/>
                <a:gd name="connsiteX128" fmla="*/ 492959 w 808411"/>
                <a:gd name="connsiteY128" fmla="*/ 788074 h 817053"/>
                <a:gd name="connsiteX129" fmla="*/ 498006 w 808411"/>
                <a:gd name="connsiteY129" fmla="*/ 740168 h 817053"/>
                <a:gd name="connsiteX130" fmla="*/ 488060 w 808411"/>
                <a:gd name="connsiteY130" fmla="*/ 737655 h 817053"/>
                <a:gd name="connsiteX131" fmla="*/ 487763 w 808411"/>
                <a:gd name="connsiteY131" fmla="*/ 735954 h 817053"/>
                <a:gd name="connsiteX132" fmla="*/ 511886 w 808411"/>
                <a:gd name="connsiteY132" fmla="*/ 731740 h 817053"/>
                <a:gd name="connsiteX133" fmla="*/ 193241 w 808411"/>
                <a:gd name="connsiteY133" fmla="*/ 719246 h 817053"/>
                <a:gd name="connsiteX134" fmla="*/ 167263 w 808411"/>
                <a:gd name="connsiteY134" fmla="*/ 717472 h 817053"/>
                <a:gd name="connsiteX135" fmla="*/ 167263 w 808411"/>
                <a:gd name="connsiteY135" fmla="*/ 717472 h 817053"/>
                <a:gd name="connsiteX136" fmla="*/ 198140 w 808411"/>
                <a:gd name="connsiteY136" fmla="*/ 697364 h 817053"/>
                <a:gd name="connsiteX137" fmla="*/ 193316 w 808411"/>
                <a:gd name="connsiteY137" fmla="*/ 719246 h 817053"/>
                <a:gd name="connsiteX138" fmla="*/ 203633 w 808411"/>
                <a:gd name="connsiteY138" fmla="*/ 723017 h 817053"/>
                <a:gd name="connsiteX139" fmla="*/ 211204 w 808411"/>
                <a:gd name="connsiteY139" fmla="*/ 687827 h 817053"/>
                <a:gd name="connsiteX140" fmla="*/ 206156 w 808411"/>
                <a:gd name="connsiteY140" fmla="*/ 684352 h 817053"/>
                <a:gd name="connsiteX141" fmla="*/ 143957 w 808411"/>
                <a:gd name="connsiteY141" fmla="*/ 724126 h 817053"/>
                <a:gd name="connsiteX142" fmla="*/ 136163 w 808411"/>
                <a:gd name="connsiteY142" fmla="*/ 723165 h 817053"/>
                <a:gd name="connsiteX143" fmla="*/ 135124 w 808411"/>
                <a:gd name="connsiteY143" fmla="*/ 724643 h 817053"/>
                <a:gd name="connsiteX144" fmla="*/ 154793 w 808411"/>
                <a:gd name="connsiteY144" fmla="*/ 738172 h 817053"/>
                <a:gd name="connsiteX145" fmla="*/ 155832 w 808411"/>
                <a:gd name="connsiteY145" fmla="*/ 736693 h 817053"/>
                <a:gd name="connsiteX146" fmla="*/ 150414 w 808411"/>
                <a:gd name="connsiteY146" fmla="*/ 728487 h 817053"/>
                <a:gd name="connsiteX147" fmla="*/ 192054 w 808411"/>
                <a:gd name="connsiteY147" fmla="*/ 724052 h 817053"/>
                <a:gd name="connsiteX148" fmla="*/ 185745 w 808411"/>
                <a:gd name="connsiteY148" fmla="*/ 752588 h 817053"/>
                <a:gd name="connsiteX149" fmla="*/ 175502 w 808411"/>
                <a:gd name="connsiteY149" fmla="*/ 750222 h 817053"/>
                <a:gd name="connsiteX150" fmla="*/ 174463 w 808411"/>
                <a:gd name="connsiteY150" fmla="*/ 751701 h 817053"/>
                <a:gd name="connsiteX151" fmla="*/ 198511 w 808411"/>
                <a:gd name="connsiteY151" fmla="*/ 768261 h 817053"/>
                <a:gd name="connsiteX152" fmla="*/ 199550 w 808411"/>
                <a:gd name="connsiteY152" fmla="*/ 766782 h 817053"/>
                <a:gd name="connsiteX153" fmla="*/ 195691 w 808411"/>
                <a:gd name="connsiteY153" fmla="*/ 759315 h 817053"/>
                <a:gd name="connsiteX154" fmla="*/ 202445 w 808411"/>
                <a:gd name="connsiteY154" fmla="*/ 728044 h 817053"/>
                <a:gd name="connsiteX155" fmla="*/ 211649 w 808411"/>
                <a:gd name="connsiteY155" fmla="*/ 733071 h 817053"/>
                <a:gd name="connsiteX156" fmla="*/ 212837 w 808411"/>
                <a:gd name="connsiteY156" fmla="*/ 727748 h 817053"/>
                <a:gd name="connsiteX157" fmla="*/ 203633 w 808411"/>
                <a:gd name="connsiteY157" fmla="*/ 722869 h 817053"/>
                <a:gd name="connsiteX158" fmla="*/ 203633 w 808411"/>
                <a:gd name="connsiteY158" fmla="*/ 722869 h 817053"/>
                <a:gd name="connsiteX159" fmla="*/ 44422 w 808411"/>
                <a:gd name="connsiteY159" fmla="*/ 467004 h 817053"/>
                <a:gd name="connsiteX160" fmla="*/ 33214 w 808411"/>
                <a:gd name="connsiteY160" fmla="*/ 478906 h 817053"/>
                <a:gd name="connsiteX161" fmla="*/ 21264 w 808411"/>
                <a:gd name="connsiteY161" fmla="*/ 467743 h 817053"/>
                <a:gd name="connsiteX162" fmla="*/ 32472 w 808411"/>
                <a:gd name="connsiteY162" fmla="*/ 455841 h 817053"/>
                <a:gd name="connsiteX163" fmla="*/ 44422 w 808411"/>
                <a:gd name="connsiteY163" fmla="*/ 467004 h 817053"/>
                <a:gd name="connsiteX164" fmla="*/ 67654 w 808411"/>
                <a:gd name="connsiteY164" fmla="*/ 343470 h 817053"/>
                <a:gd name="connsiteX165" fmla="*/ 73592 w 808411"/>
                <a:gd name="connsiteY165" fmla="*/ 329793 h 817053"/>
                <a:gd name="connsiteX166" fmla="*/ 74705 w 808411"/>
                <a:gd name="connsiteY166" fmla="*/ 320035 h 817053"/>
                <a:gd name="connsiteX167" fmla="*/ 73815 w 808411"/>
                <a:gd name="connsiteY167" fmla="*/ 309907 h 817053"/>
                <a:gd name="connsiteX168" fmla="*/ 70846 w 808411"/>
                <a:gd name="connsiteY168" fmla="*/ 301109 h 817053"/>
                <a:gd name="connsiteX169" fmla="*/ 53923 w 808411"/>
                <a:gd name="connsiteY169" fmla="*/ 297117 h 817053"/>
                <a:gd name="connsiteX170" fmla="*/ 50954 w 808411"/>
                <a:gd name="connsiteY170" fmla="*/ 288541 h 817053"/>
                <a:gd name="connsiteX171" fmla="*/ 49246 w 808411"/>
                <a:gd name="connsiteY171" fmla="*/ 288098 h 817053"/>
                <a:gd name="connsiteX172" fmla="*/ 42566 w 808411"/>
                <a:gd name="connsiteY172" fmla="*/ 316264 h 817053"/>
                <a:gd name="connsiteX173" fmla="*/ 44273 w 808411"/>
                <a:gd name="connsiteY173" fmla="*/ 316708 h 817053"/>
                <a:gd name="connsiteX174" fmla="*/ 50954 w 808411"/>
                <a:gd name="connsiteY174" fmla="*/ 308206 h 817053"/>
                <a:gd name="connsiteX175" fmla="*/ 69287 w 808411"/>
                <a:gd name="connsiteY175" fmla="*/ 312494 h 817053"/>
                <a:gd name="connsiteX176" fmla="*/ 69287 w 808411"/>
                <a:gd name="connsiteY176" fmla="*/ 319000 h 817053"/>
                <a:gd name="connsiteX177" fmla="*/ 68174 w 808411"/>
                <a:gd name="connsiteY177" fmla="*/ 325210 h 817053"/>
                <a:gd name="connsiteX178" fmla="*/ 60900 w 808411"/>
                <a:gd name="connsiteY178" fmla="*/ 338295 h 817053"/>
                <a:gd name="connsiteX179" fmla="*/ 47242 w 808411"/>
                <a:gd name="connsiteY179" fmla="*/ 345614 h 817053"/>
                <a:gd name="connsiteX180" fmla="*/ 28538 w 808411"/>
                <a:gd name="connsiteY180" fmla="*/ 345170 h 817053"/>
                <a:gd name="connsiteX181" fmla="*/ 14658 w 808411"/>
                <a:gd name="connsiteY181" fmla="*/ 338221 h 817053"/>
                <a:gd name="connsiteX182" fmla="*/ 6864 w 808411"/>
                <a:gd name="connsiteY182" fmla="*/ 326097 h 817053"/>
                <a:gd name="connsiteX183" fmla="*/ 6568 w 808411"/>
                <a:gd name="connsiteY183" fmla="*/ 311163 h 817053"/>
                <a:gd name="connsiteX184" fmla="*/ 9314 w 808411"/>
                <a:gd name="connsiteY184" fmla="*/ 304510 h 817053"/>
                <a:gd name="connsiteX185" fmla="*/ 14881 w 808411"/>
                <a:gd name="connsiteY185" fmla="*/ 298226 h 817053"/>
                <a:gd name="connsiteX186" fmla="*/ 29577 w 808411"/>
                <a:gd name="connsiteY186" fmla="*/ 293568 h 817053"/>
                <a:gd name="connsiteX187" fmla="*/ 29948 w 808411"/>
                <a:gd name="connsiteY187" fmla="*/ 291868 h 817053"/>
                <a:gd name="connsiteX188" fmla="*/ 11763 w 808411"/>
                <a:gd name="connsiteY188" fmla="*/ 288246 h 817053"/>
                <a:gd name="connsiteX189" fmla="*/ 7607 w 808411"/>
                <a:gd name="connsiteY189" fmla="*/ 293790 h 817053"/>
                <a:gd name="connsiteX190" fmla="*/ 4118 w 808411"/>
                <a:gd name="connsiteY190" fmla="*/ 300444 h 817053"/>
                <a:gd name="connsiteX191" fmla="*/ 1149 w 808411"/>
                <a:gd name="connsiteY191" fmla="*/ 309907 h 817053"/>
                <a:gd name="connsiteX192" fmla="*/ 481 w 808411"/>
                <a:gd name="connsiteY192" fmla="*/ 325431 h 817053"/>
                <a:gd name="connsiteX193" fmla="*/ 5603 w 808411"/>
                <a:gd name="connsiteY193" fmla="*/ 339626 h 817053"/>
                <a:gd name="connsiteX194" fmla="*/ 15771 w 808411"/>
                <a:gd name="connsiteY194" fmla="*/ 350863 h 817053"/>
                <a:gd name="connsiteX195" fmla="*/ 30245 w 808411"/>
                <a:gd name="connsiteY195" fmla="*/ 357516 h 817053"/>
                <a:gd name="connsiteX196" fmla="*/ 44719 w 808411"/>
                <a:gd name="connsiteY196" fmla="*/ 358034 h 817053"/>
                <a:gd name="connsiteX197" fmla="*/ 57485 w 808411"/>
                <a:gd name="connsiteY197" fmla="*/ 353081 h 817053"/>
                <a:gd name="connsiteX198" fmla="*/ 67431 w 808411"/>
                <a:gd name="connsiteY198" fmla="*/ 343396 h 817053"/>
                <a:gd name="connsiteX199" fmla="*/ 128073 w 808411"/>
                <a:gd name="connsiteY199" fmla="*/ 612420 h 817053"/>
                <a:gd name="connsiteX200" fmla="*/ 129186 w 808411"/>
                <a:gd name="connsiteY200" fmla="*/ 619222 h 817053"/>
                <a:gd name="connsiteX201" fmla="*/ 114044 w 808411"/>
                <a:gd name="connsiteY201" fmla="*/ 629793 h 817053"/>
                <a:gd name="connsiteX202" fmla="*/ 113079 w 808411"/>
                <a:gd name="connsiteY202" fmla="*/ 628315 h 817053"/>
                <a:gd name="connsiteX203" fmla="*/ 119834 w 808411"/>
                <a:gd name="connsiteY203" fmla="*/ 614490 h 817053"/>
                <a:gd name="connsiteX204" fmla="*/ 119091 w 808411"/>
                <a:gd name="connsiteY204" fmla="*/ 606210 h 817053"/>
                <a:gd name="connsiteX205" fmla="*/ 116122 w 808411"/>
                <a:gd name="connsiteY205" fmla="*/ 599631 h 817053"/>
                <a:gd name="connsiteX206" fmla="*/ 105063 w 808411"/>
                <a:gd name="connsiteY206" fmla="*/ 589503 h 817053"/>
                <a:gd name="connsiteX207" fmla="*/ 90886 w 808411"/>
                <a:gd name="connsiteY207" fmla="*/ 586767 h 817053"/>
                <a:gd name="connsiteX208" fmla="*/ 76264 w 808411"/>
                <a:gd name="connsiteY208" fmla="*/ 591942 h 817053"/>
                <a:gd name="connsiteX209" fmla="*/ 63052 w 808411"/>
                <a:gd name="connsiteY209" fmla="*/ 605101 h 817053"/>
                <a:gd name="connsiteX210" fmla="*/ 58970 w 808411"/>
                <a:gd name="connsiteY210" fmla="*/ 620035 h 817053"/>
                <a:gd name="connsiteX211" fmla="*/ 63497 w 808411"/>
                <a:gd name="connsiteY211" fmla="*/ 634303 h 817053"/>
                <a:gd name="connsiteX212" fmla="*/ 67283 w 808411"/>
                <a:gd name="connsiteY212" fmla="*/ 639404 h 817053"/>
                <a:gd name="connsiteX213" fmla="*/ 71959 w 808411"/>
                <a:gd name="connsiteY213" fmla="*/ 643914 h 817053"/>
                <a:gd name="connsiteX214" fmla="*/ 87769 w 808411"/>
                <a:gd name="connsiteY214" fmla="*/ 633638 h 817053"/>
                <a:gd name="connsiteX215" fmla="*/ 86210 w 808411"/>
                <a:gd name="connsiteY215" fmla="*/ 622992 h 817053"/>
                <a:gd name="connsiteX216" fmla="*/ 87695 w 808411"/>
                <a:gd name="connsiteY216" fmla="*/ 622031 h 817053"/>
                <a:gd name="connsiteX217" fmla="*/ 103579 w 808411"/>
                <a:gd name="connsiteY217" fmla="*/ 646279 h 817053"/>
                <a:gd name="connsiteX218" fmla="*/ 102094 w 808411"/>
                <a:gd name="connsiteY218" fmla="*/ 647241 h 817053"/>
                <a:gd name="connsiteX219" fmla="*/ 93855 w 808411"/>
                <a:gd name="connsiteY219" fmla="*/ 643470 h 817053"/>
                <a:gd name="connsiteX220" fmla="*/ 79233 w 808411"/>
                <a:gd name="connsiteY220" fmla="*/ 652933 h 817053"/>
                <a:gd name="connsiteX221" fmla="*/ 70771 w 808411"/>
                <a:gd name="connsiteY221" fmla="*/ 649015 h 817053"/>
                <a:gd name="connsiteX222" fmla="*/ 62829 w 808411"/>
                <a:gd name="connsiteY222" fmla="*/ 642657 h 817053"/>
                <a:gd name="connsiteX223" fmla="*/ 56520 w 808411"/>
                <a:gd name="connsiteY223" fmla="*/ 635116 h 817053"/>
                <a:gd name="connsiteX224" fmla="*/ 50731 w 808411"/>
                <a:gd name="connsiteY224" fmla="*/ 621440 h 817053"/>
                <a:gd name="connsiteX225" fmla="*/ 50582 w 808411"/>
                <a:gd name="connsiteY225" fmla="*/ 607615 h 817053"/>
                <a:gd name="connsiteX226" fmla="*/ 55778 w 808411"/>
                <a:gd name="connsiteY226" fmla="*/ 594973 h 817053"/>
                <a:gd name="connsiteX227" fmla="*/ 66170 w 808411"/>
                <a:gd name="connsiteY227" fmla="*/ 584919 h 817053"/>
                <a:gd name="connsiteX228" fmla="*/ 81014 w 808411"/>
                <a:gd name="connsiteY228" fmla="*/ 579005 h 817053"/>
                <a:gd name="connsiteX229" fmla="*/ 96230 w 808411"/>
                <a:gd name="connsiteY229" fmla="*/ 579448 h 817053"/>
                <a:gd name="connsiteX230" fmla="*/ 110036 w 808411"/>
                <a:gd name="connsiteY230" fmla="*/ 585511 h 817053"/>
                <a:gd name="connsiteX231" fmla="*/ 120873 w 808411"/>
                <a:gd name="connsiteY231" fmla="*/ 596674 h 817053"/>
                <a:gd name="connsiteX232" fmla="*/ 125697 w 808411"/>
                <a:gd name="connsiteY232" fmla="*/ 605323 h 817053"/>
                <a:gd name="connsiteX233" fmla="*/ 128147 w 808411"/>
                <a:gd name="connsiteY233" fmla="*/ 612494 h 817053"/>
                <a:gd name="connsiteX234" fmla="*/ 602142 w 808411"/>
                <a:gd name="connsiteY234" fmla="*/ 738763 h 817053"/>
                <a:gd name="connsiteX235" fmla="*/ 602142 w 808411"/>
                <a:gd name="connsiteY235" fmla="*/ 738763 h 817053"/>
                <a:gd name="connsiteX236" fmla="*/ 594497 w 808411"/>
                <a:gd name="connsiteY236" fmla="*/ 702834 h 817053"/>
                <a:gd name="connsiteX237" fmla="*/ 613276 w 808411"/>
                <a:gd name="connsiteY237" fmla="*/ 715328 h 817053"/>
                <a:gd name="connsiteX238" fmla="*/ 602142 w 808411"/>
                <a:gd name="connsiteY238" fmla="*/ 738763 h 817053"/>
                <a:gd name="connsiteX239" fmla="*/ 651798 w 808411"/>
                <a:gd name="connsiteY239" fmla="*/ 727526 h 817053"/>
                <a:gd name="connsiteX240" fmla="*/ 625004 w 808411"/>
                <a:gd name="connsiteY240" fmla="*/ 709858 h 817053"/>
                <a:gd name="connsiteX241" fmla="*/ 625004 w 808411"/>
                <a:gd name="connsiteY241" fmla="*/ 709858 h 817053"/>
                <a:gd name="connsiteX242" fmla="*/ 633094 w 808411"/>
                <a:gd name="connsiteY242" fmla="*/ 703130 h 817053"/>
                <a:gd name="connsiteX243" fmla="*/ 628566 w 808411"/>
                <a:gd name="connsiteY243" fmla="*/ 700173 h 817053"/>
                <a:gd name="connsiteX244" fmla="*/ 620624 w 808411"/>
                <a:gd name="connsiteY244" fmla="*/ 706974 h 817053"/>
                <a:gd name="connsiteX245" fmla="*/ 620624 w 808411"/>
                <a:gd name="connsiteY245" fmla="*/ 706974 h 817053"/>
                <a:gd name="connsiteX246" fmla="*/ 590489 w 808411"/>
                <a:gd name="connsiteY246" fmla="*/ 687162 h 817053"/>
                <a:gd name="connsiteX247" fmla="*/ 585442 w 808411"/>
                <a:gd name="connsiteY247" fmla="*/ 690562 h 817053"/>
                <a:gd name="connsiteX248" fmla="*/ 600064 w 808411"/>
                <a:gd name="connsiteY248" fmla="*/ 762716 h 817053"/>
                <a:gd name="connsiteX249" fmla="*/ 596353 w 808411"/>
                <a:gd name="connsiteY249" fmla="*/ 769591 h 817053"/>
                <a:gd name="connsiteX250" fmla="*/ 597318 w 808411"/>
                <a:gd name="connsiteY250" fmla="*/ 771070 h 817053"/>
                <a:gd name="connsiteX251" fmla="*/ 617136 w 808411"/>
                <a:gd name="connsiteY251" fmla="*/ 757689 h 817053"/>
                <a:gd name="connsiteX252" fmla="*/ 616171 w 808411"/>
                <a:gd name="connsiteY252" fmla="*/ 756211 h 817053"/>
                <a:gd name="connsiteX253" fmla="*/ 606522 w 808411"/>
                <a:gd name="connsiteY253" fmla="*/ 758280 h 817053"/>
                <a:gd name="connsiteX254" fmla="*/ 617507 w 808411"/>
                <a:gd name="connsiteY254" fmla="*/ 717990 h 817053"/>
                <a:gd name="connsiteX255" fmla="*/ 641927 w 808411"/>
                <a:gd name="connsiteY255" fmla="*/ 734254 h 817053"/>
                <a:gd name="connsiteX256" fmla="*/ 636063 w 808411"/>
                <a:gd name="connsiteY256" fmla="*/ 742903 h 817053"/>
                <a:gd name="connsiteX257" fmla="*/ 637028 w 808411"/>
                <a:gd name="connsiteY257" fmla="*/ 744382 h 817053"/>
                <a:gd name="connsiteX258" fmla="*/ 661225 w 808411"/>
                <a:gd name="connsiteY258" fmla="*/ 728044 h 817053"/>
                <a:gd name="connsiteX259" fmla="*/ 660260 w 808411"/>
                <a:gd name="connsiteY259" fmla="*/ 726565 h 817053"/>
                <a:gd name="connsiteX260" fmla="*/ 651873 w 808411"/>
                <a:gd name="connsiteY260" fmla="*/ 727379 h 817053"/>
                <a:gd name="connsiteX261" fmla="*/ 103207 w 808411"/>
                <a:gd name="connsiteY261" fmla="*/ 181420 h 817053"/>
                <a:gd name="connsiteX262" fmla="*/ 81386 w 808411"/>
                <a:gd name="connsiteY262" fmla="*/ 175727 h 817053"/>
                <a:gd name="connsiteX263" fmla="*/ 100313 w 808411"/>
                <a:gd name="connsiteY263" fmla="*/ 207220 h 817053"/>
                <a:gd name="connsiteX264" fmla="*/ 100313 w 808411"/>
                <a:gd name="connsiteY264" fmla="*/ 207220 h 817053"/>
                <a:gd name="connsiteX265" fmla="*/ 103133 w 808411"/>
                <a:gd name="connsiteY265" fmla="*/ 181420 h 817053"/>
                <a:gd name="connsiteX266" fmla="*/ 106176 w 808411"/>
                <a:gd name="connsiteY266" fmla="*/ 230582 h 817053"/>
                <a:gd name="connsiteX267" fmla="*/ 68767 w 808411"/>
                <a:gd name="connsiteY267" fmla="*/ 167078 h 817053"/>
                <a:gd name="connsiteX268" fmla="*/ 72404 w 808411"/>
                <a:gd name="connsiteY268" fmla="*/ 162198 h 817053"/>
                <a:gd name="connsiteX269" fmla="*/ 107364 w 808411"/>
                <a:gd name="connsiteY269" fmla="*/ 171144 h 817053"/>
                <a:gd name="connsiteX270" fmla="*/ 107364 w 808411"/>
                <a:gd name="connsiteY270" fmla="*/ 171144 h 817053"/>
                <a:gd name="connsiteX271" fmla="*/ 112634 w 808411"/>
                <a:gd name="connsiteY271" fmla="*/ 162124 h 817053"/>
                <a:gd name="connsiteX272" fmla="*/ 117904 w 808411"/>
                <a:gd name="connsiteY272" fmla="*/ 163455 h 817053"/>
                <a:gd name="connsiteX273" fmla="*/ 112485 w 808411"/>
                <a:gd name="connsiteY273" fmla="*/ 172400 h 817053"/>
                <a:gd name="connsiteX274" fmla="*/ 112485 w 808411"/>
                <a:gd name="connsiteY274" fmla="*/ 172400 h 817053"/>
                <a:gd name="connsiteX275" fmla="*/ 143585 w 808411"/>
                <a:gd name="connsiteY275" fmla="*/ 180385 h 817053"/>
                <a:gd name="connsiteX276" fmla="*/ 151230 w 808411"/>
                <a:gd name="connsiteY276" fmla="*/ 176836 h 817053"/>
                <a:gd name="connsiteX277" fmla="*/ 152641 w 808411"/>
                <a:gd name="connsiteY277" fmla="*/ 177871 h 817053"/>
                <a:gd name="connsiteX278" fmla="*/ 135050 w 808411"/>
                <a:gd name="connsiteY278" fmla="*/ 201158 h 817053"/>
                <a:gd name="connsiteX279" fmla="*/ 133639 w 808411"/>
                <a:gd name="connsiteY279" fmla="*/ 200123 h 817053"/>
                <a:gd name="connsiteX280" fmla="*/ 136386 w 808411"/>
                <a:gd name="connsiteY280" fmla="*/ 190069 h 817053"/>
                <a:gd name="connsiteX281" fmla="*/ 108032 w 808411"/>
                <a:gd name="connsiteY281" fmla="*/ 182602 h 817053"/>
                <a:gd name="connsiteX282" fmla="*/ 108032 w 808411"/>
                <a:gd name="connsiteY282" fmla="*/ 182602 h 817053"/>
                <a:gd name="connsiteX283" fmla="*/ 110853 w 808411"/>
                <a:gd name="connsiteY283" fmla="*/ 224224 h 817053"/>
                <a:gd name="connsiteX284" fmla="*/ 119314 w 808411"/>
                <a:gd name="connsiteY284" fmla="*/ 219197 h 817053"/>
                <a:gd name="connsiteX285" fmla="*/ 120724 w 808411"/>
                <a:gd name="connsiteY285" fmla="*/ 220232 h 817053"/>
                <a:gd name="connsiteX286" fmla="*/ 106325 w 808411"/>
                <a:gd name="connsiteY286" fmla="*/ 239305 h 817053"/>
                <a:gd name="connsiteX287" fmla="*/ 104915 w 808411"/>
                <a:gd name="connsiteY287" fmla="*/ 238270 h 817053"/>
                <a:gd name="connsiteX288" fmla="*/ 106176 w 808411"/>
                <a:gd name="connsiteY288" fmla="*/ 230508 h 817053"/>
                <a:gd name="connsiteX289" fmla="*/ 641036 w 808411"/>
                <a:gd name="connsiteY289" fmla="*/ 168408 h 817053"/>
                <a:gd name="connsiteX290" fmla="*/ 638067 w 808411"/>
                <a:gd name="connsiteY290" fmla="*/ 158650 h 817053"/>
                <a:gd name="connsiteX291" fmla="*/ 681785 w 808411"/>
                <a:gd name="connsiteY291" fmla="*/ 138393 h 817053"/>
                <a:gd name="connsiteX292" fmla="*/ 682230 w 808411"/>
                <a:gd name="connsiteY292" fmla="*/ 138911 h 817053"/>
                <a:gd name="connsiteX293" fmla="*/ 655064 w 808411"/>
                <a:gd name="connsiteY293" fmla="*/ 187999 h 817053"/>
                <a:gd name="connsiteX294" fmla="*/ 658108 w 808411"/>
                <a:gd name="connsiteY294" fmla="*/ 191474 h 817053"/>
                <a:gd name="connsiteX295" fmla="*/ 710510 w 808411"/>
                <a:gd name="connsiteY295" fmla="*/ 171291 h 817053"/>
                <a:gd name="connsiteX296" fmla="*/ 710955 w 808411"/>
                <a:gd name="connsiteY296" fmla="*/ 171809 h 817053"/>
                <a:gd name="connsiteX297" fmla="*/ 684680 w 808411"/>
                <a:gd name="connsiteY297" fmla="*/ 212248 h 817053"/>
                <a:gd name="connsiteX298" fmla="*/ 675476 w 808411"/>
                <a:gd name="connsiteY298" fmla="*/ 207886 h 817053"/>
                <a:gd name="connsiteX299" fmla="*/ 674140 w 808411"/>
                <a:gd name="connsiteY299" fmla="*/ 208995 h 817053"/>
                <a:gd name="connsiteX300" fmla="*/ 693587 w 808411"/>
                <a:gd name="connsiteY300" fmla="*/ 231247 h 817053"/>
                <a:gd name="connsiteX301" fmla="*/ 694923 w 808411"/>
                <a:gd name="connsiteY301" fmla="*/ 230138 h 817053"/>
                <a:gd name="connsiteX302" fmla="*/ 692473 w 808411"/>
                <a:gd name="connsiteY302" fmla="*/ 221193 h 817053"/>
                <a:gd name="connsiteX303" fmla="*/ 729882 w 808411"/>
                <a:gd name="connsiteY303" fmla="*/ 161829 h 817053"/>
                <a:gd name="connsiteX304" fmla="*/ 726988 w 808411"/>
                <a:gd name="connsiteY304" fmla="*/ 158502 h 817053"/>
                <a:gd name="connsiteX305" fmla="*/ 674066 w 808411"/>
                <a:gd name="connsiteY305" fmla="*/ 177871 h 817053"/>
                <a:gd name="connsiteX306" fmla="*/ 673546 w 808411"/>
                <a:gd name="connsiteY306" fmla="*/ 177280 h 817053"/>
                <a:gd name="connsiteX307" fmla="*/ 700341 w 808411"/>
                <a:gd name="connsiteY307" fmla="*/ 127970 h 817053"/>
                <a:gd name="connsiteX308" fmla="*/ 697372 w 808411"/>
                <a:gd name="connsiteY308" fmla="*/ 124569 h 817053"/>
                <a:gd name="connsiteX309" fmla="*/ 632871 w 808411"/>
                <a:gd name="connsiteY309" fmla="*/ 153105 h 817053"/>
                <a:gd name="connsiteX310" fmla="*/ 625078 w 808411"/>
                <a:gd name="connsiteY310" fmla="*/ 150148 h 817053"/>
                <a:gd name="connsiteX311" fmla="*/ 623742 w 808411"/>
                <a:gd name="connsiteY311" fmla="*/ 151331 h 817053"/>
                <a:gd name="connsiteX312" fmla="*/ 639774 w 808411"/>
                <a:gd name="connsiteY312" fmla="*/ 169739 h 817053"/>
                <a:gd name="connsiteX313" fmla="*/ 641110 w 808411"/>
                <a:gd name="connsiteY313" fmla="*/ 168556 h 817053"/>
                <a:gd name="connsiteX314" fmla="*/ 569113 w 808411"/>
                <a:gd name="connsiteY314" fmla="*/ 116437 h 817053"/>
                <a:gd name="connsiteX315" fmla="*/ 542912 w 808411"/>
                <a:gd name="connsiteY315" fmla="*/ 103056 h 817053"/>
                <a:gd name="connsiteX316" fmla="*/ 543728 w 808411"/>
                <a:gd name="connsiteY316" fmla="*/ 101503 h 817053"/>
                <a:gd name="connsiteX317" fmla="*/ 553748 w 808411"/>
                <a:gd name="connsiteY317" fmla="*/ 101725 h 817053"/>
                <a:gd name="connsiteX318" fmla="*/ 581360 w 808411"/>
                <a:gd name="connsiteY318" fmla="*/ 48275 h 817053"/>
                <a:gd name="connsiteX319" fmla="*/ 575348 w 808411"/>
                <a:gd name="connsiteY319" fmla="*/ 40291 h 817053"/>
                <a:gd name="connsiteX320" fmla="*/ 576164 w 808411"/>
                <a:gd name="connsiteY320" fmla="*/ 38738 h 817053"/>
                <a:gd name="connsiteX321" fmla="*/ 602291 w 808411"/>
                <a:gd name="connsiteY321" fmla="*/ 52119 h 817053"/>
                <a:gd name="connsiteX322" fmla="*/ 601475 w 808411"/>
                <a:gd name="connsiteY322" fmla="*/ 53672 h 817053"/>
                <a:gd name="connsiteX323" fmla="*/ 591528 w 808411"/>
                <a:gd name="connsiteY323" fmla="*/ 53524 h 817053"/>
                <a:gd name="connsiteX324" fmla="*/ 563917 w 808411"/>
                <a:gd name="connsiteY324" fmla="*/ 106974 h 817053"/>
                <a:gd name="connsiteX325" fmla="*/ 569855 w 808411"/>
                <a:gd name="connsiteY325" fmla="*/ 114958 h 817053"/>
                <a:gd name="connsiteX326" fmla="*/ 569039 w 808411"/>
                <a:gd name="connsiteY326" fmla="*/ 116511 h 817053"/>
                <a:gd name="connsiteX327" fmla="*/ 478782 w 808411"/>
                <a:gd name="connsiteY327" fmla="*/ 54781 h 817053"/>
                <a:gd name="connsiteX328" fmla="*/ 477000 w 808411"/>
                <a:gd name="connsiteY328" fmla="*/ 54559 h 817053"/>
                <a:gd name="connsiteX329" fmla="*/ 466609 w 808411"/>
                <a:gd name="connsiteY329" fmla="*/ 72154 h 817053"/>
                <a:gd name="connsiteX330" fmla="*/ 440705 w 808411"/>
                <a:gd name="connsiteY330" fmla="*/ 68605 h 817053"/>
                <a:gd name="connsiteX331" fmla="*/ 449018 w 808411"/>
                <a:gd name="connsiteY331" fmla="*/ 8945 h 817053"/>
                <a:gd name="connsiteX332" fmla="*/ 459558 w 808411"/>
                <a:gd name="connsiteY332" fmla="*/ 5988 h 817053"/>
                <a:gd name="connsiteX333" fmla="*/ 459780 w 808411"/>
                <a:gd name="connsiteY333" fmla="*/ 4214 h 817053"/>
                <a:gd name="connsiteX334" fmla="*/ 429571 w 808411"/>
                <a:gd name="connsiteY334" fmla="*/ 0 h 817053"/>
                <a:gd name="connsiteX335" fmla="*/ 429349 w 808411"/>
                <a:gd name="connsiteY335" fmla="*/ 1774 h 817053"/>
                <a:gd name="connsiteX336" fmla="*/ 437587 w 808411"/>
                <a:gd name="connsiteY336" fmla="*/ 7319 h 817053"/>
                <a:gd name="connsiteX337" fmla="*/ 429274 w 808411"/>
                <a:gd name="connsiteY337" fmla="*/ 66905 h 817053"/>
                <a:gd name="connsiteX338" fmla="*/ 419848 w 808411"/>
                <a:gd name="connsiteY338" fmla="*/ 70010 h 817053"/>
                <a:gd name="connsiteX339" fmla="*/ 419625 w 808411"/>
                <a:gd name="connsiteY339" fmla="*/ 71784 h 817053"/>
                <a:gd name="connsiteX340" fmla="*/ 475293 w 808411"/>
                <a:gd name="connsiteY340" fmla="*/ 79473 h 817053"/>
                <a:gd name="connsiteX341" fmla="*/ 478708 w 808411"/>
                <a:gd name="connsiteY341" fmla="*/ 54781 h 817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</a:cxnLst>
              <a:rect l="l" t="t" r="r" b="b"/>
              <a:pathLst>
                <a:path w="808411" h="817053">
                  <a:moveTo>
                    <a:pt x="808412" y="341991"/>
                  </a:moveTo>
                  <a:lnTo>
                    <a:pt x="806704" y="342435"/>
                  </a:lnTo>
                  <a:lnTo>
                    <a:pt x="800173" y="334968"/>
                  </a:lnTo>
                  <a:lnTo>
                    <a:pt x="777163" y="341030"/>
                  </a:lnTo>
                  <a:cubicBezTo>
                    <a:pt x="777683" y="342435"/>
                    <a:pt x="778277" y="343914"/>
                    <a:pt x="778796" y="345466"/>
                  </a:cubicBezTo>
                  <a:lnTo>
                    <a:pt x="774343" y="348793"/>
                  </a:lnTo>
                  <a:cubicBezTo>
                    <a:pt x="773600" y="346501"/>
                    <a:pt x="772858" y="344357"/>
                    <a:pt x="772042" y="342287"/>
                  </a:cubicBezTo>
                  <a:lnTo>
                    <a:pt x="741758" y="350271"/>
                  </a:lnTo>
                  <a:lnTo>
                    <a:pt x="739754" y="359956"/>
                  </a:lnTo>
                  <a:lnTo>
                    <a:pt x="738047" y="360399"/>
                  </a:lnTo>
                  <a:lnTo>
                    <a:pt x="730625" y="332307"/>
                  </a:lnTo>
                  <a:lnTo>
                    <a:pt x="732332" y="331863"/>
                  </a:lnTo>
                  <a:lnTo>
                    <a:pt x="738863" y="339256"/>
                  </a:lnTo>
                  <a:lnTo>
                    <a:pt x="766994" y="331863"/>
                  </a:lnTo>
                  <a:cubicBezTo>
                    <a:pt x="766401" y="330828"/>
                    <a:pt x="765807" y="329719"/>
                    <a:pt x="765139" y="328758"/>
                  </a:cubicBezTo>
                  <a:cubicBezTo>
                    <a:pt x="752372" y="309167"/>
                    <a:pt x="735152" y="305323"/>
                    <a:pt x="730476" y="304658"/>
                  </a:cubicBezTo>
                  <a:lnTo>
                    <a:pt x="729734" y="304879"/>
                  </a:lnTo>
                  <a:lnTo>
                    <a:pt x="727656" y="314342"/>
                  </a:lnTo>
                  <a:lnTo>
                    <a:pt x="725948" y="314786"/>
                  </a:lnTo>
                  <a:lnTo>
                    <a:pt x="718526" y="286693"/>
                  </a:lnTo>
                  <a:lnTo>
                    <a:pt x="720233" y="286250"/>
                  </a:lnTo>
                  <a:lnTo>
                    <a:pt x="726765" y="293716"/>
                  </a:lnTo>
                  <a:lnTo>
                    <a:pt x="785105" y="278413"/>
                  </a:lnTo>
                  <a:lnTo>
                    <a:pt x="787109" y="268729"/>
                  </a:lnTo>
                  <a:lnTo>
                    <a:pt x="788816" y="268285"/>
                  </a:lnTo>
                  <a:lnTo>
                    <a:pt x="796239" y="296378"/>
                  </a:lnTo>
                  <a:lnTo>
                    <a:pt x="794532" y="296821"/>
                  </a:lnTo>
                  <a:lnTo>
                    <a:pt x="788074" y="289576"/>
                  </a:lnTo>
                  <a:lnTo>
                    <a:pt x="740348" y="302144"/>
                  </a:lnTo>
                  <a:cubicBezTo>
                    <a:pt x="743317" y="303253"/>
                    <a:pt x="746731" y="304879"/>
                    <a:pt x="750294" y="307097"/>
                  </a:cubicBezTo>
                  <a:cubicBezTo>
                    <a:pt x="756603" y="311016"/>
                    <a:pt x="763357" y="316930"/>
                    <a:pt x="769221" y="325727"/>
                  </a:cubicBezTo>
                  <a:cubicBezTo>
                    <a:pt x="770260" y="327280"/>
                    <a:pt x="771225" y="328906"/>
                    <a:pt x="772190" y="330606"/>
                  </a:cubicBezTo>
                  <a:lnTo>
                    <a:pt x="797204" y="324027"/>
                  </a:lnTo>
                  <a:lnTo>
                    <a:pt x="799208" y="314416"/>
                  </a:lnTo>
                  <a:lnTo>
                    <a:pt x="800915" y="313973"/>
                  </a:lnTo>
                  <a:lnTo>
                    <a:pt x="808337" y="342065"/>
                  </a:lnTo>
                  <a:close/>
                  <a:moveTo>
                    <a:pt x="783398" y="455988"/>
                  </a:moveTo>
                  <a:cubicBezTo>
                    <a:pt x="776718" y="456210"/>
                    <a:pt x="771522" y="461755"/>
                    <a:pt x="771745" y="468408"/>
                  </a:cubicBezTo>
                  <a:cubicBezTo>
                    <a:pt x="771967" y="475062"/>
                    <a:pt x="777534" y="480237"/>
                    <a:pt x="784214" y="480015"/>
                  </a:cubicBezTo>
                  <a:cubicBezTo>
                    <a:pt x="790895" y="479793"/>
                    <a:pt x="796090" y="474249"/>
                    <a:pt x="795868" y="467669"/>
                  </a:cubicBezTo>
                  <a:cubicBezTo>
                    <a:pt x="795645" y="461016"/>
                    <a:pt x="790078" y="455841"/>
                    <a:pt x="783398" y="456062"/>
                  </a:cubicBezTo>
                  <a:moveTo>
                    <a:pt x="744208" y="631494"/>
                  </a:moveTo>
                  <a:lnTo>
                    <a:pt x="745618" y="632529"/>
                  </a:lnTo>
                  <a:lnTo>
                    <a:pt x="727581" y="657960"/>
                  </a:lnTo>
                  <a:lnTo>
                    <a:pt x="726171" y="656925"/>
                  </a:lnTo>
                  <a:lnTo>
                    <a:pt x="728324" y="646353"/>
                  </a:lnTo>
                  <a:lnTo>
                    <a:pt x="705611" y="630385"/>
                  </a:lnTo>
                  <a:lnTo>
                    <a:pt x="664491" y="631124"/>
                  </a:lnTo>
                  <a:lnTo>
                    <a:pt x="657365" y="634525"/>
                  </a:lnTo>
                  <a:lnTo>
                    <a:pt x="655955" y="633490"/>
                  </a:lnTo>
                  <a:lnTo>
                    <a:pt x="672359" y="610350"/>
                  </a:lnTo>
                  <a:lnTo>
                    <a:pt x="673769" y="611385"/>
                  </a:lnTo>
                  <a:lnTo>
                    <a:pt x="672359" y="620183"/>
                  </a:lnTo>
                  <a:lnTo>
                    <a:pt x="672730" y="620405"/>
                  </a:lnTo>
                  <a:lnTo>
                    <a:pt x="705685" y="619813"/>
                  </a:lnTo>
                  <a:lnTo>
                    <a:pt x="694255" y="590242"/>
                  </a:lnTo>
                  <a:lnTo>
                    <a:pt x="693884" y="590020"/>
                  </a:lnTo>
                  <a:lnTo>
                    <a:pt x="685867" y="594308"/>
                  </a:lnTo>
                  <a:lnTo>
                    <a:pt x="684457" y="593273"/>
                  </a:lnTo>
                  <a:lnTo>
                    <a:pt x="698189" y="573904"/>
                  </a:lnTo>
                  <a:lnTo>
                    <a:pt x="699599" y="574939"/>
                  </a:lnTo>
                  <a:lnTo>
                    <a:pt x="698411" y="582849"/>
                  </a:lnTo>
                  <a:lnTo>
                    <a:pt x="712143" y="620848"/>
                  </a:lnTo>
                  <a:lnTo>
                    <a:pt x="734930" y="636891"/>
                  </a:lnTo>
                  <a:lnTo>
                    <a:pt x="744282" y="631346"/>
                  </a:lnTo>
                  <a:close/>
                  <a:moveTo>
                    <a:pt x="176467" y="73854"/>
                  </a:moveTo>
                  <a:lnTo>
                    <a:pt x="209348" y="124273"/>
                  </a:lnTo>
                  <a:lnTo>
                    <a:pt x="204152" y="132849"/>
                  </a:lnTo>
                  <a:lnTo>
                    <a:pt x="205117" y="134327"/>
                  </a:lnTo>
                  <a:lnTo>
                    <a:pt x="229834" y="118359"/>
                  </a:lnTo>
                  <a:lnTo>
                    <a:pt x="228869" y="116880"/>
                  </a:lnTo>
                  <a:lnTo>
                    <a:pt x="218997" y="118063"/>
                  </a:lnTo>
                  <a:lnTo>
                    <a:pt x="186116" y="67644"/>
                  </a:lnTo>
                  <a:lnTo>
                    <a:pt x="191237" y="59142"/>
                  </a:lnTo>
                  <a:lnTo>
                    <a:pt x="190272" y="57664"/>
                  </a:lnTo>
                  <a:lnTo>
                    <a:pt x="165556" y="73632"/>
                  </a:lnTo>
                  <a:lnTo>
                    <a:pt x="166521" y="75111"/>
                  </a:lnTo>
                  <a:lnTo>
                    <a:pt x="176467" y="73854"/>
                  </a:lnTo>
                  <a:close/>
                  <a:moveTo>
                    <a:pt x="278451" y="19369"/>
                  </a:moveTo>
                  <a:lnTo>
                    <a:pt x="278005" y="17669"/>
                  </a:lnTo>
                  <a:lnTo>
                    <a:pt x="307695" y="10646"/>
                  </a:lnTo>
                  <a:lnTo>
                    <a:pt x="308140" y="12346"/>
                  </a:lnTo>
                  <a:lnTo>
                    <a:pt x="299382" y="18926"/>
                  </a:lnTo>
                  <a:lnTo>
                    <a:pt x="313410" y="77551"/>
                  </a:lnTo>
                  <a:lnTo>
                    <a:pt x="338795" y="71562"/>
                  </a:lnTo>
                  <a:lnTo>
                    <a:pt x="342061" y="51380"/>
                  </a:lnTo>
                  <a:lnTo>
                    <a:pt x="343768" y="50936"/>
                  </a:lnTo>
                  <a:lnTo>
                    <a:pt x="349558" y="75185"/>
                  </a:lnTo>
                  <a:lnTo>
                    <a:pt x="294929" y="88122"/>
                  </a:lnTo>
                  <a:lnTo>
                    <a:pt x="294483" y="86422"/>
                  </a:lnTo>
                  <a:lnTo>
                    <a:pt x="302128" y="80064"/>
                  </a:lnTo>
                  <a:lnTo>
                    <a:pt x="288174" y="21587"/>
                  </a:lnTo>
                  <a:lnTo>
                    <a:pt x="278451" y="19369"/>
                  </a:lnTo>
                  <a:close/>
                  <a:moveTo>
                    <a:pt x="326400" y="806038"/>
                  </a:moveTo>
                  <a:lnTo>
                    <a:pt x="301015" y="800124"/>
                  </a:lnTo>
                  <a:lnTo>
                    <a:pt x="314821" y="741499"/>
                  </a:lnTo>
                  <a:lnTo>
                    <a:pt x="325583" y="739503"/>
                  </a:lnTo>
                  <a:lnTo>
                    <a:pt x="325954" y="737802"/>
                  </a:lnTo>
                  <a:lnTo>
                    <a:pt x="296265" y="730853"/>
                  </a:lnTo>
                  <a:lnTo>
                    <a:pt x="295893" y="732554"/>
                  </a:lnTo>
                  <a:lnTo>
                    <a:pt x="303539" y="738837"/>
                  </a:lnTo>
                  <a:lnTo>
                    <a:pt x="289807" y="797388"/>
                  </a:lnTo>
                  <a:lnTo>
                    <a:pt x="280084" y="799606"/>
                  </a:lnTo>
                  <a:lnTo>
                    <a:pt x="279713" y="801307"/>
                  </a:lnTo>
                  <a:lnTo>
                    <a:pt x="334416" y="814096"/>
                  </a:lnTo>
                  <a:lnTo>
                    <a:pt x="340131" y="789848"/>
                  </a:lnTo>
                  <a:lnTo>
                    <a:pt x="338424" y="789478"/>
                  </a:lnTo>
                  <a:lnTo>
                    <a:pt x="326474" y="806112"/>
                  </a:lnTo>
                  <a:close/>
                  <a:moveTo>
                    <a:pt x="511812" y="731814"/>
                  </a:moveTo>
                  <a:lnTo>
                    <a:pt x="512109" y="733515"/>
                  </a:lnTo>
                  <a:lnTo>
                    <a:pt x="505503" y="738690"/>
                  </a:lnTo>
                  <a:lnTo>
                    <a:pt x="496893" y="808478"/>
                  </a:lnTo>
                  <a:lnTo>
                    <a:pt x="492439" y="809291"/>
                  </a:lnTo>
                  <a:lnTo>
                    <a:pt x="463714" y="760942"/>
                  </a:lnTo>
                  <a:lnTo>
                    <a:pt x="462972" y="761090"/>
                  </a:lnTo>
                  <a:lnTo>
                    <a:pt x="452432" y="816314"/>
                  </a:lnTo>
                  <a:lnTo>
                    <a:pt x="448127" y="817053"/>
                  </a:lnTo>
                  <a:lnTo>
                    <a:pt x="416211" y="754510"/>
                  </a:lnTo>
                  <a:lnTo>
                    <a:pt x="407230" y="751997"/>
                  </a:lnTo>
                  <a:lnTo>
                    <a:pt x="406933" y="750296"/>
                  </a:lnTo>
                  <a:lnTo>
                    <a:pt x="436103" y="745121"/>
                  </a:lnTo>
                  <a:lnTo>
                    <a:pt x="436400" y="746822"/>
                  </a:lnTo>
                  <a:lnTo>
                    <a:pt x="427864" y="752440"/>
                  </a:lnTo>
                  <a:lnTo>
                    <a:pt x="449241" y="795688"/>
                  </a:lnTo>
                  <a:lnTo>
                    <a:pt x="449909" y="795540"/>
                  </a:lnTo>
                  <a:lnTo>
                    <a:pt x="459484" y="740390"/>
                  </a:lnTo>
                  <a:lnTo>
                    <a:pt x="464011" y="739577"/>
                  </a:lnTo>
                  <a:lnTo>
                    <a:pt x="492291" y="788074"/>
                  </a:lnTo>
                  <a:lnTo>
                    <a:pt x="492959" y="788074"/>
                  </a:lnTo>
                  <a:lnTo>
                    <a:pt x="498006" y="740168"/>
                  </a:lnTo>
                  <a:lnTo>
                    <a:pt x="488060" y="737655"/>
                  </a:lnTo>
                  <a:lnTo>
                    <a:pt x="487763" y="735954"/>
                  </a:lnTo>
                  <a:lnTo>
                    <a:pt x="511886" y="731740"/>
                  </a:lnTo>
                  <a:close/>
                  <a:moveTo>
                    <a:pt x="193241" y="719246"/>
                  </a:moveTo>
                  <a:cubicBezTo>
                    <a:pt x="183221" y="716437"/>
                    <a:pt x="174463" y="716363"/>
                    <a:pt x="167263" y="717472"/>
                  </a:cubicBezTo>
                  <a:lnTo>
                    <a:pt x="167263" y="717472"/>
                  </a:lnTo>
                  <a:lnTo>
                    <a:pt x="198140" y="697364"/>
                  </a:lnTo>
                  <a:lnTo>
                    <a:pt x="193316" y="719246"/>
                  </a:lnTo>
                  <a:close/>
                  <a:moveTo>
                    <a:pt x="203633" y="723017"/>
                  </a:moveTo>
                  <a:lnTo>
                    <a:pt x="211204" y="687827"/>
                  </a:lnTo>
                  <a:lnTo>
                    <a:pt x="206156" y="684352"/>
                  </a:lnTo>
                  <a:lnTo>
                    <a:pt x="143957" y="724126"/>
                  </a:lnTo>
                  <a:lnTo>
                    <a:pt x="136163" y="723165"/>
                  </a:lnTo>
                  <a:lnTo>
                    <a:pt x="135124" y="724643"/>
                  </a:lnTo>
                  <a:lnTo>
                    <a:pt x="154793" y="738172"/>
                  </a:lnTo>
                  <a:lnTo>
                    <a:pt x="155832" y="736693"/>
                  </a:lnTo>
                  <a:lnTo>
                    <a:pt x="150414" y="728487"/>
                  </a:lnTo>
                  <a:cubicBezTo>
                    <a:pt x="153309" y="726565"/>
                    <a:pt x="169044" y="717324"/>
                    <a:pt x="192054" y="724052"/>
                  </a:cubicBezTo>
                  <a:lnTo>
                    <a:pt x="185745" y="752588"/>
                  </a:lnTo>
                  <a:lnTo>
                    <a:pt x="175502" y="750222"/>
                  </a:lnTo>
                  <a:lnTo>
                    <a:pt x="174463" y="751701"/>
                  </a:lnTo>
                  <a:lnTo>
                    <a:pt x="198511" y="768261"/>
                  </a:lnTo>
                  <a:lnTo>
                    <a:pt x="199550" y="766782"/>
                  </a:lnTo>
                  <a:lnTo>
                    <a:pt x="195691" y="759315"/>
                  </a:lnTo>
                  <a:lnTo>
                    <a:pt x="202445" y="728044"/>
                  </a:lnTo>
                  <a:cubicBezTo>
                    <a:pt x="205414" y="729449"/>
                    <a:pt x="208457" y="731149"/>
                    <a:pt x="211649" y="733071"/>
                  </a:cubicBezTo>
                  <a:lnTo>
                    <a:pt x="212837" y="727748"/>
                  </a:lnTo>
                  <a:cubicBezTo>
                    <a:pt x="209645" y="725826"/>
                    <a:pt x="206602" y="724274"/>
                    <a:pt x="203633" y="722869"/>
                  </a:cubicBezTo>
                  <a:lnTo>
                    <a:pt x="203633" y="722869"/>
                  </a:lnTo>
                  <a:moveTo>
                    <a:pt x="44422" y="467004"/>
                  </a:moveTo>
                  <a:cubicBezTo>
                    <a:pt x="44645" y="473362"/>
                    <a:pt x="39597" y="478684"/>
                    <a:pt x="33214" y="478906"/>
                  </a:cubicBezTo>
                  <a:cubicBezTo>
                    <a:pt x="26831" y="479128"/>
                    <a:pt x="21487" y="474101"/>
                    <a:pt x="21264" y="467743"/>
                  </a:cubicBezTo>
                  <a:cubicBezTo>
                    <a:pt x="21041" y="461385"/>
                    <a:pt x="26088" y="456062"/>
                    <a:pt x="32472" y="455841"/>
                  </a:cubicBezTo>
                  <a:cubicBezTo>
                    <a:pt x="38855" y="455619"/>
                    <a:pt x="44199" y="460646"/>
                    <a:pt x="44422" y="467004"/>
                  </a:cubicBezTo>
                  <a:moveTo>
                    <a:pt x="67654" y="343470"/>
                  </a:moveTo>
                  <a:cubicBezTo>
                    <a:pt x="70400" y="339478"/>
                    <a:pt x="72404" y="334968"/>
                    <a:pt x="73592" y="329793"/>
                  </a:cubicBezTo>
                  <a:cubicBezTo>
                    <a:pt x="74334" y="326762"/>
                    <a:pt x="74705" y="323509"/>
                    <a:pt x="74705" y="320035"/>
                  </a:cubicBezTo>
                  <a:cubicBezTo>
                    <a:pt x="74705" y="316560"/>
                    <a:pt x="74408" y="313233"/>
                    <a:pt x="73815" y="309907"/>
                  </a:cubicBezTo>
                  <a:cubicBezTo>
                    <a:pt x="73221" y="306580"/>
                    <a:pt x="72256" y="303697"/>
                    <a:pt x="70846" y="301109"/>
                  </a:cubicBezTo>
                  <a:lnTo>
                    <a:pt x="53923" y="297117"/>
                  </a:lnTo>
                  <a:lnTo>
                    <a:pt x="50954" y="288541"/>
                  </a:lnTo>
                  <a:lnTo>
                    <a:pt x="49246" y="288098"/>
                  </a:lnTo>
                  <a:lnTo>
                    <a:pt x="42566" y="316264"/>
                  </a:lnTo>
                  <a:lnTo>
                    <a:pt x="44273" y="316708"/>
                  </a:lnTo>
                  <a:lnTo>
                    <a:pt x="50954" y="308206"/>
                  </a:lnTo>
                  <a:lnTo>
                    <a:pt x="69287" y="312494"/>
                  </a:lnTo>
                  <a:cubicBezTo>
                    <a:pt x="69510" y="314712"/>
                    <a:pt x="69510" y="316930"/>
                    <a:pt x="69287" y="319000"/>
                  </a:cubicBezTo>
                  <a:cubicBezTo>
                    <a:pt x="69064" y="321070"/>
                    <a:pt x="68693" y="323140"/>
                    <a:pt x="68174" y="325210"/>
                  </a:cubicBezTo>
                  <a:cubicBezTo>
                    <a:pt x="66912" y="330385"/>
                    <a:pt x="64537" y="334746"/>
                    <a:pt x="60900" y="338295"/>
                  </a:cubicBezTo>
                  <a:cubicBezTo>
                    <a:pt x="57263" y="341844"/>
                    <a:pt x="52735" y="344283"/>
                    <a:pt x="47242" y="345614"/>
                  </a:cubicBezTo>
                  <a:cubicBezTo>
                    <a:pt x="41750" y="346945"/>
                    <a:pt x="35515" y="346797"/>
                    <a:pt x="28538" y="345170"/>
                  </a:cubicBezTo>
                  <a:cubicBezTo>
                    <a:pt x="23045" y="343840"/>
                    <a:pt x="18443" y="341548"/>
                    <a:pt x="14658" y="338221"/>
                  </a:cubicBezTo>
                  <a:cubicBezTo>
                    <a:pt x="10947" y="334894"/>
                    <a:pt x="8349" y="330828"/>
                    <a:pt x="6864" y="326097"/>
                  </a:cubicBezTo>
                  <a:cubicBezTo>
                    <a:pt x="5454" y="321365"/>
                    <a:pt x="5306" y="316412"/>
                    <a:pt x="6568" y="311163"/>
                  </a:cubicBezTo>
                  <a:cubicBezTo>
                    <a:pt x="7161" y="308502"/>
                    <a:pt x="8126" y="306284"/>
                    <a:pt x="9314" y="304510"/>
                  </a:cubicBezTo>
                  <a:cubicBezTo>
                    <a:pt x="10501" y="302662"/>
                    <a:pt x="12357" y="300592"/>
                    <a:pt x="14881" y="298226"/>
                  </a:cubicBezTo>
                  <a:lnTo>
                    <a:pt x="29577" y="293568"/>
                  </a:lnTo>
                  <a:lnTo>
                    <a:pt x="29948" y="291868"/>
                  </a:lnTo>
                  <a:lnTo>
                    <a:pt x="11763" y="288246"/>
                  </a:lnTo>
                  <a:cubicBezTo>
                    <a:pt x="10279" y="290020"/>
                    <a:pt x="8943" y="291868"/>
                    <a:pt x="7607" y="293790"/>
                  </a:cubicBezTo>
                  <a:cubicBezTo>
                    <a:pt x="6345" y="295712"/>
                    <a:pt x="5157" y="297930"/>
                    <a:pt x="4118" y="300444"/>
                  </a:cubicBezTo>
                  <a:cubicBezTo>
                    <a:pt x="3079" y="302957"/>
                    <a:pt x="2114" y="306136"/>
                    <a:pt x="1149" y="309907"/>
                  </a:cubicBezTo>
                  <a:cubicBezTo>
                    <a:pt x="-113" y="315155"/>
                    <a:pt x="-335" y="320330"/>
                    <a:pt x="481" y="325431"/>
                  </a:cubicBezTo>
                  <a:cubicBezTo>
                    <a:pt x="1298" y="330533"/>
                    <a:pt x="3005" y="335190"/>
                    <a:pt x="5603" y="339626"/>
                  </a:cubicBezTo>
                  <a:cubicBezTo>
                    <a:pt x="8200" y="343987"/>
                    <a:pt x="11615" y="347758"/>
                    <a:pt x="15771" y="350863"/>
                  </a:cubicBezTo>
                  <a:cubicBezTo>
                    <a:pt x="19928" y="353968"/>
                    <a:pt x="24752" y="356186"/>
                    <a:pt x="30245" y="357516"/>
                  </a:cubicBezTo>
                  <a:cubicBezTo>
                    <a:pt x="35218" y="358699"/>
                    <a:pt x="40043" y="358847"/>
                    <a:pt x="44719" y="358034"/>
                  </a:cubicBezTo>
                  <a:cubicBezTo>
                    <a:pt x="49395" y="357221"/>
                    <a:pt x="53626" y="355594"/>
                    <a:pt x="57485" y="353081"/>
                  </a:cubicBezTo>
                  <a:cubicBezTo>
                    <a:pt x="61345" y="350641"/>
                    <a:pt x="64685" y="347388"/>
                    <a:pt x="67431" y="343396"/>
                  </a:cubicBezTo>
                  <a:moveTo>
                    <a:pt x="128073" y="612420"/>
                  </a:moveTo>
                  <a:cubicBezTo>
                    <a:pt x="128592" y="614638"/>
                    <a:pt x="128963" y="616930"/>
                    <a:pt x="129186" y="619222"/>
                  </a:cubicBezTo>
                  <a:lnTo>
                    <a:pt x="114044" y="629793"/>
                  </a:lnTo>
                  <a:lnTo>
                    <a:pt x="113079" y="628315"/>
                  </a:lnTo>
                  <a:lnTo>
                    <a:pt x="119834" y="614490"/>
                  </a:lnTo>
                  <a:cubicBezTo>
                    <a:pt x="119834" y="611090"/>
                    <a:pt x="119611" y="608280"/>
                    <a:pt x="119091" y="606210"/>
                  </a:cubicBezTo>
                  <a:cubicBezTo>
                    <a:pt x="118572" y="604066"/>
                    <a:pt x="117607" y="601923"/>
                    <a:pt x="116122" y="599631"/>
                  </a:cubicBezTo>
                  <a:cubicBezTo>
                    <a:pt x="113153" y="595121"/>
                    <a:pt x="109442" y="591720"/>
                    <a:pt x="105063" y="589503"/>
                  </a:cubicBezTo>
                  <a:cubicBezTo>
                    <a:pt x="100684" y="587285"/>
                    <a:pt x="95933" y="586398"/>
                    <a:pt x="90886" y="586767"/>
                  </a:cubicBezTo>
                  <a:cubicBezTo>
                    <a:pt x="85839" y="587137"/>
                    <a:pt x="81014" y="588837"/>
                    <a:pt x="76264" y="591942"/>
                  </a:cubicBezTo>
                  <a:cubicBezTo>
                    <a:pt x="70252" y="595787"/>
                    <a:pt x="65873" y="600222"/>
                    <a:pt x="63052" y="605101"/>
                  </a:cubicBezTo>
                  <a:cubicBezTo>
                    <a:pt x="60232" y="609981"/>
                    <a:pt x="58821" y="614934"/>
                    <a:pt x="58970" y="620035"/>
                  </a:cubicBezTo>
                  <a:cubicBezTo>
                    <a:pt x="59044" y="625062"/>
                    <a:pt x="60603" y="629867"/>
                    <a:pt x="63497" y="634303"/>
                  </a:cubicBezTo>
                  <a:cubicBezTo>
                    <a:pt x="64685" y="636077"/>
                    <a:pt x="65947" y="637778"/>
                    <a:pt x="67283" y="639404"/>
                  </a:cubicBezTo>
                  <a:cubicBezTo>
                    <a:pt x="68619" y="641031"/>
                    <a:pt x="70178" y="642509"/>
                    <a:pt x="71959" y="643914"/>
                  </a:cubicBezTo>
                  <a:lnTo>
                    <a:pt x="87769" y="633638"/>
                  </a:lnTo>
                  <a:lnTo>
                    <a:pt x="86210" y="622992"/>
                  </a:lnTo>
                  <a:lnTo>
                    <a:pt x="87695" y="622031"/>
                  </a:lnTo>
                  <a:lnTo>
                    <a:pt x="103579" y="646279"/>
                  </a:lnTo>
                  <a:lnTo>
                    <a:pt x="102094" y="647241"/>
                  </a:lnTo>
                  <a:lnTo>
                    <a:pt x="93855" y="643470"/>
                  </a:lnTo>
                  <a:lnTo>
                    <a:pt x="79233" y="652933"/>
                  </a:lnTo>
                  <a:cubicBezTo>
                    <a:pt x="76412" y="652120"/>
                    <a:pt x="73592" y="650789"/>
                    <a:pt x="70771" y="649015"/>
                  </a:cubicBezTo>
                  <a:cubicBezTo>
                    <a:pt x="67951" y="647241"/>
                    <a:pt x="65279" y="645023"/>
                    <a:pt x="62829" y="642657"/>
                  </a:cubicBezTo>
                  <a:cubicBezTo>
                    <a:pt x="60306" y="640291"/>
                    <a:pt x="58228" y="637704"/>
                    <a:pt x="56520" y="635116"/>
                  </a:cubicBezTo>
                  <a:cubicBezTo>
                    <a:pt x="53626" y="630681"/>
                    <a:pt x="51696" y="626171"/>
                    <a:pt x="50731" y="621440"/>
                  </a:cubicBezTo>
                  <a:cubicBezTo>
                    <a:pt x="49766" y="616708"/>
                    <a:pt x="49692" y="612125"/>
                    <a:pt x="50582" y="607615"/>
                  </a:cubicBezTo>
                  <a:cubicBezTo>
                    <a:pt x="51473" y="603105"/>
                    <a:pt x="53180" y="598892"/>
                    <a:pt x="55778" y="594973"/>
                  </a:cubicBezTo>
                  <a:cubicBezTo>
                    <a:pt x="58376" y="591055"/>
                    <a:pt x="61865" y="587728"/>
                    <a:pt x="66170" y="584919"/>
                  </a:cubicBezTo>
                  <a:cubicBezTo>
                    <a:pt x="70920" y="581814"/>
                    <a:pt x="75819" y="579892"/>
                    <a:pt x="81014" y="579005"/>
                  </a:cubicBezTo>
                  <a:cubicBezTo>
                    <a:pt x="86136" y="578192"/>
                    <a:pt x="91257" y="578266"/>
                    <a:pt x="96230" y="579448"/>
                  </a:cubicBezTo>
                  <a:cubicBezTo>
                    <a:pt x="101203" y="580557"/>
                    <a:pt x="105805" y="582627"/>
                    <a:pt x="110036" y="585511"/>
                  </a:cubicBezTo>
                  <a:cubicBezTo>
                    <a:pt x="114267" y="588468"/>
                    <a:pt x="117904" y="592164"/>
                    <a:pt x="120873" y="596674"/>
                  </a:cubicBezTo>
                  <a:cubicBezTo>
                    <a:pt x="123025" y="599927"/>
                    <a:pt x="124658" y="602810"/>
                    <a:pt x="125697" y="605323"/>
                  </a:cubicBezTo>
                  <a:cubicBezTo>
                    <a:pt x="126811" y="607837"/>
                    <a:pt x="127627" y="610203"/>
                    <a:pt x="128147" y="612494"/>
                  </a:cubicBezTo>
                  <a:moveTo>
                    <a:pt x="602142" y="738763"/>
                  </a:moveTo>
                  <a:lnTo>
                    <a:pt x="602142" y="738763"/>
                  </a:lnTo>
                  <a:lnTo>
                    <a:pt x="594497" y="702834"/>
                  </a:lnTo>
                  <a:lnTo>
                    <a:pt x="613276" y="715328"/>
                  </a:lnTo>
                  <a:cubicBezTo>
                    <a:pt x="606967" y="723534"/>
                    <a:pt x="603775" y="731740"/>
                    <a:pt x="602142" y="738763"/>
                  </a:cubicBezTo>
                  <a:moveTo>
                    <a:pt x="651798" y="727526"/>
                  </a:moveTo>
                  <a:lnTo>
                    <a:pt x="625004" y="709858"/>
                  </a:lnTo>
                  <a:lnTo>
                    <a:pt x="625004" y="709858"/>
                  </a:lnTo>
                  <a:cubicBezTo>
                    <a:pt x="627379" y="707640"/>
                    <a:pt x="630051" y="705348"/>
                    <a:pt x="633094" y="703130"/>
                  </a:cubicBezTo>
                  <a:lnTo>
                    <a:pt x="628566" y="700173"/>
                  </a:lnTo>
                  <a:cubicBezTo>
                    <a:pt x="625597" y="702465"/>
                    <a:pt x="622999" y="704683"/>
                    <a:pt x="620624" y="706974"/>
                  </a:cubicBezTo>
                  <a:lnTo>
                    <a:pt x="620624" y="706974"/>
                  </a:lnTo>
                  <a:lnTo>
                    <a:pt x="590489" y="687162"/>
                  </a:lnTo>
                  <a:lnTo>
                    <a:pt x="585442" y="690562"/>
                  </a:lnTo>
                  <a:lnTo>
                    <a:pt x="600064" y="762716"/>
                  </a:lnTo>
                  <a:lnTo>
                    <a:pt x="596353" y="769591"/>
                  </a:lnTo>
                  <a:lnTo>
                    <a:pt x="597318" y="771070"/>
                  </a:lnTo>
                  <a:lnTo>
                    <a:pt x="617136" y="757689"/>
                  </a:lnTo>
                  <a:lnTo>
                    <a:pt x="616171" y="756211"/>
                  </a:lnTo>
                  <a:lnTo>
                    <a:pt x="606522" y="758280"/>
                  </a:lnTo>
                  <a:cubicBezTo>
                    <a:pt x="605779" y="754880"/>
                    <a:pt x="602811" y="736989"/>
                    <a:pt x="617507" y="717990"/>
                  </a:cubicBezTo>
                  <a:lnTo>
                    <a:pt x="641927" y="734254"/>
                  </a:lnTo>
                  <a:lnTo>
                    <a:pt x="636063" y="742903"/>
                  </a:lnTo>
                  <a:lnTo>
                    <a:pt x="637028" y="744382"/>
                  </a:lnTo>
                  <a:lnTo>
                    <a:pt x="661225" y="728044"/>
                  </a:lnTo>
                  <a:lnTo>
                    <a:pt x="660260" y="726565"/>
                  </a:lnTo>
                  <a:lnTo>
                    <a:pt x="651873" y="727379"/>
                  </a:lnTo>
                  <a:close/>
                  <a:moveTo>
                    <a:pt x="103207" y="181420"/>
                  </a:moveTo>
                  <a:lnTo>
                    <a:pt x="81386" y="175727"/>
                  </a:lnTo>
                  <a:lnTo>
                    <a:pt x="100313" y="207220"/>
                  </a:lnTo>
                  <a:lnTo>
                    <a:pt x="100313" y="207220"/>
                  </a:lnTo>
                  <a:cubicBezTo>
                    <a:pt x="99496" y="199976"/>
                    <a:pt x="99942" y="191252"/>
                    <a:pt x="103133" y="181420"/>
                  </a:cubicBezTo>
                  <a:moveTo>
                    <a:pt x="106176" y="230582"/>
                  </a:moveTo>
                  <a:lnTo>
                    <a:pt x="68767" y="167078"/>
                  </a:lnTo>
                  <a:lnTo>
                    <a:pt x="72404" y="162198"/>
                  </a:lnTo>
                  <a:lnTo>
                    <a:pt x="107364" y="171144"/>
                  </a:lnTo>
                  <a:lnTo>
                    <a:pt x="107364" y="171144"/>
                  </a:lnTo>
                  <a:cubicBezTo>
                    <a:pt x="108848" y="168186"/>
                    <a:pt x="110556" y="165229"/>
                    <a:pt x="112634" y="162124"/>
                  </a:cubicBezTo>
                  <a:lnTo>
                    <a:pt x="117904" y="163455"/>
                  </a:lnTo>
                  <a:cubicBezTo>
                    <a:pt x="115826" y="166486"/>
                    <a:pt x="113970" y="169517"/>
                    <a:pt x="112485" y="172400"/>
                  </a:cubicBezTo>
                  <a:lnTo>
                    <a:pt x="112485" y="172400"/>
                  </a:lnTo>
                  <a:lnTo>
                    <a:pt x="143585" y="180385"/>
                  </a:lnTo>
                  <a:lnTo>
                    <a:pt x="151230" y="176836"/>
                  </a:lnTo>
                  <a:lnTo>
                    <a:pt x="152641" y="177871"/>
                  </a:lnTo>
                  <a:lnTo>
                    <a:pt x="135050" y="201158"/>
                  </a:lnTo>
                  <a:lnTo>
                    <a:pt x="133639" y="200123"/>
                  </a:lnTo>
                  <a:lnTo>
                    <a:pt x="136386" y="190069"/>
                  </a:lnTo>
                  <a:lnTo>
                    <a:pt x="108032" y="182602"/>
                  </a:lnTo>
                  <a:lnTo>
                    <a:pt x="108032" y="182602"/>
                  </a:lnTo>
                  <a:cubicBezTo>
                    <a:pt x="100387" y="205298"/>
                    <a:pt x="108997" y="221267"/>
                    <a:pt x="110853" y="224224"/>
                  </a:cubicBezTo>
                  <a:lnTo>
                    <a:pt x="119314" y="219197"/>
                  </a:lnTo>
                  <a:lnTo>
                    <a:pt x="120724" y="220232"/>
                  </a:lnTo>
                  <a:lnTo>
                    <a:pt x="106325" y="239305"/>
                  </a:lnTo>
                  <a:lnTo>
                    <a:pt x="104915" y="238270"/>
                  </a:lnTo>
                  <a:lnTo>
                    <a:pt x="106176" y="230508"/>
                  </a:lnTo>
                  <a:close/>
                  <a:moveTo>
                    <a:pt x="641036" y="168408"/>
                  </a:moveTo>
                  <a:lnTo>
                    <a:pt x="638067" y="158650"/>
                  </a:lnTo>
                  <a:lnTo>
                    <a:pt x="681785" y="138393"/>
                  </a:lnTo>
                  <a:lnTo>
                    <a:pt x="682230" y="138911"/>
                  </a:lnTo>
                  <a:lnTo>
                    <a:pt x="655064" y="187999"/>
                  </a:lnTo>
                  <a:lnTo>
                    <a:pt x="658108" y="191474"/>
                  </a:lnTo>
                  <a:lnTo>
                    <a:pt x="710510" y="171291"/>
                  </a:lnTo>
                  <a:lnTo>
                    <a:pt x="710955" y="171809"/>
                  </a:lnTo>
                  <a:lnTo>
                    <a:pt x="684680" y="212248"/>
                  </a:lnTo>
                  <a:lnTo>
                    <a:pt x="675476" y="207886"/>
                  </a:lnTo>
                  <a:lnTo>
                    <a:pt x="674140" y="208995"/>
                  </a:lnTo>
                  <a:lnTo>
                    <a:pt x="693587" y="231247"/>
                  </a:lnTo>
                  <a:lnTo>
                    <a:pt x="694923" y="230138"/>
                  </a:lnTo>
                  <a:lnTo>
                    <a:pt x="692473" y="221193"/>
                  </a:lnTo>
                  <a:lnTo>
                    <a:pt x="729882" y="161829"/>
                  </a:lnTo>
                  <a:lnTo>
                    <a:pt x="726988" y="158502"/>
                  </a:lnTo>
                  <a:lnTo>
                    <a:pt x="674066" y="177871"/>
                  </a:lnTo>
                  <a:lnTo>
                    <a:pt x="673546" y="177280"/>
                  </a:lnTo>
                  <a:lnTo>
                    <a:pt x="700341" y="127970"/>
                  </a:lnTo>
                  <a:lnTo>
                    <a:pt x="697372" y="124569"/>
                  </a:lnTo>
                  <a:lnTo>
                    <a:pt x="632871" y="153105"/>
                  </a:lnTo>
                  <a:lnTo>
                    <a:pt x="625078" y="150148"/>
                  </a:lnTo>
                  <a:lnTo>
                    <a:pt x="623742" y="151331"/>
                  </a:lnTo>
                  <a:lnTo>
                    <a:pt x="639774" y="169739"/>
                  </a:lnTo>
                  <a:lnTo>
                    <a:pt x="641110" y="168556"/>
                  </a:lnTo>
                  <a:close/>
                  <a:moveTo>
                    <a:pt x="569113" y="116437"/>
                  </a:moveTo>
                  <a:lnTo>
                    <a:pt x="542912" y="103056"/>
                  </a:lnTo>
                  <a:lnTo>
                    <a:pt x="543728" y="101503"/>
                  </a:lnTo>
                  <a:lnTo>
                    <a:pt x="553748" y="101725"/>
                  </a:lnTo>
                  <a:lnTo>
                    <a:pt x="581360" y="48275"/>
                  </a:lnTo>
                  <a:lnTo>
                    <a:pt x="575348" y="40291"/>
                  </a:lnTo>
                  <a:lnTo>
                    <a:pt x="576164" y="38738"/>
                  </a:lnTo>
                  <a:lnTo>
                    <a:pt x="602291" y="52119"/>
                  </a:lnTo>
                  <a:lnTo>
                    <a:pt x="601475" y="53672"/>
                  </a:lnTo>
                  <a:lnTo>
                    <a:pt x="591528" y="53524"/>
                  </a:lnTo>
                  <a:lnTo>
                    <a:pt x="563917" y="106974"/>
                  </a:lnTo>
                  <a:lnTo>
                    <a:pt x="569855" y="114958"/>
                  </a:lnTo>
                  <a:lnTo>
                    <a:pt x="569039" y="116511"/>
                  </a:lnTo>
                  <a:close/>
                  <a:moveTo>
                    <a:pt x="478782" y="54781"/>
                  </a:moveTo>
                  <a:lnTo>
                    <a:pt x="477000" y="54559"/>
                  </a:lnTo>
                  <a:lnTo>
                    <a:pt x="466609" y="72154"/>
                  </a:lnTo>
                  <a:lnTo>
                    <a:pt x="440705" y="68605"/>
                  </a:lnTo>
                  <a:lnTo>
                    <a:pt x="449018" y="8945"/>
                  </a:lnTo>
                  <a:lnTo>
                    <a:pt x="459558" y="5988"/>
                  </a:lnTo>
                  <a:lnTo>
                    <a:pt x="459780" y="4214"/>
                  </a:lnTo>
                  <a:lnTo>
                    <a:pt x="429571" y="0"/>
                  </a:lnTo>
                  <a:lnTo>
                    <a:pt x="429349" y="1774"/>
                  </a:lnTo>
                  <a:lnTo>
                    <a:pt x="437587" y="7319"/>
                  </a:lnTo>
                  <a:lnTo>
                    <a:pt x="429274" y="66905"/>
                  </a:lnTo>
                  <a:lnTo>
                    <a:pt x="419848" y="70010"/>
                  </a:lnTo>
                  <a:lnTo>
                    <a:pt x="419625" y="71784"/>
                  </a:lnTo>
                  <a:lnTo>
                    <a:pt x="475293" y="79473"/>
                  </a:lnTo>
                  <a:lnTo>
                    <a:pt x="478708" y="54781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02680381-56DC-B786-487D-77226223150C}"/>
                </a:ext>
              </a:extLst>
            </p:cNvPr>
            <p:cNvSpPr/>
            <p:nvPr/>
          </p:nvSpPr>
          <p:spPr>
            <a:xfrm>
              <a:off x="1139771" y="1143024"/>
              <a:ext cx="259042" cy="239157"/>
            </a:xfrm>
            <a:custGeom>
              <a:avLst/>
              <a:gdLst>
                <a:gd name="connsiteX0" fmla="*/ 85432 w 259042"/>
                <a:gd name="connsiteY0" fmla="*/ 86792 h 239157"/>
                <a:gd name="connsiteX1" fmla="*/ 257855 w 259042"/>
                <a:gd name="connsiteY1" fmla="*/ 10572 h 239157"/>
                <a:gd name="connsiteX2" fmla="*/ 259042 w 259042"/>
                <a:gd name="connsiteY2" fmla="*/ 0 h 239157"/>
                <a:gd name="connsiteX3" fmla="*/ 0 w 259042"/>
                <a:gd name="connsiteY3" fmla="*/ 239157 h 239157"/>
                <a:gd name="connsiteX4" fmla="*/ 10614 w 259042"/>
                <a:gd name="connsiteY4" fmla="*/ 239157 h 239157"/>
                <a:gd name="connsiteX5" fmla="*/ 85432 w 259042"/>
                <a:gd name="connsiteY5" fmla="*/ 86866 h 239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9042" h="239157">
                  <a:moveTo>
                    <a:pt x="85432" y="86792"/>
                  </a:moveTo>
                  <a:cubicBezTo>
                    <a:pt x="131896" y="40513"/>
                    <a:pt x="192686" y="13751"/>
                    <a:pt x="257855" y="10572"/>
                  </a:cubicBezTo>
                  <a:cubicBezTo>
                    <a:pt x="258300" y="7393"/>
                    <a:pt x="258671" y="3918"/>
                    <a:pt x="259042" y="0"/>
                  </a:cubicBezTo>
                  <a:cubicBezTo>
                    <a:pt x="124771" y="5766"/>
                    <a:pt x="15661" y="108157"/>
                    <a:pt x="0" y="239157"/>
                  </a:cubicBezTo>
                  <a:lnTo>
                    <a:pt x="10614" y="239157"/>
                  </a:lnTo>
                  <a:cubicBezTo>
                    <a:pt x="17740" y="181641"/>
                    <a:pt x="43644" y="128487"/>
                    <a:pt x="85432" y="8686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44290138-2B97-D047-5327-932DE2A42005}"/>
                </a:ext>
              </a:extLst>
            </p:cNvPr>
            <p:cNvSpPr/>
            <p:nvPr/>
          </p:nvSpPr>
          <p:spPr>
            <a:xfrm>
              <a:off x="1137767" y="1394749"/>
              <a:ext cx="91073" cy="27501"/>
            </a:xfrm>
            <a:custGeom>
              <a:avLst/>
              <a:gdLst>
                <a:gd name="connsiteX0" fmla="*/ 91073 w 91073"/>
                <a:gd name="connsiteY0" fmla="*/ 0 h 27501"/>
                <a:gd name="connsiteX1" fmla="*/ 742 w 91073"/>
                <a:gd name="connsiteY1" fmla="*/ 0 h 27501"/>
                <a:gd name="connsiteX2" fmla="*/ 0 w 91073"/>
                <a:gd name="connsiteY2" fmla="*/ 19961 h 27501"/>
                <a:gd name="connsiteX3" fmla="*/ 74 w 91073"/>
                <a:gd name="connsiteY3" fmla="*/ 27501 h 27501"/>
                <a:gd name="connsiteX4" fmla="*/ 90999 w 91073"/>
                <a:gd name="connsiteY4" fmla="*/ 27501 h 27501"/>
                <a:gd name="connsiteX5" fmla="*/ 90999 w 91073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073" h="27501">
                  <a:moveTo>
                    <a:pt x="91073" y="0"/>
                  </a:moveTo>
                  <a:lnTo>
                    <a:pt x="742" y="0"/>
                  </a:lnTo>
                  <a:cubicBezTo>
                    <a:pt x="297" y="6580"/>
                    <a:pt x="0" y="13233"/>
                    <a:pt x="0" y="19961"/>
                  </a:cubicBezTo>
                  <a:cubicBezTo>
                    <a:pt x="0" y="22474"/>
                    <a:pt x="0" y="24988"/>
                    <a:pt x="74" y="27501"/>
                  </a:cubicBezTo>
                  <a:lnTo>
                    <a:pt x="90999" y="27501"/>
                  </a:lnTo>
                  <a:lnTo>
                    <a:pt x="90999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AA2BD566-5C13-CDEE-710E-CA97DA337178}"/>
                </a:ext>
              </a:extLst>
            </p:cNvPr>
            <p:cNvSpPr/>
            <p:nvPr/>
          </p:nvSpPr>
          <p:spPr>
            <a:xfrm>
              <a:off x="1360514" y="1142728"/>
              <a:ext cx="100796" cy="82725"/>
            </a:xfrm>
            <a:custGeom>
              <a:avLst/>
              <a:gdLst>
                <a:gd name="connsiteX0" fmla="*/ 0 w 100796"/>
                <a:gd name="connsiteY0" fmla="*/ 82726 h 82725"/>
                <a:gd name="connsiteX1" fmla="*/ 24791 w 100796"/>
                <a:gd name="connsiteY1" fmla="*/ 73706 h 82725"/>
                <a:gd name="connsiteX2" fmla="*/ 76006 w 100796"/>
                <a:gd name="connsiteY2" fmla="*/ 73706 h 82725"/>
                <a:gd name="connsiteX3" fmla="*/ 100796 w 100796"/>
                <a:gd name="connsiteY3" fmla="*/ 82726 h 82725"/>
                <a:gd name="connsiteX4" fmla="*/ 63684 w 100796"/>
                <a:gd name="connsiteY4" fmla="*/ 45096 h 82725"/>
                <a:gd name="connsiteX5" fmla="*/ 51289 w 100796"/>
                <a:gd name="connsiteY5" fmla="*/ 0 h 82725"/>
                <a:gd name="connsiteX6" fmla="*/ 50250 w 100796"/>
                <a:gd name="connsiteY6" fmla="*/ 0 h 82725"/>
                <a:gd name="connsiteX7" fmla="*/ 49508 w 100796"/>
                <a:gd name="connsiteY7" fmla="*/ 0 h 82725"/>
                <a:gd name="connsiteX8" fmla="*/ 37112 w 100796"/>
                <a:gd name="connsiteY8" fmla="*/ 45096 h 82725"/>
                <a:gd name="connsiteX9" fmla="*/ 0 w 100796"/>
                <a:gd name="connsiteY9" fmla="*/ 82726 h 8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0796" h="82725">
                  <a:moveTo>
                    <a:pt x="0" y="82726"/>
                  </a:moveTo>
                  <a:lnTo>
                    <a:pt x="24791" y="73706"/>
                  </a:lnTo>
                  <a:lnTo>
                    <a:pt x="76006" y="73706"/>
                  </a:lnTo>
                  <a:lnTo>
                    <a:pt x="100796" y="82726"/>
                  </a:lnTo>
                  <a:cubicBezTo>
                    <a:pt x="95601" y="59364"/>
                    <a:pt x="78455" y="58477"/>
                    <a:pt x="63684" y="45096"/>
                  </a:cubicBezTo>
                  <a:cubicBezTo>
                    <a:pt x="56113" y="38295"/>
                    <a:pt x="52773" y="17965"/>
                    <a:pt x="51289" y="0"/>
                  </a:cubicBezTo>
                  <a:cubicBezTo>
                    <a:pt x="50918" y="0"/>
                    <a:pt x="50621" y="0"/>
                    <a:pt x="50250" y="0"/>
                  </a:cubicBezTo>
                  <a:cubicBezTo>
                    <a:pt x="50027" y="0"/>
                    <a:pt x="49730" y="0"/>
                    <a:pt x="49508" y="0"/>
                  </a:cubicBezTo>
                  <a:cubicBezTo>
                    <a:pt x="48023" y="17965"/>
                    <a:pt x="44683" y="38221"/>
                    <a:pt x="37112" y="45096"/>
                  </a:cubicBezTo>
                  <a:cubicBezTo>
                    <a:pt x="22341" y="58477"/>
                    <a:pt x="5196" y="59364"/>
                    <a:pt x="0" y="8272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C1B3A83D-697E-7226-4D82-3159182FCE3F}"/>
                </a:ext>
              </a:extLst>
            </p:cNvPr>
            <p:cNvSpPr/>
            <p:nvPr/>
          </p:nvSpPr>
          <p:spPr>
            <a:xfrm>
              <a:off x="1423011" y="1143024"/>
              <a:ext cx="258819" cy="239083"/>
            </a:xfrm>
            <a:custGeom>
              <a:avLst/>
              <a:gdLst>
                <a:gd name="connsiteX0" fmla="*/ 173388 w 258819"/>
                <a:gd name="connsiteY0" fmla="*/ 86792 h 239083"/>
                <a:gd name="connsiteX1" fmla="*/ 248206 w 258819"/>
                <a:gd name="connsiteY1" fmla="*/ 239083 h 239083"/>
                <a:gd name="connsiteX2" fmla="*/ 258820 w 258819"/>
                <a:gd name="connsiteY2" fmla="*/ 239083 h 239083"/>
                <a:gd name="connsiteX3" fmla="*/ 0 w 258819"/>
                <a:gd name="connsiteY3" fmla="*/ 0 h 239083"/>
                <a:gd name="connsiteX4" fmla="*/ 1188 w 258819"/>
                <a:gd name="connsiteY4" fmla="*/ 10572 h 239083"/>
                <a:gd name="connsiteX5" fmla="*/ 173313 w 258819"/>
                <a:gd name="connsiteY5" fmla="*/ 86792 h 239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8819" h="239083">
                  <a:moveTo>
                    <a:pt x="173388" y="86792"/>
                  </a:moveTo>
                  <a:cubicBezTo>
                    <a:pt x="215176" y="128413"/>
                    <a:pt x="241080" y="181567"/>
                    <a:pt x="248206" y="239083"/>
                  </a:cubicBezTo>
                  <a:lnTo>
                    <a:pt x="258820" y="239083"/>
                  </a:lnTo>
                  <a:cubicBezTo>
                    <a:pt x="243158" y="108231"/>
                    <a:pt x="134197" y="5914"/>
                    <a:pt x="0" y="0"/>
                  </a:cubicBezTo>
                  <a:cubicBezTo>
                    <a:pt x="371" y="3918"/>
                    <a:pt x="742" y="7467"/>
                    <a:pt x="1188" y="10572"/>
                  </a:cubicBezTo>
                  <a:cubicBezTo>
                    <a:pt x="66208" y="13825"/>
                    <a:pt x="126923" y="40587"/>
                    <a:pt x="173313" y="86792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37310125-4C13-EDDF-1227-7B3FA7CEC7B1}"/>
                </a:ext>
              </a:extLst>
            </p:cNvPr>
            <p:cNvSpPr/>
            <p:nvPr/>
          </p:nvSpPr>
          <p:spPr>
            <a:xfrm>
              <a:off x="1288368" y="1387652"/>
              <a:ext cx="245162" cy="134475"/>
            </a:xfrm>
            <a:custGeom>
              <a:avLst/>
              <a:gdLst>
                <a:gd name="connsiteX0" fmla="*/ 185857 w 245162"/>
                <a:gd name="connsiteY0" fmla="*/ 64835 h 134475"/>
                <a:gd name="connsiteX1" fmla="*/ 194838 w 245162"/>
                <a:gd name="connsiteY1" fmla="*/ 52267 h 134475"/>
                <a:gd name="connsiteX2" fmla="*/ 196620 w 245162"/>
                <a:gd name="connsiteY2" fmla="*/ 51676 h 134475"/>
                <a:gd name="connsiteX3" fmla="*/ 198476 w 245162"/>
                <a:gd name="connsiteY3" fmla="*/ 52267 h 134475"/>
                <a:gd name="connsiteX4" fmla="*/ 207234 w 245162"/>
                <a:gd name="connsiteY4" fmla="*/ 64835 h 134475"/>
                <a:gd name="connsiteX5" fmla="*/ 207234 w 245162"/>
                <a:gd name="connsiteY5" fmla="*/ 118507 h 134475"/>
                <a:gd name="connsiteX6" fmla="*/ 185857 w 245162"/>
                <a:gd name="connsiteY6" fmla="*/ 118507 h 134475"/>
                <a:gd name="connsiteX7" fmla="*/ 185857 w 245162"/>
                <a:gd name="connsiteY7" fmla="*/ 64835 h 134475"/>
                <a:gd name="connsiteX8" fmla="*/ 148448 w 245162"/>
                <a:gd name="connsiteY8" fmla="*/ 119024 h 134475"/>
                <a:gd name="connsiteX9" fmla="*/ 96863 w 245162"/>
                <a:gd name="connsiteY9" fmla="*/ 119024 h 134475"/>
                <a:gd name="connsiteX10" fmla="*/ 96863 w 245162"/>
                <a:gd name="connsiteY10" fmla="*/ 62100 h 134475"/>
                <a:gd name="connsiteX11" fmla="*/ 121208 w 245162"/>
                <a:gd name="connsiteY11" fmla="*/ 27279 h 134475"/>
                <a:gd name="connsiteX12" fmla="*/ 122841 w 245162"/>
                <a:gd name="connsiteY12" fmla="*/ 26836 h 134475"/>
                <a:gd name="connsiteX13" fmla="*/ 124474 w 245162"/>
                <a:gd name="connsiteY13" fmla="*/ 27353 h 134475"/>
                <a:gd name="connsiteX14" fmla="*/ 148523 w 245162"/>
                <a:gd name="connsiteY14" fmla="*/ 62026 h 134475"/>
                <a:gd name="connsiteX15" fmla="*/ 148523 w 245162"/>
                <a:gd name="connsiteY15" fmla="*/ 118950 h 134475"/>
                <a:gd name="connsiteX16" fmla="*/ 59305 w 245162"/>
                <a:gd name="connsiteY16" fmla="*/ 118507 h 134475"/>
                <a:gd name="connsiteX17" fmla="*/ 37929 w 245162"/>
                <a:gd name="connsiteY17" fmla="*/ 118507 h 134475"/>
                <a:gd name="connsiteX18" fmla="*/ 37929 w 245162"/>
                <a:gd name="connsiteY18" fmla="*/ 64835 h 134475"/>
                <a:gd name="connsiteX19" fmla="*/ 46984 w 245162"/>
                <a:gd name="connsiteY19" fmla="*/ 52267 h 134475"/>
                <a:gd name="connsiteX20" fmla="*/ 48840 w 245162"/>
                <a:gd name="connsiteY20" fmla="*/ 51676 h 134475"/>
                <a:gd name="connsiteX21" fmla="*/ 50621 w 245162"/>
                <a:gd name="connsiteY21" fmla="*/ 52267 h 134475"/>
                <a:gd name="connsiteX22" fmla="*/ 59379 w 245162"/>
                <a:gd name="connsiteY22" fmla="*/ 64835 h 134475"/>
                <a:gd name="connsiteX23" fmla="*/ 59379 w 245162"/>
                <a:gd name="connsiteY23" fmla="*/ 118507 h 134475"/>
                <a:gd name="connsiteX24" fmla="*/ 122544 w 245162"/>
                <a:gd name="connsiteY24" fmla="*/ 0 h 134475"/>
                <a:gd name="connsiteX25" fmla="*/ 83651 w 245162"/>
                <a:gd name="connsiteY25" fmla="*/ 27132 h 134475"/>
                <a:gd name="connsiteX26" fmla="*/ 0 w 245162"/>
                <a:gd name="connsiteY26" fmla="*/ 27132 h 134475"/>
                <a:gd name="connsiteX27" fmla="*/ 0 w 245162"/>
                <a:gd name="connsiteY27" fmla="*/ 134475 h 134475"/>
                <a:gd name="connsiteX28" fmla="*/ 245163 w 245162"/>
                <a:gd name="connsiteY28" fmla="*/ 134475 h 134475"/>
                <a:gd name="connsiteX29" fmla="*/ 245163 w 245162"/>
                <a:gd name="connsiteY29" fmla="*/ 27132 h 134475"/>
                <a:gd name="connsiteX30" fmla="*/ 161586 w 245162"/>
                <a:gd name="connsiteY30" fmla="*/ 27132 h 134475"/>
                <a:gd name="connsiteX31" fmla="*/ 122544 w 245162"/>
                <a:gd name="connsiteY31" fmla="*/ 0 h 13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45162" h="134475">
                  <a:moveTo>
                    <a:pt x="185857" y="64835"/>
                  </a:moveTo>
                  <a:cubicBezTo>
                    <a:pt x="185857" y="57146"/>
                    <a:pt x="191721" y="53228"/>
                    <a:pt x="194838" y="52267"/>
                  </a:cubicBezTo>
                  <a:lnTo>
                    <a:pt x="196620" y="51676"/>
                  </a:lnTo>
                  <a:lnTo>
                    <a:pt x="198476" y="52267"/>
                  </a:lnTo>
                  <a:cubicBezTo>
                    <a:pt x="201741" y="53524"/>
                    <a:pt x="207234" y="57442"/>
                    <a:pt x="207234" y="64835"/>
                  </a:cubicBezTo>
                  <a:lnTo>
                    <a:pt x="207234" y="118507"/>
                  </a:lnTo>
                  <a:lnTo>
                    <a:pt x="185857" y="118507"/>
                  </a:lnTo>
                  <a:lnTo>
                    <a:pt x="185857" y="64835"/>
                  </a:lnTo>
                  <a:close/>
                  <a:moveTo>
                    <a:pt x="148448" y="119024"/>
                  </a:moveTo>
                  <a:lnTo>
                    <a:pt x="96863" y="119024"/>
                  </a:lnTo>
                  <a:lnTo>
                    <a:pt x="96863" y="62100"/>
                  </a:lnTo>
                  <a:cubicBezTo>
                    <a:pt x="96863" y="40513"/>
                    <a:pt x="112747" y="29941"/>
                    <a:pt x="121208" y="27279"/>
                  </a:cubicBezTo>
                  <a:lnTo>
                    <a:pt x="122841" y="26836"/>
                  </a:lnTo>
                  <a:lnTo>
                    <a:pt x="124474" y="27353"/>
                  </a:lnTo>
                  <a:cubicBezTo>
                    <a:pt x="125365" y="27649"/>
                    <a:pt x="148523" y="36447"/>
                    <a:pt x="148523" y="62026"/>
                  </a:cubicBezTo>
                  <a:lnTo>
                    <a:pt x="148523" y="118950"/>
                  </a:lnTo>
                  <a:close/>
                  <a:moveTo>
                    <a:pt x="59305" y="118507"/>
                  </a:moveTo>
                  <a:lnTo>
                    <a:pt x="37929" y="118507"/>
                  </a:lnTo>
                  <a:lnTo>
                    <a:pt x="37929" y="64835"/>
                  </a:lnTo>
                  <a:cubicBezTo>
                    <a:pt x="37929" y="57146"/>
                    <a:pt x="43867" y="53228"/>
                    <a:pt x="46984" y="52267"/>
                  </a:cubicBezTo>
                  <a:lnTo>
                    <a:pt x="48840" y="51676"/>
                  </a:lnTo>
                  <a:lnTo>
                    <a:pt x="50621" y="52267"/>
                  </a:lnTo>
                  <a:cubicBezTo>
                    <a:pt x="53887" y="53524"/>
                    <a:pt x="59379" y="57442"/>
                    <a:pt x="59379" y="64835"/>
                  </a:cubicBezTo>
                  <a:lnTo>
                    <a:pt x="59379" y="118507"/>
                  </a:lnTo>
                  <a:close/>
                  <a:moveTo>
                    <a:pt x="122544" y="0"/>
                  </a:moveTo>
                  <a:lnTo>
                    <a:pt x="83651" y="27132"/>
                  </a:lnTo>
                  <a:lnTo>
                    <a:pt x="0" y="27132"/>
                  </a:lnTo>
                  <a:lnTo>
                    <a:pt x="0" y="134475"/>
                  </a:lnTo>
                  <a:lnTo>
                    <a:pt x="245163" y="134475"/>
                  </a:lnTo>
                  <a:lnTo>
                    <a:pt x="245163" y="27132"/>
                  </a:lnTo>
                  <a:lnTo>
                    <a:pt x="161586" y="27132"/>
                  </a:lnTo>
                  <a:lnTo>
                    <a:pt x="122544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3FCF3D11-2A82-D29E-667F-4FE72E5FA927}"/>
                </a:ext>
              </a:extLst>
            </p:cNvPr>
            <p:cNvSpPr/>
            <p:nvPr/>
          </p:nvSpPr>
          <p:spPr>
            <a:xfrm>
              <a:off x="1354947" y="1223532"/>
              <a:ext cx="111930" cy="140537"/>
            </a:xfrm>
            <a:custGeom>
              <a:avLst/>
              <a:gdLst>
                <a:gd name="connsiteX0" fmla="*/ 66876 w 111930"/>
                <a:gd name="connsiteY0" fmla="*/ 87457 h 140537"/>
                <a:gd name="connsiteX1" fmla="*/ 45128 w 111930"/>
                <a:gd name="connsiteY1" fmla="*/ 87457 h 140537"/>
                <a:gd name="connsiteX2" fmla="*/ 45128 w 111930"/>
                <a:gd name="connsiteY2" fmla="*/ 24322 h 140537"/>
                <a:gd name="connsiteX3" fmla="*/ 54258 w 111930"/>
                <a:gd name="connsiteY3" fmla="*/ 11533 h 140537"/>
                <a:gd name="connsiteX4" fmla="*/ 56113 w 111930"/>
                <a:gd name="connsiteY4" fmla="*/ 10941 h 140537"/>
                <a:gd name="connsiteX5" fmla="*/ 57969 w 111930"/>
                <a:gd name="connsiteY5" fmla="*/ 11533 h 140537"/>
                <a:gd name="connsiteX6" fmla="*/ 66876 w 111930"/>
                <a:gd name="connsiteY6" fmla="*/ 24248 h 140537"/>
                <a:gd name="connsiteX7" fmla="*/ 66876 w 111930"/>
                <a:gd name="connsiteY7" fmla="*/ 87383 h 140537"/>
                <a:gd name="connsiteX8" fmla="*/ 25830 w 111930"/>
                <a:gd name="connsiteY8" fmla="*/ 90636 h 140537"/>
                <a:gd name="connsiteX9" fmla="*/ 12915 w 111930"/>
                <a:gd name="connsiteY9" fmla="*/ 95293 h 140537"/>
                <a:gd name="connsiteX10" fmla="*/ 12915 w 111930"/>
                <a:gd name="connsiteY10" fmla="*/ 32233 h 140537"/>
                <a:gd name="connsiteX11" fmla="*/ 19447 w 111930"/>
                <a:gd name="connsiteY11" fmla="*/ 16486 h 140537"/>
                <a:gd name="connsiteX12" fmla="*/ 25830 w 111930"/>
                <a:gd name="connsiteY12" fmla="*/ 27575 h 140537"/>
                <a:gd name="connsiteX13" fmla="*/ 25830 w 111930"/>
                <a:gd name="connsiteY13" fmla="*/ 90636 h 140537"/>
                <a:gd name="connsiteX14" fmla="*/ 86100 w 111930"/>
                <a:gd name="connsiteY14" fmla="*/ 27575 h 140537"/>
                <a:gd name="connsiteX15" fmla="*/ 92483 w 111930"/>
                <a:gd name="connsiteY15" fmla="*/ 16486 h 140537"/>
                <a:gd name="connsiteX16" fmla="*/ 99015 w 111930"/>
                <a:gd name="connsiteY16" fmla="*/ 32233 h 140537"/>
                <a:gd name="connsiteX17" fmla="*/ 99015 w 111930"/>
                <a:gd name="connsiteY17" fmla="*/ 95293 h 140537"/>
                <a:gd name="connsiteX18" fmla="*/ 86100 w 111930"/>
                <a:gd name="connsiteY18" fmla="*/ 90636 h 140537"/>
                <a:gd name="connsiteX19" fmla="*/ 86100 w 111930"/>
                <a:gd name="connsiteY19" fmla="*/ 27575 h 140537"/>
                <a:gd name="connsiteX20" fmla="*/ 98644 w 111930"/>
                <a:gd name="connsiteY20" fmla="*/ 140537 h 140537"/>
                <a:gd name="connsiteX21" fmla="*/ 111930 w 111930"/>
                <a:gd name="connsiteY21" fmla="*/ 140537 h 140537"/>
                <a:gd name="connsiteX22" fmla="*/ 111930 w 111930"/>
                <a:gd name="connsiteY22" fmla="*/ 11015 h 140537"/>
                <a:gd name="connsiteX23" fmla="*/ 81572 w 111930"/>
                <a:gd name="connsiteY23" fmla="*/ 0 h 140537"/>
                <a:gd name="connsiteX24" fmla="*/ 30358 w 111930"/>
                <a:gd name="connsiteY24" fmla="*/ 0 h 140537"/>
                <a:gd name="connsiteX25" fmla="*/ 0 w 111930"/>
                <a:gd name="connsiteY25" fmla="*/ 11015 h 140537"/>
                <a:gd name="connsiteX26" fmla="*/ 0 w 111930"/>
                <a:gd name="connsiteY26" fmla="*/ 140537 h 140537"/>
                <a:gd name="connsiteX27" fmla="*/ 13360 w 111930"/>
                <a:gd name="connsiteY27" fmla="*/ 140537 h 140537"/>
                <a:gd name="connsiteX28" fmla="*/ 43050 w 111930"/>
                <a:gd name="connsiteY28" fmla="*/ 119837 h 140537"/>
                <a:gd name="connsiteX29" fmla="*/ 42085 w 111930"/>
                <a:gd name="connsiteY29" fmla="*/ 114810 h 140537"/>
                <a:gd name="connsiteX30" fmla="*/ 55891 w 111930"/>
                <a:gd name="connsiteY30" fmla="*/ 100986 h 140537"/>
                <a:gd name="connsiteX31" fmla="*/ 69696 w 111930"/>
                <a:gd name="connsiteY31" fmla="*/ 114810 h 140537"/>
                <a:gd name="connsiteX32" fmla="*/ 68732 w 111930"/>
                <a:gd name="connsiteY32" fmla="*/ 119837 h 140537"/>
                <a:gd name="connsiteX33" fmla="*/ 98496 w 111930"/>
                <a:gd name="connsiteY33" fmla="*/ 140537 h 140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1930" h="140537">
                  <a:moveTo>
                    <a:pt x="66876" y="87457"/>
                  </a:moveTo>
                  <a:lnTo>
                    <a:pt x="45128" y="87457"/>
                  </a:lnTo>
                  <a:lnTo>
                    <a:pt x="45128" y="24322"/>
                  </a:lnTo>
                  <a:cubicBezTo>
                    <a:pt x="45128" y="16486"/>
                    <a:pt x="51140" y="12494"/>
                    <a:pt x="54258" y="11533"/>
                  </a:cubicBezTo>
                  <a:lnTo>
                    <a:pt x="56113" y="10941"/>
                  </a:lnTo>
                  <a:lnTo>
                    <a:pt x="57969" y="11533"/>
                  </a:lnTo>
                  <a:cubicBezTo>
                    <a:pt x="61235" y="12790"/>
                    <a:pt x="66876" y="16856"/>
                    <a:pt x="66876" y="24248"/>
                  </a:cubicBezTo>
                  <a:lnTo>
                    <a:pt x="66876" y="87383"/>
                  </a:lnTo>
                  <a:close/>
                  <a:moveTo>
                    <a:pt x="25830" y="90636"/>
                  </a:moveTo>
                  <a:lnTo>
                    <a:pt x="12915" y="95293"/>
                  </a:lnTo>
                  <a:lnTo>
                    <a:pt x="12915" y="32233"/>
                  </a:lnTo>
                  <a:cubicBezTo>
                    <a:pt x="12915" y="19961"/>
                    <a:pt x="19447" y="16486"/>
                    <a:pt x="19447" y="16486"/>
                  </a:cubicBezTo>
                  <a:cubicBezTo>
                    <a:pt x="19447" y="16486"/>
                    <a:pt x="25830" y="20035"/>
                    <a:pt x="25830" y="27575"/>
                  </a:cubicBezTo>
                  <a:lnTo>
                    <a:pt x="25830" y="90636"/>
                  </a:lnTo>
                  <a:close/>
                  <a:moveTo>
                    <a:pt x="86100" y="27575"/>
                  </a:moveTo>
                  <a:cubicBezTo>
                    <a:pt x="86100" y="20108"/>
                    <a:pt x="92483" y="16486"/>
                    <a:pt x="92483" y="16486"/>
                  </a:cubicBezTo>
                  <a:cubicBezTo>
                    <a:pt x="92483" y="16486"/>
                    <a:pt x="99015" y="19961"/>
                    <a:pt x="99015" y="32233"/>
                  </a:cubicBezTo>
                  <a:lnTo>
                    <a:pt x="99015" y="95293"/>
                  </a:lnTo>
                  <a:lnTo>
                    <a:pt x="86100" y="90636"/>
                  </a:lnTo>
                  <a:lnTo>
                    <a:pt x="86100" y="27575"/>
                  </a:lnTo>
                  <a:close/>
                  <a:moveTo>
                    <a:pt x="98644" y="140537"/>
                  </a:moveTo>
                  <a:lnTo>
                    <a:pt x="111930" y="140537"/>
                  </a:lnTo>
                  <a:lnTo>
                    <a:pt x="111930" y="11015"/>
                  </a:lnTo>
                  <a:lnTo>
                    <a:pt x="81572" y="0"/>
                  </a:lnTo>
                  <a:lnTo>
                    <a:pt x="30358" y="0"/>
                  </a:lnTo>
                  <a:lnTo>
                    <a:pt x="0" y="11015"/>
                  </a:lnTo>
                  <a:lnTo>
                    <a:pt x="0" y="140537"/>
                  </a:lnTo>
                  <a:lnTo>
                    <a:pt x="13360" y="140537"/>
                  </a:lnTo>
                  <a:lnTo>
                    <a:pt x="43050" y="119837"/>
                  </a:lnTo>
                  <a:cubicBezTo>
                    <a:pt x="42456" y="118285"/>
                    <a:pt x="42085" y="116585"/>
                    <a:pt x="42085" y="114810"/>
                  </a:cubicBezTo>
                  <a:cubicBezTo>
                    <a:pt x="42085" y="107196"/>
                    <a:pt x="48320" y="100986"/>
                    <a:pt x="55891" y="100986"/>
                  </a:cubicBezTo>
                  <a:cubicBezTo>
                    <a:pt x="63462" y="100986"/>
                    <a:pt x="69696" y="107122"/>
                    <a:pt x="69696" y="114810"/>
                  </a:cubicBezTo>
                  <a:cubicBezTo>
                    <a:pt x="69696" y="116585"/>
                    <a:pt x="69400" y="118285"/>
                    <a:pt x="68732" y="119837"/>
                  </a:cubicBezTo>
                  <a:lnTo>
                    <a:pt x="98496" y="140537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005C353A-763E-FC49-EA48-F3A6F56F7C93}"/>
                </a:ext>
              </a:extLst>
            </p:cNvPr>
            <p:cNvSpPr/>
            <p:nvPr/>
          </p:nvSpPr>
          <p:spPr>
            <a:xfrm>
              <a:off x="1138584" y="1435262"/>
              <a:ext cx="90256" cy="67792"/>
            </a:xfrm>
            <a:custGeom>
              <a:avLst/>
              <a:gdLst>
                <a:gd name="connsiteX0" fmla="*/ 90257 w 90256"/>
                <a:gd name="connsiteY0" fmla="*/ 0 h 67792"/>
                <a:gd name="connsiteX1" fmla="*/ 0 w 90256"/>
                <a:gd name="connsiteY1" fmla="*/ 0 h 67792"/>
                <a:gd name="connsiteX2" fmla="*/ 13954 w 90256"/>
                <a:gd name="connsiteY2" fmla="*/ 67792 h 67792"/>
                <a:gd name="connsiteX3" fmla="*/ 90257 w 90256"/>
                <a:gd name="connsiteY3" fmla="*/ 67792 h 67792"/>
                <a:gd name="connsiteX4" fmla="*/ 90257 w 90256"/>
                <a:gd name="connsiteY4" fmla="*/ 0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90257" y="0"/>
                  </a:moveTo>
                  <a:lnTo>
                    <a:pt x="0" y="0"/>
                  </a:lnTo>
                  <a:cubicBezTo>
                    <a:pt x="1781" y="23583"/>
                    <a:pt x="6532" y="46279"/>
                    <a:pt x="13954" y="67792"/>
                  </a:cubicBezTo>
                  <a:lnTo>
                    <a:pt x="90257" y="67792"/>
                  </a:lnTo>
                  <a:lnTo>
                    <a:pt x="9025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5F39F9D3-8BA1-AD34-FA03-D50A6FFAB0AC}"/>
                </a:ext>
              </a:extLst>
            </p:cNvPr>
            <p:cNvSpPr/>
            <p:nvPr/>
          </p:nvSpPr>
          <p:spPr>
            <a:xfrm>
              <a:off x="1288368" y="1348322"/>
              <a:ext cx="245162" cy="55002"/>
            </a:xfrm>
            <a:custGeom>
              <a:avLst/>
              <a:gdLst>
                <a:gd name="connsiteX0" fmla="*/ 245163 w 245162"/>
                <a:gd name="connsiteY0" fmla="*/ 27206 h 55002"/>
                <a:gd name="connsiteX1" fmla="*/ 161586 w 245162"/>
                <a:gd name="connsiteY1" fmla="*/ 27206 h 55002"/>
                <a:gd name="connsiteX2" fmla="*/ 122544 w 245162"/>
                <a:gd name="connsiteY2" fmla="*/ 0 h 55002"/>
                <a:gd name="connsiteX3" fmla="*/ 83651 w 245162"/>
                <a:gd name="connsiteY3" fmla="*/ 27206 h 55002"/>
                <a:gd name="connsiteX4" fmla="*/ 0 w 245162"/>
                <a:gd name="connsiteY4" fmla="*/ 27206 h 55002"/>
                <a:gd name="connsiteX5" fmla="*/ 0 w 245162"/>
                <a:gd name="connsiteY5" fmla="*/ 55002 h 55002"/>
                <a:gd name="connsiteX6" fmla="*/ 80014 w 245162"/>
                <a:gd name="connsiteY6" fmla="*/ 55002 h 55002"/>
                <a:gd name="connsiteX7" fmla="*/ 122544 w 245162"/>
                <a:gd name="connsiteY7" fmla="*/ 25283 h 55002"/>
                <a:gd name="connsiteX8" fmla="*/ 165223 w 245162"/>
                <a:gd name="connsiteY8" fmla="*/ 55002 h 55002"/>
                <a:gd name="connsiteX9" fmla="*/ 245163 w 245162"/>
                <a:gd name="connsiteY9" fmla="*/ 55002 h 55002"/>
                <a:gd name="connsiteX10" fmla="*/ 245163 w 245162"/>
                <a:gd name="connsiteY10" fmla="*/ 27206 h 5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5162" h="55002">
                  <a:moveTo>
                    <a:pt x="245163" y="27206"/>
                  </a:moveTo>
                  <a:lnTo>
                    <a:pt x="161586" y="27206"/>
                  </a:lnTo>
                  <a:lnTo>
                    <a:pt x="122544" y="0"/>
                  </a:lnTo>
                  <a:lnTo>
                    <a:pt x="83651" y="27206"/>
                  </a:lnTo>
                  <a:lnTo>
                    <a:pt x="0" y="27206"/>
                  </a:lnTo>
                  <a:lnTo>
                    <a:pt x="0" y="55002"/>
                  </a:lnTo>
                  <a:lnTo>
                    <a:pt x="80014" y="55002"/>
                  </a:lnTo>
                  <a:lnTo>
                    <a:pt x="122544" y="25283"/>
                  </a:lnTo>
                  <a:lnTo>
                    <a:pt x="165223" y="55002"/>
                  </a:lnTo>
                  <a:lnTo>
                    <a:pt x="245163" y="55002"/>
                  </a:lnTo>
                  <a:lnTo>
                    <a:pt x="245163" y="2720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A1E0C3BC-4C62-3BDA-6451-8340BD0D19A7}"/>
                </a:ext>
              </a:extLst>
            </p:cNvPr>
            <p:cNvSpPr/>
            <p:nvPr/>
          </p:nvSpPr>
          <p:spPr>
            <a:xfrm>
              <a:off x="1326965" y="1613798"/>
              <a:ext cx="169379" cy="72819"/>
            </a:xfrm>
            <a:custGeom>
              <a:avLst/>
              <a:gdLst>
                <a:gd name="connsiteX0" fmla="*/ 60938 w 169379"/>
                <a:gd name="connsiteY0" fmla="*/ 0 h 72819"/>
                <a:gd name="connsiteX1" fmla="*/ 0 w 169379"/>
                <a:gd name="connsiteY1" fmla="*/ 59734 h 72819"/>
                <a:gd name="connsiteX2" fmla="*/ 83799 w 169379"/>
                <a:gd name="connsiteY2" fmla="*/ 72819 h 72819"/>
                <a:gd name="connsiteX3" fmla="*/ 169380 w 169379"/>
                <a:gd name="connsiteY3" fmla="*/ 59216 h 72819"/>
                <a:gd name="connsiteX4" fmla="*/ 109035 w 169379"/>
                <a:gd name="connsiteY4" fmla="*/ 74 h 72819"/>
                <a:gd name="connsiteX5" fmla="*/ 61012 w 169379"/>
                <a:gd name="connsiteY5" fmla="*/ 74 h 72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9379" h="72819">
                  <a:moveTo>
                    <a:pt x="60938" y="0"/>
                  </a:moveTo>
                  <a:lnTo>
                    <a:pt x="0" y="59734"/>
                  </a:lnTo>
                  <a:cubicBezTo>
                    <a:pt x="26424" y="68236"/>
                    <a:pt x="54555" y="72819"/>
                    <a:pt x="83799" y="72819"/>
                  </a:cubicBezTo>
                  <a:cubicBezTo>
                    <a:pt x="113043" y="72819"/>
                    <a:pt x="142436" y="68014"/>
                    <a:pt x="169380" y="59216"/>
                  </a:cubicBezTo>
                  <a:lnTo>
                    <a:pt x="109035" y="74"/>
                  </a:lnTo>
                  <a:lnTo>
                    <a:pt x="61012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A13516AF-DA63-D759-94D9-8C2E1B0ACF22}"/>
                </a:ext>
              </a:extLst>
            </p:cNvPr>
            <p:cNvSpPr/>
            <p:nvPr/>
          </p:nvSpPr>
          <p:spPr>
            <a:xfrm>
              <a:off x="1452478" y="1613798"/>
              <a:ext cx="144217" cy="54632"/>
            </a:xfrm>
            <a:custGeom>
              <a:avLst/>
              <a:gdLst>
                <a:gd name="connsiteX0" fmla="*/ 56559 w 144217"/>
                <a:gd name="connsiteY0" fmla="*/ 54633 h 54632"/>
                <a:gd name="connsiteX1" fmla="*/ 144218 w 144217"/>
                <a:gd name="connsiteY1" fmla="*/ 0 h 54632"/>
                <a:gd name="connsiteX2" fmla="*/ 0 w 144217"/>
                <a:gd name="connsiteY2" fmla="*/ 0 h 54632"/>
                <a:gd name="connsiteX3" fmla="*/ 56559 w 144217"/>
                <a:gd name="connsiteY3" fmla="*/ 54633 h 54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4217" h="54632">
                  <a:moveTo>
                    <a:pt x="56559" y="54633"/>
                  </a:moveTo>
                  <a:cubicBezTo>
                    <a:pt x="89292" y="42065"/>
                    <a:pt x="118981" y="23361"/>
                    <a:pt x="144218" y="0"/>
                  </a:cubicBezTo>
                  <a:lnTo>
                    <a:pt x="0" y="0"/>
                  </a:lnTo>
                  <a:lnTo>
                    <a:pt x="56559" y="5463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F0C0A0D2-EAAD-5300-2A70-546014950FC6}"/>
                </a:ext>
              </a:extLst>
            </p:cNvPr>
            <p:cNvSpPr/>
            <p:nvPr/>
          </p:nvSpPr>
          <p:spPr>
            <a:xfrm>
              <a:off x="1224906" y="1613798"/>
              <a:ext cx="146518" cy="55298"/>
            </a:xfrm>
            <a:custGeom>
              <a:avLst/>
              <a:gdLst>
                <a:gd name="connsiteX0" fmla="*/ 0 w 146518"/>
                <a:gd name="connsiteY0" fmla="*/ 0 h 55298"/>
                <a:gd name="connsiteX1" fmla="*/ 89292 w 146518"/>
                <a:gd name="connsiteY1" fmla="*/ 55298 h 55298"/>
                <a:gd name="connsiteX2" fmla="*/ 146519 w 146518"/>
                <a:gd name="connsiteY2" fmla="*/ 0 h 55298"/>
                <a:gd name="connsiteX3" fmla="*/ 0 w 146518"/>
                <a:gd name="connsiteY3" fmla="*/ 0 h 55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518" h="55298">
                  <a:moveTo>
                    <a:pt x="0" y="0"/>
                  </a:moveTo>
                  <a:cubicBezTo>
                    <a:pt x="25682" y="23805"/>
                    <a:pt x="55891" y="42657"/>
                    <a:pt x="89292" y="55298"/>
                  </a:cubicBezTo>
                  <a:lnTo>
                    <a:pt x="1465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4D132D21-A88F-9F5B-3C29-B54E8BC062E3}"/>
                </a:ext>
              </a:extLst>
            </p:cNvPr>
            <p:cNvSpPr/>
            <p:nvPr/>
          </p:nvSpPr>
          <p:spPr>
            <a:xfrm>
              <a:off x="1592761" y="1394749"/>
              <a:ext cx="90998" cy="27501"/>
            </a:xfrm>
            <a:custGeom>
              <a:avLst/>
              <a:gdLst>
                <a:gd name="connsiteX0" fmla="*/ 90331 w 90998"/>
                <a:gd name="connsiteY0" fmla="*/ 0 h 27501"/>
                <a:gd name="connsiteX1" fmla="*/ 0 w 90998"/>
                <a:gd name="connsiteY1" fmla="*/ 0 h 27501"/>
                <a:gd name="connsiteX2" fmla="*/ 0 w 90998"/>
                <a:gd name="connsiteY2" fmla="*/ 27501 h 27501"/>
                <a:gd name="connsiteX3" fmla="*/ 90925 w 90998"/>
                <a:gd name="connsiteY3" fmla="*/ 27501 h 27501"/>
                <a:gd name="connsiteX4" fmla="*/ 90999 w 90998"/>
                <a:gd name="connsiteY4" fmla="*/ 19961 h 27501"/>
                <a:gd name="connsiteX5" fmla="*/ 90257 w 90998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998" h="27501">
                  <a:moveTo>
                    <a:pt x="90331" y="0"/>
                  </a:moveTo>
                  <a:lnTo>
                    <a:pt x="0" y="0"/>
                  </a:lnTo>
                  <a:lnTo>
                    <a:pt x="0" y="27501"/>
                  </a:lnTo>
                  <a:lnTo>
                    <a:pt x="90925" y="27501"/>
                  </a:lnTo>
                  <a:cubicBezTo>
                    <a:pt x="90925" y="24988"/>
                    <a:pt x="90999" y="22474"/>
                    <a:pt x="90999" y="19961"/>
                  </a:cubicBezTo>
                  <a:cubicBezTo>
                    <a:pt x="90999" y="13233"/>
                    <a:pt x="90776" y="6580"/>
                    <a:pt x="90257" y="0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2DBE9DFD-4072-9241-FB66-CA3B6DCC8E1A}"/>
                </a:ext>
              </a:extLst>
            </p:cNvPr>
            <p:cNvSpPr/>
            <p:nvPr/>
          </p:nvSpPr>
          <p:spPr>
            <a:xfrm>
              <a:off x="1156917" y="1514808"/>
              <a:ext cx="71923" cy="87013"/>
            </a:xfrm>
            <a:custGeom>
              <a:avLst/>
              <a:gdLst>
                <a:gd name="connsiteX0" fmla="*/ 71923 w 71923"/>
                <a:gd name="connsiteY0" fmla="*/ 86792 h 87013"/>
                <a:gd name="connsiteX1" fmla="*/ 71923 w 71923"/>
                <a:gd name="connsiteY1" fmla="*/ 86792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55817 w 71923"/>
                <a:gd name="connsiteY4" fmla="*/ 87013 h 87013"/>
                <a:gd name="connsiteX5" fmla="*/ 71923 w 71923"/>
                <a:gd name="connsiteY5" fmla="*/ 87013 h 87013"/>
                <a:gd name="connsiteX6" fmla="*/ 71923 w 71923"/>
                <a:gd name="connsiteY6" fmla="*/ 86792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923" h="87013">
                  <a:moveTo>
                    <a:pt x="71923" y="86792"/>
                  </a:moveTo>
                  <a:lnTo>
                    <a:pt x="71923" y="86792"/>
                  </a:lnTo>
                  <a:lnTo>
                    <a:pt x="71923" y="0"/>
                  </a:lnTo>
                  <a:lnTo>
                    <a:pt x="0" y="0"/>
                  </a:lnTo>
                  <a:cubicBezTo>
                    <a:pt x="12989" y="32528"/>
                    <a:pt x="32065" y="62026"/>
                    <a:pt x="55817" y="87013"/>
                  </a:cubicBezTo>
                  <a:lnTo>
                    <a:pt x="71923" y="87013"/>
                  </a:lnTo>
                  <a:lnTo>
                    <a:pt x="71923" y="86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894B777E-F9D1-7F14-407F-AB94AE617186}"/>
                </a:ext>
              </a:extLst>
            </p:cNvPr>
            <p:cNvSpPr/>
            <p:nvPr/>
          </p:nvSpPr>
          <p:spPr>
            <a:xfrm>
              <a:off x="1592761" y="1435262"/>
              <a:ext cx="90256" cy="67792"/>
            </a:xfrm>
            <a:custGeom>
              <a:avLst/>
              <a:gdLst>
                <a:gd name="connsiteX0" fmla="*/ 0 w 90256"/>
                <a:gd name="connsiteY0" fmla="*/ 67792 h 67792"/>
                <a:gd name="connsiteX1" fmla="*/ 76302 w 90256"/>
                <a:gd name="connsiteY1" fmla="*/ 67792 h 67792"/>
                <a:gd name="connsiteX2" fmla="*/ 90257 w 90256"/>
                <a:gd name="connsiteY2" fmla="*/ 0 h 67792"/>
                <a:gd name="connsiteX3" fmla="*/ 0 w 90256"/>
                <a:gd name="connsiteY3" fmla="*/ 0 h 67792"/>
                <a:gd name="connsiteX4" fmla="*/ 0 w 90256"/>
                <a:gd name="connsiteY4" fmla="*/ 67792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0" y="67792"/>
                  </a:moveTo>
                  <a:lnTo>
                    <a:pt x="76302" y="67792"/>
                  </a:lnTo>
                  <a:cubicBezTo>
                    <a:pt x="83725" y="46279"/>
                    <a:pt x="88549" y="23583"/>
                    <a:pt x="90257" y="0"/>
                  </a:cubicBezTo>
                  <a:lnTo>
                    <a:pt x="0" y="0"/>
                  </a:lnTo>
                  <a:lnTo>
                    <a:pt x="0" y="67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CD6F4163-A467-3279-3774-3269CFBF1917}"/>
                </a:ext>
              </a:extLst>
            </p:cNvPr>
            <p:cNvSpPr/>
            <p:nvPr/>
          </p:nvSpPr>
          <p:spPr>
            <a:xfrm>
              <a:off x="1592761" y="1514808"/>
              <a:ext cx="71923" cy="87013"/>
            </a:xfrm>
            <a:custGeom>
              <a:avLst/>
              <a:gdLst>
                <a:gd name="connsiteX0" fmla="*/ 0 w 71923"/>
                <a:gd name="connsiteY0" fmla="*/ 87013 h 87013"/>
                <a:gd name="connsiteX1" fmla="*/ 16107 w 71923"/>
                <a:gd name="connsiteY1" fmla="*/ 87013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0 w 71923"/>
                <a:gd name="connsiteY4" fmla="*/ 87013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923" h="87013">
                  <a:moveTo>
                    <a:pt x="0" y="87013"/>
                  </a:moveTo>
                  <a:lnTo>
                    <a:pt x="16107" y="87013"/>
                  </a:lnTo>
                  <a:cubicBezTo>
                    <a:pt x="39933" y="62026"/>
                    <a:pt x="59008" y="32602"/>
                    <a:pt x="71923" y="0"/>
                  </a:cubicBezTo>
                  <a:lnTo>
                    <a:pt x="0" y="0"/>
                  </a:lnTo>
                  <a:lnTo>
                    <a:pt x="0" y="8701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DB8964E5-C2C0-371D-EFA7-FB28DC33175E}"/>
                </a:ext>
              </a:extLst>
            </p:cNvPr>
            <p:cNvSpPr/>
            <p:nvPr/>
          </p:nvSpPr>
          <p:spPr>
            <a:xfrm>
              <a:off x="144075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65666F42-D056-6C85-38F7-0A6EE5F8A26B}"/>
                </a:ext>
              </a:extLst>
            </p:cNvPr>
            <p:cNvSpPr/>
            <p:nvPr/>
          </p:nvSpPr>
          <p:spPr>
            <a:xfrm>
              <a:off x="128770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id="{E138DECF-D834-70D6-A910-7FAC3907FD46}"/>
                </a:ext>
              </a:extLst>
            </p:cNvPr>
            <p:cNvSpPr/>
            <p:nvPr/>
          </p:nvSpPr>
          <p:spPr>
            <a:xfrm>
              <a:off x="1287700" y="1534030"/>
              <a:ext cx="246498" cy="67644"/>
            </a:xfrm>
            <a:custGeom>
              <a:avLst/>
              <a:gdLst>
                <a:gd name="connsiteX0" fmla="*/ 93448 w 246498"/>
                <a:gd name="connsiteY0" fmla="*/ 46279 h 67644"/>
                <a:gd name="connsiteX1" fmla="*/ 111114 w 246498"/>
                <a:gd name="connsiteY1" fmla="*/ 20922 h 67644"/>
                <a:gd name="connsiteX2" fmla="*/ 113934 w 246498"/>
                <a:gd name="connsiteY2" fmla="*/ 19887 h 67644"/>
                <a:gd name="connsiteX3" fmla="*/ 132936 w 246498"/>
                <a:gd name="connsiteY3" fmla="*/ 19887 h 67644"/>
                <a:gd name="connsiteX4" fmla="*/ 135533 w 246498"/>
                <a:gd name="connsiteY4" fmla="*/ 20848 h 67644"/>
                <a:gd name="connsiteX5" fmla="*/ 153050 w 246498"/>
                <a:gd name="connsiteY5" fmla="*/ 46205 h 67644"/>
                <a:gd name="connsiteX6" fmla="*/ 153050 w 246498"/>
                <a:gd name="connsiteY6" fmla="*/ 67644 h 67644"/>
                <a:gd name="connsiteX7" fmla="*/ 246499 w 246498"/>
                <a:gd name="connsiteY7" fmla="*/ 67644 h 67644"/>
                <a:gd name="connsiteX8" fmla="*/ 246499 w 246498"/>
                <a:gd name="connsiteY8" fmla="*/ 0 h 67644"/>
                <a:gd name="connsiteX9" fmla="*/ 0 w 246498"/>
                <a:gd name="connsiteY9" fmla="*/ 0 h 67644"/>
                <a:gd name="connsiteX10" fmla="*/ 0 w 246498"/>
                <a:gd name="connsiteY10" fmla="*/ 67644 h 67644"/>
                <a:gd name="connsiteX11" fmla="*/ 93448 w 246498"/>
                <a:gd name="connsiteY11" fmla="*/ 67644 h 67644"/>
                <a:gd name="connsiteX12" fmla="*/ 93448 w 246498"/>
                <a:gd name="connsiteY12" fmla="*/ 46279 h 67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6498" h="67644">
                  <a:moveTo>
                    <a:pt x="93448" y="46279"/>
                  </a:moveTo>
                  <a:cubicBezTo>
                    <a:pt x="93448" y="34968"/>
                    <a:pt x="100500" y="24914"/>
                    <a:pt x="111114" y="20922"/>
                  </a:cubicBezTo>
                  <a:lnTo>
                    <a:pt x="113934" y="19887"/>
                  </a:lnTo>
                  <a:cubicBezTo>
                    <a:pt x="120021" y="17595"/>
                    <a:pt x="126775" y="17595"/>
                    <a:pt x="132936" y="19887"/>
                  </a:cubicBezTo>
                  <a:lnTo>
                    <a:pt x="135533" y="20848"/>
                  </a:lnTo>
                  <a:cubicBezTo>
                    <a:pt x="146073" y="24840"/>
                    <a:pt x="153050" y="34968"/>
                    <a:pt x="153050" y="46205"/>
                  </a:cubicBezTo>
                  <a:lnTo>
                    <a:pt x="153050" y="67644"/>
                  </a:lnTo>
                  <a:lnTo>
                    <a:pt x="246499" y="67644"/>
                  </a:lnTo>
                  <a:lnTo>
                    <a:pt x="246499" y="0"/>
                  </a:lnTo>
                  <a:lnTo>
                    <a:pt x="0" y="0"/>
                  </a:lnTo>
                  <a:lnTo>
                    <a:pt x="0" y="67644"/>
                  </a:lnTo>
                  <a:lnTo>
                    <a:pt x="93448" y="67644"/>
                  </a:lnTo>
                  <a:lnTo>
                    <a:pt x="93448" y="46279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id="{8F93C2D3-3F69-717D-47AD-7B4CF3783422}"/>
                </a:ext>
              </a:extLst>
            </p:cNvPr>
            <p:cNvSpPr/>
            <p:nvPr/>
          </p:nvSpPr>
          <p:spPr>
            <a:xfrm>
              <a:off x="1242052" y="1331615"/>
              <a:ext cx="33252" cy="269985"/>
            </a:xfrm>
            <a:custGeom>
              <a:avLst/>
              <a:gdLst>
                <a:gd name="connsiteX0" fmla="*/ 22267 w 33252"/>
                <a:gd name="connsiteY0" fmla="*/ 0 h 269985"/>
                <a:gd name="connsiteX1" fmla="*/ 22267 w 33252"/>
                <a:gd name="connsiteY1" fmla="*/ 22548 h 269985"/>
                <a:gd name="connsiteX2" fmla="*/ 10985 w 33252"/>
                <a:gd name="connsiteY2" fmla="*/ 22548 h 269985"/>
                <a:gd name="connsiteX3" fmla="*/ 10985 w 33252"/>
                <a:gd name="connsiteY3" fmla="*/ 0 h 269985"/>
                <a:gd name="connsiteX4" fmla="*/ 0 w 33252"/>
                <a:gd name="connsiteY4" fmla="*/ 0 h 269985"/>
                <a:gd name="connsiteX5" fmla="*/ 0 w 33252"/>
                <a:gd name="connsiteY5" fmla="*/ 269985 h 269985"/>
                <a:gd name="connsiteX6" fmla="*/ 33252 w 33252"/>
                <a:gd name="connsiteY6" fmla="*/ 269985 h 269985"/>
                <a:gd name="connsiteX7" fmla="*/ 33252 w 33252"/>
                <a:gd name="connsiteY7" fmla="*/ 0 h 269985"/>
                <a:gd name="connsiteX8" fmla="*/ 22267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22267" y="0"/>
                  </a:move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lnTo>
                    <a:pt x="2226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 69">
              <a:extLst>
                <a:ext uri="{FF2B5EF4-FFF2-40B4-BE49-F238E27FC236}">
                  <a16:creationId xmlns:a16="http://schemas.microsoft.com/office/drawing/2014/main" id="{D1212053-F1E0-4B5B-6F8A-8BCF4A99F8A8}"/>
                </a:ext>
              </a:extLst>
            </p:cNvPr>
            <p:cNvSpPr/>
            <p:nvPr/>
          </p:nvSpPr>
          <p:spPr>
            <a:xfrm>
              <a:off x="1546371" y="1331615"/>
              <a:ext cx="33252" cy="269985"/>
            </a:xfrm>
            <a:custGeom>
              <a:avLst/>
              <a:gdLst>
                <a:gd name="connsiteX0" fmla="*/ 33252 w 33252"/>
                <a:gd name="connsiteY0" fmla="*/ 0 h 269985"/>
                <a:gd name="connsiteX1" fmla="*/ 22267 w 33252"/>
                <a:gd name="connsiteY1" fmla="*/ 0 h 269985"/>
                <a:gd name="connsiteX2" fmla="*/ 22267 w 33252"/>
                <a:gd name="connsiteY2" fmla="*/ 22548 h 269985"/>
                <a:gd name="connsiteX3" fmla="*/ 10985 w 33252"/>
                <a:gd name="connsiteY3" fmla="*/ 22548 h 269985"/>
                <a:gd name="connsiteX4" fmla="*/ 10985 w 33252"/>
                <a:gd name="connsiteY4" fmla="*/ 0 h 269985"/>
                <a:gd name="connsiteX5" fmla="*/ 0 w 33252"/>
                <a:gd name="connsiteY5" fmla="*/ 0 h 269985"/>
                <a:gd name="connsiteX6" fmla="*/ 0 w 33252"/>
                <a:gd name="connsiteY6" fmla="*/ 269985 h 269985"/>
                <a:gd name="connsiteX7" fmla="*/ 33252 w 33252"/>
                <a:gd name="connsiteY7" fmla="*/ 269985 h 269985"/>
                <a:gd name="connsiteX8" fmla="*/ 33252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33252" y="0"/>
                  </a:moveTo>
                  <a:lnTo>
                    <a:pt x="22267" y="0"/>
                  </a:ln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C824BE10-5A2F-15A5-FE08-FC6F3BCDF9BA}"/>
                </a:ext>
              </a:extLst>
            </p:cNvPr>
            <p:cNvSpPr/>
            <p:nvPr/>
          </p:nvSpPr>
          <p:spPr>
            <a:xfrm>
              <a:off x="1548895" y="1249776"/>
              <a:ext cx="32139" cy="48348"/>
            </a:xfrm>
            <a:custGeom>
              <a:avLst/>
              <a:gdLst>
                <a:gd name="connsiteX0" fmla="*/ 29987 w 32139"/>
                <a:gd name="connsiteY0" fmla="*/ 23953 h 48348"/>
                <a:gd name="connsiteX1" fmla="*/ 24568 w 32139"/>
                <a:gd name="connsiteY1" fmla="*/ 18334 h 48348"/>
                <a:gd name="connsiteX2" fmla="*/ 16775 w 32139"/>
                <a:gd name="connsiteY2" fmla="*/ 16264 h 48348"/>
                <a:gd name="connsiteX3" fmla="*/ 11802 w 32139"/>
                <a:gd name="connsiteY3" fmla="*/ 17151 h 48348"/>
                <a:gd name="connsiteX4" fmla="*/ 8090 w 32139"/>
                <a:gd name="connsiteY4" fmla="*/ 19443 h 48348"/>
                <a:gd name="connsiteX5" fmla="*/ 7794 w 32139"/>
                <a:gd name="connsiteY5" fmla="*/ 19443 h 48348"/>
                <a:gd name="connsiteX6" fmla="*/ 9352 w 32139"/>
                <a:gd name="connsiteY6" fmla="*/ 6136 h 48348"/>
                <a:gd name="connsiteX7" fmla="*/ 29690 w 32139"/>
                <a:gd name="connsiteY7" fmla="*/ 6136 h 48348"/>
                <a:gd name="connsiteX8" fmla="*/ 29690 w 32139"/>
                <a:gd name="connsiteY8" fmla="*/ 0 h 48348"/>
                <a:gd name="connsiteX9" fmla="*/ 3414 w 32139"/>
                <a:gd name="connsiteY9" fmla="*/ 0 h 48348"/>
                <a:gd name="connsiteX10" fmla="*/ 742 w 32139"/>
                <a:gd name="connsiteY10" fmla="*/ 24027 h 48348"/>
                <a:gd name="connsiteX11" fmla="*/ 7348 w 32139"/>
                <a:gd name="connsiteY11" fmla="*/ 24988 h 48348"/>
                <a:gd name="connsiteX12" fmla="*/ 10911 w 32139"/>
                <a:gd name="connsiteY12" fmla="*/ 23066 h 48348"/>
                <a:gd name="connsiteX13" fmla="*/ 15290 w 32139"/>
                <a:gd name="connsiteY13" fmla="*/ 22326 h 48348"/>
                <a:gd name="connsiteX14" fmla="*/ 20337 w 32139"/>
                <a:gd name="connsiteY14" fmla="*/ 23657 h 48348"/>
                <a:gd name="connsiteX15" fmla="*/ 23826 w 32139"/>
                <a:gd name="connsiteY15" fmla="*/ 27279 h 48348"/>
                <a:gd name="connsiteX16" fmla="*/ 25088 w 32139"/>
                <a:gd name="connsiteY16" fmla="*/ 32454 h 48348"/>
                <a:gd name="connsiteX17" fmla="*/ 23900 w 32139"/>
                <a:gd name="connsiteY17" fmla="*/ 37555 h 48348"/>
                <a:gd name="connsiteX18" fmla="*/ 20560 w 32139"/>
                <a:gd name="connsiteY18" fmla="*/ 41030 h 48348"/>
                <a:gd name="connsiteX19" fmla="*/ 15661 w 32139"/>
                <a:gd name="connsiteY19" fmla="*/ 42287 h 48348"/>
                <a:gd name="connsiteX20" fmla="*/ 9723 w 32139"/>
                <a:gd name="connsiteY20" fmla="*/ 40291 h 48348"/>
                <a:gd name="connsiteX21" fmla="*/ 6977 w 32139"/>
                <a:gd name="connsiteY21" fmla="*/ 35264 h 48348"/>
                <a:gd name="connsiteX22" fmla="*/ 0 w 32139"/>
                <a:gd name="connsiteY22" fmla="*/ 35264 h 48348"/>
                <a:gd name="connsiteX23" fmla="*/ 2227 w 32139"/>
                <a:gd name="connsiteY23" fmla="*/ 41991 h 48348"/>
                <a:gd name="connsiteX24" fmla="*/ 7794 w 32139"/>
                <a:gd name="connsiteY24" fmla="*/ 46649 h 48348"/>
                <a:gd name="connsiteX25" fmla="*/ 15661 w 32139"/>
                <a:gd name="connsiteY25" fmla="*/ 48349 h 48348"/>
                <a:gd name="connsiteX26" fmla="*/ 24197 w 32139"/>
                <a:gd name="connsiteY26" fmla="*/ 46279 h 48348"/>
                <a:gd name="connsiteX27" fmla="*/ 30061 w 32139"/>
                <a:gd name="connsiteY27" fmla="*/ 40587 h 48348"/>
                <a:gd name="connsiteX28" fmla="*/ 32139 w 32139"/>
                <a:gd name="connsiteY28" fmla="*/ 32307 h 48348"/>
                <a:gd name="connsiteX29" fmla="*/ 30209 w 32139"/>
                <a:gd name="connsiteY29" fmla="*/ 24101 h 48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2139" h="48348">
                  <a:moveTo>
                    <a:pt x="29987" y="23953"/>
                  </a:moveTo>
                  <a:cubicBezTo>
                    <a:pt x="28651" y="21587"/>
                    <a:pt x="26869" y="19665"/>
                    <a:pt x="24568" y="18334"/>
                  </a:cubicBezTo>
                  <a:cubicBezTo>
                    <a:pt x="22267" y="16930"/>
                    <a:pt x="19669" y="16264"/>
                    <a:pt x="16775" y="16264"/>
                  </a:cubicBezTo>
                  <a:cubicBezTo>
                    <a:pt x="14993" y="16264"/>
                    <a:pt x="13360" y="16560"/>
                    <a:pt x="11802" y="17151"/>
                  </a:cubicBezTo>
                  <a:cubicBezTo>
                    <a:pt x="10243" y="17743"/>
                    <a:pt x="8981" y="18482"/>
                    <a:pt x="8090" y="19443"/>
                  </a:cubicBezTo>
                  <a:lnTo>
                    <a:pt x="7794" y="19443"/>
                  </a:lnTo>
                  <a:lnTo>
                    <a:pt x="9352" y="6136"/>
                  </a:lnTo>
                  <a:lnTo>
                    <a:pt x="29690" y="6136"/>
                  </a:lnTo>
                  <a:lnTo>
                    <a:pt x="29690" y="0"/>
                  </a:lnTo>
                  <a:lnTo>
                    <a:pt x="3414" y="0"/>
                  </a:lnTo>
                  <a:lnTo>
                    <a:pt x="742" y="24027"/>
                  </a:lnTo>
                  <a:lnTo>
                    <a:pt x="7348" y="24988"/>
                  </a:lnTo>
                  <a:cubicBezTo>
                    <a:pt x="8239" y="24174"/>
                    <a:pt x="9426" y="23509"/>
                    <a:pt x="10911" y="23066"/>
                  </a:cubicBezTo>
                  <a:cubicBezTo>
                    <a:pt x="12395" y="22548"/>
                    <a:pt x="13806" y="22326"/>
                    <a:pt x="15290" y="22326"/>
                  </a:cubicBezTo>
                  <a:cubicBezTo>
                    <a:pt x="17220" y="22326"/>
                    <a:pt x="18853" y="22770"/>
                    <a:pt x="20337" y="23657"/>
                  </a:cubicBezTo>
                  <a:cubicBezTo>
                    <a:pt x="21822" y="24544"/>
                    <a:pt x="22935" y="25727"/>
                    <a:pt x="23826" y="27279"/>
                  </a:cubicBezTo>
                  <a:cubicBezTo>
                    <a:pt x="24642" y="28832"/>
                    <a:pt x="25088" y="30532"/>
                    <a:pt x="25088" y="32454"/>
                  </a:cubicBezTo>
                  <a:cubicBezTo>
                    <a:pt x="25088" y="34377"/>
                    <a:pt x="24717" y="36077"/>
                    <a:pt x="23900" y="37555"/>
                  </a:cubicBezTo>
                  <a:cubicBezTo>
                    <a:pt x="23084" y="39034"/>
                    <a:pt x="21970" y="40217"/>
                    <a:pt x="20560" y="41030"/>
                  </a:cubicBezTo>
                  <a:cubicBezTo>
                    <a:pt x="19150" y="41843"/>
                    <a:pt x="17517" y="42287"/>
                    <a:pt x="15661" y="42287"/>
                  </a:cubicBezTo>
                  <a:cubicBezTo>
                    <a:pt x="13360" y="42287"/>
                    <a:pt x="11356" y="41622"/>
                    <a:pt x="9723" y="40291"/>
                  </a:cubicBezTo>
                  <a:cubicBezTo>
                    <a:pt x="8090" y="38960"/>
                    <a:pt x="7126" y="37260"/>
                    <a:pt x="6977" y="35264"/>
                  </a:cubicBezTo>
                  <a:lnTo>
                    <a:pt x="0" y="35264"/>
                  </a:lnTo>
                  <a:cubicBezTo>
                    <a:pt x="74" y="37777"/>
                    <a:pt x="816" y="40069"/>
                    <a:pt x="2227" y="41991"/>
                  </a:cubicBezTo>
                  <a:cubicBezTo>
                    <a:pt x="3637" y="43987"/>
                    <a:pt x="5493" y="45540"/>
                    <a:pt x="7794" y="46649"/>
                  </a:cubicBezTo>
                  <a:cubicBezTo>
                    <a:pt x="10094" y="47758"/>
                    <a:pt x="12767" y="48349"/>
                    <a:pt x="15661" y="48349"/>
                  </a:cubicBezTo>
                  <a:cubicBezTo>
                    <a:pt x="18853" y="48349"/>
                    <a:pt x="21673" y="47684"/>
                    <a:pt x="24197" y="46279"/>
                  </a:cubicBezTo>
                  <a:cubicBezTo>
                    <a:pt x="26721" y="44874"/>
                    <a:pt x="28651" y="42952"/>
                    <a:pt x="30061" y="40587"/>
                  </a:cubicBezTo>
                  <a:cubicBezTo>
                    <a:pt x="31471" y="38147"/>
                    <a:pt x="32139" y="35412"/>
                    <a:pt x="32139" y="32307"/>
                  </a:cubicBezTo>
                  <a:cubicBezTo>
                    <a:pt x="32139" y="29202"/>
                    <a:pt x="31471" y="26466"/>
                    <a:pt x="30209" y="24101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 71">
              <a:extLst>
                <a:ext uri="{FF2B5EF4-FFF2-40B4-BE49-F238E27FC236}">
                  <a16:creationId xmlns:a16="http://schemas.microsoft.com/office/drawing/2014/main" id="{ACA4F3B6-CA47-FAD7-2BF4-35B3400A195C}"/>
                </a:ext>
              </a:extLst>
            </p:cNvPr>
            <p:cNvSpPr/>
            <p:nvPr/>
          </p:nvSpPr>
          <p:spPr>
            <a:xfrm>
              <a:off x="1504583" y="1249702"/>
              <a:ext cx="35924" cy="47683"/>
            </a:xfrm>
            <a:custGeom>
              <a:avLst/>
              <a:gdLst>
                <a:gd name="connsiteX0" fmla="*/ 22713 w 35924"/>
                <a:gd name="connsiteY0" fmla="*/ 32233 h 47683"/>
                <a:gd name="connsiteX1" fmla="*/ 7571 w 35924"/>
                <a:gd name="connsiteY1" fmla="*/ 32233 h 47683"/>
                <a:gd name="connsiteX2" fmla="*/ 7571 w 35924"/>
                <a:gd name="connsiteY2" fmla="*/ 31863 h 47683"/>
                <a:gd name="connsiteX3" fmla="*/ 22341 w 35924"/>
                <a:gd name="connsiteY3" fmla="*/ 8576 h 47683"/>
                <a:gd name="connsiteX4" fmla="*/ 22713 w 35924"/>
                <a:gd name="connsiteY4" fmla="*/ 8576 h 47683"/>
                <a:gd name="connsiteX5" fmla="*/ 22713 w 35924"/>
                <a:gd name="connsiteY5" fmla="*/ 32233 h 47683"/>
                <a:gd name="connsiteX6" fmla="*/ 29541 w 35924"/>
                <a:gd name="connsiteY6" fmla="*/ 0 h 47683"/>
                <a:gd name="connsiteX7" fmla="*/ 20634 w 35924"/>
                <a:gd name="connsiteY7" fmla="*/ 0 h 47683"/>
                <a:gd name="connsiteX8" fmla="*/ 0 w 35924"/>
                <a:gd name="connsiteY8" fmla="*/ 32528 h 47683"/>
                <a:gd name="connsiteX9" fmla="*/ 0 w 35924"/>
                <a:gd name="connsiteY9" fmla="*/ 38369 h 47683"/>
                <a:gd name="connsiteX10" fmla="*/ 22713 w 35924"/>
                <a:gd name="connsiteY10" fmla="*/ 38369 h 47683"/>
                <a:gd name="connsiteX11" fmla="*/ 22713 w 35924"/>
                <a:gd name="connsiteY11" fmla="*/ 47684 h 47683"/>
                <a:gd name="connsiteX12" fmla="*/ 29615 w 35924"/>
                <a:gd name="connsiteY12" fmla="*/ 47684 h 47683"/>
                <a:gd name="connsiteX13" fmla="*/ 29615 w 35924"/>
                <a:gd name="connsiteY13" fmla="*/ 38369 h 47683"/>
                <a:gd name="connsiteX14" fmla="*/ 35924 w 35924"/>
                <a:gd name="connsiteY14" fmla="*/ 38369 h 47683"/>
                <a:gd name="connsiteX15" fmla="*/ 35924 w 35924"/>
                <a:gd name="connsiteY15" fmla="*/ 32307 h 47683"/>
                <a:gd name="connsiteX16" fmla="*/ 29615 w 35924"/>
                <a:gd name="connsiteY16" fmla="*/ 32307 h 47683"/>
                <a:gd name="connsiteX17" fmla="*/ 29615 w 35924"/>
                <a:gd name="connsiteY17" fmla="*/ 74 h 4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924" h="47683">
                  <a:moveTo>
                    <a:pt x="22713" y="32233"/>
                  </a:moveTo>
                  <a:lnTo>
                    <a:pt x="7571" y="32233"/>
                  </a:lnTo>
                  <a:lnTo>
                    <a:pt x="7571" y="31863"/>
                  </a:lnTo>
                  <a:lnTo>
                    <a:pt x="22341" y="8576"/>
                  </a:lnTo>
                  <a:lnTo>
                    <a:pt x="22713" y="8576"/>
                  </a:lnTo>
                  <a:lnTo>
                    <a:pt x="22713" y="32233"/>
                  </a:lnTo>
                  <a:close/>
                  <a:moveTo>
                    <a:pt x="29541" y="0"/>
                  </a:moveTo>
                  <a:lnTo>
                    <a:pt x="20634" y="0"/>
                  </a:lnTo>
                  <a:lnTo>
                    <a:pt x="0" y="32528"/>
                  </a:lnTo>
                  <a:lnTo>
                    <a:pt x="0" y="38369"/>
                  </a:lnTo>
                  <a:lnTo>
                    <a:pt x="22713" y="38369"/>
                  </a:lnTo>
                  <a:lnTo>
                    <a:pt x="22713" y="47684"/>
                  </a:lnTo>
                  <a:lnTo>
                    <a:pt x="29615" y="47684"/>
                  </a:lnTo>
                  <a:lnTo>
                    <a:pt x="29615" y="38369"/>
                  </a:lnTo>
                  <a:lnTo>
                    <a:pt x="35924" y="38369"/>
                  </a:lnTo>
                  <a:lnTo>
                    <a:pt x="35924" y="32307"/>
                  </a:lnTo>
                  <a:lnTo>
                    <a:pt x="29615" y="32307"/>
                  </a:lnTo>
                  <a:lnTo>
                    <a:pt x="29615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 72">
              <a:extLst>
                <a:ext uri="{FF2B5EF4-FFF2-40B4-BE49-F238E27FC236}">
                  <a16:creationId xmlns:a16="http://schemas.microsoft.com/office/drawing/2014/main" id="{1EE5BA2B-40B1-534E-1859-3BE6B5BA0623}"/>
                </a:ext>
              </a:extLst>
            </p:cNvPr>
            <p:cNvSpPr/>
            <p:nvPr/>
          </p:nvSpPr>
          <p:spPr>
            <a:xfrm>
              <a:off x="1274488" y="1248741"/>
              <a:ext cx="34440" cy="49531"/>
            </a:xfrm>
            <a:custGeom>
              <a:avLst/>
              <a:gdLst>
                <a:gd name="connsiteX0" fmla="*/ 25978 w 34440"/>
                <a:gd name="connsiteY0" fmla="*/ 39847 h 49531"/>
                <a:gd name="connsiteX1" fmla="*/ 22564 w 34440"/>
                <a:gd name="connsiteY1" fmla="*/ 42657 h 49531"/>
                <a:gd name="connsiteX2" fmla="*/ 17368 w 34440"/>
                <a:gd name="connsiteY2" fmla="*/ 43692 h 49531"/>
                <a:gd name="connsiteX3" fmla="*/ 12099 w 34440"/>
                <a:gd name="connsiteY3" fmla="*/ 42657 h 49531"/>
                <a:gd name="connsiteX4" fmla="*/ 8684 w 34440"/>
                <a:gd name="connsiteY4" fmla="*/ 39847 h 49531"/>
                <a:gd name="connsiteX5" fmla="*/ 7497 w 34440"/>
                <a:gd name="connsiteY5" fmla="*/ 35633 h 49531"/>
                <a:gd name="connsiteX6" fmla="*/ 8758 w 34440"/>
                <a:gd name="connsiteY6" fmla="*/ 31198 h 49531"/>
                <a:gd name="connsiteX7" fmla="*/ 12247 w 34440"/>
                <a:gd name="connsiteY7" fmla="*/ 28167 h 49531"/>
                <a:gd name="connsiteX8" fmla="*/ 17294 w 34440"/>
                <a:gd name="connsiteY8" fmla="*/ 27058 h 49531"/>
                <a:gd name="connsiteX9" fmla="*/ 22341 w 34440"/>
                <a:gd name="connsiteY9" fmla="*/ 28167 h 49531"/>
                <a:gd name="connsiteX10" fmla="*/ 25830 w 34440"/>
                <a:gd name="connsiteY10" fmla="*/ 31198 h 49531"/>
                <a:gd name="connsiteX11" fmla="*/ 27166 w 34440"/>
                <a:gd name="connsiteY11" fmla="*/ 35633 h 49531"/>
                <a:gd name="connsiteX12" fmla="*/ 25904 w 34440"/>
                <a:gd name="connsiteY12" fmla="*/ 39847 h 49531"/>
                <a:gd name="connsiteX13" fmla="*/ 8981 w 34440"/>
                <a:gd name="connsiteY13" fmla="*/ 13529 h 49531"/>
                <a:gd name="connsiteX14" fmla="*/ 10020 w 34440"/>
                <a:gd name="connsiteY14" fmla="*/ 9611 h 49531"/>
                <a:gd name="connsiteX15" fmla="*/ 12915 w 34440"/>
                <a:gd name="connsiteY15" fmla="*/ 7023 h 49531"/>
                <a:gd name="connsiteX16" fmla="*/ 17294 w 34440"/>
                <a:gd name="connsiteY16" fmla="*/ 6062 h 49531"/>
                <a:gd name="connsiteX17" fmla="*/ 21599 w 34440"/>
                <a:gd name="connsiteY17" fmla="*/ 7023 h 49531"/>
                <a:gd name="connsiteX18" fmla="*/ 24494 w 34440"/>
                <a:gd name="connsiteY18" fmla="*/ 9611 h 49531"/>
                <a:gd name="connsiteX19" fmla="*/ 25533 w 34440"/>
                <a:gd name="connsiteY19" fmla="*/ 13529 h 49531"/>
                <a:gd name="connsiteX20" fmla="*/ 24420 w 34440"/>
                <a:gd name="connsiteY20" fmla="*/ 17521 h 49531"/>
                <a:gd name="connsiteX21" fmla="*/ 21451 w 34440"/>
                <a:gd name="connsiteY21" fmla="*/ 20182 h 49531"/>
                <a:gd name="connsiteX22" fmla="*/ 17146 w 34440"/>
                <a:gd name="connsiteY22" fmla="*/ 21143 h 49531"/>
                <a:gd name="connsiteX23" fmla="*/ 12841 w 34440"/>
                <a:gd name="connsiteY23" fmla="*/ 20182 h 49531"/>
                <a:gd name="connsiteX24" fmla="*/ 9872 w 34440"/>
                <a:gd name="connsiteY24" fmla="*/ 17521 h 49531"/>
                <a:gd name="connsiteX25" fmla="*/ 8833 w 34440"/>
                <a:gd name="connsiteY25" fmla="*/ 13529 h 49531"/>
                <a:gd name="connsiteX26" fmla="*/ 29541 w 34440"/>
                <a:gd name="connsiteY26" fmla="*/ 26097 h 49531"/>
                <a:gd name="connsiteX27" fmla="*/ 24642 w 34440"/>
                <a:gd name="connsiteY27" fmla="*/ 23879 h 49531"/>
                <a:gd name="connsiteX28" fmla="*/ 24642 w 34440"/>
                <a:gd name="connsiteY28" fmla="*/ 23583 h 49531"/>
                <a:gd name="connsiteX29" fmla="*/ 30358 w 34440"/>
                <a:gd name="connsiteY29" fmla="*/ 19739 h 49531"/>
                <a:gd name="connsiteX30" fmla="*/ 32584 w 34440"/>
                <a:gd name="connsiteY30" fmla="*/ 12864 h 49531"/>
                <a:gd name="connsiteX31" fmla="*/ 30580 w 34440"/>
                <a:gd name="connsiteY31" fmla="*/ 6284 h 49531"/>
                <a:gd name="connsiteX32" fmla="*/ 25088 w 34440"/>
                <a:gd name="connsiteY32" fmla="*/ 1700 h 49531"/>
                <a:gd name="connsiteX33" fmla="*/ 17220 w 34440"/>
                <a:gd name="connsiteY33" fmla="*/ 0 h 49531"/>
                <a:gd name="connsiteX34" fmla="*/ 9278 w 34440"/>
                <a:gd name="connsiteY34" fmla="*/ 1700 h 49531"/>
                <a:gd name="connsiteX35" fmla="*/ 3785 w 34440"/>
                <a:gd name="connsiteY35" fmla="*/ 6284 h 49531"/>
                <a:gd name="connsiteX36" fmla="*/ 1781 w 34440"/>
                <a:gd name="connsiteY36" fmla="*/ 12864 h 49531"/>
                <a:gd name="connsiteX37" fmla="*/ 3934 w 34440"/>
                <a:gd name="connsiteY37" fmla="*/ 19739 h 49531"/>
                <a:gd name="connsiteX38" fmla="*/ 9723 w 34440"/>
                <a:gd name="connsiteY38" fmla="*/ 23583 h 49531"/>
                <a:gd name="connsiteX39" fmla="*/ 9723 w 34440"/>
                <a:gd name="connsiteY39" fmla="*/ 23879 h 49531"/>
                <a:gd name="connsiteX40" fmla="*/ 4750 w 34440"/>
                <a:gd name="connsiteY40" fmla="*/ 26097 h 49531"/>
                <a:gd name="connsiteX41" fmla="*/ 1262 w 34440"/>
                <a:gd name="connsiteY41" fmla="*/ 30384 h 49531"/>
                <a:gd name="connsiteX42" fmla="*/ 0 w 34440"/>
                <a:gd name="connsiteY42" fmla="*/ 36003 h 49531"/>
                <a:gd name="connsiteX43" fmla="*/ 2152 w 34440"/>
                <a:gd name="connsiteY43" fmla="*/ 42952 h 49531"/>
                <a:gd name="connsiteX44" fmla="*/ 8239 w 34440"/>
                <a:gd name="connsiteY44" fmla="*/ 47758 h 49531"/>
                <a:gd name="connsiteX45" fmla="*/ 17220 w 34440"/>
                <a:gd name="connsiteY45" fmla="*/ 49532 h 49531"/>
                <a:gd name="connsiteX46" fmla="*/ 26127 w 34440"/>
                <a:gd name="connsiteY46" fmla="*/ 47758 h 49531"/>
                <a:gd name="connsiteX47" fmla="*/ 32213 w 34440"/>
                <a:gd name="connsiteY47" fmla="*/ 42952 h 49531"/>
                <a:gd name="connsiteX48" fmla="*/ 34440 w 34440"/>
                <a:gd name="connsiteY48" fmla="*/ 36003 h 49531"/>
                <a:gd name="connsiteX49" fmla="*/ 33104 w 34440"/>
                <a:gd name="connsiteY49" fmla="*/ 30384 h 49531"/>
                <a:gd name="connsiteX50" fmla="*/ 29615 w 34440"/>
                <a:gd name="connsiteY50" fmla="*/ 26097 h 49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34440" h="49531">
                  <a:moveTo>
                    <a:pt x="25978" y="39847"/>
                  </a:moveTo>
                  <a:cubicBezTo>
                    <a:pt x="25162" y="41030"/>
                    <a:pt x="24049" y="41991"/>
                    <a:pt x="22564" y="42657"/>
                  </a:cubicBezTo>
                  <a:cubicBezTo>
                    <a:pt x="21080" y="43322"/>
                    <a:pt x="19373" y="43692"/>
                    <a:pt x="17368" y="43692"/>
                  </a:cubicBezTo>
                  <a:cubicBezTo>
                    <a:pt x="15364" y="43692"/>
                    <a:pt x="13583" y="43396"/>
                    <a:pt x="12099" y="42657"/>
                  </a:cubicBezTo>
                  <a:cubicBezTo>
                    <a:pt x="10614" y="41991"/>
                    <a:pt x="9501" y="41030"/>
                    <a:pt x="8684" y="39847"/>
                  </a:cubicBezTo>
                  <a:cubicBezTo>
                    <a:pt x="7868" y="38664"/>
                    <a:pt x="7497" y="37260"/>
                    <a:pt x="7497" y="35633"/>
                  </a:cubicBezTo>
                  <a:cubicBezTo>
                    <a:pt x="7497" y="33933"/>
                    <a:pt x="7942" y="32454"/>
                    <a:pt x="8758" y="31198"/>
                  </a:cubicBezTo>
                  <a:cubicBezTo>
                    <a:pt x="9575" y="29941"/>
                    <a:pt x="10762" y="28906"/>
                    <a:pt x="12247" y="28167"/>
                  </a:cubicBezTo>
                  <a:cubicBezTo>
                    <a:pt x="13731" y="27427"/>
                    <a:pt x="15439" y="27058"/>
                    <a:pt x="17294" y="27058"/>
                  </a:cubicBezTo>
                  <a:cubicBezTo>
                    <a:pt x="19150" y="27058"/>
                    <a:pt x="20857" y="27427"/>
                    <a:pt x="22341" y="28167"/>
                  </a:cubicBezTo>
                  <a:cubicBezTo>
                    <a:pt x="23826" y="28906"/>
                    <a:pt x="24939" y="29941"/>
                    <a:pt x="25830" y="31198"/>
                  </a:cubicBezTo>
                  <a:cubicBezTo>
                    <a:pt x="26721" y="32454"/>
                    <a:pt x="27092" y="33933"/>
                    <a:pt x="27166" y="35633"/>
                  </a:cubicBezTo>
                  <a:cubicBezTo>
                    <a:pt x="27166" y="37260"/>
                    <a:pt x="26721" y="38664"/>
                    <a:pt x="25904" y="39847"/>
                  </a:cubicBezTo>
                  <a:moveTo>
                    <a:pt x="8981" y="13529"/>
                  </a:moveTo>
                  <a:cubicBezTo>
                    <a:pt x="8981" y="12050"/>
                    <a:pt x="9278" y="10720"/>
                    <a:pt x="10020" y="9611"/>
                  </a:cubicBezTo>
                  <a:cubicBezTo>
                    <a:pt x="10688" y="8502"/>
                    <a:pt x="11653" y="7615"/>
                    <a:pt x="12915" y="7023"/>
                  </a:cubicBezTo>
                  <a:cubicBezTo>
                    <a:pt x="14177" y="6432"/>
                    <a:pt x="15661" y="6062"/>
                    <a:pt x="17294" y="6062"/>
                  </a:cubicBezTo>
                  <a:cubicBezTo>
                    <a:pt x="18927" y="6062"/>
                    <a:pt x="20412" y="6358"/>
                    <a:pt x="21599" y="7023"/>
                  </a:cubicBezTo>
                  <a:cubicBezTo>
                    <a:pt x="22861" y="7615"/>
                    <a:pt x="23826" y="8502"/>
                    <a:pt x="24494" y="9611"/>
                  </a:cubicBezTo>
                  <a:cubicBezTo>
                    <a:pt x="25162" y="10720"/>
                    <a:pt x="25533" y="12050"/>
                    <a:pt x="25533" y="13529"/>
                  </a:cubicBezTo>
                  <a:cubicBezTo>
                    <a:pt x="25533" y="15081"/>
                    <a:pt x="25162" y="16412"/>
                    <a:pt x="24420" y="17521"/>
                  </a:cubicBezTo>
                  <a:cubicBezTo>
                    <a:pt x="23678" y="18630"/>
                    <a:pt x="22713" y="19591"/>
                    <a:pt x="21451" y="20182"/>
                  </a:cubicBezTo>
                  <a:cubicBezTo>
                    <a:pt x="20189" y="20848"/>
                    <a:pt x="18779" y="21143"/>
                    <a:pt x="17146" y="21143"/>
                  </a:cubicBezTo>
                  <a:cubicBezTo>
                    <a:pt x="15513" y="21143"/>
                    <a:pt x="14028" y="20848"/>
                    <a:pt x="12841" y="20182"/>
                  </a:cubicBezTo>
                  <a:cubicBezTo>
                    <a:pt x="11579" y="19517"/>
                    <a:pt x="10614" y="18630"/>
                    <a:pt x="9872" y="17521"/>
                  </a:cubicBezTo>
                  <a:cubicBezTo>
                    <a:pt x="9130" y="16412"/>
                    <a:pt x="8833" y="15007"/>
                    <a:pt x="8833" y="13529"/>
                  </a:cubicBezTo>
                  <a:moveTo>
                    <a:pt x="29541" y="26097"/>
                  </a:moveTo>
                  <a:cubicBezTo>
                    <a:pt x="28057" y="24914"/>
                    <a:pt x="26424" y="24248"/>
                    <a:pt x="24642" y="23879"/>
                  </a:cubicBezTo>
                  <a:lnTo>
                    <a:pt x="24642" y="23583"/>
                  </a:lnTo>
                  <a:cubicBezTo>
                    <a:pt x="27018" y="22992"/>
                    <a:pt x="28873" y="21735"/>
                    <a:pt x="30358" y="19739"/>
                  </a:cubicBezTo>
                  <a:cubicBezTo>
                    <a:pt x="31842" y="17743"/>
                    <a:pt x="32584" y="15451"/>
                    <a:pt x="32584" y="12864"/>
                  </a:cubicBezTo>
                  <a:cubicBezTo>
                    <a:pt x="32584" y="10424"/>
                    <a:pt x="31916" y="8206"/>
                    <a:pt x="30580" y="6284"/>
                  </a:cubicBezTo>
                  <a:cubicBezTo>
                    <a:pt x="29244" y="4362"/>
                    <a:pt x="27389" y="2809"/>
                    <a:pt x="25088" y="1700"/>
                  </a:cubicBezTo>
                  <a:cubicBezTo>
                    <a:pt x="22787" y="591"/>
                    <a:pt x="20115" y="0"/>
                    <a:pt x="17220" y="0"/>
                  </a:cubicBezTo>
                  <a:cubicBezTo>
                    <a:pt x="14325" y="0"/>
                    <a:pt x="11579" y="517"/>
                    <a:pt x="9278" y="1700"/>
                  </a:cubicBezTo>
                  <a:cubicBezTo>
                    <a:pt x="6977" y="2809"/>
                    <a:pt x="5121" y="4362"/>
                    <a:pt x="3785" y="6284"/>
                  </a:cubicBezTo>
                  <a:cubicBezTo>
                    <a:pt x="2449" y="8206"/>
                    <a:pt x="1781" y="10424"/>
                    <a:pt x="1781" y="12864"/>
                  </a:cubicBezTo>
                  <a:cubicBezTo>
                    <a:pt x="1781" y="15451"/>
                    <a:pt x="2449" y="17743"/>
                    <a:pt x="3934" y="19739"/>
                  </a:cubicBezTo>
                  <a:cubicBezTo>
                    <a:pt x="5344" y="21735"/>
                    <a:pt x="7274" y="22992"/>
                    <a:pt x="9723" y="23583"/>
                  </a:cubicBezTo>
                  <a:lnTo>
                    <a:pt x="9723" y="23879"/>
                  </a:lnTo>
                  <a:cubicBezTo>
                    <a:pt x="7868" y="24174"/>
                    <a:pt x="6235" y="24914"/>
                    <a:pt x="4750" y="26097"/>
                  </a:cubicBezTo>
                  <a:cubicBezTo>
                    <a:pt x="3266" y="27279"/>
                    <a:pt x="2078" y="28684"/>
                    <a:pt x="1262" y="30384"/>
                  </a:cubicBezTo>
                  <a:cubicBezTo>
                    <a:pt x="371" y="32085"/>
                    <a:pt x="0" y="34007"/>
                    <a:pt x="0" y="36003"/>
                  </a:cubicBezTo>
                  <a:cubicBezTo>
                    <a:pt x="0" y="38590"/>
                    <a:pt x="742" y="40956"/>
                    <a:pt x="2152" y="42952"/>
                  </a:cubicBezTo>
                  <a:cubicBezTo>
                    <a:pt x="3637" y="45022"/>
                    <a:pt x="5641" y="46575"/>
                    <a:pt x="8239" y="47758"/>
                  </a:cubicBezTo>
                  <a:cubicBezTo>
                    <a:pt x="10837" y="48940"/>
                    <a:pt x="13806" y="49532"/>
                    <a:pt x="17220" y="49532"/>
                  </a:cubicBezTo>
                  <a:cubicBezTo>
                    <a:pt x="20634" y="49532"/>
                    <a:pt x="23529" y="48940"/>
                    <a:pt x="26127" y="47758"/>
                  </a:cubicBezTo>
                  <a:cubicBezTo>
                    <a:pt x="28725" y="46575"/>
                    <a:pt x="30729" y="45022"/>
                    <a:pt x="32213" y="42952"/>
                  </a:cubicBezTo>
                  <a:cubicBezTo>
                    <a:pt x="33698" y="40882"/>
                    <a:pt x="34440" y="38590"/>
                    <a:pt x="34440" y="36003"/>
                  </a:cubicBezTo>
                  <a:cubicBezTo>
                    <a:pt x="34440" y="33933"/>
                    <a:pt x="33995" y="32085"/>
                    <a:pt x="33104" y="30384"/>
                  </a:cubicBezTo>
                  <a:cubicBezTo>
                    <a:pt x="32213" y="28684"/>
                    <a:pt x="31100" y="27206"/>
                    <a:pt x="29615" y="26097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 73">
              <a:extLst>
                <a:ext uri="{FF2B5EF4-FFF2-40B4-BE49-F238E27FC236}">
                  <a16:creationId xmlns:a16="http://schemas.microsoft.com/office/drawing/2014/main" id="{175B36B2-B5B7-E1AD-CBAF-E148DD0D87A1}"/>
                </a:ext>
              </a:extLst>
            </p:cNvPr>
            <p:cNvSpPr/>
            <p:nvPr/>
          </p:nvSpPr>
          <p:spPr>
            <a:xfrm>
              <a:off x="1240716" y="1249554"/>
              <a:ext cx="19149" cy="48127"/>
            </a:xfrm>
            <a:custGeom>
              <a:avLst/>
              <a:gdLst>
                <a:gd name="connsiteX0" fmla="*/ 0 w 19149"/>
                <a:gd name="connsiteY0" fmla="*/ 7836 h 48127"/>
                <a:gd name="connsiteX1" fmla="*/ 0 w 19149"/>
                <a:gd name="connsiteY1" fmla="*/ 14786 h 48127"/>
                <a:gd name="connsiteX2" fmla="*/ 11579 w 19149"/>
                <a:gd name="connsiteY2" fmla="*/ 7245 h 48127"/>
                <a:gd name="connsiteX3" fmla="*/ 11876 w 19149"/>
                <a:gd name="connsiteY3" fmla="*/ 7245 h 48127"/>
                <a:gd name="connsiteX4" fmla="*/ 11876 w 19149"/>
                <a:gd name="connsiteY4" fmla="*/ 48127 h 48127"/>
                <a:gd name="connsiteX5" fmla="*/ 19150 w 19149"/>
                <a:gd name="connsiteY5" fmla="*/ 48127 h 48127"/>
                <a:gd name="connsiteX6" fmla="*/ 19150 w 19149"/>
                <a:gd name="connsiteY6" fmla="*/ 0 h 48127"/>
                <a:gd name="connsiteX7" fmla="*/ 12099 w 19149"/>
                <a:gd name="connsiteY7" fmla="*/ 0 h 48127"/>
                <a:gd name="connsiteX8" fmla="*/ 0 w 19149"/>
                <a:gd name="connsiteY8" fmla="*/ 7836 h 48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149" h="48127">
                  <a:moveTo>
                    <a:pt x="0" y="7836"/>
                  </a:moveTo>
                  <a:lnTo>
                    <a:pt x="0" y="14786"/>
                  </a:lnTo>
                  <a:lnTo>
                    <a:pt x="11579" y="7245"/>
                  </a:lnTo>
                  <a:lnTo>
                    <a:pt x="11876" y="7245"/>
                  </a:lnTo>
                  <a:lnTo>
                    <a:pt x="11876" y="48127"/>
                  </a:lnTo>
                  <a:lnTo>
                    <a:pt x="19150" y="48127"/>
                  </a:lnTo>
                  <a:lnTo>
                    <a:pt x="19150" y="0"/>
                  </a:lnTo>
                  <a:lnTo>
                    <a:pt x="12099" y="0"/>
                  </a:lnTo>
                  <a:lnTo>
                    <a:pt x="0" y="783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1DDDCCD7-851F-1AB6-AD23-EE2A7DDFD7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5606" y="3358659"/>
            <a:ext cx="7352848" cy="376999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8800">
                <a:solidFill>
                  <a:schemeClr val="bg1"/>
                </a:solidFill>
              </a:defRPr>
            </a:lvl1pPr>
          </a:lstStyle>
          <a:p>
            <a:r>
              <a:rPr lang="en-GB"/>
              <a:t>Divider Slide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4154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3">
            <a:extLst>
              <a:ext uri="{FF2B5EF4-FFF2-40B4-BE49-F238E27FC236}">
                <a16:creationId xmlns:a16="http://schemas.microsoft.com/office/drawing/2014/main" id="{8C7A7690-1875-0874-3404-84A20CBACF4F}"/>
              </a:ext>
            </a:extLst>
          </p:cNvPr>
          <p:cNvSpPr/>
          <p:nvPr userDrawn="1"/>
        </p:nvSpPr>
        <p:spPr>
          <a:xfrm>
            <a:off x="0" y="0"/>
            <a:ext cx="16012737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object 8">
            <a:extLst>
              <a:ext uri="{FF2B5EF4-FFF2-40B4-BE49-F238E27FC236}">
                <a16:creationId xmlns:a16="http://schemas.microsoft.com/office/drawing/2014/main" id="{0BF286D8-2985-B164-8028-E26E66D00C5B}"/>
              </a:ext>
            </a:extLst>
          </p:cNvPr>
          <p:cNvSpPr/>
          <p:nvPr userDrawn="1"/>
        </p:nvSpPr>
        <p:spPr>
          <a:xfrm>
            <a:off x="16012737" y="0"/>
            <a:ext cx="272415" cy="11308715"/>
          </a:xfrm>
          <a:custGeom>
            <a:avLst/>
            <a:gdLst/>
            <a:ahLst/>
            <a:cxnLst/>
            <a:rect l="l" t="t" r="r" b="b"/>
            <a:pathLst>
              <a:path w="272415" h="11308715">
                <a:moveTo>
                  <a:pt x="272243" y="0"/>
                </a:moveTo>
                <a:lnTo>
                  <a:pt x="0" y="0"/>
                </a:lnTo>
                <a:lnTo>
                  <a:pt x="0" y="11308556"/>
                </a:lnTo>
                <a:lnTo>
                  <a:pt x="272243" y="11308556"/>
                </a:lnTo>
                <a:lnTo>
                  <a:pt x="272243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9">
            <a:extLst>
              <a:ext uri="{FF2B5EF4-FFF2-40B4-BE49-F238E27FC236}">
                <a16:creationId xmlns:a16="http://schemas.microsoft.com/office/drawing/2014/main" id="{540ECFAE-6ADE-E718-B944-FDA7419F5490}"/>
              </a:ext>
            </a:extLst>
          </p:cNvPr>
          <p:cNvSpPr txBox="1"/>
          <p:nvPr userDrawn="1"/>
        </p:nvSpPr>
        <p:spPr>
          <a:xfrm>
            <a:off x="17486870" y="9771081"/>
            <a:ext cx="1679575" cy="6927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50"/>
              </a:lnSpc>
            </a:pPr>
            <a:r>
              <a:rPr sz="2700" spc="-10">
                <a:solidFill>
                  <a:schemeClr val="tx1"/>
                </a:solidFill>
                <a:latin typeface="Spectral-Light"/>
                <a:cs typeface="Spectral-Light"/>
              </a:rPr>
              <a:t>University</a:t>
            </a:r>
            <a:endParaRPr sz="2700">
              <a:solidFill>
                <a:schemeClr val="tx1"/>
              </a:solidFill>
              <a:latin typeface="Spectral-Light"/>
              <a:cs typeface="Spectral-Light"/>
            </a:endParaRPr>
          </a:p>
          <a:p>
            <a:pPr marL="12700">
              <a:lnSpc>
                <a:spcPts val="2875"/>
              </a:lnSpc>
            </a:pPr>
            <a:r>
              <a:rPr sz="2700" i="1" spc="-55">
                <a:solidFill>
                  <a:schemeClr val="tx1"/>
                </a:solidFill>
                <a:latin typeface="Spectral"/>
                <a:cs typeface="Spectral"/>
              </a:rPr>
              <a:t>of</a:t>
            </a:r>
            <a:r>
              <a:rPr sz="2700" spc="-55">
                <a:solidFill>
                  <a:schemeClr val="tx1"/>
                </a:solidFill>
                <a:latin typeface="Spectral-Light"/>
                <a:cs typeface="Spectral-Light"/>
              </a:rPr>
              <a:t>Galway.ie</a:t>
            </a:r>
            <a:endParaRPr sz="2700">
              <a:solidFill>
                <a:schemeClr val="tx1"/>
              </a:solidFill>
              <a:latin typeface="Spectral-Light"/>
              <a:cs typeface="Spectral-Light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76CB4FE-9716-E1F7-EBE9-785568427EC2}"/>
              </a:ext>
            </a:extLst>
          </p:cNvPr>
          <p:cNvGrpSpPr/>
          <p:nvPr userDrawn="1"/>
        </p:nvGrpSpPr>
        <p:grpSpPr>
          <a:xfrm>
            <a:off x="942530" y="948344"/>
            <a:ext cx="3788430" cy="932658"/>
            <a:chOff x="942530" y="948344"/>
            <a:chExt cx="3788430" cy="932658"/>
          </a:xfrm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B425F28F-3A68-4B7E-A623-C55F303F545F}"/>
                </a:ext>
              </a:extLst>
            </p:cNvPr>
            <p:cNvSpPr/>
            <p:nvPr/>
          </p:nvSpPr>
          <p:spPr>
            <a:xfrm>
              <a:off x="4469469" y="1185459"/>
              <a:ext cx="135459" cy="127969"/>
            </a:xfrm>
            <a:custGeom>
              <a:avLst/>
              <a:gdLst>
                <a:gd name="connsiteX0" fmla="*/ 135459 w 135459"/>
                <a:gd name="connsiteY0" fmla="*/ 3105 h 127969"/>
                <a:gd name="connsiteX1" fmla="*/ 135459 w 135459"/>
                <a:gd name="connsiteY1" fmla="*/ 0 h 127969"/>
                <a:gd name="connsiteX2" fmla="*/ 83873 w 135459"/>
                <a:gd name="connsiteY2" fmla="*/ 0 h 127969"/>
                <a:gd name="connsiteX3" fmla="*/ 83873 w 135459"/>
                <a:gd name="connsiteY3" fmla="*/ 3105 h 127969"/>
                <a:gd name="connsiteX4" fmla="*/ 99460 w 135459"/>
                <a:gd name="connsiteY4" fmla="*/ 10867 h 127969"/>
                <a:gd name="connsiteX5" fmla="*/ 99460 w 135459"/>
                <a:gd name="connsiteY5" fmla="*/ 56333 h 127969"/>
                <a:gd name="connsiteX6" fmla="*/ 89811 w 135459"/>
                <a:gd name="connsiteY6" fmla="*/ 59216 h 127969"/>
                <a:gd name="connsiteX7" fmla="*/ 49285 w 135459"/>
                <a:gd name="connsiteY7" fmla="*/ 83095 h 127969"/>
                <a:gd name="connsiteX8" fmla="*/ 36221 w 135459"/>
                <a:gd name="connsiteY8" fmla="*/ 97807 h 127969"/>
                <a:gd name="connsiteX9" fmla="*/ 36221 w 135459"/>
                <a:gd name="connsiteY9" fmla="*/ 10867 h 127969"/>
                <a:gd name="connsiteX10" fmla="*/ 51586 w 135459"/>
                <a:gd name="connsiteY10" fmla="*/ 3105 h 127969"/>
                <a:gd name="connsiteX11" fmla="*/ 51586 w 135459"/>
                <a:gd name="connsiteY11" fmla="*/ 0 h 127969"/>
                <a:gd name="connsiteX12" fmla="*/ 0 w 135459"/>
                <a:gd name="connsiteY12" fmla="*/ 0 h 127969"/>
                <a:gd name="connsiteX13" fmla="*/ 0 w 135459"/>
                <a:gd name="connsiteY13" fmla="*/ 3105 h 127969"/>
                <a:gd name="connsiteX14" fmla="*/ 15735 w 135459"/>
                <a:gd name="connsiteY14" fmla="*/ 10867 h 127969"/>
                <a:gd name="connsiteX15" fmla="*/ 15735 w 135459"/>
                <a:gd name="connsiteY15" fmla="*/ 117102 h 127969"/>
                <a:gd name="connsiteX16" fmla="*/ 0 w 135459"/>
                <a:gd name="connsiteY16" fmla="*/ 124865 h 127969"/>
                <a:gd name="connsiteX17" fmla="*/ 0 w 135459"/>
                <a:gd name="connsiteY17" fmla="*/ 127970 h 127969"/>
                <a:gd name="connsiteX18" fmla="*/ 51586 w 135459"/>
                <a:gd name="connsiteY18" fmla="*/ 127970 h 127969"/>
                <a:gd name="connsiteX19" fmla="*/ 51586 w 135459"/>
                <a:gd name="connsiteY19" fmla="*/ 124865 h 127969"/>
                <a:gd name="connsiteX20" fmla="*/ 36221 w 135459"/>
                <a:gd name="connsiteY20" fmla="*/ 117102 h 127969"/>
                <a:gd name="connsiteX21" fmla="*/ 36221 w 135459"/>
                <a:gd name="connsiteY21" fmla="*/ 115771 h 127969"/>
                <a:gd name="connsiteX22" fmla="*/ 93226 w 135459"/>
                <a:gd name="connsiteY22" fmla="*/ 67644 h 127969"/>
                <a:gd name="connsiteX23" fmla="*/ 99460 w 135459"/>
                <a:gd name="connsiteY23" fmla="*/ 65870 h 127969"/>
                <a:gd name="connsiteX24" fmla="*/ 99460 w 135459"/>
                <a:gd name="connsiteY24" fmla="*/ 117102 h 127969"/>
                <a:gd name="connsiteX25" fmla="*/ 83873 w 135459"/>
                <a:gd name="connsiteY25" fmla="*/ 124865 h 127969"/>
                <a:gd name="connsiteX26" fmla="*/ 83873 w 135459"/>
                <a:gd name="connsiteY26" fmla="*/ 127970 h 127969"/>
                <a:gd name="connsiteX27" fmla="*/ 135459 w 135459"/>
                <a:gd name="connsiteY27" fmla="*/ 127970 h 127969"/>
                <a:gd name="connsiteX28" fmla="*/ 135459 w 135459"/>
                <a:gd name="connsiteY28" fmla="*/ 124865 h 127969"/>
                <a:gd name="connsiteX29" fmla="*/ 119723 w 135459"/>
                <a:gd name="connsiteY29" fmla="*/ 117102 h 127969"/>
                <a:gd name="connsiteX30" fmla="*/ 119723 w 135459"/>
                <a:gd name="connsiteY30" fmla="*/ 62026 h 127969"/>
                <a:gd name="connsiteX31" fmla="*/ 131822 w 135459"/>
                <a:gd name="connsiteY31" fmla="*/ 61065 h 127969"/>
                <a:gd name="connsiteX32" fmla="*/ 128037 w 135459"/>
                <a:gd name="connsiteY32" fmla="*/ 52045 h 127969"/>
                <a:gd name="connsiteX33" fmla="*/ 119649 w 135459"/>
                <a:gd name="connsiteY33" fmla="*/ 52785 h 127969"/>
                <a:gd name="connsiteX34" fmla="*/ 119649 w 135459"/>
                <a:gd name="connsiteY34" fmla="*/ 10941 h 127969"/>
                <a:gd name="connsiteX35" fmla="*/ 135385 w 135459"/>
                <a:gd name="connsiteY35" fmla="*/ 3179 h 127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35459" h="127969">
                  <a:moveTo>
                    <a:pt x="135459" y="3105"/>
                  </a:moveTo>
                  <a:lnTo>
                    <a:pt x="135459" y="0"/>
                  </a:lnTo>
                  <a:lnTo>
                    <a:pt x="83873" y="0"/>
                  </a:lnTo>
                  <a:lnTo>
                    <a:pt x="83873" y="3105"/>
                  </a:lnTo>
                  <a:lnTo>
                    <a:pt x="99460" y="10867"/>
                  </a:lnTo>
                  <a:lnTo>
                    <a:pt x="99460" y="56333"/>
                  </a:lnTo>
                  <a:cubicBezTo>
                    <a:pt x="96120" y="57220"/>
                    <a:pt x="92854" y="58181"/>
                    <a:pt x="89811" y="59216"/>
                  </a:cubicBezTo>
                  <a:cubicBezTo>
                    <a:pt x="71997" y="65205"/>
                    <a:pt x="58860" y="74150"/>
                    <a:pt x="49285" y="83095"/>
                  </a:cubicBezTo>
                  <a:cubicBezTo>
                    <a:pt x="43792" y="88196"/>
                    <a:pt x="39561" y="93297"/>
                    <a:pt x="36221" y="97807"/>
                  </a:cubicBezTo>
                  <a:lnTo>
                    <a:pt x="36221" y="10867"/>
                  </a:lnTo>
                  <a:lnTo>
                    <a:pt x="51586" y="3105"/>
                  </a:lnTo>
                  <a:lnTo>
                    <a:pt x="51586" y="0"/>
                  </a:lnTo>
                  <a:lnTo>
                    <a:pt x="0" y="0"/>
                  </a:lnTo>
                  <a:lnTo>
                    <a:pt x="0" y="3105"/>
                  </a:lnTo>
                  <a:lnTo>
                    <a:pt x="15735" y="10867"/>
                  </a:lnTo>
                  <a:lnTo>
                    <a:pt x="15735" y="117102"/>
                  </a:lnTo>
                  <a:lnTo>
                    <a:pt x="0" y="124865"/>
                  </a:lnTo>
                  <a:lnTo>
                    <a:pt x="0" y="127970"/>
                  </a:lnTo>
                  <a:lnTo>
                    <a:pt x="51586" y="127970"/>
                  </a:lnTo>
                  <a:lnTo>
                    <a:pt x="51586" y="124865"/>
                  </a:lnTo>
                  <a:lnTo>
                    <a:pt x="36221" y="117102"/>
                  </a:lnTo>
                  <a:lnTo>
                    <a:pt x="36221" y="115771"/>
                  </a:lnTo>
                  <a:cubicBezTo>
                    <a:pt x="39487" y="108157"/>
                    <a:pt x="53887" y="80582"/>
                    <a:pt x="93226" y="67644"/>
                  </a:cubicBezTo>
                  <a:cubicBezTo>
                    <a:pt x="95230" y="66979"/>
                    <a:pt x="97308" y="66461"/>
                    <a:pt x="99460" y="65870"/>
                  </a:cubicBezTo>
                  <a:lnTo>
                    <a:pt x="99460" y="117102"/>
                  </a:lnTo>
                  <a:lnTo>
                    <a:pt x="83873" y="124865"/>
                  </a:lnTo>
                  <a:lnTo>
                    <a:pt x="83873" y="127970"/>
                  </a:lnTo>
                  <a:lnTo>
                    <a:pt x="135459" y="127970"/>
                  </a:lnTo>
                  <a:lnTo>
                    <a:pt x="135459" y="124865"/>
                  </a:lnTo>
                  <a:lnTo>
                    <a:pt x="119723" y="117102"/>
                  </a:lnTo>
                  <a:lnTo>
                    <a:pt x="119723" y="62026"/>
                  </a:lnTo>
                  <a:cubicBezTo>
                    <a:pt x="123583" y="61582"/>
                    <a:pt x="127591" y="61212"/>
                    <a:pt x="131822" y="61065"/>
                  </a:cubicBezTo>
                  <a:lnTo>
                    <a:pt x="128037" y="52045"/>
                  </a:lnTo>
                  <a:cubicBezTo>
                    <a:pt x="125142" y="52267"/>
                    <a:pt x="122396" y="52489"/>
                    <a:pt x="119649" y="52785"/>
                  </a:cubicBezTo>
                  <a:lnTo>
                    <a:pt x="119649" y="10941"/>
                  </a:lnTo>
                  <a:lnTo>
                    <a:pt x="135385" y="3179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442E1181-B298-CB42-CAA4-2EEEFCD7F20B}"/>
                </a:ext>
              </a:extLst>
            </p:cNvPr>
            <p:cNvSpPr/>
            <p:nvPr/>
          </p:nvSpPr>
          <p:spPr>
            <a:xfrm>
              <a:off x="3867807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50D2E327-DCAD-56B2-EFCC-26FC98BCCDC3}"/>
                </a:ext>
              </a:extLst>
            </p:cNvPr>
            <p:cNvSpPr/>
            <p:nvPr/>
          </p:nvSpPr>
          <p:spPr>
            <a:xfrm>
              <a:off x="4195953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06514B8F-5601-CBF8-B458-BB2EDC195D59}"/>
                </a:ext>
              </a:extLst>
            </p:cNvPr>
            <p:cNvSpPr/>
            <p:nvPr/>
          </p:nvSpPr>
          <p:spPr>
            <a:xfrm>
              <a:off x="3953017" y="1185459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E05C587F-4E18-6055-4562-7E824ED77B6B}"/>
                </a:ext>
              </a:extLst>
            </p:cNvPr>
            <p:cNvSpPr/>
            <p:nvPr/>
          </p:nvSpPr>
          <p:spPr>
            <a:xfrm>
              <a:off x="4081276" y="1185459"/>
              <a:ext cx="99312" cy="128043"/>
            </a:xfrm>
            <a:custGeom>
              <a:avLst/>
              <a:gdLst>
                <a:gd name="connsiteX0" fmla="*/ 0 w 99312"/>
                <a:gd name="connsiteY0" fmla="*/ 128043 h 128043"/>
                <a:gd name="connsiteX1" fmla="*/ 0 w 99312"/>
                <a:gd name="connsiteY1" fmla="*/ 124938 h 128043"/>
                <a:gd name="connsiteX2" fmla="*/ 15735 w 99312"/>
                <a:gd name="connsiteY2" fmla="*/ 117176 h 128043"/>
                <a:gd name="connsiteX3" fmla="*/ 15735 w 99312"/>
                <a:gd name="connsiteY3" fmla="*/ 10867 h 128043"/>
                <a:gd name="connsiteX4" fmla="*/ 0 w 99312"/>
                <a:gd name="connsiteY4" fmla="*/ 3105 h 128043"/>
                <a:gd name="connsiteX5" fmla="*/ 0 w 99312"/>
                <a:gd name="connsiteY5" fmla="*/ 0 h 128043"/>
                <a:gd name="connsiteX6" fmla="*/ 53961 w 99312"/>
                <a:gd name="connsiteY6" fmla="*/ 0 h 128043"/>
                <a:gd name="connsiteX7" fmla="*/ 53961 w 99312"/>
                <a:gd name="connsiteY7" fmla="*/ 3105 h 128043"/>
                <a:gd name="connsiteX8" fmla="*/ 36221 w 99312"/>
                <a:gd name="connsiteY8" fmla="*/ 10867 h 128043"/>
                <a:gd name="connsiteX9" fmla="*/ 36221 w 99312"/>
                <a:gd name="connsiteY9" fmla="*/ 117398 h 128043"/>
                <a:gd name="connsiteX10" fmla="*/ 82389 w 99312"/>
                <a:gd name="connsiteY10" fmla="*/ 117398 h 128043"/>
                <a:gd name="connsiteX11" fmla="*/ 96194 w 99312"/>
                <a:gd name="connsiteY11" fmla="*/ 84056 h 128043"/>
                <a:gd name="connsiteX12" fmla="*/ 99312 w 99312"/>
                <a:gd name="connsiteY12" fmla="*/ 84056 h 128043"/>
                <a:gd name="connsiteX13" fmla="*/ 99312 w 99312"/>
                <a:gd name="connsiteY13" fmla="*/ 128043 h 128043"/>
                <a:gd name="connsiteX14" fmla="*/ 0 w 99312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2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4056"/>
                  </a:lnTo>
                  <a:lnTo>
                    <a:pt x="99312" y="84056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01DAD4CB-412E-590A-D703-895D1AC9A2AF}"/>
                </a:ext>
              </a:extLst>
            </p:cNvPr>
            <p:cNvSpPr/>
            <p:nvPr/>
          </p:nvSpPr>
          <p:spPr>
            <a:xfrm>
              <a:off x="4627715" y="1185459"/>
              <a:ext cx="103245" cy="128043"/>
            </a:xfrm>
            <a:custGeom>
              <a:avLst/>
              <a:gdLst>
                <a:gd name="connsiteX0" fmla="*/ 0 w 103245"/>
                <a:gd name="connsiteY0" fmla="*/ 0 h 128043"/>
                <a:gd name="connsiteX1" fmla="*/ 0 w 103245"/>
                <a:gd name="connsiteY1" fmla="*/ 3105 h 128043"/>
                <a:gd name="connsiteX2" fmla="*/ 15735 w 103245"/>
                <a:gd name="connsiteY2" fmla="*/ 10867 h 128043"/>
                <a:gd name="connsiteX3" fmla="*/ 15735 w 103245"/>
                <a:gd name="connsiteY3" fmla="*/ 117250 h 128043"/>
                <a:gd name="connsiteX4" fmla="*/ 0 w 103245"/>
                <a:gd name="connsiteY4" fmla="*/ 124938 h 128043"/>
                <a:gd name="connsiteX5" fmla="*/ 0 w 103245"/>
                <a:gd name="connsiteY5" fmla="*/ 128043 h 128043"/>
                <a:gd name="connsiteX6" fmla="*/ 103246 w 103245"/>
                <a:gd name="connsiteY6" fmla="*/ 128043 h 128043"/>
                <a:gd name="connsiteX7" fmla="*/ 103246 w 103245"/>
                <a:gd name="connsiteY7" fmla="*/ 91819 h 128043"/>
                <a:gd name="connsiteX8" fmla="*/ 100129 w 103245"/>
                <a:gd name="connsiteY8" fmla="*/ 91819 h 128043"/>
                <a:gd name="connsiteX9" fmla="*/ 87288 w 103245"/>
                <a:gd name="connsiteY9" fmla="*/ 117398 h 128043"/>
                <a:gd name="connsiteX10" fmla="*/ 36221 w 103245"/>
                <a:gd name="connsiteY10" fmla="*/ 117398 h 128043"/>
                <a:gd name="connsiteX11" fmla="*/ 36221 w 103245"/>
                <a:gd name="connsiteY11" fmla="*/ 67348 h 128043"/>
                <a:gd name="connsiteX12" fmla="*/ 68583 w 103245"/>
                <a:gd name="connsiteY12" fmla="*/ 67348 h 128043"/>
                <a:gd name="connsiteX13" fmla="*/ 78529 w 103245"/>
                <a:gd name="connsiteY13" fmla="*/ 83243 h 128043"/>
                <a:gd name="connsiteX14" fmla="*/ 81647 w 103245"/>
                <a:gd name="connsiteY14" fmla="*/ 83243 h 128043"/>
                <a:gd name="connsiteX15" fmla="*/ 81647 w 103245"/>
                <a:gd name="connsiteY15" fmla="*/ 40365 h 128043"/>
                <a:gd name="connsiteX16" fmla="*/ 78529 w 103245"/>
                <a:gd name="connsiteY16" fmla="*/ 40365 h 128043"/>
                <a:gd name="connsiteX17" fmla="*/ 68583 w 103245"/>
                <a:gd name="connsiteY17" fmla="*/ 56703 h 128043"/>
                <a:gd name="connsiteX18" fmla="*/ 36221 w 103245"/>
                <a:gd name="connsiteY18" fmla="*/ 56703 h 128043"/>
                <a:gd name="connsiteX19" fmla="*/ 36221 w 103245"/>
                <a:gd name="connsiteY19" fmla="*/ 10720 h 128043"/>
                <a:gd name="connsiteX20" fmla="*/ 82018 w 103245"/>
                <a:gd name="connsiteY20" fmla="*/ 10720 h 128043"/>
                <a:gd name="connsiteX21" fmla="*/ 94636 w 103245"/>
                <a:gd name="connsiteY21" fmla="*/ 33415 h 128043"/>
                <a:gd name="connsiteX22" fmla="*/ 97753 w 103245"/>
                <a:gd name="connsiteY22" fmla="*/ 33415 h 128043"/>
                <a:gd name="connsiteX23" fmla="*/ 97753 w 103245"/>
                <a:gd name="connsiteY23" fmla="*/ 0 h 128043"/>
                <a:gd name="connsiteX24" fmla="*/ 0 w 103245"/>
                <a:gd name="connsiteY24" fmla="*/ 0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0"/>
                  </a:moveTo>
                  <a:lnTo>
                    <a:pt x="0" y="3105"/>
                  </a:lnTo>
                  <a:lnTo>
                    <a:pt x="15735" y="10867"/>
                  </a:lnTo>
                  <a:lnTo>
                    <a:pt x="15735" y="117250"/>
                  </a:lnTo>
                  <a:lnTo>
                    <a:pt x="0" y="124938"/>
                  </a:lnTo>
                  <a:lnTo>
                    <a:pt x="0" y="128043"/>
                  </a:lnTo>
                  <a:lnTo>
                    <a:pt x="103246" y="128043"/>
                  </a:lnTo>
                  <a:lnTo>
                    <a:pt x="103246" y="91819"/>
                  </a:lnTo>
                  <a:lnTo>
                    <a:pt x="100129" y="91819"/>
                  </a:lnTo>
                  <a:lnTo>
                    <a:pt x="87288" y="117398"/>
                  </a:lnTo>
                  <a:lnTo>
                    <a:pt x="36221" y="117398"/>
                  </a:lnTo>
                  <a:lnTo>
                    <a:pt x="36221" y="67348"/>
                  </a:lnTo>
                  <a:lnTo>
                    <a:pt x="68583" y="67348"/>
                  </a:lnTo>
                  <a:lnTo>
                    <a:pt x="78529" y="83243"/>
                  </a:lnTo>
                  <a:lnTo>
                    <a:pt x="81647" y="83243"/>
                  </a:lnTo>
                  <a:lnTo>
                    <a:pt x="81647" y="40365"/>
                  </a:lnTo>
                  <a:lnTo>
                    <a:pt x="78529" y="40365"/>
                  </a:lnTo>
                  <a:lnTo>
                    <a:pt x="68583" y="56703"/>
                  </a:lnTo>
                  <a:lnTo>
                    <a:pt x="36221" y="56703"/>
                  </a:lnTo>
                  <a:lnTo>
                    <a:pt x="36221" y="10720"/>
                  </a:lnTo>
                  <a:lnTo>
                    <a:pt x="82018" y="10720"/>
                  </a:lnTo>
                  <a:lnTo>
                    <a:pt x="94636" y="33415"/>
                  </a:lnTo>
                  <a:lnTo>
                    <a:pt x="97753" y="33415"/>
                  </a:lnTo>
                  <a:lnTo>
                    <a:pt x="9775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C2E0F762-1338-116F-C78F-848C679B5697}"/>
                </a:ext>
              </a:extLst>
            </p:cNvPr>
            <p:cNvSpPr/>
            <p:nvPr/>
          </p:nvSpPr>
          <p:spPr>
            <a:xfrm>
              <a:off x="4265946" y="1184498"/>
              <a:ext cx="188381" cy="130039"/>
            </a:xfrm>
            <a:custGeom>
              <a:avLst/>
              <a:gdLst>
                <a:gd name="connsiteX0" fmla="*/ 137315 w 188381"/>
                <a:gd name="connsiteY0" fmla="*/ 0 h 130039"/>
                <a:gd name="connsiteX1" fmla="*/ 173536 w 188381"/>
                <a:gd name="connsiteY1" fmla="*/ 118729 h 130039"/>
                <a:gd name="connsiteX2" fmla="*/ 188381 w 188381"/>
                <a:gd name="connsiteY2" fmla="*/ 125900 h 130039"/>
                <a:gd name="connsiteX3" fmla="*/ 188381 w 188381"/>
                <a:gd name="connsiteY3" fmla="*/ 129005 h 130039"/>
                <a:gd name="connsiteX4" fmla="*/ 135979 w 188381"/>
                <a:gd name="connsiteY4" fmla="*/ 129005 h 130039"/>
                <a:gd name="connsiteX5" fmla="*/ 135979 w 188381"/>
                <a:gd name="connsiteY5" fmla="*/ 125900 h 130039"/>
                <a:gd name="connsiteX6" fmla="*/ 152531 w 188381"/>
                <a:gd name="connsiteY6" fmla="*/ 118729 h 130039"/>
                <a:gd name="connsiteX7" fmla="*/ 128779 w 188381"/>
                <a:gd name="connsiteY7" fmla="*/ 36890 h 130039"/>
                <a:gd name="connsiteX8" fmla="*/ 127591 w 188381"/>
                <a:gd name="connsiteY8" fmla="*/ 36890 h 130039"/>
                <a:gd name="connsiteX9" fmla="*/ 93894 w 188381"/>
                <a:gd name="connsiteY9" fmla="*/ 130040 h 130039"/>
                <a:gd name="connsiteX10" fmla="*/ 85729 w 188381"/>
                <a:gd name="connsiteY10" fmla="*/ 130040 h 130039"/>
                <a:gd name="connsiteX11" fmla="*/ 51437 w 188381"/>
                <a:gd name="connsiteY11" fmla="*/ 36890 h 130039"/>
                <a:gd name="connsiteX12" fmla="*/ 50250 w 188381"/>
                <a:gd name="connsiteY12" fmla="*/ 36890 h 130039"/>
                <a:gd name="connsiteX13" fmla="*/ 26721 w 188381"/>
                <a:gd name="connsiteY13" fmla="*/ 118581 h 130039"/>
                <a:gd name="connsiteX14" fmla="*/ 43273 w 188381"/>
                <a:gd name="connsiteY14" fmla="*/ 125900 h 130039"/>
                <a:gd name="connsiteX15" fmla="*/ 43273 w 188381"/>
                <a:gd name="connsiteY15" fmla="*/ 129005 h 130039"/>
                <a:gd name="connsiteX16" fmla="*/ 0 w 188381"/>
                <a:gd name="connsiteY16" fmla="*/ 129005 h 130039"/>
                <a:gd name="connsiteX17" fmla="*/ 0 w 188381"/>
                <a:gd name="connsiteY17" fmla="*/ 125900 h 130039"/>
                <a:gd name="connsiteX18" fmla="*/ 13064 w 188381"/>
                <a:gd name="connsiteY18" fmla="*/ 118950 h 130039"/>
                <a:gd name="connsiteX19" fmla="*/ 49656 w 188381"/>
                <a:gd name="connsiteY19" fmla="*/ 0 h 130039"/>
                <a:gd name="connsiteX20" fmla="*/ 57672 w 188381"/>
                <a:gd name="connsiteY20" fmla="*/ 0 h 130039"/>
                <a:gd name="connsiteX21" fmla="*/ 92706 w 188381"/>
                <a:gd name="connsiteY21" fmla="*/ 92928 h 130039"/>
                <a:gd name="connsiteX22" fmla="*/ 94116 w 188381"/>
                <a:gd name="connsiteY22" fmla="*/ 92928 h 130039"/>
                <a:gd name="connsiteX23" fmla="*/ 129521 w 188381"/>
                <a:gd name="connsiteY23" fmla="*/ 0 h 130039"/>
                <a:gd name="connsiteX24" fmla="*/ 137315 w 188381"/>
                <a:gd name="connsiteY24" fmla="*/ 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137315" y="0"/>
                  </a:moveTo>
                  <a:lnTo>
                    <a:pt x="173536" y="118729"/>
                  </a:lnTo>
                  <a:lnTo>
                    <a:pt x="188381" y="125900"/>
                  </a:lnTo>
                  <a:lnTo>
                    <a:pt x="188381" y="129005"/>
                  </a:lnTo>
                  <a:lnTo>
                    <a:pt x="135979" y="129005"/>
                  </a:lnTo>
                  <a:lnTo>
                    <a:pt x="135979" y="125900"/>
                  </a:lnTo>
                  <a:lnTo>
                    <a:pt x="152531" y="118729"/>
                  </a:lnTo>
                  <a:lnTo>
                    <a:pt x="128779" y="36890"/>
                  </a:lnTo>
                  <a:lnTo>
                    <a:pt x="127591" y="36890"/>
                  </a:lnTo>
                  <a:lnTo>
                    <a:pt x="93894" y="130040"/>
                  </a:lnTo>
                  <a:lnTo>
                    <a:pt x="85729" y="130040"/>
                  </a:lnTo>
                  <a:lnTo>
                    <a:pt x="51437" y="36890"/>
                  </a:lnTo>
                  <a:lnTo>
                    <a:pt x="50250" y="36890"/>
                  </a:lnTo>
                  <a:lnTo>
                    <a:pt x="26721" y="118581"/>
                  </a:lnTo>
                  <a:lnTo>
                    <a:pt x="43273" y="125900"/>
                  </a:lnTo>
                  <a:lnTo>
                    <a:pt x="43273" y="129005"/>
                  </a:lnTo>
                  <a:lnTo>
                    <a:pt x="0" y="129005"/>
                  </a:lnTo>
                  <a:lnTo>
                    <a:pt x="0" y="125900"/>
                  </a:lnTo>
                  <a:lnTo>
                    <a:pt x="13064" y="118950"/>
                  </a:lnTo>
                  <a:lnTo>
                    <a:pt x="49656" y="0"/>
                  </a:lnTo>
                  <a:lnTo>
                    <a:pt x="57672" y="0"/>
                  </a:lnTo>
                  <a:lnTo>
                    <a:pt x="92706" y="92928"/>
                  </a:lnTo>
                  <a:lnTo>
                    <a:pt x="94116" y="92928"/>
                  </a:lnTo>
                  <a:lnTo>
                    <a:pt x="129521" y="0"/>
                  </a:lnTo>
                  <a:lnTo>
                    <a:pt x="137315" y="0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2EE490AB-6562-2788-2E74-7B6722B5EC85}"/>
                </a:ext>
              </a:extLst>
            </p:cNvPr>
            <p:cNvSpPr/>
            <p:nvPr/>
          </p:nvSpPr>
          <p:spPr>
            <a:xfrm>
              <a:off x="3710675" y="11845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D6FA2381-B605-04AA-1429-F46C29DB250B}"/>
                </a:ext>
              </a:extLst>
            </p:cNvPr>
            <p:cNvSpPr/>
            <p:nvPr/>
          </p:nvSpPr>
          <p:spPr>
            <a:xfrm>
              <a:off x="3520883" y="1157070"/>
              <a:ext cx="175540" cy="186224"/>
            </a:xfrm>
            <a:custGeom>
              <a:avLst/>
              <a:gdLst>
                <a:gd name="connsiteX0" fmla="*/ 91519 w 175540"/>
                <a:gd name="connsiteY0" fmla="*/ 186225 h 186224"/>
                <a:gd name="connsiteX1" fmla="*/ 44386 w 175540"/>
                <a:gd name="connsiteY1" fmla="*/ 174692 h 186224"/>
                <a:gd name="connsiteX2" fmla="*/ 11802 w 175540"/>
                <a:gd name="connsiteY2" fmla="*/ 143347 h 186224"/>
                <a:gd name="connsiteX3" fmla="*/ 0 w 175540"/>
                <a:gd name="connsiteY3" fmla="*/ 98029 h 186224"/>
                <a:gd name="connsiteX4" fmla="*/ 7571 w 175540"/>
                <a:gd name="connsiteY4" fmla="*/ 59142 h 186224"/>
                <a:gd name="connsiteX5" fmla="*/ 28354 w 175540"/>
                <a:gd name="connsiteY5" fmla="*/ 28093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5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7 w 175540"/>
                <a:gd name="connsiteY17" fmla="*/ 48053 h 186224"/>
                <a:gd name="connsiteX18" fmla="*/ 20486 w 175540"/>
                <a:gd name="connsiteY18" fmla="*/ 85387 h 186224"/>
                <a:gd name="connsiteX19" fmla="*/ 30952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9" y="186225"/>
                  </a:moveTo>
                  <a:cubicBezTo>
                    <a:pt x="73927" y="186225"/>
                    <a:pt x="58192" y="182381"/>
                    <a:pt x="44386" y="174692"/>
                  </a:cubicBezTo>
                  <a:cubicBezTo>
                    <a:pt x="30580" y="167004"/>
                    <a:pt x="19669" y="156580"/>
                    <a:pt x="11802" y="143347"/>
                  </a:cubicBezTo>
                  <a:cubicBezTo>
                    <a:pt x="3934" y="130113"/>
                    <a:pt x="0" y="115032"/>
                    <a:pt x="0" y="98029"/>
                  </a:cubicBezTo>
                  <a:cubicBezTo>
                    <a:pt x="0" y="83982"/>
                    <a:pt x="2524" y="71045"/>
                    <a:pt x="7571" y="59142"/>
                  </a:cubicBezTo>
                  <a:cubicBezTo>
                    <a:pt x="12618" y="47314"/>
                    <a:pt x="19521" y="36964"/>
                    <a:pt x="28354" y="28093"/>
                  </a:cubicBezTo>
                  <a:cubicBezTo>
                    <a:pt x="37186" y="19221"/>
                    <a:pt x="47429" y="12346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5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70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7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2" y="132183"/>
                  </a:cubicBezTo>
                  <a:cubicBezTo>
                    <a:pt x="37929" y="145121"/>
                    <a:pt x="47207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5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F53135E2-9F9D-5F8D-1459-450B1FD2A1A7}"/>
                </a:ext>
              </a:extLst>
            </p:cNvPr>
            <p:cNvSpPr/>
            <p:nvPr/>
          </p:nvSpPr>
          <p:spPr>
            <a:xfrm>
              <a:off x="2351852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21 w 99386"/>
                <a:gd name="connsiteY8" fmla="*/ 10867 h 128043"/>
                <a:gd name="connsiteX9" fmla="*/ 36221 w 99386"/>
                <a:gd name="connsiteY9" fmla="*/ 117398 h 128043"/>
                <a:gd name="connsiteX10" fmla="*/ 82389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F416B54-9A9A-C046-3F45-11FCC5DC5449}"/>
                </a:ext>
              </a:extLst>
            </p:cNvPr>
            <p:cNvSpPr/>
            <p:nvPr/>
          </p:nvSpPr>
          <p:spPr>
            <a:xfrm>
              <a:off x="2480037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1DA4E1B3-392F-0B47-E27B-BCC54B1B885A}"/>
                </a:ext>
              </a:extLst>
            </p:cNvPr>
            <p:cNvSpPr/>
            <p:nvPr/>
          </p:nvSpPr>
          <p:spPr>
            <a:xfrm>
              <a:off x="2612453" y="1183019"/>
              <a:ext cx="83799" cy="132109"/>
            </a:xfrm>
            <a:custGeom>
              <a:avLst/>
              <a:gdLst>
                <a:gd name="connsiteX0" fmla="*/ 40675 w 83799"/>
                <a:gd name="connsiteY0" fmla="*/ 131814 h 132109"/>
                <a:gd name="connsiteX1" fmla="*/ 19744 w 83799"/>
                <a:gd name="connsiteY1" fmla="*/ 129522 h 132109"/>
                <a:gd name="connsiteX2" fmla="*/ 1930 w 83799"/>
                <a:gd name="connsiteY2" fmla="*/ 122721 h 132109"/>
                <a:gd name="connsiteX3" fmla="*/ 0 w 83799"/>
                <a:gd name="connsiteY3" fmla="*/ 90710 h 132109"/>
                <a:gd name="connsiteX4" fmla="*/ 3117 w 83799"/>
                <a:gd name="connsiteY4" fmla="*/ 90710 h 132109"/>
                <a:gd name="connsiteX5" fmla="*/ 13435 w 83799"/>
                <a:gd name="connsiteY5" fmla="*/ 111853 h 132109"/>
                <a:gd name="connsiteX6" fmla="*/ 26869 w 83799"/>
                <a:gd name="connsiteY6" fmla="*/ 119985 h 132109"/>
                <a:gd name="connsiteX7" fmla="*/ 40155 w 83799"/>
                <a:gd name="connsiteY7" fmla="*/ 122499 h 132109"/>
                <a:gd name="connsiteX8" fmla="*/ 57969 w 83799"/>
                <a:gd name="connsiteY8" fmla="*/ 116659 h 132109"/>
                <a:gd name="connsiteX9" fmla="*/ 64501 w 83799"/>
                <a:gd name="connsiteY9" fmla="*/ 100764 h 132109"/>
                <a:gd name="connsiteX10" fmla="*/ 60864 w 83799"/>
                <a:gd name="connsiteY10" fmla="*/ 88048 h 132109"/>
                <a:gd name="connsiteX11" fmla="*/ 50176 w 83799"/>
                <a:gd name="connsiteY11" fmla="*/ 79547 h 132109"/>
                <a:gd name="connsiteX12" fmla="*/ 32733 w 83799"/>
                <a:gd name="connsiteY12" fmla="*/ 70749 h 132109"/>
                <a:gd name="connsiteX13" fmla="*/ 11505 w 83799"/>
                <a:gd name="connsiteY13" fmla="*/ 56851 h 132109"/>
                <a:gd name="connsiteX14" fmla="*/ 4082 w 83799"/>
                <a:gd name="connsiteY14" fmla="*/ 36373 h 132109"/>
                <a:gd name="connsiteX15" fmla="*/ 7497 w 83799"/>
                <a:gd name="connsiteY15" fmla="*/ 22918 h 132109"/>
                <a:gd name="connsiteX16" fmla="*/ 16775 w 83799"/>
                <a:gd name="connsiteY16" fmla="*/ 11311 h 132109"/>
                <a:gd name="connsiteX17" fmla="*/ 29838 w 83799"/>
                <a:gd name="connsiteY17" fmla="*/ 3105 h 132109"/>
                <a:gd name="connsiteX18" fmla="*/ 44831 w 83799"/>
                <a:gd name="connsiteY18" fmla="*/ 0 h 132109"/>
                <a:gd name="connsiteX19" fmla="*/ 61977 w 83799"/>
                <a:gd name="connsiteY19" fmla="*/ 2144 h 132109"/>
                <a:gd name="connsiteX20" fmla="*/ 77787 w 83799"/>
                <a:gd name="connsiteY20" fmla="*/ 8354 h 132109"/>
                <a:gd name="connsiteX21" fmla="*/ 79717 w 83799"/>
                <a:gd name="connsiteY21" fmla="*/ 39404 h 132109"/>
                <a:gd name="connsiteX22" fmla="*/ 76599 w 83799"/>
                <a:gd name="connsiteY22" fmla="*/ 39404 h 132109"/>
                <a:gd name="connsiteX23" fmla="*/ 66431 w 83799"/>
                <a:gd name="connsiteY23" fmla="*/ 18630 h 132109"/>
                <a:gd name="connsiteX24" fmla="*/ 55149 w 83799"/>
                <a:gd name="connsiteY24" fmla="*/ 11681 h 132109"/>
                <a:gd name="connsiteX25" fmla="*/ 43644 w 83799"/>
                <a:gd name="connsiteY25" fmla="*/ 9537 h 132109"/>
                <a:gd name="connsiteX26" fmla="*/ 29690 w 83799"/>
                <a:gd name="connsiteY26" fmla="*/ 15155 h 132109"/>
                <a:gd name="connsiteX27" fmla="*/ 24123 w 83799"/>
                <a:gd name="connsiteY27" fmla="*/ 29349 h 132109"/>
                <a:gd name="connsiteX28" fmla="*/ 30061 w 83799"/>
                <a:gd name="connsiteY28" fmla="*/ 44283 h 132109"/>
                <a:gd name="connsiteX29" fmla="*/ 49285 w 83799"/>
                <a:gd name="connsiteY29" fmla="*/ 55964 h 132109"/>
                <a:gd name="connsiteX30" fmla="*/ 68657 w 83799"/>
                <a:gd name="connsiteY30" fmla="*/ 66757 h 132109"/>
                <a:gd name="connsiteX31" fmla="*/ 80088 w 83799"/>
                <a:gd name="connsiteY31" fmla="*/ 78290 h 132109"/>
                <a:gd name="connsiteX32" fmla="*/ 83799 w 83799"/>
                <a:gd name="connsiteY32" fmla="*/ 94628 h 132109"/>
                <a:gd name="connsiteX33" fmla="*/ 79939 w 83799"/>
                <a:gd name="connsiteY33" fmla="*/ 110744 h 132109"/>
                <a:gd name="connsiteX34" fmla="*/ 69622 w 83799"/>
                <a:gd name="connsiteY34" fmla="*/ 122499 h 132109"/>
                <a:gd name="connsiteX35" fmla="*/ 55668 w 83799"/>
                <a:gd name="connsiteY35" fmla="*/ 129670 h 132109"/>
                <a:gd name="connsiteX36" fmla="*/ 40749 w 83799"/>
                <a:gd name="connsiteY36" fmla="*/ 132110 h 132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799" h="132109">
                  <a:moveTo>
                    <a:pt x="40675" y="131814"/>
                  </a:moveTo>
                  <a:cubicBezTo>
                    <a:pt x="32510" y="131814"/>
                    <a:pt x="25533" y="131075"/>
                    <a:pt x="19744" y="129522"/>
                  </a:cubicBezTo>
                  <a:cubicBezTo>
                    <a:pt x="13954" y="127970"/>
                    <a:pt x="8016" y="125678"/>
                    <a:pt x="1930" y="122721"/>
                  </a:cubicBezTo>
                  <a:lnTo>
                    <a:pt x="0" y="90710"/>
                  </a:lnTo>
                  <a:lnTo>
                    <a:pt x="3117" y="90710"/>
                  </a:lnTo>
                  <a:lnTo>
                    <a:pt x="13435" y="111853"/>
                  </a:lnTo>
                  <a:cubicBezTo>
                    <a:pt x="17962" y="115624"/>
                    <a:pt x="22490" y="118359"/>
                    <a:pt x="26869" y="119985"/>
                  </a:cubicBezTo>
                  <a:cubicBezTo>
                    <a:pt x="31323" y="121686"/>
                    <a:pt x="35702" y="122499"/>
                    <a:pt x="40155" y="122499"/>
                  </a:cubicBezTo>
                  <a:cubicBezTo>
                    <a:pt x="47652" y="122499"/>
                    <a:pt x="53664" y="120577"/>
                    <a:pt x="57969" y="116659"/>
                  </a:cubicBezTo>
                  <a:cubicBezTo>
                    <a:pt x="62274" y="112740"/>
                    <a:pt x="64501" y="107491"/>
                    <a:pt x="64501" y="100764"/>
                  </a:cubicBezTo>
                  <a:cubicBezTo>
                    <a:pt x="64501" y="95441"/>
                    <a:pt x="63313" y="91227"/>
                    <a:pt x="60864" y="88048"/>
                  </a:cubicBezTo>
                  <a:cubicBezTo>
                    <a:pt x="58489" y="84869"/>
                    <a:pt x="54926" y="82060"/>
                    <a:pt x="50176" y="79547"/>
                  </a:cubicBezTo>
                  <a:cubicBezTo>
                    <a:pt x="45425" y="77033"/>
                    <a:pt x="39636" y="74076"/>
                    <a:pt x="32733" y="70749"/>
                  </a:cubicBezTo>
                  <a:cubicBezTo>
                    <a:pt x="23529" y="66314"/>
                    <a:pt x="16404" y="61730"/>
                    <a:pt x="11505" y="56851"/>
                  </a:cubicBezTo>
                  <a:cubicBezTo>
                    <a:pt x="6606" y="51971"/>
                    <a:pt x="4082" y="45170"/>
                    <a:pt x="4082" y="36373"/>
                  </a:cubicBezTo>
                  <a:cubicBezTo>
                    <a:pt x="4082" y="31715"/>
                    <a:pt x="5196" y="27206"/>
                    <a:pt x="7497" y="22918"/>
                  </a:cubicBezTo>
                  <a:cubicBezTo>
                    <a:pt x="9798" y="18556"/>
                    <a:pt x="12841" y="14712"/>
                    <a:pt x="16775" y="11311"/>
                  </a:cubicBezTo>
                  <a:cubicBezTo>
                    <a:pt x="20709" y="7910"/>
                    <a:pt x="25014" y="5175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9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431" y="18630"/>
                  </a:lnTo>
                  <a:cubicBezTo>
                    <a:pt x="62274" y="15377"/>
                    <a:pt x="58489" y="13085"/>
                    <a:pt x="55149" y="11681"/>
                  </a:cubicBezTo>
                  <a:cubicBezTo>
                    <a:pt x="51809" y="10276"/>
                    <a:pt x="47949" y="9537"/>
                    <a:pt x="43644" y="9537"/>
                  </a:cubicBezTo>
                  <a:cubicBezTo>
                    <a:pt x="38077" y="9537"/>
                    <a:pt x="33401" y="11385"/>
                    <a:pt x="29690" y="15155"/>
                  </a:cubicBezTo>
                  <a:cubicBezTo>
                    <a:pt x="25978" y="18926"/>
                    <a:pt x="24123" y="23657"/>
                    <a:pt x="24123" y="29349"/>
                  </a:cubicBezTo>
                  <a:cubicBezTo>
                    <a:pt x="24123" y="35707"/>
                    <a:pt x="26127" y="40660"/>
                    <a:pt x="30061" y="44283"/>
                  </a:cubicBezTo>
                  <a:cubicBezTo>
                    <a:pt x="33995" y="47905"/>
                    <a:pt x="40452" y="51750"/>
                    <a:pt x="49285" y="55964"/>
                  </a:cubicBezTo>
                  <a:cubicBezTo>
                    <a:pt x="57078" y="59734"/>
                    <a:pt x="63536" y="63282"/>
                    <a:pt x="68657" y="66757"/>
                  </a:cubicBezTo>
                  <a:cubicBezTo>
                    <a:pt x="73779" y="70158"/>
                    <a:pt x="77564" y="74002"/>
                    <a:pt x="80088" y="78290"/>
                  </a:cubicBezTo>
                  <a:cubicBezTo>
                    <a:pt x="82537" y="82578"/>
                    <a:pt x="83799" y="87974"/>
                    <a:pt x="83799" y="94628"/>
                  </a:cubicBezTo>
                  <a:cubicBezTo>
                    <a:pt x="83799" y="100690"/>
                    <a:pt x="82537" y="106087"/>
                    <a:pt x="79939" y="110744"/>
                  </a:cubicBezTo>
                  <a:cubicBezTo>
                    <a:pt x="77342" y="115402"/>
                    <a:pt x="73927" y="119320"/>
                    <a:pt x="69622" y="122499"/>
                  </a:cubicBezTo>
                  <a:cubicBezTo>
                    <a:pt x="65317" y="125678"/>
                    <a:pt x="60715" y="128043"/>
                    <a:pt x="55668" y="129670"/>
                  </a:cubicBezTo>
                  <a:cubicBezTo>
                    <a:pt x="50695" y="131296"/>
                    <a:pt x="45722" y="132110"/>
                    <a:pt x="40749" y="132110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BE3216AA-031D-2196-10EA-9F1385B400E7}"/>
                </a:ext>
              </a:extLst>
            </p:cNvPr>
            <p:cNvSpPr/>
            <p:nvPr/>
          </p:nvSpPr>
          <p:spPr>
            <a:xfrm>
              <a:off x="2727649" y="1182871"/>
              <a:ext cx="111558" cy="131961"/>
            </a:xfrm>
            <a:custGeom>
              <a:avLst/>
              <a:gdLst>
                <a:gd name="connsiteX0" fmla="*/ 65243 w 111558"/>
                <a:gd name="connsiteY0" fmla="*/ 131962 h 131961"/>
                <a:gd name="connsiteX1" fmla="*/ 30580 w 111558"/>
                <a:gd name="connsiteY1" fmla="*/ 123830 h 131961"/>
                <a:gd name="connsiteX2" fmla="*/ 8016 w 111558"/>
                <a:gd name="connsiteY2" fmla="*/ 101503 h 131961"/>
                <a:gd name="connsiteX3" fmla="*/ 0 w 111558"/>
                <a:gd name="connsiteY3" fmla="*/ 69271 h 131961"/>
                <a:gd name="connsiteX4" fmla="*/ 5493 w 111558"/>
                <a:gd name="connsiteY4" fmla="*/ 42878 h 131961"/>
                <a:gd name="connsiteX5" fmla="*/ 20412 w 111558"/>
                <a:gd name="connsiteY5" fmla="*/ 20774 h 131961"/>
                <a:gd name="connsiteX6" fmla="*/ 42159 w 111558"/>
                <a:gd name="connsiteY6" fmla="*/ 5545 h 131961"/>
                <a:gd name="connsiteX7" fmla="*/ 68286 w 111558"/>
                <a:gd name="connsiteY7" fmla="*/ 0 h 131961"/>
                <a:gd name="connsiteX8" fmla="*/ 85061 w 111558"/>
                <a:gd name="connsiteY8" fmla="*/ 1257 h 131961"/>
                <a:gd name="connsiteX9" fmla="*/ 97234 w 111558"/>
                <a:gd name="connsiteY9" fmla="*/ 4584 h 131961"/>
                <a:gd name="connsiteX10" fmla="*/ 108070 w 111558"/>
                <a:gd name="connsiteY10" fmla="*/ 9315 h 131961"/>
                <a:gd name="connsiteX11" fmla="*/ 109258 w 111558"/>
                <a:gd name="connsiteY11" fmla="*/ 43839 h 131961"/>
                <a:gd name="connsiteX12" fmla="*/ 105769 w 111558"/>
                <a:gd name="connsiteY12" fmla="*/ 43839 h 131961"/>
                <a:gd name="connsiteX13" fmla="*/ 92335 w 111558"/>
                <a:gd name="connsiteY13" fmla="*/ 18630 h 131961"/>
                <a:gd name="connsiteX14" fmla="*/ 80385 w 111558"/>
                <a:gd name="connsiteY14" fmla="*/ 11829 h 131961"/>
                <a:gd name="connsiteX15" fmla="*/ 68435 w 111558"/>
                <a:gd name="connsiteY15" fmla="*/ 9685 h 131961"/>
                <a:gd name="connsiteX16" fmla="*/ 44238 w 111558"/>
                <a:gd name="connsiteY16" fmla="*/ 16634 h 131961"/>
                <a:gd name="connsiteX17" fmla="*/ 27389 w 111558"/>
                <a:gd name="connsiteY17" fmla="*/ 35929 h 131961"/>
                <a:gd name="connsiteX18" fmla="*/ 21228 w 111558"/>
                <a:gd name="connsiteY18" fmla="*/ 64391 h 131961"/>
                <a:gd name="connsiteX19" fmla="*/ 27166 w 111558"/>
                <a:gd name="connsiteY19" fmla="*/ 95367 h 131961"/>
                <a:gd name="connsiteX20" fmla="*/ 43273 w 111558"/>
                <a:gd name="connsiteY20" fmla="*/ 115032 h 131961"/>
                <a:gd name="connsiteX21" fmla="*/ 65688 w 111558"/>
                <a:gd name="connsiteY21" fmla="*/ 121834 h 131961"/>
                <a:gd name="connsiteX22" fmla="*/ 82760 w 111558"/>
                <a:gd name="connsiteY22" fmla="*/ 119098 h 131961"/>
                <a:gd name="connsiteX23" fmla="*/ 95155 w 111558"/>
                <a:gd name="connsiteY23" fmla="*/ 112666 h 131961"/>
                <a:gd name="connsiteX24" fmla="*/ 108219 w 111558"/>
                <a:gd name="connsiteY24" fmla="*/ 90932 h 131961"/>
                <a:gd name="connsiteX25" fmla="*/ 111559 w 111558"/>
                <a:gd name="connsiteY25" fmla="*/ 90932 h 131961"/>
                <a:gd name="connsiteX26" fmla="*/ 109258 w 111558"/>
                <a:gd name="connsiteY26" fmla="*/ 122203 h 131961"/>
                <a:gd name="connsiteX27" fmla="*/ 90925 w 111558"/>
                <a:gd name="connsiteY27" fmla="*/ 129152 h 131961"/>
                <a:gd name="connsiteX28" fmla="*/ 65614 w 111558"/>
                <a:gd name="connsiteY28" fmla="*/ 131888 h 131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11558" h="131961">
                  <a:moveTo>
                    <a:pt x="65243" y="131962"/>
                  </a:moveTo>
                  <a:cubicBezTo>
                    <a:pt x="51883" y="131962"/>
                    <a:pt x="40304" y="129226"/>
                    <a:pt x="30580" y="123830"/>
                  </a:cubicBezTo>
                  <a:cubicBezTo>
                    <a:pt x="20857" y="118359"/>
                    <a:pt x="13286" y="110966"/>
                    <a:pt x="8016" y="101503"/>
                  </a:cubicBezTo>
                  <a:cubicBezTo>
                    <a:pt x="2672" y="92040"/>
                    <a:pt x="0" y="81321"/>
                    <a:pt x="0" y="69271"/>
                  </a:cubicBezTo>
                  <a:cubicBezTo>
                    <a:pt x="0" y="59956"/>
                    <a:pt x="1781" y="51158"/>
                    <a:pt x="5493" y="42878"/>
                  </a:cubicBezTo>
                  <a:cubicBezTo>
                    <a:pt x="9130" y="34598"/>
                    <a:pt x="14103" y="27206"/>
                    <a:pt x="20412" y="20774"/>
                  </a:cubicBezTo>
                  <a:cubicBezTo>
                    <a:pt x="26721" y="14268"/>
                    <a:pt x="33921" y="9241"/>
                    <a:pt x="42159" y="5545"/>
                  </a:cubicBezTo>
                  <a:cubicBezTo>
                    <a:pt x="50324" y="1848"/>
                    <a:pt x="59008" y="0"/>
                    <a:pt x="68286" y="0"/>
                  </a:cubicBezTo>
                  <a:cubicBezTo>
                    <a:pt x="74892" y="0"/>
                    <a:pt x="80459" y="444"/>
                    <a:pt x="85061" y="1257"/>
                  </a:cubicBezTo>
                  <a:cubicBezTo>
                    <a:pt x="89589" y="2070"/>
                    <a:pt x="93671" y="3179"/>
                    <a:pt x="97234" y="4584"/>
                  </a:cubicBezTo>
                  <a:cubicBezTo>
                    <a:pt x="100796" y="5914"/>
                    <a:pt x="104434" y="7541"/>
                    <a:pt x="108070" y="9315"/>
                  </a:cubicBezTo>
                  <a:lnTo>
                    <a:pt x="109258" y="43839"/>
                  </a:lnTo>
                  <a:lnTo>
                    <a:pt x="105769" y="43839"/>
                  </a:lnTo>
                  <a:lnTo>
                    <a:pt x="92335" y="18630"/>
                  </a:lnTo>
                  <a:cubicBezTo>
                    <a:pt x="87881" y="15525"/>
                    <a:pt x="83948" y="13233"/>
                    <a:pt x="80385" y="11829"/>
                  </a:cubicBezTo>
                  <a:cubicBezTo>
                    <a:pt x="76822" y="10424"/>
                    <a:pt x="72814" y="9685"/>
                    <a:pt x="68435" y="9685"/>
                  </a:cubicBezTo>
                  <a:cubicBezTo>
                    <a:pt x="59454" y="9685"/>
                    <a:pt x="51437" y="12050"/>
                    <a:pt x="44238" y="16634"/>
                  </a:cubicBezTo>
                  <a:cubicBezTo>
                    <a:pt x="37038" y="21217"/>
                    <a:pt x="31471" y="27723"/>
                    <a:pt x="27389" y="35929"/>
                  </a:cubicBezTo>
                  <a:cubicBezTo>
                    <a:pt x="23306" y="44135"/>
                    <a:pt x="21228" y="53598"/>
                    <a:pt x="21228" y="64391"/>
                  </a:cubicBezTo>
                  <a:cubicBezTo>
                    <a:pt x="21228" y="76442"/>
                    <a:pt x="23232" y="86718"/>
                    <a:pt x="27166" y="95367"/>
                  </a:cubicBezTo>
                  <a:cubicBezTo>
                    <a:pt x="31100" y="103943"/>
                    <a:pt x="36518" y="110523"/>
                    <a:pt x="43273" y="115032"/>
                  </a:cubicBezTo>
                  <a:cubicBezTo>
                    <a:pt x="50027" y="119542"/>
                    <a:pt x="57524" y="121834"/>
                    <a:pt x="65688" y="121834"/>
                  </a:cubicBezTo>
                  <a:cubicBezTo>
                    <a:pt x="72443" y="121834"/>
                    <a:pt x="78158" y="120946"/>
                    <a:pt x="82760" y="119098"/>
                  </a:cubicBezTo>
                  <a:cubicBezTo>
                    <a:pt x="87362" y="117250"/>
                    <a:pt x="91518" y="115180"/>
                    <a:pt x="95155" y="112666"/>
                  </a:cubicBezTo>
                  <a:lnTo>
                    <a:pt x="108219" y="90932"/>
                  </a:lnTo>
                  <a:lnTo>
                    <a:pt x="111559" y="90932"/>
                  </a:lnTo>
                  <a:lnTo>
                    <a:pt x="109258" y="122203"/>
                  </a:lnTo>
                  <a:cubicBezTo>
                    <a:pt x="103543" y="125086"/>
                    <a:pt x="97456" y="127378"/>
                    <a:pt x="90925" y="129152"/>
                  </a:cubicBezTo>
                  <a:cubicBezTo>
                    <a:pt x="84393" y="130927"/>
                    <a:pt x="76006" y="131888"/>
                    <a:pt x="65614" y="131888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0ABABFE0-01A1-2C95-34A0-DBEBBFB4B564}"/>
                </a:ext>
              </a:extLst>
            </p:cNvPr>
            <p:cNvSpPr/>
            <p:nvPr/>
          </p:nvSpPr>
          <p:spPr>
            <a:xfrm>
              <a:off x="2870086" y="1183019"/>
              <a:ext cx="131079" cy="131887"/>
            </a:xfrm>
            <a:custGeom>
              <a:avLst/>
              <a:gdLst>
                <a:gd name="connsiteX0" fmla="*/ 69325 w 131079"/>
                <a:gd name="connsiteY0" fmla="*/ 122129 h 131887"/>
                <a:gd name="connsiteX1" fmla="*/ 90182 w 131079"/>
                <a:gd name="connsiteY1" fmla="*/ 115919 h 131887"/>
                <a:gd name="connsiteX2" fmla="*/ 104211 w 131079"/>
                <a:gd name="connsiteY2" fmla="*/ 98472 h 131887"/>
                <a:gd name="connsiteX3" fmla="*/ 109258 w 131079"/>
                <a:gd name="connsiteY3" fmla="*/ 71858 h 131887"/>
                <a:gd name="connsiteX4" fmla="*/ 103023 w 131079"/>
                <a:gd name="connsiteY4" fmla="*/ 38960 h 131887"/>
                <a:gd name="connsiteX5" fmla="*/ 86100 w 131079"/>
                <a:gd name="connsiteY5" fmla="*/ 17151 h 131887"/>
                <a:gd name="connsiteX6" fmla="*/ 62348 w 131079"/>
                <a:gd name="connsiteY6" fmla="*/ 9389 h 131887"/>
                <a:gd name="connsiteX7" fmla="*/ 41343 w 131079"/>
                <a:gd name="connsiteY7" fmla="*/ 15525 h 131887"/>
                <a:gd name="connsiteX8" fmla="*/ 27017 w 131079"/>
                <a:gd name="connsiteY8" fmla="*/ 32898 h 131887"/>
                <a:gd name="connsiteX9" fmla="*/ 21822 w 131079"/>
                <a:gd name="connsiteY9" fmla="*/ 59512 h 131887"/>
                <a:gd name="connsiteX10" fmla="*/ 28131 w 131079"/>
                <a:gd name="connsiteY10" fmla="*/ 92484 h 131887"/>
                <a:gd name="connsiteX11" fmla="*/ 45277 w 131079"/>
                <a:gd name="connsiteY11" fmla="*/ 114441 h 131887"/>
                <a:gd name="connsiteX12" fmla="*/ 69325 w 131079"/>
                <a:gd name="connsiteY12" fmla="*/ 122203 h 131887"/>
                <a:gd name="connsiteX13" fmla="*/ 65466 w 131079"/>
                <a:gd name="connsiteY13" fmla="*/ 131888 h 131887"/>
                <a:gd name="connsiteX14" fmla="*/ 39487 w 131079"/>
                <a:gd name="connsiteY14" fmla="*/ 126935 h 131887"/>
                <a:gd name="connsiteX15" fmla="*/ 18630 w 131079"/>
                <a:gd name="connsiteY15" fmla="*/ 113184 h 131887"/>
                <a:gd name="connsiteX16" fmla="*/ 4899 w 131079"/>
                <a:gd name="connsiteY16" fmla="*/ 92336 h 131887"/>
                <a:gd name="connsiteX17" fmla="*/ 0 w 131079"/>
                <a:gd name="connsiteY17" fmla="*/ 65944 h 131887"/>
                <a:gd name="connsiteX18" fmla="*/ 4899 w 131079"/>
                <a:gd name="connsiteY18" fmla="*/ 39552 h 131887"/>
                <a:gd name="connsiteX19" fmla="*/ 18630 w 131079"/>
                <a:gd name="connsiteY19" fmla="*/ 18704 h 131887"/>
                <a:gd name="connsiteX20" fmla="*/ 39487 w 131079"/>
                <a:gd name="connsiteY20" fmla="*/ 4953 h 131887"/>
                <a:gd name="connsiteX21" fmla="*/ 65466 w 131079"/>
                <a:gd name="connsiteY21" fmla="*/ 0 h 131887"/>
                <a:gd name="connsiteX22" fmla="*/ 91444 w 131079"/>
                <a:gd name="connsiteY22" fmla="*/ 4953 h 131887"/>
                <a:gd name="connsiteX23" fmla="*/ 112301 w 131079"/>
                <a:gd name="connsiteY23" fmla="*/ 18704 h 131887"/>
                <a:gd name="connsiteX24" fmla="*/ 126107 w 131079"/>
                <a:gd name="connsiteY24" fmla="*/ 39552 h 131887"/>
                <a:gd name="connsiteX25" fmla="*/ 131080 w 131079"/>
                <a:gd name="connsiteY25" fmla="*/ 65944 h 131887"/>
                <a:gd name="connsiteX26" fmla="*/ 126107 w 131079"/>
                <a:gd name="connsiteY26" fmla="*/ 92336 h 131887"/>
                <a:gd name="connsiteX27" fmla="*/ 112301 w 131079"/>
                <a:gd name="connsiteY27" fmla="*/ 113184 h 131887"/>
                <a:gd name="connsiteX28" fmla="*/ 91444 w 131079"/>
                <a:gd name="connsiteY28" fmla="*/ 126935 h 131887"/>
                <a:gd name="connsiteX29" fmla="*/ 65466 w 131079"/>
                <a:gd name="connsiteY29" fmla="*/ 131888 h 131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31079" h="131887">
                  <a:moveTo>
                    <a:pt x="69325" y="122129"/>
                  </a:moveTo>
                  <a:cubicBezTo>
                    <a:pt x="77267" y="122129"/>
                    <a:pt x="84170" y="120059"/>
                    <a:pt x="90182" y="115919"/>
                  </a:cubicBezTo>
                  <a:cubicBezTo>
                    <a:pt x="96120" y="111779"/>
                    <a:pt x="100796" y="105939"/>
                    <a:pt x="104211" y="98472"/>
                  </a:cubicBezTo>
                  <a:cubicBezTo>
                    <a:pt x="107551" y="91005"/>
                    <a:pt x="109258" y="82134"/>
                    <a:pt x="109258" y="71858"/>
                  </a:cubicBezTo>
                  <a:cubicBezTo>
                    <a:pt x="109258" y="59290"/>
                    <a:pt x="107180" y="48349"/>
                    <a:pt x="103023" y="38960"/>
                  </a:cubicBezTo>
                  <a:cubicBezTo>
                    <a:pt x="98867" y="29571"/>
                    <a:pt x="93226" y="22326"/>
                    <a:pt x="86100" y="17151"/>
                  </a:cubicBezTo>
                  <a:cubicBezTo>
                    <a:pt x="78974" y="11976"/>
                    <a:pt x="71033" y="9389"/>
                    <a:pt x="62348" y="9389"/>
                  </a:cubicBezTo>
                  <a:cubicBezTo>
                    <a:pt x="54406" y="9389"/>
                    <a:pt x="47429" y="11459"/>
                    <a:pt x="41343" y="15525"/>
                  </a:cubicBezTo>
                  <a:cubicBezTo>
                    <a:pt x="35256" y="19591"/>
                    <a:pt x="30506" y="25357"/>
                    <a:pt x="27017" y="32898"/>
                  </a:cubicBezTo>
                  <a:cubicBezTo>
                    <a:pt x="23603" y="40439"/>
                    <a:pt x="21822" y="49236"/>
                    <a:pt x="21822" y="59512"/>
                  </a:cubicBezTo>
                  <a:cubicBezTo>
                    <a:pt x="21822" y="72080"/>
                    <a:pt x="23900" y="83021"/>
                    <a:pt x="28131" y="92484"/>
                  </a:cubicBezTo>
                  <a:cubicBezTo>
                    <a:pt x="32362" y="101947"/>
                    <a:pt x="38077" y="109266"/>
                    <a:pt x="45277" y="114441"/>
                  </a:cubicBezTo>
                  <a:cubicBezTo>
                    <a:pt x="52477" y="119616"/>
                    <a:pt x="60493" y="122203"/>
                    <a:pt x="69325" y="122203"/>
                  </a:cubicBezTo>
                  <a:moveTo>
                    <a:pt x="65466" y="131888"/>
                  </a:moveTo>
                  <a:cubicBezTo>
                    <a:pt x="56113" y="131888"/>
                    <a:pt x="47429" y="130261"/>
                    <a:pt x="39487" y="126935"/>
                  </a:cubicBezTo>
                  <a:cubicBezTo>
                    <a:pt x="31471" y="123608"/>
                    <a:pt x="24568" y="119024"/>
                    <a:pt x="18630" y="113184"/>
                  </a:cubicBezTo>
                  <a:cubicBezTo>
                    <a:pt x="12692" y="107270"/>
                    <a:pt x="8165" y="100320"/>
                    <a:pt x="4899" y="92336"/>
                  </a:cubicBezTo>
                  <a:cubicBezTo>
                    <a:pt x="1633" y="84352"/>
                    <a:pt x="0" y="75555"/>
                    <a:pt x="0" y="65944"/>
                  </a:cubicBezTo>
                  <a:cubicBezTo>
                    <a:pt x="0" y="56333"/>
                    <a:pt x="1633" y="47610"/>
                    <a:pt x="4899" y="39552"/>
                  </a:cubicBezTo>
                  <a:cubicBezTo>
                    <a:pt x="8165" y="31567"/>
                    <a:pt x="12692" y="24544"/>
                    <a:pt x="18630" y="18704"/>
                  </a:cubicBezTo>
                  <a:cubicBezTo>
                    <a:pt x="24568" y="12790"/>
                    <a:pt x="31471" y="8206"/>
                    <a:pt x="39487" y="4953"/>
                  </a:cubicBezTo>
                  <a:cubicBezTo>
                    <a:pt x="47503" y="1626"/>
                    <a:pt x="56113" y="0"/>
                    <a:pt x="65466" y="0"/>
                  </a:cubicBezTo>
                  <a:cubicBezTo>
                    <a:pt x="74818" y="0"/>
                    <a:pt x="83502" y="1626"/>
                    <a:pt x="91444" y="4953"/>
                  </a:cubicBezTo>
                  <a:cubicBezTo>
                    <a:pt x="99460" y="8280"/>
                    <a:pt x="106363" y="12864"/>
                    <a:pt x="112301" y="18704"/>
                  </a:cubicBezTo>
                  <a:cubicBezTo>
                    <a:pt x="118239" y="24618"/>
                    <a:pt x="122841" y="31567"/>
                    <a:pt x="126107" y="39552"/>
                  </a:cubicBezTo>
                  <a:cubicBezTo>
                    <a:pt x="129447" y="47536"/>
                    <a:pt x="131080" y="56407"/>
                    <a:pt x="131080" y="65944"/>
                  </a:cubicBezTo>
                  <a:cubicBezTo>
                    <a:pt x="131080" y="75481"/>
                    <a:pt x="129447" y="84352"/>
                    <a:pt x="126107" y="92336"/>
                  </a:cubicBezTo>
                  <a:cubicBezTo>
                    <a:pt x="122767" y="100320"/>
                    <a:pt x="118165" y="107344"/>
                    <a:pt x="112301" y="113184"/>
                  </a:cubicBezTo>
                  <a:cubicBezTo>
                    <a:pt x="106363" y="119098"/>
                    <a:pt x="99460" y="123682"/>
                    <a:pt x="91444" y="126935"/>
                  </a:cubicBezTo>
                  <a:cubicBezTo>
                    <a:pt x="83428" y="130261"/>
                    <a:pt x="74818" y="131888"/>
                    <a:pt x="65466" y="131888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579FA255-8ECA-1AB3-3B99-273451767EEF}"/>
                </a:ext>
              </a:extLst>
            </p:cNvPr>
            <p:cNvSpPr/>
            <p:nvPr/>
          </p:nvSpPr>
          <p:spPr>
            <a:xfrm>
              <a:off x="3023359" y="1184867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E7D315C2-D454-E098-3CCB-5FFF632922FC}"/>
                </a:ext>
              </a:extLst>
            </p:cNvPr>
            <p:cNvSpPr/>
            <p:nvPr/>
          </p:nvSpPr>
          <p:spPr>
            <a:xfrm>
              <a:off x="3105599" y="1184867"/>
              <a:ext cx="99311" cy="128043"/>
            </a:xfrm>
            <a:custGeom>
              <a:avLst/>
              <a:gdLst>
                <a:gd name="connsiteX0" fmla="*/ 0 w 99311"/>
                <a:gd name="connsiteY0" fmla="*/ 128043 h 128043"/>
                <a:gd name="connsiteX1" fmla="*/ 0 w 99311"/>
                <a:gd name="connsiteY1" fmla="*/ 124938 h 128043"/>
                <a:gd name="connsiteX2" fmla="*/ 15735 w 99311"/>
                <a:gd name="connsiteY2" fmla="*/ 117176 h 128043"/>
                <a:gd name="connsiteX3" fmla="*/ 15735 w 99311"/>
                <a:gd name="connsiteY3" fmla="*/ 10867 h 128043"/>
                <a:gd name="connsiteX4" fmla="*/ 0 w 99311"/>
                <a:gd name="connsiteY4" fmla="*/ 3105 h 128043"/>
                <a:gd name="connsiteX5" fmla="*/ 0 w 99311"/>
                <a:gd name="connsiteY5" fmla="*/ 0 h 128043"/>
                <a:gd name="connsiteX6" fmla="*/ 53961 w 99311"/>
                <a:gd name="connsiteY6" fmla="*/ 0 h 128043"/>
                <a:gd name="connsiteX7" fmla="*/ 53961 w 99311"/>
                <a:gd name="connsiteY7" fmla="*/ 3105 h 128043"/>
                <a:gd name="connsiteX8" fmla="*/ 36221 w 99311"/>
                <a:gd name="connsiteY8" fmla="*/ 10867 h 128043"/>
                <a:gd name="connsiteX9" fmla="*/ 36221 w 99311"/>
                <a:gd name="connsiteY9" fmla="*/ 117398 h 128043"/>
                <a:gd name="connsiteX10" fmla="*/ 82389 w 99311"/>
                <a:gd name="connsiteY10" fmla="*/ 117398 h 128043"/>
                <a:gd name="connsiteX11" fmla="*/ 96194 w 99311"/>
                <a:gd name="connsiteY11" fmla="*/ 83982 h 128043"/>
                <a:gd name="connsiteX12" fmla="*/ 99312 w 99311"/>
                <a:gd name="connsiteY12" fmla="*/ 83982 h 128043"/>
                <a:gd name="connsiteX13" fmla="*/ 99312 w 99311"/>
                <a:gd name="connsiteY13" fmla="*/ 128043 h 128043"/>
                <a:gd name="connsiteX14" fmla="*/ 0 w 99311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1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3982"/>
                  </a:lnTo>
                  <a:lnTo>
                    <a:pt x="99312" y="83982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F121C140-FD8C-0F6D-30A7-9435C0107888}"/>
                </a:ext>
              </a:extLst>
            </p:cNvPr>
            <p:cNvSpPr/>
            <p:nvPr/>
          </p:nvSpPr>
          <p:spPr>
            <a:xfrm>
              <a:off x="3255680" y="1197731"/>
              <a:ext cx="107699" cy="103277"/>
            </a:xfrm>
            <a:custGeom>
              <a:avLst/>
              <a:gdLst>
                <a:gd name="connsiteX0" fmla="*/ 0 w 107699"/>
                <a:gd name="connsiteY0" fmla="*/ 102464 h 103277"/>
                <a:gd name="connsiteX1" fmla="*/ 0 w 107699"/>
                <a:gd name="connsiteY1" fmla="*/ 99951 h 103277"/>
                <a:gd name="connsiteX2" fmla="*/ 12618 w 107699"/>
                <a:gd name="connsiteY2" fmla="*/ 93741 h 103277"/>
                <a:gd name="connsiteX3" fmla="*/ 12618 w 107699"/>
                <a:gd name="connsiteY3" fmla="*/ 9019 h 103277"/>
                <a:gd name="connsiteX4" fmla="*/ 148 w 107699"/>
                <a:gd name="connsiteY4" fmla="*/ 2514 h 103277"/>
                <a:gd name="connsiteX5" fmla="*/ 148 w 107699"/>
                <a:gd name="connsiteY5" fmla="*/ 0 h 103277"/>
                <a:gd name="connsiteX6" fmla="*/ 24642 w 107699"/>
                <a:gd name="connsiteY6" fmla="*/ 0 h 103277"/>
                <a:gd name="connsiteX7" fmla="*/ 84319 w 107699"/>
                <a:gd name="connsiteY7" fmla="*/ 73115 h 103277"/>
                <a:gd name="connsiteX8" fmla="*/ 84319 w 107699"/>
                <a:gd name="connsiteY8" fmla="*/ 8576 h 103277"/>
                <a:gd name="connsiteX9" fmla="*/ 68286 w 107699"/>
                <a:gd name="connsiteY9" fmla="*/ 2514 h 103277"/>
                <a:gd name="connsiteX10" fmla="*/ 68286 w 107699"/>
                <a:gd name="connsiteY10" fmla="*/ 0 h 103277"/>
                <a:gd name="connsiteX11" fmla="*/ 107699 w 107699"/>
                <a:gd name="connsiteY11" fmla="*/ 0 h 103277"/>
                <a:gd name="connsiteX12" fmla="*/ 107699 w 107699"/>
                <a:gd name="connsiteY12" fmla="*/ 2514 h 103277"/>
                <a:gd name="connsiteX13" fmla="*/ 95230 w 107699"/>
                <a:gd name="connsiteY13" fmla="*/ 8576 h 103277"/>
                <a:gd name="connsiteX14" fmla="*/ 95230 w 107699"/>
                <a:gd name="connsiteY14" fmla="*/ 103278 h 103277"/>
                <a:gd name="connsiteX15" fmla="*/ 88549 w 107699"/>
                <a:gd name="connsiteY15" fmla="*/ 103278 h 103277"/>
                <a:gd name="connsiteX16" fmla="*/ 23529 w 107699"/>
                <a:gd name="connsiteY16" fmla="*/ 23805 h 103277"/>
                <a:gd name="connsiteX17" fmla="*/ 23529 w 107699"/>
                <a:gd name="connsiteY17" fmla="*/ 93963 h 103277"/>
                <a:gd name="connsiteX18" fmla="*/ 39561 w 107699"/>
                <a:gd name="connsiteY18" fmla="*/ 99951 h 103277"/>
                <a:gd name="connsiteX19" fmla="*/ 39561 w 107699"/>
                <a:gd name="connsiteY19" fmla="*/ 102464 h 103277"/>
                <a:gd name="connsiteX20" fmla="*/ 0 w 107699"/>
                <a:gd name="connsiteY20" fmla="*/ 102464 h 10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7699" h="103277">
                  <a:moveTo>
                    <a:pt x="0" y="102464"/>
                  </a:moveTo>
                  <a:lnTo>
                    <a:pt x="0" y="99951"/>
                  </a:lnTo>
                  <a:lnTo>
                    <a:pt x="12618" y="93741"/>
                  </a:lnTo>
                  <a:lnTo>
                    <a:pt x="12618" y="9019"/>
                  </a:lnTo>
                  <a:lnTo>
                    <a:pt x="148" y="2514"/>
                  </a:lnTo>
                  <a:lnTo>
                    <a:pt x="148" y="0"/>
                  </a:lnTo>
                  <a:lnTo>
                    <a:pt x="24642" y="0"/>
                  </a:lnTo>
                  <a:lnTo>
                    <a:pt x="84319" y="73115"/>
                  </a:lnTo>
                  <a:lnTo>
                    <a:pt x="84319" y="8576"/>
                  </a:lnTo>
                  <a:lnTo>
                    <a:pt x="68286" y="2514"/>
                  </a:lnTo>
                  <a:lnTo>
                    <a:pt x="68286" y="0"/>
                  </a:lnTo>
                  <a:lnTo>
                    <a:pt x="107699" y="0"/>
                  </a:lnTo>
                  <a:lnTo>
                    <a:pt x="107699" y="2514"/>
                  </a:lnTo>
                  <a:lnTo>
                    <a:pt x="95230" y="8576"/>
                  </a:lnTo>
                  <a:lnTo>
                    <a:pt x="95230" y="103278"/>
                  </a:lnTo>
                  <a:lnTo>
                    <a:pt x="88549" y="103278"/>
                  </a:lnTo>
                  <a:lnTo>
                    <a:pt x="23529" y="23805"/>
                  </a:lnTo>
                  <a:lnTo>
                    <a:pt x="23529" y="93963"/>
                  </a:lnTo>
                  <a:lnTo>
                    <a:pt x="39561" y="99951"/>
                  </a:lnTo>
                  <a:lnTo>
                    <a:pt x="39561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F8D0B83A-2575-40D1-9819-F78DC7C91CC0}"/>
                </a:ext>
              </a:extLst>
            </p:cNvPr>
            <p:cNvSpPr/>
            <p:nvPr/>
          </p:nvSpPr>
          <p:spPr>
            <a:xfrm>
              <a:off x="3368798" y="1196696"/>
              <a:ext cx="108144" cy="102833"/>
            </a:xfrm>
            <a:custGeom>
              <a:avLst/>
              <a:gdLst>
                <a:gd name="connsiteX0" fmla="*/ 30951 w 108144"/>
                <a:gd name="connsiteY0" fmla="*/ 69049 h 102833"/>
                <a:gd name="connsiteX1" fmla="*/ 30951 w 108144"/>
                <a:gd name="connsiteY1" fmla="*/ 69049 h 102833"/>
                <a:gd name="connsiteX2" fmla="*/ 50472 w 108144"/>
                <a:gd name="connsiteY2" fmla="*/ 21365 h 102833"/>
                <a:gd name="connsiteX3" fmla="*/ 62423 w 108144"/>
                <a:gd name="connsiteY3" fmla="*/ 50567 h 102833"/>
                <a:gd name="connsiteX4" fmla="*/ 31026 w 108144"/>
                <a:gd name="connsiteY4" fmla="*/ 69123 h 102833"/>
                <a:gd name="connsiteX5" fmla="*/ 97605 w 108144"/>
                <a:gd name="connsiteY5" fmla="*/ 94924 h 102833"/>
                <a:gd name="connsiteX6" fmla="*/ 80385 w 108144"/>
                <a:gd name="connsiteY6" fmla="*/ 53450 h 102833"/>
                <a:gd name="connsiteX7" fmla="*/ 80385 w 108144"/>
                <a:gd name="connsiteY7" fmla="*/ 53450 h 102833"/>
                <a:gd name="connsiteX8" fmla="*/ 95081 w 108144"/>
                <a:gd name="connsiteY8" fmla="*/ 51971 h 102833"/>
                <a:gd name="connsiteX9" fmla="*/ 92186 w 108144"/>
                <a:gd name="connsiteY9" fmla="*/ 44948 h 102833"/>
                <a:gd name="connsiteX10" fmla="*/ 77638 w 108144"/>
                <a:gd name="connsiteY10" fmla="*/ 46649 h 102833"/>
                <a:gd name="connsiteX11" fmla="*/ 77638 w 108144"/>
                <a:gd name="connsiteY11" fmla="*/ 46649 h 102833"/>
                <a:gd name="connsiteX12" fmla="*/ 58266 w 108144"/>
                <a:gd name="connsiteY12" fmla="*/ 0 h 102833"/>
                <a:gd name="connsiteX13" fmla="*/ 49730 w 108144"/>
                <a:gd name="connsiteY13" fmla="*/ 0 h 102833"/>
                <a:gd name="connsiteX14" fmla="*/ 9798 w 108144"/>
                <a:gd name="connsiteY14" fmla="*/ 95293 h 102833"/>
                <a:gd name="connsiteX15" fmla="*/ 0 w 108144"/>
                <a:gd name="connsiteY15" fmla="*/ 100394 h 102833"/>
                <a:gd name="connsiteX16" fmla="*/ 0 w 108144"/>
                <a:gd name="connsiteY16" fmla="*/ 102834 h 102833"/>
                <a:gd name="connsiteX17" fmla="*/ 33549 w 108144"/>
                <a:gd name="connsiteY17" fmla="*/ 102834 h 102833"/>
                <a:gd name="connsiteX18" fmla="*/ 33549 w 108144"/>
                <a:gd name="connsiteY18" fmla="*/ 100394 h 102833"/>
                <a:gd name="connsiteX19" fmla="*/ 20709 w 108144"/>
                <a:gd name="connsiteY19" fmla="*/ 95219 h 102833"/>
                <a:gd name="connsiteX20" fmla="*/ 65243 w 108144"/>
                <a:gd name="connsiteY20" fmla="*/ 56999 h 102833"/>
                <a:gd name="connsiteX21" fmla="*/ 65243 w 108144"/>
                <a:gd name="connsiteY21" fmla="*/ 56999 h 102833"/>
                <a:gd name="connsiteX22" fmla="*/ 80756 w 108144"/>
                <a:gd name="connsiteY22" fmla="*/ 94998 h 102833"/>
                <a:gd name="connsiteX23" fmla="*/ 67099 w 108144"/>
                <a:gd name="connsiteY23" fmla="*/ 100394 h 102833"/>
                <a:gd name="connsiteX24" fmla="*/ 67099 w 108144"/>
                <a:gd name="connsiteY24" fmla="*/ 102834 h 102833"/>
                <a:gd name="connsiteX25" fmla="*/ 108145 w 108144"/>
                <a:gd name="connsiteY25" fmla="*/ 102834 h 102833"/>
                <a:gd name="connsiteX26" fmla="*/ 108145 w 108144"/>
                <a:gd name="connsiteY26" fmla="*/ 100394 h 102833"/>
                <a:gd name="connsiteX27" fmla="*/ 97753 w 108144"/>
                <a:gd name="connsiteY27" fmla="*/ 94850 h 102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8144" h="102833">
                  <a:moveTo>
                    <a:pt x="30951" y="69049"/>
                  </a:moveTo>
                  <a:lnTo>
                    <a:pt x="30951" y="69049"/>
                  </a:lnTo>
                  <a:lnTo>
                    <a:pt x="50472" y="21365"/>
                  </a:lnTo>
                  <a:lnTo>
                    <a:pt x="62423" y="50567"/>
                  </a:lnTo>
                  <a:cubicBezTo>
                    <a:pt x="48617" y="55224"/>
                    <a:pt x="38448" y="62174"/>
                    <a:pt x="31026" y="69123"/>
                  </a:cubicBezTo>
                  <a:moveTo>
                    <a:pt x="97605" y="94924"/>
                  </a:moveTo>
                  <a:lnTo>
                    <a:pt x="80385" y="53450"/>
                  </a:lnTo>
                  <a:lnTo>
                    <a:pt x="80385" y="53450"/>
                  </a:lnTo>
                  <a:cubicBezTo>
                    <a:pt x="84913" y="52711"/>
                    <a:pt x="89811" y="52193"/>
                    <a:pt x="95081" y="51971"/>
                  </a:cubicBezTo>
                  <a:lnTo>
                    <a:pt x="92186" y="44948"/>
                  </a:lnTo>
                  <a:cubicBezTo>
                    <a:pt x="86991" y="45244"/>
                    <a:pt x="82166" y="45835"/>
                    <a:pt x="77638" y="46649"/>
                  </a:cubicBezTo>
                  <a:lnTo>
                    <a:pt x="77638" y="46649"/>
                  </a:lnTo>
                  <a:lnTo>
                    <a:pt x="58266" y="0"/>
                  </a:lnTo>
                  <a:lnTo>
                    <a:pt x="49730" y="0"/>
                  </a:lnTo>
                  <a:lnTo>
                    <a:pt x="9798" y="95293"/>
                  </a:lnTo>
                  <a:lnTo>
                    <a:pt x="0" y="100394"/>
                  </a:lnTo>
                  <a:lnTo>
                    <a:pt x="0" y="102834"/>
                  </a:lnTo>
                  <a:lnTo>
                    <a:pt x="33549" y="102834"/>
                  </a:lnTo>
                  <a:lnTo>
                    <a:pt x="33549" y="100394"/>
                  </a:lnTo>
                  <a:lnTo>
                    <a:pt x="20709" y="95219"/>
                  </a:lnTo>
                  <a:cubicBezTo>
                    <a:pt x="22490" y="90636"/>
                    <a:pt x="33252" y="67570"/>
                    <a:pt x="65243" y="56999"/>
                  </a:cubicBezTo>
                  <a:lnTo>
                    <a:pt x="65243" y="56999"/>
                  </a:lnTo>
                  <a:lnTo>
                    <a:pt x="80756" y="94998"/>
                  </a:lnTo>
                  <a:lnTo>
                    <a:pt x="67099" y="100394"/>
                  </a:lnTo>
                  <a:lnTo>
                    <a:pt x="67099" y="102834"/>
                  </a:lnTo>
                  <a:lnTo>
                    <a:pt x="108145" y="102834"/>
                  </a:lnTo>
                  <a:lnTo>
                    <a:pt x="108145" y="100394"/>
                  </a:lnTo>
                  <a:lnTo>
                    <a:pt x="97753" y="94850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A1A31857-0351-8C4C-C5FD-C546A1EAC676}"/>
                </a:ext>
              </a:extLst>
            </p:cNvPr>
            <p:cNvSpPr/>
            <p:nvPr/>
          </p:nvSpPr>
          <p:spPr>
            <a:xfrm>
              <a:off x="2136899" y="1155074"/>
              <a:ext cx="179028" cy="186150"/>
            </a:xfrm>
            <a:custGeom>
              <a:avLst/>
              <a:gdLst>
                <a:gd name="connsiteX0" fmla="*/ 95155 w 179028"/>
                <a:gd name="connsiteY0" fmla="*/ 174544 h 186150"/>
                <a:gd name="connsiteX1" fmla="*/ 126998 w 179028"/>
                <a:gd name="connsiteY1" fmla="*/ 165525 h 186150"/>
                <a:gd name="connsiteX2" fmla="*/ 148448 w 179028"/>
                <a:gd name="connsiteY2" fmla="*/ 140094 h 186150"/>
                <a:gd name="connsiteX3" fmla="*/ 156168 w 179028"/>
                <a:gd name="connsiteY3" fmla="*/ 101503 h 186150"/>
                <a:gd name="connsiteX4" fmla="*/ 146518 w 179028"/>
                <a:gd name="connsiteY4" fmla="*/ 53894 h 186150"/>
                <a:gd name="connsiteX5" fmla="*/ 120689 w 179028"/>
                <a:gd name="connsiteY5" fmla="*/ 22400 h 186150"/>
                <a:gd name="connsiteX6" fmla="*/ 84690 w 179028"/>
                <a:gd name="connsiteY6" fmla="*/ 11163 h 186150"/>
                <a:gd name="connsiteX7" fmla="*/ 52551 w 179028"/>
                <a:gd name="connsiteY7" fmla="*/ 20035 h 186150"/>
                <a:gd name="connsiteX8" fmla="*/ 30729 w 179028"/>
                <a:gd name="connsiteY8" fmla="*/ 45392 h 186150"/>
                <a:gd name="connsiteX9" fmla="*/ 22861 w 179028"/>
                <a:gd name="connsiteY9" fmla="*/ 83982 h 186150"/>
                <a:gd name="connsiteX10" fmla="*/ 32510 w 179028"/>
                <a:gd name="connsiteY10" fmla="*/ 131740 h 186150"/>
                <a:gd name="connsiteX11" fmla="*/ 58489 w 179028"/>
                <a:gd name="connsiteY11" fmla="*/ 163381 h 186150"/>
                <a:gd name="connsiteX12" fmla="*/ 95155 w 179028"/>
                <a:gd name="connsiteY12" fmla="*/ 174618 h 186150"/>
                <a:gd name="connsiteX13" fmla="*/ 89366 w 179028"/>
                <a:gd name="connsiteY13" fmla="*/ 186151 h 186150"/>
                <a:gd name="connsiteX14" fmla="*/ 53738 w 179028"/>
                <a:gd name="connsiteY14" fmla="*/ 179202 h 186150"/>
                <a:gd name="connsiteX15" fmla="*/ 25459 w 179028"/>
                <a:gd name="connsiteY15" fmla="*/ 159759 h 186150"/>
                <a:gd name="connsiteX16" fmla="*/ 6754 w 179028"/>
                <a:gd name="connsiteY16" fmla="*/ 130335 h 186150"/>
                <a:gd name="connsiteX17" fmla="*/ 0 w 179028"/>
                <a:gd name="connsiteY17" fmla="*/ 93075 h 186150"/>
                <a:gd name="connsiteX18" fmla="*/ 6754 w 179028"/>
                <a:gd name="connsiteY18" fmla="*/ 55816 h 186150"/>
                <a:gd name="connsiteX19" fmla="*/ 25459 w 179028"/>
                <a:gd name="connsiteY19" fmla="*/ 26392 h 186150"/>
                <a:gd name="connsiteX20" fmla="*/ 53738 w 179028"/>
                <a:gd name="connsiteY20" fmla="*/ 6949 h 186150"/>
                <a:gd name="connsiteX21" fmla="*/ 89366 w 179028"/>
                <a:gd name="connsiteY21" fmla="*/ 0 h 186150"/>
                <a:gd name="connsiteX22" fmla="*/ 124994 w 179028"/>
                <a:gd name="connsiteY22" fmla="*/ 6949 h 186150"/>
                <a:gd name="connsiteX23" fmla="*/ 153421 w 179028"/>
                <a:gd name="connsiteY23" fmla="*/ 26392 h 186150"/>
                <a:gd name="connsiteX24" fmla="*/ 172274 w 179028"/>
                <a:gd name="connsiteY24" fmla="*/ 55816 h 186150"/>
                <a:gd name="connsiteX25" fmla="*/ 179029 w 179028"/>
                <a:gd name="connsiteY25" fmla="*/ 93075 h 186150"/>
                <a:gd name="connsiteX26" fmla="*/ 172274 w 179028"/>
                <a:gd name="connsiteY26" fmla="*/ 130335 h 186150"/>
                <a:gd name="connsiteX27" fmla="*/ 153421 w 179028"/>
                <a:gd name="connsiteY27" fmla="*/ 159759 h 186150"/>
                <a:gd name="connsiteX28" fmla="*/ 124994 w 179028"/>
                <a:gd name="connsiteY28" fmla="*/ 179202 h 186150"/>
                <a:gd name="connsiteX29" fmla="*/ 89366 w 179028"/>
                <a:gd name="connsiteY29" fmla="*/ 186151 h 18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9028" h="186150">
                  <a:moveTo>
                    <a:pt x="95155" y="174544"/>
                  </a:moveTo>
                  <a:cubicBezTo>
                    <a:pt x="107254" y="174544"/>
                    <a:pt x="117868" y="171513"/>
                    <a:pt x="126998" y="165525"/>
                  </a:cubicBezTo>
                  <a:cubicBezTo>
                    <a:pt x="136127" y="159537"/>
                    <a:pt x="143327" y="151035"/>
                    <a:pt x="148448" y="140094"/>
                  </a:cubicBezTo>
                  <a:cubicBezTo>
                    <a:pt x="153570" y="129152"/>
                    <a:pt x="156168" y="116289"/>
                    <a:pt x="156168" y="101503"/>
                  </a:cubicBezTo>
                  <a:cubicBezTo>
                    <a:pt x="156168" y="83243"/>
                    <a:pt x="152976" y="67349"/>
                    <a:pt x="146518" y="53894"/>
                  </a:cubicBezTo>
                  <a:cubicBezTo>
                    <a:pt x="140135" y="40365"/>
                    <a:pt x="131525" y="29867"/>
                    <a:pt x="120689" y="22400"/>
                  </a:cubicBezTo>
                  <a:cubicBezTo>
                    <a:pt x="109852" y="14933"/>
                    <a:pt x="97902" y="11163"/>
                    <a:pt x="84690" y="11163"/>
                  </a:cubicBezTo>
                  <a:cubicBezTo>
                    <a:pt x="72591" y="11163"/>
                    <a:pt x="61903" y="14120"/>
                    <a:pt x="52551" y="20035"/>
                  </a:cubicBezTo>
                  <a:cubicBezTo>
                    <a:pt x="43198" y="25949"/>
                    <a:pt x="35924" y="34377"/>
                    <a:pt x="30729" y="45392"/>
                  </a:cubicBezTo>
                  <a:cubicBezTo>
                    <a:pt x="25533" y="56333"/>
                    <a:pt x="22861" y="69197"/>
                    <a:pt x="22861" y="83982"/>
                  </a:cubicBezTo>
                  <a:cubicBezTo>
                    <a:pt x="22861" y="102243"/>
                    <a:pt x="26053" y="118137"/>
                    <a:pt x="32510" y="131740"/>
                  </a:cubicBezTo>
                  <a:cubicBezTo>
                    <a:pt x="38893" y="145343"/>
                    <a:pt x="47578" y="155840"/>
                    <a:pt x="58489" y="163381"/>
                  </a:cubicBezTo>
                  <a:cubicBezTo>
                    <a:pt x="69400" y="170848"/>
                    <a:pt x="81647" y="174618"/>
                    <a:pt x="95155" y="174618"/>
                  </a:cubicBezTo>
                  <a:moveTo>
                    <a:pt x="89366" y="186151"/>
                  </a:moveTo>
                  <a:cubicBezTo>
                    <a:pt x="76525" y="186151"/>
                    <a:pt x="64649" y="183859"/>
                    <a:pt x="53738" y="179202"/>
                  </a:cubicBezTo>
                  <a:cubicBezTo>
                    <a:pt x="42827" y="174544"/>
                    <a:pt x="33401" y="168112"/>
                    <a:pt x="25459" y="159759"/>
                  </a:cubicBezTo>
                  <a:cubicBezTo>
                    <a:pt x="17517" y="151479"/>
                    <a:pt x="11282" y="141646"/>
                    <a:pt x="6754" y="130335"/>
                  </a:cubicBezTo>
                  <a:cubicBezTo>
                    <a:pt x="2301" y="119024"/>
                    <a:pt x="0" y="106604"/>
                    <a:pt x="0" y="93075"/>
                  </a:cubicBezTo>
                  <a:cubicBezTo>
                    <a:pt x="0" y="79547"/>
                    <a:pt x="2227" y="67127"/>
                    <a:pt x="6754" y="55816"/>
                  </a:cubicBezTo>
                  <a:cubicBezTo>
                    <a:pt x="11208" y="44505"/>
                    <a:pt x="17443" y="34672"/>
                    <a:pt x="25459" y="26392"/>
                  </a:cubicBezTo>
                  <a:cubicBezTo>
                    <a:pt x="33401" y="18112"/>
                    <a:pt x="42827" y="11607"/>
                    <a:pt x="53738" y="6949"/>
                  </a:cubicBezTo>
                  <a:cubicBezTo>
                    <a:pt x="64649" y="2292"/>
                    <a:pt x="76525" y="0"/>
                    <a:pt x="89366" y="0"/>
                  </a:cubicBezTo>
                  <a:cubicBezTo>
                    <a:pt x="102207" y="0"/>
                    <a:pt x="114083" y="2292"/>
                    <a:pt x="124994" y="6949"/>
                  </a:cubicBezTo>
                  <a:cubicBezTo>
                    <a:pt x="135904" y="11607"/>
                    <a:pt x="145405" y="18112"/>
                    <a:pt x="153421" y="26392"/>
                  </a:cubicBezTo>
                  <a:cubicBezTo>
                    <a:pt x="161512" y="34672"/>
                    <a:pt x="167747" y="44505"/>
                    <a:pt x="172274" y="55816"/>
                  </a:cubicBezTo>
                  <a:cubicBezTo>
                    <a:pt x="176728" y="67127"/>
                    <a:pt x="179029" y="79547"/>
                    <a:pt x="179029" y="93075"/>
                  </a:cubicBezTo>
                  <a:cubicBezTo>
                    <a:pt x="179029" y="106604"/>
                    <a:pt x="176802" y="119024"/>
                    <a:pt x="172274" y="130335"/>
                  </a:cubicBezTo>
                  <a:cubicBezTo>
                    <a:pt x="167821" y="141646"/>
                    <a:pt x="161512" y="151479"/>
                    <a:pt x="153421" y="159759"/>
                  </a:cubicBezTo>
                  <a:cubicBezTo>
                    <a:pt x="145331" y="168039"/>
                    <a:pt x="135904" y="174544"/>
                    <a:pt x="124994" y="179202"/>
                  </a:cubicBezTo>
                  <a:cubicBezTo>
                    <a:pt x="114083" y="183859"/>
                    <a:pt x="102207" y="186151"/>
                    <a:pt x="89366" y="186151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4F5A60AA-628F-E390-47A2-298937DF5BE7}"/>
                </a:ext>
              </a:extLst>
            </p:cNvPr>
            <p:cNvSpPr/>
            <p:nvPr/>
          </p:nvSpPr>
          <p:spPr>
            <a:xfrm>
              <a:off x="2136973" y="1414636"/>
              <a:ext cx="2593987" cy="8871"/>
            </a:xfrm>
            <a:custGeom>
              <a:avLst/>
              <a:gdLst>
                <a:gd name="connsiteX0" fmla="*/ 0 w 2593987"/>
                <a:gd name="connsiteY0" fmla="*/ 0 h 8871"/>
                <a:gd name="connsiteX1" fmla="*/ 2593987 w 2593987"/>
                <a:gd name="connsiteY1" fmla="*/ 0 h 8871"/>
                <a:gd name="connsiteX2" fmla="*/ 2593987 w 2593987"/>
                <a:gd name="connsiteY2" fmla="*/ 8871 h 8871"/>
                <a:gd name="connsiteX3" fmla="*/ 0 w 2593987"/>
                <a:gd name="connsiteY3" fmla="*/ 8871 h 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3987" h="8871">
                  <a:moveTo>
                    <a:pt x="0" y="0"/>
                  </a:moveTo>
                  <a:lnTo>
                    <a:pt x="2593987" y="0"/>
                  </a:lnTo>
                  <a:lnTo>
                    <a:pt x="2593987" y="8871"/>
                  </a:lnTo>
                  <a:lnTo>
                    <a:pt x="0" y="8871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93106667-5CF3-738E-0422-78EC7B6D3C69}"/>
                </a:ext>
              </a:extLst>
            </p:cNvPr>
            <p:cNvSpPr/>
            <p:nvPr/>
          </p:nvSpPr>
          <p:spPr>
            <a:xfrm>
              <a:off x="3505593" y="1539648"/>
              <a:ext cx="104878" cy="105643"/>
            </a:xfrm>
            <a:custGeom>
              <a:avLst/>
              <a:gdLst>
                <a:gd name="connsiteX0" fmla="*/ 55445 w 104878"/>
                <a:gd name="connsiteY0" fmla="*/ 97881 h 105643"/>
                <a:gd name="connsiteX1" fmla="*/ 72146 w 104878"/>
                <a:gd name="connsiteY1" fmla="*/ 92928 h 105643"/>
                <a:gd name="connsiteX2" fmla="*/ 83354 w 104878"/>
                <a:gd name="connsiteY2" fmla="*/ 78955 h 105643"/>
                <a:gd name="connsiteX3" fmla="*/ 87436 w 104878"/>
                <a:gd name="connsiteY3" fmla="*/ 57664 h 105643"/>
                <a:gd name="connsiteX4" fmla="*/ 82463 w 104878"/>
                <a:gd name="connsiteY4" fmla="*/ 31346 h 105643"/>
                <a:gd name="connsiteX5" fmla="*/ 68880 w 104878"/>
                <a:gd name="connsiteY5" fmla="*/ 13899 h 105643"/>
                <a:gd name="connsiteX6" fmla="*/ 49879 w 104878"/>
                <a:gd name="connsiteY6" fmla="*/ 7689 h 105643"/>
                <a:gd name="connsiteX7" fmla="*/ 33030 w 104878"/>
                <a:gd name="connsiteY7" fmla="*/ 12568 h 105643"/>
                <a:gd name="connsiteX8" fmla="*/ 21599 w 104878"/>
                <a:gd name="connsiteY8" fmla="*/ 26466 h 105643"/>
                <a:gd name="connsiteX9" fmla="*/ 17443 w 104878"/>
                <a:gd name="connsiteY9" fmla="*/ 47758 h 105643"/>
                <a:gd name="connsiteX10" fmla="*/ 22490 w 104878"/>
                <a:gd name="connsiteY10" fmla="*/ 74150 h 105643"/>
                <a:gd name="connsiteX11" fmla="*/ 36221 w 104878"/>
                <a:gd name="connsiteY11" fmla="*/ 91671 h 105643"/>
                <a:gd name="connsiteX12" fmla="*/ 55445 w 104878"/>
                <a:gd name="connsiteY12" fmla="*/ 97881 h 105643"/>
                <a:gd name="connsiteX13" fmla="*/ 52328 w 104878"/>
                <a:gd name="connsiteY13" fmla="*/ 105643 h 105643"/>
                <a:gd name="connsiteX14" fmla="*/ 31545 w 104878"/>
                <a:gd name="connsiteY14" fmla="*/ 101725 h 105643"/>
                <a:gd name="connsiteX15" fmla="*/ 14845 w 104878"/>
                <a:gd name="connsiteY15" fmla="*/ 90710 h 105643"/>
                <a:gd name="connsiteX16" fmla="*/ 3860 w 104878"/>
                <a:gd name="connsiteY16" fmla="*/ 74002 h 105643"/>
                <a:gd name="connsiteX17" fmla="*/ 0 w 104878"/>
                <a:gd name="connsiteY17" fmla="*/ 52859 h 105643"/>
                <a:gd name="connsiteX18" fmla="*/ 3860 w 104878"/>
                <a:gd name="connsiteY18" fmla="*/ 31715 h 105643"/>
                <a:gd name="connsiteX19" fmla="*/ 14845 w 104878"/>
                <a:gd name="connsiteY19" fmla="*/ 15007 h 105643"/>
                <a:gd name="connsiteX20" fmla="*/ 31545 w 104878"/>
                <a:gd name="connsiteY20" fmla="*/ 3992 h 105643"/>
                <a:gd name="connsiteX21" fmla="*/ 52328 w 104878"/>
                <a:gd name="connsiteY21" fmla="*/ 0 h 105643"/>
                <a:gd name="connsiteX22" fmla="*/ 73111 w 104878"/>
                <a:gd name="connsiteY22" fmla="*/ 3992 h 105643"/>
                <a:gd name="connsiteX23" fmla="*/ 89811 w 104878"/>
                <a:gd name="connsiteY23" fmla="*/ 15007 h 105643"/>
                <a:gd name="connsiteX24" fmla="*/ 100871 w 104878"/>
                <a:gd name="connsiteY24" fmla="*/ 31715 h 105643"/>
                <a:gd name="connsiteX25" fmla="*/ 104879 w 104878"/>
                <a:gd name="connsiteY25" fmla="*/ 52859 h 105643"/>
                <a:gd name="connsiteX26" fmla="*/ 100871 w 104878"/>
                <a:gd name="connsiteY26" fmla="*/ 74002 h 105643"/>
                <a:gd name="connsiteX27" fmla="*/ 89811 w 104878"/>
                <a:gd name="connsiteY27" fmla="*/ 90710 h 105643"/>
                <a:gd name="connsiteX28" fmla="*/ 73111 w 104878"/>
                <a:gd name="connsiteY28" fmla="*/ 101725 h 105643"/>
                <a:gd name="connsiteX29" fmla="*/ 52328 w 104878"/>
                <a:gd name="connsiteY29" fmla="*/ 105643 h 10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4878" h="105643">
                  <a:moveTo>
                    <a:pt x="55445" y="97881"/>
                  </a:moveTo>
                  <a:cubicBezTo>
                    <a:pt x="61755" y="97881"/>
                    <a:pt x="67321" y="96254"/>
                    <a:pt x="72146" y="92928"/>
                  </a:cubicBezTo>
                  <a:cubicBezTo>
                    <a:pt x="76896" y="89601"/>
                    <a:pt x="80682" y="84943"/>
                    <a:pt x="83354" y="78955"/>
                  </a:cubicBezTo>
                  <a:cubicBezTo>
                    <a:pt x="86026" y="72967"/>
                    <a:pt x="87436" y="65870"/>
                    <a:pt x="87436" y="57664"/>
                  </a:cubicBezTo>
                  <a:cubicBezTo>
                    <a:pt x="87436" y="47610"/>
                    <a:pt x="85803" y="38886"/>
                    <a:pt x="82463" y="31346"/>
                  </a:cubicBezTo>
                  <a:cubicBezTo>
                    <a:pt x="79123" y="23805"/>
                    <a:pt x="74595" y="18038"/>
                    <a:pt x="68880" y="13899"/>
                  </a:cubicBezTo>
                  <a:cubicBezTo>
                    <a:pt x="63165" y="9759"/>
                    <a:pt x="56856" y="7689"/>
                    <a:pt x="49879" y="7689"/>
                  </a:cubicBezTo>
                  <a:cubicBezTo>
                    <a:pt x="43570" y="7689"/>
                    <a:pt x="37929" y="9315"/>
                    <a:pt x="33030" y="12568"/>
                  </a:cubicBezTo>
                  <a:cubicBezTo>
                    <a:pt x="28131" y="15821"/>
                    <a:pt x="24346" y="20478"/>
                    <a:pt x="21599" y="26466"/>
                  </a:cubicBezTo>
                  <a:cubicBezTo>
                    <a:pt x="18853" y="32454"/>
                    <a:pt x="17443" y="39552"/>
                    <a:pt x="17443" y="47758"/>
                  </a:cubicBezTo>
                  <a:cubicBezTo>
                    <a:pt x="17443" y="57812"/>
                    <a:pt x="19150" y="66609"/>
                    <a:pt x="22490" y="74150"/>
                  </a:cubicBezTo>
                  <a:cubicBezTo>
                    <a:pt x="25904" y="81691"/>
                    <a:pt x="30432" y="87531"/>
                    <a:pt x="36221" y="91671"/>
                  </a:cubicBezTo>
                  <a:cubicBezTo>
                    <a:pt x="42011" y="95811"/>
                    <a:pt x="48394" y="97881"/>
                    <a:pt x="55445" y="97881"/>
                  </a:cubicBezTo>
                  <a:moveTo>
                    <a:pt x="52328" y="105643"/>
                  </a:moveTo>
                  <a:cubicBezTo>
                    <a:pt x="44831" y="105643"/>
                    <a:pt x="37929" y="104313"/>
                    <a:pt x="31545" y="101725"/>
                  </a:cubicBezTo>
                  <a:cubicBezTo>
                    <a:pt x="25162" y="99064"/>
                    <a:pt x="19595" y="95441"/>
                    <a:pt x="14845" y="90710"/>
                  </a:cubicBezTo>
                  <a:cubicBezTo>
                    <a:pt x="10095" y="85978"/>
                    <a:pt x="6457" y="80434"/>
                    <a:pt x="3860" y="74002"/>
                  </a:cubicBezTo>
                  <a:cubicBezTo>
                    <a:pt x="1262" y="67570"/>
                    <a:pt x="0" y="60547"/>
                    <a:pt x="0" y="52859"/>
                  </a:cubicBezTo>
                  <a:cubicBezTo>
                    <a:pt x="0" y="45170"/>
                    <a:pt x="1336" y="38147"/>
                    <a:pt x="3860" y="31715"/>
                  </a:cubicBezTo>
                  <a:cubicBezTo>
                    <a:pt x="6457" y="25283"/>
                    <a:pt x="10095" y="19739"/>
                    <a:pt x="14845" y="15007"/>
                  </a:cubicBezTo>
                  <a:cubicBezTo>
                    <a:pt x="19595" y="10276"/>
                    <a:pt x="25162" y="6654"/>
                    <a:pt x="31545" y="3992"/>
                  </a:cubicBezTo>
                  <a:cubicBezTo>
                    <a:pt x="37929" y="1331"/>
                    <a:pt x="44831" y="0"/>
                    <a:pt x="52328" y="0"/>
                  </a:cubicBezTo>
                  <a:cubicBezTo>
                    <a:pt x="59825" y="0"/>
                    <a:pt x="66727" y="1331"/>
                    <a:pt x="73111" y="3992"/>
                  </a:cubicBezTo>
                  <a:cubicBezTo>
                    <a:pt x="79494" y="6654"/>
                    <a:pt x="85061" y="10276"/>
                    <a:pt x="89811" y="15007"/>
                  </a:cubicBezTo>
                  <a:cubicBezTo>
                    <a:pt x="94562" y="19739"/>
                    <a:pt x="98199" y="25283"/>
                    <a:pt x="100871" y="31715"/>
                  </a:cubicBezTo>
                  <a:cubicBezTo>
                    <a:pt x="103543" y="38147"/>
                    <a:pt x="104879" y="45170"/>
                    <a:pt x="104879" y="52859"/>
                  </a:cubicBezTo>
                  <a:cubicBezTo>
                    <a:pt x="104879" y="60547"/>
                    <a:pt x="103543" y="67570"/>
                    <a:pt x="100871" y="74002"/>
                  </a:cubicBezTo>
                  <a:cubicBezTo>
                    <a:pt x="98199" y="80434"/>
                    <a:pt x="94562" y="85978"/>
                    <a:pt x="89811" y="90710"/>
                  </a:cubicBezTo>
                  <a:cubicBezTo>
                    <a:pt x="85061" y="95441"/>
                    <a:pt x="79494" y="99064"/>
                    <a:pt x="73111" y="101725"/>
                  </a:cubicBezTo>
                  <a:cubicBezTo>
                    <a:pt x="66727" y="104386"/>
                    <a:pt x="59825" y="105643"/>
                    <a:pt x="52328" y="105643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BF7F166E-EDEB-2D60-B7B1-2476E9544489}"/>
                </a:ext>
              </a:extLst>
            </p:cNvPr>
            <p:cNvSpPr/>
            <p:nvPr/>
          </p:nvSpPr>
          <p:spPr>
            <a:xfrm>
              <a:off x="3630141" y="1541275"/>
              <a:ext cx="76673" cy="102464"/>
            </a:xfrm>
            <a:custGeom>
              <a:avLst/>
              <a:gdLst>
                <a:gd name="connsiteX0" fmla="*/ 0 w 76673"/>
                <a:gd name="connsiteY0" fmla="*/ 102464 h 102464"/>
                <a:gd name="connsiteX1" fmla="*/ 0 w 76673"/>
                <a:gd name="connsiteY1" fmla="*/ 100025 h 102464"/>
                <a:gd name="connsiteX2" fmla="*/ 12618 w 76673"/>
                <a:gd name="connsiteY2" fmla="*/ 93815 h 102464"/>
                <a:gd name="connsiteX3" fmla="*/ 12618 w 76673"/>
                <a:gd name="connsiteY3" fmla="*/ 8724 h 102464"/>
                <a:gd name="connsiteX4" fmla="*/ 0 w 76673"/>
                <a:gd name="connsiteY4" fmla="*/ 2514 h 102464"/>
                <a:gd name="connsiteX5" fmla="*/ 0 w 76673"/>
                <a:gd name="connsiteY5" fmla="*/ 0 h 102464"/>
                <a:gd name="connsiteX6" fmla="*/ 76674 w 76673"/>
                <a:gd name="connsiteY6" fmla="*/ 0 h 102464"/>
                <a:gd name="connsiteX7" fmla="*/ 76674 w 76673"/>
                <a:gd name="connsiteY7" fmla="*/ 26762 h 102464"/>
                <a:gd name="connsiteX8" fmla="*/ 74150 w 76673"/>
                <a:gd name="connsiteY8" fmla="*/ 26762 h 102464"/>
                <a:gd name="connsiteX9" fmla="*/ 64352 w 76673"/>
                <a:gd name="connsiteY9" fmla="*/ 8576 h 102464"/>
                <a:gd name="connsiteX10" fmla="*/ 28947 w 76673"/>
                <a:gd name="connsiteY10" fmla="*/ 8576 h 102464"/>
                <a:gd name="connsiteX11" fmla="*/ 28947 w 76673"/>
                <a:gd name="connsiteY11" fmla="*/ 45540 h 102464"/>
                <a:gd name="connsiteX12" fmla="*/ 53293 w 76673"/>
                <a:gd name="connsiteY12" fmla="*/ 45540 h 102464"/>
                <a:gd name="connsiteX13" fmla="*/ 61235 w 76673"/>
                <a:gd name="connsiteY13" fmla="*/ 32454 h 102464"/>
                <a:gd name="connsiteX14" fmla="*/ 63759 w 76673"/>
                <a:gd name="connsiteY14" fmla="*/ 32454 h 102464"/>
                <a:gd name="connsiteX15" fmla="*/ 63759 w 76673"/>
                <a:gd name="connsiteY15" fmla="*/ 66461 h 102464"/>
                <a:gd name="connsiteX16" fmla="*/ 61235 w 76673"/>
                <a:gd name="connsiteY16" fmla="*/ 66461 h 102464"/>
                <a:gd name="connsiteX17" fmla="*/ 53293 w 76673"/>
                <a:gd name="connsiteY17" fmla="*/ 53746 h 102464"/>
                <a:gd name="connsiteX18" fmla="*/ 28947 w 76673"/>
                <a:gd name="connsiteY18" fmla="*/ 53746 h 102464"/>
                <a:gd name="connsiteX19" fmla="*/ 28947 w 76673"/>
                <a:gd name="connsiteY19" fmla="*/ 93815 h 102464"/>
                <a:gd name="connsiteX20" fmla="*/ 43347 w 76673"/>
                <a:gd name="connsiteY20" fmla="*/ 100025 h 102464"/>
                <a:gd name="connsiteX21" fmla="*/ 43347 w 76673"/>
                <a:gd name="connsiteY21" fmla="*/ 102464 h 102464"/>
                <a:gd name="connsiteX22" fmla="*/ 0 w 76673"/>
                <a:gd name="connsiteY22" fmla="*/ 102464 h 10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6673" h="102464">
                  <a:moveTo>
                    <a:pt x="0" y="102464"/>
                  </a:moveTo>
                  <a:lnTo>
                    <a:pt x="0" y="100025"/>
                  </a:lnTo>
                  <a:lnTo>
                    <a:pt x="12618" y="93815"/>
                  </a:lnTo>
                  <a:lnTo>
                    <a:pt x="12618" y="8724"/>
                  </a:lnTo>
                  <a:lnTo>
                    <a:pt x="0" y="2514"/>
                  </a:lnTo>
                  <a:lnTo>
                    <a:pt x="0" y="0"/>
                  </a:lnTo>
                  <a:lnTo>
                    <a:pt x="76674" y="0"/>
                  </a:lnTo>
                  <a:lnTo>
                    <a:pt x="76674" y="26762"/>
                  </a:lnTo>
                  <a:lnTo>
                    <a:pt x="74150" y="26762"/>
                  </a:lnTo>
                  <a:lnTo>
                    <a:pt x="64352" y="8576"/>
                  </a:lnTo>
                  <a:lnTo>
                    <a:pt x="28947" y="8576"/>
                  </a:lnTo>
                  <a:lnTo>
                    <a:pt x="28947" y="45540"/>
                  </a:lnTo>
                  <a:lnTo>
                    <a:pt x="53293" y="45540"/>
                  </a:lnTo>
                  <a:lnTo>
                    <a:pt x="61235" y="32454"/>
                  </a:lnTo>
                  <a:lnTo>
                    <a:pt x="63759" y="32454"/>
                  </a:lnTo>
                  <a:lnTo>
                    <a:pt x="63759" y="66461"/>
                  </a:lnTo>
                  <a:lnTo>
                    <a:pt x="61235" y="66461"/>
                  </a:lnTo>
                  <a:lnTo>
                    <a:pt x="53293" y="53746"/>
                  </a:lnTo>
                  <a:lnTo>
                    <a:pt x="28947" y="53746"/>
                  </a:lnTo>
                  <a:lnTo>
                    <a:pt x="28947" y="93815"/>
                  </a:lnTo>
                  <a:lnTo>
                    <a:pt x="43347" y="100025"/>
                  </a:lnTo>
                  <a:lnTo>
                    <a:pt x="43347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3B927934-38CC-D451-DD59-6F1ED7FCCB31}"/>
                </a:ext>
              </a:extLst>
            </p:cNvPr>
            <p:cNvSpPr/>
            <p:nvPr/>
          </p:nvSpPr>
          <p:spPr>
            <a:xfrm>
              <a:off x="4097086" y="1528485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AD76CD6C-AB6D-51CB-DF06-DC5C219BD516}"/>
                </a:ext>
              </a:extLst>
            </p:cNvPr>
            <p:cNvSpPr/>
            <p:nvPr/>
          </p:nvSpPr>
          <p:spPr>
            <a:xfrm>
              <a:off x="4194542" y="1527524"/>
              <a:ext cx="188381" cy="130039"/>
            </a:xfrm>
            <a:custGeom>
              <a:avLst/>
              <a:gdLst>
                <a:gd name="connsiteX0" fmla="*/ 50992 w 188381"/>
                <a:gd name="connsiteY0" fmla="*/ 130040 h 130039"/>
                <a:gd name="connsiteX1" fmla="*/ 14771 w 188381"/>
                <a:gd name="connsiteY1" fmla="*/ 11237 h 130039"/>
                <a:gd name="connsiteX2" fmla="*/ 0 w 188381"/>
                <a:gd name="connsiteY2" fmla="*/ 4066 h 130039"/>
                <a:gd name="connsiteX3" fmla="*/ 0 w 188381"/>
                <a:gd name="connsiteY3" fmla="*/ 961 h 130039"/>
                <a:gd name="connsiteX4" fmla="*/ 52402 w 188381"/>
                <a:gd name="connsiteY4" fmla="*/ 961 h 130039"/>
                <a:gd name="connsiteX5" fmla="*/ 52402 w 188381"/>
                <a:gd name="connsiteY5" fmla="*/ 4066 h 130039"/>
                <a:gd name="connsiteX6" fmla="*/ 35850 w 188381"/>
                <a:gd name="connsiteY6" fmla="*/ 11237 h 130039"/>
                <a:gd name="connsiteX7" fmla="*/ 59602 w 188381"/>
                <a:gd name="connsiteY7" fmla="*/ 93149 h 130039"/>
                <a:gd name="connsiteX8" fmla="*/ 60790 w 188381"/>
                <a:gd name="connsiteY8" fmla="*/ 93149 h 130039"/>
                <a:gd name="connsiteX9" fmla="*/ 94487 w 188381"/>
                <a:gd name="connsiteY9" fmla="*/ 0 h 130039"/>
                <a:gd name="connsiteX10" fmla="*/ 102652 w 188381"/>
                <a:gd name="connsiteY10" fmla="*/ 0 h 130039"/>
                <a:gd name="connsiteX11" fmla="*/ 136944 w 188381"/>
                <a:gd name="connsiteY11" fmla="*/ 93149 h 130039"/>
                <a:gd name="connsiteX12" fmla="*/ 138131 w 188381"/>
                <a:gd name="connsiteY12" fmla="*/ 93149 h 130039"/>
                <a:gd name="connsiteX13" fmla="*/ 161660 w 188381"/>
                <a:gd name="connsiteY13" fmla="*/ 11459 h 130039"/>
                <a:gd name="connsiteX14" fmla="*/ 145108 w 188381"/>
                <a:gd name="connsiteY14" fmla="*/ 4066 h 130039"/>
                <a:gd name="connsiteX15" fmla="*/ 145108 w 188381"/>
                <a:gd name="connsiteY15" fmla="*/ 961 h 130039"/>
                <a:gd name="connsiteX16" fmla="*/ 188381 w 188381"/>
                <a:gd name="connsiteY16" fmla="*/ 961 h 130039"/>
                <a:gd name="connsiteX17" fmla="*/ 188381 w 188381"/>
                <a:gd name="connsiteY17" fmla="*/ 4066 h 130039"/>
                <a:gd name="connsiteX18" fmla="*/ 175318 w 188381"/>
                <a:gd name="connsiteY18" fmla="*/ 11089 h 130039"/>
                <a:gd name="connsiteX19" fmla="*/ 138725 w 188381"/>
                <a:gd name="connsiteY19" fmla="*/ 130040 h 130039"/>
                <a:gd name="connsiteX20" fmla="*/ 130709 w 188381"/>
                <a:gd name="connsiteY20" fmla="*/ 130040 h 130039"/>
                <a:gd name="connsiteX21" fmla="*/ 95601 w 188381"/>
                <a:gd name="connsiteY21" fmla="*/ 37038 h 130039"/>
                <a:gd name="connsiteX22" fmla="*/ 94265 w 188381"/>
                <a:gd name="connsiteY22" fmla="*/ 37038 h 130039"/>
                <a:gd name="connsiteX23" fmla="*/ 58785 w 188381"/>
                <a:gd name="connsiteY23" fmla="*/ 130040 h 130039"/>
                <a:gd name="connsiteX24" fmla="*/ 50992 w 188381"/>
                <a:gd name="connsiteY24" fmla="*/ 13004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50992" y="130040"/>
                  </a:moveTo>
                  <a:lnTo>
                    <a:pt x="14771" y="11237"/>
                  </a:lnTo>
                  <a:lnTo>
                    <a:pt x="0" y="4066"/>
                  </a:lnTo>
                  <a:lnTo>
                    <a:pt x="0" y="961"/>
                  </a:lnTo>
                  <a:lnTo>
                    <a:pt x="52402" y="961"/>
                  </a:lnTo>
                  <a:lnTo>
                    <a:pt x="52402" y="4066"/>
                  </a:lnTo>
                  <a:lnTo>
                    <a:pt x="35850" y="11237"/>
                  </a:lnTo>
                  <a:lnTo>
                    <a:pt x="59602" y="93149"/>
                  </a:lnTo>
                  <a:lnTo>
                    <a:pt x="60790" y="93149"/>
                  </a:lnTo>
                  <a:lnTo>
                    <a:pt x="94487" y="0"/>
                  </a:lnTo>
                  <a:lnTo>
                    <a:pt x="102652" y="0"/>
                  </a:lnTo>
                  <a:lnTo>
                    <a:pt x="136944" y="93149"/>
                  </a:lnTo>
                  <a:lnTo>
                    <a:pt x="138131" y="93149"/>
                  </a:lnTo>
                  <a:lnTo>
                    <a:pt x="161660" y="11459"/>
                  </a:lnTo>
                  <a:lnTo>
                    <a:pt x="145108" y="4066"/>
                  </a:lnTo>
                  <a:lnTo>
                    <a:pt x="145108" y="961"/>
                  </a:lnTo>
                  <a:lnTo>
                    <a:pt x="188381" y="961"/>
                  </a:lnTo>
                  <a:lnTo>
                    <a:pt x="188381" y="4066"/>
                  </a:lnTo>
                  <a:lnTo>
                    <a:pt x="175318" y="11089"/>
                  </a:lnTo>
                  <a:lnTo>
                    <a:pt x="138725" y="130040"/>
                  </a:lnTo>
                  <a:lnTo>
                    <a:pt x="130709" y="130040"/>
                  </a:lnTo>
                  <a:lnTo>
                    <a:pt x="95601" y="37038"/>
                  </a:lnTo>
                  <a:lnTo>
                    <a:pt x="94265" y="37038"/>
                  </a:lnTo>
                  <a:lnTo>
                    <a:pt x="58785" y="130040"/>
                  </a:lnTo>
                  <a:lnTo>
                    <a:pt x="50992" y="130040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939CECB0-0F94-A9B0-BD1D-B2E393F8BCF2}"/>
                </a:ext>
              </a:extLst>
            </p:cNvPr>
            <p:cNvSpPr/>
            <p:nvPr/>
          </p:nvSpPr>
          <p:spPr>
            <a:xfrm>
              <a:off x="4498268" y="1528485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128 h 128043"/>
                <a:gd name="connsiteX10" fmla="*/ 35999 w 129298"/>
                <a:gd name="connsiteY10" fmla="*/ 10867 h 128043"/>
                <a:gd name="connsiteX11" fmla="*/ 70513 w 129298"/>
                <a:gd name="connsiteY11" fmla="*/ 57664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9 w 129298"/>
                <a:gd name="connsiteY16" fmla="*/ 0 h 128043"/>
                <a:gd name="connsiteX17" fmla="*/ 129299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128"/>
                  </a:lnTo>
                  <a:lnTo>
                    <a:pt x="35999" y="10867"/>
                  </a:lnTo>
                  <a:lnTo>
                    <a:pt x="70513" y="57664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9" y="0"/>
                  </a:lnTo>
                  <a:lnTo>
                    <a:pt x="129299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F523DB03-D521-91A0-0CFB-B9F6D99CA6D0}"/>
                </a:ext>
              </a:extLst>
            </p:cNvPr>
            <p:cNvSpPr/>
            <p:nvPr/>
          </p:nvSpPr>
          <p:spPr>
            <a:xfrm>
              <a:off x="3940547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7D0C2A3A-0572-0FE1-3A45-ADF0F03F0B34}"/>
                </a:ext>
              </a:extLst>
            </p:cNvPr>
            <p:cNvSpPr/>
            <p:nvPr/>
          </p:nvSpPr>
          <p:spPr>
            <a:xfrm>
              <a:off x="4370825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6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BD0CF120-842F-BF59-2BB3-9303E504FE7A}"/>
                </a:ext>
              </a:extLst>
            </p:cNvPr>
            <p:cNvSpPr/>
            <p:nvPr/>
          </p:nvSpPr>
          <p:spPr>
            <a:xfrm>
              <a:off x="3753428" y="1500171"/>
              <a:ext cx="175540" cy="186224"/>
            </a:xfrm>
            <a:custGeom>
              <a:avLst/>
              <a:gdLst>
                <a:gd name="connsiteX0" fmla="*/ 91518 w 175540"/>
                <a:gd name="connsiteY0" fmla="*/ 186151 h 186224"/>
                <a:gd name="connsiteX1" fmla="*/ 44386 w 175540"/>
                <a:gd name="connsiteY1" fmla="*/ 174618 h 186224"/>
                <a:gd name="connsiteX2" fmla="*/ 11802 w 175540"/>
                <a:gd name="connsiteY2" fmla="*/ 143273 h 186224"/>
                <a:gd name="connsiteX3" fmla="*/ 0 w 175540"/>
                <a:gd name="connsiteY3" fmla="*/ 97955 h 186224"/>
                <a:gd name="connsiteX4" fmla="*/ 7571 w 175540"/>
                <a:gd name="connsiteY4" fmla="*/ 59069 h 186224"/>
                <a:gd name="connsiteX5" fmla="*/ 28353 w 175540"/>
                <a:gd name="connsiteY5" fmla="*/ 28019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4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6 w 175540"/>
                <a:gd name="connsiteY17" fmla="*/ 48053 h 186224"/>
                <a:gd name="connsiteX18" fmla="*/ 20486 w 175540"/>
                <a:gd name="connsiteY18" fmla="*/ 85387 h 186224"/>
                <a:gd name="connsiteX19" fmla="*/ 30951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8" y="186151"/>
                  </a:moveTo>
                  <a:cubicBezTo>
                    <a:pt x="73927" y="186151"/>
                    <a:pt x="58192" y="182307"/>
                    <a:pt x="44386" y="174618"/>
                  </a:cubicBezTo>
                  <a:cubicBezTo>
                    <a:pt x="30580" y="166930"/>
                    <a:pt x="19669" y="156506"/>
                    <a:pt x="11802" y="143273"/>
                  </a:cubicBezTo>
                  <a:cubicBezTo>
                    <a:pt x="3934" y="130039"/>
                    <a:pt x="0" y="114958"/>
                    <a:pt x="0" y="97955"/>
                  </a:cubicBezTo>
                  <a:cubicBezTo>
                    <a:pt x="0" y="83908"/>
                    <a:pt x="2524" y="70971"/>
                    <a:pt x="7571" y="59069"/>
                  </a:cubicBezTo>
                  <a:cubicBezTo>
                    <a:pt x="12618" y="47240"/>
                    <a:pt x="19521" y="36890"/>
                    <a:pt x="28353" y="28019"/>
                  </a:cubicBezTo>
                  <a:cubicBezTo>
                    <a:pt x="37186" y="19147"/>
                    <a:pt x="47429" y="12272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4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69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6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1" y="132183"/>
                  </a:cubicBezTo>
                  <a:cubicBezTo>
                    <a:pt x="37928" y="145121"/>
                    <a:pt x="47206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4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B2A18434-9C4E-1C95-21F8-DD6C955A2D35}"/>
                </a:ext>
              </a:extLst>
            </p:cNvPr>
            <p:cNvSpPr/>
            <p:nvPr/>
          </p:nvSpPr>
          <p:spPr>
            <a:xfrm>
              <a:off x="2338418" y="1528411"/>
              <a:ext cx="134642" cy="129004"/>
            </a:xfrm>
            <a:custGeom>
              <a:avLst/>
              <a:gdLst>
                <a:gd name="connsiteX0" fmla="*/ 0 w 134642"/>
                <a:gd name="connsiteY0" fmla="*/ 128043 h 129004"/>
                <a:gd name="connsiteX1" fmla="*/ 0 w 134642"/>
                <a:gd name="connsiteY1" fmla="*/ 124938 h 129004"/>
                <a:gd name="connsiteX2" fmla="*/ 15810 w 134642"/>
                <a:gd name="connsiteY2" fmla="*/ 117176 h 129004"/>
                <a:gd name="connsiteX3" fmla="*/ 15810 w 134642"/>
                <a:gd name="connsiteY3" fmla="*/ 11237 h 129004"/>
                <a:gd name="connsiteX4" fmla="*/ 223 w 134642"/>
                <a:gd name="connsiteY4" fmla="*/ 3105 h 129004"/>
                <a:gd name="connsiteX5" fmla="*/ 223 w 134642"/>
                <a:gd name="connsiteY5" fmla="*/ 0 h 129004"/>
                <a:gd name="connsiteX6" fmla="*/ 30803 w 134642"/>
                <a:gd name="connsiteY6" fmla="*/ 0 h 129004"/>
                <a:gd name="connsiteX7" fmla="*/ 105398 w 134642"/>
                <a:gd name="connsiteY7" fmla="*/ 91375 h 129004"/>
                <a:gd name="connsiteX8" fmla="*/ 105398 w 134642"/>
                <a:gd name="connsiteY8" fmla="*/ 10646 h 129004"/>
                <a:gd name="connsiteX9" fmla="*/ 85358 w 134642"/>
                <a:gd name="connsiteY9" fmla="*/ 3105 h 129004"/>
                <a:gd name="connsiteX10" fmla="*/ 85358 w 134642"/>
                <a:gd name="connsiteY10" fmla="*/ 0 h 129004"/>
                <a:gd name="connsiteX11" fmla="*/ 134643 w 134642"/>
                <a:gd name="connsiteY11" fmla="*/ 0 h 129004"/>
                <a:gd name="connsiteX12" fmla="*/ 134643 w 134642"/>
                <a:gd name="connsiteY12" fmla="*/ 3105 h 129004"/>
                <a:gd name="connsiteX13" fmla="*/ 119056 w 134642"/>
                <a:gd name="connsiteY13" fmla="*/ 10646 h 129004"/>
                <a:gd name="connsiteX14" fmla="*/ 119056 w 134642"/>
                <a:gd name="connsiteY14" fmla="*/ 129005 h 129004"/>
                <a:gd name="connsiteX15" fmla="*/ 110668 w 134642"/>
                <a:gd name="connsiteY15" fmla="*/ 129005 h 129004"/>
                <a:gd name="connsiteX16" fmla="*/ 29393 w 134642"/>
                <a:gd name="connsiteY16" fmla="*/ 29719 h 129004"/>
                <a:gd name="connsiteX17" fmla="*/ 29393 w 134642"/>
                <a:gd name="connsiteY17" fmla="*/ 117398 h 129004"/>
                <a:gd name="connsiteX18" fmla="*/ 49508 w 134642"/>
                <a:gd name="connsiteY18" fmla="*/ 124938 h 129004"/>
                <a:gd name="connsiteX19" fmla="*/ 49508 w 134642"/>
                <a:gd name="connsiteY19" fmla="*/ 128043 h 129004"/>
                <a:gd name="connsiteX20" fmla="*/ 0 w 134642"/>
                <a:gd name="connsiteY20" fmla="*/ 128043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34642" h="129004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1237"/>
                  </a:lnTo>
                  <a:lnTo>
                    <a:pt x="223" y="3105"/>
                  </a:lnTo>
                  <a:lnTo>
                    <a:pt x="223" y="0"/>
                  </a:lnTo>
                  <a:lnTo>
                    <a:pt x="30803" y="0"/>
                  </a:lnTo>
                  <a:lnTo>
                    <a:pt x="105398" y="91375"/>
                  </a:lnTo>
                  <a:lnTo>
                    <a:pt x="105398" y="10646"/>
                  </a:lnTo>
                  <a:lnTo>
                    <a:pt x="85358" y="3105"/>
                  </a:lnTo>
                  <a:lnTo>
                    <a:pt x="85358" y="0"/>
                  </a:lnTo>
                  <a:lnTo>
                    <a:pt x="134643" y="0"/>
                  </a:lnTo>
                  <a:lnTo>
                    <a:pt x="134643" y="3105"/>
                  </a:lnTo>
                  <a:lnTo>
                    <a:pt x="119056" y="10646"/>
                  </a:lnTo>
                  <a:lnTo>
                    <a:pt x="119056" y="129005"/>
                  </a:lnTo>
                  <a:lnTo>
                    <a:pt x="110668" y="129005"/>
                  </a:lnTo>
                  <a:lnTo>
                    <a:pt x="29393" y="29719"/>
                  </a:lnTo>
                  <a:lnTo>
                    <a:pt x="29393" y="117398"/>
                  </a:lnTo>
                  <a:lnTo>
                    <a:pt x="49508" y="124938"/>
                  </a:lnTo>
                  <a:lnTo>
                    <a:pt x="49508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3CD376FE-F06D-2EF9-D407-D77DB8296FC5}"/>
                </a:ext>
              </a:extLst>
            </p:cNvPr>
            <p:cNvSpPr/>
            <p:nvPr/>
          </p:nvSpPr>
          <p:spPr>
            <a:xfrm>
              <a:off x="2499113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2C6A1D01-3BEA-0B6D-3FA8-F4651D870220}"/>
                </a:ext>
              </a:extLst>
            </p:cNvPr>
            <p:cNvSpPr/>
            <p:nvPr/>
          </p:nvSpPr>
          <p:spPr>
            <a:xfrm>
              <a:off x="2575119" y="1528411"/>
              <a:ext cx="133084" cy="129004"/>
            </a:xfrm>
            <a:custGeom>
              <a:avLst/>
              <a:gdLst>
                <a:gd name="connsiteX0" fmla="*/ 63313 w 133084"/>
                <a:gd name="connsiteY0" fmla="*/ 129005 h 129004"/>
                <a:gd name="connsiteX1" fmla="*/ 13509 w 133084"/>
                <a:gd name="connsiteY1" fmla="*/ 10054 h 129004"/>
                <a:gd name="connsiteX2" fmla="*/ 0 w 133084"/>
                <a:gd name="connsiteY2" fmla="*/ 3105 h 129004"/>
                <a:gd name="connsiteX3" fmla="*/ 0 w 133084"/>
                <a:gd name="connsiteY3" fmla="*/ 0 h 129004"/>
                <a:gd name="connsiteX4" fmla="*/ 51660 w 133084"/>
                <a:gd name="connsiteY4" fmla="*/ 0 h 129004"/>
                <a:gd name="connsiteX5" fmla="*/ 51660 w 133084"/>
                <a:gd name="connsiteY5" fmla="*/ 3105 h 129004"/>
                <a:gd name="connsiteX6" fmla="*/ 34737 w 133084"/>
                <a:gd name="connsiteY6" fmla="*/ 10498 h 129004"/>
                <a:gd name="connsiteX7" fmla="*/ 71107 w 133084"/>
                <a:gd name="connsiteY7" fmla="*/ 97807 h 129004"/>
                <a:gd name="connsiteX8" fmla="*/ 72146 w 133084"/>
                <a:gd name="connsiteY8" fmla="*/ 97807 h 129004"/>
                <a:gd name="connsiteX9" fmla="*/ 108145 w 133084"/>
                <a:gd name="connsiteY9" fmla="*/ 9906 h 129004"/>
                <a:gd name="connsiteX10" fmla="*/ 91964 w 133084"/>
                <a:gd name="connsiteY10" fmla="*/ 3105 h 129004"/>
                <a:gd name="connsiteX11" fmla="*/ 91964 w 133084"/>
                <a:gd name="connsiteY11" fmla="*/ 0 h 129004"/>
                <a:gd name="connsiteX12" fmla="*/ 133084 w 133084"/>
                <a:gd name="connsiteY12" fmla="*/ 0 h 129004"/>
                <a:gd name="connsiteX13" fmla="*/ 133084 w 133084"/>
                <a:gd name="connsiteY13" fmla="*/ 3105 h 129004"/>
                <a:gd name="connsiteX14" fmla="*/ 121950 w 133084"/>
                <a:gd name="connsiteY14" fmla="*/ 9093 h 129004"/>
                <a:gd name="connsiteX15" fmla="*/ 71107 w 133084"/>
                <a:gd name="connsiteY15" fmla="*/ 129005 h 129004"/>
                <a:gd name="connsiteX16" fmla="*/ 63313 w 133084"/>
                <a:gd name="connsiteY16" fmla="*/ 129005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3084" h="129004">
                  <a:moveTo>
                    <a:pt x="63313" y="129005"/>
                  </a:moveTo>
                  <a:lnTo>
                    <a:pt x="13509" y="10054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1660" y="0"/>
                  </a:lnTo>
                  <a:lnTo>
                    <a:pt x="51660" y="3105"/>
                  </a:lnTo>
                  <a:lnTo>
                    <a:pt x="34737" y="10498"/>
                  </a:lnTo>
                  <a:lnTo>
                    <a:pt x="71107" y="97807"/>
                  </a:lnTo>
                  <a:lnTo>
                    <a:pt x="72146" y="97807"/>
                  </a:lnTo>
                  <a:lnTo>
                    <a:pt x="108145" y="9906"/>
                  </a:lnTo>
                  <a:lnTo>
                    <a:pt x="91964" y="3105"/>
                  </a:lnTo>
                  <a:lnTo>
                    <a:pt x="91964" y="0"/>
                  </a:lnTo>
                  <a:lnTo>
                    <a:pt x="133084" y="0"/>
                  </a:lnTo>
                  <a:lnTo>
                    <a:pt x="133084" y="3105"/>
                  </a:lnTo>
                  <a:lnTo>
                    <a:pt x="121950" y="9093"/>
                  </a:lnTo>
                  <a:lnTo>
                    <a:pt x="71107" y="129005"/>
                  </a:lnTo>
                  <a:lnTo>
                    <a:pt x="63313" y="129005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2F893EC1-3186-C8F3-5594-83E904F224B7}"/>
                </a:ext>
              </a:extLst>
            </p:cNvPr>
            <p:cNvSpPr/>
            <p:nvPr/>
          </p:nvSpPr>
          <p:spPr>
            <a:xfrm>
              <a:off x="2727946" y="1528411"/>
              <a:ext cx="103245" cy="128043"/>
            </a:xfrm>
            <a:custGeom>
              <a:avLst/>
              <a:gdLst>
                <a:gd name="connsiteX0" fmla="*/ 0 w 103245"/>
                <a:gd name="connsiteY0" fmla="*/ 128043 h 128043"/>
                <a:gd name="connsiteX1" fmla="*/ 0 w 103245"/>
                <a:gd name="connsiteY1" fmla="*/ 124938 h 128043"/>
                <a:gd name="connsiteX2" fmla="*/ 15810 w 103245"/>
                <a:gd name="connsiteY2" fmla="*/ 117176 h 128043"/>
                <a:gd name="connsiteX3" fmla="*/ 15810 w 103245"/>
                <a:gd name="connsiteY3" fmla="*/ 10867 h 128043"/>
                <a:gd name="connsiteX4" fmla="*/ 0 w 103245"/>
                <a:gd name="connsiteY4" fmla="*/ 3105 h 128043"/>
                <a:gd name="connsiteX5" fmla="*/ 0 w 103245"/>
                <a:gd name="connsiteY5" fmla="*/ 0 h 128043"/>
                <a:gd name="connsiteX6" fmla="*/ 97828 w 103245"/>
                <a:gd name="connsiteY6" fmla="*/ 0 h 128043"/>
                <a:gd name="connsiteX7" fmla="*/ 97828 w 103245"/>
                <a:gd name="connsiteY7" fmla="*/ 33342 h 128043"/>
                <a:gd name="connsiteX8" fmla="*/ 94710 w 103245"/>
                <a:gd name="connsiteY8" fmla="*/ 33342 h 128043"/>
                <a:gd name="connsiteX9" fmla="*/ 82018 w 103245"/>
                <a:gd name="connsiteY9" fmla="*/ 10646 h 128043"/>
                <a:gd name="connsiteX10" fmla="*/ 36221 w 103245"/>
                <a:gd name="connsiteY10" fmla="*/ 10646 h 128043"/>
                <a:gd name="connsiteX11" fmla="*/ 36221 w 103245"/>
                <a:gd name="connsiteY11" fmla="*/ 59660 h 128043"/>
                <a:gd name="connsiteX12" fmla="*/ 68583 w 103245"/>
                <a:gd name="connsiteY12" fmla="*/ 59660 h 128043"/>
                <a:gd name="connsiteX13" fmla="*/ 78529 w 103245"/>
                <a:gd name="connsiteY13" fmla="*/ 43322 h 128043"/>
                <a:gd name="connsiteX14" fmla="*/ 81647 w 103245"/>
                <a:gd name="connsiteY14" fmla="*/ 43322 h 128043"/>
                <a:gd name="connsiteX15" fmla="*/ 81647 w 103245"/>
                <a:gd name="connsiteY15" fmla="*/ 86200 h 128043"/>
                <a:gd name="connsiteX16" fmla="*/ 78529 w 103245"/>
                <a:gd name="connsiteY16" fmla="*/ 86200 h 128043"/>
                <a:gd name="connsiteX17" fmla="*/ 68583 w 103245"/>
                <a:gd name="connsiteY17" fmla="*/ 70306 h 128043"/>
                <a:gd name="connsiteX18" fmla="*/ 36221 w 103245"/>
                <a:gd name="connsiteY18" fmla="*/ 70306 h 128043"/>
                <a:gd name="connsiteX19" fmla="*/ 36221 w 103245"/>
                <a:gd name="connsiteY19" fmla="*/ 117398 h 128043"/>
                <a:gd name="connsiteX20" fmla="*/ 87288 w 103245"/>
                <a:gd name="connsiteY20" fmla="*/ 117398 h 128043"/>
                <a:gd name="connsiteX21" fmla="*/ 100128 w 103245"/>
                <a:gd name="connsiteY21" fmla="*/ 91745 h 128043"/>
                <a:gd name="connsiteX22" fmla="*/ 103246 w 103245"/>
                <a:gd name="connsiteY22" fmla="*/ 91745 h 128043"/>
                <a:gd name="connsiteX23" fmla="*/ 103246 w 103245"/>
                <a:gd name="connsiteY23" fmla="*/ 128043 h 128043"/>
                <a:gd name="connsiteX24" fmla="*/ 0 w 103245"/>
                <a:gd name="connsiteY2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97828" y="0"/>
                  </a:lnTo>
                  <a:lnTo>
                    <a:pt x="97828" y="33342"/>
                  </a:lnTo>
                  <a:lnTo>
                    <a:pt x="94710" y="33342"/>
                  </a:lnTo>
                  <a:lnTo>
                    <a:pt x="82018" y="10646"/>
                  </a:lnTo>
                  <a:lnTo>
                    <a:pt x="36221" y="10646"/>
                  </a:lnTo>
                  <a:lnTo>
                    <a:pt x="36221" y="59660"/>
                  </a:lnTo>
                  <a:lnTo>
                    <a:pt x="68583" y="59660"/>
                  </a:lnTo>
                  <a:lnTo>
                    <a:pt x="78529" y="43322"/>
                  </a:lnTo>
                  <a:lnTo>
                    <a:pt x="81647" y="43322"/>
                  </a:lnTo>
                  <a:lnTo>
                    <a:pt x="81647" y="86200"/>
                  </a:lnTo>
                  <a:lnTo>
                    <a:pt x="78529" y="86200"/>
                  </a:lnTo>
                  <a:lnTo>
                    <a:pt x="68583" y="70306"/>
                  </a:lnTo>
                  <a:lnTo>
                    <a:pt x="36221" y="70306"/>
                  </a:lnTo>
                  <a:lnTo>
                    <a:pt x="36221" y="117398"/>
                  </a:lnTo>
                  <a:lnTo>
                    <a:pt x="87288" y="117398"/>
                  </a:lnTo>
                  <a:lnTo>
                    <a:pt x="100128" y="91745"/>
                  </a:lnTo>
                  <a:lnTo>
                    <a:pt x="103246" y="91745"/>
                  </a:lnTo>
                  <a:lnTo>
                    <a:pt x="10324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DB722CC3-7956-3F5E-DE13-062CD35F8D4F}"/>
                </a:ext>
              </a:extLst>
            </p:cNvPr>
            <p:cNvSpPr/>
            <p:nvPr/>
          </p:nvSpPr>
          <p:spPr>
            <a:xfrm>
              <a:off x="2861624" y="1528411"/>
              <a:ext cx="121208" cy="128043"/>
            </a:xfrm>
            <a:custGeom>
              <a:avLst/>
              <a:gdLst>
                <a:gd name="connsiteX0" fmla="*/ 47726 w 121208"/>
                <a:gd name="connsiteY0" fmla="*/ 10646 h 128043"/>
                <a:gd name="connsiteX1" fmla="*/ 36221 w 121208"/>
                <a:gd name="connsiteY1" fmla="*/ 10646 h 128043"/>
                <a:gd name="connsiteX2" fmla="*/ 36221 w 121208"/>
                <a:gd name="connsiteY2" fmla="*/ 58773 h 128043"/>
                <a:gd name="connsiteX3" fmla="*/ 48914 w 121208"/>
                <a:gd name="connsiteY3" fmla="*/ 58773 h 128043"/>
                <a:gd name="connsiteX4" fmla="*/ 68880 w 121208"/>
                <a:gd name="connsiteY4" fmla="*/ 51897 h 128043"/>
                <a:gd name="connsiteX5" fmla="*/ 76748 w 121208"/>
                <a:gd name="connsiteY5" fmla="*/ 34303 h 128043"/>
                <a:gd name="connsiteX6" fmla="*/ 69029 w 121208"/>
                <a:gd name="connsiteY6" fmla="*/ 16930 h 128043"/>
                <a:gd name="connsiteX7" fmla="*/ 47726 w 121208"/>
                <a:gd name="connsiteY7" fmla="*/ 10646 h 128043"/>
                <a:gd name="connsiteX8" fmla="*/ 0 w 121208"/>
                <a:gd name="connsiteY8" fmla="*/ 128043 h 128043"/>
                <a:gd name="connsiteX9" fmla="*/ 0 w 121208"/>
                <a:gd name="connsiteY9" fmla="*/ 124938 h 128043"/>
                <a:gd name="connsiteX10" fmla="*/ 15810 w 121208"/>
                <a:gd name="connsiteY10" fmla="*/ 117176 h 128043"/>
                <a:gd name="connsiteX11" fmla="*/ 15810 w 121208"/>
                <a:gd name="connsiteY11" fmla="*/ 10867 h 128043"/>
                <a:gd name="connsiteX12" fmla="*/ 0 w 121208"/>
                <a:gd name="connsiteY12" fmla="*/ 3105 h 128043"/>
                <a:gd name="connsiteX13" fmla="*/ 0 w 121208"/>
                <a:gd name="connsiteY13" fmla="*/ 0 h 128043"/>
                <a:gd name="connsiteX14" fmla="*/ 54184 w 121208"/>
                <a:gd name="connsiteY14" fmla="*/ 0 h 128043"/>
                <a:gd name="connsiteX15" fmla="*/ 86397 w 121208"/>
                <a:gd name="connsiteY15" fmla="*/ 8428 h 128043"/>
                <a:gd name="connsiteX16" fmla="*/ 98199 w 121208"/>
                <a:gd name="connsiteY16" fmla="*/ 31641 h 128043"/>
                <a:gd name="connsiteX17" fmla="*/ 90776 w 121208"/>
                <a:gd name="connsiteY17" fmla="*/ 50863 h 128043"/>
                <a:gd name="connsiteX18" fmla="*/ 71330 w 121208"/>
                <a:gd name="connsiteY18" fmla="*/ 63652 h 128043"/>
                <a:gd name="connsiteX19" fmla="*/ 108145 w 121208"/>
                <a:gd name="connsiteY19" fmla="*/ 117767 h 128043"/>
                <a:gd name="connsiteX20" fmla="*/ 121208 w 121208"/>
                <a:gd name="connsiteY20" fmla="*/ 124938 h 128043"/>
                <a:gd name="connsiteX21" fmla="*/ 121208 w 121208"/>
                <a:gd name="connsiteY21" fmla="*/ 128043 h 128043"/>
                <a:gd name="connsiteX22" fmla="*/ 89811 w 121208"/>
                <a:gd name="connsiteY22" fmla="*/ 128043 h 128043"/>
                <a:gd name="connsiteX23" fmla="*/ 52402 w 121208"/>
                <a:gd name="connsiteY23" fmla="*/ 69049 h 128043"/>
                <a:gd name="connsiteX24" fmla="*/ 36221 w 121208"/>
                <a:gd name="connsiteY24" fmla="*/ 69049 h 128043"/>
                <a:gd name="connsiteX25" fmla="*/ 36221 w 121208"/>
                <a:gd name="connsiteY25" fmla="*/ 116954 h 128043"/>
                <a:gd name="connsiteX26" fmla="*/ 50844 w 121208"/>
                <a:gd name="connsiteY26" fmla="*/ 124938 h 128043"/>
                <a:gd name="connsiteX27" fmla="*/ 50844 w 121208"/>
                <a:gd name="connsiteY27" fmla="*/ 128043 h 128043"/>
                <a:gd name="connsiteX28" fmla="*/ 0 w 121208"/>
                <a:gd name="connsiteY28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21208" h="128043">
                  <a:moveTo>
                    <a:pt x="47726" y="10646"/>
                  </a:moveTo>
                  <a:lnTo>
                    <a:pt x="36221" y="10646"/>
                  </a:lnTo>
                  <a:lnTo>
                    <a:pt x="36221" y="58773"/>
                  </a:lnTo>
                  <a:lnTo>
                    <a:pt x="48914" y="58773"/>
                  </a:lnTo>
                  <a:cubicBezTo>
                    <a:pt x="56930" y="58773"/>
                    <a:pt x="63610" y="56481"/>
                    <a:pt x="68880" y="51897"/>
                  </a:cubicBezTo>
                  <a:cubicBezTo>
                    <a:pt x="74150" y="47314"/>
                    <a:pt x="76748" y="41474"/>
                    <a:pt x="76748" y="34303"/>
                  </a:cubicBezTo>
                  <a:cubicBezTo>
                    <a:pt x="76748" y="27132"/>
                    <a:pt x="74150" y="21143"/>
                    <a:pt x="69029" y="16930"/>
                  </a:cubicBezTo>
                  <a:cubicBezTo>
                    <a:pt x="63907" y="12716"/>
                    <a:pt x="56782" y="10646"/>
                    <a:pt x="47726" y="10646"/>
                  </a:cubicBezTo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4184" y="0"/>
                  </a:lnTo>
                  <a:cubicBezTo>
                    <a:pt x="67841" y="0"/>
                    <a:pt x="78604" y="2809"/>
                    <a:pt x="86397" y="8428"/>
                  </a:cubicBezTo>
                  <a:cubicBezTo>
                    <a:pt x="94265" y="14046"/>
                    <a:pt x="98199" y="21809"/>
                    <a:pt x="98199" y="31641"/>
                  </a:cubicBezTo>
                  <a:cubicBezTo>
                    <a:pt x="98199" y="38886"/>
                    <a:pt x="95749" y="45318"/>
                    <a:pt x="90776" y="50863"/>
                  </a:cubicBezTo>
                  <a:cubicBezTo>
                    <a:pt x="85803" y="56407"/>
                    <a:pt x="79346" y="60695"/>
                    <a:pt x="71330" y="63652"/>
                  </a:cubicBezTo>
                  <a:lnTo>
                    <a:pt x="108145" y="117767"/>
                  </a:lnTo>
                  <a:lnTo>
                    <a:pt x="121208" y="124938"/>
                  </a:lnTo>
                  <a:lnTo>
                    <a:pt x="121208" y="128043"/>
                  </a:lnTo>
                  <a:lnTo>
                    <a:pt x="89811" y="128043"/>
                  </a:lnTo>
                  <a:lnTo>
                    <a:pt x="52402" y="69049"/>
                  </a:lnTo>
                  <a:lnTo>
                    <a:pt x="36221" y="69049"/>
                  </a:lnTo>
                  <a:lnTo>
                    <a:pt x="36221" y="116954"/>
                  </a:lnTo>
                  <a:lnTo>
                    <a:pt x="50844" y="124938"/>
                  </a:lnTo>
                  <a:lnTo>
                    <a:pt x="50844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A4E9A9E5-3870-CCE7-1F2B-7132AC3755A9}"/>
                </a:ext>
              </a:extLst>
            </p:cNvPr>
            <p:cNvSpPr/>
            <p:nvPr/>
          </p:nvSpPr>
          <p:spPr>
            <a:xfrm>
              <a:off x="2997751" y="1526341"/>
              <a:ext cx="83873" cy="132035"/>
            </a:xfrm>
            <a:custGeom>
              <a:avLst/>
              <a:gdLst>
                <a:gd name="connsiteX0" fmla="*/ 40675 w 83873"/>
                <a:gd name="connsiteY0" fmla="*/ 132036 h 132035"/>
                <a:gd name="connsiteX1" fmla="*/ 19743 w 83873"/>
                <a:gd name="connsiteY1" fmla="*/ 129744 h 132035"/>
                <a:gd name="connsiteX2" fmla="*/ 1930 w 83873"/>
                <a:gd name="connsiteY2" fmla="*/ 122942 h 132035"/>
                <a:gd name="connsiteX3" fmla="*/ 0 w 83873"/>
                <a:gd name="connsiteY3" fmla="*/ 90932 h 132035"/>
                <a:gd name="connsiteX4" fmla="*/ 3117 w 83873"/>
                <a:gd name="connsiteY4" fmla="*/ 90932 h 132035"/>
                <a:gd name="connsiteX5" fmla="*/ 13435 w 83873"/>
                <a:gd name="connsiteY5" fmla="*/ 112075 h 132035"/>
                <a:gd name="connsiteX6" fmla="*/ 26869 w 83873"/>
                <a:gd name="connsiteY6" fmla="*/ 120207 h 132035"/>
                <a:gd name="connsiteX7" fmla="*/ 40155 w 83873"/>
                <a:gd name="connsiteY7" fmla="*/ 122721 h 132035"/>
                <a:gd name="connsiteX8" fmla="*/ 57969 w 83873"/>
                <a:gd name="connsiteY8" fmla="*/ 116880 h 132035"/>
                <a:gd name="connsiteX9" fmla="*/ 64501 w 83873"/>
                <a:gd name="connsiteY9" fmla="*/ 100986 h 132035"/>
                <a:gd name="connsiteX10" fmla="*/ 60864 w 83873"/>
                <a:gd name="connsiteY10" fmla="*/ 88270 h 132035"/>
                <a:gd name="connsiteX11" fmla="*/ 50175 w 83873"/>
                <a:gd name="connsiteY11" fmla="*/ 79694 h 132035"/>
                <a:gd name="connsiteX12" fmla="*/ 32733 w 83873"/>
                <a:gd name="connsiteY12" fmla="*/ 70897 h 132035"/>
                <a:gd name="connsiteX13" fmla="*/ 11505 w 83873"/>
                <a:gd name="connsiteY13" fmla="*/ 56999 h 132035"/>
                <a:gd name="connsiteX14" fmla="*/ 4082 w 83873"/>
                <a:gd name="connsiteY14" fmla="*/ 36520 h 132035"/>
                <a:gd name="connsiteX15" fmla="*/ 7496 w 83873"/>
                <a:gd name="connsiteY15" fmla="*/ 23066 h 132035"/>
                <a:gd name="connsiteX16" fmla="*/ 16775 w 83873"/>
                <a:gd name="connsiteY16" fmla="*/ 11385 h 132035"/>
                <a:gd name="connsiteX17" fmla="*/ 29838 w 83873"/>
                <a:gd name="connsiteY17" fmla="*/ 3105 h 132035"/>
                <a:gd name="connsiteX18" fmla="*/ 44831 w 83873"/>
                <a:gd name="connsiteY18" fmla="*/ 0 h 132035"/>
                <a:gd name="connsiteX19" fmla="*/ 61977 w 83873"/>
                <a:gd name="connsiteY19" fmla="*/ 2144 h 132035"/>
                <a:gd name="connsiteX20" fmla="*/ 77787 w 83873"/>
                <a:gd name="connsiteY20" fmla="*/ 8354 h 132035"/>
                <a:gd name="connsiteX21" fmla="*/ 79717 w 83873"/>
                <a:gd name="connsiteY21" fmla="*/ 39404 h 132035"/>
                <a:gd name="connsiteX22" fmla="*/ 76599 w 83873"/>
                <a:gd name="connsiteY22" fmla="*/ 39404 h 132035"/>
                <a:gd name="connsiteX23" fmla="*/ 66505 w 83873"/>
                <a:gd name="connsiteY23" fmla="*/ 18630 h 132035"/>
                <a:gd name="connsiteX24" fmla="*/ 55223 w 83873"/>
                <a:gd name="connsiteY24" fmla="*/ 11681 h 132035"/>
                <a:gd name="connsiteX25" fmla="*/ 43718 w 83873"/>
                <a:gd name="connsiteY25" fmla="*/ 9537 h 132035"/>
                <a:gd name="connsiteX26" fmla="*/ 29764 w 83873"/>
                <a:gd name="connsiteY26" fmla="*/ 15155 h 132035"/>
                <a:gd name="connsiteX27" fmla="*/ 24197 w 83873"/>
                <a:gd name="connsiteY27" fmla="*/ 29349 h 132035"/>
                <a:gd name="connsiteX28" fmla="*/ 30135 w 83873"/>
                <a:gd name="connsiteY28" fmla="*/ 44283 h 132035"/>
                <a:gd name="connsiteX29" fmla="*/ 49359 w 83873"/>
                <a:gd name="connsiteY29" fmla="*/ 55890 h 132035"/>
                <a:gd name="connsiteX30" fmla="*/ 68731 w 83873"/>
                <a:gd name="connsiteY30" fmla="*/ 66683 h 132035"/>
                <a:gd name="connsiteX31" fmla="*/ 80162 w 83873"/>
                <a:gd name="connsiteY31" fmla="*/ 78216 h 132035"/>
                <a:gd name="connsiteX32" fmla="*/ 83873 w 83873"/>
                <a:gd name="connsiteY32" fmla="*/ 94554 h 132035"/>
                <a:gd name="connsiteX33" fmla="*/ 80014 w 83873"/>
                <a:gd name="connsiteY33" fmla="*/ 110670 h 132035"/>
                <a:gd name="connsiteX34" fmla="*/ 69696 w 83873"/>
                <a:gd name="connsiteY34" fmla="*/ 122425 h 132035"/>
                <a:gd name="connsiteX35" fmla="*/ 55742 w 83873"/>
                <a:gd name="connsiteY35" fmla="*/ 129596 h 132035"/>
                <a:gd name="connsiteX36" fmla="*/ 40823 w 83873"/>
                <a:gd name="connsiteY36" fmla="*/ 132036 h 132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873" h="132035">
                  <a:moveTo>
                    <a:pt x="40675" y="132036"/>
                  </a:moveTo>
                  <a:cubicBezTo>
                    <a:pt x="32510" y="132036"/>
                    <a:pt x="25533" y="131296"/>
                    <a:pt x="19743" y="129744"/>
                  </a:cubicBezTo>
                  <a:cubicBezTo>
                    <a:pt x="13954" y="128191"/>
                    <a:pt x="8016" y="125900"/>
                    <a:pt x="1930" y="122942"/>
                  </a:cubicBezTo>
                  <a:lnTo>
                    <a:pt x="0" y="90932"/>
                  </a:lnTo>
                  <a:lnTo>
                    <a:pt x="3117" y="90932"/>
                  </a:lnTo>
                  <a:lnTo>
                    <a:pt x="13435" y="112075"/>
                  </a:lnTo>
                  <a:cubicBezTo>
                    <a:pt x="17962" y="115845"/>
                    <a:pt x="22490" y="118507"/>
                    <a:pt x="26869" y="120207"/>
                  </a:cubicBezTo>
                  <a:cubicBezTo>
                    <a:pt x="31322" y="121907"/>
                    <a:pt x="35702" y="122721"/>
                    <a:pt x="40155" y="122721"/>
                  </a:cubicBezTo>
                  <a:cubicBezTo>
                    <a:pt x="47652" y="122721"/>
                    <a:pt x="53664" y="120798"/>
                    <a:pt x="57969" y="116880"/>
                  </a:cubicBezTo>
                  <a:cubicBezTo>
                    <a:pt x="62274" y="113036"/>
                    <a:pt x="64501" y="107713"/>
                    <a:pt x="64501" y="100986"/>
                  </a:cubicBezTo>
                  <a:cubicBezTo>
                    <a:pt x="64501" y="95663"/>
                    <a:pt x="63313" y="91449"/>
                    <a:pt x="60864" y="88270"/>
                  </a:cubicBezTo>
                  <a:cubicBezTo>
                    <a:pt x="58488" y="85091"/>
                    <a:pt x="54926" y="82282"/>
                    <a:pt x="50175" y="79694"/>
                  </a:cubicBezTo>
                  <a:cubicBezTo>
                    <a:pt x="45425" y="77181"/>
                    <a:pt x="39636" y="74224"/>
                    <a:pt x="32733" y="70897"/>
                  </a:cubicBezTo>
                  <a:cubicBezTo>
                    <a:pt x="23529" y="66535"/>
                    <a:pt x="16403" y="61878"/>
                    <a:pt x="11505" y="56999"/>
                  </a:cubicBezTo>
                  <a:cubicBezTo>
                    <a:pt x="6532" y="52119"/>
                    <a:pt x="4082" y="45318"/>
                    <a:pt x="4082" y="36520"/>
                  </a:cubicBezTo>
                  <a:cubicBezTo>
                    <a:pt x="4082" y="31863"/>
                    <a:pt x="5196" y="27353"/>
                    <a:pt x="7496" y="23066"/>
                  </a:cubicBezTo>
                  <a:cubicBezTo>
                    <a:pt x="9797" y="18704"/>
                    <a:pt x="12841" y="14860"/>
                    <a:pt x="16775" y="11385"/>
                  </a:cubicBezTo>
                  <a:cubicBezTo>
                    <a:pt x="20708" y="7984"/>
                    <a:pt x="25014" y="5249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8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505" y="18630"/>
                  </a:lnTo>
                  <a:cubicBezTo>
                    <a:pt x="62348" y="15377"/>
                    <a:pt x="58563" y="13085"/>
                    <a:pt x="55223" y="11681"/>
                  </a:cubicBezTo>
                  <a:cubicBezTo>
                    <a:pt x="51883" y="10276"/>
                    <a:pt x="48023" y="9537"/>
                    <a:pt x="43718" y="9537"/>
                  </a:cubicBezTo>
                  <a:cubicBezTo>
                    <a:pt x="38151" y="9537"/>
                    <a:pt x="33475" y="11385"/>
                    <a:pt x="29764" y="15155"/>
                  </a:cubicBezTo>
                  <a:cubicBezTo>
                    <a:pt x="26053" y="18926"/>
                    <a:pt x="24197" y="23657"/>
                    <a:pt x="24197" y="29349"/>
                  </a:cubicBezTo>
                  <a:cubicBezTo>
                    <a:pt x="24197" y="35707"/>
                    <a:pt x="26201" y="40660"/>
                    <a:pt x="30135" y="44283"/>
                  </a:cubicBezTo>
                  <a:cubicBezTo>
                    <a:pt x="34069" y="47905"/>
                    <a:pt x="40526" y="51750"/>
                    <a:pt x="49359" y="55890"/>
                  </a:cubicBezTo>
                  <a:cubicBezTo>
                    <a:pt x="57152" y="59660"/>
                    <a:pt x="63610" y="63208"/>
                    <a:pt x="68731" y="66683"/>
                  </a:cubicBezTo>
                  <a:cubicBezTo>
                    <a:pt x="73853" y="70084"/>
                    <a:pt x="77638" y="73928"/>
                    <a:pt x="80162" y="78216"/>
                  </a:cubicBezTo>
                  <a:cubicBezTo>
                    <a:pt x="82611" y="82504"/>
                    <a:pt x="83873" y="87901"/>
                    <a:pt x="83873" y="94554"/>
                  </a:cubicBezTo>
                  <a:cubicBezTo>
                    <a:pt x="83873" y="100616"/>
                    <a:pt x="82611" y="106013"/>
                    <a:pt x="80014" y="110670"/>
                  </a:cubicBezTo>
                  <a:cubicBezTo>
                    <a:pt x="77416" y="115328"/>
                    <a:pt x="74001" y="119246"/>
                    <a:pt x="69696" y="122425"/>
                  </a:cubicBezTo>
                  <a:cubicBezTo>
                    <a:pt x="65392" y="125604"/>
                    <a:pt x="60789" y="127970"/>
                    <a:pt x="55742" y="129596"/>
                  </a:cubicBezTo>
                  <a:cubicBezTo>
                    <a:pt x="50769" y="131222"/>
                    <a:pt x="45796" y="132036"/>
                    <a:pt x="40823" y="132036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7A67CB1A-DFE8-3A45-D45B-CFE672167676}"/>
                </a:ext>
              </a:extLst>
            </p:cNvPr>
            <p:cNvSpPr/>
            <p:nvPr/>
          </p:nvSpPr>
          <p:spPr>
            <a:xfrm>
              <a:off x="3116807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0A6F2F2A-8782-7A12-B76E-351B0C78C1B7}"/>
                </a:ext>
              </a:extLst>
            </p:cNvPr>
            <p:cNvSpPr/>
            <p:nvPr/>
          </p:nvSpPr>
          <p:spPr>
            <a:xfrm>
              <a:off x="3197563" y="1528411"/>
              <a:ext cx="115715" cy="128043"/>
            </a:xfrm>
            <a:custGeom>
              <a:avLst/>
              <a:gdLst>
                <a:gd name="connsiteX0" fmla="*/ 28057 w 115715"/>
                <a:gd name="connsiteY0" fmla="*/ 128043 h 128043"/>
                <a:gd name="connsiteX1" fmla="*/ 28057 w 115715"/>
                <a:gd name="connsiteY1" fmla="*/ 124938 h 128043"/>
                <a:gd name="connsiteX2" fmla="*/ 47726 w 115715"/>
                <a:gd name="connsiteY2" fmla="*/ 117176 h 128043"/>
                <a:gd name="connsiteX3" fmla="*/ 47726 w 115715"/>
                <a:gd name="connsiteY3" fmla="*/ 10646 h 128043"/>
                <a:gd name="connsiteX4" fmla="*/ 16997 w 115715"/>
                <a:gd name="connsiteY4" fmla="*/ 10646 h 128043"/>
                <a:gd name="connsiteX5" fmla="*/ 3118 w 115715"/>
                <a:gd name="connsiteY5" fmla="*/ 39995 h 128043"/>
                <a:gd name="connsiteX6" fmla="*/ 0 w 115715"/>
                <a:gd name="connsiteY6" fmla="*/ 39995 h 128043"/>
                <a:gd name="connsiteX7" fmla="*/ 0 w 115715"/>
                <a:gd name="connsiteY7" fmla="*/ 0 h 128043"/>
                <a:gd name="connsiteX8" fmla="*/ 115715 w 115715"/>
                <a:gd name="connsiteY8" fmla="*/ 0 h 128043"/>
                <a:gd name="connsiteX9" fmla="*/ 115715 w 115715"/>
                <a:gd name="connsiteY9" fmla="*/ 39995 h 128043"/>
                <a:gd name="connsiteX10" fmla="*/ 112598 w 115715"/>
                <a:gd name="connsiteY10" fmla="*/ 39995 h 128043"/>
                <a:gd name="connsiteX11" fmla="*/ 99015 w 115715"/>
                <a:gd name="connsiteY11" fmla="*/ 10646 h 128043"/>
                <a:gd name="connsiteX12" fmla="*/ 67989 w 115715"/>
                <a:gd name="connsiteY12" fmla="*/ 10646 h 128043"/>
                <a:gd name="connsiteX13" fmla="*/ 67989 w 115715"/>
                <a:gd name="connsiteY13" fmla="*/ 117176 h 128043"/>
                <a:gd name="connsiteX14" fmla="*/ 87881 w 115715"/>
                <a:gd name="connsiteY14" fmla="*/ 124938 h 128043"/>
                <a:gd name="connsiteX15" fmla="*/ 87881 w 115715"/>
                <a:gd name="connsiteY15" fmla="*/ 128043 h 128043"/>
                <a:gd name="connsiteX16" fmla="*/ 28057 w 115715"/>
                <a:gd name="connsiteY16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5715" h="128043">
                  <a:moveTo>
                    <a:pt x="28057" y="128043"/>
                  </a:moveTo>
                  <a:lnTo>
                    <a:pt x="28057" y="124938"/>
                  </a:lnTo>
                  <a:lnTo>
                    <a:pt x="47726" y="117176"/>
                  </a:lnTo>
                  <a:lnTo>
                    <a:pt x="47726" y="10646"/>
                  </a:lnTo>
                  <a:lnTo>
                    <a:pt x="16997" y="10646"/>
                  </a:lnTo>
                  <a:lnTo>
                    <a:pt x="3118" y="39995"/>
                  </a:lnTo>
                  <a:lnTo>
                    <a:pt x="0" y="39995"/>
                  </a:lnTo>
                  <a:lnTo>
                    <a:pt x="0" y="0"/>
                  </a:lnTo>
                  <a:lnTo>
                    <a:pt x="115715" y="0"/>
                  </a:lnTo>
                  <a:lnTo>
                    <a:pt x="115715" y="39995"/>
                  </a:lnTo>
                  <a:lnTo>
                    <a:pt x="112598" y="39995"/>
                  </a:lnTo>
                  <a:lnTo>
                    <a:pt x="99015" y="10646"/>
                  </a:lnTo>
                  <a:lnTo>
                    <a:pt x="67989" y="10646"/>
                  </a:lnTo>
                  <a:lnTo>
                    <a:pt x="67989" y="117176"/>
                  </a:lnTo>
                  <a:lnTo>
                    <a:pt x="87881" y="124938"/>
                  </a:lnTo>
                  <a:lnTo>
                    <a:pt x="87881" y="128043"/>
                  </a:lnTo>
                  <a:lnTo>
                    <a:pt x="28057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63BB3A24-9E8A-D46D-9A92-25D9DD21E9D7}"/>
                </a:ext>
              </a:extLst>
            </p:cNvPr>
            <p:cNvSpPr/>
            <p:nvPr/>
          </p:nvSpPr>
          <p:spPr>
            <a:xfrm>
              <a:off x="3331686" y="1528411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054 h 128043"/>
                <a:gd name="connsiteX10" fmla="*/ 35999 w 129298"/>
                <a:gd name="connsiteY10" fmla="*/ 10867 h 128043"/>
                <a:gd name="connsiteX11" fmla="*/ 70513 w 129298"/>
                <a:gd name="connsiteY11" fmla="*/ 57590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8 w 129298"/>
                <a:gd name="connsiteY16" fmla="*/ 0 h 128043"/>
                <a:gd name="connsiteX17" fmla="*/ 129298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054"/>
                  </a:lnTo>
                  <a:lnTo>
                    <a:pt x="35999" y="10867"/>
                  </a:lnTo>
                  <a:lnTo>
                    <a:pt x="70513" y="57590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8" y="0"/>
                  </a:lnTo>
                  <a:lnTo>
                    <a:pt x="129298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0E48D690-0EC7-607F-E3BE-6A148E62C5A9}"/>
                </a:ext>
              </a:extLst>
            </p:cNvPr>
            <p:cNvSpPr/>
            <p:nvPr/>
          </p:nvSpPr>
          <p:spPr>
            <a:xfrm>
              <a:off x="2137047" y="1497066"/>
              <a:ext cx="183259" cy="183415"/>
            </a:xfrm>
            <a:custGeom>
              <a:avLst/>
              <a:gdLst>
                <a:gd name="connsiteX0" fmla="*/ 91741 w 183259"/>
                <a:gd name="connsiteY0" fmla="*/ 183416 h 183415"/>
                <a:gd name="connsiteX1" fmla="*/ 55891 w 183259"/>
                <a:gd name="connsiteY1" fmla="*/ 176023 h 183415"/>
                <a:gd name="connsiteX2" fmla="*/ 31026 w 183259"/>
                <a:gd name="connsiteY2" fmla="*/ 153031 h 183415"/>
                <a:gd name="connsiteX3" fmla="*/ 21970 w 183259"/>
                <a:gd name="connsiteY3" fmla="*/ 112519 h 183415"/>
                <a:gd name="connsiteX4" fmla="*/ 21970 w 183259"/>
                <a:gd name="connsiteY4" fmla="*/ 13677 h 183415"/>
                <a:gd name="connsiteX5" fmla="*/ 0 w 183259"/>
                <a:gd name="connsiteY5" fmla="*/ 5471 h 183415"/>
                <a:gd name="connsiteX6" fmla="*/ 0 w 183259"/>
                <a:gd name="connsiteY6" fmla="*/ 0 h 183415"/>
                <a:gd name="connsiteX7" fmla="*/ 65392 w 183259"/>
                <a:gd name="connsiteY7" fmla="*/ 0 h 183415"/>
                <a:gd name="connsiteX8" fmla="*/ 65392 w 183259"/>
                <a:gd name="connsiteY8" fmla="*/ 5471 h 183415"/>
                <a:gd name="connsiteX9" fmla="*/ 43421 w 183259"/>
                <a:gd name="connsiteY9" fmla="*/ 13677 h 183415"/>
                <a:gd name="connsiteX10" fmla="*/ 43421 w 183259"/>
                <a:gd name="connsiteY10" fmla="*/ 108674 h 183415"/>
                <a:gd name="connsiteX11" fmla="*/ 50398 w 183259"/>
                <a:gd name="connsiteY11" fmla="*/ 144677 h 183415"/>
                <a:gd name="connsiteX12" fmla="*/ 69771 w 183259"/>
                <a:gd name="connsiteY12" fmla="*/ 163677 h 183415"/>
                <a:gd name="connsiteX13" fmla="*/ 98050 w 183259"/>
                <a:gd name="connsiteY13" fmla="*/ 169443 h 183415"/>
                <a:gd name="connsiteX14" fmla="*/ 121950 w 183259"/>
                <a:gd name="connsiteY14" fmla="*/ 164120 h 183415"/>
                <a:gd name="connsiteX15" fmla="*/ 139096 w 183259"/>
                <a:gd name="connsiteY15" fmla="*/ 147265 h 183415"/>
                <a:gd name="connsiteX16" fmla="*/ 145554 w 183259"/>
                <a:gd name="connsiteY16" fmla="*/ 117176 h 183415"/>
                <a:gd name="connsiteX17" fmla="*/ 145554 w 183259"/>
                <a:gd name="connsiteY17" fmla="*/ 13159 h 183415"/>
                <a:gd name="connsiteX18" fmla="*/ 118091 w 183259"/>
                <a:gd name="connsiteY18" fmla="*/ 5471 h 183415"/>
                <a:gd name="connsiteX19" fmla="*/ 118091 w 183259"/>
                <a:gd name="connsiteY19" fmla="*/ 0 h 183415"/>
                <a:gd name="connsiteX20" fmla="*/ 183260 w 183259"/>
                <a:gd name="connsiteY20" fmla="*/ 0 h 183415"/>
                <a:gd name="connsiteX21" fmla="*/ 183260 w 183259"/>
                <a:gd name="connsiteY21" fmla="*/ 5471 h 183415"/>
                <a:gd name="connsiteX22" fmla="*/ 161512 w 183259"/>
                <a:gd name="connsiteY22" fmla="*/ 13381 h 183415"/>
                <a:gd name="connsiteX23" fmla="*/ 161512 w 183259"/>
                <a:gd name="connsiteY23" fmla="*/ 112519 h 183415"/>
                <a:gd name="connsiteX24" fmla="*/ 152457 w 183259"/>
                <a:gd name="connsiteY24" fmla="*/ 153031 h 183415"/>
                <a:gd name="connsiteX25" fmla="*/ 127591 w 183259"/>
                <a:gd name="connsiteY25" fmla="*/ 176023 h 183415"/>
                <a:gd name="connsiteX26" fmla="*/ 91741 w 183259"/>
                <a:gd name="connsiteY26" fmla="*/ 183416 h 183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3259" h="183415">
                  <a:moveTo>
                    <a:pt x="91741" y="183416"/>
                  </a:moveTo>
                  <a:cubicBezTo>
                    <a:pt x="78381" y="183416"/>
                    <a:pt x="66431" y="180976"/>
                    <a:pt x="55891" y="176023"/>
                  </a:cubicBezTo>
                  <a:cubicBezTo>
                    <a:pt x="45351" y="171070"/>
                    <a:pt x="37038" y="163455"/>
                    <a:pt x="31026" y="153031"/>
                  </a:cubicBezTo>
                  <a:cubicBezTo>
                    <a:pt x="24939" y="142607"/>
                    <a:pt x="21970" y="129152"/>
                    <a:pt x="21970" y="112519"/>
                  </a:cubicBezTo>
                  <a:lnTo>
                    <a:pt x="21970" y="13677"/>
                  </a:lnTo>
                  <a:lnTo>
                    <a:pt x="0" y="5471"/>
                  </a:lnTo>
                  <a:lnTo>
                    <a:pt x="0" y="0"/>
                  </a:lnTo>
                  <a:lnTo>
                    <a:pt x="65392" y="0"/>
                  </a:lnTo>
                  <a:lnTo>
                    <a:pt x="65392" y="5471"/>
                  </a:lnTo>
                  <a:lnTo>
                    <a:pt x="43421" y="13677"/>
                  </a:lnTo>
                  <a:lnTo>
                    <a:pt x="43421" y="108674"/>
                  </a:lnTo>
                  <a:cubicBezTo>
                    <a:pt x="43421" y="123830"/>
                    <a:pt x="45796" y="135806"/>
                    <a:pt x="50398" y="144677"/>
                  </a:cubicBezTo>
                  <a:cubicBezTo>
                    <a:pt x="55074" y="153549"/>
                    <a:pt x="61532" y="159906"/>
                    <a:pt x="69771" y="163677"/>
                  </a:cubicBezTo>
                  <a:cubicBezTo>
                    <a:pt x="78010" y="167521"/>
                    <a:pt x="87436" y="169443"/>
                    <a:pt x="98050" y="169443"/>
                  </a:cubicBezTo>
                  <a:cubicBezTo>
                    <a:pt x="106809" y="169443"/>
                    <a:pt x="114825" y="167669"/>
                    <a:pt x="121950" y="164120"/>
                  </a:cubicBezTo>
                  <a:cubicBezTo>
                    <a:pt x="129076" y="160572"/>
                    <a:pt x="134791" y="154953"/>
                    <a:pt x="139096" y="147265"/>
                  </a:cubicBezTo>
                  <a:cubicBezTo>
                    <a:pt x="143401" y="139576"/>
                    <a:pt x="145554" y="129522"/>
                    <a:pt x="145554" y="117176"/>
                  </a:cubicBezTo>
                  <a:lnTo>
                    <a:pt x="145554" y="13159"/>
                  </a:lnTo>
                  <a:lnTo>
                    <a:pt x="118091" y="5471"/>
                  </a:lnTo>
                  <a:lnTo>
                    <a:pt x="118091" y="0"/>
                  </a:lnTo>
                  <a:lnTo>
                    <a:pt x="183260" y="0"/>
                  </a:lnTo>
                  <a:lnTo>
                    <a:pt x="183260" y="5471"/>
                  </a:lnTo>
                  <a:lnTo>
                    <a:pt x="161512" y="13381"/>
                  </a:lnTo>
                  <a:lnTo>
                    <a:pt x="161512" y="112519"/>
                  </a:lnTo>
                  <a:cubicBezTo>
                    <a:pt x="161512" y="129152"/>
                    <a:pt x="158469" y="142607"/>
                    <a:pt x="152457" y="153031"/>
                  </a:cubicBezTo>
                  <a:cubicBezTo>
                    <a:pt x="146370" y="163455"/>
                    <a:pt x="138131" y="171070"/>
                    <a:pt x="127591" y="176023"/>
                  </a:cubicBezTo>
                  <a:cubicBezTo>
                    <a:pt x="117052" y="180976"/>
                    <a:pt x="105101" y="183416"/>
                    <a:pt x="91741" y="183416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856B4A7B-2FBD-4C00-993B-34F961C126B5}"/>
                </a:ext>
              </a:extLst>
            </p:cNvPr>
            <p:cNvSpPr/>
            <p:nvPr/>
          </p:nvSpPr>
          <p:spPr>
            <a:xfrm>
              <a:off x="942530" y="948344"/>
              <a:ext cx="936468" cy="932658"/>
            </a:xfrm>
            <a:custGeom>
              <a:avLst/>
              <a:gdLst>
                <a:gd name="connsiteX0" fmla="*/ 911204 w 936468"/>
                <a:gd name="connsiteY0" fmla="*/ 315553 h 932658"/>
                <a:gd name="connsiteX1" fmla="*/ 619577 w 936468"/>
                <a:gd name="connsiteY1" fmla="*/ 907495 h 932658"/>
                <a:gd name="connsiteX2" fmla="*/ 25264 w 936468"/>
                <a:gd name="connsiteY2" fmla="*/ 617032 h 932658"/>
                <a:gd name="connsiteX3" fmla="*/ 316891 w 936468"/>
                <a:gd name="connsiteY3" fmla="*/ 25163 h 932658"/>
                <a:gd name="connsiteX4" fmla="*/ 911204 w 936468"/>
                <a:gd name="connsiteY4" fmla="*/ 315627 h 932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6468" h="932658">
                  <a:moveTo>
                    <a:pt x="911204" y="315553"/>
                  </a:moveTo>
                  <a:cubicBezTo>
                    <a:pt x="994781" y="559220"/>
                    <a:pt x="864220" y="824252"/>
                    <a:pt x="619577" y="907495"/>
                  </a:cubicBezTo>
                  <a:cubicBezTo>
                    <a:pt x="374934" y="990738"/>
                    <a:pt x="108841" y="860699"/>
                    <a:pt x="25264" y="617032"/>
                  </a:cubicBezTo>
                  <a:cubicBezTo>
                    <a:pt x="-58312" y="373439"/>
                    <a:pt x="72248" y="108406"/>
                    <a:pt x="316891" y="25163"/>
                  </a:cubicBezTo>
                  <a:cubicBezTo>
                    <a:pt x="561534" y="-58080"/>
                    <a:pt x="827628" y="71960"/>
                    <a:pt x="911204" y="315627"/>
                  </a:cubicBezTo>
                </a:path>
              </a:pathLst>
            </a:custGeom>
            <a:solidFill>
              <a:srgbClr val="A80050"/>
            </a:solidFill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4EA15D6E-FF6C-FF74-8682-037C176B42EE}"/>
                </a:ext>
              </a:extLst>
            </p:cNvPr>
            <p:cNvSpPr/>
            <p:nvPr/>
          </p:nvSpPr>
          <p:spPr>
            <a:xfrm>
              <a:off x="1009472" y="1005518"/>
              <a:ext cx="808411" cy="817053"/>
            </a:xfrm>
            <a:custGeom>
              <a:avLst/>
              <a:gdLst>
                <a:gd name="connsiteX0" fmla="*/ 808412 w 808411"/>
                <a:gd name="connsiteY0" fmla="*/ 341991 h 817053"/>
                <a:gd name="connsiteX1" fmla="*/ 806704 w 808411"/>
                <a:gd name="connsiteY1" fmla="*/ 342435 h 817053"/>
                <a:gd name="connsiteX2" fmla="*/ 800173 w 808411"/>
                <a:gd name="connsiteY2" fmla="*/ 334968 h 817053"/>
                <a:gd name="connsiteX3" fmla="*/ 777163 w 808411"/>
                <a:gd name="connsiteY3" fmla="*/ 341030 h 817053"/>
                <a:gd name="connsiteX4" fmla="*/ 778796 w 808411"/>
                <a:gd name="connsiteY4" fmla="*/ 345466 h 817053"/>
                <a:gd name="connsiteX5" fmla="*/ 774343 w 808411"/>
                <a:gd name="connsiteY5" fmla="*/ 348793 h 817053"/>
                <a:gd name="connsiteX6" fmla="*/ 772042 w 808411"/>
                <a:gd name="connsiteY6" fmla="*/ 342287 h 817053"/>
                <a:gd name="connsiteX7" fmla="*/ 741758 w 808411"/>
                <a:gd name="connsiteY7" fmla="*/ 350271 h 817053"/>
                <a:gd name="connsiteX8" fmla="*/ 739754 w 808411"/>
                <a:gd name="connsiteY8" fmla="*/ 359956 h 817053"/>
                <a:gd name="connsiteX9" fmla="*/ 738047 w 808411"/>
                <a:gd name="connsiteY9" fmla="*/ 360399 h 817053"/>
                <a:gd name="connsiteX10" fmla="*/ 730625 w 808411"/>
                <a:gd name="connsiteY10" fmla="*/ 332307 h 817053"/>
                <a:gd name="connsiteX11" fmla="*/ 732332 w 808411"/>
                <a:gd name="connsiteY11" fmla="*/ 331863 h 817053"/>
                <a:gd name="connsiteX12" fmla="*/ 738863 w 808411"/>
                <a:gd name="connsiteY12" fmla="*/ 339256 h 817053"/>
                <a:gd name="connsiteX13" fmla="*/ 766994 w 808411"/>
                <a:gd name="connsiteY13" fmla="*/ 331863 h 817053"/>
                <a:gd name="connsiteX14" fmla="*/ 765139 w 808411"/>
                <a:gd name="connsiteY14" fmla="*/ 328758 h 817053"/>
                <a:gd name="connsiteX15" fmla="*/ 730476 w 808411"/>
                <a:gd name="connsiteY15" fmla="*/ 304658 h 817053"/>
                <a:gd name="connsiteX16" fmla="*/ 729734 w 808411"/>
                <a:gd name="connsiteY16" fmla="*/ 304879 h 817053"/>
                <a:gd name="connsiteX17" fmla="*/ 727656 w 808411"/>
                <a:gd name="connsiteY17" fmla="*/ 314342 h 817053"/>
                <a:gd name="connsiteX18" fmla="*/ 725948 w 808411"/>
                <a:gd name="connsiteY18" fmla="*/ 314786 h 817053"/>
                <a:gd name="connsiteX19" fmla="*/ 718526 w 808411"/>
                <a:gd name="connsiteY19" fmla="*/ 286693 h 817053"/>
                <a:gd name="connsiteX20" fmla="*/ 720233 w 808411"/>
                <a:gd name="connsiteY20" fmla="*/ 286250 h 817053"/>
                <a:gd name="connsiteX21" fmla="*/ 726765 w 808411"/>
                <a:gd name="connsiteY21" fmla="*/ 293716 h 817053"/>
                <a:gd name="connsiteX22" fmla="*/ 785105 w 808411"/>
                <a:gd name="connsiteY22" fmla="*/ 278413 h 817053"/>
                <a:gd name="connsiteX23" fmla="*/ 787109 w 808411"/>
                <a:gd name="connsiteY23" fmla="*/ 268729 h 817053"/>
                <a:gd name="connsiteX24" fmla="*/ 788816 w 808411"/>
                <a:gd name="connsiteY24" fmla="*/ 268285 h 817053"/>
                <a:gd name="connsiteX25" fmla="*/ 796239 w 808411"/>
                <a:gd name="connsiteY25" fmla="*/ 296378 h 817053"/>
                <a:gd name="connsiteX26" fmla="*/ 794532 w 808411"/>
                <a:gd name="connsiteY26" fmla="*/ 296821 h 817053"/>
                <a:gd name="connsiteX27" fmla="*/ 788074 w 808411"/>
                <a:gd name="connsiteY27" fmla="*/ 289576 h 817053"/>
                <a:gd name="connsiteX28" fmla="*/ 740348 w 808411"/>
                <a:gd name="connsiteY28" fmla="*/ 302144 h 817053"/>
                <a:gd name="connsiteX29" fmla="*/ 750294 w 808411"/>
                <a:gd name="connsiteY29" fmla="*/ 307097 h 817053"/>
                <a:gd name="connsiteX30" fmla="*/ 769221 w 808411"/>
                <a:gd name="connsiteY30" fmla="*/ 325727 h 817053"/>
                <a:gd name="connsiteX31" fmla="*/ 772190 w 808411"/>
                <a:gd name="connsiteY31" fmla="*/ 330606 h 817053"/>
                <a:gd name="connsiteX32" fmla="*/ 797204 w 808411"/>
                <a:gd name="connsiteY32" fmla="*/ 324027 h 817053"/>
                <a:gd name="connsiteX33" fmla="*/ 799208 w 808411"/>
                <a:gd name="connsiteY33" fmla="*/ 314416 h 817053"/>
                <a:gd name="connsiteX34" fmla="*/ 800915 w 808411"/>
                <a:gd name="connsiteY34" fmla="*/ 313973 h 817053"/>
                <a:gd name="connsiteX35" fmla="*/ 808337 w 808411"/>
                <a:gd name="connsiteY35" fmla="*/ 342065 h 817053"/>
                <a:gd name="connsiteX36" fmla="*/ 783398 w 808411"/>
                <a:gd name="connsiteY36" fmla="*/ 455988 h 817053"/>
                <a:gd name="connsiteX37" fmla="*/ 771745 w 808411"/>
                <a:gd name="connsiteY37" fmla="*/ 468408 h 817053"/>
                <a:gd name="connsiteX38" fmla="*/ 784214 w 808411"/>
                <a:gd name="connsiteY38" fmla="*/ 480015 h 817053"/>
                <a:gd name="connsiteX39" fmla="*/ 795868 w 808411"/>
                <a:gd name="connsiteY39" fmla="*/ 467669 h 817053"/>
                <a:gd name="connsiteX40" fmla="*/ 783398 w 808411"/>
                <a:gd name="connsiteY40" fmla="*/ 456062 h 817053"/>
                <a:gd name="connsiteX41" fmla="*/ 744208 w 808411"/>
                <a:gd name="connsiteY41" fmla="*/ 631494 h 817053"/>
                <a:gd name="connsiteX42" fmla="*/ 745618 w 808411"/>
                <a:gd name="connsiteY42" fmla="*/ 632529 h 817053"/>
                <a:gd name="connsiteX43" fmla="*/ 727581 w 808411"/>
                <a:gd name="connsiteY43" fmla="*/ 657960 h 817053"/>
                <a:gd name="connsiteX44" fmla="*/ 726171 w 808411"/>
                <a:gd name="connsiteY44" fmla="*/ 656925 h 817053"/>
                <a:gd name="connsiteX45" fmla="*/ 728324 w 808411"/>
                <a:gd name="connsiteY45" fmla="*/ 646353 h 817053"/>
                <a:gd name="connsiteX46" fmla="*/ 705611 w 808411"/>
                <a:gd name="connsiteY46" fmla="*/ 630385 h 817053"/>
                <a:gd name="connsiteX47" fmla="*/ 664491 w 808411"/>
                <a:gd name="connsiteY47" fmla="*/ 631124 h 817053"/>
                <a:gd name="connsiteX48" fmla="*/ 657365 w 808411"/>
                <a:gd name="connsiteY48" fmla="*/ 634525 h 817053"/>
                <a:gd name="connsiteX49" fmla="*/ 655955 w 808411"/>
                <a:gd name="connsiteY49" fmla="*/ 633490 h 817053"/>
                <a:gd name="connsiteX50" fmla="*/ 672359 w 808411"/>
                <a:gd name="connsiteY50" fmla="*/ 610350 h 817053"/>
                <a:gd name="connsiteX51" fmla="*/ 673769 w 808411"/>
                <a:gd name="connsiteY51" fmla="*/ 611385 h 817053"/>
                <a:gd name="connsiteX52" fmla="*/ 672359 w 808411"/>
                <a:gd name="connsiteY52" fmla="*/ 620183 h 817053"/>
                <a:gd name="connsiteX53" fmla="*/ 672730 w 808411"/>
                <a:gd name="connsiteY53" fmla="*/ 620405 h 817053"/>
                <a:gd name="connsiteX54" fmla="*/ 705685 w 808411"/>
                <a:gd name="connsiteY54" fmla="*/ 619813 h 817053"/>
                <a:gd name="connsiteX55" fmla="*/ 694255 w 808411"/>
                <a:gd name="connsiteY55" fmla="*/ 590242 h 817053"/>
                <a:gd name="connsiteX56" fmla="*/ 693884 w 808411"/>
                <a:gd name="connsiteY56" fmla="*/ 590020 h 817053"/>
                <a:gd name="connsiteX57" fmla="*/ 685867 w 808411"/>
                <a:gd name="connsiteY57" fmla="*/ 594308 h 817053"/>
                <a:gd name="connsiteX58" fmla="*/ 684457 w 808411"/>
                <a:gd name="connsiteY58" fmla="*/ 593273 h 817053"/>
                <a:gd name="connsiteX59" fmla="*/ 698189 w 808411"/>
                <a:gd name="connsiteY59" fmla="*/ 573904 h 817053"/>
                <a:gd name="connsiteX60" fmla="*/ 699599 w 808411"/>
                <a:gd name="connsiteY60" fmla="*/ 574939 h 817053"/>
                <a:gd name="connsiteX61" fmla="*/ 698411 w 808411"/>
                <a:gd name="connsiteY61" fmla="*/ 582849 h 817053"/>
                <a:gd name="connsiteX62" fmla="*/ 712143 w 808411"/>
                <a:gd name="connsiteY62" fmla="*/ 620848 h 817053"/>
                <a:gd name="connsiteX63" fmla="*/ 734930 w 808411"/>
                <a:gd name="connsiteY63" fmla="*/ 636891 h 817053"/>
                <a:gd name="connsiteX64" fmla="*/ 744282 w 808411"/>
                <a:gd name="connsiteY64" fmla="*/ 631346 h 817053"/>
                <a:gd name="connsiteX65" fmla="*/ 176467 w 808411"/>
                <a:gd name="connsiteY65" fmla="*/ 73854 h 817053"/>
                <a:gd name="connsiteX66" fmla="*/ 209348 w 808411"/>
                <a:gd name="connsiteY66" fmla="*/ 124273 h 817053"/>
                <a:gd name="connsiteX67" fmla="*/ 204152 w 808411"/>
                <a:gd name="connsiteY67" fmla="*/ 132849 h 817053"/>
                <a:gd name="connsiteX68" fmla="*/ 205117 w 808411"/>
                <a:gd name="connsiteY68" fmla="*/ 134327 h 817053"/>
                <a:gd name="connsiteX69" fmla="*/ 229834 w 808411"/>
                <a:gd name="connsiteY69" fmla="*/ 118359 h 817053"/>
                <a:gd name="connsiteX70" fmla="*/ 228869 w 808411"/>
                <a:gd name="connsiteY70" fmla="*/ 116880 h 817053"/>
                <a:gd name="connsiteX71" fmla="*/ 218997 w 808411"/>
                <a:gd name="connsiteY71" fmla="*/ 118063 h 817053"/>
                <a:gd name="connsiteX72" fmla="*/ 186116 w 808411"/>
                <a:gd name="connsiteY72" fmla="*/ 67644 h 817053"/>
                <a:gd name="connsiteX73" fmla="*/ 191237 w 808411"/>
                <a:gd name="connsiteY73" fmla="*/ 59142 h 817053"/>
                <a:gd name="connsiteX74" fmla="*/ 190272 w 808411"/>
                <a:gd name="connsiteY74" fmla="*/ 57664 h 817053"/>
                <a:gd name="connsiteX75" fmla="*/ 165556 w 808411"/>
                <a:gd name="connsiteY75" fmla="*/ 73632 h 817053"/>
                <a:gd name="connsiteX76" fmla="*/ 166521 w 808411"/>
                <a:gd name="connsiteY76" fmla="*/ 75111 h 817053"/>
                <a:gd name="connsiteX77" fmla="*/ 176467 w 808411"/>
                <a:gd name="connsiteY77" fmla="*/ 73854 h 817053"/>
                <a:gd name="connsiteX78" fmla="*/ 278451 w 808411"/>
                <a:gd name="connsiteY78" fmla="*/ 19369 h 817053"/>
                <a:gd name="connsiteX79" fmla="*/ 278005 w 808411"/>
                <a:gd name="connsiteY79" fmla="*/ 17669 h 817053"/>
                <a:gd name="connsiteX80" fmla="*/ 307695 w 808411"/>
                <a:gd name="connsiteY80" fmla="*/ 10646 h 817053"/>
                <a:gd name="connsiteX81" fmla="*/ 308140 w 808411"/>
                <a:gd name="connsiteY81" fmla="*/ 12346 h 817053"/>
                <a:gd name="connsiteX82" fmla="*/ 299382 w 808411"/>
                <a:gd name="connsiteY82" fmla="*/ 18926 h 817053"/>
                <a:gd name="connsiteX83" fmla="*/ 313410 w 808411"/>
                <a:gd name="connsiteY83" fmla="*/ 77551 h 817053"/>
                <a:gd name="connsiteX84" fmla="*/ 338795 w 808411"/>
                <a:gd name="connsiteY84" fmla="*/ 71562 h 817053"/>
                <a:gd name="connsiteX85" fmla="*/ 342061 w 808411"/>
                <a:gd name="connsiteY85" fmla="*/ 51380 h 817053"/>
                <a:gd name="connsiteX86" fmla="*/ 343768 w 808411"/>
                <a:gd name="connsiteY86" fmla="*/ 50936 h 817053"/>
                <a:gd name="connsiteX87" fmla="*/ 349558 w 808411"/>
                <a:gd name="connsiteY87" fmla="*/ 75185 h 817053"/>
                <a:gd name="connsiteX88" fmla="*/ 294929 w 808411"/>
                <a:gd name="connsiteY88" fmla="*/ 88122 h 817053"/>
                <a:gd name="connsiteX89" fmla="*/ 294483 w 808411"/>
                <a:gd name="connsiteY89" fmla="*/ 86422 h 817053"/>
                <a:gd name="connsiteX90" fmla="*/ 302128 w 808411"/>
                <a:gd name="connsiteY90" fmla="*/ 80064 h 817053"/>
                <a:gd name="connsiteX91" fmla="*/ 288174 w 808411"/>
                <a:gd name="connsiteY91" fmla="*/ 21587 h 817053"/>
                <a:gd name="connsiteX92" fmla="*/ 278451 w 808411"/>
                <a:gd name="connsiteY92" fmla="*/ 19369 h 817053"/>
                <a:gd name="connsiteX93" fmla="*/ 326400 w 808411"/>
                <a:gd name="connsiteY93" fmla="*/ 806038 h 817053"/>
                <a:gd name="connsiteX94" fmla="*/ 301015 w 808411"/>
                <a:gd name="connsiteY94" fmla="*/ 800124 h 817053"/>
                <a:gd name="connsiteX95" fmla="*/ 314821 w 808411"/>
                <a:gd name="connsiteY95" fmla="*/ 741499 h 817053"/>
                <a:gd name="connsiteX96" fmla="*/ 325583 w 808411"/>
                <a:gd name="connsiteY96" fmla="*/ 739503 h 817053"/>
                <a:gd name="connsiteX97" fmla="*/ 325954 w 808411"/>
                <a:gd name="connsiteY97" fmla="*/ 737802 h 817053"/>
                <a:gd name="connsiteX98" fmla="*/ 296265 w 808411"/>
                <a:gd name="connsiteY98" fmla="*/ 730853 h 817053"/>
                <a:gd name="connsiteX99" fmla="*/ 295893 w 808411"/>
                <a:gd name="connsiteY99" fmla="*/ 732554 h 817053"/>
                <a:gd name="connsiteX100" fmla="*/ 303539 w 808411"/>
                <a:gd name="connsiteY100" fmla="*/ 738837 h 817053"/>
                <a:gd name="connsiteX101" fmla="*/ 289807 w 808411"/>
                <a:gd name="connsiteY101" fmla="*/ 797388 h 817053"/>
                <a:gd name="connsiteX102" fmla="*/ 280084 w 808411"/>
                <a:gd name="connsiteY102" fmla="*/ 799606 h 817053"/>
                <a:gd name="connsiteX103" fmla="*/ 279713 w 808411"/>
                <a:gd name="connsiteY103" fmla="*/ 801307 h 817053"/>
                <a:gd name="connsiteX104" fmla="*/ 334416 w 808411"/>
                <a:gd name="connsiteY104" fmla="*/ 814096 h 817053"/>
                <a:gd name="connsiteX105" fmla="*/ 340131 w 808411"/>
                <a:gd name="connsiteY105" fmla="*/ 789848 h 817053"/>
                <a:gd name="connsiteX106" fmla="*/ 338424 w 808411"/>
                <a:gd name="connsiteY106" fmla="*/ 789478 h 817053"/>
                <a:gd name="connsiteX107" fmla="*/ 326474 w 808411"/>
                <a:gd name="connsiteY107" fmla="*/ 806112 h 817053"/>
                <a:gd name="connsiteX108" fmla="*/ 511812 w 808411"/>
                <a:gd name="connsiteY108" fmla="*/ 731814 h 817053"/>
                <a:gd name="connsiteX109" fmla="*/ 512109 w 808411"/>
                <a:gd name="connsiteY109" fmla="*/ 733515 h 817053"/>
                <a:gd name="connsiteX110" fmla="*/ 505503 w 808411"/>
                <a:gd name="connsiteY110" fmla="*/ 738690 h 817053"/>
                <a:gd name="connsiteX111" fmla="*/ 496893 w 808411"/>
                <a:gd name="connsiteY111" fmla="*/ 808478 h 817053"/>
                <a:gd name="connsiteX112" fmla="*/ 492439 w 808411"/>
                <a:gd name="connsiteY112" fmla="*/ 809291 h 817053"/>
                <a:gd name="connsiteX113" fmla="*/ 463714 w 808411"/>
                <a:gd name="connsiteY113" fmla="*/ 760942 h 817053"/>
                <a:gd name="connsiteX114" fmla="*/ 462972 w 808411"/>
                <a:gd name="connsiteY114" fmla="*/ 761090 h 817053"/>
                <a:gd name="connsiteX115" fmla="*/ 452432 w 808411"/>
                <a:gd name="connsiteY115" fmla="*/ 816314 h 817053"/>
                <a:gd name="connsiteX116" fmla="*/ 448127 w 808411"/>
                <a:gd name="connsiteY116" fmla="*/ 817053 h 817053"/>
                <a:gd name="connsiteX117" fmla="*/ 416211 w 808411"/>
                <a:gd name="connsiteY117" fmla="*/ 754510 h 817053"/>
                <a:gd name="connsiteX118" fmla="*/ 407230 w 808411"/>
                <a:gd name="connsiteY118" fmla="*/ 751997 h 817053"/>
                <a:gd name="connsiteX119" fmla="*/ 406933 w 808411"/>
                <a:gd name="connsiteY119" fmla="*/ 750296 h 817053"/>
                <a:gd name="connsiteX120" fmla="*/ 436103 w 808411"/>
                <a:gd name="connsiteY120" fmla="*/ 745121 h 817053"/>
                <a:gd name="connsiteX121" fmla="*/ 436400 w 808411"/>
                <a:gd name="connsiteY121" fmla="*/ 746822 h 817053"/>
                <a:gd name="connsiteX122" fmla="*/ 427864 w 808411"/>
                <a:gd name="connsiteY122" fmla="*/ 752440 h 817053"/>
                <a:gd name="connsiteX123" fmla="*/ 449241 w 808411"/>
                <a:gd name="connsiteY123" fmla="*/ 795688 h 817053"/>
                <a:gd name="connsiteX124" fmla="*/ 449909 w 808411"/>
                <a:gd name="connsiteY124" fmla="*/ 795540 h 817053"/>
                <a:gd name="connsiteX125" fmla="*/ 459484 w 808411"/>
                <a:gd name="connsiteY125" fmla="*/ 740390 h 817053"/>
                <a:gd name="connsiteX126" fmla="*/ 464011 w 808411"/>
                <a:gd name="connsiteY126" fmla="*/ 739577 h 817053"/>
                <a:gd name="connsiteX127" fmla="*/ 492291 w 808411"/>
                <a:gd name="connsiteY127" fmla="*/ 788074 h 817053"/>
                <a:gd name="connsiteX128" fmla="*/ 492959 w 808411"/>
                <a:gd name="connsiteY128" fmla="*/ 788074 h 817053"/>
                <a:gd name="connsiteX129" fmla="*/ 498006 w 808411"/>
                <a:gd name="connsiteY129" fmla="*/ 740168 h 817053"/>
                <a:gd name="connsiteX130" fmla="*/ 488060 w 808411"/>
                <a:gd name="connsiteY130" fmla="*/ 737655 h 817053"/>
                <a:gd name="connsiteX131" fmla="*/ 487763 w 808411"/>
                <a:gd name="connsiteY131" fmla="*/ 735954 h 817053"/>
                <a:gd name="connsiteX132" fmla="*/ 511886 w 808411"/>
                <a:gd name="connsiteY132" fmla="*/ 731740 h 817053"/>
                <a:gd name="connsiteX133" fmla="*/ 193241 w 808411"/>
                <a:gd name="connsiteY133" fmla="*/ 719246 h 817053"/>
                <a:gd name="connsiteX134" fmla="*/ 167263 w 808411"/>
                <a:gd name="connsiteY134" fmla="*/ 717472 h 817053"/>
                <a:gd name="connsiteX135" fmla="*/ 167263 w 808411"/>
                <a:gd name="connsiteY135" fmla="*/ 717472 h 817053"/>
                <a:gd name="connsiteX136" fmla="*/ 198140 w 808411"/>
                <a:gd name="connsiteY136" fmla="*/ 697364 h 817053"/>
                <a:gd name="connsiteX137" fmla="*/ 193316 w 808411"/>
                <a:gd name="connsiteY137" fmla="*/ 719246 h 817053"/>
                <a:gd name="connsiteX138" fmla="*/ 203633 w 808411"/>
                <a:gd name="connsiteY138" fmla="*/ 723017 h 817053"/>
                <a:gd name="connsiteX139" fmla="*/ 211204 w 808411"/>
                <a:gd name="connsiteY139" fmla="*/ 687827 h 817053"/>
                <a:gd name="connsiteX140" fmla="*/ 206156 w 808411"/>
                <a:gd name="connsiteY140" fmla="*/ 684352 h 817053"/>
                <a:gd name="connsiteX141" fmla="*/ 143957 w 808411"/>
                <a:gd name="connsiteY141" fmla="*/ 724126 h 817053"/>
                <a:gd name="connsiteX142" fmla="*/ 136163 w 808411"/>
                <a:gd name="connsiteY142" fmla="*/ 723165 h 817053"/>
                <a:gd name="connsiteX143" fmla="*/ 135124 w 808411"/>
                <a:gd name="connsiteY143" fmla="*/ 724643 h 817053"/>
                <a:gd name="connsiteX144" fmla="*/ 154793 w 808411"/>
                <a:gd name="connsiteY144" fmla="*/ 738172 h 817053"/>
                <a:gd name="connsiteX145" fmla="*/ 155832 w 808411"/>
                <a:gd name="connsiteY145" fmla="*/ 736693 h 817053"/>
                <a:gd name="connsiteX146" fmla="*/ 150414 w 808411"/>
                <a:gd name="connsiteY146" fmla="*/ 728487 h 817053"/>
                <a:gd name="connsiteX147" fmla="*/ 192054 w 808411"/>
                <a:gd name="connsiteY147" fmla="*/ 724052 h 817053"/>
                <a:gd name="connsiteX148" fmla="*/ 185745 w 808411"/>
                <a:gd name="connsiteY148" fmla="*/ 752588 h 817053"/>
                <a:gd name="connsiteX149" fmla="*/ 175502 w 808411"/>
                <a:gd name="connsiteY149" fmla="*/ 750222 h 817053"/>
                <a:gd name="connsiteX150" fmla="*/ 174463 w 808411"/>
                <a:gd name="connsiteY150" fmla="*/ 751701 h 817053"/>
                <a:gd name="connsiteX151" fmla="*/ 198511 w 808411"/>
                <a:gd name="connsiteY151" fmla="*/ 768261 h 817053"/>
                <a:gd name="connsiteX152" fmla="*/ 199550 w 808411"/>
                <a:gd name="connsiteY152" fmla="*/ 766782 h 817053"/>
                <a:gd name="connsiteX153" fmla="*/ 195691 w 808411"/>
                <a:gd name="connsiteY153" fmla="*/ 759315 h 817053"/>
                <a:gd name="connsiteX154" fmla="*/ 202445 w 808411"/>
                <a:gd name="connsiteY154" fmla="*/ 728044 h 817053"/>
                <a:gd name="connsiteX155" fmla="*/ 211649 w 808411"/>
                <a:gd name="connsiteY155" fmla="*/ 733071 h 817053"/>
                <a:gd name="connsiteX156" fmla="*/ 212837 w 808411"/>
                <a:gd name="connsiteY156" fmla="*/ 727748 h 817053"/>
                <a:gd name="connsiteX157" fmla="*/ 203633 w 808411"/>
                <a:gd name="connsiteY157" fmla="*/ 722869 h 817053"/>
                <a:gd name="connsiteX158" fmla="*/ 203633 w 808411"/>
                <a:gd name="connsiteY158" fmla="*/ 722869 h 817053"/>
                <a:gd name="connsiteX159" fmla="*/ 44422 w 808411"/>
                <a:gd name="connsiteY159" fmla="*/ 467004 h 817053"/>
                <a:gd name="connsiteX160" fmla="*/ 33214 w 808411"/>
                <a:gd name="connsiteY160" fmla="*/ 478906 h 817053"/>
                <a:gd name="connsiteX161" fmla="*/ 21264 w 808411"/>
                <a:gd name="connsiteY161" fmla="*/ 467743 h 817053"/>
                <a:gd name="connsiteX162" fmla="*/ 32472 w 808411"/>
                <a:gd name="connsiteY162" fmla="*/ 455841 h 817053"/>
                <a:gd name="connsiteX163" fmla="*/ 44422 w 808411"/>
                <a:gd name="connsiteY163" fmla="*/ 467004 h 817053"/>
                <a:gd name="connsiteX164" fmla="*/ 67654 w 808411"/>
                <a:gd name="connsiteY164" fmla="*/ 343470 h 817053"/>
                <a:gd name="connsiteX165" fmla="*/ 73592 w 808411"/>
                <a:gd name="connsiteY165" fmla="*/ 329793 h 817053"/>
                <a:gd name="connsiteX166" fmla="*/ 74705 w 808411"/>
                <a:gd name="connsiteY166" fmla="*/ 320035 h 817053"/>
                <a:gd name="connsiteX167" fmla="*/ 73815 w 808411"/>
                <a:gd name="connsiteY167" fmla="*/ 309907 h 817053"/>
                <a:gd name="connsiteX168" fmla="*/ 70846 w 808411"/>
                <a:gd name="connsiteY168" fmla="*/ 301109 h 817053"/>
                <a:gd name="connsiteX169" fmla="*/ 53923 w 808411"/>
                <a:gd name="connsiteY169" fmla="*/ 297117 h 817053"/>
                <a:gd name="connsiteX170" fmla="*/ 50954 w 808411"/>
                <a:gd name="connsiteY170" fmla="*/ 288541 h 817053"/>
                <a:gd name="connsiteX171" fmla="*/ 49246 w 808411"/>
                <a:gd name="connsiteY171" fmla="*/ 288098 h 817053"/>
                <a:gd name="connsiteX172" fmla="*/ 42566 w 808411"/>
                <a:gd name="connsiteY172" fmla="*/ 316264 h 817053"/>
                <a:gd name="connsiteX173" fmla="*/ 44273 w 808411"/>
                <a:gd name="connsiteY173" fmla="*/ 316708 h 817053"/>
                <a:gd name="connsiteX174" fmla="*/ 50954 w 808411"/>
                <a:gd name="connsiteY174" fmla="*/ 308206 h 817053"/>
                <a:gd name="connsiteX175" fmla="*/ 69287 w 808411"/>
                <a:gd name="connsiteY175" fmla="*/ 312494 h 817053"/>
                <a:gd name="connsiteX176" fmla="*/ 69287 w 808411"/>
                <a:gd name="connsiteY176" fmla="*/ 319000 h 817053"/>
                <a:gd name="connsiteX177" fmla="*/ 68174 w 808411"/>
                <a:gd name="connsiteY177" fmla="*/ 325210 h 817053"/>
                <a:gd name="connsiteX178" fmla="*/ 60900 w 808411"/>
                <a:gd name="connsiteY178" fmla="*/ 338295 h 817053"/>
                <a:gd name="connsiteX179" fmla="*/ 47242 w 808411"/>
                <a:gd name="connsiteY179" fmla="*/ 345614 h 817053"/>
                <a:gd name="connsiteX180" fmla="*/ 28538 w 808411"/>
                <a:gd name="connsiteY180" fmla="*/ 345170 h 817053"/>
                <a:gd name="connsiteX181" fmla="*/ 14658 w 808411"/>
                <a:gd name="connsiteY181" fmla="*/ 338221 h 817053"/>
                <a:gd name="connsiteX182" fmla="*/ 6864 w 808411"/>
                <a:gd name="connsiteY182" fmla="*/ 326097 h 817053"/>
                <a:gd name="connsiteX183" fmla="*/ 6568 w 808411"/>
                <a:gd name="connsiteY183" fmla="*/ 311163 h 817053"/>
                <a:gd name="connsiteX184" fmla="*/ 9314 w 808411"/>
                <a:gd name="connsiteY184" fmla="*/ 304510 h 817053"/>
                <a:gd name="connsiteX185" fmla="*/ 14881 w 808411"/>
                <a:gd name="connsiteY185" fmla="*/ 298226 h 817053"/>
                <a:gd name="connsiteX186" fmla="*/ 29577 w 808411"/>
                <a:gd name="connsiteY186" fmla="*/ 293568 h 817053"/>
                <a:gd name="connsiteX187" fmla="*/ 29948 w 808411"/>
                <a:gd name="connsiteY187" fmla="*/ 291868 h 817053"/>
                <a:gd name="connsiteX188" fmla="*/ 11763 w 808411"/>
                <a:gd name="connsiteY188" fmla="*/ 288246 h 817053"/>
                <a:gd name="connsiteX189" fmla="*/ 7607 w 808411"/>
                <a:gd name="connsiteY189" fmla="*/ 293790 h 817053"/>
                <a:gd name="connsiteX190" fmla="*/ 4118 w 808411"/>
                <a:gd name="connsiteY190" fmla="*/ 300444 h 817053"/>
                <a:gd name="connsiteX191" fmla="*/ 1149 w 808411"/>
                <a:gd name="connsiteY191" fmla="*/ 309907 h 817053"/>
                <a:gd name="connsiteX192" fmla="*/ 481 w 808411"/>
                <a:gd name="connsiteY192" fmla="*/ 325431 h 817053"/>
                <a:gd name="connsiteX193" fmla="*/ 5603 w 808411"/>
                <a:gd name="connsiteY193" fmla="*/ 339626 h 817053"/>
                <a:gd name="connsiteX194" fmla="*/ 15771 w 808411"/>
                <a:gd name="connsiteY194" fmla="*/ 350863 h 817053"/>
                <a:gd name="connsiteX195" fmla="*/ 30245 w 808411"/>
                <a:gd name="connsiteY195" fmla="*/ 357516 h 817053"/>
                <a:gd name="connsiteX196" fmla="*/ 44719 w 808411"/>
                <a:gd name="connsiteY196" fmla="*/ 358034 h 817053"/>
                <a:gd name="connsiteX197" fmla="*/ 57485 w 808411"/>
                <a:gd name="connsiteY197" fmla="*/ 353081 h 817053"/>
                <a:gd name="connsiteX198" fmla="*/ 67431 w 808411"/>
                <a:gd name="connsiteY198" fmla="*/ 343396 h 817053"/>
                <a:gd name="connsiteX199" fmla="*/ 128073 w 808411"/>
                <a:gd name="connsiteY199" fmla="*/ 612420 h 817053"/>
                <a:gd name="connsiteX200" fmla="*/ 129186 w 808411"/>
                <a:gd name="connsiteY200" fmla="*/ 619222 h 817053"/>
                <a:gd name="connsiteX201" fmla="*/ 114044 w 808411"/>
                <a:gd name="connsiteY201" fmla="*/ 629793 h 817053"/>
                <a:gd name="connsiteX202" fmla="*/ 113079 w 808411"/>
                <a:gd name="connsiteY202" fmla="*/ 628315 h 817053"/>
                <a:gd name="connsiteX203" fmla="*/ 119834 w 808411"/>
                <a:gd name="connsiteY203" fmla="*/ 614490 h 817053"/>
                <a:gd name="connsiteX204" fmla="*/ 119091 w 808411"/>
                <a:gd name="connsiteY204" fmla="*/ 606210 h 817053"/>
                <a:gd name="connsiteX205" fmla="*/ 116122 w 808411"/>
                <a:gd name="connsiteY205" fmla="*/ 599631 h 817053"/>
                <a:gd name="connsiteX206" fmla="*/ 105063 w 808411"/>
                <a:gd name="connsiteY206" fmla="*/ 589503 h 817053"/>
                <a:gd name="connsiteX207" fmla="*/ 90886 w 808411"/>
                <a:gd name="connsiteY207" fmla="*/ 586767 h 817053"/>
                <a:gd name="connsiteX208" fmla="*/ 76264 w 808411"/>
                <a:gd name="connsiteY208" fmla="*/ 591942 h 817053"/>
                <a:gd name="connsiteX209" fmla="*/ 63052 w 808411"/>
                <a:gd name="connsiteY209" fmla="*/ 605101 h 817053"/>
                <a:gd name="connsiteX210" fmla="*/ 58970 w 808411"/>
                <a:gd name="connsiteY210" fmla="*/ 620035 h 817053"/>
                <a:gd name="connsiteX211" fmla="*/ 63497 w 808411"/>
                <a:gd name="connsiteY211" fmla="*/ 634303 h 817053"/>
                <a:gd name="connsiteX212" fmla="*/ 67283 w 808411"/>
                <a:gd name="connsiteY212" fmla="*/ 639404 h 817053"/>
                <a:gd name="connsiteX213" fmla="*/ 71959 w 808411"/>
                <a:gd name="connsiteY213" fmla="*/ 643914 h 817053"/>
                <a:gd name="connsiteX214" fmla="*/ 87769 w 808411"/>
                <a:gd name="connsiteY214" fmla="*/ 633638 h 817053"/>
                <a:gd name="connsiteX215" fmla="*/ 86210 w 808411"/>
                <a:gd name="connsiteY215" fmla="*/ 622992 h 817053"/>
                <a:gd name="connsiteX216" fmla="*/ 87695 w 808411"/>
                <a:gd name="connsiteY216" fmla="*/ 622031 h 817053"/>
                <a:gd name="connsiteX217" fmla="*/ 103579 w 808411"/>
                <a:gd name="connsiteY217" fmla="*/ 646279 h 817053"/>
                <a:gd name="connsiteX218" fmla="*/ 102094 w 808411"/>
                <a:gd name="connsiteY218" fmla="*/ 647241 h 817053"/>
                <a:gd name="connsiteX219" fmla="*/ 93855 w 808411"/>
                <a:gd name="connsiteY219" fmla="*/ 643470 h 817053"/>
                <a:gd name="connsiteX220" fmla="*/ 79233 w 808411"/>
                <a:gd name="connsiteY220" fmla="*/ 652933 h 817053"/>
                <a:gd name="connsiteX221" fmla="*/ 70771 w 808411"/>
                <a:gd name="connsiteY221" fmla="*/ 649015 h 817053"/>
                <a:gd name="connsiteX222" fmla="*/ 62829 w 808411"/>
                <a:gd name="connsiteY222" fmla="*/ 642657 h 817053"/>
                <a:gd name="connsiteX223" fmla="*/ 56520 w 808411"/>
                <a:gd name="connsiteY223" fmla="*/ 635116 h 817053"/>
                <a:gd name="connsiteX224" fmla="*/ 50731 w 808411"/>
                <a:gd name="connsiteY224" fmla="*/ 621440 h 817053"/>
                <a:gd name="connsiteX225" fmla="*/ 50582 w 808411"/>
                <a:gd name="connsiteY225" fmla="*/ 607615 h 817053"/>
                <a:gd name="connsiteX226" fmla="*/ 55778 w 808411"/>
                <a:gd name="connsiteY226" fmla="*/ 594973 h 817053"/>
                <a:gd name="connsiteX227" fmla="*/ 66170 w 808411"/>
                <a:gd name="connsiteY227" fmla="*/ 584919 h 817053"/>
                <a:gd name="connsiteX228" fmla="*/ 81014 w 808411"/>
                <a:gd name="connsiteY228" fmla="*/ 579005 h 817053"/>
                <a:gd name="connsiteX229" fmla="*/ 96230 w 808411"/>
                <a:gd name="connsiteY229" fmla="*/ 579448 h 817053"/>
                <a:gd name="connsiteX230" fmla="*/ 110036 w 808411"/>
                <a:gd name="connsiteY230" fmla="*/ 585511 h 817053"/>
                <a:gd name="connsiteX231" fmla="*/ 120873 w 808411"/>
                <a:gd name="connsiteY231" fmla="*/ 596674 h 817053"/>
                <a:gd name="connsiteX232" fmla="*/ 125697 w 808411"/>
                <a:gd name="connsiteY232" fmla="*/ 605323 h 817053"/>
                <a:gd name="connsiteX233" fmla="*/ 128147 w 808411"/>
                <a:gd name="connsiteY233" fmla="*/ 612494 h 817053"/>
                <a:gd name="connsiteX234" fmla="*/ 602142 w 808411"/>
                <a:gd name="connsiteY234" fmla="*/ 738763 h 817053"/>
                <a:gd name="connsiteX235" fmla="*/ 602142 w 808411"/>
                <a:gd name="connsiteY235" fmla="*/ 738763 h 817053"/>
                <a:gd name="connsiteX236" fmla="*/ 594497 w 808411"/>
                <a:gd name="connsiteY236" fmla="*/ 702834 h 817053"/>
                <a:gd name="connsiteX237" fmla="*/ 613276 w 808411"/>
                <a:gd name="connsiteY237" fmla="*/ 715328 h 817053"/>
                <a:gd name="connsiteX238" fmla="*/ 602142 w 808411"/>
                <a:gd name="connsiteY238" fmla="*/ 738763 h 817053"/>
                <a:gd name="connsiteX239" fmla="*/ 651798 w 808411"/>
                <a:gd name="connsiteY239" fmla="*/ 727526 h 817053"/>
                <a:gd name="connsiteX240" fmla="*/ 625004 w 808411"/>
                <a:gd name="connsiteY240" fmla="*/ 709858 h 817053"/>
                <a:gd name="connsiteX241" fmla="*/ 625004 w 808411"/>
                <a:gd name="connsiteY241" fmla="*/ 709858 h 817053"/>
                <a:gd name="connsiteX242" fmla="*/ 633094 w 808411"/>
                <a:gd name="connsiteY242" fmla="*/ 703130 h 817053"/>
                <a:gd name="connsiteX243" fmla="*/ 628566 w 808411"/>
                <a:gd name="connsiteY243" fmla="*/ 700173 h 817053"/>
                <a:gd name="connsiteX244" fmla="*/ 620624 w 808411"/>
                <a:gd name="connsiteY244" fmla="*/ 706974 h 817053"/>
                <a:gd name="connsiteX245" fmla="*/ 620624 w 808411"/>
                <a:gd name="connsiteY245" fmla="*/ 706974 h 817053"/>
                <a:gd name="connsiteX246" fmla="*/ 590489 w 808411"/>
                <a:gd name="connsiteY246" fmla="*/ 687162 h 817053"/>
                <a:gd name="connsiteX247" fmla="*/ 585442 w 808411"/>
                <a:gd name="connsiteY247" fmla="*/ 690562 h 817053"/>
                <a:gd name="connsiteX248" fmla="*/ 600064 w 808411"/>
                <a:gd name="connsiteY248" fmla="*/ 762716 h 817053"/>
                <a:gd name="connsiteX249" fmla="*/ 596353 w 808411"/>
                <a:gd name="connsiteY249" fmla="*/ 769591 h 817053"/>
                <a:gd name="connsiteX250" fmla="*/ 597318 w 808411"/>
                <a:gd name="connsiteY250" fmla="*/ 771070 h 817053"/>
                <a:gd name="connsiteX251" fmla="*/ 617136 w 808411"/>
                <a:gd name="connsiteY251" fmla="*/ 757689 h 817053"/>
                <a:gd name="connsiteX252" fmla="*/ 616171 w 808411"/>
                <a:gd name="connsiteY252" fmla="*/ 756211 h 817053"/>
                <a:gd name="connsiteX253" fmla="*/ 606522 w 808411"/>
                <a:gd name="connsiteY253" fmla="*/ 758280 h 817053"/>
                <a:gd name="connsiteX254" fmla="*/ 617507 w 808411"/>
                <a:gd name="connsiteY254" fmla="*/ 717990 h 817053"/>
                <a:gd name="connsiteX255" fmla="*/ 641927 w 808411"/>
                <a:gd name="connsiteY255" fmla="*/ 734254 h 817053"/>
                <a:gd name="connsiteX256" fmla="*/ 636063 w 808411"/>
                <a:gd name="connsiteY256" fmla="*/ 742903 h 817053"/>
                <a:gd name="connsiteX257" fmla="*/ 637028 w 808411"/>
                <a:gd name="connsiteY257" fmla="*/ 744382 h 817053"/>
                <a:gd name="connsiteX258" fmla="*/ 661225 w 808411"/>
                <a:gd name="connsiteY258" fmla="*/ 728044 h 817053"/>
                <a:gd name="connsiteX259" fmla="*/ 660260 w 808411"/>
                <a:gd name="connsiteY259" fmla="*/ 726565 h 817053"/>
                <a:gd name="connsiteX260" fmla="*/ 651873 w 808411"/>
                <a:gd name="connsiteY260" fmla="*/ 727379 h 817053"/>
                <a:gd name="connsiteX261" fmla="*/ 103207 w 808411"/>
                <a:gd name="connsiteY261" fmla="*/ 181420 h 817053"/>
                <a:gd name="connsiteX262" fmla="*/ 81386 w 808411"/>
                <a:gd name="connsiteY262" fmla="*/ 175727 h 817053"/>
                <a:gd name="connsiteX263" fmla="*/ 100313 w 808411"/>
                <a:gd name="connsiteY263" fmla="*/ 207220 h 817053"/>
                <a:gd name="connsiteX264" fmla="*/ 100313 w 808411"/>
                <a:gd name="connsiteY264" fmla="*/ 207220 h 817053"/>
                <a:gd name="connsiteX265" fmla="*/ 103133 w 808411"/>
                <a:gd name="connsiteY265" fmla="*/ 181420 h 817053"/>
                <a:gd name="connsiteX266" fmla="*/ 106176 w 808411"/>
                <a:gd name="connsiteY266" fmla="*/ 230582 h 817053"/>
                <a:gd name="connsiteX267" fmla="*/ 68767 w 808411"/>
                <a:gd name="connsiteY267" fmla="*/ 167078 h 817053"/>
                <a:gd name="connsiteX268" fmla="*/ 72404 w 808411"/>
                <a:gd name="connsiteY268" fmla="*/ 162198 h 817053"/>
                <a:gd name="connsiteX269" fmla="*/ 107364 w 808411"/>
                <a:gd name="connsiteY269" fmla="*/ 171144 h 817053"/>
                <a:gd name="connsiteX270" fmla="*/ 107364 w 808411"/>
                <a:gd name="connsiteY270" fmla="*/ 171144 h 817053"/>
                <a:gd name="connsiteX271" fmla="*/ 112634 w 808411"/>
                <a:gd name="connsiteY271" fmla="*/ 162124 h 817053"/>
                <a:gd name="connsiteX272" fmla="*/ 117904 w 808411"/>
                <a:gd name="connsiteY272" fmla="*/ 163455 h 817053"/>
                <a:gd name="connsiteX273" fmla="*/ 112485 w 808411"/>
                <a:gd name="connsiteY273" fmla="*/ 172400 h 817053"/>
                <a:gd name="connsiteX274" fmla="*/ 112485 w 808411"/>
                <a:gd name="connsiteY274" fmla="*/ 172400 h 817053"/>
                <a:gd name="connsiteX275" fmla="*/ 143585 w 808411"/>
                <a:gd name="connsiteY275" fmla="*/ 180385 h 817053"/>
                <a:gd name="connsiteX276" fmla="*/ 151230 w 808411"/>
                <a:gd name="connsiteY276" fmla="*/ 176836 h 817053"/>
                <a:gd name="connsiteX277" fmla="*/ 152641 w 808411"/>
                <a:gd name="connsiteY277" fmla="*/ 177871 h 817053"/>
                <a:gd name="connsiteX278" fmla="*/ 135050 w 808411"/>
                <a:gd name="connsiteY278" fmla="*/ 201158 h 817053"/>
                <a:gd name="connsiteX279" fmla="*/ 133639 w 808411"/>
                <a:gd name="connsiteY279" fmla="*/ 200123 h 817053"/>
                <a:gd name="connsiteX280" fmla="*/ 136386 w 808411"/>
                <a:gd name="connsiteY280" fmla="*/ 190069 h 817053"/>
                <a:gd name="connsiteX281" fmla="*/ 108032 w 808411"/>
                <a:gd name="connsiteY281" fmla="*/ 182602 h 817053"/>
                <a:gd name="connsiteX282" fmla="*/ 108032 w 808411"/>
                <a:gd name="connsiteY282" fmla="*/ 182602 h 817053"/>
                <a:gd name="connsiteX283" fmla="*/ 110853 w 808411"/>
                <a:gd name="connsiteY283" fmla="*/ 224224 h 817053"/>
                <a:gd name="connsiteX284" fmla="*/ 119314 w 808411"/>
                <a:gd name="connsiteY284" fmla="*/ 219197 h 817053"/>
                <a:gd name="connsiteX285" fmla="*/ 120724 w 808411"/>
                <a:gd name="connsiteY285" fmla="*/ 220232 h 817053"/>
                <a:gd name="connsiteX286" fmla="*/ 106325 w 808411"/>
                <a:gd name="connsiteY286" fmla="*/ 239305 h 817053"/>
                <a:gd name="connsiteX287" fmla="*/ 104915 w 808411"/>
                <a:gd name="connsiteY287" fmla="*/ 238270 h 817053"/>
                <a:gd name="connsiteX288" fmla="*/ 106176 w 808411"/>
                <a:gd name="connsiteY288" fmla="*/ 230508 h 817053"/>
                <a:gd name="connsiteX289" fmla="*/ 641036 w 808411"/>
                <a:gd name="connsiteY289" fmla="*/ 168408 h 817053"/>
                <a:gd name="connsiteX290" fmla="*/ 638067 w 808411"/>
                <a:gd name="connsiteY290" fmla="*/ 158650 h 817053"/>
                <a:gd name="connsiteX291" fmla="*/ 681785 w 808411"/>
                <a:gd name="connsiteY291" fmla="*/ 138393 h 817053"/>
                <a:gd name="connsiteX292" fmla="*/ 682230 w 808411"/>
                <a:gd name="connsiteY292" fmla="*/ 138911 h 817053"/>
                <a:gd name="connsiteX293" fmla="*/ 655064 w 808411"/>
                <a:gd name="connsiteY293" fmla="*/ 187999 h 817053"/>
                <a:gd name="connsiteX294" fmla="*/ 658108 w 808411"/>
                <a:gd name="connsiteY294" fmla="*/ 191474 h 817053"/>
                <a:gd name="connsiteX295" fmla="*/ 710510 w 808411"/>
                <a:gd name="connsiteY295" fmla="*/ 171291 h 817053"/>
                <a:gd name="connsiteX296" fmla="*/ 710955 w 808411"/>
                <a:gd name="connsiteY296" fmla="*/ 171809 h 817053"/>
                <a:gd name="connsiteX297" fmla="*/ 684680 w 808411"/>
                <a:gd name="connsiteY297" fmla="*/ 212248 h 817053"/>
                <a:gd name="connsiteX298" fmla="*/ 675476 w 808411"/>
                <a:gd name="connsiteY298" fmla="*/ 207886 h 817053"/>
                <a:gd name="connsiteX299" fmla="*/ 674140 w 808411"/>
                <a:gd name="connsiteY299" fmla="*/ 208995 h 817053"/>
                <a:gd name="connsiteX300" fmla="*/ 693587 w 808411"/>
                <a:gd name="connsiteY300" fmla="*/ 231247 h 817053"/>
                <a:gd name="connsiteX301" fmla="*/ 694923 w 808411"/>
                <a:gd name="connsiteY301" fmla="*/ 230138 h 817053"/>
                <a:gd name="connsiteX302" fmla="*/ 692473 w 808411"/>
                <a:gd name="connsiteY302" fmla="*/ 221193 h 817053"/>
                <a:gd name="connsiteX303" fmla="*/ 729882 w 808411"/>
                <a:gd name="connsiteY303" fmla="*/ 161829 h 817053"/>
                <a:gd name="connsiteX304" fmla="*/ 726988 w 808411"/>
                <a:gd name="connsiteY304" fmla="*/ 158502 h 817053"/>
                <a:gd name="connsiteX305" fmla="*/ 674066 w 808411"/>
                <a:gd name="connsiteY305" fmla="*/ 177871 h 817053"/>
                <a:gd name="connsiteX306" fmla="*/ 673546 w 808411"/>
                <a:gd name="connsiteY306" fmla="*/ 177280 h 817053"/>
                <a:gd name="connsiteX307" fmla="*/ 700341 w 808411"/>
                <a:gd name="connsiteY307" fmla="*/ 127970 h 817053"/>
                <a:gd name="connsiteX308" fmla="*/ 697372 w 808411"/>
                <a:gd name="connsiteY308" fmla="*/ 124569 h 817053"/>
                <a:gd name="connsiteX309" fmla="*/ 632871 w 808411"/>
                <a:gd name="connsiteY309" fmla="*/ 153105 h 817053"/>
                <a:gd name="connsiteX310" fmla="*/ 625078 w 808411"/>
                <a:gd name="connsiteY310" fmla="*/ 150148 h 817053"/>
                <a:gd name="connsiteX311" fmla="*/ 623742 w 808411"/>
                <a:gd name="connsiteY311" fmla="*/ 151331 h 817053"/>
                <a:gd name="connsiteX312" fmla="*/ 639774 w 808411"/>
                <a:gd name="connsiteY312" fmla="*/ 169739 h 817053"/>
                <a:gd name="connsiteX313" fmla="*/ 641110 w 808411"/>
                <a:gd name="connsiteY313" fmla="*/ 168556 h 817053"/>
                <a:gd name="connsiteX314" fmla="*/ 569113 w 808411"/>
                <a:gd name="connsiteY314" fmla="*/ 116437 h 817053"/>
                <a:gd name="connsiteX315" fmla="*/ 542912 w 808411"/>
                <a:gd name="connsiteY315" fmla="*/ 103056 h 817053"/>
                <a:gd name="connsiteX316" fmla="*/ 543728 w 808411"/>
                <a:gd name="connsiteY316" fmla="*/ 101503 h 817053"/>
                <a:gd name="connsiteX317" fmla="*/ 553748 w 808411"/>
                <a:gd name="connsiteY317" fmla="*/ 101725 h 817053"/>
                <a:gd name="connsiteX318" fmla="*/ 581360 w 808411"/>
                <a:gd name="connsiteY318" fmla="*/ 48275 h 817053"/>
                <a:gd name="connsiteX319" fmla="*/ 575348 w 808411"/>
                <a:gd name="connsiteY319" fmla="*/ 40291 h 817053"/>
                <a:gd name="connsiteX320" fmla="*/ 576164 w 808411"/>
                <a:gd name="connsiteY320" fmla="*/ 38738 h 817053"/>
                <a:gd name="connsiteX321" fmla="*/ 602291 w 808411"/>
                <a:gd name="connsiteY321" fmla="*/ 52119 h 817053"/>
                <a:gd name="connsiteX322" fmla="*/ 601475 w 808411"/>
                <a:gd name="connsiteY322" fmla="*/ 53672 h 817053"/>
                <a:gd name="connsiteX323" fmla="*/ 591528 w 808411"/>
                <a:gd name="connsiteY323" fmla="*/ 53524 h 817053"/>
                <a:gd name="connsiteX324" fmla="*/ 563917 w 808411"/>
                <a:gd name="connsiteY324" fmla="*/ 106974 h 817053"/>
                <a:gd name="connsiteX325" fmla="*/ 569855 w 808411"/>
                <a:gd name="connsiteY325" fmla="*/ 114958 h 817053"/>
                <a:gd name="connsiteX326" fmla="*/ 569039 w 808411"/>
                <a:gd name="connsiteY326" fmla="*/ 116511 h 817053"/>
                <a:gd name="connsiteX327" fmla="*/ 478782 w 808411"/>
                <a:gd name="connsiteY327" fmla="*/ 54781 h 817053"/>
                <a:gd name="connsiteX328" fmla="*/ 477000 w 808411"/>
                <a:gd name="connsiteY328" fmla="*/ 54559 h 817053"/>
                <a:gd name="connsiteX329" fmla="*/ 466609 w 808411"/>
                <a:gd name="connsiteY329" fmla="*/ 72154 h 817053"/>
                <a:gd name="connsiteX330" fmla="*/ 440705 w 808411"/>
                <a:gd name="connsiteY330" fmla="*/ 68605 h 817053"/>
                <a:gd name="connsiteX331" fmla="*/ 449018 w 808411"/>
                <a:gd name="connsiteY331" fmla="*/ 8945 h 817053"/>
                <a:gd name="connsiteX332" fmla="*/ 459558 w 808411"/>
                <a:gd name="connsiteY332" fmla="*/ 5988 h 817053"/>
                <a:gd name="connsiteX333" fmla="*/ 459780 w 808411"/>
                <a:gd name="connsiteY333" fmla="*/ 4214 h 817053"/>
                <a:gd name="connsiteX334" fmla="*/ 429571 w 808411"/>
                <a:gd name="connsiteY334" fmla="*/ 0 h 817053"/>
                <a:gd name="connsiteX335" fmla="*/ 429349 w 808411"/>
                <a:gd name="connsiteY335" fmla="*/ 1774 h 817053"/>
                <a:gd name="connsiteX336" fmla="*/ 437587 w 808411"/>
                <a:gd name="connsiteY336" fmla="*/ 7319 h 817053"/>
                <a:gd name="connsiteX337" fmla="*/ 429274 w 808411"/>
                <a:gd name="connsiteY337" fmla="*/ 66905 h 817053"/>
                <a:gd name="connsiteX338" fmla="*/ 419848 w 808411"/>
                <a:gd name="connsiteY338" fmla="*/ 70010 h 817053"/>
                <a:gd name="connsiteX339" fmla="*/ 419625 w 808411"/>
                <a:gd name="connsiteY339" fmla="*/ 71784 h 817053"/>
                <a:gd name="connsiteX340" fmla="*/ 475293 w 808411"/>
                <a:gd name="connsiteY340" fmla="*/ 79473 h 817053"/>
                <a:gd name="connsiteX341" fmla="*/ 478708 w 808411"/>
                <a:gd name="connsiteY341" fmla="*/ 54781 h 817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</a:cxnLst>
              <a:rect l="l" t="t" r="r" b="b"/>
              <a:pathLst>
                <a:path w="808411" h="817053">
                  <a:moveTo>
                    <a:pt x="808412" y="341991"/>
                  </a:moveTo>
                  <a:lnTo>
                    <a:pt x="806704" y="342435"/>
                  </a:lnTo>
                  <a:lnTo>
                    <a:pt x="800173" y="334968"/>
                  </a:lnTo>
                  <a:lnTo>
                    <a:pt x="777163" y="341030"/>
                  </a:lnTo>
                  <a:cubicBezTo>
                    <a:pt x="777683" y="342435"/>
                    <a:pt x="778277" y="343914"/>
                    <a:pt x="778796" y="345466"/>
                  </a:cubicBezTo>
                  <a:lnTo>
                    <a:pt x="774343" y="348793"/>
                  </a:lnTo>
                  <a:cubicBezTo>
                    <a:pt x="773600" y="346501"/>
                    <a:pt x="772858" y="344357"/>
                    <a:pt x="772042" y="342287"/>
                  </a:cubicBezTo>
                  <a:lnTo>
                    <a:pt x="741758" y="350271"/>
                  </a:lnTo>
                  <a:lnTo>
                    <a:pt x="739754" y="359956"/>
                  </a:lnTo>
                  <a:lnTo>
                    <a:pt x="738047" y="360399"/>
                  </a:lnTo>
                  <a:lnTo>
                    <a:pt x="730625" y="332307"/>
                  </a:lnTo>
                  <a:lnTo>
                    <a:pt x="732332" y="331863"/>
                  </a:lnTo>
                  <a:lnTo>
                    <a:pt x="738863" y="339256"/>
                  </a:lnTo>
                  <a:lnTo>
                    <a:pt x="766994" y="331863"/>
                  </a:lnTo>
                  <a:cubicBezTo>
                    <a:pt x="766401" y="330828"/>
                    <a:pt x="765807" y="329719"/>
                    <a:pt x="765139" y="328758"/>
                  </a:cubicBezTo>
                  <a:cubicBezTo>
                    <a:pt x="752372" y="309167"/>
                    <a:pt x="735152" y="305323"/>
                    <a:pt x="730476" y="304658"/>
                  </a:cubicBezTo>
                  <a:lnTo>
                    <a:pt x="729734" y="304879"/>
                  </a:lnTo>
                  <a:lnTo>
                    <a:pt x="727656" y="314342"/>
                  </a:lnTo>
                  <a:lnTo>
                    <a:pt x="725948" y="314786"/>
                  </a:lnTo>
                  <a:lnTo>
                    <a:pt x="718526" y="286693"/>
                  </a:lnTo>
                  <a:lnTo>
                    <a:pt x="720233" y="286250"/>
                  </a:lnTo>
                  <a:lnTo>
                    <a:pt x="726765" y="293716"/>
                  </a:lnTo>
                  <a:lnTo>
                    <a:pt x="785105" y="278413"/>
                  </a:lnTo>
                  <a:lnTo>
                    <a:pt x="787109" y="268729"/>
                  </a:lnTo>
                  <a:lnTo>
                    <a:pt x="788816" y="268285"/>
                  </a:lnTo>
                  <a:lnTo>
                    <a:pt x="796239" y="296378"/>
                  </a:lnTo>
                  <a:lnTo>
                    <a:pt x="794532" y="296821"/>
                  </a:lnTo>
                  <a:lnTo>
                    <a:pt x="788074" y="289576"/>
                  </a:lnTo>
                  <a:lnTo>
                    <a:pt x="740348" y="302144"/>
                  </a:lnTo>
                  <a:cubicBezTo>
                    <a:pt x="743317" y="303253"/>
                    <a:pt x="746731" y="304879"/>
                    <a:pt x="750294" y="307097"/>
                  </a:cubicBezTo>
                  <a:cubicBezTo>
                    <a:pt x="756603" y="311016"/>
                    <a:pt x="763357" y="316930"/>
                    <a:pt x="769221" y="325727"/>
                  </a:cubicBezTo>
                  <a:cubicBezTo>
                    <a:pt x="770260" y="327280"/>
                    <a:pt x="771225" y="328906"/>
                    <a:pt x="772190" y="330606"/>
                  </a:cubicBezTo>
                  <a:lnTo>
                    <a:pt x="797204" y="324027"/>
                  </a:lnTo>
                  <a:lnTo>
                    <a:pt x="799208" y="314416"/>
                  </a:lnTo>
                  <a:lnTo>
                    <a:pt x="800915" y="313973"/>
                  </a:lnTo>
                  <a:lnTo>
                    <a:pt x="808337" y="342065"/>
                  </a:lnTo>
                  <a:close/>
                  <a:moveTo>
                    <a:pt x="783398" y="455988"/>
                  </a:moveTo>
                  <a:cubicBezTo>
                    <a:pt x="776718" y="456210"/>
                    <a:pt x="771522" y="461755"/>
                    <a:pt x="771745" y="468408"/>
                  </a:cubicBezTo>
                  <a:cubicBezTo>
                    <a:pt x="771967" y="475062"/>
                    <a:pt x="777534" y="480237"/>
                    <a:pt x="784214" y="480015"/>
                  </a:cubicBezTo>
                  <a:cubicBezTo>
                    <a:pt x="790895" y="479793"/>
                    <a:pt x="796090" y="474249"/>
                    <a:pt x="795868" y="467669"/>
                  </a:cubicBezTo>
                  <a:cubicBezTo>
                    <a:pt x="795645" y="461016"/>
                    <a:pt x="790078" y="455841"/>
                    <a:pt x="783398" y="456062"/>
                  </a:cubicBezTo>
                  <a:moveTo>
                    <a:pt x="744208" y="631494"/>
                  </a:moveTo>
                  <a:lnTo>
                    <a:pt x="745618" y="632529"/>
                  </a:lnTo>
                  <a:lnTo>
                    <a:pt x="727581" y="657960"/>
                  </a:lnTo>
                  <a:lnTo>
                    <a:pt x="726171" y="656925"/>
                  </a:lnTo>
                  <a:lnTo>
                    <a:pt x="728324" y="646353"/>
                  </a:lnTo>
                  <a:lnTo>
                    <a:pt x="705611" y="630385"/>
                  </a:lnTo>
                  <a:lnTo>
                    <a:pt x="664491" y="631124"/>
                  </a:lnTo>
                  <a:lnTo>
                    <a:pt x="657365" y="634525"/>
                  </a:lnTo>
                  <a:lnTo>
                    <a:pt x="655955" y="633490"/>
                  </a:lnTo>
                  <a:lnTo>
                    <a:pt x="672359" y="610350"/>
                  </a:lnTo>
                  <a:lnTo>
                    <a:pt x="673769" y="611385"/>
                  </a:lnTo>
                  <a:lnTo>
                    <a:pt x="672359" y="620183"/>
                  </a:lnTo>
                  <a:lnTo>
                    <a:pt x="672730" y="620405"/>
                  </a:lnTo>
                  <a:lnTo>
                    <a:pt x="705685" y="619813"/>
                  </a:lnTo>
                  <a:lnTo>
                    <a:pt x="694255" y="590242"/>
                  </a:lnTo>
                  <a:lnTo>
                    <a:pt x="693884" y="590020"/>
                  </a:lnTo>
                  <a:lnTo>
                    <a:pt x="685867" y="594308"/>
                  </a:lnTo>
                  <a:lnTo>
                    <a:pt x="684457" y="593273"/>
                  </a:lnTo>
                  <a:lnTo>
                    <a:pt x="698189" y="573904"/>
                  </a:lnTo>
                  <a:lnTo>
                    <a:pt x="699599" y="574939"/>
                  </a:lnTo>
                  <a:lnTo>
                    <a:pt x="698411" y="582849"/>
                  </a:lnTo>
                  <a:lnTo>
                    <a:pt x="712143" y="620848"/>
                  </a:lnTo>
                  <a:lnTo>
                    <a:pt x="734930" y="636891"/>
                  </a:lnTo>
                  <a:lnTo>
                    <a:pt x="744282" y="631346"/>
                  </a:lnTo>
                  <a:close/>
                  <a:moveTo>
                    <a:pt x="176467" y="73854"/>
                  </a:moveTo>
                  <a:lnTo>
                    <a:pt x="209348" y="124273"/>
                  </a:lnTo>
                  <a:lnTo>
                    <a:pt x="204152" y="132849"/>
                  </a:lnTo>
                  <a:lnTo>
                    <a:pt x="205117" y="134327"/>
                  </a:lnTo>
                  <a:lnTo>
                    <a:pt x="229834" y="118359"/>
                  </a:lnTo>
                  <a:lnTo>
                    <a:pt x="228869" y="116880"/>
                  </a:lnTo>
                  <a:lnTo>
                    <a:pt x="218997" y="118063"/>
                  </a:lnTo>
                  <a:lnTo>
                    <a:pt x="186116" y="67644"/>
                  </a:lnTo>
                  <a:lnTo>
                    <a:pt x="191237" y="59142"/>
                  </a:lnTo>
                  <a:lnTo>
                    <a:pt x="190272" y="57664"/>
                  </a:lnTo>
                  <a:lnTo>
                    <a:pt x="165556" y="73632"/>
                  </a:lnTo>
                  <a:lnTo>
                    <a:pt x="166521" y="75111"/>
                  </a:lnTo>
                  <a:lnTo>
                    <a:pt x="176467" y="73854"/>
                  </a:lnTo>
                  <a:close/>
                  <a:moveTo>
                    <a:pt x="278451" y="19369"/>
                  </a:moveTo>
                  <a:lnTo>
                    <a:pt x="278005" y="17669"/>
                  </a:lnTo>
                  <a:lnTo>
                    <a:pt x="307695" y="10646"/>
                  </a:lnTo>
                  <a:lnTo>
                    <a:pt x="308140" y="12346"/>
                  </a:lnTo>
                  <a:lnTo>
                    <a:pt x="299382" y="18926"/>
                  </a:lnTo>
                  <a:lnTo>
                    <a:pt x="313410" y="77551"/>
                  </a:lnTo>
                  <a:lnTo>
                    <a:pt x="338795" y="71562"/>
                  </a:lnTo>
                  <a:lnTo>
                    <a:pt x="342061" y="51380"/>
                  </a:lnTo>
                  <a:lnTo>
                    <a:pt x="343768" y="50936"/>
                  </a:lnTo>
                  <a:lnTo>
                    <a:pt x="349558" y="75185"/>
                  </a:lnTo>
                  <a:lnTo>
                    <a:pt x="294929" y="88122"/>
                  </a:lnTo>
                  <a:lnTo>
                    <a:pt x="294483" y="86422"/>
                  </a:lnTo>
                  <a:lnTo>
                    <a:pt x="302128" y="80064"/>
                  </a:lnTo>
                  <a:lnTo>
                    <a:pt x="288174" y="21587"/>
                  </a:lnTo>
                  <a:lnTo>
                    <a:pt x="278451" y="19369"/>
                  </a:lnTo>
                  <a:close/>
                  <a:moveTo>
                    <a:pt x="326400" y="806038"/>
                  </a:moveTo>
                  <a:lnTo>
                    <a:pt x="301015" y="800124"/>
                  </a:lnTo>
                  <a:lnTo>
                    <a:pt x="314821" y="741499"/>
                  </a:lnTo>
                  <a:lnTo>
                    <a:pt x="325583" y="739503"/>
                  </a:lnTo>
                  <a:lnTo>
                    <a:pt x="325954" y="737802"/>
                  </a:lnTo>
                  <a:lnTo>
                    <a:pt x="296265" y="730853"/>
                  </a:lnTo>
                  <a:lnTo>
                    <a:pt x="295893" y="732554"/>
                  </a:lnTo>
                  <a:lnTo>
                    <a:pt x="303539" y="738837"/>
                  </a:lnTo>
                  <a:lnTo>
                    <a:pt x="289807" y="797388"/>
                  </a:lnTo>
                  <a:lnTo>
                    <a:pt x="280084" y="799606"/>
                  </a:lnTo>
                  <a:lnTo>
                    <a:pt x="279713" y="801307"/>
                  </a:lnTo>
                  <a:lnTo>
                    <a:pt x="334416" y="814096"/>
                  </a:lnTo>
                  <a:lnTo>
                    <a:pt x="340131" y="789848"/>
                  </a:lnTo>
                  <a:lnTo>
                    <a:pt x="338424" y="789478"/>
                  </a:lnTo>
                  <a:lnTo>
                    <a:pt x="326474" y="806112"/>
                  </a:lnTo>
                  <a:close/>
                  <a:moveTo>
                    <a:pt x="511812" y="731814"/>
                  </a:moveTo>
                  <a:lnTo>
                    <a:pt x="512109" y="733515"/>
                  </a:lnTo>
                  <a:lnTo>
                    <a:pt x="505503" y="738690"/>
                  </a:lnTo>
                  <a:lnTo>
                    <a:pt x="496893" y="808478"/>
                  </a:lnTo>
                  <a:lnTo>
                    <a:pt x="492439" y="809291"/>
                  </a:lnTo>
                  <a:lnTo>
                    <a:pt x="463714" y="760942"/>
                  </a:lnTo>
                  <a:lnTo>
                    <a:pt x="462972" y="761090"/>
                  </a:lnTo>
                  <a:lnTo>
                    <a:pt x="452432" y="816314"/>
                  </a:lnTo>
                  <a:lnTo>
                    <a:pt x="448127" y="817053"/>
                  </a:lnTo>
                  <a:lnTo>
                    <a:pt x="416211" y="754510"/>
                  </a:lnTo>
                  <a:lnTo>
                    <a:pt x="407230" y="751997"/>
                  </a:lnTo>
                  <a:lnTo>
                    <a:pt x="406933" y="750296"/>
                  </a:lnTo>
                  <a:lnTo>
                    <a:pt x="436103" y="745121"/>
                  </a:lnTo>
                  <a:lnTo>
                    <a:pt x="436400" y="746822"/>
                  </a:lnTo>
                  <a:lnTo>
                    <a:pt x="427864" y="752440"/>
                  </a:lnTo>
                  <a:lnTo>
                    <a:pt x="449241" y="795688"/>
                  </a:lnTo>
                  <a:lnTo>
                    <a:pt x="449909" y="795540"/>
                  </a:lnTo>
                  <a:lnTo>
                    <a:pt x="459484" y="740390"/>
                  </a:lnTo>
                  <a:lnTo>
                    <a:pt x="464011" y="739577"/>
                  </a:lnTo>
                  <a:lnTo>
                    <a:pt x="492291" y="788074"/>
                  </a:lnTo>
                  <a:lnTo>
                    <a:pt x="492959" y="788074"/>
                  </a:lnTo>
                  <a:lnTo>
                    <a:pt x="498006" y="740168"/>
                  </a:lnTo>
                  <a:lnTo>
                    <a:pt x="488060" y="737655"/>
                  </a:lnTo>
                  <a:lnTo>
                    <a:pt x="487763" y="735954"/>
                  </a:lnTo>
                  <a:lnTo>
                    <a:pt x="511886" y="731740"/>
                  </a:lnTo>
                  <a:close/>
                  <a:moveTo>
                    <a:pt x="193241" y="719246"/>
                  </a:moveTo>
                  <a:cubicBezTo>
                    <a:pt x="183221" y="716437"/>
                    <a:pt x="174463" y="716363"/>
                    <a:pt x="167263" y="717472"/>
                  </a:cubicBezTo>
                  <a:lnTo>
                    <a:pt x="167263" y="717472"/>
                  </a:lnTo>
                  <a:lnTo>
                    <a:pt x="198140" y="697364"/>
                  </a:lnTo>
                  <a:lnTo>
                    <a:pt x="193316" y="719246"/>
                  </a:lnTo>
                  <a:close/>
                  <a:moveTo>
                    <a:pt x="203633" y="723017"/>
                  </a:moveTo>
                  <a:lnTo>
                    <a:pt x="211204" y="687827"/>
                  </a:lnTo>
                  <a:lnTo>
                    <a:pt x="206156" y="684352"/>
                  </a:lnTo>
                  <a:lnTo>
                    <a:pt x="143957" y="724126"/>
                  </a:lnTo>
                  <a:lnTo>
                    <a:pt x="136163" y="723165"/>
                  </a:lnTo>
                  <a:lnTo>
                    <a:pt x="135124" y="724643"/>
                  </a:lnTo>
                  <a:lnTo>
                    <a:pt x="154793" y="738172"/>
                  </a:lnTo>
                  <a:lnTo>
                    <a:pt x="155832" y="736693"/>
                  </a:lnTo>
                  <a:lnTo>
                    <a:pt x="150414" y="728487"/>
                  </a:lnTo>
                  <a:cubicBezTo>
                    <a:pt x="153309" y="726565"/>
                    <a:pt x="169044" y="717324"/>
                    <a:pt x="192054" y="724052"/>
                  </a:cubicBezTo>
                  <a:lnTo>
                    <a:pt x="185745" y="752588"/>
                  </a:lnTo>
                  <a:lnTo>
                    <a:pt x="175502" y="750222"/>
                  </a:lnTo>
                  <a:lnTo>
                    <a:pt x="174463" y="751701"/>
                  </a:lnTo>
                  <a:lnTo>
                    <a:pt x="198511" y="768261"/>
                  </a:lnTo>
                  <a:lnTo>
                    <a:pt x="199550" y="766782"/>
                  </a:lnTo>
                  <a:lnTo>
                    <a:pt x="195691" y="759315"/>
                  </a:lnTo>
                  <a:lnTo>
                    <a:pt x="202445" y="728044"/>
                  </a:lnTo>
                  <a:cubicBezTo>
                    <a:pt x="205414" y="729449"/>
                    <a:pt x="208457" y="731149"/>
                    <a:pt x="211649" y="733071"/>
                  </a:cubicBezTo>
                  <a:lnTo>
                    <a:pt x="212837" y="727748"/>
                  </a:lnTo>
                  <a:cubicBezTo>
                    <a:pt x="209645" y="725826"/>
                    <a:pt x="206602" y="724274"/>
                    <a:pt x="203633" y="722869"/>
                  </a:cubicBezTo>
                  <a:lnTo>
                    <a:pt x="203633" y="722869"/>
                  </a:lnTo>
                  <a:moveTo>
                    <a:pt x="44422" y="467004"/>
                  </a:moveTo>
                  <a:cubicBezTo>
                    <a:pt x="44645" y="473362"/>
                    <a:pt x="39597" y="478684"/>
                    <a:pt x="33214" y="478906"/>
                  </a:cubicBezTo>
                  <a:cubicBezTo>
                    <a:pt x="26831" y="479128"/>
                    <a:pt x="21487" y="474101"/>
                    <a:pt x="21264" y="467743"/>
                  </a:cubicBezTo>
                  <a:cubicBezTo>
                    <a:pt x="21041" y="461385"/>
                    <a:pt x="26088" y="456062"/>
                    <a:pt x="32472" y="455841"/>
                  </a:cubicBezTo>
                  <a:cubicBezTo>
                    <a:pt x="38855" y="455619"/>
                    <a:pt x="44199" y="460646"/>
                    <a:pt x="44422" y="467004"/>
                  </a:cubicBezTo>
                  <a:moveTo>
                    <a:pt x="67654" y="343470"/>
                  </a:moveTo>
                  <a:cubicBezTo>
                    <a:pt x="70400" y="339478"/>
                    <a:pt x="72404" y="334968"/>
                    <a:pt x="73592" y="329793"/>
                  </a:cubicBezTo>
                  <a:cubicBezTo>
                    <a:pt x="74334" y="326762"/>
                    <a:pt x="74705" y="323509"/>
                    <a:pt x="74705" y="320035"/>
                  </a:cubicBezTo>
                  <a:cubicBezTo>
                    <a:pt x="74705" y="316560"/>
                    <a:pt x="74408" y="313233"/>
                    <a:pt x="73815" y="309907"/>
                  </a:cubicBezTo>
                  <a:cubicBezTo>
                    <a:pt x="73221" y="306580"/>
                    <a:pt x="72256" y="303697"/>
                    <a:pt x="70846" y="301109"/>
                  </a:cubicBezTo>
                  <a:lnTo>
                    <a:pt x="53923" y="297117"/>
                  </a:lnTo>
                  <a:lnTo>
                    <a:pt x="50954" y="288541"/>
                  </a:lnTo>
                  <a:lnTo>
                    <a:pt x="49246" y="288098"/>
                  </a:lnTo>
                  <a:lnTo>
                    <a:pt x="42566" y="316264"/>
                  </a:lnTo>
                  <a:lnTo>
                    <a:pt x="44273" y="316708"/>
                  </a:lnTo>
                  <a:lnTo>
                    <a:pt x="50954" y="308206"/>
                  </a:lnTo>
                  <a:lnTo>
                    <a:pt x="69287" y="312494"/>
                  </a:lnTo>
                  <a:cubicBezTo>
                    <a:pt x="69510" y="314712"/>
                    <a:pt x="69510" y="316930"/>
                    <a:pt x="69287" y="319000"/>
                  </a:cubicBezTo>
                  <a:cubicBezTo>
                    <a:pt x="69064" y="321070"/>
                    <a:pt x="68693" y="323140"/>
                    <a:pt x="68174" y="325210"/>
                  </a:cubicBezTo>
                  <a:cubicBezTo>
                    <a:pt x="66912" y="330385"/>
                    <a:pt x="64537" y="334746"/>
                    <a:pt x="60900" y="338295"/>
                  </a:cubicBezTo>
                  <a:cubicBezTo>
                    <a:pt x="57263" y="341844"/>
                    <a:pt x="52735" y="344283"/>
                    <a:pt x="47242" y="345614"/>
                  </a:cubicBezTo>
                  <a:cubicBezTo>
                    <a:pt x="41750" y="346945"/>
                    <a:pt x="35515" y="346797"/>
                    <a:pt x="28538" y="345170"/>
                  </a:cubicBezTo>
                  <a:cubicBezTo>
                    <a:pt x="23045" y="343840"/>
                    <a:pt x="18443" y="341548"/>
                    <a:pt x="14658" y="338221"/>
                  </a:cubicBezTo>
                  <a:cubicBezTo>
                    <a:pt x="10947" y="334894"/>
                    <a:pt x="8349" y="330828"/>
                    <a:pt x="6864" y="326097"/>
                  </a:cubicBezTo>
                  <a:cubicBezTo>
                    <a:pt x="5454" y="321365"/>
                    <a:pt x="5306" y="316412"/>
                    <a:pt x="6568" y="311163"/>
                  </a:cubicBezTo>
                  <a:cubicBezTo>
                    <a:pt x="7161" y="308502"/>
                    <a:pt x="8126" y="306284"/>
                    <a:pt x="9314" y="304510"/>
                  </a:cubicBezTo>
                  <a:cubicBezTo>
                    <a:pt x="10501" y="302662"/>
                    <a:pt x="12357" y="300592"/>
                    <a:pt x="14881" y="298226"/>
                  </a:cubicBezTo>
                  <a:lnTo>
                    <a:pt x="29577" y="293568"/>
                  </a:lnTo>
                  <a:lnTo>
                    <a:pt x="29948" y="291868"/>
                  </a:lnTo>
                  <a:lnTo>
                    <a:pt x="11763" y="288246"/>
                  </a:lnTo>
                  <a:cubicBezTo>
                    <a:pt x="10279" y="290020"/>
                    <a:pt x="8943" y="291868"/>
                    <a:pt x="7607" y="293790"/>
                  </a:cubicBezTo>
                  <a:cubicBezTo>
                    <a:pt x="6345" y="295712"/>
                    <a:pt x="5157" y="297930"/>
                    <a:pt x="4118" y="300444"/>
                  </a:cubicBezTo>
                  <a:cubicBezTo>
                    <a:pt x="3079" y="302957"/>
                    <a:pt x="2114" y="306136"/>
                    <a:pt x="1149" y="309907"/>
                  </a:cubicBezTo>
                  <a:cubicBezTo>
                    <a:pt x="-113" y="315155"/>
                    <a:pt x="-335" y="320330"/>
                    <a:pt x="481" y="325431"/>
                  </a:cubicBezTo>
                  <a:cubicBezTo>
                    <a:pt x="1298" y="330533"/>
                    <a:pt x="3005" y="335190"/>
                    <a:pt x="5603" y="339626"/>
                  </a:cubicBezTo>
                  <a:cubicBezTo>
                    <a:pt x="8200" y="343987"/>
                    <a:pt x="11615" y="347758"/>
                    <a:pt x="15771" y="350863"/>
                  </a:cubicBezTo>
                  <a:cubicBezTo>
                    <a:pt x="19928" y="353968"/>
                    <a:pt x="24752" y="356186"/>
                    <a:pt x="30245" y="357516"/>
                  </a:cubicBezTo>
                  <a:cubicBezTo>
                    <a:pt x="35218" y="358699"/>
                    <a:pt x="40043" y="358847"/>
                    <a:pt x="44719" y="358034"/>
                  </a:cubicBezTo>
                  <a:cubicBezTo>
                    <a:pt x="49395" y="357221"/>
                    <a:pt x="53626" y="355594"/>
                    <a:pt x="57485" y="353081"/>
                  </a:cubicBezTo>
                  <a:cubicBezTo>
                    <a:pt x="61345" y="350641"/>
                    <a:pt x="64685" y="347388"/>
                    <a:pt x="67431" y="343396"/>
                  </a:cubicBezTo>
                  <a:moveTo>
                    <a:pt x="128073" y="612420"/>
                  </a:moveTo>
                  <a:cubicBezTo>
                    <a:pt x="128592" y="614638"/>
                    <a:pt x="128963" y="616930"/>
                    <a:pt x="129186" y="619222"/>
                  </a:cubicBezTo>
                  <a:lnTo>
                    <a:pt x="114044" y="629793"/>
                  </a:lnTo>
                  <a:lnTo>
                    <a:pt x="113079" y="628315"/>
                  </a:lnTo>
                  <a:lnTo>
                    <a:pt x="119834" y="614490"/>
                  </a:lnTo>
                  <a:cubicBezTo>
                    <a:pt x="119834" y="611090"/>
                    <a:pt x="119611" y="608280"/>
                    <a:pt x="119091" y="606210"/>
                  </a:cubicBezTo>
                  <a:cubicBezTo>
                    <a:pt x="118572" y="604066"/>
                    <a:pt x="117607" y="601923"/>
                    <a:pt x="116122" y="599631"/>
                  </a:cubicBezTo>
                  <a:cubicBezTo>
                    <a:pt x="113153" y="595121"/>
                    <a:pt x="109442" y="591720"/>
                    <a:pt x="105063" y="589503"/>
                  </a:cubicBezTo>
                  <a:cubicBezTo>
                    <a:pt x="100684" y="587285"/>
                    <a:pt x="95933" y="586398"/>
                    <a:pt x="90886" y="586767"/>
                  </a:cubicBezTo>
                  <a:cubicBezTo>
                    <a:pt x="85839" y="587137"/>
                    <a:pt x="81014" y="588837"/>
                    <a:pt x="76264" y="591942"/>
                  </a:cubicBezTo>
                  <a:cubicBezTo>
                    <a:pt x="70252" y="595787"/>
                    <a:pt x="65873" y="600222"/>
                    <a:pt x="63052" y="605101"/>
                  </a:cubicBezTo>
                  <a:cubicBezTo>
                    <a:pt x="60232" y="609981"/>
                    <a:pt x="58821" y="614934"/>
                    <a:pt x="58970" y="620035"/>
                  </a:cubicBezTo>
                  <a:cubicBezTo>
                    <a:pt x="59044" y="625062"/>
                    <a:pt x="60603" y="629867"/>
                    <a:pt x="63497" y="634303"/>
                  </a:cubicBezTo>
                  <a:cubicBezTo>
                    <a:pt x="64685" y="636077"/>
                    <a:pt x="65947" y="637778"/>
                    <a:pt x="67283" y="639404"/>
                  </a:cubicBezTo>
                  <a:cubicBezTo>
                    <a:pt x="68619" y="641031"/>
                    <a:pt x="70178" y="642509"/>
                    <a:pt x="71959" y="643914"/>
                  </a:cubicBezTo>
                  <a:lnTo>
                    <a:pt x="87769" y="633638"/>
                  </a:lnTo>
                  <a:lnTo>
                    <a:pt x="86210" y="622992"/>
                  </a:lnTo>
                  <a:lnTo>
                    <a:pt x="87695" y="622031"/>
                  </a:lnTo>
                  <a:lnTo>
                    <a:pt x="103579" y="646279"/>
                  </a:lnTo>
                  <a:lnTo>
                    <a:pt x="102094" y="647241"/>
                  </a:lnTo>
                  <a:lnTo>
                    <a:pt x="93855" y="643470"/>
                  </a:lnTo>
                  <a:lnTo>
                    <a:pt x="79233" y="652933"/>
                  </a:lnTo>
                  <a:cubicBezTo>
                    <a:pt x="76412" y="652120"/>
                    <a:pt x="73592" y="650789"/>
                    <a:pt x="70771" y="649015"/>
                  </a:cubicBezTo>
                  <a:cubicBezTo>
                    <a:pt x="67951" y="647241"/>
                    <a:pt x="65279" y="645023"/>
                    <a:pt x="62829" y="642657"/>
                  </a:cubicBezTo>
                  <a:cubicBezTo>
                    <a:pt x="60306" y="640291"/>
                    <a:pt x="58228" y="637704"/>
                    <a:pt x="56520" y="635116"/>
                  </a:cubicBezTo>
                  <a:cubicBezTo>
                    <a:pt x="53626" y="630681"/>
                    <a:pt x="51696" y="626171"/>
                    <a:pt x="50731" y="621440"/>
                  </a:cubicBezTo>
                  <a:cubicBezTo>
                    <a:pt x="49766" y="616708"/>
                    <a:pt x="49692" y="612125"/>
                    <a:pt x="50582" y="607615"/>
                  </a:cubicBezTo>
                  <a:cubicBezTo>
                    <a:pt x="51473" y="603105"/>
                    <a:pt x="53180" y="598892"/>
                    <a:pt x="55778" y="594973"/>
                  </a:cubicBezTo>
                  <a:cubicBezTo>
                    <a:pt x="58376" y="591055"/>
                    <a:pt x="61865" y="587728"/>
                    <a:pt x="66170" y="584919"/>
                  </a:cubicBezTo>
                  <a:cubicBezTo>
                    <a:pt x="70920" y="581814"/>
                    <a:pt x="75819" y="579892"/>
                    <a:pt x="81014" y="579005"/>
                  </a:cubicBezTo>
                  <a:cubicBezTo>
                    <a:pt x="86136" y="578192"/>
                    <a:pt x="91257" y="578266"/>
                    <a:pt x="96230" y="579448"/>
                  </a:cubicBezTo>
                  <a:cubicBezTo>
                    <a:pt x="101203" y="580557"/>
                    <a:pt x="105805" y="582627"/>
                    <a:pt x="110036" y="585511"/>
                  </a:cubicBezTo>
                  <a:cubicBezTo>
                    <a:pt x="114267" y="588468"/>
                    <a:pt x="117904" y="592164"/>
                    <a:pt x="120873" y="596674"/>
                  </a:cubicBezTo>
                  <a:cubicBezTo>
                    <a:pt x="123025" y="599927"/>
                    <a:pt x="124658" y="602810"/>
                    <a:pt x="125697" y="605323"/>
                  </a:cubicBezTo>
                  <a:cubicBezTo>
                    <a:pt x="126811" y="607837"/>
                    <a:pt x="127627" y="610203"/>
                    <a:pt x="128147" y="612494"/>
                  </a:cubicBezTo>
                  <a:moveTo>
                    <a:pt x="602142" y="738763"/>
                  </a:moveTo>
                  <a:lnTo>
                    <a:pt x="602142" y="738763"/>
                  </a:lnTo>
                  <a:lnTo>
                    <a:pt x="594497" y="702834"/>
                  </a:lnTo>
                  <a:lnTo>
                    <a:pt x="613276" y="715328"/>
                  </a:lnTo>
                  <a:cubicBezTo>
                    <a:pt x="606967" y="723534"/>
                    <a:pt x="603775" y="731740"/>
                    <a:pt x="602142" y="738763"/>
                  </a:cubicBezTo>
                  <a:moveTo>
                    <a:pt x="651798" y="727526"/>
                  </a:moveTo>
                  <a:lnTo>
                    <a:pt x="625004" y="709858"/>
                  </a:lnTo>
                  <a:lnTo>
                    <a:pt x="625004" y="709858"/>
                  </a:lnTo>
                  <a:cubicBezTo>
                    <a:pt x="627379" y="707640"/>
                    <a:pt x="630051" y="705348"/>
                    <a:pt x="633094" y="703130"/>
                  </a:cubicBezTo>
                  <a:lnTo>
                    <a:pt x="628566" y="700173"/>
                  </a:lnTo>
                  <a:cubicBezTo>
                    <a:pt x="625597" y="702465"/>
                    <a:pt x="622999" y="704683"/>
                    <a:pt x="620624" y="706974"/>
                  </a:cubicBezTo>
                  <a:lnTo>
                    <a:pt x="620624" y="706974"/>
                  </a:lnTo>
                  <a:lnTo>
                    <a:pt x="590489" y="687162"/>
                  </a:lnTo>
                  <a:lnTo>
                    <a:pt x="585442" y="690562"/>
                  </a:lnTo>
                  <a:lnTo>
                    <a:pt x="600064" y="762716"/>
                  </a:lnTo>
                  <a:lnTo>
                    <a:pt x="596353" y="769591"/>
                  </a:lnTo>
                  <a:lnTo>
                    <a:pt x="597318" y="771070"/>
                  </a:lnTo>
                  <a:lnTo>
                    <a:pt x="617136" y="757689"/>
                  </a:lnTo>
                  <a:lnTo>
                    <a:pt x="616171" y="756211"/>
                  </a:lnTo>
                  <a:lnTo>
                    <a:pt x="606522" y="758280"/>
                  </a:lnTo>
                  <a:cubicBezTo>
                    <a:pt x="605779" y="754880"/>
                    <a:pt x="602811" y="736989"/>
                    <a:pt x="617507" y="717990"/>
                  </a:cubicBezTo>
                  <a:lnTo>
                    <a:pt x="641927" y="734254"/>
                  </a:lnTo>
                  <a:lnTo>
                    <a:pt x="636063" y="742903"/>
                  </a:lnTo>
                  <a:lnTo>
                    <a:pt x="637028" y="744382"/>
                  </a:lnTo>
                  <a:lnTo>
                    <a:pt x="661225" y="728044"/>
                  </a:lnTo>
                  <a:lnTo>
                    <a:pt x="660260" y="726565"/>
                  </a:lnTo>
                  <a:lnTo>
                    <a:pt x="651873" y="727379"/>
                  </a:lnTo>
                  <a:close/>
                  <a:moveTo>
                    <a:pt x="103207" y="181420"/>
                  </a:moveTo>
                  <a:lnTo>
                    <a:pt x="81386" y="175727"/>
                  </a:lnTo>
                  <a:lnTo>
                    <a:pt x="100313" y="207220"/>
                  </a:lnTo>
                  <a:lnTo>
                    <a:pt x="100313" y="207220"/>
                  </a:lnTo>
                  <a:cubicBezTo>
                    <a:pt x="99496" y="199976"/>
                    <a:pt x="99942" y="191252"/>
                    <a:pt x="103133" y="181420"/>
                  </a:cubicBezTo>
                  <a:moveTo>
                    <a:pt x="106176" y="230582"/>
                  </a:moveTo>
                  <a:lnTo>
                    <a:pt x="68767" y="167078"/>
                  </a:lnTo>
                  <a:lnTo>
                    <a:pt x="72404" y="162198"/>
                  </a:lnTo>
                  <a:lnTo>
                    <a:pt x="107364" y="171144"/>
                  </a:lnTo>
                  <a:lnTo>
                    <a:pt x="107364" y="171144"/>
                  </a:lnTo>
                  <a:cubicBezTo>
                    <a:pt x="108848" y="168186"/>
                    <a:pt x="110556" y="165229"/>
                    <a:pt x="112634" y="162124"/>
                  </a:cubicBezTo>
                  <a:lnTo>
                    <a:pt x="117904" y="163455"/>
                  </a:lnTo>
                  <a:cubicBezTo>
                    <a:pt x="115826" y="166486"/>
                    <a:pt x="113970" y="169517"/>
                    <a:pt x="112485" y="172400"/>
                  </a:cubicBezTo>
                  <a:lnTo>
                    <a:pt x="112485" y="172400"/>
                  </a:lnTo>
                  <a:lnTo>
                    <a:pt x="143585" y="180385"/>
                  </a:lnTo>
                  <a:lnTo>
                    <a:pt x="151230" y="176836"/>
                  </a:lnTo>
                  <a:lnTo>
                    <a:pt x="152641" y="177871"/>
                  </a:lnTo>
                  <a:lnTo>
                    <a:pt x="135050" y="201158"/>
                  </a:lnTo>
                  <a:lnTo>
                    <a:pt x="133639" y="200123"/>
                  </a:lnTo>
                  <a:lnTo>
                    <a:pt x="136386" y="190069"/>
                  </a:lnTo>
                  <a:lnTo>
                    <a:pt x="108032" y="182602"/>
                  </a:lnTo>
                  <a:lnTo>
                    <a:pt x="108032" y="182602"/>
                  </a:lnTo>
                  <a:cubicBezTo>
                    <a:pt x="100387" y="205298"/>
                    <a:pt x="108997" y="221267"/>
                    <a:pt x="110853" y="224224"/>
                  </a:cubicBezTo>
                  <a:lnTo>
                    <a:pt x="119314" y="219197"/>
                  </a:lnTo>
                  <a:lnTo>
                    <a:pt x="120724" y="220232"/>
                  </a:lnTo>
                  <a:lnTo>
                    <a:pt x="106325" y="239305"/>
                  </a:lnTo>
                  <a:lnTo>
                    <a:pt x="104915" y="238270"/>
                  </a:lnTo>
                  <a:lnTo>
                    <a:pt x="106176" y="230508"/>
                  </a:lnTo>
                  <a:close/>
                  <a:moveTo>
                    <a:pt x="641036" y="168408"/>
                  </a:moveTo>
                  <a:lnTo>
                    <a:pt x="638067" y="158650"/>
                  </a:lnTo>
                  <a:lnTo>
                    <a:pt x="681785" y="138393"/>
                  </a:lnTo>
                  <a:lnTo>
                    <a:pt x="682230" y="138911"/>
                  </a:lnTo>
                  <a:lnTo>
                    <a:pt x="655064" y="187999"/>
                  </a:lnTo>
                  <a:lnTo>
                    <a:pt x="658108" y="191474"/>
                  </a:lnTo>
                  <a:lnTo>
                    <a:pt x="710510" y="171291"/>
                  </a:lnTo>
                  <a:lnTo>
                    <a:pt x="710955" y="171809"/>
                  </a:lnTo>
                  <a:lnTo>
                    <a:pt x="684680" y="212248"/>
                  </a:lnTo>
                  <a:lnTo>
                    <a:pt x="675476" y="207886"/>
                  </a:lnTo>
                  <a:lnTo>
                    <a:pt x="674140" y="208995"/>
                  </a:lnTo>
                  <a:lnTo>
                    <a:pt x="693587" y="231247"/>
                  </a:lnTo>
                  <a:lnTo>
                    <a:pt x="694923" y="230138"/>
                  </a:lnTo>
                  <a:lnTo>
                    <a:pt x="692473" y="221193"/>
                  </a:lnTo>
                  <a:lnTo>
                    <a:pt x="729882" y="161829"/>
                  </a:lnTo>
                  <a:lnTo>
                    <a:pt x="726988" y="158502"/>
                  </a:lnTo>
                  <a:lnTo>
                    <a:pt x="674066" y="177871"/>
                  </a:lnTo>
                  <a:lnTo>
                    <a:pt x="673546" y="177280"/>
                  </a:lnTo>
                  <a:lnTo>
                    <a:pt x="700341" y="127970"/>
                  </a:lnTo>
                  <a:lnTo>
                    <a:pt x="697372" y="124569"/>
                  </a:lnTo>
                  <a:lnTo>
                    <a:pt x="632871" y="153105"/>
                  </a:lnTo>
                  <a:lnTo>
                    <a:pt x="625078" y="150148"/>
                  </a:lnTo>
                  <a:lnTo>
                    <a:pt x="623742" y="151331"/>
                  </a:lnTo>
                  <a:lnTo>
                    <a:pt x="639774" y="169739"/>
                  </a:lnTo>
                  <a:lnTo>
                    <a:pt x="641110" y="168556"/>
                  </a:lnTo>
                  <a:close/>
                  <a:moveTo>
                    <a:pt x="569113" y="116437"/>
                  </a:moveTo>
                  <a:lnTo>
                    <a:pt x="542912" y="103056"/>
                  </a:lnTo>
                  <a:lnTo>
                    <a:pt x="543728" y="101503"/>
                  </a:lnTo>
                  <a:lnTo>
                    <a:pt x="553748" y="101725"/>
                  </a:lnTo>
                  <a:lnTo>
                    <a:pt x="581360" y="48275"/>
                  </a:lnTo>
                  <a:lnTo>
                    <a:pt x="575348" y="40291"/>
                  </a:lnTo>
                  <a:lnTo>
                    <a:pt x="576164" y="38738"/>
                  </a:lnTo>
                  <a:lnTo>
                    <a:pt x="602291" y="52119"/>
                  </a:lnTo>
                  <a:lnTo>
                    <a:pt x="601475" y="53672"/>
                  </a:lnTo>
                  <a:lnTo>
                    <a:pt x="591528" y="53524"/>
                  </a:lnTo>
                  <a:lnTo>
                    <a:pt x="563917" y="106974"/>
                  </a:lnTo>
                  <a:lnTo>
                    <a:pt x="569855" y="114958"/>
                  </a:lnTo>
                  <a:lnTo>
                    <a:pt x="569039" y="116511"/>
                  </a:lnTo>
                  <a:close/>
                  <a:moveTo>
                    <a:pt x="478782" y="54781"/>
                  </a:moveTo>
                  <a:lnTo>
                    <a:pt x="477000" y="54559"/>
                  </a:lnTo>
                  <a:lnTo>
                    <a:pt x="466609" y="72154"/>
                  </a:lnTo>
                  <a:lnTo>
                    <a:pt x="440705" y="68605"/>
                  </a:lnTo>
                  <a:lnTo>
                    <a:pt x="449018" y="8945"/>
                  </a:lnTo>
                  <a:lnTo>
                    <a:pt x="459558" y="5988"/>
                  </a:lnTo>
                  <a:lnTo>
                    <a:pt x="459780" y="4214"/>
                  </a:lnTo>
                  <a:lnTo>
                    <a:pt x="429571" y="0"/>
                  </a:lnTo>
                  <a:lnTo>
                    <a:pt x="429349" y="1774"/>
                  </a:lnTo>
                  <a:lnTo>
                    <a:pt x="437587" y="7319"/>
                  </a:lnTo>
                  <a:lnTo>
                    <a:pt x="429274" y="66905"/>
                  </a:lnTo>
                  <a:lnTo>
                    <a:pt x="419848" y="70010"/>
                  </a:lnTo>
                  <a:lnTo>
                    <a:pt x="419625" y="71784"/>
                  </a:lnTo>
                  <a:lnTo>
                    <a:pt x="475293" y="79473"/>
                  </a:lnTo>
                  <a:lnTo>
                    <a:pt x="478708" y="54781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CDF4B310-9788-EDD4-CC4F-995E4BD8B1A7}"/>
                </a:ext>
              </a:extLst>
            </p:cNvPr>
            <p:cNvSpPr/>
            <p:nvPr/>
          </p:nvSpPr>
          <p:spPr>
            <a:xfrm>
              <a:off x="1139771" y="1143024"/>
              <a:ext cx="259042" cy="239157"/>
            </a:xfrm>
            <a:custGeom>
              <a:avLst/>
              <a:gdLst>
                <a:gd name="connsiteX0" fmla="*/ 85432 w 259042"/>
                <a:gd name="connsiteY0" fmla="*/ 86792 h 239157"/>
                <a:gd name="connsiteX1" fmla="*/ 257855 w 259042"/>
                <a:gd name="connsiteY1" fmla="*/ 10572 h 239157"/>
                <a:gd name="connsiteX2" fmla="*/ 259042 w 259042"/>
                <a:gd name="connsiteY2" fmla="*/ 0 h 239157"/>
                <a:gd name="connsiteX3" fmla="*/ 0 w 259042"/>
                <a:gd name="connsiteY3" fmla="*/ 239157 h 239157"/>
                <a:gd name="connsiteX4" fmla="*/ 10614 w 259042"/>
                <a:gd name="connsiteY4" fmla="*/ 239157 h 239157"/>
                <a:gd name="connsiteX5" fmla="*/ 85432 w 259042"/>
                <a:gd name="connsiteY5" fmla="*/ 86866 h 239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9042" h="239157">
                  <a:moveTo>
                    <a:pt x="85432" y="86792"/>
                  </a:moveTo>
                  <a:cubicBezTo>
                    <a:pt x="131896" y="40513"/>
                    <a:pt x="192686" y="13751"/>
                    <a:pt x="257855" y="10572"/>
                  </a:cubicBezTo>
                  <a:cubicBezTo>
                    <a:pt x="258300" y="7393"/>
                    <a:pt x="258671" y="3918"/>
                    <a:pt x="259042" y="0"/>
                  </a:cubicBezTo>
                  <a:cubicBezTo>
                    <a:pt x="124771" y="5766"/>
                    <a:pt x="15661" y="108157"/>
                    <a:pt x="0" y="239157"/>
                  </a:cubicBezTo>
                  <a:lnTo>
                    <a:pt x="10614" y="239157"/>
                  </a:lnTo>
                  <a:cubicBezTo>
                    <a:pt x="17740" y="181641"/>
                    <a:pt x="43644" y="128487"/>
                    <a:pt x="85432" y="8686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8F714622-7EE3-0B43-5728-E5BB84FE5DEA}"/>
                </a:ext>
              </a:extLst>
            </p:cNvPr>
            <p:cNvSpPr/>
            <p:nvPr/>
          </p:nvSpPr>
          <p:spPr>
            <a:xfrm>
              <a:off x="1137767" y="1394749"/>
              <a:ext cx="91073" cy="27501"/>
            </a:xfrm>
            <a:custGeom>
              <a:avLst/>
              <a:gdLst>
                <a:gd name="connsiteX0" fmla="*/ 91073 w 91073"/>
                <a:gd name="connsiteY0" fmla="*/ 0 h 27501"/>
                <a:gd name="connsiteX1" fmla="*/ 742 w 91073"/>
                <a:gd name="connsiteY1" fmla="*/ 0 h 27501"/>
                <a:gd name="connsiteX2" fmla="*/ 0 w 91073"/>
                <a:gd name="connsiteY2" fmla="*/ 19961 h 27501"/>
                <a:gd name="connsiteX3" fmla="*/ 74 w 91073"/>
                <a:gd name="connsiteY3" fmla="*/ 27501 h 27501"/>
                <a:gd name="connsiteX4" fmla="*/ 90999 w 91073"/>
                <a:gd name="connsiteY4" fmla="*/ 27501 h 27501"/>
                <a:gd name="connsiteX5" fmla="*/ 90999 w 91073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073" h="27501">
                  <a:moveTo>
                    <a:pt x="91073" y="0"/>
                  </a:moveTo>
                  <a:lnTo>
                    <a:pt x="742" y="0"/>
                  </a:lnTo>
                  <a:cubicBezTo>
                    <a:pt x="297" y="6580"/>
                    <a:pt x="0" y="13233"/>
                    <a:pt x="0" y="19961"/>
                  </a:cubicBezTo>
                  <a:cubicBezTo>
                    <a:pt x="0" y="22474"/>
                    <a:pt x="0" y="24988"/>
                    <a:pt x="74" y="27501"/>
                  </a:cubicBezTo>
                  <a:lnTo>
                    <a:pt x="90999" y="27501"/>
                  </a:lnTo>
                  <a:lnTo>
                    <a:pt x="90999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9375D078-E93D-FE6E-8DD9-822908C3C858}"/>
                </a:ext>
              </a:extLst>
            </p:cNvPr>
            <p:cNvSpPr/>
            <p:nvPr/>
          </p:nvSpPr>
          <p:spPr>
            <a:xfrm>
              <a:off x="1360514" y="1142728"/>
              <a:ext cx="100796" cy="82725"/>
            </a:xfrm>
            <a:custGeom>
              <a:avLst/>
              <a:gdLst>
                <a:gd name="connsiteX0" fmla="*/ 0 w 100796"/>
                <a:gd name="connsiteY0" fmla="*/ 82726 h 82725"/>
                <a:gd name="connsiteX1" fmla="*/ 24791 w 100796"/>
                <a:gd name="connsiteY1" fmla="*/ 73706 h 82725"/>
                <a:gd name="connsiteX2" fmla="*/ 76006 w 100796"/>
                <a:gd name="connsiteY2" fmla="*/ 73706 h 82725"/>
                <a:gd name="connsiteX3" fmla="*/ 100796 w 100796"/>
                <a:gd name="connsiteY3" fmla="*/ 82726 h 82725"/>
                <a:gd name="connsiteX4" fmla="*/ 63684 w 100796"/>
                <a:gd name="connsiteY4" fmla="*/ 45096 h 82725"/>
                <a:gd name="connsiteX5" fmla="*/ 51289 w 100796"/>
                <a:gd name="connsiteY5" fmla="*/ 0 h 82725"/>
                <a:gd name="connsiteX6" fmla="*/ 50250 w 100796"/>
                <a:gd name="connsiteY6" fmla="*/ 0 h 82725"/>
                <a:gd name="connsiteX7" fmla="*/ 49508 w 100796"/>
                <a:gd name="connsiteY7" fmla="*/ 0 h 82725"/>
                <a:gd name="connsiteX8" fmla="*/ 37112 w 100796"/>
                <a:gd name="connsiteY8" fmla="*/ 45096 h 82725"/>
                <a:gd name="connsiteX9" fmla="*/ 0 w 100796"/>
                <a:gd name="connsiteY9" fmla="*/ 82726 h 8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0796" h="82725">
                  <a:moveTo>
                    <a:pt x="0" y="82726"/>
                  </a:moveTo>
                  <a:lnTo>
                    <a:pt x="24791" y="73706"/>
                  </a:lnTo>
                  <a:lnTo>
                    <a:pt x="76006" y="73706"/>
                  </a:lnTo>
                  <a:lnTo>
                    <a:pt x="100796" y="82726"/>
                  </a:lnTo>
                  <a:cubicBezTo>
                    <a:pt x="95601" y="59364"/>
                    <a:pt x="78455" y="58477"/>
                    <a:pt x="63684" y="45096"/>
                  </a:cubicBezTo>
                  <a:cubicBezTo>
                    <a:pt x="56113" y="38295"/>
                    <a:pt x="52773" y="17965"/>
                    <a:pt x="51289" y="0"/>
                  </a:cubicBezTo>
                  <a:cubicBezTo>
                    <a:pt x="50918" y="0"/>
                    <a:pt x="50621" y="0"/>
                    <a:pt x="50250" y="0"/>
                  </a:cubicBezTo>
                  <a:cubicBezTo>
                    <a:pt x="50027" y="0"/>
                    <a:pt x="49730" y="0"/>
                    <a:pt x="49508" y="0"/>
                  </a:cubicBezTo>
                  <a:cubicBezTo>
                    <a:pt x="48023" y="17965"/>
                    <a:pt x="44683" y="38221"/>
                    <a:pt x="37112" y="45096"/>
                  </a:cubicBezTo>
                  <a:cubicBezTo>
                    <a:pt x="22341" y="58477"/>
                    <a:pt x="5196" y="59364"/>
                    <a:pt x="0" y="8272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EB43324F-0397-0F6B-C42C-9DFD9A170150}"/>
                </a:ext>
              </a:extLst>
            </p:cNvPr>
            <p:cNvSpPr/>
            <p:nvPr/>
          </p:nvSpPr>
          <p:spPr>
            <a:xfrm>
              <a:off x="1423011" y="1143024"/>
              <a:ext cx="258819" cy="239083"/>
            </a:xfrm>
            <a:custGeom>
              <a:avLst/>
              <a:gdLst>
                <a:gd name="connsiteX0" fmla="*/ 173388 w 258819"/>
                <a:gd name="connsiteY0" fmla="*/ 86792 h 239083"/>
                <a:gd name="connsiteX1" fmla="*/ 248206 w 258819"/>
                <a:gd name="connsiteY1" fmla="*/ 239083 h 239083"/>
                <a:gd name="connsiteX2" fmla="*/ 258820 w 258819"/>
                <a:gd name="connsiteY2" fmla="*/ 239083 h 239083"/>
                <a:gd name="connsiteX3" fmla="*/ 0 w 258819"/>
                <a:gd name="connsiteY3" fmla="*/ 0 h 239083"/>
                <a:gd name="connsiteX4" fmla="*/ 1188 w 258819"/>
                <a:gd name="connsiteY4" fmla="*/ 10572 h 239083"/>
                <a:gd name="connsiteX5" fmla="*/ 173313 w 258819"/>
                <a:gd name="connsiteY5" fmla="*/ 86792 h 239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8819" h="239083">
                  <a:moveTo>
                    <a:pt x="173388" y="86792"/>
                  </a:moveTo>
                  <a:cubicBezTo>
                    <a:pt x="215176" y="128413"/>
                    <a:pt x="241080" y="181567"/>
                    <a:pt x="248206" y="239083"/>
                  </a:cubicBezTo>
                  <a:lnTo>
                    <a:pt x="258820" y="239083"/>
                  </a:lnTo>
                  <a:cubicBezTo>
                    <a:pt x="243158" y="108231"/>
                    <a:pt x="134197" y="5914"/>
                    <a:pt x="0" y="0"/>
                  </a:cubicBezTo>
                  <a:cubicBezTo>
                    <a:pt x="371" y="3918"/>
                    <a:pt x="742" y="7467"/>
                    <a:pt x="1188" y="10572"/>
                  </a:cubicBezTo>
                  <a:cubicBezTo>
                    <a:pt x="66208" y="13825"/>
                    <a:pt x="126923" y="40587"/>
                    <a:pt x="173313" y="86792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CCAC7F2F-9E75-5C54-F2C4-0022317E07C8}"/>
                </a:ext>
              </a:extLst>
            </p:cNvPr>
            <p:cNvSpPr/>
            <p:nvPr/>
          </p:nvSpPr>
          <p:spPr>
            <a:xfrm>
              <a:off x="1288368" y="1387652"/>
              <a:ext cx="245162" cy="134475"/>
            </a:xfrm>
            <a:custGeom>
              <a:avLst/>
              <a:gdLst>
                <a:gd name="connsiteX0" fmla="*/ 185857 w 245162"/>
                <a:gd name="connsiteY0" fmla="*/ 64835 h 134475"/>
                <a:gd name="connsiteX1" fmla="*/ 194838 w 245162"/>
                <a:gd name="connsiteY1" fmla="*/ 52267 h 134475"/>
                <a:gd name="connsiteX2" fmla="*/ 196620 w 245162"/>
                <a:gd name="connsiteY2" fmla="*/ 51676 h 134475"/>
                <a:gd name="connsiteX3" fmla="*/ 198476 w 245162"/>
                <a:gd name="connsiteY3" fmla="*/ 52267 h 134475"/>
                <a:gd name="connsiteX4" fmla="*/ 207234 w 245162"/>
                <a:gd name="connsiteY4" fmla="*/ 64835 h 134475"/>
                <a:gd name="connsiteX5" fmla="*/ 207234 w 245162"/>
                <a:gd name="connsiteY5" fmla="*/ 118507 h 134475"/>
                <a:gd name="connsiteX6" fmla="*/ 185857 w 245162"/>
                <a:gd name="connsiteY6" fmla="*/ 118507 h 134475"/>
                <a:gd name="connsiteX7" fmla="*/ 185857 w 245162"/>
                <a:gd name="connsiteY7" fmla="*/ 64835 h 134475"/>
                <a:gd name="connsiteX8" fmla="*/ 148448 w 245162"/>
                <a:gd name="connsiteY8" fmla="*/ 119024 h 134475"/>
                <a:gd name="connsiteX9" fmla="*/ 96863 w 245162"/>
                <a:gd name="connsiteY9" fmla="*/ 119024 h 134475"/>
                <a:gd name="connsiteX10" fmla="*/ 96863 w 245162"/>
                <a:gd name="connsiteY10" fmla="*/ 62100 h 134475"/>
                <a:gd name="connsiteX11" fmla="*/ 121208 w 245162"/>
                <a:gd name="connsiteY11" fmla="*/ 27279 h 134475"/>
                <a:gd name="connsiteX12" fmla="*/ 122841 w 245162"/>
                <a:gd name="connsiteY12" fmla="*/ 26836 h 134475"/>
                <a:gd name="connsiteX13" fmla="*/ 124474 w 245162"/>
                <a:gd name="connsiteY13" fmla="*/ 27353 h 134475"/>
                <a:gd name="connsiteX14" fmla="*/ 148523 w 245162"/>
                <a:gd name="connsiteY14" fmla="*/ 62026 h 134475"/>
                <a:gd name="connsiteX15" fmla="*/ 148523 w 245162"/>
                <a:gd name="connsiteY15" fmla="*/ 118950 h 134475"/>
                <a:gd name="connsiteX16" fmla="*/ 59305 w 245162"/>
                <a:gd name="connsiteY16" fmla="*/ 118507 h 134475"/>
                <a:gd name="connsiteX17" fmla="*/ 37929 w 245162"/>
                <a:gd name="connsiteY17" fmla="*/ 118507 h 134475"/>
                <a:gd name="connsiteX18" fmla="*/ 37929 w 245162"/>
                <a:gd name="connsiteY18" fmla="*/ 64835 h 134475"/>
                <a:gd name="connsiteX19" fmla="*/ 46984 w 245162"/>
                <a:gd name="connsiteY19" fmla="*/ 52267 h 134475"/>
                <a:gd name="connsiteX20" fmla="*/ 48840 w 245162"/>
                <a:gd name="connsiteY20" fmla="*/ 51676 h 134475"/>
                <a:gd name="connsiteX21" fmla="*/ 50621 w 245162"/>
                <a:gd name="connsiteY21" fmla="*/ 52267 h 134475"/>
                <a:gd name="connsiteX22" fmla="*/ 59379 w 245162"/>
                <a:gd name="connsiteY22" fmla="*/ 64835 h 134475"/>
                <a:gd name="connsiteX23" fmla="*/ 59379 w 245162"/>
                <a:gd name="connsiteY23" fmla="*/ 118507 h 134475"/>
                <a:gd name="connsiteX24" fmla="*/ 122544 w 245162"/>
                <a:gd name="connsiteY24" fmla="*/ 0 h 134475"/>
                <a:gd name="connsiteX25" fmla="*/ 83651 w 245162"/>
                <a:gd name="connsiteY25" fmla="*/ 27132 h 134475"/>
                <a:gd name="connsiteX26" fmla="*/ 0 w 245162"/>
                <a:gd name="connsiteY26" fmla="*/ 27132 h 134475"/>
                <a:gd name="connsiteX27" fmla="*/ 0 w 245162"/>
                <a:gd name="connsiteY27" fmla="*/ 134475 h 134475"/>
                <a:gd name="connsiteX28" fmla="*/ 245163 w 245162"/>
                <a:gd name="connsiteY28" fmla="*/ 134475 h 134475"/>
                <a:gd name="connsiteX29" fmla="*/ 245163 w 245162"/>
                <a:gd name="connsiteY29" fmla="*/ 27132 h 134475"/>
                <a:gd name="connsiteX30" fmla="*/ 161586 w 245162"/>
                <a:gd name="connsiteY30" fmla="*/ 27132 h 134475"/>
                <a:gd name="connsiteX31" fmla="*/ 122544 w 245162"/>
                <a:gd name="connsiteY31" fmla="*/ 0 h 13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45162" h="134475">
                  <a:moveTo>
                    <a:pt x="185857" y="64835"/>
                  </a:moveTo>
                  <a:cubicBezTo>
                    <a:pt x="185857" y="57146"/>
                    <a:pt x="191721" y="53228"/>
                    <a:pt x="194838" y="52267"/>
                  </a:cubicBezTo>
                  <a:lnTo>
                    <a:pt x="196620" y="51676"/>
                  </a:lnTo>
                  <a:lnTo>
                    <a:pt x="198476" y="52267"/>
                  </a:lnTo>
                  <a:cubicBezTo>
                    <a:pt x="201741" y="53524"/>
                    <a:pt x="207234" y="57442"/>
                    <a:pt x="207234" y="64835"/>
                  </a:cubicBezTo>
                  <a:lnTo>
                    <a:pt x="207234" y="118507"/>
                  </a:lnTo>
                  <a:lnTo>
                    <a:pt x="185857" y="118507"/>
                  </a:lnTo>
                  <a:lnTo>
                    <a:pt x="185857" y="64835"/>
                  </a:lnTo>
                  <a:close/>
                  <a:moveTo>
                    <a:pt x="148448" y="119024"/>
                  </a:moveTo>
                  <a:lnTo>
                    <a:pt x="96863" y="119024"/>
                  </a:lnTo>
                  <a:lnTo>
                    <a:pt x="96863" y="62100"/>
                  </a:lnTo>
                  <a:cubicBezTo>
                    <a:pt x="96863" y="40513"/>
                    <a:pt x="112747" y="29941"/>
                    <a:pt x="121208" y="27279"/>
                  </a:cubicBezTo>
                  <a:lnTo>
                    <a:pt x="122841" y="26836"/>
                  </a:lnTo>
                  <a:lnTo>
                    <a:pt x="124474" y="27353"/>
                  </a:lnTo>
                  <a:cubicBezTo>
                    <a:pt x="125365" y="27649"/>
                    <a:pt x="148523" y="36447"/>
                    <a:pt x="148523" y="62026"/>
                  </a:cubicBezTo>
                  <a:lnTo>
                    <a:pt x="148523" y="118950"/>
                  </a:lnTo>
                  <a:close/>
                  <a:moveTo>
                    <a:pt x="59305" y="118507"/>
                  </a:moveTo>
                  <a:lnTo>
                    <a:pt x="37929" y="118507"/>
                  </a:lnTo>
                  <a:lnTo>
                    <a:pt x="37929" y="64835"/>
                  </a:lnTo>
                  <a:cubicBezTo>
                    <a:pt x="37929" y="57146"/>
                    <a:pt x="43867" y="53228"/>
                    <a:pt x="46984" y="52267"/>
                  </a:cubicBezTo>
                  <a:lnTo>
                    <a:pt x="48840" y="51676"/>
                  </a:lnTo>
                  <a:lnTo>
                    <a:pt x="50621" y="52267"/>
                  </a:lnTo>
                  <a:cubicBezTo>
                    <a:pt x="53887" y="53524"/>
                    <a:pt x="59379" y="57442"/>
                    <a:pt x="59379" y="64835"/>
                  </a:cubicBezTo>
                  <a:lnTo>
                    <a:pt x="59379" y="118507"/>
                  </a:lnTo>
                  <a:close/>
                  <a:moveTo>
                    <a:pt x="122544" y="0"/>
                  </a:moveTo>
                  <a:lnTo>
                    <a:pt x="83651" y="27132"/>
                  </a:lnTo>
                  <a:lnTo>
                    <a:pt x="0" y="27132"/>
                  </a:lnTo>
                  <a:lnTo>
                    <a:pt x="0" y="134475"/>
                  </a:lnTo>
                  <a:lnTo>
                    <a:pt x="245163" y="134475"/>
                  </a:lnTo>
                  <a:lnTo>
                    <a:pt x="245163" y="27132"/>
                  </a:lnTo>
                  <a:lnTo>
                    <a:pt x="161586" y="27132"/>
                  </a:lnTo>
                  <a:lnTo>
                    <a:pt x="122544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7536083F-C70A-9CD0-96D3-5D45CE88B622}"/>
                </a:ext>
              </a:extLst>
            </p:cNvPr>
            <p:cNvSpPr/>
            <p:nvPr/>
          </p:nvSpPr>
          <p:spPr>
            <a:xfrm>
              <a:off x="1354947" y="1223532"/>
              <a:ext cx="111930" cy="140537"/>
            </a:xfrm>
            <a:custGeom>
              <a:avLst/>
              <a:gdLst>
                <a:gd name="connsiteX0" fmla="*/ 66876 w 111930"/>
                <a:gd name="connsiteY0" fmla="*/ 87457 h 140537"/>
                <a:gd name="connsiteX1" fmla="*/ 45128 w 111930"/>
                <a:gd name="connsiteY1" fmla="*/ 87457 h 140537"/>
                <a:gd name="connsiteX2" fmla="*/ 45128 w 111930"/>
                <a:gd name="connsiteY2" fmla="*/ 24322 h 140537"/>
                <a:gd name="connsiteX3" fmla="*/ 54258 w 111930"/>
                <a:gd name="connsiteY3" fmla="*/ 11533 h 140537"/>
                <a:gd name="connsiteX4" fmla="*/ 56113 w 111930"/>
                <a:gd name="connsiteY4" fmla="*/ 10941 h 140537"/>
                <a:gd name="connsiteX5" fmla="*/ 57969 w 111930"/>
                <a:gd name="connsiteY5" fmla="*/ 11533 h 140537"/>
                <a:gd name="connsiteX6" fmla="*/ 66876 w 111930"/>
                <a:gd name="connsiteY6" fmla="*/ 24248 h 140537"/>
                <a:gd name="connsiteX7" fmla="*/ 66876 w 111930"/>
                <a:gd name="connsiteY7" fmla="*/ 87383 h 140537"/>
                <a:gd name="connsiteX8" fmla="*/ 25830 w 111930"/>
                <a:gd name="connsiteY8" fmla="*/ 90636 h 140537"/>
                <a:gd name="connsiteX9" fmla="*/ 12915 w 111930"/>
                <a:gd name="connsiteY9" fmla="*/ 95293 h 140537"/>
                <a:gd name="connsiteX10" fmla="*/ 12915 w 111930"/>
                <a:gd name="connsiteY10" fmla="*/ 32233 h 140537"/>
                <a:gd name="connsiteX11" fmla="*/ 19447 w 111930"/>
                <a:gd name="connsiteY11" fmla="*/ 16486 h 140537"/>
                <a:gd name="connsiteX12" fmla="*/ 25830 w 111930"/>
                <a:gd name="connsiteY12" fmla="*/ 27575 h 140537"/>
                <a:gd name="connsiteX13" fmla="*/ 25830 w 111930"/>
                <a:gd name="connsiteY13" fmla="*/ 90636 h 140537"/>
                <a:gd name="connsiteX14" fmla="*/ 86100 w 111930"/>
                <a:gd name="connsiteY14" fmla="*/ 27575 h 140537"/>
                <a:gd name="connsiteX15" fmla="*/ 92483 w 111930"/>
                <a:gd name="connsiteY15" fmla="*/ 16486 h 140537"/>
                <a:gd name="connsiteX16" fmla="*/ 99015 w 111930"/>
                <a:gd name="connsiteY16" fmla="*/ 32233 h 140537"/>
                <a:gd name="connsiteX17" fmla="*/ 99015 w 111930"/>
                <a:gd name="connsiteY17" fmla="*/ 95293 h 140537"/>
                <a:gd name="connsiteX18" fmla="*/ 86100 w 111930"/>
                <a:gd name="connsiteY18" fmla="*/ 90636 h 140537"/>
                <a:gd name="connsiteX19" fmla="*/ 86100 w 111930"/>
                <a:gd name="connsiteY19" fmla="*/ 27575 h 140537"/>
                <a:gd name="connsiteX20" fmla="*/ 98644 w 111930"/>
                <a:gd name="connsiteY20" fmla="*/ 140537 h 140537"/>
                <a:gd name="connsiteX21" fmla="*/ 111930 w 111930"/>
                <a:gd name="connsiteY21" fmla="*/ 140537 h 140537"/>
                <a:gd name="connsiteX22" fmla="*/ 111930 w 111930"/>
                <a:gd name="connsiteY22" fmla="*/ 11015 h 140537"/>
                <a:gd name="connsiteX23" fmla="*/ 81572 w 111930"/>
                <a:gd name="connsiteY23" fmla="*/ 0 h 140537"/>
                <a:gd name="connsiteX24" fmla="*/ 30358 w 111930"/>
                <a:gd name="connsiteY24" fmla="*/ 0 h 140537"/>
                <a:gd name="connsiteX25" fmla="*/ 0 w 111930"/>
                <a:gd name="connsiteY25" fmla="*/ 11015 h 140537"/>
                <a:gd name="connsiteX26" fmla="*/ 0 w 111930"/>
                <a:gd name="connsiteY26" fmla="*/ 140537 h 140537"/>
                <a:gd name="connsiteX27" fmla="*/ 13360 w 111930"/>
                <a:gd name="connsiteY27" fmla="*/ 140537 h 140537"/>
                <a:gd name="connsiteX28" fmla="*/ 43050 w 111930"/>
                <a:gd name="connsiteY28" fmla="*/ 119837 h 140537"/>
                <a:gd name="connsiteX29" fmla="*/ 42085 w 111930"/>
                <a:gd name="connsiteY29" fmla="*/ 114810 h 140537"/>
                <a:gd name="connsiteX30" fmla="*/ 55891 w 111930"/>
                <a:gd name="connsiteY30" fmla="*/ 100986 h 140537"/>
                <a:gd name="connsiteX31" fmla="*/ 69696 w 111930"/>
                <a:gd name="connsiteY31" fmla="*/ 114810 h 140537"/>
                <a:gd name="connsiteX32" fmla="*/ 68732 w 111930"/>
                <a:gd name="connsiteY32" fmla="*/ 119837 h 140537"/>
                <a:gd name="connsiteX33" fmla="*/ 98496 w 111930"/>
                <a:gd name="connsiteY33" fmla="*/ 140537 h 140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1930" h="140537">
                  <a:moveTo>
                    <a:pt x="66876" y="87457"/>
                  </a:moveTo>
                  <a:lnTo>
                    <a:pt x="45128" y="87457"/>
                  </a:lnTo>
                  <a:lnTo>
                    <a:pt x="45128" y="24322"/>
                  </a:lnTo>
                  <a:cubicBezTo>
                    <a:pt x="45128" y="16486"/>
                    <a:pt x="51140" y="12494"/>
                    <a:pt x="54258" y="11533"/>
                  </a:cubicBezTo>
                  <a:lnTo>
                    <a:pt x="56113" y="10941"/>
                  </a:lnTo>
                  <a:lnTo>
                    <a:pt x="57969" y="11533"/>
                  </a:lnTo>
                  <a:cubicBezTo>
                    <a:pt x="61235" y="12790"/>
                    <a:pt x="66876" y="16856"/>
                    <a:pt x="66876" y="24248"/>
                  </a:cubicBezTo>
                  <a:lnTo>
                    <a:pt x="66876" y="87383"/>
                  </a:lnTo>
                  <a:close/>
                  <a:moveTo>
                    <a:pt x="25830" y="90636"/>
                  </a:moveTo>
                  <a:lnTo>
                    <a:pt x="12915" y="95293"/>
                  </a:lnTo>
                  <a:lnTo>
                    <a:pt x="12915" y="32233"/>
                  </a:lnTo>
                  <a:cubicBezTo>
                    <a:pt x="12915" y="19961"/>
                    <a:pt x="19447" y="16486"/>
                    <a:pt x="19447" y="16486"/>
                  </a:cubicBezTo>
                  <a:cubicBezTo>
                    <a:pt x="19447" y="16486"/>
                    <a:pt x="25830" y="20035"/>
                    <a:pt x="25830" y="27575"/>
                  </a:cubicBezTo>
                  <a:lnTo>
                    <a:pt x="25830" y="90636"/>
                  </a:lnTo>
                  <a:close/>
                  <a:moveTo>
                    <a:pt x="86100" y="27575"/>
                  </a:moveTo>
                  <a:cubicBezTo>
                    <a:pt x="86100" y="20108"/>
                    <a:pt x="92483" y="16486"/>
                    <a:pt x="92483" y="16486"/>
                  </a:cubicBezTo>
                  <a:cubicBezTo>
                    <a:pt x="92483" y="16486"/>
                    <a:pt x="99015" y="19961"/>
                    <a:pt x="99015" y="32233"/>
                  </a:cubicBezTo>
                  <a:lnTo>
                    <a:pt x="99015" y="95293"/>
                  </a:lnTo>
                  <a:lnTo>
                    <a:pt x="86100" y="90636"/>
                  </a:lnTo>
                  <a:lnTo>
                    <a:pt x="86100" y="27575"/>
                  </a:lnTo>
                  <a:close/>
                  <a:moveTo>
                    <a:pt x="98644" y="140537"/>
                  </a:moveTo>
                  <a:lnTo>
                    <a:pt x="111930" y="140537"/>
                  </a:lnTo>
                  <a:lnTo>
                    <a:pt x="111930" y="11015"/>
                  </a:lnTo>
                  <a:lnTo>
                    <a:pt x="81572" y="0"/>
                  </a:lnTo>
                  <a:lnTo>
                    <a:pt x="30358" y="0"/>
                  </a:lnTo>
                  <a:lnTo>
                    <a:pt x="0" y="11015"/>
                  </a:lnTo>
                  <a:lnTo>
                    <a:pt x="0" y="140537"/>
                  </a:lnTo>
                  <a:lnTo>
                    <a:pt x="13360" y="140537"/>
                  </a:lnTo>
                  <a:lnTo>
                    <a:pt x="43050" y="119837"/>
                  </a:lnTo>
                  <a:cubicBezTo>
                    <a:pt x="42456" y="118285"/>
                    <a:pt x="42085" y="116585"/>
                    <a:pt x="42085" y="114810"/>
                  </a:cubicBezTo>
                  <a:cubicBezTo>
                    <a:pt x="42085" y="107196"/>
                    <a:pt x="48320" y="100986"/>
                    <a:pt x="55891" y="100986"/>
                  </a:cubicBezTo>
                  <a:cubicBezTo>
                    <a:pt x="63462" y="100986"/>
                    <a:pt x="69696" y="107122"/>
                    <a:pt x="69696" y="114810"/>
                  </a:cubicBezTo>
                  <a:cubicBezTo>
                    <a:pt x="69696" y="116585"/>
                    <a:pt x="69400" y="118285"/>
                    <a:pt x="68732" y="119837"/>
                  </a:cubicBezTo>
                  <a:lnTo>
                    <a:pt x="98496" y="140537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67A2931E-7998-18E8-F29D-7CD9C82180C7}"/>
                </a:ext>
              </a:extLst>
            </p:cNvPr>
            <p:cNvSpPr/>
            <p:nvPr/>
          </p:nvSpPr>
          <p:spPr>
            <a:xfrm>
              <a:off x="1138584" y="1435262"/>
              <a:ext cx="90256" cy="67792"/>
            </a:xfrm>
            <a:custGeom>
              <a:avLst/>
              <a:gdLst>
                <a:gd name="connsiteX0" fmla="*/ 90257 w 90256"/>
                <a:gd name="connsiteY0" fmla="*/ 0 h 67792"/>
                <a:gd name="connsiteX1" fmla="*/ 0 w 90256"/>
                <a:gd name="connsiteY1" fmla="*/ 0 h 67792"/>
                <a:gd name="connsiteX2" fmla="*/ 13954 w 90256"/>
                <a:gd name="connsiteY2" fmla="*/ 67792 h 67792"/>
                <a:gd name="connsiteX3" fmla="*/ 90257 w 90256"/>
                <a:gd name="connsiteY3" fmla="*/ 67792 h 67792"/>
                <a:gd name="connsiteX4" fmla="*/ 90257 w 90256"/>
                <a:gd name="connsiteY4" fmla="*/ 0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90257" y="0"/>
                  </a:moveTo>
                  <a:lnTo>
                    <a:pt x="0" y="0"/>
                  </a:lnTo>
                  <a:cubicBezTo>
                    <a:pt x="1781" y="23583"/>
                    <a:pt x="6532" y="46279"/>
                    <a:pt x="13954" y="67792"/>
                  </a:cubicBezTo>
                  <a:lnTo>
                    <a:pt x="90257" y="67792"/>
                  </a:lnTo>
                  <a:lnTo>
                    <a:pt x="9025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55653F91-F838-8AA4-3AFC-2375189D3744}"/>
                </a:ext>
              </a:extLst>
            </p:cNvPr>
            <p:cNvSpPr/>
            <p:nvPr/>
          </p:nvSpPr>
          <p:spPr>
            <a:xfrm>
              <a:off x="1288368" y="1348322"/>
              <a:ext cx="245162" cy="55002"/>
            </a:xfrm>
            <a:custGeom>
              <a:avLst/>
              <a:gdLst>
                <a:gd name="connsiteX0" fmla="*/ 245163 w 245162"/>
                <a:gd name="connsiteY0" fmla="*/ 27206 h 55002"/>
                <a:gd name="connsiteX1" fmla="*/ 161586 w 245162"/>
                <a:gd name="connsiteY1" fmla="*/ 27206 h 55002"/>
                <a:gd name="connsiteX2" fmla="*/ 122544 w 245162"/>
                <a:gd name="connsiteY2" fmla="*/ 0 h 55002"/>
                <a:gd name="connsiteX3" fmla="*/ 83651 w 245162"/>
                <a:gd name="connsiteY3" fmla="*/ 27206 h 55002"/>
                <a:gd name="connsiteX4" fmla="*/ 0 w 245162"/>
                <a:gd name="connsiteY4" fmla="*/ 27206 h 55002"/>
                <a:gd name="connsiteX5" fmla="*/ 0 w 245162"/>
                <a:gd name="connsiteY5" fmla="*/ 55002 h 55002"/>
                <a:gd name="connsiteX6" fmla="*/ 80014 w 245162"/>
                <a:gd name="connsiteY6" fmla="*/ 55002 h 55002"/>
                <a:gd name="connsiteX7" fmla="*/ 122544 w 245162"/>
                <a:gd name="connsiteY7" fmla="*/ 25283 h 55002"/>
                <a:gd name="connsiteX8" fmla="*/ 165223 w 245162"/>
                <a:gd name="connsiteY8" fmla="*/ 55002 h 55002"/>
                <a:gd name="connsiteX9" fmla="*/ 245163 w 245162"/>
                <a:gd name="connsiteY9" fmla="*/ 55002 h 55002"/>
                <a:gd name="connsiteX10" fmla="*/ 245163 w 245162"/>
                <a:gd name="connsiteY10" fmla="*/ 27206 h 5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5162" h="55002">
                  <a:moveTo>
                    <a:pt x="245163" y="27206"/>
                  </a:moveTo>
                  <a:lnTo>
                    <a:pt x="161586" y="27206"/>
                  </a:lnTo>
                  <a:lnTo>
                    <a:pt x="122544" y="0"/>
                  </a:lnTo>
                  <a:lnTo>
                    <a:pt x="83651" y="27206"/>
                  </a:lnTo>
                  <a:lnTo>
                    <a:pt x="0" y="27206"/>
                  </a:lnTo>
                  <a:lnTo>
                    <a:pt x="0" y="55002"/>
                  </a:lnTo>
                  <a:lnTo>
                    <a:pt x="80014" y="55002"/>
                  </a:lnTo>
                  <a:lnTo>
                    <a:pt x="122544" y="25283"/>
                  </a:lnTo>
                  <a:lnTo>
                    <a:pt x="165223" y="55002"/>
                  </a:lnTo>
                  <a:lnTo>
                    <a:pt x="245163" y="55002"/>
                  </a:lnTo>
                  <a:lnTo>
                    <a:pt x="245163" y="2720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F96AC8D6-CA17-6B88-35FE-B145C646D9E4}"/>
                </a:ext>
              </a:extLst>
            </p:cNvPr>
            <p:cNvSpPr/>
            <p:nvPr/>
          </p:nvSpPr>
          <p:spPr>
            <a:xfrm>
              <a:off x="1326965" y="1613798"/>
              <a:ext cx="169379" cy="72819"/>
            </a:xfrm>
            <a:custGeom>
              <a:avLst/>
              <a:gdLst>
                <a:gd name="connsiteX0" fmla="*/ 60938 w 169379"/>
                <a:gd name="connsiteY0" fmla="*/ 0 h 72819"/>
                <a:gd name="connsiteX1" fmla="*/ 0 w 169379"/>
                <a:gd name="connsiteY1" fmla="*/ 59734 h 72819"/>
                <a:gd name="connsiteX2" fmla="*/ 83799 w 169379"/>
                <a:gd name="connsiteY2" fmla="*/ 72819 h 72819"/>
                <a:gd name="connsiteX3" fmla="*/ 169380 w 169379"/>
                <a:gd name="connsiteY3" fmla="*/ 59216 h 72819"/>
                <a:gd name="connsiteX4" fmla="*/ 109035 w 169379"/>
                <a:gd name="connsiteY4" fmla="*/ 74 h 72819"/>
                <a:gd name="connsiteX5" fmla="*/ 61012 w 169379"/>
                <a:gd name="connsiteY5" fmla="*/ 74 h 72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9379" h="72819">
                  <a:moveTo>
                    <a:pt x="60938" y="0"/>
                  </a:moveTo>
                  <a:lnTo>
                    <a:pt x="0" y="59734"/>
                  </a:lnTo>
                  <a:cubicBezTo>
                    <a:pt x="26424" y="68236"/>
                    <a:pt x="54555" y="72819"/>
                    <a:pt x="83799" y="72819"/>
                  </a:cubicBezTo>
                  <a:cubicBezTo>
                    <a:pt x="113043" y="72819"/>
                    <a:pt x="142436" y="68014"/>
                    <a:pt x="169380" y="59216"/>
                  </a:cubicBezTo>
                  <a:lnTo>
                    <a:pt x="109035" y="74"/>
                  </a:lnTo>
                  <a:lnTo>
                    <a:pt x="61012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DD3343B2-F0D7-68F9-54C1-E31910DA4E1B}"/>
                </a:ext>
              </a:extLst>
            </p:cNvPr>
            <p:cNvSpPr/>
            <p:nvPr/>
          </p:nvSpPr>
          <p:spPr>
            <a:xfrm>
              <a:off x="1452478" y="1613798"/>
              <a:ext cx="144217" cy="54632"/>
            </a:xfrm>
            <a:custGeom>
              <a:avLst/>
              <a:gdLst>
                <a:gd name="connsiteX0" fmla="*/ 56559 w 144217"/>
                <a:gd name="connsiteY0" fmla="*/ 54633 h 54632"/>
                <a:gd name="connsiteX1" fmla="*/ 144218 w 144217"/>
                <a:gd name="connsiteY1" fmla="*/ 0 h 54632"/>
                <a:gd name="connsiteX2" fmla="*/ 0 w 144217"/>
                <a:gd name="connsiteY2" fmla="*/ 0 h 54632"/>
                <a:gd name="connsiteX3" fmla="*/ 56559 w 144217"/>
                <a:gd name="connsiteY3" fmla="*/ 54633 h 54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4217" h="54632">
                  <a:moveTo>
                    <a:pt x="56559" y="54633"/>
                  </a:moveTo>
                  <a:cubicBezTo>
                    <a:pt x="89292" y="42065"/>
                    <a:pt x="118981" y="23361"/>
                    <a:pt x="144218" y="0"/>
                  </a:cubicBezTo>
                  <a:lnTo>
                    <a:pt x="0" y="0"/>
                  </a:lnTo>
                  <a:lnTo>
                    <a:pt x="56559" y="5463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CB129975-B902-EA86-E03A-09399F5EC5BA}"/>
                </a:ext>
              </a:extLst>
            </p:cNvPr>
            <p:cNvSpPr/>
            <p:nvPr/>
          </p:nvSpPr>
          <p:spPr>
            <a:xfrm>
              <a:off x="1224906" y="1613798"/>
              <a:ext cx="146518" cy="55298"/>
            </a:xfrm>
            <a:custGeom>
              <a:avLst/>
              <a:gdLst>
                <a:gd name="connsiteX0" fmla="*/ 0 w 146518"/>
                <a:gd name="connsiteY0" fmla="*/ 0 h 55298"/>
                <a:gd name="connsiteX1" fmla="*/ 89292 w 146518"/>
                <a:gd name="connsiteY1" fmla="*/ 55298 h 55298"/>
                <a:gd name="connsiteX2" fmla="*/ 146519 w 146518"/>
                <a:gd name="connsiteY2" fmla="*/ 0 h 55298"/>
                <a:gd name="connsiteX3" fmla="*/ 0 w 146518"/>
                <a:gd name="connsiteY3" fmla="*/ 0 h 55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518" h="55298">
                  <a:moveTo>
                    <a:pt x="0" y="0"/>
                  </a:moveTo>
                  <a:cubicBezTo>
                    <a:pt x="25682" y="23805"/>
                    <a:pt x="55891" y="42657"/>
                    <a:pt x="89292" y="55298"/>
                  </a:cubicBezTo>
                  <a:lnTo>
                    <a:pt x="1465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2854D052-71F2-306A-CF85-7B5B82F41BDD}"/>
                </a:ext>
              </a:extLst>
            </p:cNvPr>
            <p:cNvSpPr/>
            <p:nvPr/>
          </p:nvSpPr>
          <p:spPr>
            <a:xfrm>
              <a:off x="1592761" y="1394749"/>
              <a:ext cx="90998" cy="27501"/>
            </a:xfrm>
            <a:custGeom>
              <a:avLst/>
              <a:gdLst>
                <a:gd name="connsiteX0" fmla="*/ 90331 w 90998"/>
                <a:gd name="connsiteY0" fmla="*/ 0 h 27501"/>
                <a:gd name="connsiteX1" fmla="*/ 0 w 90998"/>
                <a:gd name="connsiteY1" fmla="*/ 0 h 27501"/>
                <a:gd name="connsiteX2" fmla="*/ 0 w 90998"/>
                <a:gd name="connsiteY2" fmla="*/ 27501 h 27501"/>
                <a:gd name="connsiteX3" fmla="*/ 90925 w 90998"/>
                <a:gd name="connsiteY3" fmla="*/ 27501 h 27501"/>
                <a:gd name="connsiteX4" fmla="*/ 90999 w 90998"/>
                <a:gd name="connsiteY4" fmla="*/ 19961 h 27501"/>
                <a:gd name="connsiteX5" fmla="*/ 90257 w 90998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998" h="27501">
                  <a:moveTo>
                    <a:pt x="90331" y="0"/>
                  </a:moveTo>
                  <a:lnTo>
                    <a:pt x="0" y="0"/>
                  </a:lnTo>
                  <a:lnTo>
                    <a:pt x="0" y="27501"/>
                  </a:lnTo>
                  <a:lnTo>
                    <a:pt x="90925" y="27501"/>
                  </a:lnTo>
                  <a:cubicBezTo>
                    <a:pt x="90925" y="24988"/>
                    <a:pt x="90999" y="22474"/>
                    <a:pt x="90999" y="19961"/>
                  </a:cubicBezTo>
                  <a:cubicBezTo>
                    <a:pt x="90999" y="13233"/>
                    <a:pt x="90776" y="6580"/>
                    <a:pt x="90257" y="0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FF7A203A-B931-7670-0863-C3F2D02C818F}"/>
                </a:ext>
              </a:extLst>
            </p:cNvPr>
            <p:cNvSpPr/>
            <p:nvPr/>
          </p:nvSpPr>
          <p:spPr>
            <a:xfrm>
              <a:off x="1156917" y="1514808"/>
              <a:ext cx="71923" cy="87013"/>
            </a:xfrm>
            <a:custGeom>
              <a:avLst/>
              <a:gdLst>
                <a:gd name="connsiteX0" fmla="*/ 71923 w 71923"/>
                <a:gd name="connsiteY0" fmla="*/ 86792 h 87013"/>
                <a:gd name="connsiteX1" fmla="*/ 71923 w 71923"/>
                <a:gd name="connsiteY1" fmla="*/ 86792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55817 w 71923"/>
                <a:gd name="connsiteY4" fmla="*/ 87013 h 87013"/>
                <a:gd name="connsiteX5" fmla="*/ 71923 w 71923"/>
                <a:gd name="connsiteY5" fmla="*/ 87013 h 87013"/>
                <a:gd name="connsiteX6" fmla="*/ 71923 w 71923"/>
                <a:gd name="connsiteY6" fmla="*/ 86792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923" h="87013">
                  <a:moveTo>
                    <a:pt x="71923" y="86792"/>
                  </a:moveTo>
                  <a:lnTo>
                    <a:pt x="71923" y="86792"/>
                  </a:lnTo>
                  <a:lnTo>
                    <a:pt x="71923" y="0"/>
                  </a:lnTo>
                  <a:lnTo>
                    <a:pt x="0" y="0"/>
                  </a:lnTo>
                  <a:cubicBezTo>
                    <a:pt x="12989" y="32528"/>
                    <a:pt x="32065" y="62026"/>
                    <a:pt x="55817" y="87013"/>
                  </a:cubicBezTo>
                  <a:lnTo>
                    <a:pt x="71923" y="87013"/>
                  </a:lnTo>
                  <a:lnTo>
                    <a:pt x="71923" y="86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CB80D63A-5D4C-1482-BC36-50737789A238}"/>
                </a:ext>
              </a:extLst>
            </p:cNvPr>
            <p:cNvSpPr/>
            <p:nvPr/>
          </p:nvSpPr>
          <p:spPr>
            <a:xfrm>
              <a:off x="1592761" y="1435262"/>
              <a:ext cx="90256" cy="67792"/>
            </a:xfrm>
            <a:custGeom>
              <a:avLst/>
              <a:gdLst>
                <a:gd name="connsiteX0" fmla="*/ 0 w 90256"/>
                <a:gd name="connsiteY0" fmla="*/ 67792 h 67792"/>
                <a:gd name="connsiteX1" fmla="*/ 76302 w 90256"/>
                <a:gd name="connsiteY1" fmla="*/ 67792 h 67792"/>
                <a:gd name="connsiteX2" fmla="*/ 90257 w 90256"/>
                <a:gd name="connsiteY2" fmla="*/ 0 h 67792"/>
                <a:gd name="connsiteX3" fmla="*/ 0 w 90256"/>
                <a:gd name="connsiteY3" fmla="*/ 0 h 67792"/>
                <a:gd name="connsiteX4" fmla="*/ 0 w 90256"/>
                <a:gd name="connsiteY4" fmla="*/ 67792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0" y="67792"/>
                  </a:moveTo>
                  <a:lnTo>
                    <a:pt x="76302" y="67792"/>
                  </a:lnTo>
                  <a:cubicBezTo>
                    <a:pt x="83725" y="46279"/>
                    <a:pt x="88549" y="23583"/>
                    <a:pt x="90257" y="0"/>
                  </a:cubicBezTo>
                  <a:lnTo>
                    <a:pt x="0" y="0"/>
                  </a:lnTo>
                  <a:lnTo>
                    <a:pt x="0" y="67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256D030A-1031-5890-D8E7-ADF49FC749BB}"/>
                </a:ext>
              </a:extLst>
            </p:cNvPr>
            <p:cNvSpPr/>
            <p:nvPr/>
          </p:nvSpPr>
          <p:spPr>
            <a:xfrm>
              <a:off x="1592761" y="1514808"/>
              <a:ext cx="71923" cy="87013"/>
            </a:xfrm>
            <a:custGeom>
              <a:avLst/>
              <a:gdLst>
                <a:gd name="connsiteX0" fmla="*/ 0 w 71923"/>
                <a:gd name="connsiteY0" fmla="*/ 87013 h 87013"/>
                <a:gd name="connsiteX1" fmla="*/ 16107 w 71923"/>
                <a:gd name="connsiteY1" fmla="*/ 87013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0 w 71923"/>
                <a:gd name="connsiteY4" fmla="*/ 87013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923" h="87013">
                  <a:moveTo>
                    <a:pt x="0" y="87013"/>
                  </a:moveTo>
                  <a:lnTo>
                    <a:pt x="16107" y="87013"/>
                  </a:lnTo>
                  <a:cubicBezTo>
                    <a:pt x="39933" y="62026"/>
                    <a:pt x="59008" y="32602"/>
                    <a:pt x="71923" y="0"/>
                  </a:cubicBezTo>
                  <a:lnTo>
                    <a:pt x="0" y="0"/>
                  </a:lnTo>
                  <a:lnTo>
                    <a:pt x="0" y="8701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6F10AA93-971F-7A57-C0EB-DE6B79342956}"/>
                </a:ext>
              </a:extLst>
            </p:cNvPr>
            <p:cNvSpPr/>
            <p:nvPr/>
          </p:nvSpPr>
          <p:spPr>
            <a:xfrm>
              <a:off x="144075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03383F10-28E6-58F8-ACA7-3E95CE57B081}"/>
                </a:ext>
              </a:extLst>
            </p:cNvPr>
            <p:cNvSpPr/>
            <p:nvPr/>
          </p:nvSpPr>
          <p:spPr>
            <a:xfrm>
              <a:off x="128770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id="{29E34FDD-0A7E-2D62-C9E2-EC6DF847926B}"/>
                </a:ext>
              </a:extLst>
            </p:cNvPr>
            <p:cNvSpPr/>
            <p:nvPr/>
          </p:nvSpPr>
          <p:spPr>
            <a:xfrm>
              <a:off x="1287700" y="1534030"/>
              <a:ext cx="246498" cy="67644"/>
            </a:xfrm>
            <a:custGeom>
              <a:avLst/>
              <a:gdLst>
                <a:gd name="connsiteX0" fmla="*/ 93448 w 246498"/>
                <a:gd name="connsiteY0" fmla="*/ 46279 h 67644"/>
                <a:gd name="connsiteX1" fmla="*/ 111114 w 246498"/>
                <a:gd name="connsiteY1" fmla="*/ 20922 h 67644"/>
                <a:gd name="connsiteX2" fmla="*/ 113934 w 246498"/>
                <a:gd name="connsiteY2" fmla="*/ 19887 h 67644"/>
                <a:gd name="connsiteX3" fmla="*/ 132936 w 246498"/>
                <a:gd name="connsiteY3" fmla="*/ 19887 h 67644"/>
                <a:gd name="connsiteX4" fmla="*/ 135533 w 246498"/>
                <a:gd name="connsiteY4" fmla="*/ 20848 h 67644"/>
                <a:gd name="connsiteX5" fmla="*/ 153050 w 246498"/>
                <a:gd name="connsiteY5" fmla="*/ 46205 h 67644"/>
                <a:gd name="connsiteX6" fmla="*/ 153050 w 246498"/>
                <a:gd name="connsiteY6" fmla="*/ 67644 h 67644"/>
                <a:gd name="connsiteX7" fmla="*/ 246499 w 246498"/>
                <a:gd name="connsiteY7" fmla="*/ 67644 h 67644"/>
                <a:gd name="connsiteX8" fmla="*/ 246499 w 246498"/>
                <a:gd name="connsiteY8" fmla="*/ 0 h 67644"/>
                <a:gd name="connsiteX9" fmla="*/ 0 w 246498"/>
                <a:gd name="connsiteY9" fmla="*/ 0 h 67644"/>
                <a:gd name="connsiteX10" fmla="*/ 0 w 246498"/>
                <a:gd name="connsiteY10" fmla="*/ 67644 h 67644"/>
                <a:gd name="connsiteX11" fmla="*/ 93448 w 246498"/>
                <a:gd name="connsiteY11" fmla="*/ 67644 h 67644"/>
                <a:gd name="connsiteX12" fmla="*/ 93448 w 246498"/>
                <a:gd name="connsiteY12" fmla="*/ 46279 h 67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6498" h="67644">
                  <a:moveTo>
                    <a:pt x="93448" y="46279"/>
                  </a:moveTo>
                  <a:cubicBezTo>
                    <a:pt x="93448" y="34968"/>
                    <a:pt x="100500" y="24914"/>
                    <a:pt x="111114" y="20922"/>
                  </a:cubicBezTo>
                  <a:lnTo>
                    <a:pt x="113934" y="19887"/>
                  </a:lnTo>
                  <a:cubicBezTo>
                    <a:pt x="120021" y="17595"/>
                    <a:pt x="126775" y="17595"/>
                    <a:pt x="132936" y="19887"/>
                  </a:cubicBezTo>
                  <a:lnTo>
                    <a:pt x="135533" y="20848"/>
                  </a:lnTo>
                  <a:cubicBezTo>
                    <a:pt x="146073" y="24840"/>
                    <a:pt x="153050" y="34968"/>
                    <a:pt x="153050" y="46205"/>
                  </a:cubicBezTo>
                  <a:lnTo>
                    <a:pt x="153050" y="67644"/>
                  </a:lnTo>
                  <a:lnTo>
                    <a:pt x="246499" y="67644"/>
                  </a:lnTo>
                  <a:lnTo>
                    <a:pt x="246499" y="0"/>
                  </a:lnTo>
                  <a:lnTo>
                    <a:pt x="0" y="0"/>
                  </a:lnTo>
                  <a:lnTo>
                    <a:pt x="0" y="67644"/>
                  </a:lnTo>
                  <a:lnTo>
                    <a:pt x="93448" y="67644"/>
                  </a:lnTo>
                  <a:lnTo>
                    <a:pt x="93448" y="46279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id="{C5620B60-E200-DC81-EE0B-B5E1BE2B8869}"/>
                </a:ext>
              </a:extLst>
            </p:cNvPr>
            <p:cNvSpPr/>
            <p:nvPr/>
          </p:nvSpPr>
          <p:spPr>
            <a:xfrm>
              <a:off x="1242052" y="1331615"/>
              <a:ext cx="33252" cy="269985"/>
            </a:xfrm>
            <a:custGeom>
              <a:avLst/>
              <a:gdLst>
                <a:gd name="connsiteX0" fmla="*/ 22267 w 33252"/>
                <a:gd name="connsiteY0" fmla="*/ 0 h 269985"/>
                <a:gd name="connsiteX1" fmla="*/ 22267 w 33252"/>
                <a:gd name="connsiteY1" fmla="*/ 22548 h 269985"/>
                <a:gd name="connsiteX2" fmla="*/ 10985 w 33252"/>
                <a:gd name="connsiteY2" fmla="*/ 22548 h 269985"/>
                <a:gd name="connsiteX3" fmla="*/ 10985 w 33252"/>
                <a:gd name="connsiteY3" fmla="*/ 0 h 269985"/>
                <a:gd name="connsiteX4" fmla="*/ 0 w 33252"/>
                <a:gd name="connsiteY4" fmla="*/ 0 h 269985"/>
                <a:gd name="connsiteX5" fmla="*/ 0 w 33252"/>
                <a:gd name="connsiteY5" fmla="*/ 269985 h 269985"/>
                <a:gd name="connsiteX6" fmla="*/ 33252 w 33252"/>
                <a:gd name="connsiteY6" fmla="*/ 269985 h 269985"/>
                <a:gd name="connsiteX7" fmla="*/ 33252 w 33252"/>
                <a:gd name="connsiteY7" fmla="*/ 0 h 269985"/>
                <a:gd name="connsiteX8" fmla="*/ 22267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22267" y="0"/>
                  </a:move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lnTo>
                    <a:pt x="2226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 69">
              <a:extLst>
                <a:ext uri="{FF2B5EF4-FFF2-40B4-BE49-F238E27FC236}">
                  <a16:creationId xmlns:a16="http://schemas.microsoft.com/office/drawing/2014/main" id="{96B8087D-5B59-9723-5537-EE6AB7B374F1}"/>
                </a:ext>
              </a:extLst>
            </p:cNvPr>
            <p:cNvSpPr/>
            <p:nvPr/>
          </p:nvSpPr>
          <p:spPr>
            <a:xfrm>
              <a:off x="1546371" y="1331615"/>
              <a:ext cx="33252" cy="269985"/>
            </a:xfrm>
            <a:custGeom>
              <a:avLst/>
              <a:gdLst>
                <a:gd name="connsiteX0" fmla="*/ 33252 w 33252"/>
                <a:gd name="connsiteY0" fmla="*/ 0 h 269985"/>
                <a:gd name="connsiteX1" fmla="*/ 22267 w 33252"/>
                <a:gd name="connsiteY1" fmla="*/ 0 h 269985"/>
                <a:gd name="connsiteX2" fmla="*/ 22267 w 33252"/>
                <a:gd name="connsiteY2" fmla="*/ 22548 h 269985"/>
                <a:gd name="connsiteX3" fmla="*/ 10985 w 33252"/>
                <a:gd name="connsiteY3" fmla="*/ 22548 h 269985"/>
                <a:gd name="connsiteX4" fmla="*/ 10985 w 33252"/>
                <a:gd name="connsiteY4" fmla="*/ 0 h 269985"/>
                <a:gd name="connsiteX5" fmla="*/ 0 w 33252"/>
                <a:gd name="connsiteY5" fmla="*/ 0 h 269985"/>
                <a:gd name="connsiteX6" fmla="*/ 0 w 33252"/>
                <a:gd name="connsiteY6" fmla="*/ 269985 h 269985"/>
                <a:gd name="connsiteX7" fmla="*/ 33252 w 33252"/>
                <a:gd name="connsiteY7" fmla="*/ 269985 h 269985"/>
                <a:gd name="connsiteX8" fmla="*/ 33252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33252" y="0"/>
                  </a:moveTo>
                  <a:lnTo>
                    <a:pt x="22267" y="0"/>
                  </a:ln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D9E92EF4-905C-9504-8520-F172BA865DA9}"/>
                </a:ext>
              </a:extLst>
            </p:cNvPr>
            <p:cNvSpPr/>
            <p:nvPr/>
          </p:nvSpPr>
          <p:spPr>
            <a:xfrm>
              <a:off x="1548895" y="1249776"/>
              <a:ext cx="32139" cy="48348"/>
            </a:xfrm>
            <a:custGeom>
              <a:avLst/>
              <a:gdLst>
                <a:gd name="connsiteX0" fmla="*/ 29987 w 32139"/>
                <a:gd name="connsiteY0" fmla="*/ 23953 h 48348"/>
                <a:gd name="connsiteX1" fmla="*/ 24568 w 32139"/>
                <a:gd name="connsiteY1" fmla="*/ 18334 h 48348"/>
                <a:gd name="connsiteX2" fmla="*/ 16775 w 32139"/>
                <a:gd name="connsiteY2" fmla="*/ 16264 h 48348"/>
                <a:gd name="connsiteX3" fmla="*/ 11802 w 32139"/>
                <a:gd name="connsiteY3" fmla="*/ 17151 h 48348"/>
                <a:gd name="connsiteX4" fmla="*/ 8090 w 32139"/>
                <a:gd name="connsiteY4" fmla="*/ 19443 h 48348"/>
                <a:gd name="connsiteX5" fmla="*/ 7794 w 32139"/>
                <a:gd name="connsiteY5" fmla="*/ 19443 h 48348"/>
                <a:gd name="connsiteX6" fmla="*/ 9352 w 32139"/>
                <a:gd name="connsiteY6" fmla="*/ 6136 h 48348"/>
                <a:gd name="connsiteX7" fmla="*/ 29690 w 32139"/>
                <a:gd name="connsiteY7" fmla="*/ 6136 h 48348"/>
                <a:gd name="connsiteX8" fmla="*/ 29690 w 32139"/>
                <a:gd name="connsiteY8" fmla="*/ 0 h 48348"/>
                <a:gd name="connsiteX9" fmla="*/ 3414 w 32139"/>
                <a:gd name="connsiteY9" fmla="*/ 0 h 48348"/>
                <a:gd name="connsiteX10" fmla="*/ 742 w 32139"/>
                <a:gd name="connsiteY10" fmla="*/ 24027 h 48348"/>
                <a:gd name="connsiteX11" fmla="*/ 7348 w 32139"/>
                <a:gd name="connsiteY11" fmla="*/ 24988 h 48348"/>
                <a:gd name="connsiteX12" fmla="*/ 10911 w 32139"/>
                <a:gd name="connsiteY12" fmla="*/ 23066 h 48348"/>
                <a:gd name="connsiteX13" fmla="*/ 15290 w 32139"/>
                <a:gd name="connsiteY13" fmla="*/ 22326 h 48348"/>
                <a:gd name="connsiteX14" fmla="*/ 20337 w 32139"/>
                <a:gd name="connsiteY14" fmla="*/ 23657 h 48348"/>
                <a:gd name="connsiteX15" fmla="*/ 23826 w 32139"/>
                <a:gd name="connsiteY15" fmla="*/ 27279 h 48348"/>
                <a:gd name="connsiteX16" fmla="*/ 25088 w 32139"/>
                <a:gd name="connsiteY16" fmla="*/ 32454 h 48348"/>
                <a:gd name="connsiteX17" fmla="*/ 23900 w 32139"/>
                <a:gd name="connsiteY17" fmla="*/ 37555 h 48348"/>
                <a:gd name="connsiteX18" fmla="*/ 20560 w 32139"/>
                <a:gd name="connsiteY18" fmla="*/ 41030 h 48348"/>
                <a:gd name="connsiteX19" fmla="*/ 15661 w 32139"/>
                <a:gd name="connsiteY19" fmla="*/ 42287 h 48348"/>
                <a:gd name="connsiteX20" fmla="*/ 9723 w 32139"/>
                <a:gd name="connsiteY20" fmla="*/ 40291 h 48348"/>
                <a:gd name="connsiteX21" fmla="*/ 6977 w 32139"/>
                <a:gd name="connsiteY21" fmla="*/ 35264 h 48348"/>
                <a:gd name="connsiteX22" fmla="*/ 0 w 32139"/>
                <a:gd name="connsiteY22" fmla="*/ 35264 h 48348"/>
                <a:gd name="connsiteX23" fmla="*/ 2227 w 32139"/>
                <a:gd name="connsiteY23" fmla="*/ 41991 h 48348"/>
                <a:gd name="connsiteX24" fmla="*/ 7794 w 32139"/>
                <a:gd name="connsiteY24" fmla="*/ 46649 h 48348"/>
                <a:gd name="connsiteX25" fmla="*/ 15661 w 32139"/>
                <a:gd name="connsiteY25" fmla="*/ 48349 h 48348"/>
                <a:gd name="connsiteX26" fmla="*/ 24197 w 32139"/>
                <a:gd name="connsiteY26" fmla="*/ 46279 h 48348"/>
                <a:gd name="connsiteX27" fmla="*/ 30061 w 32139"/>
                <a:gd name="connsiteY27" fmla="*/ 40587 h 48348"/>
                <a:gd name="connsiteX28" fmla="*/ 32139 w 32139"/>
                <a:gd name="connsiteY28" fmla="*/ 32307 h 48348"/>
                <a:gd name="connsiteX29" fmla="*/ 30209 w 32139"/>
                <a:gd name="connsiteY29" fmla="*/ 24101 h 48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2139" h="48348">
                  <a:moveTo>
                    <a:pt x="29987" y="23953"/>
                  </a:moveTo>
                  <a:cubicBezTo>
                    <a:pt x="28651" y="21587"/>
                    <a:pt x="26869" y="19665"/>
                    <a:pt x="24568" y="18334"/>
                  </a:cubicBezTo>
                  <a:cubicBezTo>
                    <a:pt x="22267" y="16930"/>
                    <a:pt x="19669" y="16264"/>
                    <a:pt x="16775" y="16264"/>
                  </a:cubicBezTo>
                  <a:cubicBezTo>
                    <a:pt x="14993" y="16264"/>
                    <a:pt x="13360" y="16560"/>
                    <a:pt x="11802" y="17151"/>
                  </a:cubicBezTo>
                  <a:cubicBezTo>
                    <a:pt x="10243" y="17743"/>
                    <a:pt x="8981" y="18482"/>
                    <a:pt x="8090" y="19443"/>
                  </a:cubicBezTo>
                  <a:lnTo>
                    <a:pt x="7794" y="19443"/>
                  </a:lnTo>
                  <a:lnTo>
                    <a:pt x="9352" y="6136"/>
                  </a:lnTo>
                  <a:lnTo>
                    <a:pt x="29690" y="6136"/>
                  </a:lnTo>
                  <a:lnTo>
                    <a:pt x="29690" y="0"/>
                  </a:lnTo>
                  <a:lnTo>
                    <a:pt x="3414" y="0"/>
                  </a:lnTo>
                  <a:lnTo>
                    <a:pt x="742" y="24027"/>
                  </a:lnTo>
                  <a:lnTo>
                    <a:pt x="7348" y="24988"/>
                  </a:lnTo>
                  <a:cubicBezTo>
                    <a:pt x="8239" y="24174"/>
                    <a:pt x="9426" y="23509"/>
                    <a:pt x="10911" y="23066"/>
                  </a:cubicBezTo>
                  <a:cubicBezTo>
                    <a:pt x="12395" y="22548"/>
                    <a:pt x="13806" y="22326"/>
                    <a:pt x="15290" y="22326"/>
                  </a:cubicBezTo>
                  <a:cubicBezTo>
                    <a:pt x="17220" y="22326"/>
                    <a:pt x="18853" y="22770"/>
                    <a:pt x="20337" y="23657"/>
                  </a:cubicBezTo>
                  <a:cubicBezTo>
                    <a:pt x="21822" y="24544"/>
                    <a:pt x="22935" y="25727"/>
                    <a:pt x="23826" y="27279"/>
                  </a:cubicBezTo>
                  <a:cubicBezTo>
                    <a:pt x="24642" y="28832"/>
                    <a:pt x="25088" y="30532"/>
                    <a:pt x="25088" y="32454"/>
                  </a:cubicBezTo>
                  <a:cubicBezTo>
                    <a:pt x="25088" y="34377"/>
                    <a:pt x="24717" y="36077"/>
                    <a:pt x="23900" y="37555"/>
                  </a:cubicBezTo>
                  <a:cubicBezTo>
                    <a:pt x="23084" y="39034"/>
                    <a:pt x="21970" y="40217"/>
                    <a:pt x="20560" y="41030"/>
                  </a:cubicBezTo>
                  <a:cubicBezTo>
                    <a:pt x="19150" y="41843"/>
                    <a:pt x="17517" y="42287"/>
                    <a:pt x="15661" y="42287"/>
                  </a:cubicBezTo>
                  <a:cubicBezTo>
                    <a:pt x="13360" y="42287"/>
                    <a:pt x="11356" y="41622"/>
                    <a:pt x="9723" y="40291"/>
                  </a:cubicBezTo>
                  <a:cubicBezTo>
                    <a:pt x="8090" y="38960"/>
                    <a:pt x="7126" y="37260"/>
                    <a:pt x="6977" y="35264"/>
                  </a:cubicBezTo>
                  <a:lnTo>
                    <a:pt x="0" y="35264"/>
                  </a:lnTo>
                  <a:cubicBezTo>
                    <a:pt x="74" y="37777"/>
                    <a:pt x="816" y="40069"/>
                    <a:pt x="2227" y="41991"/>
                  </a:cubicBezTo>
                  <a:cubicBezTo>
                    <a:pt x="3637" y="43987"/>
                    <a:pt x="5493" y="45540"/>
                    <a:pt x="7794" y="46649"/>
                  </a:cubicBezTo>
                  <a:cubicBezTo>
                    <a:pt x="10094" y="47758"/>
                    <a:pt x="12767" y="48349"/>
                    <a:pt x="15661" y="48349"/>
                  </a:cubicBezTo>
                  <a:cubicBezTo>
                    <a:pt x="18853" y="48349"/>
                    <a:pt x="21673" y="47684"/>
                    <a:pt x="24197" y="46279"/>
                  </a:cubicBezTo>
                  <a:cubicBezTo>
                    <a:pt x="26721" y="44874"/>
                    <a:pt x="28651" y="42952"/>
                    <a:pt x="30061" y="40587"/>
                  </a:cubicBezTo>
                  <a:cubicBezTo>
                    <a:pt x="31471" y="38147"/>
                    <a:pt x="32139" y="35412"/>
                    <a:pt x="32139" y="32307"/>
                  </a:cubicBezTo>
                  <a:cubicBezTo>
                    <a:pt x="32139" y="29202"/>
                    <a:pt x="31471" y="26466"/>
                    <a:pt x="30209" y="24101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 71">
              <a:extLst>
                <a:ext uri="{FF2B5EF4-FFF2-40B4-BE49-F238E27FC236}">
                  <a16:creationId xmlns:a16="http://schemas.microsoft.com/office/drawing/2014/main" id="{D7BA2259-E3D3-9945-D543-17941046A637}"/>
                </a:ext>
              </a:extLst>
            </p:cNvPr>
            <p:cNvSpPr/>
            <p:nvPr/>
          </p:nvSpPr>
          <p:spPr>
            <a:xfrm>
              <a:off x="1504583" y="1249702"/>
              <a:ext cx="35924" cy="47683"/>
            </a:xfrm>
            <a:custGeom>
              <a:avLst/>
              <a:gdLst>
                <a:gd name="connsiteX0" fmla="*/ 22713 w 35924"/>
                <a:gd name="connsiteY0" fmla="*/ 32233 h 47683"/>
                <a:gd name="connsiteX1" fmla="*/ 7571 w 35924"/>
                <a:gd name="connsiteY1" fmla="*/ 32233 h 47683"/>
                <a:gd name="connsiteX2" fmla="*/ 7571 w 35924"/>
                <a:gd name="connsiteY2" fmla="*/ 31863 h 47683"/>
                <a:gd name="connsiteX3" fmla="*/ 22341 w 35924"/>
                <a:gd name="connsiteY3" fmla="*/ 8576 h 47683"/>
                <a:gd name="connsiteX4" fmla="*/ 22713 w 35924"/>
                <a:gd name="connsiteY4" fmla="*/ 8576 h 47683"/>
                <a:gd name="connsiteX5" fmla="*/ 22713 w 35924"/>
                <a:gd name="connsiteY5" fmla="*/ 32233 h 47683"/>
                <a:gd name="connsiteX6" fmla="*/ 29541 w 35924"/>
                <a:gd name="connsiteY6" fmla="*/ 0 h 47683"/>
                <a:gd name="connsiteX7" fmla="*/ 20634 w 35924"/>
                <a:gd name="connsiteY7" fmla="*/ 0 h 47683"/>
                <a:gd name="connsiteX8" fmla="*/ 0 w 35924"/>
                <a:gd name="connsiteY8" fmla="*/ 32528 h 47683"/>
                <a:gd name="connsiteX9" fmla="*/ 0 w 35924"/>
                <a:gd name="connsiteY9" fmla="*/ 38369 h 47683"/>
                <a:gd name="connsiteX10" fmla="*/ 22713 w 35924"/>
                <a:gd name="connsiteY10" fmla="*/ 38369 h 47683"/>
                <a:gd name="connsiteX11" fmla="*/ 22713 w 35924"/>
                <a:gd name="connsiteY11" fmla="*/ 47684 h 47683"/>
                <a:gd name="connsiteX12" fmla="*/ 29615 w 35924"/>
                <a:gd name="connsiteY12" fmla="*/ 47684 h 47683"/>
                <a:gd name="connsiteX13" fmla="*/ 29615 w 35924"/>
                <a:gd name="connsiteY13" fmla="*/ 38369 h 47683"/>
                <a:gd name="connsiteX14" fmla="*/ 35924 w 35924"/>
                <a:gd name="connsiteY14" fmla="*/ 38369 h 47683"/>
                <a:gd name="connsiteX15" fmla="*/ 35924 w 35924"/>
                <a:gd name="connsiteY15" fmla="*/ 32307 h 47683"/>
                <a:gd name="connsiteX16" fmla="*/ 29615 w 35924"/>
                <a:gd name="connsiteY16" fmla="*/ 32307 h 47683"/>
                <a:gd name="connsiteX17" fmla="*/ 29615 w 35924"/>
                <a:gd name="connsiteY17" fmla="*/ 74 h 4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924" h="47683">
                  <a:moveTo>
                    <a:pt x="22713" y="32233"/>
                  </a:moveTo>
                  <a:lnTo>
                    <a:pt x="7571" y="32233"/>
                  </a:lnTo>
                  <a:lnTo>
                    <a:pt x="7571" y="31863"/>
                  </a:lnTo>
                  <a:lnTo>
                    <a:pt x="22341" y="8576"/>
                  </a:lnTo>
                  <a:lnTo>
                    <a:pt x="22713" y="8576"/>
                  </a:lnTo>
                  <a:lnTo>
                    <a:pt x="22713" y="32233"/>
                  </a:lnTo>
                  <a:close/>
                  <a:moveTo>
                    <a:pt x="29541" y="0"/>
                  </a:moveTo>
                  <a:lnTo>
                    <a:pt x="20634" y="0"/>
                  </a:lnTo>
                  <a:lnTo>
                    <a:pt x="0" y="32528"/>
                  </a:lnTo>
                  <a:lnTo>
                    <a:pt x="0" y="38369"/>
                  </a:lnTo>
                  <a:lnTo>
                    <a:pt x="22713" y="38369"/>
                  </a:lnTo>
                  <a:lnTo>
                    <a:pt x="22713" y="47684"/>
                  </a:lnTo>
                  <a:lnTo>
                    <a:pt x="29615" y="47684"/>
                  </a:lnTo>
                  <a:lnTo>
                    <a:pt x="29615" y="38369"/>
                  </a:lnTo>
                  <a:lnTo>
                    <a:pt x="35924" y="38369"/>
                  </a:lnTo>
                  <a:lnTo>
                    <a:pt x="35924" y="32307"/>
                  </a:lnTo>
                  <a:lnTo>
                    <a:pt x="29615" y="32307"/>
                  </a:lnTo>
                  <a:lnTo>
                    <a:pt x="29615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 72">
              <a:extLst>
                <a:ext uri="{FF2B5EF4-FFF2-40B4-BE49-F238E27FC236}">
                  <a16:creationId xmlns:a16="http://schemas.microsoft.com/office/drawing/2014/main" id="{661A831F-DE9D-9D9C-3C75-F7B9CF5EDA9B}"/>
                </a:ext>
              </a:extLst>
            </p:cNvPr>
            <p:cNvSpPr/>
            <p:nvPr/>
          </p:nvSpPr>
          <p:spPr>
            <a:xfrm>
              <a:off x="1274488" y="1248741"/>
              <a:ext cx="34440" cy="49531"/>
            </a:xfrm>
            <a:custGeom>
              <a:avLst/>
              <a:gdLst>
                <a:gd name="connsiteX0" fmla="*/ 25978 w 34440"/>
                <a:gd name="connsiteY0" fmla="*/ 39847 h 49531"/>
                <a:gd name="connsiteX1" fmla="*/ 22564 w 34440"/>
                <a:gd name="connsiteY1" fmla="*/ 42657 h 49531"/>
                <a:gd name="connsiteX2" fmla="*/ 17368 w 34440"/>
                <a:gd name="connsiteY2" fmla="*/ 43692 h 49531"/>
                <a:gd name="connsiteX3" fmla="*/ 12099 w 34440"/>
                <a:gd name="connsiteY3" fmla="*/ 42657 h 49531"/>
                <a:gd name="connsiteX4" fmla="*/ 8684 w 34440"/>
                <a:gd name="connsiteY4" fmla="*/ 39847 h 49531"/>
                <a:gd name="connsiteX5" fmla="*/ 7497 w 34440"/>
                <a:gd name="connsiteY5" fmla="*/ 35633 h 49531"/>
                <a:gd name="connsiteX6" fmla="*/ 8758 w 34440"/>
                <a:gd name="connsiteY6" fmla="*/ 31198 h 49531"/>
                <a:gd name="connsiteX7" fmla="*/ 12247 w 34440"/>
                <a:gd name="connsiteY7" fmla="*/ 28167 h 49531"/>
                <a:gd name="connsiteX8" fmla="*/ 17294 w 34440"/>
                <a:gd name="connsiteY8" fmla="*/ 27058 h 49531"/>
                <a:gd name="connsiteX9" fmla="*/ 22341 w 34440"/>
                <a:gd name="connsiteY9" fmla="*/ 28167 h 49531"/>
                <a:gd name="connsiteX10" fmla="*/ 25830 w 34440"/>
                <a:gd name="connsiteY10" fmla="*/ 31198 h 49531"/>
                <a:gd name="connsiteX11" fmla="*/ 27166 w 34440"/>
                <a:gd name="connsiteY11" fmla="*/ 35633 h 49531"/>
                <a:gd name="connsiteX12" fmla="*/ 25904 w 34440"/>
                <a:gd name="connsiteY12" fmla="*/ 39847 h 49531"/>
                <a:gd name="connsiteX13" fmla="*/ 8981 w 34440"/>
                <a:gd name="connsiteY13" fmla="*/ 13529 h 49531"/>
                <a:gd name="connsiteX14" fmla="*/ 10020 w 34440"/>
                <a:gd name="connsiteY14" fmla="*/ 9611 h 49531"/>
                <a:gd name="connsiteX15" fmla="*/ 12915 w 34440"/>
                <a:gd name="connsiteY15" fmla="*/ 7023 h 49531"/>
                <a:gd name="connsiteX16" fmla="*/ 17294 w 34440"/>
                <a:gd name="connsiteY16" fmla="*/ 6062 h 49531"/>
                <a:gd name="connsiteX17" fmla="*/ 21599 w 34440"/>
                <a:gd name="connsiteY17" fmla="*/ 7023 h 49531"/>
                <a:gd name="connsiteX18" fmla="*/ 24494 w 34440"/>
                <a:gd name="connsiteY18" fmla="*/ 9611 h 49531"/>
                <a:gd name="connsiteX19" fmla="*/ 25533 w 34440"/>
                <a:gd name="connsiteY19" fmla="*/ 13529 h 49531"/>
                <a:gd name="connsiteX20" fmla="*/ 24420 w 34440"/>
                <a:gd name="connsiteY20" fmla="*/ 17521 h 49531"/>
                <a:gd name="connsiteX21" fmla="*/ 21451 w 34440"/>
                <a:gd name="connsiteY21" fmla="*/ 20182 h 49531"/>
                <a:gd name="connsiteX22" fmla="*/ 17146 w 34440"/>
                <a:gd name="connsiteY22" fmla="*/ 21143 h 49531"/>
                <a:gd name="connsiteX23" fmla="*/ 12841 w 34440"/>
                <a:gd name="connsiteY23" fmla="*/ 20182 h 49531"/>
                <a:gd name="connsiteX24" fmla="*/ 9872 w 34440"/>
                <a:gd name="connsiteY24" fmla="*/ 17521 h 49531"/>
                <a:gd name="connsiteX25" fmla="*/ 8833 w 34440"/>
                <a:gd name="connsiteY25" fmla="*/ 13529 h 49531"/>
                <a:gd name="connsiteX26" fmla="*/ 29541 w 34440"/>
                <a:gd name="connsiteY26" fmla="*/ 26097 h 49531"/>
                <a:gd name="connsiteX27" fmla="*/ 24642 w 34440"/>
                <a:gd name="connsiteY27" fmla="*/ 23879 h 49531"/>
                <a:gd name="connsiteX28" fmla="*/ 24642 w 34440"/>
                <a:gd name="connsiteY28" fmla="*/ 23583 h 49531"/>
                <a:gd name="connsiteX29" fmla="*/ 30358 w 34440"/>
                <a:gd name="connsiteY29" fmla="*/ 19739 h 49531"/>
                <a:gd name="connsiteX30" fmla="*/ 32584 w 34440"/>
                <a:gd name="connsiteY30" fmla="*/ 12864 h 49531"/>
                <a:gd name="connsiteX31" fmla="*/ 30580 w 34440"/>
                <a:gd name="connsiteY31" fmla="*/ 6284 h 49531"/>
                <a:gd name="connsiteX32" fmla="*/ 25088 w 34440"/>
                <a:gd name="connsiteY32" fmla="*/ 1700 h 49531"/>
                <a:gd name="connsiteX33" fmla="*/ 17220 w 34440"/>
                <a:gd name="connsiteY33" fmla="*/ 0 h 49531"/>
                <a:gd name="connsiteX34" fmla="*/ 9278 w 34440"/>
                <a:gd name="connsiteY34" fmla="*/ 1700 h 49531"/>
                <a:gd name="connsiteX35" fmla="*/ 3785 w 34440"/>
                <a:gd name="connsiteY35" fmla="*/ 6284 h 49531"/>
                <a:gd name="connsiteX36" fmla="*/ 1781 w 34440"/>
                <a:gd name="connsiteY36" fmla="*/ 12864 h 49531"/>
                <a:gd name="connsiteX37" fmla="*/ 3934 w 34440"/>
                <a:gd name="connsiteY37" fmla="*/ 19739 h 49531"/>
                <a:gd name="connsiteX38" fmla="*/ 9723 w 34440"/>
                <a:gd name="connsiteY38" fmla="*/ 23583 h 49531"/>
                <a:gd name="connsiteX39" fmla="*/ 9723 w 34440"/>
                <a:gd name="connsiteY39" fmla="*/ 23879 h 49531"/>
                <a:gd name="connsiteX40" fmla="*/ 4750 w 34440"/>
                <a:gd name="connsiteY40" fmla="*/ 26097 h 49531"/>
                <a:gd name="connsiteX41" fmla="*/ 1262 w 34440"/>
                <a:gd name="connsiteY41" fmla="*/ 30384 h 49531"/>
                <a:gd name="connsiteX42" fmla="*/ 0 w 34440"/>
                <a:gd name="connsiteY42" fmla="*/ 36003 h 49531"/>
                <a:gd name="connsiteX43" fmla="*/ 2152 w 34440"/>
                <a:gd name="connsiteY43" fmla="*/ 42952 h 49531"/>
                <a:gd name="connsiteX44" fmla="*/ 8239 w 34440"/>
                <a:gd name="connsiteY44" fmla="*/ 47758 h 49531"/>
                <a:gd name="connsiteX45" fmla="*/ 17220 w 34440"/>
                <a:gd name="connsiteY45" fmla="*/ 49532 h 49531"/>
                <a:gd name="connsiteX46" fmla="*/ 26127 w 34440"/>
                <a:gd name="connsiteY46" fmla="*/ 47758 h 49531"/>
                <a:gd name="connsiteX47" fmla="*/ 32213 w 34440"/>
                <a:gd name="connsiteY47" fmla="*/ 42952 h 49531"/>
                <a:gd name="connsiteX48" fmla="*/ 34440 w 34440"/>
                <a:gd name="connsiteY48" fmla="*/ 36003 h 49531"/>
                <a:gd name="connsiteX49" fmla="*/ 33104 w 34440"/>
                <a:gd name="connsiteY49" fmla="*/ 30384 h 49531"/>
                <a:gd name="connsiteX50" fmla="*/ 29615 w 34440"/>
                <a:gd name="connsiteY50" fmla="*/ 26097 h 49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34440" h="49531">
                  <a:moveTo>
                    <a:pt x="25978" y="39847"/>
                  </a:moveTo>
                  <a:cubicBezTo>
                    <a:pt x="25162" y="41030"/>
                    <a:pt x="24049" y="41991"/>
                    <a:pt x="22564" y="42657"/>
                  </a:cubicBezTo>
                  <a:cubicBezTo>
                    <a:pt x="21080" y="43322"/>
                    <a:pt x="19373" y="43692"/>
                    <a:pt x="17368" y="43692"/>
                  </a:cubicBezTo>
                  <a:cubicBezTo>
                    <a:pt x="15364" y="43692"/>
                    <a:pt x="13583" y="43396"/>
                    <a:pt x="12099" y="42657"/>
                  </a:cubicBezTo>
                  <a:cubicBezTo>
                    <a:pt x="10614" y="41991"/>
                    <a:pt x="9501" y="41030"/>
                    <a:pt x="8684" y="39847"/>
                  </a:cubicBezTo>
                  <a:cubicBezTo>
                    <a:pt x="7868" y="38664"/>
                    <a:pt x="7497" y="37260"/>
                    <a:pt x="7497" y="35633"/>
                  </a:cubicBezTo>
                  <a:cubicBezTo>
                    <a:pt x="7497" y="33933"/>
                    <a:pt x="7942" y="32454"/>
                    <a:pt x="8758" y="31198"/>
                  </a:cubicBezTo>
                  <a:cubicBezTo>
                    <a:pt x="9575" y="29941"/>
                    <a:pt x="10762" y="28906"/>
                    <a:pt x="12247" y="28167"/>
                  </a:cubicBezTo>
                  <a:cubicBezTo>
                    <a:pt x="13731" y="27427"/>
                    <a:pt x="15439" y="27058"/>
                    <a:pt x="17294" y="27058"/>
                  </a:cubicBezTo>
                  <a:cubicBezTo>
                    <a:pt x="19150" y="27058"/>
                    <a:pt x="20857" y="27427"/>
                    <a:pt x="22341" y="28167"/>
                  </a:cubicBezTo>
                  <a:cubicBezTo>
                    <a:pt x="23826" y="28906"/>
                    <a:pt x="24939" y="29941"/>
                    <a:pt x="25830" y="31198"/>
                  </a:cubicBezTo>
                  <a:cubicBezTo>
                    <a:pt x="26721" y="32454"/>
                    <a:pt x="27092" y="33933"/>
                    <a:pt x="27166" y="35633"/>
                  </a:cubicBezTo>
                  <a:cubicBezTo>
                    <a:pt x="27166" y="37260"/>
                    <a:pt x="26721" y="38664"/>
                    <a:pt x="25904" y="39847"/>
                  </a:cubicBezTo>
                  <a:moveTo>
                    <a:pt x="8981" y="13529"/>
                  </a:moveTo>
                  <a:cubicBezTo>
                    <a:pt x="8981" y="12050"/>
                    <a:pt x="9278" y="10720"/>
                    <a:pt x="10020" y="9611"/>
                  </a:cubicBezTo>
                  <a:cubicBezTo>
                    <a:pt x="10688" y="8502"/>
                    <a:pt x="11653" y="7615"/>
                    <a:pt x="12915" y="7023"/>
                  </a:cubicBezTo>
                  <a:cubicBezTo>
                    <a:pt x="14177" y="6432"/>
                    <a:pt x="15661" y="6062"/>
                    <a:pt x="17294" y="6062"/>
                  </a:cubicBezTo>
                  <a:cubicBezTo>
                    <a:pt x="18927" y="6062"/>
                    <a:pt x="20412" y="6358"/>
                    <a:pt x="21599" y="7023"/>
                  </a:cubicBezTo>
                  <a:cubicBezTo>
                    <a:pt x="22861" y="7615"/>
                    <a:pt x="23826" y="8502"/>
                    <a:pt x="24494" y="9611"/>
                  </a:cubicBezTo>
                  <a:cubicBezTo>
                    <a:pt x="25162" y="10720"/>
                    <a:pt x="25533" y="12050"/>
                    <a:pt x="25533" y="13529"/>
                  </a:cubicBezTo>
                  <a:cubicBezTo>
                    <a:pt x="25533" y="15081"/>
                    <a:pt x="25162" y="16412"/>
                    <a:pt x="24420" y="17521"/>
                  </a:cubicBezTo>
                  <a:cubicBezTo>
                    <a:pt x="23678" y="18630"/>
                    <a:pt x="22713" y="19591"/>
                    <a:pt x="21451" y="20182"/>
                  </a:cubicBezTo>
                  <a:cubicBezTo>
                    <a:pt x="20189" y="20848"/>
                    <a:pt x="18779" y="21143"/>
                    <a:pt x="17146" y="21143"/>
                  </a:cubicBezTo>
                  <a:cubicBezTo>
                    <a:pt x="15513" y="21143"/>
                    <a:pt x="14028" y="20848"/>
                    <a:pt x="12841" y="20182"/>
                  </a:cubicBezTo>
                  <a:cubicBezTo>
                    <a:pt x="11579" y="19517"/>
                    <a:pt x="10614" y="18630"/>
                    <a:pt x="9872" y="17521"/>
                  </a:cubicBezTo>
                  <a:cubicBezTo>
                    <a:pt x="9130" y="16412"/>
                    <a:pt x="8833" y="15007"/>
                    <a:pt x="8833" y="13529"/>
                  </a:cubicBezTo>
                  <a:moveTo>
                    <a:pt x="29541" y="26097"/>
                  </a:moveTo>
                  <a:cubicBezTo>
                    <a:pt x="28057" y="24914"/>
                    <a:pt x="26424" y="24248"/>
                    <a:pt x="24642" y="23879"/>
                  </a:cubicBezTo>
                  <a:lnTo>
                    <a:pt x="24642" y="23583"/>
                  </a:lnTo>
                  <a:cubicBezTo>
                    <a:pt x="27018" y="22992"/>
                    <a:pt x="28873" y="21735"/>
                    <a:pt x="30358" y="19739"/>
                  </a:cubicBezTo>
                  <a:cubicBezTo>
                    <a:pt x="31842" y="17743"/>
                    <a:pt x="32584" y="15451"/>
                    <a:pt x="32584" y="12864"/>
                  </a:cubicBezTo>
                  <a:cubicBezTo>
                    <a:pt x="32584" y="10424"/>
                    <a:pt x="31916" y="8206"/>
                    <a:pt x="30580" y="6284"/>
                  </a:cubicBezTo>
                  <a:cubicBezTo>
                    <a:pt x="29244" y="4362"/>
                    <a:pt x="27389" y="2809"/>
                    <a:pt x="25088" y="1700"/>
                  </a:cubicBezTo>
                  <a:cubicBezTo>
                    <a:pt x="22787" y="591"/>
                    <a:pt x="20115" y="0"/>
                    <a:pt x="17220" y="0"/>
                  </a:cubicBezTo>
                  <a:cubicBezTo>
                    <a:pt x="14325" y="0"/>
                    <a:pt x="11579" y="517"/>
                    <a:pt x="9278" y="1700"/>
                  </a:cubicBezTo>
                  <a:cubicBezTo>
                    <a:pt x="6977" y="2809"/>
                    <a:pt x="5121" y="4362"/>
                    <a:pt x="3785" y="6284"/>
                  </a:cubicBezTo>
                  <a:cubicBezTo>
                    <a:pt x="2449" y="8206"/>
                    <a:pt x="1781" y="10424"/>
                    <a:pt x="1781" y="12864"/>
                  </a:cubicBezTo>
                  <a:cubicBezTo>
                    <a:pt x="1781" y="15451"/>
                    <a:pt x="2449" y="17743"/>
                    <a:pt x="3934" y="19739"/>
                  </a:cubicBezTo>
                  <a:cubicBezTo>
                    <a:pt x="5344" y="21735"/>
                    <a:pt x="7274" y="22992"/>
                    <a:pt x="9723" y="23583"/>
                  </a:cubicBezTo>
                  <a:lnTo>
                    <a:pt x="9723" y="23879"/>
                  </a:lnTo>
                  <a:cubicBezTo>
                    <a:pt x="7868" y="24174"/>
                    <a:pt x="6235" y="24914"/>
                    <a:pt x="4750" y="26097"/>
                  </a:cubicBezTo>
                  <a:cubicBezTo>
                    <a:pt x="3266" y="27279"/>
                    <a:pt x="2078" y="28684"/>
                    <a:pt x="1262" y="30384"/>
                  </a:cubicBezTo>
                  <a:cubicBezTo>
                    <a:pt x="371" y="32085"/>
                    <a:pt x="0" y="34007"/>
                    <a:pt x="0" y="36003"/>
                  </a:cubicBezTo>
                  <a:cubicBezTo>
                    <a:pt x="0" y="38590"/>
                    <a:pt x="742" y="40956"/>
                    <a:pt x="2152" y="42952"/>
                  </a:cubicBezTo>
                  <a:cubicBezTo>
                    <a:pt x="3637" y="45022"/>
                    <a:pt x="5641" y="46575"/>
                    <a:pt x="8239" y="47758"/>
                  </a:cubicBezTo>
                  <a:cubicBezTo>
                    <a:pt x="10837" y="48940"/>
                    <a:pt x="13806" y="49532"/>
                    <a:pt x="17220" y="49532"/>
                  </a:cubicBezTo>
                  <a:cubicBezTo>
                    <a:pt x="20634" y="49532"/>
                    <a:pt x="23529" y="48940"/>
                    <a:pt x="26127" y="47758"/>
                  </a:cubicBezTo>
                  <a:cubicBezTo>
                    <a:pt x="28725" y="46575"/>
                    <a:pt x="30729" y="45022"/>
                    <a:pt x="32213" y="42952"/>
                  </a:cubicBezTo>
                  <a:cubicBezTo>
                    <a:pt x="33698" y="40882"/>
                    <a:pt x="34440" y="38590"/>
                    <a:pt x="34440" y="36003"/>
                  </a:cubicBezTo>
                  <a:cubicBezTo>
                    <a:pt x="34440" y="33933"/>
                    <a:pt x="33995" y="32085"/>
                    <a:pt x="33104" y="30384"/>
                  </a:cubicBezTo>
                  <a:cubicBezTo>
                    <a:pt x="32213" y="28684"/>
                    <a:pt x="31100" y="27206"/>
                    <a:pt x="29615" y="26097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 73">
              <a:extLst>
                <a:ext uri="{FF2B5EF4-FFF2-40B4-BE49-F238E27FC236}">
                  <a16:creationId xmlns:a16="http://schemas.microsoft.com/office/drawing/2014/main" id="{BAB71751-4D9D-6050-FE3A-83E11BB8889A}"/>
                </a:ext>
              </a:extLst>
            </p:cNvPr>
            <p:cNvSpPr/>
            <p:nvPr/>
          </p:nvSpPr>
          <p:spPr>
            <a:xfrm>
              <a:off x="1240716" y="1249554"/>
              <a:ext cx="19149" cy="48127"/>
            </a:xfrm>
            <a:custGeom>
              <a:avLst/>
              <a:gdLst>
                <a:gd name="connsiteX0" fmla="*/ 0 w 19149"/>
                <a:gd name="connsiteY0" fmla="*/ 7836 h 48127"/>
                <a:gd name="connsiteX1" fmla="*/ 0 w 19149"/>
                <a:gd name="connsiteY1" fmla="*/ 14786 h 48127"/>
                <a:gd name="connsiteX2" fmla="*/ 11579 w 19149"/>
                <a:gd name="connsiteY2" fmla="*/ 7245 h 48127"/>
                <a:gd name="connsiteX3" fmla="*/ 11876 w 19149"/>
                <a:gd name="connsiteY3" fmla="*/ 7245 h 48127"/>
                <a:gd name="connsiteX4" fmla="*/ 11876 w 19149"/>
                <a:gd name="connsiteY4" fmla="*/ 48127 h 48127"/>
                <a:gd name="connsiteX5" fmla="*/ 19150 w 19149"/>
                <a:gd name="connsiteY5" fmla="*/ 48127 h 48127"/>
                <a:gd name="connsiteX6" fmla="*/ 19150 w 19149"/>
                <a:gd name="connsiteY6" fmla="*/ 0 h 48127"/>
                <a:gd name="connsiteX7" fmla="*/ 12099 w 19149"/>
                <a:gd name="connsiteY7" fmla="*/ 0 h 48127"/>
                <a:gd name="connsiteX8" fmla="*/ 0 w 19149"/>
                <a:gd name="connsiteY8" fmla="*/ 7836 h 48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149" h="48127">
                  <a:moveTo>
                    <a:pt x="0" y="7836"/>
                  </a:moveTo>
                  <a:lnTo>
                    <a:pt x="0" y="14786"/>
                  </a:lnTo>
                  <a:lnTo>
                    <a:pt x="11579" y="7245"/>
                  </a:lnTo>
                  <a:lnTo>
                    <a:pt x="11876" y="7245"/>
                  </a:lnTo>
                  <a:lnTo>
                    <a:pt x="11876" y="48127"/>
                  </a:lnTo>
                  <a:lnTo>
                    <a:pt x="19150" y="48127"/>
                  </a:lnTo>
                  <a:lnTo>
                    <a:pt x="19150" y="0"/>
                  </a:lnTo>
                  <a:lnTo>
                    <a:pt x="12099" y="0"/>
                  </a:lnTo>
                  <a:lnTo>
                    <a:pt x="0" y="783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9CABF06A-120B-A266-19A2-C2954B3B4A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5606" y="3358659"/>
            <a:ext cx="7352848" cy="376999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8800">
                <a:solidFill>
                  <a:schemeClr val="bg1"/>
                </a:solidFill>
              </a:defRPr>
            </a:lvl1pPr>
          </a:lstStyle>
          <a:p>
            <a:r>
              <a:rPr lang="en-GB"/>
              <a:t>Divider Slide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6833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10">
            <a:extLst>
              <a:ext uri="{FF2B5EF4-FFF2-40B4-BE49-F238E27FC236}">
                <a16:creationId xmlns:a16="http://schemas.microsoft.com/office/drawing/2014/main" id="{9F9881BC-E56C-B8B1-7A91-E850D6E98097}"/>
              </a:ext>
            </a:extLst>
          </p:cNvPr>
          <p:cNvSpPr txBox="1"/>
          <p:nvPr userDrawn="1"/>
        </p:nvSpPr>
        <p:spPr>
          <a:xfrm>
            <a:off x="10518807" y="9771081"/>
            <a:ext cx="1679575" cy="6927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50"/>
              </a:lnSpc>
            </a:pPr>
            <a:r>
              <a:rPr sz="2700" spc="-10">
                <a:solidFill>
                  <a:srgbClr val="FFFFFF"/>
                </a:solidFill>
                <a:latin typeface="Spectral-Light"/>
                <a:cs typeface="Spectral-Light"/>
              </a:rPr>
              <a:t>University</a:t>
            </a:r>
            <a:endParaRPr sz="2700">
              <a:latin typeface="Spectral-Light"/>
              <a:cs typeface="Spectral-Light"/>
            </a:endParaRPr>
          </a:p>
          <a:p>
            <a:pPr marL="12700">
              <a:lnSpc>
                <a:spcPts val="2875"/>
              </a:lnSpc>
            </a:pPr>
            <a:r>
              <a:rPr sz="2700" i="1" spc="-55">
                <a:solidFill>
                  <a:srgbClr val="FFFFFF"/>
                </a:solidFill>
                <a:latin typeface="Spectral"/>
                <a:cs typeface="Spectral"/>
              </a:rPr>
              <a:t>of</a:t>
            </a:r>
            <a:r>
              <a:rPr sz="2700" spc="-55">
                <a:solidFill>
                  <a:srgbClr val="FFFFFF"/>
                </a:solidFill>
                <a:latin typeface="Spectral-Light"/>
                <a:cs typeface="Spectral-Light"/>
              </a:rPr>
              <a:t>Galway.ie</a:t>
            </a:r>
            <a:endParaRPr sz="2700">
              <a:latin typeface="Spectral-Light"/>
              <a:cs typeface="Spectral-Light"/>
            </a:endParaRPr>
          </a:p>
        </p:txBody>
      </p:sp>
      <p:grpSp>
        <p:nvGrpSpPr>
          <p:cNvPr id="25" name="object 2">
            <a:extLst>
              <a:ext uri="{FF2B5EF4-FFF2-40B4-BE49-F238E27FC236}">
                <a16:creationId xmlns:a16="http://schemas.microsoft.com/office/drawing/2014/main" id="{401F4381-5A1D-BC9E-B501-26A99CC53BF3}"/>
              </a:ext>
            </a:extLst>
          </p:cNvPr>
          <p:cNvGrpSpPr/>
          <p:nvPr userDrawn="1"/>
        </p:nvGrpSpPr>
        <p:grpSpPr>
          <a:xfrm>
            <a:off x="0" y="0"/>
            <a:ext cx="20104100" cy="11308715"/>
            <a:chOff x="0" y="0"/>
            <a:chExt cx="20104100" cy="11308715"/>
          </a:xfrm>
        </p:grpSpPr>
        <p:sp>
          <p:nvSpPr>
            <p:cNvPr id="26" name="object 3">
              <a:extLst>
                <a:ext uri="{FF2B5EF4-FFF2-40B4-BE49-F238E27FC236}">
                  <a16:creationId xmlns:a16="http://schemas.microsoft.com/office/drawing/2014/main" id="{80A7206F-41CF-9884-377A-C8C98208EAC5}"/>
                </a:ext>
              </a:extLst>
            </p:cNvPr>
            <p:cNvSpPr/>
            <p:nvPr/>
          </p:nvSpPr>
          <p:spPr>
            <a:xfrm>
              <a:off x="0" y="8481417"/>
              <a:ext cx="19832320" cy="2827655"/>
            </a:xfrm>
            <a:custGeom>
              <a:avLst/>
              <a:gdLst/>
              <a:ahLst/>
              <a:cxnLst/>
              <a:rect l="l" t="t" r="r" b="b"/>
              <a:pathLst>
                <a:path w="19832320" h="2827654">
                  <a:moveTo>
                    <a:pt x="0" y="2827139"/>
                  </a:moveTo>
                  <a:lnTo>
                    <a:pt x="19831856" y="2827139"/>
                  </a:lnTo>
                  <a:lnTo>
                    <a:pt x="19831856" y="0"/>
                  </a:lnTo>
                  <a:lnTo>
                    <a:pt x="0" y="0"/>
                  </a:lnTo>
                  <a:lnTo>
                    <a:pt x="0" y="2827139"/>
                  </a:lnTo>
                  <a:close/>
                </a:path>
              </a:pathLst>
            </a:custGeom>
            <a:solidFill>
              <a:schemeClr val="tx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4">
              <a:extLst>
                <a:ext uri="{FF2B5EF4-FFF2-40B4-BE49-F238E27FC236}">
                  <a16:creationId xmlns:a16="http://schemas.microsoft.com/office/drawing/2014/main" id="{5CFA47C1-A5CF-A9AE-0689-C6E2148A4BC1}"/>
                </a:ext>
              </a:extLst>
            </p:cNvPr>
            <p:cNvSpPr/>
            <p:nvPr/>
          </p:nvSpPr>
          <p:spPr>
            <a:xfrm>
              <a:off x="0" y="0"/>
              <a:ext cx="19832320" cy="8481695"/>
            </a:xfrm>
            <a:custGeom>
              <a:avLst/>
              <a:gdLst/>
              <a:ahLst/>
              <a:cxnLst/>
              <a:rect l="l" t="t" r="r" b="b"/>
              <a:pathLst>
                <a:path w="19832320" h="8481695">
                  <a:moveTo>
                    <a:pt x="19831856" y="0"/>
                  </a:moveTo>
                  <a:lnTo>
                    <a:pt x="0" y="0"/>
                  </a:lnTo>
                  <a:lnTo>
                    <a:pt x="0" y="8481417"/>
                  </a:lnTo>
                  <a:lnTo>
                    <a:pt x="19831856" y="8481417"/>
                  </a:lnTo>
                  <a:lnTo>
                    <a:pt x="19831856" y="0"/>
                  </a:lnTo>
                  <a:close/>
                </a:path>
              </a:pathLst>
            </a:custGeom>
            <a:solidFill>
              <a:schemeClr val="bg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5">
              <a:extLst>
                <a:ext uri="{FF2B5EF4-FFF2-40B4-BE49-F238E27FC236}">
                  <a16:creationId xmlns:a16="http://schemas.microsoft.com/office/drawing/2014/main" id="{3EE9BF5A-294F-4D33-12F4-8473590844A5}"/>
                </a:ext>
              </a:extLst>
            </p:cNvPr>
            <p:cNvSpPr/>
            <p:nvPr/>
          </p:nvSpPr>
          <p:spPr>
            <a:xfrm>
              <a:off x="19831856" y="0"/>
              <a:ext cx="272415" cy="11308715"/>
            </a:xfrm>
            <a:custGeom>
              <a:avLst/>
              <a:gdLst/>
              <a:ahLst/>
              <a:cxnLst/>
              <a:rect l="l" t="t" r="r" b="b"/>
              <a:pathLst>
                <a:path w="272415" h="11308715">
                  <a:moveTo>
                    <a:pt x="272243" y="0"/>
                  </a:moveTo>
                  <a:lnTo>
                    <a:pt x="0" y="0"/>
                  </a:lnTo>
                  <a:lnTo>
                    <a:pt x="0" y="11308556"/>
                  </a:lnTo>
                  <a:lnTo>
                    <a:pt x="272243" y="11308556"/>
                  </a:lnTo>
                  <a:lnTo>
                    <a:pt x="272243" y="0"/>
                  </a:lnTo>
                  <a:close/>
                </a:path>
              </a:pathLst>
            </a:custGeom>
            <a:solidFill>
              <a:srgbClr val="E500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12">
            <a:extLst>
              <a:ext uri="{FF2B5EF4-FFF2-40B4-BE49-F238E27FC236}">
                <a16:creationId xmlns:a16="http://schemas.microsoft.com/office/drawing/2014/main" id="{77281F7B-E0D1-198C-C339-B9A76ED02259}"/>
              </a:ext>
            </a:extLst>
          </p:cNvPr>
          <p:cNvSpPr txBox="1"/>
          <p:nvPr userDrawn="1"/>
        </p:nvSpPr>
        <p:spPr>
          <a:xfrm>
            <a:off x="17486870" y="9771081"/>
            <a:ext cx="1679575" cy="6927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50"/>
              </a:lnSpc>
            </a:pPr>
            <a:r>
              <a:rPr sz="2700" spc="-10">
                <a:solidFill>
                  <a:srgbClr val="FFFFFF"/>
                </a:solidFill>
                <a:latin typeface="Spectral-Light"/>
                <a:cs typeface="Spectral-Light"/>
              </a:rPr>
              <a:t>University</a:t>
            </a:r>
            <a:endParaRPr sz="2700">
              <a:latin typeface="Spectral-Light"/>
              <a:cs typeface="Spectral-Light"/>
            </a:endParaRPr>
          </a:p>
          <a:p>
            <a:pPr marL="12700">
              <a:lnSpc>
                <a:spcPts val="2875"/>
              </a:lnSpc>
            </a:pPr>
            <a:r>
              <a:rPr sz="2700" i="1" spc="-55">
                <a:solidFill>
                  <a:srgbClr val="FFFFFF"/>
                </a:solidFill>
                <a:latin typeface="Spectral"/>
                <a:cs typeface="Spectral"/>
              </a:rPr>
              <a:t>of</a:t>
            </a:r>
            <a:r>
              <a:rPr sz="2700" spc="-55">
                <a:solidFill>
                  <a:srgbClr val="FFFFFF"/>
                </a:solidFill>
                <a:latin typeface="Spectral-Light"/>
                <a:cs typeface="Spectral-Light"/>
              </a:rPr>
              <a:t>Galway.ie</a:t>
            </a:r>
            <a:endParaRPr sz="2700">
              <a:latin typeface="Spectral-Light"/>
              <a:cs typeface="Spectral-Light"/>
            </a:endParaRPr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2D125B50-1BF0-7CEC-CC25-2370B9A63B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5606" y="3358659"/>
            <a:ext cx="7352848" cy="376999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8800">
                <a:solidFill>
                  <a:schemeClr val="bg1"/>
                </a:solidFill>
              </a:defRPr>
            </a:lvl1pPr>
          </a:lstStyle>
          <a:p>
            <a:r>
              <a:rPr lang="en-GB"/>
              <a:t>Divider Slide</a:t>
            </a:r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3E3AB19-0CC5-3556-FEA7-CA3C9264270D}"/>
              </a:ext>
            </a:extLst>
          </p:cNvPr>
          <p:cNvGrpSpPr/>
          <p:nvPr userDrawn="1"/>
        </p:nvGrpSpPr>
        <p:grpSpPr>
          <a:xfrm>
            <a:off x="942530" y="948344"/>
            <a:ext cx="3788430" cy="932658"/>
            <a:chOff x="942530" y="948344"/>
            <a:chExt cx="3788430" cy="932658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C2D6D058-09F3-F5E8-02BE-27EEA80C8067}"/>
                </a:ext>
              </a:extLst>
            </p:cNvPr>
            <p:cNvSpPr/>
            <p:nvPr/>
          </p:nvSpPr>
          <p:spPr>
            <a:xfrm>
              <a:off x="4469469" y="1185459"/>
              <a:ext cx="135459" cy="127969"/>
            </a:xfrm>
            <a:custGeom>
              <a:avLst/>
              <a:gdLst>
                <a:gd name="connsiteX0" fmla="*/ 135459 w 135459"/>
                <a:gd name="connsiteY0" fmla="*/ 3105 h 127969"/>
                <a:gd name="connsiteX1" fmla="*/ 135459 w 135459"/>
                <a:gd name="connsiteY1" fmla="*/ 0 h 127969"/>
                <a:gd name="connsiteX2" fmla="*/ 83873 w 135459"/>
                <a:gd name="connsiteY2" fmla="*/ 0 h 127969"/>
                <a:gd name="connsiteX3" fmla="*/ 83873 w 135459"/>
                <a:gd name="connsiteY3" fmla="*/ 3105 h 127969"/>
                <a:gd name="connsiteX4" fmla="*/ 99460 w 135459"/>
                <a:gd name="connsiteY4" fmla="*/ 10867 h 127969"/>
                <a:gd name="connsiteX5" fmla="*/ 99460 w 135459"/>
                <a:gd name="connsiteY5" fmla="*/ 56333 h 127969"/>
                <a:gd name="connsiteX6" fmla="*/ 89811 w 135459"/>
                <a:gd name="connsiteY6" fmla="*/ 59216 h 127969"/>
                <a:gd name="connsiteX7" fmla="*/ 49285 w 135459"/>
                <a:gd name="connsiteY7" fmla="*/ 83095 h 127969"/>
                <a:gd name="connsiteX8" fmla="*/ 36221 w 135459"/>
                <a:gd name="connsiteY8" fmla="*/ 97807 h 127969"/>
                <a:gd name="connsiteX9" fmla="*/ 36221 w 135459"/>
                <a:gd name="connsiteY9" fmla="*/ 10867 h 127969"/>
                <a:gd name="connsiteX10" fmla="*/ 51586 w 135459"/>
                <a:gd name="connsiteY10" fmla="*/ 3105 h 127969"/>
                <a:gd name="connsiteX11" fmla="*/ 51586 w 135459"/>
                <a:gd name="connsiteY11" fmla="*/ 0 h 127969"/>
                <a:gd name="connsiteX12" fmla="*/ 0 w 135459"/>
                <a:gd name="connsiteY12" fmla="*/ 0 h 127969"/>
                <a:gd name="connsiteX13" fmla="*/ 0 w 135459"/>
                <a:gd name="connsiteY13" fmla="*/ 3105 h 127969"/>
                <a:gd name="connsiteX14" fmla="*/ 15735 w 135459"/>
                <a:gd name="connsiteY14" fmla="*/ 10867 h 127969"/>
                <a:gd name="connsiteX15" fmla="*/ 15735 w 135459"/>
                <a:gd name="connsiteY15" fmla="*/ 117102 h 127969"/>
                <a:gd name="connsiteX16" fmla="*/ 0 w 135459"/>
                <a:gd name="connsiteY16" fmla="*/ 124865 h 127969"/>
                <a:gd name="connsiteX17" fmla="*/ 0 w 135459"/>
                <a:gd name="connsiteY17" fmla="*/ 127970 h 127969"/>
                <a:gd name="connsiteX18" fmla="*/ 51586 w 135459"/>
                <a:gd name="connsiteY18" fmla="*/ 127970 h 127969"/>
                <a:gd name="connsiteX19" fmla="*/ 51586 w 135459"/>
                <a:gd name="connsiteY19" fmla="*/ 124865 h 127969"/>
                <a:gd name="connsiteX20" fmla="*/ 36221 w 135459"/>
                <a:gd name="connsiteY20" fmla="*/ 117102 h 127969"/>
                <a:gd name="connsiteX21" fmla="*/ 36221 w 135459"/>
                <a:gd name="connsiteY21" fmla="*/ 115771 h 127969"/>
                <a:gd name="connsiteX22" fmla="*/ 93226 w 135459"/>
                <a:gd name="connsiteY22" fmla="*/ 67644 h 127969"/>
                <a:gd name="connsiteX23" fmla="*/ 99460 w 135459"/>
                <a:gd name="connsiteY23" fmla="*/ 65870 h 127969"/>
                <a:gd name="connsiteX24" fmla="*/ 99460 w 135459"/>
                <a:gd name="connsiteY24" fmla="*/ 117102 h 127969"/>
                <a:gd name="connsiteX25" fmla="*/ 83873 w 135459"/>
                <a:gd name="connsiteY25" fmla="*/ 124865 h 127969"/>
                <a:gd name="connsiteX26" fmla="*/ 83873 w 135459"/>
                <a:gd name="connsiteY26" fmla="*/ 127970 h 127969"/>
                <a:gd name="connsiteX27" fmla="*/ 135459 w 135459"/>
                <a:gd name="connsiteY27" fmla="*/ 127970 h 127969"/>
                <a:gd name="connsiteX28" fmla="*/ 135459 w 135459"/>
                <a:gd name="connsiteY28" fmla="*/ 124865 h 127969"/>
                <a:gd name="connsiteX29" fmla="*/ 119723 w 135459"/>
                <a:gd name="connsiteY29" fmla="*/ 117102 h 127969"/>
                <a:gd name="connsiteX30" fmla="*/ 119723 w 135459"/>
                <a:gd name="connsiteY30" fmla="*/ 62026 h 127969"/>
                <a:gd name="connsiteX31" fmla="*/ 131822 w 135459"/>
                <a:gd name="connsiteY31" fmla="*/ 61065 h 127969"/>
                <a:gd name="connsiteX32" fmla="*/ 128037 w 135459"/>
                <a:gd name="connsiteY32" fmla="*/ 52045 h 127969"/>
                <a:gd name="connsiteX33" fmla="*/ 119649 w 135459"/>
                <a:gd name="connsiteY33" fmla="*/ 52785 h 127969"/>
                <a:gd name="connsiteX34" fmla="*/ 119649 w 135459"/>
                <a:gd name="connsiteY34" fmla="*/ 10941 h 127969"/>
                <a:gd name="connsiteX35" fmla="*/ 135385 w 135459"/>
                <a:gd name="connsiteY35" fmla="*/ 3179 h 127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35459" h="127969">
                  <a:moveTo>
                    <a:pt x="135459" y="3105"/>
                  </a:moveTo>
                  <a:lnTo>
                    <a:pt x="135459" y="0"/>
                  </a:lnTo>
                  <a:lnTo>
                    <a:pt x="83873" y="0"/>
                  </a:lnTo>
                  <a:lnTo>
                    <a:pt x="83873" y="3105"/>
                  </a:lnTo>
                  <a:lnTo>
                    <a:pt x="99460" y="10867"/>
                  </a:lnTo>
                  <a:lnTo>
                    <a:pt x="99460" y="56333"/>
                  </a:lnTo>
                  <a:cubicBezTo>
                    <a:pt x="96120" y="57220"/>
                    <a:pt x="92854" y="58181"/>
                    <a:pt x="89811" y="59216"/>
                  </a:cubicBezTo>
                  <a:cubicBezTo>
                    <a:pt x="71997" y="65205"/>
                    <a:pt x="58860" y="74150"/>
                    <a:pt x="49285" y="83095"/>
                  </a:cubicBezTo>
                  <a:cubicBezTo>
                    <a:pt x="43792" y="88196"/>
                    <a:pt x="39561" y="93297"/>
                    <a:pt x="36221" y="97807"/>
                  </a:cubicBezTo>
                  <a:lnTo>
                    <a:pt x="36221" y="10867"/>
                  </a:lnTo>
                  <a:lnTo>
                    <a:pt x="51586" y="3105"/>
                  </a:lnTo>
                  <a:lnTo>
                    <a:pt x="51586" y="0"/>
                  </a:lnTo>
                  <a:lnTo>
                    <a:pt x="0" y="0"/>
                  </a:lnTo>
                  <a:lnTo>
                    <a:pt x="0" y="3105"/>
                  </a:lnTo>
                  <a:lnTo>
                    <a:pt x="15735" y="10867"/>
                  </a:lnTo>
                  <a:lnTo>
                    <a:pt x="15735" y="117102"/>
                  </a:lnTo>
                  <a:lnTo>
                    <a:pt x="0" y="124865"/>
                  </a:lnTo>
                  <a:lnTo>
                    <a:pt x="0" y="127970"/>
                  </a:lnTo>
                  <a:lnTo>
                    <a:pt x="51586" y="127970"/>
                  </a:lnTo>
                  <a:lnTo>
                    <a:pt x="51586" y="124865"/>
                  </a:lnTo>
                  <a:lnTo>
                    <a:pt x="36221" y="117102"/>
                  </a:lnTo>
                  <a:lnTo>
                    <a:pt x="36221" y="115771"/>
                  </a:lnTo>
                  <a:cubicBezTo>
                    <a:pt x="39487" y="108157"/>
                    <a:pt x="53887" y="80582"/>
                    <a:pt x="93226" y="67644"/>
                  </a:cubicBezTo>
                  <a:cubicBezTo>
                    <a:pt x="95230" y="66979"/>
                    <a:pt x="97308" y="66461"/>
                    <a:pt x="99460" y="65870"/>
                  </a:cubicBezTo>
                  <a:lnTo>
                    <a:pt x="99460" y="117102"/>
                  </a:lnTo>
                  <a:lnTo>
                    <a:pt x="83873" y="124865"/>
                  </a:lnTo>
                  <a:lnTo>
                    <a:pt x="83873" y="127970"/>
                  </a:lnTo>
                  <a:lnTo>
                    <a:pt x="135459" y="127970"/>
                  </a:lnTo>
                  <a:lnTo>
                    <a:pt x="135459" y="124865"/>
                  </a:lnTo>
                  <a:lnTo>
                    <a:pt x="119723" y="117102"/>
                  </a:lnTo>
                  <a:lnTo>
                    <a:pt x="119723" y="62026"/>
                  </a:lnTo>
                  <a:cubicBezTo>
                    <a:pt x="123583" y="61582"/>
                    <a:pt x="127591" y="61212"/>
                    <a:pt x="131822" y="61065"/>
                  </a:cubicBezTo>
                  <a:lnTo>
                    <a:pt x="128037" y="52045"/>
                  </a:lnTo>
                  <a:cubicBezTo>
                    <a:pt x="125142" y="52267"/>
                    <a:pt x="122396" y="52489"/>
                    <a:pt x="119649" y="52785"/>
                  </a:cubicBezTo>
                  <a:lnTo>
                    <a:pt x="119649" y="10941"/>
                  </a:lnTo>
                  <a:lnTo>
                    <a:pt x="135385" y="3179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163401CA-6800-37A4-6673-625CCFCD15D4}"/>
                </a:ext>
              </a:extLst>
            </p:cNvPr>
            <p:cNvSpPr/>
            <p:nvPr/>
          </p:nvSpPr>
          <p:spPr>
            <a:xfrm>
              <a:off x="3867807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802D5746-1D8D-84E5-96F4-345A1BCFA554}"/>
                </a:ext>
              </a:extLst>
            </p:cNvPr>
            <p:cNvSpPr/>
            <p:nvPr/>
          </p:nvSpPr>
          <p:spPr>
            <a:xfrm>
              <a:off x="4195953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5943C3D2-480C-1EB4-1994-6D87B2B04EC7}"/>
                </a:ext>
              </a:extLst>
            </p:cNvPr>
            <p:cNvSpPr/>
            <p:nvPr/>
          </p:nvSpPr>
          <p:spPr>
            <a:xfrm>
              <a:off x="3953017" y="1185459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88C6A40D-0846-B1F3-EFED-C627F3630BCC}"/>
                </a:ext>
              </a:extLst>
            </p:cNvPr>
            <p:cNvSpPr/>
            <p:nvPr/>
          </p:nvSpPr>
          <p:spPr>
            <a:xfrm>
              <a:off x="4081276" y="1185459"/>
              <a:ext cx="99312" cy="128043"/>
            </a:xfrm>
            <a:custGeom>
              <a:avLst/>
              <a:gdLst>
                <a:gd name="connsiteX0" fmla="*/ 0 w 99312"/>
                <a:gd name="connsiteY0" fmla="*/ 128043 h 128043"/>
                <a:gd name="connsiteX1" fmla="*/ 0 w 99312"/>
                <a:gd name="connsiteY1" fmla="*/ 124938 h 128043"/>
                <a:gd name="connsiteX2" fmla="*/ 15735 w 99312"/>
                <a:gd name="connsiteY2" fmla="*/ 117176 h 128043"/>
                <a:gd name="connsiteX3" fmla="*/ 15735 w 99312"/>
                <a:gd name="connsiteY3" fmla="*/ 10867 h 128043"/>
                <a:gd name="connsiteX4" fmla="*/ 0 w 99312"/>
                <a:gd name="connsiteY4" fmla="*/ 3105 h 128043"/>
                <a:gd name="connsiteX5" fmla="*/ 0 w 99312"/>
                <a:gd name="connsiteY5" fmla="*/ 0 h 128043"/>
                <a:gd name="connsiteX6" fmla="*/ 53961 w 99312"/>
                <a:gd name="connsiteY6" fmla="*/ 0 h 128043"/>
                <a:gd name="connsiteX7" fmla="*/ 53961 w 99312"/>
                <a:gd name="connsiteY7" fmla="*/ 3105 h 128043"/>
                <a:gd name="connsiteX8" fmla="*/ 36221 w 99312"/>
                <a:gd name="connsiteY8" fmla="*/ 10867 h 128043"/>
                <a:gd name="connsiteX9" fmla="*/ 36221 w 99312"/>
                <a:gd name="connsiteY9" fmla="*/ 117398 h 128043"/>
                <a:gd name="connsiteX10" fmla="*/ 82389 w 99312"/>
                <a:gd name="connsiteY10" fmla="*/ 117398 h 128043"/>
                <a:gd name="connsiteX11" fmla="*/ 96194 w 99312"/>
                <a:gd name="connsiteY11" fmla="*/ 84056 h 128043"/>
                <a:gd name="connsiteX12" fmla="*/ 99312 w 99312"/>
                <a:gd name="connsiteY12" fmla="*/ 84056 h 128043"/>
                <a:gd name="connsiteX13" fmla="*/ 99312 w 99312"/>
                <a:gd name="connsiteY13" fmla="*/ 128043 h 128043"/>
                <a:gd name="connsiteX14" fmla="*/ 0 w 99312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2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4056"/>
                  </a:lnTo>
                  <a:lnTo>
                    <a:pt x="99312" y="84056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F09FE8CE-CDF3-E215-7520-9DE0232FFF42}"/>
                </a:ext>
              </a:extLst>
            </p:cNvPr>
            <p:cNvSpPr/>
            <p:nvPr/>
          </p:nvSpPr>
          <p:spPr>
            <a:xfrm>
              <a:off x="4627715" y="1185459"/>
              <a:ext cx="103245" cy="128043"/>
            </a:xfrm>
            <a:custGeom>
              <a:avLst/>
              <a:gdLst>
                <a:gd name="connsiteX0" fmla="*/ 0 w 103245"/>
                <a:gd name="connsiteY0" fmla="*/ 0 h 128043"/>
                <a:gd name="connsiteX1" fmla="*/ 0 w 103245"/>
                <a:gd name="connsiteY1" fmla="*/ 3105 h 128043"/>
                <a:gd name="connsiteX2" fmla="*/ 15735 w 103245"/>
                <a:gd name="connsiteY2" fmla="*/ 10867 h 128043"/>
                <a:gd name="connsiteX3" fmla="*/ 15735 w 103245"/>
                <a:gd name="connsiteY3" fmla="*/ 117250 h 128043"/>
                <a:gd name="connsiteX4" fmla="*/ 0 w 103245"/>
                <a:gd name="connsiteY4" fmla="*/ 124938 h 128043"/>
                <a:gd name="connsiteX5" fmla="*/ 0 w 103245"/>
                <a:gd name="connsiteY5" fmla="*/ 128043 h 128043"/>
                <a:gd name="connsiteX6" fmla="*/ 103246 w 103245"/>
                <a:gd name="connsiteY6" fmla="*/ 128043 h 128043"/>
                <a:gd name="connsiteX7" fmla="*/ 103246 w 103245"/>
                <a:gd name="connsiteY7" fmla="*/ 91819 h 128043"/>
                <a:gd name="connsiteX8" fmla="*/ 100129 w 103245"/>
                <a:gd name="connsiteY8" fmla="*/ 91819 h 128043"/>
                <a:gd name="connsiteX9" fmla="*/ 87288 w 103245"/>
                <a:gd name="connsiteY9" fmla="*/ 117398 h 128043"/>
                <a:gd name="connsiteX10" fmla="*/ 36221 w 103245"/>
                <a:gd name="connsiteY10" fmla="*/ 117398 h 128043"/>
                <a:gd name="connsiteX11" fmla="*/ 36221 w 103245"/>
                <a:gd name="connsiteY11" fmla="*/ 67348 h 128043"/>
                <a:gd name="connsiteX12" fmla="*/ 68583 w 103245"/>
                <a:gd name="connsiteY12" fmla="*/ 67348 h 128043"/>
                <a:gd name="connsiteX13" fmla="*/ 78529 w 103245"/>
                <a:gd name="connsiteY13" fmla="*/ 83243 h 128043"/>
                <a:gd name="connsiteX14" fmla="*/ 81647 w 103245"/>
                <a:gd name="connsiteY14" fmla="*/ 83243 h 128043"/>
                <a:gd name="connsiteX15" fmla="*/ 81647 w 103245"/>
                <a:gd name="connsiteY15" fmla="*/ 40365 h 128043"/>
                <a:gd name="connsiteX16" fmla="*/ 78529 w 103245"/>
                <a:gd name="connsiteY16" fmla="*/ 40365 h 128043"/>
                <a:gd name="connsiteX17" fmla="*/ 68583 w 103245"/>
                <a:gd name="connsiteY17" fmla="*/ 56703 h 128043"/>
                <a:gd name="connsiteX18" fmla="*/ 36221 w 103245"/>
                <a:gd name="connsiteY18" fmla="*/ 56703 h 128043"/>
                <a:gd name="connsiteX19" fmla="*/ 36221 w 103245"/>
                <a:gd name="connsiteY19" fmla="*/ 10720 h 128043"/>
                <a:gd name="connsiteX20" fmla="*/ 82018 w 103245"/>
                <a:gd name="connsiteY20" fmla="*/ 10720 h 128043"/>
                <a:gd name="connsiteX21" fmla="*/ 94636 w 103245"/>
                <a:gd name="connsiteY21" fmla="*/ 33415 h 128043"/>
                <a:gd name="connsiteX22" fmla="*/ 97753 w 103245"/>
                <a:gd name="connsiteY22" fmla="*/ 33415 h 128043"/>
                <a:gd name="connsiteX23" fmla="*/ 97753 w 103245"/>
                <a:gd name="connsiteY23" fmla="*/ 0 h 128043"/>
                <a:gd name="connsiteX24" fmla="*/ 0 w 103245"/>
                <a:gd name="connsiteY24" fmla="*/ 0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0"/>
                  </a:moveTo>
                  <a:lnTo>
                    <a:pt x="0" y="3105"/>
                  </a:lnTo>
                  <a:lnTo>
                    <a:pt x="15735" y="10867"/>
                  </a:lnTo>
                  <a:lnTo>
                    <a:pt x="15735" y="117250"/>
                  </a:lnTo>
                  <a:lnTo>
                    <a:pt x="0" y="124938"/>
                  </a:lnTo>
                  <a:lnTo>
                    <a:pt x="0" y="128043"/>
                  </a:lnTo>
                  <a:lnTo>
                    <a:pt x="103246" y="128043"/>
                  </a:lnTo>
                  <a:lnTo>
                    <a:pt x="103246" y="91819"/>
                  </a:lnTo>
                  <a:lnTo>
                    <a:pt x="100129" y="91819"/>
                  </a:lnTo>
                  <a:lnTo>
                    <a:pt x="87288" y="117398"/>
                  </a:lnTo>
                  <a:lnTo>
                    <a:pt x="36221" y="117398"/>
                  </a:lnTo>
                  <a:lnTo>
                    <a:pt x="36221" y="67348"/>
                  </a:lnTo>
                  <a:lnTo>
                    <a:pt x="68583" y="67348"/>
                  </a:lnTo>
                  <a:lnTo>
                    <a:pt x="78529" y="83243"/>
                  </a:lnTo>
                  <a:lnTo>
                    <a:pt x="81647" y="83243"/>
                  </a:lnTo>
                  <a:lnTo>
                    <a:pt x="81647" y="40365"/>
                  </a:lnTo>
                  <a:lnTo>
                    <a:pt x="78529" y="40365"/>
                  </a:lnTo>
                  <a:lnTo>
                    <a:pt x="68583" y="56703"/>
                  </a:lnTo>
                  <a:lnTo>
                    <a:pt x="36221" y="56703"/>
                  </a:lnTo>
                  <a:lnTo>
                    <a:pt x="36221" y="10720"/>
                  </a:lnTo>
                  <a:lnTo>
                    <a:pt x="82018" y="10720"/>
                  </a:lnTo>
                  <a:lnTo>
                    <a:pt x="94636" y="33415"/>
                  </a:lnTo>
                  <a:lnTo>
                    <a:pt x="97753" y="33415"/>
                  </a:lnTo>
                  <a:lnTo>
                    <a:pt x="9775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CF93FDCE-974B-E255-7D18-1F8CDC1B2FDC}"/>
                </a:ext>
              </a:extLst>
            </p:cNvPr>
            <p:cNvSpPr/>
            <p:nvPr/>
          </p:nvSpPr>
          <p:spPr>
            <a:xfrm>
              <a:off x="4265946" y="1184498"/>
              <a:ext cx="188381" cy="130039"/>
            </a:xfrm>
            <a:custGeom>
              <a:avLst/>
              <a:gdLst>
                <a:gd name="connsiteX0" fmla="*/ 137315 w 188381"/>
                <a:gd name="connsiteY0" fmla="*/ 0 h 130039"/>
                <a:gd name="connsiteX1" fmla="*/ 173536 w 188381"/>
                <a:gd name="connsiteY1" fmla="*/ 118729 h 130039"/>
                <a:gd name="connsiteX2" fmla="*/ 188381 w 188381"/>
                <a:gd name="connsiteY2" fmla="*/ 125900 h 130039"/>
                <a:gd name="connsiteX3" fmla="*/ 188381 w 188381"/>
                <a:gd name="connsiteY3" fmla="*/ 129005 h 130039"/>
                <a:gd name="connsiteX4" fmla="*/ 135979 w 188381"/>
                <a:gd name="connsiteY4" fmla="*/ 129005 h 130039"/>
                <a:gd name="connsiteX5" fmla="*/ 135979 w 188381"/>
                <a:gd name="connsiteY5" fmla="*/ 125900 h 130039"/>
                <a:gd name="connsiteX6" fmla="*/ 152531 w 188381"/>
                <a:gd name="connsiteY6" fmla="*/ 118729 h 130039"/>
                <a:gd name="connsiteX7" fmla="*/ 128779 w 188381"/>
                <a:gd name="connsiteY7" fmla="*/ 36890 h 130039"/>
                <a:gd name="connsiteX8" fmla="*/ 127591 w 188381"/>
                <a:gd name="connsiteY8" fmla="*/ 36890 h 130039"/>
                <a:gd name="connsiteX9" fmla="*/ 93894 w 188381"/>
                <a:gd name="connsiteY9" fmla="*/ 130040 h 130039"/>
                <a:gd name="connsiteX10" fmla="*/ 85729 w 188381"/>
                <a:gd name="connsiteY10" fmla="*/ 130040 h 130039"/>
                <a:gd name="connsiteX11" fmla="*/ 51437 w 188381"/>
                <a:gd name="connsiteY11" fmla="*/ 36890 h 130039"/>
                <a:gd name="connsiteX12" fmla="*/ 50250 w 188381"/>
                <a:gd name="connsiteY12" fmla="*/ 36890 h 130039"/>
                <a:gd name="connsiteX13" fmla="*/ 26721 w 188381"/>
                <a:gd name="connsiteY13" fmla="*/ 118581 h 130039"/>
                <a:gd name="connsiteX14" fmla="*/ 43273 w 188381"/>
                <a:gd name="connsiteY14" fmla="*/ 125900 h 130039"/>
                <a:gd name="connsiteX15" fmla="*/ 43273 w 188381"/>
                <a:gd name="connsiteY15" fmla="*/ 129005 h 130039"/>
                <a:gd name="connsiteX16" fmla="*/ 0 w 188381"/>
                <a:gd name="connsiteY16" fmla="*/ 129005 h 130039"/>
                <a:gd name="connsiteX17" fmla="*/ 0 w 188381"/>
                <a:gd name="connsiteY17" fmla="*/ 125900 h 130039"/>
                <a:gd name="connsiteX18" fmla="*/ 13064 w 188381"/>
                <a:gd name="connsiteY18" fmla="*/ 118950 h 130039"/>
                <a:gd name="connsiteX19" fmla="*/ 49656 w 188381"/>
                <a:gd name="connsiteY19" fmla="*/ 0 h 130039"/>
                <a:gd name="connsiteX20" fmla="*/ 57672 w 188381"/>
                <a:gd name="connsiteY20" fmla="*/ 0 h 130039"/>
                <a:gd name="connsiteX21" fmla="*/ 92706 w 188381"/>
                <a:gd name="connsiteY21" fmla="*/ 92928 h 130039"/>
                <a:gd name="connsiteX22" fmla="*/ 94116 w 188381"/>
                <a:gd name="connsiteY22" fmla="*/ 92928 h 130039"/>
                <a:gd name="connsiteX23" fmla="*/ 129521 w 188381"/>
                <a:gd name="connsiteY23" fmla="*/ 0 h 130039"/>
                <a:gd name="connsiteX24" fmla="*/ 137315 w 188381"/>
                <a:gd name="connsiteY24" fmla="*/ 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137315" y="0"/>
                  </a:moveTo>
                  <a:lnTo>
                    <a:pt x="173536" y="118729"/>
                  </a:lnTo>
                  <a:lnTo>
                    <a:pt x="188381" y="125900"/>
                  </a:lnTo>
                  <a:lnTo>
                    <a:pt x="188381" y="129005"/>
                  </a:lnTo>
                  <a:lnTo>
                    <a:pt x="135979" y="129005"/>
                  </a:lnTo>
                  <a:lnTo>
                    <a:pt x="135979" y="125900"/>
                  </a:lnTo>
                  <a:lnTo>
                    <a:pt x="152531" y="118729"/>
                  </a:lnTo>
                  <a:lnTo>
                    <a:pt x="128779" y="36890"/>
                  </a:lnTo>
                  <a:lnTo>
                    <a:pt x="127591" y="36890"/>
                  </a:lnTo>
                  <a:lnTo>
                    <a:pt x="93894" y="130040"/>
                  </a:lnTo>
                  <a:lnTo>
                    <a:pt x="85729" y="130040"/>
                  </a:lnTo>
                  <a:lnTo>
                    <a:pt x="51437" y="36890"/>
                  </a:lnTo>
                  <a:lnTo>
                    <a:pt x="50250" y="36890"/>
                  </a:lnTo>
                  <a:lnTo>
                    <a:pt x="26721" y="118581"/>
                  </a:lnTo>
                  <a:lnTo>
                    <a:pt x="43273" y="125900"/>
                  </a:lnTo>
                  <a:lnTo>
                    <a:pt x="43273" y="129005"/>
                  </a:lnTo>
                  <a:lnTo>
                    <a:pt x="0" y="129005"/>
                  </a:lnTo>
                  <a:lnTo>
                    <a:pt x="0" y="125900"/>
                  </a:lnTo>
                  <a:lnTo>
                    <a:pt x="13064" y="118950"/>
                  </a:lnTo>
                  <a:lnTo>
                    <a:pt x="49656" y="0"/>
                  </a:lnTo>
                  <a:lnTo>
                    <a:pt x="57672" y="0"/>
                  </a:lnTo>
                  <a:lnTo>
                    <a:pt x="92706" y="92928"/>
                  </a:lnTo>
                  <a:lnTo>
                    <a:pt x="94116" y="92928"/>
                  </a:lnTo>
                  <a:lnTo>
                    <a:pt x="129521" y="0"/>
                  </a:lnTo>
                  <a:lnTo>
                    <a:pt x="137315" y="0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F7DBDEEA-2E28-DF2A-41A8-88A38A56CA97}"/>
                </a:ext>
              </a:extLst>
            </p:cNvPr>
            <p:cNvSpPr/>
            <p:nvPr/>
          </p:nvSpPr>
          <p:spPr>
            <a:xfrm>
              <a:off x="3710675" y="11845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418FE3E5-D2A7-392D-762D-156DEA4A25DF}"/>
                </a:ext>
              </a:extLst>
            </p:cNvPr>
            <p:cNvSpPr/>
            <p:nvPr/>
          </p:nvSpPr>
          <p:spPr>
            <a:xfrm>
              <a:off x="3520883" y="1157070"/>
              <a:ext cx="175540" cy="186224"/>
            </a:xfrm>
            <a:custGeom>
              <a:avLst/>
              <a:gdLst>
                <a:gd name="connsiteX0" fmla="*/ 91519 w 175540"/>
                <a:gd name="connsiteY0" fmla="*/ 186225 h 186224"/>
                <a:gd name="connsiteX1" fmla="*/ 44386 w 175540"/>
                <a:gd name="connsiteY1" fmla="*/ 174692 h 186224"/>
                <a:gd name="connsiteX2" fmla="*/ 11802 w 175540"/>
                <a:gd name="connsiteY2" fmla="*/ 143347 h 186224"/>
                <a:gd name="connsiteX3" fmla="*/ 0 w 175540"/>
                <a:gd name="connsiteY3" fmla="*/ 98029 h 186224"/>
                <a:gd name="connsiteX4" fmla="*/ 7571 w 175540"/>
                <a:gd name="connsiteY4" fmla="*/ 59142 h 186224"/>
                <a:gd name="connsiteX5" fmla="*/ 28354 w 175540"/>
                <a:gd name="connsiteY5" fmla="*/ 28093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5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7 w 175540"/>
                <a:gd name="connsiteY17" fmla="*/ 48053 h 186224"/>
                <a:gd name="connsiteX18" fmla="*/ 20486 w 175540"/>
                <a:gd name="connsiteY18" fmla="*/ 85387 h 186224"/>
                <a:gd name="connsiteX19" fmla="*/ 30952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9" y="186225"/>
                  </a:moveTo>
                  <a:cubicBezTo>
                    <a:pt x="73927" y="186225"/>
                    <a:pt x="58192" y="182381"/>
                    <a:pt x="44386" y="174692"/>
                  </a:cubicBezTo>
                  <a:cubicBezTo>
                    <a:pt x="30580" y="167004"/>
                    <a:pt x="19669" y="156580"/>
                    <a:pt x="11802" y="143347"/>
                  </a:cubicBezTo>
                  <a:cubicBezTo>
                    <a:pt x="3934" y="130113"/>
                    <a:pt x="0" y="115032"/>
                    <a:pt x="0" y="98029"/>
                  </a:cubicBezTo>
                  <a:cubicBezTo>
                    <a:pt x="0" y="83982"/>
                    <a:pt x="2524" y="71045"/>
                    <a:pt x="7571" y="59142"/>
                  </a:cubicBezTo>
                  <a:cubicBezTo>
                    <a:pt x="12618" y="47314"/>
                    <a:pt x="19521" y="36964"/>
                    <a:pt x="28354" y="28093"/>
                  </a:cubicBezTo>
                  <a:cubicBezTo>
                    <a:pt x="37186" y="19221"/>
                    <a:pt x="47429" y="12346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5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70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7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2" y="132183"/>
                  </a:cubicBezTo>
                  <a:cubicBezTo>
                    <a:pt x="37929" y="145121"/>
                    <a:pt x="47207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5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DAF8C8D4-E876-3DD6-D6FD-893AB59F4981}"/>
                </a:ext>
              </a:extLst>
            </p:cNvPr>
            <p:cNvSpPr/>
            <p:nvPr/>
          </p:nvSpPr>
          <p:spPr>
            <a:xfrm>
              <a:off x="2351852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21 w 99386"/>
                <a:gd name="connsiteY8" fmla="*/ 10867 h 128043"/>
                <a:gd name="connsiteX9" fmla="*/ 36221 w 99386"/>
                <a:gd name="connsiteY9" fmla="*/ 117398 h 128043"/>
                <a:gd name="connsiteX10" fmla="*/ 82389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ED98E053-E06F-325F-01DF-F6E61FE22027}"/>
                </a:ext>
              </a:extLst>
            </p:cNvPr>
            <p:cNvSpPr/>
            <p:nvPr/>
          </p:nvSpPr>
          <p:spPr>
            <a:xfrm>
              <a:off x="2480037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958430DD-E1D5-E4DD-EF32-780A72889304}"/>
                </a:ext>
              </a:extLst>
            </p:cNvPr>
            <p:cNvSpPr/>
            <p:nvPr/>
          </p:nvSpPr>
          <p:spPr>
            <a:xfrm>
              <a:off x="2612453" y="1183019"/>
              <a:ext cx="83799" cy="132109"/>
            </a:xfrm>
            <a:custGeom>
              <a:avLst/>
              <a:gdLst>
                <a:gd name="connsiteX0" fmla="*/ 40675 w 83799"/>
                <a:gd name="connsiteY0" fmla="*/ 131814 h 132109"/>
                <a:gd name="connsiteX1" fmla="*/ 19744 w 83799"/>
                <a:gd name="connsiteY1" fmla="*/ 129522 h 132109"/>
                <a:gd name="connsiteX2" fmla="*/ 1930 w 83799"/>
                <a:gd name="connsiteY2" fmla="*/ 122721 h 132109"/>
                <a:gd name="connsiteX3" fmla="*/ 0 w 83799"/>
                <a:gd name="connsiteY3" fmla="*/ 90710 h 132109"/>
                <a:gd name="connsiteX4" fmla="*/ 3117 w 83799"/>
                <a:gd name="connsiteY4" fmla="*/ 90710 h 132109"/>
                <a:gd name="connsiteX5" fmla="*/ 13435 w 83799"/>
                <a:gd name="connsiteY5" fmla="*/ 111853 h 132109"/>
                <a:gd name="connsiteX6" fmla="*/ 26869 w 83799"/>
                <a:gd name="connsiteY6" fmla="*/ 119985 h 132109"/>
                <a:gd name="connsiteX7" fmla="*/ 40155 w 83799"/>
                <a:gd name="connsiteY7" fmla="*/ 122499 h 132109"/>
                <a:gd name="connsiteX8" fmla="*/ 57969 w 83799"/>
                <a:gd name="connsiteY8" fmla="*/ 116659 h 132109"/>
                <a:gd name="connsiteX9" fmla="*/ 64501 w 83799"/>
                <a:gd name="connsiteY9" fmla="*/ 100764 h 132109"/>
                <a:gd name="connsiteX10" fmla="*/ 60864 w 83799"/>
                <a:gd name="connsiteY10" fmla="*/ 88048 h 132109"/>
                <a:gd name="connsiteX11" fmla="*/ 50176 w 83799"/>
                <a:gd name="connsiteY11" fmla="*/ 79547 h 132109"/>
                <a:gd name="connsiteX12" fmla="*/ 32733 w 83799"/>
                <a:gd name="connsiteY12" fmla="*/ 70749 h 132109"/>
                <a:gd name="connsiteX13" fmla="*/ 11505 w 83799"/>
                <a:gd name="connsiteY13" fmla="*/ 56851 h 132109"/>
                <a:gd name="connsiteX14" fmla="*/ 4082 w 83799"/>
                <a:gd name="connsiteY14" fmla="*/ 36373 h 132109"/>
                <a:gd name="connsiteX15" fmla="*/ 7497 w 83799"/>
                <a:gd name="connsiteY15" fmla="*/ 22918 h 132109"/>
                <a:gd name="connsiteX16" fmla="*/ 16775 w 83799"/>
                <a:gd name="connsiteY16" fmla="*/ 11311 h 132109"/>
                <a:gd name="connsiteX17" fmla="*/ 29838 w 83799"/>
                <a:gd name="connsiteY17" fmla="*/ 3105 h 132109"/>
                <a:gd name="connsiteX18" fmla="*/ 44831 w 83799"/>
                <a:gd name="connsiteY18" fmla="*/ 0 h 132109"/>
                <a:gd name="connsiteX19" fmla="*/ 61977 w 83799"/>
                <a:gd name="connsiteY19" fmla="*/ 2144 h 132109"/>
                <a:gd name="connsiteX20" fmla="*/ 77787 w 83799"/>
                <a:gd name="connsiteY20" fmla="*/ 8354 h 132109"/>
                <a:gd name="connsiteX21" fmla="*/ 79717 w 83799"/>
                <a:gd name="connsiteY21" fmla="*/ 39404 h 132109"/>
                <a:gd name="connsiteX22" fmla="*/ 76599 w 83799"/>
                <a:gd name="connsiteY22" fmla="*/ 39404 h 132109"/>
                <a:gd name="connsiteX23" fmla="*/ 66431 w 83799"/>
                <a:gd name="connsiteY23" fmla="*/ 18630 h 132109"/>
                <a:gd name="connsiteX24" fmla="*/ 55149 w 83799"/>
                <a:gd name="connsiteY24" fmla="*/ 11681 h 132109"/>
                <a:gd name="connsiteX25" fmla="*/ 43644 w 83799"/>
                <a:gd name="connsiteY25" fmla="*/ 9537 h 132109"/>
                <a:gd name="connsiteX26" fmla="*/ 29690 w 83799"/>
                <a:gd name="connsiteY26" fmla="*/ 15155 h 132109"/>
                <a:gd name="connsiteX27" fmla="*/ 24123 w 83799"/>
                <a:gd name="connsiteY27" fmla="*/ 29349 h 132109"/>
                <a:gd name="connsiteX28" fmla="*/ 30061 w 83799"/>
                <a:gd name="connsiteY28" fmla="*/ 44283 h 132109"/>
                <a:gd name="connsiteX29" fmla="*/ 49285 w 83799"/>
                <a:gd name="connsiteY29" fmla="*/ 55964 h 132109"/>
                <a:gd name="connsiteX30" fmla="*/ 68657 w 83799"/>
                <a:gd name="connsiteY30" fmla="*/ 66757 h 132109"/>
                <a:gd name="connsiteX31" fmla="*/ 80088 w 83799"/>
                <a:gd name="connsiteY31" fmla="*/ 78290 h 132109"/>
                <a:gd name="connsiteX32" fmla="*/ 83799 w 83799"/>
                <a:gd name="connsiteY32" fmla="*/ 94628 h 132109"/>
                <a:gd name="connsiteX33" fmla="*/ 79939 w 83799"/>
                <a:gd name="connsiteY33" fmla="*/ 110744 h 132109"/>
                <a:gd name="connsiteX34" fmla="*/ 69622 w 83799"/>
                <a:gd name="connsiteY34" fmla="*/ 122499 h 132109"/>
                <a:gd name="connsiteX35" fmla="*/ 55668 w 83799"/>
                <a:gd name="connsiteY35" fmla="*/ 129670 h 132109"/>
                <a:gd name="connsiteX36" fmla="*/ 40749 w 83799"/>
                <a:gd name="connsiteY36" fmla="*/ 132110 h 132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799" h="132109">
                  <a:moveTo>
                    <a:pt x="40675" y="131814"/>
                  </a:moveTo>
                  <a:cubicBezTo>
                    <a:pt x="32510" y="131814"/>
                    <a:pt x="25533" y="131075"/>
                    <a:pt x="19744" y="129522"/>
                  </a:cubicBezTo>
                  <a:cubicBezTo>
                    <a:pt x="13954" y="127970"/>
                    <a:pt x="8016" y="125678"/>
                    <a:pt x="1930" y="122721"/>
                  </a:cubicBezTo>
                  <a:lnTo>
                    <a:pt x="0" y="90710"/>
                  </a:lnTo>
                  <a:lnTo>
                    <a:pt x="3117" y="90710"/>
                  </a:lnTo>
                  <a:lnTo>
                    <a:pt x="13435" y="111853"/>
                  </a:lnTo>
                  <a:cubicBezTo>
                    <a:pt x="17962" y="115624"/>
                    <a:pt x="22490" y="118359"/>
                    <a:pt x="26869" y="119985"/>
                  </a:cubicBezTo>
                  <a:cubicBezTo>
                    <a:pt x="31323" y="121686"/>
                    <a:pt x="35702" y="122499"/>
                    <a:pt x="40155" y="122499"/>
                  </a:cubicBezTo>
                  <a:cubicBezTo>
                    <a:pt x="47652" y="122499"/>
                    <a:pt x="53664" y="120577"/>
                    <a:pt x="57969" y="116659"/>
                  </a:cubicBezTo>
                  <a:cubicBezTo>
                    <a:pt x="62274" y="112740"/>
                    <a:pt x="64501" y="107491"/>
                    <a:pt x="64501" y="100764"/>
                  </a:cubicBezTo>
                  <a:cubicBezTo>
                    <a:pt x="64501" y="95441"/>
                    <a:pt x="63313" y="91227"/>
                    <a:pt x="60864" y="88048"/>
                  </a:cubicBezTo>
                  <a:cubicBezTo>
                    <a:pt x="58489" y="84869"/>
                    <a:pt x="54926" y="82060"/>
                    <a:pt x="50176" y="79547"/>
                  </a:cubicBezTo>
                  <a:cubicBezTo>
                    <a:pt x="45425" y="77033"/>
                    <a:pt x="39636" y="74076"/>
                    <a:pt x="32733" y="70749"/>
                  </a:cubicBezTo>
                  <a:cubicBezTo>
                    <a:pt x="23529" y="66314"/>
                    <a:pt x="16404" y="61730"/>
                    <a:pt x="11505" y="56851"/>
                  </a:cubicBezTo>
                  <a:cubicBezTo>
                    <a:pt x="6606" y="51971"/>
                    <a:pt x="4082" y="45170"/>
                    <a:pt x="4082" y="36373"/>
                  </a:cubicBezTo>
                  <a:cubicBezTo>
                    <a:pt x="4082" y="31715"/>
                    <a:pt x="5196" y="27206"/>
                    <a:pt x="7497" y="22918"/>
                  </a:cubicBezTo>
                  <a:cubicBezTo>
                    <a:pt x="9798" y="18556"/>
                    <a:pt x="12841" y="14712"/>
                    <a:pt x="16775" y="11311"/>
                  </a:cubicBezTo>
                  <a:cubicBezTo>
                    <a:pt x="20709" y="7910"/>
                    <a:pt x="25014" y="5175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9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431" y="18630"/>
                  </a:lnTo>
                  <a:cubicBezTo>
                    <a:pt x="62274" y="15377"/>
                    <a:pt x="58489" y="13085"/>
                    <a:pt x="55149" y="11681"/>
                  </a:cubicBezTo>
                  <a:cubicBezTo>
                    <a:pt x="51809" y="10276"/>
                    <a:pt x="47949" y="9537"/>
                    <a:pt x="43644" y="9537"/>
                  </a:cubicBezTo>
                  <a:cubicBezTo>
                    <a:pt x="38077" y="9537"/>
                    <a:pt x="33401" y="11385"/>
                    <a:pt x="29690" y="15155"/>
                  </a:cubicBezTo>
                  <a:cubicBezTo>
                    <a:pt x="25978" y="18926"/>
                    <a:pt x="24123" y="23657"/>
                    <a:pt x="24123" y="29349"/>
                  </a:cubicBezTo>
                  <a:cubicBezTo>
                    <a:pt x="24123" y="35707"/>
                    <a:pt x="26127" y="40660"/>
                    <a:pt x="30061" y="44283"/>
                  </a:cubicBezTo>
                  <a:cubicBezTo>
                    <a:pt x="33995" y="47905"/>
                    <a:pt x="40452" y="51750"/>
                    <a:pt x="49285" y="55964"/>
                  </a:cubicBezTo>
                  <a:cubicBezTo>
                    <a:pt x="57078" y="59734"/>
                    <a:pt x="63536" y="63282"/>
                    <a:pt x="68657" y="66757"/>
                  </a:cubicBezTo>
                  <a:cubicBezTo>
                    <a:pt x="73779" y="70158"/>
                    <a:pt x="77564" y="74002"/>
                    <a:pt x="80088" y="78290"/>
                  </a:cubicBezTo>
                  <a:cubicBezTo>
                    <a:pt x="82537" y="82578"/>
                    <a:pt x="83799" y="87974"/>
                    <a:pt x="83799" y="94628"/>
                  </a:cubicBezTo>
                  <a:cubicBezTo>
                    <a:pt x="83799" y="100690"/>
                    <a:pt x="82537" y="106087"/>
                    <a:pt x="79939" y="110744"/>
                  </a:cubicBezTo>
                  <a:cubicBezTo>
                    <a:pt x="77342" y="115402"/>
                    <a:pt x="73927" y="119320"/>
                    <a:pt x="69622" y="122499"/>
                  </a:cubicBezTo>
                  <a:cubicBezTo>
                    <a:pt x="65317" y="125678"/>
                    <a:pt x="60715" y="128043"/>
                    <a:pt x="55668" y="129670"/>
                  </a:cubicBezTo>
                  <a:cubicBezTo>
                    <a:pt x="50695" y="131296"/>
                    <a:pt x="45722" y="132110"/>
                    <a:pt x="40749" y="132110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7AB45F41-D19A-DE26-0764-7A1202857FCC}"/>
                </a:ext>
              </a:extLst>
            </p:cNvPr>
            <p:cNvSpPr/>
            <p:nvPr/>
          </p:nvSpPr>
          <p:spPr>
            <a:xfrm>
              <a:off x="2727649" y="1182871"/>
              <a:ext cx="111558" cy="131961"/>
            </a:xfrm>
            <a:custGeom>
              <a:avLst/>
              <a:gdLst>
                <a:gd name="connsiteX0" fmla="*/ 65243 w 111558"/>
                <a:gd name="connsiteY0" fmla="*/ 131962 h 131961"/>
                <a:gd name="connsiteX1" fmla="*/ 30580 w 111558"/>
                <a:gd name="connsiteY1" fmla="*/ 123830 h 131961"/>
                <a:gd name="connsiteX2" fmla="*/ 8016 w 111558"/>
                <a:gd name="connsiteY2" fmla="*/ 101503 h 131961"/>
                <a:gd name="connsiteX3" fmla="*/ 0 w 111558"/>
                <a:gd name="connsiteY3" fmla="*/ 69271 h 131961"/>
                <a:gd name="connsiteX4" fmla="*/ 5493 w 111558"/>
                <a:gd name="connsiteY4" fmla="*/ 42878 h 131961"/>
                <a:gd name="connsiteX5" fmla="*/ 20412 w 111558"/>
                <a:gd name="connsiteY5" fmla="*/ 20774 h 131961"/>
                <a:gd name="connsiteX6" fmla="*/ 42159 w 111558"/>
                <a:gd name="connsiteY6" fmla="*/ 5545 h 131961"/>
                <a:gd name="connsiteX7" fmla="*/ 68286 w 111558"/>
                <a:gd name="connsiteY7" fmla="*/ 0 h 131961"/>
                <a:gd name="connsiteX8" fmla="*/ 85061 w 111558"/>
                <a:gd name="connsiteY8" fmla="*/ 1257 h 131961"/>
                <a:gd name="connsiteX9" fmla="*/ 97234 w 111558"/>
                <a:gd name="connsiteY9" fmla="*/ 4584 h 131961"/>
                <a:gd name="connsiteX10" fmla="*/ 108070 w 111558"/>
                <a:gd name="connsiteY10" fmla="*/ 9315 h 131961"/>
                <a:gd name="connsiteX11" fmla="*/ 109258 w 111558"/>
                <a:gd name="connsiteY11" fmla="*/ 43839 h 131961"/>
                <a:gd name="connsiteX12" fmla="*/ 105769 w 111558"/>
                <a:gd name="connsiteY12" fmla="*/ 43839 h 131961"/>
                <a:gd name="connsiteX13" fmla="*/ 92335 w 111558"/>
                <a:gd name="connsiteY13" fmla="*/ 18630 h 131961"/>
                <a:gd name="connsiteX14" fmla="*/ 80385 w 111558"/>
                <a:gd name="connsiteY14" fmla="*/ 11829 h 131961"/>
                <a:gd name="connsiteX15" fmla="*/ 68435 w 111558"/>
                <a:gd name="connsiteY15" fmla="*/ 9685 h 131961"/>
                <a:gd name="connsiteX16" fmla="*/ 44238 w 111558"/>
                <a:gd name="connsiteY16" fmla="*/ 16634 h 131961"/>
                <a:gd name="connsiteX17" fmla="*/ 27389 w 111558"/>
                <a:gd name="connsiteY17" fmla="*/ 35929 h 131961"/>
                <a:gd name="connsiteX18" fmla="*/ 21228 w 111558"/>
                <a:gd name="connsiteY18" fmla="*/ 64391 h 131961"/>
                <a:gd name="connsiteX19" fmla="*/ 27166 w 111558"/>
                <a:gd name="connsiteY19" fmla="*/ 95367 h 131961"/>
                <a:gd name="connsiteX20" fmla="*/ 43273 w 111558"/>
                <a:gd name="connsiteY20" fmla="*/ 115032 h 131961"/>
                <a:gd name="connsiteX21" fmla="*/ 65688 w 111558"/>
                <a:gd name="connsiteY21" fmla="*/ 121834 h 131961"/>
                <a:gd name="connsiteX22" fmla="*/ 82760 w 111558"/>
                <a:gd name="connsiteY22" fmla="*/ 119098 h 131961"/>
                <a:gd name="connsiteX23" fmla="*/ 95155 w 111558"/>
                <a:gd name="connsiteY23" fmla="*/ 112666 h 131961"/>
                <a:gd name="connsiteX24" fmla="*/ 108219 w 111558"/>
                <a:gd name="connsiteY24" fmla="*/ 90932 h 131961"/>
                <a:gd name="connsiteX25" fmla="*/ 111559 w 111558"/>
                <a:gd name="connsiteY25" fmla="*/ 90932 h 131961"/>
                <a:gd name="connsiteX26" fmla="*/ 109258 w 111558"/>
                <a:gd name="connsiteY26" fmla="*/ 122203 h 131961"/>
                <a:gd name="connsiteX27" fmla="*/ 90925 w 111558"/>
                <a:gd name="connsiteY27" fmla="*/ 129152 h 131961"/>
                <a:gd name="connsiteX28" fmla="*/ 65614 w 111558"/>
                <a:gd name="connsiteY28" fmla="*/ 131888 h 131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11558" h="131961">
                  <a:moveTo>
                    <a:pt x="65243" y="131962"/>
                  </a:moveTo>
                  <a:cubicBezTo>
                    <a:pt x="51883" y="131962"/>
                    <a:pt x="40304" y="129226"/>
                    <a:pt x="30580" y="123830"/>
                  </a:cubicBezTo>
                  <a:cubicBezTo>
                    <a:pt x="20857" y="118359"/>
                    <a:pt x="13286" y="110966"/>
                    <a:pt x="8016" y="101503"/>
                  </a:cubicBezTo>
                  <a:cubicBezTo>
                    <a:pt x="2672" y="92040"/>
                    <a:pt x="0" y="81321"/>
                    <a:pt x="0" y="69271"/>
                  </a:cubicBezTo>
                  <a:cubicBezTo>
                    <a:pt x="0" y="59956"/>
                    <a:pt x="1781" y="51158"/>
                    <a:pt x="5493" y="42878"/>
                  </a:cubicBezTo>
                  <a:cubicBezTo>
                    <a:pt x="9130" y="34598"/>
                    <a:pt x="14103" y="27206"/>
                    <a:pt x="20412" y="20774"/>
                  </a:cubicBezTo>
                  <a:cubicBezTo>
                    <a:pt x="26721" y="14268"/>
                    <a:pt x="33921" y="9241"/>
                    <a:pt x="42159" y="5545"/>
                  </a:cubicBezTo>
                  <a:cubicBezTo>
                    <a:pt x="50324" y="1848"/>
                    <a:pt x="59008" y="0"/>
                    <a:pt x="68286" y="0"/>
                  </a:cubicBezTo>
                  <a:cubicBezTo>
                    <a:pt x="74892" y="0"/>
                    <a:pt x="80459" y="444"/>
                    <a:pt x="85061" y="1257"/>
                  </a:cubicBezTo>
                  <a:cubicBezTo>
                    <a:pt x="89589" y="2070"/>
                    <a:pt x="93671" y="3179"/>
                    <a:pt x="97234" y="4584"/>
                  </a:cubicBezTo>
                  <a:cubicBezTo>
                    <a:pt x="100796" y="5914"/>
                    <a:pt x="104434" y="7541"/>
                    <a:pt x="108070" y="9315"/>
                  </a:cubicBezTo>
                  <a:lnTo>
                    <a:pt x="109258" y="43839"/>
                  </a:lnTo>
                  <a:lnTo>
                    <a:pt x="105769" y="43839"/>
                  </a:lnTo>
                  <a:lnTo>
                    <a:pt x="92335" y="18630"/>
                  </a:lnTo>
                  <a:cubicBezTo>
                    <a:pt x="87881" y="15525"/>
                    <a:pt x="83948" y="13233"/>
                    <a:pt x="80385" y="11829"/>
                  </a:cubicBezTo>
                  <a:cubicBezTo>
                    <a:pt x="76822" y="10424"/>
                    <a:pt x="72814" y="9685"/>
                    <a:pt x="68435" y="9685"/>
                  </a:cubicBezTo>
                  <a:cubicBezTo>
                    <a:pt x="59454" y="9685"/>
                    <a:pt x="51437" y="12050"/>
                    <a:pt x="44238" y="16634"/>
                  </a:cubicBezTo>
                  <a:cubicBezTo>
                    <a:pt x="37038" y="21217"/>
                    <a:pt x="31471" y="27723"/>
                    <a:pt x="27389" y="35929"/>
                  </a:cubicBezTo>
                  <a:cubicBezTo>
                    <a:pt x="23306" y="44135"/>
                    <a:pt x="21228" y="53598"/>
                    <a:pt x="21228" y="64391"/>
                  </a:cubicBezTo>
                  <a:cubicBezTo>
                    <a:pt x="21228" y="76442"/>
                    <a:pt x="23232" y="86718"/>
                    <a:pt x="27166" y="95367"/>
                  </a:cubicBezTo>
                  <a:cubicBezTo>
                    <a:pt x="31100" y="103943"/>
                    <a:pt x="36518" y="110523"/>
                    <a:pt x="43273" y="115032"/>
                  </a:cubicBezTo>
                  <a:cubicBezTo>
                    <a:pt x="50027" y="119542"/>
                    <a:pt x="57524" y="121834"/>
                    <a:pt x="65688" y="121834"/>
                  </a:cubicBezTo>
                  <a:cubicBezTo>
                    <a:pt x="72443" y="121834"/>
                    <a:pt x="78158" y="120946"/>
                    <a:pt x="82760" y="119098"/>
                  </a:cubicBezTo>
                  <a:cubicBezTo>
                    <a:pt x="87362" y="117250"/>
                    <a:pt x="91518" y="115180"/>
                    <a:pt x="95155" y="112666"/>
                  </a:cubicBezTo>
                  <a:lnTo>
                    <a:pt x="108219" y="90932"/>
                  </a:lnTo>
                  <a:lnTo>
                    <a:pt x="111559" y="90932"/>
                  </a:lnTo>
                  <a:lnTo>
                    <a:pt x="109258" y="122203"/>
                  </a:lnTo>
                  <a:cubicBezTo>
                    <a:pt x="103543" y="125086"/>
                    <a:pt x="97456" y="127378"/>
                    <a:pt x="90925" y="129152"/>
                  </a:cubicBezTo>
                  <a:cubicBezTo>
                    <a:pt x="84393" y="130927"/>
                    <a:pt x="76006" y="131888"/>
                    <a:pt x="65614" y="131888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5B5FD230-C271-7EA5-A344-9ED0E959970C}"/>
                </a:ext>
              </a:extLst>
            </p:cNvPr>
            <p:cNvSpPr/>
            <p:nvPr/>
          </p:nvSpPr>
          <p:spPr>
            <a:xfrm>
              <a:off x="2870086" y="1183019"/>
              <a:ext cx="131079" cy="131887"/>
            </a:xfrm>
            <a:custGeom>
              <a:avLst/>
              <a:gdLst>
                <a:gd name="connsiteX0" fmla="*/ 69325 w 131079"/>
                <a:gd name="connsiteY0" fmla="*/ 122129 h 131887"/>
                <a:gd name="connsiteX1" fmla="*/ 90182 w 131079"/>
                <a:gd name="connsiteY1" fmla="*/ 115919 h 131887"/>
                <a:gd name="connsiteX2" fmla="*/ 104211 w 131079"/>
                <a:gd name="connsiteY2" fmla="*/ 98472 h 131887"/>
                <a:gd name="connsiteX3" fmla="*/ 109258 w 131079"/>
                <a:gd name="connsiteY3" fmla="*/ 71858 h 131887"/>
                <a:gd name="connsiteX4" fmla="*/ 103023 w 131079"/>
                <a:gd name="connsiteY4" fmla="*/ 38960 h 131887"/>
                <a:gd name="connsiteX5" fmla="*/ 86100 w 131079"/>
                <a:gd name="connsiteY5" fmla="*/ 17151 h 131887"/>
                <a:gd name="connsiteX6" fmla="*/ 62348 w 131079"/>
                <a:gd name="connsiteY6" fmla="*/ 9389 h 131887"/>
                <a:gd name="connsiteX7" fmla="*/ 41343 w 131079"/>
                <a:gd name="connsiteY7" fmla="*/ 15525 h 131887"/>
                <a:gd name="connsiteX8" fmla="*/ 27017 w 131079"/>
                <a:gd name="connsiteY8" fmla="*/ 32898 h 131887"/>
                <a:gd name="connsiteX9" fmla="*/ 21822 w 131079"/>
                <a:gd name="connsiteY9" fmla="*/ 59512 h 131887"/>
                <a:gd name="connsiteX10" fmla="*/ 28131 w 131079"/>
                <a:gd name="connsiteY10" fmla="*/ 92484 h 131887"/>
                <a:gd name="connsiteX11" fmla="*/ 45277 w 131079"/>
                <a:gd name="connsiteY11" fmla="*/ 114441 h 131887"/>
                <a:gd name="connsiteX12" fmla="*/ 69325 w 131079"/>
                <a:gd name="connsiteY12" fmla="*/ 122203 h 131887"/>
                <a:gd name="connsiteX13" fmla="*/ 65466 w 131079"/>
                <a:gd name="connsiteY13" fmla="*/ 131888 h 131887"/>
                <a:gd name="connsiteX14" fmla="*/ 39487 w 131079"/>
                <a:gd name="connsiteY14" fmla="*/ 126935 h 131887"/>
                <a:gd name="connsiteX15" fmla="*/ 18630 w 131079"/>
                <a:gd name="connsiteY15" fmla="*/ 113184 h 131887"/>
                <a:gd name="connsiteX16" fmla="*/ 4899 w 131079"/>
                <a:gd name="connsiteY16" fmla="*/ 92336 h 131887"/>
                <a:gd name="connsiteX17" fmla="*/ 0 w 131079"/>
                <a:gd name="connsiteY17" fmla="*/ 65944 h 131887"/>
                <a:gd name="connsiteX18" fmla="*/ 4899 w 131079"/>
                <a:gd name="connsiteY18" fmla="*/ 39552 h 131887"/>
                <a:gd name="connsiteX19" fmla="*/ 18630 w 131079"/>
                <a:gd name="connsiteY19" fmla="*/ 18704 h 131887"/>
                <a:gd name="connsiteX20" fmla="*/ 39487 w 131079"/>
                <a:gd name="connsiteY20" fmla="*/ 4953 h 131887"/>
                <a:gd name="connsiteX21" fmla="*/ 65466 w 131079"/>
                <a:gd name="connsiteY21" fmla="*/ 0 h 131887"/>
                <a:gd name="connsiteX22" fmla="*/ 91444 w 131079"/>
                <a:gd name="connsiteY22" fmla="*/ 4953 h 131887"/>
                <a:gd name="connsiteX23" fmla="*/ 112301 w 131079"/>
                <a:gd name="connsiteY23" fmla="*/ 18704 h 131887"/>
                <a:gd name="connsiteX24" fmla="*/ 126107 w 131079"/>
                <a:gd name="connsiteY24" fmla="*/ 39552 h 131887"/>
                <a:gd name="connsiteX25" fmla="*/ 131080 w 131079"/>
                <a:gd name="connsiteY25" fmla="*/ 65944 h 131887"/>
                <a:gd name="connsiteX26" fmla="*/ 126107 w 131079"/>
                <a:gd name="connsiteY26" fmla="*/ 92336 h 131887"/>
                <a:gd name="connsiteX27" fmla="*/ 112301 w 131079"/>
                <a:gd name="connsiteY27" fmla="*/ 113184 h 131887"/>
                <a:gd name="connsiteX28" fmla="*/ 91444 w 131079"/>
                <a:gd name="connsiteY28" fmla="*/ 126935 h 131887"/>
                <a:gd name="connsiteX29" fmla="*/ 65466 w 131079"/>
                <a:gd name="connsiteY29" fmla="*/ 131888 h 131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31079" h="131887">
                  <a:moveTo>
                    <a:pt x="69325" y="122129"/>
                  </a:moveTo>
                  <a:cubicBezTo>
                    <a:pt x="77267" y="122129"/>
                    <a:pt x="84170" y="120059"/>
                    <a:pt x="90182" y="115919"/>
                  </a:cubicBezTo>
                  <a:cubicBezTo>
                    <a:pt x="96120" y="111779"/>
                    <a:pt x="100796" y="105939"/>
                    <a:pt x="104211" y="98472"/>
                  </a:cubicBezTo>
                  <a:cubicBezTo>
                    <a:pt x="107551" y="91005"/>
                    <a:pt x="109258" y="82134"/>
                    <a:pt x="109258" y="71858"/>
                  </a:cubicBezTo>
                  <a:cubicBezTo>
                    <a:pt x="109258" y="59290"/>
                    <a:pt x="107180" y="48349"/>
                    <a:pt x="103023" y="38960"/>
                  </a:cubicBezTo>
                  <a:cubicBezTo>
                    <a:pt x="98867" y="29571"/>
                    <a:pt x="93226" y="22326"/>
                    <a:pt x="86100" y="17151"/>
                  </a:cubicBezTo>
                  <a:cubicBezTo>
                    <a:pt x="78974" y="11976"/>
                    <a:pt x="71033" y="9389"/>
                    <a:pt x="62348" y="9389"/>
                  </a:cubicBezTo>
                  <a:cubicBezTo>
                    <a:pt x="54406" y="9389"/>
                    <a:pt x="47429" y="11459"/>
                    <a:pt x="41343" y="15525"/>
                  </a:cubicBezTo>
                  <a:cubicBezTo>
                    <a:pt x="35256" y="19591"/>
                    <a:pt x="30506" y="25357"/>
                    <a:pt x="27017" y="32898"/>
                  </a:cubicBezTo>
                  <a:cubicBezTo>
                    <a:pt x="23603" y="40439"/>
                    <a:pt x="21822" y="49236"/>
                    <a:pt x="21822" y="59512"/>
                  </a:cubicBezTo>
                  <a:cubicBezTo>
                    <a:pt x="21822" y="72080"/>
                    <a:pt x="23900" y="83021"/>
                    <a:pt x="28131" y="92484"/>
                  </a:cubicBezTo>
                  <a:cubicBezTo>
                    <a:pt x="32362" y="101947"/>
                    <a:pt x="38077" y="109266"/>
                    <a:pt x="45277" y="114441"/>
                  </a:cubicBezTo>
                  <a:cubicBezTo>
                    <a:pt x="52477" y="119616"/>
                    <a:pt x="60493" y="122203"/>
                    <a:pt x="69325" y="122203"/>
                  </a:cubicBezTo>
                  <a:moveTo>
                    <a:pt x="65466" y="131888"/>
                  </a:moveTo>
                  <a:cubicBezTo>
                    <a:pt x="56113" y="131888"/>
                    <a:pt x="47429" y="130261"/>
                    <a:pt x="39487" y="126935"/>
                  </a:cubicBezTo>
                  <a:cubicBezTo>
                    <a:pt x="31471" y="123608"/>
                    <a:pt x="24568" y="119024"/>
                    <a:pt x="18630" y="113184"/>
                  </a:cubicBezTo>
                  <a:cubicBezTo>
                    <a:pt x="12692" y="107270"/>
                    <a:pt x="8165" y="100320"/>
                    <a:pt x="4899" y="92336"/>
                  </a:cubicBezTo>
                  <a:cubicBezTo>
                    <a:pt x="1633" y="84352"/>
                    <a:pt x="0" y="75555"/>
                    <a:pt x="0" y="65944"/>
                  </a:cubicBezTo>
                  <a:cubicBezTo>
                    <a:pt x="0" y="56333"/>
                    <a:pt x="1633" y="47610"/>
                    <a:pt x="4899" y="39552"/>
                  </a:cubicBezTo>
                  <a:cubicBezTo>
                    <a:pt x="8165" y="31567"/>
                    <a:pt x="12692" y="24544"/>
                    <a:pt x="18630" y="18704"/>
                  </a:cubicBezTo>
                  <a:cubicBezTo>
                    <a:pt x="24568" y="12790"/>
                    <a:pt x="31471" y="8206"/>
                    <a:pt x="39487" y="4953"/>
                  </a:cubicBezTo>
                  <a:cubicBezTo>
                    <a:pt x="47503" y="1626"/>
                    <a:pt x="56113" y="0"/>
                    <a:pt x="65466" y="0"/>
                  </a:cubicBezTo>
                  <a:cubicBezTo>
                    <a:pt x="74818" y="0"/>
                    <a:pt x="83502" y="1626"/>
                    <a:pt x="91444" y="4953"/>
                  </a:cubicBezTo>
                  <a:cubicBezTo>
                    <a:pt x="99460" y="8280"/>
                    <a:pt x="106363" y="12864"/>
                    <a:pt x="112301" y="18704"/>
                  </a:cubicBezTo>
                  <a:cubicBezTo>
                    <a:pt x="118239" y="24618"/>
                    <a:pt x="122841" y="31567"/>
                    <a:pt x="126107" y="39552"/>
                  </a:cubicBezTo>
                  <a:cubicBezTo>
                    <a:pt x="129447" y="47536"/>
                    <a:pt x="131080" y="56407"/>
                    <a:pt x="131080" y="65944"/>
                  </a:cubicBezTo>
                  <a:cubicBezTo>
                    <a:pt x="131080" y="75481"/>
                    <a:pt x="129447" y="84352"/>
                    <a:pt x="126107" y="92336"/>
                  </a:cubicBezTo>
                  <a:cubicBezTo>
                    <a:pt x="122767" y="100320"/>
                    <a:pt x="118165" y="107344"/>
                    <a:pt x="112301" y="113184"/>
                  </a:cubicBezTo>
                  <a:cubicBezTo>
                    <a:pt x="106363" y="119098"/>
                    <a:pt x="99460" y="123682"/>
                    <a:pt x="91444" y="126935"/>
                  </a:cubicBezTo>
                  <a:cubicBezTo>
                    <a:pt x="83428" y="130261"/>
                    <a:pt x="74818" y="131888"/>
                    <a:pt x="65466" y="131888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20AB72BD-99A5-552B-0048-5D378F1B85FF}"/>
                </a:ext>
              </a:extLst>
            </p:cNvPr>
            <p:cNvSpPr/>
            <p:nvPr/>
          </p:nvSpPr>
          <p:spPr>
            <a:xfrm>
              <a:off x="3023359" y="1184867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FB8A70D5-572C-61B4-355B-10CC29840334}"/>
                </a:ext>
              </a:extLst>
            </p:cNvPr>
            <p:cNvSpPr/>
            <p:nvPr/>
          </p:nvSpPr>
          <p:spPr>
            <a:xfrm>
              <a:off x="3105599" y="1184867"/>
              <a:ext cx="99311" cy="128043"/>
            </a:xfrm>
            <a:custGeom>
              <a:avLst/>
              <a:gdLst>
                <a:gd name="connsiteX0" fmla="*/ 0 w 99311"/>
                <a:gd name="connsiteY0" fmla="*/ 128043 h 128043"/>
                <a:gd name="connsiteX1" fmla="*/ 0 w 99311"/>
                <a:gd name="connsiteY1" fmla="*/ 124938 h 128043"/>
                <a:gd name="connsiteX2" fmla="*/ 15735 w 99311"/>
                <a:gd name="connsiteY2" fmla="*/ 117176 h 128043"/>
                <a:gd name="connsiteX3" fmla="*/ 15735 w 99311"/>
                <a:gd name="connsiteY3" fmla="*/ 10867 h 128043"/>
                <a:gd name="connsiteX4" fmla="*/ 0 w 99311"/>
                <a:gd name="connsiteY4" fmla="*/ 3105 h 128043"/>
                <a:gd name="connsiteX5" fmla="*/ 0 w 99311"/>
                <a:gd name="connsiteY5" fmla="*/ 0 h 128043"/>
                <a:gd name="connsiteX6" fmla="*/ 53961 w 99311"/>
                <a:gd name="connsiteY6" fmla="*/ 0 h 128043"/>
                <a:gd name="connsiteX7" fmla="*/ 53961 w 99311"/>
                <a:gd name="connsiteY7" fmla="*/ 3105 h 128043"/>
                <a:gd name="connsiteX8" fmla="*/ 36221 w 99311"/>
                <a:gd name="connsiteY8" fmla="*/ 10867 h 128043"/>
                <a:gd name="connsiteX9" fmla="*/ 36221 w 99311"/>
                <a:gd name="connsiteY9" fmla="*/ 117398 h 128043"/>
                <a:gd name="connsiteX10" fmla="*/ 82389 w 99311"/>
                <a:gd name="connsiteY10" fmla="*/ 117398 h 128043"/>
                <a:gd name="connsiteX11" fmla="*/ 96194 w 99311"/>
                <a:gd name="connsiteY11" fmla="*/ 83982 h 128043"/>
                <a:gd name="connsiteX12" fmla="*/ 99312 w 99311"/>
                <a:gd name="connsiteY12" fmla="*/ 83982 h 128043"/>
                <a:gd name="connsiteX13" fmla="*/ 99312 w 99311"/>
                <a:gd name="connsiteY13" fmla="*/ 128043 h 128043"/>
                <a:gd name="connsiteX14" fmla="*/ 0 w 99311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1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3982"/>
                  </a:lnTo>
                  <a:lnTo>
                    <a:pt x="99312" y="83982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094C00FF-E92E-0773-425D-8F0D232C6E42}"/>
                </a:ext>
              </a:extLst>
            </p:cNvPr>
            <p:cNvSpPr/>
            <p:nvPr/>
          </p:nvSpPr>
          <p:spPr>
            <a:xfrm>
              <a:off x="3255680" y="1197731"/>
              <a:ext cx="107699" cy="103277"/>
            </a:xfrm>
            <a:custGeom>
              <a:avLst/>
              <a:gdLst>
                <a:gd name="connsiteX0" fmla="*/ 0 w 107699"/>
                <a:gd name="connsiteY0" fmla="*/ 102464 h 103277"/>
                <a:gd name="connsiteX1" fmla="*/ 0 w 107699"/>
                <a:gd name="connsiteY1" fmla="*/ 99951 h 103277"/>
                <a:gd name="connsiteX2" fmla="*/ 12618 w 107699"/>
                <a:gd name="connsiteY2" fmla="*/ 93741 h 103277"/>
                <a:gd name="connsiteX3" fmla="*/ 12618 w 107699"/>
                <a:gd name="connsiteY3" fmla="*/ 9019 h 103277"/>
                <a:gd name="connsiteX4" fmla="*/ 148 w 107699"/>
                <a:gd name="connsiteY4" fmla="*/ 2514 h 103277"/>
                <a:gd name="connsiteX5" fmla="*/ 148 w 107699"/>
                <a:gd name="connsiteY5" fmla="*/ 0 h 103277"/>
                <a:gd name="connsiteX6" fmla="*/ 24642 w 107699"/>
                <a:gd name="connsiteY6" fmla="*/ 0 h 103277"/>
                <a:gd name="connsiteX7" fmla="*/ 84319 w 107699"/>
                <a:gd name="connsiteY7" fmla="*/ 73115 h 103277"/>
                <a:gd name="connsiteX8" fmla="*/ 84319 w 107699"/>
                <a:gd name="connsiteY8" fmla="*/ 8576 h 103277"/>
                <a:gd name="connsiteX9" fmla="*/ 68286 w 107699"/>
                <a:gd name="connsiteY9" fmla="*/ 2514 h 103277"/>
                <a:gd name="connsiteX10" fmla="*/ 68286 w 107699"/>
                <a:gd name="connsiteY10" fmla="*/ 0 h 103277"/>
                <a:gd name="connsiteX11" fmla="*/ 107699 w 107699"/>
                <a:gd name="connsiteY11" fmla="*/ 0 h 103277"/>
                <a:gd name="connsiteX12" fmla="*/ 107699 w 107699"/>
                <a:gd name="connsiteY12" fmla="*/ 2514 h 103277"/>
                <a:gd name="connsiteX13" fmla="*/ 95230 w 107699"/>
                <a:gd name="connsiteY13" fmla="*/ 8576 h 103277"/>
                <a:gd name="connsiteX14" fmla="*/ 95230 w 107699"/>
                <a:gd name="connsiteY14" fmla="*/ 103278 h 103277"/>
                <a:gd name="connsiteX15" fmla="*/ 88549 w 107699"/>
                <a:gd name="connsiteY15" fmla="*/ 103278 h 103277"/>
                <a:gd name="connsiteX16" fmla="*/ 23529 w 107699"/>
                <a:gd name="connsiteY16" fmla="*/ 23805 h 103277"/>
                <a:gd name="connsiteX17" fmla="*/ 23529 w 107699"/>
                <a:gd name="connsiteY17" fmla="*/ 93963 h 103277"/>
                <a:gd name="connsiteX18" fmla="*/ 39561 w 107699"/>
                <a:gd name="connsiteY18" fmla="*/ 99951 h 103277"/>
                <a:gd name="connsiteX19" fmla="*/ 39561 w 107699"/>
                <a:gd name="connsiteY19" fmla="*/ 102464 h 103277"/>
                <a:gd name="connsiteX20" fmla="*/ 0 w 107699"/>
                <a:gd name="connsiteY20" fmla="*/ 102464 h 10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7699" h="103277">
                  <a:moveTo>
                    <a:pt x="0" y="102464"/>
                  </a:moveTo>
                  <a:lnTo>
                    <a:pt x="0" y="99951"/>
                  </a:lnTo>
                  <a:lnTo>
                    <a:pt x="12618" y="93741"/>
                  </a:lnTo>
                  <a:lnTo>
                    <a:pt x="12618" y="9019"/>
                  </a:lnTo>
                  <a:lnTo>
                    <a:pt x="148" y="2514"/>
                  </a:lnTo>
                  <a:lnTo>
                    <a:pt x="148" y="0"/>
                  </a:lnTo>
                  <a:lnTo>
                    <a:pt x="24642" y="0"/>
                  </a:lnTo>
                  <a:lnTo>
                    <a:pt x="84319" y="73115"/>
                  </a:lnTo>
                  <a:lnTo>
                    <a:pt x="84319" y="8576"/>
                  </a:lnTo>
                  <a:lnTo>
                    <a:pt x="68286" y="2514"/>
                  </a:lnTo>
                  <a:lnTo>
                    <a:pt x="68286" y="0"/>
                  </a:lnTo>
                  <a:lnTo>
                    <a:pt x="107699" y="0"/>
                  </a:lnTo>
                  <a:lnTo>
                    <a:pt x="107699" y="2514"/>
                  </a:lnTo>
                  <a:lnTo>
                    <a:pt x="95230" y="8576"/>
                  </a:lnTo>
                  <a:lnTo>
                    <a:pt x="95230" y="103278"/>
                  </a:lnTo>
                  <a:lnTo>
                    <a:pt x="88549" y="103278"/>
                  </a:lnTo>
                  <a:lnTo>
                    <a:pt x="23529" y="23805"/>
                  </a:lnTo>
                  <a:lnTo>
                    <a:pt x="23529" y="93963"/>
                  </a:lnTo>
                  <a:lnTo>
                    <a:pt x="39561" y="99951"/>
                  </a:lnTo>
                  <a:lnTo>
                    <a:pt x="39561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BBCEA07D-ED0B-7DD8-DF6A-11B48E66C74A}"/>
                </a:ext>
              </a:extLst>
            </p:cNvPr>
            <p:cNvSpPr/>
            <p:nvPr/>
          </p:nvSpPr>
          <p:spPr>
            <a:xfrm>
              <a:off x="3368798" y="1196696"/>
              <a:ext cx="108144" cy="102833"/>
            </a:xfrm>
            <a:custGeom>
              <a:avLst/>
              <a:gdLst>
                <a:gd name="connsiteX0" fmla="*/ 30951 w 108144"/>
                <a:gd name="connsiteY0" fmla="*/ 69049 h 102833"/>
                <a:gd name="connsiteX1" fmla="*/ 30951 w 108144"/>
                <a:gd name="connsiteY1" fmla="*/ 69049 h 102833"/>
                <a:gd name="connsiteX2" fmla="*/ 50472 w 108144"/>
                <a:gd name="connsiteY2" fmla="*/ 21365 h 102833"/>
                <a:gd name="connsiteX3" fmla="*/ 62423 w 108144"/>
                <a:gd name="connsiteY3" fmla="*/ 50567 h 102833"/>
                <a:gd name="connsiteX4" fmla="*/ 31026 w 108144"/>
                <a:gd name="connsiteY4" fmla="*/ 69123 h 102833"/>
                <a:gd name="connsiteX5" fmla="*/ 97605 w 108144"/>
                <a:gd name="connsiteY5" fmla="*/ 94924 h 102833"/>
                <a:gd name="connsiteX6" fmla="*/ 80385 w 108144"/>
                <a:gd name="connsiteY6" fmla="*/ 53450 h 102833"/>
                <a:gd name="connsiteX7" fmla="*/ 80385 w 108144"/>
                <a:gd name="connsiteY7" fmla="*/ 53450 h 102833"/>
                <a:gd name="connsiteX8" fmla="*/ 95081 w 108144"/>
                <a:gd name="connsiteY8" fmla="*/ 51971 h 102833"/>
                <a:gd name="connsiteX9" fmla="*/ 92186 w 108144"/>
                <a:gd name="connsiteY9" fmla="*/ 44948 h 102833"/>
                <a:gd name="connsiteX10" fmla="*/ 77638 w 108144"/>
                <a:gd name="connsiteY10" fmla="*/ 46649 h 102833"/>
                <a:gd name="connsiteX11" fmla="*/ 77638 w 108144"/>
                <a:gd name="connsiteY11" fmla="*/ 46649 h 102833"/>
                <a:gd name="connsiteX12" fmla="*/ 58266 w 108144"/>
                <a:gd name="connsiteY12" fmla="*/ 0 h 102833"/>
                <a:gd name="connsiteX13" fmla="*/ 49730 w 108144"/>
                <a:gd name="connsiteY13" fmla="*/ 0 h 102833"/>
                <a:gd name="connsiteX14" fmla="*/ 9798 w 108144"/>
                <a:gd name="connsiteY14" fmla="*/ 95293 h 102833"/>
                <a:gd name="connsiteX15" fmla="*/ 0 w 108144"/>
                <a:gd name="connsiteY15" fmla="*/ 100394 h 102833"/>
                <a:gd name="connsiteX16" fmla="*/ 0 w 108144"/>
                <a:gd name="connsiteY16" fmla="*/ 102834 h 102833"/>
                <a:gd name="connsiteX17" fmla="*/ 33549 w 108144"/>
                <a:gd name="connsiteY17" fmla="*/ 102834 h 102833"/>
                <a:gd name="connsiteX18" fmla="*/ 33549 w 108144"/>
                <a:gd name="connsiteY18" fmla="*/ 100394 h 102833"/>
                <a:gd name="connsiteX19" fmla="*/ 20709 w 108144"/>
                <a:gd name="connsiteY19" fmla="*/ 95219 h 102833"/>
                <a:gd name="connsiteX20" fmla="*/ 65243 w 108144"/>
                <a:gd name="connsiteY20" fmla="*/ 56999 h 102833"/>
                <a:gd name="connsiteX21" fmla="*/ 65243 w 108144"/>
                <a:gd name="connsiteY21" fmla="*/ 56999 h 102833"/>
                <a:gd name="connsiteX22" fmla="*/ 80756 w 108144"/>
                <a:gd name="connsiteY22" fmla="*/ 94998 h 102833"/>
                <a:gd name="connsiteX23" fmla="*/ 67099 w 108144"/>
                <a:gd name="connsiteY23" fmla="*/ 100394 h 102833"/>
                <a:gd name="connsiteX24" fmla="*/ 67099 w 108144"/>
                <a:gd name="connsiteY24" fmla="*/ 102834 h 102833"/>
                <a:gd name="connsiteX25" fmla="*/ 108145 w 108144"/>
                <a:gd name="connsiteY25" fmla="*/ 102834 h 102833"/>
                <a:gd name="connsiteX26" fmla="*/ 108145 w 108144"/>
                <a:gd name="connsiteY26" fmla="*/ 100394 h 102833"/>
                <a:gd name="connsiteX27" fmla="*/ 97753 w 108144"/>
                <a:gd name="connsiteY27" fmla="*/ 94850 h 102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8144" h="102833">
                  <a:moveTo>
                    <a:pt x="30951" y="69049"/>
                  </a:moveTo>
                  <a:lnTo>
                    <a:pt x="30951" y="69049"/>
                  </a:lnTo>
                  <a:lnTo>
                    <a:pt x="50472" y="21365"/>
                  </a:lnTo>
                  <a:lnTo>
                    <a:pt x="62423" y="50567"/>
                  </a:lnTo>
                  <a:cubicBezTo>
                    <a:pt x="48617" y="55224"/>
                    <a:pt x="38448" y="62174"/>
                    <a:pt x="31026" y="69123"/>
                  </a:cubicBezTo>
                  <a:moveTo>
                    <a:pt x="97605" y="94924"/>
                  </a:moveTo>
                  <a:lnTo>
                    <a:pt x="80385" y="53450"/>
                  </a:lnTo>
                  <a:lnTo>
                    <a:pt x="80385" y="53450"/>
                  </a:lnTo>
                  <a:cubicBezTo>
                    <a:pt x="84913" y="52711"/>
                    <a:pt x="89811" y="52193"/>
                    <a:pt x="95081" y="51971"/>
                  </a:cubicBezTo>
                  <a:lnTo>
                    <a:pt x="92186" y="44948"/>
                  </a:lnTo>
                  <a:cubicBezTo>
                    <a:pt x="86991" y="45244"/>
                    <a:pt x="82166" y="45835"/>
                    <a:pt x="77638" y="46649"/>
                  </a:cubicBezTo>
                  <a:lnTo>
                    <a:pt x="77638" y="46649"/>
                  </a:lnTo>
                  <a:lnTo>
                    <a:pt x="58266" y="0"/>
                  </a:lnTo>
                  <a:lnTo>
                    <a:pt x="49730" y="0"/>
                  </a:lnTo>
                  <a:lnTo>
                    <a:pt x="9798" y="95293"/>
                  </a:lnTo>
                  <a:lnTo>
                    <a:pt x="0" y="100394"/>
                  </a:lnTo>
                  <a:lnTo>
                    <a:pt x="0" y="102834"/>
                  </a:lnTo>
                  <a:lnTo>
                    <a:pt x="33549" y="102834"/>
                  </a:lnTo>
                  <a:lnTo>
                    <a:pt x="33549" y="100394"/>
                  </a:lnTo>
                  <a:lnTo>
                    <a:pt x="20709" y="95219"/>
                  </a:lnTo>
                  <a:cubicBezTo>
                    <a:pt x="22490" y="90636"/>
                    <a:pt x="33252" y="67570"/>
                    <a:pt x="65243" y="56999"/>
                  </a:cubicBezTo>
                  <a:lnTo>
                    <a:pt x="65243" y="56999"/>
                  </a:lnTo>
                  <a:lnTo>
                    <a:pt x="80756" y="94998"/>
                  </a:lnTo>
                  <a:lnTo>
                    <a:pt x="67099" y="100394"/>
                  </a:lnTo>
                  <a:lnTo>
                    <a:pt x="67099" y="102834"/>
                  </a:lnTo>
                  <a:lnTo>
                    <a:pt x="108145" y="102834"/>
                  </a:lnTo>
                  <a:lnTo>
                    <a:pt x="108145" y="100394"/>
                  </a:lnTo>
                  <a:lnTo>
                    <a:pt x="97753" y="94850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A14AECE3-EB51-A037-A02E-BDB18B8B148E}"/>
                </a:ext>
              </a:extLst>
            </p:cNvPr>
            <p:cNvSpPr/>
            <p:nvPr/>
          </p:nvSpPr>
          <p:spPr>
            <a:xfrm>
              <a:off x="2136899" y="1155074"/>
              <a:ext cx="179028" cy="186150"/>
            </a:xfrm>
            <a:custGeom>
              <a:avLst/>
              <a:gdLst>
                <a:gd name="connsiteX0" fmla="*/ 95155 w 179028"/>
                <a:gd name="connsiteY0" fmla="*/ 174544 h 186150"/>
                <a:gd name="connsiteX1" fmla="*/ 126998 w 179028"/>
                <a:gd name="connsiteY1" fmla="*/ 165525 h 186150"/>
                <a:gd name="connsiteX2" fmla="*/ 148448 w 179028"/>
                <a:gd name="connsiteY2" fmla="*/ 140094 h 186150"/>
                <a:gd name="connsiteX3" fmla="*/ 156168 w 179028"/>
                <a:gd name="connsiteY3" fmla="*/ 101503 h 186150"/>
                <a:gd name="connsiteX4" fmla="*/ 146518 w 179028"/>
                <a:gd name="connsiteY4" fmla="*/ 53894 h 186150"/>
                <a:gd name="connsiteX5" fmla="*/ 120689 w 179028"/>
                <a:gd name="connsiteY5" fmla="*/ 22400 h 186150"/>
                <a:gd name="connsiteX6" fmla="*/ 84690 w 179028"/>
                <a:gd name="connsiteY6" fmla="*/ 11163 h 186150"/>
                <a:gd name="connsiteX7" fmla="*/ 52551 w 179028"/>
                <a:gd name="connsiteY7" fmla="*/ 20035 h 186150"/>
                <a:gd name="connsiteX8" fmla="*/ 30729 w 179028"/>
                <a:gd name="connsiteY8" fmla="*/ 45392 h 186150"/>
                <a:gd name="connsiteX9" fmla="*/ 22861 w 179028"/>
                <a:gd name="connsiteY9" fmla="*/ 83982 h 186150"/>
                <a:gd name="connsiteX10" fmla="*/ 32510 w 179028"/>
                <a:gd name="connsiteY10" fmla="*/ 131740 h 186150"/>
                <a:gd name="connsiteX11" fmla="*/ 58489 w 179028"/>
                <a:gd name="connsiteY11" fmla="*/ 163381 h 186150"/>
                <a:gd name="connsiteX12" fmla="*/ 95155 w 179028"/>
                <a:gd name="connsiteY12" fmla="*/ 174618 h 186150"/>
                <a:gd name="connsiteX13" fmla="*/ 89366 w 179028"/>
                <a:gd name="connsiteY13" fmla="*/ 186151 h 186150"/>
                <a:gd name="connsiteX14" fmla="*/ 53738 w 179028"/>
                <a:gd name="connsiteY14" fmla="*/ 179202 h 186150"/>
                <a:gd name="connsiteX15" fmla="*/ 25459 w 179028"/>
                <a:gd name="connsiteY15" fmla="*/ 159759 h 186150"/>
                <a:gd name="connsiteX16" fmla="*/ 6754 w 179028"/>
                <a:gd name="connsiteY16" fmla="*/ 130335 h 186150"/>
                <a:gd name="connsiteX17" fmla="*/ 0 w 179028"/>
                <a:gd name="connsiteY17" fmla="*/ 93075 h 186150"/>
                <a:gd name="connsiteX18" fmla="*/ 6754 w 179028"/>
                <a:gd name="connsiteY18" fmla="*/ 55816 h 186150"/>
                <a:gd name="connsiteX19" fmla="*/ 25459 w 179028"/>
                <a:gd name="connsiteY19" fmla="*/ 26392 h 186150"/>
                <a:gd name="connsiteX20" fmla="*/ 53738 w 179028"/>
                <a:gd name="connsiteY20" fmla="*/ 6949 h 186150"/>
                <a:gd name="connsiteX21" fmla="*/ 89366 w 179028"/>
                <a:gd name="connsiteY21" fmla="*/ 0 h 186150"/>
                <a:gd name="connsiteX22" fmla="*/ 124994 w 179028"/>
                <a:gd name="connsiteY22" fmla="*/ 6949 h 186150"/>
                <a:gd name="connsiteX23" fmla="*/ 153421 w 179028"/>
                <a:gd name="connsiteY23" fmla="*/ 26392 h 186150"/>
                <a:gd name="connsiteX24" fmla="*/ 172274 w 179028"/>
                <a:gd name="connsiteY24" fmla="*/ 55816 h 186150"/>
                <a:gd name="connsiteX25" fmla="*/ 179029 w 179028"/>
                <a:gd name="connsiteY25" fmla="*/ 93075 h 186150"/>
                <a:gd name="connsiteX26" fmla="*/ 172274 w 179028"/>
                <a:gd name="connsiteY26" fmla="*/ 130335 h 186150"/>
                <a:gd name="connsiteX27" fmla="*/ 153421 w 179028"/>
                <a:gd name="connsiteY27" fmla="*/ 159759 h 186150"/>
                <a:gd name="connsiteX28" fmla="*/ 124994 w 179028"/>
                <a:gd name="connsiteY28" fmla="*/ 179202 h 186150"/>
                <a:gd name="connsiteX29" fmla="*/ 89366 w 179028"/>
                <a:gd name="connsiteY29" fmla="*/ 186151 h 18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9028" h="186150">
                  <a:moveTo>
                    <a:pt x="95155" y="174544"/>
                  </a:moveTo>
                  <a:cubicBezTo>
                    <a:pt x="107254" y="174544"/>
                    <a:pt x="117868" y="171513"/>
                    <a:pt x="126998" y="165525"/>
                  </a:cubicBezTo>
                  <a:cubicBezTo>
                    <a:pt x="136127" y="159537"/>
                    <a:pt x="143327" y="151035"/>
                    <a:pt x="148448" y="140094"/>
                  </a:cubicBezTo>
                  <a:cubicBezTo>
                    <a:pt x="153570" y="129152"/>
                    <a:pt x="156168" y="116289"/>
                    <a:pt x="156168" y="101503"/>
                  </a:cubicBezTo>
                  <a:cubicBezTo>
                    <a:pt x="156168" y="83243"/>
                    <a:pt x="152976" y="67349"/>
                    <a:pt x="146518" y="53894"/>
                  </a:cubicBezTo>
                  <a:cubicBezTo>
                    <a:pt x="140135" y="40365"/>
                    <a:pt x="131525" y="29867"/>
                    <a:pt x="120689" y="22400"/>
                  </a:cubicBezTo>
                  <a:cubicBezTo>
                    <a:pt x="109852" y="14933"/>
                    <a:pt x="97902" y="11163"/>
                    <a:pt x="84690" y="11163"/>
                  </a:cubicBezTo>
                  <a:cubicBezTo>
                    <a:pt x="72591" y="11163"/>
                    <a:pt x="61903" y="14120"/>
                    <a:pt x="52551" y="20035"/>
                  </a:cubicBezTo>
                  <a:cubicBezTo>
                    <a:pt x="43198" y="25949"/>
                    <a:pt x="35924" y="34377"/>
                    <a:pt x="30729" y="45392"/>
                  </a:cubicBezTo>
                  <a:cubicBezTo>
                    <a:pt x="25533" y="56333"/>
                    <a:pt x="22861" y="69197"/>
                    <a:pt x="22861" y="83982"/>
                  </a:cubicBezTo>
                  <a:cubicBezTo>
                    <a:pt x="22861" y="102243"/>
                    <a:pt x="26053" y="118137"/>
                    <a:pt x="32510" y="131740"/>
                  </a:cubicBezTo>
                  <a:cubicBezTo>
                    <a:pt x="38893" y="145343"/>
                    <a:pt x="47578" y="155840"/>
                    <a:pt x="58489" y="163381"/>
                  </a:cubicBezTo>
                  <a:cubicBezTo>
                    <a:pt x="69400" y="170848"/>
                    <a:pt x="81647" y="174618"/>
                    <a:pt x="95155" y="174618"/>
                  </a:cubicBezTo>
                  <a:moveTo>
                    <a:pt x="89366" y="186151"/>
                  </a:moveTo>
                  <a:cubicBezTo>
                    <a:pt x="76525" y="186151"/>
                    <a:pt x="64649" y="183859"/>
                    <a:pt x="53738" y="179202"/>
                  </a:cubicBezTo>
                  <a:cubicBezTo>
                    <a:pt x="42827" y="174544"/>
                    <a:pt x="33401" y="168112"/>
                    <a:pt x="25459" y="159759"/>
                  </a:cubicBezTo>
                  <a:cubicBezTo>
                    <a:pt x="17517" y="151479"/>
                    <a:pt x="11282" y="141646"/>
                    <a:pt x="6754" y="130335"/>
                  </a:cubicBezTo>
                  <a:cubicBezTo>
                    <a:pt x="2301" y="119024"/>
                    <a:pt x="0" y="106604"/>
                    <a:pt x="0" y="93075"/>
                  </a:cubicBezTo>
                  <a:cubicBezTo>
                    <a:pt x="0" y="79547"/>
                    <a:pt x="2227" y="67127"/>
                    <a:pt x="6754" y="55816"/>
                  </a:cubicBezTo>
                  <a:cubicBezTo>
                    <a:pt x="11208" y="44505"/>
                    <a:pt x="17443" y="34672"/>
                    <a:pt x="25459" y="26392"/>
                  </a:cubicBezTo>
                  <a:cubicBezTo>
                    <a:pt x="33401" y="18112"/>
                    <a:pt x="42827" y="11607"/>
                    <a:pt x="53738" y="6949"/>
                  </a:cubicBezTo>
                  <a:cubicBezTo>
                    <a:pt x="64649" y="2292"/>
                    <a:pt x="76525" y="0"/>
                    <a:pt x="89366" y="0"/>
                  </a:cubicBezTo>
                  <a:cubicBezTo>
                    <a:pt x="102207" y="0"/>
                    <a:pt x="114083" y="2292"/>
                    <a:pt x="124994" y="6949"/>
                  </a:cubicBezTo>
                  <a:cubicBezTo>
                    <a:pt x="135904" y="11607"/>
                    <a:pt x="145405" y="18112"/>
                    <a:pt x="153421" y="26392"/>
                  </a:cubicBezTo>
                  <a:cubicBezTo>
                    <a:pt x="161512" y="34672"/>
                    <a:pt x="167747" y="44505"/>
                    <a:pt x="172274" y="55816"/>
                  </a:cubicBezTo>
                  <a:cubicBezTo>
                    <a:pt x="176728" y="67127"/>
                    <a:pt x="179029" y="79547"/>
                    <a:pt x="179029" y="93075"/>
                  </a:cubicBezTo>
                  <a:cubicBezTo>
                    <a:pt x="179029" y="106604"/>
                    <a:pt x="176802" y="119024"/>
                    <a:pt x="172274" y="130335"/>
                  </a:cubicBezTo>
                  <a:cubicBezTo>
                    <a:pt x="167821" y="141646"/>
                    <a:pt x="161512" y="151479"/>
                    <a:pt x="153421" y="159759"/>
                  </a:cubicBezTo>
                  <a:cubicBezTo>
                    <a:pt x="145331" y="168039"/>
                    <a:pt x="135904" y="174544"/>
                    <a:pt x="124994" y="179202"/>
                  </a:cubicBezTo>
                  <a:cubicBezTo>
                    <a:pt x="114083" y="183859"/>
                    <a:pt x="102207" y="186151"/>
                    <a:pt x="89366" y="186151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256D844F-F844-7AD9-F9DA-AE6FE0164239}"/>
                </a:ext>
              </a:extLst>
            </p:cNvPr>
            <p:cNvSpPr/>
            <p:nvPr/>
          </p:nvSpPr>
          <p:spPr>
            <a:xfrm>
              <a:off x="2136973" y="1414636"/>
              <a:ext cx="2593987" cy="8871"/>
            </a:xfrm>
            <a:custGeom>
              <a:avLst/>
              <a:gdLst>
                <a:gd name="connsiteX0" fmla="*/ 0 w 2593987"/>
                <a:gd name="connsiteY0" fmla="*/ 0 h 8871"/>
                <a:gd name="connsiteX1" fmla="*/ 2593987 w 2593987"/>
                <a:gd name="connsiteY1" fmla="*/ 0 h 8871"/>
                <a:gd name="connsiteX2" fmla="*/ 2593987 w 2593987"/>
                <a:gd name="connsiteY2" fmla="*/ 8871 h 8871"/>
                <a:gd name="connsiteX3" fmla="*/ 0 w 2593987"/>
                <a:gd name="connsiteY3" fmla="*/ 8871 h 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3987" h="8871">
                  <a:moveTo>
                    <a:pt x="0" y="0"/>
                  </a:moveTo>
                  <a:lnTo>
                    <a:pt x="2593987" y="0"/>
                  </a:lnTo>
                  <a:lnTo>
                    <a:pt x="2593987" y="8871"/>
                  </a:lnTo>
                  <a:lnTo>
                    <a:pt x="0" y="8871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F110A401-C667-CAD8-62F0-5D6B70110D91}"/>
                </a:ext>
              </a:extLst>
            </p:cNvPr>
            <p:cNvSpPr/>
            <p:nvPr/>
          </p:nvSpPr>
          <p:spPr>
            <a:xfrm>
              <a:off x="3505593" y="1539648"/>
              <a:ext cx="104878" cy="105643"/>
            </a:xfrm>
            <a:custGeom>
              <a:avLst/>
              <a:gdLst>
                <a:gd name="connsiteX0" fmla="*/ 55445 w 104878"/>
                <a:gd name="connsiteY0" fmla="*/ 97881 h 105643"/>
                <a:gd name="connsiteX1" fmla="*/ 72146 w 104878"/>
                <a:gd name="connsiteY1" fmla="*/ 92928 h 105643"/>
                <a:gd name="connsiteX2" fmla="*/ 83354 w 104878"/>
                <a:gd name="connsiteY2" fmla="*/ 78955 h 105643"/>
                <a:gd name="connsiteX3" fmla="*/ 87436 w 104878"/>
                <a:gd name="connsiteY3" fmla="*/ 57664 h 105643"/>
                <a:gd name="connsiteX4" fmla="*/ 82463 w 104878"/>
                <a:gd name="connsiteY4" fmla="*/ 31346 h 105643"/>
                <a:gd name="connsiteX5" fmla="*/ 68880 w 104878"/>
                <a:gd name="connsiteY5" fmla="*/ 13899 h 105643"/>
                <a:gd name="connsiteX6" fmla="*/ 49879 w 104878"/>
                <a:gd name="connsiteY6" fmla="*/ 7689 h 105643"/>
                <a:gd name="connsiteX7" fmla="*/ 33030 w 104878"/>
                <a:gd name="connsiteY7" fmla="*/ 12568 h 105643"/>
                <a:gd name="connsiteX8" fmla="*/ 21599 w 104878"/>
                <a:gd name="connsiteY8" fmla="*/ 26466 h 105643"/>
                <a:gd name="connsiteX9" fmla="*/ 17443 w 104878"/>
                <a:gd name="connsiteY9" fmla="*/ 47758 h 105643"/>
                <a:gd name="connsiteX10" fmla="*/ 22490 w 104878"/>
                <a:gd name="connsiteY10" fmla="*/ 74150 h 105643"/>
                <a:gd name="connsiteX11" fmla="*/ 36221 w 104878"/>
                <a:gd name="connsiteY11" fmla="*/ 91671 h 105643"/>
                <a:gd name="connsiteX12" fmla="*/ 55445 w 104878"/>
                <a:gd name="connsiteY12" fmla="*/ 97881 h 105643"/>
                <a:gd name="connsiteX13" fmla="*/ 52328 w 104878"/>
                <a:gd name="connsiteY13" fmla="*/ 105643 h 105643"/>
                <a:gd name="connsiteX14" fmla="*/ 31545 w 104878"/>
                <a:gd name="connsiteY14" fmla="*/ 101725 h 105643"/>
                <a:gd name="connsiteX15" fmla="*/ 14845 w 104878"/>
                <a:gd name="connsiteY15" fmla="*/ 90710 h 105643"/>
                <a:gd name="connsiteX16" fmla="*/ 3860 w 104878"/>
                <a:gd name="connsiteY16" fmla="*/ 74002 h 105643"/>
                <a:gd name="connsiteX17" fmla="*/ 0 w 104878"/>
                <a:gd name="connsiteY17" fmla="*/ 52859 h 105643"/>
                <a:gd name="connsiteX18" fmla="*/ 3860 w 104878"/>
                <a:gd name="connsiteY18" fmla="*/ 31715 h 105643"/>
                <a:gd name="connsiteX19" fmla="*/ 14845 w 104878"/>
                <a:gd name="connsiteY19" fmla="*/ 15007 h 105643"/>
                <a:gd name="connsiteX20" fmla="*/ 31545 w 104878"/>
                <a:gd name="connsiteY20" fmla="*/ 3992 h 105643"/>
                <a:gd name="connsiteX21" fmla="*/ 52328 w 104878"/>
                <a:gd name="connsiteY21" fmla="*/ 0 h 105643"/>
                <a:gd name="connsiteX22" fmla="*/ 73111 w 104878"/>
                <a:gd name="connsiteY22" fmla="*/ 3992 h 105643"/>
                <a:gd name="connsiteX23" fmla="*/ 89811 w 104878"/>
                <a:gd name="connsiteY23" fmla="*/ 15007 h 105643"/>
                <a:gd name="connsiteX24" fmla="*/ 100871 w 104878"/>
                <a:gd name="connsiteY24" fmla="*/ 31715 h 105643"/>
                <a:gd name="connsiteX25" fmla="*/ 104879 w 104878"/>
                <a:gd name="connsiteY25" fmla="*/ 52859 h 105643"/>
                <a:gd name="connsiteX26" fmla="*/ 100871 w 104878"/>
                <a:gd name="connsiteY26" fmla="*/ 74002 h 105643"/>
                <a:gd name="connsiteX27" fmla="*/ 89811 w 104878"/>
                <a:gd name="connsiteY27" fmla="*/ 90710 h 105643"/>
                <a:gd name="connsiteX28" fmla="*/ 73111 w 104878"/>
                <a:gd name="connsiteY28" fmla="*/ 101725 h 105643"/>
                <a:gd name="connsiteX29" fmla="*/ 52328 w 104878"/>
                <a:gd name="connsiteY29" fmla="*/ 105643 h 10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4878" h="105643">
                  <a:moveTo>
                    <a:pt x="55445" y="97881"/>
                  </a:moveTo>
                  <a:cubicBezTo>
                    <a:pt x="61755" y="97881"/>
                    <a:pt x="67321" y="96254"/>
                    <a:pt x="72146" y="92928"/>
                  </a:cubicBezTo>
                  <a:cubicBezTo>
                    <a:pt x="76896" y="89601"/>
                    <a:pt x="80682" y="84943"/>
                    <a:pt x="83354" y="78955"/>
                  </a:cubicBezTo>
                  <a:cubicBezTo>
                    <a:pt x="86026" y="72967"/>
                    <a:pt x="87436" y="65870"/>
                    <a:pt x="87436" y="57664"/>
                  </a:cubicBezTo>
                  <a:cubicBezTo>
                    <a:pt x="87436" y="47610"/>
                    <a:pt x="85803" y="38886"/>
                    <a:pt x="82463" y="31346"/>
                  </a:cubicBezTo>
                  <a:cubicBezTo>
                    <a:pt x="79123" y="23805"/>
                    <a:pt x="74595" y="18038"/>
                    <a:pt x="68880" y="13899"/>
                  </a:cubicBezTo>
                  <a:cubicBezTo>
                    <a:pt x="63165" y="9759"/>
                    <a:pt x="56856" y="7689"/>
                    <a:pt x="49879" y="7689"/>
                  </a:cubicBezTo>
                  <a:cubicBezTo>
                    <a:pt x="43570" y="7689"/>
                    <a:pt x="37929" y="9315"/>
                    <a:pt x="33030" y="12568"/>
                  </a:cubicBezTo>
                  <a:cubicBezTo>
                    <a:pt x="28131" y="15821"/>
                    <a:pt x="24346" y="20478"/>
                    <a:pt x="21599" y="26466"/>
                  </a:cubicBezTo>
                  <a:cubicBezTo>
                    <a:pt x="18853" y="32454"/>
                    <a:pt x="17443" y="39552"/>
                    <a:pt x="17443" y="47758"/>
                  </a:cubicBezTo>
                  <a:cubicBezTo>
                    <a:pt x="17443" y="57812"/>
                    <a:pt x="19150" y="66609"/>
                    <a:pt x="22490" y="74150"/>
                  </a:cubicBezTo>
                  <a:cubicBezTo>
                    <a:pt x="25904" y="81691"/>
                    <a:pt x="30432" y="87531"/>
                    <a:pt x="36221" y="91671"/>
                  </a:cubicBezTo>
                  <a:cubicBezTo>
                    <a:pt x="42011" y="95811"/>
                    <a:pt x="48394" y="97881"/>
                    <a:pt x="55445" y="97881"/>
                  </a:cubicBezTo>
                  <a:moveTo>
                    <a:pt x="52328" y="105643"/>
                  </a:moveTo>
                  <a:cubicBezTo>
                    <a:pt x="44831" y="105643"/>
                    <a:pt x="37929" y="104313"/>
                    <a:pt x="31545" y="101725"/>
                  </a:cubicBezTo>
                  <a:cubicBezTo>
                    <a:pt x="25162" y="99064"/>
                    <a:pt x="19595" y="95441"/>
                    <a:pt x="14845" y="90710"/>
                  </a:cubicBezTo>
                  <a:cubicBezTo>
                    <a:pt x="10095" y="85978"/>
                    <a:pt x="6457" y="80434"/>
                    <a:pt x="3860" y="74002"/>
                  </a:cubicBezTo>
                  <a:cubicBezTo>
                    <a:pt x="1262" y="67570"/>
                    <a:pt x="0" y="60547"/>
                    <a:pt x="0" y="52859"/>
                  </a:cubicBezTo>
                  <a:cubicBezTo>
                    <a:pt x="0" y="45170"/>
                    <a:pt x="1336" y="38147"/>
                    <a:pt x="3860" y="31715"/>
                  </a:cubicBezTo>
                  <a:cubicBezTo>
                    <a:pt x="6457" y="25283"/>
                    <a:pt x="10095" y="19739"/>
                    <a:pt x="14845" y="15007"/>
                  </a:cubicBezTo>
                  <a:cubicBezTo>
                    <a:pt x="19595" y="10276"/>
                    <a:pt x="25162" y="6654"/>
                    <a:pt x="31545" y="3992"/>
                  </a:cubicBezTo>
                  <a:cubicBezTo>
                    <a:pt x="37929" y="1331"/>
                    <a:pt x="44831" y="0"/>
                    <a:pt x="52328" y="0"/>
                  </a:cubicBezTo>
                  <a:cubicBezTo>
                    <a:pt x="59825" y="0"/>
                    <a:pt x="66727" y="1331"/>
                    <a:pt x="73111" y="3992"/>
                  </a:cubicBezTo>
                  <a:cubicBezTo>
                    <a:pt x="79494" y="6654"/>
                    <a:pt x="85061" y="10276"/>
                    <a:pt x="89811" y="15007"/>
                  </a:cubicBezTo>
                  <a:cubicBezTo>
                    <a:pt x="94562" y="19739"/>
                    <a:pt x="98199" y="25283"/>
                    <a:pt x="100871" y="31715"/>
                  </a:cubicBezTo>
                  <a:cubicBezTo>
                    <a:pt x="103543" y="38147"/>
                    <a:pt x="104879" y="45170"/>
                    <a:pt x="104879" y="52859"/>
                  </a:cubicBezTo>
                  <a:cubicBezTo>
                    <a:pt x="104879" y="60547"/>
                    <a:pt x="103543" y="67570"/>
                    <a:pt x="100871" y="74002"/>
                  </a:cubicBezTo>
                  <a:cubicBezTo>
                    <a:pt x="98199" y="80434"/>
                    <a:pt x="94562" y="85978"/>
                    <a:pt x="89811" y="90710"/>
                  </a:cubicBezTo>
                  <a:cubicBezTo>
                    <a:pt x="85061" y="95441"/>
                    <a:pt x="79494" y="99064"/>
                    <a:pt x="73111" y="101725"/>
                  </a:cubicBezTo>
                  <a:cubicBezTo>
                    <a:pt x="66727" y="104386"/>
                    <a:pt x="59825" y="105643"/>
                    <a:pt x="52328" y="105643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3B9E3A85-5432-F826-D9EC-E789E3248FFE}"/>
                </a:ext>
              </a:extLst>
            </p:cNvPr>
            <p:cNvSpPr/>
            <p:nvPr/>
          </p:nvSpPr>
          <p:spPr>
            <a:xfrm>
              <a:off x="3630141" y="1541275"/>
              <a:ext cx="76673" cy="102464"/>
            </a:xfrm>
            <a:custGeom>
              <a:avLst/>
              <a:gdLst>
                <a:gd name="connsiteX0" fmla="*/ 0 w 76673"/>
                <a:gd name="connsiteY0" fmla="*/ 102464 h 102464"/>
                <a:gd name="connsiteX1" fmla="*/ 0 w 76673"/>
                <a:gd name="connsiteY1" fmla="*/ 100025 h 102464"/>
                <a:gd name="connsiteX2" fmla="*/ 12618 w 76673"/>
                <a:gd name="connsiteY2" fmla="*/ 93815 h 102464"/>
                <a:gd name="connsiteX3" fmla="*/ 12618 w 76673"/>
                <a:gd name="connsiteY3" fmla="*/ 8724 h 102464"/>
                <a:gd name="connsiteX4" fmla="*/ 0 w 76673"/>
                <a:gd name="connsiteY4" fmla="*/ 2514 h 102464"/>
                <a:gd name="connsiteX5" fmla="*/ 0 w 76673"/>
                <a:gd name="connsiteY5" fmla="*/ 0 h 102464"/>
                <a:gd name="connsiteX6" fmla="*/ 76674 w 76673"/>
                <a:gd name="connsiteY6" fmla="*/ 0 h 102464"/>
                <a:gd name="connsiteX7" fmla="*/ 76674 w 76673"/>
                <a:gd name="connsiteY7" fmla="*/ 26762 h 102464"/>
                <a:gd name="connsiteX8" fmla="*/ 74150 w 76673"/>
                <a:gd name="connsiteY8" fmla="*/ 26762 h 102464"/>
                <a:gd name="connsiteX9" fmla="*/ 64352 w 76673"/>
                <a:gd name="connsiteY9" fmla="*/ 8576 h 102464"/>
                <a:gd name="connsiteX10" fmla="*/ 28947 w 76673"/>
                <a:gd name="connsiteY10" fmla="*/ 8576 h 102464"/>
                <a:gd name="connsiteX11" fmla="*/ 28947 w 76673"/>
                <a:gd name="connsiteY11" fmla="*/ 45540 h 102464"/>
                <a:gd name="connsiteX12" fmla="*/ 53293 w 76673"/>
                <a:gd name="connsiteY12" fmla="*/ 45540 h 102464"/>
                <a:gd name="connsiteX13" fmla="*/ 61235 w 76673"/>
                <a:gd name="connsiteY13" fmla="*/ 32454 h 102464"/>
                <a:gd name="connsiteX14" fmla="*/ 63759 w 76673"/>
                <a:gd name="connsiteY14" fmla="*/ 32454 h 102464"/>
                <a:gd name="connsiteX15" fmla="*/ 63759 w 76673"/>
                <a:gd name="connsiteY15" fmla="*/ 66461 h 102464"/>
                <a:gd name="connsiteX16" fmla="*/ 61235 w 76673"/>
                <a:gd name="connsiteY16" fmla="*/ 66461 h 102464"/>
                <a:gd name="connsiteX17" fmla="*/ 53293 w 76673"/>
                <a:gd name="connsiteY17" fmla="*/ 53746 h 102464"/>
                <a:gd name="connsiteX18" fmla="*/ 28947 w 76673"/>
                <a:gd name="connsiteY18" fmla="*/ 53746 h 102464"/>
                <a:gd name="connsiteX19" fmla="*/ 28947 w 76673"/>
                <a:gd name="connsiteY19" fmla="*/ 93815 h 102464"/>
                <a:gd name="connsiteX20" fmla="*/ 43347 w 76673"/>
                <a:gd name="connsiteY20" fmla="*/ 100025 h 102464"/>
                <a:gd name="connsiteX21" fmla="*/ 43347 w 76673"/>
                <a:gd name="connsiteY21" fmla="*/ 102464 h 102464"/>
                <a:gd name="connsiteX22" fmla="*/ 0 w 76673"/>
                <a:gd name="connsiteY22" fmla="*/ 102464 h 10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6673" h="102464">
                  <a:moveTo>
                    <a:pt x="0" y="102464"/>
                  </a:moveTo>
                  <a:lnTo>
                    <a:pt x="0" y="100025"/>
                  </a:lnTo>
                  <a:lnTo>
                    <a:pt x="12618" y="93815"/>
                  </a:lnTo>
                  <a:lnTo>
                    <a:pt x="12618" y="8724"/>
                  </a:lnTo>
                  <a:lnTo>
                    <a:pt x="0" y="2514"/>
                  </a:lnTo>
                  <a:lnTo>
                    <a:pt x="0" y="0"/>
                  </a:lnTo>
                  <a:lnTo>
                    <a:pt x="76674" y="0"/>
                  </a:lnTo>
                  <a:lnTo>
                    <a:pt x="76674" y="26762"/>
                  </a:lnTo>
                  <a:lnTo>
                    <a:pt x="74150" y="26762"/>
                  </a:lnTo>
                  <a:lnTo>
                    <a:pt x="64352" y="8576"/>
                  </a:lnTo>
                  <a:lnTo>
                    <a:pt x="28947" y="8576"/>
                  </a:lnTo>
                  <a:lnTo>
                    <a:pt x="28947" y="45540"/>
                  </a:lnTo>
                  <a:lnTo>
                    <a:pt x="53293" y="45540"/>
                  </a:lnTo>
                  <a:lnTo>
                    <a:pt x="61235" y="32454"/>
                  </a:lnTo>
                  <a:lnTo>
                    <a:pt x="63759" y="32454"/>
                  </a:lnTo>
                  <a:lnTo>
                    <a:pt x="63759" y="66461"/>
                  </a:lnTo>
                  <a:lnTo>
                    <a:pt x="61235" y="66461"/>
                  </a:lnTo>
                  <a:lnTo>
                    <a:pt x="53293" y="53746"/>
                  </a:lnTo>
                  <a:lnTo>
                    <a:pt x="28947" y="53746"/>
                  </a:lnTo>
                  <a:lnTo>
                    <a:pt x="28947" y="93815"/>
                  </a:lnTo>
                  <a:lnTo>
                    <a:pt x="43347" y="100025"/>
                  </a:lnTo>
                  <a:lnTo>
                    <a:pt x="43347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57CDCD9D-89A3-77D5-50AA-B62708D35B87}"/>
                </a:ext>
              </a:extLst>
            </p:cNvPr>
            <p:cNvSpPr/>
            <p:nvPr/>
          </p:nvSpPr>
          <p:spPr>
            <a:xfrm>
              <a:off x="4097086" y="1528485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DB7D0659-BD50-8B16-3315-DDA153F86ADF}"/>
                </a:ext>
              </a:extLst>
            </p:cNvPr>
            <p:cNvSpPr/>
            <p:nvPr/>
          </p:nvSpPr>
          <p:spPr>
            <a:xfrm>
              <a:off x="4194542" y="1527524"/>
              <a:ext cx="188381" cy="130039"/>
            </a:xfrm>
            <a:custGeom>
              <a:avLst/>
              <a:gdLst>
                <a:gd name="connsiteX0" fmla="*/ 50992 w 188381"/>
                <a:gd name="connsiteY0" fmla="*/ 130040 h 130039"/>
                <a:gd name="connsiteX1" fmla="*/ 14771 w 188381"/>
                <a:gd name="connsiteY1" fmla="*/ 11237 h 130039"/>
                <a:gd name="connsiteX2" fmla="*/ 0 w 188381"/>
                <a:gd name="connsiteY2" fmla="*/ 4066 h 130039"/>
                <a:gd name="connsiteX3" fmla="*/ 0 w 188381"/>
                <a:gd name="connsiteY3" fmla="*/ 961 h 130039"/>
                <a:gd name="connsiteX4" fmla="*/ 52402 w 188381"/>
                <a:gd name="connsiteY4" fmla="*/ 961 h 130039"/>
                <a:gd name="connsiteX5" fmla="*/ 52402 w 188381"/>
                <a:gd name="connsiteY5" fmla="*/ 4066 h 130039"/>
                <a:gd name="connsiteX6" fmla="*/ 35850 w 188381"/>
                <a:gd name="connsiteY6" fmla="*/ 11237 h 130039"/>
                <a:gd name="connsiteX7" fmla="*/ 59602 w 188381"/>
                <a:gd name="connsiteY7" fmla="*/ 93149 h 130039"/>
                <a:gd name="connsiteX8" fmla="*/ 60790 w 188381"/>
                <a:gd name="connsiteY8" fmla="*/ 93149 h 130039"/>
                <a:gd name="connsiteX9" fmla="*/ 94487 w 188381"/>
                <a:gd name="connsiteY9" fmla="*/ 0 h 130039"/>
                <a:gd name="connsiteX10" fmla="*/ 102652 w 188381"/>
                <a:gd name="connsiteY10" fmla="*/ 0 h 130039"/>
                <a:gd name="connsiteX11" fmla="*/ 136944 w 188381"/>
                <a:gd name="connsiteY11" fmla="*/ 93149 h 130039"/>
                <a:gd name="connsiteX12" fmla="*/ 138131 w 188381"/>
                <a:gd name="connsiteY12" fmla="*/ 93149 h 130039"/>
                <a:gd name="connsiteX13" fmla="*/ 161660 w 188381"/>
                <a:gd name="connsiteY13" fmla="*/ 11459 h 130039"/>
                <a:gd name="connsiteX14" fmla="*/ 145108 w 188381"/>
                <a:gd name="connsiteY14" fmla="*/ 4066 h 130039"/>
                <a:gd name="connsiteX15" fmla="*/ 145108 w 188381"/>
                <a:gd name="connsiteY15" fmla="*/ 961 h 130039"/>
                <a:gd name="connsiteX16" fmla="*/ 188381 w 188381"/>
                <a:gd name="connsiteY16" fmla="*/ 961 h 130039"/>
                <a:gd name="connsiteX17" fmla="*/ 188381 w 188381"/>
                <a:gd name="connsiteY17" fmla="*/ 4066 h 130039"/>
                <a:gd name="connsiteX18" fmla="*/ 175318 w 188381"/>
                <a:gd name="connsiteY18" fmla="*/ 11089 h 130039"/>
                <a:gd name="connsiteX19" fmla="*/ 138725 w 188381"/>
                <a:gd name="connsiteY19" fmla="*/ 130040 h 130039"/>
                <a:gd name="connsiteX20" fmla="*/ 130709 w 188381"/>
                <a:gd name="connsiteY20" fmla="*/ 130040 h 130039"/>
                <a:gd name="connsiteX21" fmla="*/ 95601 w 188381"/>
                <a:gd name="connsiteY21" fmla="*/ 37038 h 130039"/>
                <a:gd name="connsiteX22" fmla="*/ 94265 w 188381"/>
                <a:gd name="connsiteY22" fmla="*/ 37038 h 130039"/>
                <a:gd name="connsiteX23" fmla="*/ 58785 w 188381"/>
                <a:gd name="connsiteY23" fmla="*/ 130040 h 130039"/>
                <a:gd name="connsiteX24" fmla="*/ 50992 w 188381"/>
                <a:gd name="connsiteY24" fmla="*/ 13004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50992" y="130040"/>
                  </a:moveTo>
                  <a:lnTo>
                    <a:pt x="14771" y="11237"/>
                  </a:lnTo>
                  <a:lnTo>
                    <a:pt x="0" y="4066"/>
                  </a:lnTo>
                  <a:lnTo>
                    <a:pt x="0" y="961"/>
                  </a:lnTo>
                  <a:lnTo>
                    <a:pt x="52402" y="961"/>
                  </a:lnTo>
                  <a:lnTo>
                    <a:pt x="52402" y="4066"/>
                  </a:lnTo>
                  <a:lnTo>
                    <a:pt x="35850" y="11237"/>
                  </a:lnTo>
                  <a:lnTo>
                    <a:pt x="59602" y="93149"/>
                  </a:lnTo>
                  <a:lnTo>
                    <a:pt x="60790" y="93149"/>
                  </a:lnTo>
                  <a:lnTo>
                    <a:pt x="94487" y="0"/>
                  </a:lnTo>
                  <a:lnTo>
                    <a:pt x="102652" y="0"/>
                  </a:lnTo>
                  <a:lnTo>
                    <a:pt x="136944" y="93149"/>
                  </a:lnTo>
                  <a:lnTo>
                    <a:pt x="138131" y="93149"/>
                  </a:lnTo>
                  <a:lnTo>
                    <a:pt x="161660" y="11459"/>
                  </a:lnTo>
                  <a:lnTo>
                    <a:pt x="145108" y="4066"/>
                  </a:lnTo>
                  <a:lnTo>
                    <a:pt x="145108" y="961"/>
                  </a:lnTo>
                  <a:lnTo>
                    <a:pt x="188381" y="961"/>
                  </a:lnTo>
                  <a:lnTo>
                    <a:pt x="188381" y="4066"/>
                  </a:lnTo>
                  <a:lnTo>
                    <a:pt x="175318" y="11089"/>
                  </a:lnTo>
                  <a:lnTo>
                    <a:pt x="138725" y="130040"/>
                  </a:lnTo>
                  <a:lnTo>
                    <a:pt x="130709" y="130040"/>
                  </a:lnTo>
                  <a:lnTo>
                    <a:pt x="95601" y="37038"/>
                  </a:lnTo>
                  <a:lnTo>
                    <a:pt x="94265" y="37038"/>
                  </a:lnTo>
                  <a:lnTo>
                    <a:pt x="58785" y="130040"/>
                  </a:lnTo>
                  <a:lnTo>
                    <a:pt x="50992" y="130040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86BDAF5E-0F41-66AA-0FCC-0646F8031363}"/>
                </a:ext>
              </a:extLst>
            </p:cNvPr>
            <p:cNvSpPr/>
            <p:nvPr/>
          </p:nvSpPr>
          <p:spPr>
            <a:xfrm>
              <a:off x="4498268" y="1528485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128 h 128043"/>
                <a:gd name="connsiteX10" fmla="*/ 35999 w 129298"/>
                <a:gd name="connsiteY10" fmla="*/ 10867 h 128043"/>
                <a:gd name="connsiteX11" fmla="*/ 70513 w 129298"/>
                <a:gd name="connsiteY11" fmla="*/ 57664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9 w 129298"/>
                <a:gd name="connsiteY16" fmla="*/ 0 h 128043"/>
                <a:gd name="connsiteX17" fmla="*/ 129299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128"/>
                  </a:lnTo>
                  <a:lnTo>
                    <a:pt x="35999" y="10867"/>
                  </a:lnTo>
                  <a:lnTo>
                    <a:pt x="70513" y="57664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9" y="0"/>
                  </a:lnTo>
                  <a:lnTo>
                    <a:pt x="129299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EF8FBBBB-68AB-FB99-A8D4-1483EB15592B}"/>
                </a:ext>
              </a:extLst>
            </p:cNvPr>
            <p:cNvSpPr/>
            <p:nvPr/>
          </p:nvSpPr>
          <p:spPr>
            <a:xfrm>
              <a:off x="3940547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36D604B2-852B-70C0-5851-090C733B53AC}"/>
                </a:ext>
              </a:extLst>
            </p:cNvPr>
            <p:cNvSpPr/>
            <p:nvPr/>
          </p:nvSpPr>
          <p:spPr>
            <a:xfrm>
              <a:off x="4370825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6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2E8E6AAA-1E8D-3801-9723-204AE2980D7B}"/>
                </a:ext>
              </a:extLst>
            </p:cNvPr>
            <p:cNvSpPr/>
            <p:nvPr/>
          </p:nvSpPr>
          <p:spPr>
            <a:xfrm>
              <a:off x="3753428" y="1500171"/>
              <a:ext cx="175540" cy="186224"/>
            </a:xfrm>
            <a:custGeom>
              <a:avLst/>
              <a:gdLst>
                <a:gd name="connsiteX0" fmla="*/ 91518 w 175540"/>
                <a:gd name="connsiteY0" fmla="*/ 186151 h 186224"/>
                <a:gd name="connsiteX1" fmla="*/ 44386 w 175540"/>
                <a:gd name="connsiteY1" fmla="*/ 174618 h 186224"/>
                <a:gd name="connsiteX2" fmla="*/ 11802 w 175540"/>
                <a:gd name="connsiteY2" fmla="*/ 143273 h 186224"/>
                <a:gd name="connsiteX3" fmla="*/ 0 w 175540"/>
                <a:gd name="connsiteY3" fmla="*/ 97955 h 186224"/>
                <a:gd name="connsiteX4" fmla="*/ 7571 w 175540"/>
                <a:gd name="connsiteY4" fmla="*/ 59069 h 186224"/>
                <a:gd name="connsiteX5" fmla="*/ 28353 w 175540"/>
                <a:gd name="connsiteY5" fmla="*/ 28019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4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6 w 175540"/>
                <a:gd name="connsiteY17" fmla="*/ 48053 h 186224"/>
                <a:gd name="connsiteX18" fmla="*/ 20486 w 175540"/>
                <a:gd name="connsiteY18" fmla="*/ 85387 h 186224"/>
                <a:gd name="connsiteX19" fmla="*/ 30951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8" y="186151"/>
                  </a:moveTo>
                  <a:cubicBezTo>
                    <a:pt x="73927" y="186151"/>
                    <a:pt x="58192" y="182307"/>
                    <a:pt x="44386" y="174618"/>
                  </a:cubicBezTo>
                  <a:cubicBezTo>
                    <a:pt x="30580" y="166930"/>
                    <a:pt x="19669" y="156506"/>
                    <a:pt x="11802" y="143273"/>
                  </a:cubicBezTo>
                  <a:cubicBezTo>
                    <a:pt x="3934" y="130039"/>
                    <a:pt x="0" y="114958"/>
                    <a:pt x="0" y="97955"/>
                  </a:cubicBezTo>
                  <a:cubicBezTo>
                    <a:pt x="0" y="83908"/>
                    <a:pt x="2524" y="70971"/>
                    <a:pt x="7571" y="59069"/>
                  </a:cubicBezTo>
                  <a:cubicBezTo>
                    <a:pt x="12618" y="47240"/>
                    <a:pt x="19521" y="36890"/>
                    <a:pt x="28353" y="28019"/>
                  </a:cubicBezTo>
                  <a:cubicBezTo>
                    <a:pt x="37186" y="19147"/>
                    <a:pt x="47429" y="12272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4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69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6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1" y="132183"/>
                  </a:cubicBezTo>
                  <a:cubicBezTo>
                    <a:pt x="37928" y="145121"/>
                    <a:pt x="47206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4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098280CF-0673-669E-D643-A0EBE63420F8}"/>
                </a:ext>
              </a:extLst>
            </p:cNvPr>
            <p:cNvSpPr/>
            <p:nvPr/>
          </p:nvSpPr>
          <p:spPr>
            <a:xfrm>
              <a:off x="2338418" y="1528411"/>
              <a:ext cx="134642" cy="129004"/>
            </a:xfrm>
            <a:custGeom>
              <a:avLst/>
              <a:gdLst>
                <a:gd name="connsiteX0" fmla="*/ 0 w 134642"/>
                <a:gd name="connsiteY0" fmla="*/ 128043 h 129004"/>
                <a:gd name="connsiteX1" fmla="*/ 0 w 134642"/>
                <a:gd name="connsiteY1" fmla="*/ 124938 h 129004"/>
                <a:gd name="connsiteX2" fmla="*/ 15810 w 134642"/>
                <a:gd name="connsiteY2" fmla="*/ 117176 h 129004"/>
                <a:gd name="connsiteX3" fmla="*/ 15810 w 134642"/>
                <a:gd name="connsiteY3" fmla="*/ 11237 h 129004"/>
                <a:gd name="connsiteX4" fmla="*/ 223 w 134642"/>
                <a:gd name="connsiteY4" fmla="*/ 3105 h 129004"/>
                <a:gd name="connsiteX5" fmla="*/ 223 w 134642"/>
                <a:gd name="connsiteY5" fmla="*/ 0 h 129004"/>
                <a:gd name="connsiteX6" fmla="*/ 30803 w 134642"/>
                <a:gd name="connsiteY6" fmla="*/ 0 h 129004"/>
                <a:gd name="connsiteX7" fmla="*/ 105398 w 134642"/>
                <a:gd name="connsiteY7" fmla="*/ 91375 h 129004"/>
                <a:gd name="connsiteX8" fmla="*/ 105398 w 134642"/>
                <a:gd name="connsiteY8" fmla="*/ 10646 h 129004"/>
                <a:gd name="connsiteX9" fmla="*/ 85358 w 134642"/>
                <a:gd name="connsiteY9" fmla="*/ 3105 h 129004"/>
                <a:gd name="connsiteX10" fmla="*/ 85358 w 134642"/>
                <a:gd name="connsiteY10" fmla="*/ 0 h 129004"/>
                <a:gd name="connsiteX11" fmla="*/ 134643 w 134642"/>
                <a:gd name="connsiteY11" fmla="*/ 0 h 129004"/>
                <a:gd name="connsiteX12" fmla="*/ 134643 w 134642"/>
                <a:gd name="connsiteY12" fmla="*/ 3105 h 129004"/>
                <a:gd name="connsiteX13" fmla="*/ 119056 w 134642"/>
                <a:gd name="connsiteY13" fmla="*/ 10646 h 129004"/>
                <a:gd name="connsiteX14" fmla="*/ 119056 w 134642"/>
                <a:gd name="connsiteY14" fmla="*/ 129005 h 129004"/>
                <a:gd name="connsiteX15" fmla="*/ 110668 w 134642"/>
                <a:gd name="connsiteY15" fmla="*/ 129005 h 129004"/>
                <a:gd name="connsiteX16" fmla="*/ 29393 w 134642"/>
                <a:gd name="connsiteY16" fmla="*/ 29719 h 129004"/>
                <a:gd name="connsiteX17" fmla="*/ 29393 w 134642"/>
                <a:gd name="connsiteY17" fmla="*/ 117398 h 129004"/>
                <a:gd name="connsiteX18" fmla="*/ 49508 w 134642"/>
                <a:gd name="connsiteY18" fmla="*/ 124938 h 129004"/>
                <a:gd name="connsiteX19" fmla="*/ 49508 w 134642"/>
                <a:gd name="connsiteY19" fmla="*/ 128043 h 129004"/>
                <a:gd name="connsiteX20" fmla="*/ 0 w 134642"/>
                <a:gd name="connsiteY20" fmla="*/ 128043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34642" h="129004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1237"/>
                  </a:lnTo>
                  <a:lnTo>
                    <a:pt x="223" y="3105"/>
                  </a:lnTo>
                  <a:lnTo>
                    <a:pt x="223" y="0"/>
                  </a:lnTo>
                  <a:lnTo>
                    <a:pt x="30803" y="0"/>
                  </a:lnTo>
                  <a:lnTo>
                    <a:pt x="105398" y="91375"/>
                  </a:lnTo>
                  <a:lnTo>
                    <a:pt x="105398" y="10646"/>
                  </a:lnTo>
                  <a:lnTo>
                    <a:pt x="85358" y="3105"/>
                  </a:lnTo>
                  <a:lnTo>
                    <a:pt x="85358" y="0"/>
                  </a:lnTo>
                  <a:lnTo>
                    <a:pt x="134643" y="0"/>
                  </a:lnTo>
                  <a:lnTo>
                    <a:pt x="134643" y="3105"/>
                  </a:lnTo>
                  <a:lnTo>
                    <a:pt x="119056" y="10646"/>
                  </a:lnTo>
                  <a:lnTo>
                    <a:pt x="119056" y="129005"/>
                  </a:lnTo>
                  <a:lnTo>
                    <a:pt x="110668" y="129005"/>
                  </a:lnTo>
                  <a:lnTo>
                    <a:pt x="29393" y="29719"/>
                  </a:lnTo>
                  <a:lnTo>
                    <a:pt x="29393" y="117398"/>
                  </a:lnTo>
                  <a:lnTo>
                    <a:pt x="49508" y="124938"/>
                  </a:lnTo>
                  <a:lnTo>
                    <a:pt x="49508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6B9A12FF-2A22-04A2-D2F8-109B44947023}"/>
                </a:ext>
              </a:extLst>
            </p:cNvPr>
            <p:cNvSpPr/>
            <p:nvPr/>
          </p:nvSpPr>
          <p:spPr>
            <a:xfrm>
              <a:off x="2499113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8D01DD2E-FF2F-0773-23E5-3645ACF2FA5F}"/>
                </a:ext>
              </a:extLst>
            </p:cNvPr>
            <p:cNvSpPr/>
            <p:nvPr/>
          </p:nvSpPr>
          <p:spPr>
            <a:xfrm>
              <a:off x="2575119" y="1528411"/>
              <a:ext cx="133084" cy="129004"/>
            </a:xfrm>
            <a:custGeom>
              <a:avLst/>
              <a:gdLst>
                <a:gd name="connsiteX0" fmla="*/ 63313 w 133084"/>
                <a:gd name="connsiteY0" fmla="*/ 129005 h 129004"/>
                <a:gd name="connsiteX1" fmla="*/ 13509 w 133084"/>
                <a:gd name="connsiteY1" fmla="*/ 10054 h 129004"/>
                <a:gd name="connsiteX2" fmla="*/ 0 w 133084"/>
                <a:gd name="connsiteY2" fmla="*/ 3105 h 129004"/>
                <a:gd name="connsiteX3" fmla="*/ 0 w 133084"/>
                <a:gd name="connsiteY3" fmla="*/ 0 h 129004"/>
                <a:gd name="connsiteX4" fmla="*/ 51660 w 133084"/>
                <a:gd name="connsiteY4" fmla="*/ 0 h 129004"/>
                <a:gd name="connsiteX5" fmla="*/ 51660 w 133084"/>
                <a:gd name="connsiteY5" fmla="*/ 3105 h 129004"/>
                <a:gd name="connsiteX6" fmla="*/ 34737 w 133084"/>
                <a:gd name="connsiteY6" fmla="*/ 10498 h 129004"/>
                <a:gd name="connsiteX7" fmla="*/ 71107 w 133084"/>
                <a:gd name="connsiteY7" fmla="*/ 97807 h 129004"/>
                <a:gd name="connsiteX8" fmla="*/ 72146 w 133084"/>
                <a:gd name="connsiteY8" fmla="*/ 97807 h 129004"/>
                <a:gd name="connsiteX9" fmla="*/ 108145 w 133084"/>
                <a:gd name="connsiteY9" fmla="*/ 9906 h 129004"/>
                <a:gd name="connsiteX10" fmla="*/ 91964 w 133084"/>
                <a:gd name="connsiteY10" fmla="*/ 3105 h 129004"/>
                <a:gd name="connsiteX11" fmla="*/ 91964 w 133084"/>
                <a:gd name="connsiteY11" fmla="*/ 0 h 129004"/>
                <a:gd name="connsiteX12" fmla="*/ 133084 w 133084"/>
                <a:gd name="connsiteY12" fmla="*/ 0 h 129004"/>
                <a:gd name="connsiteX13" fmla="*/ 133084 w 133084"/>
                <a:gd name="connsiteY13" fmla="*/ 3105 h 129004"/>
                <a:gd name="connsiteX14" fmla="*/ 121950 w 133084"/>
                <a:gd name="connsiteY14" fmla="*/ 9093 h 129004"/>
                <a:gd name="connsiteX15" fmla="*/ 71107 w 133084"/>
                <a:gd name="connsiteY15" fmla="*/ 129005 h 129004"/>
                <a:gd name="connsiteX16" fmla="*/ 63313 w 133084"/>
                <a:gd name="connsiteY16" fmla="*/ 129005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3084" h="129004">
                  <a:moveTo>
                    <a:pt x="63313" y="129005"/>
                  </a:moveTo>
                  <a:lnTo>
                    <a:pt x="13509" y="10054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1660" y="0"/>
                  </a:lnTo>
                  <a:lnTo>
                    <a:pt x="51660" y="3105"/>
                  </a:lnTo>
                  <a:lnTo>
                    <a:pt x="34737" y="10498"/>
                  </a:lnTo>
                  <a:lnTo>
                    <a:pt x="71107" y="97807"/>
                  </a:lnTo>
                  <a:lnTo>
                    <a:pt x="72146" y="97807"/>
                  </a:lnTo>
                  <a:lnTo>
                    <a:pt x="108145" y="9906"/>
                  </a:lnTo>
                  <a:lnTo>
                    <a:pt x="91964" y="3105"/>
                  </a:lnTo>
                  <a:lnTo>
                    <a:pt x="91964" y="0"/>
                  </a:lnTo>
                  <a:lnTo>
                    <a:pt x="133084" y="0"/>
                  </a:lnTo>
                  <a:lnTo>
                    <a:pt x="133084" y="3105"/>
                  </a:lnTo>
                  <a:lnTo>
                    <a:pt x="121950" y="9093"/>
                  </a:lnTo>
                  <a:lnTo>
                    <a:pt x="71107" y="129005"/>
                  </a:lnTo>
                  <a:lnTo>
                    <a:pt x="63313" y="129005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FDA8EC42-58DF-4384-5543-A6558ABF3706}"/>
                </a:ext>
              </a:extLst>
            </p:cNvPr>
            <p:cNvSpPr/>
            <p:nvPr/>
          </p:nvSpPr>
          <p:spPr>
            <a:xfrm>
              <a:off x="2727946" y="1528411"/>
              <a:ext cx="103245" cy="128043"/>
            </a:xfrm>
            <a:custGeom>
              <a:avLst/>
              <a:gdLst>
                <a:gd name="connsiteX0" fmla="*/ 0 w 103245"/>
                <a:gd name="connsiteY0" fmla="*/ 128043 h 128043"/>
                <a:gd name="connsiteX1" fmla="*/ 0 w 103245"/>
                <a:gd name="connsiteY1" fmla="*/ 124938 h 128043"/>
                <a:gd name="connsiteX2" fmla="*/ 15810 w 103245"/>
                <a:gd name="connsiteY2" fmla="*/ 117176 h 128043"/>
                <a:gd name="connsiteX3" fmla="*/ 15810 w 103245"/>
                <a:gd name="connsiteY3" fmla="*/ 10867 h 128043"/>
                <a:gd name="connsiteX4" fmla="*/ 0 w 103245"/>
                <a:gd name="connsiteY4" fmla="*/ 3105 h 128043"/>
                <a:gd name="connsiteX5" fmla="*/ 0 w 103245"/>
                <a:gd name="connsiteY5" fmla="*/ 0 h 128043"/>
                <a:gd name="connsiteX6" fmla="*/ 97828 w 103245"/>
                <a:gd name="connsiteY6" fmla="*/ 0 h 128043"/>
                <a:gd name="connsiteX7" fmla="*/ 97828 w 103245"/>
                <a:gd name="connsiteY7" fmla="*/ 33342 h 128043"/>
                <a:gd name="connsiteX8" fmla="*/ 94710 w 103245"/>
                <a:gd name="connsiteY8" fmla="*/ 33342 h 128043"/>
                <a:gd name="connsiteX9" fmla="*/ 82018 w 103245"/>
                <a:gd name="connsiteY9" fmla="*/ 10646 h 128043"/>
                <a:gd name="connsiteX10" fmla="*/ 36221 w 103245"/>
                <a:gd name="connsiteY10" fmla="*/ 10646 h 128043"/>
                <a:gd name="connsiteX11" fmla="*/ 36221 w 103245"/>
                <a:gd name="connsiteY11" fmla="*/ 59660 h 128043"/>
                <a:gd name="connsiteX12" fmla="*/ 68583 w 103245"/>
                <a:gd name="connsiteY12" fmla="*/ 59660 h 128043"/>
                <a:gd name="connsiteX13" fmla="*/ 78529 w 103245"/>
                <a:gd name="connsiteY13" fmla="*/ 43322 h 128043"/>
                <a:gd name="connsiteX14" fmla="*/ 81647 w 103245"/>
                <a:gd name="connsiteY14" fmla="*/ 43322 h 128043"/>
                <a:gd name="connsiteX15" fmla="*/ 81647 w 103245"/>
                <a:gd name="connsiteY15" fmla="*/ 86200 h 128043"/>
                <a:gd name="connsiteX16" fmla="*/ 78529 w 103245"/>
                <a:gd name="connsiteY16" fmla="*/ 86200 h 128043"/>
                <a:gd name="connsiteX17" fmla="*/ 68583 w 103245"/>
                <a:gd name="connsiteY17" fmla="*/ 70306 h 128043"/>
                <a:gd name="connsiteX18" fmla="*/ 36221 w 103245"/>
                <a:gd name="connsiteY18" fmla="*/ 70306 h 128043"/>
                <a:gd name="connsiteX19" fmla="*/ 36221 w 103245"/>
                <a:gd name="connsiteY19" fmla="*/ 117398 h 128043"/>
                <a:gd name="connsiteX20" fmla="*/ 87288 w 103245"/>
                <a:gd name="connsiteY20" fmla="*/ 117398 h 128043"/>
                <a:gd name="connsiteX21" fmla="*/ 100128 w 103245"/>
                <a:gd name="connsiteY21" fmla="*/ 91745 h 128043"/>
                <a:gd name="connsiteX22" fmla="*/ 103246 w 103245"/>
                <a:gd name="connsiteY22" fmla="*/ 91745 h 128043"/>
                <a:gd name="connsiteX23" fmla="*/ 103246 w 103245"/>
                <a:gd name="connsiteY23" fmla="*/ 128043 h 128043"/>
                <a:gd name="connsiteX24" fmla="*/ 0 w 103245"/>
                <a:gd name="connsiteY2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97828" y="0"/>
                  </a:lnTo>
                  <a:lnTo>
                    <a:pt x="97828" y="33342"/>
                  </a:lnTo>
                  <a:lnTo>
                    <a:pt x="94710" y="33342"/>
                  </a:lnTo>
                  <a:lnTo>
                    <a:pt x="82018" y="10646"/>
                  </a:lnTo>
                  <a:lnTo>
                    <a:pt x="36221" y="10646"/>
                  </a:lnTo>
                  <a:lnTo>
                    <a:pt x="36221" y="59660"/>
                  </a:lnTo>
                  <a:lnTo>
                    <a:pt x="68583" y="59660"/>
                  </a:lnTo>
                  <a:lnTo>
                    <a:pt x="78529" y="43322"/>
                  </a:lnTo>
                  <a:lnTo>
                    <a:pt x="81647" y="43322"/>
                  </a:lnTo>
                  <a:lnTo>
                    <a:pt x="81647" y="86200"/>
                  </a:lnTo>
                  <a:lnTo>
                    <a:pt x="78529" y="86200"/>
                  </a:lnTo>
                  <a:lnTo>
                    <a:pt x="68583" y="70306"/>
                  </a:lnTo>
                  <a:lnTo>
                    <a:pt x="36221" y="70306"/>
                  </a:lnTo>
                  <a:lnTo>
                    <a:pt x="36221" y="117398"/>
                  </a:lnTo>
                  <a:lnTo>
                    <a:pt x="87288" y="117398"/>
                  </a:lnTo>
                  <a:lnTo>
                    <a:pt x="100128" y="91745"/>
                  </a:lnTo>
                  <a:lnTo>
                    <a:pt x="103246" y="91745"/>
                  </a:lnTo>
                  <a:lnTo>
                    <a:pt x="10324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7A806FD5-3277-FBAF-0113-0955B90CFEE3}"/>
                </a:ext>
              </a:extLst>
            </p:cNvPr>
            <p:cNvSpPr/>
            <p:nvPr/>
          </p:nvSpPr>
          <p:spPr>
            <a:xfrm>
              <a:off x="2861624" y="1528411"/>
              <a:ext cx="121208" cy="128043"/>
            </a:xfrm>
            <a:custGeom>
              <a:avLst/>
              <a:gdLst>
                <a:gd name="connsiteX0" fmla="*/ 47726 w 121208"/>
                <a:gd name="connsiteY0" fmla="*/ 10646 h 128043"/>
                <a:gd name="connsiteX1" fmla="*/ 36221 w 121208"/>
                <a:gd name="connsiteY1" fmla="*/ 10646 h 128043"/>
                <a:gd name="connsiteX2" fmla="*/ 36221 w 121208"/>
                <a:gd name="connsiteY2" fmla="*/ 58773 h 128043"/>
                <a:gd name="connsiteX3" fmla="*/ 48914 w 121208"/>
                <a:gd name="connsiteY3" fmla="*/ 58773 h 128043"/>
                <a:gd name="connsiteX4" fmla="*/ 68880 w 121208"/>
                <a:gd name="connsiteY4" fmla="*/ 51897 h 128043"/>
                <a:gd name="connsiteX5" fmla="*/ 76748 w 121208"/>
                <a:gd name="connsiteY5" fmla="*/ 34303 h 128043"/>
                <a:gd name="connsiteX6" fmla="*/ 69029 w 121208"/>
                <a:gd name="connsiteY6" fmla="*/ 16930 h 128043"/>
                <a:gd name="connsiteX7" fmla="*/ 47726 w 121208"/>
                <a:gd name="connsiteY7" fmla="*/ 10646 h 128043"/>
                <a:gd name="connsiteX8" fmla="*/ 0 w 121208"/>
                <a:gd name="connsiteY8" fmla="*/ 128043 h 128043"/>
                <a:gd name="connsiteX9" fmla="*/ 0 w 121208"/>
                <a:gd name="connsiteY9" fmla="*/ 124938 h 128043"/>
                <a:gd name="connsiteX10" fmla="*/ 15810 w 121208"/>
                <a:gd name="connsiteY10" fmla="*/ 117176 h 128043"/>
                <a:gd name="connsiteX11" fmla="*/ 15810 w 121208"/>
                <a:gd name="connsiteY11" fmla="*/ 10867 h 128043"/>
                <a:gd name="connsiteX12" fmla="*/ 0 w 121208"/>
                <a:gd name="connsiteY12" fmla="*/ 3105 h 128043"/>
                <a:gd name="connsiteX13" fmla="*/ 0 w 121208"/>
                <a:gd name="connsiteY13" fmla="*/ 0 h 128043"/>
                <a:gd name="connsiteX14" fmla="*/ 54184 w 121208"/>
                <a:gd name="connsiteY14" fmla="*/ 0 h 128043"/>
                <a:gd name="connsiteX15" fmla="*/ 86397 w 121208"/>
                <a:gd name="connsiteY15" fmla="*/ 8428 h 128043"/>
                <a:gd name="connsiteX16" fmla="*/ 98199 w 121208"/>
                <a:gd name="connsiteY16" fmla="*/ 31641 h 128043"/>
                <a:gd name="connsiteX17" fmla="*/ 90776 w 121208"/>
                <a:gd name="connsiteY17" fmla="*/ 50863 h 128043"/>
                <a:gd name="connsiteX18" fmla="*/ 71330 w 121208"/>
                <a:gd name="connsiteY18" fmla="*/ 63652 h 128043"/>
                <a:gd name="connsiteX19" fmla="*/ 108145 w 121208"/>
                <a:gd name="connsiteY19" fmla="*/ 117767 h 128043"/>
                <a:gd name="connsiteX20" fmla="*/ 121208 w 121208"/>
                <a:gd name="connsiteY20" fmla="*/ 124938 h 128043"/>
                <a:gd name="connsiteX21" fmla="*/ 121208 w 121208"/>
                <a:gd name="connsiteY21" fmla="*/ 128043 h 128043"/>
                <a:gd name="connsiteX22" fmla="*/ 89811 w 121208"/>
                <a:gd name="connsiteY22" fmla="*/ 128043 h 128043"/>
                <a:gd name="connsiteX23" fmla="*/ 52402 w 121208"/>
                <a:gd name="connsiteY23" fmla="*/ 69049 h 128043"/>
                <a:gd name="connsiteX24" fmla="*/ 36221 w 121208"/>
                <a:gd name="connsiteY24" fmla="*/ 69049 h 128043"/>
                <a:gd name="connsiteX25" fmla="*/ 36221 w 121208"/>
                <a:gd name="connsiteY25" fmla="*/ 116954 h 128043"/>
                <a:gd name="connsiteX26" fmla="*/ 50844 w 121208"/>
                <a:gd name="connsiteY26" fmla="*/ 124938 h 128043"/>
                <a:gd name="connsiteX27" fmla="*/ 50844 w 121208"/>
                <a:gd name="connsiteY27" fmla="*/ 128043 h 128043"/>
                <a:gd name="connsiteX28" fmla="*/ 0 w 121208"/>
                <a:gd name="connsiteY28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21208" h="128043">
                  <a:moveTo>
                    <a:pt x="47726" y="10646"/>
                  </a:moveTo>
                  <a:lnTo>
                    <a:pt x="36221" y="10646"/>
                  </a:lnTo>
                  <a:lnTo>
                    <a:pt x="36221" y="58773"/>
                  </a:lnTo>
                  <a:lnTo>
                    <a:pt x="48914" y="58773"/>
                  </a:lnTo>
                  <a:cubicBezTo>
                    <a:pt x="56930" y="58773"/>
                    <a:pt x="63610" y="56481"/>
                    <a:pt x="68880" y="51897"/>
                  </a:cubicBezTo>
                  <a:cubicBezTo>
                    <a:pt x="74150" y="47314"/>
                    <a:pt x="76748" y="41474"/>
                    <a:pt x="76748" y="34303"/>
                  </a:cubicBezTo>
                  <a:cubicBezTo>
                    <a:pt x="76748" y="27132"/>
                    <a:pt x="74150" y="21143"/>
                    <a:pt x="69029" y="16930"/>
                  </a:cubicBezTo>
                  <a:cubicBezTo>
                    <a:pt x="63907" y="12716"/>
                    <a:pt x="56782" y="10646"/>
                    <a:pt x="47726" y="10646"/>
                  </a:cubicBezTo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4184" y="0"/>
                  </a:lnTo>
                  <a:cubicBezTo>
                    <a:pt x="67841" y="0"/>
                    <a:pt x="78604" y="2809"/>
                    <a:pt x="86397" y="8428"/>
                  </a:cubicBezTo>
                  <a:cubicBezTo>
                    <a:pt x="94265" y="14046"/>
                    <a:pt x="98199" y="21809"/>
                    <a:pt x="98199" y="31641"/>
                  </a:cubicBezTo>
                  <a:cubicBezTo>
                    <a:pt x="98199" y="38886"/>
                    <a:pt x="95749" y="45318"/>
                    <a:pt x="90776" y="50863"/>
                  </a:cubicBezTo>
                  <a:cubicBezTo>
                    <a:pt x="85803" y="56407"/>
                    <a:pt x="79346" y="60695"/>
                    <a:pt x="71330" y="63652"/>
                  </a:cubicBezTo>
                  <a:lnTo>
                    <a:pt x="108145" y="117767"/>
                  </a:lnTo>
                  <a:lnTo>
                    <a:pt x="121208" y="124938"/>
                  </a:lnTo>
                  <a:lnTo>
                    <a:pt x="121208" y="128043"/>
                  </a:lnTo>
                  <a:lnTo>
                    <a:pt x="89811" y="128043"/>
                  </a:lnTo>
                  <a:lnTo>
                    <a:pt x="52402" y="69049"/>
                  </a:lnTo>
                  <a:lnTo>
                    <a:pt x="36221" y="69049"/>
                  </a:lnTo>
                  <a:lnTo>
                    <a:pt x="36221" y="116954"/>
                  </a:lnTo>
                  <a:lnTo>
                    <a:pt x="50844" y="124938"/>
                  </a:lnTo>
                  <a:lnTo>
                    <a:pt x="50844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80DA204D-394A-25B5-8BA4-7E03ED42FBC3}"/>
                </a:ext>
              </a:extLst>
            </p:cNvPr>
            <p:cNvSpPr/>
            <p:nvPr/>
          </p:nvSpPr>
          <p:spPr>
            <a:xfrm>
              <a:off x="2997751" y="1526341"/>
              <a:ext cx="83873" cy="132035"/>
            </a:xfrm>
            <a:custGeom>
              <a:avLst/>
              <a:gdLst>
                <a:gd name="connsiteX0" fmla="*/ 40675 w 83873"/>
                <a:gd name="connsiteY0" fmla="*/ 132036 h 132035"/>
                <a:gd name="connsiteX1" fmla="*/ 19743 w 83873"/>
                <a:gd name="connsiteY1" fmla="*/ 129744 h 132035"/>
                <a:gd name="connsiteX2" fmla="*/ 1930 w 83873"/>
                <a:gd name="connsiteY2" fmla="*/ 122942 h 132035"/>
                <a:gd name="connsiteX3" fmla="*/ 0 w 83873"/>
                <a:gd name="connsiteY3" fmla="*/ 90932 h 132035"/>
                <a:gd name="connsiteX4" fmla="*/ 3117 w 83873"/>
                <a:gd name="connsiteY4" fmla="*/ 90932 h 132035"/>
                <a:gd name="connsiteX5" fmla="*/ 13435 w 83873"/>
                <a:gd name="connsiteY5" fmla="*/ 112075 h 132035"/>
                <a:gd name="connsiteX6" fmla="*/ 26869 w 83873"/>
                <a:gd name="connsiteY6" fmla="*/ 120207 h 132035"/>
                <a:gd name="connsiteX7" fmla="*/ 40155 w 83873"/>
                <a:gd name="connsiteY7" fmla="*/ 122721 h 132035"/>
                <a:gd name="connsiteX8" fmla="*/ 57969 w 83873"/>
                <a:gd name="connsiteY8" fmla="*/ 116880 h 132035"/>
                <a:gd name="connsiteX9" fmla="*/ 64501 w 83873"/>
                <a:gd name="connsiteY9" fmla="*/ 100986 h 132035"/>
                <a:gd name="connsiteX10" fmla="*/ 60864 w 83873"/>
                <a:gd name="connsiteY10" fmla="*/ 88270 h 132035"/>
                <a:gd name="connsiteX11" fmla="*/ 50175 w 83873"/>
                <a:gd name="connsiteY11" fmla="*/ 79694 h 132035"/>
                <a:gd name="connsiteX12" fmla="*/ 32733 w 83873"/>
                <a:gd name="connsiteY12" fmla="*/ 70897 h 132035"/>
                <a:gd name="connsiteX13" fmla="*/ 11505 w 83873"/>
                <a:gd name="connsiteY13" fmla="*/ 56999 h 132035"/>
                <a:gd name="connsiteX14" fmla="*/ 4082 w 83873"/>
                <a:gd name="connsiteY14" fmla="*/ 36520 h 132035"/>
                <a:gd name="connsiteX15" fmla="*/ 7496 w 83873"/>
                <a:gd name="connsiteY15" fmla="*/ 23066 h 132035"/>
                <a:gd name="connsiteX16" fmla="*/ 16775 w 83873"/>
                <a:gd name="connsiteY16" fmla="*/ 11385 h 132035"/>
                <a:gd name="connsiteX17" fmla="*/ 29838 w 83873"/>
                <a:gd name="connsiteY17" fmla="*/ 3105 h 132035"/>
                <a:gd name="connsiteX18" fmla="*/ 44831 w 83873"/>
                <a:gd name="connsiteY18" fmla="*/ 0 h 132035"/>
                <a:gd name="connsiteX19" fmla="*/ 61977 w 83873"/>
                <a:gd name="connsiteY19" fmla="*/ 2144 h 132035"/>
                <a:gd name="connsiteX20" fmla="*/ 77787 w 83873"/>
                <a:gd name="connsiteY20" fmla="*/ 8354 h 132035"/>
                <a:gd name="connsiteX21" fmla="*/ 79717 w 83873"/>
                <a:gd name="connsiteY21" fmla="*/ 39404 h 132035"/>
                <a:gd name="connsiteX22" fmla="*/ 76599 w 83873"/>
                <a:gd name="connsiteY22" fmla="*/ 39404 h 132035"/>
                <a:gd name="connsiteX23" fmla="*/ 66505 w 83873"/>
                <a:gd name="connsiteY23" fmla="*/ 18630 h 132035"/>
                <a:gd name="connsiteX24" fmla="*/ 55223 w 83873"/>
                <a:gd name="connsiteY24" fmla="*/ 11681 h 132035"/>
                <a:gd name="connsiteX25" fmla="*/ 43718 w 83873"/>
                <a:gd name="connsiteY25" fmla="*/ 9537 h 132035"/>
                <a:gd name="connsiteX26" fmla="*/ 29764 w 83873"/>
                <a:gd name="connsiteY26" fmla="*/ 15155 h 132035"/>
                <a:gd name="connsiteX27" fmla="*/ 24197 w 83873"/>
                <a:gd name="connsiteY27" fmla="*/ 29349 h 132035"/>
                <a:gd name="connsiteX28" fmla="*/ 30135 w 83873"/>
                <a:gd name="connsiteY28" fmla="*/ 44283 h 132035"/>
                <a:gd name="connsiteX29" fmla="*/ 49359 w 83873"/>
                <a:gd name="connsiteY29" fmla="*/ 55890 h 132035"/>
                <a:gd name="connsiteX30" fmla="*/ 68731 w 83873"/>
                <a:gd name="connsiteY30" fmla="*/ 66683 h 132035"/>
                <a:gd name="connsiteX31" fmla="*/ 80162 w 83873"/>
                <a:gd name="connsiteY31" fmla="*/ 78216 h 132035"/>
                <a:gd name="connsiteX32" fmla="*/ 83873 w 83873"/>
                <a:gd name="connsiteY32" fmla="*/ 94554 h 132035"/>
                <a:gd name="connsiteX33" fmla="*/ 80014 w 83873"/>
                <a:gd name="connsiteY33" fmla="*/ 110670 h 132035"/>
                <a:gd name="connsiteX34" fmla="*/ 69696 w 83873"/>
                <a:gd name="connsiteY34" fmla="*/ 122425 h 132035"/>
                <a:gd name="connsiteX35" fmla="*/ 55742 w 83873"/>
                <a:gd name="connsiteY35" fmla="*/ 129596 h 132035"/>
                <a:gd name="connsiteX36" fmla="*/ 40823 w 83873"/>
                <a:gd name="connsiteY36" fmla="*/ 132036 h 132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873" h="132035">
                  <a:moveTo>
                    <a:pt x="40675" y="132036"/>
                  </a:moveTo>
                  <a:cubicBezTo>
                    <a:pt x="32510" y="132036"/>
                    <a:pt x="25533" y="131296"/>
                    <a:pt x="19743" y="129744"/>
                  </a:cubicBezTo>
                  <a:cubicBezTo>
                    <a:pt x="13954" y="128191"/>
                    <a:pt x="8016" y="125900"/>
                    <a:pt x="1930" y="122942"/>
                  </a:cubicBezTo>
                  <a:lnTo>
                    <a:pt x="0" y="90932"/>
                  </a:lnTo>
                  <a:lnTo>
                    <a:pt x="3117" y="90932"/>
                  </a:lnTo>
                  <a:lnTo>
                    <a:pt x="13435" y="112075"/>
                  </a:lnTo>
                  <a:cubicBezTo>
                    <a:pt x="17962" y="115845"/>
                    <a:pt x="22490" y="118507"/>
                    <a:pt x="26869" y="120207"/>
                  </a:cubicBezTo>
                  <a:cubicBezTo>
                    <a:pt x="31322" y="121907"/>
                    <a:pt x="35702" y="122721"/>
                    <a:pt x="40155" y="122721"/>
                  </a:cubicBezTo>
                  <a:cubicBezTo>
                    <a:pt x="47652" y="122721"/>
                    <a:pt x="53664" y="120798"/>
                    <a:pt x="57969" y="116880"/>
                  </a:cubicBezTo>
                  <a:cubicBezTo>
                    <a:pt x="62274" y="113036"/>
                    <a:pt x="64501" y="107713"/>
                    <a:pt x="64501" y="100986"/>
                  </a:cubicBezTo>
                  <a:cubicBezTo>
                    <a:pt x="64501" y="95663"/>
                    <a:pt x="63313" y="91449"/>
                    <a:pt x="60864" y="88270"/>
                  </a:cubicBezTo>
                  <a:cubicBezTo>
                    <a:pt x="58488" y="85091"/>
                    <a:pt x="54926" y="82282"/>
                    <a:pt x="50175" y="79694"/>
                  </a:cubicBezTo>
                  <a:cubicBezTo>
                    <a:pt x="45425" y="77181"/>
                    <a:pt x="39636" y="74224"/>
                    <a:pt x="32733" y="70897"/>
                  </a:cubicBezTo>
                  <a:cubicBezTo>
                    <a:pt x="23529" y="66535"/>
                    <a:pt x="16403" y="61878"/>
                    <a:pt x="11505" y="56999"/>
                  </a:cubicBezTo>
                  <a:cubicBezTo>
                    <a:pt x="6532" y="52119"/>
                    <a:pt x="4082" y="45318"/>
                    <a:pt x="4082" y="36520"/>
                  </a:cubicBezTo>
                  <a:cubicBezTo>
                    <a:pt x="4082" y="31863"/>
                    <a:pt x="5196" y="27353"/>
                    <a:pt x="7496" y="23066"/>
                  </a:cubicBezTo>
                  <a:cubicBezTo>
                    <a:pt x="9797" y="18704"/>
                    <a:pt x="12841" y="14860"/>
                    <a:pt x="16775" y="11385"/>
                  </a:cubicBezTo>
                  <a:cubicBezTo>
                    <a:pt x="20708" y="7984"/>
                    <a:pt x="25014" y="5249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8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505" y="18630"/>
                  </a:lnTo>
                  <a:cubicBezTo>
                    <a:pt x="62348" y="15377"/>
                    <a:pt x="58563" y="13085"/>
                    <a:pt x="55223" y="11681"/>
                  </a:cubicBezTo>
                  <a:cubicBezTo>
                    <a:pt x="51883" y="10276"/>
                    <a:pt x="48023" y="9537"/>
                    <a:pt x="43718" y="9537"/>
                  </a:cubicBezTo>
                  <a:cubicBezTo>
                    <a:pt x="38151" y="9537"/>
                    <a:pt x="33475" y="11385"/>
                    <a:pt x="29764" y="15155"/>
                  </a:cubicBezTo>
                  <a:cubicBezTo>
                    <a:pt x="26053" y="18926"/>
                    <a:pt x="24197" y="23657"/>
                    <a:pt x="24197" y="29349"/>
                  </a:cubicBezTo>
                  <a:cubicBezTo>
                    <a:pt x="24197" y="35707"/>
                    <a:pt x="26201" y="40660"/>
                    <a:pt x="30135" y="44283"/>
                  </a:cubicBezTo>
                  <a:cubicBezTo>
                    <a:pt x="34069" y="47905"/>
                    <a:pt x="40526" y="51750"/>
                    <a:pt x="49359" y="55890"/>
                  </a:cubicBezTo>
                  <a:cubicBezTo>
                    <a:pt x="57152" y="59660"/>
                    <a:pt x="63610" y="63208"/>
                    <a:pt x="68731" y="66683"/>
                  </a:cubicBezTo>
                  <a:cubicBezTo>
                    <a:pt x="73853" y="70084"/>
                    <a:pt x="77638" y="73928"/>
                    <a:pt x="80162" y="78216"/>
                  </a:cubicBezTo>
                  <a:cubicBezTo>
                    <a:pt x="82611" y="82504"/>
                    <a:pt x="83873" y="87901"/>
                    <a:pt x="83873" y="94554"/>
                  </a:cubicBezTo>
                  <a:cubicBezTo>
                    <a:pt x="83873" y="100616"/>
                    <a:pt x="82611" y="106013"/>
                    <a:pt x="80014" y="110670"/>
                  </a:cubicBezTo>
                  <a:cubicBezTo>
                    <a:pt x="77416" y="115328"/>
                    <a:pt x="74001" y="119246"/>
                    <a:pt x="69696" y="122425"/>
                  </a:cubicBezTo>
                  <a:cubicBezTo>
                    <a:pt x="65392" y="125604"/>
                    <a:pt x="60789" y="127970"/>
                    <a:pt x="55742" y="129596"/>
                  </a:cubicBezTo>
                  <a:cubicBezTo>
                    <a:pt x="50769" y="131222"/>
                    <a:pt x="45796" y="132036"/>
                    <a:pt x="40823" y="132036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A760893C-C447-AE0A-658C-3AA4C089E01D}"/>
                </a:ext>
              </a:extLst>
            </p:cNvPr>
            <p:cNvSpPr/>
            <p:nvPr/>
          </p:nvSpPr>
          <p:spPr>
            <a:xfrm>
              <a:off x="3116807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49C31E4D-1013-4739-5EFF-E9A6C2D6EBB3}"/>
                </a:ext>
              </a:extLst>
            </p:cNvPr>
            <p:cNvSpPr/>
            <p:nvPr/>
          </p:nvSpPr>
          <p:spPr>
            <a:xfrm>
              <a:off x="3197563" y="1528411"/>
              <a:ext cx="115715" cy="128043"/>
            </a:xfrm>
            <a:custGeom>
              <a:avLst/>
              <a:gdLst>
                <a:gd name="connsiteX0" fmla="*/ 28057 w 115715"/>
                <a:gd name="connsiteY0" fmla="*/ 128043 h 128043"/>
                <a:gd name="connsiteX1" fmla="*/ 28057 w 115715"/>
                <a:gd name="connsiteY1" fmla="*/ 124938 h 128043"/>
                <a:gd name="connsiteX2" fmla="*/ 47726 w 115715"/>
                <a:gd name="connsiteY2" fmla="*/ 117176 h 128043"/>
                <a:gd name="connsiteX3" fmla="*/ 47726 w 115715"/>
                <a:gd name="connsiteY3" fmla="*/ 10646 h 128043"/>
                <a:gd name="connsiteX4" fmla="*/ 16997 w 115715"/>
                <a:gd name="connsiteY4" fmla="*/ 10646 h 128043"/>
                <a:gd name="connsiteX5" fmla="*/ 3118 w 115715"/>
                <a:gd name="connsiteY5" fmla="*/ 39995 h 128043"/>
                <a:gd name="connsiteX6" fmla="*/ 0 w 115715"/>
                <a:gd name="connsiteY6" fmla="*/ 39995 h 128043"/>
                <a:gd name="connsiteX7" fmla="*/ 0 w 115715"/>
                <a:gd name="connsiteY7" fmla="*/ 0 h 128043"/>
                <a:gd name="connsiteX8" fmla="*/ 115715 w 115715"/>
                <a:gd name="connsiteY8" fmla="*/ 0 h 128043"/>
                <a:gd name="connsiteX9" fmla="*/ 115715 w 115715"/>
                <a:gd name="connsiteY9" fmla="*/ 39995 h 128043"/>
                <a:gd name="connsiteX10" fmla="*/ 112598 w 115715"/>
                <a:gd name="connsiteY10" fmla="*/ 39995 h 128043"/>
                <a:gd name="connsiteX11" fmla="*/ 99015 w 115715"/>
                <a:gd name="connsiteY11" fmla="*/ 10646 h 128043"/>
                <a:gd name="connsiteX12" fmla="*/ 67989 w 115715"/>
                <a:gd name="connsiteY12" fmla="*/ 10646 h 128043"/>
                <a:gd name="connsiteX13" fmla="*/ 67989 w 115715"/>
                <a:gd name="connsiteY13" fmla="*/ 117176 h 128043"/>
                <a:gd name="connsiteX14" fmla="*/ 87881 w 115715"/>
                <a:gd name="connsiteY14" fmla="*/ 124938 h 128043"/>
                <a:gd name="connsiteX15" fmla="*/ 87881 w 115715"/>
                <a:gd name="connsiteY15" fmla="*/ 128043 h 128043"/>
                <a:gd name="connsiteX16" fmla="*/ 28057 w 115715"/>
                <a:gd name="connsiteY16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5715" h="128043">
                  <a:moveTo>
                    <a:pt x="28057" y="128043"/>
                  </a:moveTo>
                  <a:lnTo>
                    <a:pt x="28057" y="124938"/>
                  </a:lnTo>
                  <a:lnTo>
                    <a:pt x="47726" y="117176"/>
                  </a:lnTo>
                  <a:lnTo>
                    <a:pt x="47726" y="10646"/>
                  </a:lnTo>
                  <a:lnTo>
                    <a:pt x="16997" y="10646"/>
                  </a:lnTo>
                  <a:lnTo>
                    <a:pt x="3118" y="39995"/>
                  </a:lnTo>
                  <a:lnTo>
                    <a:pt x="0" y="39995"/>
                  </a:lnTo>
                  <a:lnTo>
                    <a:pt x="0" y="0"/>
                  </a:lnTo>
                  <a:lnTo>
                    <a:pt x="115715" y="0"/>
                  </a:lnTo>
                  <a:lnTo>
                    <a:pt x="115715" y="39995"/>
                  </a:lnTo>
                  <a:lnTo>
                    <a:pt x="112598" y="39995"/>
                  </a:lnTo>
                  <a:lnTo>
                    <a:pt x="99015" y="10646"/>
                  </a:lnTo>
                  <a:lnTo>
                    <a:pt x="67989" y="10646"/>
                  </a:lnTo>
                  <a:lnTo>
                    <a:pt x="67989" y="117176"/>
                  </a:lnTo>
                  <a:lnTo>
                    <a:pt x="87881" y="124938"/>
                  </a:lnTo>
                  <a:lnTo>
                    <a:pt x="87881" y="128043"/>
                  </a:lnTo>
                  <a:lnTo>
                    <a:pt x="28057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919B2C87-1C69-270D-3939-6F8AE77912B2}"/>
                </a:ext>
              </a:extLst>
            </p:cNvPr>
            <p:cNvSpPr/>
            <p:nvPr/>
          </p:nvSpPr>
          <p:spPr>
            <a:xfrm>
              <a:off x="3331686" y="1528411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054 h 128043"/>
                <a:gd name="connsiteX10" fmla="*/ 35999 w 129298"/>
                <a:gd name="connsiteY10" fmla="*/ 10867 h 128043"/>
                <a:gd name="connsiteX11" fmla="*/ 70513 w 129298"/>
                <a:gd name="connsiteY11" fmla="*/ 57590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8 w 129298"/>
                <a:gd name="connsiteY16" fmla="*/ 0 h 128043"/>
                <a:gd name="connsiteX17" fmla="*/ 129298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054"/>
                  </a:lnTo>
                  <a:lnTo>
                    <a:pt x="35999" y="10867"/>
                  </a:lnTo>
                  <a:lnTo>
                    <a:pt x="70513" y="57590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8" y="0"/>
                  </a:lnTo>
                  <a:lnTo>
                    <a:pt x="129298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39E76C83-6E43-1318-EE27-98A4FA46E10A}"/>
                </a:ext>
              </a:extLst>
            </p:cNvPr>
            <p:cNvSpPr/>
            <p:nvPr/>
          </p:nvSpPr>
          <p:spPr>
            <a:xfrm>
              <a:off x="2137047" y="1497066"/>
              <a:ext cx="183259" cy="183415"/>
            </a:xfrm>
            <a:custGeom>
              <a:avLst/>
              <a:gdLst>
                <a:gd name="connsiteX0" fmla="*/ 91741 w 183259"/>
                <a:gd name="connsiteY0" fmla="*/ 183416 h 183415"/>
                <a:gd name="connsiteX1" fmla="*/ 55891 w 183259"/>
                <a:gd name="connsiteY1" fmla="*/ 176023 h 183415"/>
                <a:gd name="connsiteX2" fmla="*/ 31026 w 183259"/>
                <a:gd name="connsiteY2" fmla="*/ 153031 h 183415"/>
                <a:gd name="connsiteX3" fmla="*/ 21970 w 183259"/>
                <a:gd name="connsiteY3" fmla="*/ 112519 h 183415"/>
                <a:gd name="connsiteX4" fmla="*/ 21970 w 183259"/>
                <a:gd name="connsiteY4" fmla="*/ 13677 h 183415"/>
                <a:gd name="connsiteX5" fmla="*/ 0 w 183259"/>
                <a:gd name="connsiteY5" fmla="*/ 5471 h 183415"/>
                <a:gd name="connsiteX6" fmla="*/ 0 w 183259"/>
                <a:gd name="connsiteY6" fmla="*/ 0 h 183415"/>
                <a:gd name="connsiteX7" fmla="*/ 65392 w 183259"/>
                <a:gd name="connsiteY7" fmla="*/ 0 h 183415"/>
                <a:gd name="connsiteX8" fmla="*/ 65392 w 183259"/>
                <a:gd name="connsiteY8" fmla="*/ 5471 h 183415"/>
                <a:gd name="connsiteX9" fmla="*/ 43421 w 183259"/>
                <a:gd name="connsiteY9" fmla="*/ 13677 h 183415"/>
                <a:gd name="connsiteX10" fmla="*/ 43421 w 183259"/>
                <a:gd name="connsiteY10" fmla="*/ 108674 h 183415"/>
                <a:gd name="connsiteX11" fmla="*/ 50398 w 183259"/>
                <a:gd name="connsiteY11" fmla="*/ 144677 h 183415"/>
                <a:gd name="connsiteX12" fmla="*/ 69771 w 183259"/>
                <a:gd name="connsiteY12" fmla="*/ 163677 h 183415"/>
                <a:gd name="connsiteX13" fmla="*/ 98050 w 183259"/>
                <a:gd name="connsiteY13" fmla="*/ 169443 h 183415"/>
                <a:gd name="connsiteX14" fmla="*/ 121950 w 183259"/>
                <a:gd name="connsiteY14" fmla="*/ 164120 h 183415"/>
                <a:gd name="connsiteX15" fmla="*/ 139096 w 183259"/>
                <a:gd name="connsiteY15" fmla="*/ 147265 h 183415"/>
                <a:gd name="connsiteX16" fmla="*/ 145554 w 183259"/>
                <a:gd name="connsiteY16" fmla="*/ 117176 h 183415"/>
                <a:gd name="connsiteX17" fmla="*/ 145554 w 183259"/>
                <a:gd name="connsiteY17" fmla="*/ 13159 h 183415"/>
                <a:gd name="connsiteX18" fmla="*/ 118091 w 183259"/>
                <a:gd name="connsiteY18" fmla="*/ 5471 h 183415"/>
                <a:gd name="connsiteX19" fmla="*/ 118091 w 183259"/>
                <a:gd name="connsiteY19" fmla="*/ 0 h 183415"/>
                <a:gd name="connsiteX20" fmla="*/ 183260 w 183259"/>
                <a:gd name="connsiteY20" fmla="*/ 0 h 183415"/>
                <a:gd name="connsiteX21" fmla="*/ 183260 w 183259"/>
                <a:gd name="connsiteY21" fmla="*/ 5471 h 183415"/>
                <a:gd name="connsiteX22" fmla="*/ 161512 w 183259"/>
                <a:gd name="connsiteY22" fmla="*/ 13381 h 183415"/>
                <a:gd name="connsiteX23" fmla="*/ 161512 w 183259"/>
                <a:gd name="connsiteY23" fmla="*/ 112519 h 183415"/>
                <a:gd name="connsiteX24" fmla="*/ 152457 w 183259"/>
                <a:gd name="connsiteY24" fmla="*/ 153031 h 183415"/>
                <a:gd name="connsiteX25" fmla="*/ 127591 w 183259"/>
                <a:gd name="connsiteY25" fmla="*/ 176023 h 183415"/>
                <a:gd name="connsiteX26" fmla="*/ 91741 w 183259"/>
                <a:gd name="connsiteY26" fmla="*/ 183416 h 183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3259" h="183415">
                  <a:moveTo>
                    <a:pt x="91741" y="183416"/>
                  </a:moveTo>
                  <a:cubicBezTo>
                    <a:pt x="78381" y="183416"/>
                    <a:pt x="66431" y="180976"/>
                    <a:pt x="55891" y="176023"/>
                  </a:cubicBezTo>
                  <a:cubicBezTo>
                    <a:pt x="45351" y="171070"/>
                    <a:pt x="37038" y="163455"/>
                    <a:pt x="31026" y="153031"/>
                  </a:cubicBezTo>
                  <a:cubicBezTo>
                    <a:pt x="24939" y="142607"/>
                    <a:pt x="21970" y="129152"/>
                    <a:pt x="21970" y="112519"/>
                  </a:cubicBezTo>
                  <a:lnTo>
                    <a:pt x="21970" y="13677"/>
                  </a:lnTo>
                  <a:lnTo>
                    <a:pt x="0" y="5471"/>
                  </a:lnTo>
                  <a:lnTo>
                    <a:pt x="0" y="0"/>
                  </a:lnTo>
                  <a:lnTo>
                    <a:pt x="65392" y="0"/>
                  </a:lnTo>
                  <a:lnTo>
                    <a:pt x="65392" y="5471"/>
                  </a:lnTo>
                  <a:lnTo>
                    <a:pt x="43421" y="13677"/>
                  </a:lnTo>
                  <a:lnTo>
                    <a:pt x="43421" y="108674"/>
                  </a:lnTo>
                  <a:cubicBezTo>
                    <a:pt x="43421" y="123830"/>
                    <a:pt x="45796" y="135806"/>
                    <a:pt x="50398" y="144677"/>
                  </a:cubicBezTo>
                  <a:cubicBezTo>
                    <a:pt x="55074" y="153549"/>
                    <a:pt x="61532" y="159906"/>
                    <a:pt x="69771" y="163677"/>
                  </a:cubicBezTo>
                  <a:cubicBezTo>
                    <a:pt x="78010" y="167521"/>
                    <a:pt x="87436" y="169443"/>
                    <a:pt x="98050" y="169443"/>
                  </a:cubicBezTo>
                  <a:cubicBezTo>
                    <a:pt x="106809" y="169443"/>
                    <a:pt x="114825" y="167669"/>
                    <a:pt x="121950" y="164120"/>
                  </a:cubicBezTo>
                  <a:cubicBezTo>
                    <a:pt x="129076" y="160572"/>
                    <a:pt x="134791" y="154953"/>
                    <a:pt x="139096" y="147265"/>
                  </a:cubicBezTo>
                  <a:cubicBezTo>
                    <a:pt x="143401" y="139576"/>
                    <a:pt x="145554" y="129522"/>
                    <a:pt x="145554" y="117176"/>
                  </a:cubicBezTo>
                  <a:lnTo>
                    <a:pt x="145554" y="13159"/>
                  </a:lnTo>
                  <a:lnTo>
                    <a:pt x="118091" y="5471"/>
                  </a:lnTo>
                  <a:lnTo>
                    <a:pt x="118091" y="0"/>
                  </a:lnTo>
                  <a:lnTo>
                    <a:pt x="183260" y="0"/>
                  </a:lnTo>
                  <a:lnTo>
                    <a:pt x="183260" y="5471"/>
                  </a:lnTo>
                  <a:lnTo>
                    <a:pt x="161512" y="13381"/>
                  </a:lnTo>
                  <a:lnTo>
                    <a:pt x="161512" y="112519"/>
                  </a:lnTo>
                  <a:cubicBezTo>
                    <a:pt x="161512" y="129152"/>
                    <a:pt x="158469" y="142607"/>
                    <a:pt x="152457" y="153031"/>
                  </a:cubicBezTo>
                  <a:cubicBezTo>
                    <a:pt x="146370" y="163455"/>
                    <a:pt x="138131" y="171070"/>
                    <a:pt x="127591" y="176023"/>
                  </a:cubicBezTo>
                  <a:cubicBezTo>
                    <a:pt x="117052" y="180976"/>
                    <a:pt x="105101" y="183416"/>
                    <a:pt x="91741" y="183416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75C0F335-8BE8-ED12-5323-ED8A1537EE39}"/>
                </a:ext>
              </a:extLst>
            </p:cNvPr>
            <p:cNvSpPr/>
            <p:nvPr/>
          </p:nvSpPr>
          <p:spPr>
            <a:xfrm>
              <a:off x="942530" y="948344"/>
              <a:ext cx="936468" cy="932658"/>
            </a:xfrm>
            <a:custGeom>
              <a:avLst/>
              <a:gdLst>
                <a:gd name="connsiteX0" fmla="*/ 911204 w 936468"/>
                <a:gd name="connsiteY0" fmla="*/ 315553 h 932658"/>
                <a:gd name="connsiteX1" fmla="*/ 619577 w 936468"/>
                <a:gd name="connsiteY1" fmla="*/ 907495 h 932658"/>
                <a:gd name="connsiteX2" fmla="*/ 25264 w 936468"/>
                <a:gd name="connsiteY2" fmla="*/ 617032 h 932658"/>
                <a:gd name="connsiteX3" fmla="*/ 316891 w 936468"/>
                <a:gd name="connsiteY3" fmla="*/ 25163 h 932658"/>
                <a:gd name="connsiteX4" fmla="*/ 911204 w 936468"/>
                <a:gd name="connsiteY4" fmla="*/ 315627 h 932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6468" h="932658">
                  <a:moveTo>
                    <a:pt x="911204" y="315553"/>
                  </a:moveTo>
                  <a:cubicBezTo>
                    <a:pt x="994781" y="559220"/>
                    <a:pt x="864220" y="824252"/>
                    <a:pt x="619577" y="907495"/>
                  </a:cubicBezTo>
                  <a:cubicBezTo>
                    <a:pt x="374934" y="990738"/>
                    <a:pt x="108841" y="860699"/>
                    <a:pt x="25264" y="617032"/>
                  </a:cubicBezTo>
                  <a:cubicBezTo>
                    <a:pt x="-58312" y="373439"/>
                    <a:pt x="72248" y="108406"/>
                    <a:pt x="316891" y="25163"/>
                  </a:cubicBezTo>
                  <a:cubicBezTo>
                    <a:pt x="561534" y="-58080"/>
                    <a:pt x="827628" y="71960"/>
                    <a:pt x="911204" y="315627"/>
                  </a:cubicBezTo>
                </a:path>
              </a:pathLst>
            </a:custGeom>
            <a:solidFill>
              <a:srgbClr val="A80050"/>
            </a:solidFill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A9FAC5DD-93CD-E797-EFE3-1089EEE687A6}"/>
                </a:ext>
              </a:extLst>
            </p:cNvPr>
            <p:cNvSpPr/>
            <p:nvPr/>
          </p:nvSpPr>
          <p:spPr>
            <a:xfrm>
              <a:off x="1009472" y="1005518"/>
              <a:ext cx="808411" cy="817053"/>
            </a:xfrm>
            <a:custGeom>
              <a:avLst/>
              <a:gdLst>
                <a:gd name="connsiteX0" fmla="*/ 808412 w 808411"/>
                <a:gd name="connsiteY0" fmla="*/ 341991 h 817053"/>
                <a:gd name="connsiteX1" fmla="*/ 806704 w 808411"/>
                <a:gd name="connsiteY1" fmla="*/ 342435 h 817053"/>
                <a:gd name="connsiteX2" fmla="*/ 800173 w 808411"/>
                <a:gd name="connsiteY2" fmla="*/ 334968 h 817053"/>
                <a:gd name="connsiteX3" fmla="*/ 777163 w 808411"/>
                <a:gd name="connsiteY3" fmla="*/ 341030 h 817053"/>
                <a:gd name="connsiteX4" fmla="*/ 778796 w 808411"/>
                <a:gd name="connsiteY4" fmla="*/ 345466 h 817053"/>
                <a:gd name="connsiteX5" fmla="*/ 774343 w 808411"/>
                <a:gd name="connsiteY5" fmla="*/ 348793 h 817053"/>
                <a:gd name="connsiteX6" fmla="*/ 772042 w 808411"/>
                <a:gd name="connsiteY6" fmla="*/ 342287 h 817053"/>
                <a:gd name="connsiteX7" fmla="*/ 741758 w 808411"/>
                <a:gd name="connsiteY7" fmla="*/ 350271 h 817053"/>
                <a:gd name="connsiteX8" fmla="*/ 739754 w 808411"/>
                <a:gd name="connsiteY8" fmla="*/ 359956 h 817053"/>
                <a:gd name="connsiteX9" fmla="*/ 738047 w 808411"/>
                <a:gd name="connsiteY9" fmla="*/ 360399 h 817053"/>
                <a:gd name="connsiteX10" fmla="*/ 730625 w 808411"/>
                <a:gd name="connsiteY10" fmla="*/ 332307 h 817053"/>
                <a:gd name="connsiteX11" fmla="*/ 732332 w 808411"/>
                <a:gd name="connsiteY11" fmla="*/ 331863 h 817053"/>
                <a:gd name="connsiteX12" fmla="*/ 738863 w 808411"/>
                <a:gd name="connsiteY12" fmla="*/ 339256 h 817053"/>
                <a:gd name="connsiteX13" fmla="*/ 766994 w 808411"/>
                <a:gd name="connsiteY13" fmla="*/ 331863 h 817053"/>
                <a:gd name="connsiteX14" fmla="*/ 765139 w 808411"/>
                <a:gd name="connsiteY14" fmla="*/ 328758 h 817053"/>
                <a:gd name="connsiteX15" fmla="*/ 730476 w 808411"/>
                <a:gd name="connsiteY15" fmla="*/ 304658 h 817053"/>
                <a:gd name="connsiteX16" fmla="*/ 729734 w 808411"/>
                <a:gd name="connsiteY16" fmla="*/ 304879 h 817053"/>
                <a:gd name="connsiteX17" fmla="*/ 727656 w 808411"/>
                <a:gd name="connsiteY17" fmla="*/ 314342 h 817053"/>
                <a:gd name="connsiteX18" fmla="*/ 725948 w 808411"/>
                <a:gd name="connsiteY18" fmla="*/ 314786 h 817053"/>
                <a:gd name="connsiteX19" fmla="*/ 718526 w 808411"/>
                <a:gd name="connsiteY19" fmla="*/ 286693 h 817053"/>
                <a:gd name="connsiteX20" fmla="*/ 720233 w 808411"/>
                <a:gd name="connsiteY20" fmla="*/ 286250 h 817053"/>
                <a:gd name="connsiteX21" fmla="*/ 726765 w 808411"/>
                <a:gd name="connsiteY21" fmla="*/ 293716 h 817053"/>
                <a:gd name="connsiteX22" fmla="*/ 785105 w 808411"/>
                <a:gd name="connsiteY22" fmla="*/ 278413 h 817053"/>
                <a:gd name="connsiteX23" fmla="*/ 787109 w 808411"/>
                <a:gd name="connsiteY23" fmla="*/ 268729 h 817053"/>
                <a:gd name="connsiteX24" fmla="*/ 788816 w 808411"/>
                <a:gd name="connsiteY24" fmla="*/ 268285 h 817053"/>
                <a:gd name="connsiteX25" fmla="*/ 796239 w 808411"/>
                <a:gd name="connsiteY25" fmla="*/ 296378 h 817053"/>
                <a:gd name="connsiteX26" fmla="*/ 794532 w 808411"/>
                <a:gd name="connsiteY26" fmla="*/ 296821 h 817053"/>
                <a:gd name="connsiteX27" fmla="*/ 788074 w 808411"/>
                <a:gd name="connsiteY27" fmla="*/ 289576 h 817053"/>
                <a:gd name="connsiteX28" fmla="*/ 740348 w 808411"/>
                <a:gd name="connsiteY28" fmla="*/ 302144 h 817053"/>
                <a:gd name="connsiteX29" fmla="*/ 750294 w 808411"/>
                <a:gd name="connsiteY29" fmla="*/ 307097 h 817053"/>
                <a:gd name="connsiteX30" fmla="*/ 769221 w 808411"/>
                <a:gd name="connsiteY30" fmla="*/ 325727 h 817053"/>
                <a:gd name="connsiteX31" fmla="*/ 772190 w 808411"/>
                <a:gd name="connsiteY31" fmla="*/ 330606 h 817053"/>
                <a:gd name="connsiteX32" fmla="*/ 797204 w 808411"/>
                <a:gd name="connsiteY32" fmla="*/ 324027 h 817053"/>
                <a:gd name="connsiteX33" fmla="*/ 799208 w 808411"/>
                <a:gd name="connsiteY33" fmla="*/ 314416 h 817053"/>
                <a:gd name="connsiteX34" fmla="*/ 800915 w 808411"/>
                <a:gd name="connsiteY34" fmla="*/ 313973 h 817053"/>
                <a:gd name="connsiteX35" fmla="*/ 808337 w 808411"/>
                <a:gd name="connsiteY35" fmla="*/ 342065 h 817053"/>
                <a:gd name="connsiteX36" fmla="*/ 783398 w 808411"/>
                <a:gd name="connsiteY36" fmla="*/ 455988 h 817053"/>
                <a:gd name="connsiteX37" fmla="*/ 771745 w 808411"/>
                <a:gd name="connsiteY37" fmla="*/ 468408 h 817053"/>
                <a:gd name="connsiteX38" fmla="*/ 784214 w 808411"/>
                <a:gd name="connsiteY38" fmla="*/ 480015 h 817053"/>
                <a:gd name="connsiteX39" fmla="*/ 795868 w 808411"/>
                <a:gd name="connsiteY39" fmla="*/ 467669 h 817053"/>
                <a:gd name="connsiteX40" fmla="*/ 783398 w 808411"/>
                <a:gd name="connsiteY40" fmla="*/ 456062 h 817053"/>
                <a:gd name="connsiteX41" fmla="*/ 744208 w 808411"/>
                <a:gd name="connsiteY41" fmla="*/ 631494 h 817053"/>
                <a:gd name="connsiteX42" fmla="*/ 745618 w 808411"/>
                <a:gd name="connsiteY42" fmla="*/ 632529 h 817053"/>
                <a:gd name="connsiteX43" fmla="*/ 727581 w 808411"/>
                <a:gd name="connsiteY43" fmla="*/ 657960 h 817053"/>
                <a:gd name="connsiteX44" fmla="*/ 726171 w 808411"/>
                <a:gd name="connsiteY44" fmla="*/ 656925 h 817053"/>
                <a:gd name="connsiteX45" fmla="*/ 728324 w 808411"/>
                <a:gd name="connsiteY45" fmla="*/ 646353 h 817053"/>
                <a:gd name="connsiteX46" fmla="*/ 705611 w 808411"/>
                <a:gd name="connsiteY46" fmla="*/ 630385 h 817053"/>
                <a:gd name="connsiteX47" fmla="*/ 664491 w 808411"/>
                <a:gd name="connsiteY47" fmla="*/ 631124 h 817053"/>
                <a:gd name="connsiteX48" fmla="*/ 657365 w 808411"/>
                <a:gd name="connsiteY48" fmla="*/ 634525 h 817053"/>
                <a:gd name="connsiteX49" fmla="*/ 655955 w 808411"/>
                <a:gd name="connsiteY49" fmla="*/ 633490 h 817053"/>
                <a:gd name="connsiteX50" fmla="*/ 672359 w 808411"/>
                <a:gd name="connsiteY50" fmla="*/ 610350 h 817053"/>
                <a:gd name="connsiteX51" fmla="*/ 673769 w 808411"/>
                <a:gd name="connsiteY51" fmla="*/ 611385 h 817053"/>
                <a:gd name="connsiteX52" fmla="*/ 672359 w 808411"/>
                <a:gd name="connsiteY52" fmla="*/ 620183 h 817053"/>
                <a:gd name="connsiteX53" fmla="*/ 672730 w 808411"/>
                <a:gd name="connsiteY53" fmla="*/ 620405 h 817053"/>
                <a:gd name="connsiteX54" fmla="*/ 705685 w 808411"/>
                <a:gd name="connsiteY54" fmla="*/ 619813 h 817053"/>
                <a:gd name="connsiteX55" fmla="*/ 694255 w 808411"/>
                <a:gd name="connsiteY55" fmla="*/ 590242 h 817053"/>
                <a:gd name="connsiteX56" fmla="*/ 693884 w 808411"/>
                <a:gd name="connsiteY56" fmla="*/ 590020 h 817053"/>
                <a:gd name="connsiteX57" fmla="*/ 685867 w 808411"/>
                <a:gd name="connsiteY57" fmla="*/ 594308 h 817053"/>
                <a:gd name="connsiteX58" fmla="*/ 684457 w 808411"/>
                <a:gd name="connsiteY58" fmla="*/ 593273 h 817053"/>
                <a:gd name="connsiteX59" fmla="*/ 698189 w 808411"/>
                <a:gd name="connsiteY59" fmla="*/ 573904 h 817053"/>
                <a:gd name="connsiteX60" fmla="*/ 699599 w 808411"/>
                <a:gd name="connsiteY60" fmla="*/ 574939 h 817053"/>
                <a:gd name="connsiteX61" fmla="*/ 698411 w 808411"/>
                <a:gd name="connsiteY61" fmla="*/ 582849 h 817053"/>
                <a:gd name="connsiteX62" fmla="*/ 712143 w 808411"/>
                <a:gd name="connsiteY62" fmla="*/ 620848 h 817053"/>
                <a:gd name="connsiteX63" fmla="*/ 734930 w 808411"/>
                <a:gd name="connsiteY63" fmla="*/ 636891 h 817053"/>
                <a:gd name="connsiteX64" fmla="*/ 744282 w 808411"/>
                <a:gd name="connsiteY64" fmla="*/ 631346 h 817053"/>
                <a:gd name="connsiteX65" fmla="*/ 176467 w 808411"/>
                <a:gd name="connsiteY65" fmla="*/ 73854 h 817053"/>
                <a:gd name="connsiteX66" fmla="*/ 209348 w 808411"/>
                <a:gd name="connsiteY66" fmla="*/ 124273 h 817053"/>
                <a:gd name="connsiteX67" fmla="*/ 204152 w 808411"/>
                <a:gd name="connsiteY67" fmla="*/ 132849 h 817053"/>
                <a:gd name="connsiteX68" fmla="*/ 205117 w 808411"/>
                <a:gd name="connsiteY68" fmla="*/ 134327 h 817053"/>
                <a:gd name="connsiteX69" fmla="*/ 229834 w 808411"/>
                <a:gd name="connsiteY69" fmla="*/ 118359 h 817053"/>
                <a:gd name="connsiteX70" fmla="*/ 228869 w 808411"/>
                <a:gd name="connsiteY70" fmla="*/ 116880 h 817053"/>
                <a:gd name="connsiteX71" fmla="*/ 218997 w 808411"/>
                <a:gd name="connsiteY71" fmla="*/ 118063 h 817053"/>
                <a:gd name="connsiteX72" fmla="*/ 186116 w 808411"/>
                <a:gd name="connsiteY72" fmla="*/ 67644 h 817053"/>
                <a:gd name="connsiteX73" fmla="*/ 191237 w 808411"/>
                <a:gd name="connsiteY73" fmla="*/ 59142 h 817053"/>
                <a:gd name="connsiteX74" fmla="*/ 190272 w 808411"/>
                <a:gd name="connsiteY74" fmla="*/ 57664 h 817053"/>
                <a:gd name="connsiteX75" fmla="*/ 165556 w 808411"/>
                <a:gd name="connsiteY75" fmla="*/ 73632 h 817053"/>
                <a:gd name="connsiteX76" fmla="*/ 166521 w 808411"/>
                <a:gd name="connsiteY76" fmla="*/ 75111 h 817053"/>
                <a:gd name="connsiteX77" fmla="*/ 176467 w 808411"/>
                <a:gd name="connsiteY77" fmla="*/ 73854 h 817053"/>
                <a:gd name="connsiteX78" fmla="*/ 278451 w 808411"/>
                <a:gd name="connsiteY78" fmla="*/ 19369 h 817053"/>
                <a:gd name="connsiteX79" fmla="*/ 278005 w 808411"/>
                <a:gd name="connsiteY79" fmla="*/ 17669 h 817053"/>
                <a:gd name="connsiteX80" fmla="*/ 307695 w 808411"/>
                <a:gd name="connsiteY80" fmla="*/ 10646 h 817053"/>
                <a:gd name="connsiteX81" fmla="*/ 308140 w 808411"/>
                <a:gd name="connsiteY81" fmla="*/ 12346 h 817053"/>
                <a:gd name="connsiteX82" fmla="*/ 299382 w 808411"/>
                <a:gd name="connsiteY82" fmla="*/ 18926 h 817053"/>
                <a:gd name="connsiteX83" fmla="*/ 313410 w 808411"/>
                <a:gd name="connsiteY83" fmla="*/ 77551 h 817053"/>
                <a:gd name="connsiteX84" fmla="*/ 338795 w 808411"/>
                <a:gd name="connsiteY84" fmla="*/ 71562 h 817053"/>
                <a:gd name="connsiteX85" fmla="*/ 342061 w 808411"/>
                <a:gd name="connsiteY85" fmla="*/ 51380 h 817053"/>
                <a:gd name="connsiteX86" fmla="*/ 343768 w 808411"/>
                <a:gd name="connsiteY86" fmla="*/ 50936 h 817053"/>
                <a:gd name="connsiteX87" fmla="*/ 349558 w 808411"/>
                <a:gd name="connsiteY87" fmla="*/ 75185 h 817053"/>
                <a:gd name="connsiteX88" fmla="*/ 294929 w 808411"/>
                <a:gd name="connsiteY88" fmla="*/ 88122 h 817053"/>
                <a:gd name="connsiteX89" fmla="*/ 294483 w 808411"/>
                <a:gd name="connsiteY89" fmla="*/ 86422 h 817053"/>
                <a:gd name="connsiteX90" fmla="*/ 302128 w 808411"/>
                <a:gd name="connsiteY90" fmla="*/ 80064 h 817053"/>
                <a:gd name="connsiteX91" fmla="*/ 288174 w 808411"/>
                <a:gd name="connsiteY91" fmla="*/ 21587 h 817053"/>
                <a:gd name="connsiteX92" fmla="*/ 278451 w 808411"/>
                <a:gd name="connsiteY92" fmla="*/ 19369 h 817053"/>
                <a:gd name="connsiteX93" fmla="*/ 326400 w 808411"/>
                <a:gd name="connsiteY93" fmla="*/ 806038 h 817053"/>
                <a:gd name="connsiteX94" fmla="*/ 301015 w 808411"/>
                <a:gd name="connsiteY94" fmla="*/ 800124 h 817053"/>
                <a:gd name="connsiteX95" fmla="*/ 314821 w 808411"/>
                <a:gd name="connsiteY95" fmla="*/ 741499 h 817053"/>
                <a:gd name="connsiteX96" fmla="*/ 325583 w 808411"/>
                <a:gd name="connsiteY96" fmla="*/ 739503 h 817053"/>
                <a:gd name="connsiteX97" fmla="*/ 325954 w 808411"/>
                <a:gd name="connsiteY97" fmla="*/ 737802 h 817053"/>
                <a:gd name="connsiteX98" fmla="*/ 296265 w 808411"/>
                <a:gd name="connsiteY98" fmla="*/ 730853 h 817053"/>
                <a:gd name="connsiteX99" fmla="*/ 295893 w 808411"/>
                <a:gd name="connsiteY99" fmla="*/ 732554 h 817053"/>
                <a:gd name="connsiteX100" fmla="*/ 303539 w 808411"/>
                <a:gd name="connsiteY100" fmla="*/ 738837 h 817053"/>
                <a:gd name="connsiteX101" fmla="*/ 289807 w 808411"/>
                <a:gd name="connsiteY101" fmla="*/ 797388 h 817053"/>
                <a:gd name="connsiteX102" fmla="*/ 280084 w 808411"/>
                <a:gd name="connsiteY102" fmla="*/ 799606 h 817053"/>
                <a:gd name="connsiteX103" fmla="*/ 279713 w 808411"/>
                <a:gd name="connsiteY103" fmla="*/ 801307 h 817053"/>
                <a:gd name="connsiteX104" fmla="*/ 334416 w 808411"/>
                <a:gd name="connsiteY104" fmla="*/ 814096 h 817053"/>
                <a:gd name="connsiteX105" fmla="*/ 340131 w 808411"/>
                <a:gd name="connsiteY105" fmla="*/ 789848 h 817053"/>
                <a:gd name="connsiteX106" fmla="*/ 338424 w 808411"/>
                <a:gd name="connsiteY106" fmla="*/ 789478 h 817053"/>
                <a:gd name="connsiteX107" fmla="*/ 326474 w 808411"/>
                <a:gd name="connsiteY107" fmla="*/ 806112 h 817053"/>
                <a:gd name="connsiteX108" fmla="*/ 511812 w 808411"/>
                <a:gd name="connsiteY108" fmla="*/ 731814 h 817053"/>
                <a:gd name="connsiteX109" fmla="*/ 512109 w 808411"/>
                <a:gd name="connsiteY109" fmla="*/ 733515 h 817053"/>
                <a:gd name="connsiteX110" fmla="*/ 505503 w 808411"/>
                <a:gd name="connsiteY110" fmla="*/ 738690 h 817053"/>
                <a:gd name="connsiteX111" fmla="*/ 496893 w 808411"/>
                <a:gd name="connsiteY111" fmla="*/ 808478 h 817053"/>
                <a:gd name="connsiteX112" fmla="*/ 492439 w 808411"/>
                <a:gd name="connsiteY112" fmla="*/ 809291 h 817053"/>
                <a:gd name="connsiteX113" fmla="*/ 463714 w 808411"/>
                <a:gd name="connsiteY113" fmla="*/ 760942 h 817053"/>
                <a:gd name="connsiteX114" fmla="*/ 462972 w 808411"/>
                <a:gd name="connsiteY114" fmla="*/ 761090 h 817053"/>
                <a:gd name="connsiteX115" fmla="*/ 452432 w 808411"/>
                <a:gd name="connsiteY115" fmla="*/ 816314 h 817053"/>
                <a:gd name="connsiteX116" fmla="*/ 448127 w 808411"/>
                <a:gd name="connsiteY116" fmla="*/ 817053 h 817053"/>
                <a:gd name="connsiteX117" fmla="*/ 416211 w 808411"/>
                <a:gd name="connsiteY117" fmla="*/ 754510 h 817053"/>
                <a:gd name="connsiteX118" fmla="*/ 407230 w 808411"/>
                <a:gd name="connsiteY118" fmla="*/ 751997 h 817053"/>
                <a:gd name="connsiteX119" fmla="*/ 406933 w 808411"/>
                <a:gd name="connsiteY119" fmla="*/ 750296 h 817053"/>
                <a:gd name="connsiteX120" fmla="*/ 436103 w 808411"/>
                <a:gd name="connsiteY120" fmla="*/ 745121 h 817053"/>
                <a:gd name="connsiteX121" fmla="*/ 436400 w 808411"/>
                <a:gd name="connsiteY121" fmla="*/ 746822 h 817053"/>
                <a:gd name="connsiteX122" fmla="*/ 427864 w 808411"/>
                <a:gd name="connsiteY122" fmla="*/ 752440 h 817053"/>
                <a:gd name="connsiteX123" fmla="*/ 449241 w 808411"/>
                <a:gd name="connsiteY123" fmla="*/ 795688 h 817053"/>
                <a:gd name="connsiteX124" fmla="*/ 449909 w 808411"/>
                <a:gd name="connsiteY124" fmla="*/ 795540 h 817053"/>
                <a:gd name="connsiteX125" fmla="*/ 459484 w 808411"/>
                <a:gd name="connsiteY125" fmla="*/ 740390 h 817053"/>
                <a:gd name="connsiteX126" fmla="*/ 464011 w 808411"/>
                <a:gd name="connsiteY126" fmla="*/ 739577 h 817053"/>
                <a:gd name="connsiteX127" fmla="*/ 492291 w 808411"/>
                <a:gd name="connsiteY127" fmla="*/ 788074 h 817053"/>
                <a:gd name="connsiteX128" fmla="*/ 492959 w 808411"/>
                <a:gd name="connsiteY128" fmla="*/ 788074 h 817053"/>
                <a:gd name="connsiteX129" fmla="*/ 498006 w 808411"/>
                <a:gd name="connsiteY129" fmla="*/ 740168 h 817053"/>
                <a:gd name="connsiteX130" fmla="*/ 488060 w 808411"/>
                <a:gd name="connsiteY130" fmla="*/ 737655 h 817053"/>
                <a:gd name="connsiteX131" fmla="*/ 487763 w 808411"/>
                <a:gd name="connsiteY131" fmla="*/ 735954 h 817053"/>
                <a:gd name="connsiteX132" fmla="*/ 511886 w 808411"/>
                <a:gd name="connsiteY132" fmla="*/ 731740 h 817053"/>
                <a:gd name="connsiteX133" fmla="*/ 193241 w 808411"/>
                <a:gd name="connsiteY133" fmla="*/ 719246 h 817053"/>
                <a:gd name="connsiteX134" fmla="*/ 167263 w 808411"/>
                <a:gd name="connsiteY134" fmla="*/ 717472 h 817053"/>
                <a:gd name="connsiteX135" fmla="*/ 167263 w 808411"/>
                <a:gd name="connsiteY135" fmla="*/ 717472 h 817053"/>
                <a:gd name="connsiteX136" fmla="*/ 198140 w 808411"/>
                <a:gd name="connsiteY136" fmla="*/ 697364 h 817053"/>
                <a:gd name="connsiteX137" fmla="*/ 193316 w 808411"/>
                <a:gd name="connsiteY137" fmla="*/ 719246 h 817053"/>
                <a:gd name="connsiteX138" fmla="*/ 203633 w 808411"/>
                <a:gd name="connsiteY138" fmla="*/ 723017 h 817053"/>
                <a:gd name="connsiteX139" fmla="*/ 211204 w 808411"/>
                <a:gd name="connsiteY139" fmla="*/ 687827 h 817053"/>
                <a:gd name="connsiteX140" fmla="*/ 206156 w 808411"/>
                <a:gd name="connsiteY140" fmla="*/ 684352 h 817053"/>
                <a:gd name="connsiteX141" fmla="*/ 143957 w 808411"/>
                <a:gd name="connsiteY141" fmla="*/ 724126 h 817053"/>
                <a:gd name="connsiteX142" fmla="*/ 136163 w 808411"/>
                <a:gd name="connsiteY142" fmla="*/ 723165 h 817053"/>
                <a:gd name="connsiteX143" fmla="*/ 135124 w 808411"/>
                <a:gd name="connsiteY143" fmla="*/ 724643 h 817053"/>
                <a:gd name="connsiteX144" fmla="*/ 154793 w 808411"/>
                <a:gd name="connsiteY144" fmla="*/ 738172 h 817053"/>
                <a:gd name="connsiteX145" fmla="*/ 155832 w 808411"/>
                <a:gd name="connsiteY145" fmla="*/ 736693 h 817053"/>
                <a:gd name="connsiteX146" fmla="*/ 150414 w 808411"/>
                <a:gd name="connsiteY146" fmla="*/ 728487 h 817053"/>
                <a:gd name="connsiteX147" fmla="*/ 192054 w 808411"/>
                <a:gd name="connsiteY147" fmla="*/ 724052 h 817053"/>
                <a:gd name="connsiteX148" fmla="*/ 185745 w 808411"/>
                <a:gd name="connsiteY148" fmla="*/ 752588 h 817053"/>
                <a:gd name="connsiteX149" fmla="*/ 175502 w 808411"/>
                <a:gd name="connsiteY149" fmla="*/ 750222 h 817053"/>
                <a:gd name="connsiteX150" fmla="*/ 174463 w 808411"/>
                <a:gd name="connsiteY150" fmla="*/ 751701 h 817053"/>
                <a:gd name="connsiteX151" fmla="*/ 198511 w 808411"/>
                <a:gd name="connsiteY151" fmla="*/ 768261 h 817053"/>
                <a:gd name="connsiteX152" fmla="*/ 199550 w 808411"/>
                <a:gd name="connsiteY152" fmla="*/ 766782 h 817053"/>
                <a:gd name="connsiteX153" fmla="*/ 195691 w 808411"/>
                <a:gd name="connsiteY153" fmla="*/ 759315 h 817053"/>
                <a:gd name="connsiteX154" fmla="*/ 202445 w 808411"/>
                <a:gd name="connsiteY154" fmla="*/ 728044 h 817053"/>
                <a:gd name="connsiteX155" fmla="*/ 211649 w 808411"/>
                <a:gd name="connsiteY155" fmla="*/ 733071 h 817053"/>
                <a:gd name="connsiteX156" fmla="*/ 212837 w 808411"/>
                <a:gd name="connsiteY156" fmla="*/ 727748 h 817053"/>
                <a:gd name="connsiteX157" fmla="*/ 203633 w 808411"/>
                <a:gd name="connsiteY157" fmla="*/ 722869 h 817053"/>
                <a:gd name="connsiteX158" fmla="*/ 203633 w 808411"/>
                <a:gd name="connsiteY158" fmla="*/ 722869 h 817053"/>
                <a:gd name="connsiteX159" fmla="*/ 44422 w 808411"/>
                <a:gd name="connsiteY159" fmla="*/ 467004 h 817053"/>
                <a:gd name="connsiteX160" fmla="*/ 33214 w 808411"/>
                <a:gd name="connsiteY160" fmla="*/ 478906 h 817053"/>
                <a:gd name="connsiteX161" fmla="*/ 21264 w 808411"/>
                <a:gd name="connsiteY161" fmla="*/ 467743 h 817053"/>
                <a:gd name="connsiteX162" fmla="*/ 32472 w 808411"/>
                <a:gd name="connsiteY162" fmla="*/ 455841 h 817053"/>
                <a:gd name="connsiteX163" fmla="*/ 44422 w 808411"/>
                <a:gd name="connsiteY163" fmla="*/ 467004 h 817053"/>
                <a:gd name="connsiteX164" fmla="*/ 67654 w 808411"/>
                <a:gd name="connsiteY164" fmla="*/ 343470 h 817053"/>
                <a:gd name="connsiteX165" fmla="*/ 73592 w 808411"/>
                <a:gd name="connsiteY165" fmla="*/ 329793 h 817053"/>
                <a:gd name="connsiteX166" fmla="*/ 74705 w 808411"/>
                <a:gd name="connsiteY166" fmla="*/ 320035 h 817053"/>
                <a:gd name="connsiteX167" fmla="*/ 73815 w 808411"/>
                <a:gd name="connsiteY167" fmla="*/ 309907 h 817053"/>
                <a:gd name="connsiteX168" fmla="*/ 70846 w 808411"/>
                <a:gd name="connsiteY168" fmla="*/ 301109 h 817053"/>
                <a:gd name="connsiteX169" fmla="*/ 53923 w 808411"/>
                <a:gd name="connsiteY169" fmla="*/ 297117 h 817053"/>
                <a:gd name="connsiteX170" fmla="*/ 50954 w 808411"/>
                <a:gd name="connsiteY170" fmla="*/ 288541 h 817053"/>
                <a:gd name="connsiteX171" fmla="*/ 49246 w 808411"/>
                <a:gd name="connsiteY171" fmla="*/ 288098 h 817053"/>
                <a:gd name="connsiteX172" fmla="*/ 42566 w 808411"/>
                <a:gd name="connsiteY172" fmla="*/ 316264 h 817053"/>
                <a:gd name="connsiteX173" fmla="*/ 44273 w 808411"/>
                <a:gd name="connsiteY173" fmla="*/ 316708 h 817053"/>
                <a:gd name="connsiteX174" fmla="*/ 50954 w 808411"/>
                <a:gd name="connsiteY174" fmla="*/ 308206 h 817053"/>
                <a:gd name="connsiteX175" fmla="*/ 69287 w 808411"/>
                <a:gd name="connsiteY175" fmla="*/ 312494 h 817053"/>
                <a:gd name="connsiteX176" fmla="*/ 69287 w 808411"/>
                <a:gd name="connsiteY176" fmla="*/ 319000 h 817053"/>
                <a:gd name="connsiteX177" fmla="*/ 68174 w 808411"/>
                <a:gd name="connsiteY177" fmla="*/ 325210 h 817053"/>
                <a:gd name="connsiteX178" fmla="*/ 60900 w 808411"/>
                <a:gd name="connsiteY178" fmla="*/ 338295 h 817053"/>
                <a:gd name="connsiteX179" fmla="*/ 47242 w 808411"/>
                <a:gd name="connsiteY179" fmla="*/ 345614 h 817053"/>
                <a:gd name="connsiteX180" fmla="*/ 28538 w 808411"/>
                <a:gd name="connsiteY180" fmla="*/ 345170 h 817053"/>
                <a:gd name="connsiteX181" fmla="*/ 14658 w 808411"/>
                <a:gd name="connsiteY181" fmla="*/ 338221 h 817053"/>
                <a:gd name="connsiteX182" fmla="*/ 6864 w 808411"/>
                <a:gd name="connsiteY182" fmla="*/ 326097 h 817053"/>
                <a:gd name="connsiteX183" fmla="*/ 6568 w 808411"/>
                <a:gd name="connsiteY183" fmla="*/ 311163 h 817053"/>
                <a:gd name="connsiteX184" fmla="*/ 9314 w 808411"/>
                <a:gd name="connsiteY184" fmla="*/ 304510 h 817053"/>
                <a:gd name="connsiteX185" fmla="*/ 14881 w 808411"/>
                <a:gd name="connsiteY185" fmla="*/ 298226 h 817053"/>
                <a:gd name="connsiteX186" fmla="*/ 29577 w 808411"/>
                <a:gd name="connsiteY186" fmla="*/ 293568 h 817053"/>
                <a:gd name="connsiteX187" fmla="*/ 29948 w 808411"/>
                <a:gd name="connsiteY187" fmla="*/ 291868 h 817053"/>
                <a:gd name="connsiteX188" fmla="*/ 11763 w 808411"/>
                <a:gd name="connsiteY188" fmla="*/ 288246 h 817053"/>
                <a:gd name="connsiteX189" fmla="*/ 7607 w 808411"/>
                <a:gd name="connsiteY189" fmla="*/ 293790 h 817053"/>
                <a:gd name="connsiteX190" fmla="*/ 4118 w 808411"/>
                <a:gd name="connsiteY190" fmla="*/ 300444 h 817053"/>
                <a:gd name="connsiteX191" fmla="*/ 1149 w 808411"/>
                <a:gd name="connsiteY191" fmla="*/ 309907 h 817053"/>
                <a:gd name="connsiteX192" fmla="*/ 481 w 808411"/>
                <a:gd name="connsiteY192" fmla="*/ 325431 h 817053"/>
                <a:gd name="connsiteX193" fmla="*/ 5603 w 808411"/>
                <a:gd name="connsiteY193" fmla="*/ 339626 h 817053"/>
                <a:gd name="connsiteX194" fmla="*/ 15771 w 808411"/>
                <a:gd name="connsiteY194" fmla="*/ 350863 h 817053"/>
                <a:gd name="connsiteX195" fmla="*/ 30245 w 808411"/>
                <a:gd name="connsiteY195" fmla="*/ 357516 h 817053"/>
                <a:gd name="connsiteX196" fmla="*/ 44719 w 808411"/>
                <a:gd name="connsiteY196" fmla="*/ 358034 h 817053"/>
                <a:gd name="connsiteX197" fmla="*/ 57485 w 808411"/>
                <a:gd name="connsiteY197" fmla="*/ 353081 h 817053"/>
                <a:gd name="connsiteX198" fmla="*/ 67431 w 808411"/>
                <a:gd name="connsiteY198" fmla="*/ 343396 h 817053"/>
                <a:gd name="connsiteX199" fmla="*/ 128073 w 808411"/>
                <a:gd name="connsiteY199" fmla="*/ 612420 h 817053"/>
                <a:gd name="connsiteX200" fmla="*/ 129186 w 808411"/>
                <a:gd name="connsiteY200" fmla="*/ 619222 h 817053"/>
                <a:gd name="connsiteX201" fmla="*/ 114044 w 808411"/>
                <a:gd name="connsiteY201" fmla="*/ 629793 h 817053"/>
                <a:gd name="connsiteX202" fmla="*/ 113079 w 808411"/>
                <a:gd name="connsiteY202" fmla="*/ 628315 h 817053"/>
                <a:gd name="connsiteX203" fmla="*/ 119834 w 808411"/>
                <a:gd name="connsiteY203" fmla="*/ 614490 h 817053"/>
                <a:gd name="connsiteX204" fmla="*/ 119091 w 808411"/>
                <a:gd name="connsiteY204" fmla="*/ 606210 h 817053"/>
                <a:gd name="connsiteX205" fmla="*/ 116122 w 808411"/>
                <a:gd name="connsiteY205" fmla="*/ 599631 h 817053"/>
                <a:gd name="connsiteX206" fmla="*/ 105063 w 808411"/>
                <a:gd name="connsiteY206" fmla="*/ 589503 h 817053"/>
                <a:gd name="connsiteX207" fmla="*/ 90886 w 808411"/>
                <a:gd name="connsiteY207" fmla="*/ 586767 h 817053"/>
                <a:gd name="connsiteX208" fmla="*/ 76264 w 808411"/>
                <a:gd name="connsiteY208" fmla="*/ 591942 h 817053"/>
                <a:gd name="connsiteX209" fmla="*/ 63052 w 808411"/>
                <a:gd name="connsiteY209" fmla="*/ 605101 h 817053"/>
                <a:gd name="connsiteX210" fmla="*/ 58970 w 808411"/>
                <a:gd name="connsiteY210" fmla="*/ 620035 h 817053"/>
                <a:gd name="connsiteX211" fmla="*/ 63497 w 808411"/>
                <a:gd name="connsiteY211" fmla="*/ 634303 h 817053"/>
                <a:gd name="connsiteX212" fmla="*/ 67283 w 808411"/>
                <a:gd name="connsiteY212" fmla="*/ 639404 h 817053"/>
                <a:gd name="connsiteX213" fmla="*/ 71959 w 808411"/>
                <a:gd name="connsiteY213" fmla="*/ 643914 h 817053"/>
                <a:gd name="connsiteX214" fmla="*/ 87769 w 808411"/>
                <a:gd name="connsiteY214" fmla="*/ 633638 h 817053"/>
                <a:gd name="connsiteX215" fmla="*/ 86210 w 808411"/>
                <a:gd name="connsiteY215" fmla="*/ 622992 h 817053"/>
                <a:gd name="connsiteX216" fmla="*/ 87695 w 808411"/>
                <a:gd name="connsiteY216" fmla="*/ 622031 h 817053"/>
                <a:gd name="connsiteX217" fmla="*/ 103579 w 808411"/>
                <a:gd name="connsiteY217" fmla="*/ 646279 h 817053"/>
                <a:gd name="connsiteX218" fmla="*/ 102094 w 808411"/>
                <a:gd name="connsiteY218" fmla="*/ 647241 h 817053"/>
                <a:gd name="connsiteX219" fmla="*/ 93855 w 808411"/>
                <a:gd name="connsiteY219" fmla="*/ 643470 h 817053"/>
                <a:gd name="connsiteX220" fmla="*/ 79233 w 808411"/>
                <a:gd name="connsiteY220" fmla="*/ 652933 h 817053"/>
                <a:gd name="connsiteX221" fmla="*/ 70771 w 808411"/>
                <a:gd name="connsiteY221" fmla="*/ 649015 h 817053"/>
                <a:gd name="connsiteX222" fmla="*/ 62829 w 808411"/>
                <a:gd name="connsiteY222" fmla="*/ 642657 h 817053"/>
                <a:gd name="connsiteX223" fmla="*/ 56520 w 808411"/>
                <a:gd name="connsiteY223" fmla="*/ 635116 h 817053"/>
                <a:gd name="connsiteX224" fmla="*/ 50731 w 808411"/>
                <a:gd name="connsiteY224" fmla="*/ 621440 h 817053"/>
                <a:gd name="connsiteX225" fmla="*/ 50582 w 808411"/>
                <a:gd name="connsiteY225" fmla="*/ 607615 h 817053"/>
                <a:gd name="connsiteX226" fmla="*/ 55778 w 808411"/>
                <a:gd name="connsiteY226" fmla="*/ 594973 h 817053"/>
                <a:gd name="connsiteX227" fmla="*/ 66170 w 808411"/>
                <a:gd name="connsiteY227" fmla="*/ 584919 h 817053"/>
                <a:gd name="connsiteX228" fmla="*/ 81014 w 808411"/>
                <a:gd name="connsiteY228" fmla="*/ 579005 h 817053"/>
                <a:gd name="connsiteX229" fmla="*/ 96230 w 808411"/>
                <a:gd name="connsiteY229" fmla="*/ 579448 h 817053"/>
                <a:gd name="connsiteX230" fmla="*/ 110036 w 808411"/>
                <a:gd name="connsiteY230" fmla="*/ 585511 h 817053"/>
                <a:gd name="connsiteX231" fmla="*/ 120873 w 808411"/>
                <a:gd name="connsiteY231" fmla="*/ 596674 h 817053"/>
                <a:gd name="connsiteX232" fmla="*/ 125697 w 808411"/>
                <a:gd name="connsiteY232" fmla="*/ 605323 h 817053"/>
                <a:gd name="connsiteX233" fmla="*/ 128147 w 808411"/>
                <a:gd name="connsiteY233" fmla="*/ 612494 h 817053"/>
                <a:gd name="connsiteX234" fmla="*/ 602142 w 808411"/>
                <a:gd name="connsiteY234" fmla="*/ 738763 h 817053"/>
                <a:gd name="connsiteX235" fmla="*/ 602142 w 808411"/>
                <a:gd name="connsiteY235" fmla="*/ 738763 h 817053"/>
                <a:gd name="connsiteX236" fmla="*/ 594497 w 808411"/>
                <a:gd name="connsiteY236" fmla="*/ 702834 h 817053"/>
                <a:gd name="connsiteX237" fmla="*/ 613276 w 808411"/>
                <a:gd name="connsiteY237" fmla="*/ 715328 h 817053"/>
                <a:gd name="connsiteX238" fmla="*/ 602142 w 808411"/>
                <a:gd name="connsiteY238" fmla="*/ 738763 h 817053"/>
                <a:gd name="connsiteX239" fmla="*/ 651798 w 808411"/>
                <a:gd name="connsiteY239" fmla="*/ 727526 h 817053"/>
                <a:gd name="connsiteX240" fmla="*/ 625004 w 808411"/>
                <a:gd name="connsiteY240" fmla="*/ 709858 h 817053"/>
                <a:gd name="connsiteX241" fmla="*/ 625004 w 808411"/>
                <a:gd name="connsiteY241" fmla="*/ 709858 h 817053"/>
                <a:gd name="connsiteX242" fmla="*/ 633094 w 808411"/>
                <a:gd name="connsiteY242" fmla="*/ 703130 h 817053"/>
                <a:gd name="connsiteX243" fmla="*/ 628566 w 808411"/>
                <a:gd name="connsiteY243" fmla="*/ 700173 h 817053"/>
                <a:gd name="connsiteX244" fmla="*/ 620624 w 808411"/>
                <a:gd name="connsiteY244" fmla="*/ 706974 h 817053"/>
                <a:gd name="connsiteX245" fmla="*/ 620624 w 808411"/>
                <a:gd name="connsiteY245" fmla="*/ 706974 h 817053"/>
                <a:gd name="connsiteX246" fmla="*/ 590489 w 808411"/>
                <a:gd name="connsiteY246" fmla="*/ 687162 h 817053"/>
                <a:gd name="connsiteX247" fmla="*/ 585442 w 808411"/>
                <a:gd name="connsiteY247" fmla="*/ 690562 h 817053"/>
                <a:gd name="connsiteX248" fmla="*/ 600064 w 808411"/>
                <a:gd name="connsiteY248" fmla="*/ 762716 h 817053"/>
                <a:gd name="connsiteX249" fmla="*/ 596353 w 808411"/>
                <a:gd name="connsiteY249" fmla="*/ 769591 h 817053"/>
                <a:gd name="connsiteX250" fmla="*/ 597318 w 808411"/>
                <a:gd name="connsiteY250" fmla="*/ 771070 h 817053"/>
                <a:gd name="connsiteX251" fmla="*/ 617136 w 808411"/>
                <a:gd name="connsiteY251" fmla="*/ 757689 h 817053"/>
                <a:gd name="connsiteX252" fmla="*/ 616171 w 808411"/>
                <a:gd name="connsiteY252" fmla="*/ 756211 h 817053"/>
                <a:gd name="connsiteX253" fmla="*/ 606522 w 808411"/>
                <a:gd name="connsiteY253" fmla="*/ 758280 h 817053"/>
                <a:gd name="connsiteX254" fmla="*/ 617507 w 808411"/>
                <a:gd name="connsiteY254" fmla="*/ 717990 h 817053"/>
                <a:gd name="connsiteX255" fmla="*/ 641927 w 808411"/>
                <a:gd name="connsiteY255" fmla="*/ 734254 h 817053"/>
                <a:gd name="connsiteX256" fmla="*/ 636063 w 808411"/>
                <a:gd name="connsiteY256" fmla="*/ 742903 h 817053"/>
                <a:gd name="connsiteX257" fmla="*/ 637028 w 808411"/>
                <a:gd name="connsiteY257" fmla="*/ 744382 h 817053"/>
                <a:gd name="connsiteX258" fmla="*/ 661225 w 808411"/>
                <a:gd name="connsiteY258" fmla="*/ 728044 h 817053"/>
                <a:gd name="connsiteX259" fmla="*/ 660260 w 808411"/>
                <a:gd name="connsiteY259" fmla="*/ 726565 h 817053"/>
                <a:gd name="connsiteX260" fmla="*/ 651873 w 808411"/>
                <a:gd name="connsiteY260" fmla="*/ 727379 h 817053"/>
                <a:gd name="connsiteX261" fmla="*/ 103207 w 808411"/>
                <a:gd name="connsiteY261" fmla="*/ 181420 h 817053"/>
                <a:gd name="connsiteX262" fmla="*/ 81386 w 808411"/>
                <a:gd name="connsiteY262" fmla="*/ 175727 h 817053"/>
                <a:gd name="connsiteX263" fmla="*/ 100313 w 808411"/>
                <a:gd name="connsiteY263" fmla="*/ 207220 h 817053"/>
                <a:gd name="connsiteX264" fmla="*/ 100313 w 808411"/>
                <a:gd name="connsiteY264" fmla="*/ 207220 h 817053"/>
                <a:gd name="connsiteX265" fmla="*/ 103133 w 808411"/>
                <a:gd name="connsiteY265" fmla="*/ 181420 h 817053"/>
                <a:gd name="connsiteX266" fmla="*/ 106176 w 808411"/>
                <a:gd name="connsiteY266" fmla="*/ 230582 h 817053"/>
                <a:gd name="connsiteX267" fmla="*/ 68767 w 808411"/>
                <a:gd name="connsiteY267" fmla="*/ 167078 h 817053"/>
                <a:gd name="connsiteX268" fmla="*/ 72404 w 808411"/>
                <a:gd name="connsiteY268" fmla="*/ 162198 h 817053"/>
                <a:gd name="connsiteX269" fmla="*/ 107364 w 808411"/>
                <a:gd name="connsiteY269" fmla="*/ 171144 h 817053"/>
                <a:gd name="connsiteX270" fmla="*/ 107364 w 808411"/>
                <a:gd name="connsiteY270" fmla="*/ 171144 h 817053"/>
                <a:gd name="connsiteX271" fmla="*/ 112634 w 808411"/>
                <a:gd name="connsiteY271" fmla="*/ 162124 h 817053"/>
                <a:gd name="connsiteX272" fmla="*/ 117904 w 808411"/>
                <a:gd name="connsiteY272" fmla="*/ 163455 h 817053"/>
                <a:gd name="connsiteX273" fmla="*/ 112485 w 808411"/>
                <a:gd name="connsiteY273" fmla="*/ 172400 h 817053"/>
                <a:gd name="connsiteX274" fmla="*/ 112485 w 808411"/>
                <a:gd name="connsiteY274" fmla="*/ 172400 h 817053"/>
                <a:gd name="connsiteX275" fmla="*/ 143585 w 808411"/>
                <a:gd name="connsiteY275" fmla="*/ 180385 h 817053"/>
                <a:gd name="connsiteX276" fmla="*/ 151230 w 808411"/>
                <a:gd name="connsiteY276" fmla="*/ 176836 h 817053"/>
                <a:gd name="connsiteX277" fmla="*/ 152641 w 808411"/>
                <a:gd name="connsiteY277" fmla="*/ 177871 h 817053"/>
                <a:gd name="connsiteX278" fmla="*/ 135050 w 808411"/>
                <a:gd name="connsiteY278" fmla="*/ 201158 h 817053"/>
                <a:gd name="connsiteX279" fmla="*/ 133639 w 808411"/>
                <a:gd name="connsiteY279" fmla="*/ 200123 h 817053"/>
                <a:gd name="connsiteX280" fmla="*/ 136386 w 808411"/>
                <a:gd name="connsiteY280" fmla="*/ 190069 h 817053"/>
                <a:gd name="connsiteX281" fmla="*/ 108032 w 808411"/>
                <a:gd name="connsiteY281" fmla="*/ 182602 h 817053"/>
                <a:gd name="connsiteX282" fmla="*/ 108032 w 808411"/>
                <a:gd name="connsiteY282" fmla="*/ 182602 h 817053"/>
                <a:gd name="connsiteX283" fmla="*/ 110853 w 808411"/>
                <a:gd name="connsiteY283" fmla="*/ 224224 h 817053"/>
                <a:gd name="connsiteX284" fmla="*/ 119314 w 808411"/>
                <a:gd name="connsiteY284" fmla="*/ 219197 h 817053"/>
                <a:gd name="connsiteX285" fmla="*/ 120724 w 808411"/>
                <a:gd name="connsiteY285" fmla="*/ 220232 h 817053"/>
                <a:gd name="connsiteX286" fmla="*/ 106325 w 808411"/>
                <a:gd name="connsiteY286" fmla="*/ 239305 h 817053"/>
                <a:gd name="connsiteX287" fmla="*/ 104915 w 808411"/>
                <a:gd name="connsiteY287" fmla="*/ 238270 h 817053"/>
                <a:gd name="connsiteX288" fmla="*/ 106176 w 808411"/>
                <a:gd name="connsiteY288" fmla="*/ 230508 h 817053"/>
                <a:gd name="connsiteX289" fmla="*/ 641036 w 808411"/>
                <a:gd name="connsiteY289" fmla="*/ 168408 h 817053"/>
                <a:gd name="connsiteX290" fmla="*/ 638067 w 808411"/>
                <a:gd name="connsiteY290" fmla="*/ 158650 h 817053"/>
                <a:gd name="connsiteX291" fmla="*/ 681785 w 808411"/>
                <a:gd name="connsiteY291" fmla="*/ 138393 h 817053"/>
                <a:gd name="connsiteX292" fmla="*/ 682230 w 808411"/>
                <a:gd name="connsiteY292" fmla="*/ 138911 h 817053"/>
                <a:gd name="connsiteX293" fmla="*/ 655064 w 808411"/>
                <a:gd name="connsiteY293" fmla="*/ 187999 h 817053"/>
                <a:gd name="connsiteX294" fmla="*/ 658108 w 808411"/>
                <a:gd name="connsiteY294" fmla="*/ 191474 h 817053"/>
                <a:gd name="connsiteX295" fmla="*/ 710510 w 808411"/>
                <a:gd name="connsiteY295" fmla="*/ 171291 h 817053"/>
                <a:gd name="connsiteX296" fmla="*/ 710955 w 808411"/>
                <a:gd name="connsiteY296" fmla="*/ 171809 h 817053"/>
                <a:gd name="connsiteX297" fmla="*/ 684680 w 808411"/>
                <a:gd name="connsiteY297" fmla="*/ 212248 h 817053"/>
                <a:gd name="connsiteX298" fmla="*/ 675476 w 808411"/>
                <a:gd name="connsiteY298" fmla="*/ 207886 h 817053"/>
                <a:gd name="connsiteX299" fmla="*/ 674140 w 808411"/>
                <a:gd name="connsiteY299" fmla="*/ 208995 h 817053"/>
                <a:gd name="connsiteX300" fmla="*/ 693587 w 808411"/>
                <a:gd name="connsiteY300" fmla="*/ 231247 h 817053"/>
                <a:gd name="connsiteX301" fmla="*/ 694923 w 808411"/>
                <a:gd name="connsiteY301" fmla="*/ 230138 h 817053"/>
                <a:gd name="connsiteX302" fmla="*/ 692473 w 808411"/>
                <a:gd name="connsiteY302" fmla="*/ 221193 h 817053"/>
                <a:gd name="connsiteX303" fmla="*/ 729882 w 808411"/>
                <a:gd name="connsiteY303" fmla="*/ 161829 h 817053"/>
                <a:gd name="connsiteX304" fmla="*/ 726988 w 808411"/>
                <a:gd name="connsiteY304" fmla="*/ 158502 h 817053"/>
                <a:gd name="connsiteX305" fmla="*/ 674066 w 808411"/>
                <a:gd name="connsiteY305" fmla="*/ 177871 h 817053"/>
                <a:gd name="connsiteX306" fmla="*/ 673546 w 808411"/>
                <a:gd name="connsiteY306" fmla="*/ 177280 h 817053"/>
                <a:gd name="connsiteX307" fmla="*/ 700341 w 808411"/>
                <a:gd name="connsiteY307" fmla="*/ 127970 h 817053"/>
                <a:gd name="connsiteX308" fmla="*/ 697372 w 808411"/>
                <a:gd name="connsiteY308" fmla="*/ 124569 h 817053"/>
                <a:gd name="connsiteX309" fmla="*/ 632871 w 808411"/>
                <a:gd name="connsiteY309" fmla="*/ 153105 h 817053"/>
                <a:gd name="connsiteX310" fmla="*/ 625078 w 808411"/>
                <a:gd name="connsiteY310" fmla="*/ 150148 h 817053"/>
                <a:gd name="connsiteX311" fmla="*/ 623742 w 808411"/>
                <a:gd name="connsiteY311" fmla="*/ 151331 h 817053"/>
                <a:gd name="connsiteX312" fmla="*/ 639774 w 808411"/>
                <a:gd name="connsiteY312" fmla="*/ 169739 h 817053"/>
                <a:gd name="connsiteX313" fmla="*/ 641110 w 808411"/>
                <a:gd name="connsiteY313" fmla="*/ 168556 h 817053"/>
                <a:gd name="connsiteX314" fmla="*/ 569113 w 808411"/>
                <a:gd name="connsiteY314" fmla="*/ 116437 h 817053"/>
                <a:gd name="connsiteX315" fmla="*/ 542912 w 808411"/>
                <a:gd name="connsiteY315" fmla="*/ 103056 h 817053"/>
                <a:gd name="connsiteX316" fmla="*/ 543728 w 808411"/>
                <a:gd name="connsiteY316" fmla="*/ 101503 h 817053"/>
                <a:gd name="connsiteX317" fmla="*/ 553748 w 808411"/>
                <a:gd name="connsiteY317" fmla="*/ 101725 h 817053"/>
                <a:gd name="connsiteX318" fmla="*/ 581360 w 808411"/>
                <a:gd name="connsiteY318" fmla="*/ 48275 h 817053"/>
                <a:gd name="connsiteX319" fmla="*/ 575348 w 808411"/>
                <a:gd name="connsiteY319" fmla="*/ 40291 h 817053"/>
                <a:gd name="connsiteX320" fmla="*/ 576164 w 808411"/>
                <a:gd name="connsiteY320" fmla="*/ 38738 h 817053"/>
                <a:gd name="connsiteX321" fmla="*/ 602291 w 808411"/>
                <a:gd name="connsiteY321" fmla="*/ 52119 h 817053"/>
                <a:gd name="connsiteX322" fmla="*/ 601475 w 808411"/>
                <a:gd name="connsiteY322" fmla="*/ 53672 h 817053"/>
                <a:gd name="connsiteX323" fmla="*/ 591528 w 808411"/>
                <a:gd name="connsiteY323" fmla="*/ 53524 h 817053"/>
                <a:gd name="connsiteX324" fmla="*/ 563917 w 808411"/>
                <a:gd name="connsiteY324" fmla="*/ 106974 h 817053"/>
                <a:gd name="connsiteX325" fmla="*/ 569855 w 808411"/>
                <a:gd name="connsiteY325" fmla="*/ 114958 h 817053"/>
                <a:gd name="connsiteX326" fmla="*/ 569039 w 808411"/>
                <a:gd name="connsiteY326" fmla="*/ 116511 h 817053"/>
                <a:gd name="connsiteX327" fmla="*/ 478782 w 808411"/>
                <a:gd name="connsiteY327" fmla="*/ 54781 h 817053"/>
                <a:gd name="connsiteX328" fmla="*/ 477000 w 808411"/>
                <a:gd name="connsiteY328" fmla="*/ 54559 h 817053"/>
                <a:gd name="connsiteX329" fmla="*/ 466609 w 808411"/>
                <a:gd name="connsiteY329" fmla="*/ 72154 h 817053"/>
                <a:gd name="connsiteX330" fmla="*/ 440705 w 808411"/>
                <a:gd name="connsiteY330" fmla="*/ 68605 h 817053"/>
                <a:gd name="connsiteX331" fmla="*/ 449018 w 808411"/>
                <a:gd name="connsiteY331" fmla="*/ 8945 h 817053"/>
                <a:gd name="connsiteX332" fmla="*/ 459558 w 808411"/>
                <a:gd name="connsiteY332" fmla="*/ 5988 h 817053"/>
                <a:gd name="connsiteX333" fmla="*/ 459780 w 808411"/>
                <a:gd name="connsiteY333" fmla="*/ 4214 h 817053"/>
                <a:gd name="connsiteX334" fmla="*/ 429571 w 808411"/>
                <a:gd name="connsiteY334" fmla="*/ 0 h 817053"/>
                <a:gd name="connsiteX335" fmla="*/ 429349 w 808411"/>
                <a:gd name="connsiteY335" fmla="*/ 1774 h 817053"/>
                <a:gd name="connsiteX336" fmla="*/ 437587 w 808411"/>
                <a:gd name="connsiteY336" fmla="*/ 7319 h 817053"/>
                <a:gd name="connsiteX337" fmla="*/ 429274 w 808411"/>
                <a:gd name="connsiteY337" fmla="*/ 66905 h 817053"/>
                <a:gd name="connsiteX338" fmla="*/ 419848 w 808411"/>
                <a:gd name="connsiteY338" fmla="*/ 70010 h 817053"/>
                <a:gd name="connsiteX339" fmla="*/ 419625 w 808411"/>
                <a:gd name="connsiteY339" fmla="*/ 71784 h 817053"/>
                <a:gd name="connsiteX340" fmla="*/ 475293 w 808411"/>
                <a:gd name="connsiteY340" fmla="*/ 79473 h 817053"/>
                <a:gd name="connsiteX341" fmla="*/ 478708 w 808411"/>
                <a:gd name="connsiteY341" fmla="*/ 54781 h 817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</a:cxnLst>
              <a:rect l="l" t="t" r="r" b="b"/>
              <a:pathLst>
                <a:path w="808411" h="817053">
                  <a:moveTo>
                    <a:pt x="808412" y="341991"/>
                  </a:moveTo>
                  <a:lnTo>
                    <a:pt x="806704" y="342435"/>
                  </a:lnTo>
                  <a:lnTo>
                    <a:pt x="800173" y="334968"/>
                  </a:lnTo>
                  <a:lnTo>
                    <a:pt x="777163" y="341030"/>
                  </a:lnTo>
                  <a:cubicBezTo>
                    <a:pt x="777683" y="342435"/>
                    <a:pt x="778277" y="343914"/>
                    <a:pt x="778796" y="345466"/>
                  </a:cubicBezTo>
                  <a:lnTo>
                    <a:pt x="774343" y="348793"/>
                  </a:lnTo>
                  <a:cubicBezTo>
                    <a:pt x="773600" y="346501"/>
                    <a:pt x="772858" y="344357"/>
                    <a:pt x="772042" y="342287"/>
                  </a:cubicBezTo>
                  <a:lnTo>
                    <a:pt x="741758" y="350271"/>
                  </a:lnTo>
                  <a:lnTo>
                    <a:pt x="739754" y="359956"/>
                  </a:lnTo>
                  <a:lnTo>
                    <a:pt x="738047" y="360399"/>
                  </a:lnTo>
                  <a:lnTo>
                    <a:pt x="730625" y="332307"/>
                  </a:lnTo>
                  <a:lnTo>
                    <a:pt x="732332" y="331863"/>
                  </a:lnTo>
                  <a:lnTo>
                    <a:pt x="738863" y="339256"/>
                  </a:lnTo>
                  <a:lnTo>
                    <a:pt x="766994" y="331863"/>
                  </a:lnTo>
                  <a:cubicBezTo>
                    <a:pt x="766401" y="330828"/>
                    <a:pt x="765807" y="329719"/>
                    <a:pt x="765139" y="328758"/>
                  </a:cubicBezTo>
                  <a:cubicBezTo>
                    <a:pt x="752372" y="309167"/>
                    <a:pt x="735152" y="305323"/>
                    <a:pt x="730476" y="304658"/>
                  </a:cubicBezTo>
                  <a:lnTo>
                    <a:pt x="729734" y="304879"/>
                  </a:lnTo>
                  <a:lnTo>
                    <a:pt x="727656" y="314342"/>
                  </a:lnTo>
                  <a:lnTo>
                    <a:pt x="725948" y="314786"/>
                  </a:lnTo>
                  <a:lnTo>
                    <a:pt x="718526" y="286693"/>
                  </a:lnTo>
                  <a:lnTo>
                    <a:pt x="720233" y="286250"/>
                  </a:lnTo>
                  <a:lnTo>
                    <a:pt x="726765" y="293716"/>
                  </a:lnTo>
                  <a:lnTo>
                    <a:pt x="785105" y="278413"/>
                  </a:lnTo>
                  <a:lnTo>
                    <a:pt x="787109" y="268729"/>
                  </a:lnTo>
                  <a:lnTo>
                    <a:pt x="788816" y="268285"/>
                  </a:lnTo>
                  <a:lnTo>
                    <a:pt x="796239" y="296378"/>
                  </a:lnTo>
                  <a:lnTo>
                    <a:pt x="794532" y="296821"/>
                  </a:lnTo>
                  <a:lnTo>
                    <a:pt x="788074" y="289576"/>
                  </a:lnTo>
                  <a:lnTo>
                    <a:pt x="740348" y="302144"/>
                  </a:lnTo>
                  <a:cubicBezTo>
                    <a:pt x="743317" y="303253"/>
                    <a:pt x="746731" y="304879"/>
                    <a:pt x="750294" y="307097"/>
                  </a:cubicBezTo>
                  <a:cubicBezTo>
                    <a:pt x="756603" y="311016"/>
                    <a:pt x="763357" y="316930"/>
                    <a:pt x="769221" y="325727"/>
                  </a:cubicBezTo>
                  <a:cubicBezTo>
                    <a:pt x="770260" y="327280"/>
                    <a:pt x="771225" y="328906"/>
                    <a:pt x="772190" y="330606"/>
                  </a:cubicBezTo>
                  <a:lnTo>
                    <a:pt x="797204" y="324027"/>
                  </a:lnTo>
                  <a:lnTo>
                    <a:pt x="799208" y="314416"/>
                  </a:lnTo>
                  <a:lnTo>
                    <a:pt x="800915" y="313973"/>
                  </a:lnTo>
                  <a:lnTo>
                    <a:pt x="808337" y="342065"/>
                  </a:lnTo>
                  <a:close/>
                  <a:moveTo>
                    <a:pt x="783398" y="455988"/>
                  </a:moveTo>
                  <a:cubicBezTo>
                    <a:pt x="776718" y="456210"/>
                    <a:pt x="771522" y="461755"/>
                    <a:pt x="771745" y="468408"/>
                  </a:cubicBezTo>
                  <a:cubicBezTo>
                    <a:pt x="771967" y="475062"/>
                    <a:pt x="777534" y="480237"/>
                    <a:pt x="784214" y="480015"/>
                  </a:cubicBezTo>
                  <a:cubicBezTo>
                    <a:pt x="790895" y="479793"/>
                    <a:pt x="796090" y="474249"/>
                    <a:pt x="795868" y="467669"/>
                  </a:cubicBezTo>
                  <a:cubicBezTo>
                    <a:pt x="795645" y="461016"/>
                    <a:pt x="790078" y="455841"/>
                    <a:pt x="783398" y="456062"/>
                  </a:cubicBezTo>
                  <a:moveTo>
                    <a:pt x="744208" y="631494"/>
                  </a:moveTo>
                  <a:lnTo>
                    <a:pt x="745618" y="632529"/>
                  </a:lnTo>
                  <a:lnTo>
                    <a:pt x="727581" y="657960"/>
                  </a:lnTo>
                  <a:lnTo>
                    <a:pt x="726171" y="656925"/>
                  </a:lnTo>
                  <a:lnTo>
                    <a:pt x="728324" y="646353"/>
                  </a:lnTo>
                  <a:lnTo>
                    <a:pt x="705611" y="630385"/>
                  </a:lnTo>
                  <a:lnTo>
                    <a:pt x="664491" y="631124"/>
                  </a:lnTo>
                  <a:lnTo>
                    <a:pt x="657365" y="634525"/>
                  </a:lnTo>
                  <a:lnTo>
                    <a:pt x="655955" y="633490"/>
                  </a:lnTo>
                  <a:lnTo>
                    <a:pt x="672359" y="610350"/>
                  </a:lnTo>
                  <a:lnTo>
                    <a:pt x="673769" y="611385"/>
                  </a:lnTo>
                  <a:lnTo>
                    <a:pt x="672359" y="620183"/>
                  </a:lnTo>
                  <a:lnTo>
                    <a:pt x="672730" y="620405"/>
                  </a:lnTo>
                  <a:lnTo>
                    <a:pt x="705685" y="619813"/>
                  </a:lnTo>
                  <a:lnTo>
                    <a:pt x="694255" y="590242"/>
                  </a:lnTo>
                  <a:lnTo>
                    <a:pt x="693884" y="590020"/>
                  </a:lnTo>
                  <a:lnTo>
                    <a:pt x="685867" y="594308"/>
                  </a:lnTo>
                  <a:lnTo>
                    <a:pt x="684457" y="593273"/>
                  </a:lnTo>
                  <a:lnTo>
                    <a:pt x="698189" y="573904"/>
                  </a:lnTo>
                  <a:lnTo>
                    <a:pt x="699599" y="574939"/>
                  </a:lnTo>
                  <a:lnTo>
                    <a:pt x="698411" y="582849"/>
                  </a:lnTo>
                  <a:lnTo>
                    <a:pt x="712143" y="620848"/>
                  </a:lnTo>
                  <a:lnTo>
                    <a:pt x="734930" y="636891"/>
                  </a:lnTo>
                  <a:lnTo>
                    <a:pt x="744282" y="631346"/>
                  </a:lnTo>
                  <a:close/>
                  <a:moveTo>
                    <a:pt x="176467" y="73854"/>
                  </a:moveTo>
                  <a:lnTo>
                    <a:pt x="209348" y="124273"/>
                  </a:lnTo>
                  <a:lnTo>
                    <a:pt x="204152" y="132849"/>
                  </a:lnTo>
                  <a:lnTo>
                    <a:pt x="205117" y="134327"/>
                  </a:lnTo>
                  <a:lnTo>
                    <a:pt x="229834" y="118359"/>
                  </a:lnTo>
                  <a:lnTo>
                    <a:pt x="228869" y="116880"/>
                  </a:lnTo>
                  <a:lnTo>
                    <a:pt x="218997" y="118063"/>
                  </a:lnTo>
                  <a:lnTo>
                    <a:pt x="186116" y="67644"/>
                  </a:lnTo>
                  <a:lnTo>
                    <a:pt x="191237" y="59142"/>
                  </a:lnTo>
                  <a:lnTo>
                    <a:pt x="190272" y="57664"/>
                  </a:lnTo>
                  <a:lnTo>
                    <a:pt x="165556" y="73632"/>
                  </a:lnTo>
                  <a:lnTo>
                    <a:pt x="166521" y="75111"/>
                  </a:lnTo>
                  <a:lnTo>
                    <a:pt x="176467" y="73854"/>
                  </a:lnTo>
                  <a:close/>
                  <a:moveTo>
                    <a:pt x="278451" y="19369"/>
                  </a:moveTo>
                  <a:lnTo>
                    <a:pt x="278005" y="17669"/>
                  </a:lnTo>
                  <a:lnTo>
                    <a:pt x="307695" y="10646"/>
                  </a:lnTo>
                  <a:lnTo>
                    <a:pt x="308140" y="12346"/>
                  </a:lnTo>
                  <a:lnTo>
                    <a:pt x="299382" y="18926"/>
                  </a:lnTo>
                  <a:lnTo>
                    <a:pt x="313410" y="77551"/>
                  </a:lnTo>
                  <a:lnTo>
                    <a:pt x="338795" y="71562"/>
                  </a:lnTo>
                  <a:lnTo>
                    <a:pt x="342061" y="51380"/>
                  </a:lnTo>
                  <a:lnTo>
                    <a:pt x="343768" y="50936"/>
                  </a:lnTo>
                  <a:lnTo>
                    <a:pt x="349558" y="75185"/>
                  </a:lnTo>
                  <a:lnTo>
                    <a:pt x="294929" y="88122"/>
                  </a:lnTo>
                  <a:lnTo>
                    <a:pt x="294483" y="86422"/>
                  </a:lnTo>
                  <a:lnTo>
                    <a:pt x="302128" y="80064"/>
                  </a:lnTo>
                  <a:lnTo>
                    <a:pt x="288174" y="21587"/>
                  </a:lnTo>
                  <a:lnTo>
                    <a:pt x="278451" y="19369"/>
                  </a:lnTo>
                  <a:close/>
                  <a:moveTo>
                    <a:pt x="326400" y="806038"/>
                  </a:moveTo>
                  <a:lnTo>
                    <a:pt x="301015" y="800124"/>
                  </a:lnTo>
                  <a:lnTo>
                    <a:pt x="314821" y="741499"/>
                  </a:lnTo>
                  <a:lnTo>
                    <a:pt x="325583" y="739503"/>
                  </a:lnTo>
                  <a:lnTo>
                    <a:pt x="325954" y="737802"/>
                  </a:lnTo>
                  <a:lnTo>
                    <a:pt x="296265" y="730853"/>
                  </a:lnTo>
                  <a:lnTo>
                    <a:pt x="295893" y="732554"/>
                  </a:lnTo>
                  <a:lnTo>
                    <a:pt x="303539" y="738837"/>
                  </a:lnTo>
                  <a:lnTo>
                    <a:pt x="289807" y="797388"/>
                  </a:lnTo>
                  <a:lnTo>
                    <a:pt x="280084" y="799606"/>
                  </a:lnTo>
                  <a:lnTo>
                    <a:pt x="279713" y="801307"/>
                  </a:lnTo>
                  <a:lnTo>
                    <a:pt x="334416" y="814096"/>
                  </a:lnTo>
                  <a:lnTo>
                    <a:pt x="340131" y="789848"/>
                  </a:lnTo>
                  <a:lnTo>
                    <a:pt x="338424" y="789478"/>
                  </a:lnTo>
                  <a:lnTo>
                    <a:pt x="326474" y="806112"/>
                  </a:lnTo>
                  <a:close/>
                  <a:moveTo>
                    <a:pt x="511812" y="731814"/>
                  </a:moveTo>
                  <a:lnTo>
                    <a:pt x="512109" y="733515"/>
                  </a:lnTo>
                  <a:lnTo>
                    <a:pt x="505503" y="738690"/>
                  </a:lnTo>
                  <a:lnTo>
                    <a:pt x="496893" y="808478"/>
                  </a:lnTo>
                  <a:lnTo>
                    <a:pt x="492439" y="809291"/>
                  </a:lnTo>
                  <a:lnTo>
                    <a:pt x="463714" y="760942"/>
                  </a:lnTo>
                  <a:lnTo>
                    <a:pt x="462972" y="761090"/>
                  </a:lnTo>
                  <a:lnTo>
                    <a:pt x="452432" y="816314"/>
                  </a:lnTo>
                  <a:lnTo>
                    <a:pt x="448127" y="817053"/>
                  </a:lnTo>
                  <a:lnTo>
                    <a:pt x="416211" y="754510"/>
                  </a:lnTo>
                  <a:lnTo>
                    <a:pt x="407230" y="751997"/>
                  </a:lnTo>
                  <a:lnTo>
                    <a:pt x="406933" y="750296"/>
                  </a:lnTo>
                  <a:lnTo>
                    <a:pt x="436103" y="745121"/>
                  </a:lnTo>
                  <a:lnTo>
                    <a:pt x="436400" y="746822"/>
                  </a:lnTo>
                  <a:lnTo>
                    <a:pt x="427864" y="752440"/>
                  </a:lnTo>
                  <a:lnTo>
                    <a:pt x="449241" y="795688"/>
                  </a:lnTo>
                  <a:lnTo>
                    <a:pt x="449909" y="795540"/>
                  </a:lnTo>
                  <a:lnTo>
                    <a:pt x="459484" y="740390"/>
                  </a:lnTo>
                  <a:lnTo>
                    <a:pt x="464011" y="739577"/>
                  </a:lnTo>
                  <a:lnTo>
                    <a:pt x="492291" y="788074"/>
                  </a:lnTo>
                  <a:lnTo>
                    <a:pt x="492959" y="788074"/>
                  </a:lnTo>
                  <a:lnTo>
                    <a:pt x="498006" y="740168"/>
                  </a:lnTo>
                  <a:lnTo>
                    <a:pt x="488060" y="737655"/>
                  </a:lnTo>
                  <a:lnTo>
                    <a:pt x="487763" y="735954"/>
                  </a:lnTo>
                  <a:lnTo>
                    <a:pt x="511886" y="731740"/>
                  </a:lnTo>
                  <a:close/>
                  <a:moveTo>
                    <a:pt x="193241" y="719246"/>
                  </a:moveTo>
                  <a:cubicBezTo>
                    <a:pt x="183221" y="716437"/>
                    <a:pt x="174463" y="716363"/>
                    <a:pt x="167263" y="717472"/>
                  </a:cubicBezTo>
                  <a:lnTo>
                    <a:pt x="167263" y="717472"/>
                  </a:lnTo>
                  <a:lnTo>
                    <a:pt x="198140" y="697364"/>
                  </a:lnTo>
                  <a:lnTo>
                    <a:pt x="193316" y="719246"/>
                  </a:lnTo>
                  <a:close/>
                  <a:moveTo>
                    <a:pt x="203633" y="723017"/>
                  </a:moveTo>
                  <a:lnTo>
                    <a:pt x="211204" y="687827"/>
                  </a:lnTo>
                  <a:lnTo>
                    <a:pt x="206156" y="684352"/>
                  </a:lnTo>
                  <a:lnTo>
                    <a:pt x="143957" y="724126"/>
                  </a:lnTo>
                  <a:lnTo>
                    <a:pt x="136163" y="723165"/>
                  </a:lnTo>
                  <a:lnTo>
                    <a:pt x="135124" y="724643"/>
                  </a:lnTo>
                  <a:lnTo>
                    <a:pt x="154793" y="738172"/>
                  </a:lnTo>
                  <a:lnTo>
                    <a:pt x="155832" y="736693"/>
                  </a:lnTo>
                  <a:lnTo>
                    <a:pt x="150414" y="728487"/>
                  </a:lnTo>
                  <a:cubicBezTo>
                    <a:pt x="153309" y="726565"/>
                    <a:pt x="169044" y="717324"/>
                    <a:pt x="192054" y="724052"/>
                  </a:cubicBezTo>
                  <a:lnTo>
                    <a:pt x="185745" y="752588"/>
                  </a:lnTo>
                  <a:lnTo>
                    <a:pt x="175502" y="750222"/>
                  </a:lnTo>
                  <a:lnTo>
                    <a:pt x="174463" y="751701"/>
                  </a:lnTo>
                  <a:lnTo>
                    <a:pt x="198511" y="768261"/>
                  </a:lnTo>
                  <a:lnTo>
                    <a:pt x="199550" y="766782"/>
                  </a:lnTo>
                  <a:lnTo>
                    <a:pt x="195691" y="759315"/>
                  </a:lnTo>
                  <a:lnTo>
                    <a:pt x="202445" y="728044"/>
                  </a:lnTo>
                  <a:cubicBezTo>
                    <a:pt x="205414" y="729449"/>
                    <a:pt x="208457" y="731149"/>
                    <a:pt x="211649" y="733071"/>
                  </a:cubicBezTo>
                  <a:lnTo>
                    <a:pt x="212837" y="727748"/>
                  </a:lnTo>
                  <a:cubicBezTo>
                    <a:pt x="209645" y="725826"/>
                    <a:pt x="206602" y="724274"/>
                    <a:pt x="203633" y="722869"/>
                  </a:cubicBezTo>
                  <a:lnTo>
                    <a:pt x="203633" y="722869"/>
                  </a:lnTo>
                  <a:moveTo>
                    <a:pt x="44422" y="467004"/>
                  </a:moveTo>
                  <a:cubicBezTo>
                    <a:pt x="44645" y="473362"/>
                    <a:pt x="39597" y="478684"/>
                    <a:pt x="33214" y="478906"/>
                  </a:cubicBezTo>
                  <a:cubicBezTo>
                    <a:pt x="26831" y="479128"/>
                    <a:pt x="21487" y="474101"/>
                    <a:pt x="21264" y="467743"/>
                  </a:cubicBezTo>
                  <a:cubicBezTo>
                    <a:pt x="21041" y="461385"/>
                    <a:pt x="26088" y="456062"/>
                    <a:pt x="32472" y="455841"/>
                  </a:cubicBezTo>
                  <a:cubicBezTo>
                    <a:pt x="38855" y="455619"/>
                    <a:pt x="44199" y="460646"/>
                    <a:pt x="44422" y="467004"/>
                  </a:cubicBezTo>
                  <a:moveTo>
                    <a:pt x="67654" y="343470"/>
                  </a:moveTo>
                  <a:cubicBezTo>
                    <a:pt x="70400" y="339478"/>
                    <a:pt x="72404" y="334968"/>
                    <a:pt x="73592" y="329793"/>
                  </a:cubicBezTo>
                  <a:cubicBezTo>
                    <a:pt x="74334" y="326762"/>
                    <a:pt x="74705" y="323509"/>
                    <a:pt x="74705" y="320035"/>
                  </a:cubicBezTo>
                  <a:cubicBezTo>
                    <a:pt x="74705" y="316560"/>
                    <a:pt x="74408" y="313233"/>
                    <a:pt x="73815" y="309907"/>
                  </a:cubicBezTo>
                  <a:cubicBezTo>
                    <a:pt x="73221" y="306580"/>
                    <a:pt x="72256" y="303697"/>
                    <a:pt x="70846" y="301109"/>
                  </a:cubicBezTo>
                  <a:lnTo>
                    <a:pt x="53923" y="297117"/>
                  </a:lnTo>
                  <a:lnTo>
                    <a:pt x="50954" y="288541"/>
                  </a:lnTo>
                  <a:lnTo>
                    <a:pt x="49246" y="288098"/>
                  </a:lnTo>
                  <a:lnTo>
                    <a:pt x="42566" y="316264"/>
                  </a:lnTo>
                  <a:lnTo>
                    <a:pt x="44273" y="316708"/>
                  </a:lnTo>
                  <a:lnTo>
                    <a:pt x="50954" y="308206"/>
                  </a:lnTo>
                  <a:lnTo>
                    <a:pt x="69287" y="312494"/>
                  </a:lnTo>
                  <a:cubicBezTo>
                    <a:pt x="69510" y="314712"/>
                    <a:pt x="69510" y="316930"/>
                    <a:pt x="69287" y="319000"/>
                  </a:cubicBezTo>
                  <a:cubicBezTo>
                    <a:pt x="69064" y="321070"/>
                    <a:pt x="68693" y="323140"/>
                    <a:pt x="68174" y="325210"/>
                  </a:cubicBezTo>
                  <a:cubicBezTo>
                    <a:pt x="66912" y="330385"/>
                    <a:pt x="64537" y="334746"/>
                    <a:pt x="60900" y="338295"/>
                  </a:cubicBezTo>
                  <a:cubicBezTo>
                    <a:pt x="57263" y="341844"/>
                    <a:pt x="52735" y="344283"/>
                    <a:pt x="47242" y="345614"/>
                  </a:cubicBezTo>
                  <a:cubicBezTo>
                    <a:pt x="41750" y="346945"/>
                    <a:pt x="35515" y="346797"/>
                    <a:pt x="28538" y="345170"/>
                  </a:cubicBezTo>
                  <a:cubicBezTo>
                    <a:pt x="23045" y="343840"/>
                    <a:pt x="18443" y="341548"/>
                    <a:pt x="14658" y="338221"/>
                  </a:cubicBezTo>
                  <a:cubicBezTo>
                    <a:pt x="10947" y="334894"/>
                    <a:pt x="8349" y="330828"/>
                    <a:pt x="6864" y="326097"/>
                  </a:cubicBezTo>
                  <a:cubicBezTo>
                    <a:pt x="5454" y="321365"/>
                    <a:pt x="5306" y="316412"/>
                    <a:pt x="6568" y="311163"/>
                  </a:cubicBezTo>
                  <a:cubicBezTo>
                    <a:pt x="7161" y="308502"/>
                    <a:pt x="8126" y="306284"/>
                    <a:pt x="9314" y="304510"/>
                  </a:cubicBezTo>
                  <a:cubicBezTo>
                    <a:pt x="10501" y="302662"/>
                    <a:pt x="12357" y="300592"/>
                    <a:pt x="14881" y="298226"/>
                  </a:cubicBezTo>
                  <a:lnTo>
                    <a:pt x="29577" y="293568"/>
                  </a:lnTo>
                  <a:lnTo>
                    <a:pt x="29948" y="291868"/>
                  </a:lnTo>
                  <a:lnTo>
                    <a:pt x="11763" y="288246"/>
                  </a:lnTo>
                  <a:cubicBezTo>
                    <a:pt x="10279" y="290020"/>
                    <a:pt x="8943" y="291868"/>
                    <a:pt x="7607" y="293790"/>
                  </a:cubicBezTo>
                  <a:cubicBezTo>
                    <a:pt x="6345" y="295712"/>
                    <a:pt x="5157" y="297930"/>
                    <a:pt x="4118" y="300444"/>
                  </a:cubicBezTo>
                  <a:cubicBezTo>
                    <a:pt x="3079" y="302957"/>
                    <a:pt x="2114" y="306136"/>
                    <a:pt x="1149" y="309907"/>
                  </a:cubicBezTo>
                  <a:cubicBezTo>
                    <a:pt x="-113" y="315155"/>
                    <a:pt x="-335" y="320330"/>
                    <a:pt x="481" y="325431"/>
                  </a:cubicBezTo>
                  <a:cubicBezTo>
                    <a:pt x="1298" y="330533"/>
                    <a:pt x="3005" y="335190"/>
                    <a:pt x="5603" y="339626"/>
                  </a:cubicBezTo>
                  <a:cubicBezTo>
                    <a:pt x="8200" y="343987"/>
                    <a:pt x="11615" y="347758"/>
                    <a:pt x="15771" y="350863"/>
                  </a:cubicBezTo>
                  <a:cubicBezTo>
                    <a:pt x="19928" y="353968"/>
                    <a:pt x="24752" y="356186"/>
                    <a:pt x="30245" y="357516"/>
                  </a:cubicBezTo>
                  <a:cubicBezTo>
                    <a:pt x="35218" y="358699"/>
                    <a:pt x="40043" y="358847"/>
                    <a:pt x="44719" y="358034"/>
                  </a:cubicBezTo>
                  <a:cubicBezTo>
                    <a:pt x="49395" y="357221"/>
                    <a:pt x="53626" y="355594"/>
                    <a:pt x="57485" y="353081"/>
                  </a:cubicBezTo>
                  <a:cubicBezTo>
                    <a:pt x="61345" y="350641"/>
                    <a:pt x="64685" y="347388"/>
                    <a:pt x="67431" y="343396"/>
                  </a:cubicBezTo>
                  <a:moveTo>
                    <a:pt x="128073" y="612420"/>
                  </a:moveTo>
                  <a:cubicBezTo>
                    <a:pt x="128592" y="614638"/>
                    <a:pt x="128963" y="616930"/>
                    <a:pt x="129186" y="619222"/>
                  </a:cubicBezTo>
                  <a:lnTo>
                    <a:pt x="114044" y="629793"/>
                  </a:lnTo>
                  <a:lnTo>
                    <a:pt x="113079" y="628315"/>
                  </a:lnTo>
                  <a:lnTo>
                    <a:pt x="119834" y="614490"/>
                  </a:lnTo>
                  <a:cubicBezTo>
                    <a:pt x="119834" y="611090"/>
                    <a:pt x="119611" y="608280"/>
                    <a:pt x="119091" y="606210"/>
                  </a:cubicBezTo>
                  <a:cubicBezTo>
                    <a:pt x="118572" y="604066"/>
                    <a:pt x="117607" y="601923"/>
                    <a:pt x="116122" y="599631"/>
                  </a:cubicBezTo>
                  <a:cubicBezTo>
                    <a:pt x="113153" y="595121"/>
                    <a:pt x="109442" y="591720"/>
                    <a:pt x="105063" y="589503"/>
                  </a:cubicBezTo>
                  <a:cubicBezTo>
                    <a:pt x="100684" y="587285"/>
                    <a:pt x="95933" y="586398"/>
                    <a:pt x="90886" y="586767"/>
                  </a:cubicBezTo>
                  <a:cubicBezTo>
                    <a:pt x="85839" y="587137"/>
                    <a:pt x="81014" y="588837"/>
                    <a:pt x="76264" y="591942"/>
                  </a:cubicBezTo>
                  <a:cubicBezTo>
                    <a:pt x="70252" y="595787"/>
                    <a:pt x="65873" y="600222"/>
                    <a:pt x="63052" y="605101"/>
                  </a:cubicBezTo>
                  <a:cubicBezTo>
                    <a:pt x="60232" y="609981"/>
                    <a:pt x="58821" y="614934"/>
                    <a:pt x="58970" y="620035"/>
                  </a:cubicBezTo>
                  <a:cubicBezTo>
                    <a:pt x="59044" y="625062"/>
                    <a:pt x="60603" y="629867"/>
                    <a:pt x="63497" y="634303"/>
                  </a:cubicBezTo>
                  <a:cubicBezTo>
                    <a:pt x="64685" y="636077"/>
                    <a:pt x="65947" y="637778"/>
                    <a:pt x="67283" y="639404"/>
                  </a:cubicBezTo>
                  <a:cubicBezTo>
                    <a:pt x="68619" y="641031"/>
                    <a:pt x="70178" y="642509"/>
                    <a:pt x="71959" y="643914"/>
                  </a:cubicBezTo>
                  <a:lnTo>
                    <a:pt x="87769" y="633638"/>
                  </a:lnTo>
                  <a:lnTo>
                    <a:pt x="86210" y="622992"/>
                  </a:lnTo>
                  <a:lnTo>
                    <a:pt x="87695" y="622031"/>
                  </a:lnTo>
                  <a:lnTo>
                    <a:pt x="103579" y="646279"/>
                  </a:lnTo>
                  <a:lnTo>
                    <a:pt x="102094" y="647241"/>
                  </a:lnTo>
                  <a:lnTo>
                    <a:pt x="93855" y="643470"/>
                  </a:lnTo>
                  <a:lnTo>
                    <a:pt x="79233" y="652933"/>
                  </a:lnTo>
                  <a:cubicBezTo>
                    <a:pt x="76412" y="652120"/>
                    <a:pt x="73592" y="650789"/>
                    <a:pt x="70771" y="649015"/>
                  </a:cubicBezTo>
                  <a:cubicBezTo>
                    <a:pt x="67951" y="647241"/>
                    <a:pt x="65279" y="645023"/>
                    <a:pt x="62829" y="642657"/>
                  </a:cubicBezTo>
                  <a:cubicBezTo>
                    <a:pt x="60306" y="640291"/>
                    <a:pt x="58228" y="637704"/>
                    <a:pt x="56520" y="635116"/>
                  </a:cubicBezTo>
                  <a:cubicBezTo>
                    <a:pt x="53626" y="630681"/>
                    <a:pt x="51696" y="626171"/>
                    <a:pt x="50731" y="621440"/>
                  </a:cubicBezTo>
                  <a:cubicBezTo>
                    <a:pt x="49766" y="616708"/>
                    <a:pt x="49692" y="612125"/>
                    <a:pt x="50582" y="607615"/>
                  </a:cubicBezTo>
                  <a:cubicBezTo>
                    <a:pt x="51473" y="603105"/>
                    <a:pt x="53180" y="598892"/>
                    <a:pt x="55778" y="594973"/>
                  </a:cubicBezTo>
                  <a:cubicBezTo>
                    <a:pt x="58376" y="591055"/>
                    <a:pt x="61865" y="587728"/>
                    <a:pt x="66170" y="584919"/>
                  </a:cubicBezTo>
                  <a:cubicBezTo>
                    <a:pt x="70920" y="581814"/>
                    <a:pt x="75819" y="579892"/>
                    <a:pt x="81014" y="579005"/>
                  </a:cubicBezTo>
                  <a:cubicBezTo>
                    <a:pt x="86136" y="578192"/>
                    <a:pt x="91257" y="578266"/>
                    <a:pt x="96230" y="579448"/>
                  </a:cubicBezTo>
                  <a:cubicBezTo>
                    <a:pt x="101203" y="580557"/>
                    <a:pt x="105805" y="582627"/>
                    <a:pt x="110036" y="585511"/>
                  </a:cubicBezTo>
                  <a:cubicBezTo>
                    <a:pt x="114267" y="588468"/>
                    <a:pt x="117904" y="592164"/>
                    <a:pt x="120873" y="596674"/>
                  </a:cubicBezTo>
                  <a:cubicBezTo>
                    <a:pt x="123025" y="599927"/>
                    <a:pt x="124658" y="602810"/>
                    <a:pt x="125697" y="605323"/>
                  </a:cubicBezTo>
                  <a:cubicBezTo>
                    <a:pt x="126811" y="607837"/>
                    <a:pt x="127627" y="610203"/>
                    <a:pt x="128147" y="612494"/>
                  </a:cubicBezTo>
                  <a:moveTo>
                    <a:pt x="602142" y="738763"/>
                  </a:moveTo>
                  <a:lnTo>
                    <a:pt x="602142" y="738763"/>
                  </a:lnTo>
                  <a:lnTo>
                    <a:pt x="594497" y="702834"/>
                  </a:lnTo>
                  <a:lnTo>
                    <a:pt x="613276" y="715328"/>
                  </a:lnTo>
                  <a:cubicBezTo>
                    <a:pt x="606967" y="723534"/>
                    <a:pt x="603775" y="731740"/>
                    <a:pt x="602142" y="738763"/>
                  </a:cubicBezTo>
                  <a:moveTo>
                    <a:pt x="651798" y="727526"/>
                  </a:moveTo>
                  <a:lnTo>
                    <a:pt x="625004" y="709858"/>
                  </a:lnTo>
                  <a:lnTo>
                    <a:pt x="625004" y="709858"/>
                  </a:lnTo>
                  <a:cubicBezTo>
                    <a:pt x="627379" y="707640"/>
                    <a:pt x="630051" y="705348"/>
                    <a:pt x="633094" y="703130"/>
                  </a:cubicBezTo>
                  <a:lnTo>
                    <a:pt x="628566" y="700173"/>
                  </a:lnTo>
                  <a:cubicBezTo>
                    <a:pt x="625597" y="702465"/>
                    <a:pt x="622999" y="704683"/>
                    <a:pt x="620624" y="706974"/>
                  </a:cubicBezTo>
                  <a:lnTo>
                    <a:pt x="620624" y="706974"/>
                  </a:lnTo>
                  <a:lnTo>
                    <a:pt x="590489" y="687162"/>
                  </a:lnTo>
                  <a:lnTo>
                    <a:pt x="585442" y="690562"/>
                  </a:lnTo>
                  <a:lnTo>
                    <a:pt x="600064" y="762716"/>
                  </a:lnTo>
                  <a:lnTo>
                    <a:pt x="596353" y="769591"/>
                  </a:lnTo>
                  <a:lnTo>
                    <a:pt x="597318" y="771070"/>
                  </a:lnTo>
                  <a:lnTo>
                    <a:pt x="617136" y="757689"/>
                  </a:lnTo>
                  <a:lnTo>
                    <a:pt x="616171" y="756211"/>
                  </a:lnTo>
                  <a:lnTo>
                    <a:pt x="606522" y="758280"/>
                  </a:lnTo>
                  <a:cubicBezTo>
                    <a:pt x="605779" y="754880"/>
                    <a:pt x="602811" y="736989"/>
                    <a:pt x="617507" y="717990"/>
                  </a:cubicBezTo>
                  <a:lnTo>
                    <a:pt x="641927" y="734254"/>
                  </a:lnTo>
                  <a:lnTo>
                    <a:pt x="636063" y="742903"/>
                  </a:lnTo>
                  <a:lnTo>
                    <a:pt x="637028" y="744382"/>
                  </a:lnTo>
                  <a:lnTo>
                    <a:pt x="661225" y="728044"/>
                  </a:lnTo>
                  <a:lnTo>
                    <a:pt x="660260" y="726565"/>
                  </a:lnTo>
                  <a:lnTo>
                    <a:pt x="651873" y="727379"/>
                  </a:lnTo>
                  <a:close/>
                  <a:moveTo>
                    <a:pt x="103207" y="181420"/>
                  </a:moveTo>
                  <a:lnTo>
                    <a:pt x="81386" y="175727"/>
                  </a:lnTo>
                  <a:lnTo>
                    <a:pt x="100313" y="207220"/>
                  </a:lnTo>
                  <a:lnTo>
                    <a:pt x="100313" y="207220"/>
                  </a:lnTo>
                  <a:cubicBezTo>
                    <a:pt x="99496" y="199976"/>
                    <a:pt x="99942" y="191252"/>
                    <a:pt x="103133" y="181420"/>
                  </a:cubicBezTo>
                  <a:moveTo>
                    <a:pt x="106176" y="230582"/>
                  </a:moveTo>
                  <a:lnTo>
                    <a:pt x="68767" y="167078"/>
                  </a:lnTo>
                  <a:lnTo>
                    <a:pt x="72404" y="162198"/>
                  </a:lnTo>
                  <a:lnTo>
                    <a:pt x="107364" y="171144"/>
                  </a:lnTo>
                  <a:lnTo>
                    <a:pt x="107364" y="171144"/>
                  </a:lnTo>
                  <a:cubicBezTo>
                    <a:pt x="108848" y="168186"/>
                    <a:pt x="110556" y="165229"/>
                    <a:pt x="112634" y="162124"/>
                  </a:cubicBezTo>
                  <a:lnTo>
                    <a:pt x="117904" y="163455"/>
                  </a:lnTo>
                  <a:cubicBezTo>
                    <a:pt x="115826" y="166486"/>
                    <a:pt x="113970" y="169517"/>
                    <a:pt x="112485" y="172400"/>
                  </a:cubicBezTo>
                  <a:lnTo>
                    <a:pt x="112485" y="172400"/>
                  </a:lnTo>
                  <a:lnTo>
                    <a:pt x="143585" y="180385"/>
                  </a:lnTo>
                  <a:lnTo>
                    <a:pt x="151230" y="176836"/>
                  </a:lnTo>
                  <a:lnTo>
                    <a:pt x="152641" y="177871"/>
                  </a:lnTo>
                  <a:lnTo>
                    <a:pt x="135050" y="201158"/>
                  </a:lnTo>
                  <a:lnTo>
                    <a:pt x="133639" y="200123"/>
                  </a:lnTo>
                  <a:lnTo>
                    <a:pt x="136386" y="190069"/>
                  </a:lnTo>
                  <a:lnTo>
                    <a:pt x="108032" y="182602"/>
                  </a:lnTo>
                  <a:lnTo>
                    <a:pt x="108032" y="182602"/>
                  </a:lnTo>
                  <a:cubicBezTo>
                    <a:pt x="100387" y="205298"/>
                    <a:pt x="108997" y="221267"/>
                    <a:pt x="110853" y="224224"/>
                  </a:cubicBezTo>
                  <a:lnTo>
                    <a:pt x="119314" y="219197"/>
                  </a:lnTo>
                  <a:lnTo>
                    <a:pt x="120724" y="220232"/>
                  </a:lnTo>
                  <a:lnTo>
                    <a:pt x="106325" y="239305"/>
                  </a:lnTo>
                  <a:lnTo>
                    <a:pt x="104915" y="238270"/>
                  </a:lnTo>
                  <a:lnTo>
                    <a:pt x="106176" y="230508"/>
                  </a:lnTo>
                  <a:close/>
                  <a:moveTo>
                    <a:pt x="641036" y="168408"/>
                  </a:moveTo>
                  <a:lnTo>
                    <a:pt x="638067" y="158650"/>
                  </a:lnTo>
                  <a:lnTo>
                    <a:pt x="681785" y="138393"/>
                  </a:lnTo>
                  <a:lnTo>
                    <a:pt x="682230" y="138911"/>
                  </a:lnTo>
                  <a:lnTo>
                    <a:pt x="655064" y="187999"/>
                  </a:lnTo>
                  <a:lnTo>
                    <a:pt x="658108" y="191474"/>
                  </a:lnTo>
                  <a:lnTo>
                    <a:pt x="710510" y="171291"/>
                  </a:lnTo>
                  <a:lnTo>
                    <a:pt x="710955" y="171809"/>
                  </a:lnTo>
                  <a:lnTo>
                    <a:pt x="684680" y="212248"/>
                  </a:lnTo>
                  <a:lnTo>
                    <a:pt x="675476" y="207886"/>
                  </a:lnTo>
                  <a:lnTo>
                    <a:pt x="674140" y="208995"/>
                  </a:lnTo>
                  <a:lnTo>
                    <a:pt x="693587" y="231247"/>
                  </a:lnTo>
                  <a:lnTo>
                    <a:pt x="694923" y="230138"/>
                  </a:lnTo>
                  <a:lnTo>
                    <a:pt x="692473" y="221193"/>
                  </a:lnTo>
                  <a:lnTo>
                    <a:pt x="729882" y="161829"/>
                  </a:lnTo>
                  <a:lnTo>
                    <a:pt x="726988" y="158502"/>
                  </a:lnTo>
                  <a:lnTo>
                    <a:pt x="674066" y="177871"/>
                  </a:lnTo>
                  <a:lnTo>
                    <a:pt x="673546" y="177280"/>
                  </a:lnTo>
                  <a:lnTo>
                    <a:pt x="700341" y="127970"/>
                  </a:lnTo>
                  <a:lnTo>
                    <a:pt x="697372" y="124569"/>
                  </a:lnTo>
                  <a:lnTo>
                    <a:pt x="632871" y="153105"/>
                  </a:lnTo>
                  <a:lnTo>
                    <a:pt x="625078" y="150148"/>
                  </a:lnTo>
                  <a:lnTo>
                    <a:pt x="623742" y="151331"/>
                  </a:lnTo>
                  <a:lnTo>
                    <a:pt x="639774" y="169739"/>
                  </a:lnTo>
                  <a:lnTo>
                    <a:pt x="641110" y="168556"/>
                  </a:lnTo>
                  <a:close/>
                  <a:moveTo>
                    <a:pt x="569113" y="116437"/>
                  </a:moveTo>
                  <a:lnTo>
                    <a:pt x="542912" y="103056"/>
                  </a:lnTo>
                  <a:lnTo>
                    <a:pt x="543728" y="101503"/>
                  </a:lnTo>
                  <a:lnTo>
                    <a:pt x="553748" y="101725"/>
                  </a:lnTo>
                  <a:lnTo>
                    <a:pt x="581360" y="48275"/>
                  </a:lnTo>
                  <a:lnTo>
                    <a:pt x="575348" y="40291"/>
                  </a:lnTo>
                  <a:lnTo>
                    <a:pt x="576164" y="38738"/>
                  </a:lnTo>
                  <a:lnTo>
                    <a:pt x="602291" y="52119"/>
                  </a:lnTo>
                  <a:lnTo>
                    <a:pt x="601475" y="53672"/>
                  </a:lnTo>
                  <a:lnTo>
                    <a:pt x="591528" y="53524"/>
                  </a:lnTo>
                  <a:lnTo>
                    <a:pt x="563917" y="106974"/>
                  </a:lnTo>
                  <a:lnTo>
                    <a:pt x="569855" y="114958"/>
                  </a:lnTo>
                  <a:lnTo>
                    <a:pt x="569039" y="116511"/>
                  </a:lnTo>
                  <a:close/>
                  <a:moveTo>
                    <a:pt x="478782" y="54781"/>
                  </a:moveTo>
                  <a:lnTo>
                    <a:pt x="477000" y="54559"/>
                  </a:lnTo>
                  <a:lnTo>
                    <a:pt x="466609" y="72154"/>
                  </a:lnTo>
                  <a:lnTo>
                    <a:pt x="440705" y="68605"/>
                  </a:lnTo>
                  <a:lnTo>
                    <a:pt x="449018" y="8945"/>
                  </a:lnTo>
                  <a:lnTo>
                    <a:pt x="459558" y="5988"/>
                  </a:lnTo>
                  <a:lnTo>
                    <a:pt x="459780" y="4214"/>
                  </a:lnTo>
                  <a:lnTo>
                    <a:pt x="429571" y="0"/>
                  </a:lnTo>
                  <a:lnTo>
                    <a:pt x="429349" y="1774"/>
                  </a:lnTo>
                  <a:lnTo>
                    <a:pt x="437587" y="7319"/>
                  </a:lnTo>
                  <a:lnTo>
                    <a:pt x="429274" y="66905"/>
                  </a:lnTo>
                  <a:lnTo>
                    <a:pt x="419848" y="70010"/>
                  </a:lnTo>
                  <a:lnTo>
                    <a:pt x="419625" y="71784"/>
                  </a:lnTo>
                  <a:lnTo>
                    <a:pt x="475293" y="79473"/>
                  </a:lnTo>
                  <a:lnTo>
                    <a:pt x="478708" y="54781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F5D122F9-76DC-1346-4EAF-EA2DC30B5F0B}"/>
                </a:ext>
              </a:extLst>
            </p:cNvPr>
            <p:cNvSpPr/>
            <p:nvPr/>
          </p:nvSpPr>
          <p:spPr>
            <a:xfrm>
              <a:off x="1139771" y="1143024"/>
              <a:ext cx="259042" cy="239157"/>
            </a:xfrm>
            <a:custGeom>
              <a:avLst/>
              <a:gdLst>
                <a:gd name="connsiteX0" fmla="*/ 85432 w 259042"/>
                <a:gd name="connsiteY0" fmla="*/ 86792 h 239157"/>
                <a:gd name="connsiteX1" fmla="*/ 257855 w 259042"/>
                <a:gd name="connsiteY1" fmla="*/ 10572 h 239157"/>
                <a:gd name="connsiteX2" fmla="*/ 259042 w 259042"/>
                <a:gd name="connsiteY2" fmla="*/ 0 h 239157"/>
                <a:gd name="connsiteX3" fmla="*/ 0 w 259042"/>
                <a:gd name="connsiteY3" fmla="*/ 239157 h 239157"/>
                <a:gd name="connsiteX4" fmla="*/ 10614 w 259042"/>
                <a:gd name="connsiteY4" fmla="*/ 239157 h 239157"/>
                <a:gd name="connsiteX5" fmla="*/ 85432 w 259042"/>
                <a:gd name="connsiteY5" fmla="*/ 86866 h 239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9042" h="239157">
                  <a:moveTo>
                    <a:pt x="85432" y="86792"/>
                  </a:moveTo>
                  <a:cubicBezTo>
                    <a:pt x="131896" y="40513"/>
                    <a:pt x="192686" y="13751"/>
                    <a:pt x="257855" y="10572"/>
                  </a:cubicBezTo>
                  <a:cubicBezTo>
                    <a:pt x="258300" y="7393"/>
                    <a:pt x="258671" y="3918"/>
                    <a:pt x="259042" y="0"/>
                  </a:cubicBezTo>
                  <a:cubicBezTo>
                    <a:pt x="124771" y="5766"/>
                    <a:pt x="15661" y="108157"/>
                    <a:pt x="0" y="239157"/>
                  </a:cubicBezTo>
                  <a:lnTo>
                    <a:pt x="10614" y="239157"/>
                  </a:lnTo>
                  <a:cubicBezTo>
                    <a:pt x="17740" y="181641"/>
                    <a:pt x="43644" y="128487"/>
                    <a:pt x="85432" y="8686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A2D3F885-ABC4-6D8C-B705-2E41EA994540}"/>
                </a:ext>
              </a:extLst>
            </p:cNvPr>
            <p:cNvSpPr/>
            <p:nvPr/>
          </p:nvSpPr>
          <p:spPr>
            <a:xfrm>
              <a:off x="1137767" y="1394749"/>
              <a:ext cx="91073" cy="27501"/>
            </a:xfrm>
            <a:custGeom>
              <a:avLst/>
              <a:gdLst>
                <a:gd name="connsiteX0" fmla="*/ 91073 w 91073"/>
                <a:gd name="connsiteY0" fmla="*/ 0 h 27501"/>
                <a:gd name="connsiteX1" fmla="*/ 742 w 91073"/>
                <a:gd name="connsiteY1" fmla="*/ 0 h 27501"/>
                <a:gd name="connsiteX2" fmla="*/ 0 w 91073"/>
                <a:gd name="connsiteY2" fmla="*/ 19961 h 27501"/>
                <a:gd name="connsiteX3" fmla="*/ 74 w 91073"/>
                <a:gd name="connsiteY3" fmla="*/ 27501 h 27501"/>
                <a:gd name="connsiteX4" fmla="*/ 90999 w 91073"/>
                <a:gd name="connsiteY4" fmla="*/ 27501 h 27501"/>
                <a:gd name="connsiteX5" fmla="*/ 90999 w 91073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073" h="27501">
                  <a:moveTo>
                    <a:pt x="91073" y="0"/>
                  </a:moveTo>
                  <a:lnTo>
                    <a:pt x="742" y="0"/>
                  </a:lnTo>
                  <a:cubicBezTo>
                    <a:pt x="297" y="6580"/>
                    <a:pt x="0" y="13233"/>
                    <a:pt x="0" y="19961"/>
                  </a:cubicBezTo>
                  <a:cubicBezTo>
                    <a:pt x="0" y="22474"/>
                    <a:pt x="0" y="24988"/>
                    <a:pt x="74" y="27501"/>
                  </a:cubicBezTo>
                  <a:lnTo>
                    <a:pt x="90999" y="27501"/>
                  </a:lnTo>
                  <a:lnTo>
                    <a:pt x="90999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4392E9EE-F90F-8BF1-462B-626D46324CE9}"/>
                </a:ext>
              </a:extLst>
            </p:cNvPr>
            <p:cNvSpPr/>
            <p:nvPr/>
          </p:nvSpPr>
          <p:spPr>
            <a:xfrm>
              <a:off x="1360514" y="1142728"/>
              <a:ext cx="100796" cy="82725"/>
            </a:xfrm>
            <a:custGeom>
              <a:avLst/>
              <a:gdLst>
                <a:gd name="connsiteX0" fmla="*/ 0 w 100796"/>
                <a:gd name="connsiteY0" fmla="*/ 82726 h 82725"/>
                <a:gd name="connsiteX1" fmla="*/ 24791 w 100796"/>
                <a:gd name="connsiteY1" fmla="*/ 73706 h 82725"/>
                <a:gd name="connsiteX2" fmla="*/ 76006 w 100796"/>
                <a:gd name="connsiteY2" fmla="*/ 73706 h 82725"/>
                <a:gd name="connsiteX3" fmla="*/ 100796 w 100796"/>
                <a:gd name="connsiteY3" fmla="*/ 82726 h 82725"/>
                <a:gd name="connsiteX4" fmla="*/ 63684 w 100796"/>
                <a:gd name="connsiteY4" fmla="*/ 45096 h 82725"/>
                <a:gd name="connsiteX5" fmla="*/ 51289 w 100796"/>
                <a:gd name="connsiteY5" fmla="*/ 0 h 82725"/>
                <a:gd name="connsiteX6" fmla="*/ 50250 w 100796"/>
                <a:gd name="connsiteY6" fmla="*/ 0 h 82725"/>
                <a:gd name="connsiteX7" fmla="*/ 49508 w 100796"/>
                <a:gd name="connsiteY7" fmla="*/ 0 h 82725"/>
                <a:gd name="connsiteX8" fmla="*/ 37112 w 100796"/>
                <a:gd name="connsiteY8" fmla="*/ 45096 h 82725"/>
                <a:gd name="connsiteX9" fmla="*/ 0 w 100796"/>
                <a:gd name="connsiteY9" fmla="*/ 82726 h 8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0796" h="82725">
                  <a:moveTo>
                    <a:pt x="0" y="82726"/>
                  </a:moveTo>
                  <a:lnTo>
                    <a:pt x="24791" y="73706"/>
                  </a:lnTo>
                  <a:lnTo>
                    <a:pt x="76006" y="73706"/>
                  </a:lnTo>
                  <a:lnTo>
                    <a:pt x="100796" y="82726"/>
                  </a:lnTo>
                  <a:cubicBezTo>
                    <a:pt x="95601" y="59364"/>
                    <a:pt x="78455" y="58477"/>
                    <a:pt x="63684" y="45096"/>
                  </a:cubicBezTo>
                  <a:cubicBezTo>
                    <a:pt x="56113" y="38295"/>
                    <a:pt x="52773" y="17965"/>
                    <a:pt x="51289" y="0"/>
                  </a:cubicBezTo>
                  <a:cubicBezTo>
                    <a:pt x="50918" y="0"/>
                    <a:pt x="50621" y="0"/>
                    <a:pt x="50250" y="0"/>
                  </a:cubicBezTo>
                  <a:cubicBezTo>
                    <a:pt x="50027" y="0"/>
                    <a:pt x="49730" y="0"/>
                    <a:pt x="49508" y="0"/>
                  </a:cubicBezTo>
                  <a:cubicBezTo>
                    <a:pt x="48023" y="17965"/>
                    <a:pt x="44683" y="38221"/>
                    <a:pt x="37112" y="45096"/>
                  </a:cubicBezTo>
                  <a:cubicBezTo>
                    <a:pt x="22341" y="58477"/>
                    <a:pt x="5196" y="59364"/>
                    <a:pt x="0" y="8272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0A798418-69C9-4AE7-08B7-0F3943649E22}"/>
                </a:ext>
              </a:extLst>
            </p:cNvPr>
            <p:cNvSpPr/>
            <p:nvPr/>
          </p:nvSpPr>
          <p:spPr>
            <a:xfrm>
              <a:off x="1423011" y="1143024"/>
              <a:ext cx="258819" cy="239083"/>
            </a:xfrm>
            <a:custGeom>
              <a:avLst/>
              <a:gdLst>
                <a:gd name="connsiteX0" fmla="*/ 173388 w 258819"/>
                <a:gd name="connsiteY0" fmla="*/ 86792 h 239083"/>
                <a:gd name="connsiteX1" fmla="*/ 248206 w 258819"/>
                <a:gd name="connsiteY1" fmla="*/ 239083 h 239083"/>
                <a:gd name="connsiteX2" fmla="*/ 258820 w 258819"/>
                <a:gd name="connsiteY2" fmla="*/ 239083 h 239083"/>
                <a:gd name="connsiteX3" fmla="*/ 0 w 258819"/>
                <a:gd name="connsiteY3" fmla="*/ 0 h 239083"/>
                <a:gd name="connsiteX4" fmla="*/ 1188 w 258819"/>
                <a:gd name="connsiteY4" fmla="*/ 10572 h 239083"/>
                <a:gd name="connsiteX5" fmla="*/ 173313 w 258819"/>
                <a:gd name="connsiteY5" fmla="*/ 86792 h 239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8819" h="239083">
                  <a:moveTo>
                    <a:pt x="173388" y="86792"/>
                  </a:moveTo>
                  <a:cubicBezTo>
                    <a:pt x="215176" y="128413"/>
                    <a:pt x="241080" y="181567"/>
                    <a:pt x="248206" y="239083"/>
                  </a:cubicBezTo>
                  <a:lnTo>
                    <a:pt x="258820" y="239083"/>
                  </a:lnTo>
                  <a:cubicBezTo>
                    <a:pt x="243158" y="108231"/>
                    <a:pt x="134197" y="5914"/>
                    <a:pt x="0" y="0"/>
                  </a:cubicBezTo>
                  <a:cubicBezTo>
                    <a:pt x="371" y="3918"/>
                    <a:pt x="742" y="7467"/>
                    <a:pt x="1188" y="10572"/>
                  </a:cubicBezTo>
                  <a:cubicBezTo>
                    <a:pt x="66208" y="13825"/>
                    <a:pt x="126923" y="40587"/>
                    <a:pt x="173313" y="86792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0A669A4B-264C-ED66-2630-E911EAA33014}"/>
                </a:ext>
              </a:extLst>
            </p:cNvPr>
            <p:cNvSpPr/>
            <p:nvPr/>
          </p:nvSpPr>
          <p:spPr>
            <a:xfrm>
              <a:off x="1288368" y="1387652"/>
              <a:ext cx="245162" cy="134475"/>
            </a:xfrm>
            <a:custGeom>
              <a:avLst/>
              <a:gdLst>
                <a:gd name="connsiteX0" fmla="*/ 185857 w 245162"/>
                <a:gd name="connsiteY0" fmla="*/ 64835 h 134475"/>
                <a:gd name="connsiteX1" fmla="*/ 194838 w 245162"/>
                <a:gd name="connsiteY1" fmla="*/ 52267 h 134475"/>
                <a:gd name="connsiteX2" fmla="*/ 196620 w 245162"/>
                <a:gd name="connsiteY2" fmla="*/ 51676 h 134475"/>
                <a:gd name="connsiteX3" fmla="*/ 198476 w 245162"/>
                <a:gd name="connsiteY3" fmla="*/ 52267 h 134475"/>
                <a:gd name="connsiteX4" fmla="*/ 207234 w 245162"/>
                <a:gd name="connsiteY4" fmla="*/ 64835 h 134475"/>
                <a:gd name="connsiteX5" fmla="*/ 207234 w 245162"/>
                <a:gd name="connsiteY5" fmla="*/ 118507 h 134475"/>
                <a:gd name="connsiteX6" fmla="*/ 185857 w 245162"/>
                <a:gd name="connsiteY6" fmla="*/ 118507 h 134475"/>
                <a:gd name="connsiteX7" fmla="*/ 185857 w 245162"/>
                <a:gd name="connsiteY7" fmla="*/ 64835 h 134475"/>
                <a:gd name="connsiteX8" fmla="*/ 148448 w 245162"/>
                <a:gd name="connsiteY8" fmla="*/ 119024 h 134475"/>
                <a:gd name="connsiteX9" fmla="*/ 96863 w 245162"/>
                <a:gd name="connsiteY9" fmla="*/ 119024 h 134475"/>
                <a:gd name="connsiteX10" fmla="*/ 96863 w 245162"/>
                <a:gd name="connsiteY10" fmla="*/ 62100 h 134475"/>
                <a:gd name="connsiteX11" fmla="*/ 121208 w 245162"/>
                <a:gd name="connsiteY11" fmla="*/ 27279 h 134475"/>
                <a:gd name="connsiteX12" fmla="*/ 122841 w 245162"/>
                <a:gd name="connsiteY12" fmla="*/ 26836 h 134475"/>
                <a:gd name="connsiteX13" fmla="*/ 124474 w 245162"/>
                <a:gd name="connsiteY13" fmla="*/ 27353 h 134475"/>
                <a:gd name="connsiteX14" fmla="*/ 148523 w 245162"/>
                <a:gd name="connsiteY14" fmla="*/ 62026 h 134475"/>
                <a:gd name="connsiteX15" fmla="*/ 148523 w 245162"/>
                <a:gd name="connsiteY15" fmla="*/ 118950 h 134475"/>
                <a:gd name="connsiteX16" fmla="*/ 59305 w 245162"/>
                <a:gd name="connsiteY16" fmla="*/ 118507 h 134475"/>
                <a:gd name="connsiteX17" fmla="*/ 37929 w 245162"/>
                <a:gd name="connsiteY17" fmla="*/ 118507 h 134475"/>
                <a:gd name="connsiteX18" fmla="*/ 37929 w 245162"/>
                <a:gd name="connsiteY18" fmla="*/ 64835 h 134475"/>
                <a:gd name="connsiteX19" fmla="*/ 46984 w 245162"/>
                <a:gd name="connsiteY19" fmla="*/ 52267 h 134475"/>
                <a:gd name="connsiteX20" fmla="*/ 48840 w 245162"/>
                <a:gd name="connsiteY20" fmla="*/ 51676 h 134475"/>
                <a:gd name="connsiteX21" fmla="*/ 50621 w 245162"/>
                <a:gd name="connsiteY21" fmla="*/ 52267 h 134475"/>
                <a:gd name="connsiteX22" fmla="*/ 59379 w 245162"/>
                <a:gd name="connsiteY22" fmla="*/ 64835 h 134475"/>
                <a:gd name="connsiteX23" fmla="*/ 59379 w 245162"/>
                <a:gd name="connsiteY23" fmla="*/ 118507 h 134475"/>
                <a:gd name="connsiteX24" fmla="*/ 122544 w 245162"/>
                <a:gd name="connsiteY24" fmla="*/ 0 h 134475"/>
                <a:gd name="connsiteX25" fmla="*/ 83651 w 245162"/>
                <a:gd name="connsiteY25" fmla="*/ 27132 h 134475"/>
                <a:gd name="connsiteX26" fmla="*/ 0 w 245162"/>
                <a:gd name="connsiteY26" fmla="*/ 27132 h 134475"/>
                <a:gd name="connsiteX27" fmla="*/ 0 w 245162"/>
                <a:gd name="connsiteY27" fmla="*/ 134475 h 134475"/>
                <a:gd name="connsiteX28" fmla="*/ 245163 w 245162"/>
                <a:gd name="connsiteY28" fmla="*/ 134475 h 134475"/>
                <a:gd name="connsiteX29" fmla="*/ 245163 w 245162"/>
                <a:gd name="connsiteY29" fmla="*/ 27132 h 134475"/>
                <a:gd name="connsiteX30" fmla="*/ 161586 w 245162"/>
                <a:gd name="connsiteY30" fmla="*/ 27132 h 134475"/>
                <a:gd name="connsiteX31" fmla="*/ 122544 w 245162"/>
                <a:gd name="connsiteY31" fmla="*/ 0 h 13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45162" h="134475">
                  <a:moveTo>
                    <a:pt x="185857" y="64835"/>
                  </a:moveTo>
                  <a:cubicBezTo>
                    <a:pt x="185857" y="57146"/>
                    <a:pt x="191721" y="53228"/>
                    <a:pt x="194838" y="52267"/>
                  </a:cubicBezTo>
                  <a:lnTo>
                    <a:pt x="196620" y="51676"/>
                  </a:lnTo>
                  <a:lnTo>
                    <a:pt x="198476" y="52267"/>
                  </a:lnTo>
                  <a:cubicBezTo>
                    <a:pt x="201741" y="53524"/>
                    <a:pt x="207234" y="57442"/>
                    <a:pt x="207234" y="64835"/>
                  </a:cubicBezTo>
                  <a:lnTo>
                    <a:pt x="207234" y="118507"/>
                  </a:lnTo>
                  <a:lnTo>
                    <a:pt x="185857" y="118507"/>
                  </a:lnTo>
                  <a:lnTo>
                    <a:pt x="185857" y="64835"/>
                  </a:lnTo>
                  <a:close/>
                  <a:moveTo>
                    <a:pt x="148448" y="119024"/>
                  </a:moveTo>
                  <a:lnTo>
                    <a:pt x="96863" y="119024"/>
                  </a:lnTo>
                  <a:lnTo>
                    <a:pt x="96863" y="62100"/>
                  </a:lnTo>
                  <a:cubicBezTo>
                    <a:pt x="96863" y="40513"/>
                    <a:pt x="112747" y="29941"/>
                    <a:pt x="121208" y="27279"/>
                  </a:cubicBezTo>
                  <a:lnTo>
                    <a:pt x="122841" y="26836"/>
                  </a:lnTo>
                  <a:lnTo>
                    <a:pt x="124474" y="27353"/>
                  </a:lnTo>
                  <a:cubicBezTo>
                    <a:pt x="125365" y="27649"/>
                    <a:pt x="148523" y="36447"/>
                    <a:pt x="148523" y="62026"/>
                  </a:cubicBezTo>
                  <a:lnTo>
                    <a:pt x="148523" y="118950"/>
                  </a:lnTo>
                  <a:close/>
                  <a:moveTo>
                    <a:pt x="59305" y="118507"/>
                  </a:moveTo>
                  <a:lnTo>
                    <a:pt x="37929" y="118507"/>
                  </a:lnTo>
                  <a:lnTo>
                    <a:pt x="37929" y="64835"/>
                  </a:lnTo>
                  <a:cubicBezTo>
                    <a:pt x="37929" y="57146"/>
                    <a:pt x="43867" y="53228"/>
                    <a:pt x="46984" y="52267"/>
                  </a:cubicBezTo>
                  <a:lnTo>
                    <a:pt x="48840" y="51676"/>
                  </a:lnTo>
                  <a:lnTo>
                    <a:pt x="50621" y="52267"/>
                  </a:lnTo>
                  <a:cubicBezTo>
                    <a:pt x="53887" y="53524"/>
                    <a:pt x="59379" y="57442"/>
                    <a:pt x="59379" y="64835"/>
                  </a:cubicBezTo>
                  <a:lnTo>
                    <a:pt x="59379" y="118507"/>
                  </a:lnTo>
                  <a:close/>
                  <a:moveTo>
                    <a:pt x="122544" y="0"/>
                  </a:moveTo>
                  <a:lnTo>
                    <a:pt x="83651" y="27132"/>
                  </a:lnTo>
                  <a:lnTo>
                    <a:pt x="0" y="27132"/>
                  </a:lnTo>
                  <a:lnTo>
                    <a:pt x="0" y="134475"/>
                  </a:lnTo>
                  <a:lnTo>
                    <a:pt x="245163" y="134475"/>
                  </a:lnTo>
                  <a:lnTo>
                    <a:pt x="245163" y="27132"/>
                  </a:lnTo>
                  <a:lnTo>
                    <a:pt x="161586" y="27132"/>
                  </a:lnTo>
                  <a:lnTo>
                    <a:pt x="122544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00EF2FCE-132B-5E43-4763-2D794CEC3E00}"/>
                </a:ext>
              </a:extLst>
            </p:cNvPr>
            <p:cNvSpPr/>
            <p:nvPr/>
          </p:nvSpPr>
          <p:spPr>
            <a:xfrm>
              <a:off x="1354947" y="1223532"/>
              <a:ext cx="111930" cy="140537"/>
            </a:xfrm>
            <a:custGeom>
              <a:avLst/>
              <a:gdLst>
                <a:gd name="connsiteX0" fmla="*/ 66876 w 111930"/>
                <a:gd name="connsiteY0" fmla="*/ 87457 h 140537"/>
                <a:gd name="connsiteX1" fmla="*/ 45128 w 111930"/>
                <a:gd name="connsiteY1" fmla="*/ 87457 h 140537"/>
                <a:gd name="connsiteX2" fmla="*/ 45128 w 111930"/>
                <a:gd name="connsiteY2" fmla="*/ 24322 h 140537"/>
                <a:gd name="connsiteX3" fmla="*/ 54258 w 111930"/>
                <a:gd name="connsiteY3" fmla="*/ 11533 h 140537"/>
                <a:gd name="connsiteX4" fmla="*/ 56113 w 111930"/>
                <a:gd name="connsiteY4" fmla="*/ 10941 h 140537"/>
                <a:gd name="connsiteX5" fmla="*/ 57969 w 111930"/>
                <a:gd name="connsiteY5" fmla="*/ 11533 h 140537"/>
                <a:gd name="connsiteX6" fmla="*/ 66876 w 111930"/>
                <a:gd name="connsiteY6" fmla="*/ 24248 h 140537"/>
                <a:gd name="connsiteX7" fmla="*/ 66876 w 111930"/>
                <a:gd name="connsiteY7" fmla="*/ 87383 h 140537"/>
                <a:gd name="connsiteX8" fmla="*/ 25830 w 111930"/>
                <a:gd name="connsiteY8" fmla="*/ 90636 h 140537"/>
                <a:gd name="connsiteX9" fmla="*/ 12915 w 111930"/>
                <a:gd name="connsiteY9" fmla="*/ 95293 h 140537"/>
                <a:gd name="connsiteX10" fmla="*/ 12915 w 111930"/>
                <a:gd name="connsiteY10" fmla="*/ 32233 h 140537"/>
                <a:gd name="connsiteX11" fmla="*/ 19447 w 111930"/>
                <a:gd name="connsiteY11" fmla="*/ 16486 h 140537"/>
                <a:gd name="connsiteX12" fmla="*/ 25830 w 111930"/>
                <a:gd name="connsiteY12" fmla="*/ 27575 h 140537"/>
                <a:gd name="connsiteX13" fmla="*/ 25830 w 111930"/>
                <a:gd name="connsiteY13" fmla="*/ 90636 h 140537"/>
                <a:gd name="connsiteX14" fmla="*/ 86100 w 111930"/>
                <a:gd name="connsiteY14" fmla="*/ 27575 h 140537"/>
                <a:gd name="connsiteX15" fmla="*/ 92483 w 111930"/>
                <a:gd name="connsiteY15" fmla="*/ 16486 h 140537"/>
                <a:gd name="connsiteX16" fmla="*/ 99015 w 111930"/>
                <a:gd name="connsiteY16" fmla="*/ 32233 h 140537"/>
                <a:gd name="connsiteX17" fmla="*/ 99015 w 111930"/>
                <a:gd name="connsiteY17" fmla="*/ 95293 h 140537"/>
                <a:gd name="connsiteX18" fmla="*/ 86100 w 111930"/>
                <a:gd name="connsiteY18" fmla="*/ 90636 h 140537"/>
                <a:gd name="connsiteX19" fmla="*/ 86100 w 111930"/>
                <a:gd name="connsiteY19" fmla="*/ 27575 h 140537"/>
                <a:gd name="connsiteX20" fmla="*/ 98644 w 111930"/>
                <a:gd name="connsiteY20" fmla="*/ 140537 h 140537"/>
                <a:gd name="connsiteX21" fmla="*/ 111930 w 111930"/>
                <a:gd name="connsiteY21" fmla="*/ 140537 h 140537"/>
                <a:gd name="connsiteX22" fmla="*/ 111930 w 111930"/>
                <a:gd name="connsiteY22" fmla="*/ 11015 h 140537"/>
                <a:gd name="connsiteX23" fmla="*/ 81572 w 111930"/>
                <a:gd name="connsiteY23" fmla="*/ 0 h 140537"/>
                <a:gd name="connsiteX24" fmla="*/ 30358 w 111930"/>
                <a:gd name="connsiteY24" fmla="*/ 0 h 140537"/>
                <a:gd name="connsiteX25" fmla="*/ 0 w 111930"/>
                <a:gd name="connsiteY25" fmla="*/ 11015 h 140537"/>
                <a:gd name="connsiteX26" fmla="*/ 0 w 111930"/>
                <a:gd name="connsiteY26" fmla="*/ 140537 h 140537"/>
                <a:gd name="connsiteX27" fmla="*/ 13360 w 111930"/>
                <a:gd name="connsiteY27" fmla="*/ 140537 h 140537"/>
                <a:gd name="connsiteX28" fmla="*/ 43050 w 111930"/>
                <a:gd name="connsiteY28" fmla="*/ 119837 h 140537"/>
                <a:gd name="connsiteX29" fmla="*/ 42085 w 111930"/>
                <a:gd name="connsiteY29" fmla="*/ 114810 h 140537"/>
                <a:gd name="connsiteX30" fmla="*/ 55891 w 111930"/>
                <a:gd name="connsiteY30" fmla="*/ 100986 h 140537"/>
                <a:gd name="connsiteX31" fmla="*/ 69696 w 111930"/>
                <a:gd name="connsiteY31" fmla="*/ 114810 h 140537"/>
                <a:gd name="connsiteX32" fmla="*/ 68732 w 111930"/>
                <a:gd name="connsiteY32" fmla="*/ 119837 h 140537"/>
                <a:gd name="connsiteX33" fmla="*/ 98496 w 111930"/>
                <a:gd name="connsiteY33" fmla="*/ 140537 h 140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1930" h="140537">
                  <a:moveTo>
                    <a:pt x="66876" y="87457"/>
                  </a:moveTo>
                  <a:lnTo>
                    <a:pt x="45128" y="87457"/>
                  </a:lnTo>
                  <a:lnTo>
                    <a:pt x="45128" y="24322"/>
                  </a:lnTo>
                  <a:cubicBezTo>
                    <a:pt x="45128" y="16486"/>
                    <a:pt x="51140" y="12494"/>
                    <a:pt x="54258" y="11533"/>
                  </a:cubicBezTo>
                  <a:lnTo>
                    <a:pt x="56113" y="10941"/>
                  </a:lnTo>
                  <a:lnTo>
                    <a:pt x="57969" y="11533"/>
                  </a:lnTo>
                  <a:cubicBezTo>
                    <a:pt x="61235" y="12790"/>
                    <a:pt x="66876" y="16856"/>
                    <a:pt x="66876" y="24248"/>
                  </a:cubicBezTo>
                  <a:lnTo>
                    <a:pt x="66876" y="87383"/>
                  </a:lnTo>
                  <a:close/>
                  <a:moveTo>
                    <a:pt x="25830" y="90636"/>
                  </a:moveTo>
                  <a:lnTo>
                    <a:pt x="12915" y="95293"/>
                  </a:lnTo>
                  <a:lnTo>
                    <a:pt x="12915" y="32233"/>
                  </a:lnTo>
                  <a:cubicBezTo>
                    <a:pt x="12915" y="19961"/>
                    <a:pt x="19447" y="16486"/>
                    <a:pt x="19447" y="16486"/>
                  </a:cubicBezTo>
                  <a:cubicBezTo>
                    <a:pt x="19447" y="16486"/>
                    <a:pt x="25830" y="20035"/>
                    <a:pt x="25830" y="27575"/>
                  </a:cubicBezTo>
                  <a:lnTo>
                    <a:pt x="25830" y="90636"/>
                  </a:lnTo>
                  <a:close/>
                  <a:moveTo>
                    <a:pt x="86100" y="27575"/>
                  </a:moveTo>
                  <a:cubicBezTo>
                    <a:pt x="86100" y="20108"/>
                    <a:pt x="92483" y="16486"/>
                    <a:pt x="92483" y="16486"/>
                  </a:cubicBezTo>
                  <a:cubicBezTo>
                    <a:pt x="92483" y="16486"/>
                    <a:pt x="99015" y="19961"/>
                    <a:pt x="99015" y="32233"/>
                  </a:cubicBezTo>
                  <a:lnTo>
                    <a:pt x="99015" y="95293"/>
                  </a:lnTo>
                  <a:lnTo>
                    <a:pt x="86100" y="90636"/>
                  </a:lnTo>
                  <a:lnTo>
                    <a:pt x="86100" y="27575"/>
                  </a:lnTo>
                  <a:close/>
                  <a:moveTo>
                    <a:pt x="98644" y="140537"/>
                  </a:moveTo>
                  <a:lnTo>
                    <a:pt x="111930" y="140537"/>
                  </a:lnTo>
                  <a:lnTo>
                    <a:pt x="111930" y="11015"/>
                  </a:lnTo>
                  <a:lnTo>
                    <a:pt x="81572" y="0"/>
                  </a:lnTo>
                  <a:lnTo>
                    <a:pt x="30358" y="0"/>
                  </a:lnTo>
                  <a:lnTo>
                    <a:pt x="0" y="11015"/>
                  </a:lnTo>
                  <a:lnTo>
                    <a:pt x="0" y="140537"/>
                  </a:lnTo>
                  <a:lnTo>
                    <a:pt x="13360" y="140537"/>
                  </a:lnTo>
                  <a:lnTo>
                    <a:pt x="43050" y="119837"/>
                  </a:lnTo>
                  <a:cubicBezTo>
                    <a:pt x="42456" y="118285"/>
                    <a:pt x="42085" y="116585"/>
                    <a:pt x="42085" y="114810"/>
                  </a:cubicBezTo>
                  <a:cubicBezTo>
                    <a:pt x="42085" y="107196"/>
                    <a:pt x="48320" y="100986"/>
                    <a:pt x="55891" y="100986"/>
                  </a:cubicBezTo>
                  <a:cubicBezTo>
                    <a:pt x="63462" y="100986"/>
                    <a:pt x="69696" y="107122"/>
                    <a:pt x="69696" y="114810"/>
                  </a:cubicBezTo>
                  <a:cubicBezTo>
                    <a:pt x="69696" y="116585"/>
                    <a:pt x="69400" y="118285"/>
                    <a:pt x="68732" y="119837"/>
                  </a:cubicBezTo>
                  <a:lnTo>
                    <a:pt x="98496" y="140537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8538A3C2-76E2-773F-0DE8-5F6F458A46FD}"/>
                </a:ext>
              </a:extLst>
            </p:cNvPr>
            <p:cNvSpPr/>
            <p:nvPr/>
          </p:nvSpPr>
          <p:spPr>
            <a:xfrm>
              <a:off x="1138584" y="1435262"/>
              <a:ext cx="90256" cy="67792"/>
            </a:xfrm>
            <a:custGeom>
              <a:avLst/>
              <a:gdLst>
                <a:gd name="connsiteX0" fmla="*/ 90257 w 90256"/>
                <a:gd name="connsiteY0" fmla="*/ 0 h 67792"/>
                <a:gd name="connsiteX1" fmla="*/ 0 w 90256"/>
                <a:gd name="connsiteY1" fmla="*/ 0 h 67792"/>
                <a:gd name="connsiteX2" fmla="*/ 13954 w 90256"/>
                <a:gd name="connsiteY2" fmla="*/ 67792 h 67792"/>
                <a:gd name="connsiteX3" fmla="*/ 90257 w 90256"/>
                <a:gd name="connsiteY3" fmla="*/ 67792 h 67792"/>
                <a:gd name="connsiteX4" fmla="*/ 90257 w 90256"/>
                <a:gd name="connsiteY4" fmla="*/ 0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90257" y="0"/>
                  </a:moveTo>
                  <a:lnTo>
                    <a:pt x="0" y="0"/>
                  </a:lnTo>
                  <a:cubicBezTo>
                    <a:pt x="1781" y="23583"/>
                    <a:pt x="6532" y="46279"/>
                    <a:pt x="13954" y="67792"/>
                  </a:cubicBezTo>
                  <a:lnTo>
                    <a:pt x="90257" y="67792"/>
                  </a:lnTo>
                  <a:lnTo>
                    <a:pt x="9025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A16BB240-1504-1DE1-79B6-1A282B23D241}"/>
                </a:ext>
              </a:extLst>
            </p:cNvPr>
            <p:cNvSpPr/>
            <p:nvPr/>
          </p:nvSpPr>
          <p:spPr>
            <a:xfrm>
              <a:off x="1288368" y="1348322"/>
              <a:ext cx="245162" cy="55002"/>
            </a:xfrm>
            <a:custGeom>
              <a:avLst/>
              <a:gdLst>
                <a:gd name="connsiteX0" fmla="*/ 245163 w 245162"/>
                <a:gd name="connsiteY0" fmla="*/ 27206 h 55002"/>
                <a:gd name="connsiteX1" fmla="*/ 161586 w 245162"/>
                <a:gd name="connsiteY1" fmla="*/ 27206 h 55002"/>
                <a:gd name="connsiteX2" fmla="*/ 122544 w 245162"/>
                <a:gd name="connsiteY2" fmla="*/ 0 h 55002"/>
                <a:gd name="connsiteX3" fmla="*/ 83651 w 245162"/>
                <a:gd name="connsiteY3" fmla="*/ 27206 h 55002"/>
                <a:gd name="connsiteX4" fmla="*/ 0 w 245162"/>
                <a:gd name="connsiteY4" fmla="*/ 27206 h 55002"/>
                <a:gd name="connsiteX5" fmla="*/ 0 w 245162"/>
                <a:gd name="connsiteY5" fmla="*/ 55002 h 55002"/>
                <a:gd name="connsiteX6" fmla="*/ 80014 w 245162"/>
                <a:gd name="connsiteY6" fmla="*/ 55002 h 55002"/>
                <a:gd name="connsiteX7" fmla="*/ 122544 w 245162"/>
                <a:gd name="connsiteY7" fmla="*/ 25283 h 55002"/>
                <a:gd name="connsiteX8" fmla="*/ 165223 w 245162"/>
                <a:gd name="connsiteY8" fmla="*/ 55002 h 55002"/>
                <a:gd name="connsiteX9" fmla="*/ 245163 w 245162"/>
                <a:gd name="connsiteY9" fmla="*/ 55002 h 55002"/>
                <a:gd name="connsiteX10" fmla="*/ 245163 w 245162"/>
                <a:gd name="connsiteY10" fmla="*/ 27206 h 5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5162" h="55002">
                  <a:moveTo>
                    <a:pt x="245163" y="27206"/>
                  </a:moveTo>
                  <a:lnTo>
                    <a:pt x="161586" y="27206"/>
                  </a:lnTo>
                  <a:lnTo>
                    <a:pt x="122544" y="0"/>
                  </a:lnTo>
                  <a:lnTo>
                    <a:pt x="83651" y="27206"/>
                  </a:lnTo>
                  <a:lnTo>
                    <a:pt x="0" y="27206"/>
                  </a:lnTo>
                  <a:lnTo>
                    <a:pt x="0" y="55002"/>
                  </a:lnTo>
                  <a:lnTo>
                    <a:pt x="80014" y="55002"/>
                  </a:lnTo>
                  <a:lnTo>
                    <a:pt x="122544" y="25283"/>
                  </a:lnTo>
                  <a:lnTo>
                    <a:pt x="165223" y="55002"/>
                  </a:lnTo>
                  <a:lnTo>
                    <a:pt x="245163" y="55002"/>
                  </a:lnTo>
                  <a:lnTo>
                    <a:pt x="245163" y="2720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D7DD98E8-9F6D-873D-D3D0-3EFC8AF9F9A3}"/>
                </a:ext>
              </a:extLst>
            </p:cNvPr>
            <p:cNvSpPr/>
            <p:nvPr/>
          </p:nvSpPr>
          <p:spPr>
            <a:xfrm>
              <a:off x="1326965" y="1613798"/>
              <a:ext cx="169379" cy="72819"/>
            </a:xfrm>
            <a:custGeom>
              <a:avLst/>
              <a:gdLst>
                <a:gd name="connsiteX0" fmla="*/ 60938 w 169379"/>
                <a:gd name="connsiteY0" fmla="*/ 0 h 72819"/>
                <a:gd name="connsiteX1" fmla="*/ 0 w 169379"/>
                <a:gd name="connsiteY1" fmla="*/ 59734 h 72819"/>
                <a:gd name="connsiteX2" fmla="*/ 83799 w 169379"/>
                <a:gd name="connsiteY2" fmla="*/ 72819 h 72819"/>
                <a:gd name="connsiteX3" fmla="*/ 169380 w 169379"/>
                <a:gd name="connsiteY3" fmla="*/ 59216 h 72819"/>
                <a:gd name="connsiteX4" fmla="*/ 109035 w 169379"/>
                <a:gd name="connsiteY4" fmla="*/ 74 h 72819"/>
                <a:gd name="connsiteX5" fmla="*/ 61012 w 169379"/>
                <a:gd name="connsiteY5" fmla="*/ 74 h 72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9379" h="72819">
                  <a:moveTo>
                    <a:pt x="60938" y="0"/>
                  </a:moveTo>
                  <a:lnTo>
                    <a:pt x="0" y="59734"/>
                  </a:lnTo>
                  <a:cubicBezTo>
                    <a:pt x="26424" y="68236"/>
                    <a:pt x="54555" y="72819"/>
                    <a:pt x="83799" y="72819"/>
                  </a:cubicBezTo>
                  <a:cubicBezTo>
                    <a:pt x="113043" y="72819"/>
                    <a:pt x="142436" y="68014"/>
                    <a:pt x="169380" y="59216"/>
                  </a:cubicBezTo>
                  <a:lnTo>
                    <a:pt x="109035" y="74"/>
                  </a:lnTo>
                  <a:lnTo>
                    <a:pt x="61012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65396F82-54CD-BDDF-2C04-B3F285BB103B}"/>
                </a:ext>
              </a:extLst>
            </p:cNvPr>
            <p:cNvSpPr/>
            <p:nvPr/>
          </p:nvSpPr>
          <p:spPr>
            <a:xfrm>
              <a:off x="1452478" y="1613798"/>
              <a:ext cx="144217" cy="54632"/>
            </a:xfrm>
            <a:custGeom>
              <a:avLst/>
              <a:gdLst>
                <a:gd name="connsiteX0" fmla="*/ 56559 w 144217"/>
                <a:gd name="connsiteY0" fmla="*/ 54633 h 54632"/>
                <a:gd name="connsiteX1" fmla="*/ 144218 w 144217"/>
                <a:gd name="connsiteY1" fmla="*/ 0 h 54632"/>
                <a:gd name="connsiteX2" fmla="*/ 0 w 144217"/>
                <a:gd name="connsiteY2" fmla="*/ 0 h 54632"/>
                <a:gd name="connsiteX3" fmla="*/ 56559 w 144217"/>
                <a:gd name="connsiteY3" fmla="*/ 54633 h 54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4217" h="54632">
                  <a:moveTo>
                    <a:pt x="56559" y="54633"/>
                  </a:moveTo>
                  <a:cubicBezTo>
                    <a:pt x="89292" y="42065"/>
                    <a:pt x="118981" y="23361"/>
                    <a:pt x="144218" y="0"/>
                  </a:cubicBezTo>
                  <a:lnTo>
                    <a:pt x="0" y="0"/>
                  </a:lnTo>
                  <a:lnTo>
                    <a:pt x="56559" y="5463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68C1A1BB-FD0B-F5A9-C1A6-EA472D42DB9E}"/>
                </a:ext>
              </a:extLst>
            </p:cNvPr>
            <p:cNvSpPr/>
            <p:nvPr/>
          </p:nvSpPr>
          <p:spPr>
            <a:xfrm>
              <a:off x="1224906" y="1613798"/>
              <a:ext cx="146518" cy="55298"/>
            </a:xfrm>
            <a:custGeom>
              <a:avLst/>
              <a:gdLst>
                <a:gd name="connsiteX0" fmla="*/ 0 w 146518"/>
                <a:gd name="connsiteY0" fmla="*/ 0 h 55298"/>
                <a:gd name="connsiteX1" fmla="*/ 89292 w 146518"/>
                <a:gd name="connsiteY1" fmla="*/ 55298 h 55298"/>
                <a:gd name="connsiteX2" fmla="*/ 146519 w 146518"/>
                <a:gd name="connsiteY2" fmla="*/ 0 h 55298"/>
                <a:gd name="connsiteX3" fmla="*/ 0 w 146518"/>
                <a:gd name="connsiteY3" fmla="*/ 0 h 55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518" h="55298">
                  <a:moveTo>
                    <a:pt x="0" y="0"/>
                  </a:moveTo>
                  <a:cubicBezTo>
                    <a:pt x="25682" y="23805"/>
                    <a:pt x="55891" y="42657"/>
                    <a:pt x="89292" y="55298"/>
                  </a:cubicBezTo>
                  <a:lnTo>
                    <a:pt x="1465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22377ACC-913F-CD63-F0FD-E7D4EBACC348}"/>
                </a:ext>
              </a:extLst>
            </p:cNvPr>
            <p:cNvSpPr/>
            <p:nvPr/>
          </p:nvSpPr>
          <p:spPr>
            <a:xfrm>
              <a:off x="1592761" y="1394749"/>
              <a:ext cx="90998" cy="27501"/>
            </a:xfrm>
            <a:custGeom>
              <a:avLst/>
              <a:gdLst>
                <a:gd name="connsiteX0" fmla="*/ 90331 w 90998"/>
                <a:gd name="connsiteY0" fmla="*/ 0 h 27501"/>
                <a:gd name="connsiteX1" fmla="*/ 0 w 90998"/>
                <a:gd name="connsiteY1" fmla="*/ 0 h 27501"/>
                <a:gd name="connsiteX2" fmla="*/ 0 w 90998"/>
                <a:gd name="connsiteY2" fmla="*/ 27501 h 27501"/>
                <a:gd name="connsiteX3" fmla="*/ 90925 w 90998"/>
                <a:gd name="connsiteY3" fmla="*/ 27501 h 27501"/>
                <a:gd name="connsiteX4" fmla="*/ 90999 w 90998"/>
                <a:gd name="connsiteY4" fmla="*/ 19961 h 27501"/>
                <a:gd name="connsiteX5" fmla="*/ 90257 w 90998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998" h="27501">
                  <a:moveTo>
                    <a:pt x="90331" y="0"/>
                  </a:moveTo>
                  <a:lnTo>
                    <a:pt x="0" y="0"/>
                  </a:lnTo>
                  <a:lnTo>
                    <a:pt x="0" y="27501"/>
                  </a:lnTo>
                  <a:lnTo>
                    <a:pt x="90925" y="27501"/>
                  </a:lnTo>
                  <a:cubicBezTo>
                    <a:pt x="90925" y="24988"/>
                    <a:pt x="90999" y="22474"/>
                    <a:pt x="90999" y="19961"/>
                  </a:cubicBezTo>
                  <a:cubicBezTo>
                    <a:pt x="90999" y="13233"/>
                    <a:pt x="90776" y="6580"/>
                    <a:pt x="90257" y="0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BFB704DA-B8E3-9B73-F3F7-CA78BD98FB70}"/>
                </a:ext>
              </a:extLst>
            </p:cNvPr>
            <p:cNvSpPr/>
            <p:nvPr/>
          </p:nvSpPr>
          <p:spPr>
            <a:xfrm>
              <a:off x="1156917" y="1514808"/>
              <a:ext cx="71923" cy="87013"/>
            </a:xfrm>
            <a:custGeom>
              <a:avLst/>
              <a:gdLst>
                <a:gd name="connsiteX0" fmla="*/ 71923 w 71923"/>
                <a:gd name="connsiteY0" fmla="*/ 86792 h 87013"/>
                <a:gd name="connsiteX1" fmla="*/ 71923 w 71923"/>
                <a:gd name="connsiteY1" fmla="*/ 86792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55817 w 71923"/>
                <a:gd name="connsiteY4" fmla="*/ 87013 h 87013"/>
                <a:gd name="connsiteX5" fmla="*/ 71923 w 71923"/>
                <a:gd name="connsiteY5" fmla="*/ 87013 h 87013"/>
                <a:gd name="connsiteX6" fmla="*/ 71923 w 71923"/>
                <a:gd name="connsiteY6" fmla="*/ 86792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923" h="87013">
                  <a:moveTo>
                    <a:pt x="71923" y="86792"/>
                  </a:moveTo>
                  <a:lnTo>
                    <a:pt x="71923" y="86792"/>
                  </a:lnTo>
                  <a:lnTo>
                    <a:pt x="71923" y="0"/>
                  </a:lnTo>
                  <a:lnTo>
                    <a:pt x="0" y="0"/>
                  </a:lnTo>
                  <a:cubicBezTo>
                    <a:pt x="12989" y="32528"/>
                    <a:pt x="32065" y="62026"/>
                    <a:pt x="55817" y="87013"/>
                  </a:cubicBezTo>
                  <a:lnTo>
                    <a:pt x="71923" y="87013"/>
                  </a:lnTo>
                  <a:lnTo>
                    <a:pt x="71923" y="86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id="{87AA9B06-A4DC-607E-6890-C9A955BCE9C8}"/>
                </a:ext>
              </a:extLst>
            </p:cNvPr>
            <p:cNvSpPr/>
            <p:nvPr/>
          </p:nvSpPr>
          <p:spPr>
            <a:xfrm>
              <a:off x="1592761" y="1435262"/>
              <a:ext cx="90256" cy="67792"/>
            </a:xfrm>
            <a:custGeom>
              <a:avLst/>
              <a:gdLst>
                <a:gd name="connsiteX0" fmla="*/ 0 w 90256"/>
                <a:gd name="connsiteY0" fmla="*/ 67792 h 67792"/>
                <a:gd name="connsiteX1" fmla="*/ 76302 w 90256"/>
                <a:gd name="connsiteY1" fmla="*/ 67792 h 67792"/>
                <a:gd name="connsiteX2" fmla="*/ 90257 w 90256"/>
                <a:gd name="connsiteY2" fmla="*/ 0 h 67792"/>
                <a:gd name="connsiteX3" fmla="*/ 0 w 90256"/>
                <a:gd name="connsiteY3" fmla="*/ 0 h 67792"/>
                <a:gd name="connsiteX4" fmla="*/ 0 w 90256"/>
                <a:gd name="connsiteY4" fmla="*/ 67792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0" y="67792"/>
                  </a:moveTo>
                  <a:lnTo>
                    <a:pt x="76302" y="67792"/>
                  </a:lnTo>
                  <a:cubicBezTo>
                    <a:pt x="83725" y="46279"/>
                    <a:pt x="88549" y="23583"/>
                    <a:pt x="90257" y="0"/>
                  </a:cubicBezTo>
                  <a:lnTo>
                    <a:pt x="0" y="0"/>
                  </a:lnTo>
                  <a:lnTo>
                    <a:pt x="0" y="67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id="{435F9D5E-9CAE-1FE4-F2CA-1667BEED3AAC}"/>
                </a:ext>
              </a:extLst>
            </p:cNvPr>
            <p:cNvSpPr/>
            <p:nvPr/>
          </p:nvSpPr>
          <p:spPr>
            <a:xfrm>
              <a:off x="1592761" y="1514808"/>
              <a:ext cx="71923" cy="87013"/>
            </a:xfrm>
            <a:custGeom>
              <a:avLst/>
              <a:gdLst>
                <a:gd name="connsiteX0" fmla="*/ 0 w 71923"/>
                <a:gd name="connsiteY0" fmla="*/ 87013 h 87013"/>
                <a:gd name="connsiteX1" fmla="*/ 16107 w 71923"/>
                <a:gd name="connsiteY1" fmla="*/ 87013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0 w 71923"/>
                <a:gd name="connsiteY4" fmla="*/ 87013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923" h="87013">
                  <a:moveTo>
                    <a:pt x="0" y="87013"/>
                  </a:moveTo>
                  <a:lnTo>
                    <a:pt x="16107" y="87013"/>
                  </a:lnTo>
                  <a:cubicBezTo>
                    <a:pt x="39933" y="62026"/>
                    <a:pt x="59008" y="32602"/>
                    <a:pt x="71923" y="0"/>
                  </a:cubicBezTo>
                  <a:lnTo>
                    <a:pt x="0" y="0"/>
                  </a:lnTo>
                  <a:lnTo>
                    <a:pt x="0" y="8701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 69">
              <a:extLst>
                <a:ext uri="{FF2B5EF4-FFF2-40B4-BE49-F238E27FC236}">
                  <a16:creationId xmlns:a16="http://schemas.microsoft.com/office/drawing/2014/main" id="{1245BA74-6BC5-AFCF-2B10-A762119A2DB9}"/>
                </a:ext>
              </a:extLst>
            </p:cNvPr>
            <p:cNvSpPr/>
            <p:nvPr/>
          </p:nvSpPr>
          <p:spPr>
            <a:xfrm>
              <a:off x="144075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C037A6D4-8DFF-03BD-F5B3-E7D5E416D83B}"/>
                </a:ext>
              </a:extLst>
            </p:cNvPr>
            <p:cNvSpPr/>
            <p:nvPr/>
          </p:nvSpPr>
          <p:spPr>
            <a:xfrm>
              <a:off x="128770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 71">
              <a:extLst>
                <a:ext uri="{FF2B5EF4-FFF2-40B4-BE49-F238E27FC236}">
                  <a16:creationId xmlns:a16="http://schemas.microsoft.com/office/drawing/2014/main" id="{5C639385-E047-D5C4-AB6B-FDFDED30D03B}"/>
                </a:ext>
              </a:extLst>
            </p:cNvPr>
            <p:cNvSpPr/>
            <p:nvPr/>
          </p:nvSpPr>
          <p:spPr>
            <a:xfrm>
              <a:off x="1287700" y="1534030"/>
              <a:ext cx="246498" cy="67644"/>
            </a:xfrm>
            <a:custGeom>
              <a:avLst/>
              <a:gdLst>
                <a:gd name="connsiteX0" fmla="*/ 93448 w 246498"/>
                <a:gd name="connsiteY0" fmla="*/ 46279 h 67644"/>
                <a:gd name="connsiteX1" fmla="*/ 111114 w 246498"/>
                <a:gd name="connsiteY1" fmla="*/ 20922 h 67644"/>
                <a:gd name="connsiteX2" fmla="*/ 113934 w 246498"/>
                <a:gd name="connsiteY2" fmla="*/ 19887 h 67644"/>
                <a:gd name="connsiteX3" fmla="*/ 132936 w 246498"/>
                <a:gd name="connsiteY3" fmla="*/ 19887 h 67644"/>
                <a:gd name="connsiteX4" fmla="*/ 135533 w 246498"/>
                <a:gd name="connsiteY4" fmla="*/ 20848 h 67644"/>
                <a:gd name="connsiteX5" fmla="*/ 153050 w 246498"/>
                <a:gd name="connsiteY5" fmla="*/ 46205 h 67644"/>
                <a:gd name="connsiteX6" fmla="*/ 153050 w 246498"/>
                <a:gd name="connsiteY6" fmla="*/ 67644 h 67644"/>
                <a:gd name="connsiteX7" fmla="*/ 246499 w 246498"/>
                <a:gd name="connsiteY7" fmla="*/ 67644 h 67644"/>
                <a:gd name="connsiteX8" fmla="*/ 246499 w 246498"/>
                <a:gd name="connsiteY8" fmla="*/ 0 h 67644"/>
                <a:gd name="connsiteX9" fmla="*/ 0 w 246498"/>
                <a:gd name="connsiteY9" fmla="*/ 0 h 67644"/>
                <a:gd name="connsiteX10" fmla="*/ 0 w 246498"/>
                <a:gd name="connsiteY10" fmla="*/ 67644 h 67644"/>
                <a:gd name="connsiteX11" fmla="*/ 93448 w 246498"/>
                <a:gd name="connsiteY11" fmla="*/ 67644 h 67644"/>
                <a:gd name="connsiteX12" fmla="*/ 93448 w 246498"/>
                <a:gd name="connsiteY12" fmla="*/ 46279 h 67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6498" h="67644">
                  <a:moveTo>
                    <a:pt x="93448" y="46279"/>
                  </a:moveTo>
                  <a:cubicBezTo>
                    <a:pt x="93448" y="34968"/>
                    <a:pt x="100500" y="24914"/>
                    <a:pt x="111114" y="20922"/>
                  </a:cubicBezTo>
                  <a:lnTo>
                    <a:pt x="113934" y="19887"/>
                  </a:lnTo>
                  <a:cubicBezTo>
                    <a:pt x="120021" y="17595"/>
                    <a:pt x="126775" y="17595"/>
                    <a:pt x="132936" y="19887"/>
                  </a:cubicBezTo>
                  <a:lnTo>
                    <a:pt x="135533" y="20848"/>
                  </a:lnTo>
                  <a:cubicBezTo>
                    <a:pt x="146073" y="24840"/>
                    <a:pt x="153050" y="34968"/>
                    <a:pt x="153050" y="46205"/>
                  </a:cubicBezTo>
                  <a:lnTo>
                    <a:pt x="153050" y="67644"/>
                  </a:lnTo>
                  <a:lnTo>
                    <a:pt x="246499" y="67644"/>
                  </a:lnTo>
                  <a:lnTo>
                    <a:pt x="246499" y="0"/>
                  </a:lnTo>
                  <a:lnTo>
                    <a:pt x="0" y="0"/>
                  </a:lnTo>
                  <a:lnTo>
                    <a:pt x="0" y="67644"/>
                  </a:lnTo>
                  <a:lnTo>
                    <a:pt x="93448" y="67644"/>
                  </a:lnTo>
                  <a:lnTo>
                    <a:pt x="93448" y="46279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 72">
              <a:extLst>
                <a:ext uri="{FF2B5EF4-FFF2-40B4-BE49-F238E27FC236}">
                  <a16:creationId xmlns:a16="http://schemas.microsoft.com/office/drawing/2014/main" id="{44158C81-866C-9834-ED83-62D1BFA20E24}"/>
                </a:ext>
              </a:extLst>
            </p:cNvPr>
            <p:cNvSpPr/>
            <p:nvPr/>
          </p:nvSpPr>
          <p:spPr>
            <a:xfrm>
              <a:off x="1242052" y="1331615"/>
              <a:ext cx="33252" cy="269985"/>
            </a:xfrm>
            <a:custGeom>
              <a:avLst/>
              <a:gdLst>
                <a:gd name="connsiteX0" fmla="*/ 22267 w 33252"/>
                <a:gd name="connsiteY0" fmla="*/ 0 h 269985"/>
                <a:gd name="connsiteX1" fmla="*/ 22267 w 33252"/>
                <a:gd name="connsiteY1" fmla="*/ 22548 h 269985"/>
                <a:gd name="connsiteX2" fmla="*/ 10985 w 33252"/>
                <a:gd name="connsiteY2" fmla="*/ 22548 h 269985"/>
                <a:gd name="connsiteX3" fmla="*/ 10985 w 33252"/>
                <a:gd name="connsiteY3" fmla="*/ 0 h 269985"/>
                <a:gd name="connsiteX4" fmla="*/ 0 w 33252"/>
                <a:gd name="connsiteY4" fmla="*/ 0 h 269985"/>
                <a:gd name="connsiteX5" fmla="*/ 0 w 33252"/>
                <a:gd name="connsiteY5" fmla="*/ 269985 h 269985"/>
                <a:gd name="connsiteX6" fmla="*/ 33252 w 33252"/>
                <a:gd name="connsiteY6" fmla="*/ 269985 h 269985"/>
                <a:gd name="connsiteX7" fmla="*/ 33252 w 33252"/>
                <a:gd name="connsiteY7" fmla="*/ 0 h 269985"/>
                <a:gd name="connsiteX8" fmla="*/ 22267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22267" y="0"/>
                  </a:move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lnTo>
                    <a:pt x="2226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 73">
              <a:extLst>
                <a:ext uri="{FF2B5EF4-FFF2-40B4-BE49-F238E27FC236}">
                  <a16:creationId xmlns:a16="http://schemas.microsoft.com/office/drawing/2014/main" id="{399BA8AF-578B-B775-1F2C-A43A9FDE47E8}"/>
                </a:ext>
              </a:extLst>
            </p:cNvPr>
            <p:cNvSpPr/>
            <p:nvPr/>
          </p:nvSpPr>
          <p:spPr>
            <a:xfrm>
              <a:off x="1546371" y="1331615"/>
              <a:ext cx="33252" cy="269985"/>
            </a:xfrm>
            <a:custGeom>
              <a:avLst/>
              <a:gdLst>
                <a:gd name="connsiteX0" fmla="*/ 33252 w 33252"/>
                <a:gd name="connsiteY0" fmla="*/ 0 h 269985"/>
                <a:gd name="connsiteX1" fmla="*/ 22267 w 33252"/>
                <a:gd name="connsiteY1" fmla="*/ 0 h 269985"/>
                <a:gd name="connsiteX2" fmla="*/ 22267 w 33252"/>
                <a:gd name="connsiteY2" fmla="*/ 22548 h 269985"/>
                <a:gd name="connsiteX3" fmla="*/ 10985 w 33252"/>
                <a:gd name="connsiteY3" fmla="*/ 22548 h 269985"/>
                <a:gd name="connsiteX4" fmla="*/ 10985 w 33252"/>
                <a:gd name="connsiteY4" fmla="*/ 0 h 269985"/>
                <a:gd name="connsiteX5" fmla="*/ 0 w 33252"/>
                <a:gd name="connsiteY5" fmla="*/ 0 h 269985"/>
                <a:gd name="connsiteX6" fmla="*/ 0 w 33252"/>
                <a:gd name="connsiteY6" fmla="*/ 269985 h 269985"/>
                <a:gd name="connsiteX7" fmla="*/ 33252 w 33252"/>
                <a:gd name="connsiteY7" fmla="*/ 269985 h 269985"/>
                <a:gd name="connsiteX8" fmla="*/ 33252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33252" y="0"/>
                  </a:moveTo>
                  <a:lnTo>
                    <a:pt x="22267" y="0"/>
                  </a:ln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 74">
              <a:extLst>
                <a:ext uri="{FF2B5EF4-FFF2-40B4-BE49-F238E27FC236}">
                  <a16:creationId xmlns:a16="http://schemas.microsoft.com/office/drawing/2014/main" id="{49250A46-C306-4BB3-3DA4-34A7536E66C8}"/>
                </a:ext>
              </a:extLst>
            </p:cNvPr>
            <p:cNvSpPr/>
            <p:nvPr/>
          </p:nvSpPr>
          <p:spPr>
            <a:xfrm>
              <a:off x="1548895" y="1249776"/>
              <a:ext cx="32139" cy="48348"/>
            </a:xfrm>
            <a:custGeom>
              <a:avLst/>
              <a:gdLst>
                <a:gd name="connsiteX0" fmla="*/ 29987 w 32139"/>
                <a:gd name="connsiteY0" fmla="*/ 23953 h 48348"/>
                <a:gd name="connsiteX1" fmla="*/ 24568 w 32139"/>
                <a:gd name="connsiteY1" fmla="*/ 18334 h 48348"/>
                <a:gd name="connsiteX2" fmla="*/ 16775 w 32139"/>
                <a:gd name="connsiteY2" fmla="*/ 16264 h 48348"/>
                <a:gd name="connsiteX3" fmla="*/ 11802 w 32139"/>
                <a:gd name="connsiteY3" fmla="*/ 17151 h 48348"/>
                <a:gd name="connsiteX4" fmla="*/ 8090 w 32139"/>
                <a:gd name="connsiteY4" fmla="*/ 19443 h 48348"/>
                <a:gd name="connsiteX5" fmla="*/ 7794 w 32139"/>
                <a:gd name="connsiteY5" fmla="*/ 19443 h 48348"/>
                <a:gd name="connsiteX6" fmla="*/ 9352 w 32139"/>
                <a:gd name="connsiteY6" fmla="*/ 6136 h 48348"/>
                <a:gd name="connsiteX7" fmla="*/ 29690 w 32139"/>
                <a:gd name="connsiteY7" fmla="*/ 6136 h 48348"/>
                <a:gd name="connsiteX8" fmla="*/ 29690 w 32139"/>
                <a:gd name="connsiteY8" fmla="*/ 0 h 48348"/>
                <a:gd name="connsiteX9" fmla="*/ 3414 w 32139"/>
                <a:gd name="connsiteY9" fmla="*/ 0 h 48348"/>
                <a:gd name="connsiteX10" fmla="*/ 742 w 32139"/>
                <a:gd name="connsiteY10" fmla="*/ 24027 h 48348"/>
                <a:gd name="connsiteX11" fmla="*/ 7348 w 32139"/>
                <a:gd name="connsiteY11" fmla="*/ 24988 h 48348"/>
                <a:gd name="connsiteX12" fmla="*/ 10911 w 32139"/>
                <a:gd name="connsiteY12" fmla="*/ 23066 h 48348"/>
                <a:gd name="connsiteX13" fmla="*/ 15290 w 32139"/>
                <a:gd name="connsiteY13" fmla="*/ 22326 h 48348"/>
                <a:gd name="connsiteX14" fmla="*/ 20337 w 32139"/>
                <a:gd name="connsiteY14" fmla="*/ 23657 h 48348"/>
                <a:gd name="connsiteX15" fmla="*/ 23826 w 32139"/>
                <a:gd name="connsiteY15" fmla="*/ 27279 h 48348"/>
                <a:gd name="connsiteX16" fmla="*/ 25088 w 32139"/>
                <a:gd name="connsiteY16" fmla="*/ 32454 h 48348"/>
                <a:gd name="connsiteX17" fmla="*/ 23900 w 32139"/>
                <a:gd name="connsiteY17" fmla="*/ 37555 h 48348"/>
                <a:gd name="connsiteX18" fmla="*/ 20560 w 32139"/>
                <a:gd name="connsiteY18" fmla="*/ 41030 h 48348"/>
                <a:gd name="connsiteX19" fmla="*/ 15661 w 32139"/>
                <a:gd name="connsiteY19" fmla="*/ 42287 h 48348"/>
                <a:gd name="connsiteX20" fmla="*/ 9723 w 32139"/>
                <a:gd name="connsiteY20" fmla="*/ 40291 h 48348"/>
                <a:gd name="connsiteX21" fmla="*/ 6977 w 32139"/>
                <a:gd name="connsiteY21" fmla="*/ 35264 h 48348"/>
                <a:gd name="connsiteX22" fmla="*/ 0 w 32139"/>
                <a:gd name="connsiteY22" fmla="*/ 35264 h 48348"/>
                <a:gd name="connsiteX23" fmla="*/ 2227 w 32139"/>
                <a:gd name="connsiteY23" fmla="*/ 41991 h 48348"/>
                <a:gd name="connsiteX24" fmla="*/ 7794 w 32139"/>
                <a:gd name="connsiteY24" fmla="*/ 46649 h 48348"/>
                <a:gd name="connsiteX25" fmla="*/ 15661 w 32139"/>
                <a:gd name="connsiteY25" fmla="*/ 48349 h 48348"/>
                <a:gd name="connsiteX26" fmla="*/ 24197 w 32139"/>
                <a:gd name="connsiteY26" fmla="*/ 46279 h 48348"/>
                <a:gd name="connsiteX27" fmla="*/ 30061 w 32139"/>
                <a:gd name="connsiteY27" fmla="*/ 40587 h 48348"/>
                <a:gd name="connsiteX28" fmla="*/ 32139 w 32139"/>
                <a:gd name="connsiteY28" fmla="*/ 32307 h 48348"/>
                <a:gd name="connsiteX29" fmla="*/ 30209 w 32139"/>
                <a:gd name="connsiteY29" fmla="*/ 24101 h 48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2139" h="48348">
                  <a:moveTo>
                    <a:pt x="29987" y="23953"/>
                  </a:moveTo>
                  <a:cubicBezTo>
                    <a:pt x="28651" y="21587"/>
                    <a:pt x="26869" y="19665"/>
                    <a:pt x="24568" y="18334"/>
                  </a:cubicBezTo>
                  <a:cubicBezTo>
                    <a:pt x="22267" y="16930"/>
                    <a:pt x="19669" y="16264"/>
                    <a:pt x="16775" y="16264"/>
                  </a:cubicBezTo>
                  <a:cubicBezTo>
                    <a:pt x="14993" y="16264"/>
                    <a:pt x="13360" y="16560"/>
                    <a:pt x="11802" y="17151"/>
                  </a:cubicBezTo>
                  <a:cubicBezTo>
                    <a:pt x="10243" y="17743"/>
                    <a:pt x="8981" y="18482"/>
                    <a:pt x="8090" y="19443"/>
                  </a:cubicBezTo>
                  <a:lnTo>
                    <a:pt x="7794" y="19443"/>
                  </a:lnTo>
                  <a:lnTo>
                    <a:pt x="9352" y="6136"/>
                  </a:lnTo>
                  <a:lnTo>
                    <a:pt x="29690" y="6136"/>
                  </a:lnTo>
                  <a:lnTo>
                    <a:pt x="29690" y="0"/>
                  </a:lnTo>
                  <a:lnTo>
                    <a:pt x="3414" y="0"/>
                  </a:lnTo>
                  <a:lnTo>
                    <a:pt x="742" y="24027"/>
                  </a:lnTo>
                  <a:lnTo>
                    <a:pt x="7348" y="24988"/>
                  </a:lnTo>
                  <a:cubicBezTo>
                    <a:pt x="8239" y="24174"/>
                    <a:pt x="9426" y="23509"/>
                    <a:pt x="10911" y="23066"/>
                  </a:cubicBezTo>
                  <a:cubicBezTo>
                    <a:pt x="12395" y="22548"/>
                    <a:pt x="13806" y="22326"/>
                    <a:pt x="15290" y="22326"/>
                  </a:cubicBezTo>
                  <a:cubicBezTo>
                    <a:pt x="17220" y="22326"/>
                    <a:pt x="18853" y="22770"/>
                    <a:pt x="20337" y="23657"/>
                  </a:cubicBezTo>
                  <a:cubicBezTo>
                    <a:pt x="21822" y="24544"/>
                    <a:pt x="22935" y="25727"/>
                    <a:pt x="23826" y="27279"/>
                  </a:cubicBezTo>
                  <a:cubicBezTo>
                    <a:pt x="24642" y="28832"/>
                    <a:pt x="25088" y="30532"/>
                    <a:pt x="25088" y="32454"/>
                  </a:cubicBezTo>
                  <a:cubicBezTo>
                    <a:pt x="25088" y="34377"/>
                    <a:pt x="24717" y="36077"/>
                    <a:pt x="23900" y="37555"/>
                  </a:cubicBezTo>
                  <a:cubicBezTo>
                    <a:pt x="23084" y="39034"/>
                    <a:pt x="21970" y="40217"/>
                    <a:pt x="20560" y="41030"/>
                  </a:cubicBezTo>
                  <a:cubicBezTo>
                    <a:pt x="19150" y="41843"/>
                    <a:pt x="17517" y="42287"/>
                    <a:pt x="15661" y="42287"/>
                  </a:cubicBezTo>
                  <a:cubicBezTo>
                    <a:pt x="13360" y="42287"/>
                    <a:pt x="11356" y="41622"/>
                    <a:pt x="9723" y="40291"/>
                  </a:cubicBezTo>
                  <a:cubicBezTo>
                    <a:pt x="8090" y="38960"/>
                    <a:pt x="7126" y="37260"/>
                    <a:pt x="6977" y="35264"/>
                  </a:cubicBezTo>
                  <a:lnTo>
                    <a:pt x="0" y="35264"/>
                  </a:lnTo>
                  <a:cubicBezTo>
                    <a:pt x="74" y="37777"/>
                    <a:pt x="816" y="40069"/>
                    <a:pt x="2227" y="41991"/>
                  </a:cubicBezTo>
                  <a:cubicBezTo>
                    <a:pt x="3637" y="43987"/>
                    <a:pt x="5493" y="45540"/>
                    <a:pt x="7794" y="46649"/>
                  </a:cubicBezTo>
                  <a:cubicBezTo>
                    <a:pt x="10094" y="47758"/>
                    <a:pt x="12767" y="48349"/>
                    <a:pt x="15661" y="48349"/>
                  </a:cubicBezTo>
                  <a:cubicBezTo>
                    <a:pt x="18853" y="48349"/>
                    <a:pt x="21673" y="47684"/>
                    <a:pt x="24197" y="46279"/>
                  </a:cubicBezTo>
                  <a:cubicBezTo>
                    <a:pt x="26721" y="44874"/>
                    <a:pt x="28651" y="42952"/>
                    <a:pt x="30061" y="40587"/>
                  </a:cubicBezTo>
                  <a:cubicBezTo>
                    <a:pt x="31471" y="38147"/>
                    <a:pt x="32139" y="35412"/>
                    <a:pt x="32139" y="32307"/>
                  </a:cubicBezTo>
                  <a:cubicBezTo>
                    <a:pt x="32139" y="29202"/>
                    <a:pt x="31471" y="26466"/>
                    <a:pt x="30209" y="24101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D5D94FB7-DB2F-233E-5A9C-123E2AA6C23B}"/>
                </a:ext>
              </a:extLst>
            </p:cNvPr>
            <p:cNvSpPr/>
            <p:nvPr/>
          </p:nvSpPr>
          <p:spPr>
            <a:xfrm>
              <a:off x="1504583" y="1249702"/>
              <a:ext cx="35924" cy="47683"/>
            </a:xfrm>
            <a:custGeom>
              <a:avLst/>
              <a:gdLst>
                <a:gd name="connsiteX0" fmla="*/ 22713 w 35924"/>
                <a:gd name="connsiteY0" fmla="*/ 32233 h 47683"/>
                <a:gd name="connsiteX1" fmla="*/ 7571 w 35924"/>
                <a:gd name="connsiteY1" fmla="*/ 32233 h 47683"/>
                <a:gd name="connsiteX2" fmla="*/ 7571 w 35924"/>
                <a:gd name="connsiteY2" fmla="*/ 31863 h 47683"/>
                <a:gd name="connsiteX3" fmla="*/ 22341 w 35924"/>
                <a:gd name="connsiteY3" fmla="*/ 8576 h 47683"/>
                <a:gd name="connsiteX4" fmla="*/ 22713 w 35924"/>
                <a:gd name="connsiteY4" fmla="*/ 8576 h 47683"/>
                <a:gd name="connsiteX5" fmla="*/ 22713 w 35924"/>
                <a:gd name="connsiteY5" fmla="*/ 32233 h 47683"/>
                <a:gd name="connsiteX6" fmla="*/ 29541 w 35924"/>
                <a:gd name="connsiteY6" fmla="*/ 0 h 47683"/>
                <a:gd name="connsiteX7" fmla="*/ 20634 w 35924"/>
                <a:gd name="connsiteY7" fmla="*/ 0 h 47683"/>
                <a:gd name="connsiteX8" fmla="*/ 0 w 35924"/>
                <a:gd name="connsiteY8" fmla="*/ 32528 h 47683"/>
                <a:gd name="connsiteX9" fmla="*/ 0 w 35924"/>
                <a:gd name="connsiteY9" fmla="*/ 38369 h 47683"/>
                <a:gd name="connsiteX10" fmla="*/ 22713 w 35924"/>
                <a:gd name="connsiteY10" fmla="*/ 38369 h 47683"/>
                <a:gd name="connsiteX11" fmla="*/ 22713 w 35924"/>
                <a:gd name="connsiteY11" fmla="*/ 47684 h 47683"/>
                <a:gd name="connsiteX12" fmla="*/ 29615 w 35924"/>
                <a:gd name="connsiteY12" fmla="*/ 47684 h 47683"/>
                <a:gd name="connsiteX13" fmla="*/ 29615 w 35924"/>
                <a:gd name="connsiteY13" fmla="*/ 38369 h 47683"/>
                <a:gd name="connsiteX14" fmla="*/ 35924 w 35924"/>
                <a:gd name="connsiteY14" fmla="*/ 38369 h 47683"/>
                <a:gd name="connsiteX15" fmla="*/ 35924 w 35924"/>
                <a:gd name="connsiteY15" fmla="*/ 32307 h 47683"/>
                <a:gd name="connsiteX16" fmla="*/ 29615 w 35924"/>
                <a:gd name="connsiteY16" fmla="*/ 32307 h 47683"/>
                <a:gd name="connsiteX17" fmla="*/ 29615 w 35924"/>
                <a:gd name="connsiteY17" fmla="*/ 74 h 4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924" h="47683">
                  <a:moveTo>
                    <a:pt x="22713" y="32233"/>
                  </a:moveTo>
                  <a:lnTo>
                    <a:pt x="7571" y="32233"/>
                  </a:lnTo>
                  <a:lnTo>
                    <a:pt x="7571" y="31863"/>
                  </a:lnTo>
                  <a:lnTo>
                    <a:pt x="22341" y="8576"/>
                  </a:lnTo>
                  <a:lnTo>
                    <a:pt x="22713" y="8576"/>
                  </a:lnTo>
                  <a:lnTo>
                    <a:pt x="22713" y="32233"/>
                  </a:lnTo>
                  <a:close/>
                  <a:moveTo>
                    <a:pt x="29541" y="0"/>
                  </a:moveTo>
                  <a:lnTo>
                    <a:pt x="20634" y="0"/>
                  </a:lnTo>
                  <a:lnTo>
                    <a:pt x="0" y="32528"/>
                  </a:lnTo>
                  <a:lnTo>
                    <a:pt x="0" y="38369"/>
                  </a:lnTo>
                  <a:lnTo>
                    <a:pt x="22713" y="38369"/>
                  </a:lnTo>
                  <a:lnTo>
                    <a:pt x="22713" y="47684"/>
                  </a:lnTo>
                  <a:lnTo>
                    <a:pt x="29615" y="47684"/>
                  </a:lnTo>
                  <a:lnTo>
                    <a:pt x="29615" y="38369"/>
                  </a:lnTo>
                  <a:lnTo>
                    <a:pt x="35924" y="38369"/>
                  </a:lnTo>
                  <a:lnTo>
                    <a:pt x="35924" y="32307"/>
                  </a:lnTo>
                  <a:lnTo>
                    <a:pt x="29615" y="32307"/>
                  </a:lnTo>
                  <a:lnTo>
                    <a:pt x="29615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 76">
              <a:extLst>
                <a:ext uri="{FF2B5EF4-FFF2-40B4-BE49-F238E27FC236}">
                  <a16:creationId xmlns:a16="http://schemas.microsoft.com/office/drawing/2014/main" id="{7AA3B20F-9401-C5D4-9838-7BEA77B32DF7}"/>
                </a:ext>
              </a:extLst>
            </p:cNvPr>
            <p:cNvSpPr/>
            <p:nvPr/>
          </p:nvSpPr>
          <p:spPr>
            <a:xfrm>
              <a:off x="1274488" y="1248741"/>
              <a:ext cx="34440" cy="49531"/>
            </a:xfrm>
            <a:custGeom>
              <a:avLst/>
              <a:gdLst>
                <a:gd name="connsiteX0" fmla="*/ 25978 w 34440"/>
                <a:gd name="connsiteY0" fmla="*/ 39847 h 49531"/>
                <a:gd name="connsiteX1" fmla="*/ 22564 w 34440"/>
                <a:gd name="connsiteY1" fmla="*/ 42657 h 49531"/>
                <a:gd name="connsiteX2" fmla="*/ 17368 w 34440"/>
                <a:gd name="connsiteY2" fmla="*/ 43692 h 49531"/>
                <a:gd name="connsiteX3" fmla="*/ 12099 w 34440"/>
                <a:gd name="connsiteY3" fmla="*/ 42657 h 49531"/>
                <a:gd name="connsiteX4" fmla="*/ 8684 w 34440"/>
                <a:gd name="connsiteY4" fmla="*/ 39847 h 49531"/>
                <a:gd name="connsiteX5" fmla="*/ 7497 w 34440"/>
                <a:gd name="connsiteY5" fmla="*/ 35633 h 49531"/>
                <a:gd name="connsiteX6" fmla="*/ 8758 w 34440"/>
                <a:gd name="connsiteY6" fmla="*/ 31198 h 49531"/>
                <a:gd name="connsiteX7" fmla="*/ 12247 w 34440"/>
                <a:gd name="connsiteY7" fmla="*/ 28167 h 49531"/>
                <a:gd name="connsiteX8" fmla="*/ 17294 w 34440"/>
                <a:gd name="connsiteY8" fmla="*/ 27058 h 49531"/>
                <a:gd name="connsiteX9" fmla="*/ 22341 w 34440"/>
                <a:gd name="connsiteY9" fmla="*/ 28167 h 49531"/>
                <a:gd name="connsiteX10" fmla="*/ 25830 w 34440"/>
                <a:gd name="connsiteY10" fmla="*/ 31198 h 49531"/>
                <a:gd name="connsiteX11" fmla="*/ 27166 w 34440"/>
                <a:gd name="connsiteY11" fmla="*/ 35633 h 49531"/>
                <a:gd name="connsiteX12" fmla="*/ 25904 w 34440"/>
                <a:gd name="connsiteY12" fmla="*/ 39847 h 49531"/>
                <a:gd name="connsiteX13" fmla="*/ 8981 w 34440"/>
                <a:gd name="connsiteY13" fmla="*/ 13529 h 49531"/>
                <a:gd name="connsiteX14" fmla="*/ 10020 w 34440"/>
                <a:gd name="connsiteY14" fmla="*/ 9611 h 49531"/>
                <a:gd name="connsiteX15" fmla="*/ 12915 w 34440"/>
                <a:gd name="connsiteY15" fmla="*/ 7023 h 49531"/>
                <a:gd name="connsiteX16" fmla="*/ 17294 w 34440"/>
                <a:gd name="connsiteY16" fmla="*/ 6062 h 49531"/>
                <a:gd name="connsiteX17" fmla="*/ 21599 w 34440"/>
                <a:gd name="connsiteY17" fmla="*/ 7023 h 49531"/>
                <a:gd name="connsiteX18" fmla="*/ 24494 w 34440"/>
                <a:gd name="connsiteY18" fmla="*/ 9611 h 49531"/>
                <a:gd name="connsiteX19" fmla="*/ 25533 w 34440"/>
                <a:gd name="connsiteY19" fmla="*/ 13529 h 49531"/>
                <a:gd name="connsiteX20" fmla="*/ 24420 w 34440"/>
                <a:gd name="connsiteY20" fmla="*/ 17521 h 49531"/>
                <a:gd name="connsiteX21" fmla="*/ 21451 w 34440"/>
                <a:gd name="connsiteY21" fmla="*/ 20182 h 49531"/>
                <a:gd name="connsiteX22" fmla="*/ 17146 w 34440"/>
                <a:gd name="connsiteY22" fmla="*/ 21143 h 49531"/>
                <a:gd name="connsiteX23" fmla="*/ 12841 w 34440"/>
                <a:gd name="connsiteY23" fmla="*/ 20182 h 49531"/>
                <a:gd name="connsiteX24" fmla="*/ 9872 w 34440"/>
                <a:gd name="connsiteY24" fmla="*/ 17521 h 49531"/>
                <a:gd name="connsiteX25" fmla="*/ 8833 w 34440"/>
                <a:gd name="connsiteY25" fmla="*/ 13529 h 49531"/>
                <a:gd name="connsiteX26" fmla="*/ 29541 w 34440"/>
                <a:gd name="connsiteY26" fmla="*/ 26097 h 49531"/>
                <a:gd name="connsiteX27" fmla="*/ 24642 w 34440"/>
                <a:gd name="connsiteY27" fmla="*/ 23879 h 49531"/>
                <a:gd name="connsiteX28" fmla="*/ 24642 w 34440"/>
                <a:gd name="connsiteY28" fmla="*/ 23583 h 49531"/>
                <a:gd name="connsiteX29" fmla="*/ 30358 w 34440"/>
                <a:gd name="connsiteY29" fmla="*/ 19739 h 49531"/>
                <a:gd name="connsiteX30" fmla="*/ 32584 w 34440"/>
                <a:gd name="connsiteY30" fmla="*/ 12864 h 49531"/>
                <a:gd name="connsiteX31" fmla="*/ 30580 w 34440"/>
                <a:gd name="connsiteY31" fmla="*/ 6284 h 49531"/>
                <a:gd name="connsiteX32" fmla="*/ 25088 w 34440"/>
                <a:gd name="connsiteY32" fmla="*/ 1700 h 49531"/>
                <a:gd name="connsiteX33" fmla="*/ 17220 w 34440"/>
                <a:gd name="connsiteY33" fmla="*/ 0 h 49531"/>
                <a:gd name="connsiteX34" fmla="*/ 9278 w 34440"/>
                <a:gd name="connsiteY34" fmla="*/ 1700 h 49531"/>
                <a:gd name="connsiteX35" fmla="*/ 3785 w 34440"/>
                <a:gd name="connsiteY35" fmla="*/ 6284 h 49531"/>
                <a:gd name="connsiteX36" fmla="*/ 1781 w 34440"/>
                <a:gd name="connsiteY36" fmla="*/ 12864 h 49531"/>
                <a:gd name="connsiteX37" fmla="*/ 3934 w 34440"/>
                <a:gd name="connsiteY37" fmla="*/ 19739 h 49531"/>
                <a:gd name="connsiteX38" fmla="*/ 9723 w 34440"/>
                <a:gd name="connsiteY38" fmla="*/ 23583 h 49531"/>
                <a:gd name="connsiteX39" fmla="*/ 9723 w 34440"/>
                <a:gd name="connsiteY39" fmla="*/ 23879 h 49531"/>
                <a:gd name="connsiteX40" fmla="*/ 4750 w 34440"/>
                <a:gd name="connsiteY40" fmla="*/ 26097 h 49531"/>
                <a:gd name="connsiteX41" fmla="*/ 1262 w 34440"/>
                <a:gd name="connsiteY41" fmla="*/ 30384 h 49531"/>
                <a:gd name="connsiteX42" fmla="*/ 0 w 34440"/>
                <a:gd name="connsiteY42" fmla="*/ 36003 h 49531"/>
                <a:gd name="connsiteX43" fmla="*/ 2152 w 34440"/>
                <a:gd name="connsiteY43" fmla="*/ 42952 h 49531"/>
                <a:gd name="connsiteX44" fmla="*/ 8239 w 34440"/>
                <a:gd name="connsiteY44" fmla="*/ 47758 h 49531"/>
                <a:gd name="connsiteX45" fmla="*/ 17220 w 34440"/>
                <a:gd name="connsiteY45" fmla="*/ 49532 h 49531"/>
                <a:gd name="connsiteX46" fmla="*/ 26127 w 34440"/>
                <a:gd name="connsiteY46" fmla="*/ 47758 h 49531"/>
                <a:gd name="connsiteX47" fmla="*/ 32213 w 34440"/>
                <a:gd name="connsiteY47" fmla="*/ 42952 h 49531"/>
                <a:gd name="connsiteX48" fmla="*/ 34440 w 34440"/>
                <a:gd name="connsiteY48" fmla="*/ 36003 h 49531"/>
                <a:gd name="connsiteX49" fmla="*/ 33104 w 34440"/>
                <a:gd name="connsiteY49" fmla="*/ 30384 h 49531"/>
                <a:gd name="connsiteX50" fmla="*/ 29615 w 34440"/>
                <a:gd name="connsiteY50" fmla="*/ 26097 h 49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34440" h="49531">
                  <a:moveTo>
                    <a:pt x="25978" y="39847"/>
                  </a:moveTo>
                  <a:cubicBezTo>
                    <a:pt x="25162" y="41030"/>
                    <a:pt x="24049" y="41991"/>
                    <a:pt x="22564" y="42657"/>
                  </a:cubicBezTo>
                  <a:cubicBezTo>
                    <a:pt x="21080" y="43322"/>
                    <a:pt x="19373" y="43692"/>
                    <a:pt x="17368" y="43692"/>
                  </a:cubicBezTo>
                  <a:cubicBezTo>
                    <a:pt x="15364" y="43692"/>
                    <a:pt x="13583" y="43396"/>
                    <a:pt x="12099" y="42657"/>
                  </a:cubicBezTo>
                  <a:cubicBezTo>
                    <a:pt x="10614" y="41991"/>
                    <a:pt x="9501" y="41030"/>
                    <a:pt x="8684" y="39847"/>
                  </a:cubicBezTo>
                  <a:cubicBezTo>
                    <a:pt x="7868" y="38664"/>
                    <a:pt x="7497" y="37260"/>
                    <a:pt x="7497" y="35633"/>
                  </a:cubicBezTo>
                  <a:cubicBezTo>
                    <a:pt x="7497" y="33933"/>
                    <a:pt x="7942" y="32454"/>
                    <a:pt x="8758" y="31198"/>
                  </a:cubicBezTo>
                  <a:cubicBezTo>
                    <a:pt x="9575" y="29941"/>
                    <a:pt x="10762" y="28906"/>
                    <a:pt x="12247" y="28167"/>
                  </a:cubicBezTo>
                  <a:cubicBezTo>
                    <a:pt x="13731" y="27427"/>
                    <a:pt x="15439" y="27058"/>
                    <a:pt x="17294" y="27058"/>
                  </a:cubicBezTo>
                  <a:cubicBezTo>
                    <a:pt x="19150" y="27058"/>
                    <a:pt x="20857" y="27427"/>
                    <a:pt x="22341" y="28167"/>
                  </a:cubicBezTo>
                  <a:cubicBezTo>
                    <a:pt x="23826" y="28906"/>
                    <a:pt x="24939" y="29941"/>
                    <a:pt x="25830" y="31198"/>
                  </a:cubicBezTo>
                  <a:cubicBezTo>
                    <a:pt x="26721" y="32454"/>
                    <a:pt x="27092" y="33933"/>
                    <a:pt x="27166" y="35633"/>
                  </a:cubicBezTo>
                  <a:cubicBezTo>
                    <a:pt x="27166" y="37260"/>
                    <a:pt x="26721" y="38664"/>
                    <a:pt x="25904" y="39847"/>
                  </a:cubicBezTo>
                  <a:moveTo>
                    <a:pt x="8981" y="13529"/>
                  </a:moveTo>
                  <a:cubicBezTo>
                    <a:pt x="8981" y="12050"/>
                    <a:pt x="9278" y="10720"/>
                    <a:pt x="10020" y="9611"/>
                  </a:cubicBezTo>
                  <a:cubicBezTo>
                    <a:pt x="10688" y="8502"/>
                    <a:pt x="11653" y="7615"/>
                    <a:pt x="12915" y="7023"/>
                  </a:cubicBezTo>
                  <a:cubicBezTo>
                    <a:pt x="14177" y="6432"/>
                    <a:pt x="15661" y="6062"/>
                    <a:pt x="17294" y="6062"/>
                  </a:cubicBezTo>
                  <a:cubicBezTo>
                    <a:pt x="18927" y="6062"/>
                    <a:pt x="20412" y="6358"/>
                    <a:pt x="21599" y="7023"/>
                  </a:cubicBezTo>
                  <a:cubicBezTo>
                    <a:pt x="22861" y="7615"/>
                    <a:pt x="23826" y="8502"/>
                    <a:pt x="24494" y="9611"/>
                  </a:cubicBezTo>
                  <a:cubicBezTo>
                    <a:pt x="25162" y="10720"/>
                    <a:pt x="25533" y="12050"/>
                    <a:pt x="25533" y="13529"/>
                  </a:cubicBezTo>
                  <a:cubicBezTo>
                    <a:pt x="25533" y="15081"/>
                    <a:pt x="25162" y="16412"/>
                    <a:pt x="24420" y="17521"/>
                  </a:cubicBezTo>
                  <a:cubicBezTo>
                    <a:pt x="23678" y="18630"/>
                    <a:pt x="22713" y="19591"/>
                    <a:pt x="21451" y="20182"/>
                  </a:cubicBezTo>
                  <a:cubicBezTo>
                    <a:pt x="20189" y="20848"/>
                    <a:pt x="18779" y="21143"/>
                    <a:pt x="17146" y="21143"/>
                  </a:cubicBezTo>
                  <a:cubicBezTo>
                    <a:pt x="15513" y="21143"/>
                    <a:pt x="14028" y="20848"/>
                    <a:pt x="12841" y="20182"/>
                  </a:cubicBezTo>
                  <a:cubicBezTo>
                    <a:pt x="11579" y="19517"/>
                    <a:pt x="10614" y="18630"/>
                    <a:pt x="9872" y="17521"/>
                  </a:cubicBezTo>
                  <a:cubicBezTo>
                    <a:pt x="9130" y="16412"/>
                    <a:pt x="8833" y="15007"/>
                    <a:pt x="8833" y="13529"/>
                  </a:cubicBezTo>
                  <a:moveTo>
                    <a:pt x="29541" y="26097"/>
                  </a:moveTo>
                  <a:cubicBezTo>
                    <a:pt x="28057" y="24914"/>
                    <a:pt x="26424" y="24248"/>
                    <a:pt x="24642" y="23879"/>
                  </a:cubicBezTo>
                  <a:lnTo>
                    <a:pt x="24642" y="23583"/>
                  </a:lnTo>
                  <a:cubicBezTo>
                    <a:pt x="27018" y="22992"/>
                    <a:pt x="28873" y="21735"/>
                    <a:pt x="30358" y="19739"/>
                  </a:cubicBezTo>
                  <a:cubicBezTo>
                    <a:pt x="31842" y="17743"/>
                    <a:pt x="32584" y="15451"/>
                    <a:pt x="32584" y="12864"/>
                  </a:cubicBezTo>
                  <a:cubicBezTo>
                    <a:pt x="32584" y="10424"/>
                    <a:pt x="31916" y="8206"/>
                    <a:pt x="30580" y="6284"/>
                  </a:cubicBezTo>
                  <a:cubicBezTo>
                    <a:pt x="29244" y="4362"/>
                    <a:pt x="27389" y="2809"/>
                    <a:pt x="25088" y="1700"/>
                  </a:cubicBezTo>
                  <a:cubicBezTo>
                    <a:pt x="22787" y="591"/>
                    <a:pt x="20115" y="0"/>
                    <a:pt x="17220" y="0"/>
                  </a:cubicBezTo>
                  <a:cubicBezTo>
                    <a:pt x="14325" y="0"/>
                    <a:pt x="11579" y="517"/>
                    <a:pt x="9278" y="1700"/>
                  </a:cubicBezTo>
                  <a:cubicBezTo>
                    <a:pt x="6977" y="2809"/>
                    <a:pt x="5121" y="4362"/>
                    <a:pt x="3785" y="6284"/>
                  </a:cubicBezTo>
                  <a:cubicBezTo>
                    <a:pt x="2449" y="8206"/>
                    <a:pt x="1781" y="10424"/>
                    <a:pt x="1781" y="12864"/>
                  </a:cubicBezTo>
                  <a:cubicBezTo>
                    <a:pt x="1781" y="15451"/>
                    <a:pt x="2449" y="17743"/>
                    <a:pt x="3934" y="19739"/>
                  </a:cubicBezTo>
                  <a:cubicBezTo>
                    <a:pt x="5344" y="21735"/>
                    <a:pt x="7274" y="22992"/>
                    <a:pt x="9723" y="23583"/>
                  </a:cubicBezTo>
                  <a:lnTo>
                    <a:pt x="9723" y="23879"/>
                  </a:lnTo>
                  <a:cubicBezTo>
                    <a:pt x="7868" y="24174"/>
                    <a:pt x="6235" y="24914"/>
                    <a:pt x="4750" y="26097"/>
                  </a:cubicBezTo>
                  <a:cubicBezTo>
                    <a:pt x="3266" y="27279"/>
                    <a:pt x="2078" y="28684"/>
                    <a:pt x="1262" y="30384"/>
                  </a:cubicBezTo>
                  <a:cubicBezTo>
                    <a:pt x="371" y="32085"/>
                    <a:pt x="0" y="34007"/>
                    <a:pt x="0" y="36003"/>
                  </a:cubicBezTo>
                  <a:cubicBezTo>
                    <a:pt x="0" y="38590"/>
                    <a:pt x="742" y="40956"/>
                    <a:pt x="2152" y="42952"/>
                  </a:cubicBezTo>
                  <a:cubicBezTo>
                    <a:pt x="3637" y="45022"/>
                    <a:pt x="5641" y="46575"/>
                    <a:pt x="8239" y="47758"/>
                  </a:cubicBezTo>
                  <a:cubicBezTo>
                    <a:pt x="10837" y="48940"/>
                    <a:pt x="13806" y="49532"/>
                    <a:pt x="17220" y="49532"/>
                  </a:cubicBezTo>
                  <a:cubicBezTo>
                    <a:pt x="20634" y="49532"/>
                    <a:pt x="23529" y="48940"/>
                    <a:pt x="26127" y="47758"/>
                  </a:cubicBezTo>
                  <a:cubicBezTo>
                    <a:pt x="28725" y="46575"/>
                    <a:pt x="30729" y="45022"/>
                    <a:pt x="32213" y="42952"/>
                  </a:cubicBezTo>
                  <a:cubicBezTo>
                    <a:pt x="33698" y="40882"/>
                    <a:pt x="34440" y="38590"/>
                    <a:pt x="34440" y="36003"/>
                  </a:cubicBezTo>
                  <a:cubicBezTo>
                    <a:pt x="34440" y="33933"/>
                    <a:pt x="33995" y="32085"/>
                    <a:pt x="33104" y="30384"/>
                  </a:cubicBezTo>
                  <a:cubicBezTo>
                    <a:pt x="32213" y="28684"/>
                    <a:pt x="31100" y="27206"/>
                    <a:pt x="29615" y="26097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4D90D03D-E72C-6D64-5539-90DE91361FE4}"/>
                </a:ext>
              </a:extLst>
            </p:cNvPr>
            <p:cNvSpPr/>
            <p:nvPr/>
          </p:nvSpPr>
          <p:spPr>
            <a:xfrm>
              <a:off x="1240716" y="1249554"/>
              <a:ext cx="19149" cy="48127"/>
            </a:xfrm>
            <a:custGeom>
              <a:avLst/>
              <a:gdLst>
                <a:gd name="connsiteX0" fmla="*/ 0 w 19149"/>
                <a:gd name="connsiteY0" fmla="*/ 7836 h 48127"/>
                <a:gd name="connsiteX1" fmla="*/ 0 w 19149"/>
                <a:gd name="connsiteY1" fmla="*/ 14786 h 48127"/>
                <a:gd name="connsiteX2" fmla="*/ 11579 w 19149"/>
                <a:gd name="connsiteY2" fmla="*/ 7245 h 48127"/>
                <a:gd name="connsiteX3" fmla="*/ 11876 w 19149"/>
                <a:gd name="connsiteY3" fmla="*/ 7245 h 48127"/>
                <a:gd name="connsiteX4" fmla="*/ 11876 w 19149"/>
                <a:gd name="connsiteY4" fmla="*/ 48127 h 48127"/>
                <a:gd name="connsiteX5" fmla="*/ 19150 w 19149"/>
                <a:gd name="connsiteY5" fmla="*/ 48127 h 48127"/>
                <a:gd name="connsiteX6" fmla="*/ 19150 w 19149"/>
                <a:gd name="connsiteY6" fmla="*/ 0 h 48127"/>
                <a:gd name="connsiteX7" fmla="*/ 12099 w 19149"/>
                <a:gd name="connsiteY7" fmla="*/ 0 h 48127"/>
                <a:gd name="connsiteX8" fmla="*/ 0 w 19149"/>
                <a:gd name="connsiteY8" fmla="*/ 7836 h 48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149" h="48127">
                  <a:moveTo>
                    <a:pt x="0" y="7836"/>
                  </a:moveTo>
                  <a:lnTo>
                    <a:pt x="0" y="14786"/>
                  </a:lnTo>
                  <a:lnTo>
                    <a:pt x="11579" y="7245"/>
                  </a:lnTo>
                  <a:lnTo>
                    <a:pt x="11876" y="7245"/>
                  </a:lnTo>
                  <a:lnTo>
                    <a:pt x="11876" y="48127"/>
                  </a:lnTo>
                  <a:lnTo>
                    <a:pt x="19150" y="48127"/>
                  </a:lnTo>
                  <a:lnTo>
                    <a:pt x="19150" y="0"/>
                  </a:lnTo>
                  <a:lnTo>
                    <a:pt x="12099" y="0"/>
                  </a:lnTo>
                  <a:lnTo>
                    <a:pt x="0" y="783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707933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bject 10">
            <a:extLst>
              <a:ext uri="{FF2B5EF4-FFF2-40B4-BE49-F238E27FC236}">
                <a16:creationId xmlns:a16="http://schemas.microsoft.com/office/drawing/2014/main" id="{FACA2668-CF7B-F660-71BD-26C8FADA4FDB}"/>
              </a:ext>
            </a:extLst>
          </p:cNvPr>
          <p:cNvSpPr txBox="1"/>
          <p:nvPr userDrawn="1"/>
        </p:nvSpPr>
        <p:spPr>
          <a:xfrm>
            <a:off x="17486870" y="9771081"/>
            <a:ext cx="1679575" cy="6927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50"/>
              </a:lnSpc>
            </a:pPr>
            <a:r>
              <a:rPr sz="2700" spc="-10">
                <a:solidFill>
                  <a:srgbClr val="FFFFFF"/>
                </a:solidFill>
                <a:latin typeface="Spectral-Light"/>
                <a:cs typeface="Spectral-Light"/>
              </a:rPr>
              <a:t>University</a:t>
            </a:r>
            <a:endParaRPr sz="2700">
              <a:latin typeface="Spectral-Light"/>
              <a:cs typeface="Spectral-Light"/>
            </a:endParaRPr>
          </a:p>
          <a:p>
            <a:pPr marL="12700">
              <a:lnSpc>
                <a:spcPts val="2875"/>
              </a:lnSpc>
            </a:pPr>
            <a:r>
              <a:rPr sz="2700" i="1" spc="-55">
                <a:solidFill>
                  <a:srgbClr val="FFFFFF"/>
                </a:solidFill>
                <a:latin typeface="Spectral"/>
                <a:cs typeface="Spectral"/>
              </a:rPr>
              <a:t>of</a:t>
            </a:r>
            <a:r>
              <a:rPr sz="2700" spc="-55">
                <a:solidFill>
                  <a:srgbClr val="FFFFFF"/>
                </a:solidFill>
                <a:latin typeface="Spectral-Light"/>
                <a:cs typeface="Spectral-Light"/>
              </a:rPr>
              <a:t>Galway.ie</a:t>
            </a:r>
            <a:endParaRPr sz="2700">
              <a:latin typeface="Spectral-Light"/>
              <a:cs typeface="Spectral-Ligh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10EB84-B8DC-BE28-6409-CB5A71F50DB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6350" y="-22225"/>
            <a:ext cx="20104100" cy="11308556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3F0A435C-5190-88B0-8F8D-858D2AB04BE1}"/>
              </a:ext>
            </a:extLst>
          </p:cNvPr>
          <p:cNvGrpSpPr/>
          <p:nvPr userDrawn="1"/>
        </p:nvGrpSpPr>
        <p:grpSpPr>
          <a:xfrm>
            <a:off x="942530" y="948344"/>
            <a:ext cx="3788430" cy="932658"/>
            <a:chOff x="942530" y="948344"/>
            <a:chExt cx="3788430" cy="932658"/>
          </a:xfrm>
        </p:grpSpPr>
        <p:sp>
          <p:nvSpPr>
            <p:cNvPr id="3" name="Freeform 2">
              <a:extLst>
                <a:ext uri="{FF2B5EF4-FFF2-40B4-BE49-F238E27FC236}">
                  <a16:creationId xmlns:a16="http://schemas.microsoft.com/office/drawing/2014/main" id="{1EC71628-C6EB-1E3B-964B-46FF1502ABFC}"/>
                </a:ext>
              </a:extLst>
            </p:cNvPr>
            <p:cNvSpPr/>
            <p:nvPr/>
          </p:nvSpPr>
          <p:spPr>
            <a:xfrm>
              <a:off x="4469469" y="1185459"/>
              <a:ext cx="135459" cy="127969"/>
            </a:xfrm>
            <a:custGeom>
              <a:avLst/>
              <a:gdLst>
                <a:gd name="connsiteX0" fmla="*/ 135459 w 135459"/>
                <a:gd name="connsiteY0" fmla="*/ 3105 h 127969"/>
                <a:gd name="connsiteX1" fmla="*/ 135459 w 135459"/>
                <a:gd name="connsiteY1" fmla="*/ 0 h 127969"/>
                <a:gd name="connsiteX2" fmla="*/ 83873 w 135459"/>
                <a:gd name="connsiteY2" fmla="*/ 0 h 127969"/>
                <a:gd name="connsiteX3" fmla="*/ 83873 w 135459"/>
                <a:gd name="connsiteY3" fmla="*/ 3105 h 127969"/>
                <a:gd name="connsiteX4" fmla="*/ 99460 w 135459"/>
                <a:gd name="connsiteY4" fmla="*/ 10867 h 127969"/>
                <a:gd name="connsiteX5" fmla="*/ 99460 w 135459"/>
                <a:gd name="connsiteY5" fmla="*/ 56333 h 127969"/>
                <a:gd name="connsiteX6" fmla="*/ 89811 w 135459"/>
                <a:gd name="connsiteY6" fmla="*/ 59216 h 127969"/>
                <a:gd name="connsiteX7" fmla="*/ 49285 w 135459"/>
                <a:gd name="connsiteY7" fmla="*/ 83095 h 127969"/>
                <a:gd name="connsiteX8" fmla="*/ 36221 w 135459"/>
                <a:gd name="connsiteY8" fmla="*/ 97807 h 127969"/>
                <a:gd name="connsiteX9" fmla="*/ 36221 w 135459"/>
                <a:gd name="connsiteY9" fmla="*/ 10867 h 127969"/>
                <a:gd name="connsiteX10" fmla="*/ 51586 w 135459"/>
                <a:gd name="connsiteY10" fmla="*/ 3105 h 127969"/>
                <a:gd name="connsiteX11" fmla="*/ 51586 w 135459"/>
                <a:gd name="connsiteY11" fmla="*/ 0 h 127969"/>
                <a:gd name="connsiteX12" fmla="*/ 0 w 135459"/>
                <a:gd name="connsiteY12" fmla="*/ 0 h 127969"/>
                <a:gd name="connsiteX13" fmla="*/ 0 w 135459"/>
                <a:gd name="connsiteY13" fmla="*/ 3105 h 127969"/>
                <a:gd name="connsiteX14" fmla="*/ 15735 w 135459"/>
                <a:gd name="connsiteY14" fmla="*/ 10867 h 127969"/>
                <a:gd name="connsiteX15" fmla="*/ 15735 w 135459"/>
                <a:gd name="connsiteY15" fmla="*/ 117102 h 127969"/>
                <a:gd name="connsiteX16" fmla="*/ 0 w 135459"/>
                <a:gd name="connsiteY16" fmla="*/ 124865 h 127969"/>
                <a:gd name="connsiteX17" fmla="*/ 0 w 135459"/>
                <a:gd name="connsiteY17" fmla="*/ 127970 h 127969"/>
                <a:gd name="connsiteX18" fmla="*/ 51586 w 135459"/>
                <a:gd name="connsiteY18" fmla="*/ 127970 h 127969"/>
                <a:gd name="connsiteX19" fmla="*/ 51586 w 135459"/>
                <a:gd name="connsiteY19" fmla="*/ 124865 h 127969"/>
                <a:gd name="connsiteX20" fmla="*/ 36221 w 135459"/>
                <a:gd name="connsiteY20" fmla="*/ 117102 h 127969"/>
                <a:gd name="connsiteX21" fmla="*/ 36221 w 135459"/>
                <a:gd name="connsiteY21" fmla="*/ 115771 h 127969"/>
                <a:gd name="connsiteX22" fmla="*/ 93226 w 135459"/>
                <a:gd name="connsiteY22" fmla="*/ 67644 h 127969"/>
                <a:gd name="connsiteX23" fmla="*/ 99460 w 135459"/>
                <a:gd name="connsiteY23" fmla="*/ 65870 h 127969"/>
                <a:gd name="connsiteX24" fmla="*/ 99460 w 135459"/>
                <a:gd name="connsiteY24" fmla="*/ 117102 h 127969"/>
                <a:gd name="connsiteX25" fmla="*/ 83873 w 135459"/>
                <a:gd name="connsiteY25" fmla="*/ 124865 h 127969"/>
                <a:gd name="connsiteX26" fmla="*/ 83873 w 135459"/>
                <a:gd name="connsiteY26" fmla="*/ 127970 h 127969"/>
                <a:gd name="connsiteX27" fmla="*/ 135459 w 135459"/>
                <a:gd name="connsiteY27" fmla="*/ 127970 h 127969"/>
                <a:gd name="connsiteX28" fmla="*/ 135459 w 135459"/>
                <a:gd name="connsiteY28" fmla="*/ 124865 h 127969"/>
                <a:gd name="connsiteX29" fmla="*/ 119723 w 135459"/>
                <a:gd name="connsiteY29" fmla="*/ 117102 h 127969"/>
                <a:gd name="connsiteX30" fmla="*/ 119723 w 135459"/>
                <a:gd name="connsiteY30" fmla="*/ 62026 h 127969"/>
                <a:gd name="connsiteX31" fmla="*/ 131822 w 135459"/>
                <a:gd name="connsiteY31" fmla="*/ 61065 h 127969"/>
                <a:gd name="connsiteX32" fmla="*/ 128037 w 135459"/>
                <a:gd name="connsiteY32" fmla="*/ 52045 h 127969"/>
                <a:gd name="connsiteX33" fmla="*/ 119649 w 135459"/>
                <a:gd name="connsiteY33" fmla="*/ 52785 h 127969"/>
                <a:gd name="connsiteX34" fmla="*/ 119649 w 135459"/>
                <a:gd name="connsiteY34" fmla="*/ 10941 h 127969"/>
                <a:gd name="connsiteX35" fmla="*/ 135385 w 135459"/>
                <a:gd name="connsiteY35" fmla="*/ 3179 h 127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35459" h="127969">
                  <a:moveTo>
                    <a:pt x="135459" y="3105"/>
                  </a:moveTo>
                  <a:lnTo>
                    <a:pt x="135459" y="0"/>
                  </a:lnTo>
                  <a:lnTo>
                    <a:pt x="83873" y="0"/>
                  </a:lnTo>
                  <a:lnTo>
                    <a:pt x="83873" y="3105"/>
                  </a:lnTo>
                  <a:lnTo>
                    <a:pt x="99460" y="10867"/>
                  </a:lnTo>
                  <a:lnTo>
                    <a:pt x="99460" y="56333"/>
                  </a:lnTo>
                  <a:cubicBezTo>
                    <a:pt x="96120" y="57220"/>
                    <a:pt x="92854" y="58181"/>
                    <a:pt x="89811" y="59216"/>
                  </a:cubicBezTo>
                  <a:cubicBezTo>
                    <a:pt x="71997" y="65205"/>
                    <a:pt x="58860" y="74150"/>
                    <a:pt x="49285" y="83095"/>
                  </a:cubicBezTo>
                  <a:cubicBezTo>
                    <a:pt x="43792" y="88196"/>
                    <a:pt x="39561" y="93297"/>
                    <a:pt x="36221" y="97807"/>
                  </a:cubicBezTo>
                  <a:lnTo>
                    <a:pt x="36221" y="10867"/>
                  </a:lnTo>
                  <a:lnTo>
                    <a:pt x="51586" y="3105"/>
                  </a:lnTo>
                  <a:lnTo>
                    <a:pt x="51586" y="0"/>
                  </a:lnTo>
                  <a:lnTo>
                    <a:pt x="0" y="0"/>
                  </a:lnTo>
                  <a:lnTo>
                    <a:pt x="0" y="3105"/>
                  </a:lnTo>
                  <a:lnTo>
                    <a:pt x="15735" y="10867"/>
                  </a:lnTo>
                  <a:lnTo>
                    <a:pt x="15735" y="117102"/>
                  </a:lnTo>
                  <a:lnTo>
                    <a:pt x="0" y="124865"/>
                  </a:lnTo>
                  <a:lnTo>
                    <a:pt x="0" y="127970"/>
                  </a:lnTo>
                  <a:lnTo>
                    <a:pt x="51586" y="127970"/>
                  </a:lnTo>
                  <a:lnTo>
                    <a:pt x="51586" y="124865"/>
                  </a:lnTo>
                  <a:lnTo>
                    <a:pt x="36221" y="117102"/>
                  </a:lnTo>
                  <a:lnTo>
                    <a:pt x="36221" y="115771"/>
                  </a:lnTo>
                  <a:cubicBezTo>
                    <a:pt x="39487" y="108157"/>
                    <a:pt x="53887" y="80582"/>
                    <a:pt x="93226" y="67644"/>
                  </a:cubicBezTo>
                  <a:cubicBezTo>
                    <a:pt x="95230" y="66979"/>
                    <a:pt x="97308" y="66461"/>
                    <a:pt x="99460" y="65870"/>
                  </a:cubicBezTo>
                  <a:lnTo>
                    <a:pt x="99460" y="117102"/>
                  </a:lnTo>
                  <a:lnTo>
                    <a:pt x="83873" y="124865"/>
                  </a:lnTo>
                  <a:lnTo>
                    <a:pt x="83873" y="127970"/>
                  </a:lnTo>
                  <a:lnTo>
                    <a:pt x="135459" y="127970"/>
                  </a:lnTo>
                  <a:lnTo>
                    <a:pt x="135459" y="124865"/>
                  </a:lnTo>
                  <a:lnTo>
                    <a:pt x="119723" y="117102"/>
                  </a:lnTo>
                  <a:lnTo>
                    <a:pt x="119723" y="62026"/>
                  </a:lnTo>
                  <a:cubicBezTo>
                    <a:pt x="123583" y="61582"/>
                    <a:pt x="127591" y="61212"/>
                    <a:pt x="131822" y="61065"/>
                  </a:cubicBezTo>
                  <a:lnTo>
                    <a:pt x="128037" y="52045"/>
                  </a:lnTo>
                  <a:cubicBezTo>
                    <a:pt x="125142" y="52267"/>
                    <a:pt x="122396" y="52489"/>
                    <a:pt x="119649" y="52785"/>
                  </a:cubicBezTo>
                  <a:lnTo>
                    <a:pt x="119649" y="10941"/>
                  </a:lnTo>
                  <a:lnTo>
                    <a:pt x="135385" y="3179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922249B2-CD15-0681-701B-3469AAB35D7B}"/>
                </a:ext>
              </a:extLst>
            </p:cNvPr>
            <p:cNvSpPr/>
            <p:nvPr/>
          </p:nvSpPr>
          <p:spPr>
            <a:xfrm>
              <a:off x="3867807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C63DBDEC-2F00-0882-0F4A-0D053F20E6E6}"/>
                </a:ext>
              </a:extLst>
            </p:cNvPr>
            <p:cNvSpPr/>
            <p:nvPr/>
          </p:nvSpPr>
          <p:spPr>
            <a:xfrm>
              <a:off x="4195953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CE15F612-7A37-5C9D-1C18-1F1519633D77}"/>
                </a:ext>
              </a:extLst>
            </p:cNvPr>
            <p:cNvSpPr/>
            <p:nvPr/>
          </p:nvSpPr>
          <p:spPr>
            <a:xfrm>
              <a:off x="3953017" y="1185459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F6D32E3D-C021-D13A-D3B5-903D5937445C}"/>
                </a:ext>
              </a:extLst>
            </p:cNvPr>
            <p:cNvSpPr/>
            <p:nvPr/>
          </p:nvSpPr>
          <p:spPr>
            <a:xfrm>
              <a:off x="4081276" y="1185459"/>
              <a:ext cx="99312" cy="128043"/>
            </a:xfrm>
            <a:custGeom>
              <a:avLst/>
              <a:gdLst>
                <a:gd name="connsiteX0" fmla="*/ 0 w 99312"/>
                <a:gd name="connsiteY0" fmla="*/ 128043 h 128043"/>
                <a:gd name="connsiteX1" fmla="*/ 0 w 99312"/>
                <a:gd name="connsiteY1" fmla="*/ 124938 h 128043"/>
                <a:gd name="connsiteX2" fmla="*/ 15735 w 99312"/>
                <a:gd name="connsiteY2" fmla="*/ 117176 h 128043"/>
                <a:gd name="connsiteX3" fmla="*/ 15735 w 99312"/>
                <a:gd name="connsiteY3" fmla="*/ 10867 h 128043"/>
                <a:gd name="connsiteX4" fmla="*/ 0 w 99312"/>
                <a:gd name="connsiteY4" fmla="*/ 3105 h 128043"/>
                <a:gd name="connsiteX5" fmla="*/ 0 w 99312"/>
                <a:gd name="connsiteY5" fmla="*/ 0 h 128043"/>
                <a:gd name="connsiteX6" fmla="*/ 53961 w 99312"/>
                <a:gd name="connsiteY6" fmla="*/ 0 h 128043"/>
                <a:gd name="connsiteX7" fmla="*/ 53961 w 99312"/>
                <a:gd name="connsiteY7" fmla="*/ 3105 h 128043"/>
                <a:gd name="connsiteX8" fmla="*/ 36221 w 99312"/>
                <a:gd name="connsiteY8" fmla="*/ 10867 h 128043"/>
                <a:gd name="connsiteX9" fmla="*/ 36221 w 99312"/>
                <a:gd name="connsiteY9" fmla="*/ 117398 h 128043"/>
                <a:gd name="connsiteX10" fmla="*/ 82389 w 99312"/>
                <a:gd name="connsiteY10" fmla="*/ 117398 h 128043"/>
                <a:gd name="connsiteX11" fmla="*/ 96194 w 99312"/>
                <a:gd name="connsiteY11" fmla="*/ 84056 h 128043"/>
                <a:gd name="connsiteX12" fmla="*/ 99312 w 99312"/>
                <a:gd name="connsiteY12" fmla="*/ 84056 h 128043"/>
                <a:gd name="connsiteX13" fmla="*/ 99312 w 99312"/>
                <a:gd name="connsiteY13" fmla="*/ 128043 h 128043"/>
                <a:gd name="connsiteX14" fmla="*/ 0 w 99312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2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4056"/>
                  </a:lnTo>
                  <a:lnTo>
                    <a:pt x="99312" y="84056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5CE781B0-B9E3-871C-948F-54E551C27618}"/>
                </a:ext>
              </a:extLst>
            </p:cNvPr>
            <p:cNvSpPr/>
            <p:nvPr/>
          </p:nvSpPr>
          <p:spPr>
            <a:xfrm>
              <a:off x="4627715" y="1185459"/>
              <a:ext cx="103245" cy="128043"/>
            </a:xfrm>
            <a:custGeom>
              <a:avLst/>
              <a:gdLst>
                <a:gd name="connsiteX0" fmla="*/ 0 w 103245"/>
                <a:gd name="connsiteY0" fmla="*/ 0 h 128043"/>
                <a:gd name="connsiteX1" fmla="*/ 0 w 103245"/>
                <a:gd name="connsiteY1" fmla="*/ 3105 h 128043"/>
                <a:gd name="connsiteX2" fmla="*/ 15735 w 103245"/>
                <a:gd name="connsiteY2" fmla="*/ 10867 h 128043"/>
                <a:gd name="connsiteX3" fmla="*/ 15735 w 103245"/>
                <a:gd name="connsiteY3" fmla="*/ 117250 h 128043"/>
                <a:gd name="connsiteX4" fmla="*/ 0 w 103245"/>
                <a:gd name="connsiteY4" fmla="*/ 124938 h 128043"/>
                <a:gd name="connsiteX5" fmla="*/ 0 w 103245"/>
                <a:gd name="connsiteY5" fmla="*/ 128043 h 128043"/>
                <a:gd name="connsiteX6" fmla="*/ 103246 w 103245"/>
                <a:gd name="connsiteY6" fmla="*/ 128043 h 128043"/>
                <a:gd name="connsiteX7" fmla="*/ 103246 w 103245"/>
                <a:gd name="connsiteY7" fmla="*/ 91819 h 128043"/>
                <a:gd name="connsiteX8" fmla="*/ 100129 w 103245"/>
                <a:gd name="connsiteY8" fmla="*/ 91819 h 128043"/>
                <a:gd name="connsiteX9" fmla="*/ 87288 w 103245"/>
                <a:gd name="connsiteY9" fmla="*/ 117398 h 128043"/>
                <a:gd name="connsiteX10" fmla="*/ 36221 w 103245"/>
                <a:gd name="connsiteY10" fmla="*/ 117398 h 128043"/>
                <a:gd name="connsiteX11" fmla="*/ 36221 w 103245"/>
                <a:gd name="connsiteY11" fmla="*/ 67348 h 128043"/>
                <a:gd name="connsiteX12" fmla="*/ 68583 w 103245"/>
                <a:gd name="connsiteY12" fmla="*/ 67348 h 128043"/>
                <a:gd name="connsiteX13" fmla="*/ 78529 w 103245"/>
                <a:gd name="connsiteY13" fmla="*/ 83243 h 128043"/>
                <a:gd name="connsiteX14" fmla="*/ 81647 w 103245"/>
                <a:gd name="connsiteY14" fmla="*/ 83243 h 128043"/>
                <a:gd name="connsiteX15" fmla="*/ 81647 w 103245"/>
                <a:gd name="connsiteY15" fmla="*/ 40365 h 128043"/>
                <a:gd name="connsiteX16" fmla="*/ 78529 w 103245"/>
                <a:gd name="connsiteY16" fmla="*/ 40365 h 128043"/>
                <a:gd name="connsiteX17" fmla="*/ 68583 w 103245"/>
                <a:gd name="connsiteY17" fmla="*/ 56703 h 128043"/>
                <a:gd name="connsiteX18" fmla="*/ 36221 w 103245"/>
                <a:gd name="connsiteY18" fmla="*/ 56703 h 128043"/>
                <a:gd name="connsiteX19" fmla="*/ 36221 w 103245"/>
                <a:gd name="connsiteY19" fmla="*/ 10720 h 128043"/>
                <a:gd name="connsiteX20" fmla="*/ 82018 w 103245"/>
                <a:gd name="connsiteY20" fmla="*/ 10720 h 128043"/>
                <a:gd name="connsiteX21" fmla="*/ 94636 w 103245"/>
                <a:gd name="connsiteY21" fmla="*/ 33415 h 128043"/>
                <a:gd name="connsiteX22" fmla="*/ 97753 w 103245"/>
                <a:gd name="connsiteY22" fmla="*/ 33415 h 128043"/>
                <a:gd name="connsiteX23" fmla="*/ 97753 w 103245"/>
                <a:gd name="connsiteY23" fmla="*/ 0 h 128043"/>
                <a:gd name="connsiteX24" fmla="*/ 0 w 103245"/>
                <a:gd name="connsiteY24" fmla="*/ 0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0"/>
                  </a:moveTo>
                  <a:lnTo>
                    <a:pt x="0" y="3105"/>
                  </a:lnTo>
                  <a:lnTo>
                    <a:pt x="15735" y="10867"/>
                  </a:lnTo>
                  <a:lnTo>
                    <a:pt x="15735" y="117250"/>
                  </a:lnTo>
                  <a:lnTo>
                    <a:pt x="0" y="124938"/>
                  </a:lnTo>
                  <a:lnTo>
                    <a:pt x="0" y="128043"/>
                  </a:lnTo>
                  <a:lnTo>
                    <a:pt x="103246" y="128043"/>
                  </a:lnTo>
                  <a:lnTo>
                    <a:pt x="103246" y="91819"/>
                  </a:lnTo>
                  <a:lnTo>
                    <a:pt x="100129" y="91819"/>
                  </a:lnTo>
                  <a:lnTo>
                    <a:pt x="87288" y="117398"/>
                  </a:lnTo>
                  <a:lnTo>
                    <a:pt x="36221" y="117398"/>
                  </a:lnTo>
                  <a:lnTo>
                    <a:pt x="36221" y="67348"/>
                  </a:lnTo>
                  <a:lnTo>
                    <a:pt x="68583" y="67348"/>
                  </a:lnTo>
                  <a:lnTo>
                    <a:pt x="78529" y="83243"/>
                  </a:lnTo>
                  <a:lnTo>
                    <a:pt x="81647" y="83243"/>
                  </a:lnTo>
                  <a:lnTo>
                    <a:pt x="81647" y="40365"/>
                  </a:lnTo>
                  <a:lnTo>
                    <a:pt x="78529" y="40365"/>
                  </a:lnTo>
                  <a:lnTo>
                    <a:pt x="68583" y="56703"/>
                  </a:lnTo>
                  <a:lnTo>
                    <a:pt x="36221" y="56703"/>
                  </a:lnTo>
                  <a:lnTo>
                    <a:pt x="36221" y="10720"/>
                  </a:lnTo>
                  <a:lnTo>
                    <a:pt x="82018" y="10720"/>
                  </a:lnTo>
                  <a:lnTo>
                    <a:pt x="94636" y="33415"/>
                  </a:lnTo>
                  <a:lnTo>
                    <a:pt x="97753" y="33415"/>
                  </a:lnTo>
                  <a:lnTo>
                    <a:pt x="9775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B5FA331E-2CBA-7F80-A17F-AE3BEE67BE4E}"/>
                </a:ext>
              </a:extLst>
            </p:cNvPr>
            <p:cNvSpPr/>
            <p:nvPr/>
          </p:nvSpPr>
          <p:spPr>
            <a:xfrm>
              <a:off x="4265946" y="1184498"/>
              <a:ext cx="188381" cy="130039"/>
            </a:xfrm>
            <a:custGeom>
              <a:avLst/>
              <a:gdLst>
                <a:gd name="connsiteX0" fmla="*/ 137315 w 188381"/>
                <a:gd name="connsiteY0" fmla="*/ 0 h 130039"/>
                <a:gd name="connsiteX1" fmla="*/ 173536 w 188381"/>
                <a:gd name="connsiteY1" fmla="*/ 118729 h 130039"/>
                <a:gd name="connsiteX2" fmla="*/ 188381 w 188381"/>
                <a:gd name="connsiteY2" fmla="*/ 125900 h 130039"/>
                <a:gd name="connsiteX3" fmla="*/ 188381 w 188381"/>
                <a:gd name="connsiteY3" fmla="*/ 129005 h 130039"/>
                <a:gd name="connsiteX4" fmla="*/ 135979 w 188381"/>
                <a:gd name="connsiteY4" fmla="*/ 129005 h 130039"/>
                <a:gd name="connsiteX5" fmla="*/ 135979 w 188381"/>
                <a:gd name="connsiteY5" fmla="*/ 125900 h 130039"/>
                <a:gd name="connsiteX6" fmla="*/ 152531 w 188381"/>
                <a:gd name="connsiteY6" fmla="*/ 118729 h 130039"/>
                <a:gd name="connsiteX7" fmla="*/ 128779 w 188381"/>
                <a:gd name="connsiteY7" fmla="*/ 36890 h 130039"/>
                <a:gd name="connsiteX8" fmla="*/ 127591 w 188381"/>
                <a:gd name="connsiteY8" fmla="*/ 36890 h 130039"/>
                <a:gd name="connsiteX9" fmla="*/ 93894 w 188381"/>
                <a:gd name="connsiteY9" fmla="*/ 130040 h 130039"/>
                <a:gd name="connsiteX10" fmla="*/ 85729 w 188381"/>
                <a:gd name="connsiteY10" fmla="*/ 130040 h 130039"/>
                <a:gd name="connsiteX11" fmla="*/ 51437 w 188381"/>
                <a:gd name="connsiteY11" fmla="*/ 36890 h 130039"/>
                <a:gd name="connsiteX12" fmla="*/ 50250 w 188381"/>
                <a:gd name="connsiteY12" fmla="*/ 36890 h 130039"/>
                <a:gd name="connsiteX13" fmla="*/ 26721 w 188381"/>
                <a:gd name="connsiteY13" fmla="*/ 118581 h 130039"/>
                <a:gd name="connsiteX14" fmla="*/ 43273 w 188381"/>
                <a:gd name="connsiteY14" fmla="*/ 125900 h 130039"/>
                <a:gd name="connsiteX15" fmla="*/ 43273 w 188381"/>
                <a:gd name="connsiteY15" fmla="*/ 129005 h 130039"/>
                <a:gd name="connsiteX16" fmla="*/ 0 w 188381"/>
                <a:gd name="connsiteY16" fmla="*/ 129005 h 130039"/>
                <a:gd name="connsiteX17" fmla="*/ 0 w 188381"/>
                <a:gd name="connsiteY17" fmla="*/ 125900 h 130039"/>
                <a:gd name="connsiteX18" fmla="*/ 13064 w 188381"/>
                <a:gd name="connsiteY18" fmla="*/ 118950 h 130039"/>
                <a:gd name="connsiteX19" fmla="*/ 49656 w 188381"/>
                <a:gd name="connsiteY19" fmla="*/ 0 h 130039"/>
                <a:gd name="connsiteX20" fmla="*/ 57672 w 188381"/>
                <a:gd name="connsiteY20" fmla="*/ 0 h 130039"/>
                <a:gd name="connsiteX21" fmla="*/ 92706 w 188381"/>
                <a:gd name="connsiteY21" fmla="*/ 92928 h 130039"/>
                <a:gd name="connsiteX22" fmla="*/ 94116 w 188381"/>
                <a:gd name="connsiteY22" fmla="*/ 92928 h 130039"/>
                <a:gd name="connsiteX23" fmla="*/ 129521 w 188381"/>
                <a:gd name="connsiteY23" fmla="*/ 0 h 130039"/>
                <a:gd name="connsiteX24" fmla="*/ 137315 w 188381"/>
                <a:gd name="connsiteY24" fmla="*/ 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137315" y="0"/>
                  </a:moveTo>
                  <a:lnTo>
                    <a:pt x="173536" y="118729"/>
                  </a:lnTo>
                  <a:lnTo>
                    <a:pt x="188381" y="125900"/>
                  </a:lnTo>
                  <a:lnTo>
                    <a:pt x="188381" y="129005"/>
                  </a:lnTo>
                  <a:lnTo>
                    <a:pt x="135979" y="129005"/>
                  </a:lnTo>
                  <a:lnTo>
                    <a:pt x="135979" y="125900"/>
                  </a:lnTo>
                  <a:lnTo>
                    <a:pt x="152531" y="118729"/>
                  </a:lnTo>
                  <a:lnTo>
                    <a:pt x="128779" y="36890"/>
                  </a:lnTo>
                  <a:lnTo>
                    <a:pt x="127591" y="36890"/>
                  </a:lnTo>
                  <a:lnTo>
                    <a:pt x="93894" y="130040"/>
                  </a:lnTo>
                  <a:lnTo>
                    <a:pt x="85729" y="130040"/>
                  </a:lnTo>
                  <a:lnTo>
                    <a:pt x="51437" y="36890"/>
                  </a:lnTo>
                  <a:lnTo>
                    <a:pt x="50250" y="36890"/>
                  </a:lnTo>
                  <a:lnTo>
                    <a:pt x="26721" y="118581"/>
                  </a:lnTo>
                  <a:lnTo>
                    <a:pt x="43273" y="125900"/>
                  </a:lnTo>
                  <a:lnTo>
                    <a:pt x="43273" y="129005"/>
                  </a:lnTo>
                  <a:lnTo>
                    <a:pt x="0" y="129005"/>
                  </a:lnTo>
                  <a:lnTo>
                    <a:pt x="0" y="125900"/>
                  </a:lnTo>
                  <a:lnTo>
                    <a:pt x="13064" y="118950"/>
                  </a:lnTo>
                  <a:lnTo>
                    <a:pt x="49656" y="0"/>
                  </a:lnTo>
                  <a:lnTo>
                    <a:pt x="57672" y="0"/>
                  </a:lnTo>
                  <a:lnTo>
                    <a:pt x="92706" y="92928"/>
                  </a:lnTo>
                  <a:lnTo>
                    <a:pt x="94116" y="92928"/>
                  </a:lnTo>
                  <a:lnTo>
                    <a:pt x="129521" y="0"/>
                  </a:lnTo>
                  <a:lnTo>
                    <a:pt x="137315" y="0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DF8EC567-43A7-3AD0-BA6E-5B2C551EA43B}"/>
                </a:ext>
              </a:extLst>
            </p:cNvPr>
            <p:cNvSpPr/>
            <p:nvPr/>
          </p:nvSpPr>
          <p:spPr>
            <a:xfrm>
              <a:off x="3710675" y="11845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DCC16539-FB74-48E6-A0DA-1363F3092AAA}"/>
                </a:ext>
              </a:extLst>
            </p:cNvPr>
            <p:cNvSpPr/>
            <p:nvPr/>
          </p:nvSpPr>
          <p:spPr>
            <a:xfrm>
              <a:off x="3520883" y="1157070"/>
              <a:ext cx="175540" cy="186224"/>
            </a:xfrm>
            <a:custGeom>
              <a:avLst/>
              <a:gdLst>
                <a:gd name="connsiteX0" fmla="*/ 91519 w 175540"/>
                <a:gd name="connsiteY0" fmla="*/ 186225 h 186224"/>
                <a:gd name="connsiteX1" fmla="*/ 44386 w 175540"/>
                <a:gd name="connsiteY1" fmla="*/ 174692 h 186224"/>
                <a:gd name="connsiteX2" fmla="*/ 11802 w 175540"/>
                <a:gd name="connsiteY2" fmla="*/ 143347 h 186224"/>
                <a:gd name="connsiteX3" fmla="*/ 0 w 175540"/>
                <a:gd name="connsiteY3" fmla="*/ 98029 h 186224"/>
                <a:gd name="connsiteX4" fmla="*/ 7571 w 175540"/>
                <a:gd name="connsiteY4" fmla="*/ 59142 h 186224"/>
                <a:gd name="connsiteX5" fmla="*/ 28354 w 175540"/>
                <a:gd name="connsiteY5" fmla="*/ 28093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5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7 w 175540"/>
                <a:gd name="connsiteY17" fmla="*/ 48053 h 186224"/>
                <a:gd name="connsiteX18" fmla="*/ 20486 w 175540"/>
                <a:gd name="connsiteY18" fmla="*/ 85387 h 186224"/>
                <a:gd name="connsiteX19" fmla="*/ 30952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9" y="186225"/>
                  </a:moveTo>
                  <a:cubicBezTo>
                    <a:pt x="73927" y="186225"/>
                    <a:pt x="58192" y="182381"/>
                    <a:pt x="44386" y="174692"/>
                  </a:cubicBezTo>
                  <a:cubicBezTo>
                    <a:pt x="30580" y="167004"/>
                    <a:pt x="19669" y="156580"/>
                    <a:pt x="11802" y="143347"/>
                  </a:cubicBezTo>
                  <a:cubicBezTo>
                    <a:pt x="3934" y="130113"/>
                    <a:pt x="0" y="115032"/>
                    <a:pt x="0" y="98029"/>
                  </a:cubicBezTo>
                  <a:cubicBezTo>
                    <a:pt x="0" y="83982"/>
                    <a:pt x="2524" y="71045"/>
                    <a:pt x="7571" y="59142"/>
                  </a:cubicBezTo>
                  <a:cubicBezTo>
                    <a:pt x="12618" y="47314"/>
                    <a:pt x="19521" y="36964"/>
                    <a:pt x="28354" y="28093"/>
                  </a:cubicBezTo>
                  <a:cubicBezTo>
                    <a:pt x="37186" y="19221"/>
                    <a:pt x="47429" y="12346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5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70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7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2" y="132183"/>
                  </a:cubicBezTo>
                  <a:cubicBezTo>
                    <a:pt x="37929" y="145121"/>
                    <a:pt x="47207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5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7BEC4EBE-4272-96D3-87A7-37C2C2F2F6CB}"/>
                </a:ext>
              </a:extLst>
            </p:cNvPr>
            <p:cNvSpPr/>
            <p:nvPr/>
          </p:nvSpPr>
          <p:spPr>
            <a:xfrm>
              <a:off x="2351852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21 w 99386"/>
                <a:gd name="connsiteY8" fmla="*/ 10867 h 128043"/>
                <a:gd name="connsiteX9" fmla="*/ 36221 w 99386"/>
                <a:gd name="connsiteY9" fmla="*/ 117398 h 128043"/>
                <a:gd name="connsiteX10" fmla="*/ 82389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BA30C9DE-B8AB-89B0-AC6D-EAF2D039986E}"/>
                </a:ext>
              </a:extLst>
            </p:cNvPr>
            <p:cNvSpPr/>
            <p:nvPr/>
          </p:nvSpPr>
          <p:spPr>
            <a:xfrm>
              <a:off x="2480037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E1ABF69E-264E-1A32-6B90-98C4937E7FAC}"/>
                </a:ext>
              </a:extLst>
            </p:cNvPr>
            <p:cNvSpPr/>
            <p:nvPr/>
          </p:nvSpPr>
          <p:spPr>
            <a:xfrm>
              <a:off x="2612453" y="1183019"/>
              <a:ext cx="83799" cy="132109"/>
            </a:xfrm>
            <a:custGeom>
              <a:avLst/>
              <a:gdLst>
                <a:gd name="connsiteX0" fmla="*/ 40675 w 83799"/>
                <a:gd name="connsiteY0" fmla="*/ 131814 h 132109"/>
                <a:gd name="connsiteX1" fmla="*/ 19744 w 83799"/>
                <a:gd name="connsiteY1" fmla="*/ 129522 h 132109"/>
                <a:gd name="connsiteX2" fmla="*/ 1930 w 83799"/>
                <a:gd name="connsiteY2" fmla="*/ 122721 h 132109"/>
                <a:gd name="connsiteX3" fmla="*/ 0 w 83799"/>
                <a:gd name="connsiteY3" fmla="*/ 90710 h 132109"/>
                <a:gd name="connsiteX4" fmla="*/ 3117 w 83799"/>
                <a:gd name="connsiteY4" fmla="*/ 90710 h 132109"/>
                <a:gd name="connsiteX5" fmla="*/ 13435 w 83799"/>
                <a:gd name="connsiteY5" fmla="*/ 111853 h 132109"/>
                <a:gd name="connsiteX6" fmla="*/ 26869 w 83799"/>
                <a:gd name="connsiteY6" fmla="*/ 119985 h 132109"/>
                <a:gd name="connsiteX7" fmla="*/ 40155 w 83799"/>
                <a:gd name="connsiteY7" fmla="*/ 122499 h 132109"/>
                <a:gd name="connsiteX8" fmla="*/ 57969 w 83799"/>
                <a:gd name="connsiteY8" fmla="*/ 116659 h 132109"/>
                <a:gd name="connsiteX9" fmla="*/ 64501 w 83799"/>
                <a:gd name="connsiteY9" fmla="*/ 100764 h 132109"/>
                <a:gd name="connsiteX10" fmla="*/ 60864 w 83799"/>
                <a:gd name="connsiteY10" fmla="*/ 88048 h 132109"/>
                <a:gd name="connsiteX11" fmla="*/ 50176 w 83799"/>
                <a:gd name="connsiteY11" fmla="*/ 79547 h 132109"/>
                <a:gd name="connsiteX12" fmla="*/ 32733 w 83799"/>
                <a:gd name="connsiteY12" fmla="*/ 70749 h 132109"/>
                <a:gd name="connsiteX13" fmla="*/ 11505 w 83799"/>
                <a:gd name="connsiteY13" fmla="*/ 56851 h 132109"/>
                <a:gd name="connsiteX14" fmla="*/ 4082 w 83799"/>
                <a:gd name="connsiteY14" fmla="*/ 36373 h 132109"/>
                <a:gd name="connsiteX15" fmla="*/ 7497 w 83799"/>
                <a:gd name="connsiteY15" fmla="*/ 22918 h 132109"/>
                <a:gd name="connsiteX16" fmla="*/ 16775 w 83799"/>
                <a:gd name="connsiteY16" fmla="*/ 11311 h 132109"/>
                <a:gd name="connsiteX17" fmla="*/ 29838 w 83799"/>
                <a:gd name="connsiteY17" fmla="*/ 3105 h 132109"/>
                <a:gd name="connsiteX18" fmla="*/ 44831 w 83799"/>
                <a:gd name="connsiteY18" fmla="*/ 0 h 132109"/>
                <a:gd name="connsiteX19" fmla="*/ 61977 w 83799"/>
                <a:gd name="connsiteY19" fmla="*/ 2144 h 132109"/>
                <a:gd name="connsiteX20" fmla="*/ 77787 w 83799"/>
                <a:gd name="connsiteY20" fmla="*/ 8354 h 132109"/>
                <a:gd name="connsiteX21" fmla="*/ 79717 w 83799"/>
                <a:gd name="connsiteY21" fmla="*/ 39404 h 132109"/>
                <a:gd name="connsiteX22" fmla="*/ 76599 w 83799"/>
                <a:gd name="connsiteY22" fmla="*/ 39404 h 132109"/>
                <a:gd name="connsiteX23" fmla="*/ 66431 w 83799"/>
                <a:gd name="connsiteY23" fmla="*/ 18630 h 132109"/>
                <a:gd name="connsiteX24" fmla="*/ 55149 w 83799"/>
                <a:gd name="connsiteY24" fmla="*/ 11681 h 132109"/>
                <a:gd name="connsiteX25" fmla="*/ 43644 w 83799"/>
                <a:gd name="connsiteY25" fmla="*/ 9537 h 132109"/>
                <a:gd name="connsiteX26" fmla="*/ 29690 w 83799"/>
                <a:gd name="connsiteY26" fmla="*/ 15155 h 132109"/>
                <a:gd name="connsiteX27" fmla="*/ 24123 w 83799"/>
                <a:gd name="connsiteY27" fmla="*/ 29349 h 132109"/>
                <a:gd name="connsiteX28" fmla="*/ 30061 w 83799"/>
                <a:gd name="connsiteY28" fmla="*/ 44283 h 132109"/>
                <a:gd name="connsiteX29" fmla="*/ 49285 w 83799"/>
                <a:gd name="connsiteY29" fmla="*/ 55964 h 132109"/>
                <a:gd name="connsiteX30" fmla="*/ 68657 w 83799"/>
                <a:gd name="connsiteY30" fmla="*/ 66757 h 132109"/>
                <a:gd name="connsiteX31" fmla="*/ 80088 w 83799"/>
                <a:gd name="connsiteY31" fmla="*/ 78290 h 132109"/>
                <a:gd name="connsiteX32" fmla="*/ 83799 w 83799"/>
                <a:gd name="connsiteY32" fmla="*/ 94628 h 132109"/>
                <a:gd name="connsiteX33" fmla="*/ 79939 w 83799"/>
                <a:gd name="connsiteY33" fmla="*/ 110744 h 132109"/>
                <a:gd name="connsiteX34" fmla="*/ 69622 w 83799"/>
                <a:gd name="connsiteY34" fmla="*/ 122499 h 132109"/>
                <a:gd name="connsiteX35" fmla="*/ 55668 w 83799"/>
                <a:gd name="connsiteY35" fmla="*/ 129670 h 132109"/>
                <a:gd name="connsiteX36" fmla="*/ 40749 w 83799"/>
                <a:gd name="connsiteY36" fmla="*/ 132110 h 132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799" h="132109">
                  <a:moveTo>
                    <a:pt x="40675" y="131814"/>
                  </a:moveTo>
                  <a:cubicBezTo>
                    <a:pt x="32510" y="131814"/>
                    <a:pt x="25533" y="131075"/>
                    <a:pt x="19744" y="129522"/>
                  </a:cubicBezTo>
                  <a:cubicBezTo>
                    <a:pt x="13954" y="127970"/>
                    <a:pt x="8016" y="125678"/>
                    <a:pt x="1930" y="122721"/>
                  </a:cubicBezTo>
                  <a:lnTo>
                    <a:pt x="0" y="90710"/>
                  </a:lnTo>
                  <a:lnTo>
                    <a:pt x="3117" y="90710"/>
                  </a:lnTo>
                  <a:lnTo>
                    <a:pt x="13435" y="111853"/>
                  </a:lnTo>
                  <a:cubicBezTo>
                    <a:pt x="17962" y="115624"/>
                    <a:pt x="22490" y="118359"/>
                    <a:pt x="26869" y="119985"/>
                  </a:cubicBezTo>
                  <a:cubicBezTo>
                    <a:pt x="31323" y="121686"/>
                    <a:pt x="35702" y="122499"/>
                    <a:pt x="40155" y="122499"/>
                  </a:cubicBezTo>
                  <a:cubicBezTo>
                    <a:pt x="47652" y="122499"/>
                    <a:pt x="53664" y="120577"/>
                    <a:pt x="57969" y="116659"/>
                  </a:cubicBezTo>
                  <a:cubicBezTo>
                    <a:pt x="62274" y="112740"/>
                    <a:pt x="64501" y="107491"/>
                    <a:pt x="64501" y="100764"/>
                  </a:cubicBezTo>
                  <a:cubicBezTo>
                    <a:pt x="64501" y="95441"/>
                    <a:pt x="63313" y="91227"/>
                    <a:pt x="60864" y="88048"/>
                  </a:cubicBezTo>
                  <a:cubicBezTo>
                    <a:pt x="58489" y="84869"/>
                    <a:pt x="54926" y="82060"/>
                    <a:pt x="50176" y="79547"/>
                  </a:cubicBezTo>
                  <a:cubicBezTo>
                    <a:pt x="45425" y="77033"/>
                    <a:pt x="39636" y="74076"/>
                    <a:pt x="32733" y="70749"/>
                  </a:cubicBezTo>
                  <a:cubicBezTo>
                    <a:pt x="23529" y="66314"/>
                    <a:pt x="16404" y="61730"/>
                    <a:pt x="11505" y="56851"/>
                  </a:cubicBezTo>
                  <a:cubicBezTo>
                    <a:pt x="6606" y="51971"/>
                    <a:pt x="4082" y="45170"/>
                    <a:pt x="4082" y="36373"/>
                  </a:cubicBezTo>
                  <a:cubicBezTo>
                    <a:pt x="4082" y="31715"/>
                    <a:pt x="5196" y="27206"/>
                    <a:pt x="7497" y="22918"/>
                  </a:cubicBezTo>
                  <a:cubicBezTo>
                    <a:pt x="9798" y="18556"/>
                    <a:pt x="12841" y="14712"/>
                    <a:pt x="16775" y="11311"/>
                  </a:cubicBezTo>
                  <a:cubicBezTo>
                    <a:pt x="20709" y="7910"/>
                    <a:pt x="25014" y="5175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9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431" y="18630"/>
                  </a:lnTo>
                  <a:cubicBezTo>
                    <a:pt x="62274" y="15377"/>
                    <a:pt x="58489" y="13085"/>
                    <a:pt x="55149" y="11681"/>
                  </a:cubicBezTo>
                  <a:cubicBezTo>
                    <a:pt x="51809" y="10276"/>
                    <a:pt x="47949" y="9537"/>
                    <a:pt x="43644" y="9537"/>
                  </a:cubicBezTo>
                  <a:cubicBezTo>
                    <a:pt x="38077" y="9537"/>
                    <a:pt x="33401" y="11385"/>
                    <a:pt x="29690" y="15155"/>
                  </a:cubicBezTo>
                  <a:cubicBezTo>
                    <a:pt x="25978" y="18926"/>
                    <a:pt x="24123" y="23657"/>
                    <a:pt x="24123" y="29349"/>
                  </a:cubicBezTo>
                  <a:cubicBezTo>
                    <a:pt x="24123" y="35707"/>
                    <a:pt x="26127" y="40660"/>
                    <a:pt x="30061" y="44283"/>
                  </a:cubicBezTo>
                  <a:cubicBezTo>
                    <a:pt x="33995" y="47905"/>
                    <a:pt x="40452" y="51750"/>
                    <a:pt x="49285" y="55964"/>
                  </a:cubicBezTo>
                  <a:cubicBezTo>
                    <a:pt x="57078" y="59734"/>
                    <a:pt x="63536" y="63282"/>
                    <a:pt x="68657" y="66757"/>
                  </a:cubicBezTo>
                  <a:cubicBezTo>
                    <a:pt x="73779" y="70158"/>
                    <a:pt x="77564" y="74002"/>
                    <a:pt x="80088" y="78290"/>
                  </a:cubicBezTo>
                  <a:cubicBezTo>
                    <a:pt x="82537" y="82578"/>
                    <a:pt x="83799" y="87974"/>
                    <a:pt x="83799" y="94628"/>
                  </a:cubicBezTo>
                  <a:cubicBezTo>
                    <a:pt x="83799" y="100690"/>
                    <a:pt x="82537" y="106087"/>
                    <a:pt x="79939" y="110744"/>
                  </a:cubicBezTo>
                  <a:cubicBezTo>
                    <a:pt x="77342" y="115402"/>
                    <a:pt x="73927" y="119320"/>
                    <a:pt x="69622" y="122499"/>
                  </a:cubicBezTo>
                  <a:cubicBezTo>
                    <a:pt x="65317" y="125678"/>
                    <a:pt x="60715" y="128043"/>
                    <a:pt x="55668" y="129670"/>
                  </a:cubicBezTo>
                  <a:cubicBezTo>
                    <a:pt x="50695" y="131296"/>
                    <a:pt x="45722" y="132110"/>
                    <a:pt x="40749" y="132110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68621E8A-55B8-D6E6-5508-0F8FFE1FB454}"/>
                </a:ext>
              </a:extLst>
            </p:cNvPr>
            <p:cNvSpPr/>
            <p:nvPr/>
          </p:nvSpPr>
          <p:spPr>
            <a:xfrm>
              <a:off x="2727649" y="1182871"/>
              <a:ext cx="111558" cy="131961"/>
            </a:xfrm>
            <a:custGeom>
              <a:avLst/>
              <a:gdLst>
                <a:gd name="connsiteX0" fmla="*/ 65243 w 111558"/>
                <a:gd name="connsiteY0" fmla="*/ 131962 h 131961"/>
                <a:gd name="connsiteX1" fmla="*/ 30580 w 111558"/>
                <a:gd name="connsiteY1" fmla="*/ 123830 h 131961"/>
                <a:gd name="connsiteX2" fmla="*/ 8016 w 111558"/>
                <a:gd name="connsiteY2" fmla="*/ 101503 h 131961"/>
                <a:gd name="connsiteX3" fmla="*/ 0 w 111558"/>
                <a:gd name="connsiteY3" fmla="*/ 69271 h 131961"/>
                <a:gd name="connsiteX4" fmla="*/ 5493 w 111558"/>
                <a:gd name="connsiteY4" fmla="*/ 42878 h 131961"/>
                <a:gd name="connsiteX5" fmla="*/ 20412 w 111558"/>
                <a:gd name="connsiteY5" fmla="*/ 20774 h 131961"/>
                <a:gd name="connsiteX6" fmla="*/ 42159 w 111558"/>
                <a:gd name="connsiteY6" fmla="*/ 5545 h 131961"/>
                <a:gd name="connsiteX7" fmla="*/ 68286 w 111558"/>
                <a:gd name="connsiteY7" fmla="*/ 0 h 131961"/>
                <a:gd name="connsiteX8" fmla="*/ 85061 w 111558"/>
                <a:gd name="connsiteY8" fmla="*/ 1257 h 131961"/>
                <a:gd name="connsiteX9" fmla="*/ 97234 w 111558"/>
                <a:gd name="connsiteY9" fmla="*/ 4584 h 131961"/>
                <a:gd name="connsiteX10" fmla="*/ 108070 w 111558"/>
                <a:gd name="connsiteY10" fmla="*/ 9315 h 131961"/>
                <a:gd name="connsiteX11" fmla="*/ 109258 w 111558"/>
                <a:gd name="connsiteY11" fmla="*/ 43839 h 131961"/>
                <a:gd name="connsiteX12" fmla="*/ 105769 w 111558"/>
                <a:gd name="connsiteY12" fmla="*/ 43839 h 131961"/>
                <a:gd name="connsiteX13" fmla="*/ 92335 w 111558"/>
                <a:gd name="connsiteY13" fmla="*/ 18630 h 131961"/>
                <a:gd name="connsiteX14" fmla="*/ 80385 w 111558"/>
                <a:gd name="connsiteY14" fmla="*/ 11829 h 131961"/>
                <a:gd name="connsiteX15" fmla="*/ 68435 w 111558"/>
                <a:gd name="connsiteY15" fmla="*/ 9685 h 131961"/>
                <a:gd name="connsiteX16" fmla="*/ 44238 w 111558"/>
                <a:gd name="connsiteY16" fmla="*/ 16634 h 131961"/>
                <a:gd name="connsiteX17" fmla="*/ 27389 w 111558"/>
                <a:gd name="connsiteY17" fmla="*/ 35929 h 131961"/>
                <a:gd name="connsiteX18" fmla="*/ 21228 w 111558"/>
                <a:gd name="connsiteY18" fmla="*/ 64391 h 131961"/>
                <a:gd name="connsiteX19" fmla="*/ 27166 w 111558"/>
                <a:gd name="connsiteY19" fmla="*/ 95367 h 131961"/>
                <a:gd name="connsiteX20" fmla="*/ 43273 w 111558"/>
                <a:gd name="connsiteY20" fmla="*/ 115032 h 131961"/>
                <a:gd name="connsiteX21" fmla="*/ 65688 w 111558"/>
                <a:gd name="connsiteY21" fmla="*/ 121834 h 131961"/>
                <a:gd name="connsiteX22" fmla="*/ 82760 w 111558"/>
                <a:gd name="connsiteY22" fmla="*/ 119098 h 131961"/>
                <a:gd name="connsiteX23" fmla="*/ 95155 w 111558"/>
                <a:gd name="connsiteY23" fmla="*/ 112666 h 131961"/>
                <a:gd name="connsiteX24" fmla="*/ 108219 w 111558"/>
                <a:gd name="connsiteY24" fmla="*/ 90932 h 131961"/>
                <a:gd name="connsiteX25" fmla="*/ 111559 w 111558"/>
                <a:gd name="connsiteY25" fmla="*/ 90932 h 131961"/>
                <a:gd name="connsiteX26" fmla="*/ 109258 w 111558"/>
                <a:gd name="connsiteY26" fmla="*/ 122203 h 131961"/>
                <a:gd name="connsiteX27" fmla="*/ 90925 w 111558"/>
                <a:gd name="connsiteY27" fmla="*/ 129152 h 131961"/>
                <a:gd name="connsiteX28" fmla="*/ 65614 w 111558"/>
                <a:gd name="connsiteY28" fmla="*/ 131888 h 131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11558" h="131961">
                  <a:moveTo>
                    <a:pt x="65243" y="131962"/>
                  </a:moveTo>
                  <a:cubicBezTo>
                    <a:pt x="51883" y="131962"/>
                    <a:pt x="40304" y="129226"/>
                    <a:pt x="30580" y="123830"/>
                  </a:cubicBezTo>
                  <a:cubicBezTo>
                    <a:pt x="20857" y="118359"/>
                    <a:pt x="13286" y="110966"/>
                    <a:pt x="8016" y="101503"/>
                  </a:cubicBezTo>
                  <a:cubicBezTo>
                    <a:pt x="2672" y="92040"/>
                    <a:pt x="0" y="81321"/>
                    <a:pt x="0" y="69271"/>
                  </a:cubicBezTo>
                  <a:cubicBezTo>
                    <a:pt x="0" y="59956"/>
                    <a:pt x="1781" y="51158"/>
                    <a:pt x="5493" y="42878"/>
                  </a:cubicBezTo>
                  <a:cubicBezTo>
                    <a:pt x="9130" y="34598"/>
                    <a:pt x="14103" y="27206"/>
                    <a:pt x="20412" y="20774"/>
                  </a:cubicBezTo>
                  <a:cubicBezTo>
                    <a:pt x="26721" y="14268"/>
                    <a:pt x="33921" y="9241"/>
                    <a:pt x="42159" y="5545"/>
                  </a:cubicBezTo>
                  <a:cubicBezTo>
                    <a:pt x="50324" y="1848"/>
                    <a:pt x="59008" y="0"/>
                    <a:pt x="68286" y="0"/>
                  </a:cubicBezTo>
                  <a:cubicBezTo>
                    <a:pt x="74892" y="0"/>
                    <a:pt x="80459" y="444"/>
                    <a:pt x="85061" y="1257"/>
                  </a:cubicBezTo>
                  <a:cubicBezTo>
                    <a:pt x="89589" y="2070"/>
                    <a:pt x="93671" y="3179"/>
                    <a:pt x="97234" y="4584"/>
                  </a:cubicBezTo>
                  <a:cubicBezTo>
                    <a:pt x="100796" y="5914"/>
                    <a:pt x="104434" y="7541"/>
                    <a:pt x="108070" y="9315"/>
                  </a:cubicBezTo>
                  <a:lnTo>
                    <a:pt x="109258" y="43839"/>
                  </a:lnTo>
                  <a:lnTo>
                    <a:pt x="105769" y="43839"/>
                  </a:lnTo>
                  <a:lnTo>
                    <a:pt x="92335" y="18630"/>
                  </a:lnTo>
                  <a:cubicBezTo>
                    <a:pt x="87881" y="15525"/>
                    <a:pt x="83948" y="13233"/>
                    <a:pt x="80385" y="11829"/>
                  </a:cubicBezTo>
                  <a:cubicBezTo>
                    <a:pt x="76822" y="10424"/>
                    <a:pt x="72814" y="9685"/>
                    <a:pt x="68435" y="9685"/>
                  </a:cubicBezTo>
                  <a:cubicBezTo>
                    <a:pt x="59454" y="9685"/>
                    <a:pt x="51437" y="12050"/>
                    <a:pt x="44238" y="16634"/>
                  </a:cubicBezTo>
                  <a:cubicBezTo>
                    <a:pt x="37038" y="21217"/>
                    <a:pt x="31471" y="27723"/>
                    <a:pt x="27389" y="35929"/>
                  </a:cubicBezTo>
                  <a:cubicBezTo>
                    <a:pt x="23306" y="44135"/>
                    <a:pt x="21228" y="53598"/>
                    <a:pt x="21228" y="64391"/>
                  </a:cubicBezTo>
                  <a:cubicBezTo>
                    <a:pt x="21228" y="76442"/>
                    <a:pt x="23232" y="86718"/>
                    <a:pt x="27166" y="95367"/>
                  </a:cubicBezTo>
                  <a:cubicBezTo>
                    <a:pt x="31100" y="103943"/>
                    <a:pt x="36518" y="110523"/>
                    <a:pt x="43273" y="115032"/>
                  </a:cubicBezTo>
                  <a:cubicBezTo>
                    <a:pt x="50027" y="119542"/>
                    <a:pt x="57524" y="121834"/>
                    <a:pt x="65688" y="121834"/>
                  </a:cubicBezTo>
                  <a:cubicBezTo>
                    <a:pt x="72443" y="121834"/>
                    <a:pt x="78158" y="120946"/>
                    <a:pt x="82760" y="119098"/>
                  </a:cubicBezTo>
                  <a:cubicBezTo>
                    <a:pt x="87362" y="117250"/>
                    <a:pt x="91518" y="115180"/>
                    <a:pt x="95155" y="112666"/>
                  </a:cubicBezTo>
                  <a:lnTo>
                    <a:pt x="108219" y="90932"/>
                  </a:lnTo>
                  <a:lnTo>
                    <a:pt x="111559" y="90932"/>
                  </a:lnTo>
                  <a:lnTo>
                    <a:pt x="109258" y="122203"/>
                  </a:lnTo>
                  <a:cubicBezTo>
                    <a:pt x="103543" y="125086"/>
                    <a:pt x="97456" y="127378"/>
                    <a:pt x="90925" y="129152"/>
                  </a:cubicBezTo>
                  <a:cubicBezTo>
                    <a:pt x="84393" y="130927"/>
                    <a:pt x="76006" y="131888"/>
                    <a:pt x="65614" y="131888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2F860828-A6D1-0222-BBA1-02985F07C4D3}"/>
                </a:ext>
              </a:extLst>
            </p:cNvPr>
            <p:cNvSpPr/>
            <p:nvPr/>
          </p:nvSpPr>
          <p:spPr>
            <a:xfrm>
              <a:off x="2870086" y="1183019"/>
              <a:ext cx="131079" cy="131887"/>
            </a:xfrm>
            <a:custGeom>
              <a:avLst/>
              <a:gdLst>
                <a:gd name="connsiteX0" fmla="*/ 69325 w 131079"/>
                <a:gd name="connsiteY0" fmla="*/ 122129 h 131887"/>
                <a:gd name="connsiteX1" fmla="*/ 90182 w 131079"/>
                <a:gd name="connsiteY1" fmla="*/ 115919 h 131887"/>
                <a:gd name="connsiteX2" fmla="*/ 104211 w 131079"/>
                <a:gd name="connsiteY2" fmla="*/ 98472 h 131887"/>
                <a:gd name="connsiteX3" fmla="*/ 109258 w 131079"/>
                <a:gd name="connsiteY3" fmla="*/ 71858 h 131887"/>
                <a:gd name="connsiteX4" fmla="*/ 103023 w 131079"/>
                <a:gd name="connsiteY4" fmla="*/ 38960 h 131887"/>
                <a:gd name="connsiteX5" fmla="*/ 86100 w 131079"/>
                <a:gd name="connsiteY5" fmla="*/ 17151 h 131887"/>
                <a:gd name="connsiteX6" fmla="*/ 62348 w 131079"/>
                <a:gd name="connsiteY6" fmla="*/ 9389 h 131887"/>
                <a:gd name="connsiteX7" fmla="*/ 41343 w 131079"/>
                <a:gd name="connsiteY7" fmla="*/ 15525 h 131887"/>
                <a:gd name="connsiteX8" fmla="*/ 27017 w 131079"/>
                <a:gd name="connsiteY8" fmla="*/ 32898 h 131887"/>
                <a:gd name="connsiteX9" fmla="*/ 21822 w 131079"/>
                <a:gd name="connsiteY9" fmla="*/ 59512 h 131887"/>
                <a:gd name="connsiteX10" fmla="*/ 28131 w 131079"/>
                <a:gd name="connsiteY10" fmla="*/ 92484 h 131887"/>
                <a:gd name="connsiteX11" fmla="*/ 45277 w 131079"/>
                <a:gd name="connsiteY11" fmla="*/ 114441 h 131887"/>
                <a:gd name="connsiteX12" fmla="*/ 69325 w 131079"/>
                <a:gd name="connsiteY12" fmla="*/ 122203 h 131887"/>
                <a:gd name="connsiteX13" fmla="*/ 65466 w 131079"/>
                <a:gd name="connsiteY13" fmla="*/ 131888 h 131887"/>
                <a:gd name="connsiteX14" fmla="*/ 39487 w 131079"/>
                <a:gd name="connsiteY14" fmla="*/ 126935 h 131887"/>
                <a:gd name="connsiteX15" fmla="*/ 18630 w 131079"/>
                <a:gd name="connsiteY15" fmla="*/ 113184 h 131887"/>
                <a:gd name="connsiteX16" fmla="*/ 4899 w 131079"/>
                <a:gd name="connsiteY16" fmla="*/ 92336 h 131887"/>
                <a:gd name="connsiteX17" fmla="*/ 0 w 131079"/>
                <a:gd name="connsiteY17" fmla="*/ 65944 h 131887"/>
                <a:gd name="connsiteX18" fmla="*/ 4899 w 131079"/>
                <a:gd name="connsiteY18" fmla="*/ 39552 h 131887"/>
                <a:gd name="connsiteX19" fmla="*/ 18630 w 131079"/>
                <a:gd name="connsiteY19" fmla="*/ 18704 h 131887"/>
                <a:gd name="connsiteX20" fmla="*/ 39487 w 131079"/>
                <a:gd name="connsiteY20" fmla="*/ 4953 h 131887"/>
                <a:gd name="connsiteX21" fmla="*/ 65466 w 131079"/>
                <a:gd name="connsiteY21" fmla="*/ 0 h 131887"/>
                <a:gd name="connsiteX22" fmla="*/ 91444 w 131079"/>
                <a:gd name="connsiteY22" fmla="*/ 4953 h 131887"/>
                <a:gd name="connsiteX23" fmla="*/ 112301 w 131079"/>
                <a:gd name="connsiteY23" fmla="*/ 18704 h 131887"/>
                <a:gd name="connsiteX24" fmla="*/ 126107 w 131079"/>
                <a:gd name="connsiteY24" fmla="*/ 39552 h 131887"/>
                <a:gd name="connsiteX25" fmla="*/ 131080 w 131079"/>
                <a:gd name="connsiteY25" fmla="*/ 65944 h 131887"/>
                <a:gd name="connsiteX26" fmla="*/ 126107 w 131079"/>
                <a:gd name="connsiteY26" fmla="*/ 92336 h 131887"/>
                <a:gd name="connsiteX27" fmla="*/ 112301 w 131079"/>
                <a:gd name="connsiteY27" fmla="*/ 113184 h 131887"/>
                <a:gd name="connsiteX28" fmla="*/ 91444 w 131079"/>
                <a:gd name="connsiteY28" fmla="*/ 126935 h 131887"/>
                <a:gd name="connsiteX29" fmla="*/ 65466 w 131079"/>
                <a:gd name="connsiteY29" fmla="*/ 131888 h 131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31079" h="131887">
                  <a:moveTo>
                    <a:pt x="69325" y="122129"/>
                  </a:moveTo>
                  <a:cubicBezTo>
                    <a:pt x="77267" y="122129"/>
                    <a:pt x="84170" y="120059"/>
                    <a:pt x="90182" y="115919"/>
                  </a:cubicBezTo>
                  <a:cubicBezTo>
                    <a:pt x="96120" y="111779"/>
                    <a:pt x="100796" y="105939"/>
                    <a:pt x="104211" y="98472"/>
                  </a:cubicBezTo>
                  <a:cubicBezTo>
                    <a:pt x="107551" y="91005"/>
                    <a:pt x="109258" y="82134"/>
                    <a:pt x="109258" y="71858"/>
                  </a:cubicBezTo>
                  <a:cubicBezTo>
                    <a:pt x="109258" y="59290"/>
                    <a:pt x="107180" y="48349"/>
                    <a:pt x="103023" y="38960"/>
                  </a:cubicBezTo>
                  <a:cubicBezTo>
                    <a:pt x="98867" y="29571"/>
                    <a:pt x="93226" y="22326"/>
                    <a:pt x="86100" y="17151"/>
                  </a:cubicBezTo>
                  <a:cubicBezTo>
                    <a:pt x="78974" y="11976"/>
                    <a:pt x="71033" y="9389"/>
                    <a:pt x="62348" y="9389"/>
                  </a:cubicBezTo>
                  <a:cubicBezTo>
                    <a:pt x="54406" y="9389"/>
                    <a:pt x="47429" y="11459"/>
                    <a:pt x="41343" y="15525"/>
                  </a:cubicBezTo>
                  <a:cubicBezTo>
                    <a:pt x="35256" y="19591"/>
                    <a:pt x="30506" y="25357"/>
                    <a:pt x="27017" y="32898"/>
                  </a:cubicBezTo>
                  <a:cubicBezTo>
                    <a:pt x="23603" y="40439"/>
                    <a:pt x="21822" y="49236"/>
                    <a:pt x="21822" y="59512"/>
                  </a:cubicBezTo>
                  <a:cubicBezTo>
                    <a:pt x="21822" y="72080"/>
                    <a:pt x="23900" y="83021"/>
                    <a:pt x="28131" y="92484"/>
                  </a:cubicBezTo>
                  <a:cubicBezTo>
                    <a:pt x="32362" y="101947"/>
                    <a:pt x="38077" y="109266"/>
                    <a:pt x="45277" y="114441"/>
                  </a:cubicBezTo>
                  <a:cubicBezTo>
                    <a:pt x="52477" y="119616"/>
                    <a:pt x="60493" y="122203"/>
                    <a:pt x="69325" y="122203"/>
                  </a:cubicBezTo>
                  <a:moveTo>
                    <a:pt x="65466" y="131888"/>
                  </a:moveTo>
                  <a:cubicBezTo>
                    <a:pt x="56113" y="131888"/>
                    <a:pt x="47429" y="130261"/>
                    <a:pt x="39487" y="126935"/>
                  </a:cubicBezTo>
                  <a:cubicBezTo>
                    <a:pt x="31471" y="123608"/>
                    <a:pt x="24568" y="119024"/>
                    <a:pt x="18630" y="113184"/>
                  </a:cubicBezTo>
                  <a:cubicBezTo>
                    <a:pt x="12692" y="107270"/>
                    <a:pt x="8165" y="100320"/>
                    <a:pt x="4899" y="92336"/>
                  </a:cubicBezTo>
                  <a:cubicBezTo>
                    <a:pt x="1633" y="84352"/>
                    <a:pt x="0" y="75555"/>
                    <a:pt x="0" y="65944"/>
                  </a:cubicBezTo>
                  <a:cubicBezTo>
                    <a:pt x="0" y="56333"/>
                    <a:pt x="1633" y="47610"/>
                    <a:pt x="4899" y="39552"/>
                  </a:cubicBezTo>
                  <a:cubicBezTo>
                    <a:pt x="8165" y="31567"/>
                    <a:pt x="12692" y="24544"/>
                    <a:pt x="18630" y="18704"/>
                  </a:cubicBezTo>
                  <a:cubicBezTo>
                    <a:pt x="24568" y="12790"/>
                    <a:pt x="31471" y="8206"/>
                    <a:pt x="39487" y="4953"/>
                  </a:cubicBezTo>
                  <a:cubicBezTo>
                    <a:pt x="47503" y="1626"/>
                    <a:pt x="56113" y="0"/>
                    <a:pt x="65466" y="0"/>
                  </a:cubicBezTo>
                  <a:cubicBezTo>
                    <a:pt x="74818" y="0"/>
                    <a:pt x="83502" y="1626"/>
                    <a:pt x="91444" y="4953"/>
                  </a:cubicBezTo>
                  <a:cubicBezTo>
                    <a:pt x="99460" y="8280"/>
                    <a:pt x="106363" y="12864"/>
                    <a:pt x="112301" y="18704"/>
                  </a:cubicBezTo>
                  <a:cubicBezTo>
                    <a:pt x="118239" y="24618"/>
                    <a:pt x="122841" y="31567"/>
                    <a:pt x="126107" y="39552"/>
                  </a:cubicBezTo>
                  <a:cubicBezTo>
                    <a:pt x="129447" y="47536"/>
                    <a:pt x="131080" y="56407"/>
                    <a:pt x="131080" y="65944"/>
                  </a:cubicBezTo>
                  <a:cubicBezTo>
                    <a:pt x="131080" y="75481"/>
                    <a:pt x="129447" y="84352"/>
                    <a:pt x="126107" y="92336"/>
                  </a:cubicBezTo>
                  <a:cubicBezTo>
                    <a:pt x="122767" y="100320"/>
                    <a:pt x="118165" y="107344"/>
                    <a:pt x="112301" y="113184"/>
                  </a:cubicBezTo>
                  <a:cubicBezTo>
                    <a:pt x="106363" y="119098"/>
                    <a:pt x="99460" y="123682"/>
                    <a:pt x="91444" y="126935"/>
                  </a:cubicBezTo>
                  <a:cubicBezTo>
                    <a:pt x="83428" y="130261"/>
                    <a:pt x="74818" y="131888"/>
                    <a:pt x="65466" y="131888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ADC0EC32-6F7F-BF5E-CBBF-E1D2E791FD8E}"/>
                </a:ext>
              </a:extLst>
            </p:cNvPr>
            <p:cNvSpPr/>
            <p:nvPr/>
          </p:nvSpPr>
          <p:spPr>
            <a:xfrm>
              <a:off x="3023359" y="1184867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6EA1D9D4-614C-5386-E105-F68259224BE2}"/>
                </a:ext>
              </a:extLst>
            </p:cNvPr>
            <p:cNvSpPr/>
            <p:nvPr/>
          </p:nvSpPr>
          <p:spPr>
            <a:xfrm>
              <a:off x="3105599" y="1184867"/>
              <a:ext cx="99311" cy="128043"/>
            </a:xfrm>
            <a:custGeom>
              <a:avLst/>
              <a:gdLst>
                <a:gd name="connsiteX0" fmla="*/ 0 w 99311"/>
                <a:gd name="connsiteY0" fmla="*/ 128043 h 128043"/>
                <a:gd name="connsiteX1" fmla="*/ 0 w 99311"/>
                <a:gd name="connsiteY1" fmla="*/ 124938 h 128043"/>
                <a:gd name="connsiteX2" fmla="*/ 15735 w 99311"/>
                <a:gd name="connsiteY2" fmla="*/ 117176 h 128043"/>
                <a:gd name="connsiteX3" fmla="*/ 15735 w 99311"/>
                <a:gd name="connsiteY3" fmla="*/ 10867 h 128043"/>
                <a:gd name="connsiteX4" fmla="*/ 0 w 99311"/>
                <a:gd name="connsiteY4" fmla="*/ 3105 h 128043"/>
                <a:gd name="connsiteX5" fmla="*/ 0 w 99311"/>
                <a:gd name="connsiteY5" fmla="*/ 0 h 128043"/>
                <a:gd name="connsiteX6" fmla="*/ 53961 w 99311"/>
                <a:gd name="connsiteY6" fmla="*/ 0 h 128043"/>
                <a:gd name="connsiteX7" fmla="*/ 53961 w 99311"/>
                <a:gd name="connsiteY7" fmla="*/ 3105 h 128043"/>
                <a:gd name="connsiteX8" fmla="*/ 36221 w 99311"/>
                <a:gd name="connsiteY8" fmla="*/ 10867 h 128043"/>
                <a:gd name="connsiteX9" fmla="*/ 36221 w 99311"/>
                <a:gd name="connsiteY9" fmla="*/ 117398 h 128043"/>
                <a:gd name="connsiteX10" fmla="*/ 82389 w 99311"/>
                <a:gd name="connsiteY10" fmla="*/ 117398 h 128043"/>
                <a:gd name="connsiteX11" fmla="*/ 96194 w 99311"/>
                <a:gd name="connsiteY11" fmla="*/ 83982 h 128043"/>
                <a:gd name="connsiteX12" fmla="*/ 99312 w 99311"/>
                <a:gd name="connsiteY12" fmla="*/ 83982 h 128043"/>
                <a:gd name="connsiteX13" fmla="*/ 99312 w 99311"/>
                <a:gd name="connsiteY13" fmla="*/ 128043 h 128043"/>
                <a:gd name="connsiteX14" fmla="*/ 0 w 99311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1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3982"/>
                  </a:lnTo>
                  <a:lnTo>
                    <a:pt x="99312" y="83982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6C94EEE5-3EA5-6036-3ED4-A6D482D0D554}"/>
                </a:ext>
              </a:extLst>
            </p:cNvPr>
            <p:cNvSpPr/>
            <p:nvPr/>
          </p:nvSpPr>
          <p:spPr>
            <a:xfrm>
              <a:off x="3255680" y="1197731"/>
              <a:ext cx="107699" cy="103277"/>
            </a:xfrm>
            <a:custGeom>
              <a:avLst/>
              <a:gdLst>
                <a:gd name="connsiteX0" fmla="*/ 0 w 107699"/>
                <a:gd name="connsiteY0" fmla="*/ 102464 h 103277"/>
                <a:gd name="connsiteX1" fmla="*/ 0 w 107699"/>
                <a:gd name="connsiteY1" fmla="*/ 99951 h 103277"/>
                <a:gd name="connsiteX2" fmla="*/ 12618 w 107699"/>
                <a:gd name="connsiteY2" fmla="*/ 93741 h 103277"/>
                <a:gd name="connsiteX3" fmla="*/ 12618 w 107699"/>
                <a:gd name="connsiteY3" fmla="*/ 9019 h 103277"/>
                <a:gd name="connsiteX4" fmla="*/ 148 w 107699"/>
                <a:gd name="connsiteY4" fmla="*/ 2514 h 103277"/>
                <a:gd name="connsiteX5" fmla="*/ 148 w 107699"/>
                <a:gd name="connsiteY5" fmla="*/ 0 h 103277"/>
                <a:gd name="connsiteX6" fmla="*/ 24642 w 107699"/>
                <a:gd name="connsiteY6" fmla="*/ 0 h 103277"/>
                <a:gd name="connsiteX7" fmla="*/ 84319 w 107699"/>
                <a:gd name="connsiteY7" fmla="*/ 73115 h 103277"/>
                <a:gd name="connsiteX8" fmla="*/ 84319 w 107699"/>
                <a:gd name="connsiteY8" fmla="*/ 8576 h 103277"/>
                <a:gd name="connsiteX9" fmla="*/ 68286 w 107699"/>
                <a:gd name="connsiteY9" fmla="*/ 2514 h 103277"/>
                <a:gd name="connsiteX10" fmla="*/ 68286 w 107699"/>
                <a:gd name="connsiteY10" fmla="*/ 0 h 103277"/>
                <a:gd name="connsiteX11" fmla="*/ 107699 w 107699"/>
                <a:gd name="connsiteY11" fmla="*/ 0 h 103277"/>
                <a:gd name="connsiteX12" fmla="*/ 107699 w 107699"/>
                <a:gd name="connsiteY12" fmla="*/ 2514 h 103277"/>
                <a:gd name="connsiteX13" fmla="*/ 95230 w 107699"/>
                <a:gd name="connsiteY13" fmla="*/ 8576 h 103277"/>
                <a:gd name="connsiteX14" fmla="*/ 95230 w 107699"/>
                <a:gd name="connsiteY14" fmla="*/ 103278 h 103277"/>
                <a:gd name="connsiteX15" fmla="*/ 88549 w 107699"/>
                <a:gd name="connsiteY15" fmla="*/ 103278 h 103277"/>
                <a:gd name="connsiteX16" fmla="*/ 23529 w 107699"/>
                <a:gd name="connsiteY16" fmla="*/ 23805 h 103277"/>
                <a:gd name="connsiteX17" fmla="*/ 23529 w 107699"/>
                <a:gd name="connsiteY17" fmla="*/ 93963 h 103277"/>
                <a:gd name="connsiteX18" fmla="*/ 39561 w 107699"/>
                <a:gd name="connsiteY18" fmla="*/ 99951 h 103277"/>
                <a:gd name="connsiteX19" fmla="*/ 39561 w 107699"/>
                <a:gd name="connsiteY19" fmla="*/ 102464 h 103277"/>
                <a:gd name="connsiteX20" fmla="*/ 0 w 107699"/>
                <a:gd name="connsiteY20" fmla="*/ 102464 h 10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7699" h="103277">
                  <a:moveTo>
                    <a:pt x="0" y="102464"/>
                  </a:moveTo>
                  <a:lnTo>
                    <a:pt x="0" y="99951"/>
                  </a:lnTo>
                  <a:lnTo>
                    <a:pt x="12618" y="93741"/>
                  </a:lnTo>
                  <a:lnTo>
                    <a:pt x="12618" y="9019"/>
                  </a:lnTo>
                  <a:lnTo>
                    <a:pt x="148" y="2514"/>
                  </a:lnTo>
                  <a:lnTo>
                    <a:pt x="148" y="0"/>
                  </a:lnTo>
                  <a:lnTo>
                    <a:pt x="24642" y="0"/>
                  </a:lnTo>
                  <a:lnTo>
                    <a:pt x="84319" y="73115"/>
                  </a:lnTo>
                  <a:lnTo>
                    <a:pt x="84319" y="8576"/>
                  </a:lnTo>
                  <a:lnTo>
                    <a:pt x="68286" y="2514"/>
                  </a:lnTo>
                  <a:lnTo>
                    <a:pt x="68286" y="0"/>
                  </a:lnTo>
                  <a:lnTo>
                    <a:pt x="107699" y="0"/>
                  </a:lnTo>
                  <a:lnTo>
                    <a:pt x="107699" y="2514"/>
                  </a:lnTo>
                  <a:lnTo>
                    <a:pt x="95230" y="8576"/>
                  </a:lnTo>
                  <a:lnTo>
                    <a:pt x="95230" y="103278"/>
                  </a:lnTo>
                  <a:lnTo>
                    <a:pt x="88549" y="103278"/>
                  </a:lnTo>
                  <a:lnTo>
                    <a:pt x="23529" y="23805"/>
                  </a:lnTo>
                  <a:lnTo>
                    <a:pt x="23529" y="93963"/>
                  </a:lnTo>
                  <a:lnTo>
                    <a:pt x="39561" y="99951"/>
                  </a:lnTo>
                  <a:lnTo>
                    <a:pt x="39561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F7182835-8CCA-9286-76DD-4D5A38FFE6CC}"/>
                </a:ext>
              </a:extLst>
            </p:cNvPr>
            <p:cNvSpPr/>
            <p:nvPr/>
          </p:nvSpPr>
          <p:spPr>
            <a:xfrm>
              <a:off x="3368798" y="1196696"/>
              <a:ext cx="108144" cy="102833"/>
            </a:xfrm>
            <a:custGeom>
              <a:avLst/>
              <a:gdLst>
                <a:gd name="connsiteX0" fmla="*/ 30951 w 108144"/>
                <a:gd name="connsiteY0" fmla="*/ 69049 h 102833"/>
                <a:gd name="connsiteX1" fmla="*/ 30951 w 108144"/>
                <a:gd name="connsiteY1" fmla="*/ 69049 h 102833"/>
                <a:gd name="connsiteX2" fmla="*/ 50472 w 108144"/>
                <a:gd name="connsiteY2" fmla="*/ 21365 h 102833"/>
                <a:gd name="connsiteX3" fmla="*/ 62423 w 108144"/>
                <a:gd name="connsiteY3" fmla="*/ 50567 h 102833"/>
                <a:gd name="connsiteX4" fmla="*/ 31026 w 108144"/>
                <a:gd name="connsiteY4" fmla="*/ 69123 h 102833"/>
                <a:gd name="connsiteX5" fmla="*/ 97605 w 108144"/>
                <a:gd name="connsiteY5" fmla="*/ 94924 h 102833"/>
                <a:gd name="connsiteX6" fmla="*/ 80385 w 108144"/>
                <a:gd name="connsiteY6" fmla="*/ 53450 h 102833"/>
                <a:gd name="connsiteX7" fmla="*/ 80385 w 108144"/>
                <a:gd name="connsiteY7" fmla="*/ 53450 h 102833"/>
                <a:gd name="connsiteX8" fmla="*/ 95081 w 108144"/>
                <a:gd name="connsiteY8" fmla="*/ 51971 h 102833"/>
                <a:gd name="connsiteX9" fmla="*/ 92186 w 108144"/>
                <a:gd name="connsiteY9" fmla="*/ 44948 h 102833"/>
                <a:gd name="connsiteX10" fmla="*/ 77638 w 108144"/>
                <a:gd name="connsiteY10" fmla="*/ 46649 h 102833"/>
                <a:gd name="connsiteX11" fmla="*/ 77638 w 108144"/>
                <a:gd name="connsiteY11" fmla="*/ 46649 h 102833"/>
                <a:gd name="connsiteX12" fmla="*/ 58266 w 108144"/>
                <a:gd name="connsiteY12" fmla="*/ 0 h 102833"/>
                <a:gd name="connsiteX13" fmla="*/ 49730 w 108144"/>
                <a:gd name="connsiteY13" fmla="*/ 0 h 102833"/>
                <a:gd name="connsiteX14" fmla="*/ 9798 w 108144"/>
                <a:gd name="connsiteY14" fmla="*/ 95293 h 102833"/>
                <a:gd name="connsiteX15" fmla="*/ 0 w 108144"/>
                <a:gd name="connsiteY15" fmla="*/ 100394 h 102833"/>
                <a:gd name="connsiteX16" fmla="*/ 0 w 108144"/>
                <a:gd name="connsiteY16" fmla="*/ 102834 h 102833"/>
                <a:gd name="connsiteX17" fmla="*/ 33549 w 108144"/>
                <a:gd name="connsiteY17" fmla="*/ 102834 h 102833"/>
                <a:gd name="connsiteX18" fmla="*/ 33549 w 108144"/>
                <a:gd name="connsiteY18" fmla="*/ 100394 h 102833"/>
                <a:gd name="connsiteX19" fmla="*/ 20709 w 108144"/>
                <a:gd name="connsiteY19" fmla="*/ 95219 h 102833"/>
                <a:gd name="connsiteX20" fmla="*/ 65243 w 108144"/>
                <a:gd name="connsiteY20" fmla="*/ 56999 h 102833"/>
                <a:gd name="connsiteX21" fmla="*/ 65243 w 108144"/>
                <a:gd name="connsiteY21" fmla="*/ 56999 h 102833"/>
                <a:gd name="connsiteX22" fmla="*/ 80756 w 108144"/>
                <a:gd name="connsiteY22" fmla="*/ 94998 h 102833"/>
                <a:gd name="connsiteX23" fmla="*/ 67099 w 108144"/>
                <a:gd name="connsiteY23" fmla="*/ 100394 h 102833"/>
                <a:gd name="connsiteX24" fmla="*/ 67099 w 108144"/>
                <a:gd name="connsiteY24" fmla="*/ 102834 h 102833"/>
                <a:gd name="connsiteX25" fmla="*/ 108145 w 108144"/>
                <a:gd name="connsiteY25" fmla="*/ 102834 h 102833"/>
                <a:gd name="connsiteX26" fmla="*/ 108145 w 108144"/>
                <a:gd name="connsiteY26" fmla="*/ 100394 h 102833"/>
                <a:gd name="connsiteX27" fmla="*/ 97753 w 108144"/>
                <a:gd name="connsiteY27" fmla="*/ 94850 h 102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8144" h="102833">
                  <a:moveTo>
                    <a:pt x="30951" y="69049"/>
                  </a:moveTo>
                  <a:lnTo>
                    <a:pt x="30951" y="69049"/>
                  </a:lnTo>
                  <a:lnTo>
                    <a:pt x="50472" y="21365"/>
                  </a:lnTo>
                  <a:lnTo>
                    <a:pt x="62423" y="50567"/>
                  </a:lnTo>
                  <a:cubicBezTo>
                    <a:pt x="48617" y="55224"/>
                    <a:pt x="38448" y="62174"/>
                    <a:pt x="31026" y="69123"/>
                  </a:cubicBezTo>
                  <a:moveTo>
                    <a:pt x="97605" y="94924"/>
                  </a:moveTo>
                  <a:lnTo>
                    <a:pt x="80385" y="53450"/>
                  </a:lnTo>
                  <a:lnTo>
                    <a:pt x="80385" y="53450"/>
                  </a:lnTo>
                  <a:cubicBezTo>
                    <a:pt x="84913" y="52711"/>
                    <a:pt x="89811" y="52193"/>
                    <a:pt x="95081" y="51971"/>
                  </a:cubicBezTo>
                  <a:lnTo>
                    <a:pt x="92186" y="44948"/>
                  </a:lnTo>
                  <a:cubicBezTo>
                    <a:pt x="86991" y="45244"/>
                    <a:pt x="82166" y="45835"/>
                    <a:pt x="77638" y="46649"/>
                  </a:cubicBezTo>
                  <a:lnTo>
                    <a:pt x="77638" y="46649"/>
                  </a:lnTo>
                  <a:lnTo>
                    <a:pt x="58266" y="0"/>
                  </a:lnTo>
                  <a:lnTo>
                    <a:pt x="49730" y="0"/>
                  </a:lnTo>
                  <a:lnTo>
                    <a:pt x="9798" y="95293"/>
                  </a:lnTo>
                  <a:lnTo>
                    <a:pt x="0" y="100394"/>
                  </a:lnTo>
                  <a:lnTo>
                    <a:pt x="0" y="102834"/>
                  </a:lnTo>
                  <a:lnTo>
                    <a:pt x="33549" y="102834"/>
                  </a:lnTo>
                  <a:lnTo>
                    <a:pt x="33549" y="100394"/>
                  </a:lnTo>
                  <a:lnTo>
                    <a:pt x="20709" y="95219"/>
                  </a:lnTo>
                  <a:cubicBezTo>
                    <a:pt x="22490" y="90636"/>
                    <a:pt x="33252" y="67570"/>
                    <a:pt x="65243" y="56999"/>
                  </a:cubicBezTo>
                  <a:lnTo>
                    <a:pt x="65243" y="56999"/>
                  </a:lnTo>
                  <a:lnTo>
                    <a:pt x="80756" y="94998"/>
                  </a:lnTo>
                  <a:lnTo>
                    <a:pt x="67099" y="100394"/>
                  </a:lnTo>
                  <a:lnTo>
                    <a:pt x="67099" y="102834"/>
                  </a:lnTo>
                  <a:lnTo>
                    <a:pt x="108145" y="102834"/>
                  </a:lnTo>
                  <a:lnTo>
                    <a:pt x="108145" y="100394"/>
                  </a:lnTo>
                  <a:lnTo>
                    <a:pt x="97753" y="94850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C65793C2-FCB2-BFBA-3396-AE433A8D4B2C}"/>
                </a:ext>
              </a:extLst>
            </p:cNvPr>
            <p:cNvSpPr/>
            <p:nvPr/>
          </p:nvSpPr>
          <p:spPr>
            <a:xfrm>
              <a:off x="2136899" y="1155074"/>
              <a:ext cx="179028" cy="186150"/>
            </a:xfrm>
            <a:custGeom>
              <a:avLst/>
              <a:gdLst>
                <a:gd name="connsiteX0" fmla="*/ 95155 w 179028"/>
                <a:gd name="connsiteY0" fmla="*/ 174544 h 186150"/>
                <a:gd name="connsiteX1" fmla="*/ 126998 w 179028"/>
                <a:gd name="connsiteY1" fmla="*/ 165525 h 186150"/>
                <a:gd name="connsiteX2" fmla="*/ 148448 w 179028"/>
                <a:gd name="connsiteY2" fmla="*/ 140094 h 186150"/>
                <a:gd name="connsiteX3" fmla="*/ 156168 w 179028"/>
                <a:gd name="connsiteY3" fmla="*/ 101503 h 186150"/>
                <a:gd name="connsiteX4" fmla="*/ 146518 w 179028"/>
                <a:gd name="connsiteY4" fmla="*/ 53894 h 186150"/>
                <a:gd name="connsiteX5" fmla="*/ 120689 w 179028"/>
                <a:gd name="connsiteY5" fmla="*/ 22400 h 186150"/>
                <a:gd name="connsiteX6" fmla="*/ 84690 w 179028"/>
                <a:gd name="connsiteY6" fmla="*/ 11163 h 186150"/>
                <a:gd name="connsiteX7" fmla="*/ 52551 w 179028"/>
                <a:gd name="connsiteY7" fmla="*/ 20035 h 186150"/>
                <a:gd name="connsiteX8" fmla="*/ 30729 w 179028"/>
                <a:gd name="connsiteY8" fmla="*/ 45392 h 186150"/>
                <a:gd name="connsiteX9" fmla="*/ 22861 w 179028"/>
                <a:gd name="connsiteY9" fmla="*/ 83982 h 186150"/>
                <a:gd name="connsiteX10" fmla="*/ 32510 w 179028"/>
                <a:gd name="connsiteY10" fmla="*/ 131740 h 186150"/>
                <a:gd name="connsiteX11" fmla="*/ 58489 w 179028"/>
                <a:gd name="connsiteY11" fmla="*/ 163381 h 186150"/>
                <a:gd name="connsiteX12" fmla="*/ 95155 w 179028"/>
                <a:gd name="connsiteY12" fmla="*/ 174618 h 186150"/>
                <a:gd name="connsiteX13" fmla="*/ 89366 w 179028"/>
                <a:gd name="connsiteY13" fmla="*/ 186151 h 186150"/>
                <a:gd name="connsiteX14" fmla="*/ 53738 w 179028"/>
                <a:gd name="connsiteY14" fmla="*/ 179202 h 186150"/>
                <a:gd name="connsiteX15" fmla="*/ 25459 w 179028"/>
                <a:gd name="connsiteY15" fmla="*/ 159759 h 186150"/>
                <a:gd name="connsiteX16" fmla="*/ 6754 w 179028"/>
                <a:gd name="connsiteY16" fmla="*/ 130335 h 186150"/>
                <a:gd name="connsiteX17" fmla="*/ 0 w 179028"/>
                <a:gd name="connsiteY17" fmla="*/ 93075 h 186150"/>
                <a:gd name="connsiteX18" fmla="*/ 6754 w 179028"/>
                <a:gd name="connsiteY18" fmla="*/ 55816 h 186150"/>
                <a:gd name="connsiteX19" fmla="*/ 25459 w 179028"/>
                <a:gd name="connsiteY19" fmla="*/ 26392 h 186150"/>
                <a:gd name="connsiteX20" fmla="*/ 53738 w 179028"/>
                <a:gd name="connsiteY20" fmla="*/ 6949 h 186150"/>
                <a:gd name="connsiteX21" fmla="*/ 89366 w 179028"/>
                <a:gd name="connsiteY21" fmla="*/ 0 h 186150"/>
                <a:gd name="connsiteX22" fmla="*/ 124994 w 179028"/>
                <a:gd name="connsiteY22" fmla="*/ 6949 h 186150"/>
                <a:gd name="connsiteX23" fmla="*/ 153421 w 179028"/>
                <a:gd name="connsiteY23" fmla="*/ 26392 h 186150"/>
                <a:gd name="connsiteX24" fmla="*/ 172274 w 179028"/>
                <a:gd name="connsiteY24" fmla="*/ 55816 h 186150"/>
                <a:gd name="connsiteX25" fmla="*/ 179029 w 179028"/>
                <a:gd name="connsiteY25" fmla="*/ 93075 h 186150"/>
                <a:gd name="connsiteX26" fmla="*/ 172274 w 179028"/>
                <a:gd name="connsiteY26" fmla="*/ 130335 h 186150"/>
                <a:gd name="connsiteX27" fmla="*/ 153421 w 179028"/>
                <a:gd name="connsiteY27" fmla="*/ 159759 h 186150"/>
                <a:gd name="connsiteX28" fmla="*/ 124994 w 179028"/>
                <a:gd name="connsiteY28" fmla="*/ 179202 h 186150"/>
                <a:gd name="connsiteX29" fmla="*/ 89366 w 179028"/>
                <a:gd name="connsiteY29" fmla="*/ 186151 h 18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9028" h="186150">
                  <a:moveTo>
                    <a:pt x="95155" y="174544"/>
                  </a:moveTo>
                  <a:cubicBezTo>
                    <a:pt x="107254" y="174544"/>
                    <a:pt x="117868" y="171513"/>
                    <a:pt x="126998" y="165525"/>
                  </a:cubicBezTo>
                  <a:cubicBezTo>
                    <a:pt x="136127" y="159537"/>
                    <a:pt x="143327" y="151035"/>
                    <a:pt x="148448" y="140094"/>
                  </a:cubicBezTo>
                  <a:cubicBezTo>
                    <a:pt x="153570" y="129152"/>
                    <a:pt x="156168" y="116289"/>
                    <a:pt x="156168" y="101503"/>
                  </a:cubicBezTo>
                  <a:cubicBezTo>
                    <a:pt x="156168" y="83243"/>
                    <a:pt x="152976" y="67349"/>
                    <a:pt x="146518" y="53894"/>
                  </a:cubicBezTo>
                  <a:cubicBezTo>
                    <a:pt x="140135" y="40365"/>
                    <a:pt x="131525" y="29867"/>
                    <a:pt x="120689" y="22400"/>
                  </a:cubicBezTo>
                  <a:cubicBezTo>
                    <a:pt x="109852" y="14933"/>
                    <a:pt x="97902" y="11163"/>
                    <a:pt x="84690" y="11163"/>
                  </a:cubicBezTo>
                  <a:cubicBezTo>
                    <a:pt x="72591" y="11163"/>
                    <a:pt x="61903" y="14120"/>
                    <a:pt x="52551" y="20035"/>
                  </a:cubicBezTo>
                  <a:cubicBezTo>
                    <a:pt x="43198" y="25949"/>
                    <a:pt x="35924" y="34377"/>
                    <a:pt x="30729" y="45392"/>
                  </a:cubicBezTo>
                  <a:cubicBezTo>
                    <a:pt x="25533" y="56333"/>
                    <a:pt x="22861" y="69197"/>
                    <a:pt x="22861" y="83982"/>
                  </a:cubicBezTo>
                  <a:cubicBezTo>
                    <a:pt x="22861" y="102243"/>
                    <a:pt x="26053" y="118137"/>
                    <a:pt x="32510" y="131740"/>
                  </a:cubicBezTo>
                  <a:cubicBezTo>
                    <a:pt x="38893" y="145343"/>
                    <a:pt x="47578" y="155840"/>
                    <a:pt x="58489" y="163381"/>
                  </a:cubicBezTo>
                  <a:cubicBezTo>
                    <a:pt x="69400" y="170848"/>
                    <a:pt x="81647" y="174618"/>
                    <a:pt x="95155" y="174618"/>
                  </a:cubicBezTo>
                  <a:moveTo>
                    <a:pt x="89366" y="186151"/>
                  </a:moveTo>
                  <a:cubicBezTo>
                    <a:pt x="76525" y="186151"/>
                    <a:pt x="64649" y="183859"/>
                    <a:pt x="53738" y="179202"/>
                  </a:cubicBezTo>
                  <a:cubicBezTo>
                    <a:pt x="42827" y="174544"/>
                    <a:pt x="33401" y="168112"/>
                    <a:pt x="25459" y="159759"/>
                  </a:cubicBezTo>
                  <a:cubicBezTo>
                    <a:pt x="17517" y="151479"/>
                    <a:pt x="11282" y="141646"/>
                    <a:pt x="6754" y="130335"/>
                  </a:cubicBezTo>
                  <a:cubicBezTo>
                    <a:pt x="2301" y="119024"/>
                    <a:pt x="0" y="106604"/>
                    <a:pt x="0" y="93075"/>
                  </a:cubicBezTo>
                  <a:cubicBezTo>
                    <a:pt x="0" y="79547"/>
                    <a:pt x="2227" y="67127"/>
                    <a:pt x="6754" y="55816"/>
                  </a:cubicBezTo>
                  <a:cubicBezTo>
                    <a:pt x="11208" y="44505"/>
                    <a:pt x="17443" y="34672"/>
                    <a:pt x="25459" y="26392"/>
                  </a:cubicBezTo>
                  <a:cubicBezTo>
                    <a:pt x="33401" y="18112"/>
                    <a:pt x="42827" y="11607"/>
                    <a:pt x="53738" y="6949"/>
                  </a:cubicBezTo>
                  <a:cubicBezTo>
                    <a:pt x="64649" y="2292"/>
                    <a:pt x="76525" y="0"/>
                    <a:pt x="89366" y="0"/>
                  </a:cubicBezTo>
                  <a:cubicBezTo>
                    <a:pt x="102207" y="0"/>
                    <a:pt x="114083" y="2292"/>
                    <a:pt x="124994" y="6949"/>
                  </a:cubicBezTo>
                  <a:cubicBezTo>
                    <a:pt x="135904" y="11607"/>
                    <a:pt x="145405" y="18112"/>
                    <a:pt x="153421" y="26392"/>
                  </a:cubicBezTo>
                  <a:cubicBezTo>
                    <a:pt x="161512" y="34672"/>
                    <a:pt x="167747" y="44505"/>
                    <a:pt x="172274" y="55816"/>
                  </a:cubicBezTo>
                  <a:cubicBezTo>
                    <a:pt x="176728" y="67127"/>
                    <a:pt x="179029" y="79547"/>
                    <a:pt x="179029" y="93075"/>
                  </a:cubicBezTo>
                  <a:cubicBezTo>
                    <a:pt x="179029" y="106604"/>
                    <a:pt x="176802" y="119024"/>
                    <a:pt x="172274" y="130335"/>
                  </a:cubicBezTo>
                  <a:cubicBezTo>
                    <a:pt x="167821" y="141646"/>
                    <a:pt x="161512" y="151479"/>
                    <a:pt x="153421" y="159759"/>
                  </a:cubicBezTo>
                  <a:cubicBezTo>
                    <a:pt x="145331" y="168039"/>
                    <a:pt x="135904" y="174544"/>
                    <a:pt x="124994" y="179202"/>
                  </a:cubicBezTo>
                  <a:cubicBezTo>
                    <a:pt x="114083" y="183859"/>
                    <a:pt x="102207" y="186151"/>
                    <a:pt x="89366" y="186151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E798DF1F-A8A9-4E03-F802-8F003113122A}"/>
                </a:ext>
              </a:extLst>
            </p:cNvPr>
            <p:cNvSpPr/>
            <p:nvPr/>
          </p:nvSpPr>
          <p:spPr>
            <a:xfrm>
              <a:off x="2136973" y="1414636"/>
              <a:ext cx="2593987" cy="8871"/>
            </a:xfrm>
            <a:custGeom>
              <a:avLst/>
              <a:gdLst>
                <a:gd name="connsiteX0" fmla="*/ 0 w 2593987"/>
                <a:gd name="connsiteY0" fmla="*/ 0 h 8871"/>
                <a:gd name="connsiteX1" fmla="*/ 2593987 w 2593987"/>
                <a:gd name="connsiteY1" fmla="*/ 0 h 8871"/>
                <a:gd name="connsiteX2" fmla="*/ 2593987 w 2593987"/>
                <a:gd name="connsiteY2" fmla="*/ 8871 h 8871"/>
                <a:gd name="connsiteX3" fmla="*/ 0 w 2593987"/>
                <a:gd name="connsiteY3" fmla="*/ 8871 h 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3987" h="8871">
                  <a:moveTo>
                    <a:pt x="0" y="0"/>
                  </a:moveTo>
                  <a:lnTo>
                    <a:pt x="2593987" y="0"/>
                  </a:lnTo>
                  <a:lnTo>
                    <a:pt x="2593987" y="8871"/>
                  </a:lnTo>
                  <a:lnTo>
                    <a:pt x="0" y="8871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0468DA94-C487-7C91-42C8-3D5944220F7D}"/>
                </a:ext>
              </a:extLst>
            </p:cNvPr>
            <p:cNvSpPr/>
            <p:nvPr/>
          </p:nvSpPr>
          <p:spPr>
            <a:xfrm>
              <a:off x="3505593" y="1539648"/>
              <a:ext cx="104878" cy="105643"/>
            </a:xfrm>
            <a:custGeom>
              <a:avLst/>
              <a:gdLst>
                <a:gd name="connsiteX0" fmla="*/ 55445 w 104878"/>
                <a:gd name="connsiteY0" fmla="*/ 97881 h 105643"/>
                <a:gd name="connsiteX1" fmla="*/ 72146 w 104878"/>
                <a:gd name="connsiteY1" fmla="*/ 92928 h 105643"/>
                <a:gd name="connsiteX2" fmla="*/ 83354 w 104878"/>
                <a:gd name="connsiteY2" fmla="*/ 78955 h 105643"/>
                <a:gd name="connsiteX3" fmla="*/ 87436 w 104878"/>
                <a:gd name="connsiteY3" fmla="*/ 57664 h 105643"/>
                <a:gd name="connsiteX4" fmla="*/ 82463 w 104878"/>
                <a:gd name="connsiteY4" fmla="*/ 31346 h 105643"/>
                <a:gd name="connsiteX5" fmla="*/ 68880 w 104878"/>
                <a:gd name="connsiteY5" fmla="*/ 13899 h 105643"/>
                <a:gd name="connsiteX6" fmla="*/ 49879 w 104878"/>
                <a:gd name="connsiteY6" fmla="*/ 7689 h 105643"/>
                <a:gd name="connsiteX7" fmla="*/ 33030 w 104878"/>
                <a:gd name="connsiteY7" fmla="*/ 12568 h 105643"/>
                <a:gd name="connsiteX8" fmla="*/ 21599 w 104878"/>
                <a:gd name="connsiteY8" fmla="*/ 26466 h 105643"/>
                <a:gd name="connsiteX9" fmla="*/ 17443 w 104878"/>
                <a:gd name="connsiteY9" fmla="*/ 47758 h 105643"/>
                <a:gd name="connsiteX10" fmla="*/ 22490 w 104878"/>
                <a:gd name="connsiteY10" fmla="*/ 74150 h 105643"/>
                <a:gd name="connsiteX11" fmla="*/ 36221 w 104878"/>
                <a:gd name="connsiteY11" fmla="*/ 91671 h 105643"/>
                <a:gd name="connsiteX12" fmla="*/ 55445 w 104878"/>
                <a:gd name="connsiteY12" fmla="*/ 97881 h 105643"/>
                <a:gd name="connsiteX13" fmla="*/ 52328 w 104878"/>
                <a:gd name="connsiteY13" fmla="*/ 105643 h 105643"/>
                <a:gd name="connsiteX14" fmla="*/ 31545 w 104878"/>
                <a:gd name="connsiteY14" fmla="*/ 101725 h 105643"/>
                <a:gd name="connsiteX15" fmla="*/ 14845 w 104878"/>
                <a:gd name="connsiteY15" fmla="*/ 90710 h 105643"/>
                <a:gd name="connsiteX16" fmla="*/ 3860 w 104878"/>
                <a:gd name="connsiteY16" fmla="*/ 74002 h 105643"/>
                <a:gd name="connsiteX17" fmla="*/ 0 w 104878"/>
                <a:gd name="connsiteY17" fmla="*/ 52859 h 105643"/>
                <a:gd name="connsiteX18" fmla="*/ 3860 w 104878"/>
                <a:gd name="connsiteY18" fmla="*/ 31715 h 105643"/>
                <a:gd name="connsiteX19" fmla="*/ 14845 w 104878"/>
                <a:gd name="connsiteY19" fmla="*/ 15007 h 105643"/>
                <a:gd name="connsiteX20" fmla="*/ 31545 w 104878"/>
                <a:gd name="connsiteY20" fmla="*/ 3992 h 105643"/>
                <a:gd name="connsiteX21" fmla="*/ 52328 w 104878"/>
                <a:gd name="connsiteY21" fmla="*/ 0 h 105643"/>
                <a:gd name="connsiteX22" fmla="*/ 73111 w 104878"/>
                <a:gd name="connsiteY22" fmla="*/ 3992 h 105643"/>
                <a:gd name="connsiteX23" fmla="*/ 89811 w 104878"/>
                <a:gd name="connsiteY23" fmla="*/ 15007 h 105643"/>
                <a:gd name="connsiteX24" fmla="*/ 100871 w 104878"/>
                <a:gd name="connsiteY24" fmla="*/ 31715 h 105643"/>
                <a:gd name="connsiteX25" fmla="*/ 104879 w 104878"/>
                <a:gd name="connsiteY25" fmla="*/ 52859 h 105643"/>
                <a:gd name="connsiteX26" fmla="*/ 100871 w 104878"/>
                <a:gd name="connsiteY26" fmla="*/ 74002 h 105643"/>
                <a:gd name="connsiteX27" fmla="*/ 89811 w 104878"/>
                <a:gd name="connsiteY27" fmla="*/ 90710 h 105643"/>
                <a:gd name="connsiteX28" fmla="*/ 73111 w 104878"/>
                <a:gd name="connsiteY28" fmla="*/ 101725 h 105643"/>
                <a:gd name="connsiteX29" fmla="*/ 52328 w 104878"/>
                <a:gd name="connsiteY29" fmla="*/ 105643 h 10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4878" h="105643">
                  <a:moveTo>
                    <a:pt x="55445" y="97881"/>
                  </a:moveTo>
                  <a:cubicBezTo>
                    <a:pt x="61755" y="97881"/>
                    <a:pt x="67321" y="96254"/>
                    <a:pt x="72146" y="92928"/>
                  </a:cubicBezTo>
                  <a:cubicBezTo>
                    <a:pt x="76896" y="89601"/>
                    <a:pt x="80682" y="84943"/>
                    <a:pt x="83354" y="78955"/>
                  </a:cubicBezTo>
                  <a:cubicBezTo>
                    <a:pt x="86026" y="72967"/>
                    <a:pt x="87436" y="65870"/>
                    <a:pt x="87436" y="57664"/>
                  </a:cubicBezTo>
                  <a:cubicBezTo>
                    <a:pt x="87436" y="47610"/>
                    <a:pt x="85803" y="38886"/>
                    <a:pt x="82463" y="31346"/>
                  </a:cubicBezTo>
                  <a:cubicBezTo>
                    <a:pt x="79123" y="23805"/>
                    <a:pt x="74595" y="18038"/>
                    <a:pt x="68880" y="13899"/>
                  </a:cubicBezTo>
                  <a:cubicBezTo>
                    <a:pt x="63165" y="9759"/>
                    <a:pt x="56856" y="7689"/>
                    <a:pt x="49879" y="7689"/>
                  </a:cubicBezTo>
                  <a:cubicBezTo>
                    <a:pt x="43570" y="7689"/>
                    <a:pt x="37929" y="9315"/>
                    <a:pt x="33030" y="12568"/>
                  </a:cubicBezTo>
                  <a:cubicBezTo>
                    <a:pt x="28131" y="15821"/>
                    <a:pt x="24346" y="20478"/>
                    <a:pt x="21599" y="26466"/>
                  </a:cubicBezTo>
                  <a:cubicBezTo>
                    <a:pt x="18853" y="32454"/>
                    <a:pt x="17443" y="39552"/>
                    <a:pt x="17443" y="47758"/>
                  </a:cubicBezTo>
                  <a:cubicBezTo>
                    <a:pt x="17443" y="57812"/>
                    <a:pt x="19150" y="66609"/>
                    <a:pt x="22490" y="74150"/>
                  </a:cubicBezTo>
                  <a:cubicBezTo>
                    <a:pt x="25904" y="81691"/>
                    <a:pt x="30432" y="87531"/>
                    <a:pt x="36221" y="91671"/>
                  </a:cubicBezTo>
                  <a:cubicBezTo>
                    <a:pt x="42011" y="95811"/>
                    <a:pt x="48394" y="97881"/>
                    <a:pt x="55445" y="97881"/>
                  </a:cubicBezTo>
                  <a:moveTo>
                    <a:pt x="52328" y="105643"/>
                  </a:moveTo>
                  <a:cubicBezTo>
                    <a:pt x="44831" y="105643"/>
                    <a:pt x="37929" y="104313"/>
                    <a:pt x="31545" y="101725"/>
                  </a:cubicBezTo>
                  <a:cubicBezTo>
                    <a:pt x="25162" y="99064"/>
                    <a:pt x="19595" y="95441"/>
                    <a:pt x="14845" y="90710"/>
                  </a:cubicBezTo>
                  <a:cubicBezTo>
                    <a:pt x="10095" y="85978"/>
                    <a:pt x="6457" y="80434"/>
                    <a:pt x="3860" y="74002"/>
                  </a:cubicBezTo>
                  <a:cubicBezTo>
                    <a:pt x="1262" y="67570"/>
                    <a:pt x="0" y="60547"/>
                    <a:pt x="0" y="52859"/>
                  </a:cubicBezTo>
                  <a:cubicBezTo>
                    <a:pt x="0" y="45170"/>
                    <a:pt x="1336" y="38147"/>
                    <a:pt x="3860" y="31715"/>
                  </a:cubicBezTo>
                  <a:cubicBezTo>
                    <a:pt x="6457" y="25283"/>
                    <a:pt x="10095" y="19739"/>
                    <a:pt x="14845" y="15007"/>
                  </a:cubicBezTo>
                  <a:cubicBezTo>
                    <a:pt x="19595" y="10276"/>
                    <a:pt x="25162" y="6654"/>
                    <a:pt x="31545" y="3992"/>
                  </a:cubicBezTo>
                  <a:cubicBezTo>
                    <a:pt x="37929" y="1331"/>
                    <a:pt x="44831" y="0"/>
                    <a:pt x="52328" y="0"/>
                  </a:cubicBezTo>
                  <a:cubicBezTo>
                    <a:pt x="59825" y="0"/>
                    <a:pt x="66727" y="1331"/>
                    <a:pt x="73111" y="3992"/>
                  </a:cubicBezTo>
                  <a:cubicBezTo>
                    <a:pt x="79494" y="6654"/>
                    <a:pt x="85061" y="10276"/>
                    <a:pt x="89811" y="15007"/>
                  </a:cubicBezTo>
                  <a:cubicBezTo>
                    <a:pt x="94562" y="19739"/>
                    <a:pt x="98199" y="25283"/>
                    <a:pt x="100871" y="31715"/>
                  </a:cubicBezTo>
                  <a:cubicBezTo>
                    <a:pt x="103543" y="38147"/>
                    <a:pt x="104879" y="45170"/>
                    <a:pt x="104879" y="52859"/>
                  </a:cubicBezTo>
                  <a:cubicBezTo>
                    <a:pt x="104879" y="60547"/>
                    <a:pt x="103543" y="67570"/>
                    <a:pt x="100871" y="74002"/>
                  </a:cubicBezTo>
                  <a:cubicBezTo>
                    <a:pt x="98199" y="80434"/>
                    <a:pt x="94562" y="85978"/>
                    <a:pt x="89811" y="90710"/>
                  </a:cubicBezTo>
                  <a:cubicBezTo>
                    <a:pt x="85061" y="95441"/>
                    <a:pt x="79494" y="99064"/>
                    <a:pt x="73111" y="101725"/>
                  </a:cubicBezTo>
                  <a:cubicBezTo>
                    <a:pt x="66727" y="104386"/>
                    <a:pt x="59825" y="105643"/>
                    <a:pt x="52328" y="105643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DBD94315-1C3D-B0F8-12F4-BCE0AA32505A}"/>
                </a:ext>
              </a:extLst>
            </p:cNvPr>
            <p:cNvSpPr/>
            <p:nvPr/>
          </p:nvSpPr>
          <p:spPr>
            <a:xfrm>
              <a:off x="3630141" y="1541275"/>
              <a:ext cx="76673" cy="102464"/>
            </a:xfrm>
            <a:custGeom>
              <a:avLst/>
              <a:gdLst>
                <a:gd name="connsiteX0" fmla="*/ 0 w 76673"/>
                <a:gd name="connsiteY0" fmla="*/ 102464 h 102464"/>
                <a:gd name="connsiteX1" fmla="*/ 0 w 76673"/>
                <a:gd name="connsiteY1" fmla="*/ 100025 h 102464"/>
                <a:gd name="connsiteX2" fmla="*/ 12618 w 76673"/>
                <a:gd name="connsiteY2" fmla="*/ 93815 h 102464"/>
                <a:gd name="connsiteX3" fmla="*/ 12618 w 76673"/>
                <a:gd name="connsiteY3" fmla="*/ 8724 h 102464"/>
                <a:gd name="connsiteX4" fmla="*/ 0 w 76673"/>
                <a:gd name="connsiteY4" fmla="*/ 2514 h 102464"/>
                <a:gd name="connsiteX5" fmla="*/ 0 w 76673"/>
                <a:gd name="connsiteY5" fmla="*/ 0 h 102464"/>
                <a:gd name="connsiteX6" fmla="*/ 76674 w 76673"/>
                <a:gd name="connsiteY6" fmla="*/ 0 h 102464"/>
                <a:gd name="connsiteX7" fmla="*/ 76674 w 76673"/>
                <a:gd name="connsiteY7" fmla="*/ 26762 h 102464"/>
                <a:gd name="connsiteX8" fmla="*/ 74150 w 76673"/>
                <a:gd name="connsiteY8" fmla="*/ 26762 h 102464"/>
                <a:gd name="connsiteX9" fmla="*/ 64352 w 76673"/>
                <a:gd name="connsiteY9" fmla="*/ 8576 h 102464"/>
                <a:gd name="connsiteX10" fmla="*/ 28947 w 76673"/>
                <a:gd name="connsiteY10" fmla="*/ 8576 h 102464"/>
                <a:gd name="connsiteX11" fmla="*/ 28947 w 76673"/>
                <a:gd name="connsiteY11" fmla="*/ 45540 h 102464"/>
                <a:gd name="connsiteX12" fmla="*/ 53293 w 76673"/>
                <a:gd name="connsiteY12" fmla="*/ 45540 h 102464"/>
                <a:gd name="connsiteX13" fmla="*/ 61235 w 76673"/>
                <a:gd name="connsiteY13" fmla="*/ 32454 h 102464"/>
                <a:gd name="connsiteX14" fmla="*/ 63759 w 76673"/>
                <a:gd name="connsiteY14" fmla="*/ 32454 h 102464"/>
                <a:gd name="connsiteX15" fmla="*/ 63759 w 76673"/>
                <a:gd name="connsiteY15" fmla="*/ 66461 h 102464"/>
                <a:gd name="connsiteX16" fmla="*/ 61235 w 76673"/>
                <a:gd name="connsiteY16" fmla="*/ 66461 h 102464"/>
                <a:gd name="connsiteX17" fmla="*/ 53293 w 76673"/>
                <a:gd name="connsiteY17" fmla="*/ 53746 h 102464"/>
                <a:gd name="connsiteX18" fmla="*/ 28947 w 76673"/>
                <a:gd name="connsiteY18" fmla="*/ 53746 h 102464"/>
                <a:gd name="connsiteX19" fmla="*/ 28947 w 76673"/>
                <a:gd name="connsiteY19" fmla="*/ 93815 h 102464"/>
                <a:gd name="connsiteX20" fmla="*/ 43347 w 76673"/>
                <a:gd name="connsiteY20" fmla="*/ 100025 h 102464"/>
                <a:gd name="connsiteX21" fmla="*/ 43347 w 76673"/>
                <a:gd name="connsiteY21" fmla="*/ 102464 h 102464"/>
                <a:gd name="connsiteX22" fmla="*/ 0 w 76673"/>
                <a:gd name="connsiteY22" fmla="*/ 102464 h 10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6673" h="102464">
                  <a:moveTo>
                    <a:pt x="0" y="102464"/>
                  </a:moveTo>
                  <a:lnTo>
                    <a:pt x="0" y="100025"/>
                  </a:lnTo>
                  <a:lnTo>
                    <a:pt x="12618" y="93815"/>
                  </a:lnTo>
                  <a:lnTo>
                    <a:pt x="12618" y="8724"/>
                  </a:lnTo>
                  <a:lnTo>
                    <a:pt x="0" y="2514"/>
                  </a:lnTo>
                  <a:lnTo>
                    <a:pt x="0" y="0"/>
                  </a:lnTo>
                  <a:lnTo>
                    <a:pt x="76674" y="0"/>
                  </a:lnTo>
                  <a:lnTo>
                    <a:pt x="76674" y="26762"/>
                  </a:lnTo>
                  <a:lnTo>
                    <a:pt x="74150" y="26762"/>
                  </a:lnTo>
                  <a:lnTo>
                    <a:pt x="64352" y="8576"/>
                  </a:lnTo>
                  <a:lnTo>
                    <a:pt x="28947" y="8576"/>
                  </a:lnTo>
                  <a:lnTo>
                    <a:pt x="28947" y="45540"/>
                  </a:lnTo>
                  <a:lnTo>
                    <a:pt x="53293" y="45540"/>
                  </a:lnTo>
                  <a:lnTo>
                    <a:pt x="61235" y="32454"/>
                  </a:lnTo>
                  <a:lnTo>
                    <a:pt x="63759" y="32454"/>
                  </a:lnTo>
                  <a:lnTo>
                    <a:pt x="63759" y="66461"/>
                  </a:lnTo>
                  <a:lnTo>
                    <a:pt x="61235" y="66461"/>
                  </a:lnTo>
                  <a:lnTo>
                    <a:pt x="53293" y="53746"/>
                  </a:lnTo>
                  <a:lnTo>
                    <a:pt x="28947" y="53746"/>
                  </a:lnTo>
                  <a:lnTo>
                    <a:pt x="28947" y="93815"/>
                  </a:lnTo>
                  <a:lnTo>
                    <a:pt x="43347" y="100025"/>
                  </a:lnTo>
                  <a:lnTo>
                    <a:pt x="43347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B6F1D4C3-10A4-D1AF-4420-87EF32E235AF}"/>
                </a:ext>
              </a:extLst>
            </p:cNvPr>
            <p:cNvSpPr/>
            <p:nvPr/>
          </p:nvSpPr>
          <p:spPr>
            <a:xfrm>
              <a:off x="4097086" y="1528485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C7FFFBA4-01A3-0016-0236-E7E034345DE6}"/>
                </a:ext>
              </a:extLst>
            </p:cNvPr>
            <p:cNvSpPr/>
            <p:nvPr/>
          </p:nvSpPr>
          <p:spPr>
            <a:xfrm>
              <a:off x="4194542" y="1527524"/>
              <a:ext cx="188381" cy="130039"/>
            </a:xfrm>
            <a:custGeom>
              <a:avLst/>
              <a:gdLst>
                <a:gd name="connsiteX0" fmla="*/ 50992 w 188381"/>
                <a:gd name="connsiteY0" fmla="*/ 130040 h 130039"/>
                <a:gd name="connsiteX1" fmla="*/ 14771 w 188381"/>
                <a:gd name="connsiteY1" fmla="*/ 11237 h 130039"/>
                <a:gd name="connsiteX2" fmla="*/ 0 w 188381"/>
                <a:gd name="connsiteY2" fmla="*/ 4066 h 130039"/>
                <a:gd name="connsiteX3" fmla="*/ 0 w 188381"/>
                <a:gd name="connsiteY3" fmla="*/ 961 h 130039"/>
                <a:gd name="connsiteX4" fmla="*/ 52402 w 188381"/>
                <a:gd name="connsiteY4" fmla="*/ 961 h 130039"/>
                <a:gd name="connsiteX5" fmla="*/ 52402 w 188381"/>
                <a:gd name="connsiteY5" fmla="*/ 4066 h 130039"/>
                <a:gd name="connsiteX6" fmla="*/ 35850 w 188381"/>
                <a:gd name="connsiteY6" fmla="*/ 11237 h 130039"/>
                <a:gd name="connsiteX7" fmla="*/ 59602 w 188381"/>
                <a:gd name="connsiteY7" fmla="*/ 93149 h 130039"/>
                <a:gd name="connsiteX8" fmla="*/ 60790 w 188381"/>
                <a:gd name="connsiteY8" fmla="*/ 93149 h 130039"/>
                <a:gd name="connsiteX9" fmla="*/ 94487 w 188381"/>
                <a:gd name="connsiteY9" fmla="*/ 0 h 130039"/>
                <a:gd name="connsiteX10" fmla="*/ 102652 w 188381"/>
                <a:gd name="connsiteY10" fmla="*/ 0 h 130039"/>
                <a:gd name="connsiteX11" fmla="*/ 136944 w 188381"/>
                <a:gd name="connsiteY11" fmla="*/ 93149 h 130039"/>
                <a:gd name="connsiteX12" fmla="*/ 138131 w 188381"/>
                <a:gd name="connsiteY12" fmla="*/ 93149 h 130039"/>
                <a:gd name="connsiteX13" fmla="*/ 161660 w 188381"/>
                <a:gd name="connsiteY13" fmla="*/ 11459 h 130039"/>
                <a:gd name="connsiteX14" fmla="*/ 145108 w 188381"/>
                <a:gd name="connsiteY14" fmla="*/ 4066 h 130039"/>
                <a:gd name="connsiteX15" fmla="*/ 145108 w 188381"/>
                <a:gd name="connsiteY15" fmla="*/ 961 h 130039"/>
                <a:gd name="connsiteX16" fmla="*/ 188381 w 188381"/>
                <a:gd name="connsiteY16" fmla="*/ 961 h 130039"/>
                <a:gd name="connsiteX17" fmla="*/ 188381 w 188381"/>
                <a:gd name="connsiteY17" fmla="*/ 4066 h 130039"/>
                <a:gd name="connsiteX18" fmla="*/ 175318 w 188381"/>
                <a:gd name="connsiteY18" fmla="*/ 11089 h 130039"/>
                <a:gd name="connsiteX19" fmla="*/ 138725 w 188381"/>
                <a:gd name="connsiteY19" fmla="*/ 130040 h 130039"/>
                <a:gd name="connsiteX20" fmla="*/ 130709 w 188381"/>
                <a:gd name="connsiteY20" fmla="*/ 130040 h 130039"/>
                <a:gd name="connsiteX21" fmla="*/ 95601 w 188381"/>
                <a:gd name="connsiteY21" fmla="*/ 37038 h 130039"/>
                <a:gd name="connsiteX22" fmla="*/ 94265 w 188381"/>
                <a:gd name="connsiteY22" fmla="*/ 37038 h 130039"/>
                <a:gd name="connsiteX23" fmla="*/ 58785 w 188381"/>
                <a:gd name="connsiteY23" fmla="*/ 130040 h 130039"/>
                <a:gd name="connsiteX24" fmla="*/ 50992 w 188381"/>
                <a:gd name="connsiteY24" fmla="*/ 13004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50992" y="130040"/>
                  </a:moveTo>
                  <a:lnTo>
                    <a:pt x="14771" y="11237"/>
                  </a:lnTo>
                  <a:lnTo>
                    <a:pt x="0" y="4066"/>
                  </a:lnTo>
                  <a:lnTo>
                    <a:pt x="0" y="961"/>
                  </a:lnTo>
                  <a:lnTo>
                    <a:pt x="52402" y="961"/>
                  </a:lnTo>
                  <a:lnTo>
                    <a:pt x="52402" y="4066"/>
                  </a:lnTo>
                  <a:lnTo>
                    <a:pt x="35850" y="11237"/>
                  </a:lnTo>
                  <a:lnTo>
                    <a:pt x="59602" y="93149"/>
                  </a:lnTo>
                  <a:lnTo>
                    <a:pt x="60790" y="93149"/>
                  </a:lnTo>
                  <a:lnTo>
                    <a:pt x="94487" y="0"/>
                  </a:lnTo>
                  <a:lnTo>
                    <a:pt x="102652" y="0"/>
                  </a:lnTo>
                  <a:lnTo>
                    <a:pt x="136944" y="93149"/>
                  </a:lnTo>
                  <a:lnTo>
                    <a:pt x="138131" y="93149"/>
                  </a:lnTo>
                  <a:lnTo>
                    <a:pt x="161660" y="11459"/>
                  </a:lnTo>
                  <a:lnTo>
                    <a:pt x="145108" y="4066"/>
                  </a:lnTo>
                  <a:lnTo>
                    <a:pt x="145108" y="961"/>
                  </a:lnTo>
                  <a:lnTo>
                    <a:pt x="188381" y="961"/>
                  </a:lnTo>
                  <a:lnTo>
                    <a:pt x="188381" y="4066"/>
                  </a:lnTo>
                  <a:lnTo>
                    <a:pt x="175318" y="11089"/>
                  </a:lnTo>
                  <a:lnTo>
                    <a:pt x="138725" y="130040"/>
                  </a:lnTo>
                  <a:lnTo>
                    <a:pt x="130709" y="130040"/>
                  </a:lnTo>
                  <a:lnTo>
                    <a:pt x="95601" y="37038"/>
                  </a:lnTo>
                  <a:lnTo>
                    <a:pt x="94265" y="37038"/>
                  </a:lnTo>
                  <a:lnTo>
                    <a:pt x="58785" y="130040"/>
                  </a:lnTo>
                  <a:lnTo>
                    <a:pt x="50992" y="130040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9F58EC6D-1496-1E80-012A-5EA7E2A56FF2}"/>
                </a:ext>
              </a:extLst>
            </p:cNvPr>
            <p:cNvSpPr/>
            <p:nvPr/>
          </p:nvSpPr>
          <p:spPr>
            <a:xfrm>
              <a:off x="4498268" y="1528485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128 h 128043"/>
                <a:gd name="connsiteX10" fmla="*/ 35999 w 129298"/>
                <a:gd name="connsiteY10" fmla="*/ 10867 h 128043"/>
                <a:gd name="connsiteX11" fmla="*/ 70513 w 129298"/>
                <a:gd name="connsiteY11" fmla="*/ 57664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9 w 129298"/>
                <a:gd name="connsiteY16" fmla="*/ 0 h 128043"/>
                <a:gd name="connsiteX17" fmla="*/ 129299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128"/>
                  </a:lnTo>
                  <a:lnTo>
                    <a:pt x="35999" y="10867"/>
                  </a:lnTo>
                  <a:lnTo>
                    <a:pt x="70513" y="57664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9" y="0"/>
                  </a:lnTo>
                  <a:lnTo>
                    <a:pt x="129299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BCB649E8-0681-9ABB-8621-15014219889A}"/>
                </a:ext>
              </a:extLst>
            </p:cNvPr>
            <p:cNvSpPr/>
            <p:nvPr/>
          </p:nvSpPr>
          <p:spPr>
            <a:xfrm>
              <a:off x="3940547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A773B895-748C-3C6B-D72F-165FA23FB995}"/>
                </a:ext>
              </a:extLst>
            </p:cNvPr>
            <p:cNvSpPr/>
            <p:nvPr/>
          </p:nvSpPr>
          <p:spPr>
            <a:xfrm>
              <a:off x="4370825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6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F0E77475-847A-A0C0-F606-4FD004642709}"/>
                </a:ext>
              </a:extLst>
            </p:cNvPr>
            <p:cNvSpPr/>
            <p:nvPr/>
          </p:nvSpPr>
          <p:spPr>
            <a:xfrm>
              <a:off x="3753428" y="1500171"/>
              <a:ext cx="175540" cy="186224"/>
            </a:xfrm>
            <a:custGeom>
              <a:avLst/>
              <a:gdLst>
                <a:gd name="connsiteX0" fmla="*/ 91518 w 175540"/>
                <a:gd name="connsiteY0" fmla="*/ 186151 h 186224"/>
                <a:gd name="connsiteX1" fmla="*/ 44386 w 175540"/>
                <a:gd name="connsiteY1" fmla="*/ 174618 h 186224"/>
                <a:gd name="connsiteX2" fmla="*/ 11802 w 175540"/>
                <a:gd name="connsiteY2" fmla="*/ 143273 h 186224"/>
                <a:gd name="connsiteX3" fmla="*/ 0 w 175540"/>
                <a:gd name="connsiteY3" fmla="*/ 97955 h 186224"/>
                <a:gd name="connsiteX4" fmla="*/ 7571 w 175540"/>
                <a:gd name="connsiteY4" fmla="*/ 59069 h 186224"/>
                <a:gd name="connsiteX5" fmla="*/ 28353 w 175540"/>
                <a:gd name="connsiteY5" fmla="*/ 28019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4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6 w 175540"/>
                <a:gd name="connsiteY17" fmla="*/ 48053 h 186224"/>
                <a:gd name="connsiteX18" fmla="*/ 20486 w 175540"/>
                <a:gd name="connsiteY18" fmla="*/ 85387 h 186224"/>
                <a:gd name="connsiteX19" fmla="*/ 30951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8" y="186151"/>
                  </a:moveTo>
                  <a:cubicBezTo>
                    <a:pt x="73927" y="186151"/>
                    <a:pt x="58192" y="182307"/>
                    <a:pt x="44386" y="174618"/>
                  </a:cubicBezTo>
                  <a:cubicBezTo>
                    <a:pt x="30580" y="166930"/>
                    <a:pt x="19669" y="156506"/>
                    <a:pt x="11802" y="143273"/>
                  </a:cubicBezTo>
                  <a:cubicBezTo>
                    <a:pt x="3934" y="130039"/>
                    <a:pt x="0" y="114958"/>
                    <a:pt x="0" y="97955"/>
                  </a:cubicBezTo>
                  <a:cubicBezTo>
                    <a:pt x="0" y="83908"/>
                    <a:pt x="2524" y="70971"/>
                    <a:pt x="7571" y="59069"/>
                  </a:cubicBezTo>
                  <a:cubicBezTo>
                    <a:pt x="12618" y="47240"/>
                    <a:pt x="19521" y="36890"/>
                    <a:pt x="28353" y="28019"/>
                  </a:cubicBezTo>
                  <a:cubicBezTo>
                    <a:pt x="37186" y="19147"/>
                    <a:pt x="47429" y="12272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4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69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6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1" y="132183"/>
                  </a:cubicBezTo>
                  <a:cubicBezTo>
                    <a:pt x="37928" y="145121"/>
                    <a:pt x="47206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4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4C57D843-1665-A7F2-3A7D-6B47E53D805F}"/>
                </a:ext>
              </a:extLst>
            </p:cNvPr>
            <p:cNvSpPr/>
            <p:nvPr/>
          </p:nvSpPr>
          <p:spPr>
            <a:xfrm>
              <a:off x="2338418" y="1528411"/>
              <a:ext cx="134642" cy="129004"/>
            </a:xfrm>
            <a:custGeom>
              <a:avLst/>
              <a:gdLst>
                <a:gd name="connsiteX0" fmla="*/ 0 w 134642"/>
                <a:gd name="connsiteY0" fmla="*/ 128043 h 129004"/>
                <a:gd name="connsiteX1" fmla="*/ 0 w 134642"/>
                <a:gd name="connsiteY1" fmla="*/ 124938 h 129004"/>
                <a:gd name="connsiteX2" fmla="*/ 15810 w 134642"/>
                <a:gd name="connsiteY2" fmla="*/ 117176 h 129004"/>
                <a:gd name="connsiteX3" fmla="*/ 15810 w 134642"/>
                <a:gd name="connsiteY3" fmla="*/ 11237 h 129004"/>
                <a:gd name="connsiteX4" fmla="*/ 223 w 134642"/>
                <a:gd name="connsiteY4" fmla="*/ 3105 h 129004"/>
                <a:gd name="connsiteX5" fmla="*/ 223 w 134642"/>
                <a:gd name="connsiteY5" fmla="*/ 0 h 129004"/>
                <a:gd name="connsiteX6" fmla="*/ 30803 w 134642"/>
                <a:gd name="connsiteY6" fmla="*/ 0 h 129004"/>
                <a:gd name="connsiteX7" fmla="*/ 105398 w 134642"/>
                <a:gd name="connsiteY7" fmla="*/ 91375 h 129004"/>
                <a:gd name="connsiteX8" fmla="*/ 105398 w 134642"/>
                <a:gd name="connsiteY8" fmla="*/ 10646 h 129004"/>
                <a:gd name="connsiteX9" fmla="*/ 85358 w 134642"/>
                <a:gd name="connsiteY9" fmla="*/ 3105 h 129004"/>
                <a:gd name="connsiteX10" fmla="*/ 85358 w 134642"/>
                <a:gd name="connsiteY10" fmla="*/ 0 h 129004"/>
                <a:gd name="connsiteX11" fmla="*/ 134643 w 134642"/>
                <a:gd name="connsiteY11" fmla="*/ 0 h 129004"/>
                <a:gd name="connsiteX12" fmla="*/ 134643 w 134642"/>
                <a:gd name="connsiteY12" fmla="*/ 3105 h 129004"/>
                <a:gd name="connsiteX13" fmla="*/ 119056 w 134642"/>
                <a:gd name="connsiteY13" fmla="*/ 10646 h 129004"/>
                <a:gd name="connsiteX14" fmla="*/ 119056 w 134642"/>
                <a:gd name="connsiteY14" fmla="*/ 129005 h 129004"/>
                <a:gd name="connsiteX15" fmla="*/ 110668 w 134642"/>
                <a:gd name="connsiteY15" fmla="*/ 129005 h 129004"/>
                <a:gd name="connsiteX16" fmla="*/ 29393 w 134642"/>
                <a:gd name="connsiteY16" fmla="*/ 29719 h 129004"/>
                <a:gd name="connsiteX17" fmla="*/ 29393 w 134642"/>
                <a:gd name="connsiteY17" fmla="*/ 117398 h 129004"/>
                <a:gd name="connsiteX18" fmla="*/ 49508 w 134642"/>
                <a:gd name="connsiteY18" fmla="*/ 124938 h 129004"/>
                <a:gd name="connsiteX19" fmla="*/ 49508 w 134642"/>
                <a:gd name="connsiteY19" fmla="*/ 128043 h 129004"/>
                <a:gd name="connsiteX20" fmla="*/ 0 w 134642"/>
                <a:gd name="connsiteY20" fmla="*/ 128043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34642" h="129004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1237"/>
                  </a:lnTo>
                  <a:lnTo>
                    <a:pt x="223" y="3105"/>
                  </a:lnTo>
                  <a:lnTo>
                    <a:pt x="223" y="0"/>
                  </a:lnTo>
                  <a:lnTo>
                    <a:pt x="30803" y="0"/>
                  </a:lnTo>
                  <a:lnTo>
                    <a:pt x="105398" y="91375"/>
                  </a:lnTo>
                  <a:lnTo>
                    <a:pt x="105398" y="10646"/>
                  </a:lnTo>
                  <a:lnTo>
                    <a:pt x="85358" y="3105"/>
                  </a:lnTo>
                  <a:lnTo>
                    <a:pt x="85358" y="0"/>
                  </a:lnTo>
                  <a:lnTo>
                    <a:pt x="134643" y="0"/>
                  </a:lnTo>
                  <a:lnTo>
                    <a:pt x="134643" y="3105"/>
                  </a:lnTo>
                  <a:lnTo>
                    <a:pt x="119056" y="10646"/>
                  </a:lnTo>
                  <a:lnTo>
                    <a:pt x="119056" y="129005"/>
                  </a:lnTo>
                  <a:lnTo>
                    <a:pt x="110668" y="129005"/>
                  </a:lnTo>
                  <a:lnTo>
                    <a:pt x="29393" y="29719"/>
                  </a:lnTo>
                  <a:lnTo>
                    <a:pt x="29393" y="117398"/>
                  </a:lnTo>
                  <a:lnTo>
                    <a:pt x="49508" y="124938"/>
                  </a:lnTo>
                  <a:lnTo>
                    <a:pt x="49508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6BD38541-C9F1-37F8-8714-70CCD4DF395D}"/>
                </a:ext>
              </a:extLst>
            </p:cNvPr>
            <p:cNvSpPr/>
            <p:nvPr/>
          </p:nvSpPr>
          <p:spPr>
            <a:xfrm>
              <a:off x="2499113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CEC24F9D-1378-1A9B-AD34-37B5F83E42C7}"/>
                </a:ext>
              </a:extLst>
            </p:cNvPr>
            <p:cNvSpPr/>
            <p:nvPr/>
          </p:nvSpPr>
          <p:spPr>
            <a:xfrm>
              <a:off x="2575119" y="1528411"/>
              <a:ext cx="133084" cy="129004"/>
            </a:xfrm>
            <a:custGeom>
              <a:avLst/>
              <a:gdLst>
                <a:gd name="connsiteX0" fmla="*/ 63313 w 133084"/>
                <a:gd name="connsiteY0" fmla="*/ 129005 h 129004"/>
                <a:gd name="connsiteX1" fmla="*/ 13509 w 133084"/>
                <a:gd name="connsiteY1" fmla="*/ 10054 h 129004"/>
                <a:gd name="connsiteX2" fmla="*/ 0 w 133084"/>
                <a:gd name="connsiteY2" fmla="*/ 3105 h 129004"/>
                <a:gd name="connsiteX3" fmla="*/ 0 w 133084"/>
                <a:gd name="connsiteY3" fmla="*/ 0 h 129004"/>
                <a:gd name="connsiteX4" fmla="*/ 51660 w 133084"/>
                <a:gd name="connsiteY4" fmla="*/ 0 h 129004"/>
                <a:gd name="connsiteX5" fmla="*/ 51660 w 133084"/>
                <a:gd name="connsiteY5" fmla="*/ 3105 h 129004"/>
                <a:gd name="connsiteX6" fmla="*/ 34737 w 133084"/>
                <a:gd name="connsiteY6" fmla="*/ 10498 h 129004"/>
                <a:gd name="connsiteX7" fmla="*/ 71107 w 133084"/>
                <a:gd name="connsiteY7" fmla="*/ 97807 h 129004"/>
                <a:gd name="connsiteX8" fmla="*/ 72146 w 133084"/>
                <a:gd name="connsiteY8" fmla="*/ 97807 h 129004"/>
                <a:gd name="connsiteX9" fmla="*/ 108145 w 133084"/>
                <a:gd name="connsiteY9" fmla="*/ 9906 h 129004"/>
                <a:gd name="connsiteX10" fmla="*/ 91964 w 133084"/>
                <a:gd name="connsiteY10" fmla="*/ 3105 h 129004"/>
                <a:gd name="connsiteX11" fmla="*/ 91964 w 133084"/>
                <a:gd name="connsiteY11" fmla="*/ 0 h 129004"/>
                <a:gd name="connsiteX12" fmla="*/ 133084 w 133084"/>
                <a:gd name="connsiteY12" fmla="*/ 0 h 129004"/>
                <a:gd name="connsiteX13" fmla="*/ 133084 w 133084"/>
                <a:gd name="connsiteY13" fmla="*/ 3105 h 129004"/>
                <a:gd name="connsiteX14" fmla="*/ 121950 w 133084"/>
                <a:gd name="connsiteY14" fmla="*/ 9093 h 129004"/>
                <a:gd name="connsiteX15" fmla="*/ 71107 w 133084"/>
                <a:gd name="connsiteY15" fmla="*/ 129005 h 129004"/>
                <a:gd name="connsiteX16" fmla="*/ 63313 w 133084"/>
                <a:gd name="connsiteY16" fmla="*/ 129005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3084" h="129004">
                  <a:moveTo>
                    <a:pt x="63313" y="129005"/>
                  </a:moveTo>
                  <a:lnTo>
                    <a:pt x="13509" y="10054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1660" y="0"/>
                  </a:lnTo>
                  <a:lnTo>
                    <a:pt x="51660" y="3105"/>
                  </a:lnTo>
                  <a:lnTo>
                    <a:pt x="34737" y="10498"/>
                  </a:lnTo>
                  <a:lnTo>
                    <a:pt x="71107" y="97807"/>
                  </a:lnTo>
                  <a:lnTo>
                    <a:pt x="72146" y="97807"/>
                  </a:lnTo>
                  <a:lnTo>
                    <a:pt x="108145" y="9906"/>
                  </a:lnTo>
                  <a:lnTo>
                    <a:pt x="91964" y="3105"/>
                  </a:lnTo>
                  <a:lnTo>
                    <a:pt x="91964" y="0"/>
                  </a:lnTo>
                  <a:lnTo>
                    <a:pt x="133084" y="0"/>
                  </a:lnTo>
                  <a:lnTo>
                    <a:pt x="133084" y="3105"/>
                  </a:lnTo>
                  <a:lnTo>
                    <a:pt x="121950" y="9093"/>
                  </a:lnTo>
                  <a:lnTo>
                    <a:pt x="71107" y="129005"/>
                  </a:lnTo>
                  <a:lnTo>
                    <a:pt x="63313" y="129005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FEB6194A-59F4-52F5-257F-1F313A27714F}"/>
                </a:ext>
              </a:extLst>
            </p:cNvPr>
            <p:cNvSpPr/>
            <p:nvPr/>
          </p:nvSpPr>
          <p:spPr>
            <a:xfrm>
              <a:off x="2727946" y="1528411"/>
              <a:ext cx="103245" cy="128043"/>
            </a:xfrm>
            <a:custGeom>
              <a:avLst/>
              <a:gdLst>
                <a:gd name="connsiteX0" fmla="*/ 0 w 103245"/>
                <a:gd name="connsiteY0" fmla="*/ 128043 h 128043"/>
                <a:gd name="connsiteX1" fmla="*/ 0 w 103245"/>
                <a:gd name="connsiteY1" fmla="*/ 124938 h 128043"/>
                <a:gd name="connsiteX2" fmla="*/ 15810 w 103245"/>
                <a:gd name="connsiteY2" fmla="*/ 117176 h 128043"/>
                <a:gd name="connsiteX3" fmla="*/ 15810 w 103245"/>
                <a:gd name="connsiteY3" fmla="*/ 10867 h 128043"/>
                <a:gd name="connsiteX4" fmla="*/ 0 w 103245"/>
                <a:gd name="connsiteY4" fmla="*/ 3105 h 128043"/>
                <a:gd name="connsiteX5" fmla="*/ 0 w 103245"/>
                <a:gd name="connsiteY5" fmla="*/ 0 h 128043"/>
                <a:gd name="connsiteX6" fmla="*/ 97828 w 103245"/>
                <a:gd name="connsiteY6" fmla="*/ 0 h 128043"/>
                <a:gd name="connsiteX7" fmla="*/ 97828 w 103245"/>
                <a:gd name="connsiteY7" fmla="*/ 33342 h 128043"/>
                <a:gd name="connsiteX8" fmla="*/ 94710 w 103245"/>
                <a:gd name="connsiteY8" fmla="*/ 33342 h 128043"/>
                <a:gd name="connsiteX9" fmla="*/ 82018 w 103245"/>
                <a:gd name="connsiteY9" fmla="*/ 10646 h 128043"/>
                <a:gd name="connsiteX10" fmla="*/ 36221 w 103245"/>
                <a:gd name="connsiteY10" fmla="*/ 10646 h 128043"/>
                <a:gd name="connsiteX11" fmla="*/ 36221 w 103245"/>
                <a:gd name="connsiteY11" fmla="*/ 59660 h 128043"/>
                <a:gd name="connsiteX12" fmla="*/ 68583 w 103245"/>
                <a:gd name="connsiteY12" fmla="*/ 59660 h 128043"/>
                <a:gd name="connsiteX13" fmla="*/ 78529 w 103245"/>
                <a:gd name="connsiteY13" fmla="*/ 43322 h 128043"/>
                <a:gd name="connsiteX14" fmla="*/ 81647 w 103245"/>
                <a:gd name="connsiteY14" fmla="*/ 43322 h 128043"/>
                <a:gd name="connsiteX15" fmla="*/ 81647 w 103245"/>
                <a:gd name="connsiteY15" fmla="*/ 86200 h 128043"/>
                <a:gd name="connsiteX16" fmla="*/ 78529 w 103245"/>
                <a:gd name="connsiteY16" fmla="*/ 86200 h 128043"/>
                <a:gd name="connsiteX17" fmla="*/ 68583 w 103245"/>
                <a:gd name="connsiteY17" fmla="*/ 70306 h 128043"/>
                <a:gd name="connsiteX18" fmla="*/ 36221 w 103245"/>
                <a:gd name="connsiteY18" fmla="*/ 70306 h 128043"/>
                <a:gd name="connsiteX19" fmla="*/ 36221 w 103245"/>
                <a:gd name="connsiteY19" fmla="*/ 117398 h 128043"/>
                <a:gd name="connsiteX20" fmla="*/ 87288 w 103245"/>
                <a:gd name="connsiteY20" fmla="*/ 117398 h 128043"/>
                <a:gd name="connsiteX21" fmla="*/ 100128 w 103245"/>
                <a:gd name="connsiteY21" fmla="*/ 91745 h 128043"/>
                <a:gd name="connsiteX22" fmla="*/ 103246 w 103245"/>
                <a:gd name="connsiteY22" fmla="*/ 91745 h 128043"/>
                <a:gd name="connsiteX23" fmla="*/ 103246 w 103245"/>
                <a:gd name="connsiteY23" fmla="*/ 128043 h 128043"/>
                <a:gd name="connsiteX24" fmla="*/ 0 w 103245"/>
                <a:gd name="connsiteY2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97828" y="0"/>
                  </a:lnTo>
                  <a:lnTo>
                    <a:pt x="97828" y="33342"/>
                  </a:lnTo>
                  <a:lnTo>
                    <a:pt x="94710" y="33342"/>
                  </a:lnTo>
                  <a:lnTo>
                    <a:pt x="82018" y="10646"/>
                  </a:lnTo>
                  <a:lnTo>
                    <a:pt x="36221" y="10646"/>
                  </a:lnTo>
                  <a:lnTo>
                    <a:pt x="36221" y="59660"/>
                  </a:lnTo>
                  <a:lnTo>
                    <a:pt x="68583" y="59660"/>
                  </a:lnTo>
                  <a:lnTo>
                    <a:pt x="78529" y="43322"/>
                  </a:lnTo>
                  <a:lnTo>
                    <a:pt x="81647" y="43322"/>
                  </a:lnTo>
                  <a:lnTo>
                    <a:pt x="81647" y="86200"/>
                  </a:lnTo>
                  <a:lnTo>
                    <a:pt x="78529" y="86200"/>
                  </a:lnTo>
                  <a:lnTo>
                    <a:pt x="68583" y="70306"/>
                  </a:lnTo>
                  <a:lnTo>
                    <a:pt x="36221" y="70306"/>
                  </a:lnTo>
                  <a:lnTo>
                    <a:pt x="36221" y="117398"/>
                  </a:lnTo>
                  <a:lnTo>
                    <a:pt x="87288" y="117398"/>
                  </a:lnTo>
                  <a:lnTo>
                    <a:pt x="100128" y="91745"/>
                  </a:lnTo>
                  <a:lnTo>
                    <a:pt x="103246" y="91745"/>
                  </a:lnTo>
                  <a:lnTo>
                    <a:pt x="10324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5A4392C5-F0AB-69EE-9D9D-1DD50163A0DE}"/>
                </a:ext>
              </a:extLst>
            </p:cNvPr>
            <p:cNvSpPr/>
            <p:nvPr/>
          </p:nvSpPr>
          <p:spPr>
            <a:xfrm>
              <a:off x="2861624" y="1528411"/>
              <a:ext cx="121208" cy="128043"/>
            </a:xfrm>
            <a:custGeom>
              <a:avLst/>
              <a:gdLst>
                <a:gd name="connsiteX0" fmla="*/ 47726 w 121208"/>
                <a:gd name="connsiteY0" fmla="*/ 10646 h 128043"/>
                <a:gd name="connsiteX1" fmla="*/ 36221 w 121208"/>
                <a:gd name="connsiteY1" fmla="*/ 10646 h 128043"/>
                <a:gd name="connsiteX2" fmla="*/ 36221 w 121208"/>
                <a:gd name="connsiteY2" fmla="*/ 58773 h 128043"/>
                <a:gd name="connsiteX3" fmla="*/ 48914 w 121208"/>
                <a:gd name="connsiteY3" fmla="*/ 58773 h 128043"/>
                <a:gd name="connsiteX4" fmla="*/ 68880 w 121208"/>
                <a:gd name="connsiteY4" fmla="*/ 51897 h 128043"/>
                <a:gd name="connsiteX5" fmla="*/ 76748 w 121208"/>
                <a:gd name="connsiteY5" fmla="*/ 34303 h 128043"/>
                <a:gd name="connsiteX6" fmla="*/ 69029 w 121208"/>
                <a:gd name="connsiteY6" fmla="*/ 16930 h 128043"/>
                <a:gd name="connsiteX7" fmla="*/ 47726 w 121208"/>
                <a:gd name="connsiteY7" fmla="*/ 10646 h 128043"/>
                <a:gd name="connsiteX8" fmla="*/ 0 w 121208"/>
                <a:gd name="connsiteY8" fmla="*/ 128043 h 128043"/>
                <a:gd name="connsiteX9" fmla="*/ 0 w 121208"/>
                <a:gd name="connsiteY9" fmla="*/ 124938 h 128043"/>
                <a:gd name="connsiteX10" fmla="*/ 15810 w 121208"/>
                <a:gd name="connsiteY10" fmla="*/ 117176 h 128043"/>
                <a:gd name="connsiteX11" fmla="*/ 15810 w 121208"/>
                <a:gd name="connsiteY11" fmla="*/ 10867 h 128043"/>
                <a:gd name="connsiteX12" fmla="*/ 0 w 121208"/>
                <a:gd name="connsiteY12" fmla="*/ 3105 h 128043"/>
                <a:gd name="connsiteX13" fmla="*/ 0 w 121208"/>
                <a:gd name="connsiteY13" fmla="*/ 0 h 128043"/>
                <a:gd name="connsiteX14" fmla="*/ 54184 w 121208"/>
                <a:gd name="connsiteY14" fmla="*/ 0 h 128043"/>
                <a:gd name="connsiteX15" fmla="*/ 86397 w 121208"/>
                <a:gd name="connsiteY15" fmla="*/ 8428 h 128043"/>
                <a:gd name="connsiteX16" fmla="*/ 98199 w 121208"/>
                <a:gd name="connsiteY16" fmla="*/ 31641 h 128043"/>
                <a:gd name="connsiteX17" fmla="*/ 90776 w 121208"/>
                <a:gd name="connsiteY17" fmla="*/ 50863 h 128043"/>
                <a:gd name="connsiteX18" fmla="*/ 71330 w 121208"/>
                <a:gd name="connsiteY18" fmla="*/ 63652 h 128043"/>
                <a:gd name="connsiteX19" fmla="*/ 108145 w 121208"/>
                <a:gd name="connsiteY19" fmla="*/ 117767 h 128043"/>
                <a:gd name="connsiteX20" fmla="*/ 121208 w 121208"/>
                <a:gd name="connsiteY20" fmla="*/ 124938 h 128043"/>
                <a:gd name="connsiteX21" fmla="*/ 121208 w 121208"/>
                <a:gd name="connsiteY21" fmla="*/ 128043 h 128043"/>
                <a:gd name="connsiteX22" fmla="*/ 89811 w 121208"/>
                <a:gd name="connsiteY22" fmla="*/ 128043 h 128043"/>
                <a:gd name="connsiteX23" fmla="*/ 52402 w 121208"/>
                <a:gd name="connsiteY23" fmla="*/ 69049 h 128043"/>
                <a:gd name="connsiteX24" fmla="*/ 36221 w 121208"/>
                <a:gd name="connsiteY24" fmla="*/ 69049 h 128043"/>
                <a:gd name="connsiteX25" fmla="*/ 36221 w 121208"/>
                <a:gd name="connsiteY25" fmla="*/ 116954 h 128043"/>
                <a:gd name="connsiteX26" fmla="*/ 50844 w 121208"/>
                <a:gd name="connsiteY26" fmla="*/ 124938 h 128043"/>
                <a:gd name="connsiteX27" fmla="*/ 50844 w 121208"/>
                <a:gd name="connsiteY27" fmla="*/ 128043 h 128043"/>
                <a:gd name="connsiteX28" fmla="*/ 0 w 121208"/>
                <a:gd name="connsiteY28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21208" h="128043">
                  <a:moveTo>
                    <a:pt x="47726" y="10646"/>
                  </a:moveTo>
                  <a:lnTo>
                    <a:pt x="36221" y="10646"/>
                  </a:lnTo>
                  <a:lnTo>
                    <a:pt x="36221" y="58773"/>
                  </a:lnTo>
                  <a:lnTo>
                    <a:pt x="48914" y="58773"/>
                  </a:lnTo>
                  <a:cubicBezTo>
                    <a:pt x="56930" y="58773"/>
                    <a:pt x="63610" y="56481"/>
                    <a:pt x="68880" y="51897"/>
                  </a:cubicBezTo>
                  <a:cubicBezTo>
                    <a:pt x="74150" y="47314"/>
                    <a:pt x="76748" y="41474"/>
                    <a:pt x="76748" y="34303"/>
                  </a:cubicBezTo>
                  <a:cubicBezTo>
                    <a:pt x="76748" y="27132"/>
                    <a:pt x="74150" y="21143"/>
                    <a:pt x="69029" y="16930"/>
                  </a:cubicBezTo>
                  <a:cubicBezTo>
                    <a:pt x="63907" y="12716"/>
                    <a:pt x="56782" y="10646"/>
                    <a:pt x="47726" y="10646"/>
                  </a:cubicBezTo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4184" y="0"/>
                  </a:lnTo>
                  <a:cubicBezTo>
                    <a:pt x="67841" y="0"/>
                    <a:pt x="78604" y="2809"/>
                    <a:pt x="86397" y="8428"/>
                  </a:cubicBezTo>
                  <a:cubicBezTo>
                    <a:pt x="94265" y="14046"/>
                    <a:pt x="98199" y="21809"/>
                    <a:pt x="98199" y="31641"/>
                  </a:cubicBezTo>
                  <a:cubicBezTo>
                    <a:pt x="98199" y="38886"/>
                    <a:pt x="95749" y="45318"/>
                    <a:pt x="90776" y="50863"/>
                  </a:cubicBezTo>
                  <a:cubicBezTo>
                    <a:pt x="85803" y="56407"/>
                    <a:pt x="79346" y="60695"/>
                    <a:pt x="71330" y="63652"/>
                  </a:cubicBezTo>
                  <a:lnTo>
                    <a:pt x="108145" y="117767"/>
                  </a:lnTo>
                  <a:lnTo>
                    <a:pt x="121208" y="124938"/>
                  </a:lnTo>
                  <a:lnTo>
                    <a:pt x="121208" y="128043"/>
                  </a:lnTo>
                  <a:lnTo>
                    <a:pt x="89811" y="128043"/>
                  </a:lnTo>
                  <a:lnTo>
                    <a:pt x="52402" y="69049"/>
                  </a:lnTo>
                  <a:lnTo>
                    <a:pt x="36221" y="69049"/>
                  </a:lnTo>
                  <a:lnTo>
                    <a:pt x="36221" y="116954"/>
                  </a:lnTo>
                  <a:lnTo>
                    <a:pt x="50844" y="124938"/>
                  </a:lnTo>
                  <a:lnTo>
                    <a:pt x="50844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47D4951C-E4CF-18F4-0DB7-FD980E9745A0}"/>
                </a:ext>
              </a:extLst>
            </p:cNvPr>
            <p:cNvSpPr/>
            <p:nvPr/>
          </p:nvSpPr>
          <p:spPr>
            <a:xfrm>
              <a:off x="2997751" y="1526341"/>
              <a:ext cx="83873" cy="132035"/>
            </a:xfrm>
            <a:custGeom>
              <a:avLst/>
              <a:gdLst>
                <a:gd name="connsiteX0" fmla="*/ 40675 w 83873"/>
                <a:gd name="connsiteY0" fmla="*/ 132036 h 132035"/>
                <a:gd name="connsiteX1" fmla="*/ 19743 w 83873"/>
                <a:gd name="connsiteY1" fmla="*/ 129744 h 132035"/>
                <a:gd name="connsiteX2" fmla="*/ 1930 w 83873"/>
                <a:gd name="connsiteY2" fmla="*/ 122942 h 132035"/>
                <a:gd name="connsiteX3" fmla="*/ 0 w 83873"/>
                <a:gd name="connsiteY3" fmla="*/ 90932 h 132035"/>
                <a:gd name="connsiteX4" fmla="*/ 3117 w 83873"/>
                <a:gd name="connsiteY4" fmla="*/ 90932 h 132035"/>
                <a:gd name="connsiteX5" fmla="*/ 13435 w 83873"/>
                <a:gd name="connsiteY5" fmla="*/ 112075 h 132035"/>
                <a:gd name="connsiteX6" fmla="*/ 26869 w 83873"/>
                <a:gd name="connsiteY6" fmla="*/ 120207 h 132035"/>
                <a:gd name="connsiteX7" fmla="*/ 40155 w 83873"/>
                <a:gd name="connsiteY7" fmla="*/ 122721 h 132035"/>
                <a:gd name="connsiteX8" fmla="*/ 57969 w 83873"/>
                <a:gd name="connsiteY8" fmla="*/ 116880 h 132035"/>
                <a:gd name="connsiteX9" fmla="*/ 64501 w 83873"/>
                <a:gd name="connsiteY9" fmla="*/ 100986 h 132035"/>
                <a:gd name="connsiteX10" fmla="*/ 60864 w 83873"/>
                <a:gd name="connsiteY10" fmla="*/ 88270 h 132035"/>
                <a:gd name="connsiteX11" fmla="*/ 50175 w 83873"/>
                <a:gd name="connsiteY11" fmla="*/ 79694 h 132035"/>
                <a:gd name="connsiteX12" fmla="*/ 32733 w 83873"/>
                <a:gd name="connsiteY12" fmla="*/ 70897 h 132035"/>
                <a:gd name="connsiteX13" fmla="*/ 11505 w 83873"/>
                <a:gd name="connsiteY13" fmla="*/ 56999 h 132035"/>
                <a:gd name="connsiteX14" fmla="*/ 4082 w 83873"/>
                <a:gd name="connsiteY14" fmla="*/ 36520 h 132035"/>
                <a:gd name="connsiteX15" fmla="*/ 7496 w 83873"/>
                <a:gd name="connsiteY15" fmla="*/ 23066 h 132035"/>
                <a:gd name="connsiteX16" fmla="*/ 16775 w 83873"/>
                <a:gd name="connsiteY16" fmla="*/ 11385 h 132035"/>
                <a:gd name="connsiteX17" fmla="*/ 29838 w 83873"/>
                <a:gd name="connsiteY17" fmla="*/ 3105 h 132035"/>
                <a:gd name="connsiteX18" fmla="*/ 44831 w 83873"/>
                <a:gd name="connsiteY18" fmla="*/ 0 h 132035"/>
                <a:gd name="connsiteX19" fmla="*/ 61977 w 83873"/>
                <a:gd name="connsiteY19" fmla="*/ 2144 h 132035"/>
                <a:gd name="connsiteX20" fmla="*/ 77787 w 83873"/>
                <a:gd name="connsiteY20" fmla="*/ 8354 h 132035"/>
                <a:gd name="connsiteX21" fmla="*/ 79717 w 83873"/>
                <a:gd name="connsiteY21" fmla="*/ 39404 h 132035"/>
                <a:gd name="connsiteX22" fmla="*/ 76599 w 83873"/>
                <a:gd name="connsiteY22" fmla="*/ 39404 h 132035"/>
                <a:gd name="connsiteX23" fmla="*/ 66505 w 83873"/>
                <a:gd name="connsiteY23" fmla="*/ 18630 h 132035"/>
                <a:gd name="connsiteX24" fmla="*/ 55223 w 83873"/>
                <a:gd name="connsiteY24" fmla="*/ 11681 h 132035"/>
                <a:gd name="connsiteX25" fmla="*/ 43718 w 83873"/>
                <a:gd name="connsiteY25" fmla="*/ 9537 h 132035"/>
                <a:gd name="connsiteX26" fmla="*/ 29764 w 83873"/>
                <a:gd name="connsiteY26" fmla="*/ 15155 h 132035"/>
                <a:gd name="connsiteX27" fmla="*/ 24197 w 83873"/>
                <a:gd name="connsiteY27" fmla="*/ 29349 h 132035"/>
                <a:gd name="connsiteX28" fmla="*/ 30135 w 83873"/>
                <a:gd name="connsiteY28" fmla="*/ 44283 h 132035"/>
                <a:gd name="connsiteX29" fmla="*/ 49359 w 83873"/>
                <a:gd name="connsiteY29" fmla="*/ 55890 h 132035"/>
                <a:gd name="connsiteX30" fmla="*/ 68731 w 83873"/>
                <a:gd name="connsiteY30" fmla="*/ 66683 h 132035"/>
                <a:gd name="connsiteX31" fmla="*/ 80162 w 83873"/>
                <a:gd name="connsiteY31" fmla="*/ 78216 h 132035"/>
                <a:gd name="connsiteX32" fmla="*/ 83873 w 83873"/>
                <a:gd name="connsiteY32" fmla="*/ 94554 h 132035"/>
                <a:gd name="connsiteX33" fmla="*/ 80014 w 83873"/>
                <a:gd name="connsiteY33" fmla="*/ 110670 h 132035"/>
                <a:gd name="connsiteX34" fmla="*/ 69696 w 83873"/>
                <a:gd name="connsiteY34" fmla="*/ 122425 h 132035"/>
                <a:gd name="connsiteX35" fmla="*/ 55742 w 83873"/>
                <a:gd name="connsiteY35" fmla="*/ 129596 h 132035"/>
                <a:gd name="connsiteX36" fmla="*/ 40823 w 83873"/>
                <a:gd name="connsiteY36" fmla="*/ 132036 h 132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873" h="132035">
                  <a:moveTo>
                    <a:pt x="40675" y="132036"/>
                  </a:moveTo>
                  <a:cubicBezTo>
                    <a:pt x="32510" y="132036"/>
                    <a:pt x="25533" y="131296"/>
                    <a:pt x="19743" y="129744"/>
                  </a:cubicBezTo>
                  <a:cubicBezTo>
                    <a:pt x="13954" y="128191"/>
                    <a:pt x="8016" y="125900"/>
                    <a:pt x="1930" y="122942"/>
                  </a:cubicBezTo>
                  <a:lnTo>
                    <a:pt x="0" y="90932"/>
                  </a:lnTo>
                  <a:lnTo>
                    <a:pt x="3117" y="90932"/>
                  </a:lnTo>
                  <a:lnTo>
                    <a:pt x="13435" y="112075"/>
                  </a:lnTo>
                  <a:cubicBezTo>
                    <a:pt x="17962" y="115845"/>
                    <a:pt x="22490" y="118507"/>
                    <a:pt x="26869" y="120207"/>
                  </a:cubicBezTo>
                  <a:cubicBezTo>
                    <a:pt x="31322" y="121907"/>
                    <a:pt x="35702" y="122721"/>
                    <a:pt x="40155" y="122721"/>
                  </a:cubicBezTo>
                  <a:cubicBezTo>
                    <a:pt x="47652" y="122721"/>
                    <a:pt x="53664" y="120798"/>
                    <a:pt x="57969" y="116880"/>
                  </a:cubicBezTo>
                  <a:cubicBezTo>
                    <a:pt x="62274" y="113036"/>
                    <a:pt x="64501" y="107713"/>
                    <a:pt x="64501" y="100986"/>
                  </a:cubicBezTo>
                  <a:cubicBezTo>
                    <a:pt x="64501" y="95663"/>
                    <a:pt x="63313" y="91449"/>
                    <a:pt x="60864" y="88270"/>
                  </a:cubicBezTo>
                  <a:cubicBezTo>
                    <a:pt x="58488" y="85091"/>
                    <a:pt x="54926" y="82282"/>
                    <a:pt x="50175" y="79694"/>
                  </a:cubicBezTo>
                  <a:cubicBezTo>
                    <a:pt x="45425" y="77181"/>
                    <a:pt x="39636" y="74224"/>
                    <a:pt x="32733" y="70897"/>
                  </a:cubicBezTo>
                  <a:cubicBezTo>
                    <a:pt x="23529" y="66535"/>
                    <a:pt x="16403" y="61878"/>
                    <a:pt x="11505" y="56999"/>
                  </a:cubicBezTo>
                  <a:cubicBezTo>
                    <a:pt x="6532" y="52119"/>
                    <a:pt x="4082" y="45318"/>
                    <a:pt x="4082" y="36520"/>
                  </a:cubicBezTo>
                  <a:cubicBezTo>
                    <a:pt x="4082" y="31863"/>
                    <a:pt x="5196" y="27353"/>
                    <a:pt x="7496" y="23066"/>
                  </a:cubicBezTo>
                  <a:cubicBezTo>
                    <a:pt x="9797" y="18704"/>
                    <a:pt x="12841" y="14860"/>
                    <a:pt x="16775" y="11385"/>
                  </a:cubicBezTo>
                  <a:cubicBezTo>
                    <a:pt x="20708" y="7984"/>
                    <a:pt x="25014" y="5249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8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505" y="18630"/>
                  </a:lnTo>
                  <a:cubicBezTo>
                    <a:pt x="62348" y="15377"/>
                    <a:pt x="58563" y="13085"/>
                    <a:pt x="55223" y="11681"/>
                  </a:cubicBezTo>
                  <a:cubicBezTo>
                    <a:pt x="51883" y="10276"/>
                    <a:pt x="48023" y="9537"/>
                    <a:pt x="43718" y="9537"/>
                  </a:cubicBezTo>
                  <a:cubicBezTo>
                    <a:pt x="38151" y="9537"/>
                    <a:pt x="33475" y="11385"/>
                    <a:pt x="29764" y="15155"/>
                  </a:cubicBezTo>
                  <a:cubicBezTo>
                    <a:pt x="26053" y="18926"/>
                    <a:pt x="24197" y="23657"/>
                    <a:pt x="24197" y="29349"/>
                  </a:cubicBezTo>
                  <a:cubicBezTo>
                    <a:pt x="24197" y="35707"/>
                    <a:pt x="26201" y="40660"/>
                    <a:pt x="30135" y="44283"/>
                  </a:cubicBezTo>
                  <a:cubicBezTo>
                    <a:pt x="34069" y="47905"/>
                    <a:pt x="40526" y="51750"/>
                    <a:pt x="49359" y="55890"/>
                  </a:cubicBezTo>
                  <a:cubicBezTo>
                    <a:pt x="57152" y="59660"/>
                    <a:pt x="63610" y="63208"/>
                    <a:pt x="68731" y="66683"/>
                  </a:cubicBezTo>
                  <a:cubicBezTo>
                    <a:pt x="73853" y="70084"/>
                    <a:pt x="77638" y="73928"/>
                    <a:pt x="80162" y="78216"/>
                  </a:cubicBezTo>
                  <a:cubicBezTo>
                    <a:pt x="82611" y="82504"/>
                    <a:pt x="83873" y="87901"/>
                    <a:pt x="83873" y="94554"/>
                  </a:cubicBezTo>
                  <a:cubicBezTo>
                    <a:pt x="83873" y="100616"/>
                    <a:pt x="82611" y="106013"/>
                    <a:pt x="80014" y="110670"/>
                  </a:cubicBezTo>
                  <a:cubicBezTo>
                    <a:pt x="77416" y="115328"/>
                    <a:pt x="74001" y="119246"/>
                    <a:pt x="69696" y="122425"/>
                  </a:cubicBezTo>
                  <a:cubicBezTo>
                    <a:pt x="65392" y="125604"/>
                    <a:pt x="60789" y="127970"/>
                    <a:pt x="55742" y="129596"/>
                  </a:cubicBezTo>
                  <a:cubicBezTo>
                    <a:pt x="50769" y="131222"/>
                    <a:pt x="45796" y="132036"/>
                    <a:pt x="40823" y="132036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F39D4D6F-3BEB-2328-ECE6-124A158ACB08}"/>
                </a:ext>
              </a:extLst>
            </p:cNvPr>
            <p:cNvSpPr/>
            <p:nvPr/>
          </p:nvSpPr>
          <p:spPr>
            <a:xfrm>
              <a:off x="3116807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3F092AB0-7A0F-4FDB-921C-D5DC7B832757}"/>
                </a:ext>
              </a:extLst>
            </p:cNvPr>
            <p:cNvSpPr/>
            <p:nvPr/>
          </p:nvSpPr>
          <p:spPr>
            <a:xfrm>
              <a:off x="3197563" y="1528411"/>
              <a:ext cx="115715" cy="128043"/>
            </a:xfrm>
            <a:custGeom>
              <a:avLst/>
              <a:gdLst>
                <a:gd name="connsiteX0" fmla="*/ 28057 w 115715"/>
                <a:gd name="connsiteY0" fmla="*/ 128043 h 128043"/>
                <a:gd name="connsiteX1" fmla="*/ 28057 w 115715"/>
                <a:gd name="connsiteY1" fmla="*/ 124938 h 128043"/>
                <a:gd name="connsiteX2" fmla="*/ 47726 w 115715"/>
                <a:gd name="connsiteY2" fmla="*/ 117176 h 128043"/>
                <a:gd name="connsiteX3" fmla="*/ 47726 w 115715"/>
                <a:gd name="connsiteY3" fmla="*/ 10646 h 128043"/>
                <a:gd name="connsiteX4" fmla="*/ 16997 w 115715"/>
                <a:gd name="connsiteY4" fmla="*/ 10646 h 128043"/>
                <a:gd name="connsiteX5" fmla="*/ 3118 w 115715"/>
                <a:gd name="connsiteY5" fmla="*/ 39995 h 128043"/>
                <a:gd name="connsiteX6" fmla="*/ 0 w 115715"/>
                <a:gd name="connsiteY6" fmla="*/ 39995 h 128043"/>
                <a:gd name="connsiteX7" fmla="*/ 0 w 115715"/>
                <a:gd name="connsiteY7" fmla="*/ 0 h 128043"/>
                <a:gd name="connsiteX8" fmla="*/ 115715 w 115715"/>
                <a:gd name="connsiteY8" fmla="*/ 0 h 128043"/>
                <a:gd name="connsiteX9" fmla="*/ 115715 w 115715"/>
                <a:gd name="connsiteY9" fmla="*/ 39995 h 128043"/>
                <a:gd name="connsiteX10" fmla="*/ 112598 w 115715"/>
                <a:gd name="connsiteY10" fmla="*/ 39995 h 128043"/>
                <a:gd name="connsiteX11" fmla="*/ 99015 w 115715"/>
                <a:gd name="connsiteY11" fmla="*/ 10646 h 128043"/>
                <a:gd name="connsiteX12" fmla="*/ 67989 w 115715"/>
                <a:gd name="connsiteY12" fmla="*/ 10646 h 128043"/>
                <a:gd name="connsiteX13" fmla="*/ 67989 w 115715"/>
                <a:gd name="connsiteY13" fmla="*/ 117176 h 128043"/>
                <a:gd name="connsiteX14" fmla="*/ 87881 w 115715"/>
                <a:gd name="connsiteY14" fmla="*/ 124938 h 128043"/>
                <a:gd name="connsiteX15" fmla="*/ 87881 w 115715"/>
                <a:gd name="connsiteY15" fmla="*/ 128043 h 128043"/>
                <a:gd name="connsiteX16" fmla="*/ 28057 w 115715"/>
                <a:gd name="connsiteY16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5715" h="128043">
                  <a:moveTo>
                    <a:pt x="28057" y="128043"/>
                  </a:moveTo>
                  <a:lnTo>
                    <a:pt x="28057" y="124938"/>
                  </a:lnTo>
                  <a:lnTo>
                    <a:pt x="47726" y="117176"/>
                  </a:lnTo>
                  <a:lnTo>
                    <a:pt x="47726" y="10646"/>
                  </a:lnTo>
                  <a:lnTo>
                    <a:pt x="16997" y="10646"/>
                  </a:lnTo>
                  <a:lnTo>
                    <a:pt x="3118" y="39995"/>
                  </a:lnTo>
                  <a:lnTo>
                    <a:pt x="0" y="39995"/>
                  </a:lnTo>
                  <a:lnTo>
                    <a:pt x="0" y="0"/>
                  </a:lnTo>
                  <a:lnTo>
                    <a:pt x="115715" y="0"/>
                  </a:lnTo>
                  <a:lnTo>
                    <a:pt x="115715" y="39995"/>
                  </a:lnTo>
                  <a:lnTo>
                    <a:pt x="112598" y="39995"/>
                  </a:lnTo>
                  <a:lnTo>
                    <a:pt x="99015" y="10646"/>
                  </a:lnTo>
                  <a:lnTo>
                    <a:pt x="67989" y="10646"/>
                  </a:lnTo>
                  <a:lnTo>
                    <a:pt x="67989" y="117176"/>
                  </a:lnTo>
                  <a:lnTo>
                    <a:pt x="87881" y="124938"/>
                  </a:lnTo>
                  <a:lnTo>
                    <a:pt x="87881" y="128043"/>
                  </a:lnTo>
                  <a:lnTo>
                    <a:pt x="28057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648A53DB-0AB8-2587-294D-1ADCD1494B12}"/>
                </a:ext>
              </a:extLst>
            </p:cNvPr>
            <p:cNvSpPr/>
            <p:nvPr/>
          </p:nvSpPr>
          <p:spPr>
            <a:xfrm>
              <a:off x="3331686" y="1528411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054 h 128043"/>
                <a:gd name="connsiteX10" fmla="*/ 35999 w 129298"/>
                <a:gd name="connsiteY10" fmla="*/ 10867 h 128043"/>
                <a:gd name="connsiteX11" fmla="*/ 70513 w 129298"/>
                <a:gd name="connsiteY11" fmla="*/ 57590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8 w 129298"/>
                <a:gd name="connsiteY16" fmla="*/ 0 h 128043"/>
                <a:gd name="connsiteX17" fmla="*/ 129298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054"/>
                  </a:lnTo>
                  <a:lnTo>
                    <a:pt x="35999" y="10867"/>
                  </a:lnTo>
                  <a:lnTo>
                    <a:pt x="70513" y="57590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8" y="0"/>
                  </a:lnTo>
                  <a:lnTo>
                    <a:pt x="129298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75D23DF3-992D-01FF-E17F-9D28C6AB16F9}"/>
                </a:ext>
              </a:extLst>
            </p:cNvPr>
            <p:cNvSpPr/>
            <p:nvPr/>
          </p:nvSpPr>
          <p:spPr>
            <a:xfrm>
              <a:off x="2137047" y="1497066"/>
              <a:ext cx="183259" cy="183415"/>
            </a:xfrm>
            <a:custGeom>
              <a:avLst/>
              <a:gdLst>
                <a:gd name="connsiteX0" fmla="*/ 91741 w 183259"/>
                <a:gd name="connsiteY0" fmla="*/ 183416 h 183415"/>
                <a:gd name="connsiteX1" fmla="*/ 55891 w 183259"/>
                <a:gd name="connsiteY1" fmla="*/ 176023 h 183415"/>
                <a:gd name="connsiteX2" fmla="*/ 31026 w 183259"/>
                <a:gd name="connsiteY2" fmla="*/ 153031 h 183415"/>
                <a:gd name="connsiteX3" fmla="*/ 21970 w 183259"/>
                <a:gd name="connsiteY3" fmla="*/ 112519 h 183415"/>
                <a:gd name="connsiteX4" fmla="*/ 21970 w 183259"/>
                <a:gd name="connsiteY4" fmla="*/ 13677 h 183415"/>
                <a:gd name="connsiteX5" fmla="*/ 0 w 183259"/>
                <a:gd name="connsiteY5" fmla="*/ 5471 h 183415"/>
                <a:gd name="connsiteX6" fmla="*/ 0 w 183259"/>
                <a:gd name="connsiteY6" fmla="*/ 0 h 183415"/>
                <a:gd name="connsiteX7" fmla="*/ 65392 w 183259"/>
                <a:gd name="connsiteY7" fmla="*/ 0 h 183415"/>
                <a:gd name="connsiteX8" fmla="*/ 65392 w 183259"/>
                <a:gd name="connsiteY8" fmla="*/ 5471 h 183415"/>
                <a:gd name="connsiteX9" fmla="*/ 43421 w 183259"/>
                <a:gd name="connsiteY9" fmla="*/ 13677 h 183415"/>
                <a:gd name="connsiteX10" fmla="*/ 43421 w 183259"/>
                <a:gd name="connsiteY10" fmla="*/ 108674 h 183415"/>
                <a:gd name="connsiteX11" fmla="*/ 50398 w 183259"/>
                <a:gd name="connsiteY11" fmla="*/ 144677 h 183415"/>
                <a:gd name="connsiteX12" fmla="*/ 69771 w 183259"/>
                <a:gd name="connsiteY12" fmla="*/ 163677 h 183415"/>
                <a:gd name="connsiteX13" fmla="*/ 98050 w 183259"/>
                <a:gd name="connsiteY13" fmla="*/ 169443 h 183415"/>
                <a:gd name="connsiteX14" fmla="*/ 121950 w 183259"/>
                <a:gd name="connsiteY14" fmla="*/ 164120 h 183415"/>
                <a:gd name="connsiteX15" fmla="*/ 139096 w 183259"/>
                <a:gd name="connsiteY15" fmla="*/ 147265 h 183415"/>
                <a:gd name="connsiteX16" fmla="*/ 145554 w 183259"/>
                <a:gd name="connsiteY16" fmla="*/ 117176 h 183415"/>
                <a:gd name="connsiteX17" fmla="*/ 145554 w 183259"/>
                <a:gd name="connsiteY17" fmla="*/ 13159 h 183415"/>
                <a:gd name="connsiteX18" fmla="*/ 118091 w 183259"/>
                <a:gd name="connsiteY18" fmla="*/ 5471 h 183415"/>
                <a:gd name="connsiteX19" fmla="*/ 118091 w 183259"/>
                <a:gd name="connsiteY19" fmla="*/ 0 h 183415"/>
                <a:gd name="connsiteX20" fmla="*/ 183260 w 183259"/>
                <a:gd name="connsiteY20" fmla="*/ 0 h 183415"/>
                <a:gd name="connsiteX21" fmla="*/ 183260 w 183259"/>
                <a:gd name="connsiteY21" fmla="*/ 5471 h 183415"/>
                <a:gd name="connsiteX22" fmla="*/ 161512 w 183259"/>
                <a:gd name="connsiteY22" fmla="*/ 13381 h 183415"/>
                <a:gd name="connsiteX23" fmla="*/ 161512 w 183259"/>
                <a:gd name="connsiteY23" fmla="*/ 112519 h 183415"/>
                <a:gd name="connsiteX24" fmla="*/ 152457 w 183259"/>
                <a:gd name="connsiteY24" fmla="*/ 153031 h 183415"/>
                <a:gd name="connsiteX25" fmla="*/ 127591 w 183259"/>
                <a:gd name="connsiteY25" fmla="*/ 176023 h 183415"/>
                <a:gd name="connsiteX26" fmla="*/ 91741 w 183259"/>
                <a:gd name="connsiteY26" fmla="*/ 183416 h 183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3259" h="183415">
                  <a:moveTo>
                    <a:pt x="91741" y="183416"/>
                  </a:moveTo>
                  <a:cubicBezTo>
                    <a:pt x="78381" y="183416"/>
                    <a:pt x="66431" y="180976"/>
                    <a:pt x="55891" y="176023"/>
                  </a:cubicBezTo>
                  <a:cubicBezTo>
                    <a:pt x="45351" y="171070"/>
                    <a:pt x="37038" y="163455"/>
                    <a:pt x="31026" y="153031"/>
                  </a:cubicBezTo>
                  <a:cubicBezTo>
                    <a:pt x="24939" y="142607"/>
                    <a:pt x="21970" y="129152"/>
                    <a:pt x="21970" y="112519"/>
                  </a:cubicBezTo>
                  <a:lnTo>
                    <a:pt x="21970" y="13677"/>
                  </a:lnTo>
                  <a:lnTo>
                    <a:pt x="0" y="5471"/>
                  </a:lnTo>
                  <a:lnTo>
                    <a:pt x="0" y="0"/>
                  </a:lnTo>
                  <a:lnTo>
                    <a:pt x="65392" y="0"/>
                  </a:lnTo>
                  <a:lnTo>
                    <a:pt x="65392" y="5471"/>
                  </a:lnTo>
                  <a:lnTo>
                    <a:pt x="43421" y="13677"/>
                  </a:lnTo>
                  <a:lnTo>
                    <a:pt x="43421" y="108674"/>
                  </a:lnTo>
                  <a:cubicBezTo>
                    <a:pt x="43421" y="123830"/>
                    <a:pt x="45796" y="135806"/>
                    <a:pt x="50398" y="144677"/>
                  </a:cubicBezTo>
                  <a:cubicBezTo>
                    <a:pt x="55074" y="153549"/>
                    <a:pt x="61532" y="159906"/>
                    <a:pt x="69771" y="163677"/>
                  </a:cubicBezTo>
                  <a:cubicBezTo>
                    <a:pt x="78010" y="167521"/>
                    <a:pt x="87436" y="169443"/>
                    <a:pt x="98050" y="169443"/>
                  </a:cubicBezTo>
                  <a:cubicBezTo>
                    <a:pt x="106809" y="169443"/>
                    <a:pt x="114825" y="167669"/>
                    <a:pt x="121950" y="164120"/>
                  </a:cubicBezTo>
                  <a:cubicBezTo>
                    <a:pt x="129076" y="160572"/>
                    <a:pt x="134791" y="154953"/>
                    <a:pt x="139096" y="147265"/>
                  </a:cubicBezTo>
                  <a:cubicBezTo>
                    <a:pt x="143401" y="139576"/>
                    <a:pt x="145554" y="129522"/>
                    <a:pt x="145554" y="117176"/>
                  </a:cubicBezTo>
                  <a:lnTo>
                    <a:pt x="145554" y="13159"/>
                  </a:lnTo>
                  <a:lnTo>
                    <a:pt x="118091" y="5471"/>
                  </a:lnTo>
                  <a:lnTo>
                    <a:pt x="118091" y="0"/>
                  </a:lnTo>
                  <a:lnTo>
                    <a:pt x="183260" y="0"/>
                  </a:lnTo>
                  <a:lnTo>
                    <a:pt x="183260" y="5471"/>
                  </a:lnTo>
                  <a:lnTo>
                    <a:pt x="161512" y="13381"/>
                  </a:lnTo>
                  <a:lnTo>
                    <a:pt x="161512" y="112519"/>
                  </a:lnTo>
                  <a:cubicBezTo>
                    <a:pt x="161512" y="129152"/>
                    <a:pt x="158469" y="142607"/>
                    <a:pt x="152457" y="153031"/>
                  </a:cubicBezTo>
                  <a:cubicBezTo>
                    <a:pt x="146370" y="163455"/>
                    <a:pt x="138131" y="171070"/>
                    <a:pt x="127591" y="176023"/>
                  </a:cubicBezTo>
                  <a:cubicBezTo>
                    <a:pt x="117052" y="180976"/>
                    <a:pt x="105101" y="183416"/>
                    <a:pt x="91741" y="183416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E072A93A-9EE0-6680-5193-A3A4A9DED882}"/>
                </a:ext>
              </a:extLst>
            </p:cNvPr>
            <p:cNvSpPr/>
            <p:nvPr/>
          </p:nvSpPr>
          <p:spPr>
            <a:xfrm>
              <a:off x="942530" y="948344"/>
              <a:ext cx="936468" cy="932658"/>
            </a:xfrm>
            <a:custGeom>
              <a:avLst/>
              <a:gdLst>
                <a:gd name="connsiteX0" fmla="*/ 911204 w 936468"/>
                <a:gd name="connsiteY0" fmla="*/ 315553 h 932658"/>
                <a:gd name="connsiteX1" fmla="*/ 619577 w 936468"/>
                <a:gd name="connsiteY1" fmla="*/ 907495 h 932658"/>
                <a:gd name="connsiteX2" fmla="*/ 25264 w 936468"/>
                <a:gd name="connsiteY2" fmla="*/ 617032 h 932658"/>
                <a:gd name="connsiteX3" fmla="*/ 316891 w 936468"/>
                <a:gd name="connsiteY3" fmla="*/ 25163 h 932658"/>
                <a:gd name="connsiteX4" fmla="*/ 911204 w 936468"/>
                <a:gd name="connsiteY4" fmla="*/ 315627 h 932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6468" h="932658">
                  <a:moveTo>
                    <a:pt x="911204" y="315553"/>
                  </a:moveTo>
                  <a:cubicBezTo>
                    <a:pt x="994781" y="559220"/>
                    <a:pt x="864220" y="824252"/>
                    <a:pt x="619577" y="907495"/>
                  </a:cubicBezTo>
                  <a:cubicBezTo>
                    <a:pt x="374934" y="990738"/>
                    <a:pt x="108841" y="860699"/>
                    <a:pt x="25264" y="617032"/>
                  </a:cubicBezTo>
                  <a:cubicBezTo>
                    <a:pt x="-58312" y="373439"/>
                    <a:pt x="72248" y="108406"/>
                    <a:pt x="316891" y="25163"/>
                  </a:cubicBezTo>
                  <a:cubicBezTo>
                    <a:pt x="561534" y="-58080"/>
                    <a:pt x="827628" y="71960"/>
                    <a:pt x="911204" y="315627"/>
                  </a:cubicBezTo>
                </a:path>
              </a:pathLst>
            </a:custGeom>
            <a:solidFill>
              <a:srgbClr val="A80050"/>
            </a:solidFill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4147DB50-E9FD-2B58-4F56-D1BD3BCC6F7B}"/>
                </a:ext>
              </a:extLst>
            </p:cNvPr>
            <p:cNvSpPr/>
            <p:nvPr/>
          </p:nvSpPr>
          <p:spPr>
            <a:xfrm>
              <a:off x="1009472" y="1005518"/>
              <a:ext cx="808411" cy="817053"/>
            </a:xfrm>
            <a:custGeom>
              <a:avLst/>
              <a:gdLst>
                <a:gd name="connsiteX0" fmla="*/ 808412 w 808411"/>
                <a:gd name="connsiteY0" fmla="*/ 341991 h 817053"/>
                <a:gd name="connsiteX1" fmla="*/ 806704 w 808411"/>
                <a:gd name="connsiteY1" fmla="*/ 342435 h 817053"/>
                <a:gd name="connsiteX2" fmla="*/ 800173 w 808411"/>
                <a:gd name="connsiteY2" fmla="*/ 334968 h 817053"/>
                <a:gd name="connsiteX3" fmla="*/ 777163 w 808411"/>
                <a:gd name="connsiteY3" fmla="*/ 341030 h 817053"/>
                <a:gd name="connsiteX4" fmla="*/ 778796 w 808411"/>
                <a:gd name="connsiteY4" fmla="*/ 345466 h 817053"/>
                <a:gd name="connsiteX5" fmla="*/ 774343 w 808411"/>
                <a:gd name="connsiteY5" fmla="*/ 348793 h 817053"/>
                <a:gd name="connsiteX6" fmla="*/ 772042 w 808411"/>
                <a:gd name="connsiteY6" fmla="*/ 342287 h 817053"/>
                <a:gd name="connsiteX7" fmla="*/ 741758 w 808411"/>
                <a:gd name="connsiteY7" fmla="*/ 350271 h 817053"/>
                <a:gd name="connsiteX8" fmla="*/ 739754 w 808411"/>
                <a:gd name="connsiteY8" fmla="*/ 359956 h 817053"/>
                <a:gd name="connsiteX9" fmla="*/ 738047 w 808411"/>
                <a:gd name="connsiteY9" fmla="*/ 360399 h 817053"/>
                <a:gd name="connsiteX10" fmla="*/ 730625 w 808411"/>
                <a:gd name="connsiteY10" fmla="*/ 332307 h 817053"/>
                <a:gd name="connsiteX11" fmla="*/ 732332 w 808411"/>
                <a:gd name="connsiteY11" fmla="*/ 331863 h 817053"/>
                <a:gd name="connsiteX12" fmla="*/ 738863 w 808411"/>
                <a:gd name="connsiteY12" fmla="*/ 339256 h 817053"/>
                <a:gd name="connsiteX13" fmla="*/ 766994 w 808411"/>
                <a:gd name="connsiteY13" fmla="*/ 331863 h 817053"/>
                <a:gd name="connsiteX14" fmla="*/ 765139 w 808411"/>
                <a:gd name="connsiteY14" fmla="*/ 328758 h 817053"/>
                <a:gd name="connsiteX15" fmla="*/ 730476 w 808411"/>
                <a:gd name="connsiteY15" fmla="*/ 304658 h 817053"/>
                <a:gd name="connsiteX16" fmla="*/ 729734 w 808411"/>
                <a:gd name="connsiteY16" fmla="*/ 304879 h 817053"/>
                <a:gd name="connsiteX17" fmla="*/ 727656 w 808411"/>
                <a:gd name="connsiteY17" fmla="*/ 314342 h 817053"/>
                <a:gd name="connsiteX18" fmla="*/ 725948 w 808411"/>
                <a:gd name="connsiteY18" fmla="*/ 314786 h 817053"/>
                <a:gd name="connsiteX19" fmla="*/ 718526 w 808411"/>
                <a:gd name="connsiteY19" fmla="*/ 286693 h 817053"/>
                <a:gd name="connsiteX20" fmla="*/ 720233 w 808411"/>
                <a:gd name="connsiteY20" fmla="*/ 286250 h 817053"/>
                <a:gd name="connsiteX21" fmla="*/ 726765 w 808411"/>
                <a:gd name="connsiteY21" fmla="*/ 293716 h 817053"/>
                <a:gd name="connsiteX22" fmla="*/ 785105 w 808411"/>
                <a:gd name="connsiteY22" fmla="*/ 278413 h 817053"/>
                <a:gd name="connsiteX23" fmla="*/ 787109 w 808411"/>
                <a:gd name="connsiteY23" fmla="*/ 268729 h 817053"/>
                <a:gd name="connsiteX24" fmla="*/ 788816 w 808411"/>
                <a:gd name="connsiteY24" fmla="*/ 268285 h 817053"/>
                <a:gd name="connsiteX25" fmla="*/ 796239 w 808411"/>
                <a:gd name="connsiteY25" fmla="*/ 296378 h 817053"/>
                <a:gd name="connsiteX26" fmla="*/ 794532 w 808411"/>
                <a:gd name="connsiteY26" fmla="*/ 296821 h 817053"/>
                <a:gd name="connsiteX27" fmla="*/ 788074 w 808411"/>
                <a:gd name="connsiteY27" fmla="*/ 289576 h 817053"/>
                <a:gd name="connsiteX28" fmla="*/ 740348 w 808411"/>
                <a:gd name="connsiteY28" fmla="*/ 302144 h 817053"/>
                <a:gd name="connsiteX29" fmla="*/ 750294 w 808411"/>
                <a:gd name="connsiteY29" fmla="*/ 307097 h 817053"/>
                <a:gd name="connsiteX30" fmla="*/ 769221 w 808411"/>
                <a:gd name="connsiteY30" fmla="*/ 325727 h 817053"/>
                <a:gd name="connsiteX31" fmla="*/ 772190 w 808411"/>
                <a:gd name="connsiteY31" fmla="*/ 330606 h 817053"/>
                <a:gd name="connsiteX32" fmla="*/ 797204 w 808411"/>
                <a:gd name="connsiteY32" fmla="*/ 324027 h 817053"/>
                <a:gd name="connsiteX33" fmla="*/ 799208 w 808411"/>
                <a:gd name="connsiteY33" fmla="*/ 314416 h 817053"/>
                <a:gd name="connsiteX34" fmla="*/ 800915 w 808411"/>
                <a:gd name="connsiteY34" fmla="*/ 313973 h 817053"/>
                <a:gd name="connsiteX35" fmla="*/ 808337 w 808411"/>
                <a:gd name="connsiteY35" fmla="*/ 342065 h 817053"/>
                <a:gd name="connsiteX36" fmla="*/ 783398 w 808411"/>
                <a:gd name="connsiteY36" fmla="*/ 455988 h 817053"/>
                <a:gd name="connsiteX37" fmla="*/ 771745 w 808411"/>
                <a:gd name="connsiteY37" fmla="*/ 468408 h 817053"/>
                <a:gd name="connsiteX38" fmla="*/ 784214 w 808411"/>
                <a:gd name="connsiteY38" fmla="*/ 480015 h 817053"/>
                <a:gd name="connsiteX39" fmla="*/ 795868 w 808411"/>
                <a:gd name="connsiteY39" fmla="*/ 467669 h 817053"/>
                <a:gd name="connsiteX40" fmla="*/ 783398 w 808411"/>
                <a:gd name="connsiteY40" fmla="*/ 456062 h 817053"/>
                <a:gd name="connsiteX41" fmla="*/ 744208 w 808411"/>
                <a:gd name="connsiteY41" fmla="*/ 631494 h 817053"/>
                <a:gd name="connsiteX42" fmla="*/ 745618 w 808411"/>
                <a:gd name="connsiteY42" fmla="*/ 632529 h 817053"/>
                <a:gd name="connsiteX43" fmla="*/ 727581 w 808411"/>
                <a:gd name="connsiteY43" fmla="*/ 657960 h 817053"/>
                <a:gd name="connsiteX44" fmla="*/ 726171 w 808411"/>
                <a:gd name="connsiteY44" fmla="*/ 656925 h 817053"/>
                <a:gd name="connsiteX45" fmla="*/ 728324 w 808411"/>
                <a:gd name="connsiteY45" fmla="*/ 646353 h 817053"/>
                <a:gd name="connsiteX46" fmla="*/ 705611 w 808411"/>
                <a:gd name="connsiteY46" fmla="*/ 630385 h 817053"/>
                <a:gd name="connsiteX47" fmla="*/ 664491 w 808411"/>
                <a:gd name="connsiteY47" fmla="*/ 631124 h 817053"/>
                <a:gd name="connsiteX48" fmla="*/ 657365 w 808411"/>
                <a:gd name="connsiteY48" fmla="*/ 634525 h 817053"/>
                <a:gd name="connsiteX49" fmla="*/ 655955 w 808411"/>
                <a:gd name="connsiteY49" fmla="*/ 633490 h 817053"/>
                <a:gd name="connsiteX50" fmla="*/ 672359 w 808411"/>
                <a:gd name="connsiteY50" fmla="*/ 610350 h 817053"/>
                <a:gd name="connsiteX51" fmla="*/ 673769 w 808411"/>
                <a:gd name="connsiteY51" fmla="*/ 611385 h 817053"/>
                <a:gd name="connsiteX52" fmla="*/ 672359 w 808411"/>
                <a:gd name="connsiteY52" fmla="*/ 620183 h 817053"/>
                <a:gd name="connsiteX53" fmla="*/ 672730 w 808411"/>
                <a:gd name="connsiteY53" fmla="*/ 620405 h 817053"/>
                <a:gd name="connsiteX54" fmla="*/ 705685 w 808411"/>
                <a:gd name="connsiteY54" fmla="*/ 619813 h 817053"/>
                <a:gd name="connsiteX55" fmla="*/ 694255 w 808411"/>
                <a:gd name="connsiteY55" fmla="*/ 590242 h 817053"/>
                <a:gd name="connsiteX56" fmla="*/ 693884 w 808411"/>
                <a:gd name="connsiteY56" fmla="*/ 590020 h 817053"/>
                <a:gd name="connsiteX57" fmla="*/ 685867 w 808411"/>
                <a:gd name="connsiteY57" fmla="*/ 594308 h 817053"/>
                <a:gd name="connsiteX58" fmla="*/ 684457 w 808411"/>
                <a:gd name="connsiteY58" fmla="*/ 593273 h 817053"/>
                <a:gd name="connsiteX59" fmla="*/ 698189 w 808411"/>
                <a:gd name="connsiteY59" fmla="*/ 573904 h 817053"/>
                <a:gd name="connsiteX60" fmla="*/ 699599 w 808411"/>
                <a:gd name="connsiteY60" fmla="*/ 574939 h 817053"/>
                <a:gd name="connsiteX61" fmla="*/ 698411 w 808411"/>
                <a:gd name="connsiteY61" fmla="*/ 582849 h 817053"/>
                <a:gd name="connsiteX62" fmla="*/ 712143 w 808411"/>
                <a:gd name="connsiteY62" fmla="*/ 620848 h 817053"/>
                <a:gd name="connsiteX63" fmla="*/ 734930 w 808411"/>
                <a:gd name="connsiteY63" fmla="*/ 636891 h 817053"/>
                <a:gd name="connsiteX64" fmla="*/ 744282 w 808411"/>
                <a:gd name="connsiteY64" fmla="*/ 631346 h 817053"/>
                <a:gd name="connsiteX65" fmla="*/ 176467 w 808411"/>
                <a:gd name="connsiteY65" fmla="*/ 73854 h 817053"/>
                <a:gd name="connsiteX66" fmla="*/ 209348 w 808411"/>
                <a:gd name="connsiteY66" fmla="*/ 124273 h 817053"/>
                <a:gd name="connsiteX67" fmla="*/ 204152 w 808411"/>
                <a:gd name="connsiteY67" fmla="*/ 132849 h 817053"/>
                <a:gd name="connsiteX68" fmla="*/ 205117 w 808411"/>
                <a:gd name="connsiteY68" fmla="*/ 134327 h 817053"/>
                <a:gd name="connsiteX69" fmla="*/ 229834 w 808411"/>
                <a:gd name="connsiteY69" fmla="*/ 118359 h 817053"/>
                <a:gd name="connsiteX70" fmla="*/ 228869 w 808411"/>
                <a:gd name="connsiteY70" fmla="*/ 116880 h 817053"/>
                <a:gd name="connsiteX71" fmla="*/ 218997 w 808411"/>
                <a:gd name="connsiteY71" fmla="*/ 118063 h 817053"/>
                <a:gd name="connsiteX72" fmla="*/ 186116 w 808411"/>
                <a:gd name="connsiteY72" fmla="*/ 67644 h 817053"/>
                <a:gd name="connsiteX73" fmla="*/ 191237 w 808411"/>
                <a:gd name="connsiteY73" fmla="*/ 59142 h 817053"/>
                <a:gd name="connsiteX74" fmla="*/ 190272 w 808411"/>
                <a:gd name="connsiteY74" fmla="*/ 57664 h 817053"/>
                <a:gd name="connsiteX75" fmla="*/ 165556 w 808411"/>
                <a:gd name="connsiteY75" fmla="*/ 73632 h 817053"/>
                <a:gd name="connsiteX76" fmla="*/ 166521 w 808411"/>
                <a:gd name="connsiteY76" fmla="*/ 75111 h 817053"/>
                <a:gd name="connsiteX77" fmla="*/ 176467 w 808411"/>
                <a:gd name="connsiteY77" fmla="*/ 73854 h 817053"/>
                <a:gd name="connsiteX78" fmla="*/ 278451 w 808411"/>
                <a:gd name="connsiteY78" fmla="*/ 19369 h 817053"/>
                <a:gd name="connsiteX79" fmla="*/ 278005 w 808411"/>
                <a:gd name="connsiteY79" fmla="*/ 17669 h 817053"/>
                <a:gd name="connsiteX80" fmla="*/ 307695 w 808411"/>
                <a:gd name="connsiteY80" fmla="*/ 10646 h 817053"/>
                <a:gd name="connsiteX81" fmla="*/ 308140 w 808411"/>
                <a:gd name="connsiteY81" fmla="*/ 12346 h 817053"/>
                <a:gd name="connsiteX82" fmla="*/ 299382 w 808411"/>
                <a:gd name="connsiteY82" fmla="*/ 18926 h 817053"/>
                <a:gd name="connsiteX83" fmla="*/ 313410 w 808411"/>
                <a:gd name="connsiteY83" fmla="*/ 77551 h 817053"/>
                <a:gd name="connsiteX84" fmla="*/ 338795 w 808411"/>
                <a:gd name="connsiteY84" fmla="*/ 71562 h 817053"/>
                <a:gd name="connsiteX85" fmla="*/ 342061 w 808411"/>
                <a:gd name="connsiteY85" fmla="*/ 51380 h 817053"/>
                <a:gd name="connsiteX86" fmla="*/ 343768 w 808411"/>
                <a:gd name="connsiteY86" fmla="*/ 50936 h 817053"/>
                <a:gd name="connsiteX87" fmla="*/ 349558 w 808411"/>
                <a:gd name="connsiteY87" fmla="*/ 75185 h 817053"/>
                <a:gd name="connsiteX88" fmla="*/ 294929 w 808411"/>
                <a:gd name="connsiteY88" fmla="*/ 88122 h 817053"/>
                <a:gd name="connsiteX89" fmla="*/ 294483 w 808411"/>
                <a:gd name="connsiteY89" fmla="*/ 86422 h 817053"/>
                <a:gd name="connsiteX90" fmla="*/ 302128 w 808411"/>
                <a:gd name="connsiteY90" fmla="*/ 80064 h 817053"/>
                <a:gd name="connsiteX91" fmla="*/ 288174 w 808411"/>
                <a:gd name="connsiteY91" fmla="*/ 21587 h 817053"/>
                <a:gd name="connsiteX92" fmla="*/ 278451 w 808411"/>
                <a:gd name="connsiteY92" fmla="*/ 19369 h 817053"/>
                <a:gd name="connsiteX93" fmla="*/ 326400 w 808411"/>
                <a:gd name="connsiteY93" fmla="*/ 806038 h 817053"/>
                <a:gd name="connsiteX94" fmla="*/ 301015 w 808411"/>
                <a:gd name="connsiteY94" fmla="*/ 800124 h 817053"/>
                <a:gd name="connsiteX95" fmla="*/ 314821 w 808411"/>
                <a:gd name="connsiteY95" fmla="*/ 741499 h 817053"/>
                <a:gd name="connsiteX96" fmla="*/ 325583 w 808411"/>
                <a:gd name="connsiteY96" fmla="*/ 739503 h 817053"/>
                <a:gd name="connsiteX97" fmla="*/ 325954 w 808411"/>
                <a:gd name="connsiteY97" fmla="*/ 737802 h 817053"/>
                <a:gd name="connsiteX98" fmla="*/ 296265 w 808411"/>
                <a:gd name="connsiteY98" fmla="*/ 730853 h 817053"/>
                <a:gd name="connsiteX99" fmla="*/ 295893 w 808411"/>
                <a:gd name="connsiteY99" fmla="*/ 732554 h 817053"/>
                <a:gd name="connsiteX100" fmla="*/ 303539 w 808411"/>
                <a:gd name="connsiteY100" fmla="*/ 738837 h 817053"/>
                <a:gd name="connsiteX101" fmla="*/ 289807 w 808411"/>
                <a:gd name="connsiteY101" fmla="*/ 797388 h 817053"/>
                <a:gd name="connsiteX102" fmla="*/ 280084 w 808411"/>
                <a:gd name="connsiteY102" fmla="*/ 799606 h 817053"/>
                <a:gd name="connsiteX103" fmla="*/ 279713 w 808411"/>
                <a:gd name="connsiteY103" fmla="*/ 801307 h 817053"/>
                <a:gd name="connsiteX104" fmla="*/ 334416 w 808411"/>
                <a:gd name="connsiteY104" fmla="*/ 814096 h 817053"/>
                <a:gd name="connsiteX105" fmla="*/ 340131 w 808411"/>
                <a:gd name="connsiteY105" fmla="*/ 789848 h 817053"/>
                <a:gd name="connsiteX106" fmla="*/ 338424 w 808411"/>
                <a:gd name="connsiteY106" fmla="*/ 789478 h 817053"/>
                <a:gd name="connsiteX107" fmla="*/ 326474 w 808411"/>
                <a:gd name="connsiteY107" fmla="*/ 806112 h 817053"/>
                <a:gd name="connsiteX108" fmla="*/ 511812 w 808411"/>
                <a:gd name="connsiteY108" fmla="*/ 731814 h 817053"/>
                <a:gd name="connsiteX109" fmla="*/ 512109 w 808411"/>
                <a:gd name="connsiteY109" fmla="*/ 733515 h 817053"/>
                <a:gd name="connsiteX110" fmla="*/ 505503 w 808411"/>
                <a:gd name="connsiteY110" fmla="*/ 738690 h 817053"/>
                <a:gd name="connsiteX111" fmla="*/ 496893 w 808411"/>
                <a:gd name="connsiteY111" fmla="*/ 808478 h 817053"/>
                <a:gd name="connsiteX112" fmla="*/ 492439 w 808411"/>
                <a:gd name="connsiteY112" fmla="*/ 809291 h 817053"/>
                <a:gd name="connsiteX113" fmla="*/ 463714 w 808411"/>
                <a:gd name="connsiteY113" fmla="*/ 760942 h 817053"/>
                <a:gd name="connsiteX114" fmla="*/ 462972 w 808411"/>
                <a:gd name="connsiteY114" fmla="*/ 761090 h 817053"/>
                <a:gd name="connsiteX115" fmla="*/ 452432 w 808411"/>
                <a:gd name="connsiteY115" fmla="*/ 816314 h 817053"/>
                <a:gd name="connsiteX116" fmla="*/ 448127 w 808411"/>
                <a:gd name="connsiteY116" fmla="*/ 817053 h 817053"/>
                <a:gd name="connsiteX117" fmla="*/ 416211 w 808411"/>
                <a:gd name="connsiteY117" fmla="*/ 754510 h 817053"/>
                <a:gd name="connsiteX118" fmla="*/ 407230 w 808411"/>
                <a:gd name="connsiteY118" fmla="*/ 751997 h 817053"/>
                <a:gd name="connsiteX119" fmla="*/ 406933 w 808411"/>
                <a:gd name="connsiteY119" fmla="*/ 750296 h 817053"/>
                <a:gd name="connsiteX120" fmla="*/ 436103 w 808411"/>
                <a:gd name="connsiteY120" fmla="*/ 745121 h 817053"/>
                <a:gd name="connsiteX121" fmla="*/ 436400 w 808411"/>
                <a:gd name="connsiteY121" fmla="*/ 746822 h 817053"/>
                <a:gd name="connsiteX122" fmla="*/ 427864 w 808411"/>
                <a:gd name="connsiteY122" fmla="*/ 752440 h 817053"/>
                <a:gd name="connsiteX123" fmla="*/ 449241 w 808411"/>
                <a:gd name="connsiteY123" fmla="*/ 795688 h 817053"/>
                <a:gd name="connsiteX124" fmla="*/ 449909 w 808411"/>
                <a:gd name="connsiteY124" fmla="*/ 795540 h 817053"/>
                <a:gd name="connsiteX125" fmla="*/ 459484 w 808411"/>
                <a:gd name="connsiteY125" fmla="*/ 740390 h 817053"/>
                <a:gd name="connsiteX126" fmla="*/ 464011 w 808411"/>
                <a:gd name="connsiteY126" fmla="*/ 739577 h 817053"/>
                <a:gd name="connsiteX127" fmla="*/ 492291 w 808411"/>
                <a:gd name="connsiteY127" fmla="*/ 788074 h 817053"/>
                <a:gd name="connsiteX128" fmla="*/ 492959 w 808411"/>
                <a:gd name="connsiteY128" fmla="*/ 788074 h 817053"/>
                <a:gd name="connsiteX129" fmla="*/ 498006 w 808411"/>
                <a:gd name="connsiteY129" fmla="*/ 740168 h 817053"/>
                <a:gd name="connsiteX130" fmla="*/ 488060 w 808411"/>
                <a:gd name="connsiteY130" fmla="*/ 737655 h 817053"/>
                <a:gd name="connsiteX131" fmla="*/ 487763 w 808411"/>
                <a:gd name="connsiteY131" fmla="*/ 735954 h 817053"/>
                <a:gd name="connsiteX132" fmla="*/ 511886 w 808411"/>
                <a:gd name="connsiteY132" fmla="*/ 731740 h 817053"/>
                <a:gd name="connsiteX133" fmla="*/ 193241 w 808411"/>
                <a:gd name="connsiteY133" fmla="*/ 719246 h 817053"/>
                <a:gd name="connsiteX134" fmla="*/ 167263 w 808411"/>
                <a:gd name="connsiteY134" fmla="*/ 717472 h 817053"/>
                <a:gd name="connsiteX135" fmla="*/ 167263 w 808411"/>
                <a:gd name="connsiteY135" fmla="*/ 717472 h 817053"/>
                <a:gd name="connsiteX136" fmla="*/ 198140 w 808411"/>
                <a:gd name="connsiteY136" fmla="*/ 697364 h 817053"/>
                <a:gd name="connsiteX137" fmla="*/ 193316 w 808411"/>
                <a:gd name="connsiteY137" fmla="*/ 719246 h 817053"/>
                <a:gd name="connsiteX138" fmla="*/ 203633 w 808411"/>
                <a:gd name="connsiteY138" fmla="*/ 723017 h 817053"/>
                <a:gd name="connsiteX139" fmla="*/ 211204 w 808411"/>
                <a:gd name="connsiteY139" fmla="*/ 687827 h 817053"/>
                <a:gd name="connsiteX140" fmla="*/ 206156 w 808411"/>
                <a:gd name="connsiteY140" fmla="*/ 684352 h 817053"/>
                <a:gd name="connsiteX141" fmla="*/ 143957 w 808411"/>
                <a:gd name="connsiteY141" fmla="*/ 724126 h 817053"/>
                <a:gd name="connsiteX142" fmla="*/ 136163 w 808411"/>
                <a:gd name="connsiteY142" fmla="*/ 723165 h 817053"/>
                <a:gd name="connsiteX143" fmla="*/ 135124 w 808411"/>
                <a:gd name="connsiteY143" fmla="*/ 724643 h 817053"/>
                <a:gd name="connsiteX144" fmla="*/ 154793 w 808411"/>
                <a:gd name="connsiteY144" fmla="*/ 738172 h 817053"/>
                <a:gd name="connsiteX145" fmla="*/ 155832 w 808411"/>
                <a:gd name="connsiteY145" fmla="*/ 736693 h 817053"/>
                <a:gd name="connsiteX146" fmla="*/ 150414 w 808411"/>
                <a:gd name="connsiteY146" fmla="*/ 728487 h 817053"/>
                <a:gd name="connsiteX147" fmla="*/ 192054 w 808411"/>
                <a:gd name="connsiteY147" fmla="*/ 724052 h 817053"/>
                <a:gd name="connsiteX148" fmla="*/ 185745 w 808411"/>
                <a:gd name="connsiteY148" fmla="*/ 752588 h 817053"/>
                <a:gd name="connsiteX149" fmla="*/ 175502 w 808411"/>
                <a:gd name="connsiteY149" fmla="*/ 750222 h 817053"/>
                <a:gd name="connsiteX150" fmla="*/ 174463 w 808411"/>
                <a:gd name="connsiteY150" fmla="*/ 751701 h 817053"/>
                <a:gd name="connsiteX151" fmla="*/ 198511 w 808411"/>
                <a:gd name="connsiteY151" fmla="*/ 768261 h 817053"/>
                <a:gd name="connsiteX152" fmla="*/ 199550 w 808411"/>
                <a:gd name="connsiteY152" fmla="*/ 766782 h 817053"/>
                <a:gd name="connsiteX153" fmla="*/ 195691 w 808411"/>
                <a:gd name="connsiteY153" fmla="*/ 759315 h 817053"/>
                <a:gd name="connsiteX154" fmla="*/ 202445 w 808411"/>
                <a:gd name="connsiteY154" fmla="*/ 728044 h 817053"/>
                <a:gd name="connsiteX155" fmla="*/ 211649 w 808411"/>
                <a:gd name="connsiteY155" fmla="*/ 733071 h 817053"/>
                <a:gd name="connsiteX156" fmla="*/ 212837 w 808411"/>
                <a:gd name="connsiteY156" fmla="*/ 727748 h 817053"/>
                <a:gd name="connsiteX157" fmla="*/ 203633 w 808411"/>
                <a:gd name="connsiteY157" fmla="*/ 722869 h 817053"/>
                <a:gd name="connsiteX158" fmla="*/ 203633 w 808411"/>
                <a:gd name="connsiteY158" fmla="*/ 722869 h 817053"/>
                <a:gd name="connsiteX159" fmla="*/ 44422 w 808411"/>
                <a:gd name="connsiteY159" fmla="*/ 467004 h 817053"/>
                <a:gd name="connsiteX160" fmla="*/ 33214 w 808411"/>
                <a:gd name="connsiteY160" fmla="*/ 478906 h 817053"/>
                <a:gd name="connsiteX161" fmla="*/ 21264 w 808411"/>
                <a:gd name="connsiteY161" fmla="*/ 467743 h 817053"/>
                <a:gd name="connsiteX162" fmla="*/ 32472 w 808411"/>
                <a:gd name="connsiteY162" fmla="*/ 455841 h 817053"/>
                <a:gd name="connsiteX163" fmla="*/ 44422 w 808411"/>
                <a:gd name="connsiteY163" fmla="*/ 467004 h 817053"/>
                <a:gd name="connsiteX164" fmla="*/ 67654 w 808411"/>
                <a:gd name="connsiteY164" fmla="*/ 343470 h 817053"/>
                <a:gd name="connsiteX165" fmla="*/ 73592 w 808411"/>
                <a:gd name="connsiteY165" fmla="*/ 329793 h 817053"/>
                <a:gd name="connsiteX166" fmla="*/ 74705 w 808411"/>
                <a:gd name="connsiteY166" fmla="*/ 320035 h 817053"/>
                <a:gd name="connsiteX167" fmla="*/ 73815 w 808411"/>
                <a:gd name="connsiteY167" fmla="*/ 309907 h 817053"/>
                <a:gd name="connsiteX168" fmla="*/ 70846 w 808411"/>
                <a:gd name="connsiteY168" fmla="*/ 301109 h 817053"/>
                <a:gd name="connsiteX169" fmla="*/ 53923 w 808411"/>
                <a:gd name="connsiteY169" fmla="*/ 297117 h 817053"/>
                <a:gd name="connsiteX170" fmla="*/ 50954 w 808411"/>
                <a:gd name="connsiteY170" fmla="*/ 288541 h 817053"/>
                <a:gd name="connsiteX171" fmla="*/ 49246 w 808411"/>
                <a:gd name="connsiteY171" fmla="*/ 288098 h 817053"/>
                <a:gd name="connsiteX172" fmla="*/ 42566 w 808411"/>
                <a:gd name="connsiteY172" fmla="*/ 316264 h 817053"/>
                <a:gd name="connsiteX173" fmla="*/ 44273 w 808411"/>
                <a:gd name="connsiteY173" fmla="*/ 316708 h 817053"/>
                <a:gd name="connsiteX174" fmla="*/ 50954 w 808411"/>
                <a:gd name="connsiteY174" fmla="*/ 308206 h 817053"/>
                <a:gd name="connsiteX175" fmla="*/ 69287 w 808411"/>
                <a:gd name="connsiteY175" fmla="*/ 312494 h 817053"/>
                <a:gd name="connsiteX176" fmla="*/ 69287 w 808411"/>
                <a:gd name="connsiteY176" fmla="*/ 319000 h 817053"/>
                <a:gd name="connsiteX177" fmla="*/ 68174 w 808411"/>
                <a:gd name="connsiteY177" fmla="*/ 325210 h 817053"/>
                <a:gd name="connsiteX178" fmla="*/ 60900 w 808411"/>
                <a:gd name="connsiteY178" fmla="*/ 338295 h 817053"/>
                <a:gd name="connsiteX179" fmla="*/ 47242 w 808411"/>
                <a:gd name="connsiteY179" fmla="*/ 345614 h 817053"/>
                <a:gd name="connsiteX180" fmla="*/ 28538 w 808411"/>
                <a:gd name="connsiteY180" fmla="*/ 345170 h 817053"/>
                <a:gd name="connsiteX181" fmla="*/ 14658 w 808411"/>
                <a:gd name="connsiteY181" fmla="*/ 338221 h 817053"/>
                <a:gd name="connsiteX182" fmla="*/ 6864 w 808411"/>
                <a:gd name="connsiteY182" fmla="*/ 326097 h 817053"/>
                <a:gd name="connsiteX183" fmla="*/ 6568 w 808411"/>
                <a:gd name="connsiteY183" fmla="*/ 311163 h 817053"/>
                <a:gd name="connsiteX184" fmla="*/ 9314 w 808411"/>
                <a:gd name="connsiteY184" fmla="*/ 304510 h 817053"/>
                <a:gd name="connsiteX185" fmla="*/ 14881 w 808411"/>
                <a:gd name="connsiteY185" fmla="*/ 298226 h 817053"/>
                <a:gd name="connsiteX186" fmla="*/ 29577 w 808411"/>
                <a:gd name="connsiteY186" fmla="*/ 293568 h 817053"/>
                <a:gd name="connsiteX187" fmla="*/ 29948 w 808411"/>
                <a:gd name="connsiteY187" fmla="*/ 291868 h 817053"/>
                <a:gd name="connsiteX188" fmla="*/ 11763 w 808411"/>
                <a:gd name="connsiteY188" fmla="*/ 288246 h 817053"/>
                <a:gd name="connsiteX189" fmla="*/ 7607 w 808411"/>
                <a:gd name="connsiteY189" fmla="*/ 293790 h 817053"/>
                <a:gd name="connsiteX190" fmla="*/ 4118 w 808411"/>
                <a:gd name="connsiteY190" fmla="*/ 300444 h 817053"/>
                <a:gd name="connsiteX191" fmla="*/ 1149 w 808411"/>
                <a:gd name="connsiteY191" fmla="*/ 309907 h 817053"/>
                <a:gd name="connsiteX192" fmla="*/ 481 w 808411"/>
                <a:gd name="connsiteY192" fmla="*/ 325431 h 817053"/>
                <a:gd name="connsiteX193" fmla="*/ 5603 w 808411"/>
                <a:gd name="connsiteY193" fmla="*/ 339626 h 817053"/>
                <a:gd name="connsiteX194" fmla="*/ 15771 w 808411"/>
                <a:gd name="connsiteY194" fmla="*/ 350863 h 817053"/>
                <a:gd name="connsiteX195" fmla="*/ 30245 w 808411"/>
                <a:gd name="connsiteY195" fmla="*/ 357516 h 817053"/>
                <a:gd name="connsiteX196" fmla="*/ 44719 w 808411"/>
                <a:gd name="connsiteY196" fmla="*/ 358034 h 817053"/>
                <a:gd name="connsiteX197" fmla="*/ 57485 w 808411"/>
                <a:gd name="connsiteY197" fmla="*/ 353081 h 817053"/>
                <a:gd name="connsiteX198" fmla="*/ 67431 w 808411"/>
                <a:gd name="connsiteY198" fmla="*/ 343396 h 817053"/>
                <a:gd name="connsiteX199" fmla="*/ 128073 w 808411"/>
                <a:gd name="connsiteY199" fmla="*/ 612420 h 817053"/>
                <a:gd name="connsiteX200" fmla="*/ 129186 w 808411"/>
                <a:gd name="connsiteY200" fmla="*/ 619222 h 817053"/>
                <a:gd name="connsiteX201" fmla="*/ 114044 w 808411"/>
                <a:gd name="connsiteY201" fmla="*/ 629793 h 817053"/>
                <a:gd name="connsiteX202" fmla="*/ 113079 w 808411"/>
                <a:gd name="connsiteY202" fmla="*/ 628315 h 817053"/>
                <a:gd name="connsiteX203" fmla="*/ 119834 w 808411"/>
                <a:gd name="connsiteY203" fmla="*/ 614490 h 817053"/>
                <a:gd name="connsiteX204" fmla="*/ 119091 w 808411"/>
                <a:gd name="connsiteY204" fmla="*/ 606210 h 817053"/>
                <a:gd name="connsiteX205" fmla="*/ 116122 w 808411"/>
                <a:gd name="connsiteY205" fmla="*/ 599631 h 817053"/>
                <a:gd name="connsiteX206" fmla="*/ 105063 w 808411"/>
                <a:gd name="connsiteY206" fmla="*/ 589503 h 817053"/>
                <a:gd name="connsiteX207" fmla="*/ 90886 w 808411"/>
                <a:gd name="connsiteY207" fmla="*/ 586767 h 817053"/>
                <a:gd name="connsiteX208" fmla="*/ 76264 w 808411"/>
                <a:gd name="connsiteY208" fmla="*/ 591942 h 817053"/>
                <a:gd name="connsiteX209" fmla="*/ 63052 w 808411"/>
                <a:gd name="connsiteY209" fmla="*/ 605101 h 817053"/>
                <a:gd name="connsiteX210" fmla="*/ 58970 w 808411"/>
                <a:gd name="connsiteY210" fmla="*/ 620035 h 817053"/>
                <a:gd name="connsiteX211" fmla="*/ 63497 w 808411"/>
                <a:gd name="connsiteY211" fmla="*/ 634303 h 817053"/>
                <a:gd name="connsiteX212" fmla="*/ 67283 w 808411"/>
                <a:gd name="connsiteY212" fmla="*/ 639404 h 817053"/>
                <a:gd name="connsiteX213" fmla="*/ 71959 w 808411"/>
                <a:gd name="connsiteY213" fmla="*/ 643914 h 817053"/>
                <a:gd name="connsiteX214" fmla="*/ 87769 w 808411"/>
                <a:gd name="connsiteY214" fmla="*/ 633638 h 817053"/>
                <a:gd name="connsiteX215" fmla="*/ 86210 w 808411"/>
                <a:gd name="connsiteY215" fmla="*/ 622992 h 817053"/>
                <a:gd name="connsiteX216" fmla="*/ 87695 w 808411"/>
                <a:gd name="connsiteY216" fmla="*/ 622031 h 817053"/>
                <a:gd name="connsiteX217" fmla="*/ 103579 w 808411"/>
                <a:gd name="connsiteY217" fmla="*/ 646279 h 817053"/>
                <a:gd name="connsiteX218" fmla="*/ 102094 w 808411"/>
                <a:gd name="connsiteY218" fmla="*/ 647241 h 817053"/>
                <a:gd name="connsiteX219" fmla="*/ 93855 w 808411"/>
                <a:gd name="connsiteY219" fmla="*/ 643470 h 817053"/>
                <a:gd name="connsiteX220" fmla="*/ 79233 w 808411"/>
                <a:gd name="connsiteY220" fmla="*/ 652933 h 817053"/>
                <a:gd name="connsiteX221" fmla="*/ 70771 w 808411"/>
                <a:gd name="connsiteY221" fmla="*/ 649015 h 817053"/>
                <a:gd name="connsiteX222" fmla="*/ 62829 w 808411"/>
                <a:gd name="connsiteY222" fmla="*/ 642657 h 817053"/>
                <a:gd name="connsiteX223" fmla="*/ 56520 w 808411"/>
                <a:gd name="connsiteY223" fmla="*/ 635116 h 817053"/>
                <a:gd name="connsiteX224" fmla="*/ 50731 w 808411"/>
                <a:gd name="connsiteY224" fmla="*/ 621440 h 817053"/>
                <a:gd name="connsiteX225" fmla="*/ 50582 w 808411"/>
                <a:gd name="connsiteY225" fmla="*/ 607615 h 817053"/>
                <a:gd name="connsiteX226" fmla="*/ 55778 w 808411"/>
                <a:gd name="connsiteY226" fmla="*/ 594973 h 817053"/>
                <a:gd name="connsiteX227" fmla="*/ 66170 w 808411"/>
                <a:gd name="connsiteY227" fmla="*/ 584919 h 817053"/>
                <a:gd name="connsiteX228" fmla="*/ 81014 w 808411"/>
                <a:gd name="connsiteY228" fmla="*/ 579005 h 817053"/>
                <a:gd name="connsiteX229" fmla="*/ 96230 w 808411"/>
                <a:gd name="connsiteY229" fmla="*/ 579448 h 817053"/>
                <a:gd name="connsiteX230" fmla="*/ 110036 w 808411"/>
                <a:gd name="connsiteY230" fmla="*/ 585511 h 817053"/>
                <a:gd name="connsiteX231" fmla="*/ 120873 w 808411"/>
                <a:gd name="connsiteY231" fmla="*/ 596674 h 817053"/>
                <a:gd name="connsiteX232" fmla="*/ 125697 w 808411"/>
                <a:gd name="connsiteY232" fmla="*/ 605323 h 817053"/>
                <a:gd name="connsiteX233" fmla="*/ 128147 w 808411"/>
                <a:gd name="connsiteY233" fmla="*/ 612494 h 817053"/>
                <a:gd name="connsiteX234" fmla="*/ 602142 w 808411"/>
                <a:gd name="connsiteY234" fmla="*/ 738763 h 817053"/>
                <a:gd name="connsiteX235" fmla="*/ 602142 w 808411"/>
                <a:gd name="connsiteY235" fmla="*/ 738763 h 817053"/>
                <a:gd name="connsiteX236" fmla="*/ 594497 w 808411"/>
                <a:gd name="connsiteY236" fmla="*/ 702834 h 817053"/>
                <a:gd name="connsiteX237" fmla="*/ 613276 w 808411"/>
                <a:gd name="connsiteY237" fmla="*/ 715328 h 817053"/>
                <a:gd name="connsiteX238" fmla="*/ 602142 w 808411"/>
                <a:gd name="connsiteY238" fmla="*/ 738763 h 817053"/>
                <a:gd name="connsiteX239" fmla="*/ 651798 w 808411"/>
                <a:gd name="connsiteY239" fmla="*/ 727526 h 817053"/>
                <a:gd name="connsiteX240" fmla="*/ 625004 w 808411"/>
                <a:gd name="connsiteY240" fmla="*/ 709858 h 817053"/>
                <a:gd name="connsiteX241" fmla="*/ 625004 w 808411"/>
                <a:gd name="connsiteY241" fmla="*/ 709858 h 817053"/>
                <a:gd name="connsiteX242" fmla="*/ 633094 w 808411"/>
                <a:gd name="connsiteY242" fmla="*/ 703130 h 817053"/>
                <a:gd name="connsiteX243" fmla="*/ 628566 w 808411"/>
                <a:gd name="connsiteY243" fmla="*/ 700173 h 817053"/>
                <a:gd name="connsiteX244" fmla="*/ 620624 w 808411"/>
                <a:gd name="connsiteY244" fmla="*/ 706974 h 817053"/>
                <a:gd name="connsiteX245" fmla="*/ 620624 w 808411"/>
                <a:gd name="connsiteY245" fmla="*/ 706974 h 817053"/>
                <a:gd name="connsiteX246" fmla="*/ 590489 w 808411"/>
                <a:gd name="connsiteY246" fmla="*/ 687162 h 817053"/>
                <a:gd name="connsiteX247" fmla="*/ 585442 w 808411"/>
                <a:gd name="connsiteY247" fmla="*/ 690562 h 817053"/>
                <a:gd name="connsiteX248" fmla="*/ 600064 w 808411"/>
                <a:gd name="connsiteY248" fmla="*/ 762716 h 817053"/>
                <a:gd name="connsiteX249" fmla="*/ 596353 w 808411"/>
                <a:gd name="connsiteY249" fmla="*/ 769591 h 817053"/>
                <a:gd name="connsiteX250" fmla="*/ 597318 w 808411"/>
                <a:gd name="connsiteY250" fmla="*/ 771070 h 817053"/>
                <a:gd name="connsiteX251" fmla="*/ 617136 w 808411"/>
                <a:gd name="connsiteY251" fmla="*/ 757689 h 817053"/>
                <a:gd name="connsiteX252" fmla="*/ 616171 w 808411"/>
                <a:gd name="connsiteY252" fmla="*/ 756211 h 817053"/>
                <a:gd name="connsiteX253" fmla="*/ 606522 w 808411"/>
                <a:gd name="connsiteY253" fmla="*/ 758280 h 817053"/>
                <a:gd name="connsiteX254" fmla="*/ 617507 w 808411"/>
                <a:gd name="connsiteY254" fmla="*/ 717990 h 817053"/>
                <a:gd name="connsiteX255" fmla="*/ 641927 w 808411"/>
                <a:gd name="connsiteY255" fmla="*/ 734254 h 817053"/>
                <a:gd name="connsiteX256" fmla="*/ 636063 w 808411"/>
                <a:gd name="connsiteY256" fmla="*/ 742903 h 817053"/>
                <a:gd name="connsiteX257" fmla="*/ 637028 w 808411"/>
                <a:gd name="connsiteY257" fmla="*/ 744382 h 817053"/>
                <a:gd name="connsiteX258" fmla="*/ 661225 w 808411"/>
                <a:gd name="connsiteY258" fmla="*/ 728044 h 817053"/>
                <a:gd name="connsiteX259" fmla="*/ 660260 w 808411"/>
                <a:gd name="connsiteY259" fmla="*/ 726565 h 817053"/>
                <a:gd name="connsiteX260" fmla="*/ 651873 w 808411"/>
                <a:gd name="connsiteY260" fmla="*/ 727379 h 817053"/>
                <a:gd name="connsiteX261" fmla="*/ 103207 w 808411"/>
                <a:gd name="connsiteY261" fmla="*/ 181420 h 817053"/>
                <a:gd name="connsiteX262" fmla="*/ 81386 w 808411"/>
                <a:gd name="connsiteY262" fmla="*/ 175727 h 817053"/>
                <a:gd name="connsiteX263" fmla="*/ 100313 w 808411"/>
                <a:gd name="connsiteY263" fmla="*/ 207220 h 817053"/>
                <a:gd name="connsiteX264" fmla="*/ 100313 w 808411"/>
                <a:gd name="connsiteY264" fmla="*/ 207220 h 817053"/>
                <a:gd name="connsiteX265" fmla="*/ 103133 w 808411"/>
                <a:gd name="connsiteY265" fmla="*/ 181420 h 817053"/>
                <a:gd name="connsiteX266" fmla="*/ 106176 w 808411"/>
                <a:gd name="connsiteY266" fmla="*/ 230582 h 817053"/>
                <a:gd name="connsiteX267" fmla="*/ 68767 w 808411"/>
                <a:gd name="connsiteY267" fmla="*/ 167078 h 817053"/>
                <a:gd name="connsiteX268" fmla="*/ 72404 w 808411"/>
                <a:gd name="connsiteY268" fmla="*/ 162198 h 817053"/>
                <a:gd name="connsiteX269" fmla="*/ 107364 w 808411"/>
                <a:gd name="connsiteY269" fmla="*/ 171144 h 817053"/>
                <a:gd name="connsiteX270" fmla="*/ 107364 w 808411"/>
                <a:gd name="connsiteY270" fmla="*/ 171144 h 817053"/>
                <a:gd name="connsiteX271" fmla="*/ 112634 w 808411"/>
                <a:gd name="connsiteY271" fmla="*/ 162124 h 817053"/>
                <a:gd name="connsiteX272" fmla="*/ 117904 w 808411"/>
                <a:gd name="connsiteY272" fmla="*/ 163455 h 817053"/>
                <a:gd name="connsiteX273" fmla="*/ 112485 w 808411"/>
                <a:gd name="connsiteY273" fmla="*/ 172400 h 817053"/>
                <a:gd name="connsiteX274" fmla="*/ 112485 w 808411"/>
                <a:gd name="connsiteY274" fmla="*/ 172400 h 817053"/>
                <a:gd name="connsiteX275" fmla="*/ 143585 w 808411"/>
                <a:gd name="connsiteY275" fmla="*/ 180385 h 817053"/>
                <a:gd name="connsiteX276" fmla="*/ 151230 w 808411"/>
                <a:gd name="connsiteY276" fmla="*/ 176836 h 817053"/>
                <a:gd name="connsiteX277" fmla="*/ 152641 w 808411"/>
                <a:gd name="connsiteY277" fmla="*/ 177871 h 817053"/>
                <a:gd name="connsiteX278" fmla="*/ 135050 w 808411"/>
                <a:gd name="connsiteY278" fmla="*/ 201158 h 817053"/>
                <a:gd name="connsiteX279" fmla="*/ 133639 w 808411"/>
                <a:gd name="connsiteY279" fmla="*/ 200123 h 817053"/>
                <a:gd name="connsiteX280" fmla="*/ 136386 w 808411"/>
                <a:gd name="connsiteY280" fmla="*/ 190069 h 817053"/>
                <a:gd name="connsiteX281" fmla="*/ 108032 w 808411"/>
                <a:gd name="connsiteY281" fmla="*/ 182602 h 817053"/>
                <a:gd name="connsiteX282" fmla="*/ 108032 w 808411"/>
                <a:gd name="connsiteY282" fmla="*/ 182602 h 817053"/>
                <a:gd name="connsiteX283" fmla="*/ 110853 w 808411"/>
                <a:gd name="connsiteY283" fmla="*/ 224224 h 817053"/>
                <a:gd name="connsiteX284" fmla="*/ 119314 w 808411"/>
                <a:gd name="connsiteY284" fmla="*/ 219197 h 817053"/>
                <a:gd name="connsiteX285" fmla="*/ 120724 w 808411"/>
                <a:gd name="connsiteY285" fmla="*/ 220232 h 817053"/>
                <a:gd name="connsiteX286" fmla="*/ 106325 w 808411"/>
                <a:gd name="connsiteY286" fmla="*/ 239305 h 817053"/>
                <a:gd name="connsiteX287" fmla="*/ 104915 w 808411"/>
                <a:gd name="connsiteY287" fmla="*/ 238270 h 817053"/>
                <a:gd name="connsiteX288" fmla="*/ 106176 w 808411"/>
                <a:gd name="connsiteY288" fmla="*/ 230508 h 817053"/>
                <a:gd name="connsiteX289" fmla="*/ 641036 w 808411"/>
                <a:gd name="connsiteY289" fmla="*/ 168408 h 817053"/>
                <a:gd name="connsiteX290" fmla="*/ 638067 w 808411"/>
                <a:gd name="connsiteY290" fmla="*/ 158650 h 817053"/>
                <a:gd name="connsiteX291" fmla="*/ 681785 w 808411"/>
                <a:gd name="connsiteY291" fmla="*/ 138393 h 817053"/>
                <a:gd name="connsiteX292" fmla="*/ 682230 w 808411"/>
                <a:gd name="connsiteY292" fmla="*/ 138911 h 817053"/>
                <a:gd name="connsiteX293" fmla="*/ 655064 w 808411"/>
                <a:gd name="connsiteY293" fmla="*/ 187999 h 817053"/>
                <a:gd name="connsiteX294" fmla="*/ 658108 w 808411"/>
                <a:gd name="connsiteY294" fmla="*/ 191474 h 817053"/>
                <a:gd name="connsiteX295" fmla="*/ 710510 w 808411"/>
                <a:gd name="connsiteY295" fmla="*/ 171291 h 817053"/>
                <a:gd name="connsiteX296" fmla="*/ 710955 w 808411"/>
                <a:gd name="connsiteY296" fmla="*/ 171809 h 817053"/>
                <a:gd name="connsiteX297" fmla="*/ 684680 w 808411"/>
                <a:gd name="connsiteY297" fmla="*/ 212248 h 817053"/>
                <a:gd name="connsiteX298" fmla="*/ 675476 w 808411"/>
                <a:gd name="connsiteY298" fmla="*/ 207886 h 817053"/>
                <a:gd name="connsiteX299" fmla="*/ 674140 w 808411"/>
                <a:gd name="connsiteY299" fmla="*/ 208995 h 817053"/>
                <a:gd name="connsiteX300" fmla="*/ 693587 w 808411"/>
                <a:gd name="connsiteY300" fmla="*/ 231247 h 817053"/>
                <a:gd name="connsiteX301" fmla="*/ 694923 w 808411"/>
                <a:gd name="connsiteY301" fmla="*/ 230138 h 817053"/>
                <a:gd name="connsiteX302" fmla="*/ 692473 w 808411"/>
                <a:gd name="connsiteY302" fmla="*/ 221193 h 817053"/>
                <a:gd name="connsiteX303" fmla="*/ 729882 w 808411"/>
                <a:gd name="connsiteY303" fmla="*/ 161829 h 817053"/>
                <a:gd name="connsiteX304" fmla="*/ 726988 w 808411"/>
                <a:gd name="connsiteY304" fmla="*/ 158502 h 817053"/>
                <a:gd name="connsiteX305" fmla="*/ 674066 w 808411"/>
                <a:gd name="connsiteY305" fmla="*/ 177871 h 817053"/>
                <a:gd name="connsiteX306" fmla="*/ 673546 w 808411"/>
                <a:gd name="connsiteY306" fmla="*/ 177280 h 817053"/>
                <a:gd name="connsiteX307" fmla="*/ 700341 w 808411"/>
                <a:gd name="connsiteY307" fmla="*/ 127970 h 817053"/>
                <a:gd name="connsiteX308" fmla="*/ 697372 w 808411"/>
                <a:gd name="connsiteY308" fmla="*/ 124569 h 817053"/>
                <a:gd name="connsiteX309" fmla="*/ 632871 w 808411"/>
                <a:gd name="connsiteY309" fmla="*/ 153105 h 817053"/>
                <a:gd name="connsiteX310" fmla="*/ 625078 w 808411"/>
                <a:gd name="connsiteY310" fmla="*/ 150148 h 817053"/>
                <a:gd name="connsiteX311" fmla="*/ 623742 w 808411"/>
                <a:gd name="connsiteY311" fmla="*/ 151331 h 817053"/>
                <a:gd name="connsiteX312" fmla="*/ 639774 w 808411"/>
                <a:gd name="connsiteY312" fmla="*/ 169739 h 817053"/>
                <a:gd name="connsiteX313" fmla="*/ 641110 w 808411"/>
                <a:gd name="connsiteY313" fmla="*/ 168556 h 817053"/>
                <a:gd name="connsiteX314" fmla="*/ 569113 w 808411"/>
                <a:gd name="connsiteY314" fmla="*/ 116437 h 817053"/>
                <a:gd name="connsiteX315" fmla="*/ 542912 w 808411"/>
                <a:gd name="connsiteY315" fmla="*/ 103056 h 817053"/>
                <a:gd name="connsiteX316" fmla="*/ 543728 w 808411"/>
                <a:gd name="connsiteY316" fmla="*/ 101503 h 817053"/>
                <a:gd name="connsiteX317" fmla="*/ 553748 w 808411"/>
                <a:gd name="connsiteY317" fmla="*/ 101725 h 817053"/>
                <a:gd name="connsiteX318" fmla="*/ 581360 w 808411"/>
                <a:gd name="connsiteY318" fmla="*/ 48275 h 817053"/>
                <a:gd name="connsiteX319" fmla="*/ 575348 w 808411"/>
                <a:gd name="connsiteY319" fmla="*/ 40291 h 817053"/>
                <a:gd name="connsiteX320" fmla="*/ 576164 w 808411"/>
                <a:gd name="connsiteY320" fmla="*/ 38738 h 817053"/>
                <a:gd name="connsiteX321" fmla="*/ 602291 w 808411"/>
                <a:gd name="connsiteY321" fmla="*/ 52119 h 817053"/>
                <a:gd name="connsiteX322" fmla="*/ 601475 w 808411"/>
                <a:gd name="connsiteY322" fmla="*/ 53672 h 817053"/>
                <a:gd name="connsiteX323" fmla="*/ 591528 w 808411"/>
                <a:gd name="connsiteY323" fmla="*/ 53524 h 817053"/>
                <a:gd name="connsiteX324" fmla="*/ 563917 w 808411"/>
                <a:gd name="connsiteY324" fmla="*/ 106974 h 817053"/>
                <a:gd name="connsiteX325" fmla="*/ 569855 w 808411"/>
                <a:gd name="connsiteY325" fmla="*/ 114958 h 817053"/>
                <a:gd name="connsiteX326" fmla="*/ 569039 w 808411"/>
                <a:gd name="connsiteY326" fmla="*/ 116511 h 817053"/>
                <a:gd name="connsiteX327" fmla="*/ 478782 w 808411"/>
                <a:gd name="connsiteY327" fmla="*/ 54781 h 817053"/>
                <a:gd name="connsiteX328" fmla="*/ 477000 w 808411"/>
                <a:gd name="connsiteY328" fmla="*/ 54559 h 817053"/>
                <a:gd name="connsiteX329" fmla="*/ 466609 w 808411"/>
                <a:gd name="connsiteY329" fmla="*/ 72154 h 817053"/>
                <a:gd name="connsiteX330" fmla="*/ 440705 w 808411"/>
                <a:gd name="connsiteY330" fmla="*/ 68605 h 817053"/>
                <a:gd name="connsiteX331" fmla="*/ 449018 w 808411"/>
                <a:gd name="connsiteY331" fmla="*/ 8945 h 817053"/>
                <a:gd name="connsiteX332" fmla="*/ 459558 w 808411"/>
                <a:gd name="connsiteY332" fmla="*/ 5988 h 817053"/>
                <a:gd name="connsiteX333" fmla="*/ 459780 w 808411"/>
                <a:gd name="connsiteY333" fmla="*/ 4214 h 817053"/>
                <a:gd name="connsiteX334" fmla="*/ 429571 w 808411"/>
                <a:gd name="connsiteY334" fmla="*/ 0 h 817053"/>
                <a:gd name="connsiteX335" fmla="*/ 429349 w 808411"/>
                <a:gd name="connsiteY335" fmla="*/ 1774 h 817053"/>
                <a:gd name="connsiteX336" fmla="*/ 437587 w 808411"/>
                <a:gd name="connsiteY336" fmla="*/ 7319 h 817053"/>
                <a:gd name="connsiteX337" fmla="*/ 429274 w 808411"/>
                <a:gd name="connsiteY337" fmla="*/ 66905 h 817053"/>
                <a:gd name="connsiteX338" fmla="*/ 419848 w 808411"/>
                <a:gd name="connsiteY338" fmla="*/ 70010 h 817053"/>
                <a:gd name="connsiteX339" fmla="*/ 419625 w 808411"/>
                <a:gd name="connsiteY339" fmla="*/ 71784 h 817053"/>
                <a:gd name="connsiteX340" fmla="*/ 475293 w 808411"/>
                <a:gd name="connsiteY340" fmla="*/ 79473 h 817053"/>
                <a:gd name="connsiteX341" fmla="*/ 478708 w 808411"/>
                <a:gd name="connsiteY341" fmla="*/ 54781 h 817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</a:cxnLst>
              <a:rect l="l" t="t" r="r" b="b"/>
              <a:pathLst>
                <a:path w="808411" h="817053">
                  <a:moveTo>
                    <a:pt x="808412" y="341991"/>
                  </a:moveTo>
                  <a:lnTo>
                    <a:pt x="806704" y="342435"/>
                  </a:lnTo>
                  <a:lnTo>
                    <a:pt x="800173" y="334968"/>
                  </a:lnTo>
                  <a:lnTo>
                    <a:pt x="777163" y="341030"/>
                  </a:lnTo>
                  <a:cubicBezTo>
                    <a:pt x="777683" y="342435"/>
                    <a:pt x="778277" y="343914"/>
                    <a:pt x="778796" y="345466"/>
                  </a:cubicBezTo>
                  <a:lnTo>
                    <a:pt x="774343" y="348793"/>
                  </a:lnTo>
                  <a:cubicBezTo>
                    <a:pt x="773600" y="346501"/>
                    <a:pt x="772858" y="344357"/>
                    <a:pt x="772042" y="342287"/>
                  </a:cubicBezTo>
                  <a:lnTo>
                    <a:pt x="741758" y="350271"/>
                  </a:lnTo>
                  <a:lnTo>
                    <a:pt x="739754" y="359956"/>
                  </a:lnTo>
                  <a:lnTo>
                    <a:pt x="738047" y="360399"/>
                  </a:lnTo>
                  <a:lnTo>
                    <a:pt x="730625" y="332307"/>
                  </a:lnTo>
                  <a:lnTo>
                    <a:pt x="732332" y="331863"/>
                  </a:lnTo>
                  <a:lnTo>
                    <a:pt x="738863" y="339256"/>
                  </a:lnTo>
                  <a:lnTo>
                    <a:pt x="766994" y="331863"/>
                  </a:lnTo>
                  <a:cubicBezTo>
                    <a:pt x="766401" y="330828"/>
                    <a:pt x="765807" y="329719"/>
                    <a:pt x="765139" y="328758"/>
                  </a:cubicBezTo>
                  <a:cubicBezTo>
                    <a:pt x="752372" y="309167"/>
                    <a:pt x="735152" y="305323"/>
                    <a:pt x="730476" y="304658"/>
                  </a:cubicBezTo>
                  <a:lnTo>
                    <a:pt x="729734" y="304879"/>
                  </a:lnTo>
                  <a:lnTo>
                    <a:pt x="727656" y="314342"/>
                  </a:lnTo>
                  <a:lnTo>
                    <a:pt x="725948" y="314786"/>
                  </a:lnTo>
                  <a:lnTo>
                    <a:pt x="718526" y="286693"/>
                  </a:lnTo>
                  <a:lnTo>
                    <a:pt x="720233" y="286250"/>
                  </a:lnTo>
                  <a:lnTo>
                    <a:pt x="726765" y="293716"/>
                  </a:lnTo>
                  <a:lnTo>
                    <a:pt x="785105" y="278413"/>
                  </a:lnTo>
                  <a:lnTo>
                    <a:pt x="787109" y="268729"/>
                  </a:lnTo>
                  <a:lnTo>
                    <a:pt x="788816" y="268285"/>
                  </a:lnTo>
                  <a:lnTo>
                    <a:pt x="796239" y="296378"/>
                  </a:lnTo>
                  <a:lnTo>
                    <a:pt x="794532" y="296821"/>
                  </a:lnTo>
                  <a:lnTo>
                    <a:pt x="788074" y="289576"/>
                  </a:lnTo>
                  <a:lnTo>
                    <a:pt x="740348" y="302144"/>
                  </a:lnTo>
                  <a:cubicBezTo>
                    <a:pt x="743317" y="303253"/>
                    <a:pt x="746731" y="304879"/>
                    <a:pt x="750294" y="307097"/>
                  </a:cubicBezTo>
                  <a:cubicBezTo>
                    <a:pt x="756603" y="311016"/>
                    <a:pt x="763357" y="316930"/>
                    <a:pt x="769221" y="325727"/>
                  </a:cubicBezTo>
                  <a:cubicBezTo>
                    <a:pt x="770260" y="327280"/>
                    <a:pt x="771225" y="328906"/>
                    <a:pt x="772190" y="330606"/>
                  </a:cubicBezTo>
                  <a:lnTo>
                    <a:pt x="797204" y="324027"/>
                  </a:lnTo>
                  <a:lnTo>
                    <a:pt x="799208" y="314416"/>
                  </a:lnTo>
                  <a:lnTo>
                    <a:pt x="800915" y="313973"/>
                  </a:lnTo>
                  <a:lnTo>
                    <a:pt x="808337" y="342065"/>
                  </a:lnTo>
                  <a:close/>
                  <a:moveTo>
                    <a:pt x="783398" y="455988"/>
                  </a:moveTo>
                  <a:cubicBezTo>
                    <a:pt x="776718" y="456210"/>
                    <a:pt x="771522" y="461755"/>
                    <a:pt x="771745" y="468408"/>
                  </a:cubicBezTo>
                  <a:cubicBezTo>
                    <a:pt x="771967" y="475062"/>
                    <a:pt x="777534" y="480237"/>
                    <a:pt x="784214" y="480015"/>
                  </a:cubicBezTo>
                  <a:cubicBezTo>
                    <a:pt x="790895" y="479793"/>
                    <a:pt x="796090" y="474249"/>
                    <a:pt x="795868" y="467669"/>
                  </a:cubicBezTo>
                  <a:cubicBezTo>
                    <a:pt x="795645" y="461016"/>
                    <a:pt x="790078" y="455841"/>
                    <a:pt x="783398" y="456062"/>
                  </a:cubicBezTo>
                  <a:moveTo>
                    <a:pt x="744208" y="631494"/>
                  </a:moveTo>
                  <a:lnTo>
                    <a:pt x="745618" y="632529"/>
                  </a:lnTo>
                  <a:lnTo>
                    <a:pt x="727581" y="657960"/>
                  </a:lnTo>
                  <a:lnTo>
                    <a:pt x="726171" y="656925"/>
                  </a:lnTo>
                  <a:lnTo>
                    <a:pt x="728324" y="646353"/>
                  </a:lnTo>
                  <a:lnTo>
                    <a:pt x="705611" y="630385"/>
                  </a:lnTo>
                  <a:lnTo>
                    <a:pt x="664491" y="631124"/>
                  </a:lnTo>
                  <a:lnTo>
                    <a:pt x="657365" y="634525"/>
                  </a:lnTo>
                  <a:lnTo>
                    <a:pt x="655955" y="633490"/>
                  </a:lnTo>
                  <a:lnTo>
                    <a:pt x="672359" y="610350"/>
                  </a:lnTo>
                  <a:lnTo>
                    <a:pt x="673769" y="611385"/>
                  </a:lnTo>
                  <a:lnTo>
                    <a:pt x="672359" y="620183"/>
                  </a:lnTo>
                  <a:lnTo>
                    <a:pt x="672730" y="620405"/>
                  </a:lnTo>
                  <a:lnTo>
                    <a:pt x="705685" y="619813"/>
                  </a:lnTo>
                  <a:lnTo>
                    <a:pt x="694255" y="590242"/>
                  </a:lnTo>
                  <a:lnTo>
                    <a:pt x="693884" y="590020"/>
                  </a:lnTo>
                  <a:lnTo>
                    <a:pt x="685867" y="594308"/>
                  </a:lnTo>
                  <a:lnTo>
                    <a:pt x="684457" y="593273"/>
                  </a:lnTo>
                  <a:lnTo>
                    <a:pt x="698189" y="573904"/>
                  </a:lnTo>
                  <a:lnTo>
                    <a:pt x="699599" y="574939"/>
                  </a:lnTo>
                  <a:lnTo>
                    <a:pt x="698411" y="582849"/>
                  </a:lnTo>
                  <a:lnTo>
                    <a:pt x="712143" y="620848"/>
                  </a:lnTo>
                  <a:lnTo>
                    <a:pt x="734930" y="636891"/>
                  </a:lnTo>
                  <a:lnTo>
                    <a:pt x="744282" y="631346"/>
                  </a:lnTo>
                  <a:close/>
                  <a:moveTo>
                    <a:pt x="176467" y="73854"/>
                  </a:moveTo>
                  <a:lnTo>
                    <a:pt x="209348" y="124273"/>
                  </a:lnTo>
                  <a:lnTo>
                    <a:pt x="204152" y="132849"/>
                  </a:lnTo>
                  <a:lnTo>
                    <a:pt x="205117" y="134327"/>
                  </a:lnTo>
                  <a:lnTo>
                    <a:pt x="229834" y="118359"/>
                  </a:lnTo>
                  <a:lnTo>
                    <a:pt x="228869" y="116880"/>
                  </a:lnTo>
                  <a:lnTo>
                    <a:pt x="218997" y="118063"/>
                  </a:lnTo>
                  <a:lnTo>
                    <a:pt x="186116" y="67644"/>
                  </a:lnTo>
                  <a:lnTo>
                    <a:pt x="191237" y="59142"/>
                  </a:lnTo>
                  <a:lnTo>
                    <a:pt x="190272" y="57664"/>
                  </a:lnTo>
                  <a:lnTo>
                    <a:pt x="165556" y="73632"/>
                  </a:lnTo>
                  <a:lnTo>
                    <a:pt x="166521" y="75111"/>
                  </a:lnTo>
                  <a:lnTo>
                    <a:pt x="176467" y="73854"/>
                  </a:lnTo>
                  <a:close/>
                  <a:moveTo>
                    <a:pt x="278451" y="19369"/>
                  </a:moveTo>
                  <a:lnTo>
                    <a:pt x="278005" y="17669"/>
                  </a:lnTo>
                  <a:lnTo>
                    <a:pt x="307695" y="10646"/>
                  </a:lnTo>
                  <a:lnTo>
                    <a:pt x="308140" y="12346"/>
                  </a:lnTo>
                  <a:lnTo>
                    <a:pt x="299382" y="18926"/>
                  </a:lnTo>
                  <a:lnTo>
                    <a:pt x="313410" y="77551"/>
                  </a:lnTo>
                  <a:lnTo>
                    <a:pt x="338795" y="71562"/>
                  </a:lnTo>
                  <a:lnTo>
                    <a:pt x="342061" y="51380"/>
                  </a:lnTo>
                  <a:lnTo>
                    <a:pt x="343768" y="50936"/>
                  </a:lnTo>
                  <a:lnTo>
                    <a:pt x="349558" y="75185"/>
                  </a:lnTo>
                  <a:lnTo>
                    <a:pt x="294929" y="88122"/>
                  </a:lnTo>
                  <a:lnTo>
                    <a:pt x="294483" y="86422"/>
                  </a:lnTo>
                  <a:lnTo>
                    <a:pt x="302128" y="80064"/>
                  </a:lnTo>
                  <a:lnTo>
                    <a:pt x="288174" y="21587"/>
                  </a:lnTo>
                  <a:lnTo>
                    <a:pt x="278451" y="19369"/>
                  </a:lnTo>
                  <a:close/>
                  <a:moveTo>
                    <a:pt x="326400" y="806038"/>
                  </a:moveTo>
                  <a:lnTo>
                    <a:pt x="301015" y="800124"/>
                  </a:lnTo>
                  <a:lnTo>
                    <a:pt x="314821" y="741499"/>
                  </a:lnTo>
                  <a:lnTo>
                    <a:pt x="325583" y="739503"/>
                  </a:lnTo>
                  <a:lnTo>
                    <a:pt x="325954" y="737802"/>
                  </a:lnTo>
                  <a:lnTo>
                    <a:pt x="296265" y="730853"/>
                  </a:lnTo>
                  <a:lnTo>
                    <a:pt x="295893" y="732554"/>
                  </a:lnTo>
                  <a:lnTo>
                    <a:pt x="303539" y="738837"/>
                  </a:lnTo>
                  <a:lnTo>
                    <a:pt x="289807" y="797388"/>
                  </a:lnTo>
                  <a:lnTo>
                    <a:pt x="280084" y="799606"/>
                  </a:lnTo>
                  <a:lnTo>
                    <a:pt x="279713" y="801307"/>
                  </a:lnTo>
                  <a:lnTo>
                    <a:pt x="334416" y="814096"/>
                  </a:lnTo>
                  <a:lnTo>
                    <a:pt x="340131" y="789848"/>
                  </a:lnTo>
                  <a:lnTo>
                    <a:pt x="338424" y="789478"/>
                  </a:lnTo>
                  <a:lnTo>
                    <a:pt x="326474" y="806112"/>
                  </a:lnTo>
                  <a:close/>
                  <a:moveTo>
                    <a:pt x="511812" y="731814"/>
                  </a:moveTo>
                  <a:lnTo>
                    <a:pt x="512109" y="733515"/>
                  </a:lnTo>
                  <a:lnTo>
                    <a:pt x="505503" y="738690"/>
                  </a:lnTo>
                  <a:lnTo>
                    <a:pt x="496893" y="808478"/>
                  </a:lnTo>
                  <a:lnTo>
                    <a:pt x="492439" y="809291"/>
                  </a:lnTo>
                  <a:lnTo>
                    <a:pt x="463714" y="760942"/>
                  </a:lnTo>
                  <a:lnTo>
                    <a:pt x="462972" y="761090"/>
                  </a:lnTo>
                  <a:lnTo>
                    <a:pt x="452432" y="816314"/>
                  </a:lnTo>
                  <a:lnTo>
                    <a:pt x="448127" y="817053"/>
                  </a:lnTo>
                  <a:lnTo>
                    <a:pt x="416211" y="754510"/>
                  </a:lnTo>
                  <a:lnTo>
                    <a:pt x="407230" y="751997"/>
                  </a:lnTo>
                  <a:lnTo>
                    <a:pt x="406933" y="750296"/>
                  </a:lnTo>
                  <a:lnTo>
                    <a:pt x="436103" y="745121"/>
                  </a:lnTo>
                  <a:lnTo>
                    <a:pt x="436400" y="746822"/>
                  </a:lnTo>
                  <a:lnTo>
                    <a:pt x="427864" y="752440"/>
                  </a:lnTo>
                  <a:lnTo>
                    <a:pt x="449241" y="795688"/>
                  </a:lnTo>
                  <a:lnTo>
                    <a:pt x="449909" y="795540"/>
                  </a:lnTo>
                  <a:lnTo>
                    <a:pt x="459484" y="740390"/>
                  </a:lnTo>
                  <a:lnTo>
                    <a:pt x="464011" y="739577"/>
                  </a:lnTo>
                  <a:lnTo>
                    <a:pt x="492291" y="788074"/>
                  </a:lnTo>
                  <a:lnTo>
                    <a:pt x="492959" y="788074"/>
                  </a:lnTo>
                  <a:lnTo>
                    <a:pt x="498006" y="740168"/>
                  </a:lnTo>
                  <a:lnTo>
                    <a:pt x="488060" y="737655"/>
                  </a:lnTo>
                  <a:lnTo>
                    <a:pt x="487763" y="735954"/>
                  </a:lnTo>
                  <a:lnTo>
                    <a:pt x="511886" y="731740"/>
                  </a:lnTo>
                  <a:close/>
                  <a:moveTo>
                    <a:pt x="193241" y="719246"/>
                  </a:moveTo>
                  <a:cubicBezTo>
                    <a:pt x="183221" y="716437"/>
                    <a:pt x="174463" y="716363"/>
                    <a:pt x="167263" y="717472"/>
                  </a:cubicBezTo>
                  <a:lnTo>
                    <a:pt x="167263" y="717472"/>
                  </a:lnTo>
                  <a:lnTo>
                    <a:pt x="198140" y="697364"/>
                  </a:lnTo>
                  <a:lnTo>
                    <a:pt x="193316" y="719246"/>
                  </a:lnTo>
                  <a:close/>
                  <a:moveTo>
                    <a:pt x="203633" y="723017"/>
                  </a:moveTo>
                  <a:lnTo>
                    <a:pt x="211204" y="687827"/>
                  </a:lnTo>
                  <a:lnTo>
                    <a:pt x="206156" y="684352"/>
                  </a:lnTo>
                  <a:lnTo>
                    <a:pt x="143957" y="724126"/>
                  </a:lnTo>
                  <a:lnTo>
                    <a:pt x="136163" y="723165"/>
                  </a:lnTo>
                  <a:lnTo>
                    <a:pt x="135124" y="724643"/>
                  </a:lnTo>
                  <a:lnTo>
                    <a:pt x="154793" y="738172"/>
                  </a:lnTo>
                  <a:lnTo>
                    <a:pt x="155832" y="736693"/>
                  </a:lnTo>
                  <a:lnTo>
                    <a:pt x="150414" y="728487"/>
                  </a:lnTo>
                  <a:cubicBezTo>
                    <a:pt x="153309" y="726565"/>
                    <a:pt x="169044" y="717324"/>
                    <a:pt x="192054" y="724052"/>
                  </a:cubicBezTo>
                  <a:lnTo>
                    <a:pt x="185745" y="752588"/>
                  </a:lnTo>
                  <a:lnTo>
                    <a:pt x="175502" y="750222"/>
                  </a:lnTo>
                  <a:lnTo>
                    <a:pt x="174463" y="751701"/>
                  </a:lnTo>
                  <a:lnTo>
                    <a:pt x="198511" y="768261"/>
                  </a:lnTo>
                  <a:lnTo>
                    <a:pt x="199550" y="766782"/>
                  </a:lnTo>
                  <a:lnTo>
                    <a:pt x="195691" y="759315"/>
                  </a:lnTo>
                  <a:lnTo>
                    <a:pt x="202445" y="728044"/>
                  </a:lnTo>
                  <a:cubicBezTo>
                    <a:pt x="205414" y="729449"/>
                    <a:pt x="208457" y="731149"/>
                    <a:pt x="211649" y="733071"/>
                  </a:cubicBezTo>
                  <a:lnTo>
                    <a:pt x="212837" y="727748"/>
                  </a:lnTo>
                  <a:cubicBezTo>
                    <a:pt x="209645" y="725826"/>
                    <a:pt x="206602" y="724274"/>
                    <a:pt x="203633" y="722869"/>
                  </a:cubicBezTo>
                  <a:lnTo>
                    <a:pt x="203633" y="722869"/>
                  </a:lnTo>
                  <a:moveTo>
                    <a:pt x="44422" y="467004"/>
                  </a:moveTo>
                  <a:cubicBezTo>
                    <a:pt x="44645" y="473362"/>
                    <a:pt x="39597" y="478684"/>
                    <a:pt x="33214" y="478906"/>
                  </a:cubicBezTo>
                  <a:cubicBezTo>
                    <a:pt x="26831" y="479128"/>
                    <a:pt x="21487" y="474101"/>
                    <a:pt x="21264" y="467743"/>
                  </a:cubicBezTo>
                  <a:cubicBezTo>
                    <a:pt x="21041" y="461385"/>
                    <a:pt x="26088" y="456062"/>
                    <a:pt x="32472" y="455841"/>
                  </a:cubicBezTo>
                  <a:cubicBezTo>
                    <a:pt x="38855" y="455619"/>
                    <a:pt x="44199" y="460646"/>
                    <a:pt x="44422" y="467004"/>
                  </a:cubicBezTo>
                  <a:moveTo>
                    <a:pt x="67654" y="343470"/>
                  </a:moveTo>
                  <a:cubicBezTo>
                    <a:pt x="70400" y="339478"/>
                    <a:pt x="72404" y="334968"/>
                    <a:pt x="73592" y="329793"/>
                  </a:cubicBezTo>
                  <a:cubicBezTo>
                    <a:pt x="74334" y="326762"/>
                    <a:pt x="74705" y="323509"/>
                    <a:pt x="74705" y="320035"/>
                  </a:cubicBezTo>
                  <a:cubicBezTo>
                    <a:pt x="74705" y="316560"/>
                    <a:pt x="74408" y="313233"/>
                    <a:pt x="73815" y="309907"/>
                  </a:cubicBezTo>
                  <a:cubicBezTo>
                    <a:pt x="73221" y="306580"/>
                    <a:pt x="72256" y="303697"/>
                    <a:pt x="70846" y="301109"/>
                  </a:cubicBezTo>
                  <a:lnTo>
                    <a:pt x="53923" y="297117"/>
                  </a:lnTo>
                  <a:lnTo>
                    <a:pt x="50954" y="288541"/>
                  </a:lnTo>
                  <a:lnTo>
                    <a:pt x="49246" y="288098"/>
                  </a:lnTo>
                  <a:lnTo>
                    <a:pt x="42566" y="316264"/>
                  </a:lnTo>
                  <a:lnTo>
                    <a:pt x="44273" y="316708"/>
                  </a:lnTo>
                  <a:lnTo>
                    <a:pt x="50954" y="308206"/>
                  </a:lnTo>
                  <a:lnTo>
                    <a:pt x="69287" y="312494"/>
                  </a:lnTo>
                  <a:cubicBezTo>
                    <a:pt x="69510" y="314712"/>
                    <a:pt x="69510" y="316930"/>
                    <a:pt x="69287" y="319000"/>
                  </a:cubicBezTo>
                  <a:cubicBezTo>
                    <a:pt x="69064" y="321070"/>
                    <a:pt x="68693" y="323140"/>
                    <a:pt x="68174" y="325210"/>
                  </a:cubicBezTo>
                  <a:cubicBezTo>
                    <a:pt x="66912" y="330385"/>
                    <a:pt x="64537" y="334746"/>
                    <a:pt x="60900" y="338295"/>
                  </a:cubicBezTo>
                  <a:cubicBezTo>
                    <a:pt x="57263" y="341844"/>
                    <a:pt x="52735" y="344283"/>
                    <a:pt x="47242" y="345614"/>
                  </a:cubicBezTo>
                  <a:cubicBezTo>
                    <a:pt x="41750" y="346945"/>
                    <a:pt x="35515" y="346797"/>
                    <a:pt x="28538" y="345170"/>
                  </a:cubicBezTo>
                  <a:cubicBezTo>
                    <a:pt x="23045" y="343840"/>
                    <a:pt x="18443" y="341548"/>
                    <a:pt x="14658" y="338221"/>
                  </a:cubicBezTo>
                  <a:cubicBezTo>
                    <a:pt x="10947" y="334894"/>
                    <a:pt x="8349" y="330828"/>
                    <a:pt x="6864" y="326097"/>
                  </a:cubicBezTo>
                  <a:cubicBezTo>
                    <a:pt x="5454" y="321365"/>
                    <a:pt x="5306" y="316412"/>
                    <a:pt x="6568" y="311163"/>
                  </a:cubicBezTo>
                  <a:cubicBezTo>
                    <a:pt x="7161" y="308502"/>
                    <a:pt x="8126" y="306284"/>
                    <a:pt x="9314" y="304510"/>
                  </a:cubicBezTo>
                  <a:cubicBezTo>
                    <a:pt x="10501" y="302662"/>
                    <a:pt x="12357" y="300592"/>
                    <a:pt x="14881" y="298226"/>
                  </a:cubicBezTo>
                  <a:lnTo>
                    <a:pt x="29577" y="293568"/>
                  </a:lnTo>
                  <a:lnTo>
                    <a:pt x="29948" y="291868"/>
                  </a:lnTo>
                  <a:lnTo>
                    <a:pt x="11763" y="288246"/>
                  </a:lnTo>
                  <a:cubicBezTo>
                    <a:pt x="10279" y="290020"/>
                    <a:pt x="8943" y="291868"/>
                    <a:pt x="7607" y="293790"/>
                  </a:cubicBezTo>
                  <a:cubicBezTo>
                    <a:pt x="6345" y="295712"/>
                    <a:pt x="5157" y="297930"/>
                    <a:pt x="4118" y="300444"/>
                  </a:cubicBezTo>
                  <a:cubicBezTo>
                    <a:pt x="3079" y="302957"/>
                    <a:pt x="2114" y="306136"/>
                    <a:pt x="1149" y="309907"/>
                  </a:cubicBezTo>
                  <a:cubicBezTo>
                    <a:pt x="-113" y="315155"/>
                    <a:pt x="-335" y="320330"/>
                    <a:pt x="481" y="325431"/>
                  </a:cubicBezTo>
                  <a:cubicBezTo>
                    <a:pt x="1298" y="330533"/>
                    <a:pt x="3005" y="335190"/>
                    <a:pt x="5603" y="339626"/>
                  </a:cubicBezTo>
                  <a:cubicBezTo>
                    <a:pt x="8200" y="343987"/>
                    <a:pt x="11615" y="347758"/>
                    <a:pt x="15771" y="350863"/>
                  </a:cubicBezTo>
                  <a:cubicBezTo>
                    <a:pt x="19928" y="353968"/>
                    <a:pt x="24752" y="356186"/>
                    <a:pt x="30245" y="357516"/>
                  </a:cubicBezTo>
                  <a:cubicBezTo>
                    <a:pt x="35218" y="358699"/>
                    <a:pt x="40043" y="358847"/>
                    <a:pt x="44719" y="358034"/>
                  </a:cubicBezTo>
                  <a:cubicBezTo>
                    <a:pt x="49395" y="357221"/>
                    <a:pt x="53626" y="355594"/>
                    <a:pt x="57485" y="353081"/>
                  </a:cubicBezTo>
                  <a:cubicBezTo>
                    <a:pt x="61345" y="350641"/>
                    <a:pt x="64685" y="347388"/>
                    <a:pt x="67431" y="343396"/>
                  </a:cubicBezTo>
                  <a:moveTo>
                    <a:pt x="128073" y="612420"/>
                  </a:moveTo>
                  <a:cubicBezTo>
                    <a:pt x="128592" y="614638"/>
                    <a:pt x="128963" y="616930"/>
                    <a:pt x="129186" y="619222"/>
                  </a:cubicBezTo>
                  <a:lnTo>
                    <a:pt x="114044" y="629793"/>
                  </a:lnTo>
                  <a:lnTo>
                    <a:pt x="113079" y="628315"/>
                  </a:lnTo>
                  <a:lnTo>
                    <a:pt x="119834" y="614490"/>
                  </a:lnTo>
                  <a:cubicBezTo>
                    <a:pt x="119834" y="611090"/>
                    <a:pt x="119611" y="608280"/>
                    <a:pt x="119091" y="606210"/>
                  </a:cubicBezTo>
                  <a:cubicBezTo>
                    <a:pt x="118572" y="604066"/>
                    <a:pt x="117607" y="601923"/>
                    <a:pt x="116122" y="599631"/>
                  </a:cubicBezTo>
                  <a:cubicBezTo>
                    <a:pt x="113153" y="595121"/>
                    <a:pt x="109442" y="591720"/>
                    <a:pt x="105063" y="589503"/>
                  </a:cubicBezTo>
                  <a:cubicBezTo>
                    <a:pt x="100684" y="587285"/>
                    <a:pt x="95933" y="586398"/>
                    <a:pt x="90886" y="586767"/>
                  </a:cubicBezTo>
                  <a:cubicBezTo>
                    <a:pt x="85839" y="587137"/>
                    <a:pt x="81014" y="588837"/>
                    <a:pt x="76264" y="591942"/>
                  </a:cubicBezTo>
                  <a:cubicBezTo>
                    <a:pt x="70252" y="595787"/>
                    <a:pt x="65873" y="600222"/>
                    <a:pt x="63052" y="605101"/>
                  </a:cubicBezTo>
                  <a:cubicBezTo>
                    <a:pt x="60232" y="609981"/>
                    <a:pt x="58821" y="614934"/>
                    <a:pt x="58970" y="620035"/>
                  </a:cubicBezTo>
                  <a:cubicBezTo>
                    <a:pt x="59044" y="625062"/>
                    <a:pt x="60603" y="629867"/>
                    <a:pt x="63497" y="634303"/>
                  </a:cubicBezTo>
                  <a:cubicBezTo>
                    <a:pt x="64685" y="636077"/>
                    <a:pt x="65947" y="637778"/>
                    <a:pt x="67283" y="639404"/>
                  </a:cubicBezTo>
                  <a:cubicBezTo>
                    <a:pt x="68619" y="641031"/>
                    <a:pt x="70178" y="642509"/>
                    <a:pt x="71959" y="643914"/>
                  </a:cubicBezTo>
                  <a:lnTo>
                    <a:pt x="87769" y="633638"/>
                  </a:lnTo>
                  <a:lnTo>
                    <a:pt x="86210" y="622992"/>
                  </a:lnTo>
                  <a:lnTo>
                    <a:pt x="87695" y="622031"/>
                  </a:lnTo>
                  <a:lnTo>
                    <a:pt x="103579" y="646279"/>
                  </a:lnTo>
                  <a:lnTo>
                    <a:pt x="102094" y="647241"/>
                  </a:lnTo>
                  <a:lnTo>
                    <a:pt x="93855" y="643470"/>
                  </a:lnTo>
                  <a:lnTo>
                    <a:pt x="79233" y="652933"/>
                  </a:lnTo>
                  <a:cubicBezTo>
                    <a:pt x="76412" y="652120"/>
                    <a:pt x="73592" y="650789"/>
                    <a:pt x="70771" y="649015"/>
                  </a:cubicBezTo>
                  <a:cubicBezTo>
                    <a:pt x="67951" y="647241"/>
                    <a:pt x="65279" y="645023"/>
                    <a:pt x="62829" y="642657"/>
                  </a:cubicBezTo>
                  <a:cubicBezTo>
                    <a:pt x="60306" y="640291"/>
                    <a:pt x="58228" y="637704"/>
                    <a:pt x="56520" y="635116"/>
                  </a:cubicBezTo>
                  <a:cubicBezTo>
                    <a:pt x="53626" y="630681"/>
                    <a:pt x="51696" y="626171"/>
                    <a:pt x="50731" y="621440"/>
                  </a:cubicBezTo>
                  <a:cubicBezTo>
                    <a:pt x="49766" y="616708"/>
                    <a:pt x="49692" y="612125"/>
                    <a:pt x="50582" y="607615"/>
                  </a:cubicBezTo>
                  <a:cubicBezTo>
                    <a:pt x="51473" y="603105"/>
                    <a:pt x="53180" y="598892"/>
                    <a:pt x="55778" y="594973"/>
                  </a:cubicBezTo>
                  <a:cubicBezTo>
                    <a:pt x="58376" y="591055"/>
                    <a:pt x="61865" y="587728"/>
                    <a:pt x="66170" y="584919"/>
                  </a:cubicBezTo>
                  <a:cubicBezTo>
                    <a:pt x="70920" y="581814"/>
                    <a:pt x="75819" y="579892"/>
                    <a:pt x="81014" y="579005"/>
                  </a:cubicBezTo>
                  <a:cubicBezTo>
                    <a:pt x="86136" y="578192"/>
                    <a:pt x="91257" y="578266"/>
                    <a:pt x="96230" y="579448"/>
                  </a:cubicBezTo>
                  <a:cubicBezTo>
                    <a:pt x="101203" y="580557"/>
                    <a:pt x="105805" y="582627"/>
                    <a:pt x="110036" y="585511"/>
                  </a:cubicBezTo>
                  <a:cubicBezTo>
                    <a:pt x="114267" y="588468"/>
                    <a:pt x="117904" y="592164"/>
                    <a:pt x="120873" y="596674"/>
                  </a:cubicBezTo>
                  <a:cubicBezTo>
                    <a:pt x="123025" y="599927"/>
                    <a:pt x="124658" y="602810"/>
                    <a:pt x="125697" y="605323"/>
                  </a:cubicBezTo>
                  <a:cubicBezTo>
                    <a:pt x="126811" y="607837"/>
                    <a:pt x="127627" y="610203"/>
                    <a:pt x="128147" y="612494"/>
                  </a:cubicBezTo>
                  <a:moveTo>
                    <a:pt x="602142" y="738763"/>
                  </a:moveTo>
                  <a:lnTo>
                    <a:pt x="602142" y="738763"/>
                  </a:lnTo>
                  <a:lnTo>
                    <a:pt x="594497" y="702834"/>
                  </a:lnTo>
                  <a:lnTo>
                    <a:pt x="613276" y="715328"/>
                  </a:lnTo>
                  <a:cubicBezTo>
                    <a:pt x="606967" y="723534"/>
                    <a:pt x="603775" y="731740"/>
                    <a:pt x="602142" y="738763"/>
                  </a:cubicBezTo>
                  <a:moveTo>
                    <a:pt x="651798" y="727526"/>
                  </a:moveTo>
                  <a:lnTo>
                    <a:pt x="625004" y="709858"/>
                  </a:lnTo>
                  <a:lnTo>
                    <a:pt x="625004" y="709858"/>
                  </a:lnTo>
                  <a:cubicBezTo>
                    <a:pt x="627379" y="707640"/>
                    <a:pt x="630051" y="705348"/>
                    <a:pt x="633094" y="703130"/>
                  </a:cubicBezTo>
                  <a:lnTo>
                    <a:pt x="628566" y="700173"/>
                  </a:lnTo>
                  <a:cubicBezTo>
                    <a:pt x="625597" y="702465"/>
                    <a:pt x="622999" y="704683"/>
                    <a:pt x="620624" y="706974"/>
                  </a:cubicBezTo>
                  <a:lnTo>
                    <a:pt x="620624" y="706974"/>
                  </a:lnTo>
                  <a:lnTo>
                    <a:pt x="590489" y="687162"/>
                  </a:lnTo>
                  <a:lnTo>
                    <a:pt x="585442" y="690562"/>
                  </a:lnTo>
                  <a:lnTo>
                    <a:pt x="600064" y="762716"/>
                  </a:lnTo>
                  <a:lnTo>
                    <a:pt x="596353" y="769591"/>
                  </a:lnTo>
                  <a:lnTo>
                    <a:pt x="597318" y="771070"/>
                  </a:lnTo>
                  <a:lnTo>
                    <a:pt x="617136" y="757689"/>
                  </a:lnTo>
                  <a:lnTo>
                    <a:pt x="616171" y="756211"/>
                  </a:lnTo>
                  <a:lnTo>
                    <a:pt x="606522" y="758280"/>
                  </a:lnTo>
                  <a:cubicBezTo>
                    <a:pt x="605779" y="754880"/>
                    <a:pt x="602811" y="736989"/>
                    <a:pt x="617507" y="717990"/>
                  </a:cubicBezTo>
                  <a:lnTo>
                    <a:pt x="641927" y="734254"/>
                  </a:lnTo>
                  <a:lnTo>
                    <a:pt x="636063" y="742903"/>
                  </a:lnTo>
                  <a:lnTo>
                    <a:pt x="637028" y="744382"/>
                  </a:lnTo>
                  <a:lnTo>
                    <a:pt x="661225" y="728044"/>
                  </a:lnTo>
                  <a:lnTo>
                    <a:pt x="660260" y="726565"/>
                  </a:lnTo>
                  <a:lnTo>
                    <a:pt x="651873" y="727379"/>
                  </a:lnTo>
                  <a:close/>
                  <a:moveTo>
                    <a:pt x="103207" y="181420"/>
                  </a:moveTo>
                  <a:lnTo>
                    <a:pt x="81386" y="175727"/>
                  </a:lnTo>
                  <a:lnTo>
                    <a:pt x="100313" y="207220"/>
                  </a:lnTo>
                  <a:lnTo>
                    <a:pt x="100313" y="207220"/>
                  </a:lnTo>
                  <a:cubicBezTo>
                    <a:pt x="99496" y="199976"/>
                    <a:pt x="99942" y="191252"/>
                    <a:pt x="103133" y="181420"/>
                  </a:cubicBezTo>
                  <a:moveTo>
                    <a:pt x="106176" y="230582"/>
                  </a:moveTo>
                  <a:lnTo>
                    <a:pt x="68767" y="167078"/>
                  </a:lnTo>
                  <a:lnTo>
                    <a:pt x="72404" y="162198"/>
                  </a:lnTo>
                  <a:lnTo>
                    <a:pt x="107364" y="171144"/>
                  </a:lnTo>
                  <a:lnTo>
                    <a:pt x="107364" y="171144"/>
                  </a:lnTo>
                  <a:cubicBezTo>
                    <a:pt x="108848" y="168186"/>
                    <a:pt x="110556" y="165229"/>
                    <a:pt x="112634" y="162124"/>
                  </a:cubicBezTo>
                  <a:lnTo>
                    <a:pt x="117904" y="163455"/>
                  </a:lnTo>
                  <a:cubicBezTo>
                    <a:pt x="115826" y="166486"/>
                    <a:pt x="113970" y="169517"/>
                    <a:pt x="112485" y="172400"/>
                  </a:cubicBezTo>
                  <a:lnTo>
                    <a:pt x="112485" y="172400"/>
                  </a:lnTo>
                  <a:lnTo>
                    <a:pt x="143585" y="180385"/>
                  </a:lnTo>
                  <a:lnTo>
                    <a:pt x="151230" y="176836"/>
                  </a:lnTo>
                  <a:lnTo>
                    <a:pt x="152641" y="177871"/>
                  </a:lnTo>
                  <a:lnTo>
                    <a:pt x="135050" y="201158"/>
                  </a:lnTo>
                  <a:lnTo>
                    <a:pt x="133639" y="200123"/>
                  </a:lnTo>
                  <a:lnTo>
                    <a:pt x="136386" y="190069"/>
                  </a:lnTo>
                  <a:lnTo>
                    <a:pt x="108032" y="182602"/>
                  </a:lnTo>
                  <a:lnTo>
                    <a:pt x="108032" y="182602"/>
                  </a:lnTo>
                  <a:cubicBezTo>
                    <a:pt x="100387" y="205298"/>
                    <a:pt x="108997" y="221267"/>
                    <a:pt x="110853" y="224224"/>
                  </a:cubicBezTo>
                  <a:lnTo>
                    <a:pt x="119314" y="219197"/>
                  </a:lnTo>
                  <a:lnTo>
                    <a:pt x="120724" y="220232"/>
                  </a:lnTo>
                  <a:lnTo>
                    <a:pt x="106325" y="239305"/>
                  </a:lnTo>
                  <a:lnTo>
                    <a:pt x="104915" y="238270"/>
                  </a:lnTo>
                  <a:lnTo>
                    <a:pt x="106176" y="230508"/>
                  </a:lnTo>
                  <a:close/>
                  <a:moveTo>
                    <a:pt x="641036" y="168408"/>
                  </a:moveTo>
                  <a:lnTo>
                    <a:pt x="638067" y="158650"/>
                  </a:lnTo>
                  <a:lnTo>
                    <a:pt x="681785" y="138393"/>
                  </a:lnTo>
                  <a:lnTo>
                    <a:pt x="682230" y="138911"/>
                  </a:lnTo>
                  <a:lnTo>
                    <a:pt x="655064" y="187999"/>
                  </a:lnTo>
                  <a:lnTo>
                    <a:pt x="658108" y="191474"/>
                  </a:lnTo>
                  <a:lnTo>
                    <a:pt x="710510" y="171291"/>
                  </a:lnTo>
                  <a:lnTo>
                    <a:pt x="710955" y="171809"/>
                  </a:lnTo>
                  <a:lnTo>
                    <a:pt x="684680" y="212248"/>
                  </a:lnTo>
                  <a:lnTo>
                    <a:pt x="675476" y="207886"/>
                  </a:lnTo>
                  <a:lnTo>
                    <a:pt x="674140" y="208995"/>
                  </a:lnTo>
                  <a:lnTo>
                    <a:pt x="693587" y="231247"/>
                  </a:lnTo>
                  <a:lnTo>
                    <a:pt x="694923" y="230138"/>
                  </a:lnTo>
                  <a:lnTo>
                    <a:pt x="692473" y="221193"/>
                  </a:lnTo>
                  <a:lnTo>
                    <a:pt x="729882" y="161829"/>
                  </a:lnTo>
                  <a:lnTo>
                    <a:pt x="726988" y="158502"/>
                  </a:lnTo>
                  <a:lnTo>
                    <a:pt x="674066" y="177871"/>
                  </a:lnTo>
                  <a:lnTo>
                    <a:pt x="673546" y="177280"/>
                  </a:lnTo>
                  <a:lnTo>
                    <a:pt x="700341" y="127970"/>
                  </a:lnTo>
                  <a:lnTo>
                    <a:pt x="697372" y="124569"/>
                  </a:lnTo>
                  <a:lnTo>
                    <a:pt x="632871" y="153105"/>
                  </a:lnTo>
                  <a:lnTo>
                    <a:pt x="625078" y="150148"/>
                  </a:lnTo>
                  <a:lnTo>
                    <a:pt x="623742" y="151331"/>
                  </a:lnTo>
                  <a:lnTo>
                    <a:pt x="639774" y="169739"/>
                  </a:lnTo>
                  <a:lnTo>
                    <a:pt x="641110" y="168556"/>
                  </a:lnTo>
                  <a:close/>
                  <a:moveTo>
                    <a:pt x="569113" y="116437"/>
                  </a:moveTo>
                  <a:lnTo>
                    <a:pt x="542912" y="103056"/>
                  </a:lnTo>
                  <a:lnTo>
                    <a:pt x="543728" y="101503"/>
                  </a:lnTo>
                  <a:lnTo>
                    <a:pt x="553748" y="101725"/>
                  </a:lnTo>
                  <a:lnTo>
                    <a:pt x="581360" y="48275"/>
                  </a:lnTo>
                  <a:lnTo>
                    <a:pt x="575348" y="40291"/>
                  </a:lnTo>
                  <a:lnTo>
                    <a:pt x="576164" y="38738"/>
                  </a:lnTo>
                  <a:lnTo>
                    <a:pt x="602291" y="52119"/>
                  </a:lnTo>
                  <a:lnTo>
                    <a:pt x="601475" y="53672"/>
                  </a:lnTo>
                  <a:lnTo>
                    <a:pt x="591528" y="53524"/>
                  </a:lnTo>
                  <a:lnTo>
                    <a:pt x="563917" y="106974"/>
                  </a:lnTo>
                  <a:lnTo>
                    <a:pt x="569855" y="114958"/>
                  </a:lnTo>
                  <a:lnTo>
                    <a:pt x="569039" y="116511"/>
                  </a:lnTo>
                  <a:close/>
                  <a:moveTo>
                    <a:pt x="478782" y="54781"/>
                  </a:moveTo>
                  <a:lnTo>
                    <a:pt x="477000" y="54559"/>
                  </a:lnTo>
                  <a:lnTo>
                    <a:pt x="466609" y="72154"/>
                  </a:lnTo>
                  <a:lnTo>
                    <a:pt x="440705" y="68605"/>
                  </a:lnTo>
                  <a:lnTo>
                    <a:pt x="449018" y="8945"/>
                  </a:lnTo>
                  <a:lnTo>
                    <a:pt x="459558" y="5988"/>
                  </a:lnTo>
                  <a:lnTo>
                    <a:pt x="459780" y="4214"/>
                  </a:lnTo>
                  <a:lnTo>
                    <a:pt x="429571" y="0"/>
                  </a:lnTo>
                  <a:lnTo>
                    <a:pt x="429349" y="1774"/>
                  </a:lnTo>
                  <a:lnTo>
                    <a:pt x="437587" y="7319"/>
                  </a:lnTo>
                  <a:lnTo>
                    <a:pt x="429274" y="66905"/>
                  </a:lnTo>
                  <a:lnTo>
                    <a:pt x="419848" y="70010"/>
                  </a:lnTo>
                  <a:lnTo>
                    <a:pt x="419625" y="71784"/>
                  </a:lnTo>
                  <a:lnTo>
                    <a:pt x="475293" y="79473"/>
                  </a:lnTo>
                  <a:lnTo>
                    <a:pt x="478708" y="54781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B2319D9E-BFE9-0F00-B7AC-125B7B397374}"/>
                </a:ext>
              </a:extLst>
            </p:cNvPr>
            <p:cNvSpPr/>
            <p:nvPr/>
          </p:nvSpPr>
          <p:spPr>
            <a:xfrm>
              <a:off x="1139771" y="1143024"/>
              <a:ext cx="259042" cy="239157"/>
            </a:xfrm>
            <a:custGeom>
              <a:avLst/>
              <a:gdLst>
                <a:gd name="connsiteX0" fmla="*/ 85432 w 259042"/>
                <a:gd name="connsiteY0" fmla="*/ 86792 h 239157"/>
                <a:gd name="connsiteX1" fmla="*/ 257855 w 259042"/>
                <a:gd name="connsiteY1" fmla="*/ 10572 h 239157"/>
                <a:gd name="connsiteX2" fmla="*/ 259042 w 259042"/>
                <a:gd name="connsiteY2" fmla="*/ 0 h 239157"/>
                <a:gd name="connsiteX3" fmla="*/ 0 w 259042"/>
                <a:gd name="connsiteY3" fmla="*/ 239157 h 239157"/>
                <a:gd name="connsiteX4" fmla="*/ 10614 w 259042"/>
                <a:gd name="connsiteY4" fmla="*/ 239157 h 239157"/>
                <a:gd name="connsiteX5" fmla="*/ 85432 w 259042"/>
                <a:gd name="connsiteY5" fmla="*/ 86866 h 239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9042" h="239157">
                  <a:moveTo>
                    <a:pt x="85432" y="86792"/>
                  </a:moveTo>
                  <a:cubicBezTo>
                    <a:pt x="131896" y="40513"/>
                    <a:pt x="192686" y="13751"/>
                    <a:pt x="257855" y="10572"/>
                  </a:cubicBezTo>
                  <a:cubicBezTo>
                    <a:pt x="258300" y="7393"/>
                    <a:pt x="258671" y="3918"/>
                    <a:pt x="259042" y="0"/>
                  </a:cubicBezTo>
                  <a:cubicBezTo>
                    <a:pt x="124771" y="5766"/>
                    <a:pt x="15661" y="108157"/>
                    <a:pt x="0" y="239157"/>
                  </a:cubicBezTo>
                  <a:lnTo>
                    <a:pt x="10614" y="239157"/>
                  </a:lnTo>
                  <a:cubicBezTo>
                    <a:pt x="17740" y="181641"/>
                    <a:pt x="43644" y="128487"/>
                    <a:pt x="85432" y="8686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F4ECC1CE-7407-AAE1-5244-CFABE97E87FC}"/>
                </a:ext>
              </a:extLst>
            </p:cNvPr>
            <p:cNvSpPr/>
            <p:nvPr/>
          </p:nvSpPr>
          <p:spPr>
            <a:xfrm>
              <a:off x="1137767" y="1394749"/>
              <a:ext cx="91073" cy="27501"/>
            </a:xfrm>
            <a:custGeom>
              <a:avLst/>
              <a:gdLst>
                <a:gd name="connsiteX0" fmla="*/ 91073 w 91073"/>
                <a:gd name="connsiteY0" fmla="*/ 0 h 27501"/>
                <a:gd name="connsiteX1" fmla="*/ 742 w 91073"/>
                <a:gd name="connsiteY1" fmla="*/ 0 h 27501"/>
                <a:gd name="connsiteX2" fmla="*/ 0 w 91073"/>
                <a:gd name="connsiteY2" fmla="*/ 19961 h 27501"/>
                <a:gd name="connsiteX3" fmla="*/ 74 w 91073"/>
                <a:gd name="connsiteY3" fmla="*/ 27501 h 27501"/>
                <a:gd name="connsiteX4" fmla="*/ 90999 w 91073"/>
                <a:gd name="connsiteY4" fmla="*/ 27501 h 27501"/>
                <a:gd name="connsiteX5" fmla="*/ 90999 w 91073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073" h="27501">
                  <a:moveTo>
                    <a:pt x="91073" y="0"/>
                  </a:moveTo>
                  <a:lnTo>
                    <a:pt x="742" y="0"/>
                  </a:lnTo>
                  <a:cubicBezTo>
                    <a:pt x="297" y="6580"/>
                    <a:pt x="0" y="13233"/>
                    <a:pt x="0" y="19961"/>
                  </a:cubicBezTo>
                  <a:cubicBezTo>
                    <a:pt x="0" y="22474"/>
                    <a:pt x="0" y="24988"/>
                    <a:pt x="74" y="27501"/>
                  </a:cubicBezTo>
                  <a:lnTo>
                    <a:pt x="90999" y="27501"/>
                  </a:lnTo>
                  <a:lnTo>
                    <a:pt x="90999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5F539312-0527-7ABE-230E-63AD4FCADB63}"/>
                </a:ext>
              </a:extLst>
            </p:cNvPr>
            <p:cNvSpPr/>
            <p:nvPr/>
          </p:nvSpPr>
          <p:spPr>
            <a:xfrm>
              <a:off x="1360514" y="1142728"/>
              <a:ext cx="100796" cy="82725"/>
            </a:xfrm>
            <a:custGeom>
              <a:avLst/>
              <a:gdLst>
                <a:gd name="connsiteX0" fmla="*/ 0 w 100796"/>
                <a:gd name="connsiteY0" fmla="*/ 82726 h 82725"/>
                <a:gd name="connsiteX1" fmla="*/ 24791 w 100796"/>
                <a:gd name="connsiteY1" fmla="*/ 73706 h 82725"/>
                <a:gd name="connsiteX2" fmla="*/ 76006 w 100796"/>
                <a:gd name="connsiteY2" fmla="*/ 73706 h 82725"/>
                <a:gd name="connsiteX3" fmla="*/ 100796 w 100796"/>
                <a:gd name="connsiteY3" fmla="*/ 82726 h 82725"/>
                <a:gd name="connsiteX4" fmla="*/ 63684 w 100796"/>
                <a:gd name="connsiteY4" fmla="*/ 45096 h 82725"/>
                <a:gd name="connsiteX5" fmla="*/ 51289 w 100796"/>
                <a:gd name="connsiteY5" fmla="*/ 0 h 82725"/>
                <a:gd name="connsiteX6" fmla="*/ 50250 w 100796"/>
                <a:gd name="connsiteY6" fmla="*/ 0 h 82725"/>
                <a:gd name="connsiteX7" fmla="*/ 49508 w 100796"/>
                <a:gd name="connsiteY7" fmla="*/ 0 h 82725"/>
                <a:gd name="connsiteX8" fmla="*/ 37112 w 100796"/>
                <a:gd name="connsiteY8" fmla="*/ 45096 h 82725"/>
                <a:gd name="connsiteX9" fmla="*/ 0 w 100796"/>
                <a:gd name="connsiteY9" fmla="*/ 82726 h 8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0796" h="82725">
                  <a:moveTo>
                    <a:pt x="0" y="82726"/>
                  </a:moveTo>
                  <a:lnTo>
                    <a:pt x="24791" y="73706"/>
                  </a:lnTo>
                  <a:lnTo>
                    <a:pt x="76006" y="73706"/>
                  </a:lnTo>
                  <a:lnTo>
                    <a:pt x="100796" y="82726"/>
                  </a:lnTo>
                  <a:cubicBezTo>
                    <a:pt x="95601" y="59364"/>
                    <a:pt x="78455" y="58477"/>
                    <a:pt x="63684" y="45096"/>
                  </a:cubicBezTo>
                  <a:cubicBezTo>
                    <a:pt x="56113" y="38295"/>
                    <a:pt x="52773" y="17965"/>
                    <a:pt x="51289" y="0"/>
                  </a:cubicBezTo>
                  <a:cubicBezTo>
                    <a:pt x="50918" y="0"/>
                    <a:pt x="50621" y="0"/>
                    <a:pt x="50250" y="0"/>
                  </a:cubicBezTo>
                  <a:cubicBezTo>
                    <a:pt x="50027" y="0"/>
                    <a:pt x="49730" y="0"/>
                    <a:pt x="49508" y="0"/>
                  </a:cubicBezTo>
                  <a:cubicBezTo>
                    <a:pt x="48023" y="17965"/>
                    <a:pt x="44683" y="38221"/>
                    <a:pt x="37112" y="45096"/>
                  </a:cubicBezTo>
                  <a:cubicBezTo>
                    <a:pt x="22341" y="58477"/>
                    <a:pt x="5196" y="59364"/>
                    <a:pt x="0" y="8272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8BCFEF9C-9471-3FB7-3170-828E20C5409B}"/>
                </a:ext>
              </a:extLst>
            </p:cNvPr>
            <p:cNvSpPr/>
            <p:nvPr/>
          </p:nvSpPr>
          <p:spPr>
            <a:xfrm>
              <a:off x="1423011" y="1143024"/>
              <a:ext cx="258819" cy="239083"/>
            </a:xfrm>
            <a:custGeom>
              <a:avLst/>
              <a:gdLst>
                <a:gd name="connsiteX0" fmla="*/ 173388 w 258819"/>
                <a:gd name="connsiteY0" fmla="*/ 86792 h 239083"/>
                <a:gd name="connsiteX1" fmla="*/ 248206 w 258819"/>
                <a:gd name="connsiteY1" fmla="*/ 239083 h 239083"/>
                <a:gd name="connsiteX2" fmla="*/ 258820 w 258819"/>
                <a:gd name="connsiteY2" fmla="*/ 239083 h 239083"/>
                <a:gd name="connsiteX3" fmla="*/ 0 w 258819"/>
                <a:gd name="connsiteY3" fmla="*/ 0 h 239083"/>
                <a:gd name="connsiteX4" fmla="*/ 1188 w 258819"/>
                <a:gd name="connsiteY4" fmla="*/ 10572 h 239083"/>
                <a:gd name="connsiteX5" fmla="*/ 173313 w 258819"/>
                <a:gd name="connsiteY5" fmla="*/ 86792 h 239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8819" h="239083">
                  <a:moveTo>
                    <a:pt x="173388" y="86792"/>
                  </a:moveTo>
                  <a:cubicBezTo>
                    <a:pt x="215176" y="128413"/>
                    <a:pt x="241080" y="181567"/>
                    <a:pt x="248206" y="239083"/>
                  </a:cubicBezTo>
                  <a:lnTo>
                    <a:pt x="258820" y="239083"/>
                  </a:lnTo>
                  <a:cubicBezTo>
                    <a:pt x="243158" y="108231"/>
                    <a:pt x="134197" y="5914"/>
                    <a:pt x="0" y="0"/>
                  </a:cubicBezTo>
                  <a:cubicBezTo>
                    <a:pt x="371" y="3918"/>
                    <a:pt x="742" y="7467"/>
                    <a:pt x="1188" y="10572"/>
                  </a:cubicBezTo>
                  <a:cubicBezTo>
                    <a:pt x="66208" y="13825"/>
                    <a:pt x="126923" y="40587"/>
                    <a:pt x="173313" y="86792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8298C2CF-4463-E112-5DD1-BAA270880D8F}"/>
                </a:ext>
              </a:extLst>
            </p:cNvPr>
            <p:cNvSpPr/>
            <p:nvPr/>
          </p:nvSpPr>
          <p:spPr>
            <a:xfrm>
              <a:off x="1288368" y="1387652"/>
              <a:ext cx="245162" cy="134475"/>
            </a:xfrm>
            <a:custGeom>
              <a:avLst/>
              <a:gdLst>
                <a:gd name="connsiteX0" fmla="*/ 185857 w 245162"/>
                <a:gd name="connsiteY0" fmla="*/ 64835 h 134475"/>
                <a:gd name="connsiteX1" fmla="*/ 194838 w 245162"/>
                <a:gd name="connsiteY1" fmla="*/ 52267 h 134475"/>
                <a:gd name="connsiteX2" fmla="*/ 196620 w 245162"/>
                <a:gd name="connsiteY2" fmla="*/ 51676 h 134475"/>
                <a:gd name="connsiteX3" fmla="*/ 198476 w 245162"/>
                <a:gd name="connsiteY3" fmla="*/ 52267 h 134475"/>
                <a:gd name="connsiteX4" fmla="*/ 207234 w 245162"/>
                <a:gd name="connsiteY4" fmla="*/ 64835 h 134475"/>
                <a:gd name="connsiteX5" fmla="*/ 207234 w 245162"/>
                <a:gd name="connsiteY5" fmla="*/ 118507 h 134475"/>
                <a:gd name="connsiteX6" fmla="*/ 185857 w 245162"/>
                <a:gd name="connsiteY6" fmla="*/ 118507 h 134475"/>
                <a:gd name="connsiteX7" fmla="*/ 185857 w 245162"/>
                <a:gd name="connsiteY7" fmla="*/ 64835 h 134475"/>
                <a:gd name="connsiteX8" fmla="*/ 148448 w 245162"/>
                <a:gd name="connsiteY8" fmla="*/ 119024 h 134475"/>
                <a:gd name="connsiteX9" fmla="*/ 96863 w 245162"/>
                <a:gd name="connsiteY9" fmla="*/ 119024 h 134475"/>
                <a:gd name="connsiteX10" fmla="*/ 96863 w 245162"/>
                <a:gd name="connsiteY10" fmla="*/ 62100 h 134475"/>
                <a:gd name="connsiteX11" fmla="*/ 121208 w 245162"/>
                <a:gd name="connsiteY11" fmla="*/ 27279 h 134475"/>
                <a:gd name="connsiteX12" fmla="*/ 122841 w 245162"/>
                <a:gd name="connsiteY12" fmla="*/ 26836 h 134475"/>
                <a:gd name="connsiteX13" fmla="*/ 124474 w 245162"/>
                <a:gd name="connsiteY13" fmla="*/ 27353 h 134475"/>
                <a:gd name="connsiteX14" fmla="*/ 148523 w 245162"/>
                <a:gd name="connsiteY14" fmla="*/ 62026 h 134475"/>
                <a:gd name="connsiteX15" fmla="*/ 148523 w 245162"/>
                <a:gd name="connsiteY15" fmla="*/ 118950 h 134475"/>
                <a:gd name="connsiteX16" fmla="*/ 59305 w 245162"/>
                <a:gd name="connsiteY16" fmla="*/ 118507 h 134475"/>
                <a:gd name="connsiteX17" fmla="*/ 37929 w 245162"/>
                <a:gd name="connsiteY17" fmla="*/ 118507 h 134475"/>
                <a:gd name="connsiteX18" fmla="*/ 37929 w 245162"/>
                <a:gd name="connsiteY18" fmla="*/ 64835 h 134475"/>
                <a:gd name="connsiteX19" fmla="*/ 46984 w 245162"/>
                <a:gd name="connsiteY19" fmla="*/ 52267 h 134475"/>
                <a:gd name="connsiteX20" fmla="*/ 48840 w 245162"/>
                <a:gd name="connsiteY20" fmla="*/ 51676 h 134475"/>
                <a:gd name="connsiteX21" fmla="*/ 50621 w 245162"/>
                <a:gd name="connsiteY21" fmla="*/ 52267 h 134475"/>
                <a:gd name="connsiteX22" fmla="*/ 59379 w 245162"/>
                <a:gd name="connsiteY22" fmla="*/ 64835 h 134475"/>
                <a:gd name="connsiteX23" fmla="*/ 59379 w 245162"/>
                <a:gd name="connsiteY23" fmla="*/ 118507 h 134475"/>
                <a:gd name="connsiteX24" fmla="*/ 122544 w 245162"/>
                <a:gd name="connsiteY24" fmla="*/ 0 h 134475"/>
                <a:gd name="connsiteX25" fmla="*/ 83651 w 245162"/>
                <a:gd name="connsiteY25" fmla="*/ 27132 h 134475"/>
                <a:gd name="connsiteX26" fmla="*/ 0 w 245162"/>
                <a:gd name="connsiteY26" fmla="*/ 27132 h 134475"/>
                <a:gd name="connsiteX27" fmla="*/ 0 w 245162"/>
                <a:gd name="connsiteY27" fmla="*/ 134475 h 134475"/>
                <a:gd name="connsiteX28" fmla="*/ 245163 w 245162"/>
                <a:gd name="connsiteY28" fmla="*/ 134475 h 134475"/>
                <a:gd name="connsiteX29" fmla="*/ 245163 w 245162"/>
                <a:gd name="connsiteY29" fmla="*/ 27132 h 134475"/>
                <a:gd name="connsiteX30" fmla="*/ 161586 w 245162"/>
                <a:gd name="connsiteY30" fmla="*/ 27132 h 134475"/>
                <a:gd name="connsiteX31" fmla="*/ 122544 w 245162"/>
                <a:gd name="connsiteY31" fmla="*/ 0 h 13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45162" h="134475">
                  <a:moveTo>
                    <a:pt x="185857" y="64835"/>
                  </a:moveTo>
                  <a:cubicBezTo>
                    <a:pt x="185857" y="57146"/>
                    <a:pt x="191721" y="53228"/>
                    <a:pt x="194838" y="52267"/>
                  </a:cubicBezTo>
                  <a:lnTo>
                    <a:pt x="196620" y="51676"/>
                  </a:lnTo>
                  <a:lnTo>
                    <a:pt x="198476" y="52267"/>
                  </a:lnTo>
                  <a:cubicBezTo>
                    <a:pt x="201741" y="53524"/>
                    <a:pt x="207234" y="57442"/>
                    <a:pt x="207234" y="64835"/>
                  </a:cubicBezTo>
                  <a:lnTo>
                    <a:pt x="207234" y="118507"/>
                  </a:lnTo>
                  <a:lnTo>
                    <a:pt x="185857" y="118507"/>
                  </a:lnTo>
                  <a:lnTo>
                    <a:pt x="185857" y="64835"/>
                  </a:lnTo>
                  <a:close/>
                  <a:moveTo>
                    <a:pt x="148448" y="119024"/>
                  </a:moveTo>
                  <a:lnTo>
                    <a:pt x="96863" y="119024"/>
                  </a:lnTo>
                  <a:lnTo>
                    <a:pt x="96863" y="62100"/>
                  </a:lnTo>
                  <a:cubicBezTo>
                    <a:pt x="96863" y="40513"/>
                    <a:pt x="112747" y="29941"/>
                    <a:pt x="121208" y="27279"/>
                  </a:cubicBezTo>
                  <a:lnTo>
                    <a:pt x="122841" y="26836"/>
                  </a:lnTo>
                  <a:lnTo>
                    <a:pt x="124474" y="27353"/>
                  </a:lnTo>
                  <a:cubicBezTo>
                    <a:pt x="125365" y="27649"/>
                    <a:pt x="148523" y="36447"/>
                    <a:pt x="148523" y="62026"/>
                  </a:cubicBezTo>
                  <a:lnTo>
                    <a:pt x="148523" y="118950"/>
                  </a:lnTo>
                  <a:close/>
                  <a:moveTo>
                    <a:pt x="59305" y="118507"/>
                  </a:moveTo>
                  <a:lnTo>
                    <a:pt x="37929" y="118507"/>
                  </a:lnTo>
                  <a:lnTo>
                    <a:pt x="37929" y="64835"/>
                  </a:lnTo>
                  <a:cubicBezTo>
                    <a:pt x="37929" y="57146"/>
                    <a:pt x="43867" y="53228"/>
                    <a:pt x="46984" y="52267"/>
                  </a:cubicBezTo>
                  <a:lnTo>
                    <a:pt x="48840" y="51676"/>
                  </a:lnTo>
                  <a:lnTo>
                    <a:pt x="50621" y="52267"/>
                  </a:lnTo>
                  <a:cubicBezTo>
                    <a:pt x="53887" y="53524"/>
                    <a:pt x="59379" y="57442"/>
                    <a:pt x="59379" y="64835"/>
                  </a:cubicBezTo>
                  <a:lnTo>
                    <a:pt x="59379" y="118507"/>
                  </a:lnTo>
                  <a:close/>
                  <a:moveTo>
                    <a:pt x="122544" y="0"/>
                  </a:moveTo>
                  <a:lnTo>
                    <a:pt x="83651" y="27132"/>
                  </a:lnTo>
                  <a:lnTo>
                    <a:pt x="0" y="27132"/>
                  </a:lnTo>
                  <a:lnTo>
                    <a:pt x="0" y="134475"/>
                  </a:lnTo>
                  <a:lnTo>
                    <a:pt x="245163" y="134475"/>
                  </a:lnTo>
                  <a:lnTo>
                    <a:pt x="245163" y="27132"/>
                  </a:lnTo>
                  <a:lnTo>
                    <a:pt x="161586" y="27132"/>
                  </a:lnTo>
                  <a:lnTo>
                    <a:pt x="122544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6EFC53A5-EA79-B432-179F-11105038ADF9}"/>
                </a:ext>
              </a:extLst>
            </p:cNvPr>
            <p:cNvSpPr/>
            <p:nvPr/>
          </p:nvSpPr>
          <p:spPr>
            <a:xfrm>
              <a:off x="1354947" y="1223532"/>
              <a:ext cx="111930" cy="140537"/>
            </a:xfrm>
            <a:custGeom>
              <a:avLst/>
              <a:gdLst>
                <a:gd name="connsiteX0" fmla="*/ 66876 w 111930"/>
                <a:gd name="connsiteY0" fmla="*/ 87457 h 140537"/>
                <a:gd name="connsiteX1" fmla="*/ 45128 w 111930"/>
                <a:gd name="connsiteY1" fmla="*/ 87457 h 140537"/>
                <a:gd name="connsiteX2" fmla="*/ 45128 w 111930"/>
                <a:gd name="connsiteY2" fmla="*/ 24322 h 140537"/>
                <a:gd name="connsiteX3" fmla="*/ 54258 w 111930"/>
                <a:gd name="connsiteY3" fmla="*/ 11533 h 140537"/>
                <a:gd name="connsiteX4" fmla="*/ 56113 w 111930"/>
                <a:gd name="connsiteY4" fmla="*/ 10941 h 140537"/>
                <a:gd name="connsiteX5" fmla="*/ 57969 w 111930"/>
                <a:gd name="connsiteY5" fmla="*/ 11533 h 140537"/>
                <a:gd name="connsiteX6" fmla="*/ 66876 w 111930"/>
                <a:gd name="connsiteY6" fmla="*/ 24248 h 140537"/>
                <a:gd name="connsiteX7" fmla="*/ 66876 w 111930"/>
                <a:gd name="connsiteY7" fmla="*/ 87383 h 140537"/>
                <a:gd name="connsiteX8" fmla="*/ 25830 w 111930"/>
                <a:gd name="connsiteY8" fmla="*/ 90636 h 140537"/>
                <a:gd name="connsiteX9" fmla="*/ 12915 w 111930"/>
                <a:gd name="connsiteY9" fmla="*/ 95293 h 140537"/>
                <a:gd name="connsiteX10" fmla="*/ 12915 w 111930"/>
                <a:gd name="connsiteY10" fmla="*/ 32233 h 140537"/>
                <a:gd name="connsiteX11" fmla="*/ 19447 w 111930"/>
                <a:gd name="connsiteY11" fmla="*/ 16486 h 140537"/>
                <a:gd name="connsiteX12" fmla="*/ 25830 w 111930"/>
                <a:gd name="connsiteY12" fmla="*/ 27575 h 140537"/>
                <a:gd name="connsiteX13" fmla="*/ 25830 w 111930"/>
                <a:gd name="connsiteY13" fmla="*/ 90636 h 140537"/>
                <a:gd name="connsiteX14" fmla="*/ 86100 w 111930"/>
                <a:gd name="connsiteY14" fmla="*/ 27575 h 140537"/>
                <a:gd name="connsiteX15" fmla="*/ 92483 w 111930"/>
                <a:gd name="connsiteY15" fmla="*/ 16486 h 140537"/>
                <a:gd name="connsiteX16" fmla="*/ 99015 w 111930"/>
                <a:gd name="connsiteY16" fmla="*/ 32233 h 140537"/>
                <a:gd name="connsiteX17" fmla="*/ 99015 w 111930"/>
                <a:gd name="connsiteY17" fmla="*/ 95293 h 140537"/>
                <a:gd name="connsiteX18" fmla="*/ 86100 w 111930"/>
                <a:gd name="connsiteY18" fmla="*/ 90636 h 140537"/>
                <a:gd name="connsiteX19" fmla="*/ 86100 w 111930"/>
                <a:gd name="connsiteY19" fmla="*/ 27575 h 140537"/>
                <a:gd name="connsiteX20" fmla="*/ 98644 w 111930"/>
                <a:gd name="connsiteY20" fmla="*/ 140537 h 140537"/>
                <a:gd name="connsiteX21" fmla="*/ 111930 w 111930"/>
                <a:gd name="connsiteY21" fmla="*/ 140537 h 140537"/>
                <a:gd name="connsiteX22" fmla="*/ 111930 w 111930"/>
                <a:gd name="connsiteY22" fmla="*/ 11015 h 140537"/>
                <a:gd name="connsiteX23" fmla="*/ 81572 w 111930"/>
                <a:gd name="connsiteY23" fmla="*/ 0 h 140537"/>
                <a:gd name="connsiteX24" fmla="*/ 30358 w 111930"/>
                <a:gd name="connsiteY24" fmla="*/ 0 h 140537"/>
                <a:gd name="connsiteX25" fmla="*/ 0 w 111930"/>
                <a:gd name="connsiteY25" fmla="*/ 11015 h 140537"/>
                <a:gd name="connsiteX26" fmla="*/ 0 w 111930"/>
                <a:gd name="connsiteY26" fmla="*/ 140537 h 140537"/>
                <a:gd name="connsiteX27" fmla="*/ 13360 w 111930"/>
                <a:gd name="connsiteY27" fmla="*/ 140537 h 140537"/>
                <a:gd name="connsiteX28" fmla="*/ 43050 w 111930"/>
                <a:gd name="connsiteY28" fmla="*/ 119837 h 140537"/>
                <a:gd name="connsiteX29" fmla="*/ 42085 w 111930"/>
                <a:gd name="connsiteY29" fmla="*/ 114810 h 140537"/>
                <a:gd name="connsiteX30" fmla="*/ 55891 w 111930"/>
                <a:gd name="connsiteY30" fmla="*/ 100986 h 140537"/>
                <a:gd name="connsiteX31" fmla="*/ 69696 w 111930"/>
                <a:gd name="connsiteY31" fmla="*/ 114810 h 140537"/>
                <a:gd name="connsiteX32" fmla="*/ 68732 w 111930"/>
                <a:gd name="connsiteY32" fmla="*/ 119837 h 140537"/>
                <a:gd name="connsiteX33" fmla="*/ 98496 w 111930"/>
                <a:gd name="connsiteY33" fmla="*/ 140537 h 140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1930" h="140537">
                  <a:moveTo>
                    <a:pt x="66876" y="87457"/>
                  </a:moveTo>
                  <a:lnTo>
                    <a:pt x="45128" y="87457"/>
                  </a:lnTo>
                  <a:lnTo>
                    <a:pt x="45128" y="24322"/>
                  </a:lnTo>
                  <a:cubicBezTo>
                    <a:pt x="45128" y="16486"/>
                    <a:pt x="51140" y="12494"/>
                    <a:pt x="54258" y="11533"/>
                  </a:cubicBezTo>
                  <a:lnTo>
                    <a:pt x="56113" y="10941"/>
                  </a:lnTo>
                  <a:lnTo>
                    <a:pt x="57969" y="11533"/>
                  </a:lnTo>
                  <a:cubicBezTo>
                    <a:pt x="61235" y="12790"/>
                    <a:pt x="66876" y="16856"/>
                    <a:pt x="66876" y="24248"/>
                  </a:cubicBezTo>
                  <a:lnTo>
                    <a:pt x="66876" y="87383"/>
                  </a:lnTo>
                  <a:close/>
                  <a:moveTo>
                    <a:pt x="25830" y="90636"/>
                  </a:moveTo>
                  <a:lnTo>
                    <a:pt x="12915" y="95293"/>
                  </a:lnTo>
                  <a:lnTo>
                    <a:pt x="12915" y="32233"/>
                  </a:lnTo>
                  <a:cubicBezTo>
                    <a:pt x="12915" y="19961"/>
                    <a:pt x="19447" y="16486"/>
                    <a:pt x="19447" y="16486"/>
                  </a:cubicBezTo>
                  <a:cubicBezTo>
                    <a:pt x="19447" y="16486"/>
                    <a:pt x="25830" y="20035"/>
                    <a:pt x="25830" y="27575"/>
                  </a:cubicBezTo>
                  <a:lnTo>
                    <a:pt x="25830" y="90636"/>
                  </a:lnTo>
                  <a:close/>
                  <a:moveTo>
                    <a:pt x="86100" y="27575"/>
                  </a:moveTo>
                  <a:cubicBezTo>
                    <a:pt x="86100" y="20108"/>
                    <a:pt x="92483" y="16486"/>
                    <a:pt x="92483" y="16486"/>
                  </a:cubicBezTo>
                  <a:cubicBezTo>
                    <a:pt x="92483" y="16486"/>
                    <a:pt x="99015" y="19961"/>
                    <a:pt x="99015" y="32233"/>
                  </a:cubicBezTo>
                  <a:lnTo>
                    <a:pt x="99015" y="95293"/>
                  </a:lnTo>
                  <a:lnTo>
                    <a:pt x="86100" y="90636"/>
                  </a:lnTo>
                  <a:lnTo>
                    <a:pt x="86100" y="27575"/>
                  </a:lnTo>
                  <a:close/>
                  <a:moveTo>
                    <a:pt x="98644" y="140537"/>
                  </a:moveTo>
                  <a:lnTo>
                    <a:pt x="111930" y="140537"/>
                  </a:lnTo>
                  <a:lnTo>
                    <a:pt x="111930" y="11015"/>
                  </a:lnTo>
                  <a:lnTo>
                    <a:pt x="81572" y="0"/>
                  </a:lnTo>
                  <a:lnTo>
                    <a:pt x="30358" y="0"/>
                  </a:lnTo>
                  <a:lnTo>
                    <a:pt x="0" y="11015"/>
                  </a:lnTo>
                  <a:lnTo>
                    <a:pt x="0" y="140537"/>
                  </a:lnTo>
                  <a:lnTo>
                    <a:pt x="13360" y="140537"/>
                  </a:lnTo>
                  <a:lnTo>
                    <a:pt x="43050" y="119837"/>
                  </a:lnTo>
                  <a:cubicBezTo>
                    <a:pt x="42456" y="118285"/>
                    <a:pt x="42085" y="116585"/>
                    <a:pt x="42085" y="114810"/>
                  </a:cubicBezTo>
                  <a:cubicBezTo>
                    <a:pt x="42085" y="107196"/>
                    <a:pt x="48320" y="100986"/>
                    <a:pt x="55891" y="100986"/>
                  </a:cubicBezTo>
                  <a:cubicBezTo>
                    <a:pt x="63462" y="100986"/>
                    <a:pt x="69696" y="107122"/>
                    <a:pt x="69696" y="114810"/>
                  </a:cubicBezTo>
                  <a:cubicBezTo>
                    <a:pt x="69696" y="116585"/>
                    <a:pt x="69400" y="118285"/>
                    <a:pt x="68732" y="119837"/>
                  </a:cubicBezTo>
                  <a:lnTo>
                    <a:pt x="98496" y="140537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DB30252C-9CCA-0B6E-B769-2C47D311EC68}"/>
                </a:ext>
              </a:extLst>
            </p:cNvPr>
            <p:cNvSpPr/>
            <p:nvPr/>
          </p:nvSpPr>
          <p:spPr>
            <a:xfrm>
              <a:off x="1138584" y="1435262"/>
              <a:ext cx="90256" cy="67792"/>
            </a:xfrm>
            <a:custGeom>
              <a:avLst/>
              <a:gdLst>
                <a:gd name="connsiteX0" fmla="*/ 90257 w 90256"/>
                <a:gd name="connsiteY0" fmla="*/ 0 h 67792"/>
                <a:gd name="connsiteX1" fmla="*/ 0 w 90256"/>
                <a:gd name="connsiteY1" fmla="*/ 0 h 67792"/>
                <a:gd name="connsiteX2" fmla="*/ 13954 w 90256"/>
                <a:gd name="connsiteY2" fmla="*/ 67792 h 67792"/>
                <a:gd name="connsiteX3" fmla="*/ 90257 w 90256"/>
                <a:gd name="connsiteY3" fmla="*/ 67792 h 67792"/>
                <a:gd name="connsiteX4" fmla="*/ 90257 w 90256"/>
                <a:gd name="connsiteY4" fmla="*/ 0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90257" y="0"/>
                  </a:moveTo>
                  <a:lnTo>
                    <a:pt x="0" y="0"/>
                  </a:lnTo>
                  <a:cubicBezTo>
                    <a:pt x="1781" y="23583"/>
                    <a:pt x="6532" y="46279"/>
                    <a:pt x="13954" y="67792"/>
                  </a:cubicBezTo>
                  <a:lnTo>
                    <a:pt x="90257" y="67792"/>
                  </a:lnTo>
                  <a:lnTo>
                    <a:pt x="9025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F676F67E-724B-8CCD-B33E-3F502AB4004E}"/>
                </a:ext>
              </a:extLst>
            </p:cNvPr>
            <p:cNvSpPr/>
            <p:nvPr/>
          </p:nvSpPr>
          <p:spPr>
            <a:xfrm>
              <a:off x="1288368" y="1348322"/>
              <a:ext cx="245162" cy="55002"/>
            </a:xfrm>
            <a:custGeom>
              <a:avLst/>
              <a:gdLst>
                <a:gd name="connsiteX0" fmla="*/ 245163 w 245162"/>
                <a:gd name="connsiteY0" fmla="*/ 27206 h 55002"/>
                <a:gd name="connsiteX1" fmla="*/ 161586 w 245162"/>
                <a:gd name="connsiteY1" fmla="*/ 27206 h 55002"/>
                <a:gd name="connsiteX2" fmla="*/ 122544 w 245162"/>
                <a:gd name="connsiteY2" fmla="*/ 0 h 55002"/>
                <a:gd name="connsiteX3" fmla="*/ 83651 w 245162"/>
                <a:gd name="connsiteY3" fmla="*/ 27206 h 55002"/>
                <a:gd name="connsiteX4" fmla="*/ 0 w 245162"/>
                <a:gd name="connsiteY4" fmla="*/ 27206 h 55002"/>
                <a:gd name="connsiteX5" fmla="*/ 0 w 245162"/>
                <a:gd name="connsiteY5" fmla="*/ 55002 h 55002"/>
                <a:gd name="connsiteX6" fmla="*/ 80014 w 245162"/>
                <a:gd name="connsiteY6" fmla="*/ 55002 h 55002"/>
                <a:gd name="connsiteX7" fmla="*/ 122544 w 245162"/>
                <a:gd name="connsiteY7" fmla="*/ 25283 h 55002"/>
                <a:gd name="connsiteX8" fmla="*/ 165223 w 245162"/>
                <a:gd name="connsiteY8" fmla="*/ 55002 h 55002"/>
                <a:gd name="connsiteX9" fmla="*/ 245163 w 245162"/>
                <a:gd name="connsiteY9" fmla="*/ 55002 h 55002"/>
                <a:gd name="connsiteX10" fmla="*/ 245163 w 245162"/>
                <a:gd name="connsiteY10" fmla="*/ 27206 h 5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5162" h="55002">
                  <a:moveTo>
                    <a:pt x="245163" y="27206"/>
                  </a:moveTo>
                  <a:lnTo>
                    <a:pt x="161586" y="27206"/>
                  </a:lnTo>
                  <a:lnTo>
                    <a:pt x="122544" y="0"/>
                  </a:lnTo>
                  <a:lnTo>
                    <a:pt x="83651" y="27206"/>
                  </a:lnTo>
                  <a:lnTo>
                    <a:pt x="0" y="27206"/>
                  </a:lnTo>
                  <a:lnTo>
                    <a:pt x="0" y="55002"/>
                  </a:lnTo>
                  <a:lnTo>
                    <a:pt x="80014" y="55002"/>
                  </a:lnTo>
                  <a:lnTo>
                    <a:pt x="122544" y="25283"/>
                  </a:lnTo>
                  <a:lnTo>
                    <a:pt x="165223" y="55002"/>
                  </a:lnTo>
                  <a:lnTo>
                    <a:pt x="245163" y="55002"/>
                  </a:lnTo>
                  <a:lnTo>
                    <a:pt x="245163" y="2720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DCBA4565-0A20-077F-05B9-E487256C9B1D}"/>
                </a:ext>
              </a:extLst>
            </p:cNvPr>
            <p:cNvSpPr/>
            <p:nvPr/>
          </p:nvSpPr>
          <p:spPr>
            <a:xfrm>
              <a:off x="1326965" y="1613798"/>
              <a:ext cx="169379" cy="72819"/>
            </a:xfrm>
            <a:custGeom>
              <a:avLst/>
              <a:gdLst>
                <a:gd name="connsiteX0" fmla="*/ 60938 w 169379"/>
                <a:gd name="connsiteY0" fmla="*/ 0 h 72819"/>
                <a:gd name="connsiteX1" fmla="*/ 0 w 169379"/>
                <a:gd name="connsiteY1" fmla="*/ 59734 h 72819"/>
                <a:gd name="connsiteX2" fmla="*/ 83799 w 169379"/>
                <a:gd name="connsiteY2" fmla="*/ 72819 h 72819"/>
                <a:gd name="connsiteX3" fmla="*/ 169380 w 169379"/>
                <a:gd name="connsiteY3" fmla="*/ 59216 h 72819"/>
                <a:gd name="connsiteX4" fmla="*/ 109035 w 169379"/>
                <a:gd name="connsiteY4" fmla="*/ 74 h 72819"/>
                <a:gd name="connsiteX5" fmla="*/ 61012 w 169379"/>
                <a:gd name="connsiteY5" fmla="*/ 74 h 72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9379" h="72819">
                  <a:moveTo>
                    <a:pt x="60938" y="0"/>
                  </a:moveTo>
                  <a:lnTo>
                    <a:pt x="0" y="59734"/>
                  </a:lnTo>
                  <a:cubicBezTo>
                    <a:pt x="26424" y="68236"/>
                    <a:pt x="54555" y="72819"/>
                    <a:pt x="83799" y="72819"/>
                  </a:cubicBezTo>
                  <a:cubicBezTo>
                    <a:pt x="113043" y="72819"/>
                    <a:pt x="142436" y="68014"/>
                    <a:pt x="169380" y="59216"/>
                  </a:cubicBezTo>
                  <a:lnTo>
                    <a:pt x="109035" y="74"/>
                  </a:lnTo>
                  <a:lnTo>
                    <a:pt x="61012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BF78BAAE-B066-1611-7E47-C1DEE6FCB747}"/>
                </a:ext>
              </a:extLst>
            </p:cNvPr>
            <p:cNvSpPr/>
            <p:nvPr/>
          </p:nvSpPr>
          <p:spPr>
            <a:xfrm>
              <a:off x="1452478" y="1613798"/>
              <a:ext cx="144217" cy="54632"/>
            </a:xfrm>
            <a:custGeom>
              <a:avLst/>
              <a:gdLst>
                <a:gd name="connsiteX0" fmla="*/ 56559 w 144217"/>
                <a:gd name="connsiteY0" fmla="*/ 54633 h 54632"/>
                <a:gd name="connsiteX1" fmla="*/ 144218 w 144217"/>
                <a:gd name="connsiteY1" fmla="*/ 0 h 54632"/>
                <a:gd name="connsiteX2" fmla="*/ 0 w 144217"/>
                <a:gd name="connsiteY2" fmla="*/ 0 h 54632"/>
                <a:gd name="connsiteX3" fmla="*/ 56559 w 144217"/>
                <a:gd name="connsiteY3" fmla="*/ 54633 h 54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4217" h="54632">
                  <a:moveTo>
                    <a:pt x="56559" y="54633"/>
                  </a:moveTo>
                  <a:cubicBezTo>
                    <a:pt x="89292" y="42065"/>
                    <a:pt x="118981" y="23361"/>
                    <a:pt x="144218" y="0"/>
                  </a:cubicBezTo>
                  <a:lnTo>
                    <a:pt x="0" y="0"/>
                  </a:lnTo>
                  <a:lnTo>
                    <a:pt x="56559" y="5463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90588B30-8B2A-959A-042F-F897F154C3F4}"/>
                </a:ext>
              </a:extLst>
            </p:cNvPr>
            <p:cNvSpPr/>
            <p:nvPr/>
          </p:nvSpPr>
          <p:spPr>
            <a:xfrm>
              <a:off x="1224906" y="1613798"/>
              <a:ext cx="146518" cy="55298"/>
            </a:xfrm>
            <a:custGeom>
              <a:avLst/>
              <a:gdLst>
                <a:gd name="connsiteX0" fmla="*/ 0 w 146518"/>
                <a:gd name="connsiteY0" fmla="*/ 0 h 55298"/>
                <a:gd name="connsiteX1" fmla="*/ 89292 w 146518"/>
                <a:gd name="connsiteY1" fmla="*/ 55298 h 55298"/>
                <a:gd name="connsiteX2" fmla="*/ 146519 w 146518"/>
                <a:gd name="connsiteY2" fmla="*/ 0 h 55298"/>
                <a:gd name="connsiteX3" fmla="*/ 0 w 146518"/>
                <a:gd name="connsiteY3" fmla="*/ 0 h 55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518" h="55298">
                  <a:moveTo>
                    <a:pt x="0" y="0"/>
                  </a:moveTo>
                  <a:cubicBezTo>
                    <a:pt x="25682" y="23805"/>
                    <a:pt x="55891" y="42657"/>
                    <a:pt x="89292" y="55298"/>
                  </a:cubicBezTo>
                  <a:lnTo>
                    <a:pt x="1465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BAB284C9-DF8B-6B09-7292-A5392B3DCD97}"/>
                </a:ext>
              </a:extLst>
            </p:cNvPr>
            <p:cNvSpPr/>
            <p:nvPr/>
          </p:nvSpPr>
          <p:spPr>
            <a:xfrm>
              <a:off x="1592761" y="1394749"/>
              <a:ext cx="90998" cy="27501"/>
            </a:xfrm>
            <a:custGeom>
              <a:avLst/>
              <a:gdLst>
                <a:gd name="connsiteX0" fmla="*/ 90331 w 90998"/>
                <a:gd name="connsiteY0" fmla="*/ 0 h 27501"/>
                <a:gd name="connsiteX1" fmla="*/ 0 w 90998"/>
                <a:gd name="connsiteY1" fmla="*/ 0 h 27501"/>
                <a:gd name="connsiteX2" fmla="*/ 0 w 90998"/>
                <a:gd name="connsiteY2" fmla="*/ 27501 h 27501"/>
                <a:gd name="connsiteX3" fmla="*/ 90925 w 90998"/>
                <a:gd name="connsiteY3" fmla="*/ 27501 h 27501"/>
                <a:gd name="connsiteX4" fmla="*/ 90999 w 90998"/>
                <a:gd name="connsiteY4" fmla="*/ 19961 h 27501"/>
                <a:gd name="connsiteX5" fmla="*/ 90257 w 90998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998" h="27501">
                  <a:moveTo>
                    <a:pt x="90331" y="0"/>
                  </a:moveTo>
                  <a:lnTo>
                    <a:pt x="0" y="0"/>
                  </a:lnTo>
                  <a:lnTo>
                    <a:pt x="0" y="27501"/>
                  </a:lnTo>
                  <a:lnTo>
                    <a:pt x="90925" y="27501"/>
                  </a:lnTo>
                  <a:cubicBezTo>
                    <a:pt x="90925" y="24988"/>
                    <a:pt x="90999" y="22474"/>
                    <a:pt x="90999" y="19961"/>
                  </a:cubicBezTo>
                  <a:cubicBezTo>
                    <a:pt x="90999" y="13233"/>
                    <a:pt x="90776" y="6580"/>
                    <a:pt x="90257" y="0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037CE872-4AD2-74D0-4835-61B3045C74DE}"/>
                </a:ext>
              </a:extLst>
            </p:cNvPr>
            <p:cNvSpPr/>
            <p:nvPr/>
          </p:nvSpPr>
          <p:spPr>
            <a:xfrm>
              <a:off x="1156917" y="1514808"/>
              <a:ext cx="71923" cy="87013"/>
            </a:xfrm>
            <a:custGeom>
              <a:avLst/>
              <a:gdLst>
                <a:gd name="connsiteX0" fmla="*/ 71923 w 71923"/>
                <a:gd name="connsiteY0" fmla="*/ 86792 h 87013"/>
                <a:gd name="connsiteX1" fmla="*/ 71923 w 71923"/>
                <a:gd name="connsiteY1" fmla="*/ 86792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55817 w 71923"/>
                <a:gd name="connsiteY4" fmla="*/ 87013 h 87013"/>
                <a:gd name="connsiteX5" fmla="*/ 71923 w 71923"/>
                <a:gd name="connsiteY5" fmla="*/ 87013 h 87013"/>
                <a:gd name="connsiteX6" fmla="*/ 71923 w 71923"/>
                <a:gd name="connsiteY6" fmla="*/ 86792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923" h="87013">
                  <a:moveTo>
                    <a:pt x="71923" y="86792"/>
                  </a:moveTo>
                  <a:lnTo>
                    <a:pt x="71923" y="86792"/>
                  </a:lnTo>
                  <a:lnTo>
                    <a:pt x="71923" y="0"/>
                  </a:lnTo>
                  <a:lnTo>
                    <a:pt x="0" y="0"/>
                  </a:lnTo>
                  <a:cubicBezTo>
                    <a:pt x="12989" y="32528"/>
                    <a:pt x="32065" y="62026"/>
                    <a:pt x="55817" y="87013"/>
                  </a:cubicBezTo>
                  <a:lnTo>
                    <a:pt x="71923" y="87013"/>
                  </a:lnTo>
                  <a:lnTo>
                    <a:pt x="71923" y="86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C40CA298-1C59-09AF-2FC5-4E256AFC95A8}"/>
                </a:ext>
              </a:extLst>
            </p:cNvPr>
            <p:cNvSpPr/>
            <p:nvPr/>
          </p:nvSpPr>
          <p:spPr>
            <a:xfrm>
              <a:off x="1592761" y="1435262"/>
              <a:ext cx="90256" cy="67792"/>
            </a:xfrm>
            <a:custGeom>
              <a:avLst/>
              <a:gdLst>
                <a:gd name="connsiteX0" fmla="*/ 0 w 90256"/>
                <a:gd name="connsiteY0" fmla="*/ 67792 h 67792"/>
                <a:gd name="connsiteX1" fmla="*/ 76302 w 90256"/>
                <a:gd name="connsiteY1" fmla="*/ 67792 h 67792"/>
                <a:gd name="connsiteX2" fmla="*/ 90257 w 90256"/>
                <a:gd name="connsiteY2" fmla="*/ 0 h 67792"/>
                <a:gd name="connsiteX3" fmla="*/ 0 w 90256"/>
                <a:gd name="connsiteY3" fmla="*/ 0 h 67792"/>
                <a:gd name="connsiteX4" fmla="*/ 0 w 90256"/>
                <a:gd name="connsiteY4" fmla="*/ 67792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0" y="67792"/>
                  </a:moveTo>
                  <a:lnTo>
                    <a:pt x="76302" y="67792"/>
                  </a:lnTo>
                  <a:cubicBezTo>
                    <a:pt x="83725" y="46279"/>
                    <a:pt x="88549" y="23583"/>
                    <a:pt x="90257" y="0"/>
                  </a:cubicBezTo>
                  <a:lnTo>
                    <a:pt x="0" y="0"/>
                  </a:lnTo>
                  <a:lnTo>
                    <a:pt x="0" y="67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337B116E-A6E9-0DB9-B0B4-1E51E945F8D6}"/>
                </a:ext>
              </a:extLst>
            </p:cNvPr>
            <p:cNvSpPr/>
            <p:nvPr/>
          </p:nvSpPr>
          <p:spPr>
            <a:xfrm>
              <a:off x="1592761" y="1514808"/>
              <a:ext cx="71923" cy="87013"/>
            </a:xfrm>
            <a:custGeom>
              <a:avLst/>
              <a:gdLst>
                <a:gd name="connsiteX0" fmla="*/ 0 w 71923"/>
                <a:gd name="connsiteY0" fmla="*/ 87013 h 87013"/>
                <a:gd name="connsiteX1" fmla="*/ 16107 w 71923"/>
                <a:gd name="connsiteY1" fmla="*/ 87013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0 w 71923"/>
                <a:gd name="connsiteY4" fmla="*/ 87013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923" h="87013">
                  <a:moveTo>
                    <a:pt x="0" y="87013"/>
                  </a:moveTo>
                  <a:lnTo>
                    <a:pt x="16107" y="87013"/>
                  </a:lnTo>
                  <a:cubicBezTo>
                    <a:pt x="39933" y="62026"/>
                    <a:pt x="59008" y="32602"/>
                    <a:pt x="71923" y="0"/>
                  </a:cubicBezTo>
                  <a:lnTo>
                    <a:pt x="0" y="0"/>
                  </a:lnTo>
                  <a:lnTo>
                    <a:pt x="0" y="8701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7B20E225-989D-D1BE-7430-8B3ADB5B8EE7}"/>
                </a:ext>
              </a:extLst>
            </p:cNvPr>
            <p:cNvSpPr/>
            <p:nvPr/>
          </p:nvSpPr>
          <p:spPr>
            <a:xfrm>
              <a:off x="144075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80875E4B-DF83-1DBE-BE6A-C22CC1DCDB86}"/>
                </a:ext>
              </a:extLst>
            </p:cNvPr>
            <p:cNvSpPr/>
            <p:nvPr/>
          </p:nvSpPr>
          <p:spPr>
            <a:xfrm>
              <a:off x="128770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5F86EC9E-F899-6F82-F2D2-4C6A8CCF7C70}"/>
                </a:ext>
              </a:extLst>
            </p:cNvPr>
            <p:cNvSpPr/>
            <p:nvPr/>
          </p:nvSpPr>
          <p:spPr>
            <a:xfrm>
              <a:off x="1287700" y="1534030"/>
              <a:ext cx="246498" cy="67644"/>
            </a:xfrm>
            <a:custGeom>
              <a:avLst/>
              <a:gdLst>
                <a:gd name="connsiteX0" fmla="*/ 93448 w 246498"/>
                <a:gd name="connsiteY0" fmla="*/ 46279 h 67644"/>
                <a:gd name="connsiteX1" fmla="*/ 111114 w 246498"/>
                <a:gd name="connsiteY1" fmla="*/ 20922 h 67644"/>
                <a:gd name="connsiteX2" fmla="*/ 113934 w 246498"/>
                <a:gd name="connsiteY2" fmla="*/ 19887 h 67644"/>
                <a:gd name="connsiteX3" fmla="*/ 132936 w 246498"/>
                <a:gd name="connsiteY3" fmla="*/ 19887 h 67644"/>
                <a:gd name="connsiteX4" fmla="*/ 135533 w 246498"/>
                <a:gd name="connsiteY4" fmla="*/ 20848 h 67644"/>
                <a:gd name="connsiteX5" fmla="*/ 153050 w 246498"/>
                <a:gd name="connsiteY5" fmla="*/ 46205 h 67644"/>
                <a:gd name="connsiteX6" fmla="*/ 153050 w 246498"/>
                <a:gd name="connsiteY6" fmla="*/ 67644 h 67644"/>
                <a:gd name="connsiteX7" fmla="*/ 246499 w 246498"/>
                <a:gd name="connsiteY7" fmla="*/ 67644 h 67644"/>
                <a:gd name="connsiteX8" fmla="*/ 246499 w 246498"/>
                <a:gd name="connsiteY8" fmla="*/ 0 h 67644"/>
                <a:gd name="connsiteX9" fmla="*/ 0 w 246498"/>
                <a:gd name="connsiteY9" fmla="*/ 0 h 67644"/>
                <a:gd name="connsiteX10" fmla="*/ 0 w 246498"/>
                <a:gd name="connsiteY10" fmla="*/ 67644 h 67644"/>
                <a:gd name="connsiteX11" fmla="*/ 93448 w 246498"/>
                <a:gd name="connsiteY11" fmla="*/ 67644 h 67644"/>
                <a:gd name="connsiteX12" fmla="*/ 93448 w 246498"/>
                <a:gd name="connsiteY12" fmla="*/ 46279 h 67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6498" h="67644">
                  <a:moveTo>
                    <a:pt x="93448" y="46279"/>
                  </a:moveTo>
                  <a:cubicBezTo>
                    <a:pt x="93448" y="34968"/>
                    <a:pt x="100500" y="24914"/>
                    <a:pt x="111114" y="20922"/>
                  </a:cubicBezTo>
                  <a:lnTo>
                    <a:pt x="113934" y="19887"/>
                  </a:lnTo>
                  <a:cubicBezTo>
                    <a:pt x="120021" y="17595"/>
                    <a:pt x="126775" y="17595"/>
                    <a:pt x="132936" y="19887"/>
                  </a:cubicBezTo>
                  <a:lnTo>
                    <a:pt x="135533" y="20848"/>
                  </a:lnTo>
                  <a:cubicBezTo>
                    <a:pt x="146073" y="24840"/>
                    <a:pt x="153050" y="34968"/>
                    <a:pt x="153050" y="46205"/>
                  </a:cubicBezTo>
                  <a:lnTo>
                    <a:pt x="153050" y="67644"/>
                  </a:lnTo>
                  <a:lnTo>
                    <a:pt x="246499" y="67644"/>
                  </a:lnTo>
                  <a:lnTo>
                    <a:pt x="246499" y="0"/>
                  </a:lnTo>
                  <a:lnTo>
                    <a:pt x="0" y="0"/>
                  </a:lnTo>
                  <a:lnTo>
                    <a:pt x="0" y="67644"/>
                  </a:lnTo>
                  <a:lnTo>
                    <a:pt x="93448" y="67644"/>
                  </a:lnTo>
                  <a:lnTo>
                    <a:pt x="93448" y="46279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id="{0491E468-2025-ED3E-B20E-A5185FD5724E}"/>
                </a:ext>
              </a:extLst>
            </p:cNvPr>
            <p:cNvSpPr/>
            <p:nvPr/>
          </p:nvSpPr>
          <p:spPr>
            <a:xfrm>
              <a:off x="1242052" y="1331615"/>
              <a:ext cx="33252" cy="269985"/>
            </a:xfrm>
            <a:custGeom>
              <a:avLst/>
              <a:gdLst>
                <a:gd name="connsiteX0" fmla="*/ 22267 w 33252"/>
                <a:gd name="connsiteY0" fmla="*/ 0 h 269985"/>
                <a:gd name="connsiteX1" fmla="*/ 22267 w 33252"/>
                <a:gd name="connsiteY1" fmla="*/ 22548 h 269985"/>
                <a:gd name="connsiteX2" fmla="*/ 10985 w 33252"/>
                <a:gd name="connsiteY2" fmla="*/ 22548 h 269985"/>
                <a:gd name="connsiteX3" fmla="*/ 10985 w 33252"/>
                <a:gd name="connsiteY3" fmla="*/ 0 h 269985"/>
                <a:gd name="connsiteX4" fmla="*/ 0 w 33252"/>
                <a:gd name="connsiteY4" fmla="*/ 0 h 269985"/>
                <a:gd name="connsiteX5" fmla="*/ 0 w 33252"/>
                <a:gd name="connsiteY5" fmla="*/ 269985 h 269985"/>
                <a:gd name="connsiteX6" fmla="*/ 33252 w 33252"/>
                <a:gd name="connsiteY6" fmla="*/ 269985 h 269985"/>
                <a:gd name="connsiteX7" fmla="*/ 33252 w 33252"/>
                <a:gd name="connsiteY7" fmla="*/ 0 h 269985"/>
                <a:gd name="connsiteX8" fmla="*/ 22267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22267" y="0"/>
                  </a:move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lnTo>
                    <a:pt x="2226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id="{77531F79-E219-09D0-31C1-D6C32B5B2167}"/>
                </a:ext>
              </a:extLst>
            </p:cNvPr>
            <p:cNvSpPr/>
            <p:nvPr/>
          </p:nvSpPr>
          <p:spPr>
            <a:xfrm>
              <a:off x="1546371" y="1331615"/>
              <a:ext cx="33252" cy="269985"/>
            </a:xfrm>
            <a:custGeom>
              <a:avLst/>
              <a:gdLst>
                <a:gd name="connsiteX0" fmla="*/ 33252 w 33252"/>
                <a:gd name="connsiteY0" fmla="*/ 0 h 269985"/>
                <a:gd name="connsiteX1" fmla="*/ 22267 w 33252"/>
                <a:gd name="connsiteY1" fmla="*/ 0 h 269985"/>
                <a:gd name="connsiteX2" fmla="*/ 22267 w 33252"/>
                <a:gd name="connsiteY2" fmla="*/ 22548 h 269985"/>
                <a:gd name="connsiteX3" fmla="*/ 10985 w 33252"/>
                <a:gd name="connsiteY3" fmla="*/ 22548 h 269985"/>
                <a:gd name="connsiteX4" fmla="*/ 10985 w 33252"/>
                <a:gd name="connsiteY4" fmla="*/ 0 h 269985"/>
                <a:gd name="connsiteX5" fmla="*/ 0 w 33252"/>
                <a:gd name="connsiteY5" fmla="*/ 0 h 269985"/>
                <a:gd name="connsiteX6" fmla="*/ 0 w 33252"/>
                <a:gd name="connsiteY6" fmla="*/ 269985 h 269985"/>
                <a:gd name="connsiteX7" fmla="*/ 33252 w 33252"/>
                <a:gd name="connsiteY7" fmla="*/ 269985 h 269985"/>
                <a:gd name="connsiteX8" fmla="*/ 33252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33252" y="0"/>
                  </a:moveTo>
                  <a:lnTo>
                    <a:pt x="22267" y="0"/>
                  </a:ln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 69">
              <a:extLst>
                <a:ext uri="{FF2B5EF4-FFF2-40B4-BE49-F238E27FC236}">
                  <a16:creationId xmlns:a16="http://schemas.microsoft.com/office/drawing/2014/main" id="{1913162F-42B6-D94E-45BB-89F77A0D2FDA}"/>
                </a:ext>
              </a:extLst>
            </p:cNvPr>
            <p:cNvSpPr/>
            <p:nvPr/>
          </p:nvSpPr>
          <p:spPr>
            <a:xfrm>
              <a:off x="1548895" y="1249776"/>
              <a:ext cx="32139" cy="48348"/>
            </a:xfrm>
            <a:custGeom>
              <a:avLst/>
              <a:gdLst>
                <a:gd name="connsiteX0" fmla="*/ 29987 w 32139"/>
                <a:gd name="connsiteY0" fmla="*/ 23953 h 48348"/>
                <a:gd name="connsiteX1" fmla="*/ 24568 w 32139"/>
                <a:gd name="connsiteY1" fmla="*/ 18334 h 48348"/>
                <a:gd name="connsiteX2" fmla="*/ 16775 w 32139"/>
                <a:gd name="connsiteY2" fmla="*/ 16264 h 48348"/>
                <a:gd name="connsiteX3" fmla="*/ 11802 w 32139"/>
                <a:gd name="connsiteY3" fmla="*/ 17151 h 48348"/>
                <a:gd name="connsiteX4" fmla="*/ 8090 w 32139"/>
                <a:gd name="connsiteY4" fmla="*/ 19443 h 48348"/>
                <a:gd name="connsiteX5" fmla="*/ 7794 w 32139"/>
                <a:gd name="connsiteY5" fmla="*/ 19443 h 48348"/>
                <a:gd name="connsiteX6" fmla="*/ 9352 w 32139"/>
                <a:gd name="connsiteY6" fmla="*/ 6136 h 48348"/>
                <a:gd name="connsiteX7" fmla="*/ 29690 w 32139"/>
                <a:gd name="connsiteY7" fmla="*/ 6136 h 48348"/>
                <a:gd name="connsiteX8" fmla="*/ 29690 w 32139"/>
                <a:gd name="connsiteY8" fmla="*/ 0 h 48348"/>
                <a:gd name="connsiteX9" fmla="*/ 3414 w 32139"/>
                <a:gd name="connsiteY9" fmla="*/ 0 h 48348"/>
                <a:gd name="connsiteX10" fmla="*/ 742 w 32139"/>
                <a:gd name="connsiteY10" fmla="*/ 24027 h 48348"/>
                <a:gd name="connsiteX11" fmla="*/ 7348 w 32139"/>
                <a:gd name="connsiteY11" fmla="*/ 24988 h 48348"/>
                <a:gd name="connsiteX12" fmla="*/ 10911 w 32139"/>
                <a:gd name="connsiteY12" fmla="*/ 23066 h 48348"/>
                <a:gd name="connsiteX13" fmla="*/ 15290 w 32139"/>
                <a:gd name="connsiteY13" fmla="*/ 22326 h 48348"/>
                <a:gd name="connsiteX14" fmla="*/ 20337 w 32139"/>
                <a:gd name="connsiteY14" fmla="*/ 23657 h 48348"/>
                <a:gd name="connsiteX15" fmla="*/ 23826 w 32139"/>
                <a:gd name="connsiteY15" fmla="*/ 27279 h 48348"/>
                <a:gd name="connsiteX16" fmla="*/ 25088 w 32139"/>
                <a:gd name="connsiteY16" fmla="*/ 32454 h 48348"/>
                <a:gd name="connsiteX17" fmla="*/ 23900 w 32139"/>
                <a:gd name="connsiteY17" fmla="*/ 37555 h 48348"/>
                <a:gd name="connsiteX18" fmla="*/ 20560 w 32139"/>
                <a:gd name="connsiteY18" fmla="*/ 41030 h 48348"/>
                <a:gd name="connsiteX19" fmla="*/ 15661 w 32139"/>
                <a:gd name="connsiteY19" fmla="*/ 42287 h 48348"/>
                <a:gd name="connsiteX20" fmla="*/ 9723 w 32139"/>
                <a:gd name="connsiteY20" fmla="*/ 40291 h 48348"/>
                <a:gd name="connsiteX21" fmla="*/ 6977 w 32139"/>
                <a:gd name="connsiteY21" fmla="*/ 35264 h 48348"/>
                <a:gd name="connsiteX22" fmla="*/ 0 w 32139"/>
                <a:gd name="connsiteY22" fmla="*/ 35264 h 48348"/>
                <a:gd name="connsiteX23" fmla="*/ 2227 w 32139"/>
                <a:gd name="connsiteY23" fmla="*/ 41991 h 48348"/>
                <a:gd name="connsiteX24" fmla="*/ 7794 w 32139"/>
                <a:gd name="connsiteY24" fmla="*/ 46649 h 48348"/>
                <a:gd name="connsiteX25" fmla="*/ 15661 w 32139"/>
                <a:gd name="connsiteY25" fmla="*/ 48349 h 48348"/>
                <a:gd name="connsiteX26" fmla="*/ 24197 w 32139"/>
                <a:gd name="connsiteY26" fmla="*/ 46279 h 48348"/>
                <a:gd name="connsiteX27" fmla="*/ 30061 w 32139"/>
                <a:gd name="connsiteY27" fmla="*/ 40587 h 48348"/>
                <a:gd name="connsiteX28" fmla="*/ 32139 w 32139"/>
                <a:gd name="connsiteY28" fmla="*/ 32307 h 48348"/>
                <a:gd name="connsiteX29" fmla="*/ 30209 w 32139"/>
                <a:gd name="connsiteY29" fmla="*/ 24101 h 48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2139" h="48348">
                  <a:moveTo>
                    <a:pt x="29987" y="23953"/>
                  </a:moveTo>
                  <a:cubicBezTo>
                    <a:pt x="28651" y="21587"/>
                    <a:pt x="26869" y="19665"/>
                    <a:pt x="24568" y="18334"/>
                  </a:cubicBezTo>
                  <a:cubicBezTo>
                    <a:pt x="22267" y="16930"/>
                    <a:pt x="19669" y="16264"/>
                    <a:pt x="16775" y="16264"/>
                  </a:cubicBezTo>
                  <a:cubicBezTo>
                    <a:pt x="14993" y="16264"/>
                    <a:pt x="13360" y="16560"/>
                    <a:pt x="11802" y="17151"/>
                  </a:cubicBezTo>
                  <a:cubicBezTo>
                    <a:pt x="10243" y="17743"/>
                    <a:pt x="8981" y="18482"/>
                    <a:pt x="8090" y="19443"/>
                  </a:cubicBezTo>
                  <a:lnTo>
                    <a:pt x="7794" y="19443"/>
                  </a:lnTo>
                  <a:lnTo>
                    <a:pt x="9352" y="6136"/>
                  </a:lnTo>
                  <a:lnTo>
                    <a:pt x="29690" y="6136"/>
                  </a:lnTo>
                  <a:lnTo>
                    <a:pt x="29690" y="0"/>
                  </a:lnTo>
                  <a:lnTo>
                    <a:pt x="3414" y="0"/>
                  </a:lnTo>
                  <a:lnTo>
                    <a:pt x="742" y="24027"/>
                  </a:lnTo>
                  <a:lnTo>
                    <a:pt x="7348" y="24988"/>
                  </a:lnTo>
                  <a:cubicBezTo>
                    <a:pt x="8239" y="24174"/>
                    <a:pt x="9426" y="23509"/>
                    <a:pt x="10911" y="23066"/>
                  </a:cubicBezTo>
                  <a:cubicBezTo>
                    <a:pt x="12395" y="22548"/>
                    <a:pt x="13806" y="22326"/>
                    <a:pt x="15290" y="22326"/>
                  </a:cubicBezTo>
                  <a:cubicBezTo>
                    <a:pt x="17220" y="22326"/>
                    <a:pt x="18853" y="22770"/>
                    <a:pt x="20337" y="23657"/>
                  </a:cubicBezTo>
                  <a:cubicBezTo>
                    <a:pt x="21822" y="24544"/>
                    <a:pt x="22935" y="25727"/>
                    <a:pt x="23826" y="27279"/>
                  </a:cubicBezTo>
                  <a:cubicBezTo>
                    <a:pt x="24642" y="28832"/>
                    <a:pt x="25088" y="30532"/>
                    <a:pt x="25088" y="32454"/>
                  </a:cubicBezTo>
                  <a:cubicBezTo>
                    <a:pt x="25088" y="34377"/>
                    <a:pt x="24717" y="36077"/>
                    <a:pt x="23900" y="37555"/>
                  </a:cubicBezTo>
                  <a:cubicBezTo>
                    <a:pt x="23084" y="39034"/>
                    <a:pt x="21970" y="40217"/>
                    <a:pt x="20560" y="41030"/>
                  </a:cubicBezTo>
                  <a:cubicBezTo>
                    <a:pt x="19150" y="41843"/>
                    <a:pt x="17517" y="42287"/>
                    <a:pt x="15661" y="42287"/>
                  </a:cubicBezTo>
                  <a:cubicBezTo>
                    <a:pt x="13360" y="42287"/>
                    <a:pt x="11356" y="41622"/>
                    <a:pt x="9723" y="40291"/>
                  </a:cubicBezTo>
                  <a:cubicBezTo>
                    <a:pt x="8090" y="38960"/>
                    <a:pt x="7126" y="37260"/>
                    <a:pt x="6977" y="35264"/>
                  </a:cubicBezTo>
                  <a:lnTo>
                    <a:pt x="0" y="35264"/>
                  </a:lnTo>
                  <a:cubicBezTo>
                    <a:pt x="74" y="37777"/>
                    <a:pt x="816" y="40069"/>
                    <a:pt x="2227" y="41991"/>
                  </a:cubicBezTo>
                  <a:cubicBezTo>
                    <a:pt x="3637" y="43987"/>
                    <a:pt x="5493" y="45540"/>
                    <a:pt x="7794" y="46649"/>
                  </a:cubicBezTo>
                  <a:cubicBezTo>
                    <a:pt x="10094" y="47758"/>
                    <a:pt x="12767" y="48349"/>
                    <a:pt x="15661" y="48349"/>
                  </a:cubicBezTo>
                  <a:cubicBezTo>
                    <a:pt x="18853" y="48349"/>
                    <a:pt x="21673" y="47684"/>
                    <a:pt x="24197" y="46279"/>
                  </a:cubicBezTo>
                  <a:cubicBezTo>
                    <a:pt x="26721" y="44874"/>
                    <a:pt x="28651" y="42952"/>
                    <a:pt x="30061" y="40587"/>
                  </a:cubicBezTo>
                  <a:cubicBezTo>
                    <a:pt x="31471" y="38147"/>
                    <a:pt x="32139" y="35412"/>
                    <a:pt x="32139" y="32307"/>
                  </a:cubicBezTo>
                  <a:cubicBezTo>
                    <a:pt x="32139" y="29202"/>
                    <a:pt x="31471" y="26466"/>
                    <a:pt x="30209" y="24101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B9BDC465-2FBD-EC27-F4AB-33F16636E695}"/>
                </a:ext>
              </a:extLst>
            </p:cNvPr>
            <p:cNvSpPr/>
            <p:nvPr/>
          </p:nvSpPr>
          <p:spPr>
            <a:xfrm>
              <a:off x="1504583" y="1249702"/>
              <a:ext cx="35924" cy="47683"/>
            </a:xfrm>
            <a:custGeom>
              <a:avLst/>
              <a:gdLst>
                <a:gd name="connsiteX0" fmla="*/ 22713 w 35924"/>
                <a:gd name="connsiteY0" fmla="*/ 32233 h 47683"/>
                <a:gd name="connsiteX1" fmla="*/ 7571 w 35924"/>
                <a:gd name="connsiteY1" fmla="*/ 32233 h 47683"/>
                <a:gd name="connsiteX2" fmla="*/ 7571 w 35924"/>
                <a:gd name="connsiteY2" fmla="*/ 31863 h 47683"/>
                <a:gd name="connsiteX3" fmla="*/ 22341 w 35924"/>
                <a:gd name="connsiteY3" fmla="*/ 8576 h 47683"/>
                <a:gd name="connsiteX4" fmla="*/ 22713 w 35924"/>
                <a:gd name="connsiteY4" fmla="*/ 8576 h 47683"/>
                <a:gd name="connsiteX5" fmla="*/ 22713 w 35924"/>
                <a:gd name="connsiteY5" fmla="*/ 32233 h 47683"/>
                <a:gd name="connsiteX6" fmla="*/ 29541 w 35924"/>
                <a:gd name="connsiteY6" fmla="*/ 0 h 47683"/>
                <a:gd name="connsiteX7" fmla="*/ 20634 w 35924"/>
                <a:gd name="connsiteY7" fmla="*/ 0 h 47683"/>
                <a:gd name="connsiteX8" fmla="*/ 0 w 35924"/>
                <a:gd name="connsiteY8" fmla="*/ 32528 h 47683"/>
                <a:gd name="connsiteX9" fmla="*/ 0 w 35924"/>
                <a:gd name="connsiteY9" fmla="*/ 38369 h 47683"/>
                <a:gd name="connsiteX10" fmla="*/ 22713 w 35924"/>
                <a:gd name="connsiteY10" fmla="*/ 38369 h 47683"/>
                <a:gd name="connsiteX11" fmla="*/ 22713 w 35924"/>
                <a:gd name="connsiteY11" fmla="*/ 47684 h 47683"/>
                <a:gd name="connsiteX12" fmla="*/ 29615 w 35924"/>
                <a:gd name="connsiteY12" fmla="*/ 47684 h 47683"/>
                <a:gd name="connsiteX13" fmla="*/ 29615 w 35924"/>
                <a:gd name="connsiteY13" fmla="*/ 38369 h 47683"/>
                <a:gd name="connsiteX14" fmla="*/ 35924 w 35924"/>
                <a:gd name="connsiteY14" fmla="*/ 38369 h 47683"/>
                <a:gd name="connsiteX15" fmla="*/ 35924 w 35924"/>
                <a:gd name="connsiteY15" fmla="*/ 32307 h 47683"/>
                <a:gd name="connsiteX16" fmla="*/ 29615 w 35924"/>
                <a:gd name="connsiteY16" fmla="*/ 32307 h 47683"/>
                <a:gd name="connsiteX17" fmla="*/ 29615 w 35924"/>
                <a:gd name="connsiteY17" fmla="*/ 74 h 4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924" h="47683">
                  <a:moveTo>
                    <a:pt x="22713" y="32233"/>
                  </a:moveTo>
                  <a:lnTo>
                    <a:pt x="7571" y="32233"/>
                  </a:lnTo>
                  <a:lnTo>
                    <a:pt x="7571" y="31863"/>
                  </a:lnTo>
                  <a:lnTo>
                    <a:pt x="22341" y="8576"/>
                  </a:lnTo>
                  <a:lnTo>
                    <a:pt x="22713" y="8576"/>
                  </a:lnTo>
                  <a:lnTo>
                    <a:pt x="22713" y="32233"/>
                  </a:lnTo>
                  <a:close/>
                  <a:moveTo>
                    <a:pt x="29541" y="0"/>
                  </a:moveTo>
                  <a:lnTo>
                    <a:pt x="20634" y="0"/>
                  </a:lnTo>
                  <a:lnTo>
                    <a:pt x="0" y="32528"/>
                  </a:lnTo>
                  <a:lnTo>
                    <a:pt x="0" y="38369"/>
                  </a:lnTo>
                  <a:lnTo>
                    <a:pt x="22713" y="38369"/>
                  </a:lnTo>
                  <a:lnTo>
                    <a:pt x="22713" y="47684"/>
                  </a:lnTo>
                  <a:lnTo>
                    <a:pt x="29615" y="47684"/>
                  </a:lnTo>
                  <a:lnTo>
                    <a:pt x="29615" y="38369"/>
                  </a:lnTo>
                  <a:lnTo>
                    <a:pt x="35924" y="38369"/>
                  </a:lnTo>
                  <a:lnTo>
                    <a:pt x="35924" y="32307"/>
                  </a:lnTo>
                  <a:lnTo>
                    <a:pt x="29615" y="32307"/>
                  </a:lnTo>
                  <a:lnTo>
                    <a:pt x="29615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 71">
              <a:extLst>
                <a:ext uri="{FF2B5EF4-FFF2-40B4-BE49-F238E27FC236}">
                  <a16:creationId xmlns:a16="http://schemas.microsoft.com/office/drawing/2014/main" id="{B0A6F349-5707-D326-2183-83A7D88A3C19}"/>
                </a:ext>
              </a:extLst>
            </p:cNvPr>
            <p:cNvSpPr/>
            <p:nvPr/>
          </p:nvSpPr>
          <p:spPr>
            <a:xfrm>
              <a:off x="1274488" y="1248741"/>
              <a:ext cx="34440" cy="49531"/>
            </a:xfrm>
            <a:custGeom>
              <a:avLst/>
              <a:gdLst>
                <a:gd name="connsiteX0" fmla="*/ 25978 w 34440"/>
                <a:gd name="connsiteY0" fmla="*/ 39847 h 49531"/>
                <a:gd name="connsiteX1" fmla="*/ 22564 w 34440"/>
                <a:gd name="connsiteY1" fmla="*/ 42657 h 49531"/>
                <a:gd name="connsiteX2" fmla="*/ 17368 w 34440"/>
                <a:gd name="connsiteY2" fmla="*/ 43692 h 49531"/>
                <a:gd name="connsiteX3" fmla="*/ 12099 w 34440"/>
                <a:gd name="connsiteY3" fmla="*/ 42657 h 49531"/>
                <a:gd name="connsiteX4" fmla="*/ 8684 w 34440"/>
                <a:gd name="connsiteY4" fmla="*/ 39847 h 49531"/>
                <a:gd name="connsiteX5" fmla="*/ 7497 w 34440"/>
                <a:gd name="connsiteY5" fmla="*/ 35633 h 49531"/>
                <a:gd name="connsiteX6" fmla="*/ 8758 w 34440"/>
                <a:gd name="connsiteY6" fmla="*/ 31198 h 49531"/>
                <a:gd name="connsiteX7" fmla="*/ 12247 w 34440"/>
                <a:gd name="connsiteY7" fmla="*/ 28167 h 49531"/>
                <a:gd name="connsiteX8" fmla="*/ 17294 w 34440"/>
                <a:gd name="connsiteY8" fmla="*/ 27058 h 49531"/>
                <a:gd name="connsiteX9" fmla="*/ 22341 w 34440"/>
                <a:gd name="connsiteY9" fmla="*/ 28167 h 49531"/>
                <a:gd name="connsiteX10" fmla="*/ 25830 w 34440"/>
                <a:gd name="connsiteY10" fmla="*/ 31198 h 49531"/>
                <a:gd name="connsiteX11" fmla="*/ 27166 w 34440"/>
                <a:gd name="connsiteY11" fmla="*/ 35633 h 49531"/>
                <a:gd name="connsiteX12" fmla="*/ 25904 w 34440"/>
                <a:gd name="connsiteY12" fmla="*/ 39847 h 49531"/>
                <a:gd name="connsiteX13" fmla="*/ 8981 w 34440"/>
                <a:gd name="connsiteY13" fmla="*/ 13529 h 49531"/>
                <a:gd name="connsiteX14" fmla="*/ 10020 w 34440"/>
                <a:gd name="connsiteY14" fmla="*/ 9611 h 49531"/>
                <a:gd name="connsiteX15" fmla="*/ 12915 w 34440"/>
                <a:gd name="connsiteY15" fmla="*/ 7023 h 49531"/>
                <a:gd name="connsiteX16" fmla="*/ 17294 w 34440"/>
                <a:gd name="connsiteY16" fmla="*/ 6062 h 49531"/>
                <a:gd name="connsiteX17" fmla="*/ 21599 w 34440"/>
                <a:gd name="connsiteY17" fmla="*/ 7023 h 49531"/>
                <a:gd name="connsiteX18" fmla="*/ 24494 w 34440"/>
                <a:gd name="connsiteY18" fmla="*/ 9611 h 49531"/>
                <a:gd name="connsiteX19" fmla="*/ 25533 w 34440"/>
                <a:gd name="connsiteY19" fmla="*/ 13529 h 49531"/>
                <a:gd name="connsiteX20" fmla="*/ 24420 w 34440"/>
                <a:gd name="connsiteY20" fmla="*/ 17521 h 49531"/>
                <a:gd name="connsiteX21" fmla="*/ 21451 w 34440"/>
                <a:gd name="connsiteY21" fmla="*/ 20182 h 49531"/>
                <a:gd name="connsiteX22" fmla="*/ 17146 w 34440"/>
                <a:gd name="connsiteY22" fmla="*/ 21143 h 49531"/>
                <a:gd name="connsiteX23" fmla="*/ 12841 w 34440"/>
                <a:gd name="connsiteY23" fmla="*/ 20182 h 49531"/>
                <a:gd name="connsiteX24" fmla="*/ 9872 w 34440"/>
                <a:gd name="connsiteY24" fmla="*/ 17521 h 49531"/>
                <a:gd name="connsiteX25" fmla="*/ 8833 w 34440"/>
                <a:gd name="connsiteY25" fmla="*/ 13529 h 49531"/>
                <a:gd name="connsiteX26" fmla="*/ 29541 w 34440"/>
                <a:gd name="connsiteY26" fmla="*/ 26097 h 49531"/>
                <a:gd name="connsiteX27" fmla="*/ 24642 w 34440"/>
                <a:gd name="connsiteY27" fmla="*/ 23879 h 49531"/>
                <a:gd name="connsiteX28" fmla="*/ 24642 w 34440"/>
                <a:gd name="connsiteY28" fmla="*/ 23583 h 49531"/>
                <a:gd name="connsiteX29" fmla="*/ 30358 w 34440"/>
                <a:gd name="connsiteY29" fmla="*/ 19739 h 49531"/>
                <a:gd name="connsiteX30" fmla="*/ 32584 w 34440"/>
                <a:gd name="connsiteY30" fmla="*/ 12864 h 49531"/>
                <a:gd name="connsiteX31" fmla="*/ 30580 w 34440"/>
                <a:gd name="connsiteY31" fmla="*/ 6284 h 49531"/>
                <a:gd name="connsiteX32" fmla="*/ 25088 w 34440"/>
                <a:gd name="connsiteY32" fmla="*/ 1700 h 49531"/>
                <a:gd name="connsiteX33" fmla="*/ 17220 w 34440"/>
                <a:gd name="connsiteY33" fmla="*/ 0 h 49531"/>
                <a:gd name="connsiteX34" fmla="*/ 9278 w 34440"/>
                <a:gd name="connsiteY34" fmla="*/ 1700 h 49531"/>
                <a:gd name="connsiteX35" fmla="*/ 3785 w 34440"/>
                <a:gd name="connsiteY35" fmla="*/ 6284 h 49531"/>
                <a:gd name="connsiteX36" fmla="*/ 1781 w 34440"/>
                <a:gd name="connsiteY36" fmla="*/ 12864 h 49531"/>
                <a:gd name="connsiteX37" fmla="*/ 3934 w 34440"/>
                <a:gd name="connsiteY37" fmla="*/ 19739 h 49531"/>
                <a:gd name="connsiteX38" fmla="*/ 9723 w 34440"/>
                <a:gd name="connsiteY38" fmla="*/ 23583 h 49531"/>
                <a:gd name="connsiteX39" fmla="*/ 9723 w 34440"/>
                <a:gd name="connsiteY39" fmla="*/ 23879 h 49531"/>
                <a:gd name="connsiteX40" fmla="*/ 4750 w 34440"/>
                <a:gd name="connsiteY40" fmla="*/ 26097 h 49531"/>
                <a:gd name="connsiteX41" fmla="*/ 1262 w 34440"/>
                <a:gd name="connsiteY41" fmla="*/ 30384 h 49531"/>
                <a:gd name="connsiteX42" fmla="*/ 0 w 34440"/>
                <a:gd name="connsiteY42" fmla="*/ 36003 h 49531"/>
                <a:gd name="connsiteX43" fmla="*/ 2152 w 34440"/>
                <a:gd name="connsiteY43" fmla="*/ 42952 h 49531"/>
                <a:gd name="connsiteX44" fmla="*/ 8239 w 34440"/>
                <a:gd name="connsiteY44" fmla="*/ 47758 h 49531"/>
                <a:gd name="connsiteX45" fmla="*/ 17220 w 34440"/>
                <a:gd name="connsiteY45" fmla="*/ 49532 h 49531"/>
                <a:gd name="connsiteX46" fmla="*/ 26127 w 34440"/>
                <a:gd name="connsiteY46" fmla="*/ 47758 h 49531"/>
                <a:gd name="connsiteX47" fmla="*/ 32213 w 34440"/>
                <a:gd name="connsiteY47" fmla="*/ 42952 h 49531"/>
                <a:gd name="connsiteX48" fmla="*/ 34440 w 34440"/>
                <a:gd name="connsiteY48" fmla="*/ 36003 h 49531"/>
                <a:gd name="connsiteX49" fmla="*/ 33104 w 34440"/>
                <a:gd name="connsiteY49" fmla="*/ 30384 h 49531"/>
                <a:gd name="connsiteX50" fmla="*/ 29615 w 34440"/>
                <a:gd name="connsiteY50" fmla="*/ 26097 h 49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34440" h="49531">
                  <a:moveTo>
                    <a:pt x="25978" y="39847"/>
                  </a:moveTo>
                  <a:cubicBezTo>
                    <a:pt x="25162" y="41030"/>
                    <a:pt x="24049" y="41991"/>
                    <a:pt x="22564" y="42657"/>
                  </a:cubicBezTo>
                  <a:cubicBezTo>
                    <a:pt x="21080" y="43322"/>
                    <a:pt x="19373" y="43692"/>
                    <a:pt x="17368" y="43692"/>
                  </a:cubicBezTo>
                  <a:cubicBezTo>
                    <a:pt x="15364" y="43692"/>
                    <a:pt x="13583" y="43396"/>
                    <a:pt x="12099" y="42657"/>
                  </a:cubicBezTo>
                  <a:cubicBezTo>
                    <a:pt x="10614" y="41991"/>
                    <a:pt x="9501" y="41030"/>
                    <a:pt x="8684" y="39847"/>
                  </a:cubicBezTo>
                  <a:cubicBezTo>
                    <a:pt x="7868" y="38664"/>
                    <a:pt x="7497" y="37260"/>
                    <a:pt x="7497" y="35633"/>
                  </a:cubicBezTo>
                  <a:cubicBezTo>
                    <a:pt x="7497" y="33933"/>
                    <a:pt x="7942" y="32454"/>
                    <a:pt x="8758" y="31198"/>
                  </a:cubicBezTo>
                  <a:cubicBezTo>
                    <a:pt x="9575" y="29941"/>
                    <a:pt x="10762" y="28906"/>
                    <a:pt x="12247" y="28167"/>
                  </a:cubicBezTo>
                  <a:cubicBezTo>
                    <a:pt x="13731" y="27427"/>
                    <a:pt x="15439" y="27058"/>
                    <a:pt x="17294" y="27058"/>
                  </a:cubicBezTo>
                  <a:cubicBezTo>
                    <a:pt x="19150" y="27058"/>
                    <a:pt x="20857" y="27427"/>
                    <a:pt x="22341" y="28167"/>
                  </a:cubicBezTo>
                  <a:cubicBezTo>
                    <a:pt x="23826" y="28906"/>
                    <a:pt x="24939" y="29941"/>
                    <a:pt x="25830" y="31198"/>
                  </a:cubicBezTo>
                  <a:cubicBezTo>
                    <a:pt x="26721" y="32454"/>
                    <a:pt x="27092" y="33933"/>
                    <a:pt x="27166" y="35633"/>
                  </a:cubicBezTo>
                  <a:cubicBezTo>
                    <a:pt x="27166" y="37260"/>
                    <a:pt x="26721" y="38664"/>
                    <a:pt x="25904" y="39847"/>
                  </a:cubicBezTo>
                  <a:moveTo>
                    <a:pt x="8981" y="13529"/>
                  </a:moveTo>
                  <a:cubicBezTo>
                    <a:pt x="8981" y="12050"/>
                    <a:pt x="9278" y="10720"/>
                    <a:pt x="10020" y="9611"/>
                  </a:cubicBezTo>
                  <a:cubicBezTo>
                    <a:pt x="10688" y="8502"/>
                    <a:pt x="11653" y="7615"/>
                    <a:pt x="12915" y="7023"/>
                  </a:cubicBezTo>
                  <a:cubicBezTo>
                    <a:pt x="14177" y="6432"/>
                    <a:pt x="15661" y="6062"/>
                    <a:pt x="17294" y="6062"/>
                  </a:cubicBezTo>
                  <a:cubicBezTo>
                    <a:pt x="18927" y="6062"/>
                    <a:pt x="20412" y="6358"/>
                    <a:pt x="21599" y="7023"/>
                  </a:cubicBezTo>
                  <a:cubicBezTo>
                    <a:pt x="22861" y="7615"/>
                    <a:pt x="23826" y="8502"/>
                    <a:pt x="24494" y="9611"/>
                  </a:cubicBezTo>
                  <a:cubicBezTo>
                    <a:pt x="25162" y="10720"/>
                    <a:pt x="25533" y="12050"/>
                    <a:pt x="25533" y="13529"/>
                  </a:cubicBezTo>
                  <a:cubicBezTo>
                    <a:pt x="25533" y="15081"/>
                    <a:pt x="25162" y="16412"/>
                    <a:pt x="24420" y="17521"/>
                  </a:cubicBezTo>
                  <a:cubicBezTo>
                    <a:pt x="23678" y="18630"/>
                    <a:pt x="22713" y="19591"/>
                    <a:pt x="21451" y="20182"/>
                  </a:cubicBezTo>
                  <a:cubicBezTo>
                    <a:pt x="20189" y="20848"/>
                    <a:pt x="18779" y="21143"/>
                    <a:pt x="17146" y="21143"/>
                  </a:cubicBezTo>
                  <a:cubicBezTo>
                    <a:pt x="15513" y="21143"/>
                    <a:pt x="14028" y="20848"/>
                    <a:pt x="12841" y="20182"/>
                  </a:cubicBezTo>
                  <a:cubicBezTo>
                    <a:pt x="11579" y="19517"/>
                    <a:pt x="10614" y="18630"/>
                    <a:pt x="9872" y="17521"/>
                  </a:cubicBezTo>
                  <a:cubicBezTo>
                    <a:pt x="9130" y="16412"/>
                    <a:pt x="8833" y="15007"/>
                    <a:pt x="8833" y="13529"/>
                  </a:cubicBezTo>
                  <a:moveTo>
                    <a:pt x="29541" y="26097"/>
                  </a:moveTo>
                  <a:cubicBezTo>
                    <a:pt x="28057" y="24914"/>
                    <a:pt x="26424" y="24248"/>
                    <a:pt x="24642" y="23879"/>
                  </a:cubicBezTo>
                  <a:lnTo>
                    <a:pt x="24642" y="23583"/>
                  </a:lnTo>
                  <a:cubicBezTo>
                    <a:pt x="27018" y="22992"/>
                    <a:pt x="28873" y="21735"/>
                    <a:pt x="30358" y="19739"/>
                  </a:cubicBezTo>
                  <a:cubicBezTo>
                    <a:pt x="31842" y="17743"/>
                    <a:pt x="32584" y="15451"/>
                    <a:pt x="32584" y="12864"/>
                  </a:cubicBezTo>
                  <a:cubicBezTo>
                    <a:pt x="32584" y="10424"/>
                    <a:pt x="31916" y="8206"/>
                    <a:pt x="30580" y="6284"/>
                  </a:cubicBezTo>
                  <a:cubicBezTo>
                    <a:pt x="29244" y="4362"/>
                    <a:pt x="27389" y="2809"/>
                    <a:pt x="25088" y="1700"/>
                  </a:cubicBezTo>
                  <a:cubicBezTo>
                    <a:pt x="22787" y="591"/>
                    <a:pt x="20115" y="0"/>
                    <a:pt x="17220" y="0"/>
                  </a:cubicBezTo>
                  <a:cubicBezTo>
                    <a:pt x="14325" y="0"/>
                    <a:pt x="11579" y="517"/>
                    <a:pt x="9278" y="1700"/>
                  </a:cubicBezTo>
                  <a:cubicBezTo>
                    <a:pt x="6977" y="2809"/>
                    <a:pt x="5121" y="4362"/>
                    <a:pt x="3785" y="6284"/>
                  </a:cubicBezTo>
                  <a:cubicBezTo>
                    <a:pt x="2449" y="8206"/>
                    <a:pt x="1781" y="10424"/>
                    <a:pt x="1781" y="12864"/>
                  </a:cubicBezTo>
                  <a:cubicBezTo>
                    <a:pt x="1781" y="15451"/>
                    <a:pt x="2449" y="17743"/>
                    <a:pt x="3934" y="19739"/>
                  </a:cubicBezTo>
                  <a:cubicBezTo>
                    <a:pt x="5344" y="21735"/>
                    <a:pt x="7274" y="22992"/>
                    <a:pt x="9723" y="23583"/>
                  </a:cubicBezTo>
                  <a:lnTo>
                    <a:pt x="9723" y="23879"/>
                  </a:lnTo>
                  <a:cubicBezTo>
                    <a:pt x="7868" y="24174"/>
                    <a:pt x="6235" y="24914"/>
                    <a:pt x="4750" y="26097"/>
                  </a:cubicBezTo>
                  <a:cubicBezTo>
                    <a:pt x="3266" y="27279"/>
                    <a:pt x="2078" y="28684"/>
                    <a:pt x="1262" y="30384"/>
                  </a:cubicBezTo>
                  <a:cubicBezTo>
                    <a:pt x="371" y="32085"/>
                    <a:pt x="0" y="34007"/>
                    <a:pt x="0" y="36003"/>
                  </a:cubicBezTo>
                  <a:cubicBezTo>
                    <a:pt x="0" y="38590"/>
                    <a:pt x="742" y="40956"/>
                    <a:pt x="2152" y="42952"/>
                  </a:cubicBezTo>
                  <a:cubicBezTo>
                    <a:pt x="3637" y="45022"/>
                    <a:pt x="5641" y="46575"/>
                    <a:pt x="8239" y="47758"/>
                  </a:cubicBezTo>
                  <a:cubicBezTo>
                    <a:pt x="10837" y="48940"/>
                    <a:pt x="13806" y="49532"/>
                    <a:pt x="17220" y="49532"/>
                  </a:cubicBezTo>
                  <a:cubicBezTo>
                    <a:pt x="20634" y="49532"/>
                    <a:pt x="23529" y="48940"/>
                    <a:pt x="26127" y="47758"/>
                  </a:cubicBezTo>
                  <a:cubicBezTo>
                    <a:pt x="28725" y="46575"/>
                    <a:pt x="30729" y="45022"/>
                    <a:pt x="32213" y="42952"/>
                  </a:cubicBezTo>
                  <a:cubicBezTo>
                    <a:pt x="33698" y="40882"/>
                    <a:pt x="34440" y="38590"/>
                    <a:pt x="34440" y="36003"/>
                  </a:cubicBezTo>
                  <a:cubicBezTo>
                    <a:pt x="34440" y="33933"/>
                    <a:pt x="33995" y="32085"/>
                    <a:pt x="33104" y="30384"/>
                  </a:cubicBezTo>
                  <a:cubicBezTo>
                    <a:pt x="32213" y="28684"/>
                    <a:pt x="31100" y="27206"/>
                    <a:pt x="29615" y="26097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 72">
              <a:extLst>
                <a:ext uri="{FF2B5EF4-FFF2-40B4-BE49-F238E27FC236}">
                  <a16:creationId xmlns:a16="http://schemas.microsoft.com/office/drawing/2014/main" id="{7B37B0DC-154D-D4C7-94F7-19AC28191DA7}"/>
                </a:ext>
              </a:extLst>
            </p:cNvPr>
            <p:cNvSpPr/>
            <p:nvPr/>
          </p:nvSpPr>
          <p:spPr>
            <a:xfrm>
              <a:off x="1240716" y="1249554"/>
              <a:ext cx="19149" cy="48127"/>
            </a:xfrm>
            <a:custGeom>
              <a:avLst/>
              <a:gdLst>
                <a:gd name="connsiteX0" fmla="*/ 0 w 19149"/>
                <a:gd name="connsiteY0" fmla="*/ 7836 h 48127"/>
                <a:gd name="connsiteX1" fmla="*/ 0 w 19149"/>
                <a:gd name="connsiteY1" fmla="*/ 14786 h 48127"/>
                <a:gd name="connsiteX2" fmla="*/ 11579 w 19149"/>
                <a:gd name="connsiteY2" fmla="*/ 7245 h 48127"/>
                <a:gd name="connsiteX3" fmla="*/ 11876 w 19149"/>
                <a:gd name="connsiteY3" fmla="*/ 7245 h 48127"/>
                <a:gd name="connsiteX4" fmla="*/ 11876 w 19149"/>
                <a:gd name="connsiteY4" fmla="*/ 48127 h 48127"/>
                <a:gd name="connsiteX5" fmla="*/ 19150 w 19149"/>
                <a:gd name="connsiteY5" fmla="*/ 48127 h 48127"/>
                <a:gd name="connsiteX6" fmla="*/ 19150 w 19149"/>
                <a:gd name="connsiteY6" fmla="*/ 0 h 48127"/>
                <a:gd name="connsiteX7" fmla="*/ 12099 w 19149"/>
                <a:gd name="connsiteY7" fmla="*/ 0 h 48127"/>
                <a:gd name="connsiteX8" fmla="*/ 0 w 19149"/>
                <a:gd name="connsiteY8" fmla="*/ 7836 h 48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149" h="48127">
                  <a:moveTo>
                    <a:pt x="0" y="7836"/>
                  </a:moveTo>
                  <a:lnTo>
                    <a:pt x="0" y="14786"/>
                  </a:lnTo>
                  <a:lnTo>
                    <a:pt x="11579" y="7245"/>
                  </a:lnTo>
                  <a:lnTo>
                    <a:pt x="11876" y="7245"/>
                  </a:lnTo>
                  <a:lnTo>
                    <a:pt x="11876" y="48127"/>
                  </a:lnTo>
                  <a:lnTo>
                    <a:pt x="19150" y="48127"/>
                  </a:lnTo>
                  <a:lnTo>
                    <a:pt x="19150" y="0"/>
                  </a:lnTo>
                  <a:lnTo>
                    <a:pt x="12099" y="0"/>
                  </a:lnTo>
                  <a:lnTo>
                    <a:pt x="0" y="783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328D3B9C-4998-28B0-A5A7-929E29DBDC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5606" y="3358659"/>
            <a:ext cx="7352848" cy="376999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8800">
                <a:solidFill>
                  <a:schemeClr val="bg1"/>
                </a:solidFill>
              </a:defRPr>
            </a:lvl1pPr>
          </a:lstStyle>
          <a:p>
            <a:r>
              <a:rPr lang="en-GB"/>
              <a:t>Divider Slide</a:t>
            </a:r>
            <a:endParaRPr lang="en-US"/>
          </a:p>
        </p:txBody>
      </p:sp>
      <p:sp>
        <p:nvSpPr>
          <p:cNvPr id="7" name="object 8">
            <a:extLst>
              <a:ext uri="{FF2B5EF4-FFF2-40B4-BE49-F238E27FC236}">
                <a16:creationId xmlns:a16="http://schemas.microsoft.com/office/drawing/2014/main" id="{2651B41C-840A-9A9C-6B5E-EA0B94CC9243}"/>
              </a:ext>
            </a:extLst>
          </p:cNvPr>
          <p:cNvSpPr txBox="1"/>
          <p:nvPr userDrawn="1"/>
        </p:nvSpPr>
        <p:spPr>
          <a:xfrm>
            <a:off x="17639270" y="9923481"/>
            <a:ext cx="1679575" cy="6927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50"/>
              </a:lnSpc>
            </a:pPr>
            <a:r>
              <a:rPr sz="2700" spc="-10">
                <a:solidFill>
                  <a:srgbClr val="FFFFFF"/>
                </a:solidFill>
                <a:latin typeface="Spectral-Light"/>
                <a:cs typeface="Spectral-Light"/>
              </a:rPr>
              <a:t>University</a:t>
            </a:r>
            <a:endParaRPr sz="2700">
              <a:latin typeface="Spectral-Light"/>
              <a:cs typeface="Spectral-Light"/>
            </a:endParaRPr>
          </a:p>
          <a:p>
            <a:pPr marL="12700">
              <a:lnSpc>
                <a:spcPts val="2875"/>
              </a:lnSpc>
            </a:pPr>
            <a:r>
              <a:rPr sz="2700" i="1" spc="-55">
                <a:solidFill>
                  <a:srgbClr val="FFFFFF"/>
                </a:solidFill>
                <a:latin typeface="Spectral"/>
                <a:cs typeface="Spectral"/>
              </a:rPr>
              <a:t>of</a:t>
            </a:r>
            <a:r>
              <a:rPr sz="2700" spc="-55">
                <a:solidFill>
                  <a:srgbClr val="FFFFFF"/>
                </a:solidFill>
                <a:latin typeface="Spectral-Light"/>
                <a:cs typeface="Spectral-Light"/>
              </a:rPr>
              <a:t>Galway.ie</a:t>
            </a:r>
            <a:endParaRPr sz="2700">
              <a:latin typeface="Spectral-Light"/>
              <a:cs typeface="Spectral-Light"/>
            </a:endParaRPr>
          </a:p>
        </p:txBody>
      </p:sp>
    </p:spTree>
    <p:extLst>
      <p:ext uri="{BB962C8B-B14F-4D97-AF65-F5344CB8AC3E}">
        <p14:creationId xmlns:p14="http://schemas.microsoft.com/office/powerpoint/2010/main" val="147422412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3">
            <a:extLst>
              <a:ext uri="{FF2B5EF4-FFF2-40B4-BE49-F238E27FC236}">
                <a16:creationId xmlns:a16="http://schemas.microsoft.com/office/drawing/2014/main" id="{EA55BAE1-55DB-D103-8E07-708B0F0C93FB}"/>
              </a:ext>
            </a:extLst>
          </p:cNvPr>
          <p:cNvSpPr/>
          <p:nvPr userDrawn="1"/>
        </p:nvSpPr>
        <p:spPr>
          <a:xfrm>
            <a:off x="16284981" y="0"/>
            <a:ext cx="3819525" cy="11308715"/>
          </a:xfrm>
          <a:custGeom>
            <a:avLst/>
            <a:gdLst/>
            <a:ahLst/>
            <a:cxnLst/>
            <a:rect l="l" t="t" r="r" b="b"/>
            <a:pathLst>
              <a:path w="3819525" h="11308715">
                <a:moveTo>
                  <a:pt x="3819119" y="0"/>
                </a:moveTo>
                <a:lnTo>
                  <a:pt x="0" y="0"/>
                </a:lnTo>
                <a:lnTo>
                  <a:pt x="0" y="11308556"/>
                </a:lnTo>
                <a:lnTo>
                  <a:pt x="3819119" y="11308556"/>
                </a:lnTo>
                <a:lnTo>
                  <a:pt x="3819119" y="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8">
            <a:extLst>
              <a:ext uri="{FF2B5EF4-FFF2-40B4-BE49-F238E27FC236}">
                <a16:creationId xmlns:a16="http://schemas.microsoft.com/office/drawing/2014/main" id="{DC8A5424-42A2-96B6-7B48-3C665B8F5E87}"/>
              </a:ext>
            </a:extLst>
          </p:cNvPr>
          <p:cNvSpPr txBox="1"/>
          <p:nvPr userDrawn="1"/>
        </p:nvSpPr>
        <p:spPr>
          <a:xfrm>
            <a:off x="17486870" y="9771081"/>
            <a:ext cx="1679575" cy="6927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50"/>
              </a:lnSpc>
            </a:pPr>
            <a:r>
              <a:rPr sz="2700" spc="-10">
                <a:solidFill>
                  <a:srgbClr val="FFFFFF"/>
                </a:solidFill>
                <a:latin typeface="Spectral-Light"/>
                <a:cs typeface="Spectral-Light"/>
              </a:rPr>
              <a:t>University</a:t>
            </a:r>
            <a:endParaRPr sz="2700">
              <a:latin typeface="Spectral-Light"/>
              <a:cs typeface="Spectral-Light"/>
            </a:endParaRPr>
          </a:p>
          <a:p>
            <a:pPr marL="12700">
              <a:lnSpc>
                <a:spcPts val="2875"/>
              </a:lnSpc>
            </a:pPr>
            <a:r>
              <a:rPr sz="2700" i="1" spc="-55">
                <a:solidFill>
                  <a:srgbClr val="FFFFFF"/>
                </a:solidFill>
                <a:latin typeface="Spectral"/>
                <a:cs typeface="Spectral"/>
              </a:rPr>
              <a:t>of</a:t>
            </a:r>
            <a:r>
              <a:rPr sz="2700" spc="-55">
                <a:solidFill>
                  <a:srgbClr val="FFFFFF"/>
                </a:solidFill>
                <a:latin typeface="Spectral-Light"/>
                <a:cs typeface="Spectral-Light"/>
              </a:rPr>
              <a:t>Galway.ie</a:t>
            </a:r>
            <a:endParaRPr sz="2700">
              <a:latin typeface="Spectral-Light"/>
              <a:cs typeface="Spectral-Light"/>
            </a:endParaRPr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1DDDCCD7-851F-1AB6-AD23-EE2A7DDFD7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5606" y="3358659"/>
            <a:ext cx="7352848" cy="376999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8800">
                <a:solidFill>
                  <a:sysClr val="windowText" lastClr="000000"/>
                </a:solidFill>
              </a:defRPr>
            </a:lvl1pPr>
          </a:lstStyle>
          <a:p>
            <a:r>
              <a:rPr lang="en-GB"/>
              <a:t>Divider Slide</a:t>
            </a:r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5F80177-32BB-D5B9-25C1-39361674EDF9}"/>
              </a:ext>
            </a:extLst>
          </p:cNvPr>
          <p:cNvGrpSpPr/>
          <p:nvPr userDrawn="1"/>
        </p:nvGrpSpPr>
        <p:grpSpPr>
          <a:xfrm>
            <a:off x="942530" y="948344"/>
            <a:ext cx="3788430" cy="932658"/>
            <a:chOff x="942530" y="948344"/>
            <a:chExt cx="3788430" cy="932658"/>
          </a:xfrm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E1DFC7A1-BD88-721E-945F-AAA6A20F6CC3}"/>
                </a:ext>
              </a:extLst>
            </p:cNvPr>
            <p:cNvSpPr/>
            <p:nvPr/>
          </p:nvSpPr>
          <p:spPr>
            <a:xfrm>
              <a:off x="4469469" y="1185459"/>
              <a:ext cx="135459" cy="127969"/>
            </a:xfrm>
            <a:custGeom>
              <a:avLst/>
              <a:gdLst>
                <a:gd name="connsiteX0" fmla="*/ 135459 w 135459"/>
                <a:gd name="connsiteY0" fmla="*/ 3105 h 127969"/>
                <a:gd name="connsiteX1" fmla="*/ 135459 w 135459"/>
                <a:gd name="connsiteY1" fmla="*/ 0 h 127969"/>
                <a:gd name="connsiteX2" fmla="*/ 83873 w 135459"/>
                <a:gd name="connsiteY2" fmla="*/ 0 h 127969"/>
                <a:gd name="connsiteX3" fmla="*/ 83873 w 135459"/>
                <a:gd name="connsiteY3" fmla="*/ 3105 h 127969"/>
                <a:gd name="connsiteX4" fmla="*/ 99460 w 135459"/>
                <a:gd name="connsiteY4" fmla="*/ 10867 h 127969"/>
                <a:gd name="connsiteX5" fmla="*/ 99460 w 135459"/>
                <a:gd name="connsiteY5" fmla="*/ 56333 h 127969"/>
                <a:gd name="connsiteX6" fmla="*/ 89811 w 135459"/>
                <a:gd name="connsiteY6" fmla="*/ 59216 h 127969"/>
                <a:gd name="connsiteX7" fmla="*/ 49285 w 135459"/>
                <a:gd name="connsiteY7" fmla="*/ 83095 h 127969"/>
                <a:gd name="connsiteX8" fmla="*/ 36221 w 135459"/>
                <a:gd name="connsiteY8" fmla="*/ 97807 h 127969"/>
                <a:gd name="connsiteX9" fmla="*/ 36221 w 135459"/>
                <a:gd name="connsiteY9" fmla="*/ 10867 h 127969"/>
                <a:gd name="connsiteX10" fmla="*/ 51586 w 135459"/>
                <a:gd name="connsiteY10" fmla="*/ 3105 h 127969"/>
                <a:gd name="connsiteX11" fmla="*/ 51586 w 135459"/>
                <a:gd name="connsiteY11" fmla="*/ 0 h 127969"/>
                <a:gd name="connsiteX12" fmla="*/ 0 w 135459"/>
                <a:gd name="connsiteY12" fmla="*/ 0 h 127969"/>
                <a:gd name="connsiteX13" fmla="*/ 0 w 135459"/>
                <a:gd name="connsiteY13" fmla="*/ 3105 h 127969"/>
                <a:gd name="connsiteX14" fmla="*/ 15735 w 135459"/>
                <a:gd name="connsiteY14" fmla="*/ 10867 h 127969"/>
                <a:gd name="connsiteX15" fmla="*/ 15735 w 135459"/>
                <a:gd name="connsiteY15" fmla="*/ 117102 h 127969"/>
                <a:gd name="connsiteX16" fmla="*/ 0 w 135459"/>
                <a:gd name="connsiteY16" fmla="*/ 124865 h 127969"/>
                <a:gd name="connsiteX17" fmla="*/ 0 w 135459"/>
                <a:gd name="connsiteY17" fmla="*/ 127970 h 127969"/>
                <a:gd name="connsiteX18" fmla="*/ 51586 w 135459"/>
                <a:gd name="connsiteY18" fmla="*/ 127970 h 127969"/>
                <a:gd name="connsiteX19" fmla="*/ 51586 w 135459"/>
                <a:gd name="connsiteY19" fmla="*/ 124865 h 127969"/>
                <a:gd name="connsiteX20" fmla="*/ 36221 w 135459"/>
                <a:gd name="connsiteY20" fmla="*/ 117102 h 127969"/>
                <a:gd name="connsiteX21" fmla="*/ 36221 w 135459"/>
                <a:gd name="connsiteY21" fmla="*/ 115771 h 127969"/>
                <a:gd name="connsiteX22" fmla="*/ 93226 w 135459"/>
                <a:gd name="connsiteY22" fmla="*/ 67644 h 127969"/>
                <a:gd name="connsiteX23" fmla="*/ 99460 w 135459"/>
                <a:gd name="connsiteY23" fmla="*/ 65870 h 127969"/>
                <a:gd name="connsiteX24" fmla="*/ 99460 w 135459"/>
                <a:gd name="connsiteY24" fmla="*/ 117102 h 127969"/>
                <a:gd name="connsiteX25" fmla="*/ 83873 w 135459"/>
                <a:gd name="connsiteY25" fmla="*/ 124865 h 127969"/>
                <a:gd name="connsiteX26" fmla="*/ 83873 w 135459"/>
                <a:gd name="connsiteY26" fmla="*/ 127970 h 127969"/>
                <a:gd name="connsiteX27" fmla="*/ 135459 w 135459"/>
                <a:gd name="connsiteY27" fmla="*/ 127970 h 127969"/>
                <a:gd name="connsiteX28" fmla="*/ 135459 w 135459"/>
                <a:gd name="connsiteY28" fmla="*/ 124865 h 127969"/>
                <a:gd name="connsiteX29" fmla="*/ 119723 w 135459"/>
                <a:gd name="connsiteY29" fmla="*/ 117102 h 127969"/>
                <a:gd name="connsiteX30" fmla="*/ 119723 w 135459"/>
                <a:gd name="connsiteY30" fmla="*/ 62026 h 127969"/>
                <a:gd name="connsiteX31" fmla="*/ 131822 w 135459"/>
                <a:gd name="connsiteY31" fmla="*/ 61065 h 127969"/>
                <a:gd name="connsiteX32" fmla="*/ 128037 w 135459"/>
                <a:gd name="connsiteY32" fmla="*/ 52045 h 127969"/>
                <a:gd name="connsiteX33" fmla="*/ 119649 w 135459"/>
                <a:gd name="connsiteY33" fmla="*/ 52785 h 127969"/>
                <a:gd name="connsiteX34" fmla="*/ 119649 w 135459"/>
                <a:gd name="connsiteY34" fmla="*/ 10941 h 127969"/>
                <a:gd name="connsiteX35" fmla="*/ 135385 w 135459"/>
                <a:gd name="connsiteY35" fmla="*/ 3179 h 127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35459" h="127969">
                  <a:moveTo>
                    <a:pt x="135459" y="3105"/>
                  </a:moveTo>
                  <a:lnTo>
                    <a:pt x="135459" y="0"/>
                  </a:lnTo>
                  <a:lnTo>
                    <a:pt x="83873" y="0"/>
                  </a:lnTo>
                  <a:lnTo>
                    <a:pt x="83873" y="3105"/>
                  </a:lnTo>
                  <a:lnTo>
                    <a:pt x="99460" y="10867"/>
                  </a:lnTo>
                  <a:lnTo>
                    <a:pt x="99460" y="56333"/>
                  </a:lnTo>
                  <a:cubicBezTo>
                    <a:pt x="96120" y="57220"/>
                    <a:pt x="92854" y="58181"/>
                    <a:pt x="89811" y="59216"/>
                  </a:cubicBezTo>
                  <a:cubicBezTo>
                    <a:pt x="71997" y="65205"/>
                    <a:pt x="58860" y="74150"/>
                    <a:pt x="49285" y="83095"/>
                  </a:cubicBezTo>
                  <a:cubicBezTo>
                    <a:pt x="43792" y="88196"/>
                    <a:pt x="39561" y="93297"/>
                    <a:pt x="36221" y="97807"/>
                  </a:cubicBezTo>
                  <a:lnTo>
                    <a:pt x="36221" y="10867"/>
                  </a:lnTo>
                  <a:lnTo>
                    <a:pt x="51586" y="3105"/>
                  </a:lnTo>
                  <a:lnTo>
                    <a:pt x="51586" y="0"/>
                  </a:lnTo>
                  <a:lnTo>
                    <a:pt x="0" y="0"/>
                  </a:lnTo>
                  <a:lnTo>
                    <a:pt x="0" y="3105"/>
                  </a:lnTo>
                  <a:lnTo>
                    <a:pt x="15735" y="10867"/>
                  </a:lnTo>
                  <a:lnTo>
                    <a:pt x="15735" y="117102"/>
                  </a:lnTo>
                  <a:lnTo>
                    <a:pt x="0" y="124865"/>
                  </a:lnTo>
                  <a:lnTo>
                    <a:pt x="0" y="127970"/>
                  </a:lnTo>
                  <a:lnTo>
                    <a:pt x="51586" y="127970"/>
                  </a:lnTo>
                  <a:lnTo>
                    <a:pt x="51586" y="124865"/>
                  </a:lnTo>
                  <a:lnTo>
                    <a:pt x="36221" y="117102"/>
                  </a:lnTo>
                  <a:lnTo>
                    <a:pt x="36221" y="115771"/>
                  </a:lnTo>
                  <a:cubicBezTo>
                    <a:pt x="39487" y="108157"/>
                    <a:pt x="53887" y="80582"/>
                    <a:pt x="93226" y="67644"/>
                  </a:cubicBezTo>
                  <a:cubicBezTo>
                    <a:pt x="95230" y="66979"/>
                    <a:pt x="97308" y="66461"/>
                    <a:pt x="99460" y="65870"/>
                  </a:cubicBezTo>
                  <a:lnTo>
                    <a:pt x="99460" y="117102"/>
                  </a:lnTo>
                  <a:lnTo>
                    <a:pt x="83873" y="124865"/>
                  </a:lnTo>
                  <a:lnTo>
                    <a:pt x="83873" y="127970"/>
                  </a:lnTo>
                  <a:lnTo>
                    <a:pt x="135459" y="127970"/>
                  </a:lnTo>
                  <a:lnTo>
                    <a:pt x="135459" y="124865"/>
                  </a:lnTo>
                  <a:lnTo>
                    <a:pt x="119723" y="117102"/>
                  </a:lnTo>
                  <a:lnTo>
                    <a:pt x="119723" y="62026"/>
                  </a:lnTo>
                  <a:cubicBezTo>
                    <a:pt x="123583" y="61582"/>
                    <a:pt x="127591" y="61212"/>
                    <a:pt x="131822" y="61065"/>
                  </a:cubicBezTo>
                  <a:lnTo>
                    <a:pt x="128037" y="52045"/>
                  </a:lnTo>
                  <a:cubicBezTo>
                    <a:pt x="125142" y="52267"/>
                    <a:pt x="122396" y="52489"/>
                    <a:pt x="119649" y="52785"/>
                  </a:cubicBezTo>
                  <a:lnTo>
                    <a:pt x="119649" y="10941"/>
                  </a:lnTo>
                  <a:lnTo>
                    <a:pt x="135385" y="3179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4D08BE4F-8C4B-C537-D332-594867EBAA0F}"/>
                </a:ext>
              </a:extLst>
            </p:cNvPr>
            <p:cNvSpPr/>
            <p:nvPr/>
          </p:nvSpPr>
          <p:spPr>
            <a:xfrm>
              <a:off x="3867807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6A2C1F1D-427F-7890-6BF7-96D357DB2006}"/>
                </a:ext>
              </a:extLst>
            </p:cNvPr>
            <p:cNvSpPr/>
            <p:nvPr/>
          </p:nvSpPr>
          <p:spPr>
            <a:xfrm>
              <a:off x="4195953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 74">
              <a:extLst>
                <a:ext uri="{FF2B5EF4-FFF2-40B4-BE49-F238E27FC236}">
                  <a16:creationId xmlns:a16="http://schemas.microsoft.com/office/drawing/2014/main" id="{07BCDFE7-FFE5-4D81-64D8-B36471AB8BBB}"/>
                </a:ext>
              </a:extLst>
            </p:cNvPr>
            <p:cNvSpPr/>
            <p:nvPr/>
          </p:nvSpPr>
          <p:spPr>
            <a:xfrm>
              <a:off x="3953017" y="1185459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8DA34987-FE22-8514-0463-C53A7BA93F88}"/>
                </a:ext>
              </a:extLst>
            </p:cNvPr>
            <p:cNvSpPr/>
            <p:nvPr/>
          </p:nvSpPr>
          <p:spPr>
            <a:xfrm>
              <a:off x="4081276" y="1185459"/>
              <a:ext cx="99312" cy="128043"/>
            </a:xfrm>
            <a:custGeom>
              <a:avLst/>
              <a:gdLst>
                <a:gd name="connsiteX0" fmla="*/ 0 w 99312"/>
                <a:gd name="connsiteY0" fmla="*/ 128043 h 128043"/>
                <a:gd name="connsiteX1" fmla="*/ 0 w 99312"/>
                <a:gd name="connsiteY1" fmla="*/ 124938 h 128043"/>
                <a:gd name="connsiteX2" fmla="*/ 15735 w 99312"/>
                <a:gd name="connsiteY2" fmla="*/ 117176 h 128043"/>
                <a:gd name="connsiteX3" fmla="*/ 15735 w 99312"/>
                <a:gd name="connsiteY3" fmla="*/ 10867 h 128043"/>
                <a:gd name="connsiteX4" fmla="*/ 0 w 99312"/>
                <a:gd name="connsiteY4" fmla="*/ 3105 h 128043"/>
                <a:gd name="connsiteX5" fmla="*/ 0 w 99312"/>
                <a:gd name="connsiteY5" fmla="*/ 0 h 128043"/>
                <a:gd name="connsiteX6" fmla="*/ 53961 w 99312"/>
                <a:gd name="connsiteY6" fmla="*/ 0 h 128043"/>
                <a:gd name="connsiteX7" fmla="*/ 53961 w 99312"/>
                <a:gd name="connsiteY7" fmla="*/ 3105 h 128043"/>
                <a:gd name="connsiteX8" fmla="*/ 36221 w 99312"/>
                <a:gd name="connsiteY8" fmla="*/ 10867 h 128043"/>
                <a:gd name="connsiteX9" fmla="*/ 36221 w 99312"/>
                <a:gd name="connsiteY9" fmla="*/ 117398 h 128043"/>
                <a:gd name="connsiteX10" fmla="*/ 82389 w 99312"/>
                <a:gd name="connsiteY10" fmla="*/ 117398 h 128043"/>
                <a:gd name="connsiteX11" fmla="*/ 96194 w 99312"/>
                <a:gd name="connsiteY11" fmla="*/ 84056 h 128043"/>
                <a:gd name="connsiteX12" fmla="*/ 99312 w 99312"/>
                <a:gd name="connsiteY12" fmla="*/ 84056 h 128043"/>
                <a:gd name="connsiteX13" fmla="*/ 99312 w 99312"/>
                <a:gd name="connsiteY13" fmla="*/ 128043 h 128043"/>
                <a:gd name="connsiteX14" fmla="*/ 0 w 99312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2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4056"/>
                  </a:lnTo>
                  <a:lnTo>
                    <a:pt x="99312" y="84056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 76">
              <a:extLst>
                <a:ext uri="{FF2B5EF4-FFF2-40B4-BE49-F238E27FC236}">
                  <a16:creationId xmlns:a16="http://schemas.microsoft.com/office/drawing/2014/main" id="{D5E8F989-E2FF-CF39-7D28-99BFE19851D2}"/>
                </a:ext>
              </a:extLst>
            </p:cNvPr>
            <p:cNvSpPr/>
            <p:nvPr/>
          </p:nvSpPr>
          <p:spPr>
            <a:xfrm>
              <a:off x="4627715" y="1185459"/>
              <a:ext cx="103245" cy="128043"/>
            </a:xfrm>
            <a:custGeom>
              <a:avLst/>
              <a:gdLst>
                <a:gd name="connsiteX0" fmla="*/ 0 w 103245"/>
                <a:gd name="connsiteY0" fmla="*/ 0 h 128043"/>
                <a:gd name="connsiteX1" fmla="*/ 0 w 103245"/>
                <a:gd name="connsiteY1" fmla="*/ 3105 h 128043"/>
                <a:gd name="connsiteX2" fmla="*/ 15735 w 103245"/>
                <a:gd name="connsiteY2" fmla="*/ 10867 h 128043"/>
                <a:gd name="connsiteX3" fmla="*/ 15735 w 103245"/>
                <a:gd name="connsiteY3" fmla="*/ 117250 h 128043"/>
                <a:gd name="connsiteX4" fmla="*/ 0 w 103245"/>
                <a:gd name="connsiteY4" fmla="*/ 124938 h 128043"/>
                <a:gd name="connsiteX5" fmla="*/ 0 w 103245"/>
                <a:gd name="connsiteY5" fmla="*/ 128043 h 128043"/>
                <a:gd name="connsiteX6" fmla="*/ 103246 w 103245"/>
                <a:gd name="connsiteY6" fmla="*/ 128043 h 128043"/>
                <a:gd name="connsiteX7" fmla="*/ 103246 w 103245"/>
                <a:gd name="connsiteY7" fmla="*/ 91819 h 128043"/>
                <a:gd name="connsiteX8" fmla="*/ 100129 w 103245"/>
                <a:gd name="connsiteY8" fmla="*/ 91819 h 128043"/>
                <a:gd name="connsiteX9" fmla="*/ 87288 w 103245"/>
                <a:gd name="connsiteY9" fmla="*/ 117398 h 128043"/>
                <a:gd name="connsiteX10" fmla="*/ 36221 w 103245"/>
                <a:gd name="connsiteY10" fmla="*/ 117398 h 128043"/>
                <a:gd name="connsiteX11" fmla="*/ 36221 w 103245"/>
                <a:gd name="connsiteY11" fmla="*/ 67348 h 128043"/>
                <a:gd name="connsiteX12" fmla="*/ 68583 w 103245"/>
                <a:gd name="connsiteY12" fmla="*/ 67348 h 128043"/>
                <a:gd name="connsiteX13" fmla="*/ 78529 w 103245"/>
                <a:gd name="connsiteY13" fmla="*/ 83243 h 128043"/>
                <a:gd name="connsiteX14" fmla="*/ 81647 w 103245"/>
                <a:gd name="connsiteY14" fmla="*/ 83243 h 128043"/>
                <a:gd name="connsiteX15" fmla="*/ 81647 w 103245"/>
                <a:gd name="connsiteY15" fmla="*/ 40365 h 128043"/>
                <a:gd name="connsiteX16" fmla="*/ 78529 w 103245"/>
                <a:gd name="connsiteY16" fmla="*/ 40365 h 128043"/>
                <a:gd name="connsiteX17" fmla="*/ 68583 w 103245"/>
                <a:gd name="connsiteY17" fmla="*/ 56703 h 128043"/>
                <a:gd name="connsiteX18" fmla="*/ 36221 w 103245"/>
                <a:gd name="connsiteY18" fmla="*/ 56703 h 128043"/>
                <a:gd name="connsiteX19" fmla="*/ 36221 w 103245"/>
                <a:gd name="connsiteY19" fmla="*/ 10720 h 128043"/>
                <a:gd name="connsiteX20" fmla="*/ 82018 w 103245"/>
                <a:gd name="connsiteY20" fmla="*/ 10720 h 128043"/>
                <a:gd name="connsiteX21" fmla="*/ 94636 w 103245"/>
                <a:gd name="connsiteY21" fmla="*/ 33415 h 128043"/>
                <a:gd name="connsiteX22" fmla="*/ 97753 w 103245"/>
                <a:gd name="connsiteY22" fmla="*/ 33415 h 128043"/>
                <a:gd name="connsiteX23" fmla="*/ 97753 w 103245"/>
                <a:gd name="connsiteY23" fmla="*/ 0 h 128043"/>
                <a:gd name="connsiteX24" fmla="*/ 0 w 103245"/>
                <a:gd name="connsiteY24" fmla="*/ 0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0"/>
                  </a:moveTo>
                  <a:lnTo>
                    <a:pt x="0" y="3105"/>
                  </a:lnTo>
                  <a:lnTo>
                    <a:pt x="15735" y="10867"/>
                  </a:lnTo>
                  <a:lnTo>
                    <a:pt x="15735" y="117250"/>
                  </a:lnTo>
                  <a:lnTo>
                    <a:pt x="0" y="124938"/>
                  </a:lnTo>
                  <a:lnTo>
                    <a:pt x="0" y="128043"/>
                  </a:lnTo>
                  <a:lnTo>
                    <a:pt x="103246" y="128043"/>
                  </a:lnTo>
                  <a:lnTo>
                    <a:pt x="103246" y="91819"/>
                  </a:lnTo>
                  <a:lnTo>
                    <a:pt x="100129" y="91819"/>
                  </a:lnTo>
                  <a:lnTo>
                    <a:pt x="87288" y="117398"/>
                  </a:lnTo>
                  <a:lnTo>
                    <a:pt x="36221" y="117398"/>
                  </a:lnTo>
                  <a:lnTo>
                    <a:pt x="36221" y="67348"/>
                  </a:lnTo>
                  <a:lnTo>
                    <a:pt x="68583" y="67348"/>
                  </a:lnTo>
                  <a:lnTo>
                    <a:pt x="78529" y="83243"/>
                  </a:lnTo>
                  <a:lnTo>
                    <a:pt x="81647" y="83243"/>
                  </a:lnTo>
                  <a:lnTo>
                    <a:pt x="81647" y="40365"/>
                  </a:lnTo>
                  <a:lnTo>
                    <a:pt x="78529" y="40365"/>
                  </a:lnTo>
                  <a:lnTo>
                    <a:pt x="68583" y="56703"/>
                  </a:lnTo>
                  <a:lnTo>
                    <a:pt x="36221" y="56703"/>
                  </a:lnTo>
                  <a:lnTo>
                    <a:pt x="36221" y="10720"/>
                  </a:lnTo>
                  <a:lnTo>
                    <a:pt x="82018" y="10720"/>
                  </a:lnTo>
                  <a:lnTo>
                    <a:pt x="94636" y="33415"/>
                  </a:lnTo>
                  <a:lnTo>
                    <a:pt x="97753" y="33415"/>
                  </a:lnTo>
                  <a:lnTo>
                    <a:pt x="9775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9078FB50-0A5D-F97F-B0EE-E0ED2A783FCF}"/>
                </a:ext>
              </a:extLst>
            </p:cNvPr>
            <p:cNvSpPr/>
            <p:nvPr/>
          </p:nvSpPr>
          <p:spPr>
            <a:xfrm>
              <a:off x="4265946" y="1184498"/>
              <a:ext cx="188381" cy="130039"/>
            </a:xfrm>
            <a:custGeom>
              <a:avLst/>
              <a:gdLst>
                <a:gd name="connsiteX0" fmla="*/ 137315 w 188381"/>
                <a:gd name="connsiteY0" fmla="*/ 0 h 130039"/>
                <a:gd name="connsiteX1" fmla="*/ 173536 w 188381"/>
                <a:gd name="connsiteY1" fmla="*/ 118729 h 130039"/>
                <a:gd name="connsiteX2" fmla="*/ 188381 w 188381"/>
                <a:gd name="connsiteY2" fmla="*/ 125900 h 130039"/>
                <a:gd name="connsiteX3" fmla="*/ 188381 w 188381"/>
                <a:gd name="connsiteY3" fmla="*/ 129005 h 130039"/>
                <a:gd name="connsiteX4" fmla="*/ 135979 w 188381"/>
                <a:gd name="connsiteY4" fmla="*/ 129005 h 130039"/>
                <a:gd name="connsiteX5" fmla="*/ 135979 w 188381"/>
                <a:gd name="connsiteY5" fmla="*/ 125900 h 130039"/>
                <a:gd name="connsiteX6" fmla="*/ 152531 w 188381"/>
                <a:gd name="connsiteY6" fmla="*/ 118729 h 130039"/>
                <a:gd name="connsiteX7" fmla="*/ 128779 w 188381"/>
                <a:gd name="connsiteY7" fmla="*/ 36890 h 130039"/>
                <a:gd name="connsiteX8" fmla="*/ 127591 w 188381"/>
                <a:gd name="connsiteY8" fmla="*/ 36890 h 130039"/>
                <a:gd name="connsiteX9" fmla="*/ 93894 w 188381"/>
                <a:gd name="connsiteY9" fmla="*/ 130040 h 130039"/>
                <a:gd name="connsiteX10" fmla="*/ 85729 w 188381"/>
                <a:gd name="connsiteY10" fmla="*/ 130040 h 130039"/>
                <a:gd name="connsiteX11" fmla="*/ 51437 w 188381"/>
                <a:gd name="connsiteY11" fmla="*/ 36890 h 130039"/>
                <a:gd name="connsiteX12" fmla="*/ 50250 w 188381"/>
                <a:gd name="connsiteY12" fmla="*/ 36890 h 130039"/>
                <a:gd name="connsiteX13" fmla="*/ 26721 w 188381"/>
                <a:gd name="connsiteY13" fmla="*/ 118581 h 130039"/>
                <a:gd name="connsiteX14" fmla="*/ 43273 w 188381"/>
                <a:gd name="connsiteY14" fmla="*/ 125900 h 130039"/>
                <a:gd name="connsiteX15" fmla="*/ 43273 w 188381"/>
                <a:gd name="connsiteY15" fmla="*/ 129005 h 130039"/>
                <a:gd name="connsiteX16" fmla="*/ 0 w 188381"/>
                <a:gd name="connsiteY16" fmla="*/ 129005 h 130039"/>
                <a:gd name="connsiteX17" fmla="*/ 0 w 188381"/>
                <a:gd name="connsiteY17" fmla="*/ 125900 h 130039"/>
                <a:gd name="connsiteX18" fmla="*/ 13064 w 188381"/>
                <a:gd name="connsiteY18" fmla="*/ 118950 h 130039"/>
                <a:gd name="connsiteX19" fmla="*/ 49656 w 188381"/>
                <a:gd name="connsiteY19" fmla="*/ 0 h 130039"/>
                <a:gd name="connsiteX20" fmla="*/ 57672 w 188381"/>
                <a:gd name="connsiteY20" fmla="*/ 0 h 130039"/>
                <a:gd name="connsiteX21" fmla="*/ 92706 w 188381"/>
                <a:gd name="connsiteY21" fmla="*/ 92928 h 130039"/>
                <a:gd name="connsiteX22" fmla="*/ 94116 w 188381"/>
                <a:gd name="connsiteY22" fmla="*/ 92928 h 130039"/>
                <a:gd name="connsiteX23" fmla="*/ 129521 w 188381"/>
                <a:gd name="connsiteY23" fmla="*/ 0 h 130039"/>
                <a:gd name="connsiteX24" fmla="*/ 137315 w 188381"/>
                <a:gd name="connsiteY24" fmla="*/ 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137315" y="0"/>
                  </a:moveTo>
                  <a:lnTo>
                    <a:pt x="173536" y="118729"/>
                  </a:lnTo>
                  <a:lnTo>
                    <a:pt x="188381" y="125900"/>
                  </a:lnTo>
                  <a:lnTo>
                    <a:pt x="188381" y="129005"/>
                  </a:lnTo>
                  <a:lnTo>
                    <a:pt x="135979" y="129005"/>
                  </a:lnTo>
                  <a:lnTo>
                    <a:pt x="135979" y="125900"/>
                  </a:lnTo>
                  <a:lnTo>
                    <a:pt x="152531" y="118729"/>
                  </a:lnTo>
                  <a:lnTo>
                    <a:pt x="128779" y="36890"/>
                  </a:lnTo>
                  <a:lnTo>
                    <a:pt x="127591" y="36890"/>
                  </a:lnTo>
                  <a:lnTo>
                    <a:pt x="93894" y="130040"/>
                  </a:lnTo>
                  <a:lnTo>
                    <a:pt x="85729" y="130040"/>
                  </a:lnTo>
                  <a:lnTo>
                    <a:pt x="51437" y="36890"/>
                  </a:lnTo>
                  <a:lnTo>
                    <a:pt x="50250" y="36890"/>
                  </a:lnTo>
                  <a:lnTo>
                    <a:pt x="26721" y="118581"/>
                  </a:lnTo>
                  <a:lnTo>
                    <a:pt x="43273" y="125900"/>
                  </a:lnTo>
                  <a:lnTo>
                    <a:pt x="43273" y="129005"/>
                  </a:lnTo>
                  <a:lnTo>
                    <a:pt x="0" y="129005"/>
                  </a:lnTo>
                  <a:lnTo>
                    <a:pt x="0" y="125900"/>
                  </a:lnTo>
                  <a:lnTo>
                    <a:pt x="13064" y="118950"/>
                  </a:lnTo>
                  <a:lnTo>
                    <a:pt x="49656" y="0"/>
                  </a:lnTo>
                  <a:lnTo>
                    <a:pt x="57672" y="0"/>
                  </a:lnTo>
                  <a:lnTo>
                    <a:pt x="92706" y="92928"/>
                  </a:lnTo>
                  <a:lnTo>
                    <a:pt x="94116" y="92928"/>
                  </a:lnTo>
                  <a:lnTo>
                    <a:pt x="129521" y="0"/>
                  </a:lnTo>
                  <a:lnTo>
                    <a:pt x="137315" y="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 78">
              <a:extLst>
                <a:ext uri="{FF2B5EF4-FFF2-40B4-BE49-F238E27FC236}">
                  <a16:creationId xmlns:a16="http://schemas.microsoft.com/office/drawing/2014/main" id="{8F14E23B-ED72-90A3-7785-A6AD483BBCB5}"/>
                </a:ext>
              </a:extLst>
            </p:cNvPr>
            <p:cNvSpPr/>
            <p:nvPr/>
          </p:nvSpPr>
          <p:spPr>
            <a:xfrm>
              <a:off x="3710675" y="11845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91E1AEBA-49BB-AEC7-A894-692C4B9695A4}"/>
                </a:ext>
              </a:extLst>
            </p:cNvPr>
            <p:cNvSpPr/>
            <p:nvPr/>
          </p:nvSpPr>
          <p:spPr>
            <a:xfrm>
              <a:off x="3520883" y="1157070"/>
              <a:ext cx="175540" cy="186224"/>
            </a:xfrm>
            <a:custGeom>
              <a:avLst/>
              <a:gdLst>
                <a:gd name="connsiteX0" fmla="*/ 91519 w 175540"/>
                <a:gd name="connsiteY0" fmla="*/ 186225 h 186224"/>
                <a:gd name="connsiteX1" fmla="*/ 44386 w 175540"/>
                <a:gd name="connsiteY1" fmla="*/ 174692 h 186224"/>
                <a:gd name="connsiteX2" fmla="*/ 11802 w 175540"/>
                <a:gd name="connsiteY2" fmla="*/ 143347 h 186224"/>
                <a:gd name="connsiteX3" fmla="*/ 0 w 175540"/>
                <a:gd name="connsiteY3" fmla="*/ 98029 h 186224"/>
                <a:gd name="connsiteX4" fmla="*/ 7571 w 175540"/>
                <a:gd name="connsiteY4" fmla="*/ 59142 h 186224"/>
                <a:gd name="connsiteX5" fmla="*/ 28354 w 175540"/>
                <a:gd name="connsiteY5" fmla="*/ 28093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5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7 w 175540"/>
                <a:gd name="connsiteY17" fmla="*/ 48053 h 186224"/>
                <a:gd name="connsiteX18" fmla="*/ 20486 w 175540"/>
                <a:gd name="connsiteY18" fmla="*/ 85387 h 186224"/>
                <a:gd name="connsiteX19" fmla="*/ 30952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9" y="186225"/>
                  </a:moveTo>
                  <a:cubicBezTo>
                    <a:pt x="73927" y="186225"/>
                    <a:pt x="58192" y="182381"/>
                    <a:pt x="44386" y="174692"/>
                  </a:cubicBezTo>
                  <a:cubicBezTo>
                    <a:pt x="30580" y="167004"/>
                    <a:pt x="19669" y="156580"/>
                    <a:pt x="11802" y="143347"/>
                  </a:cubicBezTo>
                  <a:cubicBezTo>
                    <a:pt x="3934" y="130113"/>
                    <a:pt x="0" y="115032"/>
                    <a:pt x="0" y="98029"/>
                  </a:cubicBezTo>
                  <a:cubicBezTo>
                    <a:pt x="0" y="83982"/>
                    <a:pt x="2524" y="71045"/>
                    <a:pt x="7571" y="59142"/>
                  </a:cubicBezTo>
                  <a:cubicBezTo>
                    <a:pt x="12618" y="47314"/>
                    <a:pt x="19521" y="36964"/>
                    <a:pt x="28354" y="28093"/>
                  </a:cubicBezTo>
                  <a:cubicBezTo>
                    <a:pt x="37186" y="19221"/>
                    <a:pt x="47429" y="12346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5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70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7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2" y="132183"/>
                  </a:cubicBezTo>
                  <a:cubicBezTo>
                    <a:pt x="37929" y="145121"/>
                    <a:pt x="47207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5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C80F2DFF-8183-0E58-6E61-301E53F783C6}"/>
                </a:ext>
              </a:extLst>
            </p:cNvPr>
            <p:cNvSpPr/>
            <p:nvPr/>
          </p:nvSpPr>
          <p:spPr>
            <a:xfrm>
              <a:off x="2351852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21 w 99386"/>
                <a:gd name="connsiteY8" fmla="*/ 10867 h 128043"/>
                <a:gd name="connsiteX9" fmla="*/ 36221 w 99386"/>
                <a:gd name="connsiteY9" fmla="*/ 117398 h 128043"/>
                <a:gd name="connsiteX10" fmla="*/ 82389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 81">
              <a:extLst>
                <a:ext uri="{FF2B5EF4-FFF2-40B4-BE49-F238E27FC236}">
                  <a16:creationId xmlns:a16="http://schemas.microsoft.com/office/drawing/2014/main" id="{D5355BE9-5479-7C5C-3758-05750A6289B1}"/>
                </a:ext>
              </a:extLst>
            </p:cNvPr>
            <p:cNvSpPr/>
            <p:nvPr/>
          </p:nvSpPr>
          <p:spPr>
            <a:xfrm>
              <a:off x="2480037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 82">
              <a:extLst>
                <a:ext uri="{FF2B5EF4-FFF2-40B4-BE49-F238E27FC236}">
                  <a16:creationId xmlns:a16="http://schemas.microsoft.com/office/drawing/2014/main" id="{2EF3409B-B795-37D7-1C97-AFE42D5B2B18}"/>
                </a:ext>
              </a:extLst>
            </p:cNvPr>
            <p:cNvSpPr/>
            <p:nvPr/>
          </p:nvSpPr>
          <p:spPr>
            <a:xfrm>
              <a:off x="2612453" y="1183019"/>
              <a:ext cx="83799" cy="132109"/>
            </a:xfrm>
            <a:custGeom>
              <a:avLst/>
              <a:gdLst>
                <a:gd name="connsiteX0" fmla="*/ 40675 w 83799"/>
                <a:gd name="connsiteY0" fmla="*/ 131814 h 132109"/>
                <a:gd name="connsiteX1" fmla="*/ 19744 w 83799"/>
                <a:gd name="connsiteY1" fmla="*/ 129522 h 132109"/>
                <a:gd name="connsiteX2" fmla="*/ 1930 w 83799"/>
                <a:gd name="connsiteY2" fmla="*/ 122721 h 132109"/>
                <a:gd name="connsiteX3" fmla="*/ 0 w 83799"/>
                <a:gd name="connsiteY3" fmla="*/ 90710 h 132109"/>
                <a:gd name="connsiteX4" fmla="*/ 3117 w 83799"/>
                <a:gd name="connsiteY4" fmla="*/ 90710 h 132109"/>
                <a:gd name="connsiteX5" fmla="*/ 13435 w 83799"/>
                <a:gd name="connsiteY5" fmla="*/ 111853 h 132109"/>
                <a:gd name="connsiteX6" fmla="*/ 26869 w 83799"/>
                <a:gd name="connsiteY6" fmla="*/ 119985 h 132109"/>
                <a:gd name="connsiteX7" fmla="*/ 40155 w 83799"/>
                <a:gd name="connsiteY7" fmla="*/ 122499 h 132109"/>
                <a:gd name="connsiteX8" fmla="*/ 57969 w 83799"/>
                <a:gd name="connsiteY8" fmla="*/ 116659 h 132109"/>
                <a:gd name="connsiteX9" fmla="*/ 64501 w 83799"/>
                <a:gd name="connsiteY9" fmla="*/ 100764 h 132109"/>
                <a:gd name="connsiteX10" fmla="*/ 60864 w 83799"/>
                <a:gd name="connsiteY10" fmla="*/ 88048 h 132109"/>
                <a:gd name="connsiteX11" fmla="*/ 50176 w 83799"/>
                <a:gd name="connsiteY11" fmla="*/ 79547 h 132109"/>
                <a:gd name="connsiteX12" fmla="*/ 32733 w 83799"/>
                <a:gd name="connsiteY12" fmla="*/ 70749 h 132109"/>
                <a:gd name="connsiteX13" fmla="*/ 11505 w 83799"/>
                <a:gd name="connsiteY13" fmla="*/ 56851 h 132109"/>
                <a:gd name="connsiteX14" fmla="*/ 4082 w 83799"/>
                <a:gd name="connsiteY14" fmla="*/ 36373 h 132109"/>
                <a:gd name="connsiteX15" fmla="*/ 7497 w 83799"/>
                <a:gd name="connsiteY15" fmla="*/ 22918 h 132109"/>
                <a:gd name="connsiteX16" fmla="*/ 16775 w 83799"/>
                <a:gd name="connsiteY16" fmla="*/ 11311 h 132109"/>
                <a:gd name="connsiteX17" fmla="*/ 29838 w 83799"/>
                <a:gd name="connsiteY17" fmla="*/ 3105 h 132109"/>
                <a:gd name="connsiteX18" fmla="*/ 44831 w 83799"/>
                <a:gd name="connsiteY18" fmla="*/ 0 h 132109"/>
                <a:gd name="connsiteX19" fmla="*/ 61977 w 83799"/>
                <a:gd name="connsiteY19" fmla="*/ 2144 h 132109"/>
                <a:gd name="connsiteX20" fmla="*/ 77787 w 83799"/>
                <a:gd name="connsiteY20" fmla="*/ 8354 h 132109"/>
                <a:gd name="connsiteX21" fmla="*/ 79717 w 83799"/>
                <a:gd name="connsiteY21" fmla="*/ 39404 h 132109"/>
                <a:gd name="connsiteX22" fmla="*/ 76599 w 83799"/>
                <a:gd name="connsiteY22" fmla="*/ 39404 h 132109"/>
                <a:gd name="connsiteX23" fmla="*/ 66431 w 83799"/>
                <a:gd name="connsiteY23" fmla="*/ 18630 h 132109"/>
                <a:gd name="connsiteX24" fmla="*/ 55149 w 83799"/>
                <a:gd name="connsiteY24" fmla="*/ 11681 h 132109"/>
                <a:gd name="connsiteX25" fmla="*/ 43644 w 83799"/>
                <a:gd name="connsiteY25" fmla="*/ 9537 h 132109"/>
                <a:gd name="connsiteX26" fmla="*/ 29690 w 83799"/>
                <a:gd name="connsiteY26" fmla="*/ 15155 h 132109"/>
                <a:gd name="connsiteX27" fmla="*/ 24123 w 83799"/>
                <a:gd name="connsiteY27" fmla="*/ 29349 h 132109"/>
                <a:gd name="connsiteX28" fmla="*/ 30061 w 83799"/>
                <a:gd name="connsiteY28" fmla="*/ 44283 h 132109"/>
                <a:gd name="connsiteX29" fmla="*/ 49285 w 83799"/>
                <a:gd name="connsiteY29" fmla="*/ 55964 h 132109"/>
                <a:gd name="connsiteX30" fmla="*/ 68657 w 83799"/>
                <a:gd name="connsiteY30" fmla="*/ 66757 h 132109"/>
                <a:gd name="connsiteX31" fmla="*/ 80088 w 83799"/>
                <a:gd name="connsiteY31" fmla="*/ 78290 h 132109"/>
                <a:gd name="connsiteX32" fmla="*/ 83799 w 83799"/>
                <a:gd name="connsiteY32" fmla="*/ 94628 h 132109"/>
                <a:gd name="connsiteX33" fmla="*/ 79939 w 83799"/>
                <a:gd name="connsiteY33" fmla="*/ 110744 h 132109"/>
                <a:gd name="connsiteX34" fmla="*/ 69622 w 83799"/>
                <a:gd name="connsiteY34" fmla="*/ 122499 h 132109"/>
                <a:gd name="connsiteX35" fmla="*/ 55668 w 83799"/>
                <a:gd name="connsiteY35" fmla="*/ 129670 h 132109"/>
                <a:gd name="connsiteX36" fmla="*/ 40749 w 83799"/>
                <a:gd name="connsiteY36" fmla="*/ 132110 h 132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799" h="132109">
                  <a:moveTo>
                    <a:pt x="40675" y="131814"/>
                  </a:moveTo>
                  <a:cubicBezTo>
                    <a:pt x="32510" y="131814"/>
                    <a:pt x="25533" y="131075"/>
                    <a:pt x="19744" y="129522"/>
                  </a:cubicBezTo>
                  <a:cubicBezTo>
                    <a:pt x="13954" y="127970"/>
                    <a:pt x="8016" y="125678"/>
                    <a:pt x="1930" y="122721"/>
                  </a:cubicBezTo>
                  <a:lnTo>
                    <a:pt x="0" y="90710"/>
                  </a:lnTo>
                  <a:lnTo>
                    <a:pt x="3117" y="90710"/>
                  </a:lnTo>
                  <a:lnTo>
                    <a:pt x="13435" y="111853"/>
                  </a:lnTo>
                  <a:cubicBezTo>
                    <a:pt x="17962" y="115624"/>
                    <a:pt x="22490" y="118359"/>
                    <a:pt x="26869" y="119985"/>
                  </a:cubicBezTo>
                  <a:cubicBezTo>
                    <a:pt x="31323" y="121686"/>
                    <a:pt x="35702" y="122499"/>
                    <a:pt x="40155" y="122499"/>
                  </a:cubicBezTo>
                  <a:cubicBezTo>
                    <a:pt x="47652" y="122499"/>
                    <a:pt x="53664" y="120577"/>
                    <a:pt x="57969" y="116659"/>
                  </a:cubicBezTo>
                  <a:cubicBezTo>
                    <a:pt x="62274" y="112740"/>
                    <a:pt x="64501" y="107491"/>
                    <a:pt x="64501" y="100764"/>
                  </a:cubicBezTo>
                  <a:cubicBezTo>
                    <a:pt x="64501" y="95441"/>
                    <a:pt x="63313" y="91227"/>
                    <a:pt x="60864" y="88048"/>
                  </a:cubicBezTo>
                  <a:cubicBezTo>
                    <a:pt x="58489" y="84869"/>
                    <a:pt x="54926" y="82060"/>
                    <a:pt x="50176" y="79547"/>
                  </a:cubicBezTo>
                  <a:cubicBezTo>
                    <a:pt x="45425" y="77033"/>
                    <a:pt x="39636" y="74076"/>
                    <a:pt x="32733" y="70749"/>
                  </a:cubicBezTo>
                  <a:cubicBezTo>
                    <a:pt x="23529" y="66314"/>
                    <a:pt x="16404" y="61730"/>
                    <a:pt x="11505" y="56851"/>
                  </a:cubicBezTo>
                  <a:cubicBezTo>
                    <a:pt x="6606" y="51971"/>
                    <a:pt x="4082" y="45170"/>
                    <a:pt x="4082" y="36373"/>
                  </a:cubicBezTo>
                  <a:cubicBezTo>
                    <a:pt x="4082" y="31715"/>
                    <a:pt x="5196" y="27206"/>
                    <a:pt x="7497" y="22918"/>
                  </a:cubicBezTo>
                  <a:cubicBezTo>
                    <a:pt x="9798" y="18556"/>
                    <a:pt x="12841" y="14712"/>
                    <a:pt x="16775" y="11311"/>
                  </a:cubicBezTo>
                  <a:cubicBezTo>
                    <a:pt x="20709" y="7910"/>
                    <a:pt x="25014" y="5175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9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431" y="18630"/>
                  </a:lnTo>
                  <a:cubicBezTo>
                    <a:pt x="62274" y="15377"/>
                    <a:pt x="58489" y="13085"/>
                    <a:pt x="55149" y="11681"/>
                  </a:cubicBezTo>
                  <a:cubicBezTo>
                    <a:pt x="51809" y="10276"/>
                    <a:pt x="47949" y="9537"/>
                    <a:pt x="43644" y="9537"/>
                  </a:cubicBezTo>
                  <a:cubicBezTo>
                    <a:pt x="38077" y="9537"/>
                    <a:pt x="33401" y="11385"/>
                    <a:pt x="29690" y="15155"/>
                  </a:cubicBezTo>
                  <a:cubicBezTo>
                    <a:pt x="25978" y="18926"/>
                    <a:pt x="24123" y="23657"/>
                    <a:pt x="24123" y="29349"/>
                  </a:cubicBezTo>
                  <a:cubicBezTo>
                    <a:pt x="24123" y="35707"/>
                    <a:pt x="26127" y="40660"/>
                    <a:pt x="30061" y="44283"/>
                  </a:cubicBezTo>
                  <a:cubicBezTo>
                    <a:pt x="33995" y="47905"/>
                    <a:pt x="40452" y="51750"/>
                    <a:pt x="49285" y="55964"/>
                  </a:cubicBezTo>
                  <a:cubicBezTo>
                    <a:pt x="57078" y="59734"/>
                    <a:pt x="63536" y="63282"/>
                    <a:pt x="68657" y="66757"/>
                  </a:cubicBezTo>
                  <a:cubicBezTo>
                    <a:pt x="73779" y="70158"/>
                    <a:pt x="77564" y="74002"/>
                    <a:pt x="80088" y="78290"/>
                  </a:cubicBezTo>
                  <a:cubicBezTo>
                    <a:pt x="82537" y="82578"/>
                    <a:pt x="83799" y="87974"/>
                    <a:pt x="83799" y="94628"/>
                  </a:cubicBezTo>
                  <a:cubicBezTo>
                    <a:pt x="83799" y="100690"/>
                    <a:pt x="82537" y="106087"/>
                    <a:pt x="79939" y="110744"/>
                  </a:cubicBezTo>
                  <a:cubicBezTo>
                    <a:pt x="77342" y="115402"/>
                    <a:pt x="73927" y="119320"/>
                    <a:pt x="69622" y="122499"/>
                  </a:cubicBezTo>
                  <a:cubicBezTo>
                    <a:pt x="65317" y="125678"/>
                    <a:pt x="60715" y="128043"/>
                    <a:pt x="55668" y="129670"/>
                  </a:cubicBezTo>
                  <a:cubicBezTo>
                    <a:pt x="50695" y="131296"/>
                    <a:pt x="45722" y="132110"/>
                    <a:pt x="40749" y="132110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 83">
              <a:extLst>
                <a:ext uri="{FF2B5EF4-FFF2-40B4-BE49-F238E27FC236}">
                  <a16:creationId xmlns:a16="http://schemas.microsoft.com/office/drawing/2014/main" id="{CA3E3C61-8483-DEF7-D7F6-BA1C5C90B161}"/>
                </a:ext>
              </a:extLst>
            </p:cNvPr>
            <p:cNvSpPr/>
            <p:nvPr/>
          </p:nvSpPr>
          <p:spPr>
            <a:xfrm>
              <a:off x="2727649" y="1182871"/>
              <a:ext cx="111558" cy="131961"/>
            </a:xfrm>
            <a:custGeom>
              <a:avLst/>
              <a:gdLst>
                <a:gd name="connsiteX0" fmla="*/ 65243 w 111558"/>
                <a:gd name="connsiteY0" fmla="*/ 131962 h 131961"/>
                <a:gd name="connsiteX1" fmla="*/ 30580 w 111558"/>
                <a:gd name="connsiteY1" fmla="*/ 123830 h 131961"/>
                <a:gd name="connsiteX2" fmla="*/ 8016 w 111558"/>
                <a:gd name="connsiteY2" fmla="*/ 101503 h 131961"/>
                <a:gd name="connsiteX3" fmla="*/ 0 w 111558"/>
                <a:gd name="connsiteY3" fmla="*/ 69271 h 131961"/>
                <a:gd name="connsiteX4" fmla="*/ 5493 w 111558"/>
                <a:gd name="connsiteY4" fmla="*/ 42878 h 131961"/>
                <a:gd name="connsiteX5" fmla="*/ 20412 w 111558"/>
                <a:gd name="connsiteY5" fmla="*/ 20774 h 131961"/>
                <a:gd name="connsiteX6" fmla="*/ 42159 w 111558"/>
                <a:gd name="connsiteY6" fmla="*/ 5545 h 131961"/>
                <a:gd name="connsiteX7" fmla="*/ 68286 w 111558"/>
                <a:gd name="connsiteY7" fmla="*/ 0 h 131961"/>
                <a:gd name="connsiteX8" fmla="*/ 85061 w 111558"/>
                <a:gd name="connsiteY8" fmla="*/ 1257 h 131961"/>
                <a:gd name="connsiteX9" fmla="*/ 97234 w 111558"/>
                <a:gd name="connsiteY9" fmla="*/ 4584 h 131961"/>
                <a:gd name="connsiteX10" fmla="*/ 108070 w 111558"/>
                <a:gd name="connsiteY10" fmla="*/ 9315 h 131961"/>
                <a:gd name="connsiteX11" fmla="*/ 109258 w 111558"/>
                <a:gd name="connsiteY11" fmla="*/ 43839 h 131961"/>
                <a:gd name="connsiteX12" fmla="*/ 105769 w 111558"/>
                <a:gd name="connsiteY12" fmla="*/ 43839 h 131961"/>
                <a:gd name="connsiteX13" fmla="*/ 92335 w 111558"/>
                <a:gd name="connsiteY13" fmla="*/ 18630 h 131961"/>
                <a:gd name="connsiteX14" fmla="*/ 80385 w 111558"/>
                <a:gd name="connsiteY14" fmla="*/ 11829 h 131961"/>
                <a:gd name="connsiteX15" fmla="*/ 68435 w 111558"/>
                <a:gd name="connsiteY15" fmla="*/ 9685 h 131961"/>
                <a:gd name="connsiteX16" fmla="*/ 44238 w 111558"/>
                <a:gd name="connsiteY16" fmla="*/ 16634 h 131961"/>
                <a:gd name="connsiteX17" fmla="*/ 27389 w 111558"/>
                <a:gd name="connsiteY17" fmla="*/ 35929 h 131961"/>
                <a:gd name="connsiteX18" fmla="*/ 21228 w 111558"/>
                <a:gd name="connsiteY18" fmla="*/ 64391 h 131961"/>
                <a:gd name="connsiteX19" fmla="*/ 27166 w 111558"/>
                <a:gd name="connsiteY19" fmla="*/ 95367 h 131961"/>
                <a:gd name="connsiteX20" fmla="*/ 43273 w 111558"/>
                <a:gd name="connsiteY20" fmla="*/ 115032 h 131961"/>
                <a:gd name="connsiteX21" fmla="*/ 65688 w 111558"/>
                <a:gd name="connsiteY21" fmla="*/ 121834 h 131961"/>
                <a:gd name="connsiteX22" fmla="*/ 82760 w 111558"/>
                <a:gd name="connsiteY22" fmla="*/ 119098 h 131961"/>
                <a:gd name="connsiteX23" fmla="*/ 95155 w 111558"/>
                <a:gd name="connsiteY23" fmla="*/ 112666 h 131961"/>
                <a:gd name="connsiteX24" fmla="*/ 108219 w 111558"/>
                <a:gd name="connsiteY24" fmla="*/ 90932 h 131961"/>
                <a:gd name="connsiteX25" fmla="*/ 111559 w 111558"/>
                <a:gd name="connsiteY25" fmla="*/ 90932 h 131961"/>
                <a:gd name="connsiteX26" fmla="*/ 109258 w 111558"/>
                <a:gd name="connsiteY26" fmla="*/ 122203 h 131961"/>
                <a:gd name="connsiteX27" fmla="*/ 90925 w 111558"/>
                <a:gd name="connsiteY27" fmla="*/ 129152 h 131961"/>
                <a:gd name="connsiteX28" fmla="*/ 65614 w 111558"/>
                <a:gd name="connsiteY28" fmla="*/ 131888 h 131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11558" h="131961">
                  <a:moveTo>
                    <a:pt x="65243" y="131962"/>
                  </a:moveTo>
                  <a:cubicBezTo>
                    <a:pt x="51883" y="131962"/>
                    <a:pt x="40304" y="129226"/>
                    <a:pt x="30580" y="123830"/>
                  </a:cubicBezTo>
                  <a:cubicBezTo>
                    <a:pt x="20857" y="118359"/>
                    <a:pt x="13286" y="110966"/>
                    <a:pt x="8016" y="101503"/>
                  </a:cubicBezTo>
                  <a:cubicBezTo>
                    <a:pt x="2672" y="92040"/>
                    <a:pt x="0" y="81321"/>
                    <a:pt x="0" y="69271"/>
                  </a:cubicBezTo>
                  <a:cubicBezTo>
                    <a:pt x="0" y="59956"/>
                    <a:pt x="1781" y="51158"/>
                    <a:pt x="5493" y="42878"/>
                  </a:cubicBezTo>
                  <a:cubicBezTo>
                    <a:pt x="9130" y="34598"/>
                    <a:pt x="14103" y="27206"/>
                    <a:pt x="20412" y="20774"/>
                  </a:cubicBezTo>
                  <a:cubicBezTo>
                    <a:pt x="26721" y="14268"/>
                    <a:pt x="33921" y="9241"/>
                    <a:pt x="42159" y="5545"/>
                  </a:cubicBezTo>
                  <a:cubicBezTo>
                    <a:pt x="50324" y="1848"/>
                    <a:pt x="59008" y="0"/>
                    <a:pt x="68286" y="0"/>
                  </a:cubicBezTo>
                  <a:cubicBezTo>
                    <a:pt x="74892" y="0"/>
                    <a:pt x="80459" y="444"/>
                    <a:pt x="85061" y="1257"/>
                  </a:cubicBezTo>
                  <a:cubicBezTo>
                    <a:pt x="89589" y="2070"/>
                    <a:pt x="93671" y="3179"/>
                    <a:pt x="97234" y="4584"/>
                  </a:cubicBezTo>
                  <a:cubicBezTo>
                    <a:pt x="100796" y="5914"/>
                    <a:pt x="104434" y="7541"/>
                    <a:pt x="108070" y="9315"/>
                  </a:cubicBezTo>
                  <a:lnTo>
                    <a:pt x="109258" y="43839"/>
                  </a:lnTo>
                  <a:lnTo>
                    <a:pt x="105769" y="43839"/>
                  </a:lnTo>
                  <a:lnTo>
                    <a:pt x="92335" y="18630"/>
                  </a:lnTo>
                  <a:cubicBezTo>
                    <a:pt x="87881" y="15525"/>
                    <a:pt x="83948" y="13233"/>
                    <a:pt x="80385" y="11829"/>
                  </a:cubicBezTo>
                  <a:cubicBezTo>
                    <a:pt x="76822" y="10424"/>
                    <a:pt x="72814" y="9685"/>
                    <a:pt x="68435" y="9685"/>
                  </a:cubicBezTo>
                  <a:cubicBezTo>
                    <a:pt x="59454" y="9685"/>
                    <a:pt x="51437" y="12050"/>
                    <a:pt x="44238" y="16634"/>
                  </a:cubicBezTo>
                  <a:cubicBezTo>
                    <a:pt x="37038" y="21217"/>
                    <a:pt x="31471" y="27723"/>
                    <a:pt x="27389" y="35929"/>
                  </a:cubicBezTo>
                  <a:cubicBezTo>
                    <a:pt x="23306" y="44135"/>
                    <a:pt x="21228" y="53598"/>
                    <a:pt x="21228" y="64391"/>
                  </a:cubicBezTo>
                  <a:cubicBezTo>
                    <a:pt x="21228" y="76442"/>
                    <a:pt x="23232" y="86718"/>
                    <a:pt x="27166" y="95367"/>
                  </a:cubicBezTo>
                  <a:cubicBezTo>
                    <a:pt x="31100" y="103943"/>
                    <a:pt x="36518" y="110523"/>
                    <a:pt x="43273" y="115032"/>
                  </a:cubicBezTo>
                  <a:cubicBezTo>
                    <a:pt x="50027" y="119542"/>
                    <a:pt x="57524" y="121834"/>
                    <a:pt x="65688" y="121834"/>
                  </a:cubicBezTo>
                  <a:cubicBezTo>
                    <a:pt x="72443" y="121834"/>
                    <a:pt x="78158" y="120946"/>
                    <a:pt x="82760" y="119098"/>
                  </a:cubicBezTo>
                  <a:cubicBezTo>
                    <a:pt x="87362" y="117250"/>
                    <a:pt x="91518" y="115180"/>
                    <a:pt x="95155" y="112666"/>
                  </a:cubicBezTo>
                  <a:lnTo>
                    <a:pt x="108219" y="90932"/>
                  </a:lnTo>
                  <a:lnTo>
                    <a:pt x="111559" y="90932"/>
                  </a:lnTo>
                  <a:lnTo>
                    <a:pt x="109258" y="122203"/>
                  </a:lnTo>
                  <a:cubicBezTo>
                    <a:pt x="103543" y="125086"/>
                    <a:pt x="97456" y="127378"/>
                    <a:pt x="90925" y="129152"/>
                  </a:cubicBezTo>
                  <a:cubicBezTo>
                    <a:pt x="84393" y="130927"/>
                    <a:pt x="76006" y="131888"/>
                    <a:pt x="65614" y="131888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 84">
              <a:extLst>
                <a:ext uri="{FF2B5EF4-FFF2-40B4-BE49-F238E27FC236}">
                  <a16:creationId xmlns:a16="http://schemas.microsoft.com/office/drawing/2014/main" id="{BACBDC99-7854-5AEC-D536-1569B3497FF0}"/>
                </a:ext>
              </a:extLst>
            </p:cNvPr>
            <p:cNvSpPr/>
            <p:nvPr/>
          </p:nvSpPr>
          <p:spPr>
            <a:xfrm>
              <a:off x="2870086" y="1183019"/>
              <a:ext cx="131079" cy="131887"/>
            </a:xfrm>
            <a:custGeom>
              <a:avLst/>
              <a:gdLst>
                <a:gd name="connsiteX0" fmla="*/ 69325 w 131079"/>
                <a:gd name="connsiteY0" fmla="*/ 122129 h 131887"/>
                <a:gd name="connsiteX1" fmla="*/ 90182 w 131079"/>
                <a:gd name="connsiteY1" fmla="*/ 115919 h 131887"/>
                <a:gd name="connsiteX2" fmla="*/ 104211 w 131079"/>
                <a:gd name="connsiteY2" fmla="*/ 98472 h 131887"/>
                <a:gd name="connsiteX3" fmla="*/ 109258 w 131079"/>
                <a:gd name="connsiteY3" fmla="*/ 71858 h 131887"/>
                <a:gd name="connsiteX4" fmla="*/ 103023 w 131079"/>
                <a:gd name="connsiteY4" fmla="*/ 38960 h 131887"/>
                <a:gd name="connsiteX5" fmla="*/ 86100 w 131079"/>
                <a:gd name="connsiteY5" fmla="*/ 17151 h 131887"/>
                <a:gd name="connsiteX6" fmla="*/ 62348 w 131079"/>
                <a:gd name="connsiteY6" fmla="*/ 9389 h 131887"/>
                <a:gd name="connsiteX7" fmla="*/ 41343 w 131079"/>
                <a:gd name="connsiteY7" fmla="*/ 15525 h 131887"/>
                <a:gd name="connsiteX8" fmla="*/ 27017 w 131079"/>
                <a:gd name="connsiteY8" fmla="*/ 32898 h 131887"/>
                <a:gd name="connsiteX9" fmla="*/ 21822 w 131079"/>
                <a:gd name="connsiteY9" fmla="*/ 59512 h 131887"/>
                <a:gd name="connsiteX10" fmla="*/ 28131 w 131079"/>
                <a:gd name="connsiteY10" fmla="*/ 92484 h 131887"/>
                <a:gd name="connsiteX11" fmla="*/ 45277 w 131079"/>
                <a:gd name="connsiteY11" fmla="*/ 114441 h 131887"/>
                <a:gd name="connsiteX12" fmla="*/ 69325 w 131079"/>
                <a:gd name="connsiteY12" fmla="*/ 122203 h 131887"/>
                <a:gd name="connsiteX13" fmla="*/ 65466 w 131079"/>
                <a:gd name="connsiteY13" fmla="*/ 131888 h 131887"/>
                <a:gd name="connsiteX14" fmla="*/ 39487 w 131079"/>
                <a:gd name="connsiteY14" fmla="*/ 126935 h 131887"/>
                <a:gd name="connsiteX15" fmla="*/ 18630 w 131079"/>
                <a:gd name="connsiteY15" fmla="*/ 113184 h 131887"/>
                <a:gd name="connsiteX16" fmla="*/ 4899 w 131079"/>
                <a:gd name="connsiteY16" fmla="*/ 92336 h 131887"/>
                <a:gd name="connsiteX17" fmla="*/ 0 w 131079"/>
                <a:gd name="connsiteY17" fmla="*/ 65944 h 131887"/>
                <a:gd name="connsiteX18" fmla="*/ 4899 w 131079"/>
                <a:gd name="connsiteY18" fmla="*/ 39552 h 131887"/>
                <a:gd name="connsiteX19" fmla="*/ 18630 w 131079"/>
                <a:gd name="connsiteY19" fmla="*/ 18704 h 131887"/>
                <a:gd name="connsiteX20" fmla="*/ 39487 w 131079"/>
                <a:gd name="connsiteY20" fmla="*/ 4953 h 131887"/>
                <a:gd name="connsiteX21" fmla="*/ 65466 w 131079"/>
                <a:gd name="connsiteY21" fmla="*/ 0 h 131887"/>
                <a:gd name="connsiteX22" fmla="*/ 91444 w 131079"/>
                <a:gd name="connsiteY22" fmla="*/ 4953 h 131887"/>
                <a:gd name="connsiteX23" fmla="*/ 112301 w 131079"/>
                <a:gd name="connsiteY23" fmla="*/ 18704 h 131887"/>
                <a:gd name="connsiteX24" fmla="*/ 126107 w 131079"/>
                <a:gd name="connsiteY24" fmla="*/ 39552 h 131887"/>
                <a:gd name="connsiteX25" fmla="*/ 131080 w 131079"/>
                <a:gd name="connsiteY25" fmla="*/ 65944 h 131887"/>
                <a:gd name="connsiteX26" fmla="*/ 126107 w 131079"/>
                <a:gd name="connsiteY26" fmla="*/ 92336 h 131887"/>
                <a:gd name="connsiteX27" fmla="*/ 112301 w 131079"/>
                <a:gd name="connsiteY27" fmla="*/ 113184 h 131887"/>
                <a:gd name="connsiteX28" fmla="*/ 91444 w 131079"/>
                <a:gd name="connsiteY28" fmla="*/ 126935 h 131887"/>
                <a:gd name="connsiteX29" fmla="*/ 65466 w 131079"/>
                <a:gd name="connsiteY29" fmla="*/ 131888 h 131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31079" h="131887">
                  <a:moveTo>
                    <a:pt x="69325" y="122129"/>
                  </a:moveTo>
                  <a:cubicBezTo>
                    <a:pt x="77267" y="122129"/>
                    <a:pt x="84170" y="120059"/>
                    <a:pt x="90182" y="115919"/>
                  </a:cubicBezTo>
                  <a:cubicBezTo>
                    <a:pt x="96120" y="111779"/>
                    <a:pt x="100796" y="105939"/>
                    <a:pt x="104211" y="98472"/>
                  </a:cubicBezTo>
                  <a:cubicBezTo>
                    <a:pt x="107551" y="91005"/>
                    <a:pt x="109258" y="82134"/>
                    <a:pt x="109258" y="71858"/>
                  </a:cubicBezTo>
                  <a:cubicBezTo>
                    <a:pt x="109258" y="59290"/>
                    <a:pt x="107180" y="48349"/>
                    <a:pt x="103023" y="38960"/>
                  </a:cubicBezTo>
                  <a:cubicBezTo>
                    <a:pt x="98867" y="29571"/>
                    <a:pt x="93226" y="22326"/>
                    <a:pt x="86100" y="17151"/>
                  </a:cubicBezTo>
                  <a:cubicBezTo>
                    <a:pt x="78974" y="11976"/>
                    <a:pt x="71033" y="9389"/>
                    <a:pt x="62348" y="9389"/>
                  </a:cubicBezTo>
                  <a:cubicBezTo>
                    <a:pt x="54406" y="9389"/>
                    <a:pt x="47429" y="11459"/>
                    <a:pt x="41343" y="15525"/>
                  </a:cubicBezTo>
                  <a:cubicBezTo>
                    <a:pt x="35256" y="19591"/>
                    <a:pt x="30506" y="25357"/>
                    <a:pt x="27017" y="32898"/>
                  </a:cubicBezTo>
                  <a:cubicBezTo>
                    <a:pt x="23603" y="40439"/>
                    <a:pt x="21822" y="49236"/>
                    <a:pt x="21822" y="59512"/>
                  </a:cubicBezTo>
                  <a:cubicBezTo>
                    <a:pt x="21822" y="72080"/>
                    <a:pt x="23900" y="83021"/>
                    <a:pt x="28131" y="92484"/>
                  </a:cubicBezTo>
                  <a:cubicBezTo>
                    <a:pt x="32362" y="101947"/>
                    <a:pt x="38077" y="109266"/>
                    <a:pt x="45277" y="114441"/>
                  </a:cubicBezTo>
                  <a:cubicBezTo>
                    <a:pt x="52477" y="119616"/>
                    <a:pt x="60493" y="122203"/>
                    <a:pt x="69325" y="122203"/>
                  </a:cubicBezTo>
                  <a:moveTo>
                    <a:pt x="65466" y="131888"/>
                  </a:moveTo>
                  <a:cubicBezTo>
                    <a:pt x="56113" y="131888"/>
                    <a:pt x="47429" y="130261"/>
                    <a:pt x="39487" y="126935"/>
                  </a:cubicBezTo>
                  <a:cubicBezTo>
                    <a:pt x="31471" y="123608"/>
                    <a:pt x="24568" y="119024"/>
                    <a:pt x="18630" y="113184"/>
                  </a:cubicBezTo>
                  <a:cubicBezTo>
                    <a:pt x="12692" y="107270"/>
                    <a:pt x="8165" y="100320"/>
                    <a:pt x="4899" y="92336"/>
                  </a:cubicBezTo>
                  <a:cubicBezTo>
                    <a:pt x="1633" y="84352"/>
                    <a:pt x="0" y="75555"/>
                    <a:pt x="0" y="65944"/>
                  </a:cubicBezTo>
                  <a:cubicBezTo>
                    <a:pt x="0" y="56333"/>
                    <a:pt x="1633" y="47610"/>
                    <a:pt x="4899" y="39552"/>
                  </a:cubicBezTo>
                  <a:cubicBezTo>
                    <a:pt x="8165" y="31567"/>
                    <a:pt x="12692" y="24544"/>
                    <a:pt x="18630" y="18704"/>
                  </a:cubicBezTo>
                  <a:cubicBezTo>
                    <a:pt x="24568" y="12790"/>
                    <a:pt x="31471" y="8206"/>
                    <a:pt x="39487" y="4953"/>
                  </a:cubicBezTo>
                  <a:cubicBezTo>
                    <a:pt x="47503" y="1626"/>
                    <a:pt x="56113" y="0"/>
                    <a:pt x="65466" y="0"/>
                  </a:cubicBezTo>
                  <a:cubicBezTo>
                    <a:pt x="74818" y="0"/>
                    <a:pt x="83502" y="1626"/>
                    <a:pt x="91444" y="4953"/>
                  </a:cubicBezTo>
                  <a:cubicBezTo>
                    <a:pt x="99460" y="8280"/>
                    <a:pt x="106363" y="12864"/>
                    <a:pt x="112301" y="18704"/>
                  </a:cubicBezTo>
                  <a:cubicBezTo>
                    <a:pt x="118239" y="24618"/>
                    <a:pt x="122841" y="31567"/>
                    <a:pt x="126107" y="39552"/>
                  </a:cubicBezTo>
                  <a:cubicBezTo>
                    <a:pt x="129447" y="47536"/>
                    <a:pt x="131080" y="56407"/>
                    <a:pt x="131080" y="65944"/>
                  </a:cubicBezTo>
                  <a:cubicBezTo>
                    <a:pt x="131080" y="75481"/>
                    <a:pt x="129447" y="84352"/>
                    <a:pt x="126107" y="92336"/>
                  </a:cubicBezTo>
                  <a:cubicBezTo>
                    <a:pt x="122767" y="100320"/>
                    <a:pt x="118165" y="107344"/>
                    <a:pt x="112301" y="113184"/>
                  </a:cubicBezTo>
                  <a:cubicBezTo>
                    <a:pt x="106363" y="119098"/>
                    <a:pt x="99460" y="123682"/>
                    <a:pt x="91444" y="126935"/>
                  </a:cubicBezTo>
                  <a:cubicBezTo>
                    <a:pt x="83428" y="130261"/>
                    <a:pt x="74818" y="131888"/>
                    <a:pt x="65466" y="131888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 85">
              <a:extLst>
                <a:ext uri="{FF2B5EF4-FFF2-40B4-BE49-F238E27FC236}">
                  <a16:creationId xmlns:a16="http://schemas.microsoft.com/office/drawing/2014/main" id="{AA415298-264C-A25E-C9E6-15ED353012A2}"/>
                </a:ext>
              </a:extLst>
            </p:cNvPr>
            <p:cNvSpPr/>
            <p:nvPr/>
          </p:nvSpPr>
          <p:spPr>
            <a:xfrm>
              <a:off x="3023359" y="1184867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 86">
              <a:extLst>
                <a:ext uri="{FF2B5EF4-FFF2-40B4-BE49-F238E27FC236}">
                  <a16:creationId xmlns:a16="http://schemas.microsoft.com/office/drawing/2014/main" id="{A423CACA-3CDE-A9AD-4DF8-8CE0442AE1EC}"/>
                </a:ext>
              </a:extLst>
            </p:cNvPr>
            <p:cNvSpPr/>
            <p:nvPr/>
          </p:nvSpPr>
          <p:spPr>
            <a:xfrm>
              <a:off x="3105599" y="1184867"/>
              <a:ext cx="99311" cy="128043"/>
            </a:xfrm>
            <a:custGeom>
              <a:avLst/>
              <a:gdLst>
                <a:gd name="connsiteX0" fmla="*/ 0 w 99311"/>
                <a:gd name="connsiteY0" fmla="*/ 128043 h 128043"/>
                <a:gd name="connsiteX1" fmla="*/ 0 w 99311"/>
                <a:gd name="connsiteY1" fmla="*/ 124938 h 128043"/>
                <a:gd name="connsiteX2" fmla="*/ 15735 w 99311"/>
                <a:gd name="connsiteY2" fmla="*/ 117176 h 128043"/>
                <a:gd name="connsiteX3" fmla="*/ 15735 w 99311"/>
                <a:gd name="connsiteY3" fmla="*/ 10867 h 128043"/>
                <a:gd name="connsiteX4" fmla="*/ 0 w 99311"/>
                <a:gd name="connsiteY4" fmla="*/ 3105 h 128043"/>
                <a:gd name="connsiteX5" fmla="*/ 0 w 99311"/>
                <a:gd name="connsiteY5" fmla="*/ 0 h 128043"/>
                <a:gd name="connsiteX6" fmla="*/ 53961 w 99311"/>
                <a:gd name="connsiteY6" fmla="*/ 0 h 128043"/>
                <a:gd name="connsiteX7" fmla="*/ 53961 w 99311"/>
                <a:gd name="connsiteY7" fmla="*/ 3105 h 128043"/>
                <a:gd name="connsiteX8" fmla="*/ 36221 w 99311"/>
                <a:gd name="connsiteY8" fmla="*/ 10867 h 128043"/>
                <a:gd name="connsiteX9" fmla="*/ 36221 w 99311"/>
                <a:gd name="connsiteY9" fmla="*/ 117398 h 128043"/>
                <a:gd name="connsiteX10" fmla="*/ 82389 w 99311"/>
                <a:gd name="connsiteY10" fmla="*/ 117398 h 128043"/>
                <a:gd name="connsiteX11" fmla="*/ 96194 w 99311"/>
                <a:gd name="connsiteY11" fmla="*/ 83982 h 128043"/>
                <a:gd name="connsiteX12" fmla="*/ 99312 w 99311"/>
                <a:gd name="connsiteY12" fmla="*/ 83982 h 128043"/>
                <a:gd name="connsiteX13" fmla="*/ 99312 w 99311"/>
                <a:gd name="connsiteY13" fmla="*/ 128043 h 128043"/>
                <a:gd name="connsiteX14" fmla="*/ 0 w 99311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1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3982"/>
                  </a:lnTo>
                  <a:lnTo>
                    <a:pt x="99312" y="83982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 87">
              <a:extLst>
                <a:ext uri="{FF2B5EF4-FFF2-40B4-BE49-F238E27FC236}">
                  <a16:creationId xmlns:a16="http://schemas.microsoft.com/office/drawing/2014/main" id="{22584DD7-2BBD-ADCE-163E-7ED73B4BE2BB}"/>
                </a:ext>
              </a:extLst>
            </p:cNvPr>
            <p:cNvSpPr/>
            <p:nvPr/>
          </p:nvSpPr>
          <p:spPr>
            <a:xfrm>
              <a:off x="3255680" y="1197731"/>
              <a:ext cx="107699" cy="103277"/>
            </a:xfrm>
            <a:custGeom>
              <a:avLst/>
              <a:gdLst>
                <a:gd name="connsiteX0" fmla="*/ 0 w 107699"/>
                <a:gd name="connsiteY0" fmla="*/ 102464 h 103277"/>
                <a:gd name="connsiteX1" fmla="*/ 0 w 107699"/>
                <a:gd name="connsiteY1" fmla="*/ 99951 h 103277"/>
                <a:gd name="connsiteX2" fmla="*/ 12618 w 107699"/>
                <a:gd name="connsiteY2" fmla="*/ 93741 h 103277"/>
                <a:gd name="connsiteX3" fmla="*/ 12618 w 107699"/>
                <a:gd name="connsiteY3" fmla="*/ 9019 h 103277"/>
                <a:gd name="connsiteX4" fmla="*/ 148 w 107699"/>
                <a:gd name="connsiteY4" fmla="*/ 2514 h 103277"/>
                <a:gd name="connsiteX5" fmla="*/ 148 w 107699"/>
                <a:gd name="connsiteY5" fmla="*/ 0 h 103277"/>
                <a:gd name="connsiteX6" fmla="*/ 24642 w 107699"/>
                <a:gd name="connsiteY6" fmla="*/ 0 h 103277"/>
                <a:gd name="connsiteX7" fmla="*/ 84319 w 107699"/>
                <a:gd name="connsiteY7" fmla="*/ 73115 h 103277"/>
                <a:gd name="connsiteX8" fmla="*/ 84319 w 107699"/>
                <a:gd name="connsiteY8" fmla="*/ 8576 h 103277"/>
                <a:gd name="connsiteX9" fmla="*/ 68286 w 107699"/>
                <a:gd name="connsiteY9" fmla="*/ 2514 h 103277"/>
                <a:gd name="connsiteX10" fmla="*/ 68286 w 107699"/>
                <a:gd name="connsiteY10" fmla="*/ 0 h 103277"/>
                <a:gd name="connsiteX11" fmla="*/ 107699 w 107699"/>
                <a:gd name="connsiteY11" fmla="*/ 0 h 103277"/>
                <a:gd name="connsiteX12" fmla="*/ 107699 w 107699"/>
                <a:gd name="connsiteY12" fmla="*/ 2514 h 103277"/>
                <a:gd name="connsiteX13" fmla="*/ 95230 w 107699"/>
                <a:gd name="connsiteY13" fmla="*/ 8576 h 103277"/>
                <a:gd name="connsiteX14" fmla="*/ 95230 w 107699"/>
                <a:gd name="connsiteY14" fmla="*/ 103278 h 103277"/>
                <a:gd name="connsiteX15" fmla="*/ 88549 w 107699"/>
                <a:gd name="connsiteY15" fmla="*/ 103278 h 103277"/>
                <a:gd name="connsiteX16" fmla="*/ 23529 w 107699"/>
                <a:gd name="connsiteY16" fmla="*/ 23805 h 103277"/>
                <a:gd name="connsiteX17" fmla="*/ 23529 w 107699"/>
                <a:gd name="connsiteY17" fmla="*/ 93963 h 103277"/>
                <a:gd name="connsiteX18" fmla="*/ 39561 w 107699"/>
                <a:gd name="connsiteY18" fmla="*/ 99951 h 103277"/>
                <a:gd name="connsiteX19" fmla="*/ 39561 w 107699"/>
                <a:gd name="connsiteY19" fmla="*/ 102464 h 103277"/>
                <a:gd name="connsiteX20" fmla="*/ 0 w 107699"/>
                <a:gd name="connsiteY20" fmla="*/ 102464 h 10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7699" h="103277">
                  <a:moveTo>
                    <a:pt x="0" y="102464"/>
                  </a:moveTo>
                  <a:lnTo>
                    <a:pt x="0" y="99951"/>
                  </a:lnTo>
                  <a:lnTo>
                    <a:pt x="12618" y="93741"/>
                  </a:lnTo>
                  <a:lnTo>
                    <a:pt x="12618" y="9019"/>
                  </a:lnTo>
                  <a:lnTo>
                    <a:pt x="148" y="2514"/>
                  </a:lnTo>
                  <a:lnTo>
                    <a:pt x="148" y="0"/>
                  </a:lnTo>
                  <a:lnTo>
                    <a:pt x="24642" y="0"/>
                  </a:lnTo>
                  <a:lnTo>
                    <a:pt x="84319" y="73115"/>
                  </a:lnTo>
                  <a:lnTo>
                    <a:pt x="84319" y="8576"/>
                  </a:lnTo>
                  <a:lnTo>
                    <a:pt x="68286" y="2514"/>
                  </a:lnTo>
                  <a:lnTo>
                    <a:pt x="68286" y="0"/>
                  </a:lnTo>
                  <a:lnTo>
                    <a:pt x="107699" y="0"/>
                  </a:lnTo>
                  <a:lnTo>
                    <a:pt x="107699" y="2514"/>
                  </a:lnTo>
                  <a:lnTo>
                    <a:pt x="95230" y="8576"/>
                  </a:lnTo>
                  <a:lnTo>
                    <a:pt x="95230" y="103278"/>
                  </a:lnTo>
                  <a:lnTo>
                    <a:pt x="88549" y="103278"/>
                  </a:lnTo>
                  <a:lnTo>
                    <a:pt x="23529" y="23805"/>
                  </a:lnTo>
                  <a:lnTo>
                    <a:pt x="23529" y="93963"/>
                  </a:lnTo>
                  <a:lnTo>
                    <a:pt x="39561" y="99951"/>
                  </a:lnTo>
                  <a:lnTo>
                    <a:pt x="39561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 88">
              <a:extLst>
                <a:ext uri="{FF2B5EF4-FFF2-40B4-BE49-F238E27FC236}">
                  <a16:creationId xmlns:a16="http://schemas.microsoft.com/office/drawing/2014/main" id="{A05D300D-07DE-8487-CFAA-AA9B8CBAF028}"/>
                </a:ext>
              </a:extLst>
            </p:cNvPr>
            <p:cNvSpPr/>
            <p:nvPr/>
          </p:nvSpPr>
          <p:spPr>
            <a:xfrm>
              <a:off x="3368798" y="1196696"/>
              <a:ext cx="108144" cy="102833"/>
            </a:xfrm>
            <a:custGeom>
              <a:avLst/>
              <a:gdLst>
                <a:gd name="connsiteX0" fmla="*/ 30951 w 108144"/>
                <a:gd name="connsiteY0" fmla="*/ 69049 h 102833"/>
                <a:gd name="connsiteX1" fmla="*/ 30951 w 108144"/>
                <a:gd name="connsiteY1" fmla="*/ 69049 h 102833"/>
                <a:gd name="connsiteX2" fmla="*/ 50472 w 108144"/>
                <a:gd name="connsiteY2" fmla="*/ 21365 h 102833"/>
                <a:gd name="connsiteX3" fmla="*/ 62423 w 108144"/>
                <a:gd name="connsiteY3" fmla="*/ 50567 h 102833"/>
                <a:gd name="connsiteX4" fmla="*/ 31026 w 108144"/>
                <a:gd name="connsiteY4" fmla="*/ 69123 h 102833"/>
                <a:gd name="connsiteX5" fmla="*/ 97605 w 108144"/>
                <a:gd name="connsiteY5" fmla="*/ 94924 h 102833"/>
                <a:gd name="connsiteX6" fmla="*/ 80385 w 108144"/>
                <a:gd name="connsiteY6" fmla="*/ 53450 h 102833"/>
                <a:gd name="connsiteX7" fmla="*/ 80385 w 108144"/>
                <a:gd name="connsiteY7" fmla="*/ 53450 h 102833"/>
                <a:gd name="connsiteX8" fmla="*/ 95081 w 108144"/>
                <a:gd name="connsiteY8" fmla="*/ 51971 h 102833"/>
                <a:gd name="connsiteX9" fmla="*/ 92186 w 108144"/>
                <a:gd name="connsiteY9" fmla="*/ 44948 h 102833"/>
                <a:gd name="connsiteX10" fmla="*/ 77638 w 108144"/>
                <a:gd name="connsiteY10" fmla="*/ 46649 h 102833"/>
                <a:gd name="connsiteX11" fmla="*/ 77638 w 108144"/>
                <a:gd name="connsiteY11" fmla="*/ 46649 h 102833"/>
                <a:gd name="connsiteX12" fmla="*/ 58266 w 108144"/>
                <a:gd name="connsiteY12" fmla="*/ 0 h 102833"/>
                <a:gd name="connsiteX13" fmla="*/ 49730 w 108144"/>
                <a:gd name="connsiteY13" fmla="*/ 0 h 102833"/>
                <a:gd name="connsiteX14" fmla="*/ 9798 w 108144"/>
                <a:gd name="connsiteY14" fmla="*/ 95293 h 102833"/>
                <a:gd name="connsiteX15" fmla="*/ 0 w 108144"/>
                <a:gd name="connsiteY15" fmla="*/ 100394 h 102833"/>
                <a:gd name="connsiteX16" fmla="*/ 0 w 108144"/>
                <a:gd name="connsiteY16" fmla="*/ 102834 h 102833"/>
                <a:gd name="connsiteX17" fmla="*/ 33549 w 108144"/>
                <a:gd name="connsiteY17" fmla="*/ 102834 h 102833"/>
                <a:gd name="connsiteX18" fmla="*/ 33549 w 108144"/>
                <a:gd name="connsiteY18" fmla="*/ 100394 h 102833"/>
                <a:gd name="connsiteX19" fmla="*/ 20709 w 108144"/>
                <a:gd name="connsiteY19" fmla="*/ 95219 h 102833"/>
                <a:gd name="connsiteX20" fmla="*/ 65243 w 108144"/>
                <a:gd name="connsiteY20" fmla="*/ 56999 h 102833"/>
                <a:gd name="connsiteX21" fmla="*/ 65243 w 108144"/>
                <a:gd name="connsiteY21" fmla="*/ 56999 h 102833"/>
                <a:gd name="connsiteX22" fmla="*/ 80756 w 108144"/>
                <a:gd name="connsiteY22" fmla="*/ 94998 h 102833"/>
                <a:gd name="connsiteX23" fmla="*/ 67099 w 108144"/>
                <a:gd name="connsiteY23" fmla="*/ 100394 h 102833"/>
                <a:gd name="connsiteX24" fmla="*/ 67099 w 108144"/>
                <a:gd name="connsiteY24" fmla="*/ 102834 h 102833"/>
                <a:gd name="connsiteX25" fmla="*/ 108145 w 108144"/>
                <a:gd name="connsiteY25" fmla="*/ 102834 h 102833"/>
                <a:gd name="connsiteX26" fmla="*/ 108145 w 108144"/>
                <a:gd name="connsiteY26" fmla="*/ 100394 h 102833"/>
                <a:gd name="connsiteX27" fmla="*/ 97753 w 108144"/>
                <a:gd name="connsiteY27" fmla="*/ 94850 h 102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8144" h="102833">
                  <a:moveTo>
                    <a:pt x="30951" y="69049"/>
                  </a:moveTo>
                  <a:lnTo>
                    <a:pt x="30951" y="69049"/>
                  </a:lnTo>
                  <a:lnTo>
                    <a:pt x="50472" y="21365"/>
                  </a:lnTo>
                  <a:lnTo>
                    <a:pt x="62423" y="50567"/>
                  </a:lnTo>
                  <a:cubicBezTo>
                    <a:pt x="48617" y="55224"/>
                    <a:pt x="38448" y="62174"/>
                    <a:pt x="31026" y="69123"/>
                  </a:cubicBezTo>
                  <a:moveTo>
                    <a:pt x="97605" y="94924"/>
                  </a:moveTo>
                  <a:lnTo>
                    <a:pt x="80385" y="53450"/>
                  </a:lnTo>
                  <a:lnTo>
                    <a:pt x="80385" y="53450"/>
                  </a:lnTo>
                  <a:cubicBezTo>
                    <a:pt x="84913" y="52711"/>
                    <a:pt x="89811" y="52193"/>
                    <a:pt x="95081" y="51971"/>
                  </a:cubicBezTo>
                  <a:lnTo>
                    <a:pt x="92186" y="44948"/>
                  </a:lnTo>
                  <a:cubicBezTo>
                    <a:pt x="86991" y="45244"/>
                    <a:pt x="82166" y="45835"/>
                    <a:pt x="77638" y="46649"/>
                  </a:cubicBezTo>
                  <a:lnTo>
                    <a:pt x="77638" y="46649"/>
                  </a:lnTo>
                  <a:lnTo>
                    <a:pt x="58266" y="0"/>
                  </a:lnTo>
                  <a:lnTo>
                    <a:pt x="49730" y="0"/>
                  </a:lnTo>
                  <a:lnTo>
                    <a:pt x="9798" y="95293"/>
                  </a:lnTo>
                  <a:lnTo>
                    <a:pt x="0" y="100394"/>
                  </a:lnTo>
                  <a:lnTo>
                    <a:pt x="0" y="102834"/>
                  </a:lnTo>
                  <a:lnTo>
                    <a:pt x="33549" y="102834"/>
                  </a:lnTo>
                  <a:lnTo>
                    <a:pt x="33549" y="100394"/>
                  </a:lnTo>
                  <a:lnTo>
                    <a:pt x="20709" y="95219"/>
                  </a:lnTo>
                  <a:cubicBezTo>
                    <a:pt x="22490" y="90636"/>
                    <a:pt x="33252" y="67570"/>
                    <a:pt x="65243" y="56999"/>
                  </a:cubicBezTo>
                  <a:lnTo>
                    <a:pt x="65243" y="56999"/>
                  </a:lnTo>
                  <a:lnTo>
                    <a:pt x="80756" y="94998"/>
                  </a:lnTo>
                  <a:lnTo>
                    <a:pt x="67099" y="100394"/>
                  </a:lnTo>
                  <a:lnTo>
                    <a:pt x="67099" y="102834"/>
                  </a:lnTo>
                  <a:lnTo>
                    <a:pt x="108145" y="102834"/>
                  </a:lnTo>
                  <a:lnTo>
                    <a:pt x="108145" y="100394"/>
                  </a:lnTo>
                  <a:lnTo>
                    <a:pt x="97753" y="9485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 89">
              <a:extLst>
                <a:ext uri="{FF2B5EF4-FFF2-40B4-BE49-F238E27FC236}">
                  <a16:creationId xmlns:a16="http://schemas.microsoft.com/office/drawing/2014/main" id="{34BCA85A-E094-0E21-EB58-B38A390A2681}"/>
                </a:ext>
              </a:extLst>
            </p:cNvPr>
            <p:cNvSpPr/>
            <p:nvPr/>
          </p:nvSpPr>
          <p:spPr>
            <a:xfrm>
              <a:off x="2136899" y="1155074"/>
              <a:ext cx="179028" cy="186150"/>
            </a:xfrm>
            <a:custGeom>
              <a:avLst/>
              <a:gdLst>
                <a:gd name="connsiteX0" fmla="*/ 95155 w 179028"/>
                <a:gd name="connsiteY0" fmla="*/ 174544 h 186150"/>
                <a:gd name="connsiteX1" fmla="*/ 126998 w 179028"/>
                <a:gd name="connsiteY1" fmla="*/ 165525 h 186150"/>
                <a:gd name="connsiteX2" fmla="*/ 148448 w 179028"/>
                <a:gd name="connsiteY2" fmla="*/ 140094 h 186150"/>
                <a:gd name="connsiteX3" fmla="*/ 156168 w 179028"/>
                <a:gd name="connsiteY3" fmla="*/ 101503 h 186150"/>
                <a:gd name="connsiteX4" fmla="*/ 146518 w 179028"/>
                <a:gd name="connsiteY4" fmla="*/ 53894 h 186150"/>
                <a:gd name="connsiteX5" fmla="*/ 120689 w 179028"/>
                <a:gd name="connsiteY5" fmla="*/ 22400 h 186150"/>
                <a:gd name="connsiteX6" fmla="*/ 84690 w 179028"/>
                <a:gd name="connsiteY6" fmla="*/ 11163 h 186150"/>
                <a:gd name="connsiteX7" fmla="*/ 52551 w 179028"/>
                <a:gd name="connsiteY7" fmla="*/ 20035 h 186150"/>
                <a:gd name="connsiteX8" fmla="*/ 30729 w 179028"/>
                <a:gd name="connsiteY8" fmla="*/ 45392 h 186150"/>
                <a:gd name="connsiteX9" fmla="*/ 22861 w 179028"/>
                <a:gd name="connsiteY9" fmla="*/ 83982 h 186150"/>
                <a:gd name="connsiteX10" fmla="*/ 32510 w 179028"/>
                <a:gd name="connsiteY10" fmla="*/ 131740 h 186150"/>
                <a:gd name="connsiteX11" fmla="*/ 58489 w 179028"/>
                <a:gd name="connsiteY11" fmla="*/ 163381 h 186150"/>
                <a:gd name="connsiteX12" fmla="*/ 95155 w 179028"/>
                <a:gd name="connsiteY12" fmla="*/ 174618 h 186150"/>
                <a:gd name="connsiteX13" fmla="*/ 89366 w 179028"/>
                <a:gd name="connsiteY13" fmla="*/ 186151 h 186150"/>
                <a:gd name="connsiteX14" fmla="*/ 53738 w 179028"/>
                <a:gd name="connsiteY14" fmla="*/ 179202 h 186150"/>
                <a:gd name="connsiteX15" fmla="*/ 25459 w 179028"/>
                <a:gd name="connsiteY15" fmla="*/ 159759 h 186150"/>
                <a:gd name="connsiteX16" fmla="*/ 6754 w 179028"/>
                <a:gd name="connsiteY16" fmla="*/ 130335 h 186150"/>
                <a:gd name="connsiteX17" fmla="*/ 0 w 179028"/>
                <a:gd name="connsiteY17" fmla="*/ 93075 h 186150"/>
                <a:gd name="connsiteX18" fmla="*/ 6754 w 179028"/>
                <a:gd name="connsiteY18" fmla="*/ 55816 h 186150"/>
                <a:gd name="connsiteX19" fmla="*/ 25459 w 179028"/>
                <a:gd name="connsiteY19" fmla="*/ 26392 h 186150"/>
                <a:gd name="connsiteX20" fmla="*/ 53738 w 179028"/>
                <a:gd name="connsiteY20" fmla="*/ 6949 h 186150"/>
                <a:gd name="connsiteX21" fmla="*/ 89366 w 179028"/>
                <a:gd name="connsiteY21" fmla="*/ 0 h 186150"/>
                <a:gd name="connsiteX22" fmla="*/ 124994 w 179028"/>
                <a:gd name="connsiteY22" fmla="*/ 6949 h 186150"/>
                <a:gd name="connsiteX23" fmla="*/ 153421 w 179028"/>
                <a:gd name="connsiteY23" fmla="*/ 26392 h 186150"/>
                <a:gd name="connsiteX24" fmla="*/ 172274 w 179028"/>
                <a:gd name="connsiteY24" fmla="*/ 55816 h 186150"/>
                <a:gd name="connsiteX25" fmla="*/ 179029 w 179028"/>
                <a:gd name="connsiteY25" fmla="*/ 93075 h 186150"/>
                <a:gd name="connsiteX26" fmla="*/ 172274 w 179028"/>
                <a:gd name="connsiteY26" fmla="*/ 130335 h 186150"/>
                <a:gd name="connsiteX27" fmla="*/ 153421 w 179028"/>
                <a:gd name="connsiteY27" fmla="*/ 159759 h 186150"/>
                <a:gd name="connsiteX28" fmla="*/ 124994 w 179028"/>
                <a:gd name="connsiteY28" fmla="*/ 179202 h 186150"/>
                <a:gd name="connsiteX29" fmla="*/ 89366 w 179028"/>
                <a:gd name="connsiteY29" fmla="*/ 186151 h 18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9028" h="186150">
                  <a:moveTo>
                    <a:pt x="95155" y="174544"/>
                  </a:moveTo>
                  <a:cubicBezTo>
                    <a:pt x="107254" y="174544"/>
                    <a:pt x="117868" y="171513"/>
                    <a:pt x="126998" y="165525"/>
                  </a:cubicBezTo>
                  <a:cubicBezTo>
                    <a:pt x="136127" y="159537"/>
                    <a:pt x="143327" y="151035"/>
                    <a:pt x="148448" y="140094"/>
                  </a:cubicBezTo>
                  <a:cubicBezTo>
                    <a:pt x="153570" y="129152"/>
                    <a:pt x="156168" y="116289"/>
                    <a:pt x="156168" y="101503"/>
                  </a:cubicBezTo>
                  <a:cubicBezTo>
                    <a:pt x="156168" y="83243"/>
                    <a:pt x="152976" y="67349"/>
                    <a:pt x="146518" y="53894"/>
                  </a:cubicBezTo>
                  <a:cubicBezTo>
                    <a:pt x="140135" y="40365"/>
                    <a:pt x="131525" y="29867"/>
                    <a:pt x="120689" y="22400"/>
                  </a:cubicBezTo>
                  <a:cubicBezTo>
                    <a:pt x="109852" y="14933"/>
                    <a:pt x="97902" y="11163"/>
                    <a:pt x="84690" y="11163"/>
                  </a:cubicBezTo>
                  <a:cubicBezTo>
                    <a:pt x="72591" y="11163"/>
                    <a:pt x="61903" y="14120"/>
                    <a:pt x="52551" y="20035"/>
                  </a:cubicBezTo>
                  <a:cubicBezTo>
                    <a:pt x="43198" y="25949"/>
                    <a:pt x="35924" y="34377"/>
                    <a:pt x="30729" y="45392"/>
                  </a:cubicBezTo>
                  <a:cubicBezTo>
                    <a:pt x="25533" y="56333"/>
                    <a:pt x="22861" y="69197"/>
                    <a:pt x="22861" y="83982"/>
                  </a:cubicBezTo>
                  <a:cubicBezTo>
                    <a:pt x="22861" y="102243"/>
                    <a:pt x="26053" y="118137"/>
                    <a:pt x="32510" y="131740"/>
                  </a:cubicBezTo>
                  <a:cubicBezTo>
                    <a:pt x="38893" y="145343"/>
                    <a:pt x="47578" y="155840"/>
                    <a:pt x="58489" y="163381"/>
                  </a:cubicBezTo>
                  <a:cubicBezTo>
                    <a:pt x="69400" y="170848"/>
                    <a:pt x="81647" y="174618"/>
                    <a:pt x="95155" y="174618"/>
                  </a:cubicBezTo>
                  <a:moveTo>
                    <a:pt x="89366" y="186151"/>
                  </a:moveTo>
                  <a:cubicBezTo>
                    <a:pt x="76525" y="186151"/>
                    <a:pt x="64649" y="183859"/>
                    <a:pt x="53738" y="179202"/>
                  </a:cubicBezTo>
                  <a:cubicBezTo>
                    <a:pt x="42827" y="174544"/>
                    <a:pt x="33401" y="168112"/>
                    <a:pt x="25459" y="159759"/>
                  </a:cubicBezTo>
                  <a:cubicBezTo>
                    <a:pt x="17517" y="151479"/>
                    <a:pt x="11282" y="141646"/>
                    <a:pt x="6754" y="130335"/>
                  </a:cubicBezTo>
                  <a:cubicBezTo>
                    <a:pt x="2301" y="119024"/>
                    <a:pt x="0" y="106604"/>
                    <a:pt x="0" y="93075"/>
                  </a:cubicBezTo>
                  <a:cubicBezTo>
                    <a:pt x="0" y="79547"/>
                    <a:pt x="2227" y="67127"/>
                    <a:pt x="6754" y="55816"/>
                  </a:cubicBezTo>
                  <a:cubicBezTo>
                    <a:pt x="11208" y="44505"/>
                    <a:pt x="17443" y="34672"/>
                    <a:pt x="25459" y="26392"/>
                  </a:cubicBezTo>
                  <a:cubicBezTo>
                    <a:pt x="33401" y="18112"/>
                    <a:pt x="42827" y="11607"/>
                    <a:pt x="53738" y="6949"/>
                  </a:cubicBezTo>
                  <a:cubicBezTo>
                    <a:pt x="64649" y="2292"/>
                    <a:pt x="76525" y="0"/>
                    <a:pt x="89366" y="0"/>
                  </a:cubicBezTo>
                  <a:cubicBezTo>
                    <a:pt x="102207" y="0"/>
                    <a:pt x="114083" y="2292"/>
                    <a:pt x="124994" y="6949"/>
                  </a:cubicBezTo>
                  <a:cubicBezTo>
                    <a:pt x="135904" y="11607"/>
                    <a:pt x="145405" y="18112"/>
                    <a:pt x="153421" y="26392"/>
                  </a:cubicBezTo>
                  <a:cubicBezTo>
                    <a:pt x="161512" y="34672"/>
                    <a:pt x="167747" y="44505"/>
                    <a:pt x="172274" y="55816"/>
                  </a:cubicBezTo>
                  <a:cubicBezTo>
                    <a:pt x="176728" y="67127"/>
                    <a:pt x="179029" y="79547"/>
                    <a:pt x="179029" y="93075"/>
                  </a:cubicBezTo>
                  <a:cubicBezTo>
                    <a:pt x="179029" y="106604"/>
                    <a:pt x="176802" y="119024"/>
                    <a:pt x="172274" y="130335"/>
                  </a:cubicBezTo>
                  <a:cubicBezTo>
                    <a:pt x="167821" y="141646"/>
                    <a:pt x="161512" y="151479"/>
                    <a:pt x="153421" y="159759"/>
                  </a:cubicBezTo>
                  <a:cubicBezTo>
                    <a:pt x="145331" y="168039"/>
                    <a:pt x="135904" y="174544"/>
                    <a:pt x="124994" y="179202"/>
                  </a:cubicBezTo>
                  <a:cubicBezTo>
                    <a:pt x="114083" y="183859"/>
                    <a:pt x="102207" y="186151"/>
                    <a:pt x="89366" y="186151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 90">
              <a:extLst>
                <a:ext uri="{FF2B5EF4-FFF2-40B4-BE49-F238E27FC236}">
                  <a16:creationId xmlns:a16="http://schemas.microsoft.com/office/drawing/2014/main" id="{6400FCB3-9B7F-D03C-4A0C-5951FA1CA58E}"/>
                </a:ext>
              </a:extLst>
            </p:cNvPr>
            <p:cNvSpPr/>
            <p:nvPr/>
          </p:nvSpPr>
          <p:spPr>
            <a:xfrm>
              <a:off x="2136973" y="1414636"/>
              <a:ext cx="2593987" cy="8871"/>
            </a:xfrm>
            <a:custGeom>
              <a:avLst/>
              <a:gdLst>
                <a:gd name="connsiteX0" fmla="*/ 0 w 2593987"/>
                <a:gd name="connsiteY0" fmla="*/ 0 h 8871"/>
                <a:gd name="connsiteX1" fmla="*/ 2593987 w 2593987"/>
                <a:gd name="connsiteY1" fmla="*/ 0 h 8871"/>
                <a:gd name="connsiteX2" fmla="*/ 2593987 w 2593987"/>
                <a:gd name="connsiteY2" fmla="*/ 8871 h 8871"/>
                <a:gd name="connsiteX3" fmla="*/ 0 w 2593987"/>
                <a:gd name="connsiteY3" fmla="*/ 8871 h 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3987" h="8871">
                  <a:moveTo>
                    <a:pt x="0" y="0"/>
                  </a:moveTo>
                  <a:lnTo>
                    <a:pt x="2593987" y="0"/>
                  </a:lnTo>
                  <a:lnTo>
                    <a:pt x="2593987" y="8871"/>
                  </a:lnTo>
                  <a:lnTo>
                    <a:pt x="0" y="8871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 91">
              <a:extLst>
                <a:ext uri="{FF2B5EF4-FFF2-40B4-BE49-F238E27FC236}">
                  <a16:creationId xmlns:a16="http://schemas.microsoft.com/office/drawing/2014/main" id="{ED5A602A-A697-0A32-7B60-B122A5F3EB69}"/>
                </a:ext>
              </a:extLst>
            </p:cNvPr>
            <p:cNvSpPr/>
            <p:nvPr/>
          </p:nvSpPr>
          <p:spPr>
            <a:xfrm>
              <a:off x="3505593" y="1539648"/>
              <a:ext cx="104878" cy="105643"/>
            </a:xfrm>
            <a:custGeom>
              <a:avLst/>
              <a:gdLst>
                <a:gd name="connsiteX0" fmla="*/ 55445 w 104878"/>
                <a:gd name="connsiteY0" fmla="*/ 97881 h 105643"/>
                <a:gd name="connsiteX1" fmla="*/ 72146 w 104878"/>
                <a:gd name="connsiteY1" fmla="*/ 92928 h 105643"/>
                <a:gd name="connsiteX2" fmla="*/ 83354 w 104878"/>
                <a:gd name="connsiteY2" fmla="*/ 78955 h 105643"/>
                <a:gd name="connsiteX3" fmla="*/ 87436 w 104878"/>
                <a:gd name="connsiteY3" fmla="*/ 57664 h 105643"/>
                <a:gd name="connsiteX4" fmla="*/ 82463 w 104878"/>
                <a:gd name="connsiteY4" fmla="*/ 31346 h 105643"/>
                <a:gd name="connsiteX5" fmla="*/ 68880 w 104878"/>
                <a:gd name="connsiteY5" fmla="*/ 13899 h 105643"/>
                <a:gd name="connsiteX6" fmla="*/ 49879 w 104878"/>
                <a:gd name="connsiteY6" fmla="*/ 7689 h 105643"/>
                <a:gd name="connsiteX7" fmla="*/ 33030 w 104878"/>
                <a:gd name="connsiteY7" fmla="*/ 12568 h 105643"/>
                <a:gd name="connsiteX8" fmla="*/ 21599 w 104878"/>
                <a:gd name="connsiteY8" fmla="*/ 26466 h 105643"/>
                <a:gd name="connsiteX9" fmla="*/ 17443 w 104878"/>
                <a:gd name="connsiteY9" fmla="*/ 47758 h 105643"/>
                <a:gd name="connsiteX10" fmla="*/ 22490 w 104878"/>
                <a:gd name="connsiteY10" fmla="*/ 74150 h 105643"/>
                <a:gd name="connsiteX11" fmla="*/ 36221 w 104878"/>
                <a:gd name="connsiteY11" fmla="*/ 91671 h 105643"/>
                <a:gd name="connsiteX12" fmla="*/ 55445 w 104878"/>
                <a:gd name="connsiteY12" fmla="*/ 97881 h 105643"/>
                <a:gd name="connsiteX13" fmla="*/ 52328 w 104878"/>
                <a:gd name="connsiteY13" fmla="*/ 105643 h 105643"/>
                <a:gd name="connsiteX14" fmla="*/ 31545 w 104878"/>
                <a:gd name="connsiteY14" fmla="*/ 101725 h 105643"/>
                <a:gd name="connsiteX15" fmla="*/ 14845 w 104878"/>
                <a:gd name="connsiteY15" fmla="*/ 90710 h 105643"/>
                <a:gd name="connsiteX16" fmla="*/ 3860 w 104878"/>
                <a:gd name="connsiteY16" fmla="*/ 74002 h 105643"/>
                <a:gd name="connsiteX17" fmla="*/ 0 w 104878"/>
                <a:gd name="connsiteY17" fmla="*/ 52859 h 105643"/>
                <a:gd name="connsiteX18" fmla="*/ 3860 w 104878"/>
                <a:gd name="connsiteY18" fmla="*/ 31715 h 105643"/>
                <a:gd name="connsiteX19" fmla="*/ 14845 w 104878"/>
                <a:gd name="connsiteY19" fmla="*/ 15007 h 105643"/>
                <a:gd name="connsiteX20" fmla="*/ 31545 w 104878"/>
                <a:gd name="connsiteY20" fmla="*/ 3992 h 105643"/>
                <a:gd name="connsiteX21" fmla="*/ 52328 w 104878"/>
                <a:gd name="connsiteY21" fmla="*/ 0 h 105643"/>
                <a:gd name="connsiteX22" fmla="*/ 73111 w 104878"/>
                <a:gd name="connsiteY22" fmla="*/ 3992 h 105643"/>
                <a:gd name="connsiteX23" fmla="*/ 89811 w 104878"/>
                <a:gd name="connsiteY23" fmla="*/ 15007 h 105643"/>
                <a:gd name="connsiteX24" fmla="*/ 100871 w 104878"/>
                <a:gd name="connsiteY24" fmla="*/ 31715 h 105643"/>
                <a:gd name="connsiteX25" fmla="*/ 104879 w 104878"/>
                <a:gd name="connsiteY25" fmla="*/ 52859 h 105643"/>
                <a:gd name="connsiteX26" fmla="*/ 100871 w 104878"/>
                <a:gd name="connsiteY26" fmla="*/ 74002 h 105643"/>
                <a:gd name="connsiteX27" fmla="*/ 89811 w 104878"/>
                <a:gd name="connsiteY27" fmla="*/ 90710 h 105643"/>
                <a:gd name="connsiteX28" fmla="*/ 73111 w 104878"/>
                <a:gd name="connsiteY28" fmla="*/ 101725 h 105643"/>
                <a:gd name="connsiteX29" fmla="*/ 52328 w 104878"/>
                <a:gd name="connsiteY29" fmla="*/ 105643 h 10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4878" h="105643">
                  <a:moveTo>
                    <a:pt x="55445" y="97881"/>
                  </a:moveTo>
                  <a:cubicBezTo>
                    <a:pt x="61755" y="97881"/>
                    <a:pt x="67321" y="96254"/>
                    <a:pt x="72146" y="92928"/>
                  </a:cubicBezTo>
                  <a:cubicBezTo>
                    <a:pt x="76896" y="89601"/>
                    <a:pt x="80682" y="84943"/>
                    <a:pt x="83354" y="78955"/>
                  </a:cubicBezTo>
                  <a:cubicBezTo>
                    <a:pt x="86026" y="72967"/>
                    <a:pt x="87436" y="65870"/>
                    <a:pt x="87436" y="57664"/>
                  </a:cubicBezTo>
                  <a:cubicBezTo>
                    <a:pt x="87436" y="47610"/>
                    <a:pt x="85803" y="38886"/>
                    <a:pt x="82463" y="31346"/>
                  </a:cubicBezTo>
                  <a:cubicBezTo>
                    <a:pt x="79123" y="23805"/>
                    <a:pt x="74595" y="18038"/>
                    <a:pt x="68880" y="13899"/>
                  </a:cubicBezTo>
                  <a:cubicBezTo>
                    <a:pt x="63165" y="9759"/>
                    <a:pt x="56856" y="7689"/>
                    <a:pt x="49879" y="7689"/>
                  </a:cubicBezTo>
                  <a:cubicBezTo>
                    <a:pt x="43570" y="7689"/>
                    <a:pt x="37929" y="9315"/>
                    <a:pt x="33030" y="12568"/>
                  </a:cubicBezTo>
                  <a:cubicBezTo>
                    <a:pt x="28131" y="15821"/>
                    <a:pt x="24346" y="20478"/>
                    <a:pt x="21599" y="26466"/>
                  </a:cubicBezTo>
                  <a:cubicBezTo>
                    <a:pt x="18853" y="32454"/>
                    <a:pt x="17443" y="39552"/>
                    <a:pt x="17443" y="47758"/>
                  </a:cubicBezTo>
                  <a:cubicBezTo>
                    <a:pt x="17443" y="57812"/>
                    <a:pt x="19150" y="66609"/>
                    <a:pt x="22490" y="74150"/>
                  </a:cubicBezTo>
                  <a:cubicBezTo>
                    <a:pt x="25904" y="81691"/>
                    <a:pt x="30432" y="87531"/>
                    <a:pt x="36221" y="91671"/>
                  </a:cubicBezTo>
                  <a:cubicBezTo>
                    <a:pt x="42011" y="95811"/>
                    <a:pt x="48394" y="97881"/>
                    <a:pt x="55445" y="97881"/>
                  </a:cubicBezTo>
                  <a:moveTo>
                    <a:pt x="52328" y="105643"/>
                  </a:moveTo>
                  <a:cubicBezTo>
                    <a:pt x="44831" y="105643"/>
                    <a:pt x="37929" y="104313"/>
                    <a:pt x="31545" y="101725"/>
                  </a:cubicBezTo>
                  <a:cubicBezTo>
                    <a:pt x="25162" y="99064"/>
                    <a:pt x="19595" y="95441"/>
                    <a:pt x="14845" y="90710"/>
                  </a:cubicBezTo>
                  <a:cubicBezTo>
                    <a:pt x="10095" y="85978"/>
                    <a:pt x="6457" y="80434"/>
                    <a:pt x="3860" y="74002"/>
                  </a:cubicBezTo>
                  <a:cubicBezTo>
                    <a:pt x="1262" y="67570"/>
                    <a:pt x="0" y="60547"/>
                    <a:pt x="0" y="52859"/>
                  </a:cubicBezTo>
                  <a:cubicBezTo>
                    <a:pt x="0" y="45170"/>
                    <a:pt x="1336" y="38147"/>
                    <a:pt x="3860" y="31715"/>
                  </a:cubicBezTo>
                  <a:cubicBezTo>
                    <a:pt x="6457" y="25283"/>
                    <a:pt x="10095" y="19739"/>
                    <a:pt x="14845" y="15007"/>
                  </a:cubicBezTo>
                  <a:cubicBezTo>
                    <a:pt x="19595" y="10276"/>
                    <a:pt x="25162" y="6654"/>
                    <a:pt x="31545" y="3992"/>
                  </a:cubicBezTo>
                  <a:cubicBezTo>
                    <a:pt x="37929" y="1331"/>
                    <a:pt x="44831" y="0"/>
                    <a:pt x="52328" y="0"/>
                  </a:cubicBezTo>
                  <a:cubicBezTo>
                    <a:pt x="59825" y="0"/>
                    <a:pt x="66727" y="1331"/>
                    <a:pt x="73111" y="3992"/>
                  </a:cubicBezTo>
                  <a:cubicBezTo>
                    <a:pt x="79494" y="6654"/>
                    <a:pt x="85061" y="10276"/>
                    <a:pt x="89811" y="15007"/>
                  </a:cubicBezTo>
                  <a:cubicBezTo>
                    <a:pt x="94562" y="19739"/>
                    <a:pt x="98199" y="25283"/>
                    <a:pt x="100871" y="31715"/>
                  </a:cubicBezTo>
                  <a:cubicBezTo>
                    <a:pt x="103543" y="38147"/>
                    <a:pt x="104879" y="45170"/>
                    <a:pt x="104879" y="52859"/>
                  </a:cubicBezTo>
                  <a:cubicBezTo>
                    <a:pt x="104879" y="60547"/>
                    <a:pt x="103543" y="67570"/>
                    <a:pt x="100871" y="74002"/>
                  </a:cubicBezTo>
                  <a:cubicBezTo>
                    <a:pt x="98199" y="80434"/>
                    <a:pt x="94562" y="85978"/>
                    <a:pt x="89811" y="90710"/>
                  </a:cubicBezTo>
                  <a:cubicBezTo>
                    <a:pt x="85061" y="95441"/>
                    <a:pt x="79494" y="99064"/>
                    <a:pt x="73111" y="101725"/>
                  </a:cubicBezTo>
                  <a:cubicBezTo>
                    <a:pt x="66727" y="104386"/>
                    <a:pt x="59825" y="105643"/>
                    <a:pt x="52328" y="105643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 92">
              <a:extLst>
                <a:ext uri="{FF2B5EF4-FFF2-40B4-BE49-F238E27FC236}">
                  <a16:creationId xmlns:a16="http://schemas.microsoft.com/office/drawing/2014/main" id="{9648C557-66BD-1B21-500E-37E7ADFA9FD8}"/>
                </a:ext>
              </a:extLst>
            </p:cNvPr>
            <p:cNvSpPr/>
            <p:nvPr/>
          </p:nvSpPr>
          <p:spPr>
            <a:xfrm>
              <a:off x="3630141" y="1541275"/>
              <a:ext cx="76673" cy="102464"/>
            </a:xfrm>
            <a:custGeom>
              <a:avLst/>
              <a:gdLst>
                <a:gd name="connsiteX0" fmla="*/ 0 w 76673"/>
                <a:gd name="connsiteY0" fmla="*/ 102464 h 102464"/>
                <a:gd name="connsiteX1" fmla="*/ 0 w 76673"/>
                <a:gd name="connsiteY1" fmla="*/ 100025 h 102464"/>
                <a:gd name="connsiteX2" fmla="*/ 12618 w 76673"/>
                <a:gd name="connsiteY2" fmla="*/ 93815 h 102464"/>
                <a:gd name="connsiteX3" fmla="*/ 12618 w 76673"/>
                <a:gd name="connsiteY3" fmla="*/ 8724 h 102464"/>
                <a:gd name="connsiteX4" fmla="*/ 0 w 76673"/>
                <a:gd name="connsiteY4" fmla="*/ 2514 h 102464"/>
                <a:gd name="connsiteX5" fmla="*/ 0 w 76673"/>
                <a:gd name="connsiteY5" fmla="*/ 0 h 102464"/>
                <a:gd name="connsiteX6" fmla="*/ 76674 w 76673"/>
                <a:gd name="connsiteY6" fmla="*/ 0 h 102464"/>
                <a:gd name="connsiteX7" fmla="*/ 76674 w 76673"/>
                <a:gd name="connsiteY7" fmla="*/ 26762 h 102464"/>
                <a:gd name="connsiteX8" fmla="*/ 74150 w 76673"/>
                <a:gd name="connsiteY8" fmla="*/ 26762 h 102464"/>
                <a:gd name="connsiteX9" fmla="*/ 64352 w 76673"/>
                <a:gd name="connsiteY9" fmla="*/ 8576 h 102464"/>
                <a:gd name="connsiteX10" fmla="*/ 28947 w 76673"/>
                <a:gd name="connsiteY10" fmla="*/ 8576 h 102464"/>
                <a:gd name="connsiteX11" fmla="*/ 28947 w 76673"/>
                <a:gd name="connsiteY11" fmla="*/ 45540 h 102464"/>
                <a:gd name="connsiteX12" fmla="*/ 53293 w 76673"/>
                <a:gd name="connsiteY12" fmla="*/ 45540 h 102464"/>
                <a:gd name="connsiteX13" fmla="*/ 61235 w 76673"/>
                <a:gd name="connsiteY13" fmla="*/ 32454 h 102464"/>
                <a:gd name="connsiteX14" fmla="*/ 63759 w 76673"/>
                <a:gd name="connsiteY14" fmla="*/ 32454 h 102464"/>
                <a:gd name="connsiteX15" fmla="*/ 63759 w 76673"/>
                <a:gd name="connsiteY15" fmla="*/ 66461 h 102464"/>
                <a:gd name="connsiteX16" fmla="*/ 61235 w 76673"/>
                <a:gd name="connsiteY16" fmla="*/ 66461 h 102464"/>
                <a:gd name="connsiteX17" fmla="*/ 53293 w 76673"/>
                <a:gd name="connsiteY17" fmla="*/ 53746 h 102464"/>
                <a:gd name="connsiteX18" fmla="*/ 28947 w 76673"/>
                <a:gd name="connsiteY18" fmla="*/ 53746 h 102464"/>
                <a:gd name="connsiteX19" fmla="*/ 28947 w 76673"/>
                <a:gd name="connsiteY19" fmla="*/ 93815 h 102464"/>
                <a:gd name="connsiteX20" fmla="*/ 43347 w 76673"/>
                <a:gd name="connsiteY20" fmla="*/ 100025 h 102464"/>
                <a:gd name="connsiteX21" fmla="*/ 43347 w 76673"/>
                <a:gd name="connsiteY21" fmla="*/ 102464 h 102464"/>
                <a:gd name="connsiteX22" fmla="*/ 0 w 76673"/>
                <a:gd name="connsiteY22" fmla="*/ 102464 h 10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6673" h="102464">
                  <a:moveTo>
                    <a:pt x="0" y="102464"/>
                  </a:moveTo>
                  <a:lnTo>
                    <a:pt x="0" y="100025"/>
                  </a:lnTo>
                  <a:lnTo>
                    <a:pt x="12618" y="93815"/>
                  </a:lnTo>
                  <a:lnTo>
                    <a:pt x="12618" y="8724"/>
                  </a:lnTo>
                  <a:lnTo>
                    <a:pt x="0" y="2514"/>
                  </a:lnTo>
                  <a:lnTo>
                    <a:pt x="0" y="0"/>
                  </a:lnTo>
                  <a:lnTo>
                    <a:pt x="76674" y="0"/>
                  </a:lnTo>
                  <a:lnTo>
                    <a:pt x="76674" y="26762"/>
                  </a:lnTo>
                  <a:lnTo>
                    <a:pt x="74150" y="26762"/>
                  </a:lnTo>
                  <a:lnTo>
                    <a:pt x="64352" y="8576"/>
                  </a:lnTo>
                  <a:lnTo>
                    <a:pt x="28947" y="8576"/>
                  </a:lnTo>
                  <a:lnTo>
                    <a:pt x="28947" y="45540"/>
                  </a:lnTo>
                  <a:lnTo>
                    <a:pt x="53293" y="45540"/>
                  </a:lnTo>
                  <a:lnTo>
                    <a:pt x="61235" y="32454"/>
                  </a:lnTo>
                  <a:lnTo>
                    <a:pt x="63759" y="32454"/>
                  </a:lnTo>
                  <a:lnTo>
                    <a:pt x="63759" y="66461"/>
                  </a:lnTo>
                  <a:lnTo>
                    <a:pt x="61235" y="66461"/>
                  </a:lnTo>
                  <a:lnTo>
                    <a:pt x="53293" y="53746"/>
                  </a:lnTo>
                  <a:lnTo>
                    <a:pt x="28947" y="53746"/>
                  </a:lnTo>
                  <a:lnTo>
                    <a:pt x="28947" y="93815"/>
                  </a:lnTo>
                  <a:lnTo>
                    <a:pt x="43347" y="100025"/>
                  </a:lnTo>
                  <a:lnTo>
                    <a:pt x="43347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 93">
              <a:extLst>
                <a:ext uri="{FF2B5EF4-FFF2-40B4-BE49-F238E27FC236}">
                  <a16:creationId xmlns:a16="http://schemas.microsoft.com/office/drawing/2014/main" id="{D131DF75-DA3B-1AF1-1ED9-DE48417183A3}"/>
                </a:ext>
              </a:extLst>
            </p:cNvPr>
            <p:cNvSpPr/>
            <p:nvPr/>
          </p:nvSpPr>
          <p:spPr>
            <a:xfrm>
              <a:off x="4097086" y="1528485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 94">
              <a:extLst>
                <a:ext uri="{FF2B5EF4-FFF2-40B4-BE49-F238E27FC236}">
                  <a16:creationId xmlns:a16="http://schemas.microsoft.com/office/drawing/2014/main" id="{40CD47B9-926F-E8D8-0FCA-A7A05960BBFD}"/>
                </a:ext>
              </a:extLst>
            </p:cNvPr>
            <p:cNvSpPr/>
            <p:nvPr/>
          </p:nvSpPr>
          <p:spPr>
            <a:xfrm>
              <a:off x="4194542" y="1527524"/>
              <a:ext cx="188381" cy="130039"/>
            </a:xfrm>
            <a:custGeom>
              <a:avLst/>
              <a:gdLst>
                <a:gd name="connsiteX0" fmla="*/ 50992 w 188381"/>
                <a:gd name="connsiteY0" fmla="*/ 130040 h 130039"/>
                <a:gd name="connsiteX1" fmla="*/ 14771 w 188381"/>
                <a:gd name="connsiteY1" fmla="*/ 11237 h 130039"/>
                <a:gd name="connsiteX2" fmla="*/ 0 w 188381"/>
                <a:gd name="connsiteY2" fmla="*/ 4066 h 130039"/>
                <a:gd name="connsiteX3" fmla="*/ 0 w 188381"/>
                <a:gd name="connsiteY3" fmla="*/ 961 h 130039"/>
                <a:gd name="connsiteX4" fmla="*/ 52402 w 188381"/>
                <a:gd name="connsiteY4" fmla="*/ 961 h 130039"/>
                <a:gd name="connsiteX5" fmla="*/ 52402 w 188381"/>
                <a:gd name="connsiteY5" fmla="*/ 4066 h 130039"/>
                <a:gd name="connsiteX6" fmla="*/ 35850 w 188381"/>
                <a:gd name="connsiteY6" fmla="*/ 11237 h 130039"/>
                <a:gd name="connsiteX7" fmla="*/ 59602 w 188381"/>
                <a:gd name="connsiteY7" fmla="*/ 93149 h 130039"/>
                <a:gd name="connsiteX8" fmla="*/ 60790 w 188381"/>
                <a:gd name="connsiteY8" fmla="*/ 93149 h 130039"/>
                <a:gd name="connsiteX9" fmla="*/ 94487 w 188381"/>
                <a:gd name="connsiteY9" fmla="*/ 0 h 130039"/>
                <a:gd name="connsiteX10" fmla="*/ 102652 w 188381"/>
                <a:gd name="connsiteY10" fmla="*/ 0 h 130039"/>
                <a:gd name="connsiteX11" fmla="*/ 136944 w 188381"/>
                <a:gd name="connsiteY11" fmla="*/ 93149 h 130039"/>
                <a:gd name="connsiteX12" fmla="*/ 138131 w 188381"/>
                <a:gd name="connsiteY12" fmla="*/ 93149 h 130039"/>
                <a:gd name="connsiteX13" fmla="*/ 161660 w 188381"/>
                <a:gd name="connsiteY13" fmla="*/ 11459 h 130039"/>
                <a:gd name="connsiteX14" fmla="*/ 145108 w 188381"/>
                <a:gd name="connsiteY14" fmla="*/ 4066 h 130039"/>
                <a:gd name="connsiteX15" fmla="*/ 145108 w 188381"/>
                <a:gd name="connsiteY15" fmla="*/ 961 h 130039"/>
                <a:gd name="connsiteX16" fmla="*/ 188381 w 188381"/>
                <a:gd name="connsiteY16" fmla="*/ 961 h 130039"/>
                <a:gd name="connsiteX17" fmla="*/ 188381 w 188381"/>
                <a:gd name="connsiteY17" fmla="*/ 4066 h 130039"/>
                <a:gd name="connsiteX18" fmla="*/ 175318 w 188381"/>
                <a:gd name="connsiteY18" fmla="*/ 11089 h 130039"/>
                <a:gd name="connsiteX19" fmla="*/ 138725 w 188381"/>
                <a:gd name="connsiteY19" fmla="*/ 130040 h 130039"/>
                <a:gd name="connsiteX20" fmla="*/ 130709 w 188381"/>
                <a:gd name="connsiteY20" fmla="*/ 130040 h 130039"/>
                <a:gd name="connsiteX21" fmla="*/ 95601 w 188381"/>
                <a:gd name="connsiteY21" fmla="*/ 37038 h 130039"/>
                <a:gd name="connsiteX22" fmla="*/ 94265 w 188381"/>
                <a:gd name="connsiteY22" fmla="*/ 37038 h 130039"/>
                <a:gd name="connsiteX23" fmla="*/ 58785 w 188381"/>
                <a:gd name="connsiteY23" fmla="*/ 130040 h 130039"/>
                <a:gd name="connsiteX24" fmla="*/ 50992 w 188381"/>
                <a:gd name="connsiteY24" fmla="*/ 13004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50992" y="130040"/>
                  </a:moveTo>
                  <a:lnTo>
                    <a:pt x="14771" y="11237"/>
                  </a:lnTo>
                  <a:lnTo>
                    <a:pt x="0" y="4066"/>
                  </a:lnTo>
                  <a:lnTo>
                    <a:pt x="0" y="961"/>
                  </a:lnTo>
                  <a:lnTo>
                    <a:pt x="52402" y="961"/>
                  </a:lnTo>
                  <a:lnTo>
                    <a:pt x="52402" y="4066"/>
                  </a:lnTo>
                  <a:lnTo>
                    <a:pt x="35850" y="11237"/>
                  </a:lnTo>
                  <a:lnTo>
                    <a:pt x="59602" y="93149"/>
                  </a:lnTo>
                  <a:lnTo>
                    <a:pt x="60790" y="93149"/>
                  </a:lnTo>
                  <a:lnTo>
                    <a:pt x="94487" y="0"/>
                  </a:lnTo>
                  <a:lnTo>
                    <a:pt x="102652" y="0"/>
                  </a:lnTo>
                  <a:lnTo>
                    <a:pt x="136944" y="93149"/>
                  </a:lnTo>
                  <a:lnTo>
                    <a:pt x="138131" y="93149"/>
                  </a:lnTo>
                  <a:lnTo>
                    <a:pt x="161660" y="11459"/>
                  </a:lnTo>
                  <a:lnTo>
                    <a:pt x="145108" y="4066"/>
                  </a:lnTo>
                  <a:lnTo>
                    <a:pt x="145108" y="961"/>
                  </a:lnTo>
                  <a:lnTo>
                    <a:pt x="188381" y="961"/>
                  </a:lnTo>
                  <a:lnTo>
                    <a:pt x="188381" y="4066"/>
                  </a:lnTo>
                  <a:lnTo>
                    <a:pt x="175318" y="11089"/>
                  </a:lnTo>
                  <a:lnTo>
                    <a:pt x="138725" y="130040"/>
                  </a:lnTo>
                  <a:lnTo>
                    <a:pt x="130709" y="130040"/>
                  </a:lnTo>
                  <a:lnTo>
                    <a:pt x="95601" y="37038"/>
                  </a:lnTo>
                  <a:lnTo>
                    <a:pt x="94265" y="37038"/>
                  </a:lnTo>
                  <a:lnTo>
                    <a:pt x="58785" y="130040"/>
                  </a:lnTo>
                  <a:lnTo>
                    <a:pt x="50992" y="13004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 95">
              <a:extLst>
                <a:ext uri="{FF2B5EF4-FFF2-40B4-BE49-F238E27FC236}">
                  <a16:creationId xmlns:a16="http://schemas.microsoft.com/office/drawing/2014/main" id="{53C07603-B20A-069C-6291-6C63C6F6D49D}"/>
                </a:ext>
              </a:extLst>
            </p:cNvPr>
            <p:cNvSpPr/>
            <p:nvPr/>
          </p:nvSpPr>
          <p:spPr>
            <a:xfrm>
              <a:off x="4498268" y="1528485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128 h 128043"/>
                <a:gd name="connsiteX10" fmla="*/ 35999 w 129298"/>
                <a:gd name="connsiteY10" fmla="*/ 10867 h 128043"/>
                <a:gd name="connsiteX11" fmla="*/ 70513 w 129298"/>
                <a:gd name="connsiteY11" fmla="*/ 57664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9 w 129298"/>
                <a:gd name="connsiteY16" fmla="*/ 0 h 128043"/>
                <a:gd name="connsiteX17" fmla="*/ 129299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128"/>
                  </a:lnTo>
                  <a:lnTo>
                    <a:pt x="35999" y="10867"/>
                  </a:lnTo>
                  <a:lnTo>
                    <a:pt x="70513" y="57664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9" y="0"/>
                  </a:lnTo>
                  <a:lnTo>
                    <a:pt x="129299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 96">
              <a:extLst>
                <a:ext uri="{FF2B5EF4-FFF2-40B4-BE49-F238E27FC236}">
                  <a16:creationId xmlns:a16="http://schemas.microsoft.com/office/drawing/2014/main" id="{F596DF9A-036B-2478-E4D7-BB7C2E2C0C7A}"/>
                </a:ext>
              </a:extLst>
            </p:cNvPr>
            <p:cNvSpPr/>
            <p:nvPr/>
          </p:nvSpPr>
          <p:spPr>
            <a:xfrm>
              <a:off x="3940547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 97">
              <a:extLst>
                <a:ext uri="{FF2B5EF4-FFF2-40B4-BE49-F238E27FC236}">
                  <a16:creationId xmlns:a16="http://schemas.microsoft.com/office/drawing/2014/main" id="{59FB0B0A-E44B-2C4D-A058-B16B667433FA}"/>
                </a:ext>
              </a:extLst>
            </p:cNvPr>
            <p:cNvSpPr/>
            <p:nvPr/>
          </p:nvSpPr>
          <p:spPr>
            <a:xfrm>
              <a:off x="4370825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6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 98">
              <a:extLst>
                <a:ext uri="{FF2B5EF4-FFF2-40B4-BE49-F238E27FC236}">
                  <a16:creationId xmlns:a16="http://schemas.microsoft.com/office/drawing/2014/main" id="{6F75605E-A355-0BA3-599C-977068E6972E}"/>
                </a:ext>
              </a:extLst>
            </p:cNvPr>
            <p:cNvSpPr/>
            <p:nvPr/>
          </p:nvSpPr>
          <p:spPr>
            <a:xfrm>
              <a:off x="3753428" y="1500171"/>
              <a:ext cx="175540" cy="186224"/>
            </a:xfrm>
            <a:custGeom>
              <a:avLst/>
              <a:gdLst>
                <a:gd name="connsiteX0" fmla="*/ 91518 w 175540"/>
                <a:gd name="connsiteY0" fmla="*/ 186151 h 186224"/>
                <a:gd name="connsiteX1" fmla="*/ 44386 w 175540"/>
                <a:gd name="connsiteY1" fmla="*/ 174618 h 186224"/>
                <a:gd name="connsiteX2" fmla="*/ 11802 w 175540"/>
                <a:gd name="connsiteY2" fmla="*/ 143273 h 186224"/>
                <a:gd name="connsiteX3" fmla="*/ 0 w 175540"/>
                <a:gd name="connsiteY3" fmla="*/ 97955 h 186224"/>
                <a:gd name="connsiteX4" fmla="*/ 7571 w 175540"/>
                <a:gd name="connsiteY4" fmla="*/ 59069 h 186224"/>
                <a:gd name="connsiteX5" fmla="*/ 28353 w 175540"/>
                <a:gd name="connsiteY5" fmla="*/ 28019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4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6 w 175540"/>
                <a:gd name="connsiteY17" fmla="*/ 48053 h 186224"/>
                <a:gd name="connsiteX18" fmla="*/ 20486 w 175540"/>
                <a:gd name="connsiteY18" fmla="*/ 85387 h 186224"/>
                <a:gd name="connsiteX19" fmla="*/ 30951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8" y="186151"/>
                  </a:moveTo>
                  <a:cubicBezTo>
                    <a:pt x="73927" y="186151"/>
                    <a:pt x="58192" y="182307"/>
                    <a:pt x="44386" y="174618"/>
                  </a:cubicBezTo>
                  <a:cubicBezTo>
                    <a:pt x="30580" y="166930"/>
                    <a:pt x="19669" y="156506"/>
                    <a:pt x="11802" y="143273"/>
                  </a:cubicBezTo>
                  <a:cubicBezTo>
                    <a:pt x="3934" y="130039"/>
                    <a:pt x="0" y="114958"/>
                    <a:pt x="0" y="97955"/>
                  </a:cubicBezTo>
                  <a:cubicBezTo>
                    <a:pt x="0" y="83908"/>
                    <a:pt x="2524" y="70971"/>
                    <a:pt x="7571" y="59069"/>
                  </a:cubicBezTo>
                  <a:cubicBezTo>
                    <a:pt x="12618" y="47240"/>
                    <a:pt x="19521" y="36890"/>
                    <a:pt x="28353" y="28019"/>
                  </a:cubicBezTo>
                  <a:cubicBezTo>
                    <a:pt x="37186" y="19147"/>
                    <a:pt x="47429" y="12272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4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69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6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1" y="132183"/>
                  </a:cubicBezTo>
                  <a:cubicBezTo>
                    <a:pt x="37928" y="145121"/>
                    <a:pt x="47206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4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 99">
              <a:extLst>
                <a:ext uri="{FF2B5EF4-FFF2-40B4-BE49-F238E27FC236}">
                  <a16:creationId xmlns:a16="http://schemas.microsoft.com/office/drawing/2014/main" id="{88B176E9-5B54-EB34-D969-A77E13C6418B}"/>
                </a:ext>
              </a:extLst>
            </p:cNvPr>
            <p:cNvSpPr/>
            <p:nvPr/>
          </p:nvSpPr>
          <p:spPr>
            <a:xfrm>
              <a:off x="2338418" y="1528411"/>
              <a:ext cx="134642" cy="129004"/>
            </a:xfrm>
            <a:custGeom>
              <a:avLst/>
              <a:gdLst>
                <a:gd name="connsiteX0" fmla="*/ 0 w 134642"/>
                <a:gd name="connsiteY0" fmla="*/ 128043 h 129004"/>
                <a:gd name="connsiteX1" fmla="*/ 0 w 134642"/>
                <a:gd name="connsiteY1" fmla="*/ 124938 h 129004"/>
                <a:gd name="connsiteX2" fmla="*/ 15810 w 134642"/>
                <a:gd name="connsiteY2" fmla="*/ 117176 h 129004"/>
                <a:gd name="connsiteX3" fmla="*/ 15810 w 134642"/>
                <a:gd name="connsiteY3" fmla="*/ 11237 h 129004"/>
                <a:gd name="connsiteX4" fmla="*/ 223 w 134642"/>
                <a:gd name="connsiteY4" fmla="*/ 3105 h 129004"/>
                <a:gd name="connsiteX5" fmla="*/ 223 w 134642"/>
                <a:gd name="connsiteY5" fmla="*/ 0 h 129004"/>
                <a:gd name="connsiteX6" fmla="*/ 30803 w 134642"/>
                <a:gd name="connsiteY6" fmla="*/ 0 h 129004"/>
                <a:gd name="connsiteX7" fmla="*/ 105398 w 134642"/>
                <a:gd name="connsiteY7" fmla="*/ 91375 h 129004"/>
                <a:gd name="connsiteX8" fmla="*/ 105398 w 134642"/>
                <a:gd name="connsiteY8" fmla="*/ 10646 h 129004"/>
                <a:gd name="connsiteX9" fmla="*/ 85358 w 134642"/>
                <a:gd name="connsiteY9" fmla="*/ 3105 h 129004"/>
                <a:gd name="connsiteX10" fmla="*/ 85358 w 134642"/>
                <a:gd name="connsiteY10" fmla="*/ 0 h 129004"/>
                <a:gd name="connsiteX11" fmla="*/ 134643 w 134642"/>
                <a:gd name="connsiteY11" fmla="*/ 0 h 129004"/>
                <a:gd name="connsiteX12" fmla="*/ 134643 w 134642"/>
                <a:gd name="connsiteY12" fmla="*/ 3105 h 129004"/>
                <a:gd name="connsiteX13" fmla="*/ 119056 w 134642"/>
                <a:gd name="connsiteY13" fmla="*/ 10646 h 129004"/>
                <a:gd name="connsiteX14" fmla="*/ 119056 w 134642"/>
                <a:gd name="connsiteY14" fmla="*/ 129005 h 129004"/>
                <a:gd name="connsiteX15" fmla="*/ 110668 w 134642"/>
                <a:gd name="connsiteY15" fmla="*/ 129005 h 129004"/>
                <a:gd name="connsiteX16" fmla="*/ 29393 w 134642"/>
                <a:gd name="connsiteY16" fmla="*/ 29719 h 129004"/>
                <a:gd name="connsiteX17" fmla="*/ 29393 w 134642"/>
                <a:gd name="connsiteY17" fmla="*/ 117398 h 129004"/>
                <a:gd name="connsiteX18" fmla="*/ 49508 w 134642"/>
                <a:gd name="connsiteY18" fmla="*/ 124938 h 129004"/>
                <a:gd name="connsiteX19" fmla="*/ 49508 w 134642"/>
                <a:gd name="connsiteY19" fmla="*/ 128043 h 129004"/>
                <a:gd name="connsiteX20" fmla="*/ 0 w 134642"/>
                <a:gd name="connsiteY20" fmla="*/ 128043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34642" h="129004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1237"/>
                  </a:lnTo>
                  <a:lnTo>
                    <a:pt x="223" y="3105"/>
                  </a:lnTo>
                  <a:lnTo>
                    <a:pt x="223" y="0"/>
                  </a:lnTo>
                  <a:lnTo>
                    <a:pt x="30803" y="0"/>
                  </a:lnTo>
                  <a:lnTo>
                    <a:pt x="105398" y="91375"/>
                  </a:lnTo>
                  <a:lnTo>
                    <a:pt x="105398" y="10646"/>
                  </a:lnTo>
                  <a:lnTo>
                    <a:pt x="85358" y="3105"/>
                  </a:lnTo>
                  <a:lnTo>
                    <a:pt x="85358" y="0"/>
                  </a:lnTo>
                  <a:lnTo>
                    <a:pt x="134643" y="0"/>
                  </a:lnTo>
                  <a:lnTo>
                    <a:pt x="134643" y="3105"/>
                  </a:lnTo>
                  <a:lnTo>
                    <a:pt x="119056" y="10646"/>
                  </a:lnTo>
                  <a:lnTo>
                    <a:pt x="119056" y="129005"/>
                  </a:lnTo>
                  <a:lnTo>
                    <a:pt x="110668" y="129005"/>
                  </a:lnTo>
                  <a:lnTo>
                    <a:pt x="29393" y="29719"/>
                  </a:lnTo>
                  <a:lnTo>
                    <a:pt x="29393" y="117398"/>
                  </a:lnTo>
                  <a:lnTo>
                    <a:pt x="49508" y="124938"/>
                  </a:lnTo>
                  <a:lnTo>
                    <a:pt x="49508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 100">
              <a:extLst>
                <a:ext uri="{FF2B5EF4-FFF2-40B4-BE49-F238E27FC236}">
                  <a16:creationId xmlns:a16="http://schemas.microsoft.com/office/drawing/2014/main" id="{7394A1B6-ECB8-E507-384E-CE745602BC88}"/>
                </a:ext>
              </a:extLst>
            </p:cNvPr>
            <p:cNvSpPr/>
            <p:nvPr/>
          </p:nvSpPr>
          <p:spPr>
            <a:xfrm>
              <a:off x="2499113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 101">
              <a:extLst>
                <a:ext uri="{FF2B5EF4-FFF2-40B4-BE49-F238E27FC236}">
                  <a16:creationId xmlns:a16="http://schemas.microsoft.com/office/drawing/2014/main" id="{2A252F28-1DA4-2197-B4F2-62091CD86DB8}"/>
                </a:ext>
              </a:extLst>
            </p:cNvPr>
            <p:cNvSpPr/>
            <p:nvPr/>
          </p:nvSpPr>
          <p:spPr>
            <a:xfrm>
              <a:off x="2575119" y="1528411"/>
              <a:ext cx="133084" cy="129004"/>
            </a:xfrm>
            <a:custGeom>
              <a:avLst/>
              <a:gdLst>
                <a:gd name="connsiteX0" fmla="*/ 63313 w 133084"/>
                <a:gd name="connsiteY0" fmla="*/ 129005 h 129004"/>
                <a:gd name="connsiteX1" fmla="*/ 13509 w 133084"/>
                <a:gd name="connsiteY1" fmla="*/ 10054 h 129004"/>
                <a:gd name="connsiteX2" fmla="*/ 0 w 133084"/>
                <a:gd name="connsiteY2" fmla="*/ 3105 h 129004"/>
                <a:gd name="connsiteX3" fmla="*/ 0 w 133084"/>
                <a:gd name="connsiteY3" fmla="*/ 0 h 129004"/>
                <a:gd name="connsiteX4" fmla="*/ 51660 w 133084"/>
                <a:gd name="connsiteY4" fmla="*/ 0 h 129004"/>
                <a:gd name="connsiteX5" fmla="*/ 51660 w 133084"/>
                <a:gd name="connsiteY5" fmla="*/ 3105 h 129004"/>
                <a:gd name="connsiteX6" fmla="*/ 34737 w 133084"/>
                <a:gd name="connsiteY6" fmla="*/ 10498 h 129004"/>
                <a:gd name="connsiteX7" fmla="*/ 71107 w 133084"/>
                <a:gd name="connsiteY7" fmla="*/ 97807 h 129004"/>
                <a:gd name="connsiteX8" fmla="*/ 72146 w 133084"/>
                <a:gd name="connsiteY8" fmla="*/ 97807 h 129004"/>
                <a:gd name="connsiteX9" fmla="*/ 108145 w 133084"/>
                <a:gd name="connsiteY9" fmla="*/ 9906 h 129004"/>
                <a:gd name="connsiteX10" fmla="*/ 91964 w 133084"/>
                <a:gd name="connsiteY10" fmla="*/ 3105 h 129004"/>
                <a:gd name="connsiteX11" fmla="*/ 91964 w 133084"/>
                <a:gd name="connsiteY11" fmla="*/ 0 h 129004"/>
                <a:gd name="connsiteX12" fmla="*/ 133084 w 133084"/>
                <a:gd name="connsiteY12" fmla="*/ 0 h 129004"/>
                <a:gd name="connsiteX13" fmla="*/ 133084 w 133084"/>
                <a:gd name="connsiteY13" fmla="*/ 3105 h 129004"/>
                <a:gd name="connsiteX14" fmla="*/ 121950 w 133084"/>
                <a:gd name="connsiteY14" fmla="*/ 9093 h 129004"/>
                <a:gd name="connsiteX15" fmla="*/ 71107 w 133084"/>
                <a:gd name="connsiteY15" fmla="*/ 129005 h 129004"/>
                <a:gd name="connsiteX16" fmla="*/ 63313 w 133084"/>
                <a:gd name="connsiteY16" fmla="*/ 129005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3084" h="129004">
                  <a:moveTo>
                    <a:pt x="63313" y="129005"/>
                  </a:moveTo>
                  <a:lnTo>
                    <a:pt x="13509" y="10054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1660" y="0"/>
                  </a:lnTo>
                  <a:lnTo>
                    <a:pt x="51660" y="3105"/>
                  </a:lnTo>
                  <a:lnTo>
                    <a:pt x="34737" y="10498"/>
                  </a:lnTo>
                  <a:lnTo>
                    <a:pt x="71107" y="97807"/>
                  </a:lnTo>
                  <a:lnTo>
                    <a:pt x="72146" y="97807"/>
                  </a:lnTo>
                  <a:lnTo>
                    <a:pt x="108145" y="9906"/>
                  </a:lnTo>
                  <a:lnTo>
                    <a:pt x="91964" y="3105"/>
                  </a:lnTo>
                  <a:lnTo>
                    <a:pt x="91964" y="0"/>
                  </a:lnTo>
                  <a:lnTo>
                    <a:pt x="133084" y="0"/>
                  </a:lnTo>
                  <a:lnTo>
                    <a:pt x="133084" y="3105"/>
                  </a:lnTo>
                  <a:lnTo>
                    <a:pt x="121950" y="9093"/>
                  </a:lnTo>
                  <a:lnTo>
                    <a:pt x="71107" y="129005"/>
                  </a:lnTo>
                  <a:lnTo>
                    <a:pt x="63313" y="12900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 102">
              <a:extLst>
                <a:ext uri="{FF2B5EF4-FFF2-40B4-BE49-F238E27FC236}">
                  <a16:creationId xmlns:a16="http://schemas.microsoft.com/office/drawing/2014/main" id="{D3070318-E9E4-CB79-859C-D6B615326C76}"/>
                </a:ext>
              </a:extLst>
            </p:cNvPr>
            <p:cNvSpPr/>
            <p:nvPr/>
          </p:nvSpPr>
          <p:spPr>
            <a:xfrm>
              <a:off x="2727946" y="1528411"/>
              <a:ext cx="103245" cy="128043"/>
            </a:xfrm>
            <a:custGeom>
              <a:avLst/>
              <a:gdLst>
                <a:gd name="connsiteX0" fmla="*/ 0 w 103245"/>
                <a:gd name="connsiteY0" fmla="*/ 128043 h 128043"/>
                <a:gd name="connsiteX1" fmla="*/ 0 w 103245"/>
                <a:gd name="connsiteY1" fmla="*/ 124938 h 128043"/>
                <a:gd name="connsiteX2" fmla="*/ 15810 w 103245"/>
                <a:gd name="connsiteY2" fmla="*/ 117176 h 128043"/>
                <a:gd name="connsiteX3" fmla="*/ 15810 w 103245"/>
                <a:gd name="connsiteY3" fmla="*/ 10867 h 128043"/>
                <a:gd name="connsiteX4" fmla="*/ 0 w 103245"/>
                <a:gd name="connsiteY4" fmla="*/ 3105 h 128043"/>
                <a:gd name="connsiteX5" fmla="*/ 0 w 103245"/>
                <a:gd name="connsiteY5" fmla="*/ 0 h 128043"/>
                <a:gd name="connsiteX6" fmla="*/ 97828 w 103245"/>
                <a:gd name="connsiteY6" fmla="*/ 0 h 128043"/>
                <a:gd name="connsiteX7" fmla="*/ 97828 w 103245"/>
                <a:gd name="connsiteY7" fmla="*/ 33342 h 128043"/>
                <a:gd name="connsiteX8" fmla="*/ 94710 w 103245"/>
                <a:gd name="connsiteY8" fmla="*/ 33342 h 128043"/>
                <a:gd name="connsiteX9" fmla="*/ 82018 w 103245"/>
                <a:gd name="connsiteY9" fmla="*/ 10646 h 128043"/>
                <a:gd name="connsiteX10" fmla="*/ 36221 w 103245"/>
                <a:gd name="connsiteY10" fmla="*/ 10646 h 128043"/>
                <a:gd name="connsiteX11" fmla="*/ 36221 w 103245"/>
                <a:gd name="connsiteY11" fmla="*/ 59660 h 128043"/>
                <a:gd name="connsiteX12" fmla="*/ 68583 w 103245"/>
                <a:gd name="connsiteY12" fmla="*/ 59660 h 128043"/>
                <a:gd name="connsiteX13" fmla="*/ 78529 w 103245"/>
                <a:gd name="connsiteY13" fmla="*/ 43322 h 128043"/>
                <a:gd name="connsiteX14" fmla="*/ 81647 w 103245"/>
                <a:gd name="connsiteY14" fmla="*/ 43322 h 128043"/>
                <a:gd name="connsiteX15" fmla="*/ 81647 w 103245"/>
                <a:gd name="connsiteY15" fmla="*/ 86200 h 128043"/>
                <a:gd name="connsiteX16" fmla="*/ 78529 w 103245"/>
                <a:gd name="connsiteY16" fmla="*/ 86200 h 128043"/>
                <a:gd name="connsiteX17" fmla="*/ 68583 w 103245"/>
                <a:gd name="connsiteY17" fmla="*/ 70306 h 128043"/>
                <a:gd name="connsiteX18" fmla="*/ 36221 w 103245"/>
                <a:gd name="connsiteY18" fmla="*/ 70306 h 128043"/>
                <a:gd name="connsiteX19" fmla="*/ 36221 w 103245"/>
                <a:gd name="connsiteY19" fmla="*/ 117398 h 128043"/>
                <a:gd name="connsiteX20" fmla="*/ 87288 w 103245"/>
                <a:gd name="connsiteY20" fmla="*/ 117398 h 128043"/>
                <a:gd name="connsiteX21" fmla="*/ 100128 w 103245"/>
                <a:gd name="connsiteY21" fmla="*/ 91745 h 128043"/>
                <a:gd name="connsiteX22" fmla="*/ 103246 w 103245"/>
                <a:gd name="connsiteY22" fmla="*/ 91745 h 128043"/>
                <a:gd name="connsiteX23" fmla="*/ 103246 w 103245"/>
                <a:gd name="connsiteY23" fmla="*/ 128043 h 128043"/>
                <a:gd name="connsiteX24" fmla="*/ 0 w 103245"/>
                <a:gd name="connsiteY2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97828" y="0"/>
                  </a:lnTo>
                  <a:lnTo>
                    <a:pt x="97828" y="33342"/>
                  </a:lnTo>
                  <a:lnTo>
                    <a:pt x="94710" y="33342"/>
                  </a:lnTo>
                  <a:lnTo>
                    <a:pt x="82018" y="10646"/>
                  </a:lnTo>
                  <a:lnTo>
                    <a:pt x="36221" y="10646"/>
                  </a:lnTo>
                  <a:lnTo>
                    <a:pt x="36221" y="59660"/>
                  </a:lnTo>
                  <a:lnTo>
                    <a:pt x="68583" y="59660"/>
                  </a:lnTo>
                  <a:lnTo>
                    <a:pt x="78529" y="43322"/>
                  </a:lnTo>
                  <a:lnTo>
                    <a:pt x="81647" y="43322"/>
                  </a:lnTo>
                  <a:lnTo>
                    <a:pt x="81647" y="86200"/>
                  </a:lnTo>
                  <a:lnTo>
                    <a:pt x="78529" y="86200"/>
                  </a:lnTo>
                  <a:lnTo>
                    <a:pt x="68583" y="70306"/>
                  </a:lnTo>
                  <a:lnTo>
                    <a:pt x="36221" y="70306"/>
                  </a:lnTo>
                  <a:lnTo>
                    <a:pt x="36221" y="117398"/>
                  </a:lnTo>
                  <a:lnTo>
                    <a:pt x="87288" y="117398"/>
                  </a:lnTo>
                  <a:lnTo>
                    <a:pt x="100128" y="91745"/>
                  </a:lnTo>
                  <a:lnTo>
                    <a:pt x="103246" y="91745"/>
                  </a:lnTo>
                  <a:lnTo>
                    <a:pt x="10324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 103">
              <a:extLst>
                <a:ext uri="{FF2B5EF4-FFF2-40B4-BE49-F238E27FC236}">
                  <a16:creationId xmlns:a16="http://schemas.microsoft.com/office/drawing/2014/main" id="{F9261C21-66D8-DE97-A742-95E425C5549C}"/>
                </a:ext>
              </a:extLst>
            </p:cNvPr>
            <p:cNvSpPr/>
            <p:nvPr/>
          </p:nvSpPr>
          <p:spPr>
            <a:xfrm>
              <a:off x="2861624" y="1528411"/>
              <a:ext cx="121208" cy="128043"/>
            </a:xfrm>
            <a:custGeom>
              <a:avLst/>
              <a:gdLst>
                <a:gd name="connsiteX0" fmla="*/ 47726 w 121208"/>
                <a:gd name="connsiteY0" fmla="*/ 10646 h 128043"/>
                <a:gd name="connsiteX1" fmla="*/ 36221 w 121208"/>
                <a:gd name="connsiteY1" fmla="*/ 10646 h 128043"/>
                <a:gd name="connsiteX2" fmla="*/ 36221 w 121208"/>
                <a:gd name="connsiteY2" fmla="*/ 58773 h 128043"/>
                <a:gd name="connsiteX3" fmla="*/ 48914 w 121208"/>
                <a:gd name="connsiteY3" fmla="*/ 58773 h 128043"/>
                <a:gd name="connsiteX4" fmla="*/ 68880 w 121208"/>
                <a:gd name="connsiteY4" fmla="*/ 51897 h 128043"/>
                <a:gd name="connsiteX5" fmla="*/ 76748 w 121208"/>
                <a:gd name="connsiteY5" fmla="*/ 34303 h 128043"/>
                <a:gd name="connsiteX6" fmla="*/ 69029 w 121208"/>
                <a:gd name="connsiteY6" fmla="*/ 16930 h 128043"/>
                <a:gd name="connsiteX7" fmla="*/ 47726 w 121208"/>
                <a:gd name="connsiteY7" fmla="*/ 10646 h 128043"/>
                <a:gd name="connsiteX8" fmla="*/ 0 w 121208"/>
                <a:gd name="connsiteY8" fmla="*/ 128043 h 128043"/>
                <a:gd name="connsiteX9" fmla="*/ 0 w 121208"/>
                <a:gd name="connsiteY9" fmla="*/ 124938 h 128043"/>
                <a:gd name="connsiteX10" fmla="*/ 15810 w 121208"/>
                <a:gd name="connsiteY10" fmla="*/ 117176 h 128043"/>
                <a:gd name="connsiteX11" fmla="*/ 15810 w 121208"/>
                <a:gd name="connsiteY11" fmla="*/ 10867 h 128043"/>
                <a:gd name="connsiteX12" fmla="*/ 0 w 121208"/>
                <a:gd name="connsiteY12" fmla="*/ 3105 h 128043"/>
                <a:gd name="connsiteX13" fmla="*/ 0 w 121208"/>
                <a:gd name="connsiteY13" fmla="*/ 0 h 128043"/>
                <a:gd name="connsiteX14" fmla="*/ 54184 w 121208"/>
                <a:gd name="connsiteY14" fmla="*/ 0 h 128043"/>
                <a:gd name="connsiteX15" fmla="*/ 86397 w 121208"/>
                <a:gd name="connsiteY15" fmla="*/ 8428 h 128043"/>
                <a:gd name="connsiteX16" fmla="*/ 98199 w 121208"/>
                <a:gd name="connsiteY16" fmla="*/ 31641 h 128043"/>
                <a:gd name="connsiteX17" fmla="*/ 90776 w 121208"/>
                <a:gd name="connsiteY17" fmla="*/ 50863 h 128043"/>
                <a:gd name="connsiteX18" fmla="*/ 71330 w 121208"/>
                <a:gd name="connsiteY18" fmla="*/ 63652 h 128043"/>
                <a:gd name="connsiteX19" fmla="*/ 108145 w 121208"/>
                <a:gd name="connsiteY19" fmla="*/ 117767 h 128043"/>
                <a:gd name="connsiteX20" fmla="*/ 121208 w 121208"/>
                <a:gd name="connsiteY20" fmla="*/ 124938 h 128043"/>
                <a:gd name="connsiteX21" fmla="*/ 121208 w 121208"/>
                <a:gd name="connsiteY21" fmla="*/ 128043 h 128043"/>
                <a:gd name="connsiteX22" fmla="*/ 89811 w 121208"/>
                <a:gd name="connsiteY22" fmla="*/ 128043 h 128043"/>
                <a:gd name="connsiteX23" fmla="*/ 52402 w 121208"/>
                <a:gd name="connsiteY23" fmla="*/ 69049 h 128043"/>
                <a:gd name="connsiteX24" fmla="*/ 36221 w 121208"/>
                <a:gd name="connsiteY24" fmla="*/ 69049 h 128043"/>
                <a:gd name="connsiteX25" fmla="*/ 36221 w 121208"/>
                <a:gd name="connsiteY25" fmla="*/ 116954 h 128043"/>
                <a:gd name="connsiteX26" fmla="*/ 50844 w 121208"/>
                <a:gd name="connsiteY26" fmla="*/ 124938 h 128043"/>
                <a:gd name="connsiteX27" fmla="*/ 50844 w 121208"/>
                <a:gd name="connsiteY27" fmla="*/ 128043 h 128043"/>
                <a:gd name="connsiteX28" fmla="*/ 0 w 121208"/>
                <a:gd name="connsiteY28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21208" h="128043">
                  <a:moveTo>
                    <a:pt x="47726" y="10646"/>
                  </a:moveTo>
                  <a:lnTo>
                    <a:pt x="36221" y="10646"/>
                  </a:lnTo>
                  <a:lnTo>
                    <a:pt x="36221" y="58773"/>
                  </a:lnTo>
                  <a:lnTo>
                    <a:pt x="48914" y="58773"/>
                  </a:lnTo>
                  <a:cubicBezTo>
                    <a:pt x="56930" y="58773"/>
                    <a:pt x="63610" y="56481"/>
                    <a:pt x="68880" y="51897"/>
                  </a:cubicBezTo>
                  <a:cubicBezTo>
                    <a:pt x="74150" y="47314"/>
                    <a:pt x="76748" y="41474"/>
                    <a:pt x="76748" y="34303"/>
                  </a:cubicBezTo>
                  <a:cubicBezTo>
                    <a:pt x="76748" y="27132"/>
                    <a:pt x="74150" y="21143"/>
                    <a:pt x="69029" y="16930"/>
                  </a:cubicBezTo>
                  <a:cubicBezTo>
                    <a:pt x="63907" y="12716"/>
                    <a:pt x="56782" y="10646"/>
                    <a:pt x="47726" y="10646"/>
                  </a:cubicBezTo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4184" y="0"/>
                  </a:lnTo>
                  <a:cubicBezTo>
                    <a:pt x="67841" y="0"/>
                    <a:pt x="78604" y="2809"/>
                    <a:pt x="86397" y="8428"/>
                  </a:cubicBezTo>
                  <a:cubicBezTo>
                    <a:pt x="94265" y="14046"/>
                    <a:pt x="98199" y="21809"/>
                    <a:pt x="98199" y="31641"/>
                  </a:cubicBezTo>
                  <a:cubicBezTo>
                    <a:pt x="98199" y="38886"/>
                    <a:pt x="95749" y="45318"/>
                    <a:pt x="90776" y="50863"/>
                  </a:cubicBezTo>
                  <a:cubicBezTo>
                    <a:pt x="85803" y="56407"/>
                    <a:pt x="79346" y="60695"/>
                    <a:pt x="71330" y="63652"/>
                  </a:cubicBezTo>
                  <a:lnTo>
                    <a:pt x="108145" y="117767"/>
                  </a:lnTo>
                  <a:lnTo>
                    <a:pt x="121208" y="124938"/>
                  </a:lnTo>
                  <a:lnTo>
                    <a:pt x="121208" y="128043"/>
                  </a:lnTo>
                  <a:lnTo>
                    <a:pt x="89811" y="128043"/>
                  </a:lnTo>
                  <a:lnTo>
                    <a:pt x="52402" y="69049"/>
                  </a:lnTo>
                  <a:lnTo>
                    <a:pt x="36221" y="69049"/>
                  </a:lnTo>
                  <a:lnTo>
                    <a:pt x="36221" y="116954"/>
                  </a:lnTo>
                  <a:lnTo>
                    <a:pt x="50844" y="124938"/>
                  </a:lnTo>
                  <a:lnTo>
                    <a:pt x="50844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 104">
              <a:extLst>
                <a:ext uri="{FF2B5EF4-FFF2-40B4-BE49-F238E27FC236}">
                  <a16:creationId xmlns:a16="http://schemas.microsoft.com/office/drawing/2014/main" id="{3A63906E-156B-447F-0420-B67501C9B64D}"/>
                </a:ext>
              </a:extLst>
            </p:cNvPr>
            <p:cNvSpPr/>
            <p:nvPr/>
          </p:nvSpPr>
          <p:spPr>
            <a:xfrm>
              <a:off x="2997751" y="1526341"/>
              <a:ext cx="83873" cy="132035"/>
            </a:xfrm>
            <a:custGeom>
              <a:avLst/>
              <a:gdLst>
                <a:gd name="connsiteX0" fmla="*/ 40675 w 83873"/>
                <a:gd name="connsiteY0" fmla="*/ 132036 h 132035"/>
                <a:gd name="connsiteX1" fmla="*/ 19743 w 83873"/>
                <a:gd name="connsiteY1" fmla="*/ 129744 h 132035"/>
                <a:gd name="connsiteX2" fmla="*/ 1930 w 83873"/>
                <a:gd name="connsiteY2" fmla="*/ 122942 h 132035"/>
                <a:gd name="connsiteX3" fmla="*/ 0 w 83873"/>
                <a:gd name="connsiteY3" fmla="*/ 90932 h 132035"/>
                <a:gd name="connsiteX4" fmla="*/ 3117 w 83873"/>
                <a:gd name="connsiteY4" fmla="*/ 90932 h 132035"/>
                <a:gd name="connsiteX5" fmla="*/ 13435 w 83873"/>
                <a:gd name="connsiteY5" fmla="*/ 112075 h 132035"/>
                <a:gd name="connsiteX6" fmla="*/ 26869 w 83873"/>
                <a:gd name="connsiteY6" fmla="*/ 120207 h 132035"/>
                <a:gd name="connsiteX7" fmla="*/ 40155 w 83873"/>
                <a:gd name="connsiteY7" fmla="*/ 122721 h 132035"/>
                <a:gd name="connsiteX8" fmla="*/ 57969 w 83873"/>
                <a:gd name="connsiteY8" fmla="*/ 116880 h 132035"/>
                <a:gd name="connsiteX9" fmla="*/ 64501 w 83873"/>
                <a:gd name="connsiteY9" fmla="*/ 100986 h 132035"/>
                <a:gd name="connsiteX10" fmla="*/ 60864 w 83873"/>
                <a:gd name="connsiteY10" fmla="*/ 88270 h 132035"/>
                <a:gd name="connsiteX11" fmla="*/ 50175 w 83873"/>
                <a:gd name="connsiteY11" fmla="*/ 79694 h 132035"/>
                <a:gd name="connsiteX12" fmla="*/ 32733 w 83873"/>
                <a:gd name="connsiteY12" fmla="*/ 70897 h 132035"/>
                <a:gd name="connsiteX13" fmla="*/ 11505 w 83873"/>
                <a:gd name="connsiteY13" fmla="*/ 56999 h 132035"/>
                <a:gd name="connsiteX14" fmla="*/ 4082 w 83873"/>
                <a:gd name="connsiteY14" fmla="*/ 36520 h 132035"/>
                <a:gd name="connsiteX15" fmla="*/ 7496 w 83873"/>
                <a:gd name="connsiteY15" fmla="*/ 23066 h 132035"/>
                <a:gd name="connsiteX16" fmla="*/ 16775 w 83873"/>
                <a:gd name="connsiteY16" fmla="*/ 11385 h 132035"/>
                <a:gd name="connsiteX17" fmla="*/ 29838 w 83873"/>
                <a:gd name="connsiteY17" fmla="*/ 3105 h 132035"/>
                <a:gd name="connsiteX18" fmla="*/ 44831 w 83873"/>
                <a:gd name="connsiteY18" fmla="*/ 0 h 132035"/>
                <a:gd name="connsiteX19" fmla="*/ 61977 w 83873"/>
                <a:gd name="connsiteY19" fmla="*/ 2144 h 132035"/>
                <a:gd name="connsiteX20" fmla="*/ 77787 w 83873"/>
                <a:gd name="connsiteY20" fmla="*/ 8354 h 132035"/>
                <a:gd name="connsiteX21" fmla="*/ 79717 w 83873"/>
                <a:gd name="connsiteY21" fmla="*/ 39404 h 132035"/>
                <a:gd name="connsiteX22" fmla="*/ 76599 w 83873"/>
                <a:gd name="connsiteY22" fmla="*/ 39404 h 132035"/>
                <a:gd name="connsiteX23" fmla="*/ 66505 w 83873"/>
                <a:gd name="connsiteY23" fmla="*/ 18630 h 132035"/>
                <a:gd name="connsiteX24" fmla="*/ 55223 w 83873"/>
                <a:gd name="connsiteY24" fmla="*/ 11681 h 132035"/>
                <a:gd name="connsiteX25" fmla="*/ 43718 w 83873"/>
                <a:gd name="connsiteY25" fmla="*/ 9537 h 132035"/>
                <a:gd name="connsiteX26" fmla="*/ 29764 w 83873"/>
                <a:gd name="connsiteY26" fmla="*/ 15155 h 132035"/>
                <a:gd name="connsiteX27" fmla="*/ 24197 w 83873"/>
                <a:gd name="connsiteY27" fmla="*/ 29349 h 132035"/>
                <a:gd name="connsiteX28" fmla="*/ 30135 w 83873"/>
                <a:gd name="connsiteY28" fmla="*/ 44283 h 132035"/>
                <a:gd name="connsiteX29" fmla="*/ 49359 w 83873"/>
                <a:gd name="connsiteY29" fmla="*/ 55890 h 132035"/>
                <a:gd name="connsiteX30" fmla="*/ 68731 w 83873"/>
                <a:gd name="connsiteY30" fmla="*/ 66683 h 132035"/>
                <a:gd name="connsiteX31" fmla="*/ 80162 w 83873"/>
                <a:gd name="connsiteY31" fmla="*/ 78216 h 132035"/>
                <a:gd name="connsiteX32" fmla="*/ 83873 w 83873"/>
                <a:gd name="connsiteY32" fmla="*/ 94554 h 132035"/>
                <a:gd name="connsiteX33" fmla="*/ 80014 w 83873"/>
                <a:gd name="connsiteY33" fmla="*/ 110670 h 132035"/>
                <a:gd name="connsiteX34" fmla="*/ 69696 w 83873"/>
                <a:gd name="connsiteY34" fmla="*/ 122425 h 132035"/>
                <a:gd name="connsiteX35" fmla="*/ 55742 w 83873"/>
                <a:gd name="connsiteY35" fmla="*/ 129596 h 132035"/>
                <a:gd name="connsiteX36" fmla="*/ 40823 w 83873"/>
                <a:gd name="connsiteY36" fmla="*/ 132036 h 132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873" h="132035">
                  <a:moveTo>
                    <a:pt x="40675" y="132036"/>
                  </a:moveTo>
                  <a:cubicBezTo>
                    <a:pt x="32510" y="132036"/>
                    <a:pt x="25533" y="131296"/>
                    <a:pt x="19743" y="129744"/>
                  </a:cubicBezTo>
                  <a:cubicBezTo>
                    <a:pt x="13954" y="128191"/>
                    <a:pt x="8016" y="125900"/>
                    <a:pt x="1930" y="122942"/>
                  </a:cubicBezTo>
                  <a:lnTo>
                    <a:pt x="0" y="90932"/>
                  </a:lnTo>
                  <a:lnTo>
                    <a:pt x="3117" y="90932"/>
                  </a:lnTo>
                  <a:lnTo>
                    <a:pt x="13435" y="112075"/>
                  </a:lnTo>
                  <a:cubicBezTo>
                    <a:pt x="17962" y="115845"/>
                    <a:pt x="22490" y="118507"/>
                    <a:pt x="26869" y="120207"/>
                  </a:cubicBezTo>
                  <a:cubicBezTo>
                    <a:pt x="31322" y="121907"/>
                    <a:pt x="35702" y="122721"/>
                    <a:pt x="40155" y="122721"/>
                  </a:cubicBezTo>
                  <a:cubicBezTo>
                    <a:pt x="47652" y="122721"/>
                    <a:pt x="53664" y="120798"/>
                    <a:pt x="57969" y="116880"/>
                  </a:cubicBezTo>
                  <a:cubicBezTo>
                    <a:pt x="62274" y="113036"/>
                    <a:pt x="64501" y="107713"/>
                    <a:pt x="64501" y="100986"/>
                  </a:cubicBezTo>
                  <a:cubicBezTo>
                    <a:pt x="64501" y="95663"/>
                    <a:pt x="63313" y="91449"/>
                    <a:pt x="60864" y="88270"/>
                  </a:cubicBezTo>
                  <a:cubicBezTo>
                    <a:pt x="58488" y="85091"/>
                    <a:pt x="54926" y="82282"/>
                    <a:pt x="50175" y="79694"/>
                  </a:cubicBezTo>
                  <a:cubicBezTo>
                    <a:pt x="45425" y="77181"/>
                    <a:pt x="39636" y="74224"/>
                    <a:pt x="32733" y="70897"/>
                  </a:cubicBezTo>
                  <a:cubicBezTo>
                    <a:pt x="23529" y="66535"/>
                    <a:pt x="16403" y="61878"/>
                    <a:pt x="11505" y="56999"/>
                  </a:cubicBezTo>
                  <a:cubicBezTo>
                    <a:pt x="6532" y="52119"/>
                    <a:pt x="4082" y="45318"/>
                    <a:pt x="4082" y="36520"/>
                  </a:cubicBezTo>
                  <a:cubicBezTo>
                    <a:pt x="4082" y="31863"/>
                    <a:pt x="5196" y="27353"/>
                    <a:pt x="7496" y="23066"/>
                  </a:cubicBezTo>
                  <a:cubicBezTo>
                    <a:pt x="9797" y="18704"/>
                    <a:pt x="12841" y="14860"/>
                    <a:pt x="16775" y="11385"/>
                  </a:cubicBezTo>
                  <a:cubicBezTo>
                    <a:pt x="20708" y="7984"/>
                    <a:pt x="25014" y="5249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8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505" y="18630"/>
                  </a:lnTo>
                  <a:cubicBezTo>
                    <a:pt x="62348" y="15377"/>
                    <a:pt x="58563" y="13085"/>
                    <a:pt x="55223" y="11681"/>
                  </a:cubicBezTo>
                  <a:cubicBezTo>
                    <a:pt x="51883" y="10276"/>
                    <a:pt x="48023" y="9537"/>
                    <a:pt x="43718" y="9537"/>
                  </a:cubicBezTo>
                  <a:cubicBezTo>
                    <a:pt x="38151" y="9537"/>
                    <a:pt x="33475" y="11385"/>
                    <a:pt x="29764" y="15155"/>
                  </a:cubicBezTo>
                  <a:cubicBezTo>
                    <a:pt x="26053" y="18926"/>
                    <a:pt x="24197" y="23657"/>
                    <a:pt x="24197" y="29349"/>
                  </a:cubicBezTo>
                  <a:cubicBezTo>
                    <a:pt x="24197" y="35707"/>
                    <a:pt x="26201" y="40660"/>
                    <a:pt x="30135" y="44283"/>
                  </a:cubicBezTo>
                  <a:cubicBezTo>
                    <a:pt x="34069" y="47905"/>
                    <a:pt x="40526" y="51750"/>
                    <a:pt x="49359" y="55890"/>
                  </a:cubicBezTo>
                  <a:cubicBezTo>
                    <a:pt x="57152" y="59660"/>
                    <a:pt x="63610" y="63208"/>
                    <a:pt x="68731" y="66683"/>
                  </a:cubicBezTo>
                  <a:cubicBezTo>
                    <a:pt x="73853" y="70084"/>
                    <a:pt x="77638" y="73928"/>
                    <a:pt x="80162" y="78216"/>
                  </a:cubicBezTo>
                  <a:cubicBezTo>
                    <a:pt x="82611" y="82504"/>
                    <a:pt x="83873" y="87901"/>
                    <a:pt x="83873" y="94554"/>
                  </a:cubicBezTo>
                  <a:cubicBezTo>
                    <a:pt x="83873" y="100616"/>
                    <a:pt x="82611" y="106013"/>
                    <a:pt x="80014" y="110670"/>
                  </a:cubicBezTo>
                  <a:cubicBezTo>
                    <a:pt x="77416" y="115328"/>
                    <a:pt x="74001" y="119246"/>
                    <a:pt x="69696" y="122425"/>
                  </a:cubicBezTo>
                  <a:cubicBezTo>
                    <a:pt x="65392" y="125604"/>
                    <a:pt x="60789" y="127970"/>
                    <a:pt x="55742" y="129596"/>
                  </a:cubicBezTo>
                  <a:cubicBezTo>
                    <a:pt x="50769" y="131222"/>
                    <a:pt x="45796" y="132036"/>
                    <a:pt x="40823" y="132036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 105">
              <a:extLst>
                <a:ext uri="{FF2B5EF4-FFF2-40B4-BE49-F238E27FC236}">
                  <a16:creationId xmlns:a16="http://schemas.microsoft.com/office/drawing/2014/main" id="{C63AA374-2257-6248-98B4-75CF68EDF7F6}"/>
                </a:ext>
              </a:extLst>
            </p:cNvPr>
            <p:cNvSpPr/>
            <p:nvPr/>
          </p:nvSpPr>
          <p:spPr>
            <a:xfrm>
              <a:off x="3116807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 106">
              <a:extLst>
                <a:ext uri="{FF2B5EF4-FFF2-40B4-BE49-F238E27FC236}">
                  <a16:creationId xmlns:a16="http://schemas.microsoft.com/office/drawing/2014/main" id="{1D8EC1F7-643B-6C50-A4A9-11DBEAD702FC}"/>
                </a:ext>
              </a:extLst>
            </p:cNvPr>
            <p:cNvSpPr/>
            <p:nvPr/>
          </p:nvSpPr>
          <p:spPr>
            <a:xfrm>
              <a:off x="3197563" y="1528411"/>
              <a:ext cx="115715" cy="128043"/>
            </a:xfrm>
            <a:custGeom>
              <a:avLst/>
              <a:gdLst>
                <a:gd name="connsiteX0" fmla="*/ 28057 w 115715"/>
                <a:gd name="connsiteY0" fmla="*/ 128043 h 128043"/>
                <a:gd name="connsiteX1" fmla="*/ 28057 w 115715"/>
                <a:gd name="connsiteY1" fmla="*/ 124938 h 128043"/>
                <a:gd name="connsiteX2" fmla="*/ 47726 w 115715"/>
                <a:gd name="connsiteY2" fmla="*/ 117176 h 128043"/>
                <a:gd name="connsiteX3" fmla="*/ 47726 w 115715"/>
                <a:gd name="connsiteY3" fmla="*/ 10646 h 128043"/>
                <a:gd name="connsiteX4" fmla="*/ 16997 w 115715"/>
                <a:gd name="connsiteY4" fmla="*/ 10646 h 128043"/>
                <a:gd name="connsiteX5" fmla="*/ 3118 w 115715"/>
                <a:gd name="connsiteY5" fmla="*/ 39995 h 128043"/>
                <a:gd name="connsiteX6" fmla="*/ 0 w 115715"/>
                <a:gd name="connsiteY6" fmla="*/ 39995 h 128043"/>
                <a:gd name="connsiteX7" fmla="*/ 0 w 115715"/>
                <a:gd name="connsiteY7" fmla="*/ 0 h 128043"/>
                <a:gd name="connsiteX8" fmla="*/ 115715 w 115715"/>
                <a:gd name="connsiteY8" fmla="*/ 0 h 128043"/>
                <a:gd name="connsiteX9" fmla="*/ 115715 w 115715"/>
                <a:gd name="connsiteY9" fmla="*/ 39995 h 128043"/>
                <a:gd name="connsiteX10" fmla="*/ 112598 w 115715"/>
                <a:gd name="connsiteY10" fmla="*/ 39995 h 128043"/>
                <a:gd name="connsiteX11" fmla="*/ 99015 w 115715"/>
                <a:gd name="connsiteY11" fmla="*/ 10646 h 128043"/>
                <a:gd name="connsiteX12" fmla="*/ 67989 w 115715"/>
                <a:gd name="connsiteY12" fmla="*/ 10646 h 128043"/>
                <a:gd name="connsiteX13" fmla="*/ 67989 w 115715"/>
                <a:gd name="connsiteY13" fmla="*/ 117176 h 128043"/>
                <a:gd name="connsiteX14" fmla="*/ 87881 w 115715"/>
                <a:gd name="connsiteY14" fmla="*/ 124938 h 128043"/>
                <a:gd name="connsiteX15" fmla="*/ 87881 w 115715"/>
                <a:gd name="connsiteY15" fmla="*/ 128043 h 128043"/>
                <a:gd name="connsiteX16" fmla="*/ 28057 w 115715"/>
                <a:gd name="connsiteY16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5715" h="128043">
                  <a:moveTo>
                    <a:pt x="28057" y="128043"/>
                  </a:moveTo>
                  <a:lnTo>
                    <a:pt x="28057" y="124938"/>
                  </a:lnTo>
                  <a:lnTo>
                    <a:pt x="47726" y="117176"/>
                  </a:lnTo>
                  <a:lnTo>
                    <a:pt x="47726" y="10646"/>
                  </a:lnTo>
                  <a:lnTo>
                    <a:pt x="16997" y="10646"/>
                  </a:lnTo>
                  <a:lnTo>
                    <a:pt x="3118" y="39995"/>
                  </a:lnTo>
                  <a:lnTo>
                    <a:pt x="0" y="39995"/>
                  </a:lnTo>
                  <a:lnTo>
                    <a:pt x="0" y="0"/>
                  </a:lnTo>
                  <a:lnTo>
                    <a:pt x="115715" y="0"/>
                  </a:lnTo>
                  <a:lnTo>
                    <a:pt x="115715" y="39995"/>
                  </a:lnTo>
                  <a:lnTo>
                    <a:pt x="112598" y="39995"/>
                  </a:lnTo>
                  <a:lnTo>
                    <a:pt x="99015" y="10646"/>
                  </a:lnTo>
                  <a:lnTo>
                    <a:pt x="67989" y="10646"/>
                  </a:lnTo>
                  <a:lnTo>
                    <a:pt x="67989" y="117176"/>
                  </a:lnTo>
                  <a:lnTo>
                    <a:pt x="87881" y="124938"/>
                  </a:lnTo>
                  <a:lnTo>
                    <a:pt x="87881" y="128043"/>
                  </a:lnTo>
                  <a:lnTo>
                    <a:pt x="28057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 107">
              <a:extLst>
                <a:ext uri="{FF2B5EF4-FFF2-40B4-BE49-F238E27FC236}">
                  <a16:creationId xmlns:a16="http://schemas.microsoft.com/office/drawing/2014/main" id="{76BBBD0D-1F57-52A8-123B-7FC6DC3ADF4E}"/>
                </a:ext>
              </a:extLst>
            </p:cNvPr>
            <p:cNvSpPr/>
            <p:nvPr/>
          </p:nvSpPr>
          <p:spPr>
            <a:xfrm>
              <a:off x="3331686" y="1528411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054 h 128043"/>
                <a:gd name="connsiteX10" fmla="*/ 35999 w 129298"/>
                <a:gd name="connsiteY10" fmla="*/ 10867 h 128043"/>
                <a:gd name="connsiteX11" fmla="*/ 70513 w 129298"/>
                <a:gd name="connsiteY11" fmla="*/ 57590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8 w 129298"/>
                <a:gd name="connsiteY16" fmla="*/ 0 h 128043"/>
                <a:gd name="connsiteX17" fmla="*/ 129298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054"/>
                  </a:lnTo>
                  <a:lnTo>
                    <a:pt x="35999" y="10867"/>
                  </a:lnTo>
                  <a:lnTo>
                    <a:pt x="70513" y="57590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8" y="0"/>
                  </a:lnTo>
                  <a:lnTo>
                    <a:pt x="129298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 108">
              <a:extLst>
                <a:ext uri="{FF2B5EF4-FFF2-40B4-BE49-F238E27FC236}">
                  <a16:creationId xmlns:a16="http://schemas.microsoft.com/office/drawing/2014/main" id="{AF7816C3-1F63-955C-86D2-6C5A016E8DDD}"/>
                </a:ext>
              </a:extLst>
            </p:cNvPr>
            <p:cNvSpPr/>
            <p:nvPr/>
          </p:nvSpPr>
          <p:spPr>
            <a:xfrm>
              <a:off x="2137047" y="1497066"/>
              <a:ext cx="183259" cy="183415"/>
            </a:xfrm>
            <a:custGeom>
              <a:avLst/>
              <a:gdLst>
                <a:gd name="connsiteX0" fmla="*/ 91741 w 183259"/>
                <a:gd name="connsiteY0" fmla="*/ 183416 h 183415"/>
                <a:gd name="connsiteX1" fmla="*/ 55891 w 183259"/>
                <a:gd name="connsiteY1" fmla="*/ 176023 h 183415"/>
                <a:gd name="connsiteX2" fmla="*/ 31026 w 183259"/>
                <a:gd name="connsiteY2" fmla="*/ 153031 h 183415"/>
                <a:gd name="connsiteX3" fmla="*/ 21970 w 183259"/>
                <a:gd name="connsiteY3" fmla="*/ 112519 h 183415"/>
                <a:gd name="connsiteX4" fmla="*/ 21970 w 183259"/>
                <a:gd name="connsiteY4" fmla="*/ 13677 h 183415"/>
                <a:gd name="connsiteX5" fmla="*/ 0 w 183259"/>
                <a:gd name="connsiteY5" fmla="*/ 5471 h 183415"/>
                <a:gd name="connsiteX6" fmla="*/ 0 w 183259"/>
                <a:gd name="connsiteY6" fmla="*/ 0 h 183415"/>
                <a:gd name="connsiteX7" fmla="*/ 65392 w 183259"/>
                <a:gd name="connsiteY7" fmla="*/ 0 h 183415"/>
                <a:gd name="connsiteX8" fmla="*/ 65392 w 183259"/>
                <a:gd name="connsiteY8" fmla="*/ 5471 h 183415"/>
                <a:gd name="connsiteX9" fmla="*/ 43421 w 183259"/>
                <a:gd name="connsiteY9" fmla="*/ 13677 h 183415"/>
                <a:gd name="connsiteX10" fmla="*/ 43421 w 183259"/>
                <a:gd name="connsiteY10" fmla="*/ 108674 h 183415"/>
                <a:gd name="connsiteX11" fmla="*/ 50398 w 183259"/>
                <a:gd name="connsiteY11" fmla="*/ 144677 h 183415"/>
                <a:gd name="connsiteX12" fmla="*/ 69771 w 183259"/>
                <a:gd name="connsiteY12" fmla="*/ 163677 h 183415"/>
                <a:gd name="connsiteX13" fmla="*/ 98050 w 183259"/>
                <a:gd name="connsiteY13" fmla="*/ 169443 h 183415"/>
                <a:gd name="connsiteX14" fmla="*/ 121950 w 183259"/>
                <a:gd name="connsiteY14" fmla="*/ 164120 h 183415"/>
                <a:gd name="connsiteX15" fmla="*/ 139096 w 183259"/>
                <a:gd name="connsiteY15" fmla="*/ 147265 h 183415"/>
                <a:gd name="connsiteX16" fmla="*/ 145554 w 183259"/>
                <a:gd name="connsiteY16" fmla="*/ 117176 h 183415"/>
                <a:gd name="connsiteX17" fmla="*/ 145554 w 183259"/>
                <a:gd name="connsiteY17" fmla="*/ 13159 h 183415"/>
                <a:gd name="connsiteX18" fmla="*/ 118091 w 183259"/>
                <a:gd name="connsiteY18" fmla="*/ 5471 h 183415"/>
                <a:gd name="connsiteX19" fmla="*/ 118091 w 183259"/>
                <a:gd name="connsiteY19" fmla="*/ 0 h 183415"/>
                <a:gd name="connsiteX20" fmla="*/ 183260 w 183259"/>
                <a:gd name="connsiteY20" fmla="*/ 0 h 183415"/>
                <a:gd name="connsiteX21" fmla="*/ 183260 w 183259"/>
                <a:gd name="connsiteY21" fmla="*/ 5471 h 183415"/>
                <a:gd name="connsiteX22" fmla="*/ 161512 w 183259"/>
                <a:gd name="connsiteY22" fmla="*/ 13381 h 183415"/>
                <a:gd name="connsiteX23" fmla="*/ 161512 w 183259"/>
                <a:gd name="connsiteY23" fmla="*/ 112519 h 183415"/>
                <a:gd name="connsiteX24" fmla="*/ 152457 w 183259"/>
                <a:gd name="connsiteY24" fmla="*/ 153031 h 183415"/>
                <a:gd name="connsiteX25" fmla="*/ 127591 w 183259"/>
                <a:gd name="connsiteY25" fmla="*/ 176023 h 183415"/>
                <a:gd name="connsiteX26" fmla="*/ 91741 w 183259"/>
                <a:gd name="connsiteY26" fmla="*/ 183416 h 183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3259" h="183415">
                  <a:moveTo>
                    <a:pt x="91741" y="183416"/>
                  </a:moveTo>
                  <a:cubicBezTo>
                    <a:pt x="78381" y="183416"/>
                    <a:pt x="66431" y="180976"/>
                    <a:pt x="55891" y="176023"/>
                  </a:cubicBezTo>
                  <a:cubicBezTo>
                    <a:pt x="45351" y="171070"/>
                    <a:pt x="37038" y="163455"/>
                    <a:pt x="31026" y="153031"/>
                  </a:cubicBezTo>
                  <a:cubicBezTo>
                    <a:pt x="24939" y="142607"/>
                    <a:pt x="21970" y="129152"/>
                    <a:pt x="21970" y="112519"/>
                  </a:cubicBezTo>
                  <a:lnTo>
                    <a:pt x="21970" y="13677"/>
                  </a:lnTo>
                  <a:lnTo>
                    <a:pt x="0" y="5471"/>
                  </a:lnTo>
                  <a:lnTo>
                    <a:pt x="0" y="0"/>
                  </a:lnTo>
                  <a:lnTo>
                    <a:pt x="65392" y="0"/>
                  </a:lnTo>
                  <a:lnTo>
                    <a:pt x="65392" y="5471"/>
                  </a:lnTo>
                  <a:lnTo>
                    <a:pt x="43421" y="13677"/>
                  </a:lnTo>
                  <a:lnTo>
                    <a:pt x="43421" y="108674"/>
                  </a:lnTo>
                  <a:cubicBezTo>
                    <a:pt x="43421" y="123830"/>
                    <a:pt x="45796" y="135806"/>
                    <a:pt x="50398" y="144677"/>
                  </a:cubicBezTo>
                  <a:cubicBezTo>
                    <a:pt x="55074" y="153549"/>
                    <a:pt x="61532" y="159906"/>
                    <a:pt x="69771" y="163677"/>
                  </a:cubicBezTo>
                  <a:cubicBezTo>
                    <a:pt x="78010" y="167521"/>
                    <a:pt x="87436" y="169443"/>
                    <a:pt x="98050" y="169443"/>
                  </a:cubicBezTo>
                  <a:cubicBezTo>
                    <a:pt x="106809" y="169443"/>
                    <a:pt x="114825" y="167669"/>
                    <a:pt x="121950" y="164120"/>
                  </a:cubicBezTo>
                  <a:cubicBezTo>
                    <a:pt x="129076" y="160572"/>
                    <a:pt x="134791" y="154953"/>
                    <a:pt x="139096" y="147265"/>
                  </a:cubicBezTo>
                  <a:cubicBezTo>
                    <a:pt x="143401" y="139576"/>
                    <a:pt x="145554" y="129522"/>
                    <a:pt x="145554" y="117176"/>
                  </a:cubicBezTo>
                  <a:lnTo>
                    <a:pt x="145554" y="13159"/>
                  </a:lnTo>
                  <a:lnTo>
                    <a:pt x="118091" y="5471"/>
                  </a:lnTo>
                  <a:lnTo>
                    <a:pt x="118091" y="0"/>
                  </a:lnTo>
                  <a:lnTo>
                    <a:pt x="183260" y="0"/>
                  </a:lnTo>
                  <a:lnTo>
                    <a:pt x="183260" y="5471"/>
                  </a:lnTo>
                  <a:lnTo>
                    <a:pt x="161512" y="13381"/>
                  </a:lnTo>
                  <a:lnTo>
                    <a:pt x="161512" y="112519"/>
                  </a:lnTo>
                  <a:cubicBezTo>
                    <a:pt x="161512" y="129152"/>
                    <a:pt x="158469" y="142607"/>
                    <a:pt x="152457" y="153031"/>
                  </a:cubicBezTo>
                  <a:cubicBezTo>
                    <a:pt x="146370" y="163455"/>
                    <a:pt x="138131" y="171070"/>
                    <a:pt x="127591" y="176023"/>
                  </a:cubicBezTo>
                  <a:cubicBezTo>
                    <a:pt x="117052" y="180976"/>
                    <a:pt x="105101" y="183416"/>
                    <a:pt x="91741" y="183416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 109">
              <a:extLst>
                <a:ext uri="{FF2B5EF4-FFF2-40B4-BE49-F238E27FC236}">
                  <a16:creationId xmlns:a16="http://schemas.microsoft.com/office/drawing/2014/main" id="{22797698-6EDD-D4DF-0F15-F765BE17AFCD}"/>
                </a:ext>
              </a:extLst>
            </p:cNvPr>
            <p:cNvSpPr/>
            <p:nvPr/>
          </p:nvSpPr>
          <p:spPr>
            <a:xfrm>
              <a:off x="942530" y="948344"/>
              <a:ext cx="936468" cy="932658"/>
            </a:xfrm>
            <a:custGeom>
              <a:avLst/>
              <a:gdLst>
                <a:gd name="connsiteX0" fmla="*/ 911204 w 936468"/>
                <a:gd name="connsiteY0" fmla="*/ 315553 h 932658"/>
                <a:gd name="connsiteX1" fmla="*/ 619577 w 936468"/>
                <a:gd name="connsiteY1" fmla="*/ 907495 h 932658"/>
                <a:gd name="connsiteX2" fmla="*/ 25264 w 936468"/>
                <a:gd name="connsiteY2" fmla="*/ 617032 h 932658"/>
                <a:gd name="connsiteX3" fmla="*/ 316891 w 936468"/>
                <a:gd name="connsiteY3" fmla="*/ 25163 h 932658"/>
                <a:gd name="connsiteX4" fmla="*/ 911204 w 936468"/>
                <a:gd name="connsiteY4" fmla="*/ 315627 h 932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6468" h="932658">
                  <a:moveTo>
                    <a:pt x="911204" y="315553"/>
                  </a:moveTo>
                  <a:cubicBezTo>
                    <a:pt x="994781" y="559220"/>
                    <a:pt x="864220" y="824252"/>
                    <a:pt x="619577" y="907495"/>
                  </a:cubicBezTo>
                  <a:cubicBezTo>
                    <a:pt x="374934" y="990738"/>
                    <a:pt x="108841" y="860699"/>
                    <a:pt x="25264" y="617032"/>
                  </a:cubicBezTo>
                  <a:cubicBezTo>
                    <a:pt x="-58312" y="373439"/>
                    <a:pt x="72248" y="108406"/>
                    <a:pt x="316891" y="25163"/>
                  </a:cubicBezTo>
                  <a:cubicBezTo>
                    <a:pt x="561534" y="-58080"/>
                    <a:pt x="827628" y="71960"/>
                    <a:pt x="911204" y="315627"/>
                  </a:cubicBezTo>
                </a:path>
              </a:pathLst>
            </a:custGeom>
            <a:solidFill>
              <a:srgbClr val="A8005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 110">
              <a:extLst>
                <a:ext uri="{FF2B5EF4-FFF2-40B4-BE49-F238E27FC236}">
                  <a16:creationId xmlns:a16="http://schemas.microsoft.com/office/drawing/2014/main" id="{46FBBE7D-C7FC-CA8D-1A2F-0ACC5764AD15}"/>
                </a:ext>
              </a:extLst>
            </p:cNvPr>
            <p:cNvSpPr/>
            <p:nvPr/>
          </p:nvSpPr>
          <p:spPr>
            <a:xfrm>
              <a:off x="1009472" y="1005518"/>
              <a:ext cx="808411" cy="817053"/>
            </a:xfrm>
            <a:custGeom>
              <a:avLst/>
              <a:gdLst>
                <a:gd name="connsiteX0" fmla="*/ 808412 w 808411"/>
                <a:gd name="connsiteY0" fmla="*/ 341991 h 817053"/>
                <a:gd name="connsiteX1" fmla="*/ 806704 w 808411"/>
                <a:gd name="connsiteY1" fmla="*/ 342435 h 817053"/>
                <a:gd name="connsiteX2" fmla="*/ 800173 w 808411"/>
                <a:gd name="connsiteY2" fmla="*/ 334968 h 817053"/>
                <a:gd name="connsiteX3" fmla="*/ 777163 w 808411"/>
                <a:gd name="connsiteY3" fmla="*/ 341030 h 817053"/>
                <a:gd name="connsiteX4" fmla="*/ 778796 w 808411"/>
                <a:gd name="connsiteY4" fmla="*/ 345466 h 817053"/>
                <a:gd name="connsiteX5" fmla="*/ 774343 w 808411"/>
                <a:gd name="connsiteY5" fmla="*/ 348793 h 817053"/>
                <a:gd name="connsiteX6" fmla="*/ 772042 w 808411"/>
                <a:gd name="connsiteY6" fmla="*/ 342287 h 817053"/>
                <a:gd name="connsiteX7" fmla="*/ 741758 w 808411"/>
                <a:gd name="connsiteY7" fmla="*/ 350271 h 817053"/>
                <a:gd name="connsiteX8" fmla="*/ 739754 w 808411"/>
                <a:gd name="connsiteY8" fmla="*/ 359956 h 817053"/>
                <a:gd name="connsiteX9" fmla="*/ 738047 w 808411"/>
                <a:gd name="connsiteY9" fmla="*/ 360399 h 817053"/>
                <a:gd name="connsiteX10" fmla="*/ 730625 w 808411"/>
                <a:gd name="connsiteY10" fmla="*/ 332307 h 817053"/>
                <a:gd name="connsiteX11" fmla="*/ 732332 w 808411"/>
                <a:gd name="connsiteY11" fmla="*/ 331863 h 817053"/>
                <a:gd name="connsiteX12" fmla="*/ 738863 w 808411"/>
                <a:gd name="connsiteY12" fmla="*/ 339256 h 817053"/>
                <a:gd name="connsiteX13" fmla="*/ 766994 w 808411"/>
                <a:gd name="connsiteY13" fmla="*/ 331863 h 817053"/>
                <a:gd name="connsiteX14" fmla="*/ 765139 w 808411"/>
                <a:gd name="connsiteY14" fmla="*/ 328758 h 817053"/>
                <a:gd name="connsiteX15" fmla="*/ 730476 w 808411"/>
                <a:gd name="connsiteY15" fmla="*/ 304658 h 817053"/>
                <a:gd name="connsiteX16" fmla="*/ 729734 w 808411"/>
                <a:gd name="connsiteY16" fmla="*/ 304879 h 817053"/>
                <a:gd name="connsiteX17" fmla="*/ 727656 w 808411"/>
                <a:gd name="connsiteY17" fmla="*/ 314342 h 817053"/>
                <a:gd name="connsiteX18" fmla="*/ 725948 w 808411"/>
                <a:gd name="connsiteY18" fmla="*/ 314786 h 817053"/>
                <a:gd name="connsiteX19" fmla="*/ 718526 w 808411"/>
                <a:gd name="connsiteY19" fmla="*/ 286693 h 817053"/>
                <a:gd name="connsiteX20" fmla="*/ 720233 w 808411"/>
                <a:gd name="connsiteY20" fmla="*/ 286250 h 817053"/>
                <a:gd name="connsiteX21" fmla="*/ 726765 w 808411"/>
                <a:gd name="connsiteY21" fmla="*/ 293716 h 817053"/>
                <a:gd name="connsiteX22" fmla="*/ 785105 w 808411"/>
                <a:gd name="connsiteY22" fmla="*/ 278413 h 817053"/>
                <a:gd name="connsiteX23" fmla="*/ 787109 w 808411"/>
                <a:gd name="connsiteY23" fmla="*/ 268729 h 817053"/>
                <a:gd name="connsiteX24" fmla="*/ 788816 w 808411"/>
                <a:gd name="connsiteY24" fmla="*/ 268285 h 817053"/>
                <a:gd name="connsiteX25" fmla="*/ 796239 w 808411"/>
                <a:gd name="connsiteY25" fmla="*/ 296378 h 817053"/>
                <a:gd name="connsiteX26" fmla="*/ 794532 w 808411"/>
                <a:gd name="connsiteY26" fmla="*/ 296821 h 817053"/>
                <a:gd name="connsiteX27" fmla="*/ 788074 w 808411"/>
                <a:gd name="connsiteY27" fmla="*/ 289576 h 817053"/>
                <a:gd name="connsiteX28" fmla="*/ 740348 w 808411"/>
                <a:gd name="connsiteY28" fmla="*/ 302144 h 817053"/>
                <a:gd name="connsiteX29" fmla="*/ 750294 w 808411"/>
                <a:gd name="connsiteY29" fmla="*/ 307097 h 817053"/>
                <a:gd name="connsiteX30" fmla="*/ 769221 w 808411"/>
                <a:gd name="connsiteY30" fmla="*/ 325727 h 817053"/>
                <a:gd name="connsiteX31" fmla="*/ 772190 w 808411"/>
                <a:gd name="connsiteY31" fmla="*/ 330606 h 817053"/>
                <a:gd name="connsiteX32" fmla="*/ 797204 w 808411"/>
                <a:gd name="connsiteY32" fmla="*/ 324027 h 817053"/>
                <a:gd name="connsiteX33" fmla="*/ 799208 w 808411"/>
                <a:gd name="connsiteY33" fmla="*/ 314416 h 817053"/>
                <a:gd name="connsiteX34" fmla="*/ 800915 w 808411"/>
                <a:gd name="connsiteY34" fmla="*/ 313973 h 817053"/>
                <a:gd name="connsiteX35" fmla="*/ 808337 w 808411"/>
                <a:gd name="connsiteY35" fmla="*/ 342065 h 817053"/>
                <a:gd name="connsiteX36" fmla="*/ 783398 w 808411"/>
                <a:gd name="connsiteY36" fmla="*/ 455988 h 817053"/>
                <a:gd name="connsiteX37" fmla="*/ 771745 w 808411"/>
                <a:gd name="connsiteY37" fmla="*/ 468408 h 817053"/>
                <a:gd name="connsiteX38" fmla="*/ 784214 w 808411"/>
                <a:gd name="connsiteY38" fmla="*/ 480015 h 817053"/>
                <a:gd name="connsiteX39" fmla="*/ 795868 w 808411"/>
                <a:gd name="connsiteY39" fmla="*/ 467669 h 817053"/>
                <a:gd name="connsiteX40" fmla="*/ 783398 w 808411"/>
                <a:gd name="connsiteY40" fmla="*/ 456062 h 817053"/>
                <a:gd name="connsiteX41" fmla="*/ 744208 w 808411"/>
                <a:gd name="connsiteY41" fmla="*/ 631494 h 817053"/>
                <a:gd name="connsiteX42" fmla="*/ 745618 w 808411"/>
                <a:gd name="connsiteY42" fmla="*/ 632529 h 817053"/>
                <a:gd name="connsiteX43" fmla="*/ 727581 w 808411"/>
                <a:gd name="connsiteY43" fmla="*/ 657960 h 817053"/>
                <a:gd name="connsiteX44" fmla="*/ 726171 w 808411"/>
                <a:gd name="connsiteY44" fmla="*/ 656925 h 817053"/>
                <a:gd name="connsiteX45" fmla="*/ 728324 w 808411"/>
                <a:gd name="connsiteY45" fmla="*/ 646353 h 817053"/>
                <a:gd name="connsiteX46" fmla="*/ 705611 w 808411"/>
                <a:gd name="connsiteY46" fmla="*/ 630385 h 817053"/>
                <a:gd name="connsiteX47" fmla="*/ 664491 w 808411"/>
                <a:gd name="connsiteY47" fmla="*/ 631124 h 817053"/>
                <a:gd name="connsiteX48" fmla="*/ 657365 w 808411"/>
                <a:gd name="connsiteY48" fmla="*/ 634525 h 817053"/>
                <a:gd name="connsiteX49" fmla="*/ 655955 w 808411"/>
                <a:gd name="connsiteY49" fmla="*/ 633490 h 817053"/>
                <a:gd name="connsiteX50" fmla="*/ 672359 w 808411"/>
                <a:gd name="connsiteY50" fmla="*/ 610350 h 817053"/>
                <a:gd name="connsiteX51" fmla="*/ 673769 w 808411"/>
                <a:gd name="connsiteY51" fmla="*/ 611385 h 817053"/>
                <a:gd name="connsiteX52" fmla="*/ 672359 w 808411"/>
                <a:gd name="connsiteY52" fmla="*/ 620183 h 817053"/>
                <a:gd name="connsiteX53" fmla="*/ 672730 w 808411"/>
                <a:gd name="connsiteY53" fmla="*/ 620405 h 817053"/>
                <a:gd name="connsiteX54" fmla="*/ 705685 w 808411"/>
                <a:gd name="connsiteY54" fmla="*/ 619813 h 817053"/>
                <a:gd name="connsiteX55" fmla="*/ 694255 w 808411"/>
                <a:gd name="connsiteY55" fmla="*/ 590242 h 817053"/>
                <a:gd name="connsiteX56" fmla="*/ 693884 w 808411"/>
                <a:gd name="connsiteY56" fmla="*/ 590020 h 817053"/>
                <a:gd name="connsiteX57" fmla="*/ 685867 w 808411"/>
                <a:gd name="connsiteY57" fmla="*/ 594308 h 817053"/>
                <a:gd name="connsiteX58" fmla="*/ 684457 w 808411"/>
                <a:gd name="connsiteY58" fmla="*/ 593273 h 817053"/>
                <a:gd name="connsiteX59" fmla="*/ 698189 w 808411"/>
                <a:gd name="connsiteY59" fmla="*/ 573904 h 817053"/>
                <a:gd name="connsiteX60" fmla="*/ 699599 w 808411"/>
                <a:gd name="connsiteY60" fmla="*/ 574939 h 817053"/>
                <a:gd name="connsiteX61" fmla="*/ 698411 w 808411"/>
                <a:gd name="connsiteY61" fmla="*/ 582849 h 817053"/>
                <a:gd name="connsiteX62" fmla="*/ 712143 w 808411"/>
                <a:gd name="connsiteY62" fmla="*/ 620848 h 817053"/>
                <a:gd name="connsiteX63" fmla="*/ 734930 w 808411"/>
                <a:gd name="connsiteY63" fmla="*/ 636891 h 817053"/>
                <a:gd name="connsiteX64" fmla="*/ 744282 w 808411"/>
                <a:gd name="connsiteY64" fmla="*/ 631346 h 817053"/>
                <a:gd name="connsiteX65" fmla="*/ 176467 w 808411"/>
                <a:gd name="connsiteY65" fmla="*/ 73854 h 817053"/>
                <a:gd name="connsiteX66" fmla="*/ 209348 w 808411"/>
                <a:gd name="connsiteY66" fmla="*/ 124273 h 817053"/>
                <a:gd name="connsiteX67" fmla="*/ 204152 w 808411"/>
                <a:gd name="connsiteY67" fmla="*/ 132849 h 817053"/>
                <a:gd name="connsiteX68" fmla="*/ 205117 w 808411"/>
                <a:gd name="connsiteY68" fmla="*/ 134327 h 817053"/>
                <a:gd name="connsiteX69" fmla="*/ 229834 w 808411"/>
                <a:gd name="connsiteY69" fmla="*/ 118359 h 817053"/>
                <a:gd name="connsiteX70" fmla="*/ 228869 w 808411"/>
                <a:gd name="connsiteY70" fmla="*/ 116880 h 817053"/>
                <a:gd name="connsiteX71" fmla="*/ 218997 w 808411"/>
                <a:gd name="connsiteY71" fmla="*/ 118063 h 817053"/>
                <a:gd name="connsiteX72" fmla="*/ 186116 w 808411"/>
                <a:gd name="connsiteY72" fmla="*/ 67644 h 817053"/>
                <a:gd name="connsiteX73" fmla="*/ 191237 w 808411"/>
                <a:gd name="connsiteY73" fmla="*/ 59142 h 817053"/>
                <a:gd name="connsiteX74" fmla="*/ 190272 w 808411"/>
                <a:gd name="connsiteY74" fmla="*/ 57664 h 817053"/>
                <a:gd name="connsiteX75" fmla="*/ 165556 w 808411"/>
                <a:gd name="connsiteY75" fmla="*/ 73632 h 817053"/>
                <a:gd name="connsiteX76" fmla="*/ 166521 w 808411"/>
                <a:gd name="connsiteY76" fmla="*/ 75111 h 817053"/>
                <a:gd name="connsiteX77" fmla="*/ 176467 w 808411"/>
                <a:gd name="connsiteY77" fmla="*/ 73854 h 817053"/>
                <a:gd name="connsiteX78" fmla="*/ 278451 w 808411"/>
                <a:gd name="connsiteY78" fmla="*/ 19369 h 817053"/>
                <a:gd name="connsiteX79" fmla="*/ 278005 w 808411"/>
                <a:gd name="connsiteY79" fmla="*/ 17669 h 817053"/>
                <a:gd name="connsiteX80" fmla="*/ 307695 w 808411"/>
                <a:gd name="connsiteY80" fmla="*/ 10646 h 817053"/>
                <a:gd name="connsiteX81" fmla="*/ 308140 w 808411"/>
                <a:gd name="connsiteY81" fmla="*/ 12346 h 817053"/>
                <a:gd name="connsiteX82" fmla="*/ 299382 w 808411"/>
                <a:gd name="connsiteY82" fmla="*/ 18926 h 817053"/>
                <a:gd name="connsiteX83" fmla="*/ 313410 w 808411"/>
                <a:gd name="connsiteY83" fmla="*/ 77551 h 817053"/>
                <a:gd name="connsiteX84" fmla="*/ 338795 w 808411"/>
                <a:gd name="connsiteY84" fmla="*/ 71562 h 817053"/>
                <a:gd name="connsiteX85" fmla="*/ 342061 w 808411"/>
                <a:gd name="connsiteY85" fmla="*/ 51380 h 817053"/>
                <a:gd name="connsiteX86" fmla="*/ 343768 w 808411"/>
                <a:gd name="connsiteY86" fmla="*/ 50936 h 817053"/>
                <a:gd name="connsiteX87" fmla="*/ 349558 w 808411"/>
                <a:gd name="connsiteY87" fmla="*/ 75185 h 817053"/>
                <a:gd name="connsiteX88" fmla="*/ 294929 w 808411"/>
                <a:gd name="connsiteY88" fmla="*/ 88122 h 817053"/>
                <a:gd name="connsiteX89" fmla="*/ 294483 w 808411"/>
                <a:gd name="connsiteY89" fmla="*/ 86422 h 817053"/>
                <a:gd name="connsiteX90" fmla="*/ 302128 w 808411"/>
                <a:gd name="connsiteY90" fmla="*/ 80064 h 817053"/>
                <a:gd name="connsiteX91" fmla="*/ 288174 w 808411"/>
                <a:gd name="connsiteY91" fmla="*/ 21587 h 817053"/>
                <a:gd name="connsiteX92" fmla="*/ 278451 w 808411"/>
                <a:gd name="connsiteY92" fmla="*/ 19369 h 817053"/>
                <a:gd name="connsiteX93" fmla="*/ 326400 w 808411"/>
                <a:gd name="connsiteY93" fmla="*/ 806038 h 817053"/>
                <a:gd name="connsiteX94" fmla="*/ 301015 w 808411"/>
                <a:gd name="connsiteY94" fmla="*/ 800124 h 817053"/>
                <a:gd name="connsiteX95" fmla="*/ 314821 w 808411"/>
                <a:gd name="connsiteY95" fmla="*/ 741499 h 817053"/>
                <a:gd name="connsiteX96" fmla="*/ 325583 w 808411"/>
                <a:gd name="connsiteY96" fmla="*/ 739503 h 817053"/>
                <a:gd name="connsiteX97" fmla="*/ 325954 w 808411"/>
                <a:gd name="connsiteY97" fmla="*/ 737802 h 817053"/>
                <a:gd name="connsiteX98" fmla="*/ 296265 w 808411"/>
                <a:gd name="connsiteY98" fmla="*/ 730853 h 817053"/>
                <a:gd name="connsiteX99" fmla="*/ 295893 w 808411"/>
                <a:gd name="connsiteY99" fmla="*/ 732554 h 817053"/>
                <a:gd name="connsiteX100" fmla="*/ 303539 w 808411"/>
                <a:gd name="connsiteY100" fmla="*/ 738837 h 817053"/>
                <a:gd name="connsiteX101" fmla="*/ 289807 w 808411"/>
                <a:gd name="connsiteY101" fmla="*/ 797388 h 817053"/>
                <a:gd name="connsiteX102" fmla="*/ 280084 w 808411"/>
                <a:gd name="connsiteY102" fmla="*/ 799606 h 817053"/>
                <a:gd name="connsiteX103" fmla="*/ 279713 w 808411"/>
                <a:gd name="connsiteY103" fmla="*/ 801307 h 817053"/>
                <a:gd name="connsiteX104" fmla="*/ 334416 w 808411"/>
                <a:gd name="connsiteY104" fmla="*/ 814096 h 817053"/>
                <a:gd name="connsiteX105" fmla="*/ 340131 w 808411"/>
                <a:gd name="connsiteY105" fmla="*/ 789848 h 817053"/>
                <a:gd name="connsiteX106" fmla="*/ 338424 w 808411"/>
                <a:gd name="connsiteY106" fmla="*/ 789478 h 817053"/>
                <a:gd name="connsiteX107" fmla="*/ 326474 w 808411"/>
                <a:gd name="connsiteY107" fmla="*/ 806112 h 817053"/>
                <a:gd name="connsiteX108" fmla="*/ 511812 w 808411"/>
                <a:gd name="connsiteY108" fmla="*/ 731814 h 817053"/>
                <a:gd name="connsiteX109" fmla="*/ 512109 w 808411"/>
                <a:gd name="connsiteY109" fmla="*/ 733515 h 817053"/>
                <a:gd name="connsiteX110" fmla="*/ 505503 w 808411"/>
                <a:gd name="connsiteY110" fmla="*/ 738690 h 817053"/>
                <a:gd name="connsiteX111" fmla="*/ 496893 w 808411"/>
                <a:gd name="connsiteY111" fmla="*/ 808478 h 817053"/>
                <a:gd name="connsiteX112" fmla="*/ 492439 w 808411"/>
                <a:gd name="connsiteY112" fmla="*/ 809291 h 817053"/>
                <a:gd name="connsiteX113" fmla="*/ 463714 w 808411"/>
                <a:gd name="connsiteY113" fmla="*/ 760942 h 817053"/>
                <a:gd name="connsiteX114" fmla="*/ 462972 w 808411"/>
                <a:gd name="connsiteY114" fmla="*/ 761090 h 817053"/>
                <a:gd name="connsiteX115" fmla="*/ 452432 w 808411"/>
                <a:gd name="connsiteY115" fmla="*/ 816314 h 817053"/>
                <a:gd name="connsiteX116" fmla="*/ 448127 w 808411"/>
                <a:gd name="connsiteY116" fmla="*/ 817053 h 817053"/>
                <a:gd name="connsiteX117" fmla="*/ 416211 w 808411"/>
                <a:gd name="connsiteY117" fmla="*/ 754510 h 817053"/>
                <a:gd name="connsiteX118" fmla="*/ 407230 w 808411"/>
                <a:gd name="connsiteY118" fmla="*/ 751997 h 817053"/>
                <a:gd name="connsiteX119" fmla="*/ 406933 w 808411"/>
                <a:gd name="connsiteY119" fmla="*/ 750296 h 817053"/>
                <a:gd name="connsiteX120" fmla="*/ 436103 w 808411"/>
                <a:gd name="connsiteY120" fmla="*/ 745121 h 817053"/>
                <a:gd name="connsiteX121" fmla="*/ 436400 w 808411"/>
                <a:gd name="connsiteY121" fmla="*/ 746822 h 817053"/>
                <a:gd name="connsiteX122" fmla="*/ 427864 w 808411"/>
                <a:gd name="connsiteY122" fmla="*/ 752440 h 817053"/>
                <a:gd name="connsiteX123" fmla="*/ 449241 w 808411"/>
                <a:gd name="connsiteY123" fmla="*/ 795688 h 817053"/>
                <a:gd name="connsiteX124" fmla="*/ 449909 w 808411"/>
                <a:gd name="connsiteY124" fmla="*/ 795540 h 817053"/>
                <a:gd name="connsiteX125" fmla="*/ 459484 w 808411"/>
                <a:gd name="connsiteY125" fmla="*/ 740390 h 817053"/>
                <a:gd name="connsiteX126" fmla="*/ 464011 w 808411"/>
                <a:gd name="connsiteY126" fmla="*/ 739577 h 817053"/>
                <a:gd name="connsiteX127" fmla="*/ 492291 w 808411"/>
                <a:gd name="connsiteY127" fmla="*/ 788074 h 817053"/>
                <a:gd name="connsiteX128" fmla="*/ 492959 w 808411"/>
                <a:gd name="connsiteY128" fmla="*/ 788074 h 817053"/>
                <a:gd name="connsiteX129" fmla="*/ 498006 w 808411"/>
                <a:gd name="connsiteY129" fmla="*/ 740168 h 817053"/>
                <a:gd name="connsiteX130" fmla="*/ 488060 w 808411"/>
                <a:gd name="connsiteY130" fmla="*/ 737655 h 817053"/>
                <a:gd name="connsiteX131" fmla="*/ 487763 w 808411"/>
                <a:gd name="connsiteY131" fmla="*/ 735954 h 817053"/>
                <a:gd name="connsiteX132" fmla="*/ 511886 w 808411"/>
                <a:gd name="connsiteY132" fmla="*/ 731740 h 817053"/>
                <a:gd name="connsiteX133" fmla="*/ 193241 w 808411"/>
                <a:gd name="connsiteY133" fmla="*/ 719246 h 817053"/>
                <a:gd name="connsiteX134" fmla="*/ 167263 w 808411"/>
                <a:gd name="connsiteY134" fmla="*/ 717472 h 817053"/>
                <a:gd name="connsiteX135" fmla="*/ 167263 w 808411"/>
                <a:gd name="connsiteY135" fmla="*/ 717472 h 817053"/>
                <a:gd name="connsiteX136" fmla="*/ 198140 w 808411"/>
                <a:gd name="connsiteY136" fmla="*/ 697364 h 817053"/>
                <a:gd name="connsiteX137" fmla="*/ 193316 w 808411"/>
                <a:gd name="connsiteY137" fmla="*/ 719246 h 817053"/>
                <a:gd name="connsiteX138" fmla="*/ 203633 w 808411"/>
                <a:gd name="connsiteY138" fmla="*/ 723017 h 817053"/>
                <a:gd name="connsiteX139" fmla="*/ 211204 w 808411"/>
                <a:gd name="connsiteY139" fmla="*/ 687827 h 817053"/>
                <a:gd name="connsiteX140" fmla="*/ 206156 w 808411"/>
                <a:gd name="connsiteY140" fmla="*/ 684352 h 817053"/>
                <a:gd name="connsiteX141" fmla="*/ 143957 w 808411"/>
                <a:gd name="connsiteY141" fmla="*/ 724126 h 817053"/>
                <a:gd name="connsiteX142" fmla="*/ 136163 w 808411"/>
                <a:gd name="connsiteY142" fmla="*/ 723165 h 817053"/>
                <a:gd name="connsiteX143" fmla="*/ 135124 w 808411"/>
                <a:gd name="connsiteY143" fmla="*/ 724643 h 817053"/>
                <a:gd name="connsiteX144" fmla="*/ 154793 w 808411"/>
                <a:gd name="connsiteY144" fmla="*/ 738172 h 817053"/>
                <a:gd name="connsiteX145" fmla="*/ 155832 w 808411"/>
                <a:gd name="connsiteY145" fmla="*/ 736693 h 817053"/>
                <a:gd name="connsiteX146" fmla="*/ 150414 w 808411"/>
                <a:gd name="connsiteY146" fmla="*/ 728487 h 817053"/>
                <a:gd name="connsiteX147" fmla="*/ 192054 w 808411"/>
                <a:gd name="connsiteY147" fmla="*/ 724052 h 817053"/>
                <a:gd name="connsiteX148" fmla="*/ 185745 w 808411"/>
                <a:gd name="connsiteY148" fmla="*/ 752588 h 817053"/>
                <a:gd name="connsiteX149" fmla="*/ 175502 w 808411"/>
                <a:gd name="connsiteY149" fmla="*/ 750222 h 817053"/>
                <a:gd name="connsiteX150" fmla="*/ 174463 w 808411"/>
                <a:gd name="connsiteY150" fmla="*/ 751701 h 817053"/>
                <a:gd name="connsiteX151" fmla="*/ 198511 w 808411"/>
                <a:gd name="connsiteY151" fmla="*/ 768261 h 817053"/>
                <a:gd name="connsiteX152" fmla="*/ 199550 w 808411"/>
                <a:gd name="connsiteY152" fmla="*/ 766782 h 817053"/>
                <a:gd name="connsiteX153" fmla="*/ 195691 w 808411"/>
                <a:gd name="connsiteY153" fmla="*/ 759315 h 817053"/>
                <a:gd name="connsiteX154" fmla="*/ 202445 w 808411"/>
                <a:gd name="connsiteY154" fmla="*/ 728044 h 817053"/>
                <a:gd name="connsiteX155" fmla="*/ 211649 w 808411"/>
                <a:gd name="connsiteY155" fmla="*/ 733071 h 817053"/>
                <a:gd name="connsiteX156" fmla="*/ 212837 w 808411"/>
                <a:gd name="connsiteY156" fmla="*/ 727748 h 817053"/>
                <a:gd name="connsiteX157" fmla="*/ 203633 w 808411"/>
                <a:gd name="connsiteY157" fmla="*/ 722869 h 817053"/>
                <a:gd name="connsiteX158" fmla="*/ 203633 w 808411"/>
                <a:gd name="connsiteY158" fmla="*/ 722869 h 817053"/>
                <a:gd name="connsiteX159" fmla="*/ 44422 w 808411"/>
                <a:gd name="connsiteY159" fmla="*/ 467004 h 817053"/>
                <a:gd name="connsiteX160" fmla="*/ 33214 w 808411"/>
                <a:gd name="connsiteY160" fmla="*/ 478906 h 817053"/>
                <a:gd name="connsiteX161" fmla="*/ 21264 w 808411"/>
                <a:gd name="connsiteY161" fmla="*/ 467743 h 817053"/>
                <a:gd name="connsiteX162" fmla="*/ 32472 w 808411"/>
                <a:gd name="connsiteY162" fmla="*/ 455841 h 817053"/>
                <a:gd name="connsiteX163" fmla="*/ 44422 w 808411"/>
                <a:gd name="connsiteY163" fmla="*/ 467004 h 817053"/>
                <a:gd name="connsiteX164" fmla="*/ 67654 w 808411"/>
                <a:gd name="connsiteY164" fmla="*/ 343470 h 817053"/>
                <a:gd name="connsiteX165" fmla="*/ 73592 w 808411"/>
                <a:gd name="connsiteY165" fmla="*/ 329793 h 817053"/>
                <a:gd name="connsiteX166" fmla="*/ 74705 w 808411"/>
                <a:gd name="connsiteY166" fmla="*/ 320035 h 817053"/>
                <a:gd name="connsiteX167" fmla="*/ 73815 w 808411"/>
                <a:gd name="connsiteY167" fmla="*/ 309907 h 817053"/>
                <a:gd name="connsiteX168" fmla="*/ 70846 w 808411"/>
                <a:gd name="connsiteY168" fmla="*/ 301109 h 817053"/>
                <a:gd name="connsiteX169" fmla="*/ 53923 w 808411"/>
                <a:gd name="connsiteY169" fmla="*/ 297117 h 817053"/>
                <a:gd name="connsiteX170" fmla="*/ 50954 w 808411"/>
                <a:gd name="connsiteY170" fmla="*/ 288541 h 817053"/>
                <a:gd name="connsiteX171" fmla="*/ 49246 w 808411"/>
                <a:gd name="connsiteY171" fmla="*/ 288098 h 817053"/>
                <a:gd name="connsiteX172" fmla="*/ 42566 w 808411"/>
                <a:gd name="connsiteY172" fmla="*/ 316264 h 817053"/>
                <a:gd name="connsiteX173" fmla="*/ 44273 w 808411"/>
                <a:gd name="connsiteY173" fmla="*/ 316708 h 817053"/>
                <a:gd name="connsiteX174" fmla="*/ 50954 w 808411"/>
                <a:gd name="connsiteY174" fmla="*/ 308206 h 817053"/>
                <a:gd name="connsiteX175" fmla="*/ 69287 w 808411"/>
                <a:gd name="connsiteY175" fmla="*/ 312494 h 817053"/>
                <a:gd name="connsiteX176" fmla="*/ 69287 w 808411"/>
                <a:gd name="connsiteY176" fmla="*/ 319000 h 817053"/>
                <a:gd name="connsiteX177" fmla="*/ 68174 w 808411"/>
                <a:gd name="connsiteY177" fmla="*/ 325210 h 817053"/>
                <a:gd name="connsiteX178" fmla="*/ 60900 w 808411"/>
                <a:gd name="connsiteY178" fmla="*/ 338295 h 817053"/>
                <a:gd name="connsiteX179" fmla="*/ 47242 w 808411"/>
                <a:gd name="connsiteY179" fmla="*/ 345614 h 817053"/>
                <a:gd name="connsiteX180" fmla="*/ 28538 w 808411"/>
                <a:gd name="connsiteY180" fmla="*/ 345170 h 817053"/>
                <a:gd name="connsiteX181" fmla="*/ 14658 w 808411"/>
                <a:gd name="connsiteY181" fmla="*/ 338221 h 817053"/>
                <a:gd name="connsiteX182" fmla="*/ 6864 w 808411"/>
                <a:gd name="connsiteY182" fmla="*/ 326097 h 817053"/>
                <a:gd name="connsiteX183" fmla="*/ 6568 w 808411"/>
                <a:gd name="connsiteY183" fmla="*/ 311163 h 817053"/>
                <a:gd name="connsiteX184" fmla="*/ 9314 w 808411"/>
                <a:gd name="connsiteY184" fmla="*/ 304510 h 817053"/>
                <a:gd name="connsiteX185" fmla="*/ 14881 w 808411"/>
                <a:gd name="connsiteY185" fmla="*/ 298226 h 817053"/>
                <a:gd name="connsiteX186" fmla="*/ 29577 w 808411"/>
                <a:gd name="connsiteY186" fmla="*/ 293568 h 817053"/>
                <a:gd name="connsiteX187" fmla="*/ 29948 w 808411"/>
                <a:gd name="connsiteY187" fmla="*/ 291868 h 817053"/>
                <a:gd name="connsiteX188" fmla="*/ 11763 w 808411"/>
                <a:gd name="connsiteY188" fmla="*/ 288246 h 817053"/>
                <a:gd name="connsiteX189" fmla="*/ 7607 w 808411"/>
                <a:gd name="connsiteY189" fmla="*/ 293790 h 817053"/>
                <a:gd name="connsiteX190" fmla="*/ 4118 w 808411"/>
                <a:gd name="connsiteY190" fmla="*/ 300444 h 817053"/>
                <a:gd name="connsiteX191" fmla="*/ 1149 w 808411"/>
                <a:gd name="connsiteY191" fmla="*/ 309907 h 817053"/>
                <a:gd name="connsiteX192" fmla="*/ 481 w 808411"/>
                <a:gd name="connsiteY192" fmla="*/ 325431 h 817053"/>
                <a:gd name="connsiteX193" fmla="*/ 5603 w 808411"/>
                <a:gd name="connsiteY193" fmla="*/ 339626 h 817053"/>
                <a:gd name="connsiteX194" fmla="*/ 15771 w 808411"/>
                <a:gd name="connsiteY194" fmla="*/ 350863 h 817053"/>
                <a:gd name="connsiteX195" fmla="*/ 30245 w 808411"/>
                <a:gd name="connsiteY195" fmla="*/ 357516 h 817053"/>
                <a:gd name="connsiteX196" fmla="*/ 44719 w 808411"/>
                <a:gd name="connsiteY196" fmla="*/ 358034 h 817053"/>
                <a:gd name="connsiteX197" fmla="*/ 57485 w 808411"/>
                <a:gd name="connsiteY197" fmla="*/ 353081 h 817053"/>
                <a:gd name="connsiteX198" fmla="*/ 67431 w 808411"/>
                <a:gd name="connsiteY198" fmla="*/ 343396 h 817053"/>
                <a:gd name="connsiteX199" fmla="*/ 128073 w 808411"/>
                <a:gd name="connsiteY199" fmla="*/ 612420 h 817053"/>
                <a:gd name="connsiteX200" fmla="*/ 129186 w 808411"/>
                <a:gd name="connsiteY200" fmla="*/ 619222 h 817053"/>
                <a:gd name="connsiteX201" fmla="*/ 114044 w 808411"/>
                <a:gd name="connsiteY201" fmla="*/ 629793 h 817053"/>
                <a:gd name="connsiteX202" fmla="*/ 113079 w 808411"/>
                <a:gd name="connsiteY202" fmla="*/ 628315 h 817053"/>
                <a:gd name="connsiteX203" fmla="*/ 119834 w 808411"/>
                <a:gd name="connsiteY203" fmla="*/ 614490 h 817053"/>
                <a:gd name="connsiteX204" fmla="*/ 119091 w 808411"/>
                <a:gd name="connsiteY204" fmla="*/ 606210 h 817053"/>
                <a:gd name="connsiteX205" fmla="*/ 116122 w 808411"/>
                <a:gd name="connsiteY205" fmla="*/ 599631 h 817053"/>
                <a:gd name="connsiteX206" fmla="*/ 105063 w 808411"/>
                <a:gd name="connsiteY206" fmla="*/ 589503 h 817053"/>
                <a:gd name="connsiteX207" fmla="*/ 90886 w 808411"/>
                <a:gd name="connsiteY207" fmla="*/ 586767 h 817053"/>
                <a:gd name="connsiteX208" fmla="*/ 76264 w 808411"/>
                <a:gd name="connsiteY208" fmla="*/ 591942 h 817053"/>
                <a:gd name="connsiteX209" fmla="*/ 63052 w 808411"/>
                <a:gd name="connsiteY209" fmla="*/ 605101 h 817053"/>
                <a:gd name="connsiteX210" fmla="*/ 58970 w 808411"/>
                <a:gd name="connsiteY210" fmla="*/ 620035 h 817053"/>
                <a:gd name="connsiteX211" fmla="*/ 63497 w 808411"/>
                <a:gd name="connsiteY211" fmla="*/ 634303 h 817053"/>
                <a:gd name="connsiteX212" fmla="*/ 67283 w 808411"/>
                <a:gd name="connsiteY212" fmla="*/ 639404 h 817053"/>
                <a:gd name="connsiteX213" fmla="*/ 71959 w 808411"/>
                <a:gd name="connsiteY213" fmla="*/ 643914 h 817053"/>
                <a:gd name="connsiteX214" fmla="*/ 87769 w 808411"/>
                <a:gd name="connsiteY214" fmla="*/ 633638 h 817053"/>
                <a:gd name="connsiteX215" fmla="*/ 86210 w 808411"/>
                <a:gd name="connsiteY215" fmla="*/ 622992 h 817053"/>
                <a:gd name="connsiteX216" fmla="*/ 87695 w 808411"/>
                <a:gd name="connsiteY216" fmla="*/ 622031 h 817053"/>
                <a:gd name="connsiteX217" fmla="*/ 103579 w 808411"/>
                <a:gd name="connsiteY217" fmla="*/ 646279 h 817053"/>
                <a:gd name="connsiteX218" fmla="*/ 102094 w 808411"/>
                <a:gd name="connsiteY218" fmla="*/ 647241 h 817053"/>
                <a:gd name="connsiteX219" fmla="*/ 93855 w 808411"/>
                <a:gd name="connsiteY219" fmla="*/ 643470 h 817053"/>
                <a:gd name="connsiteX220" fmla="*/ 79233 w 808411"/>
                <a:gd name="connsiteY220" fmla="*/ 652933 h 817053"/>
                <a:gd name="connsiteX221" fmla="*/ 70771 w 808411"/>
                <a:gd name="connsiteY221" fmla="*/ 649015 h 817053"/>
                <a:gd name="connsiteX222" fmla="*/ 62829 w 808411"/>
                <a:gd name="connsiteY222" fmla="*/ 642657 h 817053"/>
                <a:gd name="connsiteX223" fmla="*/ 56520 w 808411"/>
                <a:gd name="connsiteY223" fmla="*/ 635116 h 817053"/>
                <a:gd name="connsiteX224" fmla="*/ 50731 w 808411"/>
                <a:gd name="connsiteY224" fmla="*/ 621440 h 817053"/>
                <a:gd name="connsiteX225" fmla="*/ 50582 w 808411"/>
                <a:gd name="connsiteY225" fmla="*/ 607615 h 817053"/>
                <a:gd name="connsiteX226" fmla="*/ 55778 w 808411"/>
                <a:gd name="connsiteY226" fmla="*/ 594973 h 817053"/>
                <a:gd name="connsiteX227" fmla="*/ 66170 w 808411"/>
                <a:gd name="connsiteY227" fmla="*/ 584919 h 817053"/>
                <a:gd name="connsiteX228" fmla="*/ 81014 w 808411"/>
                <a:gd name="connsiteY228" fmla="*/ 579005 h 817053"/>
                <a:gd name="connsiteX229" fmla="*/ 96230 w 808411"/>
                <a:gd name="connsiteY229" fmla="*/ 579448 h 817053"/>
                <a:gd name="connsiteX230" fmla="*/ 110036 w 808411"/>
                <a:gd name="connsiteY230" fmla="*/ 585511 h 817053"/>
                <a:gd name="connsiteX231" fmla="*/ 120873 w 808411"/>
                <a:gd name="connsiteY231" fmla="*/ 596674 h 817053"/>
                <a:gd name="connsiteX232" fmla="*/ 125697 w 808411"/>
                <a:gd name="connsiteY232" fmla="*/ 605323 h 817053"/>
                <a:gd name="connsiteX233" fmla="*/ 128147 w 808411"/>
                <a:gd name="connsiteY233" fmla="*/ 612494 h 817053"/>
                <a:gd name="connsiteX234" fmla="*/ 602142 w 808411"/>
                <a:gd name="connsiteY234" fmla="*/ 738763 h 817053"/>
                <a:gd name="connsiteX235" fmla="*/ 602142 w 808411"/>
                <a:gd name="connsiteY235" fmla="*/ 738763 h 817053"/>
                <a:gd name="connsiteX236" fmla="*/ 594497 w 808411"/>
                <a:gd name="connsiteY236" fmla="*/ 702834 h 817053"/>
                <a:gd name="connsiteX237" fmla="*/ 613276 w 808411"/>
                <a:gd name="connsiteY237" fmla="*/ 715328 h 817053"/>
                <a:gd name="connsiteX238" fmla="*/ 602142 w 808411"/>
                <a:gd name="connsiteY238" fmla="*/ 738763 h 817053"/>
                <a:gd name="connsiteX239" fmla="*/ 651798 w 808411"/>
                <a:gd name="connsiteY239" fmla="*/ 727526 h 817053"/>
                <a:gd name="connsiteX240" fmla="*/ 625004 w 808411"/>
                <a:gd name="connsiteY240" fmla="*/ 709858 h 817053"/>
                <a:gd name="connsiteX241" fmla="*/ 625004 w 808411"/>
                <a:gd name="connsiteY241" fmla="*/ 709858 h 817053"/>
                <a:gd name="connsiteX242" fmla="*/ 633094 w 808411"/>
                <a:gd name="connsiteY242" fmla="*/ 703130 h 817053"/>
                <a:gd name="connsiteX243" fmla="*/ 628566 w 808411"/>
                <a:gd name="connsiteY243" fmla="*/ 700173 h 817053"/>
                <a:gd name="connsiteX244" fmla="*/ 620624 w 808411"/>
                <a:gd name="connsiteY244" fmla="*/ 706974 h 817053"/>
                <a:gd name="connsiteX245" fmla="*/ 620624 w 808411"/>
                <a:gd name="connsiteY245" fmla="*/ 706974 h 817053"/>
                <a:gd name="connsiteX246" fmla="*/ 590489 w 808411"/>
                <a:gd name="connsiteY246" fmla="*/ 687162 h 817053"/>
                <a:gd name="connsiteX247" fmla="*/ 585442 w 808411"/>
                <a:gd name="connsiteY247" fmla="*/ 690562 h 817053"/>
                <a:gd name="connsiteX248" fmla="*/ 600064 w 808411"/>
                <a:gd name="connsiteY248" fmla="*/ 762716 h 817053"/>
                <a:gd name="connsiteX249" fmla="*/ 596353 w 808411"/>
                <a:gd name="connsiteY249" fmla="*/ 769591 h 817053"/>
                <a:gd name="connsiteX250" fmla="*/ 597318 w 808411"/>
                <a:gd name="connsiteY250" fmla="*/ 771070 h 817053"/>
                <a:gd name="connsiteX251" fmla="*/ 617136 w 808411"/>
                <a:gd name="connsiteY251" fmla="*/ 757689 h 817053"/>
                <a:gd name="connsiteX252" fmla="*/ 616171 w 808411"/>
                <a:gd name="connsiteY252" fmla="*/ 756211 h 817053"/>
                <a:gd name="connsiteX253" fmla="*/ 606522 w 808411"/>
                <a:gd name="connsiteY253" fmla="*/ 758280 h 817053"/>
                <a:gd name="connsiteX254" fmla="*/ 617507 w 808411"/>
                <a:gd name="connsiteY254" fmla="*/ 717990 h 817053"/>
                <a:gd name="connsiteX255" fmla="*/ 641927 w 808411"/>
                <a:gd name="connsiteY255" fmla="*/ 734254 h 817053"/>
                <a:gd name="connsiteX256" fmla="*/ 636063 w 808411"/>
                <a:gd name="connsiteY256" fmla="*/ 742903 h 817053"/>
                <a:gd name="connsiteX257" fmla="*/ 637028 w 808411"/>
                <a:gd name="connsiteY257" fmla="*/ 744382 h 817053"/>
                <a:gd name="connsiteX258" fmla="*/ 661225 w 808411"/>
                <a:gd name="connsiteY258" fmla="*/ 728044 h 817053"/>
                <a:gd name="connsiteX259" fmla="*/ 660260 w 808411"/>
                <a:gd name="connsiteY259" fmla="*/ 726565 h 817053"/>
                <a:gd name="connsiteX260" fmla="*/ 651873 w 808411"/>
                <a:gd name="connsiteY260" fmla="*/ 727379 h 817053"/>
                <a:gd name="connsiteX261" fmla="*/ 103207 w 808411"/>
                <a:gd name="connsiteY261" fmla="*/ 181420 h 817053"/>
                <a:gd name="connsiteX262" fmla="*/ 81386 w 808411"/>
                <a:gd name="connsiteY262" fmla="*/ 175727 h 817053"/>
                <a:gd name="connsiteX263" fmla="*/ 100313 w 808411"/>
                <a:gd name="connsiteY263" fmla="*/ 207220 h 817053"/>
                <a:gd name="connsiteX264" fmla="*/ 100313 w 808411"/>
                <a:gd name="connsiteY264" fmla="*/ 207220 h 817053"/>
                <a:gd name="connsiteX265" fmla="*/ 103133 w 808411"/>
                <a:gd name="connsiteY265" fmla="*/ 181420 h 817053"/>
                <a:gd name="connsiteX266" fmla="*/ 106176 w 808411"/>
                <a:gd name="connsiteY266" fmla="*/ 230582 h 817053"/>
                <a:gd name="connsiteX267" fmla="*/ 68767 w 808411"/>
                <a:gd name="connsiteY267" fmla="*/ 167078 h 817053"/>
                <a:gd name="connsiteX268" fmla="*/ 72404 w 808411"/>
                <a:gd name="connsiteY268" fmla="*/ 162198 h 817053"/>
                <a:gd name="connsiteX269" fmla="*/ 107364 w 808411"/>
                <a:gd name="connsiteY269" fmla="*/ 171144 h 817053"/>
                <a:gd name="connsiteX270" fmla="*/ 107364 w 808411"/>
                <a:gd name="connsiteY270" fmla="*/ 171144 h 817053"/>
                <a:gd name="connsiteX271" fmla="*/ 112634 w 808411"/>
                <a:gd name="connsiteY271" fmla="*/ 162124 h 817053"/>
                <a:gd name="connsiteX272" fmla="*/ 117904 w 808411"/>
                <a:gd name="connsiteY272" fmla="*/ 163455 h 817053"/>
                <a:gd name="connsiteX273" fmla="*/ 112485 w 808411"/>
                <a:gd name="connsiteY273" fmla="*/ 172400 h 817053"/>
                <a:gd name="connsiteX274" fmla="*/ 112485 w 808411"/>
                <a:gd name="connsiteY274" fmla="*/ 172400 h 817053"/>
                <a:gd name="connsiteX275" fmla="*/ 143585 w 808411"/>
                <a:gd name="connsiteY275" fmla="*/ 180385 h 817053"/>
                <a:gd name="connsiteX276" fmla="*/ 151230 w 808411"/>
                <a:gd name="connsiteY276" fmla="*/ 176836 h 817053"/>
                <a:gd name="connsiteX277" fmla="*/ 152641 w 808411"/>
                <a:gd name="connsiteY277" fmla="*/ 177871 h 817053"/>
                <a:gd name="connsiteX278" fmla="*/ 135050 w 808411"/>
                <a:gd name="connsiteY278" fmla="*/ 201158 h 817053"/>
                <a:gd name="connsiteX279" fmla="*/ 133639 w 808411"/>
                <a:gd name="connsiteY279" fmla="*/ 200123 h 817053"/>
                <a:gd name="connsiteX280" fmla="*/ 136386 w 808411"/>
                <a:gd name="connsiteY280" fmla="*/ 190069 h 817053"/>
                <a:gd name="connsiteX281" fmla="*/ 108032 w 808411"/>
                <a:gd name="connsiteY281" fmla="*/ 182602 h 817053"/>
                <a:gd name="connsiteX282" fmla="*/ 108032 w 808411"/>
                <a:gd name="connsiteY282" fmla="*/ 182602 h 817053"/>
                <a:gd name="connsiteX283" fmla="*/ 110853 w 808411"/>
                <a:gd name="connsiteY283" fmla="*/ 224224 h 817053"/>
                <a:gd name="connsiteX284" fmla="*/ 119314 w 808411"/>
                <a:gd name="connsiteY284" fmla="*/ 219197 h 817053"/>
                <a:gd name="connsiteX285" fmla="*/ 120724 w 808411"/>
                <a:gd name="connsiteY285" fmla="*/ 220232 h 817053"/>
                <a:gd name="connsiteX286" fmla="*/ 106325 w 808411"/>
                <a:gd name="connsiteY286" fmla="*/ 239305 h 817053"/>
                <a:gd name="connsiteX287" fmla="*/ 104915 w 808411"/>
                <a:gd name="connsiteY287" fmla="*/ 238270 h 817053"/>
                <a:gd name="connsiteX288" fmla="*/ 106176 w 808411"/>
                <a:gd name="connsiteY288" fmla="*/ 230508 h 817053"/>
                <a:gd name="connsiteX289" fmla="*/ 641036 w 808411"/>
                <a:gd name="connsiteY289" fmla="*/ 168408 h 817053"/>
                <a:gd name="connsiteX290" fmla="*/ 638067 w 808411"/>
                <a:gd name="connsiteY290" fmla="*/ 158650 h 817053"/>
                <a:gd name="connsiteX291" fmla="*/ 681785 w 808411"/>
                <a:gd name="connsiteY291" fmla="*/ 138393 h 817053"/>
                <a:gd name="connsiteX292" fmla="*/ 682230 w 808411"/>
                <a:gd name="connsiteY292" fmla="*/ 138911 h 817053"/>
                <a:gd name="connsiteX293" fmla="*/ 655064 w 808411"/>
                <a:gd name="connsiteY293" fmla="*/ 187999 h 817053"/>
                <a:gd name="connsiteX294" fmla="*/ 658108 w 808411"/>
                <a:gd name="connsiteY294" fmla="*/ 191474 h 817053"/>
                <a:gd name="connsiteX295" fmla="*/ 710510 w 808411"/>
                <a:gd name="connsiteY295" fmla="*/ 171291 h 817053"/>
                <a:gd name="connsiteX296" fmla="*/ 710955 w 808411"/>
                <a:gd name="connsiteY296" fmla="*/ 171809 h 817053"/>
                <a:gd name="connsiteX297" fmla="*/ 684680 w 808411"/>
                <a:gd name="connsiteY297" fmla="*/ 212248 h 817053"/>
                <a:gd name="connsiteX298" fmla="*/ 675476 w 808411"/>
                <a:gd name="connsiteY298" fmla="*/ 207886 h 817053"/>
                <a:gd name="connsiteX299" fmla="*/ 674140 w 808411"/>
                <a:gd name="connsiteY299" fmla="*/ 208995 h 817053"/>
                <a:gd name="connsiteX300" fmla="*/ 693587 w 808411"/>
                <a:gd name="connsiteY300" fmla="*/ 231247 h 817053"/>
                <a:gd name="connsiteX301" fmla="*/ 694923 w 808411"/>
                <a:gd name="connsiteY301" fmla="*/ 230138 h 817053"/>
                <a:gd name="connsiteX302" fmla="*/ 692473 w 808411"/>
                <a:gd name="connsiteY302" fmla="*/ 221193 h 817053"/>
                <a:gd name="connsiteX303" fmla="*/ 729882 w 808411"/>
                <a:gd name="connsiteY303" fmla="*/ 161829 h 817053"/>
                <a:gd name="connsiteX304" fmla="*/ 726988 w 808411"/>
                <a:gd name="connsiteY304" fmla="*/ 158502 h 817053"/>
                <a:gd name="connsiteX305" fmla="*/ 674066 w 808411"/>
                <a:gd name="connsiteY305" fmla="*/ 177871 h 817053"/>
                <a:gd name="connsiteX306" fmla="*/ 673546 w 808411"/>
                <a:gd name="connsiteY306" fmla="*/ 177280 h 817053"/>
                <a:gd name="connsiteX307" fmla="*/ 700341 w 808411"/>
                <a:gd name="connsiteY307" fmla="*/ 127970 h 817053"/>
                <a:gd name="connsiteX308" fmla="*/ 697372 w 808411"/>
                <a:gd name="connsiteY308" fmla="*/ 124569 h 817053"/>
                <a:gd name="connsiteX309" fmla="*/ 632871 w 808411"/>
                <a:gd name="connsiteY309" fmla="*/ 153105 h 817053"/>
                <a:gd name="connsiteX310" fmla="*/ 625078 w 808411"/>
                <a:gd name="connsiteY310" fmla="*/ 150148 h 817053"/>
                <a:gd name="connsiteX311" fmla="*/ 623742 w 808411"/>
                <a:gd name="connsiteY311" fmla="*/ 151331 h 817053"/>
                <a:gd name="connsiteX312" fmla="*/ 639774 w 808411"/>
                <a:gd name="connsiteY312" fmla="*/ 169739 h 817053"/>
                <a:gd name="connsiteX313" fmla="*/ 641110 w 808411"/>
                <a:gd name="connsiteY313" fmla="*/ 168556 h 817053"/>
                <a:gd name="connsiteX314" fmla="*/ 569113 w 808411"/>
                <a:gd name="connsiteY314" fmla="*/ 116437 h 817053"/>
                <a:gd name="connsiteX315" fmla="*/ 542912 w 808411"/>
                <a:gd name="connsiteY315" fmla="*/ 103056 h 817053"/>
                <a:gd name="connsiteX316" fmla="*/ 543728 w 808411"/>
                <a:gd name="connsiteY316" fmla="*/ 101503 h 817053"/>
                <a:gd name="connsiteX317" fmla="*/ 553748 w 808411"/>
                <a:gd name="connsiteY317" fmla="*/ 101725 h 817053"/>
                <a:gd name="connsiteX318" fmla="*/ 581360 w 808411"/>
                <a:gd name="connsiteY318" fmla="*/ 48275 h 817053"/>
                <a:gd name="connsiteX319" fmla="*/ 575348 w 808411"/>
                <a:gd name="connsiteY319" fmla="*/ 40291 h 817053"/>
                <a:gd name="connsiteX320" fmla="*/ 576164 w 808411"/>
                <a:gd name="connsiteY320" fmla="*/ 38738 h 817053"/>
                <a:gd name="connsiteX321" fmla="*/ 602291 w 808411"/>
                <a:gd name="connsiteY321" fmla="*/ 52119 h 817053"/>
                <a:gd name="connsiteX322" fmla="*/ 601475 w 808411"/>
                <a:gd name="connsiteY322" fmla="*/ 53672 h 817053"/>
                <a:gd name="connsiteX323" fmla="*/ 591528 w 808411"/>
                <a:gd name="connsiteY323" fmla="*/ 53524 h 817053"/>
                <a:gd name="connsiteX324" fmla="*/ 563917 w 808411"/>
                <a:gd name="connsiteY324" fmla="*/ 106974 h 817053"/>
                <a:gd name="connsiteX325" fmla="*/ 569855 w 808411"/>
                <a:gd name="connsiteY325" fmla="*/ 114958 h 817053"/>
                <a:gd name="connsiteX326" fmla="*/ 569039 w 808411"/>
                <a:gd name="connsiteY326" fmla="*/ 116511 h 817053"/>
                <a:gd name="connsiteX327" fmla="*/ 478782 w 808411"/>
                <a:gd name="connsiteY327" fmla="*/ 54781 h 817053"/>
                <a:gd name="connsiteX328" fmla="*/ 477000 w 808411"/>
                <a:gd name="connsiteY328" fmla="*/ 54559 h 817053"/>
                <a:gd name="connsiteX329" fmla="*/ 466609 w 808411"/>
                <a:gd name="connsiteY329" fmla="*/ 72154 h 817053"/>
                <a:gd name="connsiteX330" fmla="*/ 440705 w 808411"/>
                <a:gd name="connsiteY330" fmla="*/ 68605 h 817053"/>
                <a:gd name="connsiteX331" fmla="*/ 449018 w 808411"/>
                <a:gd name="connsiteY331" fmla="*/ 8945 h 817053"/>
                <a:gd name="connsiteX332" fmla="*/ 459558 w 808411"/>
                <a:gd name="connsiteY332" fmla="*/ 5988 h 817053"/>
                <a:gd name="connsiteX333" fmla="*/ 459780 w 808411"/>
                <a:gd name="connsiteY333" fmla="*/ 4214 h 817053"/>
                <a:gd name="connsiteX334" fmla="*/ 429571 w 808411"/>
                <a:gd name="connsiteY334" fmla="*/ 0 h 817053"/>
                <a:gd name="connsiteX335" fmla="*/ 429349 w 808411"/>
                <a:gd name="connsiteY335" fmla="*/ 1774 h 817053"/>
                <a:gd name="connsiteX336" fmla="*/ 437587 w 808411"/>
                <a:gd name="connsiteY336" fmla="*/ 7319 h 817053"/>
                <a:gd name="connsiteX337" fmla="*/ 429274 w 808411"/>
                <a:gd name="connsiteY337" fmla="*/ 66905 h 817053"/>
                <a:gd name="connsiteX338" fmla="*/ 419848 w 808411"/>
                <a:gd name="connsiteY338" fmla="*/ 70010 h 817053"/>
                <a:gd name="connsiteX339" fmla="*/ 419625 w 808411"/>
                <a:gd name="connsiteY339" fmla="*/ 71784 h 817053"/>
                <a:gd name="connsiteX340" fmla="*/ 475293 w 808411"/>
                <a:gd name="connsiteY340" fmla="*/ 79473 h 817053"/>
                <a:gd name="connsiteX341" fmla="*/ 478708 w 808411"/>
                <a:gd name="connsiteY341" fmla="*/ 54781 h 817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</a:cxnLst>
              <a:rect l="l" t="t" r="r" b="b"/>
              <a:pathLst>
                <a:path w="808411" h="817053">
                  <a:moveTo>
                    <a:pt x="808412" y="341991"/>
                  </a:moveTo>
                  <a:lnTo>
                    <a:pt x="806704" y="342435"/>
                  </a:lnTo>
                  <a:lnTo>
                    <a:pt x="800173" y="334968"/>
                  </a:lnTo>
                  <a:lnTo>
                    <a:pt x="777163" y="341030"/>
                  </a:lnTo>
                  <a:cubicBezTo>
                    <a:pt x="777683" y="342435"/>
                    <a:pt x="778277" y="343914"/>
                    <a:pt x="778796" y="345466"/>
                  </a:cubicBezTo>
                  <a:lnTo>
                    <a:pt x="774343" y="348793"/>
                  </a:lnTo>
                  <a:cubicBezTo>
                    <a:pt x="773600" y="346501"/>
                    <a:pt x="772858" y="344357"/>
                    <a:pt x="772042" y="342287"/>
                  </a:cubicBezTo>
                  <a:lnTo>
                    <a:pt x="741758" y="350271"/>
                  </a:lnTo>
                  <a:lnTo>
                    <a:pt x="739754" y="359956"/>
                  </a:lnTo>
                  <a:lnTo>
                    <a:pt x="738047" y="360399"/>
                  </a:lnTo>
                  <a:lnTo>
                    <a:pt x="730625" y="332307"/>
                  </a:lnTo>
                  <a:lnTo>
                    <a:pt x="732332" y="331863"/>
                  </a:lnTo>
                  <a:lnTo>
                    <a:pt x="738863" y="339256"/>
                  </a:lnTo>
                  <a:lnTo>
                    <a:pt x="766994" y="331863"/>
                  </a:lnTo>
                  <a:cubicBezTo>
                    <a:pt x="766401" y="330828"/>
                    <a:pt x="765807" y="329719"/>
                    <a:pt x="765139" y="328758"/>
                  </a:cubicBezTo>
                  <a:cubicBezTo>
                    <a:pt x="752372" y="309167"/>
                    <a:pt x="735152" y="305323"/>
                    <a:pt x="730476" y="304658"/>
                  </a:cubicBezTo>
                  <a:lnTo>
                    <a:pt x="729734" y="304879"/>
                  </a:lnTo>
                  <a:lnTo>
                    <a:pt x="727656" y="314342"/>
                  </a:lnTo>
                  <a:lnTo>
                    <a:pt x="725948" y="314786"/>
                  </a:lnTo>
                  <a:lnTo>
                    <a:pt x="718526" y="286693"/>
                  </a:lnTo>
                  <a:lnTo>
                    <a:pt x="720233" y="286250"/>
                  </a:lnTo>
                  <a:lnTo>
                    <a:pt x="726765" y="293716"/>
                  </a:lnTo>
                  <a:lnTo>
                    <a:pt x="785105" y="278413"/>
                  </a:lnTo>
                  <a:lnTo>
                    <a:pt x="787109" y="268729"/>
                  </a:lnTo>
                  <a:lnTo>
                    <a:pt x="788816" y="268285"/>
                  </a:lnTo>
                  <a:lnTo>
                    <a:pt x="796239" y="296378"/>
                  </a:lnTo>
                  <a:lnTo>
                    <a:pt x="794532" y="296821"/>
                  </a:lnTo>
                  <a:lnTo>
                    <a:pt x="788074" y="289576"/>
                  </a:lnTo>
                  <a:lnTo>
                    <a:pt x="740348" y="302144"/>
                  </a:lnTo>
                  <a:cubicBezTo>
                    <a:pt x="743317" y="303253"/>
                    <a:pt x="746731" y="304879"/>
                    <a:pt x="750294" y="307097"/>
                  </a:cubicBezTo>
                  <a:cubicBezTo>
                    <a:pt x="756603" y="311016"/>
                    <a:pt x="763357" y="316930"/>
                    <a:pt x="769221" y="325727"/>
                  </a:cubicBezTo>
                  <a:cubicBezTo>
                    <a:pt x="770260" y="327280"/>
                    <a:pt x="771225" y="328906"/>
                    <a:pt x="772190" y="330606"/>
                  </a:cubicBezTo>
                  <a:lnTo>
                    <a:pt x="797204" y="324027"/>
                  </a:lnTo>
                  <a:lnTo>
                    <a:pt x="799208" y="314416"/>
                  </a:lnTo>
                  <a:lnTo>
                    <a:pt x="800915" y="313973"/>
                  </a:lnTo>
                  <a:lnTo>
                    <a:pt x="808337" y="342065"/>
                  </a:lnTo>
                  <a:close/>
                  <a:moveTo>
                    <a:pt x="783398" y="455988"/>
                  </a:moveTo>
                  <a:cubicBezTo>
                    <a:pt x="776718" y="456210"/>
                    <a:pt x="771522" y="461755"/>
                    <a:pt x="771745" y="468408"/>
                  </a:cubicBezTo>
                  <a:cubicBezTo>
                    <a:pt x="771967" y="475062"/>
                    <a:pt x="777534" y="480237"/>
                    <a:pt x="784214" y="480015"/>
                  </a:cubicBezTo>
                  <a:cubicBezTo>
                    <a:pt x="790895" y="479793"/>
                    <a:pt x="796090" y="474249"/>
                    <a:pt x="795868" y="467669"/>
                  </a:cubicBezTo>
                  <a:cubicBezTo>
                    <a:pt x="795645" y="461016"/>
                    <a:pt x="790078" y="455841"/>
                    <a:pt x="783398" y="456062"/>
                  </a:cubicBezTo>
                  <a:moveTo>
                    <a:pt x="744208" y="631494"/>
                  </a:moveTo>
                  <a:lnTo>
                    <a:pt x="745618" y="632529"/>
                  </a:lnTo>
                  <a:lnTo>
                    <a:pt x="727581" y="657960"/>
                  </a:lnTo>
                  <a:lnTo>
                    <a:pt x="726171" y="656925"/>
                  </a:lnTo>
                  <a:lnTo>
                    <a:pt x="728324" y="646353"/>
                  </a:lnTo>
                  <a:lnTo>
                    <a:pt x="705611" y="630385"/>
                  </a:lnTo>
                  <a:lnTo>
                    <a:pt x="664491" y="631124"/>
                  </a:lnTo>
                  <a:lnTo>
                    <a:pt x="657365" y="634525"/>
                  </a:lnTo>
                  <a:lnTo>
                    <a:pt x="655955" y="633490"/>
                  </a:lnTo>
                  <a:lnTo>
                    <a:pt x="672359" y="610350"/>
                  </a:lnTo>
                  <a:lnTo>
                    <a:pt x="673769" y="611385"/>
                  </a:lnTo>
                  <a:lnTo>
                    <a:pt x="672359" y="620183"/>
                  </a:lnTo>
                  <a:lnTo>
                    <a:pt x="672730" y="620405"/>
                  </a:lnTo>
                  <a:lnTo>
                    <a:pt x="705685" y="619813"/>
                  </a:lnTo>
                  <a:lnTo>
                    <a:pt x="694255" y="590242"/>
                  </a:lnTo>
                  <a:lnTo>
                    <a:pt x="693884" y="590020"/>
                  </a:lnTo>
                  <a:lnTo>
                    <a:pt x="685867" y="594308"/>
                  </a:lnTo>
                  <a:lnTo>
                    <a:pt x="684457" y="593273"/>
                  </a:lnTo>
                  <a:lnTo>
                    <a:pt x="698189" y="573904"/>
                  </a:lnTo>
                  <a:lnTo>
                    <a:pt x="699599" y="574939"/>
                  </a:lnTo>
                  <a:lnTo>
                    <a:pt x="698411" y="582849"/>
                  </a:lnTo>
                  <a:lnTo>
                    <a:pt x="712143" y="620848"/>
                  </a:lnTo>
                  <a:lnTo>
                    <a:pt x="734930" y="636891"/>
                  </a:lnTo>
                  <a:lnTo>
                    <a:pt x="744282" y="631346"/>
                  </a:lnTo>
                  <a:close/>
                  <a:moveTo>
                    <a:pt x="176467" y="73854"/>
                  </a:moveTo>
                  <a:lnTo>
                    <a:pt x="209348" y="124273"/>
                  </a:lnTo>
                  <a:lnTo>
                    <a:pt x="204152" y="132849"/>
                  </a:lnTo>
                  <a:lnTo>
                    <a:pt x="205117" y="134327"/>
                  </a:lnTo>
                  <a:lnTo>
                    <a:pt x="229834" y="118359"/>
                  </a:lnTo>
                  <a:lnTo>
                    <a:pt x="228869" y="116880"/>
                  </a:lnTo>
                  <a:lnTo>
                    <a:pt x="218997" y="118063"/>
                  </a:lnTo>
                  <a:lnTo>
                    <a:pt x="186116" y="67644"/>
                  </a:lnTo>
                  <a:lnTo>
                    <a:pt x="191237" y="59142"/>
                  </a:lnTo>
                  <a:lnTo>
                    <a:pt x="190272" y="57664"/>
                  </a:lnTo>
                  <a:lnTo>
                    <a:pt x="165556" y="73632"/>
                  </a:lnTo>
                  <a:lnTo>
                    <a:pt x="166521" y="75111"/>
                  </a:lnTo>
                  <a:lnTo>
                    <a:pt x="176467" y="73854"/>
                  </a:lnTo>
                  <a:close/>
                  <a:moveTo>
                    <a:pt x="278451" y="19369"/>
                  </a:moveTo>
                  <a:lnTo>
                    <a:pt x="278005" y="17669"/>
                  </a:lnTo>
                  <a:lnTo>
                    <a:pt x="307695" y="10646"/>
                  </a:lnTo>
                  <a:lnTo>
                    <a:pt x="308140" y="12346"/>
                  </a:lnTo>
                  <a:lnTo>
                    <a:pt x="299382" y="18926"/>
                  </a:lnTo>
                  <a:lnTo>
                    <a:pt x="313410" y="77551"/>
                  </a:lnTo>
                  <a:lnTo>
                    <a:pt x="338795" y="71562"/>
                  </a:lnTo>
                  <a:lnTo>
                    <a:pt x="342061" y="51380"/>
                  </a:lnTo>
                  <a:lnTo>
                    <a:pt x="343768" y="50936"/>
                  </a:lnTo>
                  <a:lnTo>
                    <a:pt x="349558" y="75185"/>
                  </a:lnTo>
                  <a:lnTo>
                    <a:pt x="294929" y="88122"/>
                  </a:lnTo>
                  <a:lnTo>
                    <a:pt x="294483" y="86422"/>
                  </a:lnTo>
                  <a:lnTo>
                    <a:pt x="302128" y="80064"/>
                  </a:lnTo>
                  <a:lnTo>
                    <a:pt x="288174" y="21587"/>
                  </a:lnTo>
                  <a:lnTo>
                    <a:pt x="278451" y="19369"/>
                  </a:lnTo>
                  <a:close/>
                  <a:moveTo>
                    <a:pt x="326400" y="806038"/>
                  </a:moveTo>
                  <a:lnTo>
                    <a:pt x="301015" y="800124"/>
                  </a:lnTo>
                  <a:lnTo>
                    <a:pt x="314821" y="741499"/>
                  </a:lnTo>
                  <a:lnTo>
                    <a:pt x="325583" y="739503"/>
                  </a:lnTo>
                  <a:lnTo>
                    <a:pt x="325954" y="737802"/>
                  </a:lnTo>
                  <a:lnTo>
                    <a:pt x="296265" y="730853"/>
                  </a:lnTo>
                  <a:lnTo>
                    <a:pt x="295893" y="732554"/>
                  </a:lnTo>
                  <a:lnTo>
                    <a:pt x="303539" y="738837"/>
                  </a:lnTo>
                  <a:lnTo>
                    <a:pt x="289807" y="797388"/>
                  </a:lnTo>
                  <a:lnTo>
                    <a:pt x="280084" y="799606"/>
                  </a:lnTo>
                  <a:lnTo>
                    <a:pt x="279713" y="801307"/>
                  </a:lnTo>
                  <a:lnTo>
                    <a:pt x="334416" y="814096"/>
                  </a:lnTo>
                  <a:lnTo>
                    <a:pt x="340131" y="789848"/>
                  </a:lnTo>
                  <a:lnTo>
                    <a:pt x="338424" y="789478"/>
                  </a:lnTo>
                  <a:lnTo>
                    <a:pt x="326474" y="806112"/>
                  </a:lnTo>
                  <a:close/>
                  <a:moveTo>
                    <a:pt x="511812" y="731814"/>
                  </a:moveTo>
                  <a:lnTo>
                    <a:pt x="512109" y="733515"/>
                  </a:lnTo>
                  <a:lnTo>
                    <a:pt x="505503" y="738690"/>
                  </a:lnTo>
                  <a:lnTo>
                    <a:pt x="496893" y="808478"/>
                  </a:lnTo>
                  <a:lnTo>
                    <a:pt x="492439" y="809291"/>
                  </a:lnTo>
                  <a:lnTo>
                    <a:pt x="463714" y="760942"/>
                  </a:lnTo>
                  <a:lnTo>
                    <a:pt x="462972" y="761090"/>
                  </a:lnTo>
                  <a:lnTo>
                    <a:pt x="452432" y="816314"/>
                  </a:lnTo>
                  <a:lnTo>
                    <a:pt x="448127" y="817053"/>
                  </a:lnTo>
                  <a:lnTo>
                    <a:pt x="416211" y="754510"/>
                  </a:lnTo>
                  <a:lnTo>
                    <a:pt x="407230" y="751997"/>
                  </a:lnTo>
                  <a:lnTo>
                    <a:pt x="406933" y="750296"/>
                  </a:lnTo>
                  <a:lnTo>
                    <a:pt x="436103" y="745121"/>
                  </a:lnTo>
                  <a:lnTo>
                    <a:pt x="436400" y="746822"/>
                  </a:lnTo>
                  <a:lnTo>
                    <a:pt x="427864" y="752440"/>
                  </a:lnTo>
                  <a:lnTo>
                    <a:pt x="449241" y="795688"/>
                  </a:lnTo>
                  <a:lnTo>
                    <a:pt x="449909" y="795540"/>
                  </a:lnTo>
                  <a:lnTo>
                    <a:pt x="459484" y="740390"/>
                  </a:lnTo>
                  <a:lnTo>
                    <a:pt x="464011" y="739577"/>
                  </a:lnTo>
                  <a:lnTo>
                    <a:pt x="492291" y="788074"/>
                  </a:lnTo>
                  <a:lnTo>
                    <a:pt x="492959" y="788074"/>
                  </a:lnTo>
                  <a:lnTo>
                    <a:pt x="498006" y="740168"/>
                  </a:lnTo>
                  <a:lnTo>
                    <a:pt x="488060" y="737655"/>
                  </a:lnTo>
                  <a:lnTo>
                    <a:pt x="487763" y="735954"/>
                  </a:lnTo>
                  <a:lnTo>
                    <a:pt x="511886" y="731740"/>
                  </a:lnTo>
                  <a:close/>
                  <a:moveTo>
                    <a:pt x="193241" y="719246"/>
                  </a:moveTo>
                  <a:cubicBezTo>
                    <a:pt x="183221" y="716437"/>
                    <a:pt x="174463" y="716363"/>
                    <a:pt x="167263" y="717472"/>
                  </a:cubicBezTo>
                  <a:lnTo>
                    <a:pt x="167263" y="717472"/>
                  </a:lnTo>
                  <a:lnTo>
                    <a:pt x="198140" y="697364"/>
                  </a:lnTo>
                  <a:lnTo>
                    <a:pt x="193316" y="719246"/>
                  </a:lnTo>
                  <a:close/>
                  <a:moveTo>
                    <a:pt x="203633" y="723017"/>
                  </a:moveTo>
                  <a:lnTo>
                    <a:pt x="211204" y="687827"/>
                  </a:lnTo>
                  <a:lnTo>
                    <a:pt x="206156" y="684352"/>
                  </a:lnTo>
                  <a:lnTo>
                    <a:pt x="143957" y="724126"/>
                  </a:lnTo>
                  <a:lnTo>
                    <a:pt x="136163" y="723165"/>
                  </a:lnTo>
                  <a:lnTo>
                    <a:pt x="135124" y="724643"/>
                  </a:lnTo>
                  <a:lnTo>
                    <a:pt x="154793" y="738172"/>
                  </a:lnTo>
                  <a:lnTo>
                    <a:pt x="155832" y="736693"/>
                  </a:lnTo>
                  <a:lnTo>
                    <a:pt x="150414" y="728487"/>
                  </a:lnTo>
                  <a:cubicBezTo>
                    <a:pt x="153309" y="726565"/>
                    <a:pt x="169044" y="717324"/>
                    <a:pt x="192054" y="724052"/>
                  </a:cubicBezTo>
                  <a:lnTo>
                    <a:pt x="185745" y="752588"/>
                  </a:lnTo>
                  <a:lnTo>
                    <a:pt x="175502" y="750222"/>
                  </a:lnTo>
                  <a:lnTo>
                    <a:pt x="174463" y="751701"/>
                  </a:lnTo>
                  <a:lnTo>
                    <a:pt x="198511" y="768261"/>
                  </a:lnTo>
                  <a:lnTo>
                    <a:pt x="199550" y="766782"/>
                  </a:lnTo>
                  <a:lnTo>
                    <a:pt x="195691" y="759315"/>
                  </a:lnTo>
                  <a:lnTo>
                    <a:pt x="202445" y="728044"/>
                  </a:lnTo>
                  <a:cubicBezTo>
                    <a:pt x="205414" y="729449"/>
                    <a:pt x="208457" y="731149"/>
                    <a:pt x="211649" y="733071"/>
                  </a:cubicBezTo>
                  <a:lnTo>
                    <a:pt x="212837" y="727748"/>
                  </a:lnTo>
                  <a:cubicBezTo>
                    <a:pt x="209645" y="725826"/>
                    <a:pt x="206602" y="724274"/>
                    <a:pt x="203633" y="722869"/>
                  </a:cubicBezTo>
                  <a:lnTo>
                    <a:pt x="203633" y="722869"/>
                  </a:lnTo>
                  <a:moveTo>
                    <a:pt x="44422" y="467004"/>
                  </a:moveTo>
                  <a:cubicBezTo>
                    <a:pt x="44645" y="473362"/>
                    <a:pt x="39597" y="478684"/>
                    <a:pt x="33214" y="478906"/>
                  </a:cubicBezTo>
                  <a:cubicBezTo>
                    <a:pt x="26831" y="479128"/>
                    <a:pt x="21487" y="474101"/>
                    <a:pt x="21264" y="467743"/>
                  </a:cubicBezTo>
                  <a:cubicBezTo>
                    <a:pt x="21041" y="461385"/>
                    <a:pt x="26088" y="456062"/>
                    <a:pt x="32472" y="455841"/>
                  </a:cubicBezTo>
                  <a:cubicBezTo>
                    <a:pt x="38855" y="455619"/>
                    <a:pt x="44199" y="460646"/>
                    <a:pt x="44422" y="467004"/>
                  </a:cubicBezTo>
                  <a:moveTo>
                    <a:pt x="67654" y="343470"/>
                  </a:moveTo>
                  <a:cubicBezTo>
                    <a:pt x="70400" y="339478"/>
                    <a:pt x="72404" y="334968"/>
                    <a:pt x="73592" y="329793"/>
                  </a:cubicBezTo>
                  <a:cubicBezTo>
                    <a:pt x="74334" y="326762"/>
                    <a:pt x="74705" y="323509"/>
                    <a:pt x="74705" y="320035"/>
                  </a:cubicBezTo>
                  <a:cubicBezTo>
                    <a:pt x="74705" y="316560"/>
                    <a:pt x="74408" y="313233"/>
                    <a:pt x="73815" y="309907"/>
                  </a:cubicBezTo>
                  <a:cubicBezTo>
                    <a:pt x="73221" y="306580"/>
                    <a:pt x="72256" y="303697"/>
                    <a:pt x="70846" y="301109"/>
                  </a:cubicBezTo>
                  <a:lnTo>
                    <a:pt x="53923" y="297117"/>
                  </a:lnTo>
                  <a:lnTo>
                    <a:pt x="50954" y="288541"/>
                  </a:lnTo>
                  <a:lnTo>
                    <a:pt x="49246" y="288098"/>
                  </a:lnTo>
                  <a:lnTo>
                    <a:pt x="42566" y="316264"/>
                  </a:lnTo>
                  <a:lnTo>
                    <a:pt x="44273" y="316708"/>
                  </a:lnTo>
                  <a:lnTo>
                    <a:pt x="50954" y="308206"/>
                  </a:lnTo>
                  <a:lnTo>
                    <a:pt x="69287" y="312494"/>
                  </a:lnTo>
                  <a:cubicBezTo>
                    <a:pt x="69510" y="314712"/>
                    <a:pt x="69510" y="316930"/>
                    <a:pt x="69287" y="319000"/>
                  </a:cubicBezTo>
                  <a:cubicBezTo>
                    <a:pt x="69064" y="321070"/>
                    <a:pt x="68693" y="323140"/>
                    <a:pt x="68174" y="325210"/>
                  </a:cubicBezTo>
                  <a:cubicBezTo>
                    <a:pt x="66912" y="330385"/>
                    <a:pt x="64537" y="334746"/>
                    <a:pt x="60900" y="338295"/>
                  </a:cubicBezTo>
                  <a:cubicBezTo>
                    <a:pt x="57263" y="341844"/>
                    <a:pt x="52735" y="344283"/>
                    <a:pt x="47242" y="345614"/>
                  </a:cubicBezTo>
                  <a:cubicBezTo>
                    <a:pt x="41750" y="346945"/>
                    <a:pt x="35515" y="346797"/>
                    <a:pt x="28538" y="345170"/>
                  </a:cubicBezTo>
                  <a:cubicBezTo>
                    <a:pt x="23045" y="343840"/>
                    <a:pt x="18443" y="341548"/>
                    <a:pt x="14658" y="338221"/>
                  </a:cubicBezTo>
                  <a:cubicBezTo>
                    <a:pt x="10947" y="334894"/>
                    <a:pt x="8349" y="330828"/>
                    <a:pt x="6864" y="326097"/>
                  </a:cubicBezTo>
                  <a:cubicBezTo>
                    <a:pt x="5454" y="321365"/>
                    <a:pt x="5306" y="316412"/>
                    <a:pt x="6568" y="311163"/>
                  </a:cubicBezTo>
                  <a:cubicBezTo>
                    <a:pt x="7161" y="308502"/>
                    <a:pt x="8126" y="306284"/>
                    <a:pt x="9314" y="304510"/>
                  </a:cubicBezTo>
                  <a:cubicBezTo>
                    <a:pt x="10501" y="302662"/>
                    <a:pt x="12357" y="300592"/>
                    <a:pt x="14881" y="298226"/>
                  </a:cubicBezTo>
                  <a:lnTo>
                    <a:pt x="29577" y="293568"/>
                  </a:lnTo>
                  <a:lnTo>
                    <a:pt x="29948" y="291868"/>
                  </a:lnTo>
                  <a:lnTo>
                    <a:pt x="11763" y="288246"/>
                  </a:lnTo>
                  <a:cubicBezTo>
                    <a:pt x="10279" y="290020"/>
                    <a:pt x="8943" y="291868"/>
                    <a:pt x="7607" y="293790"/>
                  </a:cubicBezTo>
                  <a:cubicBezTo>
                    <a:pt x="6345" y="295712"/>
                    <a:pt x="5157" y="297930"/>
                    <a:pt x="4118" y="300444"/>
                  </a:cubicBezTo>
                  <a:cubicBezTo>
                    <a:pt x="3079" y="302957"/>
                    <a:pt x="2114" y="306136"/>
                    <a:pt x="1149" y="309907"/>
                  </a:cubicBezTo>
                  <a:cubicBezTo>
                    <a:pt x="-113" y="315155"/>
                    <a:pt x="-335" y="320330"/>
                    <a:pt x="481" y="325431"/>
                  </a:cubicBezTo>
                  <a:cubicBezTo>
                    <a:pt x="1298" y="330533"/>
                    <a:pt x="3005" y="335190"/>
                    <a:pt x="5603" y="339626"/>
                  </a:cubicBezTo>
                  <a:cubicBezTo>
                    <a:pt x="8200" y="343987"/>
                    <a:pt x="11615" y="347758"/>
                    <a:pt x="15771" y="350863"/>
                  </a:cubicBezTo>
                  <a:cubicBezTo>
                    <a:pt x="19928" y="353968"/>
                    <a:pt x="24752" y="356186"/>
                    <a:pt x="30245" y="357516"/>
                  </a:cubicBezTo>
                  <a:cubicBezTo>
                    <a:pt x="35218" y="358699"/>
                    <a:pt x="40043" y="358847"/>
                    <a:pt x="44719" y="358034"/>
                  </a:cubicBezTo>
                  <a:cubicBezTo>
                    <a:pt x="49395" y="357221"/>
                    <a:pt x="53626" y="355594"/>
                    <a:pt x="57485" y="353081"/>
                  </a:cubicBezTo>
                  <a:cubicBezTo>
                    <a:pt x="61345" y="350641"/>
                    <a:pt x="64685" y="347388"/>
                    <a:pt x="67431" y="343396"/>
                  </a:cubicBezTo>
                  <a:moveTo>
                    <a:pt x="128073" y="612420"/>
                  </a:moveTo>
                  <a:cubicBezTo>
                    <a:pt x="128592" y="614638"/>
                    <a:pt x="128963" y="616930"/>
                    <a:pt x="129186" y="619222"/>
                  </a:cubicBezTo>
                  <a:lnTo>
                    <a:pt x="114044" y="629793"/>
                  </a:lnTo>
                  <a:lnTo>
                    <a:pt x="113079" y="628315"/>
                  </a:lnTo>
                  <a:lnTo>
                    <a:pt x="119834" y="614490"/>
                  </a:lnTo>
                  <a:cubicBezTo>
                    <a:pt x="119834" y="611090"/>
                    <a:pt x="119611" y="608280"/>
                    <a:pt x="119091" y="606210"/>
                  </a:cubicBezTo>
                  <a:cubicBezTo>
                    <a:pt x="118572" y="604066"/>
                    <a:pt x="117607" y="601923"/>
                    <a:pt x="116122" y="599631"/>
                  </a:cubicBezTo>
                  <a:cubicBezTo>
                    <a:pt x="113153" y="595121"/>
                    <a:pt x="109442" y="591720"/>
                    <a:pt x="105063" y="589503"/>
                  </a:cubicBezTo>
                  <a:cubicBezTo>
                    <a:pt x="100684" y="587285"/>
                    <a:pt x="95933" y="586398"/>
                    <a:pt x="90886" y="586767"/>
                  </a:cubicBezTo>
                  <a:cubicBezTo>
                    <a:pt x="85839" y="587137"/>
                    <a:pt x="81014" y="588837"/>
                    <a:pt x="76264" y="591942"/>
                  </a:cubicBezTo>
                  <a:cubicBezTo>
                    <a:pt x="70252" y="595787"/>
                    <a:pt x="65873" y="600222"/>
                    <a:pt x="63052" y="605101"/>
                  </a:cubicBezTo>
                  <a:cubicBezTo>
                    <a:pt x="60232" y="609981"/>
                    <a:pt x="58821" y="614934"/>
                    <a:pt x="58970" y="620035"/>
                  </a:cubicBezTo>
                  <a:cubicBezTo>
                    <a:pt x="59044" y="625062"/>
                    <a:pt x="60603" y="629867"/>
                    <a:pt x="63497" y="634303"/>
                  </a:cubicBezTo>
                  <a:cubicBezTo>
                    <a:pt x="64685" y="636077"/>
                    <a:pt x="65947" y="637778"/>
                    <a:pt x="67283" y="639404"/>
                  </a:cubicBezTo>
                  <a:cubicBezTo>
                    <a:pt x="68619" y="641031"/>
                    <a:pt x="70178" y="642509"/>
                    <a:pt x="71959" y="643914"/>
                  </a:cubicBezTo>
                  <a:lnTo>
                    <a:pt x="87769" y="633638"/>
                  </a:lnTo>
                  <a:lnTo>
                    <a:pt x="86210" y="622992"/>
                  </a:lnTo>
                  <a:lnTo>
                    <a:pt x="87695" y="622031"/>
                  </a:lnTo>
                  <a:lnTo>
                    <a:pt x="103579" y="646279"/>
                  </a:lnTo>
                  <a:lnTo>
                    <a:pt x="102094" y="647241"/>
                  </a:lnTo>
                  <a:lnTo>
                    <a:pt x="93855" y="643470"/>
                  </a:lnTo>
                  <a:lnTo>
                    <a:pt x="79233" y="652933"/>
                  </a:lnTo>
                  <a:cubicBezTo>
                    <a:pt x="76412" y="652120"/>
                    <a:pt x="73592" y="650789"/>
                    <a:pt x="70771" y="649015"/>
                  </a:cubicBezTo>
                  <a:cubicBezTo>
                    <a:pt x="67951" y="647241"/>
                    <a:pt x="65279" y="645023"/>
                    <a:pt x="62829" y="642657"/>
                  </a:cubicBezTo>
                  <a:cubicBezTo>
                    <a:pt x="60306" y="640291"/>
                    <a:pt x="58228" y="637704"/>
                    <a:pt x="56520" y="635116"/>
                  </a:cubicBezTo>
                  <a:cubicBezTo>
                    <a:pt x="53626" y="630681"/>
                    <a:pt x="51696" y="626171"/>
                    <a:pt x="50731" y="621440"/>
                  </a:cubicBezTo>
                  <a:cubicBezTo>
                    <a:pt x="49766" y="616708"/>
                    <a:pt x="49692" y="612125"/>
                    <a:pt x="50582" y="607615"/>
                  </a:cubicBezTo>
                  <a:cubicBezTo>
                    <a:pt x="51473" y="603105"/>
                    <a:pt x="53180" y="598892"/>
                    <a:pt x="55778" y="594973"/>
                  </a:cubicBezTo>
                  <a:cubicBezTo>
                    <a:pt x="58376" y="591055"/>
                    <a:pt x="61865" y="587728"/>
                    <a:pt x="66170" y="584919"/>
                  </a:cubicBezTo>
                  <a:cubicBezTo>
                    <a:pt x="70920" y="581814"/>
                    <a:pt x="75819" y="579892"/>
                    <a:pt x="81014" y="579005"/>
                  </a:cubicBezTo>
                  <a:cubicBezTo>
                    <a:pt x="86136" y="578192"/>
                    <a:pt x="91257" y="578266"/>
                    <a:pt x="96230" y="579448"/>
                  </a:cubicBezTo>
                  <a:cubicBezTo>
                    <a:pt x="101203" y="580557"/>
                    <a:pt x="105805" y="582627"/>
                    <a:pt x="110036" y="585511"/>
                  </a:cubicBezTo>
                  <a:cubicBezTo>
                    <a:pt x="114267" y="588468"/>
                    <a:pt x="117904" y="592164"/>
                    <a:pt x="120873" y="596674"/>
                  </a:cubicBezTo>
                  <a:cubicBezTo>
                    <a:pt x="123025" y="599927"/>
                    <a:pt x="124658" y="602810"/>
                    <a:pt x="125697" y="605323"/>
                  </a:cubicBezTo>
                  <a:cubicBezTo>
                    <a:pt x="126811" y="607837"/>
                    <a:pt x="127627" y="610203"/>
                    <a:pt x="128147" y="612494"/>
                  </a:cubicBezTo>
                  <a:moveTo>
                    <a:pt x="602142" y="738763"/>
                  </a:moveTo>
                  <a:lnTo>
                    <a:pt x="602142" y="738763"/>
                  </a:lnTo>
                  <a:lnTo>
                    <a:pt x="594497" y="702834"/>
                  </a:lnTo>
                  <a:lnTo>
                    <a:pt x="613276" y="715328"/>
                  </a:lnTo>
                  <a:cubicBezTo>
                    <a:pt x="606967" y="723534"/>
                    <a:pt x="603775" y="731740"/>
                    <a:pt x="602142" y="738763"/>
                  </a:cubicBezTo>
                  <a:moveTo>
                    <a:pt x="651798" y="727526"/>
                  </a:moveTo>
                  <a:lnTo>
                    <a:pt x="625004" y="709858"/>
                  </a:lnTo>
                  <a:lnTo>
                    <a:pt x="625004" y="709858"/>
                  </a:lnTo>
                  <a:cubicBezTo>
                    <a:pt x="627379" y="707640"/>
                    <a:pt x="630051" y="705348"/>
                    <a:pt x="633094" y="703130"/>
                  </a:cubicBezTo>
                  <a:lnTo>
                    <a:pt x="628566" y="700173"/>
                  </a:lnTo>
                  <a:cubicBezTo>
                    <a:pt x="625597" y="702465"/>
                    <a:pt x="622999" y="704683"/>
                    <a:pt x="620624" y="706974"/>
                  </a:cubicBezTo>
                  <a:lnTo>
                    <a:pt x="620624" y="706974"/>
                  </a:lnTo>
                  <a:lnTo>
                    <a:pt x="590489" y="687162"/>
                  </a:lnTo>
                  <a:lnTo>
                    <a:pt x="585442" y="690562"/>
                  </a:lnTo>
                  <a:lnTo>
                    <a:pt x="600064" y="762716"/>
                  </a:lnTo>
                  <a:lnTo>
                    <a:pt x="596353" y="769591"/>
                  </a:lnTo>
                  <a:lnTo>
                    <a:pt x="597318" y="771070"/>
                  </a:lnTo>
                  <a:lnTo>
                    <a:pt x="617136" y="757689"/>
                  </a:lnTo>
                  <a:lnTo>
                    <a:pt x="616171" y="756211"/>
                  </a:lnTo>
                  <a:lnTo>
                    <a:pt x="606522" y="758280"/>
                  </a:lnTo>
                  <a:cubicBezTo>
                    <a:pt x="605779" y="754880"/>
                    <a:pt x="602811" y="736989"/>
                    <a:pt x="617507" y="717990"/>
                  </a:cubicBezTo>
                  <a:lnTo>
                    <a:pt x="641927" y="734254"/>
                  </a:lnTo>
                  <a:lnTo>
                    <a:pt x="636063" y="742903"/>
                  </a:lnTo>
                  <a:lnTo>
                    <a:pt x="637028" y="744382"/>
                  </a:lnTo>
                  <a:lnTo>
                    <a:pt x="661225" y="728044"/>
                  </a:lnTo>
                  <a:lnTo>
                    <a:pt x="660260" y="726565"/>
                  </a:lnTo>
                  <a:lnTo>
                    <a:pt x="651873" y="727379"/>
                  </a:lnTo>
                  <a:close/>
                  <a:moveTo>
                    <a:pt x="103207" y="181420"/>
                  </a:moveTo>
                  <a:lnTo>
                    <a:pt x="81386" y="175727"/>
                  </a:lnTo>
                  <a:lnTo>
                    <a:pt x="100313" y="207220"/>
                  </a:lnTo>
                  <a:lnTo>
                    <a:pt x="100313" y="207220"/>
                  </a:lnTo>
                  <a:cubicBezTo>
                    <a:pt x="99496" y="199976"/>
                    <a:pt x="99942" y="191252"/>
                    <a:pt x="103133" y="181420"/>
                  </a:cubicBezTo>
                  <a:moveTo>
                    <a:pt x="106176" y="230582"/>
                  </a:moveTo>
                  <a:lnTo>
                    <a:pt x="68767" y="167078"/>
                  </a:lnTo>
                  <a:lnTo>
                    <a:pt x="72404" y="162198"/>
                  </a:lnTo>
                  <a:lnTo>
                    <a:pt x="107364" y="171144"/>
                  </a:lnTo>
                  <a:lnTo>
                    <a:pt x="107364" y="171144"/>
                  </a:lnTo>
                  <a:cubicBezTo>
                    <a:pt x="108848" y="168186"/>
                    <a:pt x="110556" y="165229"/>
                    <a:pt x="112634" y="162124"/>
                  </a:cubicBezTo>
                  <a:lnTo>
                    <a:pt x="117904" y="163455"/>
                  </a:lnTo>
                  <a:cubicBezTo>
                    <a:pt x="115826" y="166486"/>
                    <a:pt x="113970" y="169517"/>
                    <a:pt x="112485" y="172400"/>
                  </a:cubicBezTo>
                  <a:lnTo>
                    <a:pt x="112485" y="172400"/>
                  </a:lnTo>
                  <a:lnTo>
                    <a:pt x="143585" y="180385"/>
                  </a:lnTo>
                  <a:lnTo>
                    <a:pt x="151230" y="176836"/>
                  </a:lnTo>
                  <a:lnTo>
                    <a:pt x="152641" y="177871"/>
                  </a:lnTo>
                  <a:lnTo>
                    <a:pt x="135050" y="201158"/>
                  </a:lnTo>
                  <a:lnTo>
                    <a:pt x="133639" y="200123"/>
                  </a:lnTo>
                  <a:lnTo>
                    <a:pt x="136386" y="190069"/>
                  </a:lnTo>
                  <a:lnTo>
                    <a:pt x="108032" y="182602"/>
                  </a:lnTo>
                  <a:lnTo>
                    <a:pt x="108032" y="182602"/>
                  </a:lnTo>
                  <a:cubicBezTo>
                    <a:pt x="100387" y="205298"/>
                    <a:pt x="108997" y="221267"/>
                    <a:pt x="110853" y="224224"/>
                  </a:cubicBezTo>
                  <a:lnTo>
                    <a:pt x="119314" y="219197"/>
                  </a:lnTo>
                  <a:lnTo>
                    <a:pt x="120724" y="220232"/>
                  </a:lnTo>
                  <a:lnTo>
                    <a:pt x="106325" y="239305"/>
                  </a:lnTo>
                  <a:lnTo>
                    <a:pt x="104915" y="238270"/>
                  </a:lnTo>
                  <a:lnTo>
                    <a:pt x="106176" y="230508"/>
                  </a:lnTo>
                  <a:close/>
                  <a:moveTo>
                    <a:pt x="641036" y="168408"/>
                  </a:moveTo>
                  <a:lnTo>
                    <a:pt x="638067" y="158650"/>
                  </a:lnTo>
                  <a:lnTo>
                    <a:pt x="681785" y="138393"/>
                  </a:lnTo>
                  <a:lnTo>
                    <a:pt x="682230" y="138911"/>
                  </a:lnTo>
                  <a:lnTo>
                    <a:pt x="655064" y="187999"/>
                  </a:lnTo>
                  <a:lnTo>
                    <a:pt x="658108" y="191474"/>
                  </a:lnTo>
                  <a:lnTo>
                    <a:pt x="710510" y="171291"/>
                  </a:lnTo>
                  <a:lnTo>
                    <a:pt x="710955" y="171809"/>
                  </a:lnTo>
                  <a:lnTo>
                    <a:pt x="684680" y="212248"/>
                  </a:lnTo>
                  <a:lnTo>
                    <a:pt x="675476" y="207886"/>
                  </a:lnTo>
                  <a:lnTo>
                    <a:pt x="674140" y="208995"/>
                  </a:lnTo>
                  <a:lnTo>
                    <a:pt x="693587" y="231247"/>
                  </a:lnTo>
                  <a:lnTo>
                    <a:pt x="694923" y="230138"/>
                  </a:lnTo>
                  <a:lnTo>
                    <a:pt x="692473" y="221193"/>
                  </a:lnTo>
                  <a:lnTo>
                    <a:pt x="729882" y="161829"/>
                  </a:lnTo>
                  <a:lnTo>
                    <a:pt x="726988" y="158502"/>
                  </a:lnTo>
                  <a:lnTo>
                    <a:pt x="674066" y="177871"/>
                  </a:lnTo>
                  <a:lnTo>
                    <a:pt x="673546" y="177280"/>
                  </a:lnTo>
                  <a:lnTo>
                    <a:pt x="700341" y="127970"/>
                  </a:lnTo>
                  <a:lnTo>
                    <a:pt x="697372" y="124569"/>
                  </a:lnTo>
                  <a:lnTo>
                    <a:pt x="632871" y="153105"/>
                  </a:lnTo>
                  <a:lnTo>
                    <a:pt x="625078" y="150148"/>
                  </a:lnTo>
                  <a:lnTo>
                    <a:pt x="623742" y="151331"/>
                  </a:lnTo>
                  <a:lnTo>
                    <a:pt x="639774" y="169739"/>
                  </a:lnTo>
                  <a:lnTo>
                    <a:pt x="641110" y="168556"/>
                  </a:lnTo>
                  <a:close/>
                  <a:moveTo>
                    <a:pt x="569113" y="116437"/>
                  </a:moveTo>
                  <a:lnTo>
                    <a:pt x="542912" y="103056"/>
                  </a:lnTo>
                  <a:lnTo>
                    <a:pt x="543728" y="101503"/>
                  </a:lnTo>
                  <a:lnTo>
                    <a:pt x="553748" y="101725"/>
                  </a:lnTo>
                  <a:lnTo>
                    <a:pt x="581360" y="48275"/>
                  </a:lnTo>
                  <a:lnTo>
                    <a:pt x="575348" y="40291"/>
                  </a:lnTo>
                  <a:lnTo>
                    <a:pt x="576164" y="38738"/>
                  </a:lnTo>
                  <a:lnTo>
                    <a:pt x="602291" y="52119"/>
                  </a:lnTo>
                  <a:lnTo>
                    <a:pt x="601475" y="53672"/>
                  </a:lnTo>
                  <a:lnTo>
                    <a:pt x="591528" y="53524"/>
                  </a:lnTo>
                  <a:lnTo>
                    <a:pt x="563917" y="106974"/>
                  </a:lnTo>
                  <a:lnTo>
                    <a:pt x="569855" y="114958"/>
                  </a:lnTo>
                  <a:lnTo>
                    <a:pt x="569039" y="116511"/>
                  </a:lnTo>
                  <a:close/>
                  <a:moveTo>
                    <a:pt x="478782" y="54781"/>
                  </a:moveTo>
                  <a:lnTo>
                    <a:pt x="477000" y="54559"/>
                  </a:lnTo>
                  <a:lnTo>
                    <a:pt x="466609" y="72154"/>
                  </a:lnTo>
                  <a:lnTo>
                    <a:pt x="440705" y="68605"/>
                  </a:lnTo>
                  <a:lnTo>
                    <a:pt x="449018" y="8945"/>
                  </a:lnTo>
                  <a:lnTo>
                    <a:pt x="459558" y="5988"/>
                  </a:lnTo>
                  <a:lnTo>
                    <a:pt x="459780" y="4214"/>
                  </a:lnTo>
                  <a:lnTo>
                    <a:pt x="429571" y="0"/>
                  </a:lnTo>
                  <a:lnTo>
                    <a:pt x="429349" y="1774"/>
                  </a:lnTo>
                  <a:lnTo>
                    <a:pt x="437587" y="7319"/>
                  </a:lnTo>
                  <a:lnTo>
                    <a:pt x="429274" y="66905"/>
                  </a:lnTo>
                  <a:lnTo>
                    <a:pt x="419848" y="70010"/>
                  </a:lnTo>
                  <a:lnTo>
                    <a:pt x="419625" y="71784"/>
                  </a:lnTo>
                  <a:lnTo>
                    <a:pt x="475293" y="79473"/>
                  </a:lnTo>
                  <a:lnTo>
                    <a:pt x="478708" y="54781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 111">
              <a:extLst>
                <a:ext uri="{FF2B5EF4-FFF2-40B4-BE49-F238E27FC236}">
                  <a16:creationId xmlns:a16="http://schemas.microsoft.com/office/drawing/2014/main" id="{FD0A71EC-D067-7824-A779-C6AF9719F045}"/>
                </a:ext>
              </a:extLst>
            </p:cNvPr>
            <p:cNvSpPr/>
            <p:nvPr/>
          </p:nvSpPr>
          <p:spPr>
            <a:xfrm>
              <a:off x="1139771" y="1143024"/>
              <a:ext cx="259042" cy="239157"/>
            </a:xfrm>
            <a:custGeom>
              <a:avLst/>
              <a:gdLst>
                <a:gd name="connsiteX0" fmla="*/ 85432 w 259042"/>
                <a:gd name="connsiteY0" fmla="*/ 86792 h 239157"/>
                <a:gd name="connsiteX1" fmla="*/ 257855 w 259042"/>
                <a:gd name="connsiteY1" fmla="*/ 10572 h 239157"/>
                <a:gd name="connsiteX2" fmla="*/ 259042 w 259042"/>
                <a:gd name="connsiteY2" fmla="*/ 0 h 239157"/>
                <a:gd name="connsiteX3" fmla="*/ 0 w 259042"/>
                <a:gd name="connsiteY3" fmla="*/ 239157 h 239157"/>
                <a:gd name="connsiteX4" fmla="*/ 10614 w 259042"/>
                <a:gd name="connsiteY4" fmla="*/ 239157 h 239157"/>
                <a:gd name="connsiteX5" fmla="*/ 85432 w 259042"/>
                <a:gd name="connsiteY5" fmla="*/ 86866 h 239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9042" h="239157">
                  <a:moveTo>
                    <a:pt x="85432" y="86792"/>
                  </a:moveTo>
                  <a:cubicBezTo>
                    <a:pt x="131896" y="40513"/>
                    <a:pt x="192686" y="13751"/>
                    <a:pt x="257855" y="10572"/>
                  </a:cubicBezTo>
                  <a:cubicBezTo>
                    <a:pt x="258300" y="7393"/>
                    <a:pt x="258671" y="3918"/>
                    <a:pt x="259042" y="0"/>
                  </a:cubicBezTo>
                  <a:cubicBezTo>
                    <a:pt x="124771" y="5766"/>
                    <a:pt x="15661" y="108157"/>
                    <a:pt x="0" y="239157"/>
                  </a:cubicBezTo>
                  <a:lnTo>
                    <a:pt x="10614" y="239157"/>
                  </a:lnTo>
                  <a:cubicBezTo>
                    <a:pt x="17740" y="181641"/>
                    <a:pt x="43644" y="128487"/>
                    <a:pt x="85432" y="8686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 112">
              <a:extLst>
                <a:ext uri="{FF2B5EF4-FFF2-40B4-BE49-F238E27FC236}">
                  <a16:creationId xmlns:a16="http://schemas.microsoft.com/office/drawing/2014/main" id="{A2E0D322-E24A-C9A9-FB17-B1922CB07A94}"/>
                </a:ext>
              </a:extLst>
            </p:cNvPr>
            <p:cNvSpPr/>
            <p:nvPr/>
          </p:nvSpPr>
          <p:spPr>
            <a:xfrm>
              <a:off x="1137767" y="1394749"/>
              <a:ext cx="91073" cy="27501"/>
            </a:xfrm>
            <a:custGeom>
              <a:avLst/>
              <a:gdLst>
                <a:gd name="connsiteX0" fmla="*/ 91073 w 91073"/>
                <a:gd name="connsiteY0" fmla="*/ 0 h 27501"/>
                <a:gd name="connsiteX1" fmla="*/ 742 w 91073"/>
                <a:gd name="connsiteY1" fmla="*/ 0 h 27501"/>
                <a:gd name="connsiteX2" fmla="*/ 0 w 91073"/>
                <a:gd name="connsiteY2" fmla="*/ 19961 h 27501"/>
                <a:gd name="connsiteX3" fmla="*/ 74 w 91073"/>
                <a:gd name="connsiteY3" fmla="*/ 27501 h 27501"/>
                <a:gd name="connsiteX4" fmla="*/ 90999 w 91073"/>
                <a:gd name="connsiteY4" fmla="*/ 27501 h 27501"/>
                <a:gd name="connsiteX5" fmla="*/ 90999 w 91073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073" h="27501">
                  <a:moveTo>
                    <a:pt x="91073" y="0"/>
                  </a:moveTo>
                  <a:lnTo>
                    <a:pt x="742" y="0"/>
                  </a:lnTo>
                  <a:cubicBezTo>
                    <a:pt x="297" y="6580"/>
                    <a:pt x="0" y="13233"/>
                    <a:pt x="0" y="19961"/>
                  </a:cubicBezTo>
                  <a:cubicBezTo>
                    <a:pt x="0" y="22474"/>
                    <a:pt x="0" y="24988"/>
                    <a:pt x="74" y="27501"/>
                  </a:cubicBezTo>
                  <a:lnTo>
                    <a:pt x="90999" y="27501"/>
                  </a:lnTo>
                  <a:lnTo>
                    <a:pt x="90999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 113">
              <a:extLst>
                <a:ext uri="{FF2B5EF4-FFF2-40B4-BE49-F238E27FC236}">
                  <a16:creationId xmlns:a16="http://schemas.microsoft.com/office/drawing/2014/main" id="{045F08A1-4FE4-2C13-0FEB-A89E37D98F94}"/>
                </a:ext>
              </a:extLst>
            </p:cNvPr>
            <p:cNvSpPr/>
            <p:nvPr/>
          </p:nvSpPr>
          <p:spPr>
            <a:xfrm>
              <a:off x="1360514" y="1142728"/>
              <a:ext cx="100796" cy="82725"/>
            </a:xfrm>
            <a:custGeom>
              <a:avLst/>
              <a:gdLst>
                <a:gd name="connsiteX0" fmla="*/ 0 w 100796"/>
                <a:gd name="connsiteY0" fmla="*/ 82726 h 82725"/>
                <a:gd name="connsiteX1" fmla="*/ 24791 w 100796"/>
                <a:gd name="connsiteY1" fmla="*/ 73706 h 82725"/>
                <a:gd name="connsiteX2" fmla="*/ 76006 w 100796"/>
                <a:gd name="connsiteY2" fmla="*/ 73706 h 82725"/>
                <a:gd name="connsiteX3" fmla="*/ 100796 w 100796"/>
                <a:gd name="connsiteY3" fmla="*/ 82726 h 82725"/>
                <a:gd name="connsiteX4" fmla="*/ 63684 w 100796"/>
                <a:gd name="connsiteY4" fmla="*/ 45096 h 82725"/>
                <a:gd name="connsiteX5" fmla="*/ 51289 w 100796"/>
                <a:gd name="connsiteY5" fmla="*/ 0 h 82725"/>
                <a:gd name="connsiteX6" fmla="*/ 50250 w 100796"/>
                <a:gd name="connsiteY6" fmla="*/ 0 h 82725"/>
                <a:gd name="connsiteX7" fmla="*/ 49508 w 100796"/>
                <a:gd name="connsiteY7" fmla="*/ 0 h 82725"/>
                <a:gd name="connsiteX8" fmla="*/ 37112 w 100796"/>
                <a:gd name="connsiteY8" fmla="*/ 45096 h 82725"/>
                <a:gd name="connsiteX9" fmla="*/ 0 w 100796"/>
                <a:gd name="connsiteY9" fmla="*/ 82726 h 8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0796" h="82725">
                  <a:moveTo>
                    <a:pt x="0" y="82726"/>
                  </a:moveTo>
                  <a:lnTo>
                    <a:pt x="24791" y="73706"/>
                  </a:lnTo>
                  <a:lnTo>
                    <a:pt x="76006" y="73706"/>
                  </a:lnTo>
                  <a:lnTo>
                    <a:pt x="100796" y="82726"/>
                  </a:lnTo>
                  <a:cubicBezTo>
                    <a:pt x="95601" y="59364"/>
                    <a:pt x="78455" y="58477"/>
                    <a:pt x="63684" y="45096"/>
                  </a:cubicBezTo>
                  <a:cubicBezTo>
                    <a:pt x="56113" y="38295"/>
                    <a:pt x="52773" y="17965"/>
                    <a:pt x="51289" y="0"/>
                  </a:cubicBezTo>
                  <a:cubicBezTo>
                    <a:pt x="50918" y="0"/>
                    <a:pt x="50621" y="0"/>
                    <a:pt x="50250" y="0"/>
                  </a:cubicBezTo>
                  <a:cubicBezTo>
                    <a:pt x="50027" y="0"/>
                    <a:pt x="49730" y="0"/>
                    <a:pt x="49508" y="0"/>
                  </a:cubicBezTo>
                  <a:cubicBezTo>
                    <a:pt x="48023" y="17965"/>
                    <a:pt x="44683" y="38221"/>
                    <a:pt x="37112" y="45096"/>
                  </a:cubicBezTo>
                  <a:cubicBezTo>
                    <a:pt x="22341" y="58477"/>
                    <a:pt x="5196" y="59364"/>
                    <a:pt x="0" y="8272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 114">
              <a:extLst>
                <a:ext uri="{FF2B5EF4-FFF2-40B4-BE49-F238E27FC236}">
                  <a16:creationId xmlns:a16="http://schemas.microsoft.com/office/drawing/2014/main" id="{8F5F334D-42B1-BA39-FACA-6FBAEE31832C}"/>
                </a:ext>
              </a:extLst>
            </p:cNvPr>
            <p:cNvSpPr/>
            <p:nvPr/>
          </p:nvSpPr>
          <p:spPr>
            <a:xfrm>
              <a:off x="1423011" y="1143024"/>
              <a:ext cx="258819" cy="239083"/>
            </a:xfrm>
            <a:custGeom>
              <a:avLst/>
              <a:gdLst>
                <a:gd name="connsiteX0" fmla="*/ 173388 w 258819"/>
                <a:gd name="connsiteY0" fmla="*/ 86792 h 239083"/>
                <a:gd name="connsiteX1" fmla="*/ 248206 w 258819"/>
                <a:gd name="connsiteY1" fmla="*/ 239083 h 239083"/>
                <a:gd name="connsiteX2" fmla="*/ 258820 w 258819"/>
                <a:gd name="connsiteY2" fmla="*/ 239083 h 239083"/>
                <a:gd name="connsiteX3" fmla="*/ 0 w 258819"/>
                <a:gd name="connsiteY3" fmla="*/ 0 h 239083"/>
                <a:gd name="connsiteX4" fmla="*/ 1188 w 258819"/>
                <a:gd name="connsiteY4" fmla="*/ 10572 h 239083"/>
                <a:gd name="connsiteX5" fmla="*/ 173313 w 258819"/>
                <a:gd name="connsiteY5" fmla="*/ 86792 h 239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8819" h="239083">
                  <a:moveTo>
                    <a:pt x="173388" y="86792"/>
                  </a:moveTo>
                  <a:cubicBezTo>
                    <a:pt x="215176" y="128413"/>
                    <a:pt x="241080" y="181567"/>
                    <a:pt x="248206" y="239083"/>
                  </a:cubicBezTo>
                  <a:lnTo>
                    <a:pt x="258820" y="239083"/>
                  </a:lnTo>
                  <a:cubicBezTo>
                    <a:pt x="243158" y="108231"/>
                    <a:pt x="134197" y="5914"/>
                    <a:pt x="0" y="0"/>
                  </a:cubicBezTo>
                  <a:cubicBezTo>
                    <a:pt x="371" y="3918"/>
                    <a:pt x="742" y="7467"/>
                    <a:pt x="1188" y="10572"/>
                  </a:cubicBezTo>
                  <a:cubicBezTo>
                    <a:pt x="66208" y="13825"/>
                    <a:pt x="126923" y="40587"/>
                    <a:pt x="173313" y="86792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 115">
              <a:extLst>
                <a:ext uri="{FF2B5EF4-FFF2-40B4-BE49-F238E27FC236}">
                  <a16:creationId xmlns:a16="http://schemas.microsoft.com/office/drawing/2014/main" id="{98337373-B734-1792-DE08-893784AA6B3B}"/>
                </a:ext>
              </a:extLst>
            </p:cNvPr>
            <p:cNvSpPr/>
            <p:nvPr/>
          </p:nvSpPr>
          <p:spPr>
            <a:xfrm>
              <a:off x="1288368" y="1387652"/>
              <a:ext cx="245162" cy="134475"/>
            </a:xfrm>
            <a:custGeom>
              <a:avLst/>
              <a:gdLst>
                <a:gd name="connsiteX0" fmla="*/ 185857 w 245162"/>
                <a:gd name="connsiteY0" fmla="*/ 64835 h 134475"/>
                <a:gd name="connsiteX1" fmla="*/ 194838 w 245162"/>
                <a:gd name="connsiteY1" fmla="*/ 52267 h 134475"/>
                <a:gd name="connsiteX2" fmla="*/ 196620 w 245162"/>
                <a:gd name="connsiteY2" fmla="*/ 51676 h 134475"/>
                <a:gd name="connsiteX3" fmla="*/ 198476 w 245162"/>
                <a:gd name="connsiteY3" fmla="*/ 52267 h 134475"/>
                <a:gd name="connsiteX4" fmla="*/ 207234 w 245162"/>
                <a:gd name="connsiteY4" fmla="*/ 64835 h 134475"/>
                <a:gd name="connsiteX5" fmla="*/ 207234 w 245162"/>
                <a:gd name="connsiteY5" fmla="*/ 118507 h 134475"/>
                <a:gd name="connsiteX6" fmla="*/ 185857 w 245162"/>
                <a:gd name="connsiteY6" fmla="*/ 118507 h 134475"/>
                <a:gd name="connsiteX7" fmla="*/ 185857 w 245162"/>
                <a:gd name="connsiteY7" fmla="*/ 64835 h 134475"/>
                <a:gd name="connsiteX8" fmla="*/ 148448 w 245162"/>
                <a:gd name="connsiteY8" fmla="*/ 119024 h 134475"/>
                <a:gd name="connsiteX9" fmla="*/ 96863 w 245162"/>
                <a:gd name="connsiteY9" fmla="*/ 119024 h 134475"/>
                <a:gd name="connsiteX10" fmla="*/ 96863 w 245162"/>
                <a:gd name="connsiteY10" fmla="*/ 62100 h 134475"/>
                <a:gd name="connsiteX11" fmla="*/ 121208 w 245162"/>
                <a:gd name="connsiteY11" fmla="*/ 27279 h 134475"/>
                <a:gd name="connsiteX12" fmla="*/ 122841 w 245162"/>
                <a:gd name="connsiteY12" fmla="*/ 26836 h 134475"/>
                <a:gd name="connsiteX13" fmla="*/ 124474 w 245162"/>
                <a:gd name="connsiteY13" fmla="*/ 27353 h 134475"/>
                <a:gd name="connsiteX14" fmla="*/ 148523 w 245162"/>
                <a:gd name="connsiteY14" fmla="*/ 62026 h 134475"/>
                <a:gd name="connsiteX15" fmla="*/ 148523 w 245162"/>
                <a:gd name="connsiteY15" fmla="*/ 118950 h 134475"/>
                <a:gd name="connsiteX16" fmla="*/ 59305 w 245162"/>
                <a:gd name="connsiteY16" fmla="*/ 118507 h 134475"/>
                <a:gd name="connsiteX17" fmla="*/ 37929 w 245162"/>
                <a:gd name="connsiteY17" fmla="*/ 118507 h 134475"/>
                <a:gd name="connsiteX18" fmla="*/ 37929 w 245162"/>
                <a:gd name="connsiteY18" fmla="*/ 64835 h 134475"/>
                <a:gd name="connsiteX19" fmla="*/ 46984 w 245162"/>
                <a:gd name="connsiteY19" fmla="*/ 52267 h 134475"/>
                <a:gd name="connsiteX20" fmla="*/ 48840 w 245162"/>
                <a:gd name="connsiteY20" fmla="*/ 51676 h 134475"/>
                <a:gd name="connsiteX21" fmla="*/ 50621 w 245162"/>
                <a:gd name="connsiteY21" fmla="*/ 52267 h 134475"/>
                <a:gd name="connsiteX22" fmla="*/ 59379 w 245162"/>
                <a:gd name="connsiteY22" fmla="*/ 64835 h 134475"/>
                <a:gd name="connsiteX23" fmla="*/ 59379 w 245162"/>
                <a:gd name="connsiteY23" fmla="*/ 118507 h 134475"/>
                <a:gd name="connsiteX24" fmla="*/ 122544 w 245162"/>
                <a:gd name="connsiteY24" fmla="*/ 0 h 134475"/>
                <a:gd name="connsiteX25" fmla="*/ 83651 w 245162"/>
                <a:gd name="connsiteY25" fmla="*/ 27132 h 134475"/>
                <a:gd name="connsiteX26" fmla="*/ 0 w 245162"/>
                <a:gd name="connsiteY26" fmla="*/ 27132 h 134475"/>
                <a:gd name="connsiteX27" fmla="*/ 0 w 245162"/>
                <a:gd name="connsiteY27" fmla="*/ 134475 h 134475"/>
                <a:gd name="connsiteX28" fmla="*/ 245163 w 245162"/>
                <a:gd name="connsiteY28" fmla="*/ 134475 h 134475"/>
                <a:gd name="connsiteX29" fmla="*/ 245163 w 245162"/>
                <a:gd name="connsiteY29" fmla="*/ 27132 h 134475"/>
                <a:gd name="connsiteX30" fmla="*/ 161586 w 245162"/>
                <a:gd name="connsiteY30" fmla="*/ 27132 h 134475"/>
                <a:gd name="connsiteX31" fmla="*/ 122544 w 245162"/>
                <a:gd name="connsiteY31" fmla="*/ 0 h 13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45162" h="134475">
                  <a:moveTo>
                    <a:pt x="185857" y="64835"/>
                  </a:moveTo>
                  <a:cubicBezTo>
                    <a:pt x="185857" y="57146"/>
                    <a:pt x="191721" y="53228"/>
                    <a:pt x="194838" y="52267"/>
                  </a:cubicBezTo>
                  <a:lnTo>
                    <a:pt x="196620" y="51676"/>
                  </a:lnTo>
                  <a:lnTo>
                    <a:pt x="198476" y="52267"/>
                  </a:lnTo>
                  <a:cubicBezTo>
                    <a:pt x="201741" y="53524"/>
                    <a:pt x="207234" y="57442"/>
                    <a:pt x="207234" y="64835"/>
                  </a:cubicBezTo>
                  <a:lnTo>
                    <a:pt x="207234" y="118507"/>
                  </a:lnTo>
                  <a:lnTo>
                    <a:pt x="185857" y="118507"/>
                  </a:lnTo>
                  <a:lnTo>
                    <a:pt x="185857" y="64835"/>
                  </a:lnTo>
                  <a:close/>
                  <a:moveTo>
                    <a:pt x="148448" y="119024"/>
                  </a:moveTo>
                  <a:lnTo>
                    <a:pt x="96863" y="119024"/>
                  </a:lnTo>
                  <a:lnTo>
                    <a:pt x="96863" y="62100"/>
                  </a:lnTo>
                  <a:cubicBezTo>
                    <a:pt x="96863" y="40513"/>
                    <a:pt x="112747" y="29941"/>
                    <a:pt x="121208" y="27279"/>
                  </a:cubicBezTo>
                  <a:lnTo>
                    <a:pt x="122841" y="26836"/>
                  </a:lnTo>
                  <a:lnTo>
                    <a:pt x="124474" y="27353"/>
                  </a:lnTo>
                  <a:cubicBezTo>
                    <a:pt x="125365" y="27649"/>
                    <a:pt x="148523" y="36447"/>
                    <a:pt x="148523" y="62026"/>
                  </a:cubicBezTo>
                  <a:lnTo>
                    <a:pt x="148523" y="118950"/>
                  </a:lnTo>
                  <a:close/>
                  <a:moveTo>
                    <a:pt x="59305" y="118507"/>
                  </a:moveTo>
                  <a:lnTo>
                    <a:pt x="37929" y="118507"/>
                  </a:lnTo>
                  <a:lnTo>
                    <a:pt x="37929" y="64835"/>
                  </a:lnTo>
                  <a:cubicBezTo>
                    <a:pt x="37929" y="57146"/>
                    <a:pt x="43867" y="53228"/>
                    <a:pt x="46984" y="52267"/>
                  </a:cubicBezTo>
                  <a:lnTo>
                    <a:pt x="48840" y="51676"/>
                  </a:lnTo>
                  <a:lnTo>
                    <a:pt x="50621" y="52267"/>
                  </a:lnTo>
                  <a:cubicBezTo>
                    <a:pt x="53887" y="53524"/>
                    <a:pt x="59379" y="57442"/>
                    <a:pt x="59379" y="64835"/>
                  </a:cubicBezTo>
                  <a:lnTo>
                    <a:pt x="59379" y="118507"/>
                  </a:lnTo>
                  <a:close/>
                  <a:moveTo>
                    <a:pt x="122544" y="0"/>
                  </a:moveTo>
                  <a:lnTo>
                    <a:pt x="83651" y="27132"/>
                  </a:lnTo>
                  <a:lnTo>
                    <a:pt x="0" y="27132"/>
                  </a:lnTo>
                  <a:lnTo>
                    <a:pt x="0" y="134475"/>
                  </a:lnTo>
                  <a:lnTo>
                    <a:pt x="245163" y="134475"/>
                  </a:lnTo>
                  <a:lnTo>
                    <a:pt x="245163" y="27132"/>
                  </a:lnTo>
                  <a:lnTo>
                    <a:pt x="161586" y="27132"/>
                  </a:lnTo>
                  <a:lnTo>
                    <a:pt x="122544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 116">
              <a:extLst>
                <a:ext uri="{FF2B5EF4-FFF2-40B4-BE49-F238E27FC236}">
                  <a16:creationId xmlns:a16="http://schemas.microsoft.com/office/drawing/2014/main" id="{81FEDF2E-2BA9-4BF7-2BDB-3D4DBAA5C9B5}"/>
                </a:ext>
              </a:extLst>
            </p:cNvPr>
            <p:cNvSpPr/>
            <p:nvPr/>
          </p:nvSpPr>
          <p:spPr>
            <a:xfrm>
              <a:off x="1354947" y="1223532"/>
              <a:ext cx="111930" cy="140537"/>
            </a:xfrm>
            <a:custGeom>
              <a:avLst/>
              <a:gdLst>
                <a:gd name="connsiteX0" fmla="*/ 66876 w 111930"/>
                <a:gd name="connsiteY0" fmla="*/ 87457 h 140537"/>
                <a:gd name="connsiteX1" fmla="*/ 45128 w 111930"/>
                <a:gd name="connsiteY1" fmla="*/ 87457 h 140537"/>
                <a:gd name="connsiteX2" fmla="*/ 45128 w 111930"/>
                <a:gd name="connsiteY2" fmla="*/ 24322 h 140537"/>
                <a:gd name="connsiteX3" fmla="*/ 54258 w 111930"/>
                <a:gd name="connsiteY3" fmla="*/ 11533 h 140537"/>
                <a:gd name="connsiteX4" fmla="*/ 56113 w 111930"/>
                <a:gd name="connsiteY4" fmla="*/ 10941 h 140537"/>
                <a:gd name="connsiteX5" fmla="*/ 57969 w 111930"/>
                <a:gd name="connsiteY5" fmla="*/ 11533 h 140537"/>
                <a:gd name="connsiteX6" fmla="*/ 66876 w 111930"/>
                <a:gd name="connsiteY6" fmla="*/ 24248 h 140537"/>
                <a:gd name="connsiteX7" fmla="*/ 66876 w 111930"/>
                <a:gd name="connsiteY7" fmla="*/ 87383 h 140537"/>
                <a:gd name="connsiteX8" fmla="*/ 25830 w 111930"/>
                <a:gd name="connsiteY8" fmla="*/ 90636 h 140537"/>
                <a:gd name="connsiteX9" fmla="*/ 12915 w 111930"/>
                <a:gd name="connsiteY9" fmla="*/ 95293 h 140537"/>
                <a:gd name="connsiteX10" fmla="*/ 12915 w 111930"/>
                <a:gd name="connsiteY10" fmla="*/ 32233 h 140537"/>
                <a:gd name="connsiteX11" fmla="*/ 19447 w 111930"/>
                <a:gd name="connsiteY11" fmla="*/ 16486 h 140537"/>
                <a:gd name="connsiteX12" fmla="*/ 25830 w 111930"/>
                <a:gd name="connsiteY12" fmla="*/ 27575 h 140537"/>
                <a:gd name="connsiteX13" fmla="*/ 25830 w 111930"/>
                <a:gd name="connsiteY13" fmla="*/ 90636 h 140537"/>
                <a:gd name="connsiteX14" fmla="*/ 86100 w 111930"/>
                <a:gd name="connsiteY14" fmla="*/ 27575 h 140537"/>
                <a:gd name="connsiteX15" fmla="*/ 92483 w 111930"/>
                <a:gd name="connsiteY15" fmla="*/ 16486 h 140537"/>
                <a:gd name="connsiteX16" fmla="*/ 99015 w 111930"/>
                <a:gd name="connsiteY16" fmla="*/ 32233 h 140537"/>
                <a:gd name="connsiteX17" fmla="*/ 99015 w 111930"/>
                <a:gd name="connsiteY17" fmla="*/ 95293 h 140537"/>
                <a:gd name="connsiteX18" fmla="*/ 86100 w 111930"/>
                <a:gd name="connsiteY18" fmla="*/ 90636 h 140537"/>
                <a:gd name="connsiteX19" fmla="*/ 86100 w 111930"/>
                <a:gd name="connsiteY19" fmla="*/ 27575 h 140537"/>
                <a:gd name="connsiteX20" fmla="*/ 98644 w 111930"/>
                <a:gd name="connsiteY20" fmla="*/ 140537 h 140537"/>
                <a:gd name="connsiteX21" fmla="*/ 111930 w 111930"/>
                <a:gd name="connsiteY21" fmla="*/ 140537 h 140537"/>
                <a:gd name="connsiteX22" fmla="*/ 111930 w 111930"/>
                <a:gd name="connsiteY22" fmla="*/ 11015 h 140537"/>
                <a:gd name="connsiteX23" fmla="*/ 81572 w 111930"/>
                <a:gd name="connsiteY23" fmla="*/ 0 h 140537"/>
                <a:gd name="connsiteX24" fmla="*/ 30358 w 111930"/>
                <a:gd name="connsiteY24" fmla="*/ 0 h 140537"/>
                <a:gd name="connsiteX25" fmla="*/ 0 w 111930"/>
                <a:gd name="connsiteY25" fmla="*/ 11015 h 140537"/>
                <a:gd name="connsiteX26" fmla="*/ 0 w 111930"/>
                <a:gd name="connsiteY26" fmla="*/ 140537 h 140537"/>
                <a:gd name="connsiteX27" fmla="*/ 13360 w 111930"/>
                <a:gd name="connsiteY27" fmla="*/ 140537 h 140537"/>
                <a:gd name="connsiteX28" fmla="*/ 43050 w 111930"/>
                <a:gd name="connsiteY28" fmla="*/ 119837 h 140537"/>
                <a:gd name="connsiteX29" fmla="*/ 42085 w 111930"/>
                <a:gd name="connsiteY29" fmla="*/ 114810 h 140537"/>
                <a:gd name="connsiteX30" fmla="*/ 55891 w 111930"/>
                <a:gd name="connsiteY30" fmla="*/ 100986 h 140537"/>
                <a:gd name="connsiteX31" fmla="*/ 69696 w 111930"/>
                <a:gd name="connsiteY31" fmla="*/ 114810 h 140537"/>
                <a:gd name="connsiteX32" fmla="*/ 68732 w 111930"/>
                <a:gd name="connsiteY32" fmla="*/ 119837 h 140537"/>
                <a:gd name="connsiteX33" fmla="*/ 98496 w 111930"/>
                <a:gd name="connsiteY33" fmla="*/ 140537 h 140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1930" h="140537">
                  <a:moveTo>
                    <a:pt x="66876" y="87457"/>
                  </a:moveTo>
                  <a:lnTo>
                    <a:pt x="45128" y="87457"/>
                  </a:lnTo>
                  <a:lnTo>
                    <a:pt x="45128" y="24322"/>
                  </a:lnTo>
                  <a:cubicBezTo>
                    <a:pt x="45128" y="16486"/>
                    <a:pt x="51140" y="12494"/>
                    <a:pt x="54258" y="11533"/>
                  </a:cubicBezTo>
                  <a:lnTo>
                    <a:pt x="56113" y="10941"/>
                  </a:lnTo>
                  <a:lnTo>
                    <a:pt x="57969" y="11533"/>
                  </a:lnTo>
                  <a:cubicBezTo>
                    <a:pt x="61235" y="12790"/>
                    <a:pt x="66876" y="16856"/>
                    <a:pt x="66876" y="24248"/>
                  </a:cubicBezTo>
                  <a:lnTo>
                    <a:pt x="66876" y="87383"/>
                  </a:lnTo>
                  <a:close/>
                  <a:moveTo>
                    <a:pt x="25830" y="90636"/>
                  </a:moveTo>
                  <a:lnTo>
                    <a:pt x="12915" y="95293"/>
                  </a:lnTo>
                  <a:lnTo>
                    <a:pt x="12915" y="32233"/>
                  </a:lnTo>
                  <a:cubicBezTo>
                    <a:pt x="12915" y="19961"/>
                    <a:pt x="19447" y="16486"/>
                    <a:pt x="19447" y="16486"/>
                  </a:cubicBezTo>
                  <a:cubicBezTo>
                    <a:pt x="19447" y="16486"/>
                    <a:pt x="25830" y="20035"/>
                    <a:pt x="25830" y="27575"/>
                  </a:cubicBezTo>
                  <a:lnTo>
                    <a:pt x="25830" y="90636"/>
                  </a:lnTo>
                  <a:close/>
                  <a:moveTo>
                    <a:pt x="86100" y="27575"/>
                  </a:moveTo>
                  <a:cubicBezTo>
                    <a:pt x="86100" y="20108"/>
                    <a:pt x="92483" y="16486"/>
                    <a:pt x="92483" y="16486"/>
                  </a:cubicBezTo>
                  <a:cubicBezTo>
                    <a:pt x="92483" y="16486"/>
                    <a:pt x="99015" y="19961"/>
                    <a:pt x="99015" y="32233"/>
                  </a:cubicBezTo>
                  <a:lnTo>
                    <a:pt x="99015" y="95293"/>
                  </a:lnTo>
                  <a:lnTo>
                    <a:pt x="86100" y="90636"/>
                  </a:lnTo>
                  <a:lnTo>
                    <a:pt x="86100" y="27575"/>
                  </a:lnTo>
                  <a:close/>
                  <a:moveTo>
                    <a:pt x="98644" y="140537"/>
                  </a:moveTo>
                  <a:lnTo>
                    <a:pt x="111930" y="140537"/>
                  </a:lnTo>
                  <a:lnTo>
                    <a:pt x="111930" y="11015"/>
                  </a:lnTo>
                  <a:lnTo>
                    <a:pt x="81572" y="0"/>
                  </a:lnTo>
                  <a:lnTo>
                    <a:pt x="30358" y="0"/>
                  </a:lnTo>
                  <a:lnTo>
                    <a:pt x="0" y="11015"/>
                  </a:lnTo>
                  <a:lnTo>
                    <a:pt x="0" y="140537"/>
                  </a:lnTo>
                  <a:lnTo>
                    <a:pt x="13360" y="140537"/>
                  </a:lnTo>
                  <a:lnTo>
                    <a:pt x="43050" y="119837"/>
                  </a:lnTo>
                  <a:cubicBezTo>
                    <a:pt x="42456" y="118285"/>
                    <a:pt x="42085" y="116585"/>
                    <a:pt x="42085" y="114810"/>
                  </a:cubicBezTo>
                  <a:cubicBezTo>
                    <a:pt x="42085" y="107196"/>
                    <a:pt x="48320" y="100986"/>
                    <a:pt x="55891" y="100986"/>
                  </a:cubicBezTo>
                  <a:cubicBezTo>
                    <a:pt x="63462" y="100986"/>
                    <a:pt x="69696" y="107122"/>
                    <a:pt x="69696" y="114810"/>
                  </a:cubicBezTo>
                  <a:cubicBezTo>
                    <a:pt x="69696" y="116585"/>
                    <a:pt x="69400" y="118285"/>
                    <a:pt x="68732" y="119837"/>
                  </a:cubicBezTo>
                  <a:lnTo>
                    <a:pt x="98496" y="140537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 117">
              <a:extLst>
                <a:ext uri="{FF2B5EF4-FFF2-40B4-BE49-F238E27FC236}">
                  <a16:creationId xmlns:a16="http://schemas.microsoft.com/office/drawing/2014/main" id="{F291C9A9-EB9D-0A39-971E-112D55318F4A}"/>
                </a:ext>
              </a:extLst>
            </p:cNvPr>
            <p:cNvSpPr/>
            <p:nvPr/>
          </p:nvSpPr>
          <p:spPr>
            <a:xfrm>
              <a:off x="1138584" y="1435262"/>
              <a:ext cx="90256" cy="67792"/>
            </a:xfrm>
            <a:custGeom>
              <a:avLst/>
              <a:gdLst>
                <a:gd name="connsiteX0" fmla="*/ 90257 w 90256"/>
                <a:gd name="connsiteY0" fmla="*/ 0 h 67792"/>
                <a:gd name="connsiteX1" fmla="*/ 0 w 90256"/>
                <a:gd name="connsiteY1" fmla="*/ 0 h 67792"/>
                <a:gd name="connsiteX2" fmla="*/ 13954 w 90256"/>
                <a:gd name="connsiteY2" fmla="*/ 67792 h 67792"/>
                <a:gd name="connsiteX3" fmla="*/ 90257 w 90256"/>
                <a:gd name="connsiteY3" fmla="*/ 67792 h 67792"/>
                <a:gd name="connsiteX4" fmla="*/ 90257 w 90256"/>
                <a:gd name="connsiteY4" fmla="*/ 0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90257" y="0"/>
                  </a:moveTo>
                  <a:lnTo>
                    <a:pt x="0" y="0"/>
                  </a:lnTo>
                  <a:cubicBezTo>
                    <a:pt x="1781" y="23583"/>
                    <a:pt x="6532" y="46279"/>
                    <a:pt x="13954" y="67792"/>
                  </a:cubicBezTo>
                  <a:lnTo>
                    <a:pt x="90257" y="67792"/>
                  </a:lnTo>
                  <a:lnTo>
                    <a:pt x="9025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 118">
              <a:extLst>
                <a:ext uri="{FF2B5EF4-FFF2-40B4-BE49-F238E27FC236}">
                  <a16:creationId xmlns:a16="http://schemas.microsoft.com/office/drawing/2014/main" id="{25E117B4-122C-C883-C8C1-E99661A9ABF8}"/>
                </a:ext>
              </a:extLst>
            </p:cNvPr>
            <p:cNvSpPr/>
            <p:nvPr/>
          </p:nvSpPr>
          <p:spPr>
            <a:xfrm>
              <a:off x="1288368" y="1348322"/>
              <a:ext cx="245162" cy="55002"/>
            </a:xfrm>
            <a:custGeom>
              <a:avLst/>
              <a:gdLst>
                <a:gd name="connsiteX0" fmla="*/ 245163 w 245162"/>
                <a:gd name="connsiteY0" fmla="*/ 27206 h 55002"/>
                <a:gd name="connsiteX1" fmla="*/ 161586 w 245162"/>
                <a:gd name="connsiteY1" fmla="*/ 27206 h 55002"/>
                <a:gd name="connsiteX2" fmla="*/ 122544 w 245162"/>
                <a:gd name="connsiteY2" fmla="*/ 0 h 55002"/>
                <a:gd name="connsiteX3" fmla="*/ 83651 w 245162"/>
                <a:gd name="connsiteY3" fmla="*/ 27206 h 55002"/>
                <a:gd name="connsiteX4" fmla="*/ 0 w 245162"/>
                <a:gd name="connsiteY4" fmla="*/ 27206 h 55002"/>
                <a:gd name="connsiteX5" fmla="*/ 0 w 245162"/>
                <a:gd name="connsiteY5" fmla="*/ 55002 h 55002"/>
                <a:gd name="connsiteX6" fmla="*/ 80014 w 245162"/>
                <a:gd name="connsiteY6" fmla="*/ 55002 h 55002"/>
                <a:gd name="connsiteX7" fmla="*/ 122544 w 245162"/>
                <a:gd name="connsiteY7" fmla="*/ 25283 h 55002"/>
                <a:gd name="connsiteX8" fmla="*/ 165223 w 245162"/>
                <a:gd name="connsiteY8" fmla="*/ 55002 h 55002"/>
                <a:gd name="connsiteX9" fmla="*/ 245163 w 245162"/>
                <a:gd name="connsiteY9" fmla="*/ 55002 h 55002"/>
                <a:gd name="connsiteX10" fmla="*/ 245163 w 245162"/>
                <a:gd name="connsiteY10" fmla="*/ 27206 h 5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5162" h="55002">
                  <a:moveTo>
                    <a:pt x="245163" y="27206"/>
                  </a:moveTo>
                  <a:lnTo>
                    <a:pt x="161586" y="27206"/>
                  </a:lnTo>
                  <a:lnTo>
                    <a:pt x="122544" y="0"/>
                  </a:lnTo>
                  <a:lnTo>
                    <a:pt x="83651" y="27206"/>
                  </a:lnTo>
                  <a:lnTo>
                    <a:pt x="0" y="27206"/>
                  </a:lnTo>
                  <a:lnTo>
                    <a:pt x="0" y="55002"/>
                  </a:lnTo>
                  <a:lnTo>
                    <a:pt x="80014" y="55002"/>
                  </a:lnTo>
                  <a:lnTo>
                    <a:pt x="122544" y="25283"/>
                  </a:lnTo>
                  <a:lnTo>
                    <a:pt x="165223" y="55002"/>
                  </a:lnTo>
                  <a:lnTo>
                    <a:pt x="245163" y="55002"/>
                  </a:lnTo>
                  <a:lnTo>
                    <a:pt x="245163" y="2720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 119">
              <a:extLst>
                <a:ext uri="{FF2B5EF4-FFF2-40B4-BE49-F238E27FC236}">
                  <a16:creationId xmlns:a16="http://schemas.microsoft.com/office/drawing/2014/main" id="{E6CBFB3E-8644-27FE-741D-ACD3C8D15742}"/>
                </a:ext>
              </a:extLst>
            </p:cNvPr>
            <p:cNvSpPr/>
            <p:nvPr/>
          </p:nvSpPr>
          <p:spPr>
            <a:xfrm>
              <a:off x="1326965" y="1613798"/>
              <a:ext cx="169379" cy="72819"/>
            </a:xfrm>
            <a:custGeom>
              <a:avLst/>
              <a:gdLst>
                <a:gd name="connsiteX0" fmla="*/ 60938 w 169379"/>
                <a:gd name="connsiteY0" fmla="*/ 0 h 72819"/>
                <a:gd name="connsiteX1" fmla="*/ 0 w 169379"/>
                <a:gd name="connsiteY1" fmla="*/ 59734 h 72819"/>
                <a:gd name="connsiteX2" fmla="*/ 83799 w 169379"/>
                <a:gd name="connsiteY2" fmla="*/ 72819 h 72819"/>
                <a:gd name="connsiteX3" fmla="*/ 169380 w 169379"/>
                <a:gd name="connsiteY3" fmla="*/ 59216 h 72819"/>
                <a:gd name="connsiteX4" fmla="*/ 109035 w 169379"/>
                <a:gd name="connsiteY4" fmla="*/ 74 h 72819"/>
                <a:gd name="connsiteX5" fmla="*/ 61012 w 169379"/>
                <a:gd name="connsiteY5" fmla="*/ 74 h 72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9379" h="72819">
                  <a:moveTo>
                    <a:pt x="60938" y="0"/>
                  </a:moveTo>
                  <a:lnTo>
                    <a:pt x="0" y="59734"/>
                  </a:lnTo>
                  <a:cubicBezTo>
                    <a:pt x="26424" y="68236"/>
                    <a:pt x="54555" y="72819"/>
                    <a:pt x="83799" y="72819"/>
                  </a:cubicBezTo>
                  <a:cubicBezTo>
                    <a:pt x="113043" y="72819"/>
                    <a:pt x="142436" y="68014"/>
                    <a:pt x="169380" y="59216"/>
                  </a:cubicBezTo>
                  <a:lnTo>
                    <a:pt x="109035" y="74"/>
                  </a:lnTo>
                  <a:lnTo>
                    <a:pt x="61012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 120">
              <a:extLst>
                <a:ext uri="{FF2B5EF4-FFF2-40B4-BE49-F238E27FC236}">
                  <a16:creationId xmlns:a16="http://schemas.microsoft.com/office/drawing/2014/main" id="{410C99BC-7555-4622-0E42-94E9CC4C763A}"/>
                </a:ext>
              </a:extLst>
            </p:cNvPr>
            <p:cNvSpPr/>
            <p:nvPr/>
          </p:nvSpPr>
          <p:spPr>
            <a:xfrm>
              <a:off x="1452478" y="1613798"/>
              <a:ext cx="144217" cy="54632"/>
            </a:xfrm>
            <a:custGeom>
              <a:avLst/>
              <a:gdLst>
                <a:gd name="connsiteX0" fmla="*/ 56559 w 144217"/>
                <a:gd name="connsiteY0" fmla="*/ 54633 h 54632"/>
                <a:gd name="connsiteX1" fmla="*/ 144218 w 144217"/>
                <a:gd name="connsiteY1" fmla="*/ 0 h 54632"/>
                <a:gd name="connsiteX2" fmla="*/ 0 w 144217"/>
                <a:gd name="connsiteY2" fmla="*/ 0 h 54632"/>
                <a:gd name="connsiteX3" fmla="*/ 56559 w 144217"/>
                <a:gd name="connsiteY3" fmla="*/ 54633 h 54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4217" h="54632">
                  <a:moveTo>
                    <a:pt x="56559" y="54633"/>
                  </a:moveTo>
                  <a:cubicBezTo>
                    <a:pt x="89292" y="42065"/>
                    <a:pt x="118981" y="23361"/>
                    <a:pt x="144218" y="0"/>
                  </a:cubicBezTo>
                  <a:lnTo>
                    <a:pt x="0" y="0"/>
                  </a:lnTo>
                  <a:lnTo>
                    <a:pt x="56559" y="5463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 121">
              <a:extLst>
                <a:ext uri="{FF2B5EF4-FFF2-40B4-BE49-F238E27FC236}">
                  <a16:creationId xmlns:a16="http://schemas.microsoft.com/office/drawing/2014/main" id="{9C58F2FA-8D49-D704-7F61-F0EB998D3071}"/>
                </a:ext>
              </a:extLst>
            </p:cNvPr>
            <p:cNvSpPr/>
            <p:nvPr/>
          </p:nvSpPr>
          <p:spPr>
            <a:xfrm>
              <a:off x="1224906" y="1613798"/>
              <a:ext cx="146518" cy="55298"/>
            </a:xfrm>
            <a:custGeom>
              <a:avLst/>
              <a:gdLst>
                <a:gd name="connsiteX0" fmla="*/ 0 w 146518"/>
                <a:gd name="connsiteY0" fmla="*/ 0 h 55298"/>
                <a:gd name="connsiteX1" fmla="*/ 89292 w 146518"/>
                <a:gd name="connsiteY1" fmla="*/ 55298 h 55298"/>
                <a:gd name="connsiteX2" fmla="*/ 146519 w 146518"/>
                <a:gd name="connsiteY2" fmla="*/ 0 h 55298"/>
                <a:gd name="connsiteX3" fmla="*/ 0 w 146518"/>
                <a:gd name="connsiteY3" fmla="*/ 0 h 55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518" h="55298">
                  <a:moveTo>
                    <a:pt x="0" y="0"/>
                  </a:moveTo>
                  <a:cubicBezTo>
                    <a:pt x="25682" y="23805"/>
                    <a:pt x="55891" y="42657"/>
                    <a:pt x="89292" y="55298"/>
                  </a:cubicBezTo>
                  <a:lnTo>
                    <a:pt x="1465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 122">
              <a:extLst>
                <a:ext uri="{FF2B5EF4-FFF2-40B4-BE49-F238E27FC236}">
                  <a16:creationId xmlns:a16="http://schemas.microsoft.com/office/drawing/2014/main" id="{7BA69412-8D00-CD8A-9134-D0A0EF55C221}"/>
                </a:ext>
              </a:extLst>
            </p:cNvPr>
            <p:cNvSpPr/>
            <p:nvPr/>
          </p:nvSpPr>
          <p:spPr>
            <a:xfrm>
              <a:off x="1592761" y="1394749"/>
              <a:ext cx="90998" cy="27501"/>
            </a:xfrm>
            <a:custGeom>
              <a:avLst/>
              <a:gdLst>
                <a:gd name="connsiteX0" fmla="*/ 90331 w 90998"/>
                <a:gd name="connsiteY0" fmla="*/ 0 h 27501"/>
                <a:gd name="connsiteX1" fmla="*/ 0 w 90998"/>
                <a:gd name="connsiteY1" fmla="*/ 0 h 27501"/>
                <a:gd name="connsiteX2" fmla="*/ 0 w 90998"/>
                <a:gd name="connsiteY2" fmla="*/ 27501 h 27501"/>
                <a:gd name="connsiteX3" fmla="*/ 90925 w 90998"/>
                <a:gd name="connsiteY3" fmla="*/ 27501 h 27501"/>
                <a:gd name="connsiteX4" fmla="*/ 90999 w 90998"/>
                <a:gd name="connsiteY4" fmla="*/ 19961 h 27501"/>
                <a:gd name="connsiteX5" fmla="*/ 90257 w 90998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998" h="27501">
                  <a:moveTo>
                    <a:pt x="90331" y="0"/>
                  </a:moveTo>
                  <a:lnTo>
                    <a:pt x="0" y="0"/>
                  </a:lnTo>
                  <a:lnTo>
                    <a:pt x="0" y="27501"/>
                  </a:lnTo>
                  <a:lnTo>
                    <a:pt x="90925" y="27501"/>
                  </a:lnTo>
                  <a:cubicBezTo>
                    <a:pt x="90925" y="24988"/>
                    <a:pt x="90999" y="22474"/>
                    <a:pt x="90999" y="19961"/>
                  </a:cubicBezTo>
                  <a:cubicBezTo>
                    <a:pt x="90999" y="13233"/>
                    <a:pt x="90776" y="6580"/>
                    <a:pt x="90257" y="0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 123">
              <a:extLst>
                <a:ext uri="{FF2B5EF4-FFF2-40B4-BE49-F238E27FC236}">
                  <a16:creationId xmlns:a16="http://schemas.microsoft.com/office/drawing/2014/main" id="{5504703B-F287-39B6-C96A-DC2A9FCFA6A0}"/>
                </a:ext>
              </a:extLst>
            </p:cNvPr>
            <p:cNvSpPr/>
            <p:nvPr/>
          </p:nvSpPr>
          <p:spPr>
            <a:xfrm>
              <a:off x="1156917" y="1514808"/>
              <a:ext cx="71923" cy="87013"/>
            </a:xfrm>
            <a:custGeom>
              <a:avLst/>
              <a:gdLst>
                <a:gd name="connsiteX0" fmla="*/ 71923 w 71923"/>
                <a:gd name="connsiteY0" fmla="*/ 86792 h 87013"/>
                <a:gd name="connsiteX1" fmla="*/ 71923 w 71923"/>
                <a:gd name="connsiteY1" fmla="*/ 86792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55817 w 71923"/>
                <a:gd name="connsiteY4" fmla="*/ 87013 h 87013"/>
                <a:gd name="connsiteX5" fmla="*/ 71923 w 71923"/>
                <a:gd name="connsiteY5" fmla="*/ 87013 h 87013"/>
                <a:gd name="connsiteX6" fmla="*/ 71923 w 71923"/>
                <a:gd name="connsiteY6" fmla="*/ 86792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923" h="87013">
                  <a:moveTo>
                    <a:pt x="71923" y="86792"/>
                  </a:moveTo>
                  <a:lnTo>
                    <a:pt x="71923" y="86792"/>
                  </a:lnTo>
                  <a:lnTo>
                    <a:pt x="71923" y="0"/>
                  </a:lnTo>
                  <a:lnTo>
                    <a:pt x="0" y="0"/>
                  </a:lnTo>
                  <a:cubicBezTo>
                    <a:pt x="12989" y="32528"/>
                    <a:pt x="32065" y="62026"/>
                    <a:pt x="55817" y="87013"/>
                  </a:cubicBezTo>
                  <a:lnTo>
                    <a:pt x="71923" y="87013"/>
                  </a:lnTo>
                  <a:lnTo>
                    <a:pt x="71923" y="86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 124">
              <a:extLst>
                <a:ext uri="{FF2B5EF4-FFF2-40B4-BE49-F238E27FC236}">
                  <a16:creationId xmlns:a16="http://schemas.microsoft.com/office/drawing/2014/main" id="{DB48FB42-9D0C-EB89-C1EF-DFC3BFC75C09}"/>
                </a:ext>
              </a:extLst>
            </p:cNvPr>
            <p:cNvSpPr/>
            <p:nvPr/>
          </p:nvSpPr>
          <p:spPr>
            <a:xfrm>
              <a:off x="1592761" y="1435262"/>
              <a:ext cx="90256" cy="67792"/>
            </a:xfrm>
            <a:custGeom>
              <a:avLst/>
              <a:gdLst>
                <a:gd name="connsiteX0" fmla="*/ 0 w 90256"/>
                <a:gd name="connsiteY0" fmla="*/ 67792 h 67792"/>
                <a:gd name="connsiteX1" fmla="*/ 76302 w 90256"/>
                <a:gd name="connsiteY1" fmla="*/ 67792 h 67792"/>
                <a:gd name="connsiteX2" fmla="*/ 90257 w 90256"/>
                <a:gd name="connsiteY2" fmla="*/ 0 h 67792"/>
                <a:gd name="connsiteX3" fmla="*/ 0 w 90256"/>
                <a:gd name="connsiteY3" fmla="*/ 0 h 67792"/>
                <a:gd name="connsiteX4" fmla="*/ 0 w 90256"/>
                <a:gd name="connsiteY4" fmla="*/ 67792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0" y="67792"/>
                  </a:moveTo>
                  <a:lnTo>
                    <a:pt x="76302" y="67792"/>
                  </a:lnTo>
                  <a:cubicBezTo>
                    <a:pt x="83725" y="46279"/>
                    <a:pt x="88549" y="23583"/>
                    <a:pt x="90257" y="0"/>
                  </a:cubicBezTo>
                  <a:lnTo>
                    <a:pt x="0" y="0"/>
                  </a:lnTo>
                  <a:lnTo>
                    <a:pt x="0" y="67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 125">
              <a:extLst>
                <a:ext uri="{FF2B5EF4-FFF2-40B4-BE49-F238E27FC236}">
                  <a16:creationId xmlns:a16="http://schemas.microsoft.com/office/drawing/2014/main" id="{80E54121-0771-4E40-DBFC-8177E9BE569B}"/>
                </a:ext>
              </a:extLst>
            </p:cNvPr>
            <p:cNvSpPr/>
            <p:nvPr/>
          </p:nvSpPr>
          <p:spPr>
            <a:xfrm>
              <a:off x="1592761" y="1514808"/>
              <a:ext cx="71923" cy="87013"/>
            </a:xfrm>
            <a:custGeom>
              <a:avLst/>
              <a:gdLst>
                <a:gd name="connsiteX0" fmla="*/ 0 w 71923"/>
                <a:gd name="connsiteY0" fmla="*/ 87013 h 87013"/>
                <a:gd name="connsiteX1" fmla="*/ 16107 w 71923"/>
                <a:gd name="connsiteY1" fmla="*/ 87013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0 w 71923"/>
                <a:gd name="connsiteY4" fmla="*/ 87013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923" h="87013">
                  <a:moveTo>
                    <a:pt x="0" y="87013"/>
                  </a:moveTo>
                  <a:lnTo>
                    <a:pt x="16107" y="87013"/>
                  </a:lnTo>
                  <a:cubicBezTo>
                    <a:pt x="39933" y="62026"/>
                    <a:pt x="59008" y="32602"/>
                    <a:pt x="71923" y="0"/>
                  </a:cubicBezTo>
                  <a:lnTo>
                    <a:pt x="0" y="0"/>
                  </a:lnTo>
                  <a:lnTo>
                    <a:pt x="0" y="8701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 126">
              <a:extLst>
                <a:ext uri="{FF2B5EF4-FFF2-40B4-BE49-F238E27FC236}">
                  <a16:creationId xmlns:a16="http://schemas.microsoft.com/office/drawing/2014/main" id="{DC6C89AB-A03E-9489-352D-3E0415ED953D}"/>
                </a:ext>
              </a:extLst>
            </p:cNvPr>
            <p:cNvSpPr/>
            <p:nvPr/>
          </p:nvSpPr>
          <p:spPr>
            <a:xfrm>
              <a:off x="144075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 127">
              <a:extLst>
                <a:ext uri="{FF2B5EF4-FFF2-40B4-BE49-F238E27FC236}">
                  <a16:creationId xmlns:a16="http://schemas.microsoft.com/office/drawing/2014/main" id="{B178479C-D25F-6469-10BD-F4935EC2C37B}"/>
                </a:ext>
              </a:extLst>
            </p:cNvPr>
            <p:cNvSpPr/>
            <p:nvPr/>
          </p:nvSpPr>
          <p:spPr>
            <a:xfrm>
              <a:off x="128770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 128">
              <a:extLst>
                <a:ext uri="{FF2B5EF4-FFF2-40B4-BE49-F238E27FC236}">
                  <a16:creationId xmlns:a16="http://schemas.microsoft.com/office/drawing/2014/main" id="{5262E5AC-6FB7-B418-127E-1B0F333EBA55}"/>
                </a:ext>
              </a:extLst>
            </p:cNvPr>
            <p:cNvSpPr/>
            <p:nvPr/>
          </p:nvSpPr>
          <p:spPr>
            <a:xfrm>
              <a:off x="1287700" y="1534030"/>
              <a:ext cx="246498" cy="67644"/>
            </a:xfrm>
            <a:custGeom>
              <a:avLst/>
              <a:gdLst>
                <a:gd name="connsiteX0" fmla="*/ 93448 w 246498"/>
                <a:gd name="connsiteY0" fmla="*/ 46279 h 67644"/>
                <a:gd name="connsiteX1" fmla="*/ 111114 w 246498"/>
                <a:gd name="connsiteY1" fmla="*/ 20922 h 67644"/>
                <a:gd name="connsiteX2" fmla="*/ 113934 w 246498"/>
                <a:gd name="connsiteY2" fmla="*/ 19887 h 67644"/>
                <a:gd name="connsiteX3" fmla="*/ 132936 w 246498"/>
                <a:gd name="connsiteY3" fmla="*/ 19887 h 67644"/>
                <a:gd name="connsiteX4" fmla="*/ 135533 w 246498"/>
                <a:gd name="connsiteY4" fmla="*/ 20848 h 67644"/>
                <a:gd name="connsiteX5" fmla="*/ 153050 w 246498"/>
                <a:gd name="connsiteY5" fmla="*/ 46205 h 67644"/>
                <a:gd name="connsiteX6" fmla="*/ 153050 w 246498"/>
                <a:gd name="connsiteY6" fmla="*/ 67644 h 67644"/>
                <a:gd name="connsiteX7" fmla="*/ 246499 w 246498"/>
                <a:gd name="connsiteY7" fmla="*/ 67644 h 67644"/>
                <a:gd name="connsiteX8" fmla="*/ 246499 w 246498"/>
                <a:gd name="connsiteY8" fmla="*/ 0 h 67644"/>
                <a:gd name="connsiteX9" fmla="*/ 0 w 246498"/>
                <a:gd name="connsiteY9" fmla="*/ 0 h 67644"/>
                <a:gd name="connsiteX10" fmla="*/ 0 w 246498"/>
                <a:gd name="connsiteY10" fmla="*/ 67644 h 67644"/>
                <a:gd name="connsiteX11" fmla="*/ 93448 w 246498"/>
                <a:gd name="connsiteY11" fmla="*/ 67644 h 67644"/>
                <a:gd name="connsiteX12" fmla="*/ 93448 w 246498"/>
                <a:gd name="connsiteY12" fmla="*/ 46279 h 67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6498" h="67644">
                  <a:moveTo>
                    <a:pt x="93448" y="46279"/>
                  </a:moveTo>
                  <a:cubicBezTo>
                    <a:pt x="93448" y="34968"/>
                    <a:pt x="100500" y="24914"/>
                    <a:pt x="111114" y="20922"/>
                  </a:cubicBezTo>
                  <a:lnTo>
                    <a:pt x="113934" y="19887"/>
                  </a:lnTo>
                  <a:cubicBezTo>
                    <a:pt x="120021" y="17595"/>
                    <a:pt x="126775" y="17595"/>
                    <a:pt x="132936" y="19887"/>
                  </a:cubicBezTo>
                  <a:lnTo>
                    <a:pt x="135533" y="20848"/>
                  </a:lnTo>
                  <a:cubicBezTo>
                    <a:pt x="146073" y="24840"/>
                    <a:pt x="153050" y="34968"/>
                    <a:pt x="153050" y="46205"/>
                  </a:cubicBezTo>
                  <a:lnTo>
                    <a:pt x="153050" y="67644"/>
                  </a:lnTo>
                  <a:lnTo>
                    <a:pt x="246499" y="67644"/>
                  </a:lnTo>
                  <a:lnTo>
                    <a:pt x="246499" y="0"/>
                  </a:lnTo>
                  <a:lnTo>
                    <a:pt x="0" y="0"/>
                  </a:lnTo>
                  <a:lnTo>
                    <a:pt x="0" y="67644"/>
                  </a:lnTo>
                  <a:lnTo>
                    <a:pt x="93448" y="67644"/>
                  </a:lnTo>
                  <a:lnTo>
                    <a:pt x="93448" y="46279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 129">
              <a:extLst>
                <a:ext uri="{FF2B5EF4-FFF2-40B4-BE49-F238E27FC236}">
                  <a16:creationId xmlns:a16="http://schemas.microsoft.com/office/drawing/2014/main" id="{49B9631F-D4D6-FD21-B262-7B301C963104}"/>
                </a:ext>
              </a:extLst>
            </p:cNvPr>
            <p:cNvSpPr/>
            <p:nvPr/>
          </p:nvSpPr>
          <p:spPr>
            <a:xfrm>
              <a:off x="1242052" y="1331615"/>
              <a:ext cx="33252" cy="269985"/>
            </a:xfrm>
            <a:custGeom>
              <a:avLst/>
              <a:gdLst>
                <a:gd name="connsiteX0" fmla="*/ 22267 w 33252"/>
                <a:gd name="connsiteY0" fmla="*/ 0 h 269985"/>
                <a:gd name="connsiteX1" fmla="*/ 22267 w 33252"/>
                <a:gd name="connsiteY1" fmla="*/ 22548 h 269985"/>
                <a:gd name="connsiteX2" fmla="*/ 10985 w 33252"/>
                <a:gd name="connsiteY2" fmla="*/ 22548 h 269985"/>
                <a:gd name="connsiteX3" fmla="*/ 10985 w 33252"/>
                <a:gd name="connsiteY3" fmla="*/ 0 h 269985"/>
                <a:gd name="connsiteX4" fmla="*/ 0 w 33252"/>
                <a:gd name="connsiteY4" fmla="*/ 0 h 269985"/>
                <a:gd name="connsiteX5" fmla="*/ 0 w 33252"/>
                <a:gd name="connsiteY5" fmla="*/ 269985 h 269985"/>
                <a:gd name="connsiteX6" fmla="*/ 33252 w 33252"/>
                <a:gd name="connsiteY6" fmla="*/ 269985 h 269985"/>
                <a:gd name="connsiteX7" fmla="*/ 33252 w 33252"/>
                <a:gd name="connsiteY7" fmla="*/ 0 h 269985"/>
                <a:gd name="connsiteX8" fmla="*/ 22267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22267" y="0"/>
                  </a:move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lnTo>
                    <a:pt x="2226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 130">
              <a:extLst>
                <a:ext uri="{FF2B5EF4-FFF2-40B4-BE49-F238E27FC236}">
                  <a16:creationId xmlns:a16="http://schemas.microsoft.com/office/drawing/2014/main" id="{13F6004B-2C15-6556-65D2-0C4075F919D1}"/>
                </a:ext>
              </a:extLst>
            </p:cNvPr>
            <p:cNvSpPr/>
            <p:nvPr/>
          </p:nvSpPr>
          <p:spPr>
            <a:xfrm>
              <a:off x="1546371" y="1331615"/>
              <a:ext cx="33252" cy="269985"/>
            </a:xfrm>
            <a:custGeom>
              <a:avLst/>
              <a:gdLst>
                <a:gd name="connsiteX0" fmla="*/ 33252 w 33252"/>
                <a:gd name="connsiteY0" fmla="*/ 0 h 269985"/>
                <a:gd name="connsiteX1" fmla="*/ 22267 w 33252"/>
                <a:gd name="connsiteY1" fmla="*/ 0 h 269985"/>
                <a:gd name="connsiteX2" fmla="*/ 22267 w 33252"/>
                <a:gd name="connsiteY2" fmla="*/ 22548 h 269985"/>
                <a:gd name="connsiteX3" fmla="*/ 10985 w 33252"/>
                <a:gd name="connsiteY3" fmla="*/ 22548 h 269985"/>
                <a:gd name="connsiteX4" fmla="*/ 10985 w 33252"/>
                <a:gd name="connsiteY4" fmla="*/ 0 h 269985"/>
                <a:gd name="connsiteX5" fmla="*/ 0 w 33252"/>
                <a:gd name="connsiteY5" fmla="*/ 0 h 269985"/>
                <a:gd name="connsiteX6" fmla="*/ 0 w 33252"/>
                <a:gd name="connsiteY6" fmla="*/ 269985 h 269985"/>
                <a:gd name="connsiteX7" fmla="*/ 33252 w 33252"/>
                <a:gd name="connsiteY7" fmla="*/ 269985 h 269985"/>
                <a:gd name="connsiteX8" fmla="*/ 33252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33252" y="0"/>
                  </a:moveTo>
                  <a:lnTo>
                    <a:pt x="22267" y="0"/>
                  </a:ln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 131">
              <a:extLst>
                <a:ext uri="{FF2B5EF4-FFF2-40B4-BE49-F238E27FC236}">
                  <a16:creationId xmlns:a16="http://schemas.microsoft.com/office/drawing/2014/main" id="{1770021B-5F95-018B-1A86-529D84ACB067}"/>
                </a:ext>
              </a:extLst>
            </p:cNvPr>
            <p:cNvSpPr/>
            <p:nvPr/>
          </p:nvSpPr>
          <p:spPr>
            <a:xfrm>
              <a:off x="1548895" y="1249776"/>
              <a:ext cx="32139" cy="48348"/>
            </a:xfrm>
            <a:custGeom>
              <a:avLst/>
              <a:gdLst>
                <a:gd name="connsiteX0" fmla="*/ 29987 w 32139"/>
                <a:gd name="connsiteY0" fmla="*/ 23953 h 48348"/>
                <a:gd name="connsiteX1" fmla="*/ 24568 w 32139"/>
                <a:gd name="connsiteY1" fmla="*/ 18334 h 48348"/>
                <a:gd name="connsiteX2" fmla="*/ 16775 w 32139"/>
                <a:gd name="connsiteY2" fmla="*/ 16264 h 48348"/>
                <a:gd name="connsiteX3" fmla="*/ 11802 w 32139"/>
                <a:gd name="connsiteY3" fmla="*/ 17151 h 48348"/>
                <a:gd name="connsiteX4" fmla="*/ 8090 w 32139"/>
                <a:gd name="connsiteY4" fmla="*/ 19443 h 48348"/>
                <a:gd name="connsiteX5" fmla="*/ 7794 w 32139"/>
                <a:gd name="connsiteY5" fmla="*/ 19443 h 48348"/>
                <a:gd name="connsiteX6" fmla="*/ 9352 w 32139"/>
                <a:gd name="connsiteY6" fmla="*/ 6136 h 48348"/>
                <a:gd name="connsiteX7" fmla="*/ 29690 w 32139"/>
                <a:gd name="connsiteY7" fmla="*/ 6136 h 48348"/>
                <a:gd name="connsiteX8" fmla="*/ 29690 w 32139"/>
                <a:gd name="connsiteY8" fmla="*/ 0 h 48348"/>
                <a:gd name="connsiteX9" fmla="*/ 3414 w 32139"/>
                <a:gd name="connsiteY9" fmla="*/ 0 h 48348"/>
                <a:gd name="connsiteX10" fmla="*/ 742 w 32139"/>
                <a:gd name="connsiteY10" fmla="*/ 24027 h 48348"/>
                <a:gd name="connsiteX11" fmla="*/ 7348 w 32139"/>
                <a:gd name="connsiteY11" fmla="*/ 24988 h 48348"/>
                <a:gd name="connsiteX12" fmla="*/ 10911 w 32139"/>
                <a:gd name="connsiteY12" fmla="*/ 23066 h 48348"/>
                <a:gd name="connsiteX13" fmla="*/ 15290 w 32139"/>
                <a:gd name="connsiteY13" fmla="*/ 22326 h 48348"/>
                <a:gd name="connsiteX14" fmla="*/ 20337 w 32139"/>
                <a:gd name="connsiteY14" fmla="*/ 23657 h 48348"/>
                <a:gd name="connsiteX15" fmla="*/ 23826 w 32139"/>
                <a:gd name="connsiteY15" fmla="*/ 27279 h 48348"/>
                <a:gd name="connsiteX16" fmla="*/ 25088 w 32139"/>
                <a:gd name="connsiteY16" fmla="*/ 32454 h 48348"/>
                <a:gd name="connsiteX17" fmla="*/ 23900 w 32139"/>
                <a:gd name="connsiteY17" fmla="*/ 37555 h 48348"/>
                <a:gd name="connsiteX18" fmla="*/ 20560 w 32139"/>
                <a:gd name="connsiteY18" fmla="*/ 41030 h 48348"/>
                <a:gd name="connsiteX19" fmla="*/ 15661 w 32139"/>
                <a:gd name="connsiteY19" fmla="*/ 42287 h 48348"/>
                <a:gd name="connsiteX20" fmla="*/ 9723 w 32139"/>
                <a:gd name="connsiteY20" fmla="*/ 40291 h 48348"/>
                <a:gd name="connsiteX21" fmla="*/ 6977 w 32139"/>
                <a:gd name="connsiteY21" fmla="*/ 35264 h 48348"/>
                <a:gd name="connsiteX22" fmla="*/ 0 w 32139"/>
                <a:gd name="connsiteY22" fmla="*/ 35264 h 48348"/>
                <a:gd name="connsiteX23" fmla="*/ 2227 w 32139"/>
                <a:gd name="connsiteY23" fmla="*/ 41991 h 48348"/>
                <a:gd name="connsiteX24" fmla="*/ 7794 w 32139"/>
                <a:gd name="connsiteY24" fmla="*/ 46649 h 48348"/>
                <a:gd name="connsiteX25" fmla="*/ 15661 w 32139"/>
                <a:gd name="connsiteY25" fmla="*/ 48349 h 48348"/>
                <a:gd name="connsiteX26" fmla="*/ 24197 w 32139"/>
                <a:gd name="connsiteY26" fmla="*/ 46279 h 48348"/>
                <a:gd name="connsiteX27" fmla="*/ 30061 w 32139"/>
                <a:gd name="connsiteY27" fmla="*/ 40587 h 48348"/>
                <a:gd name="connsiteX28" fmla="*/ 32139 w 32139"/>
                <a:gd name="connsiteY28" fmla="*/ 32307 h 48348"/>
                <a:gd name="connsiteX29" fmla="*/ 30209 w 32139"/>
                <a:gd name="connsiteY29" fmla="*/ 24101 h 48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2139" h="48348">
                  <a:moveTo>
                    <a:pt x="29987" y="23953"/>
                  </a:moveTo>
                  <a:cubicBezTo>
                    <a:pt x="28651" y="21587"/>
                    <a:pt x="26869" y="19665"/>
                    <a:pt x="24568" y="18334"/>
                  </a:cubicBezTo>
                  <a:cubicBezTo>
                    <a:pt x="22267" y="16930"/>
                    <a:pt x="19669" y="16264"/>
                    <a:pt x="16775" y="16264"/>
                  </a:cubicBezTo>
                  <a:cubicBezTo>
                    <a:pt x="14993" y="16264"/>
                    <a:pt x="13360" y="16560"/>
                    <a:pt x="11802" y="17151"/>
                  </a:cubicBezTo>
                  <a:cubicBezTo>
                    <a:pt x="10243" y="17743"/>
                    <a:pt x="8981" y="18482"/>
                    <a:pt x="8090" y="19443"/>
                  </a:cubicBezTo>
                  <a:lnTo>
                    <a:pt x="7794" y="19443"/>
                  </a:lnTo>
                  <a:lnTo>
                    <a:pt x="9352" y="6136"/>
                  </a:lnTo>
                  <a:lnTo>
                    <a:pt x="29690" y="6136"/>
                  </a:lnTo>
                  <a:lnTo>
                    <a:pt x="29690" y="0"/>
                  </a:lnTo>
                  <a:lnTo>
                    <a:pt x="3414" y="0"/>
                  </a:lnTo>
                  <a:lnTo>
                    <a:pt x="742" y="24027"/>
                  </a:lnTo>
                  <a:lnTo>
                    <a:pt x="7348" y="24988"/>
                  </a:lnTo>
                  <a:cubicBezTo>
                    <a:pt x="8239" y="24174"/>
                    <a:pt x="9426" y="23509"/>
                    <a:pt x="10911" y="23066"/>
                  </a:cubicBezTo>
                  <a:cubicBezTo>
                    <a:pt x="12395" y="22548"/>
                    <a:pt x="13806" y="22326"/>
                    <a:pt x="15290" y="22326"/>
                  </a:cubicBezTo>
                  <a:cubicBezTo>
                    <a:pt x="17220" y="22326"/>
                    <a:pt x="18853" y="22770"/>
                    <a:pt x="20337" y="23657"/>
                  </a:cubicBezTo>
                  <a:cubicBezTo>
                    <a:pt x="21822" y="24544"/>
                    <a:pt x="22935" y="25727"/>
                    <a:pt x="23826" y="27279"/>
                  </a:cubicBezTo>
                  <a:cubicBezTo>
                    <a:pt x="24642" y="28832"/>
                    <a:pt x="25088" y="30532"/>
                    <a:pt x="25088" y="32454"/>
                  </a:cubicBezTo>
                  <a:cubicBezTo>
                    <a:pt x="25088" y="34377"/>
                    <a:pt x="24717" y="36077"/>
                    <a:pt x="23900" y="37555"/>
                  </a:cubicBezTo>
                  <a:cubicBezTo>
                    <a:pt x="23084" y="39034"/>
                    <a:pt x="21970" y="40217"/>
                    <a:pt x="20560" y="41030"/>
                  </a:cubicBezTo>
                  <a:cubicBezTo>
                    <a:pt x="19150" y="41843"/>
                    <a:pt x="17517" y="42287"/>
                    <a:pt x="15661" y="42287"/>
                  </a:cubicBezTo>
                  <a:cubicBezTo>
                    <a:pt x="13360" y="42287"/>
                    <a:pt x="11356" y="41622"/>
                    <a:pt x="9723" y="40291"/>
                  </a:cubicBezTo>
                  <a:cubicBezTo>
                    <a:pt x="8090" y="38960"/>
                    <a:pt x="7126" y="37260"/>
                    <a:pt x="6977" y="35264"/>
                  </a:cubicBezTo>
                  <a:lnTo>
                    <a:pt x="0" y="35264"/>
                  </a:lnTo>
                  <a:cubicBezTo>
                    <a:pt x="74" y="37777"/>
                    <a:pt x="816" y="40069"/>
                    <a:pt x="2227" y="41991"/>
                  </a:cubicBezTo>
                  <a:cubicBezTo>
                    <a:pt x="3637" y="43987"/>
                    <a:pt x="5493" y="45540"/>
                    <a:pt x="7794" y="46649"/>
                  </a:cubicBezTo>
                  <a:cubicBezTo>
                    <a:pt x="10094" y="47758"/>
                    <a:pt x="12767" y="48349"/>
                    <a:pt x="15661" y="48349"/>
                  </a:cubicBezTo>
                  <a:cubicBezTo>
                    <a:pt x="18853" y="48349"/>
                    <a:pt x="21673" y="47684"/>
                    <a:pt x="24197" y="46279"/>
                  </a:cubicBezTo>
                  <a:cubicBezTo>
                    <a:pt x="26721" y="44874"/>
                    <a:pt x="28651" y="42952"/>
                    <a:pt x="30061" y="40587"/>
                  </a:cubicBezTo>
                  <a:cubicBezTo>
                    <a:pt x="31471" y="38147"/>
                    <a:pt x="32139" y="35412"/>
                    <a:pt x="32139" y="32307"/>
                  </a:cubicBezTo>
                  <a:cubicBezTo>
                    <a:pt x="32139" y="29202"/>
                    <a:pt x="31471" y="26466"/>
                    <a:pt x="30209" y="24101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 132">
              <a:extLst>
                <a:ext uri="{FF2B5EF4-FFF2-40B4-BE49-F238E27FC236}">
                  <a16:creationId xmlns:a16="http://schemas.microsoft.com/office/drawing/2014/main" id="{DBF67666-2260-76CF-9640-8B0D0BC03836}"/>
                </a:ext>
              </a:extLst>
            </p:cNvPr>
            <p:cNvSpPr/>
            <p:nvPr/>
          </p:nvSpPr>
          <p:spPr>
            <a:xfrm>
              <a:off x="1504583" y="1249702"/>
              <a:ext cx="35924" cy="47683"/>
            </a:xfrm>
            <a:custGeom>
              <a:avLst/>
              <a:gdLst>
                <a:gd name="connsiteX0" fmla="*/ 22713 w 35924"/>
                <a:gd name="connsiteY0" fmla="*/ 32233 h 47683"/>
                <a:gd name="connsiteX1" fmla="*/ 7571 w 35924"/>
                <a:gd name="connsiteY1" fmla="*/ 32233 h 47683"/>
                <a:gd name="connsiteX2" fmla="*/ 7571 w 35924"/>
                <a:gd name="connsiteY2" fmla="*/ 31863 h 47683"/>
                <a:gd name="connsiteX3" fmla="*/ 22341 w 35924"/>
                <a:gd name="connsiteY3" fmla="*/ 8576 h 47683"/>
                <a:gd name="connsiteX4" fmla="*/ 22713 w 35924"/>
                <a:gd name="connsiteY4" fmla="*/ 8576 h 47683"/>
                <a:gd name="connsiteX5" fmla="*/ 22713 w 35924"/>
                <a:gd name="connsiteY5" fmla="*/ 32233 h 47683"/>
                <a:gd name="connsiteX6" fmla="*/ 29541 w 35924"/>
                <a:gd name="connsiteY6" fmla="*/ 0 h 47683"/>
                <a:gd name="connsiteX7" fmla="*/ 20634 w 35924"/>
                <a:gd name="connsiteY7" fmla="*/ 0 h 47683"/>
                <a:gd name="connsiteX8" fmla="*/ 0 w 35924"/>
                <a:gd name="connsiteY8" fmla="*/ 32528 h 47683"/>
                <a:gd name="connsiteX9" fmla="*/ 0 w 35924"/>
                <a:gd name="connsiteY9" fmla="*/ 38369 h 47683"/>
                <a:gd name="connsiteX10" fmla="*/ 22713 w 35924"/>
                <a:gd name="connsiteY10" fmla="*/ 38369 h 47683"/>
                <a:gd name="connsiteX11" fmla="*/ 22713 w 35924"/>
                <a:gd name="connsiteY11" fmla="*/ 47684 h 47683"/>
                <a:gd name="connsiteX12" fmla="*/ 29615 w 35924"/>
                <a:gd name="connsiteY12" fmla="*/ 47684 h 47683"/>
                <a:gd name="connsiteX13" fmla="*/ 29615 w 35924"/>
                <a:gd name="connsiteY13" fmla="*/ 38369 h 47683"/>
                <a:gd name="connsiteX14" fmla="*/ 35924 w 35924"/>
                <a:gd name="connsiteY14" fmla="*/ 38369 h 47683"/>
                <a:gd name="connsiteX15" fmla="*/ 35924 w 35924"/>
                <a:gd name="connsiteY15" fmla="*/ 32307 h 47683"/>
                <a:gd name="connsiteX16" fmla="*/ 29615 w 35924"/>
                <a:gd name="connsiteY16" fmla="*/ 32307 h 47683"/>
                <a:gd name="connsiteX17" fmla="*/ 29615 w 35924"/>
                <a:gd name="connsiteY17" fmla="*/ 74 h 4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924" h="47683">
                  <a:moveTo>
                    <a:pt x="22713" y="32233"/>
                  </a:moveTo>
                  <a:lnTo>
                    <a:pt x="7571" y="32233"/>
                  </a:lnTo>
                  <a:lnTo>
                    <a:pt x="7571" y="31863"/>
                  </a:lnTo>
                  <a:lnTo>
                    <a:pt x="22341" y="8576"/>
                  </a:lnTo>
                  <a:lnTo>
                    <a:pt x="22713" y="8576"/>
                  </a:lnTo>
                  <a:lnTo>
                    <a:pt x="22713" y="32233"/>
                  </a:lnTo>
                  <a:close/>
                  <a:moveTo>
                    <a:pt x="29541" y="0"/>
                  </a:moveTo>
                  <a:lnTo>
                    <a:pt x="20634" y="0"/>
                  </a:lnTo>
                  <a:lnTo>
                    <a:pt x="0" y="32528"/>
                  </a:lnTo>
                  <a:lnTo>
                    <a:pt x="0" y="38369"/>
                  </a:lnTo>
                  <a:lnTo>
                    <a:pt x="22713" y="38369"/>
                  </a:lnTo>
                  <a:lnTo>
                    <a:pt x="22713" y="47684"/>
                  </a:lnTo>
                  <a:lnTo>
                    <a:pt x="29615" y="47684"/>
                  </a:lnTo>
                  <a:lnTo>
                    <a:pt x="29615" y="38369"/>
                  </a:lnTo>
                  <a:lnTo>
                    <a:pt x="35924" y="38369"/>
                  </a:lnTo>
                  <a:lnTo>
                    <a:pt x="35924" y="32307"/>
                  </a:lnTo>
                  <a:lnTo>
                    <a:pt x="29615" y="32307"/>
                  </a:lnTo>
                  <a:lnTo>
                    <a:pt x="29615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 133">
              <a:extLst>
                <a:ext uri="{FF2B5EF4-FFF2-40B4-BE49-F238E27FC236}">
                  <a16:creationId xmlns:a16="http://schemas.microsoft.com/office/drawing/2014/main" id="{D4C6C7C9-059E-F94D-7A94-999EB0C3459C}"/>
                </a:ext>
              </a:extLst>
            </p:cNvPr>
            <p:cNvSpPr/>
            <p:nvPr/>
          </p:nvSpPr>
          <p:spPr>
            <a:xfrm>
              <a:off x="1274488" y="1248741"/>
              <a:ext cx="34440" cy="49531"/>
            </a:xfrm>
            <a:custGeom>
              <a:avLst/>
              <a:gdLst>
                <a:gd name="connsiteX0" fmla="*/ 25978 w 34440"/>
                <a:gd name="connsiteY0" fmla="*/ 39847 h 49531"/>
                <a:gd name="connsiteX1" fmla="*/ 22564 w 34440"/>
                <a:gd name="connsiteY1" fmla="*/ 42657 h 49531"/>
                <a:gd name="connsiteX2" fmla="*/ 17368 w 34440"/>
                <a:gd name="connsiteY2" fmla="*/ 43692 h 49531"/>
                <a:gd name="connsiteX3" fmla="*/ 12099 w 34440"/>
                <a:gd name="connsiteY3" fmla="*/ 42657 h 49531"/>
                <a:gd name="connsiteX4" fmla="*/ 8684 w 34440"/>
                <a:gd name="connsiteY4" fmla="*/ 39847 h 49531"/>
                <a:gd name="connsiteX5" fmla="*/ 7497 w 34440"/>
                <a:gd name="connsiteY5" fmla="*/ 35633 h 49531"/>
                <a:gd name="connsiteX6" fmla="*/ 8758 w 34440"/>
                <a:gd name="connsiteY6" fmla="*/ 31198 h 49531"/>
                <a:gd name="connsiteX7" fmla="*/ 12247 w 34440"/>
                <a:gd name="connsiteY7" fmla="*/ 28167 h 49531"/>
                <a:gd name="connsiteX8" fmla="*/ 17294 w 34440"/>
                <a:gd name="connsiteY8" fmla="*/ 27058 h 49531"/>
                <a:gd name="connsiteX9" fmla="*/ 22341 w 34440"/>
                <a:gd name="connsiteY9" fmla="*/ 28167 h 49531"/>
                <a:gd name="connsiteX10" fmla="*/ 25830 w 34440"/>
                <a:gd name="connsiteY10" fmla="*/ 31198 h 49531"/>
                <a:gd name="connsiteX11" fmla="*/ 27166 w 34440"/>
                <a:gd name="connsiteY11" fmla="*/ 35633 h 49531"/>
                <a:gd name="connsiteX12" fmla="*/ 25904 w 34440"/>
                <a:gd name="connsiteY12" fmla="*/ 39847 h 49531"/>
                <a:gd name="connsiteX13" fmla="*/ 8981 w 34440"/>
                <a:gd name="connsiteY13" fmla="*/ 13529 h 49531"/>
                <a:gd name="connsiteX14" fmla="*/ 10020 w 34440"/>
                <a:gd name="connsiteY14" fmla="*/ 9611 h 49531"/>
                <a:gd name="connsiteX15" fmla="*/ 12915 w 34440"/>
                <a:gd name="connsiteY15" fmla="*/ 7023 h 49531"/>
                <a:gd name="connsiteX16" fmla="*/ 17294 w 34440"/>
                <a:gd name="connsiteY16" fmla="*/ 6062 h 49531"/>
                <a:gd name="connsiteX17" fmla="*/ 21599 w 34440"/>
                <a:gd name="connsiteY17" fmla="*/ 7023 h 49531"/>
                <a:gd name="connsiteX18" fmla="*/ 24494 w 34440"/>
                <a:gd name="connsiteY18" fmla="*/ 9611 h 49531"/>
                <a:gd name="connsiteX19" fmla="*/ 25533 w 34440"/>
                <a:gd name="connsiteY19" fmla="*/ 13529 h 49531"/>
                <a:gd name="connsiteX20" fmla="*/ 24420 w 34440"/>
                <a:gd name="connsiteY20" fmla="*/ 17521 h 49531"/>
                <a:gd name="connsiteX21" fmla="*/ 21451 w 34440"/>
                <a:gd name="connsiteY21" fmla="*/ 20182 h 49531"/>
                <a:gd name="connsiteX22" fmla="*/ 17146 w 34440"/>
                <a:gd name="connsiteY22" fmla="*/ 21143 h 49531"/>
                <a:gd name="connsiteX23" fmla="*/ 12841 w 34440"/>
                <a:gd name="connsiteY23" fmla="*/ 20182 h 49531"/>
                <a:gd name="connsiteX24" fmla="*/ 9872 w 34440"/>
                <a:gd name="connsiteY24" fmla="*/ 17521 h 49531"/>
                <a:gd name="connsiteX25" fmla="*/ 8833 w 34440"/>
                <a:gd name="connsiteY25" fmla="*/ 13529 h 49531"/>
                <a:gd name="connsiteX26" fmla="*/ 29541 w 34440"/>
                <a:gd name="connsiteY26" fmla="*/ 26097 h 49531"/>
                <a:gd name="connsiteX27" fmla="*/ 24642 w 34440"/>
                <a:gd name="connsiteY27" fmla="*/ 23879 h 49531"/>
                <a:gd name="connsiteX28" fmla="*/ 24642 w 34440"/>
                <a:gd name="connsiteY28" fmla="*/ 23583 h 49531"/>
                <a:gd name="connsiteX29" fmla="*/ 30358 w 34440"/>
                <a:gd name="connsiteY29" fmla="*/ 19739 h 49531"/>
                <a:gd name="connsiteX30" fmla="*/ 32584 w 34440"/>
                <a:gd name="connsiteY30" fmla="*/ 12864 h 49531"/>
                <a:gd name="connsiteX31" fmla="*/ 30580 w 34440"/>
                <a:gd name="connsiteY31" fmla="*/ 6284 h 49531"/>
                <a:gd name="connsiteX32" fmla="*/ 25088 w 34440"/>
                <a:gd name="connsiteY32" fmla="*/ 1700 h 49531"/>
                <a:gd name="connsiteX33" fmla="*/ 17220 w 34440"/>
                <a:gd name="connsiteY33" fmla="*/ 0 h 49531"/>
                <a:gd name="connsiteX34" fmla="*/ 9278 w 34440"/>
                <a:gd name="connsiteY34" fmla="*/ 1700 h 49531"/>
                <a:gd name="connsiteX35" fmla="*/ 3785 w 34440"/>
                <a:gd name="connsiteY35" fmla="*/ 6284 h 49531"/>
                <a:gd name="connsiteX36" fmla="*/ 1781 w 34440"/>
                <a:gd name="connsiteY36" fmla="*/ 12864 h 49531"/>
                <a:gd name="connsiteX37" fmla="*/ 3934 w 34440"/>
                <a:gd name="connsiteY37" fmla="*/ 19739 h 49531"/>
                <a:gd name="connsiteX38" fmla="*/ 9723 w 34440"/>
                <a:gd name="connsiteY38" fmla="*/ 23583 h 49531"/>
                <a:gd name="connsiteX39" fmla="*/ 9723 w 34440"/>
                <a:gd name="connsiteY39" fmla="*/ 23879 h 49531"/>
                <a:gd name="connsiteX40" fmla="*/ 4750 w 34440"/>
                <a:gd name="connsiteY40" fmla="*/ 26097 h 49531"/>
                <a:gd name="connsiteX41" fmla="*/ 1262 w 34440"/>
                <a:gd name="connsiteY41" fmla="*/ 30384 h 49531"/>
                <a:gd name="connsiteX42" fmla="*/ 0 w 34440"/>
                <a:gd name="connsiteY42" fmla="*/ 36003 h 49531"/>
                <a:gd name="connsiteX43" fmla="*/ 2152 w 34440"/>
                <a:gd name="connsiteY43" fmla="*/ 42952 h 49531"/>
                <a:gd name="connsiteX44" fmla="*/ 8239 w 34440"/>
                <a:gd name="connsiteY44" fmla="*/ 47758 h 49531"/>
                <a:gd name="connsiteX45" fmla="*/ 17220 w 34440"/>
                <a:gd name="connsiteY45" fmla="*/ 49532 h 49531"/>
                <a:gd name="connsiteX46" fmla="*/ 26127 w 34440"/>
                <a:gd name="connsiteY46" fmla="*/ 47758 h 49531"/>
                <a:gd name="connsiteX47" fmla="*/ 32213 w 34440"/>
                <a:gd name="connsiteY47" fmla="*/ 42952 h 49531"/>
                <a:gd name="connsiteX48" fmla="*/ 34440 w 34440"/>
                <a:gd name="connsiteY48" fmla="*/ 36003 h 49531"/>
                <a:gd name="connsiteX49" fmla="*/ 33104 w 34440"/>
                <a:gd name="connsiteY49" fmla="*/ 30384 h 49531"/>
                <a:gd name="connsiteX50" fmla="*/ 29615 w 34440"/>
                <a:gd name="connsiteY50" fmla="*/ 26097 h 49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34440" h="49531">
                  <a:moveTo>
                    <a:pt x="25978" y="39847"/>
                  </a:moveTo>
                  <a:cubicBezTo>
                    <a:pt x="25162" y="41030"/>
                    <a:pt x="24049" y="41991"/>
                    <a:pt x="22564" y="42657"/>
                  </a:cubicBezTo>
                  <a:cubicBezTo>
                    <a:pt x="21080" y="43322"/>
                    <a:pt x="19373" y="43692"/>
                    <a:pt x="17368" y="43692"/>
                  </a:cubicBezTo>
                  <a:cubicBezTo>
                    <a:pt x="15364" y="43692"/>
                    <a:pt x="13583" y="43396"/>
                    <a:pt x="12099" y="42657"/>
                  </a:cubicBezTo>
                  <a:cubicBezTo>
                    <a:pt x="10614" y="41991"/>
                    <a:pt x="9501" y="41030"/>
                    <a:pt x="8684" y="39847"/>
                  </a:cubicBezTo>
                  <a:cubicBezTo>
                    <a:pt x="7868" y="38664"/>
                    <a:pt x="7497" y="37260"/>
                    <a:pt x="7497" y="35633"/>
                  </a:cubicBezTo>
                  <a:cubicBezTo>
                    <a:pt x="7497" y="33933"/>
                    <a:pt x="7942" y="32454"/>
                    <a:pt x="8758" y="31198"/>
                  </a:cubicBezTo>
                  <a:cubicBezTo>
                    <a:pt x="9575" y="29941"/>
                    <a:pt x="10762" y="28906"/>
                    <a:pt x="12247" y="28167"/>
                  </a:cubicBezTo>
                  <a:cubicBezTo>
                    <a:pt x="13731" y="27427"/>
                    <a:pt x="15439" y="27058"/>
                    <a:pt x="17294" y="27058"/>
                  </a:cubicBezTo>
                  <a:cubicBezTo>
                    <a:pt x="19150" y="27058"/>
                    <a:pt x="20857" y="27427"/>
                    <a:pt x="22341" y="28167"/>
                  </a:cubicBezTo>
                  <a:cubicBezTo>
                    <a:pt x="23826" y="28906"/>
                    <a:pt x="24939" y="29941"/>
                    <a:pt x="25830" y="31198"/>
                  </a:cubicBezTo>
                  <a:cubicBezTo>
                    <a:pt x="26721" y="32454"/>
                    <a:pt x="27092" y="33933"/>
                    <a:pt x="27166" y="35633"/>
                  </a:cubicBezTo>
                  <a:cubicBezTo>
                    <a:pt x="27166" y="37260"/>
                    <a:pt x="26721" y="38664"/>
                    <a:pt x="25904" y="39847"/>
                  </a:cubicBezTo>
                  <a:moveTo>
                    <a:pt x="8981" y="13529"/>
                  </a:moveTo>
                  <a:cubicBezTo>
                    <a:pt x="8981" y="12050"/>
                    <a:pt x="9278" y="10720"/>
                    <a:pt x="10020" y="9611"/>
                  </a:cubicBezTo>
                  <a:cubicBezTo>
                    <a:pt x="10688" y="8502"/>
                    <a:pt x="11653" y="7615"/>
                    <a:pt x="12915" y="7023"/>
                  </a:cubicBezTo>
                  <a:cubicBezTo>
                    <a:pt x="14177" y="6432"/>
                    <a:pt x="15661" y="6062"/>
                    <a:pt x="17294" y="6062"/>
                  </a:cubicBezTo>
                  <a:cubicBezTo>
                    <a:pt x="18927" y="6062"/>
                    <a:pt x="20412" y="6358"/>
                    <a:pt x="21599" y="7023"/>
                  </a:cubicBezTo>
                  <a:cubicBezTo>
                    <a:pt x="22861" y="7615"/>
                    <a:pt x="23826" y="8502"/>
                    <a:pt x="24494" y="9611"/>
                  </a:cubicBezTo>
                  <a:cubicBezTo>
                    <a:pt x="25162" y="10720"/>
                    <a:pt x="25533" y="12050"/>
                    <a:pt x="25533" y="13529"/>
                  </a:cubicBezTo>
                  <a:cubicBezTo>
                    <a:pt x="25533" y="15081"/>
                    <a:pt x="25162" y="16412"/>
                    <a:pt x="24420" y="17521"/>
                  </a:cubicBezTo>
                  <a:cubicBezTo>
                    <a:pt x="23678" y="18630"/>
                    <a:pt x="22713" y="19591"/>
                    <a:pt x="21451" y="20182"/>
                  </a:cubicBezTo>
                  <a:cubicBezTo>
                    <a:pt x="20189" y="20848"/>
                    <a:pt x="18779" y="21143"/>
                    <a:pt x="17146" y="21143"/>
                  </a:cubicBezTo>
                  <a:cubicBezTo>
                    <a:pt x="15513" y="21143"/>
                    <a:pt x="14028" y="20848"/>
                    <a:pt x="12841" y="20182"/>
                  </a:cubicBezTo>
                  <a:cubicBezTo>
                    <a:pt x="11579" y="19517"/>
                    <a:pt x="10614" y="18630"/>
                    <a:pt x="9872" y="17521"/>
                  </a:cubicBezTo>
                  <a:cubicBezTo>
                    <a:pt x="9130" y="16412"/>
                    <a:pt x="8833" y="15007"/>
                    <a:pt x="8833" y="13529"/>
                  </a:cubicBezTo>
                  <a:moveTo>
                    <a:pt x="29541" y="26097"/>
                  </a:moveTo>
                  <a:cubicBezTo>
                    <a:pt x="28057" y="24914"/>
                    <a:pt x="26424" y="24248"/>
                    <a:pt x="24642" y="23879"/>
                  </a:cubicBezTo>
                  <a:lnTo>
                    <a:pt x="24642" y="23583"/>
                  </a:lnTo>
                  <a:cubicBezTo>
                    <a:pt x="27018" y="22992"/>
                    <a:pt x="28873" y="21735"/>
                    <a:pt x="30358" y="19739"/>
                  </a:cubicBezTo>
                  <a:cubicBezTo>
                    <a:pt x="31842" y="17743"/>
                    <a:pt x="32584" y="15451"/>
                    <a:pt x="32584" y="12864"/>
                  </a:cubicBezTo>
                  <a:cubicBezTo>
                    <a:pt x="32584" y="10424"/>
                    <a:pt x="31916" y="8206"/>
                    <a:pt x="30580" y="6284"/>
                  </a:cubicBezTo>
                  <a:cubicBezTo>
                    <a:pt x="29244" y="4362"/>
                    <a:pt x="27389" y="2809"/>
                    <a:pt x="25088" y="1700"/>
                  </a:cubicBezTo>
                  <a:cubicBezTo>
                    <a:pt x="22787" y="591"/>
                    <a:pt x="20115" y="0"/>
                    <a:pt x="17220" y="0"/>
                  </a:cubicBezTo>
                  <a:cubicBezTo>
                    <a:pt x="14325" y="0"/>
                    <a:pt x="11579" y="517"/>
                    <a:pt x="9278" y="1700"/>
                  </a:cubicBezTo>
                  <a:cubicBezTo>
                    <a:pt x="6977" y="2809"/>
                    <a:pt x="5121" y="4362"/>
                    <a:pt x="3785" y="6284"/>
                  </a:cubicBezTo>
                  <a:cubicBezTo>
                    <a:pt x="2449" y="8206"/>
                    <a:pt x="1781" y="10424"/>
                    <a:pt x="1781" y="12864"/>
                  </a:cubicBezTo>
                  <a:cubicBezTo>
                    <a:pt x="1781" y="15451"/>
                    <a:pt x="2449" y="17743"/>
                    <a:pt x="3934" y="19739"/>
                  </a:cubicBezTo>
                  <a:cubicBezTo>
                    <a:pt x="5344" y="21735"/>
                    <a:pt x="7274" y="22992"/>
                    <a:pt x="9723" y="23583"/>
                  </a:cubicBezTo>
                  <a:lnTo>
                    <a:pt x="9723" y="23879"/>
                  </a:lnTo>
                  <a:cubicBezTo>
                    <a:pt x="7868" y="24174"/>
                    <a:pt x="6235" y="24914"/>
                    <a:pt x="4750" y="26097"/>
                  </a:cubicBezTo>
                  <a:cubicBezTo>
                    <a:pt x="3266" y="27279"/>
                    <a:pt x="2078" y="28684"/>
                    <a:pt x="1262" y="30384"/>
                  </a:cubicBezTo>
                  <a:cubicBezTo>
                    <a:pt x="371" y="32085"/>
                    <a:pt x="0" y="34007"/>
                    <a:pt x="0" y="36003"/>
                  </a:cubicBezTo>
                  <a:cubicBezTo>
                    <a:pt x="0" y="38590"/>
                    <a:pt x="742" y="40956"/>
                    <a:pt x="2152" y="42952"/>
                  </a:cubicBezTo>
                  <a:cubicBezTo>
                    <a:pt x="3637" y="45022"/>
                    <a:pt x="5641" y="46575"/>
                    <a:pt x="8239" y="47758"/>
                  </a:cubicBezTo>
                  <a:cubicBezTo>
                    <a:pt x="10837" y="48940"/>
                    <a:pt x="13806" y="49532"/>
                    <a:pt x="17220" y="49532"/>
                  </a:cubicBezTo>
                  <a:cubicBezTo>
                    <a:pt x="20634" y="49532"/>
                    <a:pt x="23529" y="48940"/>
                    <a:pt x="26127" y="47758"/>
                  </a:cubicBezTo>
                  <a:cubicBezTo>
                    <a:pt x="28725" y="46575"/>
                    <a:pt x="30729" y="45022"/>
                    <a:pt x="32213" y="42952"/>
                  </a:cubicBezTo>
                  <a:cubicBezTo>
                    <a:pt x="33698" y="40882"/>
                    <a:pt x="34440" y="38590"/>
                    <a:pt x="34440" y="36003"/>
                  </a:cubicBezTo>
                  <a:cubicBezTo>
                    <a:pt x="34440" y="33933"/>
                    <a:pt x="33995" y="32085"/>
                    <a:pt x="33104" y="30384"/>
                  </a:cubicBezTo>
                  <a:cubicBezTo>
                    <a:pt x="32213" y="28684"/>
                    <a:pt x="31100" y="27206"/>
                    <a:pt x="29615" y="26097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 134">
              <a:extLst>
                <a:ext uri="{FF2B5EF4-FFF2-40B4-BE49-F238E27FC236}">
                  <a16:creationId xmlns:a16="http://schemas.microsoft.com/office/drawing/2014/main" id="{6C72593F-C083-CD56-A941-9E5EF931B85B}"/>
                </a:ext>
              </a:extLst>
            </p:cNvPr>
            <p:cNvSpPr/>
            <p:nvPr/>
          </p:nvSpPr>
          <p:spPr>
            <a:xfrm>
              <a:off x="1240716" y="1249554"/>
              <a:ext cx="19149" cy="48127"/>
            </a:xfrm>
            <a:custGeom>
              <a:avLst/>
              <a:gdLst>
                <a:gd name="connsiteX0" fmla="*/ 0 w 19149"/>
                <a:gd name="connsiteY0" fmla="*/ 7836 h 48127"/>
                <a:gd name="connsiteX1" fmla="*/ 0 w 19149"/>
                <a:gd name="connsiteY1" fmla="*/ 14786 h 48127"/>
                <a:gd name="connsiteX2" fmla="*/ 11579 w 19149"/>
                <a:gd name="connsiteY2" fmla="*/ 7245 h 48127"/>
                <a:gd name="connsiteX3" fmla="*/ 11876 w 19149"/>
                <a:gd name="connsiteY3" fmla="*/ 7245 h 48127"/>
                <a:gd name="connsiteX4" fmla="*/ 11876 w 19149"/>
                <a:gd name="connsiteY4" fmla="*/ 48127 h 48127"/>
                <a:gd name="connsiteX5" fmla="*/ 19150 w 19149"/>
                <a:gd name="connsiteY5" fmla="*/ 48127 h 48127"/>
                <a:gd name="connsiteX6" fmla="*/ 19150 w 19149"/>
                <a:gd name="connsiteY6" fmla="*/ 0 h 48127"/>
                <a:gd name="connsiteX7" fmla="*/ 12099 w 19149"/>
                <a:gd name="connsiteY7" fmla="*/ 0 h 48127"/>
                <a:gd name="connsiteX8" fmla="*/ 0 w 19149"/>
                <a:gd name="connsiteY8" fmla="*/ 7836 h 48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149" h="48127">
                  <a:moveTo>
                    <a:pt x="0" y="7836"/>
                  </a:moveTo>
                  <a:lnTo>
                    <a:pt x="0" y="14786"/>
                  </a:lnTo>
                  <a:lnTo>
                    <a:pt x="11579" y="7245"/>
                  </a:lnTo>
                  <a:lnTo>
                    <a:pt x="11876" y="7245"/>
                  </a:lnTo>
                  <a:lnTo>
                    <a:pt x="11876" y="48127"/>
                  </a:lnTo>
                  <a:lnTo>
                    <a:pt x="19150" y="48127"/>
                  </a:lnTo>
                  <a:lnTo>
                    <a:pt x="19150" y="0"/>
                  </a:lnTo>
                  <a:lnTo>
                    <a:pt x="12099" y="0"/>
                  </a:lnTo>
                  <a:lnTo>
                    <a:pt x="0" y="783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707508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10">
            <a:extLst>
              <a:ext uri="{FF2B5EF4-FFF2-40B4-BE49-F238E27FC236}">
                <a16:creationId xmlns:a16="http://schemas.microsoft.com/office/drawing/2014/main" id="{9F9881BC-E56C-B8B1-7A91-E850D6E98097}"/>
              </a:ext>
            </a:extLst>
          </p:cNvPr>
          <p:cNvSpPr txBox="1"/>
          <p:nvPr userDrawn="1"/>
        </p:nvSpPr>
        <p:spPr>
          <a:xfrm>
            <a:off x="10518807" y="9771081"/>
            <a:ext cx="1679575" cy="6927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50"/>
              </a:lnSpc>
            </a:pPr>
            <a:r>
              <a:rPr sz="2700" spc="-10">
                <a:solidFill>
                  <a:srgbClr val="FFFFFF"/>
                </a:solidFill>
                <a:latin typeface="Spectral-Light"/>
                <a:cs typeface="Spectral-Light"/>
              </a:rPr>
              <a:t>University</a:t>
            </a:r>
            <a:endParaRPr sz="2700">
              <a:latin typeface="Spectral-Light"/>
              <a:cs typeface="Spectral-Light"/>
            </a:endParaRPr>
          </a:p>
          <a:p>
            <a:pPr marL="12700">
              <a:lnSpc>
                <a:spcPts val="2875"/>
              </a:lnSpc>
            </a:pPr>
            <a:r>
              <a:rPr sz="2700" i="1" spc="-55">
                <a:solidFill>
                  <a:srgbClr val="FFFFFF"/>
                </a:solidFill>
                <a:latin typeface="Spectral"/>
                <a:cs typeface="Spectral"/>
              </a:rPr>
              <a:t>of</a:t>
            </a:r>
            <a:r>
              <a:rPr sz="2700" spc="-55">
                <a:solidFill>
                  <a:srgbClr val="FFFFFF"/>
                </a:solidFill>
                <a:latin typeface="Spectral-Light"/>
                <a:cs typeface="Spectral-Light"/>
              </a:rPr>
              <a:t>Galway.ie</a:t>
            </a:r>
            <a:endParaRPr sz="2700">
              <a:latin typeface="Spectral-Light"/>
              <a:cs typeface="Spectral-Light"/>
            </a:endParaRPr>
          </a:p>
        </p:txBody>
      </p:sp>
      <p:grpSp>
        <p:nvGrpSpPr>
          <p:cNvPr id="25" name="object 2">
            <a:extLst>
              <a:ext uri="{FF2B5EF4-FFF2-40B4-BE49-F238E27FC236}">
                <a16:creationId xmlns:a16="http://schemas.microsoft.com/office/drawing/2014/main" id="{401F4381-5A1D-BC9E-B501-26A99CC53BF3}"/>
              </a:ext>
            </a:extLst>
          </p:cNvPr>
          <p:cNvGrpSpPr/>
          <p:nvPr userDrawn="1"/>
        </p:nvGrpSpPr>
        <p:grpSpPr>
          <a:xfrm>
            <a:off x="0" y="0"/>
            <a:ext cx="20104271" cy="11309072"/>
            <a:chOff x="0" y="0"/>
            <a:chExt cx="20104271" cy="11309072"/>
          </a:xfrm>
        </p:grpSpPr>
        <p:sp>
          <p:nvSpPr>
            <p:cNvPr id="26" name="object 3">
              <a:extLst>
                <a:ext uri="{FF2B5EF4-FFF2-40B4-BE49-F238E27FC236}">
                  <a16:creationId xmlns:a16="http://schemas.microsoft.com/office/drawing/2014/main" id="{80A7206F-41CF-9884-377A-C8C98208EAC5}"/>
                </a:ext>
              </a:extLst>
            </p:cNvPr>
            <p:cNvSpPr/>
            <p:nvPr/>
          </p:nvSpPr>
          <p:spPr>
            <a:xfrm>
              <a:off x="0" y="8481417"/>
              <a:ext cx="19832320" cy="2827655"/>
            </a:xfrm>
            <a:custGeom>
              <a:avLst/>
              <a:gdLst/>
              <a:ahLst/>
              <a:cxnLst/>
              <a:rect l="l" t="t" r="r" b="b"/>
              <a:pathLst>
                <a:path w="19832320" h="2827654">
                  <a:moveTo>
                    <a:pt x="0" y="2827139"/>
                  </a:moveTo>
                  <a:lnTo>
                    <a:pt x="19831856" y="2827139"/>
                  </a:lnTo>
                  <a:lnTo>
                    <a:pt x="19831856" y="0"/>
                  </a:lnTo>
                  <a:lnTo>
                    <a:pt x="0" y="0"/>
                  </a:lnTo>
                  <a:lnTo>
                    <a:pt x="0" y="2827139"/>
                  </a:lnTo>
                  <a:close/>
                </a:path>
              </a:pathLst>
            </a:custGeom>
            <a:solidFill>
              <a:schemeClr val="bg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5">
              <a:extLst>
                <a:ext uri="{FF2B5EF4-FFF2-40B4-BE49-F238E27FC236}">
                  <a16:creationId xmlns:a16="http://schemas.microsoft.com/office/drawing/2014/main" id="{3EE9BF5A-294F-4D33-12F4-8473590844A5}"/>
                </a:ext>
              </a:extLst>
            </p:cNvPr>
            <p:cNvSpPr/>
            <p:nvPr/>
          </p:nvSpPr>
          <p:spPr>
            <a:xfrm>
              <a:off x="19831856" y="0"/>
              <a:ext cx="272415" cy="11308715"/>
            </a:xfrm>
            <a:custGeom>
              <a:avLst/>
              <a:gdLst/>
              <a:ahLst/>
              <a:cxnLst/>
              <a:rect l="l" t="t" r="r" b="b"/>
              <a:pathLst>
                <a:path w="272415" h="11308715">
                  <a:moveTo>
                    <a:pt x="272243" y="0"/>
                  </a:moveTo>
                  <a:lnTo>
                    <a:pt x="0" y="0"/>
                  </a:lnTo>
                  <a:lnTo>
                    <a:pt x="0" y="11308556"/>
                  </a:lnTo>
                  <a:lnTo>
                    <a:pt x="272243" y="11308556"/>
                  </a:lnTo>
                  <a:lnTo>
                    <a:pt x="272243" y="0"/>
                  </a:lnTo>
                  <a:close/>
                </a:path>
              </a:pathLst>
            </a:custGeom>
            <a:solidFill>
              <a:srgbClr val="E500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12">
            <a:extLst>
              <a:ext uri="{FF2B5EF4-FFF2-40B4-BE49-F238E27FC236}">
                <a16:creationId xmlns:a16="http://schemas.microsoft.com/office/drawing/2014/main" id="{77281F7B-E0D1-198C-C339-B9A76ED02259}"/>
              </a:ext>
            </a:extLst>
          </p:cNvPr>
          <p:cNvSpPr txBox="1"/>
          <p:nvPr userDrawn="1"/>
        </p:nvSpPr>
        <p:spPr>
          <a:xfrm>
            <a:off x="17486870" y="9771081"/>
            <a:ext cx="1679575" cy="6927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50"/>
              </a:lnSpc>
            </a:pPr>
            <a:r>
              <a:rPr sz="2700" spc="-10">
                <a:solidFill>
                  <a:srgbClr val="FFFFFF"/>
                </a:solidFill>
                <a:latin typeface="Spectral-Light"/>
                <a:cs typeface="Spectral-Light"/>
              </a:rPr>
              <a:t>University</a:t>
            </a:r>
            <a:endParaRPr sz="2700">
              <a:latin typeface="Spectral-Light"/>
              <a:cs typeface="Spectral-Light"/>
            </a:endParaRPr>
          </a:p>
          <a:p>
            <a:pPr marL="12700">
              <a:lnSpc>
                <a:spcPts val="2875"/>
              </a:lnSpc>
            </a:pPr>
            <a:r>
              <a:rPr sz="2700" i="1" spc="-55">
                <a:solidFill>
                  <a:srgbClr val="FFFFFF"/>
                </a:solidFill>
                <a:latin typeface="Spectral"/>
                <a:cs typeface="Spectral"/>
              </a:rPr>
              <a:t>of</a:t>
            </a:r>
            <a:r>
              <a:rPr sz="2700" spc="-55">
                <a:solidFill>
                  <a:srgbClr val="FFFFFF"/>
                </a:solidFill>
                <a:latin typeface="Spectral-Light"/>
                <a:cs typeface="Spectral-Light"/>
              </a:rPr>
              <a:t>Galway.ie</a:t>
            </a:r>
            <a:endParaRPr sz="2700">
              <a:latin typeface="Spectral-Light"/>
              <a:cs typeface="Spectral-Light"/>
            </a:endParaRPr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2D125B50-1BF0-7CEC-CC25-2370B9A63B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5606" y="3358659"/>
            <a:ext cx="7352848" cy="376999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8800">
                <a:solidFill>
                  <a:sysClr val="windowText" lastClr="000000"/>
                </a:solidFill>
              </a:defRPr>
            </a:lvl1pPr>
          </a:lstStyle>
          <a:p>
            <a:r>
              <a:rPr lang="en-GB"/>
              <a:t>Divider Slide</a:t>
            </a:r>
            <a:endParaRPr lang="en-US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92018110-6BA2-E137-FCF9-00F7A376F266}"/>
              </a:ext>
            </a:extLst>
          </p:cNvPr>
          <p:cNvGrpSpPr/>
          <p:nvPr userDrawn="1"/>
        </p:nvGrpSpPr>
        <p:grpSpPr>
          <a:xfrm>
            <a:off x="942530" y="948344"/>
            <a:ext cx="3788430" cy="932658"/>
            <a:chOff x="942530" y="948344"/>
            <a:chExt cx="3788430" cy="932658"/>
          </a:xfrm>
        </p:grpSpPr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5CA8E9BE-7B96-3099-B0CE-8BFD753CD316}"/>
                </a:ext>
              </a:extLst>
            </p:cNvPr>
            <p:cNvSpPr/>
            <p:nvPr/>
          </p:nvSpPr>
          <p:spPr>
            <a:xfrm>
              <a:off x="4469469" y="1185459"/>
              <a:ext cx="135459" cy="127969"/>
            </a:xfrm>
            <a:custGeom>
              <a:avLst/>
              <a:gdLst>
                <a:gd name="connsiteX0" fmla="*/ 135459 w 135459"/>
                <a:gd name="connsiteY0" fmla="*/ 3105 h 127969"/>
                <a:gd name="connsiteX1" fmla="*/ 135459 w 135459"/>
                <a:gd name="connsiteY1" fmla="*/ 0 h 127969"/>
                <a:gd name="connsiteX2" fmla="*/ 83873 w 135459"/>
                <a:gd name="connsiteY2" fmla="*/ 0 h 127969"/>
                <a:gd name="connsiteX3" fmla="*/ 83873 w 135459"/>
                <a:gd name="connsiteY3" fmla="*/ 3105 h 127969"/>
                <a:gd name="connsiteX4" fmla="*/ 99460 w 135459"/>
                <a:gd name="connsiteY4" fmla="*/ 10867 h 127969"/>
                <a:gd name="connsiteX5" fmla="*/ 99460 w 135459"/>
                <a:gd name="connsiteY5" fmla="*/ 56333 h 127969"/>
                <a:gd name="connsiteX6" fmla="*/ 89811 w 135459"/>
                <a:gd name="connsiteY6" fmla="*/ 59216 h 127969"/>
                <a:gd name="connsiteX7" fmla="*/ 49285 w 135459"/>
                <a:gd name="connsiteY7" fmla="*/ 83095 h 127969"/>
                <a:gd name="connsiteX8" fmla="*/ 36221 w 135459"/>
                <a:gd name="connsiteY8" fmla="*/ 97807 h 127969"/>
                <a:gd name="connsiteX9" fmla="*/ 36221 w 135459"/>
                <a:gd name="connsiteY9" fmla="*/ 10867 h 127969"/>
                <a:gd name="connsiteX10" fmla="*/ 51586 w 135459"/>
                <a:gd name="connsiteY10" fmla="*/ 3105 h 127969"/>
                <a:gd name="connsiteX11" fmla="*/ 51586 w 135459"/>
                <a:gd name="connsiteY11" fmla="*/ 0 h 127969"/>
                <a:gd name="connsiteX12" fmla="*/ 0 w 135459"/>
                <a:gd name="connsiteY12" fmla="*/ 0 h 127969"/>
                <a:gd name="connsiteX13" fmla="*/ 0 w 135459"/>
                <a:gd name="connsiteY13" fmla="*/ 3105 h 127969"/>
                <a:gd name="connsiteX14" fmla="*/ 15735 w 135459"/>
                <a:gd name="connsiteY14" fmla="*/ 10867 h 127969"/>
                <a:gd name="connsiteX15" fmla="*/ 15735 w 135459"/>
                <a:gd name="connsiteY15" fmla="*/ 117102 h 127969"/>
                <a:gd name="connsiteX16" fmla="*/ 0 w 135459"/>
                <a:gd name="connsiteY16" fmla="*/ 124865 h 127969"/>
                <a:gd name="connsiteX17" fmla="*/ 0 w 135459"/>
                <a:gd name="connsiteY17" fmla="*/ 127970 h 127969"/>
                <a:gd name="connsiteX18" fmla="*/ 51586 w 135459"/>
                <a:gd name="connsiteY18" fmla="*/ 127970 h 127969"/>
                <a:gd name="connsiteX19" fmla="*/ 51586 w 135459"/>
                <a:gd name="connsiteY19" fmla="*/ 124865 h 127969"/>
                <a:gd name="connsiteX20" fmla="*/ 36221 w 135459"/>
                <a:gd name="connsiteY20" fmla="*/ 117102 h 127969"/>
                <a:gd name="connsiteX21" fmla="*/ 36221 w 135459"/>
                <a:gd name="connsiteY21" fmla="*/ 115771 h 127969"/>
                <a:gd name="connsiteX22" fmla="*/ 93226 w 135459"/>
                <a:gd name="connsiteY22" fmla="*/ 67644 h 127969"/>
                <a:gd name="connsiteX23" fmla="*/ 99460 w 135459"/>
                <a:gd name="connsiteY23" fmla="*/ 65870 h 127969"/>
                <a:gd name="connsiteX24" fmla="*/ 99460 w 135459"/>
                <a:gd name="connsiteY24" fmla="*/ 117102 h 127969"/>
                <a:gd name="connsiteX25" fmla="*/ 83873 w 135459"/>
                <a:gd name="connsiteY25" fmla="*/ 124865 h 127969"/>
                <a:gd name="connsiteX26" fmla="*/ 83873 w 135459"/>
                <a:gd name="connsiteY26" fmla="*/ 127970 h 127969"/>
                <a:gd name="connsiteX27" fmla="*/ 135459 w 135459"/>
                <a:gd name="connsiteY27" fmla="*/ 127970 h 127969"/>
                <a:gd name="connsiteX28" fmla="*/ 135459 w 135459"/>
                <a:gd name="connsiteY28" fmla="*/ 124865 h 127969"/>
                <a:gd name="connsiteX29" fmla="*/ 119723 w 135459"/>
                <a:gd name="connsiteY29" fmla="*/ 117102 h 127969"/>
                <a:gd name="connsiteX30" fmla="*/ 119723 w 135459"/>
                <a:gd name="connsiteY30" fmla="*/ 62026 h 127969"/>
                <a:gd name="connsiteX31" fmla="*/ 131822 w 135459"/>
                <a:gd name="connsiteY31" fmla="*/ 61065 h 127969"/>
                <a:gd name="connsiteX32" fmla="*/ 128037 w 135459"/>
                <a:gd name="connsiteY32" fmla="*/ 52045 h 127969"/>
                <a:gd name="connsiteX33" fmla="*/ 119649 w 135459"/>
                <a:gd name="connsiteY33" fmla="*/ 52785 h 127969"/>
                <a:gd name="connsiteX34" fmla="*/ 119649 w 135459"/>
                <a:gd name="connsiteY34" fmla="*/ 10941 h 127969"/>
                <a:gd name="connsiteX35" fmla="*/ 135385 w 135459"/>
                <a:gd name="connsiteY35" fmla="*/ 3179 h 127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35459" h="127969">
                  <a:moveTo>
                    <a:pt x="135459" y="3105"/>
                  </a:moveTo>
                  <a:lnTo>
                    <a:pt x="135459" y="0"/>
                  </a:lnTo>
                  <a:lnTo>
                    <a:pt x="83873" y="0"/>
                  </a:lnTo>
                  <a:lnTo>
                    <a:pt x="83873" y="3105"/>
                  </a:lnTo>
                  <a:lnTo>
                    <a:pt x="99460" y="10867"/>
                  </a:lnTo>
                  <a:lnTo>
                    <a:pt x="99460" y="56333"/>
                  </a:lnTo>
                  <a:cubicBezTo>
                    <a:pt x="96120" y="57220"/>
                    <a:pt x="92854" y="58181"/>
                    <a:pt x="89811" y="59216"/>
                  </a:cubicBezTo>
                  <a:cubicBezTo>
                    <a:pt x="71997" y="65205"/>
                    <a:pt x="58860" y="74150"/>
                    <a:pt x="49285" y="83095"/>
                  </a:cubicBezTo>
                  <a:cubicBezTo>
                    <a:pt x="43792" y="88196"/>
                    <a:pt x="39561" y="93297"/>
                    <a:pt x="36221" y="97807"/>
                  </a:cubicBezTo>
                  <a:lnTo>
                    <a:pt x="36221" y="10867"/>
                  </a:lnTo>
                  <a:lnTo>
                    <a:pt x="51586" y="3105"/>
                  </a:lnTo>
                  <a:lnTo>
                    <a:pt x="51586" y="0"/>
                  </a:lnTo>
                  <a:lnTo>
                    <a:pt x="0" y="0"/>
                  </a:lnTo>
                  <a:lnTo>
                    <a:pt x="0" y="3105"/>
                  </a:lnTo>
                  <a:lnTo>
                    <a:pt x="15735" y="10867"/>
                  </a:lnTo>
                  <a:lnTo>
                    <a:pt x="15735" y="117102"/>
                  </a:lnTo>
                  <a:lnTo>
                    <a:pt x="0" y="124865"/>
                  </a:lnTo>
                  <a:lnTo>
                    <a:pt x="0" y="127970"/>
                  </a:lnTo>
                  <a:lnTo>
                    <a:pt x="51586" y="127970"/>
                  </a:lnTo>
                  <a:lnTo>
                    <a:pt x="51586" y="124865"/>
                  </a:lnTo>
                  <a:lnTo>
                    <a:pt x="36221" y="117102"/>
                  </a:lnTo>
                  <a:lnTo>
                    <a:pt x="36221" y="115771"/>
                  </a:lnTo>
                  <a:cubicBezTo>
                    <a:pt x="39487" y="108157"/>
                    <a:pt x="53887" y="80582"/>
                    <a:pt x="93226" y="67644"/>
                  </a:cubicBezTo>
                  <a:cubicBezTo>
                    <a:pt x="95230" y="66979"/>
                    <a:pt x="97308" y="66461"/>
                    <a:pt x="99460" y="65870"/>
                  </a:cubicBezTo>
                  <a:lnTo>
                    <a:pt x="99460" y="117102"/>
                  </a:lnTo>
                  <a:lnTo>
                    <a:pt x="83873" y="124865"/>
                  </a:lnTo>
                  <a:lnTo>
                    <a:pt x="83873" y="127970"/>
                  </a:lnTo>
                  <a:lnTo>
                    <a:pt x="135459" y="127970"/>
                  </a:lnTo>
                  <a:lnTo>
                    <a:pt x="135459" y="124865"/>
                  </a:lnTo>
                  <a:lnTo>
                    <a:pt x="119723" y="117102"/>
                  </a:lnTo>
                  <a:lnTo>
                    <a:pt x="119723" y="62026"/>
                  </a:lnTo>
                  <a:cubicBezTo>
                    <a:pt x="123583" y="61582"/>
                    <a:pt x="127591" y="61212"/>
                    <a:pt x="131822" y="61065"/>
                  </a:cubicBezTo>
                  <a:lnTo>
                    <a:pt x="128037" y="52045"/>
                  </a:lnTo>
                  <a:cubicBezTo>
                    <a:pt x="125142" y="52267"/>
                    <a:pt x="122396" y="52489"/>
                    <a:pt x="119649" y="52785"/>
                  </a:cubicBezTo>
                  <a:lnTo>
                    <a:pt x="119649" y="10941"/>
                  </a:lnTo>
                  <a:lnTo>
                    <a:pt x="135385" y="3179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11A62015-608E-BA9A-06FA-CA4DAD2D852F}"/>
                </a:ext>
              </a:extLst>
            </p:cNvPr>
            <p:cNvSpPr/>
            <p:nvPr/>
          </p:nvSpPr>
          <p:spPr>
            <a:xfrm>
              <a:off x="3867807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4068E5A5-4C5D-8231-FDF0-B0F1B1273D9F}"/>
                </a:ext>
              </a:extLst>
            </p:cNvPr>
            <p:cNvSpPr/>
            <p:nvPr/>
          </p:nvSpPr>
          <p:spPr>
            <a:xfrm>
              <a:off x="4195953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59C13C7F-BA64-8B43-A1E3-5C210510A0A3}"/>
                </a:ext>
              </a:extLst>
            </p:cNvPr>
            <p:cNvSpPr/>
            <p:nvPr/>
          </p:nvSpPr>
          <p:spPr>
            <a:xfrm>
              <a:off x="3953017" y="1185459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 78">
              <a:extLst>
                <a:ext uri="{FF2B5EF4-FFF2-40B4-BE49-F238E27FC236}">
                  <a16:creationId xmlns:a16="http://schemas.microsoft.com/office/drawing/2014/main" id="{733D3079-9990-8C1B-10DF-88BB0AA72830}"/>
                </a:ext>
              </a:extLst>
            </p:cNvPr>
            <p:cNvSpPr/>
            <p:nvPr/>
          </p:nvSpPr>
          <p:spPr>
            <a:xfrm>
              <a:off x="4081276" y="1185459"/>
              <a:ext cx="99312" cy="128043"/>
            </a:xfrm>
            <a:custGeom>
              <a:avLst/>
              <a:gdLst>
                <a:gd name="connsiteX0" fmla="*/ 0 w 99312"/>
                <a:gd name="connsiteY0" fmla="*/ 128043 h 128043"/>
                <a:gd name="connsiteX1" fmla="*/ 0 w 99312"/>
                <a:gd name="connsiteY1" fmla="*/ 124938 h 128043"/>
                <a:gd name="connsiteX2" fmla="*/ 15735 w 99312"/>
                <a:gd name="connsiteY2" fmla="*/ 117176 h 128043"/>
                <a:gd name="connsiteX3" fmla="*/ 15735 w 99312"/>
                <a:gd name="connsiteY3" fmla="*/ 10867 h 128043"/>
                <a:gd name="connsiteX4" fmla="*/ 0 w 99312"/>
                <a:gd name="connsiteY4" fmla="*/ 3105 h 128043"/>
                <a:gd name="connsiteX5" fmla="*/ 0 w 99312"/>
                <a:gd name="connsiteY5" fmla="*/ 0 h 128043"/>
                <a:gd name="connsiteX6" fmla="*/ 53961 w 99312"/>
                <a:gd name="connsiteY6" fmla="*/ 0 h 128043"/>
                <a:gd name="connsiteX7" fmla="*/ 53961 w 99312"/>
                <a:gd name="connsiteY7" fmla="*/ 3105 h 128043"/>
                <a:gd name="connsiteX8" fmla="*/ 36221 w 99312"/>
                <a:gd name="connsiteY8" fmla="*/ 10867 h 128043"/>
                <a:gd name="connsiteX9" fmla="*/ 36221 w 99312"/>
                <a:gd name="connsiteY9" fmla="*/ 117398 h 128043"/>
                <a:gd name="connsiteX10" fmla="*/ 82389 w 99312"/>
                <a:gd name="connsiteY10" fmla="*/ 117398 h 128043"/>
                <a:gd name="connsiteX11" fmla="*/ 96194 w 99312"/>
                <a:gd name="connsiteY11" fmla="*/ 84056 h 128043"/>
                <a:gd name="connsiteX12" fmla="*/ 99312 w 99312"/>
                <a:gd name="connsiteY12" fmla="*/ 84056 h 128043"/>
                <a:gd name="connsiteX13" fmla="*/ 99312 w 99312"/>
                <a:gd name="connsiteY13" fmla="*/ 128043 h 128043"/>
                <a:gd name="connsiteX14" fmla="*/ 0 w 99312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2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4056"/>
                  </a:lnTo>
                  <a:lnTo>
                    <a:pt x="99312" y="84056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ACB57045-69A3-8662-75CF-FA5D7A5C8F8A}"/>
                </a:ext>
              </a:extLst>
            </p:cNvPr>
            <p:cNvSpPr/>
            <p:nvPr/>
          </p:nvSpPr>
          <p:spPr>
            <a:xfrm>
              <a:off x="4627715" y="1185459"/>
              <a:ext cx="103245" cy="128043"/>
            </a:xfrm>
            <a:custGeom>
              <a:avLst/>
              <a:gdLst>
                <a:gd name="connsiteX0" fmla="*/ 0 w 103245"/>
                <a:gd name="connsiteY0" fmla="*/ 0 h 128043"/>
                <a:gd name="connsiteX1" fmla="*/ 0 w 103245"/>
                <a:gd name="connsiteY1" fmla="*/ 3105 h 128043"/>
                <a:gd name="connsiteX2" fmla="*/ 15735 w 103245"/>
                <a:gd name="connsiteY2" fmla="*/ 10867 h 128043"/>
                <a:gd name="connsiteX3" fmla="*/ 15735 w 103245"/>
                <a:gd name="connsiteY3" fmla="*/ 117250 h 128043"/>
                <a:gd name="connsiteX4" fmla="*/ 0 w 103245"/>
                <a:gd name="connsiteY4" fmla="*/ 124938 h 128043"/>
                <a:gd name="connsiteX5" fmla="*/ 0 w 103245"/>
                <a:gd name="connsiteY5" fmla="*/ 128043 h 128043"/>
                <a:gd name="connsiteX6" fmla="*/ 103246 w 103245"/>
                <a:gd name="connsiteY6" fmla="*/ 128043 h 128043"/>
                <a:gd name="connsiteX7" fmla="*/ 103246 w 103245"/>
                <a:gd name="connsiteY7" fmla="*/ 91819 h 128043"/>
                <a:gd name="connsiteX8" fmla="*/ 100129 w 103245"/>
                <a:gd name="connsiteY8" fmla="*/ 91819 h 128043"/>
                <a:gd name="connsiteX9" fmla="*/ 87288 w 103245"/>
                <a:gd name="connsiteY9" fmla="*/ 117398 h 128043"/>
                <a:gd name="connsiteX10" fmla="*/ 36221 w 103245"/>
                <a:gd name="connsiteY10" fmla="*/ 117398 h 128043"/>
                <a:gd name="connsiteX11" fmla="*/ 36221 w 103245"/>
                <a:gd name="connsiteY11" fmla="*/ 67348 h 128043"/>
                <a:gd name="connsiteX12" fmla="*/ 68583 w 103245"/>
                <a:gd name="connsiteY12" fmla="*/ 67348 h 128043"/>
                <a:gd name="connsiteX13" fmla="*/ 78529 w 103245"/>
                <a:gd name="connsiteY13" fmla="*/ 83243 h 128043"/>
                <a:gd name="connsiteX14" fmla="*/ 81647 w 103245"/>
                <a:gd name="connsiteY14" fmla="*/ 83243 h 128043"/>
                <a:gd name="connsiteX15" fmla="*/ 81647 w 103245"/>
                <a:gd name="connsiteY15" fmla="*/ 40365 h 128043"/>
                <a:gd name="connsiteX16" fmla="*/ 78529 w 103245"/>
                <a:gd name="connsiteY16" fmla="*/ 40365 h 128043"/>
                <a:gd name="connsiteX17" fmla="*/ 68583 w 103245"/>
                <a:gd name="connsiteY17" fmla="*/ 56703 h 128043"/>
                <a:gd name="connsiteX18" fmla="*/ 36221 w 103245"/>
                <a:gd name="connsiteY18" fmla="*/ 56703 h 128043"/>
                <a:gd name="connsiteX19" fmla="*/ 36221 w 103245"/>
                <a:gd name="connsiteY19" fmla="*/ 10720 h 128043"/>
                <a:gd name="connsiteX20" fmla="*/ 82018 w 103245"/>
                <a:gd name="connsiteY20" fmla="*/ 10720 h 128043"/>
                <a:gd name="connsiteX21" fmla="*/ 94636 w 103245"/>
                <a:gd name="connsiteY21" fmla="*/ 33415 h 128043"/>
                <a:gd name="connsiteX22" fmla="*/ 97753 w 103245"/>
                <a:gd name="connsiteY22" fmla="*/ 33415 h 128043"/>
                <a:gd name="connsiteX23" fmla="*/ 97753 w 103245"/>
                <a:gd name="connsiteY23" fmla="*/ 0 h 128043"/>
                <a:gd name="connsiteX24" fmla="*/ 0 w 103245"/>
                <a:gd name="connsiteY24" fmla="*/ 0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0"/>
                  </a:moveTo>
                  <a:lnTo>
                    <a:pt x="0" y="3105"/>
                  </a:lnTo>
                  <a:lnTo>
                    <a:pt x="15735" y="10867"/>
                  </a:lnTo>
                  <a:lnTo>
                    <a:pt x="15735" y="117250"/>
                  </a:lnTo>
                  <a:lnTo>
                    <a:pt x="0" y="124938"/>
                  </a:lnTo>
                  <a:lnTo>
                    <a:pt x="0" y="128043"/>
                  </a:lnTo>
                  <a:lnTo>
                    <a:pt x="103246" y="128043"/>
                  </a:lnTo>
                  <a:lnTo>
                    <a:pt x="103246" y="91819"/>
                  </a:lnTo>
                  <a:lnTo>
                    <a:pt x="100129" y="91819"/>
                  </a:lnTo>
                  <a:lnTo>
                    <a:pt x="87288" y="117398"/>
                  </a:lnTo>
                  <a:lnTo>
                    <a:pt x="36221" y="117398"/>
                  </a:lnTo>
                  <a:lnTo>
                    <a:pt x="36221" y="67348"/>
                  </a:lnTo>
                  <a:lnTo>
                    <a:pt x="68583" y="67348"/>
                  </a:lnTo>
                  <a:lnTo>
                    <a:pt x="78529" y="83243"/>
                  </a:lnTo>
                  <a:lnTo>
                    <a:pt x="81647" y="83243"/>
                  </a:lnTo>
                  <a:lnTo>
                    <a:pt x="81647" y="40365"/>
                  </a:lnTo>
                  <a:lnTo>
                    <a:pt x="78529" y="40365"/>
                  </a:lnTo>
                  <a:lnTo>
                    <a:pt x="68583" y="56703"/>
                  </a:lnTo>
                  <a:lnTo>
                    <a:pt x="36221" y="56703"/>
                  </a:lnTo>
                  <a:lnTo>
                    <a:pt x="36221" y="10720"/>
                  </a:lnTo>
                  <a:lnTo>
                    <a:pt x="82018" y="10720"/>
                  </a:lnTo>
                  <a:lnTo>
                    <a:pt x="94636" y="33415"/>
                  </a:lnTo>
                  <a:lnTo>
                    <a:pt x="97753" y="33415"/>
                  </a:lnTo>
                  <a:lnTo>
                    <a:pt x="9775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7CC41965-33F5-D88B-3849-EF9ED3424FE2}"/>
                </a:ext>
              </a:extLst>
            </p:cNvPr>
            <p:cNvSpPr/>
            <p:nvPr/>
          </p:nvSpPr>
          <p:spPr>
            <a:xfrm>
              <a:off x="4265946" y="1184498"/>
              <a:ext cx="188381" cy="130039"/>
            </a:xfrm>
            <a:custGeom>
              <a:avLst/>
              <a:gdLst>
                <a:gd name="connsiteX0" fmla="*/ 137315 w 188381"/>
                <a:gd name="connsiteY0" fmla="*/ 0 h 130039"/>
                <a:gd name="connsiteX1" fmla="*/ 173536 w 188381"/>
                <a:gd name="connsiteY1" fmla="*/ 118729 h 130039"/>
                <a:gd name="connsiteX2" fmla="*/ 188381 w 188381"/>
                <a:gd name="connsiteY2" fmla="*/ 125900 h 130039"/>
                <a:gd name="connsiteX3" fmla="*/ 188381 w 188381"/>
                <a:gd name="connsiteY3" fmla="*/ 129005 h 130039"/>
                <a:gd name="connsiteX4" fmla="*/ 135979 w 188381"/>
                <a:gd name="connsiteY4" fmla="*/ 129005 h 130039"/>
                <a:gd name="connsiteX5" fmla="*/ 135979 w 188381"/>
                <a:gd name="connsiteY5" fmla="*/ 125900 h 130039"/>
                <a:gd name="connsiteX6" fmla="*/ 152531 w 188381"/>
                <a:gd name="connsiteY6" fmla="*/ 118729 h 130039"/>
                <a:gd name="connsiteX7" fmla="*/ 128779 w 188381"/>
                <a:gd name="connsiteY7" fmla="*/ 36890 h 130039"/>
                <a:gd name="connsiteX8" fmla="*/ 127591 w 188381"/>
                <a:gd name="connsiteY8" fmla="*/ 36890 h 130039"/>
                <a:gd name="connsiteX9" fmla="*/ 93894 w 188381"/>
                <a:gd name="connsiteY9" fmla="*/ 130040 h 130039"/>
                <a:gd name="connsiteX10" fmla="*/ 85729 w 188381"/>
                <a:gd name="connsiteY10" fmla="*/ 130040 h 130039"/>
                <a:gd name="connsiteX11" fmla="*/ 51437 w 188381"/>
                <a:gd name="connsiteY11" fmla="*/ 36890 h 130039"/>
                <a:gd name="connsiteX12" fmla="*/ 50250 w 188381"/>
                <a:gd name="connsiteY12" fmla="*/ 36890 h 130039"/>
                <a:gd name="connsiteX13" fmla="*/ 26721 w 188381"/>
                <a:gd name="connsiteY13" fmla="*/ 118581 h 130039"/>
                <a:gd name="connsiteX14" fmla="*/ 43273 w 188381"/>
                <a:gd name="connsiteY14" fmla="*/ 125900 h 130039"/>
                <a:gd name="connsiteX15" fmla="*/ 43273 w 188381"/>
                <a:gd name="connsiteY15" fmla="*/ 129005 h 130039"/>
                <a:gd name="connsiteX16" fmla="*/ 0 w 188381"/>
                <a:gd name="connsiteY16" fmla="*/ 129005 h 130039"/>
                <a:gd name="connsiteX17" fmla="*/ 0 w 188381"/>
                <a:gd name="connsiteY17" fmla="*/ 125900 h 130039"/>
                <a:gd name="connsiteX18" fmla="*/ 13064 w 188381"/>
                <a:gd name="connsiteY18" fmla="*/ 118950 h 130039"/>
                <a:gd name="connsiteX19" fmla="*/ 49656 w 188381"/>
                <a:gd name="connsiteY19" fmla="*/ 0 h 130039"/>
                <a:gd name="connsiteX20" fmla="*/ 57672 w 188381"/>
                <a:gd name="connsiteY20" fmla="*/ 0 h 130039"/>
                <a:gd name="connsiteX21" fmla="*/ 92706 w 188381"/>
                <a:gd name="connsiteY21" fmla="*/ 92928 h 130039"/>
                <a:gd name="connsiteX22" fmla="*/ 94116 w 188381"/>
                <a:gd name="connsiteY22" fmla="*/ 92928 h 130039"/>
                <a:gd name="connsiteX23" fmla="*/ 129521 w 188381"/>
                <a:gd name="connsiteY23" fmla="*/ 0 h 130039"/>
                <a:gd name="connsiteX24" fmla="*/ 137315 w 188381"/>
                <a:gd name="connsiteY24" fmla="*/ 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137315" y="0"/>
                  </a:moveTo>
                  <a:lnTo>
                    <a:pt x="173536" y="118729"/>
                  </a:lnTo>
                  <a:lnTo>
                    <a:pt x="188381" y="125900"/>
                  </a:lnTo>
                  <a:lnTo>
                    <a:pt x="188381" y="129005"/>
                  </a:lnTo>
                  <a:lnTo>
                    <a:pt x="135979" y="129005"/>
                  </a:lnTo>
                  <a:lnTo>
                    <a:pt x="135979" y="125900"/>
                  </a:lnTo>
                  <a:lnTo>
                    <a:pt x="152531" y="118729"/>
                  </a:lnTo>
                  <a:lnTo>
                    <a:pt x="128779" y="36890"/>
                  </a:lnTo>
                  <a:lnTo>
                    <a:pt x="127591" y="36890"/>
                  </a:lnTo>
                  <a:lnTo>
                    <a:pt x="93894" y="130040"/>
                  </a:lnTo>
                  <a:lnTo>
                    <a:pt x="85729" y="130040"/>
                  </a:lnTo>
                  <a:lnTo>
                    <a:pt x="51437" y="36890"/>
                  </a:lnTo>
                  <a:lnTo>
                    <a:pt x="50250" y="36890"/>
                  </a:lnTo>
                  <a:lnTo>
                    <a:pt x="26721" y="118581"/>
                  </a:lnTo>
                  <a:lnTo>
                    <a:pt x="43273" y="125900"/>
                  </a:lnTo>
                  <a:lnTo>
                    <a:pt x="43273" y="129005"/>
                  </a:lnTo>
                  <a:lnTo>
                    <a:pt x="0" y="129005"/>
                  </a:lnTo>
                  <a:lnTo>
                    <a:pt x="0" y="125900"/>
                  </a:lnTo>
                  <a:lnTo>
                    <a:pt x="13064" y="118950"/>
                  </a:lnTo>
                  <a:lnTo>
                    <a:pt x="49656" y="0"/>
                  </a:lnTo>
                  <a:lnTo>
                    <a:pt x="57672" y="0"/>
                  </a:lnTo>
                  <a:lnTo>
                    <a:pt x="92706" y="92928"/>
                  </a:lnTo>
                  <a:lnTo>
                    <a:pt x="94116" y="92928"/>
                  </a:lnTo>
                  <a:lnTo>
                    <a:pt x="129521" y="0"/>
                  </a:lnTo>
                  <a:lnTo>
                    <a:pt x="137315" y="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 81">
              <a:extLst>
                <a:ext uri="{FF2B5EF4-FFF2-40B4-BE49-F238E27FC236}">
                  <a16:creationId xmlns:a16="http://schemas.microsoft.com/office/drawing/2014/main" id="{2EC57C93-73FD-AC06-CC25-1F60F3145EF2}"/>
                </a:ext>
              </a:extLst>
            </p:cNvPr>
            <p:cNvSpPr/>
            <p:nvPr/>
          </p:nvSpPr>
          <p:spPr>
            <a:xfrm>
              <a:off x="3710675" y="11845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 82">
              <a:extLst>
                <a:ext uri="{FF2B5EF4-FFF2-40B4-BE49-F238E27FC236}">
                  <a16:creationId xmlns:a16="http://schemas.microsoft.com/office/drawing/2014/main" id="{25752056-222B-D0C6-6F21-4F6357CA7C3B}"/>
                </a:ext>
              </a:extLst>
            </p:cNvPr>
            <p:cNvSpPr/>
            <p:nvPr/>
          </p:nvSpPr>
          <p:spPr>
            <a:xfrm>
              <a:off x="3520883" y="1157070"/>
              <a:ext cx="175540" cy="186224"/>
            </a:xfrm>
            <a:custGeom>
              <a:avLst/>
              <a:gdLst>
                <a:gd name="connsiteX0" fmla="*/ 91519 w 175540"/>
                <a:gd name="connsiteY0" fmla="*/ 186225 h 186224"/>
                <a:gd name="connsiteX1" fmla="*/ 44386 w 175540"/>
                <a:gd name="connsiteY1" fmla="*/ 174692 h 186224"/>
                <a:gd name="connsiteX2" fmla="*/ 11802 w 175540"/>
                <a:gd name="connsiteY2" fmla="*/ 143347 h 186224"/>
                <a:gd name="connsiteX3" fmla="*/ 0 w 175540"/>
                <a:gd name="connsiteY3" fmla="*/ 98029 h 186224"/>
                <a:gd name="connsiteX4" fmla="*/ 7571 w 175540"/>
                <a:gd name="connsiteY4" fmla="*/ 59142 h 186224"/>
                <a:gd name="connsiteX5" fmla="*/ 28354 w 175540"/>
                <a:gd name="connsiteY5" fmla="*/ 28093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5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7 w 175540"/>
                <a:gd name="connsiteY17" fmla="*/ 48053 h 186224"/>
                <a:gd name="connsiteX18" fmla="*/ 20486 w 175540"/>
                <a:gd name="connsiteY18" fmla="*/ 85387 h 186224"/>
                <a:gd name="connsiteX19" fmla="*/ 30952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9" y="186225"/>
                  </a:moveTo>
                  <a:cubicBezTo>
                    <a:pt x="73927" y="186225"/>
                    <a:pt x="58192" y="182381"/>
                    <a:pt x="44386" y="174692"/>
                  </a:cubicBezTo>
                  <a:cubicBezTo>
                    <a:pt x="30580" y="167004"/>
                    <a:pt x="19669" y="156580"/>
                    <a:pt x="11802" y="143347"/>
                  </a:cubicBezTo>
                  <a:cubicBezTo>
                    <a:pt x="3934" y="130113"/>
                    <a:pt x="0" y="115032"/>
                    <a:pt x="0" y="98029"/>
                  </a:cubicBezTo>
                  <a:cubicBezTo>
                    <a:pt x="0" y="83982"/>
                    <a:pt x="2524" y="71045"/>
                    <a:pt x="7571" y="59142"/>
                  </a:cubicBezTo>
                  <a:cubicBezTo>
                    <a:pt x="12618" y="47314"/>
                    <a:pt x="19521" y="36964"/>
                    <a:pt x="28354" y="28093"/>
                  </a:cubicBezTo>
                  <a:cubicBezTo>
                    <a:pt x="37186" y="19221"/>
                    <a:pt x="47429" y="12346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5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70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7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2" y="132183"/>
                  </a:cubicBezTo>
                  <a:cubicBezTo>
                    <a:pt x="37929" y="145121"/>
                    <a:pt x="47207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5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 83">
              <a:extLst>
                <a:ext uri="{FF2B5EF4-FFF2-40B4-BE49-F238E27FC236}">
                  <a16:creationId xmlns:a16="http://schemas.microsoft.com/office/drawing/2014/main" id="{9F8E8DBE-1440-3673-6A0B-8C0F9B38D263}"/>
                </a:ext>
              </a:extLst>
            </p:cNvPr>
            <p:cNvSpPr/>
            <p:nvPr/>
          </p:nvSpPr>
          <p:spPr>
            <a:xfrm>
              <a:off x="2351852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21 w 99386"/>
                <a:gd name="connsiteY8" fmla="*/ 10867 h 128043"/>
                <a:gd name="connsiteX9" fmla="*/ 36221 w 99386"/>
                <a:gd name="connsiteY9" fmla="*/ 117398 h 128043"/>
                <a:gd name="connsiteX10" fmla="*/ 82389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 84">
              <a:extLst>
                <a:ext uri="{FF2B5EF4-FFF2-40B4-BE49-F238E27FC236}">
                  <a16:creationId xmlns:a16="http://schemas.microsoft.com/office/drawing/2014/main" id="{F7D3D0EC-E9BF-7EA2-151E-09F33D715CCD}"/>
                </a:ext>
              </a:extLst>
            </p:cNvPr>
            <p:cNvSpPr/>
            <p:nvPr/>
          </p:nvSpPr>
          <p:spPr>
            <a:xfrm>
              <a:off x="2480037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 85">
              <a:extLst>
                <a:ext uri="{FF2B5EF4-FFF2-40B4-BE49-F238E27FC236}">
                  <a16:creationId xmlns:a16="http://schemas.microsoft.com/office/drawing/2014/main" id="{500C1D95-123C-51A6-E5F4-E379A75E8C39}"/>
                </a:ext>
              </a:extLst>
            </p:cNvPr>
            <p:cNvSpPr/>
            <p:nvPr/>
          </p:nvSpPr>
          <p:spPr>
            <a:xfrm>
              <a:off x="2612453" y="1183019"/>
              <a:ext cx="83799" cy="132109"/>
            </a:xfrm>
            <a:custGeom>
              <a:avLst/>
              <a:gdLst>
                <a:gd name="connsiteX0" fmla="*/ 40675 w 83799"/>
                <a:gd name="connsiteY0" fmla="*/ 131814 h 132109"/>
                <a:gd name="connsiteX1" fmla="*/ 19744 w 83799"/>
                <a:gd name="connsiteY1" fmla="*/ 129522 h 132109"/>
                <a:gd name="connsiteX2" fmla="*/ 1930 w 83799"/>
                <a:gd name="connsiteY2" fmla="*/ 122721 h 132109"/>
                <a:gd name="connsiteX3" fmla="*/ 0 w 83799"/>
                <a:gd name="connsiteY3" fmla="*/ 90710 h 132109"/>
                <a:gd name="connsiteX4" fmla="*/ 3117 w 83799"/>
                <a:gd name="connsiteY4" fmla="*/ 90710 h 132109"/>
                <a:gd name="connsiteX5" fmla="*/ 13435 w 83799"/>
                <a:gd name="connsiteY5" fmla="*/ 111853 h 132109"/>
                <a:gd name="connsiteX6" fmla="*/ 26869 w 83799"/>
                <a:gd name="connsiteY6" fmla="*/ 119985 h 132109"/>
                <a:gd name="connsiteX7" fmla="*/ 40155 w 83799"/>
                <a:gd name="connsiteY7" fmla="*/ 122499 h 132109"/>
                <a:gd name="connsiteX8" fmla="*/ 57969 w 83799"/>
                <a:gd name="connsiteY8" fmla="*/ 116659 h 132109"/>
                <a:gd name="connsiteX9" fmla="*/ 64501 w 83799"/>
                <a:gd name="connsiteY9" fmla="*/ 100764 h 132109"/>
                <a:gd name="connsiteX10" fmla="*/ 60864 w 83799"/>
                <a:gd name="connsiteY10" fmla="*/ 88048 h 132109"/>
                <a:gd name="connsiteX11" fmla="*/ 50176 w 83799"/>
                <a:gd name="connsiteY11" fmla="*/ 79547 h 132109"/>
                <a:gd name="connsiteX12" fmla="*/ 32733 w 83799"/>
                <a:gd name="connsiteY12" fmla="*/ 70749 h 132109"/>
                <a:gd name="connsiteX13" fmla="*/ 11505 w 83799"/>
                <a:gd name="connsiteY13" fmla="*/ 56851 h 132109"/>
                <a:gd name="connsiteX14" fmla="*/ 4082 w 83799"/>
                <a:gd name="connsiteY14" fmla="*/ 36373 h 132109"/>
                <a:gd name="connsiteX15" fmla="*/ 7497 w 83799"/>
                <a:gd name="connsiteY15" fmla="*/ 22918 h 132109"/>
                <a:gd name="connsiteX16" fmla="*/ 16775 w 83799"/>
                <a:gd name="connsiteY16" fmla="*/ 11311 h 132109"/>
                <a:gd name="connsiteX17" fmla="*/ 29838 w 83799"/>
                <a:gd name="connsiteY17" fmla="*/ 3105 h 132109"/>
                <a:gd name="connsiteX18" fmla="*/ 44831 w 83799"/>
                <a:gd name="connsiteY18" fmla="*/ 0 h 132109"/>
                <a:gd name="connsiteX19" fmla="*/ 61977 w 83799"/>
                <a:gd name="connsiteY19" fmla="*/ 2144 h 132109"/>
                <a:gd name="connsiteX20" fmla="*/ 77787 w 83799"/>
                <a:gd name="connsiteY20" fmla="*/ 8354 h 132109"/>
                <a:gd name="connsiteX21" fmla="*/ 79717 w 83799"/>
                <a:gd name="connsiteY21" fmla="*/ 39404 h 132109"/>
                <a:gd name="connsiteX22" fmla="*/ 76599 w 83799"/>
                <a:gd name="connsiteY22" fmla="*/ 39404 h 132109"/>
                <a:gd name="connsiteX23" fmla="*/ 66431 w 83799"/>
                <a:gd name="connsiteY23" fmla="*/ 18630 h 132109"/>
                <a:gd name="connsiteX24" fmla="*/ 55149 w 83799"/>
                <a:gd name="connsiteY24" fmla="*/ 11681 h 132109"/>
                <a:gd name="connsiteX25" fmla="*/ 43644 w 83799"/>
                <a:gd name="connsiteY25" fmla="*/ 9537 h 132109"/>
                <a:gd name="connsiteX26" fmla="*/ 29690 w 83799"/>
                <a:gd name="connsiteY26" fmla="*/ 15155 h 132109"/>
                <a:gd name="connsiteX27" fmla="*/ 24123 w 83799"/>
                <a:gd name="connsiteY27" fmla="*/ 29349 h 132109"/>
                <a:gd name="connsiteX28" fmla="*/ 30061 w 83799"/>
                <a:gd name="connsiteY28" fmla="*/ 44283 h 132109"/>
                <a:gd name="connsiteX29" fmla="*/ 49285 w 83799"/>
                <a:gd name="connsiteY29" fmla="*/ 55964 h 132109"/>
                <a:gd name="connsiteX30" fmla="*/ 68657 w 83799"/>
                <a:gd name="connsiteY30" fmla="*/ 66757 h 132109"/>
                <a:gd name="connsiteX31" fmla="*/ 80088 w 83799"/>
                <a:gd name="connsiteY31" fmla="*/ 78290 h 132109"/>
                <a:gd name="connsiteX32" fmla="*/ 83799 w 83799"/>
                <a:gd name="connsiteY32" fmla="*/ 94628 h 132109"/>
                <a:gd name="connsiteX33" fmla="*/ 79939 w 83799"/>
                <a:gd name="connsiteY33" fmla="*/ 110744 h 132109"/>
                <a:gd name="connsiteX34" fmla="*/ 69622 w 83799"/>
                <a:gd name="connsiteY34" fmla="*/ 122499 h 132109"/>
                <a:gd name="connsiteX35" fmla="*/ 55668 w 83799"/>
                <a:gd name="connsiteY35" fmla="*/ 129670 h 132109"/>
                <a:gd name="connsiteX36" fmla="*/ 40749 w 83799"/>
                <a:gd name="connsiteY36" fmla="*/ 132110 h 132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799" h="132109">
                  <a:moveTo>
                    <a:pt x="40675" y="131814"/>
                  </a:moveTo>
                  <a:cubicBezTo>
                    <a:pt x="32510" y="131814"/>
                    <a:pt x="25533" y="131075"/>
                    <a:pt x="19744" y="129522"/>
                  </a:cubicBezTo>
                  <a:cubicBezTo>
                    <a:pt x="13954" y="127970"/>
                    <a:pt x="8016" y="125678"/>
                    <a:pt x="1930" y="122721"/>
                  </a:cubicBezTo>
                  <a:lnTo>
                    <a:pt x="0" y="90710"/>
                  </a:lnTo>
                  <a:lnTo>
                    <a:pt x="3117" y="90710"/>
                  </a:lnTo>
                  <a:lnTo>
                    <a:pt x="13435" y="111853"/>
                  </a:lnTo>
                  <a:cubicBezTo>
                    <a:pt x="17962" y="115624"/>
                    <a:pt x="22490" y="118359"/>
                    <a:pt x="26869" y="119985"/>
                  </a:cubicBezTo>
                  <a:cubicBezTo>
                    <a:pt x="31323" y="121686"/>
                    <a:pt x="35702" y="122499"/>
                    <a:pt x="40155" y="122499"/>
                  </a:cubicBezTo>
                  <a:cubicBezTo>
                    <a:pt x="47652" y="122499"/>
                    <a:pt x="53664" y="120577"/>
                    <a:pt x="57969" y="116659"/>
                  </a:cubicBezTo>
                  <a:cubicBezTo>
                    <a:pt x="62274" y="112740"/>
                    <a:pt x="64501" y="107491"/>
                    <a:pt x="64501" y="100764"/>
                  </a:cubicBezTo>
                  <a:cubicBezTo>
                    <a:pt x="64501" y="95441"/>
                    <a:pt x="63313" y="91227"/>
                    <a:pt x="60864" y="88048"/>
                  </a:cubicBezTo>
                  <a:cubicBezTo>
                    <a:pt x="58489" y="84869"/>
                    <a:pt x="54926" y="82060"/>
                    <a:pt x="50176" y="79547"/>
                  </a:cubicBezTo>
                  <a:cubicBezTo>
                    <a:pt x="45425" y="77033"/>
                    <a:pt x="39636" y="74076"/>
                    <a:pt x="32733" y="70749"/>
                  </a:cubicBezTo>
                  <a:cubicBezTo>
                    <a:pt x="23529" y="66314"/>
                    <a:pt x="16404" y="61730"/>
                    <a:pt x="11505" y="56851"/>
                  </a:cubicBezTo>
                  <a:cubicBezTo>
                    <a:pt x="6606" y="51971"/>
                    <a:pt x="4082" y="45170"/>
                    <a:pt x="4082" y="36373"/>
                  </a:cubicBezTo>
                  <a:cubicBezTo>
                    <a:pt x="4082" y="31715"/>
                    <a:pt x="5196" y="27206"/>
                    <a:pt x="7497" y="22918"/>
                  </a:cubicBezTo>
                  <a:cubicBezTo>
                    <a:pt x="9798" y="18556"/>
                    <a:pt x="12841" y="14712"/>
                    <a:pt x="16775" y="11311"/>
                  </a:cubicBezTo>
                  <a:cubicBezTo>
                    <a:pt x="20709" y="7910"/>
                    <a:pt x="25014" y="5175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9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431" y="18630"/>
                  </a:lnTo>
                  <a:cubicBezTo>
                    <a:pt x="62274" y="15377"/>
                    <a:pt x="58489" y="13085"/>
                    <a:pt x="55149" y="11681"/>
                  </a:cubicBezTo>
                  <a:cubicBezTo>
                    <a:pt x="51809" y="10276"/>
                    <a:pt x="47949" y="9537"/>
                    <a:pt x="43644" y="9537"/>
                  </a:cubicBezTo>
                  <a:cubicBezTo>
                    <a:pt x="38077" y="9537"/>
                    <a:pt x="33401" y="11385"/>
                    <a:pt x="29690" y="15155"/>
                  </a:cubicBezTo>
                  <a:cubicBezTo>
                    <a:pt x="25978" y="18926"/>
                    <a:pt x="24123" y="23657"/>
                    <a:pt x="24123" y="29349"/>
                  </a:cubicBezTo>
                  <a:cubicBezTo>
                    <a:pt x="24123" y="35707"/>
                    <a:pt x="26127" y="40660"/>
                    <a:pt x="30061" y="44283"/>
                  </a:cubicBezTo>
                  <a:cubicBezTo>
                    <a:pt x="33995" y="47905"/>
                    <a:pt x="40452" y="51750"/>
                    <a:pt x="49285" y="55964"/>
                  </a:cubicBezTo>
                  <a:cubicBezTo>
                    <a:pt x="57078" y="59734"/>
                    <a:pt x="63536" y="63282"/>
                    <a:pt x="68657" y="66757"/>
                  </a:cubicBezTo>
                  <a:cubicBezTo>
                    <a:pt x="73779" y="70158"/>
                    <a:pt x="77564" y="74002"/>
                    <a:pt x="80088" y="78290"/>
                  </a:cubicBezTo>
                  <a:cubicBezTo>
                    <a:pt x="82537" y="82578"/>
                    <a:pt x="83799" y="87974"/>
                    <a:pt x="83799" y="94628"/>
                  </a:cubicBezTo>
                  <a:cubicBezTo>
                    <a:pt x="83799" y="100690"/>
                    <a:pt x="82537" y="106087"/>
                    <a:pt x="79939" y="110744"/>
                  </a:cubicBezTo>
                  <a:cubicBezTo>
                    <a:pt x="77342" y="115402"/>
                    <a:pt x="73927" y="119320"/>
                    <a:pt x="69622" y="122499"/>
                  </a:cubicBezTo>
                  <a:cubicBezTo>
                    <a:pt x="65317" y="125678"/>
                    <a:pt x="60715" y="128043"/>
                    <a:pt x="55668" y="129670"/>
                  </a:cubicBezTo>
                  <a:cubicBezTo>
                    <a:pt x="50695" y="131296"/>
                    <a:pt x="45722" y="132110"/>
                    <a:pt x="40749" y="132110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 86">
              <a:extLst>
                <a:ext uri="{FF2B5EF4-FFF2-40B4-BE49-F238E27FC236}">
                  <a16:creationId xmlns:a16="http://schemas.microsoft.com/office/drawing/2014/main" id="{BE51DEE1-DCF3-FD5D-0148-FB046136BF94}"/>
                </a:ext>
              </a:extLst>
            </p:cNvPr>
            <p:cNvSpPr/>
            <p:nvPr/>
          </p:nvSpPr>
          <p:spPr>
            <a:xfrm>
              <a:off x="2727649" y="1182871"/>
              <a:ext cx="111558" cy="131961"/>
            </a:xfrm>
            <a:custGeom>
              <a:avLst/>
              <a:gdLst>
                <a:gd name="connsiteX0" fmla="*/ 65243 w 111558"/>
                <a:gd name="connsiteY0" fmla="*/ 131962 h 131961"/>
                <a:gd name="connsiteX1" fmla="*/ 30580 w 111558"/>
                <a:gd name="connsiteY1" fmla="*/ 123830 h 131961"/>
                <a:gd name="connsiteX2" fmla="*/ 8016 w 111558"/>
                <a:gd name="connsiteY2" fmla="*/ 101503 h 131961"/>
                <a:gd name="connsiteX3" fmla="*/ 0 w 111558"/>
                <a:gd name="connsiteY3" fmla="*/ 69271 h 131961"/>
                <a:gd name="connsiteX4" fmla="*/ 5493 w 111558"/>
                <a:gd name="connsiteY4" fmla="*/ 42878 h 131961"/>
                <a:gd name="connsiteX5" fmla="*/ 20412 w 111558"/>
                <a:gd name="connsiteY5" fmla="*/ 20774 h 131961"/>
                <a:gd name="connsiteX6" fmla="*/ 42159 w 111558"/>
                <a:gd name="connsiteY6" fmla="*/ 5545 h 131961"/>
                <a:gd name="connsiteX7" fmla="*/ 68286 w 111558"/>
                <a:gd name="connsiteY7" fmla="*/ 0 h 131961"/>
                <a:gd name="connsiteX8" fmla="*/ 85061 w 111558"/>
                <a:gd name="connsiteY8" fmla="*/ 1257 h 131961"/>
                <a:gd name="connsiteX9" fmla="*/ 97234 w 111558"/>
                <a:gd name="connsiteY9" fmla="*/ 4584 h 131961"/>
                <a:gd name="connsiteX10" fmla="*/ 108070 w 111558"/>
                <a:gd name="connsiteY10" fmla="*/ 9315 h 131961"/>
                <a:gd name="connsiteX11" fmla="*/ 109258 w 111558"/>
                <a:gd name="connsiteY11" fmla="*/ 43839 h 131961"/>
                <a:gd name="connsiteX12" fmla="*/ 105769 w 111558"/>
                <a:gd name="connsiteY12" fmla="*/ 43839 h 131961"/>
                <a:gd name="connsiteX13" fmla="*/ 92335 w 111558"/>
                <a:gd name="connsiteY13" fmla="*/ 18630 h 131961"/>
                <a:gd name="connsiteX14" fmla="*/ 80385 w 111558"/>
                <a:gd name="connsiteY14" fmla="*/ 11829 h 131961"/>
                <a:gd name="connsiteX15" fmla="*/ 68435 w 111558"/>
                <a:gd name="connsiteY15" fmla="*/ 9685 h 131961"/>
                <a:gd name="connsiteX16" fmla="*/ 44238 w 111558"/>
                <a:gd name="connsiteY16" fmla="*/ 16634 h 131961"/>
                <a:gd name="connsiteX17" fmla="*/ 27389 w 111558"/>
                <a:gd name="connsiteY17" fmla="*/ 35929 h 131961"/>
                <a:gd name="connsiteX18" fmla="*/ 21228 w 111558"/>
                <a:gd name="connsiteY18" fmla="*/ 64391 h 131961"/>
                <a:gd name="connsiteX19" fmla="*/ 27166 w 111558"/>
                <a:gd name="connsiteY19" fmla="*/ 95367 h 131961"/>
                <a:gd name="connsiteX20" fmla="*/ 43273 w 111558"/>
                <a:gd name="connsiteY20" fmla="*/ 115032 h 131961"/>
                <a:gd name="connsiteX21" fmla="*/ 65688 w 111558"/>
                <a:gd name="connsiteY21" fmla="*/ 121834 h 131961"/>
                <a:gd name="connsiteX22" fmla="*/ 82760 w 111558"/>
                <a:gd name="connsiteY22" fmla="*/ 119098 h 131961"/>
                <a:gd name="connsiteX23" fmla="*/ 95155 w 111558"/>
                <a:gd name="connsiteY23" fmla="*/ 112666 h 131961"/>
                <a:gd name="connsiteX24" fmla="*/ 108219 w 111558"/>
                <a:gd name="connsiteY24" fmla="*/ 90932 h 131961"/>
                <a:gd name="connsiteX25" fmla="*/ 111559 w 111558"/>
                <a:gd name="connsiteY25" fmla="*/ 90932 h 131961"/>
                <a:gd name="connsiteX26" fmla="*/ 109258 w 111558"/>
                <a:gd name="connsiteY26" fmla="*/ 122203 h 131961"/>
                <a:gd name="connsiteX27" fmla="*/ 90925 w 111558"/>
                <a:gd name="connsiteY27" fmla="*/ 129152 h 131961"/>
                <a:gd name="connsiteX28" fmla="*/ 65614 w 111558"/>
                <a:gd name="connsiteY28" fmla="*/ 131888 h 131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11558" h="131961">
                  <a:moveTo>
                    <a:pt x="65243" y="131962"/>
                  </a:moveTo>
                  <a:cubicBezTo>
                    <a:pt x="51883" y="131962"/>
                    <a:pt x="40304" y="129226"/>
                    <a:pt x="30580" y="123830"/>
                  </a:cubicBezTo>
                  <a:cubicBezTo>
                    <a:pt x="20857" y="118359"/>
                    <a:pt x="13286" y="110966"/>
                    <a:pt x="8016" y="101503"/>
                  </a:cubicBezTo>
                  <a:cubicBezTo>
                    <a:pt x="2672" y="92040"/>
                    <a:pt x="0" y="81321"/>
                    <a:pt x="0" y="69271"/>
                  </a:cubicBezTo>
                  <a:cubicBezTo>
                    <a:pt x="0" y="59956"/>
                    <a:pt x="1781" y="51158"/>
                    <a:pt x="5493" y="42878"/>
                  </a:cubicBezTo>
                  <a:cubicBezTo>
                    <a:pt x="9130" y="34598"/>
                    <a:pt x="14103" y="27206"/>
                    <a:pt x="20412" y="20774"/>
                  </a:cubicBezTo>
                  <a:cubicBezTo>
                    <a:pt x="26721" y="14268"/>
                    <a:pt x="33921" y="9241"/>
                    <a:pt x="42159" y="5545"/>
                  </a:cubicBezTo>
                  <a:cubicBezTo>
                    <a:pt x="50324" y="1848"/>
                    <a:pt x="59008" y="0"/>
                    <a:pt x="68286" y="0"/>
                  </a:cubicBezTo>
                  <a:cubicBezTo>
                    <a:pt x="74892" y="0"/>
                    <a:pt x="80459" y="444"/>
                    <a:pt x="85061" y="1257"/>
                  </a:cubicBezTo>
                  <a:cubicBezTo>
                    <a:pt x="89589" y="2070"/>
                    <a:pt x="93671" y="3179"/>
                    <a:pt x="97234" y="4584"/>
                  </a:cubicBezTo>
                  <a:cubicBezTo>
                    <a:pt x="100796" y="5914"/>
                    <a:pt x="104434" y="7541"/>
                    <a:pt x="108070" y="9315"/>
                  </a:cubicBezTo>
                  <a:lnTo>
                    <a:pt x="109258" y="43839"/>
                  </a:lnTo>
                  <a:lnTo>
                    <a:pt x="105769" y="43839"/>
                  </a:lnTo>
                  <a:lnTo>
                    <a:pt x="92335" y="18630"/>
                  </a:lnTo>
                  <a:cubicBezTo>
                    <a:pt x="87881" y="15525"/>
                    <a:pt x="83948" y="13233"/>
                    <a:pt x="80385" y="11829"/>
                  </a:cubicBezTo>
                  <a:cubicBezTo>
                    <a:pt x="76822" y="10424"/>
                    <a:pt x="72814" y="9685"/>
                    <a:pt x="68435" y="9685"/>
                  </a:cubicBezTo>
                  <a:cubicBezTo>
                    <a:pt x="59454" y="9685"/>
                    <a:pt x="51437" y="12050"/>
                    <a:pt x="44238" y="16634"/>
                  </a:cubicBezTo>
                  <a:cubicBezTo>
                    <a:pt x="37038" y="21217"/>
                    <a:pt x="31471" y="27723"/>
                    <a:pt x="27389" y="35929"/>
                  </a:cubicBezTo>
                  <a:cubicBezTo>
                    <a:pt x="23306" y="44135"/>
                    <a:pt x="21228" y="53598"/>
                    <a:pt x="21228" y="64391"/>
                  </a:cubicBezTo>
                  <a:cubicBezTo>
                    <a:pt x="21228" y="76442"/>
                    <a:pt x="23232" y="86718"/>
                    <a:pt x="27166" y="95367"/>
                  </a:cubicBezTo>
                  <a:cubicBezTo>
                    <a:pt x="31100" y="103943"/>
                    <a:pt x="36518" y="110523"/>
                    <a:pt x="43273" y="115032"/>
                  </a:cubicBezTo>
                  <a:cubicBezTo>
                    <a:pt x="50027" y="119542"/>
                    <a:pt x="57524" y="121834"/>
                    <a:pt x="65688" y="121834"/>
                  </a:cubicBezTo>
                  <a:cubicBezTo>
                    <a:pt x="72443" y="121834"/>
                    <a:pt x="78158" y="120946"/>
                    <a:pt x="82760" y="119098"/>
                  </a:cubicBezTo>
                  <a:cubicBezTo>
                    <a:pt x="87362" y="117250"/>
                    <a:pt x="91518" y="115180"/>
                    <a:pt x="95155" y="112666"/>
                  </a:cubicBezTo>
                  <a:lnTo>
                    <a:pt x="108219" y="90932"/>
                  </a:lnTo>
                  <a:lnTo>
                    <a:pt x="111559" y="90932"/>
                  </a:lnTo>
                  <a:lnTo>
                    <a:pt x="109258" y="122203"/>
                  </a:lnTo>
                  <a:cubicBezTo>
                    <a:pt x="103543" y="125086"/>
                    <a:pt x="97456" y="127378"/>
                    <a:pt x="90925" y="129152"/>
                  </a:cubicBezTo>
                  <a:cubicBezTo>
                    <a:pt x="84393" y="130927"/>
                    <a:pt x="76006" y="131888"/>
                    <a:pt x="65614" y="131888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 87">
              <a:extLst>
                <a:ext uri="{FF2B5EF4-FFF2-40B4-BE49-F238E27FC236}">
                  <a16:creationId xmlns:a16="http://schemas.microsoft.com/office/drawing/2014/main" id="{B818BEDD-3201-498F-0E51-9230ED4ABD53}"/>
                </a:ext>
              </a:extLst>
            </p:cNvPr>
            <p:cNvSpPr/>
            <p:nvPr/>
          </p:nvSpPr>
          <p:spPr>
            <a:xfrm>
              <a:off x="2870086" y="1183019"/>
              <a:ext cx="131079" cy="131887"/>
            </a:xfrm>
            <a:custGeom>
              <a:avLst/>
              <a:gdLst>
                <a:gd name="connsiteX0" fmla="*/ 69325 w 131079"/>
                <a:gd name="connsiteY0" fmla="*/ 122129 h 131887"/>
                <a:gd name="connsiteX1" fmla="*/ 90182 w 131079"/>
                <a:gd name="connsiteY1" fmla="*/ 115919 h 131887"/>
                <a:gd name="connsiteX2" fmla="*/ 104211 w 131079"/>
                <a:gd name="connsiteY2" fmla="*/ 98472 h 131887"/>
                <a:gd name="connsiteX3" fmla="*/ 109258 w 131079"/>
                <a:gd name="connsiteY3" fmla="*/ 71858 h 131887"/>
                <a:gd name="connsiteX4" fmla="*/ 103023 w 131079"/>
                <a:gd name="connsiteY4" fmla="*/ 38960 h 131887"/>
                <a:gd name="connsiteX5" fmla="*/ 86100 w 131079"/>
                <a:gd name="connsiteY5" fmla="*/ 17151 h 131887"/>
                <a:gd name="connsiteX6" fmla="*/ 62348 w 131079"/>
                <a:gd name="connsiteY6" fmla="*/ 9389 h 131887"/>
                <a:gd name="connsiteX7" fmla="*/ 41343 w 131079"/>
                <a:gd name="connsiteY7" fmla="*/ 15525 h 131887"/>
                <a:gd name="connsiteX8" fmla="*/ 27017 w 131079"/>
                <a:gd name="connsiteY8" fmla="*/ 32898 h 131887"/>
                <a:gd name="connsiteX9" fmla="*/ 21822 w 131079"/>
                <a:gd name="connsiteY9" fmla="*/ 59512 h 131887"/>
                <a:gd name="connsiteX10" fmla="*/ 28131 w 131079"/>
                <a:gd name="connsiteY10" fmla="*/ 92484 h 131887"/>
                <a:gd name="connsiteX11" fmla="*/ 45277 w 131079"/>
                <a:gd name="connsiteY11" fmla="*/ 114441 h 131887"/>
                <a:gd name="connsiteX12" fmla="*/ 69325 w 131079"/>
                <a:gd name="connsiteY12" fmla="*/ 122203 h 131887"/>
                <a:gd name="connsiteX13" fmla="*/ 65466 w 131079"/>
                <a:gd name="connsiteY13" fmla="*/ 131888 h 131887"/>
                <a:gd name="connsiteX14" fmla="*/ 39487 w 131079"/>
                <a:gd name="connsiteY14" fmla="*/ 126935 h 131887"/>
                <a:gd name="connsiteX15" fmla="*/ 18630 w 131079"/>
                <a:gd name="connsiteY15" fmla="*/ 113184 h 131887"/>
                <a:gd name="connsiteX16" fmla="*/ 4899 w 131079"/>
                <a:gd name="connsiteY16" fmla="*/ 92336 h 131887"/>
                <a:gd name="connsiteX17" fmla="*/ 0 w 131079"/>
                <a:gd name="connsiteY17" fmla="*/ 65944 h 131887"/>
                <a:gd name="connsiteX18" fmla="*/ 4899 w 131079"/>
                <a:gd name="connsiteY18" fmla="*/ 39552 h 131887"/>
                <a:gd name="connsiteX19" fmla="*/ 18630 w 131079"/>
                <a:gd name="connsiteY19" fmla="*/ 18704 h 131887"/>
                <a:gd name="connsiteX20" fmla="*/ 39487 w 131079"/>
                <a:gd name="connsiteY20" fmla="*/ 4953 h 131887"/>
                <a:gd name="connsiteX21" fmla="*/ 65466 w 131079"/>
                <a:gd name="connsiteY21" fmla="*/ 0 h 131887"/>
                <a:gd name="connsiteX22" fmla="*/ 91444 w 131079"/>
                <a:gd name="connsiteY22" fmla="*/ 4953 h 131887"/>
                <a:gd name="connsiteX23" fmla="*/ 112301 w 131079"/>
                <a:gd name="connsiteY23" fmla="*/ 18704 h 131887"/>
                <a:gd name="connsiteX24" fmla="*/ 126107 w 131079"/>
                <a:gd name="connsiteY24" fmla="*/ 39552 h 131887"/>
                <a:gd name="connsiteX25" fmla="*/ 131080 w 131079"/>
                <a:gd name="connsiteY25" fmla="*/ 65944 h 131887"/>
                <a:gd name="connsiteX26" fmla="*/ 126107 w 131079"/>
                <a:gd name="connsiteY26" fmla="*/ 92336 h 131887"/>
                <a:gd name="connsiteX27" fmla="*/ 112301 w 131079"/>
                <a:gd name="connsiteY27" fmla="*/ 113184 h 131887"/>
                <a:gd name="connsiteX28" fmla="*/ 91444 w 131079"/>
                <a:gd name="connsiteY28" fmla="*/ 126935 h 131887"/>
                <a:gd name="connsiteX29" fmla="*/ 65466 w 131079"/>
                <a:gd name="connsiteY29" fmla="*/ 131888 h 131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31079" h="131887">
                  <a:moveTo>
                    <a:pt x="69325" y="122129"/>
                  </a:moveTo>
                  <a:cubicBezTo>
                    <a:pt x="77267" y="122129"/>
                    <a:pt x="84170" y="120059"/>
                    <a:pt x="90182" y="115919"/>
                  </a:cubicBezTo>
                  <a:cubicBezTo>
                    <a:pt x="96120" y="111779"/>
                    <a:pt x="100796" y="105939"/>
                    <a:pt x="104211" y="98472"/>
                  </a:cubicBezTo>
                  <a:cubicBezTo>
                    <a:pt x="107551" y="91005"/>
                    <a:pt x="109258" y="82134"/>
                    <a:pt x="109258" y="71858"/>
                  </a:cubicBezTo>
                  <a:cubicBezTo>
                    <a:pt x="109258" y="59290"/>
                    <a:pt x="107180" y="48349"/>
                    <a:pt x="103023" y="38960"/>
                  </a:cubicBezTo>
                  <a:cubicBezTo>
                    <a:pt x="98867" y="29571"/>
                    <a:pt x="93226" y="22326"/>
                    <a:pt x="86100" y="17151"/>
                  </a:cubicBezTo>
                  <a:cubicBezTo>
                    <a:pt x="78974" y="11976"/>
                    <a:pt x="71033" y="9389"/>
                    <a:pt x="62348" y="9389"/>
                  </a:cubicBezTo>
                  <a:cubicBezTo>
                    <a:pt x="54406" y="9389"/>
                    <a:pt x="47429" y="11459"/>
                    <a:pt x="41343" y="15525"/>
                  </a:cubicBezTo>
                  <a:cubicBezTo>
                    <a:pt x="35256" y="19591"/>
                    <a:pt x="30506" y="25357"/>
                    <a:pt x="27017" y="32898"/>
                  </a:cubicBezTo>
                  <a:cubicBezTo>
                    <a:pt x="23603" y="40439"/>
                    <a:pt x="21822" y="49236"/>
                    <a:pt x="21822" y="59512"/>
                  </a:cubicBezTo>
                  <a:cubicBezTo>
                    <a:pt x="21822" y="72080"/>
                    <a:pt x="23900" y="83021"/>
                    <a:pt x="28131" y="92484"/>
                  </a:cubicBezTo>
                  <a:cubicBezTo>
                    <a:pt x="32362" y="101947"/>
                    <a:pt x="38077" y="109266"/>
                    <a:pt x="45277" y="114441"/>
                  </a:cubicBezTo>
                  <a:cubicBezTo>
                    <a:pt x="52477" y="119616"/>
                    <a:pt x="60493" y="122203"/>
                    <a:pt x="69325" y="122203"/>
                  </a:cubicBezTo>
                  <a:moveTo>
                    <a:pt x="65466" y="131888"/>
                  </a:moveTo>
                  <a:cubicBezTo>
                    <a:pt x="56113" y="131888"/>
                    <a:pt x="47429" y="130261"/>
                    <a:pt x="39487" y="126935"/>
                  </a:cubicBezTo>
                  <a:cubicBezTo>
                    <a:pt x="31471" y="123608"/>
                    <a:pt x="24568" y="119024"/>
                    <a:pt x="18630" y="113184"/>
                  </a:cubicBezTo>
                  <a:cubicBezTo>
                    <a:pt x="12692" y="107270"/>
                    <a:pt x="8165" y="100320"/>
                    <a:pt x="4899" y="92336"/>
                  </a:cubicBezTo>
                  <a:cubicBezTo>
                    <a:pt x="1633" y="84352"/>
                    <a:pt x="0" y="75555"/>
                    <a:pt x="0" y="65944"/>
                  </a:cubicBezTo>
                  <a:cubicBezTo>
                    <a:pt x="0" y="56333"/>
                    <a:pt x="1633" y="47610"/>
                    <a:pt x="4899" y="39552"/>
                  </a:cubicBezTo>
                  <a:cubicBezTo>
                    <a:pt x="8165" y="31567"/>
                    <a:pt x="12692" y="24544"/>
                    <a:pt x="18630" y="18704"/>
                  </a:cubicBezTo>
                  <a:cubicBezTo>
                    <a:pt x="24568" y="12790"/>
                    <a:pt x="31471" y="8206"/>
                    <a:pt x="39487" y="4953"/>
                  </a:cubicBezTo>
                  <a:cubicBezTo>
                    <a:pt x="47503" y="1626"/>
                    <a:pt x="56113" y="0"/>
                    <a:pt x="65466" y="0"/>
                  </a:cubicBezTo>
                  <a:cubicBezTo>
                    <a:pt x="74818" y="0"/>
                    <a:pt x="83502" y="1626"/>
                    <a:pt x="91444" y="4953"/>
                  </a:cubicBezTo>
                  <a:cubicBezTo>
                    <a:pt x="99460" y="8280"/>
                    <a:pt x="106363" y="12864"/>
                    <a:pt x="112301" y="18704"/>
                  </a:cubicBezTo>
                  <a:cubicBezTo>
                    <a:pt x="118239" y="24618"/>
                    <a:pt x="122841" y="31567"/>
                    <a:pt x="126107" y="39552"/>
                  </a:cubicBezTo>
                  <a:cubicBezTo>
                    <a:pt x="129447" y="47536"/>
                    <a:pt x="131080" y="56407"/>
                    <a:pt x="131080" y="65944"/>
                  </a:cubicBezTo>
                  <a:cubicBezTo>
                    <a:pt x="131080" y="75481"/>
                    <a:pt x="129447" y="84352"/>
                    <a:pt x="126107" y="92336"/>
                  </a:cubicBezTo>
                  <a:cubicBezTo>
                    <a:pt x="122767" y="100320"/>
                    <a:pt x="118165" y="107344"/>
                    <a:pt x="112301" y="113184"/>
                  </a:cubicBezTo>
                  <a:cubicBezTo>
                    <a:pt x="106363" y="119098"/>
                    <a:pt x="99460" y="123682"/>
                    <a:pt x="91444" y="126935"/>
                  </a:cubicBezTo>
                  <a:cubicBezTo>
                    <a:pt x="83428" y="130261"/>
                    <a:pt x="74818" y="131888"/>
                    <a:pt x="65466" y="131888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 88">
              <a:extLst>
                <a:ext uri="{FF2B5EF4-FFF2-40B4-BE49-F238E27FC236}">
                  <a16:creationId xmlns:a16="http://schemas.microsoft.com/office/drawing/2014/main" id="{9014812E-ACAC-5063-9B3A-99E8C96AD78B}"/>
                </a:ext>
              </a:extLst>
            </p:cNvPr>
            <p:cNvSpPr/>
            <p:nvPr/>
          </p:nvSpPr>
          <p:spPr>
            <a:xfrm>
              <a:off x="3023359" y="1184867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 89">
              <a:extLst>
                <a:ext uri="{FF2B5EF4-FFF2-40B4-BE49-F238E27FC236}">
                  <a16:creationId xmlns:a16="http://schemas.microsoft.com/office/drawing/2014/main" id="{40BCDF54-1319-4435-F6A9-DDB855FF8D96}"/>
                </a:ext>
              </a:extLst>
            </p:cNvPr>
            <p:cNvSpPr/>
            <p:nvPr/>
          </p:nvSpPr>
          <p:spPr>
            <a:xfrm>
              <a:off x="3105599" y="1184867"/>
              <a:ext cx="99311" cy="128043"/>
            </a:xfrm>
            <a:custGeom>
              <a:avLst/>
              <a:gdLst>
                <a:gd name="connsiteX0" fmla="*/ 0 w 99311"/>
                <a:gd name="connsiteY0" fmla="*/ 128043 h 128043"/>
                <a:gd name="connsiteX1" fmla="*/ 0 w 99311"/>
                <a:gd name="connsiteY1" fmla="*/ 124938 h 128043"/>
                <a:gd name="connsiteX2" fmla="*/ 15735 w 99311"/>
                <a:gd name="connsiteY2" fmla="*/ 117176 h 128043"/>
                <a:gd name="connsiteX3" fmla="*/ 15735 w 99311"/>
                <a:gd name="connsiteY3" fmla="*/ 10867 h 128043"/>
                <a:gd name="connsiteX4" fmla="*/ 0 w 99311"/>
                <a:gd name="connsiteY4" fmla="*/ 3105 h 128043"/>
                <a:gd name="connsiteX5" fmla="*/ 0 w 99311"/>
                <a:gd name="connsiteY5" fmla="*/ 0 h 128043"/>
                <a:gd name="connsiteX6" fmla="*/ 53961 w 99311"/>
                <a:gd name="connsiteY6" fmla="*/ 0 h 128043"/>
                <a:gd name="connsiteX7" fmla="*/ 53961 w 99311"/>
                <a:gd name="connsiteY7" fmla="*/ 3105 h 128043"/>
                <a:gd name="connsiteX8" fmla="*/ 36221 w 99311"/>
                <a:gd name="connsiteY8" fmla="*/ 10867 h 128043"/>
                <a:gd name="connsiteX9" fmla="*/ 36221 w 99311"/>
                <a:gd name="connsiteY9" fmla="*/ 117398 h 128043"/>
                <a:gd name="connsiteX10" fmla="*/ 82389 w 99311"/>
                <a:gd name="connsiteY10" fmla="*/ 117398 h 128043"/>
                <a:gd name="connsiteX11" fmla="*/ 96194 w 99311"/>
                <a:gd name="connsiteY11" fmla="*/ 83982 h 128043"/>
                <a:gd name="connsiteX12" fmla="*/ 99312 w 99311"/>
                <a:gd name="connsiteY12" fmla="*/ 83982 h 128043"/>
                <a:gd name="connsiteX13" fmla="*/ 99312 w 99311"/>
                <a:gd name="connsiteY13" fmla="*/ 128043 h 128043"/>
                <a:gd name="connsiteX14" fmla="*/ 0 w 99311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1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3982"/>
                  </a:lnTo>
                  <a:lnTo>
                    <a:pt x="99312" y="83982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 90">
              <a:extLst>
                <a:ext uri="{FF2B5EF4-FFF2-40B4-BE49-F238E27FC236}">
                  <a16:creationId xmlns:a16="http://schemas.microsoft.com/office/drawing/2014/main" id="{CECDCAAF-44AB-8558-E56E-F282706FF595}"/>
                </a:ext>
              </a:extLst>
            </p:cNvPr>
            <p:cNvSpPr/>
            <p:nvPr/>
          </p:nvSpPr>
          <p:spPr>
            <a:xfrm>
              <a:off x="3255680" y="1197731"/>
              <a:ext cx="107699" cy="103277"/>
            </a:xfrm>
            <a:custGeom>
              <a:avLst/>
              <a:gdLst>
                <a:gd name="connsiteX0" fmla="*/ 0 w 107699"/>
                <a:gd name="connsiteY0" fmla="*/ 102464 h 103277"/>
                <a:gd name="connsiteX1" fmla="*/ 0 w 107699"/>
                <a:gd name="connsiteY1" fmla="*/ 99951 h 103277"/>
                <a:gd name="connsiteX2" fmla="*/ 12618 w 107699"/>
                <a:gd name="connsiteY2" fmla="*/ 93741 h 103277"/>
                <a:gd name="connsiteX3" fmla="*/ 12618 w 107699"/>
                <a:gd name="connsiteY3" fmla="*/ 9019 h 103277"/>
                <a:gd name="connsiteX4" fmla="*/ 148 w 107699"/>
                <a:gd name="connsiteY4" fmla="*/ 2514 h 103277"/>
                <a:gd name="connsiteX5" fmla="*/ 148 w 107699"/>
                <a:gd name="connsiteY5" fmla="*/ 0 h 103277"/>
                <a:gd name="connsiteX6" fmla="*/ 24642 w 107699"/>
                <a:gd name="connsiteY6" fmla="*/ 0 h 103277"/>
                <a:gd name="connsiteX7" fmla="*/ 84319 w 107699"/>
                <a:gd name="connsiteY7" fmla="*/ 73115 h 103277"/>
                <a:gd name="connsiteX8" fmla="*/ 84319 w 107699"/>
                <a:gd name="connsiteY8" fmla="*/ 8576 h 103277"/>
                <a:gd name="connsiteX9" fmla="*/ 68286 w 107699"/>
                <a:gd name="connsiteY9" fmla="*/ 2514 h 103277"/>
                <a:gd name="connsiteX10" fmla="*/ 68286 w 107699"/>
                <a:gd name="connsiteY10" fmla="*/ 0 h 103277"/>
                <a:gd name="connsiteX11" fmla="*/ 107699 w 107699"/>
                <a:gd name="connsiteY11" fmla="*/ 0 h 103277"/>
                <a:gd name="connsiteX12" fmla="*/ 107699 w 107699"/>
                <a:gd name="connsiteY12" fmla="*/ 2514 h 103277"/>
                <a:gd name="connsiteX13" fmla="*/ 95230 w 107699"/>
                <a:gd name="connsiteY13" fmla="*/ 8576 h 103277"/>
                <a:gd name="connsiteX14" fmla="*/ 95230 w 107699"/>
                <a:gd name="connsiteY14" fmla="*/ 103278 h 103277"/>
                <a:gd name="connsiteX15" fmla="*/ 88549 w 107699"/>
                <a:gd name="connsiteY15" fmla="*/ 103278 h 103277"/>
                <a:gd name="connsiteX16" fmla="*/ 23529 w 107699"/>
                <a:gd name="connsiteY16" fmla="*/ 23805 h 103277"/>
                <a:gd name="connsiteX17" fmla="*/ 23529 w 107699"/>
                <a:gd name="connsiteY17" fmla="*/ 93963 h 103277"/>
                <a:gd name="connsiteX18" fmla="*/ 39561 w 107699"/>
                <a:gd name="connsiteY18" fmla="*/ 99951 h 103277"/>
                <a:gd name="connsiteX19" fmla="*/ 39561 w 107699"/>
                <a:gd name="connsiteY19" fmla="*/ 102464 h 103277"/>
                <a:gd name="connsiteX20" fmla="*/ 0 w 107699"/>
                <a:gd name="connsiteY20" fmla="*/ 102464 h 10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7699" h="103277">
                  <a:moveTo>
                    <a:pt x="0" y="102464"/>
                  </a:moveTo>
                  <a:lnTo>
                    <a:pt x="0" y="99951"/>
                  </a:lnTo>
                  <a:lnTo>
                    <a:pt x="12618" y="93741"/>
                  </a:lnTo>
                  <a:lnTo>
                    <a:pt x="12618" y="9019"/>
                  </a:lnTo>
                  <a:lnTo>
                    <a:pt x="148" y="2514"/>
                  </a:lnTo>
                  <a:lnTo>
                    <a:pt x="148" y="0"/>
                  </a:lnTo>
                  <a:lnTo>
                    <a:pt x="24642" y="0"/>
                  </a:lnTo>
                  <a:lnTo>
                    <a:pt x="84319" y="73115"/>
                  </a:lnTo>
                  <a:lnTo>
                    <a:pt x="84319" y="8576"/>
                  </a:lnTo>
                  <a:lnTo>
                    <a:pt x="68286" y="2514"/>
                  </a:lnTo>
                  <a:lnTo>
                    <a:pt x="68286" y="0"/>
                  </a:lnTo>
                  <a:lnTo>
                    <a:pt x="107699" y="0"/>
                  </a:lnTo>
                  <a:lnTo>
                    <a:pt x="107699" y="2514"/>
                  </a:lnTo>
                  <a:lnTo>
                    <a:pt x="95230" y="8576"/>
                  </a:lnTo>
                  <a:lnTo>
                    <a:pt x="95230" y="103278"/>
                  </a:lnTo>
                  <a:lnTo>
                    <a:pt x="88549" y="103278"/>
                  </a:lnTo>
                  <a:lnTo>
                    <a:pt x="23529" y="23805"/>
                  </a:lnTo>
                  <a:lnTo>
                    <a:pt x="23529" y="93963"/>
                  </a:lnTo>
                  <a:lnTo>
                    <a:pt x="39561" y="99951"/>
                  </a:lnTo>
                  <a:lnTo>
                    <a:pt x="39561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 91">
              <a:extLst>
                <a:ext uri="{FF2B5EF4-FFF2-40B4-BE49-F238E27FC236}">
                  <a16:creationId xmlns:a16="http://schemas.microsoft.com/office/drawing/2014/main" id="{D4FDCDEA-DD25-C4FA-4008-9126A4ACE7EE}"/>
                </a:ext>
              </a:extLst>
            </p:cNvPr>
            <p:cNvSpPr/>
            <p:nvPr/>
          </p:nvSpPr>
          <p:spPr>
            <a:xfrm>
              <a:off x="3368798" y="1196696"/>
              <a:ext cx="108144" cy="102833"/>
            </a:xfrm>
            <a:custGeom>
              <a:avLst/>
              <a:gdLst>
                <a:gd name="connsiteX0" fmla="*/ 30951 w 108144"/>
                <a:gd name="connsiteY0" fmla="*/ 69049 h 102833"/>
                <a:gd name="connsiteX1" fmla="*/ 30951 w 108144"/>
                <a:gd name="connsiteY1" fmla="*/ 69049 h 102833"/>
                <a:gd name="connsiteX2" fmla="*/ 50472 w 108144"/>
                <a:gd name="connsiteY2" fmla="*/ 21365 h 102833"/>
                <a:gd name="connsiteX3" fmla="*/ 62423 w 108144"/>
                <a:gd name="connsiteY3" fmla="*/ 50567 h 102833"/>
                <a:gd name="connsiteX4" fmla="*/ 31026 w 108144"/>
                <a:gd name="connsiteY4" fmla="*/ 69123 h 102833"/>
                <a:gd name="connsiteX5" fmla="*/ 97605 w 108144"/>
                <a:gd name="connsiteY5" fmla="*/ 94924 h 102833"/>
                <a:gd name="connsiteX6" fmla="*/ 80385 w 108144"/>
                <a:gd name="connsiteY6" fmla="*/ 53450 h 102833"/>
                <a:gd name="connsiteX7" fmla="*/ 80385 w 108144"/>
                <a:gd name="connsiteY7" fmla="*/ 53450 h 102833"/>
                <a:gd name="connsiteX8" fmla="*/ 95081 w 108144"/>
                <a:gd name="connsiteY8" fmla="*/ 51971 h 102833"/>
                <a:gd name="connsiteX9" fmla="*/ 92186 w 108144"/>
                <a:gd name="connsiteY9" fmla="*/ 44948 h 102833"/>
                <a:gd name="connsiteX10" fmla="*/ 77638 w 108144"/>
                <a:gd name="connsiteY10" fmla="*/ 46649 h 102833"/>
                <a:gd name="connsiteX11" fmla="*/ 77638 w 108144"/>
                <a:gd name="connsiteY11" fmla="*/ 46649 h 102833"/>
                <a:gd name="connsiteX12" fmla="*/ 58266 w 108144"/>
                <a:gd name="connsiteY12" fmla="*/ 0 h 102833"/>
                <a:gd name="connsiteX13" fmla="*/ 49730 w 108144"/>
                <a:gd name="connsiteY13" fmla="*/ 0 h 102833"/>
                <a:gd name="connsiteX14" fmla="*/ 9798 w 108144"/>
                <a:gd name="connsiteY14" fmla="*/ 95293 h 102833"/>
                <a:gd name="connsiteX15" fmla="*/ 0 w 108144"/>
                <a:gd name="connsiteY15" fmla="*/ 100394 h 102833"/>
                <a:gd name="connsiteX16" fmla="*/ 0 w 108144"/>
                <a:gd name="connsiteY16" fmla="*/ 102834 h 102833"/>
                <a:gd name="connsiteX17" fmla="*/ 33549 w 108144"/>
                <a:gd name="connsiteY17" fmla="*/ 102834 h 102833"/>
                <a:gd name="connsiteX18" fmla="*/ 33549 w 108144"/>
                <a:gd name="connsiteY18" fmla="*/ 100394 h 102833"/>
                <a:gd name="connsiteX19" fmla="*/ 20709 w 108144"/>
                <a:gd name="connsiteY19" fmla="*/ 95219 h 102833"/>
                <a:gd name="connsiteX20" fmla="*/ 65243 w 108144"/>
                <a:gd name="connsiteY20" fmla="*/ 56999 h 102833"/>
                <a:gd name="connsiteX21" fmla="*/ 65243 w 108144"/>
                <a:gd name="connsiteY21" fmla="*/ 56999 h 102833"/>
                <a:gd name="connsiteX22" fmla="*/ 80756 w 108144"/>
                <a:gd name="connsiteY22" fmla="*/ 94998 h 102833"/>
                <a:gd name="connsiteX23" fmla="*/ 67099 w 108144"/>
                <a:gd name="connsiteY23" fmla="*/ 100394 h 102833"/>
                <a:gd name="connsiteX24" fmla="*/ 67099 w 108144"/>
                <a:gd name="connsiteY24" fmla="*/ 102834 h 102833"/>
                <a:gd name="connsiteX25" fmla="*/ 108145 w 108144"/>
                <a:gd name="connsiteY25" fmla="*/ 102834 h 102833"/>
                <a:gd name="connsiteX26" fmla="*/ 108145 w 108144"/>
                <a:gd name="connsiteY26" fmla="*/ 100394 h 102833"/>
                <a:gd name="connsiteX27" fmla="*/ 97753 w 108144"/>
                <a:gd name="connsiteY27" fmla="*/ 94850 h 102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8144" h="102833">
                  <a:moveTo>
                    <a:pt x="30951" y="69049"/>
                  </a:moveTo>
                  <a:lnTo>
                    <a:pt x="30951" y="69049"/>
                  </a:lnTo>
                  <a:lnTo>
                    <a:pt x="50472" y="21365"/>
                  </a:lnTo>
                  <a:lnTo>
                    <a:pt x="62423" y="50567"/>
                  </a:lnTo>
                  <a:cubicBezTo>
                    <a:pt x="48617" y="55224"/>
                    <a:pt x="38448" y="62174"/>
                    <a:pt x="31026" y="69123"/>
                  </a:cubicBezTo>
                  <a:moveTo>
                    <a:pt x="97605" y="94924"/>
                  </a:moveTo>
                  <a:lnTo>
                    <a:pt x="80385" y="53450"/>
                  </a:lnTo>
                  <a:lnTo>
                    <a:pt x="80385" y="53450"/>
                  </a:lnTo>
                  <a:cubicBezTo>
                    <a:pt x="84913" y="52711"/>
                    <a:pt x="89811" y="52193"/>
                    <a:pt x="95081" y="51971"/>
                  </a:cubicBezTo>
                  <a:lnTo>
                    <a:pt x="92186" y="44948"/>
                  </a:lnTo>
                  <a:cubicBezTo>
                    <a:pt x="86991" y="45244"/>
                    <a:pt x="82166" y="45835"/>
                    <a:pt x="77638" y="46649"/>
                  </a:cubicBezTo>
                  <a:lnTo>
                    <a:pt x="77638" y="46649"/>
                  </a:lnTo>
                  <a:lnTo>
                    <a:pt x="58266" y="0"/>
                  </a:lnTo>
                  <a:lnTo>
                    <a:pt x="49730" y="0"/>
                  </a:lnTo>
                  <a:lnTo>
                    <a:pt x="9798" y="95293"/>
                  </a:lnTo>
                  <a:lnTo>
                    <a:pt x="0" y="100394"/>
                  </a:lnTo>
                  <a:lnTo>
                    <a:pt x="0" y="102834"/>
                  </a:lnTo>
                  <a:lnTo>
                    <a:pt x="33549" y="102834"/>
                  </a:lnTo>
                  <a:lnTo>
                    <a:pt x="33549" y="100394"/>
                  </a:lnTo>
                  <a:lnTo>
                    <a:pt x="20709" y="95219"/>
                  </a:lnTo>
                  <a:cubicBezTo>
                    <a:pt x="22490" y="90636"/>
                    <a:pt x="33252" y="67570"/>
                    <a:pt x="65243" y="56999"/>
                  </a:cubicBezTo>
                  <a:lnTo>
                    <a:pt x="65243" y="56999"/>
                  </a:lnTo>
                  <a:lnTo>
                    <a:pt x="80756" y="94998"/>
                  </a:lnTo>
                  <a:lnTo>
                    <a:pt x="67099" y="100394"/>
                  </a:lnTo>
                  <a:lnTo>
                    <a:pt x="67099" y="102834"/>
                  </a:lnTo>
                  <a:lnTo>
                    <a:pt x="108145" y="102834"/>
                  </a:lnTo>
                  <a:lnTo>
                    <a:pt x="108145" y="100394"/>
                  </a:lnTo>
                  <a:lnTo>
                    <a:pt x="97753" y="9485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 92">
              <a:extLst>
                <a:ext uri="{FF2B5EF4-FFF2-40B4-BE49-F238E27FC236}">
                  <a16:creationId xmlns:a16="http://schemas.microsoft.com/office/drawing/2014/main" id="{E35471E2-7548-6AE2-9F5A-3459E5EC8F24}"/>
                </a:ext>
              </a:extLst>
            </p:cNvPr>
            <p:cNvSpPr/>
            <p:nvPr/>
          </p:nvSpPr>
          <p:spPr>
            <a:xfrm>
              <a:off x="2136899" y="1155074"/>
              <a:ext cx="179028" cy="186150"/>
            </a:xfrm>
            <a:custGeom>
              <a:avLst/>
              <a:gdLst>
                <a:gd name="connsiteX0" fmla="*/ 95155 w 179028"/>
                <a:gd name="connsiteY0" fmla="*/ 174544 h 186150"/>
                <a:gd name="connsiteX1" fmla="*/ 126998 w 179028"/>
                <a:gd name="connsiteY1" fmla="*/ 165525 h 186150"/>
                <a:gd name="connsiteX2" fmla="*/ 148448 w 179028"/>
                <a:gd name="connsiteY2" fmla="*/ 140094 h 186150"/>
                <a:gd name="connsiteX3" fmla="*/ 156168 w 179028"/>
                <a:gd name="connsiteY3" fmla="*/ 101503 h 186150"/>
                <a:gd name="connsiteX4" fmla="*/ 146518 w 179028"/>
                <a:gd name="connsiteY4" fmla="*/ 53894 h 186150"/>
                <a:gd name="connsiteX5" fmla="*/ 120689 w 179028"/>
                <a:gd name="connsiteY5" fmla="*/ 22400 h 186150"/>
                <a:gd name="connsiteX6" fmla="*/ 84690 w 179028"/>
                <a:gd name="connsiteY6" fmla="*/ 11163 h 186150"/>
                <a:gd name="connsiteX7" fmla="*/ 52551 w 179028"/>
                <a:gd name="connsiteY7" fmla="*/ 20035 h 186150"/>
                <a:gd name="connsiteX8" fmla="*/ 30729 w 179028"/>
                <a:gd name="connsiteY8" fmla="*/ 45392 h 186150"/>
                <a:gd name="connsiteX9" fmla="*/ 22861 w 179028"/>
                <a:gd name="connsiteY9" fmla="*/ 83982 h 186150"/>
                <a:gd name="connsiteX10" fmla="*/ 32510 w 179028"/>
                <a:gd name="connsiteY10" fmla="*/ 131740 h 186150"/>
                <a:gd name="connsiteX11" fmla="*/ 58489 w 179028"/>
                <a:gd name="connsiteY11" fmla="*/ 163381 h 186150"/>
                <a:gd name="connsiteX12" fmla="*/ 95155 w 179028"/>
                <a:gd name="connsiteY12" fmla="*/ 174618 h 186150"/>
                <a:gd name="connsiteX13" fmla="*/ 89366 w 179028"/>
                <a:gd name="connsiteY13" fmla="*/ 186151 h 186150"/>
                <a:gd name="connsiteX14" fmla="*/ 53738 w 179028"/>
                <a:gd name="connsiteY14" fmla="*/ 179202 h 186150"/>
                <a:gd name="connsiteX15" fmla="*/ 25459 w 179028"/>
                <a:gd name="connsiteY15" fmla="*/ 159759 h 186150"/>
                <a:gd name="connsiteX16" fmla="*/ 6754 w 179028"/>
                <a:gd name="connsiteY16" fmla="*/ 130335 h 186150"/>
                <a:gd name="connsiteX17" fmla="*/ 0 w 179028"/>
                <a:gd name="connsiteY17" fmla="*/ 93075 h 186150"/>
                <a:gd name="connsiteX18" fmla="*/ 6754 w 179028"/>
                <a:gd name="connsiteY18" fmla="*/ 55816 h 186150"/>
                <a:gd name="connsiteX19" fmla="*/ 25459 w 179028"/>
                <a:gd name="connsiteY19" fmla="*/ 26392 h 186150"/>
                <a:gd name="connsiteX20" fmla="*/ 53738 w 179028"/>
                <a:gd name="connsiteY20" fmla="*/ 6949 h 186150"/>
                <a:gd name="connsiteX21" fmla="*/ 89366 w 179028"/>
                <a:gd name="connsiteY21" fmla="*/ 0 h 186150"/>
                <a:gd name="connsiteX22" fmla="*/ 124994 w 179028"/>
                <a:gd name="connsiteY22" fmla="*/ 6949 h 186150"/>
                <a:gd name="connsiteX23" fmla="*/ 153421 w 179028"/>
                <a:gd name="connsiteY23" fmla="*/ 26392 h 186150"/>
                <a:gd name="connsiteX24" fmla="*/ 172274 w 179028"/>
                <a:gd name="connsiteY24" fmla="*/ 55816 h 186150"/>
                <a:gd name="connsiteX25" fmla="*/ 179029 w 179028"/>
                <a:gd name="connsiteY25" fmla="*/ 93075 h 186150"/>
                <a:gd name="connsiteX26" fmla="*/ 172274 w 179028"/>
                <a:gd name="connsiteY26" fmla="*/ 130335 h 186150"/>
                <a:gd name="connsiteX27" fmla="*/ 153421 w 179028"/>
                <a:gd name="connsiteY27" fmla="*/ 159759 h 186150"/>
                <a:gd name="connsiteX28" fmla="*/ 124994 w 179028"/>
                <a:gd name="connsiteY28" fmla="*/ 179202 h 186150"/>
                <a:gd name="connsiteX29" fmla="*/ 89366 w 179028"/>
                <a:gd name="connsiteY29" fmla="*/ 186151 h 18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9028" h="186150">
                  <a:moveTo>
                    <a:pt x="95155" y="174544"/>
                  </a:moveTo>
                  <a:cubicBezTo>
                    <a:pt x="107254" y="174544"/>
                    <a:pt x="117868" y="171513"/>
                    <a:pt x="126998" y="165525"/>
                  </a:cubicBezTo>
                  <a:cubicBezTo>
                    <a:pt x="136127" y="159537"/>
                    <a:pt x="143327" y="151035"/>
                    <a:pt x="148448" y="140094"/>
                  </a:cubicBezTo>
                  <a:cubicBezTo>
                    <a:pt x="153570" y="129152"/>
                    <a:pt x="156168" y="116289"/>
                    <a:pt x="156168" y="101503"/>
                  </a:cubicBezTo>
                  <a:cubicBezTo>
                    <a:pt x="156168" y="83243"/>
                    <a:pt x="152976" y="67349"/>
                    <a:pt x="146518" y="53894"/>
                  </a:cubicBezTo>
                  <a:cubicBezTo>
                    <a:pt x="140135" y="40365"/>
                    <a:pt x="131525" y="29867"/>
                    <a:pt x="120689" y="22400"/>
                  </a:cubicBezTo>
                  <a:cubicBezTo>
                    <a:pt x="109852" y="14933"/>
                    <a:pt x="97902" y="11163"/>
                    <a:pt x="84690" y="11163"/>
                  </a:cubicBezTo>
                  <a:cubicBezTo>
                    <a:pt x="72591" y="11163"/>
                    <a:pt x="61903" y="14120"/>
                    <a:pt x="52551" y="20035"/>
                  </a:cubicBezTo>
                  <a:cubicBezTo>
                    <a:pt x="43198" y="25949"/>
                    <a:pt x="35924" y="34377"/>
                    <a:pt x="30729" y="45392"/>
                  </a:cubicBezTo>
                  <a:cubicBezTo>
                    <a:pt x="25533" y="56333"/>
                    <a:pt x="22861" y="69197"/>
                    <a:pt x="22861" y="83982"/>
                  </a:cubicBezTo>
                  <a:cubicBezTo>
                    <a:pt x="22861" y="102243"/>
                    <a:pt x="26053" y="118137"/>
                    <a:pt x="32510" y="131740"/>
                  </a:cubicBezTo>
                  <a:cubicBezTo>
                    <a:pt x="38893" y="145343"/>
                    <a:pt x="47578" y="155840"/>
                    <a:pt x="58489" y="163381"/>
                  </a:cubicBezTo>
                  <a:cubicBezTo>
                    <a:pt x="69400" y="170848"/>
                    <a:pt x="81647" y="174618"/>
                    <a:pt x="95155" y="174618"/>
                  </a:cubicBezTo>
                  <a:moveTo>
                    <a:pt x="89366" y="186151"/>
                  </a:moveTo>
                  <a:cubicBezTo>
                    <a:pt x="76525" y="186151"/>
                    <a:pt x="64649" y="183859"/>
                    <a:pt x="53738" y="179202"/>
                  </a:cubicBezTo>
                  <a:cubicBezTo>
                    <a:pt x="42827" y="174544"/>
                    <a:pt x="33401" y="168112"/>
                    <a:pt x="25459" y="159759"/>
                  </a:cubicBezTo>
                  <a:cubicBezTo>
                    <a:pt x="17517" y="151479"/>
                    <a:pt x="11282" y="141646"/>
                    <a:pt x="6754" y="130335"/>
                  </a:cubicBezTo>
                  <a:cubicBezTo>
                    <a:pt x="2301" y="119024"/>
                    <a:pt x="0" y="106604"/>
                    <a:pt x="0" y="93075"/>
                  </a:cubicBezTo>
                  <a:cubicBezTo>
                    <a:pt x="0" y="79547"/>
                    <a:pt x="2227" y="67127"/>
                    <a:pt x="6754" y="55816"/>
                  </a:cubicBezTo>
                  <a:cubicBezTo>
                    <a:pt x="11208" y="44505"/>
                    <a:pt x="17443" y="34672"/>
                    <a:pt x="25459" y="26392"/>
                  </a:cubicBezTo>
                  <a:cubicBezTo>
                    <a:pt x="33401" y="18112"/>
                    <a:pt x="42827" y="11607"/>
                    <a:pt x="53738" y="6949"/>
                  </a:cubicBezTo>
                  <a:cubicBezTo>
                    <a:pt x="64649" y="2292"/>
                    <a:pt x="76525" y="0"/>
                    <a:pt x="89366" y="0"/>
                  </a:cubicBezTo>
                  <a:cubicBezTo>
                    <a:pt x="102207" y="0"/>
                    <a:pt x="114083" y="2292"/>
                    <a:pt x="124994" y="6949"/>
                  </a:cubicBezTo>
                  <a:cubicBezTo>
                    <a:pt x="135904" y="11607"/>
                    <a:pt x="145405" y="18112"/>
                    <a:pt x="153421" y="26392"/>
                  </a:cubicBezTo>
                  <a:cubicBezTo>
                    <a:pt x="161512" y="34672"/>
                    <a:pt x="167747" y="44505"/>
                    <a:pt x="172274" y="55816"/>
                  </a:cubicBezTo>
                  <a:cubicBezTo>
                    <a:pt x="176728" y="67127"/>
                    <a:pt x="179029" y="79547"/>
                    <a:pt x="179029" y="93075"/>
                  </a:cubicBezTo>
                  <a:cubicBezTo>
                    <a:pt x="179029" y="106604"/>
                    <a:pt x="176802" y="119024"/>
                    <a:pt x="172274" y="130335"/>
                  </a:cubicBezTo>
                  <a:cubicBezTo>
                    <a:pt x="167821" y="141646"/>
                    <a:pt x="161512" y="151479"/>
                    <a:pt x="153421" y="159759"/>
                  </a:cubicBezTo>
                  <a:cubicBezTo>
                    <a:pt x="145331" y="168039"/>
                    <a:pt x="135904" y="174544"/>
                    <a:pt x="124994" y="179202"/>
                  </a:cubicBezTo>
                  <a:cubicBezTo>
                    <a:pt x="114083" y="183859"/>
                    <a:pt x="102207" y="186151"/>
                    <a:pt x="89366" y="186151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 93">
              <a:extLst>
                <a:ext uri="{FF2B5EF4-FFF2-40B4-BE49-F238E27FC236}">
                  <a16:creationId xmlns:a16="http://schemas.microsoft.com/office/drawing/2014/main" id="{59646D83-52BC-62B4-290F-3383D9F8EF07}"/>
                </a:ext>
              </a:extLst>
            </p:cNvPr>
            <p:cNvSpPr/>
            <p:nvPr/>
          </p:nvSpPr>
          <p:spPr>
            <a:xfrm>
              <a:off x="2136973" y="1414636"/>
              <a:ext cx="2593987" cy="8871"/>
            </a:xfrm>
            <a:custGeom>
              <a:avLst/>
              <a:gdLst>
                <a:gd name="connsiteX0" fmla="*/ 0 w 2593987"/>
                <a:gd name="connsiteY0" fmla="*/ 0 h 8871"/>
                <a:gd name="connsiteX1" fmla="*/ 2593987 w 2593987"/>
                <a:gd name="connsiteY1" fmla="*/ 0 h 8871"/>
                <a:gd name="connsiteX2" fmla="*/ 2593987 w 2593987"/>
                <a:gd name="connsiteY2" fmla="*/ 8871 h 8871"/>
                <a:gd name="connsiteX3" fmla="*/ 0 w 2593987"/>
                <a:gd name="connsiteY3" fmla="*/ 8871 h 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3987" h="8871">
                  <a:moveTo>
                    <a:pt x="0" y="0"/>
                  </a:moveTo>
                  <a:lnTo>
                    <a:pt x="2593987" y="0"/>
                  </a:lnTo>
                  <a:lnTo>
                    <a:pt x="2593987" y="8871"/>
                  </a:lnTo>
                  <a:lnTo>
                    <a:pt x="0" y="8871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 94">
              <a:extLst>
                <a:ext uri="{FF2B5EF4-FFF2-40B4-BE49-F238E27FC236}">
                  <a16:creationId xmlns:a16="http://schemas.microsoft.com/office/drawing/2014/main" id="{FE4B1D95-0D67-EDDD-F0C1-8EC0A38605EF}"/>
                </a:ext>
              </a:extLst>
            </p:cNvPr>
            <p:cNvSpPr/>
            <p:nvPr/>
          </p:nvSpPr>
          <p:spPr>
            <a:xfrm>
              <a:off x="3505593" y="1539648"/>
              <a:ext cx="104878" cy="105643"/>
            </a:xfrm>
            <a:custGeom>
              <a:avLst/>
              <a:gdLst>
                <a:gd name="connsiteX0" fmla="*/ 55445 w 104878"/>
                <a:gd name="connsiteY0" fmla="*/ 97881 h 105643"/>
                <a:gd name="connsiteX1" fmla="*/ 72146 w 104878"/>
                <a:gd name="connsiteY1" fmla="*/ 92928 h 105643"/>
                <a:gd name="connsiteX2" fmla="*/ 83354 w 104878"/>
                <a:gd name="connsiteY2" fmla="*/ 78955 h 105643"/>
                <a:gd name="connsiteX3" fmla="*/ 87436 w 104878"/>
                <a:gd name="connsiteY3" fmla="*/ 57664 h 105643"/>
                <a:gd name="connsiteX4" fmla="*/ 82463 w 104878"/>
                <a:gd name="connsiteY4" fmla="*/ 31346 h 105643"/>
                <a:gd name="connsiteX5" fmla="*/ 68880 w 104878"/>
                <a:gd name="connsiteY5" fmla="*/ 13899 h 105643"/>
                <a:gd name="connsiteX6" fmla="*/ 49879 w 104878"/>
                <a:gd name="connsiteY6" fmla="*/ 7689 h 105643"/>
                <a:gd name="connsiteX7" fmla="*/ 33030 w 104878"/>
                <a:gd name="connsiteY7" fmla="*/ 12568 h 105643"/>
                <a:gd name="connsiteX8" fmla="*/ 21599 w 104878"/>
                <a:gd name="connsiteY8" fmla="*/ 26466 h 105643"/>
                <a:gd name="connsiteX9" fmla="*/ 17443 w 104878"/>
                <a:gd name="connsiteY9" fmla="*/ 47758 h 105643"/>
                <a:gd name="connsiteX10" fmla="*/ 22490 w 104878"/>
                <a:gd name="connsiteY10" fmla="*/ 74150 h 105643"/>
                <a:gd name="connsiteX11" fmla="*/ 36221 w 104878"/>
                <a:gd name="connsiteY11" fmla="*/ 91671 h 105643"/>
                <a:gd name="connsiteX12" fmla="*/ 55445 w 104878"/>
                <a:gd name="connsiteY12" fmla="*/ 97881 h 105643"/>
                <a:gd name="connsiteX13" fmla="*/ 52328 w 104878"/>
                <a:gd name="connsiteY13" fmla="*/ 105643 h 105643"/>
                <a:gd name="connsiteX14" fmla="*/ 31545 w 104878"/>
                <a:gd name="connsiteY14" fmla="*/ 101725 h 105643"/>
                <a:gd name="connsiteX15" fmla="*/ 14845 w 104878"/>
                <a:gd name="connsiteY15" fmla="*/ 90710 h 105643"/>
                <a:gd name="connsiteX16" fmla="*/ 3860 w 104878"/>
                <a:gd name="connsiteY16" fmla="*/ 74002 h 105643"/>
                <a:gd name="connsiteX17" fmla="*/ 0 w 104878"/>
                <a:gd name="connsiteY17" fmla="*/ 52859 h 105643"/>
                <a:gd name="connsiteX18" fmla="*/ 3860 w 104878"/>
                <a:gd name="connsiteY18" fmla="*/ 31715 h 105643"/>
                <a:gd name="connsiteX19" fmla="*/ 14845 w 104878"/>
                <a:gd name="connsiteY19" fmla="*/ 15007 h 105643"/>
                <a:gd name="connsiteX20" fmla="*/ 31545 w 104878"/>
                <a:gd name="connsiteY20" fmla="*/ 3992 h 105643"/>
                <a:gd name="connsiteX21" fmla="*/ 52328 w 104878"/>
                <a:gd name="connsiteY21" fmla="*/ 0 h 105643"/>
                <a:gd name="connsiteX22" fmla="*/ 73111 w 104878"/>
                <a:gd name="connsiteY22" fmla="*/ 3992 h 105643"/>
                <a:gd name="connsiteX23" fmla="*/ 89811 w 104878"/>
                <a:gd name="connsiteY23" fmla="*/ 15007 h 105643"/>
                <a:gd name="connsiteX24" fmla="*/ 100871 w 104878"/>
                <a:gd name="connsiteY24" fmla="*/ 31715 h 105643"/>
                <a:gd name="connsiteX25" fmla="*/ 104879 w 104878"/>
                <a:gd name="connsiteY25" fmla="*/ 52859 h 105643"/>
                <a:gd name="connsiteX26" fmla="*/ 100871 w 104878"/>
                <a:gd name="connsiteY26" fmla="*/ 74002 h 105643"/>
                <a:gd name="connsiteX27" fmla="*/ 89811 w 104878"/>
                <a:gd name="connsiteY27" fmla="*/ 90710 h 105643"/>
                <a:gd name="connsiteX28" fmla="*/ 73111 w 104878"/>
                <a:gd name="connsiteY28" fmla="*/ 101725 h 105643"/>
                <a:gd name="connsiteX29" fmla="*/ 52328 w 104878"/>
                <a:gd name="connsiteY29" fmla="*/ 105643 h 10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4878" h="105643">
                  <a:moveTo>
                    <a:pt x="55445" y="97881"/>
                  </a:moveTo>
                  <a:cubicBezTo>
                    <a:pt x="61755" y="97881"/>
                    <a:pt x="67321" y="96254"/>
                    <a:pt x="72146" y="92928"/>
                  </a:cubicBezTo>
                  <a:cubicBezTo>
                    <a:pt x="76896" y="89601"/>
                    <a:pt x="80682" y="84943"/>
                    <a:pt x="83354" y="78955"/>
                  </a:cubicBezTo>
                  <a:cubicBezTo>
                    <a:pt x="86026" y="72967"/>
                    <a:pt x="87436" y="65870"/>
                    <a:pt x="87436" y="57664"/>
                  </a:cubicBezTo>
                  <a:cubicBezTo>
                    <a:pt x="87436" y="47610"/>
                    <a:pt x="85803" y="38886"/>
                    <a:pt x="82463" y="31346"/>
                  </a:cubicBezTo>
                  <a:cubicBezTo>
                    <a:pt x="79123" y="23805"/>
                    <a:pt x="74595" y="18038"/>
                    <a:pt x="68880" y="13899"/>
                  </a:cubicBezTo>
                  <a:cubicBezTo>
                    <a:pt x="63165" y="9759"/>
                    <a:pt x="56856" y="7689"/>
                    <a:pt x="49879" y="7689"/>
                  </a:cubicBezTo>
                  <a:cubicBezTo>
                    <a:pt x="43570" y="7689"/>
                    <a:pt x="37929" y="9315"/>
                    <a:pt x="33030" y="12568"/>
                  </a:cubicBezTo>
                  <a:cubicBezTo>
                    <a:pt x="28131" y="15821"/>
                    <a:pt x="24346" y="20478"/>
                    <a:pt x="21599" y="26466"/>
                  </a:cubicBezTo>
                  <a:cubicBezTo>
                    <a:pt x="18853" y="32454"/>
                    <a:pt x="17443" y="39552"/>
                    <a:pt x="17443" y="47758"/>
                  </a:cubicBezTo>
                  <a:cubicBezTo>
                    <a:pt x="17443" y="57812"/>
                    <a:pt x="19150" y="66609"/>
                    <a:pt x="22490" y="74150"/>
                  </a:cubicBezTo>
                  <a:cubicBezTo>
                    <a:pt x="25904" y="81691"/>
                    <a:pt x="30432" y="87531"/>
                    <a:pt x="36221" y="91671"/>
                  </a:cubicBezTo>
                  <a:cubicBezTo>
                    <a:pt x="42011" y="95811"/>
                    <a:pt x="48394" y="97881"/>
                    <a:pt x="55445" y="97881"/>
                  </a:cubicBezTo>
                  <a:moveTo>
                    <a:pt x="52328" y="105643"/>
                  </a:moveTo>
                  <a:cubicBezTo>
                    <a:pt x="44831" y="105643"/>
                    <a:pt x="37929" y="104313"/>
                    <a:pt x="31545" y="101725"/>
                  </a:cubicBezTo>
                  <a:cubicBezTo>
                    <a:pt x="25162" y="99064"/>
                    <a:pt x="19595" y="95441"/>
                    <a:pt x="14845" y="90710"/>
                  </a:cubicBezTo>
                  <a:cubicBezTo>
                    <a:pt x="10095" y="85978"/>
                    <a:pt x="6457" y="80434"/>
                    <a:pt x="3860" y="74002"/>
                  </a:cubicBezTo>
                  <a:cubicBezTo>
                    <a:pt x="1262" y="67570"/>
                    <a:pt x="0" y="60547"/>
                    <a:pt x="0" y="52859"/>
                  </a:cubicBezTo>
                  <a:cubicBezTo>
                    <a:pt x="0" y="45170"/>
                    <a:pt x="1336" y="38147"/>
                    <a:pt x="3860" y="31715"/>
                  </a:cubicBezTo>
                  <a:cubicBezTo>
                    <a:pt x="6457" y="25283"/>
                    <a:pt x="10095" y="19739"/>
                    <a:pt x="14845" y="15007"/>
                  </a:cubicBezTo>
                  <a:cubicBezTo>
                    <a:pt x="19595" y="10276"/>
                    <a:pt x="25162" y="6654"/>
                    <a:pt x="31545" y="3992"/>
                  </a:cubicBezTo>
                  <a:cubicBezTo>
                    <a:pt x="37929" y="1331"/>
                    <a:pt x="44831" y="0"/>
                    <a:pt x="52328" y="0"/>
                  </a:cubicBezTo>
                  <a:cubicBezTo>
                    <a:pt x="59825" y="0"/>
                    <a:pt x="66727" y="1331"/>
                    <a:pt x="73111" y="3992"/>
                  </a:cubicBezTo>
                  <a:cubicBezTo>
                    <a:pt x="79494" y="6654"/>
                    <a:pt x="85061" y="10276"/>
                    <a:pt x="89811" y="15007"/>
                  </a:cubicBezTo>
                  <a:cubicBezTo>
                    <a:pt x="94562" y="19739"/>
                    <a:pt x="98199" y="25283"/>
                    <a:pt x="100871" y="31715"/>
                  </a:cubicBezTo>
                  <a:cubicBezTo>
                    <a:pt x="103543" y="38147"/>
                    <a:pt x="104879" y="45170"/>
                    <a:pt x="104879" y="52859"/>
                  </a:cubicBezTo>
                  <a:cubicBezTo>
                    <a:pt x="104879" y="60547"/>
                    <a:pt x="103543" y="67570"/>
                    <a:pt x="100871" y="74002"/>
                  </a:cubicBezTo>
                  <a:cubicBezTo>
                    <a:pt x="98199" y="80434"/>
                    <a:pt x="94562" y="85978"/>
                    <a:pt x="89811" y="90710"/>
                  </a:cubicBezTo>
                  <a:cubicBezTo>
                    <a:pt x="85061" y="95441"/>
                    <a:pt x="79494" y="99064"/>
                    <a:pt x="73111" y="101725"/>
                  </a:cubicBezTo>
                  <a:cubicBezTo>
                    <a:pt x="66727" y="104386"/>
                    <a:pt x="59825" y="105643"/>
                    <a:pt x="52328" y="105643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 95">
              <a:extLst>
                <a:ext uri="{FF2B5EF4-FFF2-40B4-BE49-F238E27FC236}">
                  <a16:creationId xmlns:a16="http://schemas.microsoft.com/office/drawing/2014/main" id="{EF968AF4-F4FA-1380-C0B8-863587B4494D}"/>
                </a:ext>
              </a:extLst>
            </p:cNvPr>
            <p:cNvSpPr/>
            <p:nvPr/>
          </p:nvSpPr>
          <p:spPr>
            <a:xfrm>
              <a:off x="3630141" y="1541275"/>
              <a:ext cx="76673" cy="102464"/>
            </a:xfrm>
            <a:custGeom>
              <a:avLst/>
              <a:gdLst>
                <a:gd name="connsiteX0" fmla="*/ 0 w 76673"/>
                <a:gd name="connsiteY0" fmla="*/ 102464 h 102464"/>
                <a:gd name="connsiteX1" fmla="*/ 0 w 76673"/>
                <a:gd name="connsiteY1" fmla="*/ 100025 h 102464"/>
                <a:gd name="connsiteX2" fmla="*/ 12618 w 76673"/>
                <a:gd name="connsiteY2" fmla="*/ 93815 h 102464"/>
                <a:gd name="connsiteX3" fmla="*/ 12618 w 76673"/>
                <a:gd name="connsiteY3" fmla="*/ 8724 h 102464"/>
                <a:gd name="connsiteX4" fmla="*/ 0 w 76673"/>
                <a:gd name="connsiteY4" fmla="*/ 2514 h 102464"/>
                <a:gd name="connsiteX5" fmla="*/ 0 w 76673"/>
                <a:gd name="connsiteY5" fmla="*/ 0 h 102464"/>
                <a:gd name="connsiteX6" fmla="*/ 76674 w 76673"/>
                <a:gd name="connsiteY6" fmla="*/ 0 h 102464"/>
                <a:gd name="connsiteX7" fmla="*/ 76674 w 76673"/>
                <a:gd name="connsiteY7" fmla="*/ 26762 h 102464"/>
                <a:gd name="connsiteX8" fmla="*/ 74150 w 76673"/>
                <a:gd name="connsiteY8" fmla="*/ 26762 h 102464"/>
                <a:gd name="connsiteX9" fmla="*/ 64352 w 76673"/>
                <a:gd name="connsiteY9" fmla="*/ 8576 h 102464"/>
                <a:gd name="connsiteX10" fmla="*/ 28947 w 76673"/>
                <a:gd name="connsiteY10" fmla="*/ 8576 h 102464"/>
                <a:gd name="connsiteX11" fmla="*/ 28947 w 76673"/>
                <a:gd name="connsiteY11" fmla="*/ 45540 h 102464"/>
                <a:gd name="connsiteX12" fmla="*/ 53293 w 76673"/>
                <a:gd name="connsiteY12" fmla="*/ 45540 h 102464"/>
                <a:gd name="connsiteX13" fmla="*/ 61235 w 76673"/>
                <a:gd name="connsiteY13" fmla="*/ 32454 h 102464"/>
                <a:gd name="connsiteX14" fmla="*/ 63759 w 76673"/>
                <a:gd name="connsiteY14" fmla="*/ 32454 h 102464"/>
                <a:gd name="connsiteX15" fmla="*/ 63759 w 76673"/>
                <a:gd name="connsiteY15" fmla="*/ 66461 h 102464"/>
                <a:gd name="connsiteX16" fmla="*/ 61235 w 76673"/>
                <a:gd name="connsiteY16" fmla="*/ 66461 h 102464"/>
                <a:gd name="connsiteX17" fmla="*/ 53293 w 76673"/>
                <a:gd name="connsiteY17" fmla="*/ 53746 h 102464"/>
                <a:gd name="connsiteX18" fmla="*/ 28947 w 76673"/>
                <a:gd name="connsiteY18" fmla="*/ 53746 h 102464"/>
                <a:gd name="connsiteX19" fmla="*/ 28947 w 76673"/>
                <a:gd name="connsiteY19" fmla="*/ 93815 h 102464"/>
                <a:gd name="connsiteX20" fmla="*/ 43347 w 76673"/>
                <a:gd name="connsiteY20" fmla="*/ 100025 h 102464"/>
                <a:gd name="connsiteX21" fmla="*/ 43347 w 76673"/>
                <a:gd name="connsiteY21" fmla="*/ 102464 h 102464"/>
                <a:gd name="connsiteX22" fmla="*/ 0 w 76673"/>
                <a:gd name="connsiteY22" fmla="*/ 102464 h 10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6673" h="102464">
                  <a:moveTo>
                    <a:pt x="0" y="102464"/>
                  </a:moveTo>
                  <a:lnTo>
                    <a:pt x="0" y="100025"/>
                  </a:lnTo>
                  <a:lnTo>
                    <a:pt x="12618" y="93815"/>
                  </a:lnTo>
                  <a:lnTo>
                    <a:pt x="12618" y="8724"/>
                  </a:lnTo>
                  <a:lnTo>
                    <a:pt x="0" y="2514"/>
                  </a:lnTo>
                  <a:lnTo>
                    <a:pt x="0" y="0"/>
                  </a:lnTo>
                  <a:lnTo>
                    <a:pt x="76674" y="0"/>
                  </a:lnTo>
                  <a:lnTo>
                    <a:pt x="76674" y="26762"/>
                  </a:lnTo>
                  <a:lnTo>
                    <a:pt x="74150" y="26762"/>
                  </a:lnTo>
                  <a:lnTo>
                    <a:pt x="64352" y="8576"/>
                  </a:lnTo>
                  <a:lnTo>
                    <a:pt x="28947" y="8576"/>
                  </a:lnTo>
                  <a:lnTo>
                    <a:pt x="28947" y="45540"/>
                  </a:lnTo>
                  <a:lnTo>
                    <a:pt x="53293" y="45540"/>
                  </a:lnTo>
                  <a:lnTo>
                    <a:pt x="61235" y="32454"/>
                  </a:lnTo>
                  <a:lnTo>
                    <a:pt x="63759" y="32454"/>
                  </a:lnTo>
                  <a:lnTo>
                    <a:pt x="63759" y="66461"/>
                  </a:lnTo>
                  <a:lnTo>
                    <a:pt x="61235" y="66461"/>
                  </a:lnTo>
                  <a:lnTo>
                    <a:pt x="53293" y="53746"/>
                  </a:lnTo>
                  <a:lnTo>
                    <a:pt x="28947" y="53746"/>
                  </a:lnTo>
                  <a:lnTo>
                    <a:pt x="28947" y="93815"/>
                  </a:lnTo>
                  <a:lnTo>
                    <a:pt x="43347" y="100025"/>
                  </a:lnTo>
                  <a:lnTo>
                    <a:pt x="43347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 96">
              <a:extLst>
                <a:ext uri="{FF2B5EF4-FFF2-40B4-BE49-F238E27FC236}">
                  <a16:creationId xmlns:a16="http://schemas.microsoft.com/office/drawing/2014/main" id="{B9F0B3A5-A44B-7EC7-AD73-48ADB3C86574}"/>
                </a:ext>
              </a:extLst>
            </p:cNvPr>
            <p:cNvSpPr/>
            <p:nvPr/>
          </p:nvSpPr>
          <p:spPr>
            <a:xfrm>
              <a:off x="4097086" y="1528485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 97">
              <a:extLst>
                <a:ext uri="{FF2B5EF4-FFF2-40B4-BE49-F238E27FC236}">
                  <a16:creationId xmlns:a16="http://schemas.microsoft.com/office/drawing/2014/main" id="{DC69ED0A-1378-E2A0-0978-960E60E9B73F}"/>
                </a:ext>
              </a:extLst>
            </p:cNvPr>
            <p:cNvSpPr/>
            <p:nvPr/>
          </p:nvSpPr>
          <p:spPr>
            <a:xfrm>
              <a:off x="4194542" y="1527524"/>
              <a:ext cx="188381" cy="130039"/>
            </a:xfrm>
            <a:custGeom>
              <a:avLst/>
              <a:gdLst>
                <a:gd name="connsiteX0" fmla="*/ 50992 w 188381"/>
                <a:gd name="connsiteY0" fmla="*/ 130040 h 130039"/>
                <a:gd name="connsiteX1" fmla="*/ 14771 w 188381"/>
                <a:gd name="connsiteY1" fmla="*/ 11237 h 130039"/>
                <a:gd name="connsiteX2" fmla="*/ 0 w 188381"/>
                <a:gd name="connsiteY2" fmla="*/ 4066 h 130039"/>
                <a:gd name="connsiteX3" fmla="*/ 0 w 188381"/>
                <a:gd name="connsiteY3" fmla="*/ 961 h 130039"/>
                <a:gd name="connsiteX4" fmla="*/ 52402 w 188381"/>
                <a:gd name="connsiteY4" fmla="*/ 961 h 130039"/>
                <a:gd name="connsiteX5" fmla="*/ 52402 w 188381"/>
                <a:gd name="connsiteY5" fmla="*/ 4066 h 130039"/>
                <a:gd name="connsiteX6" fmla="*/ 35850 w 188381"/>
                <a:gd name="connsiteY6" fmla="*/ 11237 h 130039"/>
                <a:gd name="connsiteX7" fmla="*/ 59602 w 188381"/>
                <a:gd name="connsiteY7" fmla="*/ 93149 h 130039"/>
                <a:gd name="connsiteX8" fmla="*/ 60790 w 188381"/>
                <a:gd name="connsiteY8" fmla="*/ 93149 h 130039"/>
                <a:gd name="connsiteX9" fmla="*/ 94487 w 188381"/>
                <a:gd name="connsiteY9" fmla="*/ 0 h 130039"/>
                <a:gd name="connsiteX10" fmla="*/ 102652 w 188381"/>
                <a:gd name="connsiteY10" fmla="*/ 0 h 130039"/>
                <a:gd name="connsiteX11" fmla="*/ 136944 w 188381"/>
                <a:gd name="connsiteY11" fmla="*/ 93149 h 130039"/>
                <a:gd name="connsiteX12" fmla="*/ 138131 w 188381"/>
                <a:gd name="connsiteY12" fmla="*/ 93149 h 130039"/>
                <a:gd name="connsiteX13" fmla="*/ 161660 w 188381"/>
                <a:gd name="connsiteY13" fmla="*/ 11459 h 130039"/>
                <a:gd name="connsiteX14" fmla="*/ 145108 w 188381"/>
                <a:gd name="connsiteY14" fmla="*/ 4066 h 130039"/>
                <a:gd name="connsiteX15" fmla="*/ 145108 w 188381"/>
                <a:gd name="connsiteY15" fmla="*/ 961 h 130039"/>
                <a:gd name="connsiteX16" fmla="*/ 188381 w 188381"/>
                <a:gd name="connsiteY16" fmla="*/ 961 h 130039"/>
                <a:gd name="connsiteX17" fmla="*/ 188381 w 188381"/>
                <a:gd name="connsiteY17" fmla="*/ 4066 h 130039"/>
                <a:gd name="connsiteX18" fmla="*/ 175318 w 188381"/>
                <a:gd name="connsiteY18" fmla="*/ 11089 h 130039"/>
                <a:gd name="connsiteX19" fmla="*/ 138725 w 188381"/>
                <a:gd name="connsiteY19" fmla="*/ 130040 h 130039"/>
                <a:gd name="connsiteX20" fmla="*/ 130709 w 188381"/>
                <a:gd name="connsiteY20" fmla="*/ 130040 h 130039"/>
                <a:gd name="connsiteX21" fmla="*/ 95601 w 188381"/>
                <a:gd name="connsiteY21" fmla="*/ 37038 h 130039"/>
                <a:gd name="connsiteX22" fmla="*/ 94265 w 188381"/>
                <a:gd name="connsiteY22" fmla="*/ 37038 h 130039"/>
                <a:gd name="connsiteX23" fmla="*/ 58785 w 188381"/>
                <a:gd name="connsiteY23" fmla="*/ 130040 h 130039"/>
                <a:gd name="connsiteX24" fmla="*/ 50992 w 188381"/>
                <a:gd name="connsiteY24" fmla="*/ 13004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50992" y="130040"/>
                  </a:moveTo>
                  <a:lnTo>
                    <a:pt x="14771" y="11237"/>
                  </a:lnTo>
                  <a:lnTo>
                    <a:pt x="0" y="4066"/>
                  </a:lnTo>
                  <a:lnTo>
                    <a:pt x="0" y="961"/>
                  </a:lnTo>
                  <a:lnTo>
                    <a:pt x="52402" y="961"/>
                  </a:lnTo>
                  <a:lnTo>
                    <a:pt x="52402" y="4066"/>
                  </a:lnTo>
                  <a:lnTo>
                    <a:pt x="35850" y="11237"/>
                  </a:lnTo>
                  <a:lnTo>
                    <a:pt x="59602" y="93149"/>
                  </a:lnTo>
                  <a:lnTo>
                    <a:pt x="60790" y="93149"/>
                  </a:lnTo>
                  <a:lnTo>
                    <a:pt x="94487" y="0"/>
                  </a:lnTo>
                  <a:lnTo>
                    <a:pt x="102652" y="0"/>
                  </a:lnTo>
                  <a:lnTo>
                    <a:pt x="136944" y="93149"/>
                  </a:lnTo>
                  <a:lnTo>
                    <a:pt x="138131" y="93149"/>
                  </a:lnTo>
                  <a:lnTo>
                    <a:pt x="161660" y="11459"/>
                  </a:lnTo>
                  <a:lnTo>
                    <a:pt x="145108" y="4066"/>
                  </a:lnTo>
                  <a:lnTo>
                    <a:pt x="145108" y="961"/>
                  </a:lnTo>
                  <a:lnTo>
                    <a:pt x="188381" y="961"/>
                  </a:lnTo>
                  <a:lnTo>
                    <a:pt x="188381" y="4066"/>
                  </a:lnTo>
                  <a:lnTo>
                    <a:pt x="175318" y="11089"/>
                  </a:lnTo>
                  <a:lnTo>
                    <a:pt x="138725" y="130040"/>
                  </a:lnTo>
                  <a:lnTo>
                    <a:pt x="130709" y="130040"/>
                  </a:lnTo>
                  <a:lnTo>
                    <a:pt x="95601" y="37038"/>
                  </a:lnTo>
                  <a:lnTo>
                    <a:pt x="94265" y="37038"/>
                  </a:lnTo>
                  <a:lnTo>
                    <a:pt x="58785" y="130040"/>
                  </a:lnTo>
                  <a:lnTo>
                    <a:pt x="50992" y="13004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 98">
              <a:extLst>
                <a:ext uri="{FF2B5EF4-FFF2-40B4-BE49-F238E27FC236}">
                  <a16:creationId xmlns:a16="http://schemas.microsoft.com/office/drawing/2014/main" id="{E8C4B533-7290-440D-1E75-65B4F63FFF17}"/>
                </a:ext>
              </a:extLst>
            </p:cNvPr>
            <p:cNvSpPr/>
            <p:nvPr/>
          </p:nvSpPr>
          <p:spPr>
            <a:xfrm>
              <a:off x="4498268" y="1528485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128 h 128043"/>
                <a:gd name="connsiteX10" fmla="*/ 35999 w 129298"/>
                <a:gd name="connsiteY10" fmla="*/ 10867 h 128043"/>
                <a:gd name="connsiteX11" fmla="*/ 70513 w 129298"/>
                <a:gd name="connsiteY11" fmla="*/ 57664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9 w 129298"/>
                <a:gd name="connsiteY16" fmla="*/ 0 h 128043"/>
                <a:gd name="connsiteX17" fmla="*/ 129299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128"/>
                  </a:lnTo>
                  <a:lnTo>
                    <a:pt x="35999" y="10867"/>
                  </a:lnTo>
                  <a:lnTo>
                    <a:pt x="70513" y="57664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9" y="0"/>
                  </a:lnTo>
                  <a:lnTo>
                    <a:pt x="129299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 99">
              <a:extLst>
                <a:ext uri="{FF2B5EF4-FFF2-40B4-BE49-F238E27FC236}">
                  <a16:creationId xmlns:a16="http://schemas.microsoft.com/office/drawing/2014/main" id="{17F5D6DA-B779-A474-CE96-E24BEAF213F5}"/>
                </a:ext>
              </a:extLst>
            </p:cNvPr>
            <p:cNvSpPr/>
            <p:nvPr/>
          </p:nvSpPr>
          <p:spPr>
            <a:xfrm>
              <a:off x="3940547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 100">
              <a:extLst>
                <a:ext uri="{FF2B5EF4-FFF2-40B4-BE49-F238E27FC236}">
                  <a16:creationId xmlns:a16="http://schemas.microsoft.com/office/drawing/2014/main" id="{0ED43043-1592-6DDB-5067-E1D564B6BBB7}"/>
                </a:ext>
              </a:extLst>
            </p:cNvPr>
            <p:cNvSpPr/>
            <p:nvPr/>
          </p:nvSpPr>
          <p:spPr>
            <a:xfrm>
              <a:off x="4370825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6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 101">
              <a:extLst>
                <a:ext uri="{FF2B5EF4-FFF2-40B4-BE49-F238E27FC236}">
                  <a16:creationId xmlns:a16="http://schemas.microsoft.com/office/drawing/2014/main" id="{92886235-AA05-E604-658B-DC4AB28C9DB9}"/>
                </a:ext>
              </a:extLst>
            </p:cNvPr>
            <p:cNvSpPr/>
            <p:nvPr/>
          </p:nvSpPr>
          <p:spPr>
            <a:xfrm>
              <a:off x="3753428" y="1500171"/>
              <a:ext cx="175540" cy="186224"/>
            </a:xfrm>
            <a:custGeom>
              <a:avLst/>
              <a:gdLst>
                <a:gd name="connsiteX0" fmla="*/ 91518 w 175540"/>
                <a:gd name="connsiteY0" fmla="*/ 186151 h 186224"/>
                <a:gd name="connsiteX1" fmla="*/ 44386 w 175540"/>
                <a:gd name="connsiteY1" fmla="*/ 174618 h 186224"/>
                <a:gd name="connsiteX2" fmla="*/ 11802 w 175540"/>
                <a:gd name="connsiteY2" fmla="*/ 143273 h 186224"/>
                <a:gd name="connsiteX3" fmla="*/ 0 w 175540"/>
                <a:gd name="connsiteY3" fmla="*/ 97955 h 186224"/>
                <a:gd name="connsiteX4" fmla="*/ 7571 w 175540"/>
                <a:gd name="connsiteY4" fmla="*/ 59069 h 186224"/>
                <a:gd name="connsiteX5" fmla="*/ 28353 w 175540"/>
                <a:gd name="connsiteY5" fmla="*/ 28019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4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6 w 175540"/>
                <a:gd name="connsiteY17" fmla="*/ 48053 h 186224"/>
                <a:gd name="connsiteX18" fmla="*/ 20486 w 175540"/>
                <a:gd name="connsiteY18" fmla="*/ 85387 h 186224"/>
                <a:gd name="connsiteX19" fmla="*/ 30951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8" y="186151"/>
                  </a:moveTo>
                  <a:cubicBezTo>
                    <a:pt x="73927" y="186151"/>
                    <a:pt x="58192" y="182307"/>
                    <a:pt x="44386" y="174618"/>
                  </a:cubicBezTo>
                  <a:cubicBezTo>
                    <a:pt x="30580" y="166930"/>
                    <a:pt x="19669" y="156506"/>
                    <a:pt x="11802" y="143273"/>
                  </a:cubicBezTo>
                  <a:cubicBezTo>
                    <a:pt x="3934" y="130039"/>
                    <a:pt x="0" y="114958"/>
                    <a:pt x="0" y="97955"/>
                  </a:cubicBezTo>
                  <a:cubicBezTo>
                    <a:pt x="0" y="83908"/>
                    <a:pt x="2524" y="70971"/>
                    <a:pt x="7571" y="59069"/>
                  </a:cubicBezTo>
                  <a:cubicBezTo>
                    <a:pt x="12618" y="47240"/>
                    <a:pt x="19521" y="36890"/>
                    <a:pt x="28353" y="28019"/>
                  </a:cubicBezTo>
                  <a:cubicBezTo>
                    <a:pt x="37186" y="19147"/>
                    <a:pt x="47429" y="12272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4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69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6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1" y="132183"/>
                  </a:cubicBezTo>
                  <a:cubicBezTo>
                    <a:pt x="37928" y="145121"/>
                    <a:pt x="47206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4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 102">
              <a:extLst>
                <a:ext uri="{FF2B5EF4-FFF2-40B4-BE49-F238E27FC236}">
                  <a16:creationId xmlns:a16="http://schemas.microsoft.com/office/drawing/2014/main" id="{FBE13E09-96BF-A557-E014-18067348AC56}"/>
                </a:ext>
              </a:extLst>
            </p:cNvPr>
            <p:cNvSpPr/>
            <p:nvPr/>
          </p:nvSpPr>
          <p:spPr>
            <a:xfrm>
              <a:off x="2338418" y="1528411"/>
              <a:ext cx="134642" cy="129004"/>
            </a:xfrm>
            <a:custGeom>
              <a:avLst/>
              <a:gdLst>
                <a:gd name="connsiteX0" fmla="*/ 0 w 134642"/>
                <a:gd name="connsiteY0" fmla="*/ 128043 h 129004"/>
                <a:gd name="connsiteX1" fmla="*/ 0 w 134642"/>
                <a:gd name="connsiteY1" fmla="*/ 124938 h 129004"/>
                <a:gd name="connsiteX2" fmla="*/ 15810 w 134642"/>
                <a:gd name="connsiteY2" fmla="*/ 117176 h 129004"/>
                <a:gd name="connsiteX3" fmla="*/ 15810 w 134642"/>
                <a:gd name="connsiteY3" fmla="*/ 11237 h 129004"/>
                <a:gd name="connsiteX4" fmla="*/ 223 w 134642"/>
                <a:gd name="connsiteY4" fmla="*/ 3105 h 129004"/>
                <a:gd name="connsiteX5" fmla="*/ 223 w 134642"/>
                <a:gd name="connsiteY5" fmla="*/ 0 h 129004"/>
                <a:gd name="connsiteX6" fmla="*/ 30803 w 134642"/>
                <a:gd name="connsiteY6" fmla="*/ 0 h 129004"/>
                <a:gd name="connsiteX7" fmla="*/ 105398 w 134642"/>
                <a:gd name="connsiteY7" fmla="*/ 91375 h 129004"/>
                <a:gd name="connsiteX8" fmla="*/ 105398 w 134642"/>
                <a:gd name="connsiteY8" fmla="*/ 10646 h 129004"/>
                <a:gd name="connsiteX9" fmla="*/ 85358 w 134642"/>
                <a:gd name="connsiteY9" fmla="*/ 3105 h 129004"/>
                <a:gd name="connsiteX10" fmla="*/ 85358 w 134642"/>
                <a:gd name="connsiteY10" fmla="*/ 0 h 129004"/>
                <a:gd name="connsiteX11" fmla="*/ 134643 w 134642"/>
                <a:gd name="connsiteY11" fmla="*/ 0 h 129004"/>
                <a:gd name="connsiteX12" fmla="*/ 134643 w 134642"/>
                <a:gd name="connsiteY12" fmla="*/ 3105 h 129004"/>
                <a:gd name="connsiteX13" fmla="*/ 119056 w 134642"/>
                <a:gd name="connsiteY13" fmla="*/ 10646 h 129004"/>
                <a:gd name="connsiteX14" fmla="*/ 119056 w 134642"/>
                <a:gd name="connsiteY14" fmla="*/ 129005 h 129004"/>
                <a:gd name="connsiteX15" fmla="*/ 110668 w 134642"/>
                <a:gd name="connsiteY15" fmla="*/ 129005 h 129004"/>
                <a:gd name="connsiteX16" fmla="*/ 29393 w 134642"/>
                <a:gd name="connsiteY16" fmla="*/ 29719 h 129004"/>
                <a:gd name="connsiteX17" fmla="*/ 29393 w 134642"/>
                <a:gd name="connsiteY17" fmla="*/ 117398 h 129004"/>
                <a:gd name="connsiteX18" fmla="*/ 49508 w 134642"/>
                <a:gd name="connsiteY18" fmla="*/ 124938 h 129004"/>
                <a:gd name="connsiteX19" fmla="*/ 49508 w 134642"/>
                <a:gd name="connsiteY19" fmla="*/ 128043 h 129004"/>
                <a:gd name="connsiteX20" fmla="*/ 0 w 134642"/>
                <a:gd name="connsiteY20" fmla="*/ 128043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34642" h="129004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1237"/>
                  </a:lnTo>
                  <a:lnTo>
                    <a:pt x="223" y="3105"/>
                  </a:lnTo>
                  <a:lnTo>
                    <a:pt x="223" y="0"/>
                  </a:lnTo>
                  <a:lnTo>
                    <a:pt x="30803" y="0"/>
                  </a:lnTo>
                  <a:lnTo>
                    <a:pt x="105398" y="91375"/>
                  </a:lnTo>
                  <a:lnTo>
                    <a:pt x="105398" y="10646"/>
                  </a:lnTo>
                  <a:lnTo>
                    <a:pt x="85358" y="3105"/>
                  </a:lnTo>
                  <a:lnTo>
                    <a:pt x="85358" y="0"/>
                  </a:lnTo>
                  <a:lnTo>
                    <a:pt x="134643" y="0"/>
                  </a:lnTo>
                  <a:lnTo>
                    <a:pt x="134643" y="3105"/>
                  </a:lnTo>
                  <a:lnTo>
                    <a:pt x="119056" y="10646"/>
                  </a:lnTo>
                  <a:lnTo>
                    <a:pt x="119056" y="129005"/>
                  </a:lnTo>
                  <a:lnTo>
                    <a:pt x="110668" y="129005"/>
                  </a:lnTo>
                  <a:lnTo>
                    <a:pt x="29393" y="29719"/>
                  </a:lnTo>
                  <a:lnTo>
                    <a:pt x="29393" y="117398"/>
                  </a:lnTo>
                  <a:lnTo>
                    <a:pt x="49508" y="124938"/>
                  </a:lnTo>
                  <a:lnTo>
                    <a:pt x="49508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 103">
              <a:extLst>
                <a:ext uri="{FF2B5EF4-FFF2-40B4-BE49-F238E27FC236}">
                  <a16:creationId xmlns:a16="http://schemas.microsoft.com/office/drawing/2014/main" id="{845E47E4-B904-BFAD-606B-414CB00653BB}"/>
                </a:ext>
              </a:extLst>
            </p:cNvPr>
            <p:cNvSpPr/>
            <p:nvPr/>
          </p:nvSpPr>
          <p:spPr>
            <a:xfrm>
              <a:off x="2499113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 104">
              <a:extLst>
                <a:ext uri="{FF2B5EF4-FFF2-40B4-BE49-F238E27FC236}">
                  <a16:creationId xmlns:a16="http://schemas.microsoft.com/office/drawing/2014/main" id="{37234E8E-893C-26EA-CFF9-73DE56BC7D66}"/>
                </a:ext>
              </a:extLst>
            </p:cNvPr>
            <p:cNvSpPr/>
            <p:nvPr/>
          </p:nvSpPr>
          <p:spPr>
            <a:xfrm>
              <a:off x="2575119" y="1528411"/>
              <a:ext cx="133084" cy="129004"/>
            </a:xfrm>
            <a:custGeom>
              <a:avLst/>
              <a:gdLst>
                <a:gd name="connsiteX0" fmla="*/ 63313 w 133084"/>
                <a:gd name="connsiteY0" fmla="*/ 129005 h 129004"/>
                <a:gd name="connsiteX1" fmla="*/ 13509 w 133084"/>
                <a:gd name="connsiteY1" fmla="*/ 10054 h 129004"/>
                <a:gd name="connsiteX2" fmla="*/ 0 w 133084"/>
                <a:gd name="connsiteY2" fmla="*/ 3105 h 129004"/>
                <a:gd name="connsiteX3" fmla="*/ 0 w 133084"/>
                <a:gd name="connsiteY3" fmla="*/ 0 h 129004"/>
                <a:gd name="connsiteX4" fmla="*/ 51660 w 133084"/>
                <a:gd name="connsiteY4" fmla="*/ 0 h 129004"/>
                <a:gd name="connsiteX5" fmla="*/ 51660 w 133084"/>
                <a:gd name="connsiteY5" fmla="*/ 3105 h 129004"/>
                <a:gd name="connsiteX6" fmla="*/ 34737 w 133084"/>
                <a:gd name="connsiteY6" fmla="*/ 10498 h 129004"/>
                <a:gd name="connsiteX7" fmla="*/ 71107 w 133084"/>
                <a:gd name="connsiteY7" fmla="*/ 97807 h 129004"/>
                <a:gd name="connsiteX8" fmla="*/ 72146 w 133084"/>
                <a:gd name="connsiteY8" fmla="*/ 97807 h 129004"/>
                <a:gd name="connsiteX9" fmla="*/ 108145 w 133084"/>
                <a:gd name="connsiteY9" fmla="*/ 9906 h 129004"/>
                <a:gd name="connsiteX10" fmla="*/ 91964 w 133084"/>
                <a:gd name="connsiteY10" fmla="*/ 3105 h 129004"/>
                <a:gd name="connsiteX11" fmla="*/ 91964 w 133084"/>
                <a:gd name="connsiteY11" fmla="*/ 0 h 129004"/>
                <a:gd name="connsiteX12" fmla="*/ 133084 w 133084"/>
                <a:gd name="connsiteY12" fmla="*/ 0 h 129004"/>
                <a:gd name="connsiteX13" fmla="*/ 133084 w 133084"/>
                <a:gd name="connsiteY13" fmla="*/ 3105 h 129004"/>
                <a:gd name="connsiteX14" fmla="*/ 121950 w 133084"/>
                <a:gd name="connsiteY14" fmla="*/ 9093 h 129004"/>
                <a:gd name="connsiteX15" fmla="*/ 71107 w 133084"/>
                <a:gd name="connsiteY15" fmla="*/ 129005 h 129004"/>
                <a:gd name="connsiteX16" fmla="*/ 63313 w 133084"/>
                <a:gd name="connsiteY16" fmla="*/ 129005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3084" h="129004">
                  <a:moveTo>
                    <a:pt x="63313" y="129005"/>
                  </a:moveTo>
                  <a:lnTo>
                    <a:pt x="13509" y="10054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1660" y="0"/>
                  </a:lnTo>
                  <a:lnTo>
                    <a:pt x="51660" y="3105"/>
                  </a:lnTo>
                  <a:lnTo>
                    <a:pt x="34737" y="10498"/>
                  </a:lnTo>
                  <a:lnTo>
                    <a:pt x="71107" y="97807"/>
                  </a:lnTo>
                  <a:lnTo>
                    <a:pt x="72146" y="97807"/>
                  </a:lnTo>
                  <a:lnTo>
                    <a:pt x="108145" y="9906"/>
                  </a:lnTo>
                  <a:lnTo>
                    <a:pt x="91964" y="3105"/>
                  </a:lnTo>
                  <a:lnTo>
                    <a:pt x="91964" y="0"/>
                  </a:lnTo>
                  <a:lnTo>
                    <a:pt x="133084" y="0"/>
                  </a:lnTo>
                  <a:lnTo>
                    <a:pt x="133084" y="3105"/>
                  </a:lnTo>
                  <a:lnTo>
                    <a:pt x="121950" y="9093"/>
                  </a:lnTo>
                  <a:lnTo>
                    <a:pt x="71107" y="129005"/>
                  </a:lnTo>
                  <a:lnTo>
                    <a:pt x="63313" y="12900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 105">
              <a:extLst>
                <a:ext uri="{FF2B5EF4-FFF2-40B4-BE49-F238E27FC236}">
                  <a16:creationId xmlns:a16="http://schemas.microsoft.com/office/drawing/2014/main" id="{43150793-8E62-4B4D-99F2-EC7C068618A2}"/>
                </a:ext>
              </a:extLst>
            </p:cNvPr>
            <p:cNvSpPr/>
            <p:nvPr/>
          </p:nvSpPr>
          <p:spPr>
            <a:xfrm>
              <a:off x="2727946" y="1528411"/>
              <a:ext cx="103245" cy="128043"/>
            </a:xfrm>
            <a:custGeom>
              <a:avLst/>
              <a:gdLst>
                <a:gd name="connsiteX0" fmla="*/ 0 w 103245"/>
                <a:gd name="connsiteY0" fmla="*/ 128043 h 128043"/>
                <a:gd name="connsiteX1" fmla="*/ 0 w 103245"/>
                <a:gd name="connsiteY1" fmla="*/ 124938 h 128043"/>
                <a:gd name="connsiteX2" fmla="*/ 15810 w 103245"/>
                <a:gd name="connsiteY2" fmla="*/ 117176 h 128043"/>
                <a:gd name="connsiteX3" fmla="*/ 15810 w 103245"/>
                <a:gd name="connsiteY3" fmla="*/ 10867 h 128043"/>
                <a:gd name="connsiteX4" fmla="*/ 0 w 103245"/>
                <a:gd name="connsiteY4" fmla="*/ 3105 h 128043"/>
                <a:gd name="connsiteX5" fmla="*/ 0 w 103245"/>
                <a:gd name="connsiteY5" fmla="*/ 0 h 128043"/>
                <a:gd name="connsiteX6" fmla="*/ 97828 w 103245"/>
                <a:gd name="connsiteY6" fmla="*/ 0 h 128043"/>
                <a:gd name="connsiteX7" fmla="*/ 97828 w 103245"/>
                <a:gd name="connsiteY7" fmla="*/ 33342 h 128043"/>
                <a:gd name="connsiteX8" fmla="*/ 94710 w 103245"/>
                <a:gd name="connsiteY8" fmla="*/ 33342 h 128043"/>
                <a:gd name="connsiteX9" fmla="*/ 82018 w 103245"/>
                <a:gd name="connsiteY9" fmla="*/ 10646 h 128043"/>
                <a:gd name="connsiteX10" fmla="*/ 36221 w 103245"/>
                <a:gd name="connsiteY10" fmla="*/ 10646 h 128043"/>
                <a:gd name="connsiteX11" fmla="*/ 36221 w 103245"/>
                <a:gd name="connsiteY11" fmla="*/ 59660 h 128043"/>
                <a:gd name="connsiteX12" fmla="*/ 68583 w 103245"/>
                <a:gd name="connsiteY12" fmla="*/ 59660 h 128043"/>
                <a:gd name="connsiteX13" fmla="*/ 78529 w 103245"/>
                <a:gd name="connsiteY13" fmla="*/ 43322 h 128043"/>
                <a:gd name="connsiteX14" fmla="*/ 81647 w 103245"/>
                <a:gd name="connsiteY14" fmla="*/ 43322 h 128043"/>
                <a:gd name="connsiteX15" fmla="*/ 81647 w 103245"/>
                <a:gd name="connsiteY15" fmla="*/ 86200 h 128043"/>
                <a:gd name="connsiteX16" fmla="*/ 78529 w 103245"/>
                <a:gd name="connsiteY16" fmla="*/ 86200 h 128043"/>
                <a:gd name="connsiteX17" fmla="*/ 68583 w 103245"/>
                <a:gd name="connsiteY17" fmla="*/ 70306 h 128043"/>
                <a:gd name="connsiteX18" fmla="*/ 36221 w 103245"/>
                <a:gd name="connsiteY18" fmla="*/ 70306 h 128043"/>
                <a:gd name="connsiteX19" fmla="*/ 36221 w 103245"/>
                <a:gd name="connsiteY19" fmla="*/ 117398 h 128043"/>
                <a:gd name="connsiteX20" fmla="*/ 87288 w 103245"/>
                <a:gd name="connsiteY20" fmla="*/ 117398 h 128043"/>
                <a:gd name="connsiteX21" fmla="*/ 100128 w 103245"/>
                <a:gd name="connsiteY21" fmla="*/ 91745 h 128043"/>
                <a:gd name="connsiteX22" fmla="*/ 103246 w 103245"/>
                <a:gd name="connsiteY22" fmla="*/ 91745 h 128043"/>
                <a:gd name="connsiteX23" fmla="*/ 103246 w 103245"/>
                <a:gd name="connsiteY23" fmla="*/ 128043 h 128043"/>
                <a:gd name="connsiteX24" fmla="*/ 0 w 103245"/>
                <a:gd name="connsiteY2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97828" y="0"/>
                  </a:lnTo>
                  <a:lnTo>
                    <a:pt x="97828" y="33342"/>
                  </a:lnTo>
                  <a:lnTo>
                    <a:pt x="94710" y="33342"/>
                  </a:lnTo>
                  <a:lnTo>
                    <a:pt x="82018" y="10646"/>
                  </a:lnTo>
                  <a:lnTo>
                    <a:pt x="36221" y="10646"/>
                  </a:lnTo>
                  <a:lnTo>
                    <a:pt x="36221" y="59660"/>
                  </a:lnTo>
                  <a:lnTo>
                    <a:pt x="68583" y="59660"/>
                  </a:lnTo>
                  <a:lnTo>
                    <a:pt x="78529" y="43322"/>
                  </a:lnTo>
                  <a:lnTo>
                    <a:pt x="81647" y="43322"/>
                  </a:lnTo>
                  <a:lnTo>
                    <a:pt x="81647" y="86200"/>
                  </a:lnTo>
                  <a:lnTo>
                    <a:pt x="78529" y="86200"/>
                  </a:lnTo>
                  <a:lnTo>
                    <a:pt x="68583" y="70306"/>
                  </a:lnTo>
                  <a:lnTo>
                    <a:pt x="36221" y="70306"/>
                  </a:lnTo>
                  <a:lnTo>
                    <a:pt x="36221" y="117398"/>
                  </a:lnTo>
                  <a:lnTo>
                    <a:pt x="87288" y="117398"/>
                  </a:lnTo>
                  <a:lnTo>
                    <a:pt x="100128" y="91745"/>
                  </a:lnTo>
                  <a:lnTo>
                    <a:pt x="103246" y="91745"/>
                  </a:lnTo>
                  <a:lnTo>
                    <a:pt x="10324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 106">
              <a:extLst>
                <a:ext uri="{FF2B5EF4-FFF2-40B4-BE49-F238E27FC236}">
                  <a16:creationId xmlns:a16="http://schemas.microsoft.com/office/drawing/2014/main" id="{7E0AC058-A2B4-E6CF-0A88-72D11C01E31D}"/>
                </a:ext>
              </a:extLst>
            </p:cNvPr>
            <p:cNvSpPr/>
            <p:nvPr/>
          </p:nvSpPr>
          <p:spPr>
            <a:xfrm>
              <a:off x="2861624" y="1528411"/>
              <a:ext cx="121208" cy="128043"/>
            </a:xfrm>
            <a:custGeom>
              <a:avLst/>
              <a:gdLst>
                <a:gd name="connsiteX0" fmla="*/ 47726 w 121208"/>
                <a:gd name="connsiteY0" fmla="*/ 10646 h 128043"/>
                <a:gd name="connsiteX1" fmla="*/ 36221 w 121208"/>
                <a:gd name="connsiteY1" fmla="*/ 10646 h 128043"/>
                <a:gd name="connsiteX2" fmla="*/ 36221 w 121208"/>
                <a:gd name="connsiteY2" fmla="*/ 58773 h 128043"/>
                <a:gd name="connsiteX3" fmla="*/ 48914 w 121208"/>
                <a:gd name="connsiteY3" fmla="*/ 58773 h 128043"/>
                <a:gd name="connsiteX4" fmla="*/ 68880 w 121208"/>
                <a:gd name="connsiteY4" fmla="*/ 51897 h 128043"/>
                <a:gd name="connsiteX5" fmla="*/ 76748 w 121208"/>
                <a:gd name="connsiteY5" fmla="*/ 34303 h 128043"/>
                <a:gd name="connsiteX6" fmla="*/ 69029 w 121208"/>
                <a:gd name="connsiteY6" fmla="*/ 16930 h 128043"/>
                <a:gd name="connsiteX7" fmla="*/ 47726 w 121208"/>
                <a:gd name="connsiteY7" fmla="*/ 10646 h 128043"/>
                <a:gd name="connsiteX8" fmla="*/ 0 w 121208"/>
                <a:gd name="connsiteY8" fmla="*/ 128043 h 128043"/>
                <a:gd name="connsiteX9" fmla="*/ 0 w 121208"/>
                <a:gd name="connsiteY9" fmla="*/ 124938 h 128043"/>
                <a:gd name="connsiteX10" fmla="*/ 15810 w 121208"/>
                <a:gd name="connsiteY10" fmla="*/ 117176 h 128043"/>
                <a:gd name="connsiteX11" fmla="*/ 15810 w 121208"/>
                <a:gd name="connsiteY11" fmla="*/ 10867 h 128043"/>
                <a:gd name="connsiteX12" fmla="*/ 0 w 121208"/>
                <a:gd name="connsiteY12" fmla="*/ 3105 h 128043"/>
                <a:gd name="connsiteX13" fmla="*/ 0 w 121208"/>
                <a:gd name="connsiteY13" fmla="*/ 0 h 128043"/>
                <a:gd name="connsiteX14" fmla="*/ 54184 w 121208"/>
                <a:gd name="connsiteY14" fmla="*/ 0 h 128043"/>
                <a:gd name="connsiteX15" fmla="*/ 86397 w 121208"/>
                <a:gd name="connsiteY15" fmla="*/ 8428 h 128043"/>
                <a:gd name="connsiteX16" fmla="*/ 98199 w 121208"/>
                <a:gd name="connsiteY16" fmla="*/ 31641 h 128043"/>
                <a:gd name="connsiteX17" fmla="*/ 90776 w 121208"/>
                <a:gd name="connsiteY17" fmla="*/ 50863 h 128043"/>
                <a:gd name="connsiteX18" fmla="*/ 71330 w 121208"/>
                <a:gd name="connsiteY18" fmla="*/ 63652 h 128043"/>
                <a:gd name="connsiteX19" fmla="*/ 108145 w 121208"/>
                <a:gd name="connsiteY19" fmla="*/ 117767 h 128043"/>
                <a:gd name="connsiteX20" fmla="*/ 121208 w 121208"/>
                <a:gd name="connsiteY20" fmla="*/ 124938 h 128043"/>
                <a:gd name="connsiteX21" fmla="*/ 121208 w 121208"/>
                <a:gd name="connsiteY21" fmla="*/ 128043 h 128043"/>
                <a:gd name="connsiteX22" fmla="*/ 89811 w 121208"/>
                <a:gd name="connsiteY22" fmla="*/ 128043 h 128043"/>
                <a:gd name="connsiteX23" fmla="*/ 52402 w 121208"/>
                <a:gd name="connsiteY23" fmla="*/ 69049 h 128043"/>
                <a:gd name="connsiteX24" fmla="*/ 36221 w 121208"/>
                <a:gd name="connsiteY24" fmla="*/ 69049 h 128043"/>
                <a:gd name="connsiteX25" fmla="*/ 36221 w 121208"/>
                <a:gd name="connsiteY25" fmla="*/ 116954 h 128043"/>
                <a:gd name="connsiteX26" fmla="*/ 50844 w 121208"/>
                <a:gd name="connsiteY26" fmla="*/ 124938 h 128043"/>
                <a:gd name="connsiteX27" fmla="*/ 50844 w 121208"/>
                <a:gd name="connsiteY27" fmla="*/ 128043 h 128043"/>
                <a:gd name="connsiteX28" fmla="*/ 0 w 121208"/>
                <a:gd name="connsiteY28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21208" h="128043">
                  <a:moveTo>
                    <a:pt x="47726" y="10646"/>
                  </a:moveTo>
                  <a:lnTo>
                    <a:pt x="36221" y="10646"/>
                  </a:lnTo>
                  <a:lnTo>
                    <a:pt x="36221" y="58773"/>
                  </a:lnTo>
                  <a:lnTo>
                    <a:pt x="48914" y="58773"/>
                  </a:lnTo>
                  <a:cubicBezTo>
                    <a:pt x="56930" y="58773"/>
                    <a:pt x="63610" y="56481"/>
                    <a:pt x="68880" y="51897"/>
                  </a:cubicBezTo>
                  <a:cubicBezTo>
                    <a:pt x="74150" y="47314"/>
                    <a:pt x="76748" y="41474"/>
                    <a:pt x="76748" y="34303"/>
                  </a:cubicBezTo>
                  <a:cubicBezTo>
                    <a:pt x="76748" y="27132"/>
                    <a:pt x="74150" y="21143"/>
                    <a:pt x="69029" y="16930"/>
                  </a:cubicBezTo>
                  <a:cubicBezTo>
                    <a:pt x="63907" y="12716"/>
                    <a:pt x="56782" y="10646"/>
                    <a:pt x="47726" y="10646"/>
                  </a:cubicBezTo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4184" y="0"/>
                  </a:lnTo>
                  <a:cubicBezTo>
                    <a:pt x="67841" y="0"/>
                    <a:pt x="78604" y="2809"/>
                    <a:pt x="86397" y="8428"/>
                  </a:cubicBezTo>
                  <a:cubicBezTo>
                    <a:pt x="94265" y="14046"/>
                    <a:pt x="98199" y="21809"/>
                    <a:pt x="98199" y="31641"/>
                  </a:cubicBezTo>
                  <a:cubicBezTo>
                    <a:pt x="98199" y="38886"/>
                    <a:pt x="95749" y="45318"/>
                    <a:pt x="90776" y="50863"/>
                  </a:cubicBezTo>
                  <a:cubicBezTo>
                    <a:pt x="85803" y="56407"/>
                    <a:pt x="79346" y="60695"/>
                    <a:pt x="71330" y="63652"/>
                  </a:cubicBezTo>
                  <a:lnTo>
                    <a:pt x="108145" y="117767"/>
                  </a:lnTo>
                  <a:lnTo>
                    <a:pt x="121208" y="124938"/>
                  </a:lnTo>
                  <a:lnTo>
                    <a:pt x="121208" y="128043"/>
                  </a:lnTo>
                  <a:lnTo>
                    <a:pt x="89811" y="128043"/>
                  </a:lnTo>
                  <a:lnTo>
                    <a:pt x="52402" y="69049"/>
                  </a:lnTo>
                  <a:lnTo>
                    <a:pt x="36221" y="69049"/>
                  </a:lnTo>
                  <a:lnTo>
                    <a:pt x="36221" y="116954"/>
                  </a:lnTo>
                  <a:lnTo>
                    <a:pt x="50844" y="124938"/>
                  </a:lnTo>
                  <a:lnTo>
                    <a:pt x="50844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 107">
              <a:extLst>
                <a:ext uri="{FF2B5EF4-FFF2-40B4-BE49-F238E27FC236}">
                  <a16:creationId xmlns:a16="http://schemas.microsoft.com/office/drawing/2014/main" id="{8C12E702-FD07-ABEB-2931-58DD8729044A}"/>
                </a:ext>
              </a:extLst>
            </p:cNvPr>
            <p:cNvSpPr/>
            <p:nvPr/>
          </p:nvSpPr>
          <p:spPr>
            <a:xfrm>
              <a:off x="2997751" y="1526341"/>
              <a:ext cx="83873" cy="132035"/>
            </a:xfrm>
            <a:custGeom>
              <a:avLst/>
              <a:gdLst>
                <a:gd name="connsiteX0" fmla="*/ 40675 w 83873"/>
                <a:gd name="connsiteY0" fmla="*/ 132036 h 132035"/>
                <a:gd name="connsiteX1" fmla="*/ 19743 w 83873"/>
                <a:gd name="connsiteY1" fmla="*/ 129744 h 132035"/>
                <a:gd name="connsiteX2" fmla="*/ 1930 w 83873"/>
                <a:gd name="connsiteY2" fmla="*/ 122942 h 132035"/>
                <a:gd name="connsiteX3" fmla="*/ 0 w 83873"/>
                <a:gd name="connsiteY3" fmla="*/ 90932 h 132035"/>
                <a:gd name="connsiteX4" fmla="*/ 3117 w 83873"/>
                <a:gd name="connsiteY4" fmla="*/ 90932 h 132035"/>
                <a:gd name="connsiteX5" fmla="*/ 13435 w 83873"/>
                <a:gd name="connsiteY5" fmla="*/ 112075 h 132035"/>
                <a:gd name="connsiteX6" fmla="*/ 26869 w 83873"/>
                <a:gd name="connsiteY6" fmla="*/ 120207 h 132035"/>
                <a:gd name="connsiteX7" fmla="*/ 40155 w 83873"/>
                <a:gd name="connsiteY7" fmla="*/ 122721 h 132035"/>
                <a:gd name="connsiteX8" fmla="*/ 57969 w 83873"/>
                <a:gd name="connsiteY8" fmla="*/ 116880 h 132035"/>
                <a:gd name="connsiteX9" fmla="*/ 64501 w 83873"/>
                <a:gd name="connsiteY9" fmla="*/ 100986 h 132035"/>
                <a:gd name="connsiteX10" fmla="*/ 60864 w 83873"/>
                <a:gd name="connsiteY10" fmla="*/ 88270 h 132035"/>
                <a:gd name="connsiteX11" fmla="*/ 50175 w 83873"/>
                <a:gd name="connsiteY11" fmla="*/ 79694 h 132035"/>
                <a:gd name="connsiteX12" fmla="*/ 32733 w 83873"/>
                <a:gd name="connsiteY12" fmla="*/ 70897 h 132035"/>
                <a:gd name="connsiteX13" fmla="*/ 11505 w 83873"/>
                <a:gd name="connsiteY13" fmla="*/ 56999 h 132035"/>
                <a:gd name="connsiteX14" fmla="*/ 4082 w 83873"/>
                <a:gd name="connsiteY14" fmla="*/ 36520 h 132035"/>
                <a:gd name="connsiteX15" fmla="*/ 7496 w 83873"/>
                <a:gd name="connsiteY15" fmla="*/ 23066 h 132035"/>
                <a:gd name="connsiteX16" fmla="*/ 16775 w 83873"/>
                <a:gd name="connsiteY16" fmla="*/ 11385 h 132035"/>
                <a:gd name="connsiteX17" fmla="*/ 29838 w 83873"/>
                <a:gd name="connsiteY17" fmla="*/ 3105 h 132035"/>
                <a:gd name="connsiteX18" fmla="*/ 44831 w 83873"/>
                <a:gd name="connsiteY18" fmla="*/ 0 h 132035"/>
                <a:gd name="connsiteX19" fmla="*/ 61977 w 83873"/>
                <a:gd name="connsiteY19" fmla="*/ 2144 h 132035"/>
                <a:gd name="connsiteX20" fmla="*/ 77787 w 83873"/>
                <a:gd name="connsiteY20" fmla="*/ 8354 h 132035"/>
                <a:gd name="connsiteX21" fmla="*/ 79717 w 83873"/>
                <a:gd name="connsiteY21" fmla="*/ 39404 h 132035"/>
                <a:gd name="connsiteX22" fmla="*/ 76599 w 83873"/>
                <a:gd name="connsiteY22" fmla="*/ 39404 h 132035"/>
                <a:gd name="connsiteX23" fmla="*/ 66505 w 83873"/>
                <a:gd name="connsiteY23" fmla="*/ 18630 h 132035"/>
                <a:gd name="connsiteX24" fmla="*/ 55223 w 83873"/>
                <a:gd name="connsiteY24" fmla="*/ 11681 h 132035"/>
                <a:gd name="connsiteX25" fmla="*/ 43718 w 83873"/>
                <a:gd name="connsiteY25" fmla="*/ 9537 h 132035"/>
                <a:gd name="connsiteX26" fmla="*/ 29764 w 83873"/>
                <a:gd name="connsiteY26" fmla="*/ 15155 h 132035"/>
                <a:gd name="connsiteX27" fmla="*/ 24197 w 83873"/>
                <a:gd name="connsiteY27" fmla="*/ 29349 h 132035"/>
                <a:gd name="connsiteX28" fmla="*/ 30135 w 83873"/>
                <a:gd name="connsiteY28" fmla="*/ 44283 h 132035"/>
                <a:gd name="connsiteX29" fmla="*/ 49359 w 83873"/>
                <a:gd name="connsiteY29" fmla="*/ 55890 h 132035"/>
                <a:gd name="connsiteX30" fmla="*/ 68731 w 83873"/>
                <a:gd name="connsiteY30" fmla="*/ 66683 h 132035"/>
                <a:gd name="connsiteX31" fmla="*/ 80162 w 83873"/>
                <a:gd name="connsiteY31" fmla="*/ 78216 h 132035"/>
                <a:gd name="connsiteX32" fmla="*/ 83873 w 83873"/>
                <a:gd name="connsiteY32" fmla="*/ 94554 h 132035"/>
                <a:gd name="connsiteX33" fmla="*/ 80014 w 83873"/>
                <a:gd name="connsiteY33" fmla="*/ 110670 h 132035"/>
                <a:gd name="connsiteX34" fmla="*/ 69696 w 83873"/>
                <a:gd name="connsiteY34" fmla="*/ 122425 h 132035"/>
                <a:gd name="connsiteX35" fmla="*/ 55742 w 83873"/>
                <a:gd name="connsiteY35" fmla="*/ 129596 h 132035"/>
                <a:gd name="connsiteX36" fmla="*/ 40823 w 83873"/>
                <a:gd name="connsiteY36" fmla="*/ 132036 h 132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873" h="132035">
                  <a:moveTo>
                    <a:pt x="40675" y="132036"/>
                  </a:moveTo>
                  <a:cubicBezTo>
                    <a:pt x="32510" y="132036"/>
                    <a:pt x="25533" y="131296"/>
                    <a:pt x="19743" y="129744"/>
                  </a:cubicBezTo>
                  <a:cubicBezTo>
                    <a:pt x="13954" y="128191"/>
                    <a:pt x="8016" y="125900"/>
                    <a:pt x="1930" y="122942"/>
                  </a:cubicBezTo>
                  <a:lnTo>
                    <a:pt x="0" y="90932"/>
                  </a:lnTo>
                  <a:lnTo>
                    <a:pt x="3117" y="90932"/>
                  </a:lnTo>
                  <a:lnTo>
                    <a:pt x="13435" y="112075"/>
                  </a:lnTo>
                  <a:cubicBezTo>
                    <a:pt x="17962" y="115845"/>
                    <a:pt x="22490" y="118507"/>
                    <a:pt x="26869" y="120207"/>
                  </a:cubicBezTo>
                  <a:cubicBezTo>
                    <a:pt x="31322" y="121907"/>
                    <a:pt x="35702" y="122721"/>
                    <a:pt x="40155" y="122721"/>
                  </a:cubicBezTo>
                  <a:cubicBezTo>
                    <a:pt x="47652" y="122721"/>
                    <a:pt x="53664" y="120798"/>
                    <a:pt x="57969" y="116880"/>
                  </a:cubicBezTo>
                  <a:cubicBezTo>
                    <a:pt x="62274" y="113036"/>
                    <a:pt x="64501" y="107713"/>
                    <a:pt x="64501" y="100986"/>
                  </a:cubicBezTo>
                  <a:cubicBezTo>
                    <a:pt x="64501" y="95663"/>
                    <a:pt x="63313" y="91449"/>
                    <a:pt x="60864" y="88270"/>
                  </a:cubicBezTo>
                  <a:cubicBezTo>
                    <a:pt x="58488" y="85091"/>
                    <a:pt x="54926" y="82282"/>
                    <a:pt x="50175" y="79694"/>
                  </a:cubicBezTo>
                  <a:cubicBezTo>
                    <a:pt x="45425" y="77181"/>
                    <a:pt x="39636" y="74224"/>
                    <a:pt x="32733" y="70897"/>
                  </a:cubicBezTo>
                  <a:cubicBezTo>
                    <a:pt x="23529" y="66535"/>
                    <a:pt x="16403" y="61878"/>
                    <a:pt x="11505" y="56999"/>
                  </a:cubicBezTo>
                  <a:cubicBezTo>
                    <a:pt x="6532" y="52119"/>
                    <a:pt x="4082" y="45318"/>
                    <a:pt x="4082" y="36520"/>
                  </a:cubicBezTo>
                  <a:cubicBezTo>
                    <a:pt x="4082" y="31863"/>
                    <a:pt x="5196" y="27353"/>
                    <a:pt x="7496" y="23066"/>
                  </a:cubicBezTo>
                  <a:cubicBezTo>
                    <a:pt x="9797" y="18704"/>
                    <a:pt x="12841" y="14860"/>
                    <a:pt x="16775" y="11385"/>
                  </a:cubicBezTo>
                  <a:cubicBezTo>
                    <a:pt x="20708" y="7984"/>
                    <a:pt x="25014" y="5249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8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505" y="18630"/>
                  </a:lnTo>
                  <a:cubicBezTo>
                    <a:pt x="62348" y="15377"/>
                    <a:pt x="58563" y="13085"/>
                    <a:pt x="55223" y="11681"/>
                  </a:cubicBezTo>
                  <a:cubicBezTo>
                    <a:pt x="51883" y="10276"/>
                    <a:pt x="48023" y="9537"/>
                    <a:pt x="43718" y="9537"/>
                  </a:cubicBezTo>
                  <a:cubicBezTo>
                    <a:pt x="38151" y="9537"/>
                    <a:pt x="33475" y="11385"/>
                    <a:pt x="29764" y="15155"/>
                  </a:cubicBezTo>
                  <a:cubicBezTo>
                    <a:pt x="26053" y="18926"/>
                    <a:pt x="24197" y="23657"/>
                    <a:pt x="24197" y="29349"/>
                  </a:cubicBezTo>
                  <a:cubicBezTo>
                    <a:pt x="24197" y="35707"/>
                    <a:pt x="26201" y="40660"/>
                    <a:pt x="30135" y="44283"/>
                  </a:cubicBezTo>
                  <a:cubicBezTo>
                    <a:pt x="34069" y="47905"/>
                    <a:pt x="40526" y="51750"/>
                    <a:pt x="49359" y="55890"/>
                  </a:cubicBezTo>
                  <a:cubicBezTo>
                    <a:pt x="57152" y="59660"/>
                    <a:pt x="63610" y="63208"/>
                    <a:pt x="68731" y="66683"/>
                  </a:cubicBezTo>
                  <a:cubicBezTo>
                    <a:pt x="73853" y="70084"/>
                    <a:pt x="77638" y="73928"/>
                    <a:pt x="80162" y="78216"/>
                  </a:cubicBezTo>
                  <a:cubicBezTo>
                    <a:pt x="82611" y="82504"/>
                    <a:pt x="83873" y="87901"/>
                    <a:pt x="83873" y="94554"/>
                  </a:cubicBezTo>
                  <a:cubicBezTo>
                    <a:pt x="83873" y="100616"/>
                    <a:pt x="82611" y="106013"/>
                    <a:pt x="80014" y="110670"/>
                  </a:cubicBezTo>
                  <a:cubicBezTo>
                    <a:pt x="77416" y="115328"/>
                    <a:pt x="74001" y="119246"/>
                    <a:pt x="69696" y="122425"/>
                  </a:cubicBezTo>
                  <a:cubicBezTo>
                    <a:pt x="65392" y="125604"/>
                    <a:pt x="60789" y="127970"/>
                    <a:pt x="55742" y="129596"/>
                  </a:cubicBezTo>
                  <a:cubicBezTo>
                    <a:pt x="50769" y="131222"/>
                    <a:pt x="45796" y="132036"/>
                    <a:pt x="40823" y="132036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 108">
              <a:extLst>
                <a:ext uri="{FF2B5EF4-FFF2-40B4-BE49-F238E27FC236}">
                  <a16:creationId xmlns:a16="http://schemas.microsoft.com/office/drawing/2014/main" id="{9631DABE-7726-260D-60E2-781791C3DD93}"/>
                </a:ext>
              </a:extLst>
            </p:cNvPr>
            <p:cNvSpPr/>
            <p:nvPr/>
          </p:nvSpPr>
          <p:spPr>
            <a:xfrm>
              <a:off x="3116807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 109">
              <a:extLst>
                <a:ext uri="{FF2B5EF4-FFF2-40B4-BE49-F238E27FC236}">
                  <a16:creationId xmlns:a16="http://schemas.microsoft.com/office/drawing/2014/main" id="{A9834816-F41C-6683-BF99-5837EB89AA28}"/>
                </a:ext>
              </a:extLst>
            </p:cNvPr>
            <p:cNvSpPr/>
            <p:nvPr/>
          </p:nvSpPr>
          <p:spPr>
            <a:xfrm>
              <a:off x="3197563" y="1528411"/>
              <a:ext cx="115715" cy="128043"/>
            </a:xfrm>
            <a:custGeom>
              <a:avLst/>
              <a:gdLst>
                <a:gd name="connsiteX0" fmla="*/ 28057 w 115715"/>
                <a:gd name="connsiteY0" fmla="*/ 128043 h 128043"/>
                <a:gd name="connsiteX1" fmla="*/ 28057 w 115715"/>
                <a:gd name="connsiteY1" fmla="*/ 124938 h 128043"/>
                <a:gd name="connsiteX2" fmla="*/ 47726 w 115715"/>
                <a:gd name="connsiteY2" fmla="*/ 117176 h 128043"/>
                <a:gd name="connsiteX3" fmla="*/ 47726 w 115715"/>
                <a:gd name="connsiteY3" fmla="*/ 10646 h 128043"/>
                <a:gd name="connsiteX4" fmla="*/ 16997 w 115715"/>
                <a:gd name="connsiteY4" fmla="*/ 10646 h 128043"/>
                <a:gd name="connsiteX5" fmla="*/ 3118 w 115715"/>
                <a:gd name="connsiteY5" fmla="*/ 39995 h 128043"/>
                <a:gd name="connsiteX6" fmla="*/ 0 w 115715"/>
                <a:gd name="connsiteY6" fmla="*/ 39995 h 128043"/>
                <a:gd name="connsiteX7" fmla="*/ 0 w 115715"/>
                <a:gd name="connsiteY7" fmla="*/ 0 h 128043"/>
                <a:gd name="connsiteX8" fmla="*/ 115715 w 115715"/>
                <a:gd name="connsiteY8" fmla="*/ 0 h 128043"/>
                <a:gd name="connsiteX9" fmla="*/ 115715 w 115715"/>
                <a:gd name="connsiteY9" fmla="*/ 39995 h 128043"/>
                <a:gd name="connsiteX10" fmla="*/ 112598 w 115715"/>
                <a:gd name="connsiteY10" fmla="*/ 39995 h 128043"/>
                <a:gd name="connsiteX11" fmla="*/ 99015 w 115715"/>
                <a:gd name="connsiteY11" fmla="*/ 10646 h 128043"/>
                <a:gd name="connsiteX12" fmla="*/ 67989 w 115715"/>
                <a:gd name="connsiteY12" fmla="*/ 10646 h 128043"/>
                <a:gd name="connsiteX13" fmla="*/ 67989 w 115715"/>
                <a:gd name="connsiteY13" fmla="*/ 117176 h 128043"/>
                <a:gd name="connsiteX14" fmla="*/ 87881 w 115715"/>
                <a:gd name="connsiteY14" fmla="*/ 124938 h 128043"/>
                <a:gd name="connsiteX15" fmla="*/ 87881 w 115715"/>
                <a:gd name="connsiteY15" fmla="*/ 128043 h 128043"/>
                <a:gd name="connsiteX16" fmla="*/ 28057 w 115715"/>
                <a:gd name="connsiteY16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5715" h="128043">
                  <a:moveTo>
                    <a:pt x="28057" y="128043"/>
                  </a:moveTo>
                  <a:lnTo>
                    <a:pt x="28057" y="124938"/>
                  </a:lnTo>
                  <a:lnTo>
                    <a:pt x="47726" y="117176"/>
                  </a:lnTo>
                  <a:lnTo>
                    <a:pt x="47726" y="10646"/>
                  </a:lnTo>
                  <a:lnTo>
                    <a:pt x="16997" y="10646"/>
                  </a:lnTo>
                  <a:lnTo>
                    <a:pt x="3118" y="39995"/>
                  </a:lnTo>
                  <a:lnTo>
                    <a:pt x="0" y="39995"/>
                  </a:lnTo>
                  <a:lnTo>
                    <a:pt x="0" y="0"/>
                  </a:lnTo>
                  <a:lnTo>
                    <a:pt x="115715" y="0"/>
                  </a:lnTo>
                  <a:lnTo>
                    <a:pt x="115715" y="39995"/>
                  </a:lnTo>
                  <a:lnTo>
                    <a:pt x="112598" y="39995"/>
                  </a:lnTo>
                  <a:lnTo>
                    <a:pt x="99015" y="10646"/>
                  </a:lnTo>
                  <a:lnTo>
                    <a:pt x="67989" y="10646"/>
                  </a:lnTo>
                  <a:lnTo>
                    <a:pt x="67989" y="117176"/>
                  </a:lnTo>
                  <a:lnTo>
                    <a:pt x="87881" y="124938"/>
                  </a:lnTo>
                  <a:lnTo>
                    <a:pt x="87881" y="128043"/>
                  </a:lnTo>
                  <a:lnTo>
                    <a:pt x="28057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 110">
              <a:extLst>
                <a:ext uri="{FF2B5EF4-FFF2-40B4-BE49-F238E27FC236}">
                  <a16:creationId xmlns:a16="http://schemas.microsoft.com/office/drawing/2014/main" id="{4EFAA319-F86C-F57A-85A6-057C325AB2B2}"/>
                </a:ext>
              </a:extLst>
            </p:cNvPr>
            <p:cNvSpPr/>
            <p:nvPr/>
          </p:nvSpPr>
          <p:spPr>
            <a:xfrm>
              <a:off x="3331686" y="1528411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054 h 128043"/>
                <a:gd name="connsiteX10" fmla="*/ 35999 w 129298"/>
                <a:gd name="connsiteY10" fmla="*/ 10867 h 128043"/>
                <a:gd name="connsiteX11" fmla="*/ 70513 w 129298"/>
                <a:gd name="connsiteY11" fmla="*/ 57590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8 w 129298"/>
                <a:gd name="connsiteY16" fmla="*/ 0 h 128043"/>
                <a:gd name="connsiteX17" fmla="*/ 129298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054"/>
                  </a:lnTo>
                  <a:lnTo>
                    <a:pt x="35999" y="10867"/>
                  </a:lnTo>
                  <a:lnTo>
                    <a:pt x="70513" y="57590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8" y="0"/>
                  </a:lnTo>
                  <a:lnTo>
                    <a:pt x="129298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 111">
              <a:extLst>
                <a:ext uri="{FF2B5EF4-FFF2-40B4-BE49-F238E27FC236}">
                  <a16:creationId xmlns:a16="http://schemas.microsoft.com/office/drawing/2014/main" id="{4CED579C-2197-D4FA-777D-9728C0F6165B}"/>
                </a:ext>
              </a:extLst>
            </p:cNvPr>
            <p:cNvSpPr/>
            <p:nvPr/>
          </p:nvSpPr>
          <p:spPr>
            <a:xfrm>
              <a:off x="2137047" y="1497066"/>
              <a:ext cx="183259" cy="183415"/>
            </a:xfrm>
            <a:custGeom>
              <a:avLst/>
              <a:gdLst>
                <a:gd name="connsiteX0" fmla="*/ 91741 w 183259"/>
                <a:gd name="connsiteY0" fmla="*/ 183416 h 183415"/>
                <a:gd name="connsiteX1" fmla="*/ 55891 w 183259"/>
                <a:gd name="connsiteY1" fmla="*/ 176023 h 183415"/>
                <a:gd name="connsiteX2" fmla="*/ 31026 w 183259"/>
                <a:gd name="connsiteY2" fmla="*/ 153031 h 183415"/>
                <a:gd name="connsiteX3" fmla="*/ 21970 w 183259"/>
                <a:gd name="connsiteY3" fmla="*/ 112519 h 183415"/>
                <a:gd name="connsiteX4" fmla="*/ 21970 w 183259"/>
                <a:gd name="connsiteY4" fmla="*/ 13677 h 183415"/>
                <a:gd name="connsiteX5" fmla="*/ 0 w 183259"/>
                <a:gd name="connsiteY5" fmla="*/ 5471 h 183415"/>
                <a:gd name="connsiteX6" fmla="*/ 0 w 183259"/>
                <a:gd name="connsiteY6" fmla="*/ 0 h 183415"/>
                <a:gd name="connsiteX7" fmla="*/ 65392 w 183259"/>
                <a:gd name="connsiteY7" fmla="*/ 0 h 183415"/>
                <a:gd name="connsiteX8" fmla="*/ 65392 w 183259"/>
                <a:gd name="connsiteY8" fmla="*/ 5471 h 183415"/>
                <a:gd name="connsiteX9" fmla="*/ 43421 w 183259"/>
                <a:gd name="connsiteY9" fmla="*/ 13677 h 183415"/>
                <a:gd name="connsiteX10" fmla="*/ 43421 w 183259"/>
                <a:gd name="connsiteY10" fmla="*/ 108674 h 183415"/>
                <a:gd name="connsiteX11" fmla="*/ 50398 w 183259"/>
                <a:gd name="connsiteY11" fmla="*/ 144677 h 183415"/>
                <a:gd name="connsiteX12" fmla="*/ 69771 w 183259"/>
                <a:gd name="connsiteY12" fmla="*/ 163677 h 183415"/>
                <a:gd name="connsiteX13" fmla="*/ 98050 w 183259"/>
                <a:gd name="connsiteY13" fmla="*/ 169443 h 183415"/>
                <a:gd name="connsiteX14" fmla="*/ 121950 w 183259"/>
                <a:gd name="connsiteY14" fmla="*/ 164120 h 183415"/>
                <a:gd name="connsiteX15" fmla="*/ 139096 w 183259"/>
                <a:gd name="connsiteY15" fmla="*/ 147265 h 183415"/>
                <a:gd name="connsiteX16" fmla="*/ 145554 w 183259"/>
                <a:gd name="connsiteY16" fmla="*/ 117176 h 183415"/>
                <a:gd name="connsiteX17" fmla="*/ 145554 w 183259"/>
                <a:gd name="connsiteY17" fmla="*/ 13159 h 183415"/>
                <a:gd name="connsiteX18" fmla="*/ 118091 w 183259"/>
                <a:gd name="connsiteY18" fmla="*/ 5471 h 183415"/>
                <a:gd name="connsiteX19" fmla="*/ 118091 w 183259"/>
                <a:gd name="connsiteY19" fmla="*/ 0 h 183415"/>
                <a:gd name="connsiteX20" fmla="*/ 183260 w 183259"/>
                <a:gd name="connsiteY20" fmla="*/ 0 h 183415"/>
                <a:gd name="connsiteX21" fmla="*/ 183260 w 183259"/>
                <a:gd name="connsiteY21" fmla="*/ 5471 h 183415"/>
                <a:gd name="connsiteX22" fmla="*/ 161512 w 183259"/>
                <a:gd name="connsiteY22" fmla="*/ 13381 h 183415"/>
                <a:gd name="connsiteX23" fmla="*/ 161512 w 183259"/>
                <a:gd name="connsiteY23" fmla="*/ 112519 h 183415"/>
                <a:gd name="connsiteX24" fmla="*/ 152457 w 183259"/>
                <a:gd name="connsiteY24" fmla="*/ 153031 h 183415"/>
                <a:gd name="connsiteX25" fmla="*/ 127591 w 183259"/>
                <a:gd name="connsiteY25" fmla="*/ 176023 h 183415"/>
                <a:gd name="connsiteX26" fmla="*/ 91741 w 183259"/>
                <a:gd name="connsiteY26" fmla="*/ 183416 h 183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3259" h="183415">
                  <a:moveTo>
                    <a:pt x="91741" y="183416"/>
                  </a:moveTo>
                  <a:cubicBezTo>
                    <a:pt x="78381" y="183416"/>
                    <a:pt x="66431" y="180976"/>
                    <a:pt x="55891" y="176023"/>
                  </a:cubicBezTo>
                  <a:cubicBezTo>
                    <a:pt x="45351" y="171070"/>
                    <a:pt x="37038" y="163455"/>
                    <a:pt x="31026" y="153031"/>
                  </a:cubicBezTo>
                  <a:cubicBezTo>
                    <a:pt x="24939" y="142607"/>
                    <a:pt x="21970" y="129152"/>
                    <a:pt x="21970" y="112519"/>
                  </a:cubicBezTo>
                  <a:lnTo>
                    <a:pt x="21970" y="13677"/>
                  </a:lnTo>
                  <a:lnTo>
                    <a:pt x="0" y="5471"/>
                  </a:lnTo>
                  <a:lnTo>
                    <a:pt x="0" y="0"/>
                  </a:lnTo>
                  <a:lnTo>
                    <a:pt x="65392" y="0"/>
                  </a:lnTo>
                  <a:lnTo>
                    <a:pt x="65392" y="5471"/>
                  </a:lnTo>
                  <a:lnTo>
                    <a:pt x="43421" y="13677"/>
                  </a:lnTo>
                  <a:lnTo>
                    <a:pt x="43421" y="108674"/>
                  </a:lnTo>
                  <a:cubicBezTo>
                    <a:pt x="43421" y="123830"/>
                    <a:pt x="45796" y="135806"/>
                    <a:pt x="50398" y="144677"/>
                  </a:cubicBezTo>
                  <a:cubicBezTo>
                    <a:pt x="55074" y="153549"/>
                    <a:pt x="61532" y="159906"/>
                    <a:pt x="69771" y="163677"/>
                  </a:cubicBezTo>
                  <a:cubicBezTo>
                    <a:pt x="78010" y="167521"/>
                    <a:pt x="87436" y="169443"/>
                    <a:pt x="98050" y="169443"/>
                  </a:cubicBezTo>
                  <a:cubicBezTo>
                    <a:pt x="106809" y="169443"/>
                    <a:pt x="114825" y="167669"/>
                    <a:pt x="121950" y="164120"/>
                  </a:cubicBezTo>
                  <a:cubicBezTo>
                    <a:pt x="129076" y="160572"/>
                    <a:pt x="134791" y="154953"/>
                    <a:pt x="139096" y="147265"/>
                  </a:cubicBezTo>
                  <a:cubicBezTo>
                    <a:pt x="143401" y="139576"/>
                    <a:pt x="145554" y="129522"/>
                    <a:pt x="145554" y="117176"/>
                  </a:cubicBezTo>
                  <a:lnTo>
                    <a:pt x="145554" y="13159"/>
                  </a:lnTo>
                  <a:lnTo>
                    <a:pt x="118091" y="5471"/>
                  </a:lnTo>
                  <a:lnTo>
                    <a:pt x="118091" y="0"/>
                  </a:lnTo>
                  <a:lnTo>
                    <a:pt x="183260" y="0"/>
                  </a:lnTo>
                  <a:lnTo>
                    <a:pt x="183260" y="5471"/>
                  </a:lnTo>
                  <a:lnTo>
                    <a:pt x="161512" y="13381"/>
                  </a:lnTo>
                  <a:lnTo>
                    <a:pt x="161512" y="112519"/>
                  </a:lnTo>
                  <a:cubicBezTo>
                    <a:pt x="161512" y="129152"/>
                    <a:pt x="158469" y="142607"/>
                    <a:pt x="152457" y="153031"/>
                  </a:cubicBezTo>
                  <a:cubicBezTo>
                    <a:pt x="146370" y="163455"/>
                    <a:pt x="138131" y="171070"/>
                    <a:pt x="127591" y="176023"/>
                  </a:cubicBezTo>
                  <a:cubicBezTo>
                    <a:pt x="117052" y="180976"/>
                    <a:pt x="105101" y="183416"/>
                    <a:pt x="91741" y="183416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 112">
              <a:extLst>
                <a:ext uri="{FF2B5EF4-FFF2-40B4-BE49-F238E27FC236}">
                  <a16:creationId xmlns:a16="http://schemas.microsoft.com/office/drawing/2014/main" id="{0B9FCCA6-C652-2E83-A565-16F510349163}"/>
                </a:ext>
              </a:extLst>
            </p:cNvPr>
            <p:cNvSpPr/>
            <p:nvPr/>
          </p:nvSpPr>
          <p:spPr>
            <a:xfrm>
              <a:off x="942530" y="948344"/>
              <a:ext cx="936468" cy="932658"/>
            </a:xfrm>
            <a:custGeom>
              <a:avLst/>
              <a:gdLst>
                <a:gd name="connsiteX0" fmla="*/ 911204 w 936468"/>
                <a:gd name="connsiteY0" fmla="*/ 315553 h 932658"/>
                <a:gd name="connsiteX1" fmla="*/ 619577 w 936468"/>
                <a:gd name="connsiteY1" fmla="*/ 907495 h 932658"/>
                <a:gd name="connsiteX2" fmla="*/ 25264 w 936468"/>
                <a:gd name="connsiteY2" fmla="*/ 617032 h 932658"/>
                <a:gd name="connsiteX3" fmla="*/ 316891 w 936468"/>
                <a:gd name="connsiteY3" fmla="*/ 25163 h 932658"/>
                <a:gd name="connsiteX4" fmla="*/ 911204 w 936468"/>
                <a:gd name="connsiteY4" fmla="*/ 315627 h 932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6468" h="932658">
                  <a:moveTo>
                    <a:pt x="911204" y="315553"/>
                  </a:moveTo>
                  <a:cubicBezTo>
                    <a:pt x="994781" y="559220"/>
                    <a:pt x="864220" y="824252"/>
                    <a:pt x="619577" y="907495"/>
                  </a:cubicBezTo>
                  <a:cubicBezTo>
                    <a:pt x="374934" y="990738"/>
                    <a:pt x="108841" y="860699"/>
                    <a:pt x="25264" y="617032"/>
                  </a:cubicBezTo>
                  <a:cubicBezTo>
                    <a:pt x="-58312" y="373439"/>
                    <a:pt x="72248" y="108406"/>
                    <a:pt x="316891" y="25163"/>
                  </a:cubicBezTo>
                  <a:cubicBezTo>
                    <a:pt x="561534" y="-58080"/>
                    <a:pt x="827628" y="71960"/>
                    <a:pt x="911204" y="315627"/>
                  </a:cubicBezTo>
                </a:path>
              </a:pathLst>
            </a:custGeom>
            <a:solidFill>
              <a:srgbClr val="A8005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 113">
              <a:extLst>
                <a:ext uri="{FF2B5EF4-FFF2-40B4-BE49-F238E27FC236}">
                  <a16:creationId xmlns:a16="http://schemas.microsoft.com/office/drawing/2014/main" id="{26D6C981-63CB-1766-165B-B6BCEE20EF35}"/>
                </a:ext>
              </a:extLst>
            </p:cNvPr>
            <p:cNvSpPr/>
            <p:nvPr/>
          </p:nvSpPr>
          <p:spPr>
            <a:xfrm>
              <a:off x="1009472" y="1005518"/>
              <a:ext cx="808411" cy="817053"/>
            </a:xfrm>
            <a:custGeom>
              <a:avLst/>
              <a:gdLst>
                <a:gd name="connsiteX0" fmla="*/ 808412 w 808411"/>
                <a:gd name="connsiteY0" fmla="*/ 341991 h 817053"/>
                <a:gd name="connsiteX1" fmla="*/ 806704 w 808411"/>
                <a:gd name="connsiteY1" fmla="*/ 342435 h 817053"/>
                <a:gd name="connsiteX2" fmla="*/ 800173 w 808411"/>
                <a:gd name="connsiteY2" fmla="*/ 334968 h 817053"/>
                <a:gd name="connsiteX3" fmla="*/ 777163 w 808411"/>
                <a:gd name="connsiteY3" fmla="*/ 341030 h 817053"/>
                <a:gd name="connsiteX4" fmla="*/ 778796 w 808411"/>
                <a:gd name="connsiteY4" fmla="*/ 345466 h 817053"/>
                <a:gd name="connsiteX5" fmla="*/ 774343 w 808411"/>
                <a:gd name="connsiteY5" fmla="*/ 348793 h 817053"/>
                <a:gd name="connsiteX6" fmla="*/ 772042 w 808411"/>
                <a:gd name="connsiteY6" fmla="*/ 342287 h 817053"/>
                <a:gd name="connsiteX7" fmla="*/ 741758 w 808411"/>
                <a:gd name="connsiteY7" fmla="*/ 350271 h 817053"/>
                <a:gd name="connsiteX8" fmla="*/ 739754 w 808411"/>
                <a:gd name="connsiteY8" fmla="*/ 359956 h 817053"/>
                <a:gd name="connsiteX9" fmla="*/ 738047 w 808411"/>
                <a:gd name="connsiteY9" fmla="*/ 360399 h 817053"/>
                <a:gd name="connsiteX10" fmla="*/ 730625 w 808411"/>
                <a:gd name="connsiteY10" fmla="*/ 332307 h 817053"/>
                <a:gd name="connsiteX11" fmla="*/ 732332 w 808411"/>
                <a:gd name="connsiteY11" fmla="*/ 331863 h 817053"/>
                <a:gd name="connsiteX12" fmla="*/ 738863 w 808411"/>
                <a:gd name="connsiteY12" fmla="*/ 339256 h 817053"/>
                <a:gd name="connsiteX13" fmla="*/ 766994 w 808411"/>
                <a:gd name="connsiteY13" fmla="*/ 331863 h 817053"/>
                <a:gd name="connsiteX14" fmla="*/ 765139 w 808411"/>
                <a:gd name="connsiteY14" fmla="*/ 328758 h 817053"/>
                <a:gd name="connsiteX15" fmla="*/ 730476 w 808411"/>
                <a:gd name="connsiteY15" fmla="*/ 304658 h 817053"/>
                <a:gd name="connsiteX16" fmla="*/ 729734 w 808411"/>
                <a:gd name="connsiteY16" fmla="*/ 304879 h 817053"/>
                <a:gd name="connsiteX17" fmla="*/ 727656 w 808411"/>
                <a:gd name="connsiteY17" fmla="*/ 314342 h 817053"/>
                <a:gd name="connsiteX18" fmla="*/ 725948 w 808411"/>
                <a:gd name="connsiteY18" fmla="*/ 314786 h 817053"/>
                <a:gd name="connsiteX19" fmla="*/ 718526 w 808411"/>
                <a:gd name="connsiteY19" fmla="*/ 286693 h 817053"/>
                <a:gd name="connsiteX20" fmla="*/ 720233 w 808411"/>
                <a:gd name="connsiteY20" fmla="*/ 286250 h 817053"/>
                <a:gd name="connsiteX21" fmla="*/ 726765 w 808411"/>
                <a:gd name="connsiteY21" fmla="*/ 293716 h 817053"/>
                <a:gd name="connsiteX22" fmla="*/ 785105 w 808411"/>
                <a:gd name="connsiteY22" fmla="*/ 278413 h 817053"/>
                <a:gd name="connsiteX23" fmla="*/ 787109 w 808411"/>
                <a:gd name="connsiteY23" fmla="*/ 268729 h 817053"/>
                <a:gd name="connsiteX24" fmla="*/ 788816 w 808411"/>
                <a:gd name="connsiteY24" fmla="*/ 268285 h 817053"/>
                <a:gd name="connsiteX25" fmla="*/ 796239 w 808411"/>
                <a:gd name="connsiteY25" fmla="*/ 296378 h 817053"/>
                <a:gd name="connsiteX26" fmla="*/ 794532 w 808411"/>
                <a:gd name="connsiteY26" fmla="*/ 296821 h 817053"/>
                <a:gd name="connsiteX27" fmla="*/ 788074 w 808411"/>
                <a:gd name="connsiteY27" fmla="*/ 289576 h 817053"/>
                <a:gd name="connsiteX28" fmla="*/ 740348 w 808411"/>
                <a:gd name="connsiteY28" fmla="*/ 302144 h 817053"/>
                <a:gd name="connsiteX29" fmla="*/ 750294 w 808411"/>
                <a:gd name="connsiteY29" fmla="*/ 307097 h 817053"/>
                <a:gd name="connsiteX30" fmla="*/ 769221 w 808411"/>
                <a:gd name="connsiteY30" fmla="*/ 325727 h 817053"/>
                <a:gd name="connsiteX31" fmla="*/ 772190 w 808411"/>
                <a:gd name="connsiteY31" fmla="*/ 330606 h 817053"/>
                <a:gd name="connsiteX32" fmla="*/ 797204 w 808411"/>
                <a:gd name="connsiteY32" fmla="*/ 324027 h 817053"/>
                <a:gd name="connsiteX33" fmla="*/ 799208 w 808411"/>
                <a:gd name="connsiteY33" fmla="*/ 314416 h 817053"/>
                <a:gd name="connsiteX34" fmla="*/ 800915 w 808411"/>
                <a:gd name="connsiteY34" fmla="*/ 313973 h 817053"/>
                <a:gd name="connsiteX35" fmla="*/ 808337 w 808411"/>
                <a:gd name="connsiteY35" fmla="*/ 342065 h 817053"/>
                <a:gd name="connsiteX36" fmla="*/ 783398 w 808411"/>
                <a:gd name="connsiteY36" fmla="*/ 455988 h 817053"/>
                <a:gd name="connsiteX37" fmla="*/ 771745 w 808411"/>
                <a:gd name="connsiteY37" fmla="*/ 468408 h 817053"/>
                <a:gd name="connsiteX38" fmla="*/ 784214 w 808411"/>
                <a:gd name="connsiteY38" fmla="*/ 480015 h 817053"/>
                <a:gd name="connsiteX39" fmla="*/ 795868 w 808411"/>
                <a:gd name="connsiteY39" fmla="*/ 467669 h 817053"/>
                <a:gd name="connsiteX40" fmla="*/ 783398 w 808411"/>
                <a:gd name="connsiteY40" fmla="*/ 456062 h 817053"/>
                <a:gd name="connsiteX41" fmla="*/ 744208 w 808411"/>
                <a:gd name="connsiteY41" fmla="*/ 631494 h 817053"/>
                <a:gd name="connsiteX42" fmla="*/ 745618 w 808411"/>
                <a:gd name="connsiteY42" fmla="*/ 632529 h 817053"/>
                <a:gd name="connsiteX43" fmla="*/ 727581 w 808411"/>
                <a:gd name="connsiteY43" fmla="*/ 657960 h 817053"/>
                <a:gd name="connsiteX44" fmla="*/ 726171 w 808411"/>
                <a:gd name="connsiteY44" fmla="*/ 656925 h 817053"/>
                <a:gd name="connsiteX45" fmla="*/ 728324 w 808411"/>
                <a:gd name="connsiteY45" fmla="*/ 646353 h 817053"/>
                <a:gd name="connsiteX46" fmla="*/ 705611 w 808411"/>
                <a:gd name="connsiteY46" fmla="*/ 630385 h 817053"/>
                <a:gd name="connsiteX47" fmla="*/ 664491 w 808411"/>
                <a:gd name="connsiteY47" fmla="*/ 631124 h 817053"/>
                <a:gd name="connsiteX48" fmla="*/ 657365 w 808411"/>
                <a:gd name="connsiteY48" fmla="*/ 634525 h 817053"/>
                <a:gd name="connsiteX49" fmla="*/ 655955 w 808411"/>
                <a:gd name="connsiteY49" fmla="*/ 633490 h 817053"/>
                <a:gd name="connsiteX50" fmla="*/ 672359 w 808411"/>
                <a:gd name="connsiteY50" fmla="*/ 610350 h 817053"/>
                <a:gd name="connsiteX51" fmla="*/ 673769 w 808411"/>
                <a:gd name="connsiteY51" fmla="*/ 611385 h 817053"/>
                <a:gd name="connsiteX52" fmla="*/ 672359 w 808411"/>
                <a:gd name="connsiteY52" fmla="*/ 620183 h 817053"/>
                <a:gd name="connsiteX53" fmla="*/ 672730 w 808411"/>
                <a:gd name="connsiteY53" fmla="*/ 620405 h 817053"/>
                <a:gd name="connsiteX54" fmla="*/ 705685 w 808411"/>
                <a:gd name="connsiteY54" fmla="*/ 619813 h 817053"/>
                <a:gd name="connsiteX55" fmla="*/ 694255 w 808411"/>
                <a:gd name="connsiteY55" fmla="*/ 590242 h 817053"/>
                <a:gd name="connsiteX56" fmla="*/ 693884 w 808411"/>
                <a:gd name="connsiteY56" fmla="*/ 590020 h 817053"/>
                <a:gd name="connsiteX57" fmla="*/ 685867 w 808411"/>
                <a:gd name="connsiteY57" fmla="*/ 594308 h 817053"/>
                <a:gd name="connsiteX58" fmla="*/ 684457 w 808411"/>
                <a:gd name="connsiteY58" fmla="*/ 593273 h 817053"/>
                <a:gd name="connsiteX59" fmla="*/ 698189 w 808411"/>
                <a:gd name="connsiteY59" fmla="*/ 573904 h 817053"/>
                <a:gd name="connsiteX60" fmla="*/ 699599 w 808411"/>
                <a:gd name="connsiteY60" fmla="*/ 574939 h 817053"/>
                <a:gd name="connsiteX61" fmla="*/ 698411 w 808411"/>
                <a:gd name="connsiteY61" fmla="*/ 582849 h 817053"/>
                <a:gd name="connsiteX62" fmla="*/ 712143 w 808411"/>
                <a:gd name="connsiteY62" fmla="*/ 620848 h 817053"/>
                <a:gd name="connsiteX63" fmla="*/ 734930 w 808411"/>
                <a:gd name="connsiteY63" fmla="*/ 636891 h 817053"/>
                <a:gd name="connsiteX64" fmla="*/ 744282 w 808411"/>
                <a:gd name="connsiteY64" fmla="*/ 631346 h 817053"/>
                <a:gd name="connsiteX65" fmla="*/ 176467 w 808411"/>
                <a:gd name="connsiteY65" fmla="*/ 73854 h 817053"/>
                <a:gd name="connsiteX66" fmla="*/ 209348 w 808411"/>
                <a:gd name="connsiteY66" fmla="*/ 124273 h 817053"/>
                <a:gd name="connsiteX67" fmla="*/ 204152 w 808411"/>
                <a:gd name="connsiteY67" fmla="*/ 132849 h 817053"/>
                <a:gd name="connsiteX68" fmla="*/ 205117 w 808411"/>
                <a:gd name="connsiteY68" fmla="*/ 134327 h 817053"/>
                <a:gd name="connsiteX69" fmla="*/ 229834 w 808411"/>
                <a:gd name="connsiteY69" fmla="*/ 118359 h 817053"/>
                <a:gd name="connsiteX70" fmla="*/ 228869 w 808411"/>
                <a:gd name="connsiteY70" fmla="*/ 116880 h 817053"/>
                <a:gd name="connsiteX71" fmla="*/ 218997 w 808411"/>
                <a:gd name="connsiteY71" fmla="*/ 118063 h 817053"/>
                <a:gd name="connsiteX72" fmla="*/ 186116 w 808411"/>
                <a:gd name="connsiteY72" fmla="*/ 67644 h 817053"/>
                <a:gd name="connsiteX73" fmla="*/ 191237 w 808411"/>
                <a:gd name="connsiteY73" fmla="*/ 59142 h 817053"/>
                <a:gd name="connsiteX74" fmla="*/ 190272 w 808411"/>
                <a:gd name="connsiteY74" fmla="*/ 57664 h 817053"/>
                <a:gd name="connsiteX75" fmla="*/ 165556 w 808411"/>
                <a:gd name="connsiteY75" fmla="*/ 73632 h 817053"/>
                <a:gd name="connsiteX76" fmla="*/ 166521 w 808411"/>
                <a:gd name="connsiteY76" fmla="*/ 75111 h 817053"/>
                <a:gd name="connsiteX77" fmla="*/ 176467 w 808411"/>
                <a:gd name="connsiteY77" fmla="*/ 73854 h 817053"/>
                <a:gd name="connsiteX78" fmla="*/ 278451 w 808411"/>
                <a:gd name="connsiteY78" fmla="*/ 19369 h 817053"/>
                <a:gd name="connsiteX79" fmla="*/ 278005 w 808411"/>
                <a:gd name="connsiteY79" fmla="*/ 17669 h 817053"/>
                <a:gd name="connsiteX80" fmla="*/ 307695 w 808411"/>
                <a:gd name="connsiteY80" fmla="*/ 10646 h 817053"/>
                <a:gd name="connsiteX81" fmla="*/ 308140 w 808411"/>
                <a:gd name="connsiteY81" fmla="*/ 12346 h 817053"/>
                <a:gd name="connsiteX82" fmla="*/ 299382 w 808411"/>
                <a:gd name="connsiteY82" fmla="*/ 18926 h 817053"/>
                <a:gd name="connsiteX83" fmla="*/ 313410 w 808411"/>
                <a:gd name="connsiteY83" fmla="*/ 77551 h 817053"/>
                <a:gd name="connsiteX84" fmla="*/ 338795 w 808411"/>
                <a:gd name="connsiteY84" fmla="*/ 71562 h 817053"/>
                <a:gd name="connsiteX85" fmla="*/ 342061 w 808411"/>
                <a:gd name="connsiteY85" fmla="*/ 51380 h 817053"/>
                <a:gd name="connsiteX86" fmla="*/ 343768 w 808411"/>
                <a:gd name="connsiteY86" fmla="*/ 50936 h 817053"/>
                <a:gd name="connsiteX87" fmla="*/ 349558 w 808411"/>
                <a:gd name="connsiteY87" fmla="*/ 75185 h 817053"/>
                <a:gd name="connsiteX88" fmla="*/ 294929 w 808411"/>
                <a:gd name="connsiteY88" fmla="*/ 88122 h 817053"/>
                <a:gd name="connsiteX89" fmla="*/ 294483 w 808411"/>
                <a:gd name="connsiteY89" fmla="*/ 86422 h 817053"/>
                <a:gd name="connsiteX90" fmla="*/ 302128 w 808411"/>
                <a:gd name="connsiteY90" fmla="*/ 80064 h 817053"/>
                <a:gd name="connsiteX91" fmla="*/ 288174 w 808411"/>
                <a:gd name="connsiteY91" fmla="*/ 21587 h 817053"/>
                <a:gd name="connsiteX92" fmla="*/ 278451 w 808411"/>
                <a:gd name="connsiteY92" fmla="*/ 19369 h 817053"/>
                <a:gd name="connsiteX93" fmla="*/ 326400 w 808411"/>
                <a:gd name="connsiteY93" fmla="*/ 806038 h 817053"/>
                <a:gd name="connsiteX94" fmla="*/ 301015 w 808411"/>
                <a:gd name="connsiteY94" fmla="*/ 800124 h 817053"/>
                <a:gd name="connsiteX95" fmla="*/ 314821 w 808411"/>
                <a:gd name="connsiteY95" fmla="*/ 741499 h 817053"/>
                <a:gd name="connsiteX96" fmla="*/ 325583 w 808411"/>
                <a:gd name="connsiteY96" fmla="*/ 739503 h 817053"/>
                <a:gd name="connsiteX97" fmla="*/ 325954 w 808411"/>
                <a:gd name="connsiteY97" fmla="*/ 737802 h 817053"/>
                <a:gd name="connsiteX98" fmla="*/ 296265 w 808411"/>
                <a:gd name="connsiteY98" fmla="*/ 730853 h 817053"/>
                <a:gd name="connsiteX99" fmla="*/ 295893 w 808411"/>
                <a:gd name="connsiteY99" fmla="*/ 732554 h 817053"/>
                <a:gd name="connsiteX100" fmla="*/ 303539 w 808411"/>
                <a:gd name="connsiteY100" fmla="*/ 738837 h 817053"/>
                <a:gd name="connsiteX101" fmla="*/ 289807 w 808411"/>
                <a:gd name="connsiteY101" fmla="*/ 797388 h 817053"/>
                <a:gd name="connsiteX102" fmla="*/ 280084 w 808411"/>
                <a:gd name="connsiteY102" fmla="*/ 799606 h 817053"/>
                <a:gd name="connsiteX103" fmla="*/ 279713 w 808411"/>
                <a:gd name="connsiteY103" fmla="*/ 801307 h 817053"/>
                <a:gd name="connsiteX104" fmla="*/ 334416 w 808411"/>
                <a:gd name="connsiteY104" fmla="*/ 814096 h 817053"/>
                <a:gd name="connsiteX105" fmla="*/ 340131 w 808411"/>
                <a:gd name="connsiteY105" fmla="*/ 789848 h 817053"/>
                <a:gd name="connsiteX106" fmla="*/ 338424 w 808411"/>
                <a:gd name="connsiteY106" fmla="*/ 789478 h 817053"/>
                <a:gd name="connsiteX107" fmla="*/ 326474 w 808411"/>
                <a:gd name="connsiteY107" fmla="*/ 806112 h 817053"/>
                <a:gd name="connsiteX108" fmla="*/ 511812 w 808411"/>
                <a:gd name="connsiteY108" fmla="*/ 731814 h 817053"/>
                <a:gd name="connsiteX109" fmla="*/ 512109 w 808411"/>
                <a:gd name="connsiteY109" fmla="*/ 733515 h 817053"/>
                <a:gd name="connsiteX110" fmla="*/ 505503 w 808411"/>
                <a:gd name="connsiteY110" fmla="*/ 738690 h 817053"/>
                <a:gd name="connsiteX111" fmla="*/ 496893 w 808411"/>
                <a:gd name="connsiteY111" fmla="*/ 808478 h 817053"/>
                <a:gd name="connsiteX112" fmla="*/ 492439 w 808411"/>
                <a:gd name="connsiteY112" fmla="*/ 809291 h 817053"/>
                <a:gd name="connsiteX113" fmla="*/ 463714 w 808411"/>
                <a:gd name="connsiteY113" fmla="*/ 760942 h 817053"/>
                <a:gd name="connsiteX114" fmla="*/ 462972 w 808411"/>
                <a:gd name="connsiteY114" fmla="*/ 761090 h 817053"/>
                <a:gd name="connsiteX115" fmla="*/ 452432 w 808411"/>
                <a:gd name="connsiteY115" fmla="*/ 816314 h 817053"/>
                <a:gd name="connsiteX116" fmla="*/ 448127 w 808411"/>
                <a:gd name="connsiteY116" fmla="*/ 817053 h 817053"/>
                <a:gd name="connsiteX117" fmla="*/ 416211 w 808411"/>
                <a:gd name="connsiteY117" fmla="*/ 754510 h 817053"/>
                <a:gd name="connsiteX118" fmla="*/ 407230 w 808411"/>
                <a:gd name="connsiteY118" fmla="*/ 751997 h 817053"/>
                <a:gd name="connsiteX119" fmla="*/ 406933 w 808411"/>
                <a:gd name="connsiteY119" fmla="*/ 750296 h 817053"/>
                <a:gd name="connsiteX120" fmla="*/ 436103 w 808411"/>
                <a:gd name="connsiteY120" fmla="*/ 745121 h 817053"/>
                <a:gd name="connsiteX121" fmla="*/ 436400 w 808411"/>
                <a:gd name="connsiteY121" fmla="*/ 746822 h 817053"/>
                <a:gd name="connsiteX122" fmla="*/ 427864 w 808411"/>
                <a:gd name="connsiteY122" fmla="*/ 752440 h 817053"/>
                <a:gd name="connsiteX123" fmla="*/ 449241 w 808411"/>
                <a:gd name="connsiteY123" fmla="*/ 795688 h 817053"/>
                <a:gd name="connsiteX124" fmla="*/ 449909 w 808411"/>
                <a:gd name="connsiteY124" fmla="*/ 795540 h 817053"/>
                <a:gd name="connsiteX125" fmla="*/ 459484 w 808411"/>
                <a:gd name="connsiteY125" fmla="*/ 740390 h 817053"/>
                <a:gd name="connsiteX126" fmla="*/ 464011 w 808411"/>
                <a:gd name="connsiteY126" fmla="*/ 739577 h 817053"/>
                <a:gd name="connsiteX127" fmla="*/ 492291 w 808411"/>
                <a:gd name="connsiteY127" fmla="*/ 788074 h 817053"/>
                <a:gd name="connsiteX128" fmla="*/ 492959 w 808411"/>
                <a:gd name="connsiteY128" fmla="*/ 788074 h 817053"/>
                <a:gd name="connsiteX129" fmla="*/ 498006 w 808411"/>
                <a:gd name="connsiteY129" fmla="*/ 740168 h 817053"/>
                <a:gd name="connsiteX130" fmla="*/ 488060 w 808411"/>
                <a:gd name="connsiteY130" fmla="*/ 737655 h 817053"/>
                <a:gd name="connsiteX131" fmla="*/ 487763 w 808411"/>
                <a:gd name="connsiteY131" fmla="*/ 735954 h 817053"/>
                <a:gd name="connsiteX132" fmla="*/ 511886 w 808411"/>
                <a:gd name="connsiteY132" fmla="*/ 731740 h 817053"/>
                <a:gd name="connsiteX133" fmla="*/ 193241 w 808411"/>
                <a:gd name="connsiteY133" fmla="*/ 719246 h 817053"/>
                <a:gd name="connsiteX134" fmla="*/ 167263 w 808411"/>
                <a:gd name="connsiteY134" fmla="*/ 717472 h 817053"/>
                <a:gd name="connsiteX135" fmla="*/ 167263 w 808411"/>
                <a:gd name="connsiteY135" fmla="*/ 717472 h 817053"/>
                <a:gd name="connsiteX136" fmla="*/ 198140 w 808411"/>
                <a:gd name="connsiteY136" fmla="*/ 697364 h 817053"/>
                <a:gd name="connsiteX137" fmla="*/ 193316 w 808411"/>
                <a:gd name="connsiteY137" fmla="*/ 719246 h 817053"/>
                <a:gd name="connsiteX138" fmla="*/ 203633 w 808411"/>
                <a:gd name="connsiteY138" fmla="*/ 723017 h 817053"/>
                <a:gd name="connsiteX139" fmla="*/ 211204 w 808411"/>
                <a:gd name="connsiteY139" fmla="*/ 687827 h 817053"/>
                <a:gd name="connsiteX140" fmla="*/ 206156 w 808411"/>
                <a:gd name="connsiteY140" fmla="*/ 684352 h 817053"/>
                <a:gd name="connsiteX141" fmla="*/ 143957 w 808411"/>
                <a:gd name="connsiteY141" fmla="*/ 724126 h 817053"/>
                <a:gd name="connsiteX142" fmla="*/ 136163 w 808411"/>
                <a:gd name="connsiteY142" fmla="*/ 723165 h 817053"/>
                <a:gd name="connsiteX143" fmla="*/ 135124 w 808411"/>
                <a:gd name="connsiteY143" fmla="*/ 724643 h 817053"/>
                <a:gd name="connsiteX144" fmla="*/ 154793 w 808411"/>
                <a:gd name="connsiteY144" fmla="*/ 738172 h 817053"/>
                <a:gd name="connsiteX145" fmla="*/ 155832 w 808411"/>
                <a:gd name="connsiteY145" fmla="*/ 736693 h 817053"/>
                <a:gd name="connsiteX146" fmla="*/ 150414 w 808411"/>
                <a:gd name="connsiteY146" fmla="*/ 728487 h 817053"/>
                <a:gd name="connsiteX147" fmla="*/ 192054 w 808411"/>
                <a:gd name="connsiteY147" fmla="*/ 724052 h 817053"/>
                <a:gd name="connsiteX148" fmla="*/ 185745 w 808411"/>
                <a:gd name="connsiteY148" fmla="*/ 752588 h 817053"/>
                <a:gd name="connsiteX149" fmla="*/ 175502 w 808411"/>
                <a:gd name="connsiteY149" fmla="*/ 750222 h 817053"/>
                <a:gd name="connsiteX150" fmla="*/ 174463 w 808411"/>
                <a:gd name="connsiteY150" fmla="*/ 751701 h 817053"/>
                <a:gd name="connsiteX151" fmla="*/ 198511 w 808411"/>
                <a:gd name="connsiteY151" fmla="*/ 768261 h 817053"/>
                <a:gd name="connsiteX152" fmla="*/ 199550 w 808411"/>
                <a:gd name="connsiteY152" fmla="*/ 766782 h 817053"/>
                <a:gd name="connsiteX153" fmla="*/ 195691 w 808411"/>
                <a:gd name="connsiteY153" fmla="*/ 759315 h 817053"/>
                <a:gd name="connsiteX154" fmla="*/ 202445 w 808411"/>
                <a:gd name="connsiteY154" fmla="*/ 728044 h 817053"/>
                <a:gd name="connsiteX155" fmla="*/ 211649 w 808411"/>
                <a:gd name="connsiteY155" fmla="*/ 733071 h 817053"/>
                <a:gd name="connsiteX156" fmla="*/ 212837 w 808411"/>
                <a:gd name="connsiteY156" fmla="*/ 727748 h 817053"/>
                <a:gd name="connsiteX157" fmla="*/ 203633 w 808411"/>
                <a:gd name="connsiteY157" fmla="*/ 722869 h 817053"/>
                <a:gd name="connsiteX158" fmla="*/ 203633 w 808411"/>
                <a:gd name="connsiteY158" fmla="*/ 722869 h 817053"/>
                <a:gd name="connsiteX159" fmla="*/ 44422 w 808411"/>
                <a:gd name="connsiteY159" fmla="*/ 467004 h 817053"/>
                <a:gd name="connsiteX160" fmla="*/ 33214 w 808411"/>
                <a:gd name="connsiteY160" fmla="*/ 478906 h 817053"/>
                <a:gd name="connsiteX161" fmla="*/ 21264 w 808411"/>
                <a:gd name="connsiteY161" fmla="*/ 467743 h 817053"/>
                <a:gd name="connsiteX162" fmla="*/ 32472 w 808411"/>
                <a:gd name="connsiteY162" fmla="*/ 455841 h 817053"/>
                <a:gd name="connsiteX163" fmla="*/ 44422 w 808411"/>
                <a:gd name="connsiteY163" fmla="*/ 467004 h 817053"/>
                <a:gd name="connsiteX164" fmla="*/ 67654 w 808411"/>
                <a:gd name="connsiteY164" fmla="*/ 343470 h 817053"/>
                <a:gd name="connsiteX165" fmla="*/ 73592 w 808411"/>
                <a:gd name="connsiteY165" fmla="*/ 329793 h 817053"/>
                <a:gd name="connsiteX166" fmla="*/ 74705 w 808411"/>
                <a:gd name="connsiteY166" fmla="*/ 320035 h 817053"/>
                <a:gd name="connsiteX167" fmla="*/ 73815 w 808411"/>
                <a:gd name="connsiteY167" fmla="*/ 309907 h 817053"/>
                <a:gd name="connsiteX168" fmla="*/ 70846 w 808411"/>
                <a:gd name="connsiteY168" fmla="*/ 301109 h 817053"/>
                <a:gd name="connsiteX169" fmla="*/ 53923 w 808411"/>
                <a:gd name="connsiteY169" fmla="*/ 297117 h 817053"/>
                <a:gd name="connsiteX170" fmla="*/ 50954 w 808411"/>
                <a:gd name="connsiteY170" fmla="*/ 288541 h 817053"/>
                <a:gd name="connsiteX171" fmla="*/ 49246 w 808411"/>
                <a:gd name="connsiteY171" fmla="*/ 288098 h 817053"/>
                <a:gd name="connsiteX172" fmla="*/ 42566 w 808411"/>
                <a:gd name="connsiteY172" fmla="*/ 316264 h 817053"/>
                <a:gd name="connsiteX173" fmla="*/ 44273 w 808411"/>
                <a:gd name="connsiteY173" fmla="*/ 316708 h 817053"/>
                <a:gd name="connsiteX174" fmla="*/ 50954 w 808411"/>
                <a:gd name="connsiteY174" fmla="*/ 308206 h 817053"/>
                <a:gd name="connsiteX175" fmla="*/ 69287 w 808411"/>
                <a:gd name="connsiteY175" fmla="*/ 312494 h 817053"/>
                <a:gd name="connsiteX176" fmla="*/ 69287 w 808411"/>
                <a:gd name="connsiteY176" fmla="*/ 319000 h 817053"/>
                <a:gd name="connsiteX177" fmla="*/ 68174 w 808411"/>
                <a:gd name="connsiteY177" fmla="*/ 325210 h 817053"/>
                <a:gd name="connsiteX178" fmla="*/ 60900 w 808411"/>
                <a:gd name="connsiteY178" fmla="*/ 338295 h 817053"/>
                <a:gd name="connsiteX179" fmla="*/ 47242 w 808411"/>
                <a:gd name="connsiteY179" fmla="*/ 345614 h 817053"/>
                <a:gd name="connsiteX180" fmla="*/ 28538 w 808411"/>
                <a:gd name="connsiteY180" fmla="*/ 345170 h 817053"/>
                <a:gd name="connsiteX181" fmla="*/ 14658 w 808411"/>
                <a:gd name="connsiteY181" fmla="*/ 338221 h 817053"/>
                <a:gd name="connsiteX182" fmla="*/ 6864 w 808411"/>
                <a:gd name="connsiteY182" fmla="*/ 326097 h 817053"/>
                <a:gd name="connsiteX183" fmla="*/ 6568 w 808411"/>
                <a:gd name="connsiteY183" fmla="*/ 311163 h 817053"/>
                <a:gd name="connsiteX184" fmla="*/ 9314 w 808411"/>
                <a:gd name="connsiteY184" fmla="*/ 304510 h 817053"/>
                <a:gd name="connsiteX185" fmla="*/ 14881 w 808411"/>
                <a:gd name="connsiteY185" fmla="*/ 298226 h 817053"/>
                <a:gd name="connsiteX186" fmla="*/ 29577 w 808411"/>
                <a:gd name="connsiteY186" fmla="*/ 293568 h 817053"/>
                <a:gd name="connsiteX187" fmla="*/ 29948 w 808411"/>
                <a:gd name="connsiteY187" fmla="*/ 291868 h 817053"/>
                <a:gd name="connsiteX188" fmla="*/ 11763 w 808411"/>
                <a:gd name="connsiteY188" fmla="*/ 288246 h 817053"/>
                <a:gd name="connsiteX189" fmla="*/ 7607 w 808411"/>
                <a:gd name="connsiteY189" fmla="*/ 293790 h 817053"/>
                <a:gd name="connsiteX190" fmla="*/ 4118 w 808411"/>
                <a:gd name="connsiteY190" fmla="*/ 300444 h 817053"/>
                <a:gd name="connsiteX191" fmla="*/ 1149 w 808411"/>
                <a:gd name="connsiteY191" fmla="*/ 309907 h 817053"/>
                <a:gd name="connsiteX192" fmla="*/ 481 w 808411"/>
                <a:gd name="connsiteY192" fmla="*/ 325431 h 817053"/>
                <a:gd name="connsiteX193" fmla="*/ 5603 w 808411"/>
                <a:gd name="connsiteY193" fmla="*/ 339626 h 817053"/>
                <a:gd name="connsiteX194" fmla="*/ 15771 w 808411"/>
                <a:gd name="connsiteY194" fmla="*/ 350863 h 817053"/>
                <a:gd name="connsiteX195" fmla="*/ 30245 w 808411"/>
                <a:gd name="connsiteY195" fmla="*/ 357516 h 817053"/>
                <a:gd name="connsiteX196" fmla="*/ 44719 w 808411"/>
                <a:gd name="connsiteY196" fmla="*/ 358034 h 817053"/>
                <a:gd name="connsiteX197" fmla="*/ 57485 w 808411"/>
                <a:gd name="connsiteY197" fmla="*/ 353081 h 817053"/>
                <a:gd name="connsiteX198" fmla="*/ 67431 w 808411"/>
                <a:gd name="connsiteY198" fmla="*/ 343396 h 817053"/>
                <a:gd name="connsiteX199" fmla="*/ 128073 w 808411"/>
                <a:gd name="connsiteY199" fmla="*/ 612420 h 817053"/>
                <a:gd name="connsiteX200" fmla="*/ 129186 w 808411"/>
                <a:gd name="connsiteY200" fmla="*/ 619222 h 817053"/>
                <a:gd name="connsiteX201" fmla="*/ 114044 w 808411"/>
                <a:gd name="connsiteY201" fmla="*/ 629793 h 817053"/>
                <a:gd name="connsiteX202" fmla="*/ 113079 w 808411"/>
                <a:gd name="connsiteY202" fmla="*/ 628315 h 817053"/>
                <a:gd name="connsiteX203" fmla="*/ 119834 w 808411"/>
                <a:gd name="connsiteY203" fmla="*/ 614490 h 817053"/>
                <a:gd name="connsiteX204" fmla="*/ 119091 w 808411"/>
                <a:gd name="connsiteY204" fmla="*/ 606210 h 817053"/>
                <a:gd name="connsiteX205" fmla="*/ 116122 w 808411"/>
                <a:gd name="connsiteY205" fmla="*/ 599631 h 817053"/>
                <a:gd name="connsiteX206" fmla="*/ 105063 w 808411"/>
                <a:gd name="connsiteY206" fmla="*/ 589503 h 817053"/>
                <a:gd name="connsiteX207" fmla="*/ 90886 w 808411"/>
                <a:gd name="connsiteY207" fmla="*/ 586767 h 817053"/>
                <a:gd name="connsiteX208" fmla="*/ 76264 w 808411"/>
                <a:gd name="connsiteY208" fmla="*/ 591942 h 817053"/>
                <a:gd name="connsiteX209" fmla="*/ 63052 w 808411"/>
                <a:gd name="connsiteY209" fmla="*/ 605101 h 817053"/>
                <a:gd name="connsiteX210" fmla="*/ 58970 w 808411"/>
                <a:gd name="connsiteY210" fmla="*/ 620035 h 817053"/>
                <a:gd name="connsiteX211" fmla="*/ 63497 w 808411"/>
                <a:gd name="connsiteY211" fmla="*/ 634303 h 817053"/>
                <a:gd name="connsiteX212" fmla="*/ 67283 w 808411"/>
                <a:gd name="connsiteY212" fmla="*/ 639404 h 817053"/>
                <a:gd name="connsiteX213" fmla="*/ 71959 w 808411"/>
                <a:gd name="connsiteY213" fmla="*/ 643914 h 817053"/>
                <a:gd name="connsiteX214" fmla="*/ 87769 w 808411"/>
                <a:gd name="connsiteY214" fmla="*/ 633638 h 817053"/>
                <a:gd name="connsiteX215" fmla="*/ 86210 w 808411"/>
                <a:gd name="connsiteY215" fmla="*/ 622992 h 817053"/>
                <a:gd name="connsiteX216" fmla="*/ 87695 w 808411"/>
                <a:gd name="connsiteY216" fmla="*/ 622031 h 817053"/>
                <a:gd name="connsiteX217" fmla="*/ 103579 w 808411"/>
                <a:gd name="connsiteY217" fmla="*/ 646279 h 817053"/>
                <a:gd name="connsiteX218" fmla="*/ 102094 w 808411"/>
                <a:gd name="connsiteY218" fmla="*/ 647241 h 817053"/>
                <a:gd name="connsiteX219" fmla="*/ 93855 w 808411"/>
                <a:gd name="connsiteY219" fmla="*/ 643470 h 817053"/>
                <a:gd name="connsiteX220" fmla="*/ 79233 w 808411"/>
                <a:gd name="connsiteY220" fmla="*/ 652933 h 817053"/>
                <a:gd name="connsiteX221" fmla="*/ 70771 w 808411"/>
                <a:gd name="connsiteY221" fmla="*/ 649015 h 817053"/>
                <a:gd name="connsiteX222" fmla="*/ 62829 w 808411"/>
                <a:gd name="connsiteY222" fmla="*/ 642657 h 817053"/>
                <a:gd name="connsiteX223" fmla="*/ 56520 w 808411"/>
                <a:gd name="connsiteY223" fmla="*/ 635116 h 817053"/>
                <a:gd name="connsiteX224" fmla="*/ 50731 w 808411"/>
                <a:gd name="connsiteY224" fmla="*/ 621440 h 817053"/>
                <a:gd name="connsiteX225" fmla="*/ 50582 w 808411"/>
                <a:gd name="connsiteY225" fmla="*/ 607615 h 817053"/>
                <a:gd name="connsiteX226" fmla="*/ 55778 w 808411"/>
                <a:gd name="connsiteY226" fmla="*/ 594973 h 817053"/>
                <a:gd name="connsiteX227" fmla="*/ 66170 w 808411"/>
                <a:gd name="connsiteY227" fmla="*/ 584919 h 817053"/>
                <a:gd name="connsiteX228" fmla="*/ 81014 w 808411"/>
                <a:gd name="connsiteY228" fmla="*/ 579005 h 817053"/>
                <a:gd name="connsiteX229" fmla="*/ 96230 w 808411"/>
                <a:gd name="connsiteY229" fmla="*/ 579448 h 817053"/>
                <a:gd name="connsiteX230" fmla="*/ 110036 w 808411"/>
                <a:gd name="connsiteY230" fmla="*/ 585511 h 817053"/>
                <a:gd name="connsiteX231" fmla="*/ 120873 w 808411"/>
                <a:gd name="connsiteY231" fmla="*/ 596674 h 817053"/>
                <a:gd name="connsiteX232" fmla="*/ 125697 w 808411"/>
                <a:gd name="connsiteY232" fmla="*/ 605323 h 817053"/>
                <a:gd name="connsiteX233" fmla="*/ 128147 w 808411"/>
                <a:gd name="connsiteY233" fmla="*/ 612494 h 817053"/>
                <a:gd name="connsiteX234" fmla="*/ 602142 w 808411"/>
                <a:gd name="connsiteY234" fmla="*/ 738763 h 817053"/>
                <a:gd name="connsiteX235" fmla="*/ 602142 w 808411"/>
                <a:gd name="connsiteY235" fmla="*/ 738763 h 817053"/>
                <a:gd name="connsiteX236" fmla="*/ 594497 w 808411"/>
                <a:gd name="connsiteY236" fmla="*/ 702834 h 817053"/>
                <a:gd name="connsiteX237" fmla="*/ 613276 w 808411"/>
                <a:gd name="connsiteY237" fmla="*/ 715328 h 817053"/>
                <a:gd name="connsiteX238" fmla="*/ 602142 w 808411"/>
                <a:gd name="connsiteY238" fmla="*/ 738763 h 817053"/>
                <a:gd name="connsiteX239" fmla="*/ 651798 w 808411"/>
                <a:gd name="connsiteY239" fmla="*/ 727526 h 817053"/>
                <a:gd name="connsiteX240" fmla="*/ 625004 w 808411"/>
                <a:gd name="connsiteY240" fmla="*/ 709858 h 817053"/>
                <a:gd name="connsiteX241" fmla="*/ 625004 w 808411"/>
                <a:gd name="connsiteY241" fmla="*/ 709858 h 817053"/>
                <a:gd name="connsiteX242" fmla="*/ 633094 w 808411"/>
                <a:gd name="connsiteY242" fmla="*/ 703130 h 817053"/>
                <a:gd name="connsiteX243" fmla="*/ 628566 w 808411"/>
                <a:gd name="connsiteY243" fmla="*/ 700173 h 817053"/>
                <a:gd name="connsiteX244" fmla="*/ 620624 w 808411"/>
                <a:gd name="connsiteY244" fmla="*/ 706974 h 817053"/>
                <a:gd name="connsiteX245" fmla="*/ 620624 w 808411"/>
                <a:gd name="connsiteY245" fmla="*/ 706974 h 817053"/>
                <a:gd name="connsiteX246" fmla="*/ 590489 w 808411"/>
                <a:gd name="connsiteY246" fmla="*/ 687162 h 817053"/>
                <a:gd name="connsiteX247" fmla="*/ 585442 w 808411"/>
                <a:gd name="connsiteY247" fmla="*/ 690562 h 817053"/>
                <a:gd name="connsiteX248" fmla="*/ 600064 w 808411"/>
                <a:gd name="connsiteY248" fmla="*/ 762716 h 817053"/>
                <a:gd name="connsiteX249" fmla="*/ 596353 w 808411"/>
                <a:gd name="connsiteY249" fmla="*/ 769591 h 817053"/>
                <a:gd name="connsiteX250" fmla="*/ 597318 w 808411"/>
                <a:gd name="connsiteY250" fmla="*/ 771070 h 817053"/>
                <a:gd name="connsiteX251" fmla="*/ 617136 w 808411"/>
                <a:gd name="connsiteY251" fmla="*/ 757689 h 817053"/>
                <a:gd name="connsiteX252" fmla="*/ 616171 w 808411"/>
                <a:gd name="connsiteY252" fmla="*/ 756211 h 817053"/>
                <a:gd name="connsiteX253" fmla="*/ 606522 w 808411"/>
                <a:gd name="connsiteY253" fmla="*/ 758280 h 817053"/>
                <a:gd name="connsiteX254" fmla="*/ 617507 w 808411"/>
                <a:gd name="connsiteY254" fmla="*/ 717990 h 817053"/>
                <a:gd name="connsiteX255" fmla="*/ 641927 w 808411"/>
                <a:gd name="connsiteY255" fmla="*/ 734254 h 817053"/>
                <a:gd name="connsiteX256" fmla="*/ 636063 w 808411"/>
                <a:gd name="connsiteY256" fmla="*/ 742903 h 817053"/>
                <a:gd name="connsiteX257" fmla="*/ 637028 w 808411"/>
                <a:gd name="connsiteY257" fmla="*/ 744382 h 817053"/>
                <a:gd name="connsiteX258" fmla="*/ 661225 w 808411"/>
                <a:gd name="connsiteY258" fmla="*/ 728044 h 817053"/>
                <a:gd name="connsiteX259" fmla="*/ 660260 w 808411"/>
                <a:gd name="connsiteY259" fmla="*/ 726565 h 817053"/>
                <a:gd name="connsiteX260" fmla="*/ 651873 w 808411"/>
                <a:gd name="connsiteY260" fmla="*/ 727379 h 817053"/>
                <a:gd name="connsiteX261" fmla="*/ 103207 w 808411"/>
                <a:gd name="connsiteY261" fmla="*/ 181420 h 817053"/>
                <a:gd name="connsiteX262" fmla="*/ 81386 w 808411"/>
                <a:gd name="connsiteY262" fmla="*/ 175727 h 817053"/>
                <a:gd name="connsiteX263" fmla="*/ 100313 w 808411"/>
                <a:gd name="connsiteY263" fmla="*/ 207220 h 817053"/>
                <a:gd name="connsiteX264" fmla="*/ 100313 w 808411"/>
                <a:gd name="connsiteY264" fmla="*/ 207220 h 817053"/>
                <a:gd name="connsiteX265" fmla="*/ 103133 w 808411"/>
                <a:gd name="connsiteY265" fmla="*/ 181420 h 817053"/>
                <a:gd name="connsiteX266" fmla="*/ 106176 w 808411"/>
                <a:gd name="connsiteY266" fmla="*/ 230582 h 817053"/>
                <a:gd name="connsiteX267" fmla="*/ 68767 w 808411"/>
                <a:gd name="connsiteY267" fmla="*/ 167078 h 817053"/>
                <a:gd name="connsiteX268" fmla="*/ 72404 w 808411"/>
                <a:gd name="connsiteY268" fmla="*/ 162198 h 817053"/>
                <a:gd name="connsiteX269" fmla="*/ 107364 w 808411"/>
                <a:gd name="connsiteY269" fmla="*/ 171144 h 817053"/>
                <a:gd name="connsiteX270" fmla="*/ 107364 w 808411"/>
                <a:gd name="connsiteY270" fmla="*/ 171144 h 817053"/>
                <a:gd name="connsiteX271" fmla="*/ 112634 w 808411"/>
                <a:gd name="connsiteY271" fmla="*/ 162124 h 817053"/>
                <a:gd name="connsiteX272" fmla="*/ 117904 w 808411"/>
                <a:gd name="connsiteY272" fmla="*/ 163455 h 817053"/>
                <a:gd name="connsiteX273" fmla="*/ 112485 w 808411"/>
                <a:gd name="connsiteY273" fmla="*/ 172400 h 817053"/>
                <a:gd name="connsiteX274" fmla="*/ 112485 w 808411"/>
                <a:gd name="connsiteY274" fmla="*/ 172400 h 817053"/>
                <a:gd name="connsiteX275" fmla="*/ 143585 w 808411"/>
                <a:gd name="connsiteY275" fmla="*/ 180385 h 817053"/>
                <a:gd name="connsiteX276" fmla="*/ 151230 w 808411"/>
                <a:gd name="connsiteY276" fmla="*/ 176836 h 817053"/>
                <a:gd name="connsiteX277" fmla="*/ 152641 w 808411"/>
                <a:gd name="connsiteY277" fmla="*/ 177871 h 817053"/>
                <a:gd name="connsiteX278" fmla="*/ 135050 w 808411"/>
                <a:gd name="connsiteY278" fmla="*/ 201158 h 817053"/>
                <a:gd name="connsiteX279" fmla="*/ 133639 w 808411"/>
                <a:gd name="connsiteY279" fmla="*/ 200123 h 817053"/>
                <a:gd name="connsiteX280" fmla="*/ 136386 w 808411"/>
                <a:gd name="connsiteY280" fmla="*/ 190069 h 817053"/>
                <a:gd name="connsiteX281" fmla="*/ 108032 w 808411"/>
                <a:gd name="connsiteY281" fmla="*/ 182602 h 817053"/>
                <a:gd name="connsiteX282" fmla="*/ 108032 w 808411"/>
                <a:gd name="connsiteY282" fmla="*/ 182602 h 817053"/>
                <a:gd name="connsiteX283" fmla="*/ 110853 w 808411"/>
                <a:gd name="connsiteY283" fmla="*/ 224224 h 817053"/>
                <a:gd name="connsiteX284" fmla="*/ 119314 w 808411"/>
                <a:gd name="connsiteY284" fmla="*/ 219197 h 817053"/>
                <a:gd name="connsiteX285" fmla="*/ 120724 w 808411"/>
                <a:gd name="connsiteY285" fmla="*/ 220232 h 817053"/>
                <a:gd name="connsiteX286" fmla="*/ 106325 w 808411"/>
                <a:gd name="connsiteY286" fmla="*/ 239305 h 817053"/>
                <a:gd name="connsiteX287" fmla="*/ 104915 w 808411"/>
                <a:gd name="connsiteY287" fmla="*/ 238270 h 817053"/>
                <a:gd name="connsiteX288" fmla="*/ 106176 w 808411"/>
                <a:gd name="connsiteY288" fmla="*/ 230508 h 817053"/>
                <a:gd name="connsiteX289" fmla="*/ 641036 w 808411"/>
                <a:gd name="connsiteY289" fmla="*/ 168408 h 817053"/>
                <a:gd name="connsiteX290" fmla="*/ 638067 w 808411"/>
                <a:gd name="connsiteY290" fmla="*/ 158650 h 817053"/>
                <a:gd name="connsiteX291" fmla="*/ 681785 w 808411"/>
                <a:gd name="connsiteY291" fmla="*/ 138393 h 817053"/>
                <a:gd name="connsiteX292" fmla="*/ 682230 w 808411"/>
                <a:gd name="connsiteY292" fmla="*/ 138911 h 817053"/>
                <a:gd name="connsiteX293" fmla="*/ 655064 w 808411"/>
                <a:gd name="connsiteY293" fmla="*/ 187999 h 817053"/>
                <a:gd name="connsiteX294" fmla="*/ 658108 w 808411"/>
                <a:gd name="connsiteY294" fmla="*/ 191474 h 817053"/>
                <a:gd name="connsiteX295" fmla="*/ 710510 w 808411"/>
                <a:gd name="connsiteY295" fmla="*/ 171291 h 817053"/>
                <a:gd name="connsiteX296" fmla="*/ 710955 w 808411"/>
                <a:gd name="connsiteY296" fmla="*/ 171809 h 817053"/>
                <a:gd name="connsiteX297" fmla="*/ 684680 w 808411"/>
                <a:gd name="connsiteY297" fmla="*/ 212248 h 817053"/>
                <a:gd name="connsiteX298" fmla="*/ 675476 w 808411"/>
                <a:gd name="connsiteY298" fmla="*/ 207886 h 817053"/>
                <a:gd name="connsiteX299" fmla="*/ 674140 w 808411"/>
                <a:gd name="connsiteY299" fmla="*/ 208995 h 817053"/>
                <a:gd name="connsiteX300" fmla="*/ 693587 w 808411"/>
                <a:gd name="connsiteY300" fmla="*/ 231247 h 817053"/>
                <a:gd name="connsiteX301" fmla="*/ 694923 w 808411"/>
                <a:gd name="connsiteY301" fmla="*/ 230138 h 817053"/>
                <a:gd name="connsiteX302" fmla="*/ 692473 w 808411"/>
                <a:gd name="connsiteY302" fmla="*/ 221193 h 817053"/>
                <a:gd name="connsiteX303" fmla="*/ 729882 w 808411"/>
                <a:gd name="connsiteY303" fmla="*/ 161829 h 817053"/>
                <a:gd name="connsiteX304" fmla="*/ 726988 w 808411"/>
                <a:gd name="connsiteY304" fmla="*/ 158502 h 817053"/>
                <a:gd name="connsiteX305" fmla="*/ 674066 w 808411"/>
                <a:gd name="connsiteY305" fmla="*/ 177871 h 817053"/>
                <a:gd name="connsiteX306" fmla="*/ 673546 w 808411"/>
                <a:gd name="connsiteY306" fmla="*/ 177280 h 817053"/>
                <a:gd name="connsiteX307" fmla="*/ 700341 w 808411"/>
                <a:gd name="connsiteY307" fmla="*/ 127970 h 817053"/>
                <a:gd name="connsiteX308" fmla="*/ 697372 w 808411"/>
                <a:gd name="connsiteY308" fmla="*/ 124569 h 817053"/>
                <a:gd name="connsiteX309" fmla="*/ 632871 w 808411"/>
                <a:gd name="connsiteY309" fmla="*/ 153105 h 817053"/>
                <a:gd name="connsiteX310" fmla="*/ 625078 w 808411"/>
                <a:gd name="connsiteY310" fmla="*/ 150148 h 817053"/>
                <a:gd name="connsiteX311" fmla="*/ 623742 w 808411"/>
                <a:gd name="connsiteY311" fmla="*/ 151331 h 817053"/>
                <a:gd name="connsiteX312" fmla="*/ 639774 w 808411"/>
                <a:gd name="connsiteY312" fmla="*/ 169739 h 817053"/>
                <a:gd name="connsiteX313" fmla="*/ 641110 w 808411"/>
                <a:gd name="connsiteY313" fmla="*/ 168556 h 817053"/>
                <a:gd name="connsiteX314" fmla="*/ 569113 w 808411"/>
                <a:gd name="connsiteY314" fmla="*/ 116437 h 817053"/>
                <a:gd name="connsiteX315" fmla="*/ 542912 w 808411"/>
                <a:gd name="connsiteY315" fmla="*/ 103056 h 817053"/>
                <a:gd name="connsiteX316" fmla="*/ 543728 w 808411"/>
                <a:gd name="connsiteY316" fmla="*/ 101503 h 817053"/>
                <a:gd name="connsiteX317" fmla="*/ 553748 w 808411"/>
                <a:gd name="connsiteY317" fmla="*/ 101725 h 817053"/>
                <a:gd name="connsiteX318" fmla="*/ 581360 w 808411"/>
                <a:gd name="connsiteY318" fmla="*/ 48275 h 817053"/>
                <a:gd name="connsiteX319" fmla="*/ 575348 w 808411"/>
                <a:gd name="connsiteY319" fmla="*/ 40291 h 817053"/>
                <a:gd name="connsiteX320" fmla="*/ 576164 w 808411"/>
                <a:gd name="connsiteY320" fmla="*/ 38738 h 817053"/>
                <a:gd name="connsiteX321" fmla="*/ 602291 w 808411"/>
                <a:gd name="connsiteY321" fmla="*/ 52119 h 817053"/>
                <a:gd name="connsiteX322" fmla="*/ 601475 w 808411"/>
                <a:gd name="connsiteY322" fmla="*/ 53672 h 817053"/>
                <a:gd name="connsiteX323" fmla="*/ 591528 w 808411"/>
                <a:gd name="connsiteY323" fmla="*/ 53524 h 817053"/>
                <a:gd name="connsiteX324" fmla="*/ 563917 w 808411"/>
                <a:gd name="connsiteY324" fmla="*/ 106974 h 817053"/>
                <a:gd name="connsiteX325" fmla="*/ 569855 w 808411"/>
                <a:gd name="connsiteY325" fmla="*/ 114958 h 817053"/>
                <a:gd name="connsiteX326" fmla="*/ 569039 w 808411"/>
                <a:gd name="connsiteY326" fmla="*/ 116511 h 817053"/>
                <a:gd name="connsiteX327" fmla="*/ 478782 w 808411"/>
                <a:gd name="connsiteY327" fmla="*/ 54781 h 817053"/>
                <a:gd name="connsiteX328" fmla="*/ 477000 w 808411"/>
                <a:gd name="connsiteY328" fmla="*/ 54559 h 817053"/>
                <a:gd name="connsiteX329" fmla="*/ 466609 w 808411"/>
                <a:gd name="connsiteY329" fmla="*/ 72154 h 817053"/>
                <a:gd name="connsiteX330" fmla="*/ 440705 w 808411"/>
                <a:gd name="connsiteY330" fmla="*/ 68605 h 817053"/>
                <a:gd name="connsiteX331" fmla="*/ 449018 w 808411"/>
                <a:gd name="connsiteY331" fmla="*/ 8945 h 817053"/>
                <a:gd name="connsiteX332" fmla="*/ 459558 w 808411"/>
                <a:gd name="connsiteY332" fmla="*/ 5988 h 817053"/>
                <a:gd name="connsiteX333" fmla="*/ 459780 w 808411"/>
                <a:gd name="connsiteY333" fmla="*/ 4214 h 817053"/>
                <a:gd name="connsiteX334" fmla="*/ 429571 w 808411"/>
                <a:gd name="connsiteY334" fmla="*/ 0 h 817053"/>
                <a:gd name="connsiteX335" fmla="*/ 429349 w 808411"/>
                <a:gd name="connsiteY335" fmla="*/ 1774 h 817053"/>
                <a:gd name="connsiteX336" fmla="*/ 437587 w 808411"/>
                <a:gd name="connsiteY336" fmla="*/ 7319 h 817053"/>
                <a:gd name="connsiteX337" fmla="*/ 429274 w 808411"/>
                <a:gd name="connsiteY337" fmla="*/ 66905 h 817053"/>
                <a:gd name="connsiteX338" fmla="*/ 419848 w 808411"/>
                <a:gd name="connsiteY338" fmla="*/ 70010 h 817053"/>
                <a:gd name="connsiteX339" fmla="*/ 419625 w 808411"/>
                <a:gd name="connsiteY339" fmla="*/ 71784 h 817053"/>
                <a:gd name="connsiteX340" fmla="*/ 475293 w 808411"/>
                <a:gd name="connsiteY340" fmla="*/ 79473 h 817053"/>
                <a:gd name="connsiteX341" fmla="*/ 478708 w 808411"/>
                <a:gd name="connsiteY341" fmla="*/ 54781 h 817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</a:cxnLst>
              <a:rect l="l" t="t" r="r" b="b"/>
              <a:pathLst>
                <a:path w="808411" h="817053">
                  <a:moveTo>
                    <a:pt x="808412" y="341991"/>
                  </a:moveTo>
                  <a:lnTo>
                    <a:pt x="806704" y="342435"/>
                  </a:lnTo>
                  <a:lnTo>
                    <a:pt x="800173" y="334968"/>
                  </a:lnTo>
                  <a:lnTo>
                    <a:pt x="777163" y="341030"/>
                  </a:lnTo>
                  <a:cubicBezTo>
                    <a:pt x="777683" y="342435"/>
                    <a:pt x="778277" y="343914"/>
                    <a:pt x="778796" y="345466"/>
                  </a:cubicBezTo>
                  <a:lnTo>
                    <a:pt x="774343" y="348793"/>
                  </a:lnTo>
                  <a:cubicBezTo>
                    <a:pt x="773600" y="346501"/>
                    <a:pt x="772858" y="344357"/>
                    <a:pt x="772042" y="342287"/>
                  </a:cubicBezTo>
                  <a:lnTo>
                    <a:pt x="741758" y="350271"/>
                  </a:lnTo>
                  <a:lnTo>
                    <a:pt x="739754" y="359956"/>
                  </a:lnTo>
                  <a:lnTo>
                    <a:pt x="738047" y="360399"/>
                  </a:lnTo>
                  <a:lnTo>
                    <a:pt x="730625" y="332307"/>
                  </a:lnTo>
                  <a:lnTo>
                    <a:pt x="732332" y="331863"/>
                  </a:lnTo>
                  <a:lnTo>
                    <a:pt x="738863" y="339256"/>
                  </a:lnTo>
                  <a:lnTo>
                    <a:pt x="766994" y="331863"/>
                  </a:lnTo>
                  <a:cubicBezTo>
                    <a:pt x="766401" y="330828"/>
                    <a:pt x="765807" y="329719"/>
                    <a:pt x="765139" y="328758"/>
                  </a:cubicBezTo>
                  <a:cubicBezTo>
                    <a:pt x="752372" y="309167"/>
                    <a:pt x="735152" y="305323"/>
                    <a:pt x="730476" y="304658"/>
                  </a:cubicBezTo>
                  <a:lnTo>
                    <a:pt x="729734" y="304879"/>
                  </a:lnTo>
                  <a:lnTo>
                    <a:pt x="727656" y="314342"/>
                  </a:lnTo>
                  <a:lnTo>
                    <a:pt x="725948" y="314786"/>
                  </a:lnTo>
                  <a:lnTo>
                    <a:pt x="718526" y="286693"/>
                  </a:lnTo>
                  <a:lnTo>
                    <a:pt x="720233" y="286250"/>
                  </a:lnTo>
                  <a:lnTo>
                    <a:pt x="726765" y="293716"/>
                  </a:lnTo>
                  <a:lnTo>
                    <a:pt x="785105" y="278413"/>
                  </a:lnTo>
                  <a:lnTo>
                    <a:pt x="787109" y="268729"/>
                  </a:lnTo>
                  <a:lnTo>
                    <a:pt x="788816" y="268285"/>
                  </a:lnTo>
                  <a:lnTo>
                    <a:pt x="796239" y="296378"/>
                  </a:lnTo>
                  <a:lnTo>
                    <a:pt x="794532" y="296821"/>
                  </a:lnTo>
                  <a:lnTo>
                    <a:pt x="788074" y="289576"/>
                  </a:lnTo>
                  <a:lnTo>
                    <a:pt x="740348" y="302144"/>
                  </a:lnTo>
                  <a:cubicBezTo>
                    <a:pt x="743317" y="303253"/>
                    <a:pt x="746731" y="304879"/>
                    <a:pt x="750294" y="307097"/>
                  </a:cubicBezTo>
                  <a:cubicBezTo>
                    <a:pt x="756603" y="311016"/>
                    <a:pt x="763357" y="316930"/>
                    <a:pt x="769221" y="325727"/>
                  </a:cubicBezTo>
                  <a:cubicBezTo>
                    <a:pt x="770260" y="327280"/>
                    <a:pt x="771225" y="328906"/>
                    <a:pt x="772190" y="330606"/>
                  </a:cubicBezTo>
                  <a:lnTo>
                    <a:pt x="797204" y="324027"/>
                  </a:lnTo>
                  <a:lnTo>
                    <a:pt x="799208" y="314416"/>
                  </a:lnTo>
                  <a:lnTo>
                    <a:pt x="800915" y="313973"/>
                  </a:lnTo>
                  <a:lnTo>
                    <a:pt x="808337" y="342065"/>
                  </a:lnTo>
                  <a:close/>
                  <a:moveTo>
                    <a:pt x="783398" y="455988"/>
                  </a:moveTo>
                  <a:cubicBezTo>
                    <a:pt x="776718" y="456210"/>
                    <a:pt x="771522" y="461755"/>
                    <a:pt x="771745" y="468408"/>
                  </a:cubicBezTo>
                  <a:cubicBezTo>
                    <a:pt x="771967" y="475062"/>
                    <a:pt x="777534" y="480237"/>
                    <a:pt x="784214" y="480015"/>
                  </a:cubicBezTo>
                  <a:cubicBezTo>
                    <a:pt x="790895" y="479793"/>
                    <a:pt x="796090" y="474249"/>
                    <a:pt x="795868" y="467669"/>
                  </a:cubicBezTo>
                  <a:cubicBezTo>
                    <a:pt x="795645" y="461016"/>
                    <a:pt x="790078" y="455841"/>
                    <a:pt x="783398" y="456062"/>
                  </a:cubicBezTo>
                  <a:moveTo>
                    <a:pt x="744208" y="631494"/>
                  </a:moveTo>
                  <a:lnTo>
                    <a:pt x="745618" y="632529"/>
                  </a:lnTo>
                  <a:lnTo>
                    <a:pt x="727581" y="657960"/>
                  </a:lnTo>
                  <a:lnTo>
                    <a:pt x="726171" y="656925"/>
                  </a:lnTo>
                  <a:lnTo>
                    <a:pt x="728324" y="646353"/>
                  </a:lnTo>
                  <a:lnTo>
                    <a:pt x="705611" y="630385"/>
                  </a:lnTo>
                  <a:lnTo>
                    <a:pt x="664491" y="631124"/>
                  </a:lnTo>
                  <a:lnTo>
                    <a:pt x="657365" y="634525"/>
                  </a:lnTo>
                  <a:lnTo>
                    <a:pt x="655955" y="633490"/>
                  </a:lnTo>
                  <a:lnTo>
                    <a:pt x="672359" y="610350"/>
                  </a:lnTo>
                  <a:lnTo>
                    <a:pt x="673769" y="611385"/>
                  </a:lnTo>
                  <a:lnTo>
                    <a:pt x="672359" y="620183"/>
                  </a:lnTo>
                  <a:lnTo>
                    <a:pt x="672730" y="620405"/>
                  </a:lnTo>
                  <a:lnTo>
                    <a:pt x="705685" y="619813"/>
                  </a:lnTo>
                  <a:lnTo>
                    <a:pt x="694255" y="590242"/>
                  </a:lnTo>
                  <a:lnTo>
                    <a:pt x="693884" y="590020"/>
                  </a:lnTo>
                  <a:lnTo>
                    <a:pt x="685867" y="594308"/>
                  </a:lnTo>
                  <a:lnTo>
                    <a:pt x="684457" y="593273"/>
                  </a:lnTo>
                  <a:lnTo>
                    <a:pt x="698189" y="573904"/>
                  </a:lnTo>
                  <a:lnTo>
                    <a:pt x="699599" y="574939"/>
                  </a:lnTo>
                  <a:lnTo>
                    <a:pt x="698411" y="582849"/>
                  </a:lnTo>
                  <a:lnTo>
                    <a:pt x="712143" y="620848"/>
                  </a:lnTo>
                  <a:lnTo>
                    <a:pt x="734930" y="636891"/>
                  </a:lnTo>
                  <a:lnTo>
                    <a:pt x="744282" y="631346"/>
                  </a:lnTo>
                  <a:close/>
                  <a:moveTo>
                    <a:pt x="176467" y="73854"/>
                  </a:moveTo>
                  <a:lnTo>
                    <a:pt x="209348" y="124273"/>
                  </a:lnTo>
                  <a:lnTo>
                    <a:pt x="204152" y="132849"/>
                  </a:lnTo>
                  <a:lnTo>
                    <a:pt x="205117" y="134327"/>
                  </a:lnTo>
                  <a:lnTo>
                    <a:pt x="229834" y="118359"/>
                  </a:lnTo>
                  <a:lnTo>
                    <a:pt x="228869" y="116880"/>
                  </a:lnTo>
                  <a:lnTo>
                    <a:pt x="218997" y="118063"/>
                  </a:lnTo>
                  <a:lnTo>
                    <a:pt x="186116" y="67644"/>
                  </a:lnTo>
                  <a:lnTo>
                    <a:pt x="191237" y="59142"/>
                  </a:lnTo>
                  <a:lnTo>
                    <a:pt x="190272" y="57664"/>
                  </a:lnTo>
                  <a:lnTo>
                    <a:pt x="165556" y="73632"/>
                  </a:lnTo>
                  <a:lnTo>
                    <a:pt x="166521" y="75111"/>
                  </a:lnTo>
                  <a:lnTo>
                    <a:pt x="176467" y="73854"/>
                  </a:lnTo>
                  <a:close/>
                  <a:moveTo>
                    <a:pt x="278451" y="19369"/>
                  </a:moveTo>
                  <a:lnTo>
                    <a:pt x="278005" y="17669"/>
                  </a:lnTo>
                  <a:lnTo>
                    <a:pt x="307695" y="10646"/>
                  </a:lnTo>
                  <a:lnTo>
                    <a:pt x="308140" y="12346"/>
                  </a:lnTo>
                  <a:lnTo>
                    <a:pt x="299382" y="18926"/>
                  </a:lnTo>
                  <a:lnTo>
                    <a:pt x="313410" y="77551"/>
                  </a:lnTo>
                  <a:lnTo>
                    <a:pt x="338795" y="71562"/>
                  </a:lnTo>
                  <a:lnTo>
                    <a:pt x="342061" y="51380"/>
                  </a:lnTo>
                  <a:lnTo>
                    <a:pt x="343768" y="50936"/>
                  </a:lnTo>
                  <a:lnTo>
                    <a:pt x="349558" y="75185"/>
                  </a:lnTo>
                  <a:lnTo>
                    <a:pt x="294929" y="88122"/>
                  </a:lnTo>
                  <a:lnTo>
                    <a:pt x="294483" y="86422"/>
                  </a:lnTo>
                  <a:lnTo>
                    <a:pt x="302128" y="80064"/>
                  </a:lnTo>
                  <a:lnTo>
                    <a:pt x="288174" y="21587"/>
                  </a:lnTo>
                  <a:lnTo>
                    <a:pt x="278451" y="19369"/>
                  </a:lnTo>
                  <a:close/>
                  <a:moveTo>
                    <a:pt x="326400" y="806038"/>
                  </a:moveTo>
                  <a:lnTo>
                    <a:pt x="301015" y="800124"/>
                  </a:lnTo>
                  <a:lnTo>
                    <a:pt x="314821" y="741499"/>
                  </a:lnTo>
                  <a:lnTo>
                    <a:pt x="325583" y="739503"/>
                  </a:lnTo>
                  <a:lnTo>
                    <a:pt x="325954" y="737802"/>
                  </a:lnTo>
                  <a:lnTo>
                    <a:pt x="296265" y="730853"/>
                  </a:lnTo>
                  <a:lnTo>
                    <a:pt x="295893" y="732554"/>
                  </a:lnTo>
                  <a:lnTo>
                    <a:pt x="303539" y="738837"/>
                  </a:lnTo>
                  <a:lnTo>
                    <a:pt x="289807" y="797388"/>
                  </a:lnTo>
                  <a:lnTo>
                    <a:pt x="280084" y="799606"/>
                  </a:lnTo>
                  <a:lnTo>
                    <a:pt x="279713" y="801307"/>
                  </a:lnTo>
                  <a:lnTo>
                    <a:pt x="334416" y="814096"/>
                  </a:lnTo>
                  <a:lnTo>
                    <a:pt x="340131" y="789848"/>
                  </a:lnTo>
                  <a:lnTo>
                    <a:pt x="338424" y="789478"/>
                  </a:lnTo>
                  <a:lnTo>
                    <a:pt x="326474" y="806112"/>
                  </a:lnTo>
                  <a:close/>
                  <a:moveTo>
                    <a:pt x="511812" y="731814"/>
                  </a:moveTo>
                  <a:lnTo>
                    <a:pt x="512109" y="733515"/>
                  </a:lnTo>
                  <a:lnTo>
                    <a:pt x="505503" y="738690"/>
                  </a:lnTo>
                  <a:lnTo>
                    <a:pt x="496893" y="808478"/>
                  </a:lnTo>
                  <a:lnTo>
                    <a:pt x="492439" y="809291"/>
                  </a:lnTo>
                  <a:lnTo>
                    <a:pt x="463714" y="760942"/>
                  </a:lnTo>
                  <a:lnTo>
                    <a:pt x="462972" y="761090"/>
                  </a:lnTo>
                  <a:lnTo>
                    <a:pt x="452432" y="816314"/>
                  </a:lnTo>
                  <a:lnTo>
                    <a:pt x="448127" y="817053"/>
                  </a:lnTo>
                  <a:lnTo>
                    <a:pt x="416211" y="754510"/>
                  </a:lnTo>
                  <a:lnTo>
                    <a:pt x="407230" y="751997"/>
                  </a:lnTo>
                  <a:lnTo>
                    <a:pt x="406933" y="750296"/>
                  </a:lnTo>
                  <a:lnTo>
                    <a:pt x="436103" y="745121"/>
                  </a:lnTo>
                  <a:lnTo>
                    <a:pt x="436400" y="746822"/>
                  </a:lnTo>
                  <a:lnTo>
                    <a:pt x="427864" y="752440"/>
                  </a:lnTo>
                  <a:lnTo>
                    <a:pt x="449241" y="795688"/>
                  </a:lnTo>
                  <a:lnTo>
                    <a:pt x="449909" y="795540"/>
                  </a:lnTo>
                  <a:lnTo>
                    <a:pt x="459484" y="740390"/>
                  </a:lnTo>
                  <a:lnTo>
                    <a:pt x="464011" y="739577"/>
                  </a:lnTo>
                  <a:lnTo>
                    <a:pt x="492291" y="788074"/>
                  </a:lnTo>
                  <a:lnTo>
                    <a:pt x="492959" y="788074"/>
                  </a:lnTo>
                  <a:lnTo>
                    <a:pt x="498006" y="740168"/>
                  </a:lnTo>
                  <a:lnTo>
                    <a:pt x="488060" y="737655"/>
                  </a:lnTo>
                  <a:lnTo>
                    <a:pt x="487763" y="735954"/>
                  </a:lnTo>
                  <a:lnTo>
                    <a:pt x="511886" y="731740"/>
                  </a:lnTo>
                  <a:close/>
                  <a:moveTo>
                    <a:pt x="193241" y="719246"/>
                  </a:moveTo>
                  <a:cubicBezTo>
                    <a:pt x="183221" y="716437"/>
                    <a:pt x="174463" y="716363"/>
                    <a:pt x="167263" y="717472"/>
                  </a:cubicBezTo>
                  <a:lnTo>
                    <a:pt x="167263" y="717472"/>
                  </a:lnTo>
                  <a:lnTo>
                    <a:pt x="198140" y="697364"/>
                  </a:lnTo>
                  <a:lnTo>
                    <a:pt x="193316" y="719246"/>
                  </a:lnTo>
                  <a:close/>
                  <a:moveTo>
                    <a:pt x="203633" y="723017"/>
                  </a:moveTo>
                  <a:lnTo>
                    <a:pt x="211204" y="687827"/>
                  </a:lnTo>
                  <a:lnTo>
                    <a:pt x="206156" y="684352"/>
                  </a:lnTo>
                  <a:lnTo>
                    <a:pt x="143957" y="724126"/>
                  </a:lnTo>
                  <a:lnTo>
                    <a:pt x="136163" y="723165"/>
                  </a:lnTo>
                  <a:lnTo>
                    <a:pt x="135124" y="724643"/>
                  </a:lnTo>
                  <a:lnTo>
                    <a:pt x="154793" y="738172"/>
                  </a:lnTo>
                  <a:lnTo>
                    <a:pt x="155832" y="736693"/>
                  </a:lnTo>
                  <a:lnTo>
                    <a:pt x="150414" y="728487"/>
                  </a:lnTo>
                  <a:cubicBezTo>
                    <a:pt x="153309" y="726565"/>
                    <a:pt x="169044" y="717324"/>
                    <a:pt x="192054" y="724052"/>
                  </a:cubicBezTo>
                  <a:lnTo>
                    <a:pt x="185745" y="752588"/>
                  </a:lnTo>
                  <a:lnTo>
                    <a:pt x="175502" y="750222"/>
                  </a:lnTo>
                  <a:lnTo>
                    <a:pt x="174463" y="751701"/>
                  </a:lnTo>
                  <a:lnTo>
                    <a:pt x="198511" y="768261"/>
                  </a:lnTo>
                  <a:lnTo>
                    <a:pt x="199550" y="766782"/>
                  </a:lnTo>
                  <a:lnTo>
                    <a:pt x="195691" y="759315"/>
                  </a:lnTo>
                  <a:lnTo>
                    <a:pt x="202445" y="728044"/>
                  </a:lnTo>
                  <a:cubicBezTo>
                    <a:pt x="205414" y="729449"/>
                    <a:pt x="208457" y="731149"/>
                    <a:pt x="211649" y="733071"/>
                  </a:cubicBezTo>
                  <a:lnTo>
                    <a:pt x="212837" y="727748"/>
                  </a:lnTo>
                  <a:cubicBezTo>
                    <a:pt x="209645" y="725826"/>
                    <a:pt x="206602" y="724274"/>
                    <a:pt x="203633" y="722869"/>
                  </a:cubicBezTo>
                  <a:lnTo>
                    <a:pt x="203633" y="722869"/>
                  </a:lnTo>
                  <a:moveTo>
                    <a:pt x="44422" y="467004"/>
                  </a:moveTo>
                  <a:cubicBezTo>
                    <a:pt x="44645" y="473362"/>
                    <a:pt x="39597" y="478684"/>
                    <a:pt x="33214" y="478906"/>
                  </a:cubicBezTo>
                  <a:cubicBezTo>
                    <a:pt x="26831" y="479128"/>
                    <a:pt x="21487" y="474101"/>
                    <a:pt x="21264" y="467743"/>
                  </a:cubicBezTo>
                  <a:cubicBezTo>
                    <a:pt x="21041" y="461385"/>
                    <a:pt x="26088" y="456062"/>
                    <a:pt x="32472" y="455841"/>
                  </a:cubicBezTo>
                  <a:cubicBezTo>
                    <a:pt x="38855" y="455619"/>
                    <a:pt x="44199" y="460646"/>
                    <a:pt x="44422" y="467004"/>
                  </a:cubicBezTo>
                  <a:moveTo>
                    <a:pt x="67654" y="343470"/>
                  </a:moveTo>
                  <a:cubicBezTo>
                    <a:pt x="70400" y="339478"/>
                    <a:pt x="72404" y="334968"/>
                    <a:pt x="73592" y="329793"/>
                  </a:cubicBezTo>
                  <a:cubicBezTo>
                    <a:pt x="74334" y="326762"/>
                    <a:pt x="74705" y="323509"/>
                    <a:pt x="74705" y="320035"/>
                  </a:cubicBezTo>
                  <a:cubicBezTo>
                    <a:pt x="74705" y="316560"/>
                    <a:pt x="74408" y="313233"/>
                    <a:pt x="73815" y="309907"/>
                  </a:cubicBezTo>
                  <a:cubicBezTo>
                    <a:pt x="73221" y="306580"/>
                    <a:pt x="72256" y="303697"/>
                    <a:pt x="70846" y="301109"/>
                  </a:cubicBezTo>
                  <a:lnTo>
                    <a:pt x="53923" y="297117"/>
                  </a:lnTo>
                  <a:lnTo>
                    <a:pt x="50954" y="288541"/>
                  </a:lnTo>
                  <a:lnTo>
                    <a:pt x="49246" y="288098"/>
                  </a:lnTo>
                  <a:lnTo>
                    <a:pt x="42566" y="316264"/>
                  </a:lnTo>
                  <a:lnTo>
                    <a:pt x="44273" y="316708"/>
                  </a:lnTo>
                  <a:lnTo>
                    <a:pt x="50954" y="308206"/>
                  </a:lnTo>
                  <a:lnTo>
                    <a:pt x="69287" y="312494"/>
                  </a:lnTo>
                  <a:cubicBezTo>
                    <a:pt x="69510" y="314712"/>
                    <a:pt x="69510" y="316930"/>
                    <a:pt x="69287" y="319000"/>
                  </a:cubicBezTo>
                  <a:cubicBezTo>
                    <a:pt x="69064" y="321070"/>
                    <a:pt x="68693" y="323140"/>
                    <a:pt x="68174" y="325210"/>
                  </a:cubicBezTo>
                  <a:cubicBezTo>
                    <a:pt x="66912" y="330385"/>
                    <a:pt x="64537" y="334746"/>
                    <a:pt x="60900" y="338295"/>
                  </a:cubicBezTo>
                  <a:cubicBezTo>
                    <a:pt x="57263" y="341844"/>
                    <a:pt x="52735" y="344283"/>
                    <a:pt x="47242" y="345614"/>
                  </a:cubicBezTo>
                  <a:cubicBezTo>
                    <a:pt x="41750" y="346945"/>
                    <a:pt x="35515" y="346797"/>
                    <a:pt x="28538" y="345170"/>
                  </a:cubicBezTo>
                  <a:cubicBezTo>
                    <a:pt x="23045" y="343840"/>
                    <a:pt x="18443" y="341548"/>
                    <a:pt x="14658" y="338221"/>
                  </a:cubicBezTo>
                  <a:cubicBezTo>
                    <a:pt x="10947" y="334894"/>
                    <a:pt x="8349" y="330828"/>
                    <a:pt x="6864" y="326097"/>
                  </a:cubicBezTo>
                  <a:cubicBezTo>
                    <a:pt x="5454" y="321365"/>
                    <a:pt x="5306" y="316412"/>
                    <a:pt x="6568" y="311163"/>
                  </a:cubicBezTo>
                  <a:cubicBezTo>
                    <a:pt x="7161" y="308502"/>
                    <a:pt x="8126" y="306284"/>
                    <a:pt x="9314" y="304510"/>
                  </a:cubicBezTo>
                  <a:cubicBezTo>
                    <a:pt x="10501" y="302662"/>
                    <a:pt x="12357" y="300592"/>
                    <a:pt x="14881" y="298226"/>
                  </a:cubicBezTo>
                  <a:lnTo>
                    <a:pt x="29577" y="293568"/>
                  </a:lnTo>
                  <a:lnTo>
                    <a:pt x="29948" y="291868"/>
                  </a:lnTo>
                  <a:lnTo>
                    <a:pt x="11763" y="288246"/>
                  </a:lnTo>
                  <a:cubicBezTo>
                    <a:pt x="10279" y="290020"/>
                    <a:pt x="8943" y="291868"/>
                    <a:pt x="7607" y="293790"/>
                  </a:cubicBezTo>
                  <a:cubicBezTo>
                    <a:pt x="6345" y="295712"/>
                    <a:pt x="5157" y="297930"/>
                    <a:pt x="4118" y="300444"/>
                  </a:cubicBezTo>
                  <a:cubicBezTo>
                    <a:pt x="3079" y="302957"/>
                    <a:pt x="2114" y="306136"/>
                    <a:pt x="1149" y="309907"/>
                  </a:cubicBezTo>
                  <a:cubicBezTo>
                    <a:pt x="-113" y="315155"/>
                    <a:pt x="-335" y="320330"/>
                    <a:pt x="481" y="325431"/>
                  </a:cubicBezTo>
                  <a:cubicBezTo>
                    <a:pt x="1298" y="330533"/>
                    <a:pt x="3005" y="335190"/>
                    <a:pt x="5603" y="339626"/>
                  </a:cubicBezTo>
                  <a:cubicBezTo>
                    <a:pt x="8200" y="343987"/>
                    <a:pt x="11615" y="347758"/>
                    <a:pt x="15771" y="350863"/>
                  </a:cubicBezTo>
                  <a:cubicBezTo>
                    <a:pt x="19928" y="353968"/>
                    <a:pt x="24752" y="356186"/>
                    <a:pt x="30245" y="357516"/>
                  </a:cubicBezTo>
                  <a:cubicBezTo>
                    <a:pt x="35218" y="358699"/>
                    <a:pt x="40043" y="358847"/>
                    <a:pt x="44719" y="358034"/>
                  </a:cubicBezTo>
                  <a:cubicBezTo>
                    <a:pt x="49395" y="357221"/>
                    <a:pt x="53626" y="355594"/>
                    <a:pt x="57485" y="353081"/>
                  </a:cubicBezTo>
                  <a:cubicBezTo>
                    <a:pt x="61345" y="350641"/>
                    <a:pt x="64685" y="347388"/>
                    <a:pt x="67431" y="343396"/>
                  </a:cubicBezTo>
                  <a:moveTo>
                    <a:pt x="128073" y="612420"/>
                  </a:moveTo>
                  <a:cubicBezTo>
                    <a:pt x="128592" y="614638"/>
                    <a:pt x="128963" y="616930"/>
                    <a:pt x="129186" y="619222"/>
                  </a:cubicBezTo>
                  <a:lnTo>
                    <a:pt x="114044" y="629793"/>
                  </a:lnTo>
                  <a:lnTo>
                    <a:pt x="113079" y="628315"/>
                  </a:lnTo>
                  <a:lnTo>
                    <a:pt x="119834" y="614490"/>
                  </a:lnTo>
                  <a:cubicBezTo>
                    <a:pt x="119834" y="611090"/>
                    <a:pt x="119611" y="608280"/>
                    <a:pt x="119091" y="606210"/>
                  </a:cubicBezTo>
                  <a:cubicBezTo>
                    <a:pt x="118572" y="604066"/>
                    <a:pt x="117607" y="601923"/>
                    <a:pt x="116122" y="599631"/>
                  </a:cubicBezTo>
                  <a:cubicBezTo>
                    <a:pt x="113153" y="595121"/>
                    <a:pt x="109442" y="591720"/>
                    <a:pt x="105063" y="589503"/>
                  </a:cubicBezTo>
                  <a:cubicBezTo>
                    <a:pt x="100684" y="587285"/>
                    <a:pt x="95933" y="586398"/>
                    <a:pt x="90886" y="586767"/>
                  </a:cubicBezTo>
                  <a:cubicBezTo>
                    <a:pt x="85839" y="587137"/>
                    <a:pt x="81014" y="588837"/>
                    <a:pt x="76264" y="591942"/>
                  </a:cubicBezTo>
                  <a:cubicBezTo>
                    <a:pt x="70252" y="595787"/>
                    <a:pt x="65873" y="600222"/>
                    <a:pt x="63052" y="605101"/>
                  </a:cubicBezTo>
                  <a:cubicBezTo>
                    <a:pt x="60232" y="609981"/>
                    <a:pt x="58821" y="614934"/>
                    <a:pt x="58970" y="620035"/>
                  </a:cubicBezTo>
                  <a:cubicBezTo>
                    <a:pt x="59044" y="625062"/>
                    <a:pt x="60603" y="629867"/>
                    <a:pt x="63497" y="634303"/>
                  </a:cubicBezTo>
                  <a:cubicBezTo>
                    <a:pt x="64685" y="636077"/>
                    <a:pt x="65947" y="637778"/>
                    <a:pt x="67283" y="639404"/>
                  </a:cubicBezTo>
                  <a:cubicBezTo>
                    <a:pt x="68619" y="641031"/>
                    <a:pt x="70178" y="642509"/>
                    <a:pt x="71959" y="643914"/>
                  </a:cubicBezTo>
                  <a:lnTo>
                    <a:pt x="87769" y="633638"/>
                  </a:lnTo>
                  <a:lnTo>
                    <a:pt x="86210" y="622992"/>
                  </a:lnTo>
                  <a:lnTo>
                    <a:pt x="87695" y="622031"/>
                  </a:lnTo>
                  <a:lnTo>
                    <a:pt x="103579" y="646279"/>
                  </a:lnTo>
                  <a:lnTo>
                    <a:pt x="102094" y="647241"/>
                  </a:lnTo>
                  <a:lnTo>
                    <a:pt x="93855" y="643470"/>
                  </a:lnTo>
                  <a:lnTo>
                    <a:pt x="79233" y="652933"/>
                  </a:lnTo>
                  <a:cubicBezTo>
                    <a:pt x="76412" y="652120"/>
                    <a:pt x="73592" y="650789"/>
                    <a:pt x="70771" y="649015"/>
                  </a:cubicBezTo>
                  <a:cubicBezTo>
                    <a:pt x="67951" y="647241"/>
                    <a:pt x="65279" y="645023"/>
                    <a:pt x="62829" y="642657"/>
                  </a:cubicBezTo>
                  <a:cubicBezTo>
                    <a:pt x="60306" y="640291"/>
                    <a:pt x="58228" y="637704"/>
                    <a:pt x="56520" y="635116"/>
                  </a:cubicBezTo>
                  <a:cubicBezTo>
                    <a:pt x="53626" y="630681"/>
                    <a:pt x="51696" y="626171"/>
                    <a:pt x="50731" y="621440"/>
                  </a:cubicBezTo>
                  <a:cubicBezTo>
                    <a:pt x="49766" y="616708"/>
                    <a:pt x="49692" y="612125"/>
                    <a:pt x="50582" y="607615"/>
                  </a:cubicBezTo>
                  <a:cubicBezTo>
                    <a:pt x="51473" y="603105"/>
                    <a:pt x="53180" y="598892"/>
                    <a:pt x="55778" y="594973"/>
                  </a:cubicBezTo>
                  <a:cubicBezTo>
                    <a:pt x="58376" y="591055"/>
                    <a:pt x="61865" y="587728"/>
                    <a:pt x="66170" y="584919"/>
                  </a:cubicBezTo>
                  <a:cubicBezTo>
                    <a:pt x="70920" y="581814"/>
                    <a:pt x="75819" y="579892"/>
                    <a:pt x="81014" y="579005"/>
                  </a:cubicBezTo>
                  <a:cubicBezTo>
                    <a:pt x="86136" y="578192"/>
                    <a:pt x="91257" y="578266"/>
                    <a:pt x="96230" y="579448"/>
                  </a:cubicBezTo>
                  <a:cubicBezTo>
                    <a:pt x="101203" y="580557"/>
                    <a:pt x="105805" y="582627"/>
                    <a:pt x="110036" y="585511"/>
                  </a:cubicBezTo>
                  <a:cubicBezTo>
                    <a:pt x="114267" y="588468"/>
                    <a:pt x="117904" y="592164"/>
                    <a:pt x="120873" y="596674"/>
                  </a:cubicBezTo>
                  <a:cubicBezTo>
                    <a:pt x="123025" y="599927"/>
                    <a:pt x="124658" y="602810"/>
                    <a:pt x="125697" y="605323"/>
                  </a:cubicBezTo>
                  <a:cubicBezTo>
                    <a:pt x="126811" y="607837"/>
                    <a:pt x="127627" y="610203"/>
                    <a:pt x="128147" y="612494"/>
                  </a:cubicBezTo>
                  <a:moveTo>
                    <a:pt x="602142" y="738763"/>
                  </a:moveTo>
                  <a:lnTo>
                    <a:pt x="602142" y="738763"/>
                  </a:lnTo>
                  <a:lnTo>
                    <a:pt x="594497" y="702834"/>
                  </a:lnTo>
                  <a:lnTo>
                    <a:pt x="613276" y="715328"/>
                  </a:lnTo>
                  <a:cubicBezTo>
                    <a:pt x="606967" y="723534"/>
                    <a:pt x="603775" y="731740"/>
                    <a:pt x="602142" y="738763"/>
                  </a:cubicBezTo>
                  <a:moveTo>
                    <a:pt x="651798" y="727526"/>
                  </a:moveTo>
                  <a:lnTo>
                    <a:pt x="625004" y="709858"/>
                  </a:lnTo>
                  <a:lnTo>
                    <a:pt x="625004" y="709858"/>
                  </a:lnTo>
                  <a:cubicBezTo>
                    <a:pt x="627379" y="707640"/>
                    <a:pt x="630051" y="705348"/>
                    <a:pt x="633094" y="703130"/>
                  </a:cubicBezTo>
                  <a:lnTo>
                    <a:pt x="628566" y="700173"/>
                  </a:lnTo>
                  <a:cubicBezTo>
                    <a:pt x="625597" y="702465"/>
                    <a:pt x="622999" y="704683"/>
                    <a:pt x="620624" y="706974"/>
                  </a:cubicBezTo>
                  <a:lnTo>
                    <a:pt x="620624" y="706974"/>
                  </a:lnTo>
                  <a:lnTo>
                    <a:pt x="590489" y="687162"/>
                  </a:lnTo>
                  <a:lnTo>
                    <a:pt x="585442" y="690562"/>
                  </a:lnTo>
                  <a:lnTo>
                    <a:pt x="600064" y="762716"/>
                  </a:lnTo>
                  <a:lnTo>
                    <a:pt x="596353" y="769591"/>
                  </a:lnTo>
                  <a:lnTo>
                    <a:pt x="597318" y="771070"/>
                  </a:lnTo>
                  <a:lnTo>
                    <a:pt x="617136" y="757689"/>
                  </a:lnTo>
                  <a:lnTo>
                    <a:pt x="616171" y="756211"/>
                  </a:lnTo>
                  <a:lnTo>
                    <a:pt x="606522" y="758280"/>
                  </a:lnTo>
                  <a:cubicBezTo>
                    <a:pt x="605779" y="754880"/>
                    <a:pt x="602811" y="736989"/>
                    <a:pt x="617507" y="717990"/>
                  </a:cubicBezTo>
                  <a:lnTo>
                    <a:pt x="641927" y="734254"/>
                  </a:lnTo>
                  <a:lnTo>
                    <a:pt x="636063" y="742903"/>
                  </a:lnTo>
                  <a:lnTo>
                    <a:pt x="637028" y="744382"/>
                  </a:lnTo>
                  <a:lnTo>
                    <a:pt x="661225" y="728044"/>
                  </a:lnTo>
                  <a:lnTo>
                    <a:pt x="660260" y="726565"/>
                  </a:lnTo>
                  <a:lnTo>
                    <a:pt x="651873" y="727379"/>
                  </a:lnTo>
                  <a:close/>
                  <a:moveTo>
                    <a:pt x="103207" y="181420"/>
                  </a:moveTo>
                  <a:lnTo>
                    <a:pt x="81386" y="175727"/>
                  </a:lnTo>
                  <a:lnTo>
                    <a:pt x="100313" y="207220"/>
                  </a:lnTo>
                  <a:lnTo>
                    <a:pt x="100313" y="207220"/>
                  </a:lnTo>
                  <a:cubicBezTo>
                    <a:pt x="99496" y="199976"/>
                    <a:pt x="99942" y="191252"/>
                    <a:pt x="103133" y="181420"/>
                  </a:cubicBezTo>
                  <a:moveTo>
                    <a:pt x="106176" y="230582"/>
                  </a:moveTo>
                  <a:lnTo>
                    <a:pt x="68767" y="167078"/>
                  </a:lnTo>
                  <a:lnTo>
                    <a:pt x="72404" y="162198"/>
                  </a:lnTo>
                  <a:lnTo>
                    <a:pt x="107364" y="171144"/>
                  </a:lnTo>
                  <a:lnTo>
                    <a:pt x="107364" y="171144"/>
                  </a:lnTo>
                  <a:cubicBezTo>
                    <a:pt x="108848" y="168186"/>
                    <a:pt x="110556" y="165229"/>
                    <a:pt x="112634" y="162124"/>
                  </a:cubicBezTo>
                  <a:lnTo>
                    <a:pt x="117904" y="163455"/>
                  </a:lnTo>
                  <a:cubicBezTo>
                    <a:pt x="115826" y="166486"/>
                    <a:pt x="113970" y="169517"/>
                    <a:pt x="112485" y="172400"/>
                  </a:cubicBezTo>
                  <a:lnTo>
                    <a:pt x="112485" y="172400"/>
                  </a:lnTo>
                  <a:lnTo>
                    <a:pt x="143585" y="180385"/>
                  </a:lnTo>
                  <a:lnTo>
                    <a:pt x="151230" y="176836"/>
                  </a:lnTo>
                  <a:lnTo>
                    <a:pt x="152641" y="177871"/>
                  </a:lnTo>
                  <a:lnTo>
                    <a:pt x="135050" y="201158"/>
                  </a:lnTo>
                  <a:lnTo>
                    <a:pt x="133639" y="200123"/>
                  </a:lnTo>
                  <a:lnTo>
                    <a:pt x="136386" y="190069"/>
                  </a:lnTo>
                  <a:lnTo>
                    <a:pt x="108032" y="182602"/>
                  </a:lnTo>
                  <a:lnTo>
                    <a:pt x="108032" y="182602"/>
                  </a:lnTo>
                  <a:cubicBezTo>
                    <a:pt x="100387" y="205298"/>
                    <a:pt x="108997" y="221267"/>
                    <a:pt x="110853" y="224224"/>
                  </a:cubicBezTo>
                  <a:lnTo>
                    <a:pt x="119314" y="219197"/>
                  </a:lnTo>
                  <a:lnTo>
                    <a:pt x="120724" y="220232"/>
                  </a:lnTo>
                  <a:lnTo>
                    <a:pt x="106325" y="239305"/>
                  </a:lnTo>
                  <a:lnTo>
                    <a:pt x="104915" y="238270"/>
                  </a:lnTo>
                  <a:lnTo>
                    <a:pt x="106176" y="230508"/>
                  </a:lnTo>
                  <a:close/>
                  <a:moveTo>
                    <a:pt x="641036" y="168408"/>
                  </a:moveTo>
                  <a:lnTo>
                    <a:pt x="638067" y="158650"/>
                  </a:lnTo>
                  <a:lnTo>
                    <a:pt x="681785" y="138393"/>
                  </a:lnTo>
                  <a:lnTo>
                    <a:pt x="682230" y="138911"/>
                  </a:lnTo>
                  <a:lnTo>
                    <a:pt x="655064" y="187999"/>
                  </a:lnTo>
                  <a:lnTo>
                    <a:pt x="658108" y="191474"/>
                  </a:lnTo>
                  <a:lnTo>
                    <a:pt x="710510" y="171291"/>
                  </a:lnTo>
                  <a:lnTo>
                    <a:pt x="710955" y="171809"/>
                  </a:lnTo>
                  <a:lnTo>
                    <a:pt x="684680" y="212248"/>
                  </a:lnTo>
                  <a:lnTo>
                    <a:pt x="675476" y="207886"/>
                  </a:lnTo>
                  <a:lnTo>
                    <a:pt x="674140" y="208995"/>
                  </a:lnTo>
                  <a:lnTo>
                    <a:pt x="693587" y="231247"/>
                  </a:lnTo>
                  <a:lnTo>
                    <a:pt x="694923" y="230138"/>
                  </a:lnTo>
                  <a:lnTo>
                    <a:pt x="692473" y="221193"/>
                  </a:lnTo>
                  <a:lnTo>
                    <a:pt x="729882" y="161829"/>
                  </a:lnTo>
                  <a:lnTo>
                    <a:pt x="726988" y="158502"/>
                  </a:lnTo>
                  <a:lnTo>
                    <a:pt x="674066" y="177871"/>
                  </a:lnTo>
                  <a:lnTo>
                    <a:pt x="673546" y="177280"/>
                  </a:lnTo>
                  <a:lnTo>
                    <a:pt x="700341" y="127970"/>
                  </a:lnTo>
                  <a:lnTo>
                    <a:pt x="697372" y="124569"/>
                  </a:lnTo>
                  <a:lnTo>
                    <a:pt x="632871" y="153105"/>
                  </a:lnTo>
                  <a:lnTo>
                    <a:pt x="625078" y="150148"/>
                  </a:lnTo>
                  <a:lnTo>
                    <a:pt x="623742" y="151331"/>
                  </a:lnTo>
                  <a:lnTo>
                    <a:pt x="639774" y="169739"/>
                  </a:lnTo>
                  <a:lnTo>
                    <a:pt x="641110" y="168556"/>
                  </a:lnTo>
                  <a:close/>
                  <a:moveTo>
                    <a:pt x="569113" y="116437"/>
                  </a:moveTo>
                  <a:lnTo>
                    <a:pt x="542912" y="103056"/>
                  </a:lnTo>
                  <a:lnTo>
                    <a:pt x="543728" y="101503"/>
                  </a:lnTo>
                  <a:lnTo>
                    <a:pt x="553748" y="101725"/>
                  </a:lnTo>
                  <a:lnTo>
                    <a:pt x="581360" y="48275"/>
                  </a:lnTo>
                  <a:lnTo>
                    <a:pt x="575348" y="40291"/>
                  </a:lnTo>
                  <a:lnTo>
                    <a:pt x="576164" y="38738"/>
                  </a:lnTo>
                  <a:lnTo>
                    <a:pt x="602291" y="52119"/>
                  </a:lnTo>
                  <a:lnTo>
                    <a:pt x="601475" y="53672"/>
                  </a:lnTo>
                  <a:lnTo>
                    <a:pt x="591528" y="53524"/>
                  </a:lnTo>
                  <a:lnTo>
                    <a:pt x="563917" y="106974"/>
                  </a:lnTo>
                  <a:lnTo>
                    <a:pt x="569855" y="114958"/>
                  </a:lnTo>
                  <a:lnTo>
                    <a:pt x="569039" y="116511"/>
                  </a:lnTo>
                  <a:close/>
                  <a:moveTo>
                    <a:pt x="478782" y="54781"/>
                  </a:moveTo>
                  <a:lnTo>
                    <a:pt x="477000" y="54559"/>
                  </a:lnTo>
                  <a:lnTo>
                    <a:pt x="466609" y="72154"/>
                  </a:lnTo>
                  <a:lnTo>
                    <a:pt x="440705" y="68605"/>
                  </a:lnTo>
                  <a:lnTo>
                    <a:pt x="449018" y="8945"/>
                  </a:lnTo>
                  <a:lnTo>
                    <a:pt x="459558" y="5988"/>
                  </a:lnTo>
                  <a:lnTo>
                    <a:pt x="459780" y="4214"/>
                  </a:lnTo>
                  <a:lnTo>
                    <a:pt x="429571" y="0"/>
                  </a:lnTo>
                  <a:lnTo>
                    <a:pt x="429349" y="1774"/>
                  </a:lnTo>
                  <a:lnTo>
                    <a:pt x="437587" y="7319"/>
                  </a:lnTo>
                  <a:lnTo>
                    <a:pt x="429274" y="66905"/>
                  </a:lnTo>
                  <a:lnTo>
                    <a:pt x="419848" y="70010"/>
                  </a:lnTo>
                  <a:lnTo>
                    <a:pt x="419625" y="71784"/>
                  </a:lnTo>
                  <a:lnTo>
                    <a:pt x="475293" y="79473"/>
                  </a:lnTo>
                  <a:lnTo>
                    <a:pt x="478708" y="54781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 114">
              <a:extLst>
                <a:ext uri="{FF2B5EF4-FFF2-40B4-BE49-F238E27FC236}">
                  <a16:creationId xmlns:a16="http://schemas.microsoft.com/office/drawing/2014/main" id="{F34609BC-D18F-C5CB-5004-43285589F06C}"/>
                </a:ext>
              </a:extLst>
            </p:cNvPr>
            <p:cNvSpPr/>
            <p:nvPr/>
          </p:nvSpPr>
          <p:spPr>
            <a:xfrm>
              <a:off x="1139771" y="1143024"/>
              <a:ext cx="259042" cy="239157"/>
            </a:xfrm>
            <a:custGeom>
              <a:avLst/>
              <a:gdLst>
                <a:gd name="connsiteX0" fmla="*/ 85432 w 259042"/>
                <a:gd name="connsiteY0" fmla="*/ 86792 h 239157"/>
                <a:gd name="connsiteX1" fmla="*/ 257855 w 259042"/>
                <a:gd name="connsiteY1" fmla="*/ 10572 h 239157"/>
                <a:gd name="connsiteX2" fmla="*/ 259042 w 259042"/>
                <a:gd name="connsiteY2" fmla="*/ 0 h 239157"/>
                <a:gd name="connsiteX3" fmla="*/ 0 w 259042"/>
                <a:gd name="connsiteY3" fmla="*/ 239157 h 239157"/>
                <a:gd name="connsiteX4" fmla="*/ 10614 w 259042"/>
                <a:gd name="connsiteY4" fmla="*/ 239157 h 239157"/>
                <a:gd name="connsiteX5" fmla="*/ 85432 w 259042"/>
                <a:gd name="connsiteY5" fmla="*/ 86866 h 239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9042" h="239157">
                  <a:moveTo>
                    <a:pt x="85432" y="86792"/>
                  </a:moveTo>
                  <a:cubicBezTo>
                    <a:pt x="131896" y="40513"/>
                    <a:pt x="192686" y="13751"/>
                    <a:pt x="257855" y="10572"/>
                  </a:cubicBezTo>
                  <a:cubicBezTo>
                    <a:pt x="258300" y="7393"/>
                    <a:pt x="258671" y="3918"/>
                    <a:pt x="259042" y="0"/>
                  </a:cubicBezTo>
                  <a:cubicBezTo>
                    <a:pt x="124771" y="5766"/>
                    <a:pt x="15661" y="108157"/>
                    <a:pt x="0" y="239157"/>
                  </a:cubicBezTo>
                  <a:lnTo>
                    <a:pt x="10614" y="239157"/>
                  </a:lnTo>
                  <a:cubicBezTo>
                    <a:pt x="17740" y="181641"/>
                    <a:pt x="43644" y="128487"/>
                    <a:pt x="85432" y="8686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 115">
              <a:extLst>
                <a:ext uri="{FF2B5EF4-FFF2-40B4-BE49-F238E27FC236}">
                  <a16:creationId xmlns:a16="http://schemas.microsoft.com/office/drawing/2014/main" id="{73D01B31-CBC2-DEF6-2D0F-D5201519B452}"/>
                </a:ext>
              </a:extLst>
            </p:cNvPr>
            <p:cNvSpPr/>
            <p:nvPr/>
          </p:nvSpPr>
          <p:spPr>
            <a:xfrm>
              <a:off x="1137767" y="1394749"/>
              <a:ext cx="91073" cy="27501"/>
            </a:xfrm>
            <a:custGeom>
              <a:avLst/>
              <a:gdLst>
                <a:gd name="connsiteX0" fmla="*/ 91073 w 91073"/>
                <a:gd name="connsiteY0" fmla="*/ 0 h 27501"/>
                <a:gd name="connsiteX1" fmla="*/ 742 w 91073"/>
                <a:gd name="connsiteY1" fmla="*/ 0 h 27501"/>
                <a:gd name="connsiteX2" fmla="*/ 0 w 91073"/>
                <a:gd name="connsiteY2" fmla="*/ 19961 h 27501"/>
                <a:gd name="connsiteX3" fmla="*/ 74 w 91073"/>
                <a:gd name="connsiteY3" fmla="*/ 27501 h 27501"/>
                <a:gd name="connsiteX4" fmla="*/ 90999 w 91073"/>
                <a:gd name="connsiteY4" fmla="*/ 27501 h 27501"/>
                <a:gd name="connsiteX5" fmla="*/ 90999 w 91073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073" h="27501">
                  <a:moveTo>
                    <a:pt x="91073" y="0"/>
                  </a:moveTo>
                  <a:lnTo>
                    <a:pt x="742" y="0"/>
                  </a:lnTo>
                  <a:cubicBezTo>
                    <a:pt x="297" y="6580"/>
                    <a:pt x="0" y="13233"/>
                    <a:pt x="0" y="19961"/>
                  </a:cubicBezTo>
                  <a:cubicBezTo>
                    <a:pt x="0" y="22474"/>
                    <a:pt x="0" y="24988"/>
                    <a:pt x="74" y="27501"/>
                  </a:cubicBezTo>
                  <a:lnTo>
                    <a:pt x="90999" y="27501"/>
                  </a:lnTo>
                  <a:lnTo>
                    <a:pt x="90999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 116">
              <a:extLst>
                <a:ext uri="{FF2B5EF4-FFF2-40B4-BE49-F238E27FC236}">
                  <a16:creationId xmlns:a16="http://schemas.microsoft.com/office/drawing/2014/main" id="{FEE8ED61-33F9-957E-702A-A3650B3D37D2}"/>
                </a:ext>
              </a:extLst>
            </p:cNvPr>
            <p:cNvSpPr/>
            <p:nvPr/>
          </p:nvSpPr>
          <p:spPr>
            <a:xfrm>
              <a:off x="1360514" y="1142728"/>
              <a:ext cx="100796" cy="82725"/>
            </a:xfrm>
            <a:custGeom>
              <a:avLst/>
              <a:gdLst>
                <a:gd name="connsiteX0" fmla="*/ 0 w 100796"/>
                <a:gd name="connsiteY0" fmla="*/ 82726 h 82725"/>
                <a:gd name="connsiteX1" fmla="*/ 24791 w 100796"/>
                <a:gd name="connsiteY1" fmla="*/ 73706 h 82725"/>
                <a:gd name="connsiteX2" fmla="*/ 76006 w 100796"/>
                <a:gd name="connsiteY2" fmla="*/ 73706 h 82725"/>
                <a:gd name="connsiteX3" fmla="*/ 100796 w 100796"/>
                <a:gd name="connsiteY3" fmla="*/ 82726 h 82725"/>
                <a:gd name="connsiteX4" fmla="*/ 63684 w 100796"/>
                <a:gd name="connsiteY4" fmla="*/ 45096 h 82725"/>
                <a:gd name="connsiteX5" fmla="*/ 51289 w 100796"/>
                <a:gd name="connsiteY5" fmla="*/ 0 h 82725"/>
                <a:gd name="connsiteX6" fmla="*/ 50250 w 100796"/>
                <a:gd name="connsiteY6" fmla="*/ 0 h 82725"/>
                <a:gd name="connsiteX7" fmla="*/ 49508 w 100796"/>
                <a:gd name="connsiteY7" fmla="*/ 0 h 82725"/>
                <a:gd name="connsiteX8" fmla="*/ 37112 w 100796"/>
                <a:gd name="connsiteY8" fmla="*/ 45096 h 82725"/>
                <a:gd name="connsiteX9" fmla="*/ 0 w 100796"/>
                <a:gd name="connsiteY9" fmla="*/ 82726 h 8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0796" h="82725">
                  <a:moveTo>
                    <a:pt x="0" y="82726"/>
                  </a:moveTo>
                  <a:lnTo>
                    <a:pt x="24791" y="73706"/>
                  </a:lnTo>
                  <a:lnTo>
                    <a:pt x="76006" y="73706"/>
                  </a:lnTo>
                  <a:lnTo>
                    <a:pt x="100796" y="82726"/>
                  </a:lnTo>
                  <a:cubicBezTo>
                    <a:pt x="95601" y="59364"/>
                    <a:pt x="78455" y="58477"/>
                    <a:pt x="63684" y="45096"/>
                  </a:cubicBezTo>
                  <a:cubicBezTo>
                    <a:pt x="56113" y="38295"/>
                    <a:pt x="52773" y="17965"/>
                    <a:pt x="51289" y="0"/>
                  </a:cubicBezTo>
                  <a:cubicBezTo>
                    <a:pt x="50918" y="0"/>
                    <a:pt x="50621" y="0"/>
                    <a:pt x="50250" y="0"/>
                  </a:cubicBezTo>
                  <a:cubicBezTo>
                    <a:pt x="50027" y="0"/>
                    <a:pt x="49730" y="0"/>
                    <a:pt x="49508" y="0"/>
                  </a:cubicBezTo>
                  <a:cubicBezTo>
                    <a:pt x="48023" y="17965"/>
                    <a:pt x="44683" y="38221"/>
                    <a:pt x="37112" y="45096"/>
                  </a:cubicBezTo>
                  <a:cubicBezTo>
                    <a:pt x="22341" y="58477"/>
                    <a:pt x="5196" y="59364"/>
                    <a:pt x="0" y="8272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 117">
              <a:extLst>
                <a:ext uri="{FF2B5EF4-FFF2-40B4-BE49-F238E27FC236}">
                  <a16:creationId xmlns:a16="http://schemas.microsoft.com/office/drawing/2014/main" id="{36B42585-4785-BA91-4A62-95715272756A}"/>
                </a:ext>
              </a:extLst>
            </p:cNvPr>
            <p:cNvSpPr/>
            <p:nvPr/>
          </p:nvSpPr>
          <p:spPr>
            <a:xfrm>
              <a:off x="1423011" y="1143024"/>
              <a:ext cx="258819" cy="239083"/>
            </a:xfrm>
            <a:custGeom>
              <a:avLst/>
              <a:gdLst>
                <a:gd name="connsiteX0" fmla="*/ 173388 w 258819"/>
                <a:gd name="connsiteY0" fmla="*/ 86792 h 239083"/>
                <a:gd name="connsiteX1" fmla="*/ 248206 w 258819"/>
                <a:gd name="connsiteY1" fmla="*/ 239083 h 239083"/>
                <a:gd name="connsiteX2" fmla="*/ 258820 w 258819"/>
                <a:gd name="connsiteY2" fmla="*/ 239083 h 239083"/>
                <a:gd name="connsiteX3" fmla="*/ 0 w 258819"/>
                <a:gd name="connsiteY3" fmla="*/ 0 h 239083"/>
                <a:gd name="connsiteX4" fmla="*/ 1188 w 258819"/>
                <a:gd name="connsiteY4" fmla="*/ 10572 h 239083"/>
                <a:gd name="connsiteX5" fmla="*/ 173313 w 258819"/>
                <a:gd name="connsiteY5" fmla="*/ 86792 h 239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8819" h="239083">
                  <a:moveTo>
                    <a:pt x="173388" y="86792"/>
                  </a:moveTo>
                  <a:cubicBezTo>
                    <a:pt x="215176" y="128413"/>
                    <a:pt x="241080" y="181567"/>
                    <a:pt x="248206" y="239083"/>
                  </a:cubicBezTo>
                  <a:lnTo>
                    <a:pt x="258820" y="239083"/>
                  </a:lnTo>
                  <a:cubicBezTo>
                    <a:pt x="243158" y="108231"/>
                    <a:pt x="134197" y="5914"/>
                    <a:pt x="0" y="0"/>
                  </a:cubicBezTo>
                  <a:cubicBezTo>
                    <a:pt x="371" y="3918"/>
                    <a:pt x="742" y="7467"/>
                    <a:pt x="1188" y="10572"/>
                  </a:cubicBezTo>
                  <a:cubicBezTo>
                    <a:pt x="66208" y="13825"/>
                    <a:pt x="126923" y="40587"/>
                    <a:pt x="173313" y="86792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 118">
              <a:extLst>
                <a:ext uri="{FF2B5EF4-FFF2-40B4-BE49-F238E27FC236}">
                  <a16:creationId xmlns:a16="http://schemas.microsoft.com/office/drawing/2014/main" id="{5F2DBB9C-392C-8766-580B-6E88E258FCC3}"/>
                </a:ext>
              </a:extLst>
            </p:cNvPr>
            <p:cNvSpPr/>
            <p:nvPr/>
          </p:nvSpPr>
          <p:spPr>
            <a:xfrm>
              <a:off x="1288368" y="1387652"/>
              <a:ext cx="245162" cy="134475"/>
            </a:xfrm>
            <a:custGeom>
              <a:avLst/>
              <a:gdLst>
                <a:gd name="connsiteX0" fmla="*/ 185857 w 245162"/>
                <a:gd name="connsiteY0" fmla="*/ 64835 h 134475"/>
                <a:gd name="connsiteX1" fmla="*/ 194838 w 245162"/>
                <a:gd name="connsiteY1" fmla="*/ 52267 h 134475"/>
                <a:gd name="connsiteX2" fmla="*/ 196620 w 245162"/>
                <a:gd name="connsiteY2" fmla="*/ 51676 h 134475"/>
                <a:gd name="connsiteX3" fmla="*/ 198476 w 245162"/>
                <a:gd name="connsiteY3" fmla="*/ 52267 h 134475"/>
                <a:gd name="connsiteX4" fmla="*/ 207234 w 245162"/>
                <a:gd name="connsiteY4" fmla="*/ 64835 h 134475"/>
                <a:gd name="connsiteX5" fmla="*/ 207234 w 245162"/>
                <a:gd name="connsiteY5" fmla="*/ 118507 h 134475"/>
                <a:gd name="connsiteX6" fmla="*/ 185857 w 245162"/>
                <a:gd name="connsiteY6" fmla="*/ 118507 h 134475"/>
                <a:gd name="connsiteX7" fmla="*/ 185857 w 245162"/>
                <a:gd name="connsiteY7" fmla="*/ 64835 h 134475"/>
                <a:gd name="connsiteX8" fmla="*/ 148448 w 245162"/>
                <a:gd name="connsiteY8" fmla="*/ 119024 h 134475"/>
                <a:gd name="connsiteX9" fmla="*/ 96863 w 245162"/>
                <a:gd name="connsiteY9" fmla="*/ 119024 h 134475"/>
                <a:gd name="connsiteX10" fmla="*/ 96863 w 245162"/>
                <a:gd name="connsiteY10" fmla="*/ 62100 h 134475"/>
                <a:gd name="connsiteX11" fmla="*/ 121208 w 245162"/>
                <a:gd name="connsiteY11" fmla="*/ 27279 h 134475"/>
                <a:gd name="connsiteX12" fmla="*/ 122841 w 245162"/>
                <a:gd name="connsiteY12" fmla="*/ 26836 h 134475"/>
                <a:gd name="connsiteX13" fmla="*/ 124474 w 245162"/>
                <a:gd name="connsiteY13" fmla="*/ 27353 h 134475"/>
                <a:gd name="connsiteX14" fmla="*/ 148523 w 245162"/>
                <a:gd name="connsiteY14" fmla="*/ 62026 h 134475"/>
                <a:gd name="connsiteX15" fmla="*/ 148523 w 245162"/>
                <a:gd name="connsiteY15" fmla="*/ 118950 h 134475"/>
                <a:gd name="connsiteX16" fmla="*/ 59305 w 245162"/>
                <a:gd name="connsiteY16" fmla="*/ 118507 h 134475"/>
                <a:gd name="connsiteX17" fmla="*/ 37929 w 245162"/>
                <a:gd name="connsiteY17" fmla="*/ 118507 h 134475"/>
                <a:gd name="connsiteX18" fmla="*/ 37929 w 245162"/>
                <a:gd name="connsiteY18" fmla="*/ 64835 h 134475"/>
                <a:gd name="connsiteX19" fmla="*/ 46984 w 245162"/>
                <a:gd name="connsiteY19" fmla="*/ 52267 h 134475"/>
                <a:gd name="connsiteX20" fmla="*/ 48840 w 245162"/>
                <a:gd name="connsiteY20" fmla="*/ 51676 h 134475"/>
                <a:gd name="connsiteX21" fmla="*/ 50621 w 245162"/>
                <a:gd name="connsiteY21" fmla="*/ 52267 h 134475"/>
                <a:gd name="connsiteX22" fmla="*/ 59379 w 245162"/>
                <a:gd name="connsiteY22" fmla="*/ 64835 h 134475"/>
                <a:gd name="connsiteX23" fmla="*/ 59379 w 245162"/>
                <a:gd name="connsiteY23" fmla="*/ 118507 h 134475"/>
                <a:gd name="connsiteX24" fmla="*/ 122544 w 245162"/>
                <a:gd name="connsiteY24" fmla="*/ 0 h 134475"/>
                <a:gd name="connsiteX25" fmla="*/ 83651 w 245162"/>
                <a:gd name="connsiteY25" fmla="*/ 27132 h 134475"/>
                <a:gd name="connsiteX26" fmla="*/ 0 w 245162"/>
                <a:gd name="connsiteY26" fmla="*/ 27132 h 134475"/>
                <a:gd name="connsiteX27" fmla="*/ 0 w 245162"/>
                <a:gd name="connsiteY27" fmla="*/ 134475 h 134475"/>
                <a:gd name="connsiteX28" fmla="*/ 245163 w 245162"/>
                <a:gd name="connsiteY28" fmla="*/ 134475 h 134475"/>
                <a:gd name="connsiteX29" fmla="*/ 245163 w 245162"/>
                <a:gd name="connsiteY29" fmla="*/ 27132 h 134475"/>
                <a:gd name="connsiteX30" fmla="*/ 161586 w 245162"/>
                <a:gd name="connsiteY30" fmla="*/ 27132 h 134475"/>
                <a:gd name="connsiteX31" fmla="*/ 122544 w 245162"/>
                <a:gd name="connsiteY31" fmla="*/ 0 h 13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45162" h="134475">
                  <a:moveTo>
                    <a:pt x="185857" y="64835"/>
                  </a:moveTo>
                  <a:cubicBezTo>
                    <a:pt x="185857" y="57146"/>
                    <a:pt x="191721" y="53228"/>
                    <a:pt x="194838" y="52267"/>
                  </a:cubicBezTo>
                  <a:lnTo>
                    <a:pt x="196620" y="51676"/>
                  </a:lnTo>
                  <a:lnTo>
                    <a:pt x="198476" y="52267"/>
                  </a:lnTo>
                  <a:cubicBezTo>
                    <a:pt x="201741" y="53524"/>
                    <a:pt x="207234" y="57442"/>
                    <a:pt x="207234" y="64835"/>
                  </a:cubicBezTo>
                  <a:lnTo>
                    <a:pt x="207234" y="118507"/>
                  </a:lnTo>
                  <a:lnTo>
                    <a:pt x="185857" y="118507"/>
                  </a:lnTo>
                  <a:lnTo>
                    <a:pt x="185857" y="64835"/>
                  </a:lnTo>
                  <a:close/>
                  <a:moveTo>
                    <a:pt x="148448" y="119024"/>
                  </a:moveTo>
                  <a:lnTo>
                    <a:pt x="96863" y="119024"/>
                  </a:lnTo>
                  <a:lnTo>
                    <a:pt x="96863" y="62100"/>
                  </a:lnTo>
                  <a:cubicBezTo>
                    <a:pt x="96863" y="40513"/>
                    <a:pt x="112747" y="29941"/>
                    <a:pt x="121208" y="27279"/>
                  </a:cubicBezTo>
                  <a:lnTo>
                    <a:pt x="122841" y="26836"/>
                  </a:lnTo>
                  <a:lnTo>
                    <a:pt x="124474" y="27353"/>
                  </a:lnTo>
                  <a:cubicBezTo>
                    <a:pt x="125365" y="27649"/>
                    <a:pt x="148523" y="36447"/>
                    <a:pt x="148523" y="62026"/>
                  </a:cubicBezTo>
                  <a:lnTo>
                    <a:pt x="148523" y="118950"/>
                  </a:lnTo>
                  <a:close/>
                  <a:moveTo>
                    <a:pt x="59305" y="118507"/>
                  </a:moveTo>
                  <a:lnTo>
                    <a:pt x="37929" y="118507"/>
                  </a:lnTo>
                  <a:lnTo>
                    <a:pt x="37929" y="64835"/>
                  </a:lnTo>
                  <a:cubicBezTo>
                    <a:pt x="37929" y="57146"/>
                    <a:pt x="43867" y="53228"/>
                    <a:pt x="46984" y="52267"/>
                  </a:cubicBezTo>
                  <a:lnTo>
                    <a:pt x="48840" y="51676"/>
                  </a:lnTo>
                  <a:lnTo>
                    <a:pt x="50621" y="52267"/>
                  </a:lnTo>
                  <a:cubicBezTo>
                    <a:pt x="53887" y="53524"/>
                    <a:pt x="59379" y="57442"/>
                    <a:pt x="59379" y="64835"/>
                  </a:cubicBezTo>
                  <a:lnTo>
                    <a:pt x="59379" y="118507"/>
                  </a:lnTo>
                  <a:close/>
                  <a:moveTo>
                    <a:pt x="122544" y="0"/>
                  </a:moveTo>
                  <a:lnTo>
                    <a:pt x="83651" y="27132"/>
                  </a:lnTo>
                  <a:lnTo>
                    <a:pt x="0" y="27132"/>
                  </a:lnTo>
                  <a:lnTo>
                    <a:pt x="0" y="134475"/>
                  </a:lnTo>
                  <a:lnTo>
                    <a:pt x="245163" y="134475"/>
                  </a:lnTo>
                  <a:lnTo>
                    <a:pt x="245163" y="27132"/>
                  </a:lnTo>
                  <a:lnTo>
                    <a:pt x="161586" y="27132"/>
                  </a:lnTo>
                  <a:lnTo>
                    <a:pt x="122544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 119">
              <a:extLst>
                <a:ext uri="{FF2B5EF4-FFF2-40B4-BE49-F238E27FC236}">
                  <a16:creationId xmlns:a16="http://schemas.microsoft.com/office/drawing/2014/main" id="{50E37C66-1354-206C-F4C8-1B759B5E2FA8}"/>
                </a:ext>
              </a:extLst>
            </p:cNvPr>
            <p:cNvSpPr/>
            <p:nvPr/>
          </p:nvSpPr>
          <p:spPr>
            <a:xfrm>
              <a:off x="1354947" y="1223532"/>
              <a:ext cx="111930" cy="140537"/>
            </a:xfrm>
            <a:custGeom>
              <a:avLst/>
              <a:gdLst>
                <a:gd name="connsiteX0" fmla="*/ 66876 w 111930"/>
                <a:gd name="connsiteY0" fmla="*/ 87457 h 140537"/>
                <a:gd name="connsiteX1" fmla="*/ 45128 w 111930"/>
                <a:gd name="connsiteY1" fmla="*/ 87457 h 140537"/>
                <a:gd name="connsiteX2" fmla="*/ 45128 w 111930"/>
                <a:gd name="connsiteY2" fmla="*/ 24322 h 140537"/>
                <a:gd name="connsiteX3" fmla="*/ 54258 w 111930"/>
                <a:gd name="connsiteY3" fmla="*/ 11533 h 140537"/>
                <a:gd name="connsiteX4" fmla="*/ 56113 w 111930"/>
                <a:gd name="connsiteY4" fmla="*/ 10941 h 140537"/>
                <a:gd name="connsiteX5" fmla="*/ 57969 w 111930"/>
                <a:gd name="connsiteY5" fmla="*/ 11533 h 140537"/>
                <a:gd name="connsiteX6" fmla="*/ 66876 w 111930"/>
                <a:gd name="connsiteY6" fmla="*/ 24248 h 140537"/>
                <a:gd name="connsiteX7" fmla="*/ 66876 w 111930"/>
                <a:gd name="connsiteY7" fmla="*/ 87383 h 140537"/>
                <a:gd name="connsiteX8" fmla="*/ 25830 w 111930"/>
                <a:gd name="connsiteY8" fmla="*/ 90636 h 140537"/>
                <a:gd name="connsiteX9" fmla="*/ 12915 w 111930"/>
                <a:gd name="connsiteY9" fmla="*/ 95293 h 140537"/>
                <a:gd name="connsiteX10" fmla="*/ 12915 w 111930"/>
                <a:gd name="connsiteY10" fmla="*/ 32233 h 140537"/>
                <a:gd name="connsiteX11" fmla="*/ 19447 w 111930"/>
                <a:gd name="connsiteY11" fmla="*/ 16486 h 140537"/>
                <a:gd name="connsiteX12" fmla="*/ 25830 w 111930"/>
                <a:gd name="connsiteY12" fmla="*/ 27575 h 140537"/>
                <a:gd name="connsiteX13" fmla="*/ 25830 w 111930"/>
                <a:gd name="connsiteY13" fmla="*/ 90636 h 140537"/>
                <a:gd name="connsiteX14" fmla="*/ 86100 w 111930"/>
                <a:gd name="connsiteY14" fmla="*/ 27575 h 140537"/>
                <a:gd name="connsiteX15" fmla="*/ 92483 w 111930"/>
                <a:gd name="connsiteY15" fmla="*/ 16486 h 140537"/>
                <a:gd name="connsiteX16" fmla="*/ 99015 w 111930"/>
                <a:gd name="connsiteY16" fmla="*/ 32233 h 140537"/>
                <a:gd name="connsiteX17" fmla="*/ 99015 w 111930"/>
                <a:gd name="connsiteY17" fmla="*/ 95293 h 140537"/>
                <a:gd name="connsiteX18" fmla="*/ 86100 w 111930"/>
                <a:gd name="connsiteY18" fmla="*/ 90636 h 140537"/>
                <a:gd name="connsiteX19" fmla="*/ 86100 w 111930"/>
                <a:gd name="connsiteY19" fmla="*/ 27575 h 140537"/>
                <a:gd name="connsiteX20" fmla="*/ 98644 w 111930"/>
                <a:gd name="connsiteY20" fmla="*/ 140537 h 140537"/>
                <a:gd name="connsiteX21" fmla="*/ 111930 w 111930"/>
                <a:gd name="connsiteY21" fmla="*/ 140537 h 140537"/>
                <a:gd name="connsiteX22" fmla="*/ 111930 w 111930"/>
                <a:gd name="connsiteY22" fmla="*/ 11015 h 140537"/>
                <a:gd name="connsiteX23" fmla="*/ 81572 w 111930"/>
                <a:gd name="connsiteY23" fmla="*/ 0 h 140537"/>
                <a:gd name="connsiteX24" fmla="*/ 30358 w 111930"/>
                <a:gd name="connsiteY24" fmla="*/ 0 h 140537"/>
                <a:gd name="connsiteX25" fmla="*/ 0 w 111930"/>
                <a:gd name="connsiteY25" fmla="*/ 11015 h 140537"/>
                <a:gd name="connsiteX26" fmla="*/ 0 w 111930"/>
                <a:gd name="connsiteY26" fmla="*/ 140537 h 140537"/>
                <a:gd name="connsiteX27" fmla="*/ 13360 w 111930"/>
                <a:gd name="connsiteY27" fmla="*/ 140537 h 140537"/>
                <a:gd name="connsiteX28" fmla="*/ 43050 w 111930"/>
                <a:gd name="connsiteY28" fmla="*/ 119837 h 140537"/>
                <a:gd name="connsiteX29" fmla="*/ 42085 w 111930"/>
                <a:gd name="connsiteY29" fmla="*/ 114810 h 140537"/>
                <a:gd name="connsiteX30" fmla="*/ 55891 w 111930"/>
                <a:gd name="connsiteY30" fmla="*/ 100986 h 140537"/>
                <a:gd name="connsiteX31" fmla="*/ 69696 w 111930"/>
                <a:gd name="connsiteY31" fmla="*/ 114810 h 140537"/>
                <a:gd name="connsiteX32" fmla="*/ 68732 w 111930"/>
                <a:gd name="connsiteY32" fmla="*/ 119837 h 140537"/>
                <a:gd name="connsiteX33" fmla="*/ 98496 w 111930"/>
                <a:gd name="connsiteY33" fmla="*/ 140537 h 140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1930" h="140537">
                  <a:moveTo>
                    <a:pt x="66876" y="87457"/>
                  </a:moveTo>
                  <a:lnTo>
                    <a:pt x="45128" y="87457"/>
                  </a:lnTo>
                  <a:lnTo>
                    <a:pt x="45128" y="24322"/>
                  </a:lnTo>
                  <a:cubicBezTo>
                    <a:pt x="45128" y="16486"/>
                    <a:pt x="51140" y="12494"/>
                    <a:pt x="54258" y="11533"/>
                  </a:cubicBezTo>
                  <a:lnTo>
                    <a:pt x="56113" y="10941"/>
                  </a:lnTo>
                  <a:lnTo>
                    <a:pt x="57969" y="11533"/>
                  </a:lnTo>
                  <a:cubicBezTo>
                    <a:pt x="61235" y="12790"/>
                    <a:pt x="66876" y="16856"/>
                    <a:pt x="66876" y="24248"/>
                  </a:cubicBezTo>
                  <a:lnTo>
                    <a:pt x="66876" y="87383"/>
                  </a:lnTo>
                  <a:close/>
                  <a:moveTo>
                    <a:pt x="25830" y="90636"/>
                  </a:moveTo>
                  <a:lnTo>
                    <a:pt x="12915" y="95293"/>
                  </a:lnTo>
                  <a:lnTo>
                    <a:pt x="12915" y="32233"/>
                  </a:lnTo>
                  <a:cubicBezTo>
                    <a:pt x="12915" y="19961"/>
                    <a:pt x="19447" y="16486"/>
                    <a:pt x="19447" y="16486"/>
                  </a:cubicBezTo>
                  <a:cubicBezTo>
                    <a:pt x="19447" y="16486"/>
                    <a:pt x="25830" y="20035"/>
                    <a:pt x="25830" y="27575"/>
                  </a:cubicBezTo>
                  <a:lnTo>
                    <a:pt x="25830" y="90636"/>
                  </a:lnTo>
                  <a:close/>
                  <a:moveTo>
                    <a:pt x="86100" y="27575"/>
                  </a:moveTo>
                  <a:cubicBezTo>
                    <a:pt x="86100" y="20108"/>
                    <a:pt x="92483" y="16486"/>
                    <a:pt x="92483" y="16486"/>
                  </a:cubicBezTo>
                  <a:cubicBezTo>
                    <a:pt x="92483" y="16486"/>
                    <a:pt x="99015" y="19961"/>
                    <a:pt x="99015" y="32233"/>
                  </a:cubicBezTo>
                  <a:lnTo>
                    <a:pt x="99015" y="95293"/>
                  </a:lnTo>
                  <a:lnTo>
                    <a:pt x="86100" y="90636"/>
                  </a:lnTo>
                  <a:lnTo>
                    <a:pt x="86100" y="27575"/>
                  </a:lnTo>
                  <a:close/>
                  <a:moveTo>
                    <a:pt x="98644" y="140537"/>
                  </a:moveTo>
                  <a:lnTo>
                    <a:pt x="111930" y="140537"/>
                  </a:lnTo>
                  <a:lnTo>
                    <a:pt x="111930" y="11015"/>
                  </a:lnTo>
                  <a:lnTo>
                    <a:pt x="81572" y="0"/>
                  </a:lnTo>
                  <a:lnTo>
                    <a:pt x="30358" y="0"/>
                  </a:lnTo>
                  <a:lnTo>
                    <a:pt x="0" y="11015"/>
                  </a:lnTo>
                  <a:lnTo>
                    <a:pt x="0" y="140537"/>
                  </a:lnTo>
                  <a:lnTo>
                    <a:pt x="13360" y="140537"/>
                  </a:lnTo>
                  <a:lnTo>
                    <a:pt x="43050" y="119837"/>
                  </a:lnTo>
                  <a:cubicBezTo>
                    <a:pt x="42456" y="118285"/>
                    <a:pt x="42085" y="116585"/>
                    <a:pt x="42085" y="114810"/>
                  </a:cubicBezTo>
                  <a:cubicBezTo>
                    <a:pt x="42085" y="107196"/>
                    <a:pt x="48320" y="100986"/>
                    <a:pt x="55891" y="100986"/>
                  </a:cubicBezTo>
                  <a:cubicBezTo>
                    <a:pt x="63462" y="100986"/>
                    <a:pt x="69696" y="107122"/>
                    <a:pt x="69696" y="114810"/>
                  </a:cubicBezTo>
                  <a:cubicBezTo>
                    <a:pt x="69696" y="116585"/>
                    <a:pt x="69400" y="118285"/>
                    <a:pt x="68732" y="119837"/>
                  </a:cubicBezTo>
                  <a:lnTo>
                    <a:pt x="98496" y="140537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 120">
              <a:extLst>
                <a:ext uri="{FF2B5EF4-FFF2-40B4-BE49-F238E27FC236}">
                  <a16:creationId xmlns:a16="http://schemas.microsoft.com/office/drawing/2014/main" id="{4362918B-BF63-991C-466D-C56E190BE752}"/>
                </a:ext>
              </a:extLst>
            </p:cNvPr>
            <p:cNvSpPr/>
            <p:nvPr/>
          </p:nvSpPr>
          <p:spPr>
            <a:xfrm>
              <a:off x="1138584" y="1435262"/>
              <a:ext cx="90256" cy="67792"/>
            </a:xfrm>
            <a:custGeom>
              <a:avLst/>
              <a:gdLst>
                <a:gd name="connsiteX0" fmla="*/ 90257 w 90256"/>
                <a:gd name="connsiteY0" fmla="*/ 0 h 67792"/>
                <a:gd name="connsiteX1" fmla="*/ 0 w 90256"/>
                <a:gd name="connsiteY1" fmla="*/ 0 h 67792"/>
                <a:gd name="connsiteX2" fmla="*/ 13954 w 90256"/>
                <a:gd name="connsiteY2" fmla="*/ 67792 h 67792"/>
                <a:gd name="connsiteX3" fmla="*/ 90257 w 90256"/>
                <a:gd name="connsiteY3" fmla="*/ 67792 h 67792"/>
                <a:gd name="connsiteX4" fmla="*/ 90257 w 90256"/>
                <a:gd name="connsiteY4" fmla="*/ 0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90257" y="0"/>
                  </a:moveTo>
                  <a:lnTo>
                    <a:pt x="0" y="0"/>
                  </a:lnTo>
                  <a:cubicBezTo>
                    <a:pt x="1781" y="23583"/>
                    <a:pt x="6532" y="46279"/>
                    <a:pt x="13954" y="67792"/>
                  </a:cubicBezTo>
                  <a:lnTo>
                    <a:pt x="90257" y="67792"/>
                  </a:lnTo>
                  <a:lnTo>
                    <a:pt x="9025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 121">
              <a:extLst>
                <a:ext uri="{FF2B5EF4-FFF2-40B4-BE49-F238E27FC236}">
                  <a16:creationId xmlns:a16="http://schemas.microsoft.com/office/drawing/2014/main" id="{650533F0-D977-A0FF-73EE-5892C525E057}"/>
                </a:ext>
              </a:extLst>
            </p:cNvPr>
            <p:cNvSpPr/>
            <p:nvPr/>
          </p:nvSpPr>
          <p:spPr>
            <a:xfrm>
              <a:off x="1288368" y="1348322"/>
              <a:ext cx="245162" cy="55002"/>
            </a:xfrm>
            <a:custGeom>
              <a:avLst/>
              <a:gdLst>
                <a:gd name="connsiteX0" fmla="*/ 245163 w 245162"/>
                <a:gd name="connsiteY0" fmla="*/ 27206 h 55002"/>
                <a:gd name="connsiteX1" fmla="*/ 161586 w 245162"/>
                <a:gd name="connsiteY1" fmla="*/ 27206 h 55002"/>
                <a:gd name="connsiteX2" fmla="*/ 122544 w 245162"/>
                <a:gd name="connsiteY2" fmla="*/ 0 h 55002"/>
                <a:gd name="connsiteX3" fmla="*/ 83651 w 245162"/>
                <a:gd name="connsiteY3" fmla="*/ 27206 h 55002"/>
                <a:gd name="connsiteX4" fmla="*/ 0 w 245162"/>
                <a:gd name="connsiteY4" fmla="*/ 27206 h 55002"/>
                <a:gd name="connsiteX5" fmla="*/ 0 w 245162"/>
                <a:gd name="connsiteY5" fmla="*/ 55002 h 55002"/>
                <a:gd name="connsiteX6" fmla="*/ 80014 w 245162"/>
                <a:gd name="connsiteY6" fmla="*/ 55002 h 55002"/>
                <a:gd name="connsiteX7" fmla="*/ 122544 w 245162"/>
                <a:gd name="connsiteY7" fmla="*/ 25283 h 55002"/>
                <a:gd name="connsiteX8" fmla="*/ 165223 w 245162"/>
                <a:gd name="connsiteY8" fmla="*/ 55002 h 55002"/>
                <a:gd name="connsiteX9" fmla="*/ 245163 w 245162"/>
                <a:gd name="connsiteY9" fmla="*/ 55002 h 55002"/>
                <a:gd name="connsiteX10" fmla="*/ 245163 w 245162"/>
                <a:gd name="connsiteY10" fmla="*/ 27206 h 5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5162" h="55002">
                  <a:moveTo>
                    <a:pt x="245163" y="27206"/>
                  </a:moveTo>
                  <a:lnTo>
                    <a:pt x="161586" y="27206"/>
                  </a:lnTo>
                  <a:lnTo>
                    <a:pt x="122544" y="0"/>
                  </a:lnTo>
                  <a:lnTo>
                    <a:pt x="83651" y="27206"/>
                  </a:lnTo>
                  <a:lnTo>
                    <a:pt x="0" y="27206"/>
                  </a:lnTo>
                  <a:lnTo>
                    <a:pt x="0" y="55002"/>
                  </a:lnTo>
                  <a:lnTo>
                    <a:pt x="80014" y="55002"/>
                  </a:lnTo>
                  <a:lnTo>
                    <a:pt x="122544" y="25283"/>
                  </a:lnTo>
                  <a:lnTo>
                    <a:pt x="165223" y="55002"/>
                  </a:lnTo>
                  <a:lnTo>
                    <a:pt x="245163" y="55002"/>
                  </a:lnTo>
                  <a:lnTo>
                    <a:pt x="245163" y="2720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 122">
              <a:extLst>
                <a:ext uri="{FF2B5EF4-FFF2-40B4-BE49-F238E27FC236}">
                  <a16:creationId xmlns:a16="http://schemas.microsoft.com/office/drawing/2014/main" id="{97E19EBE-6E12-B9C0-EC96-1A55A18FC84C}"/>
                </a:ext>
              </a:extLst>
            </p:cNvPr>
            <p:cNvSpPr/>
            <p:nvPr/>
          </p:nvSpPr>
          <p:spPr>
            <a:xfrm>
              <a:off x="1326965" y="1613798"/>
              <a:ext cx="169379" cy="72819"/>
            </a:xfrm>
            <a:custGeom>
              <a:avLst/>
              <a:gdLst>
                <a:gd name="connsiteX0" fmla="*/ 60938 w 169379"/>
                <a:gd name="connsiteY0" fmla="*/ 0 h 72819"/>
                <a:gd name="connsiteX1" fmla="*/ 0 w 169379"/>
                <a:gd name="connsiteY1" fmla="*/ 59734 h 72819"/>
                <a:gd name="connsiteX2" fmla="*/ 83799 w 169379"/>
                <a:gd name="connsiteY2" fmla="*/ 72819 h 72819"/>
                <a:gd name="connsiteX3" fmla="*/ 169380 w 169379"/>
                <a:gd name="connsiteY3" fmla="*/ 59216 h 72819"/>
                <a:gd name="connsiteX4" fmla="*/ 109035 w 169379"/>
                <a:gd name="connsiteY4" fmla="*/ 74 h 72819"/>
                <a:gd name="connsiteX5" fmla="*/ 61012 w 169379"/>
                <a:gd name="connsiteY5" fmla="*/ 74 h 72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9379" h="72819">
                  <a:moveTo>
                    <a:pt x="60938" y="0"/>
                  </a:moveTo>
                  <a:lnTo>
                    <a:pt x="0" y="59734"/>
                  </a:lnTo>
                  <a:cubicBezTo>
                    <a:pt x="26424" y="68236"/>
                    <a:pt x="54555" y="72819"/>
                    <a:pt x="83799" y="72819"/>
                  </a:cubicBezTo>
                  <a:cubicBezTo>
                    <a:pt x="113043" y="72819"/>
                    <a:pt x="142436" y="68014"/>
                    <a:pt x="169380" y="59216"/>
                  </a:cubicBezTo>
                  <a:lnTo>
                    <a:pt x="109035" y="74"/>
                  </a:lnTo>
                  <a:lnTo>
                    <a:pt x="61012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 123">
              <a:extLst>
                <a:ext uri="{FF2B5EF4-FFF2-40B4-BE49-F238E27FC236}">
                  <a16:creationId xmlns:a16="http://schemas.microsoft.com/office/drawing/2014/main" id="{9E9062D7-86E5-D3F5-CFC6-F94FD0D7CA12}"/>
                </a:ext>
              </a:extLst>
            </p:cNvPr>
            <p:cNvSpPr/>
            <p:nvPr/>
          </p:nvSpPr>
          <p:spPr>
            <a:xfrm>
              <a:off x="1452478" y="1613798"/>
              <a:ext cx="144217" cy="54632"/>
            </a:xfrm>
            <a:custGeom>
              <a:avLst/>
              <a:gdLst>
                <a:gd name="connsiteX0" fmla="*/ 56559 w 144217"/>
                <a:gd name="connsiteY0" fmla="*/ 54633 h 54632"/>
                <a:gd name="connsiteX1" fmla="*/ 144218 w 144217"/>
                <a:gd name="connsiteY1" fmla="*/ 0 h 54632"/>
                <a:gd name="connsiteX2" fmla="*/ 0 w 144217"/>
                <a:gd name="connsiteY2" fmla="*/ 0 h 54632"/>
                <a:gd name="connsiteX3" fmla="*/ 56559 w 144217"/>
                <a:gd name="connsiteY3" fmla="*/ 54633 h 54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4217" h="54632">
                  <a:moveTo>
                    <a:pt x="56559" y="54633"/>
                  </a:moveTo>
                  <a:cubicBezTo>
                    <a:pt x="89292" y="42065"/>
                    <a:pt x="118981" y="23361"/>
                    <a:pt x="144218" y="0"/>
                  </a:cubicBezTo>
                  <a:lnTo>
                    <a:pt x="0" y="0"/>
                  </a:lnTo>
                  <a:lnTo>
                    <a:pt x="56559" y="5463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 124">
              <a:extLst>
                <a:ext uri="{FF2B5EF4-FFF2-40B4-BE49-F238E27FC236}">
                  <a16:creationId xmlns:a16="http://schemas.microsoft.com/office/drawing/2014/main" id="{B02E66D1-DD5E-1486-7955-CCD1945E15D7}"/>
                </a:ext>
              </a:extLst>
            </p:cNvPr>
            <p:cNvSpPr/>
            <p:nvPr/>
          </p:nvSpPr>
          <p:spPr>
            <a:xfrm>
              <a:off x="1224906" y="1613798"/>
              <a:ext cx="146518" cy="55298"/>
            </a:xfrm>
            <a:custGeom>
              <a:avLst/>
              <a:gdLst>
                <a:gd name="connsiteX0" fmla="*/ 0 w 146518"/>
                <a:gd name="connsiteY0" fmla="*/ 0 h 55298"/>
                <a:gd name="connsiteX1" fmla="*/ 89292 w 146518"/>
                <a:gd name="connsiteY1" fmla="*/ 55298 h 55298"/>
                <a:gd name="connsiteX2" fmla="*/ 146519 w 146518"/>
                <a:gd name="connsiteY2" fmla="*/ 0 h 55298"/>
                <a:gd name="connsiteX3" fmla="*/ 0 w 146518"/>
                <a:gd name="connsiteY3" fmla="*/ 0 h 55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518" h="55298">
                  <a:moveTo>
                    <a:pt x="0" y="0"/>
                  </a:moveTo>
                  <a:cubicBezTo>
                    <a:pt x="25682" y="23805"/>
                    <a:pt x="55891" y="42657"/>
                    <a:pt x="89292" y="55298"/>
                  </a:cubicBezTo>
                  <a:lnTo>
                    <a:pt x="1465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 125">
              <a:extLst>
                <a:ext uri="{FF2B5EF4-FFF2-40B4-BE49-F238E27FC236}">
                  <a16:creationId xmlns:a16="http://schemas.microsoft.com/office/drawing/2014/main" id="{FF406829-F879-CB0A-D80E-65E196DAF991}"/>
                </a:ext>
              </a:extLst>
            </p:cNvPr>
            <p:cNvSpPr/>
            <p:nvPr/>
          </p:nvSpPr>
          <p:spPr>
            <a:xfrm>
              <a:off x="1592761" y="1394749"/>
              <a:ext cx="90998" cy="27501"/>
            </a:xfrm>
            <a:custGeom>
              <a:avLst/>
              <a:gdLst>
                <a:gd name="connsiteX0" fmla="*/ 90331 w 90998"/>
                <a:gd name="connsiteY0" fmla="*/ 0 h 27501"/>
                <a:gd name="connsiteX1" fmla="*/ 0 w 90998"/>
                <a:gd name="connsiteY1" fmla="*/ 0 h 27501"/>
                <a:gd name="connsiteX2" fmla="*/ 0 w 90998"/>
                <a:gd name="connsiteY2" fmla="*/ 27501 h 27501"/>
                <a:gd name="connsiteX3" fmla="*/ 90925 w 90998"/>
                <a:gd name="connsiteY3" fmla="*/ 27501 h 27501"/>
                <a:gd name="connsiteX4" fmla="*/ 90999 w 90998"/>
                <a:gd name="connsiteY4" fmla="*/ 19961 h 27501"/>
                <a:gd name="connsiteX5" fmla="*/ 90257 w 90998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998" h="27501">
                  <a:moveTo>
                    <a:pt x="90331" y="0"/>
                  </a:moveTo>
                  <a:lnTo>
                    <a:pt x="0" y="0"/>
                  </a:lnTo>
                  <a:lnTo>
                    <a:pt x="0" y="27501"/>
                  </a:lnTo>
                  <a:lnTo>
                    <a:pt x="90925" y="27501"/>
                  </a:lnTo>
                  <a:cubicBezTo>
                    <a:pt x="90925" y="24988"/>
                    <a:pt x="90999" y="22474"/>
                    <a:pt x="90999" y="19961"/>
                  </a:cubicBezTo>
                  <a:cubicBezTo>
                    <a:pt x="90999" y="13233"/>
                    <a:pt x="90776" y="6580"/>
                    <a:pt x="90257" y="0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 126">
              <a:extLst>
                <a:ext uri="{FF2B5EF4-FFF2-40B4-BE49-F238E27FC236}">
                  <a16:creationId xmlns:a16="http://schemas.microsoft.com/office/drawing/2014/main" id="{49902E6F-4B2A-C798-BDDD-A6A0A57F858E}"/>
                </a:ext>
              </a:extLst>
            </p:cNvPr>
            <p:cNvSpPr/>
            <p:nvPr/>
          </p:nvSpPr>
          <p:spPr>
            <a:xfrm>
              <a:off x="1156917" y="1514808"/>
              <a:ext cx="71923" cy="87013"/>
            </a:xfrm>
            <a:custGeom>
              <a:avLst/>
              <a:gdLst>
                <a:gd name="connsiteX0" fmla="*/ 71923 w 71923"/>
                <a:gd name="connsiteY0" fmla="*/ 86792 h 87013"/>
                <a:gd name="connsiteX1" fmla="*/ 71923 w 71923"/>
                <a:gd name="connsiteY1" fmla="*/ 86792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55817 w 71923"/>
                <a:gd name="connsiteY4" fmla="*/ 87013 h 87013"/>
                <a:gd name="connsiteX5" fmla="*/ 71923 w 71923"/>
                <a:gd name="connsiteY5" fmla="*/ 87013 h 87013"/>
                <a:gd name="connsiteX6" fmla="*/ 71923 w 71923"/>
                <a:gd name="connsiteY6" fmla="*/ 86792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923" h="87013">
                  <a:moveTo>
                    <a:pt x="71923" y="86792"/>
                  </a:moveTo>
                  <a:lnTo>
                    <a:pt x="71923" y="86792"/>
                  </a:lnTo>
                  <a:lnTo>
                    <a:pt x="71923" y="0"/>
                  </a:lnTo>
                  <a:lnTo>
                    <a:pt x="0" y="0"/>
                  </a:lnTo>
                  <a:cubicBezTo>
                    <a:pt x="12989" y="32528"/>
                    <a:pt x="32065" y="62026"/>
                    <a:pt x="55817" y="87013"/>
                  </a:cubicBezTo>
                  <a:lnTo>
                    <a:pt x="71923" y="87013"/>
                  </a:lnTo>
                  <a:lnTo>
                    <a:pt x="71923" y="86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 127">
              <a:extLst>
                <a:ext uri="{FF2B5EF4-FFF2-40B4-BE49-F238E27FC236}">
                  <a16:creationId xmlns:a16="http://schemas.microsoft.com/office/drawing/2014/main" id="{6A3A24B0-4E64-7AD2-FA9D-E297ACC5B2C1}"/>
                </a:ext>
              </a:extLst>
            </p:cNvPr>
            <p:cNvSpPr/>
            <p:nvPr/>
          </p:nvSpPr>
          <p:spPr>
            <a:xfrm>
              <a:off x="1592761" y="1435262"/>
              <a:ext cx="90256" cy="67792"/>
            </a:xfrm>
            <a:custGeom>
              <a:avLst/>
              <a:gdLst>
                <a:gd name="connsiteX0" fmla="*/ 0 w 90256"/>
                <a:gd name="connsiteY0" fmla="*/ 67792 h 67792"/>
                <a:gd name="connsiteX1" fmla="*/ 76302 w 90256"/>
                <a:gd name="connsiteY1" fmla="*/ 67792 h 67792"/>
                <a:gd name="connsiteX2" fmla="*/ 90257 w 90256"/>
                <a:gd name="connsiteY2" fmla="*/ 0 h 67792"/>
                <a:gd name="connsiteX3" fmla="*/ 0 w 90256"/>
                <a:gd name="connsiteY3" fmla="*/ 0 h 67792"/>
                <a:gd name="connsiteX4" fmla="*/ 0 w 90256"/>
                <a:gd name="connsiteY4" fmla="*/ 67792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0" y="67792"/>
                  </a:moveTo>
                  <a:lnTo>
                    <a:pt x="76302" y="67792"/>
                  </a:lnTo>
                  <a:cubicBezTo>
                    <a:pt x="83725" y="46279"/>
                    <a:pt x="88549" y="23583"/>
                    <a:pt x="90257" y="0"/>
                  </a:cubicBezTo>
                  <a:lnTo>
                    <a:pt x="0" y="0"/>
                  </a:lnTo>
                  <a:lnTo>
                    <a:pt x="0" y="67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 128">
              <a:extLst>
                <a:ext uri="{FF2B5EF4-FFF2-40B4-BE49-F238E27FC236}">
                  <a16:creationId xmlns:a16="http://schemas.microsoft.com/office/drawing/2014/main" id="{9E9ED13C-D3C8-F322-FEE3-6221F7399824}"/>
                </a:ext>
              </a:extLst>
            </p:cNvPr>
            <p:cNvSpPr/>
            <p:nvPr/>
          </p:nvSpPr>
          <p:spPr>
            <a:xfrm>
              <a:off x="1592761" y="1514808"/>
              <a:ext cx="71923" cy="87013"/>
            </a:xfrm>
            <a:custGeom>
              <a:avLst/>
              <a:gdLst>
                <a:gd name="connsiteX0" fmla="*/ 0 w 71923"/>
                <a:gd name="connsiteY0" fmla="*/ 87013 h 87013"/>
                <a:gd name="connsiteX1" fmla="*/ 16107 w 71923"/>
                <a:gd name="connsiteY1" fmla="*/ 87013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0 w 71923"/>
                <a:gd name="connsiteY4" fmla="*/ 87013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923" h="87013">
                  <a:moveTo>
                    <a:pt x="0" y="87013"/>
                  </a:moveTo>
                  <a:lnTo>
                    <a:pt x="16107" y="87013"/>
                  </a:lnTo>
                  <a:cubicBezTo>
                    <a:pt x="39933" y="62026"/>
                    <a:pt x="59008" y="32602"/>
                    <a:pt x="71923" y="0"/>
                  </a:cubicBezTo>
                  <a:lnTo>
                    <a:pt x="0" y="0"/>
                  </a:lnTo>
                  <a:lnTo>
                    <a:pt x="0" y="8701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 129">
              <a:extLst>
                <a:ext uri="{FF2B5EF4-FFF2-40B4-BE49-F238E27FC236}">
                  <a16:creationId xmlns:a16="http://schemas.microsoft.com/office/drawing/2014/main" id="{F45C470B-906B-0A4C-7313-7F2DE3439BC5}"/>
                </a:ext>
              </a:extLst>
            </p:cNvPr>
            <p:cNvSpPr/>
            <p:nvPr/>
          </p:nvSpPr>
          <p:spPr>
            <a:xfrm>
              <a:off x="144075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 130">
              <a:extLst>
                <a:ext uri="{FF2B5EF4-FFF2-40B4-BE49-F238E27FC236}">
                  <a16:creationId xmlns:a16="http://schemas.microsoft.com/office/drawing/2014/main" id="{798EF62D-71CF-1092-7A5B-C59FF1341B1D}"/>
                </a:ext>
              </a:extLst>
            </p:cNvPr>
            <p:cNvSpPr/>
            <p:nvPr/>
          </p:nvSpPr>
          <p:spPr>
            <a:xfrm>
              <a:off x="128770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 131">
              <a:extLst>
                <a:ext uri="{FF2B5EF4-FFF2-40B4-BE49-F238E27FC236}">
                  <a16:creationId xmlns:a16="http://schemas.microsoft.com/office/drawing/2014/main" id="{22A4AFD2-AF97-D63E-4FBA-5B1175145F50}"/>
                </a:ext>
              </a:extLst>
            </p:cNvPr>
            <p:cNvSpPr/>
            <p:nvPr/>
          </p:nvSpPr>
          <p:spPr>
            <a:xfrm>
              <a:off x="1287700" y="1534030"/>
              <a:ext cx="246498" cy="67644"/>
            </a:xfrm>
            <a:custGeom>
              <a:avLst/>
              <a:gdLst>
                <a:gd name="connsiteX0" fmla="*/ 93448 w 246498"/>
                <a:gd name="connsiteY0" fmla="*/ 46279 h 67644"/>
                <a:gd name="connsiteX1" fmla="*/ 111114 w 246498"/>
                <a:gd name="connsiteY1" fmla="*/ 20922 h 67644"/>
                <a:gd name="connsiteX2" fmla="*/ 113934 w 246498"/>
                <a:gd name="connsiteY2" fmla="*/ 19887 h 67644"/>
                <a:gd name="connsiteX3" fmla="*/ 132936 w 246498"/>
                <a:gd name="connsiteY3" fmla="*/ 19887 h 67644"/>
                <a:gd name="connsiteX4" fmla="*/ 135533 w 246498"/>
                <a:gd name="connsiteY4" fmla="*/ 20848 h 67644"/>
                <a:gd name="connsiteX5" fmla="*/ 153050 w 246498"/>
                <a:gd name="connsiteY5" fmla="*/ 46205 h 67644"/>
                <a:gd name="connsiteX6" fmla="*/ 153050 w 246498"/>
                <a:gd name="connsiteY6" fmla="*/ 67644 h 67644"/>
                <a:gd name="connsiteX7" fmla="*/ 246499 w 246498"/>
                <a:gd name="connsiteY7" fmla="*/ 67644 h 67644"/>
                <a:gd name="connsiteX8" fmla="*/ 246499 w 246498"/>
                <a:gd name="connsiteY8" fmla="*/ 0 h 67644"/>
                <a:gd name="connsiteX9" fmla="*/ 0 w 246498"/>
                <a:gd name="connsiteY9" fmla="*/ 0 h 67644"/>
                <a:gd name="connsiteX10" fmla="*/ 0 w 246498"/>
                <a:gd name="connsiteY10" fmla="*/ 67644 h 67644"/>
                <a:gd name="connsiteX11" fmla="*/ 93448 w 246498"/>
                <a:gd name="connsiteY11" fmla="*/ 67644 h 67644"/>
                <a:gd name="connsiteX12" fmla="*/ 93448 w 246498"/>
                <a:gd name="connsiteY12" fmla="*/ 46279 h 67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6498" h="67644">
                  <a:moveTo>
                    <a:pt x="93448" y="46279"/>
                  </a:moveTo>
                  <a:cubicBezTo>
                    <a:pt x="93448" y="34968"/>
                    <a:pt x="100500" y="24914"/>
                    <a:pt x="111114" y="20922"/>
                  </a:cubicBezTo>
                  <a:lnTo>
                    <a:pt x="113934" y="19887"/>
                  </a:lnTo>
                  <a:cubicBezTo>
                    <a:pt x="120021" y="17595"/>
                    <a:pt x="126775" y="17595"/>
                    <a:pt x="132936" y="19887"/>
                  </a:cubicBezTo>
                  <a:lnTo>
                    <a:pt x="135533" y="20848"/>
                  </a:lnTo>
                  <a:cubicBezTo>
                    <a:pt x="146073" y="24840"/>
                    <a:pt x="153050" y="34968"/>
                    <a:pt x="153050" y="46205"/>
                  </a:cubicBezTo>
                  <a:lnTo>
                    <a:pt x="153050" y="67644"/>
                  </a:lnTo>
                  <a:lnTo>
                    <a:pt x="246499" y="67644"/>
                  </a:lnTo>
                  <a:lnTo>
                    <a:pt x="246499" y="0"/>
                  </a:lnTo>
                  <a:lnTo>
                    <a:pt x="0" y="0"/>
                  </a:lnTo>
                  <a:lnTo>
                    <a:pt x="0" y="67644"/>
                  </a:lnTo>
                  <a:lnTo>
                    <a:pt x="93448" y="67644"/>
                  </a:lnTo>
                  <a:lnTo>
                    <a:pt x="93448" y="46279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 132">
              <a:extLst>
                <a:ext uri="{FF2B5EF4-FFF2-40B4-BE49-F238E27FC236}">
                  <a16:creationId xmlns:a16="http://schemas.microsoft.com/office/drawing/2014/main" id="{50503671-6DCF-AD89-FCF1-58A5133589CA}"/>
                </a:ext>
              </a:extLst>
            </p:cNvPr>
            <p:cNvSpPr/>
            <p:nvPr/>
          </p:nvSpPr>
          <p:spPr>
            <a:xfrm>
              <a:off x="1242052" y="1331615"/>
              <a:ext cx="33252" cy="269985"/>
            </a:xfrm>
            <a:custGeom>
              <a:avLst/>
              <a:gdLst>
                <a:gd name="connsiteX0" fmla="*/ 22267 w 33252"/>
                <a:gd name="connsiteY0" fmla="*/ 0 h 269985"/>
                <a:gd name="connsiteX1" fmla="*/ 22267 w 33252"/>
                <a:gd name="connsiteY1" fmla="*/ 22548 h 269985"/>
                <a:gd name="connsiteX2" fmla="*/ 10985 w 33252"/>
                <a:gd name="connsiteY2" fmla="*/ 22548 h 269985"/>
                <a:gd name="connsiteX3" fmla="*/ 10985 w 33252"/>
                <a:gd name="connsiteY3" fmla="*/ 0 h 269985"/>
                <a:gd name="connsiteX4" fmla="*/ 0 w 33252"/>
                <a:gd name="connsiteY4" fmla="*/ 0 h 269985"/>
                <a:gd name="connsiteX5" fmla="*/ 0 w 33252"/>
                <a:gd name="connsiteY5" fmla="*/ 269985 h 269985"/>
                <a:gd name="connsiteX6" fmla="*/ 33252 w 33252"/>
                <a:gd name="connsiteY6" fmla="*/ 269985 h 269985"/>
                <a:gd name="connsiteX7" fmla="*/ 33252 w 33252"/>
                <a:gd name="connsiteY7" fmla="*/ 0 h 269985"/>
                <a:gd name="connsiteX8" fmla="*/ 22267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22267" y="0"/>
                  </a:move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lnTo>
                    <a:pt x="2226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 133">
              <a:extLst>
                <a:ext uri="{FF2B5EF4-FFF2-40B4-BE49-F238E27FC236}">
                  <a16:creationId xmlns:a16="http://schemas.microsoft.com/office/drawing/2014/main" id="{4F41A329-ED91-3D46-4693-7C03FCE9D55A}"/>
                </a:ext>
              </a:extLst>
            </p:cNvPr>
            <p:cNvSpPr/>
            <p:nvPr/>
          </p:nvSpPr>
          <p:spPr>
            <a:xfrm>
              <a:off x="1546371" y="1331615"/>
              <a:ext cx="33252" cy="269985"/>
            </a:xfrm>
            <a:custGeom>
              <a:avLst/>
              <a:gdLst>
                <a:gd name="connsiteX0" fmla="*/ 33252 w 33252"/>
                <a:gd name="connsiteY0" fmla="*/ 0 h 269985"/>
                <a:gd name="connsiteX1" fmla="*/ 22267 w 33252"/>
                <a:gd name="connsiteY1" fmla="*/ 0 h 269985"/>
                <a:gd name="connsiteX2" fmla="*/ 22267 w 33252"/>
                <a:gd name="connsiteY2" fmla="*/ 22548 h 269985"/>
                <a:gd name="connsiteX3" fmla="*/ 10985 w 33252"/>
                <a:gd name="connsiteY3" fmla="*/ 22548 h 269985"/>
                <a:gd name="connsiteX4" fmla="*/ 10985 w 33252"/>
                <a:gd name="connsiteY4" fmla="*/ 0 h 269985"/>
                <a:gd name="connsiteX5" fmla="*/ 0 w 33252"/>
                <a:gd name="connsiteY5" fmla="*/ 0 h 269985"/>
                <a:gd name="connsiteX6" fmla="*/ 0 w 33252"/>
                <a:gd name="connsiteY6" fmla="*/ 269985 h 269985"/>
                <a:gd name="connsiteX7" fmla="*/ 33252 w 33252"/>
                <a:gd name="connsiteY7" fmla="*/ 269985 h 269985"/>
                <a:gd name="connsiteX8" fmla="*/ 33252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33252" y="0"/>
                  </a:moveTo>
                  <a:lnTo>
                    <a:pt x="22267" y="0"/>
                  </a:ln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 134">
              <a:extLst>
                <a:ext uri="{FF2B5EF4-FFF2-40B4-BE49-F238E27FC236}">
                  <a16:creationId xmlns:a16="http://schemas.microsoft.com/office/drawing/2014/main" id="{F9CD79DE-47F9-0A69-1183-117AA63F6C6F}"/>
                </a:ext>
              </a:extLst>
            </p:cNvPr>
            <p:cNvSpPr/>
            <p:nvPr/>
          </p:nvSpPr>
          <p:spPr>
            <a:xfrm>
              <a:off x="1548895" y="1249776"/>
              <a:ext cx="32139" cy="48348"/>
            </a:xfrm>
            <a:custGeom>
              <a:avLst/>
              <a:gdLst>
                <a:gd name="connsiteX0" fmla="*/ 29987 w 32139"/>
                <a:gd name="connsiteY0" fmla="*/ 23953 h 48348"/>
                <a:gd name="connsiteX1" fmla="*/ 24568 w 32139"/>
                <a:gd name="connsiteY1" fmla="*/ 18334 h 48348"/>
                <a:gd name="connsiteX2" fmla="*/ 16775 w 32139"/>
                <a:gd name="connsiteY2" fmla="*/ 16264 h 48348"/>
                <a:gd name="connsiteX3" fmla="*/ 11802 w 32139"/>
                <a:gd name="connsiteY3" fmla="*/ 17151 h 48348"/>
                <a:gd name="connsiteX4" fmla="*/ 8090 w 32139"/>
                <a:gd name="connsiteY4" fmla="*/ 19443 h 48348"/>
                <a:gd name="connsiteX5" fmla="*/ 7794 w 32139"/>
                <a:gd name="connsiteY5" fmla="*/ 19443 h 48348"/>
                <a:gd name="connsiteX6" fmla="*/ 9352 w 32139"/>
                <a:gd name="connsiteY6" fmla="*/ 6136 h 48348"/>
                <a:gd name="connsiteX7" fmla="*/ 29690 w 32139"/>
                <a:gd name="connsiteY7" fmla="*/ 6136 h 48348"/>
                <a:gd name="connsiteX8" fmla="*/ 29690 w 32139"/>
                <a:gd name="connsiteY8" fmla="*/ 0 h 48348"/>
                <a:gd name="connsiteX9" fmla="*/ 3414 w 32139"/>
                <a:gd name="connsiteY9" fmla="*/ 0 h 48348"/>
                <a:gd name="connsiteX10" fmla="*/ 742 w 32139"/>
                <a:gd name="connsiteY10" fmla="*/ 24027 h 48348"/>
                <a:gd name="connsiteX11" fmla="*/ 7348 w 32139"/>
                <a:gd name="connsiteY11" fmla="*/ 24988 h 48348"/>
                <a:gd name="connsiteX12" fmla="*/ 10911 w 32139"/>
                <a:gd name="connsiteY12" fmla="*/ 23066 h 48348"/>
                <a:gd name="connsiteX13" fmla="*/ 15290 w 32139"/>
                <a:gd name="connsiteY13" fmla="*/ 22326 h 48348"/>
                <a:gd name="connsiteX14" fmla="*/ 20337 w 32139"/>
                <a:gd name="connsiteY14" fmla="*/ 23657 h 48348"/>
                <a:gd name="connsiteX15" fmla="*/ 23826 w 32139"/>
                <a:gd name="connsiteY15" fmla="*/ 27279 h 48348"/>
                <a:gd name="connsiteX16" fmla="*/ 25088 w 32139"/>
                <a:gd name="connsiteY16" fmla="*/ 32454 h 48348"/>
                <a:gd name="connsiteX17" fmla="*/ 23900 w 32139"/>
                <a:gd name="connsiteY17" fmla="*/ 37555 h 48348"/>
                <a:gd name="connsiteX18" fmla="*/ 20560 w 32139"/>
                <a:gd name="connsiteY18" fmla="*/ 41030 h 48348"/>
                <a:gd name="connsiteX19" fmla="*/ 15661 w 32139"/>
                <a:gd name="connsiteY19" fmla="*/ 42287 h 48348"/>
                <a:gd name="connsiteX20" fmla="*/ 9723 w 32139"/>
                <a:gd name="connsiteY20" fmla="*/ 40291 h 48348"/>
                <a:gd name="connsiteX21" fmla="*/ 6977 w 32139"/>
                <a:gd name="connsiteY21" fmla="*/ 35264 h 48348"/>
                <a:gd name="connsiteX22" fmla="*/ 0 w 32139"/>
                <a:gd name="connsiteY22" fmla="*/ 35264 h 48348"/>
                <a:gd name="connsiteX23" fmla="*/ 2227 w 32139"/>
                <a:gd name="connsiteY23" fmla="*/ 41991 h 48348"/>
                <a:gd name="connsiteX24" fmla="*/ 7794 w 32139"/>
                <a:gd name="connsiteY24" fmla="*/ 46649 h 48348"/>
                <a:gd name="connsiteX25" fmla="*/ 15661 w 32139"/>
                <a:gd name="connsiteY25" fmla="*/ 48349 h 48348"/>
                <a:gd name="connsiteX26" fmla="*/ 24197 w 32139"/>
                <a:gd name="connsiteY26" fmla="*/ 46279 h 48348"/>
                <a:gd name="connsiteX27" fmla="*/ 30061 w 32139"/>
                <a:gd name="connsiteY27" fmla="*/ 40587 h 48348"/>
                <a:gd name="connsiteX28" fmla="*/ 32139 w 32139"/>
                <a:gd name="connsiteY28" fmla="*/ 32307 h 48348"/>
                <a:gd name="connsiteX29" fmla="*/ 30209 w 32139"/>
                <a:gd name="connsiteY29" fmla="*/ 24101 h 48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2139" h="48348">
                  <a:moveTo>
                    <a:pt x="29987" y="23953"/>
                  </a:moveTo>
                  <a:cubicBezTo>
                    <a:pt x="28651" y="21587"/>
                    <a:pt x="26869" y="19665"/>
                    <a:pt x="24568" y="18334"/>
                  </a:cubicBezTo>
                  <a:cubicBezTo>
                    <a:pt x="22267" y="16930"/>
                    <a:pt x="19669" y="16264"/>
                    <a:pt x="16775" y="16264"/>
                  </a:cubicBezTo>
                  <a:cubicBezTo>
                    <a:pt x="14993" y="16264"/>
                    <a:pt x="13360" y="16560"/>
                    <a:pt x="11802" y="17151"/>
                  </a:cubicBezTo>
                  <a:cubicBezTo>
                    <a:pt x="10243" y="17743"/>
                    <a:pt x="8981" y="18482"/>
                    <a:pt x="8090" y="19443"/>
                  </a:cubicBezTo>
                  <a:lnTo>
                    <a:pt x="7794" y="19443"/>
                  </a:lnTo>
                  <a:lnTo>
                    <a:pt x="9352" y="6136"/>
                  </a:lnTo>
                  <a:lnTo>
                    <a:pt x="29690" y="6136"/>
                  </a:lnTo>
                  <a:lnTo>
                    <a:pt x="29690" y="0"/>
                  </a:lnTo>
                  <a:lnTo>
                    <a:pt x="3414" y="0"/>
                  </a:lnTo>
                  <a:lnTo>
                    <a:pt x="742" y="24027"/>
                  </a:lnTo>
                  <a:lnTo>
                    <a:pt x="7348" y="24988"/>
                  </a:lnTo>
                  <a:cubicBezTo>
                    <a:pt x="8239" y="24174"/>
                    <a:pt x="9426" y="23509"/>
                    <a:pt x="10911" y="23066"/>
                  </a:cubicBezTo>
                  <a:cubicBezTo>
                    <a:pt x="12395" y="22548"/>
                    <a:pt x="13806" y="22326"/>
                    <a:pt x="15290" y="22326"/>
                  </a:cubicBezTo>
                  <a:cubicBezTo>
                    <a:pt x="17220" y="22326"/>
                    <a:pt x="18853" y="22770"/>
                    <a:pt x="20337" y="23657"/>
                  </a:cubicBezTo>
                  <a:cubicBezTo>
                    <a:pt x="21822" y="24544"/>
                    <a:pt x="22935" y="25727"/>
                    <a:pt x="23826" y="27279"/>
                  </a:cubicBezTo>
                  <a:cubicBezTo>
                    <a:pt x="24642" y="28832"/>
                    <a:pt x="25088" y="30532"/>
                    <a:pt x="25088" y="32454"/>
                  </a:cubicBezTo>
                  <a:cubicBezTo>
                    <a:pt x="25088" y="34377"/>
                    <a:pt x="24717" y="36077"/>
                    <a:pt x="23900" y="37555"/>
                  </a:cubicBezTo>
                  <a:cubicBezTo>
                    <a:pt x="23084" y="39034"/>
                    <a:pt x="21970" y="40217"/>
                    <a:pt x="20560" y="41030"/>
                  </a:cubicBezTo>
                  <a:cubicBezTo>
                    <a:pt x="19150" y="41843"/>
                    <a:pt x="17517" y="42287"/>
                    <a:pt x="15661" y="42287"/>
                  </a:cubicBezTo>
                  <a:cubicBezTo>
                    <a:pt x="13360" y="42287"/>
                    <a:pt x="11356" y="41622"/>
                    <a:pt x="9723" y="40291"/>
                  </a:cubicBezTo>
                  <a:cubicBezTo>
                    <a:pt x="8090" y="38960"/>
                    <a:pt x="7126" y="37260"/>
                    <a:pt x="6977" y="35264"/>
                  </a:cubicBezTo>
                  <a:lnTo>
                    <a:pt x="0" y="35264"/>
                  </a:lnTo>
                  <a:cubicBezTo>
                    <a:pt x="74" y="37777"/>
                    <a:pt x="816" y="40069"/>
                    <a:pt x="2227" y="41991"/>
                  </a:cubicBezTo>
                  <a:cubicBezTo>
                    <a:pt x="3637" y="43987"/>
                    <a:pt x="5493" y="45540"/>
                    <a:pt x="7794" y="46649"/>
                  </a:cubicBezTo>
                  <a:cubicBezTo>
                    <a:pt x="10094" y="47758"/>
                    <a:pt x="12767" y="48349"/>
                    <a:pt x="15661" y="48349"/>
                  </a:cubicBezTo>
                  <a:cubicBezTo>
                    <a:pt x="18853" y="48349"/>
                    <a:pt x="21673" y="47684"/>
                    <a:pt x="24197" y="46279"/>
                  </a:cubicBezTo>
                  <a:cubicBezTo>
                    <a:pt x="26721" y="44874"/>
                    <a:pt x="28651" y="42952"/>
                    <a:pt x="30061" y="40587"/>
                  </a:cubicBezTo>
                  <a:cubicBezTo>
                    <a:pt x="31471" y="38147"/>
                    <a:pt x="32139" y="35412"/>
                    <a:pt x="32139" y="32307"/>
                  </a:cubicBezTo>
                  <a:cubicBezTo>
                    <a:pt x="32139" y="29202"/>
                    <a:pt x="31471" y="26466"/>
                    <a:pt x="30209" y="24101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 135">
              <a:extLst>
                <a:ext uri="{FF2B5EF4-FFF2-40B4-BE49-F238E27FC236}">
                  <a16:creationId xmlns:a16="http://schemas.microsoft.com/office/drawing/2014/main" id="{56FF4657-7530-6782-23B5-B3110255F92C}"/>
                </a:ext>
              </a:extLst>
            </p:cNvPr>
            <p:cNvSpPr/>
            <p:nvPr/>
          </p:nvSpPr>
          <p:spPr>
            <a:xfrm>
              <a:off x="1504583" y="1249702"/>
              <a:ext cx="35924" cy="47683"/>
            </a:xfrm>
            <a:custGeom>
              <a:avLst/>
              <a:gdLst>
                <a:gd name="connsiteX0" fmla="*/ 22713 w 35924"/>
                <a:gd name="connsiteY0" fmla="*/ 32233 h 47683"/>
                <a:gd name="connsiteX1" fmla="*/ 7571 w 35924"/>
                <a:gd name="connsiteY1" fmla="*/ 32233 h 47683"/>
                <a:gd name="connsiteX2" fmla="*/ 7571 w 35924"/>
                <a:gd name="connsiteY2" fmla="*/ 31863 h 47683"/>
                <a:gd name="connsiteX3" fmla="*/ 22341 w 35924"/>
                <a:gd name="connsiteY3" fmla="*/ 8576 h 47683"/>
                <a:gd name="connsiteX4" fmla="*/ 22713 w 35924"/>
                <a:gd name="connsiteY4" fmla="*/ 8576 h 47683"/>
                <a:gd name="connsiteX5" fmla="*/ 22713 w 35924"/>
                <a:gd name="connsiteY5" fmla="*/ 32233 h 47683"/>
                <a:gd name="connsiteX6" fmla="*/ 29541 w 35924"/>
                <a:gd name="connsiteY6" fmla="*/ 0 h 47683"/>
                <a:gd name="connsiteX7" fmla="*/ 20634 w 35924"/>
                <a:gd name="connsiteY7" fmla="*/ 0 h 47683"/>
                <a:gd name="connsiteX8" fmla="*/ 0 w 35924"/>
                <a:gd name="connsiteY8" fmla="*/ 32528 h 47683"/>
                <a:gd name="connsiteX9" fmla="*/ 0 w 35924"/>
                <a:gd name="connsiteY9" fmla="*/ 38369 h 47683"/>
                <a:gd name="connsiteX10" fmla="*/ 22713 w 35924"/>
                <a:gd name="connsiteY10" fmla="*/ 38369 h 47683"/>
                <a:gd name="connsiteX11" fmla="*/ 22713 w 35924"/>
                <a:gd name="connsiteY11" fmla="*/ 47684 h 47683"/>
                <a:gd name="connsiteX12" fmla="*/ 29615 w 35924"/>
                <a:gd name="connsiteY12" fmla="*/ 47684 h 47683"/>
                <a:gd name="connsiteX13" fmla="*/ 29615 w 35924"/>
                <a:gd name="connsiteY13" fmla="*/ 38369 h 47683"/>
                <a:gd name="connsiteX14" fmla="*/ 35924 w 35924"/>
                <a:gd name="connsiteY14" fmla="*/ 38369 h 47683"/>
                <a:gd name="connsiteX15" fmla="*/ 35924 w 35924"/>
                <a:gd name="connsiteY15" fmla="*/ 32307 h 47683"/>
                <a:gd name="connsiteX16" fmla="*/ 29615 w 35924"/>
                <a:gd name="connsiteY16" fmla="*/ 32307 h 47683"/>
                <a:gd name="connsiteX17" fmla="*/ 29615 w 35924"/>
                <a:gd name="connsiteY17" fmla="*/ 74 h 4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924" h="47683">
                  <a:moveTo>
                    <a:pt x="22713" y="32233"/>
                  </a:moveTo>
                  <a:lnTo>
                    <a:pt x="7571" y="32233"/>
                  </a:lnTo>
                  <a:lnTo>
                    <a:pt x="7571" y="31863"/>
                  </a:lnTo>
                  <a:lnTo>
                    <a:pt x="22341" y="8576"/>
                  </a:lnTo>
                  <a:lnTo>
                    <a:pt x="22713" y="8576"/>
                  </a:lnTo>
                  <a:lnTo>
                    <a:pt x="22713" y="32233"/>
                  </a:lnTo>
                  <a:close/>
                  <a:moveTo>
                    <a:pt x="29541" y="0"/>
                  </a:moveTo>
                  <a:lnTo>
                    <a:pt x="20634" y="0"/>
                  </a:lnTo>
                  <a:lnTo>
                    <a:pt x="0" y="32528"/>
                  </a:lnTo>
                  <a:lnTo>
                    <a:pt x="0" y="38369"/>
                  </a:lnTo>
                  <a:lnTo>
                    <a:pt x="22713" y="38369"/>
                  </a:lnTo>
                  <a:lnTo>
                    <a:pt x="22713" y="47684"/>
                  </a:lnTo>
                  <a:lnTo>
                    <a:pt x="29615" y="47684"/>
                  </a:lnTo>
                  <a:lnTo>
                    <a:pt x="29615" y="38369"/>
                  </a:lnTo>
                  <a:lnTo>
                    <a:pt x="35924" y="38369"/>
                  </a:lnTo>
                  <a:lnTo>
                    <a:pt x="35924" y="32307"/>
                  </a:lnTo>
                  <a:lnTo>
                    <a:pt x="29615" y="32307"/>
                  </a:lnTo>
                  <a:lnTo>
                    <a:pt x="29615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 136">
              <a:extLst>
                <a:ext uri="{FF2B5EF4-FFF2-40B4-BE49-F238E27FC236}">
                  <a16:creationId xmlns:a16="http://schemas.microsoft.com/office/drawing/2014/main" id="{8B71CDE2-8D36-1FFA-E434-453C4F0A215D}"/>
                </a:ext>
              </a:extLst>
            </p:cNvPr>
            <p:cNvSpPr/>
            <p:nvPr/>
          </p:nvSpPr>
          <p:spPr>
            <a:xfrm>
              <a:off x="1274488" y="1248741"/>
              <a:ext cx="34440" cy="49531"/>
            </a:xfrm>
            <a:custGeom>
              <a:avLst/>
              <a:gdLst>
                <a:gd name="connsiteX0" fmla="*/ 25978 w 34440"/>
                <a:gd name="connsiteY0" fmla="*/ 39847 h 49531"/>
                <a:gd name="connsiteX1" fmla="*/ 22564 w 34440"/>
                <a:gd name="connsiteY1" fmla="*/ 42657 h 49531"/>
                <a:gd name="connsiteX2" fmla="*/ 17368 w 34440"/>
                <a:gd name="connsiteY2" fmla="*/ 43692 h 49531"/>
                <a:gd name="connsiteX3" fmla="*/ 12099 w 34440"/>
                <a:gd name="connsiteY3" fmla="*/ 42657 h 49531"/>
                <a:gd name="connsiteX4" fmla="*/ 8684 w 34440"/>
                <a:gd name="connsiteY4" fmla="*/ 39847 h 49531"/>
                <a:gd name="connsiteX5" fmla="*/ 7497 w 34440"/>
                <a:gd name="connsiteY5" fmla="*/ 35633 h 49531"/>
                <a:gd name="connsiteX6" fmla="*/ 8758 w 34440"/>
                <a:gd name="connsiteY6" fmla="*/ 31198 h 49531"/>
                <a:gd name="connsiteX7" fmla="*/ 12247 w 34440"/>
                <a:gd name="connsiteY7" fmla="*/ 28167 h 49531"/>
                <a:gd name="connsiteX8" fmla="*/ 17294 w 34440"/>
                <a:gd name="connsiteY8" fmla="*/ 27058 h 49531"/>
                <a:gd name="connsiteX9" fmla="*/ 22341 w 34440"/>
                <a:gd name="connsiteY9" fmla="*/ 28167 h 49531"/>
                <a:gd name="connsiteX10" fmla="*/ 25830 w 34440"/>
                <a:gd name="connsiteY10" fmla="*/ 31198 h 49531"/>
                <a:gd name="connsiteX11" fmla="*/ 27166 w 34440"/>
                <a:gd name="connsiteY11" fmla="*/ 35633 h 49531"/>
                <a:gd name="connsiteX12" fmla="*/ 25904 w 34440"/>
                <a:gd name="connsiteY12" fmla="*/ 39847 h 49531"/>
                <a:gd name="connsiteX13" fmla="*/ 8981 w 34440"/>
                <a:gd name="connsiteY13" fmla="*/ 13529 h 49531"/>
                <a:gd name="connsiteX14" fmla="*/ 10020 w 34440"/>
                <a:gd name="connsiteY14" fmla="*/ 9611 h 49531"/>
                <a:gd name="connsiteX15" fmla="*/ 12915 w 34440"/>
                <a:gd name="connsiteY15" fmla="*/ 7023 h 49531"/>
                <a:gd name="connsiteX16" fmla="*/ 17294 w 34440"/>
                <a:gd name="connsiteY16" fmla="*/ 6062 h 49531"/>
                <a:gd name="connsiteX17" fmla="*/ 21599 w 34440"/>
                <a:gd name="connsiteY17" fmla="*/ 7023 h 49531"/>
                <a:gd name="connsiteX18" fmla="*/ 24494 w 34440"/>
                <a:gd name="connsiteY18" fmla="*/ 9611 h 49531"/>
                <a:gd name="connsiteX19" fmla="*/ 25533 w 34440"/>
                <a:gd name="connsiteY19" fmla="*/ 13529 h 49531"/>
                <a:gd name="connsiteX20" fmla="*/ 24420 w 34440"/>
                <a:gd name="connsiteY20" fmla="*/ 17521 h 49531"/>
                <a:gd name="connsiteX21" fmla="*/ 21451 w 34440"/>
                <a:gd name="connsiteY21" fmla="*/ 20182 h 49531"/>
                <a:gd name="connsiteX22" fmla="*/ 17146 w 34440"/>
                <a:gd name="connsiteY22" fmla="*/ 21143 h 49531"/>
                <a:gd name="connsiteX23" fmla="*/ 12841 w 34440"/>
                <a:gd name="connsiteY23" fmla="*/ 20182 h 49531"/>
                <a:gd name="connsiteX24" fmla="*/ 9872 w 34440"/>
                <a:gd name="connsiteY24" fmla="*/ 17521 h 49531"/>
                <a:gd name="connsiteX25" fmla="*/ 8833 w 34440"/>
                <a:gd name="connsiteY25" fmla="*/ 13529 h 49531"/>
                <a:gd name="connsiteX26" fmla="*/ 29541 w 34440"/>
                <a:gd name="connsiteY26" fmla="*/ 26097 h 49531"/>
                <a:gd name="connsiteX27" fmla="*/ 24642 w 34440"/>
                <a:gd name="connsiteY27" fmla="*/ 23879 h 49531"/>
                <a:gd name="connsiteX28" fmla="*/ 24642 w 34440"/>
                <a:gd name="connsiteY28" fmla="*/ 23583 h 49531"/>
                <a:gd name="connsiteX29" fmla="*/ 30358 w 34440"/>
                <a:gd name="connsiteY29" fmla="*/ 19739 h 49531"/>
                <a:gd name="connsiteX30" fmla="*/ 32584 w 34440"/>
                <a:gd name="connsiteY30" fmla="*/ 12864 h 49531"/>
                <a:gd name="connsiteX31" fmla="*/ 30580 w 34440"/>
                <a:gd name="connsiteY31" fmla="*/ 6284 h 49531"/>
                <a:gd name="connsiteX32" fmla="*/ 25088 w 34440"/>
                <a:gd name="connsiteY32" fmla="*/ 1700 h 49531"/>
                <a:gd name="connsiteX33" fmla="*/ 17220 w 34440"/>
                <a:gd name="connsiteY33" fmla="*/ 0 h 49531"/>
                <a:gd name="connsiteX34" fmla="*/ 9278 w 34440"/>
                <a:gd name="connsiteY34" fmla="*/ 1700 h 49531"/>
                <a:gd name="connsiteX35" fmla="*/ 3785 w 34440"/>
                <a:gd name="connsiteY35" fmla="*/ 6284 h 49531"/>
                <a:gd name="connsiteX36" fmla="*/ 1781 w 34440"/>
                <a:gd name="connsiteY36" fmla="*/ 12864 h 49531"/>
                <a:gd name="connsiteX37" fmla="*/ 3934 w 34440"/>
                <a:gd name="connsiteY37" fmla="*/ 19739 h 49531"/>
                <a:gd name="connsiteX38" fmla="*/ 9723 w 34440"/>
                <a:gd name="connsiteY38" fmla="*/ 23583 h 49531"/>
                <a:gd name="connsiteX39" fmla="*/ 9723 w 34440"/>
                <a:gd name="connsiteY39" fmla="*/ 23879 h 49531"/>
                <a:gd name="connsiteX40" fmla="*/ 4750 w 34440"/>
                <a:gd name="connsiteY40" fmla="*/ 26097 h 49531"/>
                <a:gd name="connsiteX41" fmla="*/ 1262 w 34440"/>
                <a:gd name="connsiteY41" fmla="*/ 30384 h 49531"/>
                <a:gd name="connsiteX42" fmla="*/ 0 w 34440"/>
                <a:gd name="connsiteY42" fmla="*/ 36003 h 49531"/>
                <a:gd name="connsiteX43" fmla="*/ 2152 w 34440"/>
                <a:gd name="connsiteY43" fmla="*/ 42952 h 49531"/>
                <a:gd name="connsiteX44" fmla="*/ 8239 w 34440"/>
                <a:gd name="connsiteY44" fmla="*/ 47758 h 49531"/>
                <a:gd name="connsiteX45" fmla="*/ 17220 w 34440"/>
                <a:gd name="connsiteY45" fmla="*/ 49532 h 49531"/>
                <a:gd name="connsiteX46" fmla="*/ 26127 w 34440"/>
                <a:gd name="connsiteY46" fmla="*/ 47758 h 49531"/>
                <a:gd name="connsiteX47" fmla="*/ 32213 w 34440"/>
                <a:gd name="connsiteY47" fmla="*/ 42952 h 49531"/>
                <a:gd name="connsiteX48" fmla="*/ 34440 w 34440"/>
                <a:gd name="connsiteY48" fmla="*/ 36003 h 49531"/>
                <a:gd name="connsiteX49" fmla="*/ 33104 w 34440"/>
                <a:gd name="connsiteY49" fmla="*/ 30384 h 49531"/>
                <a:gd name="connsiteX50" fmla="*/ 29615 w 34440"/>
                <a:gd name="connsiteY50" fmla="*/ 26097 h 49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34440" h="49531">
                  <a:moveTo>
                    <a:pt x="25978" y="39847"/>
                  </a:moveTo>
                  <a:cubicBezTo>
                    <a:pt x="25162" y="41030"/>
                    <a:pt x="24049" y="41991"/>
                    <a:pt x="22564" y="42657"/>
                  </a:cubicBezTo>
                  <a:cubicBezTo>
                    <a:pt x="21080" y="43322"/>
                    <a:pt x="19373" y="43692"/>
                    <a:pt x="17368" y="43692"/>
                  </a:cubicBezTo>
                  <a:cubicBezTo>
                    <a:pt x="15364" y="43692"/>
                    <a:pt x="13583" y="43396"/>
                    <a:pt x="12099" y="42657"/>
                  </a:cubicBezTo>
                  <a:cubicBezTo>
                    <a:pt x="10614" y="41991"/>
                    <a:pt x="9501" y="41030"/>
                    <a:pt x="8684" y="39847"/>
                  </a:cubicBezTo>
                  <a:cubicBezTo>
                    <a:pt x="7868" y="38664"/>
                    <a:pt x="7497" y="37260"/>
                    <a:pt x="7497" y="35633"/>
                  </a:cubicBezTo>
                  <a:cubicBezTo>
                    <a:pt x="7497" y="33933"/>
                    <a:pt x="7942" y="32454"/>
                    <a:pt x="8758" y="31198"/>
                  </a:cubicBezTo>
                  <a:cubicBezTo>
                    <a:pt x="9575" y="29941"/>
                    <a:pt x="10762" y="28906"/>
                    <a:pt x="12247" y="28167"/>
                  </a:cubicBezTo>
                  <a:cubicBezTo>
                    <a:pt x="13731" y="27427"/>
                    <a:pt x="15439" y="27058"/>
                    <a:pt x="17294" y="27058"/>
                  </a:cubicBezTo>
                  <a:cubicBezTo>
                    <a:pt x="19150" y="27058"/>
                    <a:pt x="20857" y="27427"/>
                    <a:pt x="22341" y="28167"/>
                  </a:cubicBezTo>
                  <a:cubicBezTo>
                    <a:pt x="23826" y="28906"/>
                    <a:pt x="24939" y="29941"/>
                    <a:pt x="25830" y="31198"/>
                  </a:cubicBezTo>
                  <a:cubicBezTo>
                    <a:pt x="26721" y="32454"/>
                    <a:pt x="27092" y="33933"/>
                    <a:pt x="27166" y="35633"/>
                  </a:cubicBezTo>
                  <a:cubicBezTo>
                    <a:pt x="27166" y="37260"/>
                    <a:pt x="26721" y="38664"/>
                    <a:pt x="25904" y="39847"/>
                  </a:cubicBezTo>
                  <a:moveTo>
                    <a:pt x="8981" y="13529"/>
                  </a:moveTo>
                  <a:cubicBezTo>
                    <a:pt x="8981" y="12050"/>
                    <a:pt x="9278" y="10720"/>
                    <a:pt x="10020" y="9611"/>
                  </a:cubicBezTo>
                  <a:cubicBezTo>
                    <a:pt x="10688" y="8502"/>
                    <a:pt x="11653" y="7615"/>
                    <a:pt x="12915" y="7023"/>
                  </a:cubicBezTo>
                  <a:cubicBezTo>
                    <a:pt x="14177" y="6432"/>
                    <a:pt x="15661" y="6062"/>
                    <a:pt x="17294" y="6062"/>
                  </a:cubicBezTo>
                  <a:cubicBezTo>
                    <a:pt x="18927" y="6062"/>
                    <a:pt x="20412" y="6358"/>
                    <a:pt x="21599" y="7023"/>
                  </a:cubicBezTo>
                  <a:cubicBezTo>
                    <a:pt x="22861" y="7615"/>
                    <a:pt x="23826" y="8502"/>
                    <a:pt x="24494" y="9611"/>
                  </a:cubicBezTo>
                  <a:cubicBezTo>
                    <a:pt x="25162" y="10720"/>
                    <a:pt x="25533" y="12050"/>
                    <a:pt x="25533" y="13529"/>
                  </a:cubicBezTo>
                  <a:cubicBezTo>
                    <a:pt x="25533" y="15081"/>
                    <a:pt x="25162" y="16412"/>
                    <a:pt x="24420" y="17521"/>
                  </a:cubicBezTo>
                  <a:cubicBezTo>
                    <a:pt x="23678" y="18630"/>
                    <a:pt x="22713" y="19591"/>
                    <a:pt x="21451" y="20182"/>
                  </a:cubicBezTo>
                  <a:cubicBezTo>
                    <a:pt x="20189" y="20848"/>
                    <a:pt x="18779" y="21143"/>
                    <a:pt x="17146" y="21143"/>
                  </a:cubicBezTo>
                  <a:cubicBezTo>
                    <a:pt x="15513" y="21143"/>
                    <a:pt x="14028" y="20848"/>
                    <a:pt x="12841" y="20182"/>
                  </a:cubicBezTo>
                  <a:cubicBezTo>
                    <a:pt x="11579" y="19517"/>
                    <a:pt x="10614" y="18630"/>
                    <a:pt x="9872" y="17521"/>
                  </a:cubicBezTo>
                  <a:cubicBezTo>
                    <a:pt x="9130" y="16412"/>
                    <a:pt x="8833" y="15007"/>
                    <a:pt x="8833" y="13529"/>
                  </a:cubicBezTo>
                  <a:moveTo>
                    <a:pt x="29541" y="26097"/>
                  </a:moveTo>
                  <a:cubicBezTo>
                    <a:pt x="28057" y="24914"/>
                    <a:pt x="26424" y="24248"/>
                    <a:pt x="24642" y="23879"/>
                  </a:cubicBezTo>
                  <a:lnTo>
                    <a:pt x="24642" y="23583"/>
                  </a:lnTo>
                  <a:cubicBezTo>
                    <a:pt x="27018" y="22992"/>
                    <a:pt x="28873" y="21735"/>
                    <a:pt x="30358" y="19739"/>
                  </a:cubicBezTo>
                  <a:cubicBezTo>
                    <a:pt x="31842" y="17743"/>
                    <a:pt x="32584" y="15451"/>
                    <a:pt x="32584" y="12864"/>
                  </a:cubicBezTo>
                  <a:cubicBezTo>
                    <a:pt x="32584" y="10424"/>
                    <a:pt x="31916" y="8206"/>
                    <a:pt x="30580" y="6284"/>
                  </a:cubicBezTo>
                  <a:cubicBezTo>
                    <a:pt x="29244" y="4362"/>
                    <a:pt x="27389" y="2809"/>
                    <a:pt x="25088" y="1700"/>
                  </a:cubicBezTo>
                  <a:cubicBezTo>
                    <a:pt x="22787" y="591"/>
                    <a:pt x="20115" y="0"/>
                    <a:pt x="17220" y="0"/>
                  </a:cubicBezTo>
                  <a:cubicBezTo>
                    <a:pt x="14325" y="0"/>
                    <a:pt x="11579" y="517"/>
                    <a:pt x="9278" y="1700"/>
                  </a:cubicBezTo>
                  <a:cubicBezTo>
                    <a:pt x="6977" y="2809"/>
                    <a:pt x="5121" y="4362"/>
                    <a:pt x="3785" y="6284"/>
                  </a:cubicBezTo>
                  <a:cubicBezTo>
                    <a:pt x="2449" y="8206"/>
                    <a:pt x="1781" y="10424"/>
                    <a:pt x="1781" y="12864"/>
                  </a:cubicBezTo>
                  <a:cubicBezTo>
                    <a:pt x="1781" y="15451"/>
                    <a:pt x="2449" y="17743"/>
                    <a:pt x="3934" y="19739"/>
                  </a:cubicBezTo>
                  <a:cubicBezTo>
                    <a:pt x="5344" y="21735"/>
                    <a:pt x="7274" y="22992"/>
                    <a:pt x="9723" y="23583"/>
                  </a:cubicBezTo>
                  <a:lnTo>
                    <a:pt x="9723" y="23879"/>
                  </a:lnTo>
                  <a:cubicBezTo>
                    <a:pt x="7868" y="24174"/>
                    <a:pt x="6235" y="24914"/>
                    <a:pt x="4750" y="26097"/>
                  </a:cubicBezTo>
                  <a:cubicBezTo>
                    <a:pt x="3266" y="27279"/>
                    <a:pt x="2078" y="28684"/>
                    <a:pt x="1262" y="30384"/>
                  </a:cubicBezTo>
                  <a:cubicBezTo>
                    <a:pt x="371" y="32085"/>
                    <a:pt x="0" y="34007"/>
                    <a:pt x="0" y="36003"/>
                  </a:cubicBezTo>
                  <a:cubicBezTo>
                    <a:pt x="0" y="38590"/>
                    <a:pt x="742" y="40956"/>
                    <a:pt x="2152" y="42952"/>
                  </a:cubicBezTo>
                  <a:cubicBezTo>
                    <a:pt x="3637" y="45022"/>
                    <a:pt x="5641" y="46575"/>
                    <a:pt x="8239" y="47758"/>
                  </a:cubicBezTo>
                  <a:cubicBezTo>
                    <a:pt x="10837" y="48940"/>
                    <a:pt x="13806" y="49532"/>
                    <a:pt x="17220" y="49532"/>
                  </a:cubicBezTo>
                  <a:cubicBezTo>
                    <a:pt x="20634" y="49532"/>
                    <a:pt x="23529" y="48940"/>
                    <a:pt x="26127" y="47758"/>
                  </a:cubicBezTo>
                  <a:cubicBezTo>
                    <a:pt x="28725" y="46575"/>
                    <a:pt x="30729" y="45022"/>
                    <a:pt x="32213" y="42952"/>
                  </a:cubicBezTo>
                  <a:cubicBezTo>
                    <a:pt x="33698" y="40882"/>
                    <a:pt x="34440" y="38590"/>
                    <a:pt x="34440" y="36003"/>
                  </a:cubicBezTo>
                  <a:cubicBezTo>
                    <a:pt x="34440" y="33933"/>
                    <a:pt x="33995" y="32085"/>
                    <a:pt x="33104" y="30384"/>
                  </a:cubicBezTo>
                  <a:cubicBezTo>
                    <a:pt x="32213" y="28684"/>
                    <a:pt x="31100" y="27206"/>
                    <a:pt x="29615" y="26097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 137">
              <a:extLst>
                <a:ext uri="{FF2B5EF4-FFF2-40B4-BE49-F238E27FC236}">
                  <a16:creationId xmlns:a16="http://schemas.microsoft.com/office/drawing/2014/main" id="{99952EA2-3263-BA77-DD4F-1BBCB42AAD28}"/>
                </a:ext>
              </a:extLst>
            </p:cNvPr>
            <p:cNvSpPr/>
            <p:nvPr/>
          </p:nvSpPr>
          <p:spPr>
            <a:xfrm>
              <a:off x="1240716" y="1249554"/>
              <a:ext cx="19149" cy="48127"/>
            </a:xfrm>
            <a:custGeom>
              <a:avLst/>
              <a:gdLst>
                <a:gd name="connsiteX0" fmla="*/ 0 w 19149"/>
                <a:gd name="connsiteY0" fmla="*/ 7836 h 48127"/>
                <a:gd name="connsiteX1" fmla="*/ 0 w 19149"/>
                <a:gd name="connsiteY1" fmla="*/ 14786 h 48127"/>
                <a:gd name="connsiteX2" fmla="*/ 11579 w 19149"/>
                <a:gd name="connsiteY2" fmla="*/ 7245 h 48127"/>
                <a:gd name="connsiteX3" fmla="*/ 11876 w 19149"/>
                <a:gd name="connsiteY3" fmla="*/ 7245 h 48127"/>
                <a:gd name="connsiteX4" fmla="*/ 11876 w 19149"/>
                <a:gd name="connsiteY4" fmla="*/ 48127 h 48127"/>
                <a:gd name="connsiteX5" fmla="*/ 19150 w 19149"/>
                <a:gd name="connsiteY5" fmla="*/ 48127 h 48127"/>
                <a:gd name="connsiteX6" fmla="*/ 19150 w 19149"/>
                <a:gd name="connsiteY6" fmla="*/ 0 h 48127"/>
                <a:gd name="connsiteX7" fmla="*/ 12099 w 19149"/>
                <a:gd name="connsiteY7" fmla="*/ 0 h 48127"/>
                <a:gd name="connsiteX8" fmla="*/ 0 w 19149"/>
                <a:gd name="connsiteY8" fmla="*/ 7836 h 48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149" h="48127">
                  <a:moveTo>
                    <a:pt x="0" y="7836"/>
                  </a:moveTo>
                  <a:lnTo>
                    <a:pt x="0" y="14786"/>
                  </a:lnTo>
                  <a:lnTo>
                    <a:pt x="11579" y="7245"/>
                  </a:lnTo>
                  <a:lnTo>
                    <a:pt x="11876" y="7245"/>
                  </a:lnTo>
                  <a:lnTo>
                    <a:pt x="11876" y="48127"/>
                  </a:lnTo>
                  <a:lnTo>
                    <a:pt x="19150" y="48127"/>
                  </a:lnTo>
                  <a:lnTo>
                    <a:pt x="19150" y="0"/>
                  </a:lnTo>
                  <a:lnTo>
                    <a:pt x="12099" y="0"/>
                  </a:lnTo>
                  <a:lnTo>
                    <a:pt x="0" y="783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918789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>
            <a:extLst>
              <a:ext uri="{FF2B5EF4-FFF2-40B4-BE49-F238E27FC236}">
                <a16:creationId xmlns:a16="http://schemas.microsoft.com/office/drawing/2014/main" id="{A765C0DE-BB1C-5DA2-F9DE-2D99960E1EEE}"/>
              </a:ext>
            </a:extLst>
          </p:cNvPr>
          <p:cNvGrpSpPr/>
          <p:nvPr userDrawn="1"/>
        </p:nvGrpSpPr>
        <p:grpSpPr>
          <a:xfrm>
            <a:off x="9572587" y="0"/>
            <a:ext cx="10532110" cy="11308715"/>
            <a:chOff x="9572587" y="0"/>
            <a:chExt cx="10532110" cy="11308715"/>
          </a:xfrm>
        </p:grpSpPr>
        <p:sp>
          <p:nvSpPr>
            <p:cNvPr id="3" name="object 3">
              <a:extLst>
                <a:ext uri="{FF2B5EF4-FFF2-40B4-BE49-F238E27FC236}">
                  <a16:creationId xmlns:a16="http://schemas.microsoft.com/office/drawing/2014/main" id="{E4CCBA11-A33C-9D36-FA5D-E7B56DD3C695}"/>
                </a:ext>
              </a:extLst>
            </p:cNvPr>
            <p:cNvSpPr/>
            <p:nvPr/>
          </p:nvSpPr>
          <p:spPr>
            <a:xfrm>
              <a:off x="9572587" y="0"/>
              <a:ext cx="7671434" cy="11308715"/>
            </a:xfrm>
            <a:custGeom>
              <a:avLst/>
              <a:gdLst/>
              <a:ahLst/>
              <a:cxnLst/>
              <a:rect l="l" t="t" r="r" b="b"/>
              <a:pathLst>
                <a:path w="7671434" h="11308715">
                  <a:moveTo>
                    <a:pt x="0" y="11308556"/>
                  </a:moveTo>
                  <a:lnTo>
                    <a:pt x="7671305" y="11308556"/>
                  </a:lnTo>
                  <a:lnTo>
                    <a:pt x="7671305" y="0"/>
                  </a:lnTo>
                  <a:lnTo>
                    <a:pt x="0" y="0"/>
                  </a:lnTo>
                  <a:lnTo>
                    <a:pt x="0" y="11308556"/>
                  </a:lnTo>
                  <a:close/>
                </a:path>
              </a:pathLst>
            </a:custGeom>
            <a:solidFill>
              <a:schemeClr val="bg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CDFA4260-AFA4-A605-BB25-E849EACEF78F}"/>
                </a:ext>
              </a:extLst>
            </p:cNvPr>
            <p:cNvSpPr/>
            <p:nvPr/>
          </p:nvSpPr>
          <p:spPr>
            <a:xfrm>
              <a:off x="17243893" y="0"/>
              <a:ext cx="2860675" cy="11308715"/>
            </a:xfrm>
            <a:custGeom>
              <a:avLst/>
              <a:gdLst/>
              <a:ahLst/>
              <a:cxnLst/>
              <a:rect l="l" t="t" r="r" b="b"/>
              <a:pathLst>
                <a:path w="2860675" h="11308715">
                  <a:moveTo>
                    <a:pt x="2860206" y="0"/>
                  </a:moveTo>
                  <a:lnTo>
                    <a:pt x="0" y="0"/>
                  </a:lnTo>
                  <a:lnTo>
                    <a:pt x="0" y="11308556"/>
                  </a:lnTo>
                  <a:lnTo>
                    <a:pt x="2860206" y="11308556"/>
                  </a:lnTo>
                  <a:lnTo>
                    <a:pt x="2860206" y="0"/>
                  </a:lnTo>
                  <a:close/>
                </a:path>
              </a:pathLst>
            </a:custGeom>
            <a:solidFill>
              <a:schemeClr val="tx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10">
            <a:extLst>
              <a:ext uri="{FF2B5EF4-FFF2-40B4-BE49-F238E27FC236}">
                <a16:creationId xmlns:a16="http://schemas.microsoft.com/office/drawing/2014/main" id="{9F9881BC-E56C-B8B1-7A91-E850D6E98097}"/>
              </a:ext>
            </a:extLst>
          </p:cNvPr>
          <p:cNvSpPr txBox="1"/>
          <p:nvPr userDrawn="1"/>
        </p:nvSpPr>
        <p:spPr>
          <a:xfrm>
            <a:off x="10518807" y="9771081"/>
            <a:ext cx="1679575" cy="6927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50"/>
              </a:lnSpc>
            </a:pPr>
            <a:r>
              <a:rPr sz="2700" spc="-10">
                <a:solidFill>
                  <a:srgbClr val="FFFFFF"/>
                </a:solidFill>
                <a:latin typeface="Spectral-Light"/>
                <a:cs typeface="Spectral-Light"/>
              </a:rPr>
              <a:t>University</a:t>
            </a:r>
            <a:endParaRPr sz="2700">
              <a:latin typeface="Spectral-Light"/>
              <a:cs typeface="Spectral-Light"/>
            </a:endParaRPr>
          </a:p>
          <a:p>
            <a:pPr marL="12700">
              <a:lnSpc>
                <a:spcPts val="2875"/>
              </a:lnSpc>
            </a:pPr>
            <a:r>
              <a:rPr sz="2700" i="1" spc="-55">
                <a:solidFill>
                  <a:srgbClr val="FFFFFF"/>
                </a:solidFill>
                <a:latin typeface="Spectral"/>
                <a:cs typeface="Spectral"/>
              </a:rPr>
              <a:t>of</a:t>
            </a:r>
            <a:r>
              <a:rPr sz="2700" spc="-55">
                <a:solidFill>
                  <a:srgbClr val="FFFFFF"/>
                </a:solidFill>
                <a:latin typeface="Spectral-Light"/>
                <a:cs typeface="Spectral-Light"/>
              </a:rPr>
              <a:t>Galway.ie</a:t>
            </a:r>
            <a:endParaRPr sz="2700">
              <a:latin typeface="Spectral-Light"/>
              <a:cs typeface="Spectral-Light"/>
            </a:endParaRP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D437C846-E45E-BE1C-46D3-7ED98E19B9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5606" y="3358659"/>
            <a:ext cx="7352848" cy="376999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8800"/>
            </a:lvl1pPr>
          </a:lstStyle>
          <a:p>
            <a:r>
              <a:rPr lang="en-GB"/>
              <a:t>Cover slide title maximum of 4 lines</a:t>
            </a:r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D12AD7F-601D-2785-C1B1-63D67E6FA93B}"/>
              </a:ext>
            </a:extLst>
          </p:cNvPr>
          <p:cNvGrpSpPr/>
          <p:nvPr userDrawn="1"/>
        </p:nvGrpSpPr>
        <p:grpSpPr>
          <a:xfrm>
            <a:off x="942530" y="948344"/>
            <a:ext cx="3788430" cy="932658"/>
            <a:chOff x="942530" y="948344"/>
            <a:chExt cx="3788430" cy="932658"/>
          </a:xfrm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7D714A26-C92A-2B3C-AF8E-496FB1420F51}"/>
                </a:ext>
              </a:extLst>
            </p:cNvPr>
            <p:cNvSpPr/>
            <p:nvPr/>
          </p:nvSpPr>
          <p:spPr>
            <a:xfrm>
              <a:off x="4469469" y="1185459"/>
              <a:ext cx="135459" cy="127969"/>
            </a:xfrm>
            <a:custGeom>
              <a:avLst/>
              <a:gdLst>
                <a:gd name="connsiteX0" fmla="*/ 135459 w 135459"/>
                <a:gd name="connsiteY0" fmla="*/ 3105 h 127969"/>
                <a:gd name="connsiteX1" fmla="*/ 135459 w 135459"/>
                <a:gd name="connsiteY1" fmla="*/ 0 h 127969"/>
                <a:gd name="connsiteX2" fmla="*/ 83873 w 135459"/>
                <a:gd name="connsiteY2" fmla="*/ 0 h 127969"/>
                <a:gd name="connsiteX3" fmla="*/ 83873 w 135459"/>
                <a:gd name="connsiteY3" fmla="*/ 3105 h 127969"/>
                <a:gd name="connsiteX4" fmla="*/ 99460 w 135459"/>
                <a:gd name="connsiteY4" fmla="*/ 10867 h 127969"/>
                <a:gd name="connsiteX5" fmla="*/ 99460 w 135459"/>
                <a:gd name="connsiteY5" fmla="*/ 56333 h 127969"/>
                <a:gd name="connsiteX6" fmla="*/ 89811 w 135459"/>
                <a:gd name="connsiteY6" fmla="*/ 59216 h 127969"/>
                <a:gd name="connsiteX7" fmla="*/ 49285 w 135459"/>
                <a:gd name="connsiteY7" fmla="*/ 83095 h 127969"/>
                <a:gd name="connsiteX8" fmla="*/ 36221 w 135459"/>
                <a:gd name="connsiteY8" fmla="*/ 97807 h 127969"/>
                <a:gd name="connsiteX9" fmla="*/ 36221 w 135459"/>
                <a:gd name="connsiteY9" fmla="*/ 10867 h 127969"/>
                <a:gd name="connsiteX10" fmla="*/ 51586 w 135459"/>
                <a:gd name="connsiteY10" fmla="*/ 3105 h 127969"/>
                <a:gd name="connsiteX11" fmla="*/ 51586 w 135459"/>
                <a:gd name="connsiteY11" fmla="*/ 0 h 127969"/>
                <a:gd name="connsiteX12" fmla="*/ 0 w 135459"/>
                <a:gd name="connsiteY12" fmla="*/ 0 h 127969"/>
                <a:gd name="connsiteX13" fmla="*/ 0 w 135459"/>
                <a:gd name="connsiteY13" fmla="*/ 3105 h 127969"/>
                <a:gd name="connsiteX14" fmla="*/ 15735 w 135459"/>
                <a:gd name="connsiteY14" fmla="*/ 10867 h 127969"/>
                <a:gd name="connsiteX15" fmla="*/ 15735 w 135459"/>
                <a:gd name="connsiteY15" fmla="*/ 117102 h 127969"/>
                <a:gd name="connsiteX16" fmla="*/ 0 w 135459"/>
                <a:gd name="connsiteY16" fmla="*/ 124865 h 127969"/>
                <a:gd name="connsiteX17" fmla="*/ 0 w 135459"/>
                <a:gd name="connsiteY17" fmla="*/ 127970 h 127969"/>
                <a:gd name="connsiteX18" fmla="*/ 51586 w 135459"/>
                <a:gd name="connsiteY18" fmla="*/ 127970 h 127969"/>
                <a:gd name="connsiteX19" fmla="*/ 51586 w 135459"/>
                <a:gd name="connsiteY19" fmla="*/ 124865 h 127969"/>
                <a:gd name="connsiteX20" fmla="*/ 36221 w 135459"/>
                <a:gd name="connsiteY20" fmla="*/ 117102 h 127969"/>
                <a:gd name="connsiteX21" fmla="*/ 36221 w 135459"/>
                <a:gd name="connsiteY21" fmla="*/ 115771 h 127969"/>
                <a:gd name="connsiteX22" fmla="*/ 93226 w 135459"/>
                <a:gd name="connsiteY22" fmla="*/ 67644 h 127969"/>
                <a:gd name="connsiteX23" fmla="*/ 99460 w 135459"/>
                <a:gd name="connsiteY23" fmla="*/ 65870 h 127969"/>
                <a:gd name="connsiteX24" fmla="*/ 99460 w 135459"/>
                <a:gd name="connsiteY24" fmla="*/ 117102 h 127969"/>
                <a:gd name="connsiteX25" fmla="*/ 83873 w 135459"/>
                <a:gd name="connsiteY25" fmla="*/ 124865 h 127969"/>
                <a:gd name="connsiteX26" fmla="*/ 83873 w 135459"/>
                <a:gd name="connsiteY26" fmla="*/ 127970 h 127969"/>
                <a:gd name="connsiteX27" fmla="*/ 135459 w 135459"/>
                <a:gd name="connsiteY27" fmla="*/ 127970 h 127969"/>
                <a:gd name="connsiteX28" fmla="*/ 135459 w 135459"/>
                <a:gd name="connsiteY28" fmla="*/ 124865 h 127969"/>
                <a:gd name="connsiteX29" fmla="*/ 119723 w 135459"/>
                <a:gd name="connsiteY29" fmla="*/ 117102 h 127969"/>
                <a:gd name="connsiteX30" fmla="*/ 119723 w 135459"/>
                <a:gd name="connsiteY30" fmla="*/ 62026 h 127969"/>
                <a:gd name="connsiteX31" fmla="*/ 131822 w 135459"/>
                <a:gd name="connsiteY31" fmla="*/ 61065 h 127969"/>
                <a:gd name="connsiteX32" fmla="*/ 128037 w 135459"/>
                <a:gd name="connsiteY32" fmla="*/ 52045 h 127969"/>
                <a:gd name="connsiteX33" fmla="*/ 119649 w 135459"/>
                <a:gd name="connsiteY33" fmla="*/ 52785 h 127969"/>
                <a:gd name="connsiteX34" fmla="*/ 119649 w 135459"/>
                <a:gd name="connsiteY34" fmla="*/ 10941 h 127969"/>
                <a:gd name="connsiteX35" fmla="*/ 135385 w 135459"/>
                <a:gd name="connsiteY35" fmla="*/ 3179 h 127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35459" h="127969">
                  <a:moveTo>
                    <a:pt x="135459" y="3105"/>
                  </a:moveTo>
                  <a:lnTo>
                    <a:pt x="135459" y="0"/>
                  </a:lnTo>
                  <a:lnTo>
                    <a:pt x="83873" y="0"/>
                  </a:lnTo>
                  <a:lnTo>
                    <a:pt x="83873" y="3105"/>
                  </a:lnTo>
                  <a:lnTo>
                    <a:pt x="99460" y="10867"/>
                  </a:lnTo>
                  <a:lnTo>
                    <a:pt x="99460" y="56333"/>
                  </a:lnTo>
                  <a:cubicBezTo>
                    <a:pt x="96120" y="57220"/>
                    <a:pt x="92854" y="58181"/>
                    <a:pt x="89811" y="59216"/>
                  </a:cubicBezTo>
                  <a:cubicBezTo>
                    <a:pt x="71997" y="65205"/>
                    <a:pt x="58860" y="74150"/>
                    <a:pt x="49285" y="83095"/>
                  </a:cubicBezTo>
                  <a:cubicBezTo>
                    <a:pt x="43792" y="88196"/>
                    <a:pt x="39561" y="93297"/>
                    <a:pt x="36221" y="97807"/>
                  </a:cubicBezTo>
                  <a:lnTo>
                    <a:pt x="36221" y="10867"/>
                  </a:lnTo>
                  <a:lnTo>
                    <a:pt x="51586" y="3105"/>
                  </a:lnTo>
                  <a:lnTo>
                    <a:pt x="51586" y="0"/>
                  </a:lnTo>
                  <a:lnTo>
                    <a:pt x="0" y="0"/>
                  </a:lnTo>
                  <a:lnTo>
                    <a:pt x="0" y="3105"/>
                  </a:lnTo>
                  <a:lnTo>
                    <a:pt x="15735" y="10867"/>
                  </a:lnTo>
                  <a:lnTo>
                    <a:pt x="15735" y="117102"/>
                  </a:lnTo>
                  <a:lnTo>
                    <a:pt x="0" y="124865"/>
                  </a:lnTo>
                  <a:lnTo>
                    <a:pt x="0" y="127970"/>
                  </a:lnTo>
                  <a:lnTo>
                    <a:pt x="51586" y="127970"/>
                  </a:lnTo>
                  <a:lnTo>
                    <a:pt x="51586" y="124865"/>
                  </a:lnTo>
                  <a:lnTo>
                    <a:pt x="36221" y="117102"/>
                  </a:lnTo>
                  <a:lnTo>
                    <a:pt x="36221" y="115771"/>
                  </a:lnTo>
                  <a:cubicBezTo>
                    <a:pt x="39487" y="108157"/>
                    <a:pt x="53887" y="80582"/>
                    <a:pt x="93226" y="67644"/>
                  </a:cubicBezTo>
                  <a:cubicBezTo>
                    <a:pt x="95230" y="66979"/>
                    <a:pt x="97308" y="66461"/>
                    <a:pt x="99460" y="65870"/>
                  </a:cubicBezTo>
                  <a:lnTo>
                    <a:pt x="99460" y="117102"/>
                  </a:lnTo>
                  <a:lnTo>
                    <a:pt x="83873" y="124865"/>
                  </a:lnTo>
                  <a:lnTo>
                    <a:pt x="83873" y="127970"/>
                  </a:lnTo>
                  <a:lnTo>
                    <a:pt x="135459" y="127970"/>
                  </a:lnTo>
                  <a:lnTo>
                    <a:pt x="135459" y="124865"/>
                  </a:lnTo>
                  <a:lnTo>
                    <a:pt x="119723" y="117102"/>
                  </a:lnTo>
                  <a:lnTo>
                    <a:pt x="119723" y="62026"/>
                  </a:lnTo>
                  <a:cubicBezTo>
                    <a:pt x="123583" y="61582"/>
                    <a:pt x="127591" y="61212"/>
                    <a:pt x="131822" y="61065"/>
                  </a:cubicBezTo>
                  <a:lnTo>
                    <a:pt x="128037" y="52045"/>
                  </a:lnTo>
                  <a:cubicBezTo>
                    <a:pt x="125142" y="52267"/>
                    <a:pt x="122396" y="52489"/>
                    <a:pt x="119649" y="52785"/>
                  </a:cubicBezTo>
                  <a:lnTo>
                    <a:pt x="119649" y="10941"/>
                  </a:lnTo>
                  <a:lnTo>
                    <a:pt x="135385" y="3179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57840B2C-FE75-194D-412A-B8D0580110A6}"/>
                </a:ext>
              </a:extLst>
            </p:cNvPr>
            <p:cNvSpPr/>
            <p:nvPr/>
          </p:nvSpPr>
          <p:spPr>
            <a:xfrm>
              <a:off x="3867807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E9A8584D-8D50-881D-3864-0F8FC122715F}"/>
                </a:ext>
              </a:extLst>
            </p:cNvPr>
            <p:cNvSpPr/>
            <p:nvPr/>
          </p:nvSpPr>
          <p:spPr>
            <a:xfrm>
              <a:off x="4195953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5F41C506-9A14-B0DC-5CC3-8997BCA8DD43}"/>
                </a:ext>
              </a:extLst>
            </p:cNvPr>
            <p:cNvSpPr/>
            <p:nvPr/>
          </p:nvSpPr>
          <p:spPr>
            <a:xfrm>
              <a:off x="3953017" y="1185459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0434FB07-9D35-77CC-490C-9B88FCB643AF}"/>
                </a:ext>
              </a:extLst>
            </p:cNvPr>
            <p:cNvSpPr/>
            <p:nvPr/>
          </p:nvSpPr>
          <p:spPr>
            <a:xfrm>
              <a:off x="4081276" y="1185459"/>
              <a:ext cx="99312" cy="128043"/>
            </a:xfrm>
            <a:custGeom>
              <a:avLst/>
              <a:gdLst>
                <a:gd name="connsiteX0" fmla="*/ 0 w 99312"/>
                <a:gd name="connsiteY0" fmla="*/ 128043 h 128043"/>
                <a:gd name="connsiteX1" fmla="*/ 0 w 99312"/>
                <a:gd name="connsiteY1" fmla="*/ 124938 h 128043"/>
                <a:gd name="connsiteX2" fmla="*/ 15735 w 99312"/>
                <a:gd name="connsiteY2" fmla="*/ 117176 h 128043"/>
                <a:gd name="connsiteX3" fmla="*/ 15735 w 99312"/>
                <a:gd name="connsiteY3" fmla="*/ 10867 h 128043"/>
                <a:gd name="connsiteX4" fmla="*/ 0 w 99312"/>
                <a:gd name="connsiteY4" fmla="*/ 3105 h 128043"/>
                <a:gd name="connsiteX5" fmla="*/ 0 w 99312"/>
                <a:gd name="connsiteY5" fmla="*/ 0 h 128043"/>
                <a:gd name="connsiteX6" fmla="*/ 53961 w 99312"/>
                <a:gd name="connsiteY6" fmla="*/ 0 h 128043"/>
                <a:gd name="connsiteX7" fmla="*/ 53961 w 99312"/>
                <a:gd name="connsiteY7" fmla="*/ 3105 h 128043"/>
                <a:gd name="connsiteX8" fmla="*/ 36221 w 99312"/>
                <a:gd name="connsiteY8" fmla="*/ 10867 h 128043"/>
                <a:gd name="connsiteX9" fmla="*/ 36221 w 99312"/>
                <a:gd name="connsiteY9" fmla="*/ 117398 h 128043"/>
                <a:gd name="connsiteX10" fmla="*/ 82389 w 99312"/>
                <a:gd name="connsiteY10" fmla="*/ 117398 h 128043"/>
                <a:gd name="connsiteX11" fmla="*/ 96194 w 99312"/>
                <a:gd name="connsiteY11" fmla="*/ 84056 h 128043"/>
                <a:gd name="connsiteX12" fmla="*/ 99312 w 99312"/>
                <a:gd name="connsiteY12" fmla="*/ 84056 h 128043"/>
                <a:gd name="connsiteX13" fmla="*/ 99312 w 99312"/>
                <a:gd name="connsiteY13" fmla="*/ 128043 h 128043"/>
                <a:gd name="connsiteX14" fmla="*/ 0 w 99312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2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4056"/>
                  </a:lnTo>
                  <a:lnTo>
                    <a:pt x="99312" y="84056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6ED279F0-EA59-7B33-EA2B-232185EE1285}"/>
                </a:ext>
              </a:extLst>
            </p:cNvPr>
            <p:cNvSpPr/>
            <p:nvPr/>
          </p:nvSpPr>
          <p:spPr>
            <a:xfrm>
              <a:off x="4627715" y="1185459"/>
              <a:ext cx="103245" cy="128043"/>
            </a:xfrm>
            <a:custGeom>
              <a:avLst/>
              <a:gdLst>
                <a:gd name="connsiteX0" fmla="*/ 0 w 103245"/>
                <a:gd name="connsiteY0" fmla="*/ 0 h 128043"/>
                <a:gd name="connsiteX1" fmla="*/ 0 w 103245"/>
                <a:gd name="connsiteY1" fmla="*/ 3105 h 128043"/>
                <a:gd name="connsiteX2" fmla="*/ 15735 w 103245"/>
                <a:gd name="connsiteY2" fmla="*/ 10867 h 128043"/>
                <a:gd name="connsiteX3" fmla="*/ 15735 w 103245"/>
                <a:gd name="connsiteY3" fmla="*/ 117250 h 128043"/>
                <a:gd name="connsiteX4" fmla="*/ 0 w 103245"/>
                <a:gd name="connsiteY4" fmla="*/ 124938 h 128043"/>
                <a:gd name="connsiteX5" fmla="*/ 0 w 103245"/>
                <a:gd name="connsiteY5" fmla="*/ 128043 h 128043"/>
                <a:gd name="connsiteX6" fmla="*/ 103246 w 103245"/>
                <a:gd name="connsiteY6" fmla="*/ 128043 h 128043"/>
                <a:gd name="connsiteX7" fmla="*/ 103246 w 103245"/>
                <a:gd name="connsiteY7" fmla="*/ 91819 h 128043"/>
                <a:gd name="connsiteX8" fmla="*/ 100129 w 103245"/>
                <a:gd name="connsiteY8" fmla="*/ 91819 h 128043"/>
                <a:gd name="connsiteX9" fmla="*/ 87288 w 103245"/>
                <a:gd name="connsiteY9" fmla="*/ 117398 h 128043"/>
                <a:gd name="connsiteX10" fmla="*/ 36221 w 103245"/>
                <a:gd name="connsiteY10" fmla="*/ 117398 h 128043"/>
                <a:gd name="connsiteX11" fmla="*/ 36221 w 103245"/>
                <a:gd name="connsiteY11" fmla="*/ 67348 h 128043"/>
                <a:gd name="connsiteX12" fmla="*/ 68583 w 103245"/>
                <a:gd name="connsiteY12" fmla="*/ 67348 h 128043"/>
                <a:gd name="connsiteX13" fmla="*/ 78529 w 103245"/>
                <a:gd name="connsiteY13" fmla="*/ 83243 h 128043"/>
                <a:gd name="connsiteX14" fmla="*/ 81647 w 103245"/>
                <a:gd name="connsiteY14" fmla="*/ 83243 h 128043"/>
                <a:gd name="connsiteX15" fmla="*/ 81647 w 103245"/>
                <a:gd name="connsiteY15" fmla="*/ 40365 h 128043"/>
                <a:gd name="connsiteX16" fmla="*/ 78529 w 103245"/>
                <a:gd name="connsiteY16" fmla="*/ 40365 h 128043"/>
                <a:gd name="connsiteX17" fmla="*/ 68583 w 103245"/>
                <a:gd name="connsiteY17" fmla="*/ 56703 h 128043"/>
                <a:gd name="connsiteX18" fmla="*/ 36221 w 103245"/>
                <a:gd name="connsiteY18" fmla="*/ 56703 h 128043"/>
                <a:gd name="connsiteX19" fmla="*/ 36221 w 103245"/>
                <a:gd name="connsiteY19" fmla="*/ 10720 h 128043"/>
                <a:gd name="connsiteX20" fmla="*/ 82018 w 103245"/>
                <a:gd name="connsiteY20" fmla="*/ 10720 h 128043"/>
                <a:gd name="connsiteX21" fmla="*/ 94636 w 103245"/>
                <a:gd name="connsiteY21" fmla="*/ 33415 h 128043"/>
                <a:gd name="connsiteX22" fmla="*/ 97753 w 103245"/>
                <a:gd name="connsiteY22" fmla="*/ 33415 h 128043"/>
                <a:gd name="connsiteX23" fmla="*/ 97753 w 103245"/>
                <a:gd name="connsiteY23" fmla="*/ 0 h 128043"/>
                <a:gd name="connsiteX24" fmla="*/ 0 w 103245"/>
                <a:gd name="connsiteY24" fmla="*/ 0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0"/>
                  </a:moveTo>
                  <a:lnTo>
                    <a:pt x="0" y="3105"/>
                  </a:lnTo>
                  <a:lnTo>
                    <a:pt x="15735" y="10867"/>
                  </a:lnTo>
                  <a:lnTo>
                    <a:pt x="15735" y="117250"/>
                  </a:lnTo>
                  <a:lnTo>
                    <a:pt x="0" y="124938"/>
                  </a:lnTo>
                  <a:lnTo>
                    <a:pt x="0" y="128043"/>
                  </a:lnTo>
                  <a:lnTo>
                    <a:pt x="103246" y="128043"/>
                  </a:lnTo>
                  <a:lnTo>
                    <a:pt x="103246" y="91819"/>
                  </a:lnTo>
                  <a:lnTo>
                    <a:pt x="100129" y="91819"/>
                  </a:lnTo>
                  <a:lnTo>
                    <a:pt x="87288" y="117398"/>
                  </a:lnTo>
                  <a:lnTo>
                    <a:pt x="36221" y="117398"/>
                  </a:lnTo>
                  <a:lnTo>
                    <a:pt x="36221" y="67348"/>
                  </a:lnTo>
                  <a:lnTo>
                    <a:pt x="68583" y="67348"/>
                  </a:lnTo>
                  <a:lnTo>
                    <a:pt x="78529" y="83243"/>
                  </a:lnTo>
                  <a:lnTo>
                    <a:pt x="81647" y="83243"/>
                  </a:lnTo>
                  <a:lnTo>
                    <a:pt x="81647" y="40365"/>
                  </a:lnTo>
                  <a:lnTo>
                    <a:pt x="78529" y="40365"/>
                  </a:lnTo>
                  <a:lnTo>
                    <a:pt x="68583" y="56703"/>
                  </a:lnTo>
                  <a:lnTo>
                    <a:pt x="36221" y="56703"/>
                  </a:lnTo>
                  <a:lnTo>
                    <a:pt x="36221" y="10720"/>
                  </a:lnTo>
                  <a:lnTo>
                    <a:pt x="82018" y="10720"/>
                  </a:lnTo>
                  <a:lnTo>
                    <a:pt x="94636" y="33415"/>
                  </a:lnTo>
                  <a:lnTo>
                    <a:pt x="97753" y="33415"/>
                  </a:lnTo>
                  <a:lnTo>
                    <a:pt x="9775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83BD6121-3AFD-50B0-BFF7-0C0E333B8C1B}"/>
                </a:ext>
              </a:extLst>
            </p:cNvPr>
            <p:cNvSpPr/>
            <p:nvPr/>
          </p:nvSpPr>
          <p:spPr>
            <a:xfrm>
              <a:off x="4265946" y="1184498"/>
              <a:ext cx="188381" cy="130039"/>
            </a:xfrm>
            <a:custGeom>
              <a:avLst/>
              <a:gdLst>
                <a:gd name="connsiteX0" fmla="*/ 137315 w 188381"/>
                <a:gd name="connsiteY0" fmla="*/ 0 h 130039"/>
                <a:gd name="connsiteX1" fmla="*/ 173536 w 188381"/>
                <a:gd name="connsiteY1" fmla="*/ 118729 h 130039"/>
                <a:gd name="connsiteX2" fmla="*/ 188381 w 188381"/>
                <a:gd name="connsiteY2" fmla="*/ 125900 h 130039"/>
                <a:gd name="connsiteX3" fmla="*/ 188381 w 188381"/>
                <a:gd name="connsiteY3" fmla="*/ 129005 h 130039"/>
                <a:gd name="connsiteX4" fmla="*/ 135979 w 188381"/>
                <a:gd name="connsiteY4" fmla="*/ 129005 h 130039"/>
                <a:gd name="connsiteX5" fmla="*/ 135979 w 188381"/>
                <a:gd name="connsiteY5" fmla="*/ 125900 h 130039"/>
                <a:gd name="connsiteX6" fmla="*/ 152531 w 188381"/>
                <a:gd name="connsiteY6" fmla="*/ 118729 h 130039"/>
                <a:gd name="connsiteX7" fmla="*/ 128779 w 188381"/>
                <a:gd name="connsiteY7" fmla="*/ 36890 h 130039"/>
                <a:gd name="connsiteX8" fmla="*/ 127591 w 188381"/>
                <a:gd name="connsiteY8" fmla="*/ 36890 h 130039"/>
                <a:gd name="connsiteX9" fmla="*/ 93894 w 188381"/>
                <a:gd name="connsiteY9" fmla="*/ 130040 h 130039"/>
                <a:gd name="connsiteX10" fmla="*/ 85729 w 188381"/>
                <a:gd name="connsiteY10" fmla="*/ 130040 h 130039"/>
                <a:gd name="connsiteX11" fmla="*/ 51437 w 188381"/>
                <a:gd name="connsiteY11" fmla="*/ 36890 h 130039"/>
                <a:gd name="connsiteX12" fmla="*/ 50250 w 188381"/>
                <a:gd name="connsiteY12" fmla="*/ 36890 h 130039"/>
                <a:gd name="connsiteX13" fmla="*/ 26721 w 188381"/>
                <a:gd name="connsiteY13" fmla="*/ 118581 h 130039"/>
                <a:gd name="connsiteX14" fmla="*/ 43273 w 188381"/>
                <a:gd name="connsiteY14" fmla="*/ 125900 h 130039"/>
                <a:gd name="connsiteX15" fmla="*/ 43273 w 188381"/>
                <a:gd name="connsiteY15" fmla="*/ 129005 h 130039"/>
                <a:gd name="connsiteX16" fmla="*/ 0 w 188381"/>
                <a:gd name="connsiteY16" fmla="*/ 129005 h 130039"/>
                <a:gd name="connsiteX17" fmla="*/ 0 w 188381"/>
                <a:gd name="connsiteY17" fmla="*/ 125900 h 130039"/>
                <a:gd name="connsiteX18" fmla="*/ 13064 w 188381"/>
                <a:gd name="connsiteY18" fmla="*/ 118950 h 130039"/>
                <a:gd name="connsiteX19" fmla="*/ 49656 w 188381"/>
                <a:gd name="connsiteY19" fmla="*/ 0 h 130039"/>
                <a:gd name="connsiteX20" fmla="*/ 57672 w 188381"/>
                <a:gd name="connsiteY20" fmla="*/ 0 h 130039"/>
                <a:gd name="connsiteX21" fmla="*/ 92706 w 188381"/>
                <a:gd name="connsiteY21" fmla="*/ 92928 h 130039"/>
                <a:gd name="connsiteX22" fmla="*/ 94116 w 188381"/>
                <a:gd name="connsiteY22" fmla="*/ 92928 h 130039"/>
                <a:gd name="connsiteX23" fmla="*/ 129521 w 188381"/>
                <a:gd name="connsiteY23" fmla="*/ 0 h 130039"/>
                <a:gd name="connsiteX24" fmla="*/ 137315 w 188381"/>
                <a:gd name="connsiteY24" fmla="*/ 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137315" y="0"/>
                  </a:moveTo>
                  <a:lnTo>
                    <a:pt x="173536" y="118729"/>
                  </a:lnTo>
                  <a:lnTo>
                    <a:pt x="188381" y="125900"/>
                  </a:lnTo>
                  <a:lnTo>
                    <a:pt x="188381" y="129005"/>
                  </a:lnTo>
                  <a:lnTo>
                    <a:pt x="135979" y="129005"/>
                  </a:lnTo>
                  <a:lnTo>
                    <a:pt x="135979" y="125900"/>
                  </a:lnTo>
                  <a:lnTo>
                    <a:pt x="152531" y="118729"/>
                  </a:lnTo>
                  <a:lnTo>
                    <a:pt x="128779" y="36890"/>
                  </a:lnTo>
                  <a:lnTo>
                    <a:pt x="127591" y="36890"/>
                  </a:lnTo>
                  <a:lnTo>
                    <a:pt x="93894" y="130040"/>
                  </a:lnTo>
                  <a:lnTo>
                    <a:pt x="85729" y="130040"/>
                  </a:lnTo>
                  <a:lnTo>
                    <a:pt x="51437" y="36890"/>
                  </a:lnTo>
                  <a:lnTo>
                    <a:pt x="50250" y="36890"/>
                  </a:lnTo>
                  <a:lnTo>
                    <a:pt x="26721" y="118581"/>
                  </a:lnTo>
                  <a:lnTo>
                    <a:pt x="43273" y="125900"/>
                  </a:lnTo>
                  <a:lnTo>
                    <a:pt x="43273" y="129005"/>
                  </a:lnTo>
                  <a:lnTo>
                    <a:pt x="0" y="129005"/>
                  </a:lnTo>
                  <a:lnTo>
                    <a:pt x="0" y="125900"/>
                  </a:lnTo>
                  <a:lnTo>
                    <a:pt x="13064" y="118950"/>
                  </a:lnTo>
                  <a:lnTo>
                    <a:pt x="49656" y="0"/>
                  </a:lnTo>
                  <a:lnTo>
                    <a:pt x="57672" y="0"/>
                  </a:lnTo>
                  <a:lnTo>
                    <a:pt x="92706" y="92928"/>
                  </a:lnTo>
                  <a:lnTo>
                    <a:pt x="94116" y="92928"/>
                  </a:lnTo>
                  <a:lnTo>
                    <a:pt x="129521" y="0"/>
                  </a:lnTo>
                  <a:lnTo>
                    <a:pt x="137315" y="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948DDE6E-1898-876D-009A-2E613F530B9D}"/>
                </a:ext>
              </a:extLst>
            </p:cNvPr>
            <p:cNvSpPr/>
            <p:nvPr/>
          </p:nvSpPr>
          <p:spPr>
            <a:xfrm>
              <a:off x="3710675" y="11845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46FB7DA6-E6E4-CD2B-1C26-B3974F7898B5}"/>
                </a:ext>
              </a:extLst>
            </p:cNvPr>
            <p:cNvSpPr/>
            <p:nvPr/>
          </p:nvSpPr>
          <p:spPr>
            <a:xfrm>
              <a:off x="3520883" y="1157070"/>
              <a:ext cx="175540" cy="186224"/>
            </a:xfrm>
            <a:custGeom>
              <a:avLst/>
              <a:gdLst>
                <a:gd name="connsiteX0" fmla="*/ 91519 w 175540"/>
                <a:gd name="connsiteY0" fmla="*/ 186225 h 186224"/>
                <a:gd name="connsiteX1" fmla="*/ 44386 w 175540"/>
                <a:gd name="connsiteY1" fmla="*/ 174692 h 186224"/>
                <a:gd name="connsiteX2" fmla="*/ 11802 w 175540"/>
                <a:gd name="connsiteY2" fmla="*/ 143347 h 186224"/>
                <a:gd name="connsiteX3" fmla="*/ 0 w 175540"/>
                <a:gd name="connsiteY3" fmla="*/ 98029 h 186224"/>
                <a:gd name="connsiteX4" fmla="*/ 7571 w 175540"/>
                <a:gd name="connsiteY4" fmla="*/ 59142 h 186224"/>
                <a:gd name="connsiteX5" fmla="*/ 28354 w 175540"/>
                <a:gd name="connsiteY5" fmla="*/ 28093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5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7 w 175540"/>
                <a:gd name="connsiteY17" fmla="*/ 48053 h 186224"/>
                <a:gd name="connsiteX18" fmla="*/ 20486 w 175540"/>
                <a:gd name="connsiteY18" fmla="*/ 85387 h 186224"/>
                <a:gd name="connsiteX19" fmla="*/ 30952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9" y="186225"/>
                  </a:moveTo>
                  <a:cubicBezTo>
                    <a:pt x="73927" y="186225"/>
                    <a:pt x="58192" y="182381"/>
                    <a:pt x="44386" y="174692"/>
                  </a:cubicBezTo>
                  <a:cubicBezTo>
                    <a:pt x="30580" y="167004"/>
                    <a:pt x="19669" y="156580"/>
                    <a:pt x="11802" y="143347"/>
                  </a:cubicBezTo>
                  <a:cubicBezTo>
                    <a:pt x="3934" y="130113"/>
                    <a:pt x="0" y="115032"/>
                    <a:pt x="0" y="98029"/>
                  </a:cubicBezTo>
                  <a:cubicBezTo>
                    <a:pt x="0" y="83982"/>
                    <a:pt x="2524" y="71045"/>
                    <a:pt x="7571" y="59142"/>
                  </a:cubicBezTo>
                  <a:cubicBezTo>
                    <a:pt x="12618" y="47314"/>
                    <a:pt x="19521" y="36964"/>
                    <a:pt x="28354" y="28093"/>
                  </a:cubicBezTo>
                  <a:cubicBezTo>
                    <a:pt x="37186" y="19221"/>
                    <a:pt x="47429" y="12346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5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70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7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2" y="132183"/>
                  </a:cubicBezTo>
                  <a:cubicBezTo>
                    <a:pt x="37929" y="145121"/>
                    <a:pt x="47207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5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74A2EA2D-DB22-212E-2720-8D563019ADA2}"/>
                </a:ext>
              </a:extLst>
            </p:cNvPr>
            <p:cNvSpPr/>
            <p:nvPr/>
          </p:nvSpPr>
          <p:spPr>
            <a:xfrm>
              <a:off x="2351852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21 w 99386"/>
                <a:gd name="connsiteY8" fmla="*/ 10867 h 128043"/>
                <a:gd name="connsiteX9" fmla="*/ 36221 w 99386"/>
                <a:gd name="connsiteY9" fmla="*/ 117398 h 128043"/>
                <a:gd name="connsiteX10" fmla="*/ 82389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55226EDF-1B61-6F98-577A-D71EF0F56DE1}"/>
                </a:ext>
              </a:extLst>
            </p:cNvPr>
            <p:cNvSpPr/>
            <p:nvPr/>
          </p:nvSpPr>
          <p:spPr>
            <a:xfrm>
              <a:off x="2480037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112517D2-DE9E-E333-634C-B9DAEC67F45D}"/>
                </a:ext>
              </a:extLst>
            </p:cNvPr>
            <p:cNvSpPr/>
            <p:nvPr/>
          </p:nvSpPr>
          <p:spPr>
            <a:xfrm>
              <a:off x="2612453" y="1183019"/>
              <a:ext cx="83799" cy="132109"/>
            </a:xfrm>
            <a:custGeom>
              <a:avLst/>
              <a:gdLst>
                <a:gd name="connsiteX0" fmla="*/ 40675 w 83799"/>
                <a:gd name="connsiteY0" fmla="*/ 131814 h 132109"/>
                <a:gd name="connsiteX1" fmla="*/ 19744 w 83799"/>
                <a:gd name="connsiteY1" fmla="*/ 129522 h 132109"/>
                <a:gd name="connsiteX2" fmla="*/ 1930 w 83799"/>
                <a:gd name="connsiteY2" fmla="*/ 122721 h 132109"/>
                <a:gd name="connsiteX3" fmla="*/ 0 w 83799"/>
                <a:gd name="connsiteY3" fmla="*/ 90710 h 132109"/>
                <a:gd name="connsiteX4" fmla="*/ 3117 w 83799"/>
                <a:gd name="connsiteY4" fmla="*/ 90710 h 132109"/>
                <a:gd name="connsiteX5" fmla="*/ 13435 w 83799"/>
                <a:gd name="connsiteY5" fmla="*/ 111853 h 132109"/>
                <a:gd name="connsiteX6" fmla="*/ 26869 w 83799"/>
                <a:gd name="connsiteY6" fmla="*/ 119985 h 132109"/>
                <a:gd name="connsiteX7" fmla="*/ 40155 w 83799"/>
                <a:gd name="connsiteY7" fmla="*/ 122499 h 132109"/>
                <a:gd name="connsiteX8" fmla="*/ 57969 w 83799"/>
                <a:gd name="connsiteY8" fmla="*/ 116659 h 132109"/>
                <a:gd name="connsiteX9" fmla="*/ 64501 w 83799"/>
                <a:gd name="connsiteY9" fmla="*/ 100764 h 132109"/>
                <a:gd name="connsiteX10" fmla="*/ 60864 w 83799"/>
                <a:gd name="connsiteY10" fmla="*/ 88048 h 132109"/>
                <a:gd name="connsiteX11" fmla="*/ 50176 w 83799"/>
                <a:gd name="connsiteY11" fmla="*/ 79547 h 132109"/>
                <a:gd name="connsiteX12" fmla="*/ 32733 w 83799"/>
                <a:gd name="connsiteY12" fmla="*/ 70749 h 132109"/>
                <a:gd name="connsiteX13" fmla="*/ 11505 w 83799"/>
                <a:gd name="connsiteY13" fmla="*/ 56851 h 132109"/>
                <a:gd name="connsiteX14" fmla="*/ 4082 w 83799"/>
                <a:gd name="connsiteY14" fmla="*/ 36373 h 132109"/>
                <a:gd name="connsiteX15" fmla="*/ 7497 w 83799"/>
                <a:gd name="connsiteY15" fmla="*/ 22918 h 132109"/>
                <a:gd name="connsiteX16" fmla="*/ 16775 w 83799"/>
                <a:gd name="connsiteY16" fmla="*/ 11311 h 132109"/>
                <a:gd name="connsiteX17" fmla="*/ 29838 w 83799"/>
                <a:gd name="connsiteY17" fmla="*/ 3105 h 132109"/>
                <a:gd name="connsiteX18" fmla="*/ 44831 w 83799"/>
                <a:gd name="connsiteY18" fmla="*/ 0 h 132109"/>
                <a:gd name="connsiteX19" fmla="*/ 61977 w 83799"/>
                <a:gd name="connsiteY19" fmla="*/ 2144 h 132109"/>
                <a:gd name="connsiteX20" fmla="*/ 77787 w 83799"/>
                <a:gd name="connsiteY20" fmla="*/ 8354 h 132109"/>
                <a:gd name="connsiteX21" fmla="*/ 79717 w 83799"/>
                <a:gd name="connsiteY21" fmla="*/ 39404 h 132109"/>
                <a:gd name="connsiteX22" fmla="*/ 76599 w 83799"/>
                <a:gd name="connsiteY22" fmla="*/ 39404 h 132109"/>
                <a:gd name="connsiteX23" fmla="*/ 66431 w 83799"/>
                <a:gd name="connsiteY23" fmla="*/ 18630 h 132109"/>
                <a:gd name="connsiteX24" fmla="*/ 55149 w 83799"/>
                <a:gd name="connsiteY24" fmla="*/ 11681 h 132109"/>
                <a:gd name="connsiteX25" fmla="*/ 43644 w 83799"/>
                <a:gd name="connsiteY25" fmla="*/ 9537 h 132109"/>
                <a:gd name="connsiteX26" fmla="*/ 29690 w 83799"/>
                <a:gd name="connsiteY26" fmla="*/ 15155 h 132109"/>
                <a:gd name="connsiteX27" fmla="*/ 24123 w 83799"/>
                <a:gd name="connsiteY27" fmla="*/ 29349 h 132109"/>
                <a:gd name="connsiteX28" fmla="*/ 30061 w 83799"/>
                <a:gd name="connsiteY28" fmla="*/ 44283 h 132109"/>
                <a:gd name="connsiteX29" fmla="*/ 49285 w 83799"/>
                <a:gd name="connsiteY29" fmla="*/ 55964 h 132109"/>
                <a:gd name="connsiteX30" fmla="*/ 68657 w 83799"/>
                <a:gd name="connsiteY30" fmla="*/ 66757 h 132109"/>
                <a:gd name="connsiteX31" fmla="*/ 80088 w 83799"/>
                <a:gd name="connsiteY31" fmla="*/ 78290 h 132109"/>
                <a:gd name="connsiteX32" fmla="*/ 83799 w 83799"/>
                <a:gd name="connsiteY32" fmla="*/ 94628 h 132109"/>
                <a:gd name="connsiteX33" fmla="*/ 79939 w 83799"/>
                <a:gd name="connsiteY33" fmla="*/ 110744 h 132109"/>
                <a:gd name="connsiteX34" fmla="*/ 69622 w 83799"/>
                <a:gd name="connsiteY34" fmla="*/ 122499 h 132109"/>
                <a:gd name="connsiteX35" fmla="*/ 55668 w 83799"/>
                <a:gd name="connsiteY35" fmla="*/ 129670 h 132109"/>
                <a:gd name="connsiteX36" fmla="*/ 40749 w 83799"/>
                <a:gd name="connsiteY36" fmla="*/ 132110 h 132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799" h="132109">
                  <a:moveTo>
                    <a:pt x="40675" y="131814"/>
                  </a:moveTo>
                  <a:cubicBezTo>
                    <a:pt x="32510" y="131814"/>
                    <a:pt x="25533" y="131075"/>
                    <a:pt x="19744" y="129522"/>
                  </a:cubicBezTo>
                  <a:cubicBezTo>
                    <a:pt x="13954" y="127970"/>
                    <a:pt x="8016" y="125678"/>
                    <a:pt x="1930" y="122721"/>
                  </a:cubicBezTo>
                  <a:lnTo>
                    <a:pt x="0" y="90710"/>
                  </a:lnTo>
                  <a:lnTo>
                    <a:pt x="3117" y="90710"/>
                  </a:lnTo>
                  <a:lnTo>
                    <a:pt x="13435" y="111853"/>
                  </a:lnTo>
                  <a:cubicBezTo>
                    <a:pt x="17962" y="115624"/>
                    <a:pt x="22490" y="118359"/>
                    <a:pt x="26869" y="119985"/>
                  </a:cubicBezTo>
                  <a:cubicBezTo>
                    <a:pt x="31323" y="121686"/>
                    <a:pt x="35702" y="122499"/>
                    <a:pt x="40155" y="122499"/>
                  </a:cubicBezTo>
                  <a:cubicBezTo>
                    <a:pt x="47652" y="122499"/>
                    <a:pt x="53664" y="120577"/>
                    <a:pt x="57969" y="116659"/>
                  </a:cubicBezTo>
                  <a:cubicBezTo>
                    <a:pt x="62274" y="112740"/>
                    <a:pt x="64501" y="107491"/>
                    <a:pt x="64501" y="100764"/>
                  </a:cubicBezTo>
                  <a:cubicBezTo>
                    <a:pt x="64501" y="95441"/>
                    <a:pt x="63313" y="91227"/>
                    <a:pt x="60864" y="88048"/>
                  </a:cubicBezTo>
                  <a:cubicBezTo>
                    <a:pt x="58489" y="84869"/>
                    <a:pt x="54926" y="82060"/>
                    <a:pt x="50176" y="79547"/>
                  </a:cubicBezTo>
                  <a:cubicBezTo>
                    <a:pt x="45425" y="77033"/>
                    <a:pt x="39636" y="74076"/>
                    <a:pt x="32733" y="70749"/>
                  </a:cubicBezTo>
                  <a:cubicBezTo>
                    <a:pt x="23529" y="66314"/>
                    <a:pt x="16404" y="61730"/>
                    <a:pt x="11505" y="56851"/>
                  </a:cubicBezTo>
                  <a:cubicBezTo>
                    <a:pt x="6606" y="51971"/>
                    <a:pt x="4082" y="45170"/>
                    <a:pt x="4082" y="36373"/>
                  </a:cubicBezTo>
                  <a:cubicBezTo>
                    <a:pt x="4082" y="31715"/>
                    <a:pt x="5196" y="27206"/>
                    <a:pt x="7497" y="22918"/>
                  </a:cubicBezTo>
                  <a:cubicBezTo>
                    <a:pt x="9798" y="18556"/>
                    <a:pt x="12841" y="14712"/>
                    <a:pt x="16775" y="11311"/>
                  </a:cubicBezTo>
                  <a:cubicBezTo>
                    <a:pt x="20709" y="7910"/>
                    <a:pt x="25014" y="5175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9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431" y="18630"/>
                  </a:lnTo>
                  <a:cubicBezTo>
                    <a:pt x="62274" y="15377"/>
                    <a:pt x="58489" y="13085"/>
                    <a:pt x="55149" y="11681"/>
                  </a:cubicBezTo>
                  <a:cubicBezTo>
                    <a:pt x="51809" y="10276"/>
                    <a:pt x="47949" y="9537"/>
                    <a:pt x="43644" y="9537"/>
                  </a:cubicBezTo>
                  <a:cubicBezTo>
                    <a:pt x="38077" y="9537"/>
                    <a:pt x="33401" y="11385"/>
                    <a:pt x="29690" y="15155"/>
                  </a:cubicBezTo>
                  <a:cubicBezTo>
                    <a:pt x="25978" y="18926"/>
                    <a:pt x="24123" y="23657"/>
                    <a:pt x="24123" y="29349"/>
                  </a:cubicBezTo>
                  <a:cubicBezTo>
                    <a:pt x="24123" y="35707"/>
                    <a:pt x="26127" y="40660"/>
                    <a:pt x="30061" y="44283"/>
                  </a:cubicBezTo>
                  <a:cubicBezTo>
                    <a:pt x="33995" y="47905"/>
                    <a:pt x="40452" y="51750"/>
                    <a:pt x="49285" y="55964"/>
                  </a:cubicBezTo>
                  <a:cubicBezTo>
                    <a:pt x="57078" y="59734"/>
                    <a:pt x="63536" y="63282"/>
                    <a:pt x="68657" y="66757"/>
                  </a:cubicBezTo>
                  <a:cubicBezTo>
                    <a:pt x="73779" y="70158"/>
                    <a:pt x="77564" y="74002"/>
                    <a:pt x="80088" y="78290"/>
                  </a:cubicBezTo>
                  <a:cubicBezTo>
                    <a:pt x="82537" y="82578"/>
                    <a:pt x="83799" y="87974"/>
                    <a:pt x="83799" y="94628"/>
                  </a:cubicBezTo>
                  <a:cubicBezTo>
                    <a:pt x="83799" y="100690"/>
                    <a:pt x="82537" y="106087"/>
                    <a:pt x="79939" y="110744"/>
                  </a:cubicBezTo>
                  <a:cubicBezTo>
                    <a:pt x="77342" y="115402"/>
                    <a:pt x="73927" y="119320"/>
                    <a:pt x="69622" y="122499"/>
                  </a:cubicBezTo>
                  <a:cubicBezTo>
                    <a:pt x="65317" y="125678"/>
                    <a:pt x="60715" y="128043"/>
                    <a:pt x="55668" y="129670"/>
                  </a:cubicBezTo>
                  <a:cubicBezTo>
                    <a:pt x="50695" y="131296"/>
                    <a:pt x="45722" y="132110"/>
                    <a:pt x="40749" y="132110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871CEA9-8569-7DCC-4222-FC1A16385F92}"/>
                </a:ext>
              </a:extLst>
            </p:cNvPr>
            <p:cNvSpPr/>
            <p:nvPr/>
          </p:nvSpPr>
          <p:spPr>
            <a:xfrm>
              <a:off x="2727649" y="1182871"/>
              <a:ext cx="111558" cy="131961"/>
            </a:xfrm>
            <a:custGeom>
              <a:avLst/>
              <a:gdLst>
                <a:gd name="connsiteX0" fmla="*/ 65243 w 111558"/>
                <a:gd name="connsiteY0" fmla="*/ 131962 h 131961"/>
                <a:gd name="connsiteX1" fmla="*/ 30580 w 111558"/>
                <a:gd name="connsiteY1" fmla="*/ 123830 h 131961"/>
                <a:gd name="connsiteX2" fmla="*/ 8016 w 111558"/>
                <a:gd name="connsiteY2" fmla="*/ 101503 h 131961"/>
                <a:gd name="connsiteX3" fmla="*/ 0 w 111558"/>
                <a:gd name="connsiteY3" fmla="*/ 69271 h 131961"/>
                <a:gd name="connsiteX4" fmla="*/ 5493 w 111558"/>
                <a:gd name="connsiteY4" fmla="*/ 42878 h 131961"/>
                <a:gd name="connsiteX5" fmla="*/ 20412 w 111558"/>
                <a:gd name="connsiteY5" fmla="*/ 20774 h 131961"/>
                <a:gd name="connsiteX6" fmla="*/ 42159 w 111558"/>
                <a:gd name="connsiteY6" fmla="*/ 5545 h 131961"/>
                <a:gd name="connsiteX7" fmla="*/ 68286 w 111558"/>
                <a:gd name="connsiteY7" fmla="*/ 0 h 131961"/>
                <a:gd name="connsiteX8" fmla="*/ 85061 w 111558"/>
                <a:gd name="connsiteY8" fmla="*/ 1257 h 131961"/>
                <a:gd name="connsiteX9" fmla="*/ 97234 w 111558"/>
                <a:gd name="connsiteY9" fmla="*/ 4584 h 131961"/>
                <a:gd name="connsiteX10" fmla="*/ 108070 w 111558"/>
                <a:gd name="connsiteY10" fmla="*/ 9315 h 131961"/>
                <a:gd name="connsiteX11" fmla="*/ 109258 w 111558"/>
                <a:gd name="connsiteY11" fmla="*/ 43839 h 131961"/>
                <a:gd name="connsiteX12" fmla="*/ 105769 w 111558"/>
                <a:gd name="connsiteY12" fmla="*/ 43839 h 131961"/>
                <a:gd name="connsiteX13" fmla="*/ 92335 w 111558"/>
                <a:gd name="connsiteY13" fmla="*/ 18630 h 131961"/>
                <a:gd name="connsiteX14" fmla="*/ 80385 w 111558"/>
                <a:gd name="connsiteY14" fmla="*/ 11829 h 131961"/>
                <a:gd name="connsiteX15" fmla="*/ 68435 w 111558"/>
                <a:gd name="connsiteY15" fmla="*/ 9685 h 131961"/>
                <a:gd name="connsiteX16" fmla="*/ 44238 w 111558"/>
                <a:gd name="connsiteY16" fmla="*/ 16634 h 131961"/>
                <a:gd name="connsiteX17" fmla="*/ 27389 w 111558"/>
                <a:gd name="connsiteY17" fmla="*/ 35929 h 131961"/>
                <a:gd name="connsiteX18" fmla="*/ 21228 w 111558"/>
                <a:gd name="connsiteY18" fmla="*/ 64391 h 131961"/>
                <a:gd name="connsiteX19" fmla="*/ 27166 w 111558"/>
                <a:gd name="connsiteY19" fmla="*/ 95367 h 131961"/>
                <a:gd name="connsiteX20" fmla="*/ 43273 w 111558"/>
                <a:gd name="connsiteY20" fmla="*/ 115032 h 131961"/>
                <a:gd name="connsiteX21" fmla="*/ 65688 w 111558"/>
                <a:gd name="connsiteY21" fmla="*/ 121834 h 131961"/>
                <a:gd name="connsiteX22" fmla="*/ 82760 w 111558"/>
                <a:gd name="connsiteY22" fmla="*/ 119098 h 131961"/>
                <a:gd name="connsiteX23" fmla="*/ 95155 w 111558"/>
                <a:gd name="connsiteY23" fmla="*/ 112666 h 131961"/>
                <a:gd name="connsiteX24" fmla="*/ 108219 w 111558"/>
                <a:gd name="connsiteY24" fmla="*/ 90932 h 131961"/>
                <a:gd name="connsiteX25" fmla="*/ 111559 w 111558"/>
                <a:gd name="connsiteY25" fmla="*/ 90932 h 131961"/>
                <a:gd name="connsiteX26" fmla="*/ 109258 w 111558"/>
                <a:gd name="connsiteY26" fmla="*/ 122203 h 131961"/>
                <a:gd name="connsiteX27" fmla="*/ 90925 w 111558"/>
                <a:gd name="connsiteY27" fmla="*/ 129152 h 131961"/>
                <a:gd name="connsiteX28" fmla="*/ 65614 w 111558"/>
                <a:gd name="connsiteY28" fmla="*/ 131888 h 131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11558" h="131961">
                  <a:moveTo>
                    <a:pt x="65243" y="131962"/>
                  </a:moveTo>
                  <a:cubicBezTo>
                    <a:pt x="51883" y="131962"/>
                    <a:pt x="40304" y="129226"/>
                    <a:pt x="30580" y="123830"/>
                  </a:cubicBezTo>
                  <a:cubicBezTo>
                    <a:pt x="20857" y="118359"/>
                    <a:pt x="13286" y="110966"/>
                    <a:pt x="8016" y="101503"/>
                  </a:cubicBezTo>
                  <a:cubicBezTo>
                    <a:pt x="2672" y="92040"/>
                    <a:pt x="0" y="81321"/>
                    <a:pt x="0" y="69271"/>
                  </a:cubicBezTo>
                  <a:cubicBezTo>
                    <a:pt x="0" y="59956"/>
                    <a:pt x="1781" y="51158"/>
                    <a:pt x="5493" y="42878"/>
                  </a:cubicBezTo>
                  <a:cubicBezTo>
                    <a:pt x="9130" y="34598"/>
                    <a:pt x="14103" y="27206"/>
                    <a:pt x="20412" y="20774"/>
                  </a:cubicBezTo>
                  <a:cubicBezTo>
                    <a:pt x="26721" y="14268"/>
                    <a:pt x="33921" y="9241"/>
                    <a:pt x="42159" y="5545"/>
                  </a:cubicBezTo>
                  <a:cubicBezTo>
                    <a:pt x="50324" y="1848"/>
                    <a:pt x="59008" y="0"/>
                    <a:pt x="68286" y="0"/>
                  </a:cubicBezTo>
                  <a:cubicBezTo>
                    <a:pt x="74892" y="0"/>
                    <a:pt x="80459" y="444"/>
                    <a:pt x="85061" y="1257"/>
                  </a:cubicBezTo>
                  <a:cubicBezTo>
                    <a:pt x="89589" y="2070"/>
                    <a:pt x="93671" y="3179"/>
                    <a:pt x="97234" y="4584"/>
                  </a:cubicBezTo>
                  <a:cubicBezTo>
                    <a:pt x="100796" y="5914"/>
                    <a:pt x="104434" y="7541"/>
                    <a:pt x="108070" y="9315"/>
                  </a:cubicBezTo>
                  <a:lnTo>
                    <a:pt x="109258" y="43839"/>
                  </a:lnTo>
                  <a:lnTo>
                    <a:pt x="105769" y="43839"/>
                  </a:lnTo>
                  <a:lnTo>
                    <a:pt x="92335" y="18630"/>
                  </a:lnTo>
                  <a:cubicBezTo>
                    <a:pt x="87881" y="15525"/>
                    <a:pt x="83948" y="13233"/>
                    <a:pt x="80385" y="11829"/>
                  </a:cubicBezTo>
                  <a:cubicBezTo>
                    <a:pt x="76822" y="10424"/>
                    <a:pt x="72814" y="9685"/>
                    <a:pt x="68435" y="9685"/>
                  </a:cubicBezTo>
                  <a:cubicBezTo>
                    <a:pt x="59454" y="9685"/>
                    <a:pt x="51437" y="12050"/>
                    <a:pt x="44238" y="16634"/>
                  </a:cubicBezTo>
                  <a:cubicBezTo>
                    <a:pt x="37038" y="21217"/>
                    <a:pt x="31471" y="27723"/>
                    <a:pt x="27389" y="35929"/>
                  </a:cubicBezTo>
                  <a:cubicBezTo>
                    <a:pt x="23306" y="44135"/>
                    <a:pt x="21228" y="53598"/>
                    <a:pt x="21228" y="64391"/>
                  </a:cubicBezTo>
                  <a:cubicBezTo>
                    <a:pt x="21228" y="76442"/>
                    <a:pt x="23232" y="86718"/>
                    <a:pt x="27166" y="95367"/>
                  </a:cubicBezTo>
                  <a:cubicBezTo>
                    <a:pt x="31100" y="103943"/>
                    <a:pt x="36518" y="110523"/>
                    <a:pt x="43273" y="115032"/>
                  </a:cubicBezTo>
                  <a:cubicBezTo>
                    <a:pt x="50027" y="119542"/>
                    <a:pt x="57524" y="121834"/>
                    <a:pt x="65688" y="121834"/>
                  </a:cubicBezTo>
                  <a:cubicBezTo>
                    <a:pt x="72443" y="121834"/>
                    <a:pt x="78158" y="120946"/>
                    <a:pt x="82760" y="119098"/>
                  </a:cubicBezTo>
                  <a:cubicBezTo>
                    <a:pt x="87362" y="117250"/>
                    <a:pt x="91518" y="115180"/>
                    <a:pt x="95155" y="112666"/>
                  </a:cubicBezTo>
                  <a:lnTo>
                    <a:pt x="108219" y="90932"/>
                  </a:lnTo>
                  <a:lnTo>
                    <a:pt x="111559" y="90932"/>
                  </a:lnTo>
                  <a:lnTo>
                    <a:pt x="109258" y="122203"/>
                  </a:lnTo>
                  <a:cubicBezTo>
                    <a:pt x="103543" y="125086"/>
                    <a:pt x="97456" y="127378"/>
                    <a:pt x="90925" y="129152"/>
                  </a:cubicBezTo>
                  <a:cubicBezTo>
                    <a:pt x="84393" y="130927"/>
                    <a:pt x="76006" y="131888"/>
                    <a:pt x="65614" y="131888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BC85390F-0A0A-E663-0B31-F8E85CC1126F}"/>
                </a:ext>
              </a:extLst>
            </p:cNvPr>
            <p:cNvSpPr/>
            <p:nvPr/>
          </p:nvSpPr>
          <p:spPr>
            <a:xfrm>
              <a:off x="2870086" y="1183019"/>
              <a:ext cx="131079" cy="131887"/>
            </a:xfrm>
            <a:custGeom>
              <a:avLst/>
              <a:gdLst>
                <a:gd name="connsiteX0" fmla="*/ 69325 w 131079"/>
                <a:gd name="connsiteY0" fmla="*/ 122129 h 131887"/>
                <a:gd name="connsiteX1" fmla="*/ 90182 w 131079"/>
                <a:gd name="connsiteY1" fmla="*/ 115919 h 131887"/>
                <a:gd name="connsiteX2" fmla="*/ 104211 w 131079"/>
                <a:gd name="connsiteY2" fmla="*/ 98472 h 131887"/>
                <a:gd name="connsiteX3" fmla="*/ 109258 w 131079"/>
                <a:gd name="connsiteY3" fmla="*/ 71858 h 131887"/>
                <a:gd name="connsiteX4" fmla="*/ 103023 w 131079"/>
                <a:gd name="connsiteY4" fmla="*/ 38960 h 131887"/>
                <a:gd name="connsiteX5" fmla="*/ 86100 w 131079"/>
                <a:gd name="connsiteY5" fmla="*/ 17151 h 131887"/>
                <a:gd name="connsiteX6" fmla="*/ 62348 w 131079"/>
                <a:gd name="connsiteY6" fmla="*/ 9389 h 131887"/>
                <a:gd name="connsiteX7" fmla="*/ 41343 w 131079"/>
                <a:gd name="connsiteY7" fmla="*/ 15525 h 131887"/>
                <a:gd name="connsiteX8" fmla="*/ 27017 w 131079"/>
                <a:gd name="connsiteY8" fmla="*/ 32898 h 131887"/>
                <a:gd name="connsiteX9" fmla="*/ 21822 w 131079"/>
                <a:gd name="connsiteY9" fmla="*/ 59512 h 131887"/>
                <a:gd name="connsiteX10" fmla="*/ 28131 w 131079"/>
                <a:gd name="connsiteY10" fmla="*/ 92484 h 131887"/>
                <a:gd name="connsiteX11" fmla="*/ 45277 w 131079"/>
                <a:gd name="connsiteY11" fmla="*/ 114441 h 131887"/>
                <a:gd name="connsiteX12" fmla="*/ 69325 w 131079"/>
                <a:gd name="connsiteY12" fmla="*/ 122203 h 131887"/>
                <a:gd name="connsiteX13" fmla="*/ 65466 w 131079"/>
                <a:gd name="connsiteY13" fmla="*/ 131888 h 131887"/>
                <a:gd name="connsiteX14" fmla="*/ 39487 w 131079"/>
                <a:gd name="connsiteY14" fmla="*/ 126935 h 131887"/>
                <a:gd name="connsiteX15" fmla="*/ 18630 w 131079"/>
                <a:gd name="connsiteY15" fmla="*/ 113184 h 131887"/>
                <a:gd name="connsiteX16" fmla="*/ 4899 w 131079"/>
                <a:gd name="connsiteY16" fmla="*/ 92336 h 131887"/>
                <a:gd name="connsiteX17" fmla="*/ 0 w 131079"/>
                <a:gd name="connsiteY17" fmla="*/ 65944 h 131887"/>
                <a:gd name="connsiteX18" fmla="*/ 4899 w 131079"/>
                <a:gd name="connsiteY18" fmla="*/ 39552 h 131887"/>
                <a:gd name="connsiteX19" fmla="*/ 18630 w 131079"/>
                <a:gd name="connsiteY19" fmla="*/ 18704 h 131887"/>
                <a:gd name="connsiteX20" fmla="*/ 39487 w 131079"/>
                <a:gd name="connsiteY20" fmla="*/ 4953 h 131887"/>
                <a:gd name="connsiteX21" fmla="*/ 65466 w 131079"/>
                <a:gd name="connsiteY21" fmla="*/ 0 h 131887"/>
                <a:gd name="connsiteX22" fmla="*/ 91444 w 131079"/>
                <a:gd name="connsiteY22" fmla="*/ 4953 h 131887"/>
                <a:gd name="connsiteX23" fmla="*/ 112301 w 131079"/>
                <a:gd name="connsiteY23" fmla="*/ 18704 h 131887"/>
                <a:gd name="connsiteX24" fmla="*/ 126107 w 131079"/>
                <a:gd name="connsiteY24" fmla="*/ 39552 h 131887"/>
                <a:gd name="connsiteX25" fmla="*/ 131080 w 131079"/>
                <a:gd name="connsiteY25" fmla="*/ 65944 h 131887"/>
                <a:gd name="connsiteX26" fmla="*/ 126107 w 131079"/>
                <a:gd name="connsiteY26" fmla="*/ 92336 h 131887"/>
                <a:gd name="connsiteX27" fmla="*/ 112301 w 131079"/>
                <a:gd name="connsiteY27" fmla="*/ 113184 h 131887"/>
                <a:gd name="connsiteX28" fmla="*/ 91444 w 131079"/>
                <a:gd name="connsiteY28" fmla="*/ 126935 h 131887"/>
                <a:gd name="connsiteX29" fmla="*/ 65466 w 131079"/>
                <a:gd name="connsiteY29" fmla="*/ 131888 h 131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31079" h="131887">
                  <a:moveTo>
                    <a:pt x="69325" y="122129"/>
                  </a:moveTo>
                  <a:cubicBezTo>
                    <a:pt x="77267" y="122129"/>
                    <a:pt x="84170" y="120059"/>
                    <a:pt x="90182" y="115919"/>
                  </a:cubicBezTo>
                  <a:cubicBezTo>
                    <a:pt x="96120" y="111779"/>
                    <a:pt x="100796" y="105939"/>
                    <a:pt x="104211" y="98472"/>
                  </a:cubicBezTo>
                  <a:cubicBezTo>
                    <a:pt x="107551" y="91005"/>
                    <a:pt x="109258" y="82134"/>
                    <a:pt x="109258" y="71858"/>
                  </a:cubicBezTo>
                  <a:cubicBezTo>
                    <a:pt x="109258" y="59290"/>
                    <a:pt x="107180" y="48349"/>
                    <a:pt x="103023" y="38960"/>
                  </a:cubicBezTo>
                  <a:cubicBezTo>
                    <a:pt x="98867" y="29571"/>
                    <a:pt x="93226" y="22326"/>
                    <a:pt x="86100" y="17151"/>
                  </a:cubicBezTo>
                  <a:cubicBezTo>
                    <a:pt x="78974" y="11976"/>
                    <a:pt x="71033" y="9389"/>
                    <a:pt x="62348" y="9389"/>
                  </a:cubicBezTo>
                  <a:cubicBezTo>
                    <a:pt x="54406" y="9389"/>
                    <a:pt x="47429" y="11459"/>
                    <a:pt x="41343" y="15525"/>
                  </a:cubicBezTo>
                  <a:cubicBezTo>
                    <a:pt x="35256" y="19591"/>
                    <a:pt x="30506" y="25357"/>
                    <a:pt x="27017" y="32898"/>
                  </a:cubicBezTo>
                  <a:cubicBezTo>
                    <a:pt x="23603" y="40439"/>
                    <a:pt x="21822" y="49236"/>
                    <a:pt x="21822" y="59512"/>
                  </a:cubicBezTo>
                  <a:cubicBezTo>
                    <a:pt x="21822" y="72080"/>
                    <a:pt x="23900" y="83021"/>
                    <a:pt x="28131" y="92484"/>
                  </a:cubicBezTo>
                  <a:cubicBezTo>
                    <a:pt x="32362" y="101947"/>
                    <a:pt x="38077" y="109266"/>
                    <a:pt x="45277" y="114441"/>
                  </a:cubicBezTo>
                  <a:cubicBezTo>
                    <a:pt x="52477" y="119616"/>
                    <a:pt x="60493" y="122203"/>
                    <a:pt x="69325" y="122203"/>
                  </a:cubicBezTo>
                  <a:moveTo>
                    <a:pt x="65466" y="131888"/>
                  </a:moveTo>
                  <a:cubicBezTo>
                    <a:pt x="56113" y="131888"/>
                    <a:pt x="47429" y="130261"/>
                    <a:pt x="39487" y="126935"/>
                  </a:cubicBezTo>
                  <a:cubicBezTo>
                    <a:pt x="31471" y="123608"/>
                    <a:pt x="24568" y="119024"/>
                    <a:pt x="18630" y="113184"/>
                  </a:cubicBezTo>
                  <a:cubicBezTo>
                    <a:pt x="12692" y="107270"/>
                    <a:pt x="8165" y="100320"/>
                    <a:pt x="4899" y="92336"/>
                  </a:cubicBezTo>
                  <a:cubicBezTo>
                    <a:pt x="1633" y="84352"/>
                    <a:pt x="0" y="75555"/>
                    <a:pt x="0" y="65944"/>
                  </a:cubicBezTo>
                  <a:cubicBezTo>
                    <a:pt x="0" y="56333"/>
                    <a:pt x="1633" y="47610"/>
                    <a:pt x="4899" y="39552"/>
                  </a:cubicBezTo>
                  <a:cubicBezTo>
                    <a:pt x="8165" y="31567"/>
                    <a:pt x="12692" y="24544"/>
                    <a:pt x="18630" y="18704"/>
                  </a:cubicBezTo>
                  <a:cubicBezTo>
                    <a:pt x="24568" y="12790"/>
                    <a:pt x="31471" y="8206"/>
                    <a:pt x="39487" y="4953"/>
                  </a:cubicBezTo>
                  <a:cubicBezTo>
                    <a:pt x="47503" y="1626"/>
                    <a:pt x="56113" y="0"/>
                    <a:pt x="65466" y="0"/>
                  </a:cubicBezTo>
                  <a:cubicBezTo>
                    <a:pt x="74818" y="0"/>
                    <a:pt x="83502" y="1626"/>
                    <a:pt x="91444" y="4953"/>
                  </a:cubicBezTo>
                  <a:cubicBezTo>
                    <a:pt x="99460" y="8280"/>
                    <a:pt x="106363" y="12864"/>
                    <a:pt x="112301" y="18704"/>
                  </a:cubicBezTo>
                  <a:cubicBezTo>
                    <a:pt x="118239" y="24618"/>
                    <a:pt x="122841" y="31567"/>
                    <a:pt x="126107" y="39552"/>
                  </a:cubicBezTo>
                  <a:cubicBezTo>
                    <a:pt x="129447" y="47536"/>
                    <a:pt x="131080" y="56407"/>
                    <a:pt x="131080" y="65944"/>
                  </a:cubicBezTo>
                  <a:cubicBezTo>
                    <a:pt x="131080" y="75481"/>
                    <a:pt x="129447" y="84352"/>
                    <a:pt x="126107" y="92336"/>
                  </a:cubicBezTo>
                  <a:cubicBezTo>
                    <a:pt x="122767" y="100320"/>
                    <a:pt x="118165" y="107344"/>
                    <a:pt x="112301" y="113184"/>
                  </a:cubicBezTo>
                  <a:cubicBezTo>
                    <a:pt x="106363" y="119098"/>
                    <a:pt x="99460" y="123682"/>
                    <a:pt x="91444" y="126935"/>
                  </a:cubicBezTo>
                  <a:cubicBezTo>
                    <a:pt x="83428" y="130261"/>
                    <a:pt x="74818" y="131888"/>
                    <a:pt x="65466" y="131888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79C27E42-D35F-0653-8D08-D4DB15A8F443}"/>
                </a:ext>
              </a:extLst>
            </p:cNvPr>
            <p:cNvSpPr/>
            <p:nvPr/>
          </p:nvSpPr>
          <p:spPr>
            <a:xfrm>
              <a:off x="3023359" y="1184867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89CCABF6-357E-6874-ED74-C978D74D5651}"/>
                </a:ext>
              </a:extLst>
            </p:cNvPr>
            <p:cNvSpPr/>
            <p:nvPr/>
          </p:nvSpPr>
          <p:spPr>
            <a:xfrm>
              <a:off x="3105599" y="1184867"/>
              <a:ext cx="99311" cy="128043"/>
            </a:xfrm>
            <a:custGeom>
              <a:avLst/>
              <a:gdLst>
                <a:gd name="connsiteX0" fmla="*/ 0 w 99311"/>
                <a:gd name="connsiteY0" fmla="*/ 128043 h 128043"/>
                <a:gd name="connsiteX1" fmla="*/ 0 w 99311"/>
                <a:gd name="connsiteY1" fmla="*/ 124938 h 128043"/>
                <a:gd name="connsiteX2" fmla="*/ 15735 w 99311"/>
                <a:gd name="connsiteY2" fmla="*/ 117176 h 128043"/>
                <a:gd name="connsiteX3" fmla="*/ 15735 w 99311"/>
                <a:gd name="connsiteY3" fmla="*/ 10867 h 128043"/>
                <a:gd name="connsiteX4" fmla="*/ 0 w 99311"/>
                <a:gd name="connsiteY4" fmla="*/ 3105 h 128043"/>
                <a:gd name="connsiteX5" fmla="*/ 0 w 99311"/>
                <a:gd name="connsiteY5" fmla="*/ 0 h 128043"/>
                <a:gd name="connsiteX6" fmla="*/ 53961 w 99311"/>
                <a:gd name="connsiteY6" fmla="*/ 0 h 128043"/>
                <a:gd name="connsiteX7" fmla="*/ 53961 w 99311"/>
                <a:gd name="connsiteY7" fmla="*/ 3105 h 128043"/>
                <a:gd name="connsiteX8" fmla="*/ 36221 w 99311"/>
                <a:gd name="connsiteY8" fmla="*/ 10867 h 128043"/>
                <a:gd name="connsiteX9" fmla="*/ 36221 w 99311"/>
                <a:gd name="connsiteY9" fmla="*/ 117398 h 128043"/>
                <a:gd name="connsiteX10" fmla="*/ 82389 w 99311"/>
                <a:gd name="connsiteY10" fmla="*/ 117398 h 128043"/>
                <a:gd name="connsiteX11" fmla="*/ 96194 w 99311"/>
                <a:gd name="connsiteY11" fmla="*/ 83982 h 128043"/>
                <a:gd name="connsiteX12" fmla="*/ 99312 w 99311"/>
                <a:gd name="connsiteY12" fmla="*/ 83982 h 128043"/>
                <a:gd name="connsiteX13" fmla="*/ 99312 w 99311"/>
                <a:gd name="connsiteY13" fmla="*/ 128043 h 128043"/>
                <a:gd name="connsiteX14" fmla="*/ 0 w 99311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1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3982"/>
                  </a:lnTo>
                  <a:lnTo>
                    <a:pt x="99312" y="83982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729C674F-F4F3-CA1B-3B88-E1F3E2B104C7}"/>
                </a:ext>
              </a:extLst>
            </p:cNvPr>
            <p:cNvSpPr/>
            <p:nvPr/>
          </p:nvSpPr>
          <p:spPr>
            <a:xfrm>
              <a:off x="3255680" y="1197731"/>
              <a:ext cx="107699" cy="103277"/>
            </a:xfrm>
            <a:custGeom>
              <a:avLst/>
              <a:gdLst>
                <a:gd name="connsiteX0" fmla="*/ 0 w 107699"/>
                <a:gd name="connsiteY0" fmla="*/ 102464 h 103277"/>
                <a:gd name="connsiteX1" fmla="*/ 0 w 107699"/>
                <a:gd name="connsiteY1" fmla="*/ 99951 h 103277"/>
                <a:gd name="connsiteX2" fmla="*/ 12618 w 107699"/>
                <a:gd name="connsiteY2" fmla="*/ 93741 h 103277"/>
                <a:gd name="connsiteX3" fmla="*/ 12618 w 107699"/>
                <a:gd name="connsiteY3" fmla="*/ 9019 h 103277"/>
                <a:gd name="connsiteX4" fmla="*/ 148 w 107699"/>
                <a:gd name="connsiteY4" fmla="*/ 2514 h 103277"/>
                <a:gd name="connsiteX5" fmla="*/ 148 w 107699"/>
                <a:gd name="connsiteY5" fmla="*/ 0 h 103277"/>
                <a:gd name="connsiteX6" fmla="*/ 24642 w 107699"/>
                <a:gd name="connsiteY6" fmla="*/ 0 h 103277"/>
                <a:gd name="connsiteX7" fmla="*/ 84319 w 107699"/>
                <a:gd name="connsiteY7" fmla="*/ 73115 h 103277"/>
                <a:gd name="connsiteX8" fmla="*/ 84319 w 107699"/>
                <a:gd name="connsiteY8" fmla="*/ 8576 h 103277"/>
                <a:gd name="connsiteX9" fmla="*/ 68286 w 107699"/>
                <a:gd name="connsiteY9" fmla="*/ 2514 h 103277"/>
                <a:gd name="connsiteX10" fmla="*/ 68286 w 107699"/>
                <a:gd name="connsiteY10" fmla="*/ 0 h 103277"/>
                <a:gd name="connsiteX11" fmla="*/ 107699 w 107699"/>
                <a:gd name="connsiteY11" fmla="*/ 0 h 103277"/>
                <a:gd name="connsiteX12" fmla="*/ 107699 w 107699"/>
                <a:gd name="connsiteY12" fmla="*/ 2514 h 103277"/>
                <a:gd name="connsiteX13" fmla="*/ 95230 w 107699"/>
                <a:gd name="connsiteY13" fmla="*/ 8576 h 103277"/>
                <a:gd name="connsiteX14" fmla="*/ 95230 w 107699"/>
                <a:gd name="connsiteY14" fmla="*/ 103278 h 103277"/>
                <a:gd name="connsiteX15" fmla="*/ 88549 w 107699"/>
                <a:gd name="connsiteY15" fmla="*/ 103278 h 103277"/>
                <a:gd name="connsiteX16" fmla="*/ 23529 w 107699"/>
                <a:gd name="connsiteY16" fmla="*/ 23805 h 103277"/>
                <a:gd name="connsiteX17" fmla="*/ 23529 w 107699"/>
                <a:gd name="connsiteY17" fmla="*/ 93963 h 103277"/>
                <a:gd name="connsiteX18" fmla="*/ 39561 w 107699"/>
                <a:gd name="connsiteY18" fmla="*/ 99951 h 103277"/>
                <a:gd name="connsiteX19" fmla="*/ 39561 w 107699"/>
                <a:gd name="connsiteY19" fmla="*/ 102464 h 103277"/>
                <a:gd name="connsiteX20" fmla="*/ 0 w 107699"/>
                <a:gd name="connsiteY20" fmla="*/ 102464 h 10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7699" h="103277">
                  <a:moveTo>
                    <a:pt x="0" y="102464"/>
                  </a:moveTo>
                  <a:lnTo>
                    <a:pt x="0" y="99951"/>
                  </a:lnTo>
                  <a:lnTo>
                    <a:pt x="12618" y="93741"/>
                  </a:lnTo>
                  <a:lnTo>
                    <a:pt x="12618" y="9019"/>
                  </a:lnTo>
                  <a:lnTo>
                    <a:pt x="148" y="2514"/>
                  </a:lnTo>
                  <a:lnTo>
                    <a:pt x="148" y="0"/>
                  </a:lnTo>
                  <a:lnTo>
                    <a:pt x="24642" y="0"/>
                  </a:lnTo>
                  <a:lnTo>
                    <a:pt x="84319" y="73115"/>
                  </a:lnTo>
                  <a:lnTo>
                    <a:pt x="84319" y="8576"/>
                  </a:lnTo>
                  <a:lnTo>
                    <a:pt x="68286" y="2514"/>
                  </a:lnTo>
                  <a:lnTo>
                    <a:pt x="68286" y="0"/>
                  </a:lnTo>
                  <a:lnTo>
                    <a:pt x="107699" y="0"/>
                  </a:lnTo>
                  <a:lnTo>
                    <a:pt x="107699" y="2514"/>
                  </a:lnTo>
                  <a:lnTo>
                    <a:pt x="95230" y="8576"/>
                  </a:lnTo>
                  <a:lnTo>
                    <a:pt x="95230" y="103278"/>
                  </a:lnTo>
                  <a:lnTo>
                    <a:pt x="88549" y="103278"/>
                  </a:lnTo>
                  <a:lnTo>
                    <a:pt x="23529" y="23805"/>
                  </a:lnTo>
                  <a:lnTo>
                    <a:pt x="23529" y="93963"/>
                  </a:lnTo>
                  <a:lnTo>
                    <a:pt x="39561" y="99951"/>
                  </a:lnTo>
                  <a:lnTo>
                    <a:pt x="39561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2E738BFD-E3E2-809E-27CC-669E88000C2C}"/>
                </a:ext>
              </a:extLst>
            </p:cNvPr>
            <p:cNvSpPr/>
            <p:nvPr/>
          </p:nvSpPr>
          <p:spPr>
            <a:xfrm>
              <a:off x="3368798" y="1196696"/>
              <a:ext cx="108144" cy="102833"/>
            </a:xfrm>
            <a:custGeom>
              <a:avLst/>
              <a:gdLst>
                <a:gd name="connsiteX0" fmla="*/ 30951 w 108144"/>
                <a:gd name="connsiteY0" fmla="*/ 69049 h 102833"/>
                <a:gd name="connsiteX1" fmla="*/ 30951 w 108144"/>
                <a:gd name="connsiteY1" fmla="*/ 69049 h 102833"/>
                <a:gd name="connsiteX2" fmla="*/ 50472 w 108144"/>
                <a:gd name="connsiteY2" fmla="*/ 21365 h 102833"/>
                <a:gd name="connsiteX3" fmla="*/ 62423 w 108144"/>
                <a:gd name="connsiteY3" fmla="*/ 50567 h 102833"/>
                <a:gd name="connsiteX4" fmla="*/ 31026 w 108144"/>
                <a:gd name="connsiteY4" fmla="*/ 69123 h 102833"/>
                <a:gd name="connsiteX5" fmla="*/ 97605 w 108144"/>
                <a:gd name="connsiteY5" fmla="*/ 94924 h 102833"/>
                <a:gd name="connsiteX6" fmla="*/ 80385 w 108144"/>
                <a:gd name="connsiteY6" fmla="*/ 53450 h 102833"/>
                <a:gd name="connsiteX7" fmla="*/ 80385 w 108144"/>
                <a:gd name="connsiteY7" fmla="*/ 53450 h 102833"/>
                <a:gd name="connsiteX8" fmla="*/ 95081 w 108144"/>
                <a:gd name="connsiteY8" fmla="*/ 51971 h 102833"/>
                <a:gd name="connsiteX9" fmla="*/ 92186 w 108144"/>
                <a:gd name="connsiteY9" fmla="*/ 44948 h 102833"/>
                <a:gd name="connsiteX10" fmla="*/ 77638 w 108144"/>
                <a:gd name="connsiteY10" fmla="*/ 46649 h 102833"/>
                <a:gd name="connsiteX11" fmla="*/ 77638 w 108144"/>
                <a:gd name="connsiteY11" fmla="*/ 46649 h 102833"/>
                <a:gd name="connsiteX12" fmla="*/ 58266 w 108144"/>
                <a:gd name="connsiteY12" fmla="*/ 0 h 102833"/>
                <a:gd name="connsiteX13" fmla="*/ 49730 w 108144"/>
                <a:gd name="connsiteY13" fmla="*/ 0 h 102833"/>
                <a:gd name="connsiteX14" fmla="*/ 9798 w 108144"/>
                <a:gd name="connsiteY14" fmla="*/ 95293 h 102833"/>
                <a:gd name="connsiteX15" fmla="*/ 0 w 108144"/>
                <a:gd name="connsiteY15" fmla="*/ 100394 h 102833"/>
                <a:gd name="connsiteX16" fmla="*/ 0 w 108144"/>
                <a:gd name="connsiteY16" fmla="*/ 102834 h 102833"/>
                <a:gd name="connsiteX17" fmla="*/ 33549 w 108144"/>
                <a:gd name="connsiteY17" fmla="*/ 102834 h 102833"/>
                <a:gd name="connsiteX18" fmla="*/ 33549 w 108144"/>
                <a:gd name="connsiteY18" fmla="*/ 100394 h 102833"/>
                <a:gd name="connsiteX19" fmla="*/ 20709 w 108144"/>
                <a:gd name="connsiteY19" fmla="*/ 95219 h 102833"/>
                <a:gd name="connsiteX20" fmla="*/ 65243 w 108144"/>
                <a:gd name="connsiteY20" fmla="*/ 56999 h 102833"/>
                <a:gd name="connsiteX21" fmla="*/ 65243 w 108144"/>
                <a:gd name="connsiteY21" fmla="*/ 56999 h 102833"/>
                <a:gd name="connsiteX22" fmla="*/ 80756 w 108144"/>
                <a:gd name="connsiteY22" fmla="*/ 94998 h 102833"/>
                <a:gd name="connsiteX23" fmla="*/ 67099 w 108144"/>
                <a:gd name="connsiteY23" fmla="*/ 100394 h 102833"/>
                <a:gd name="connsiteX24" fmla="*/ 67099 w 108144"/>
                <a:gd name="connsiteY24" fmla="*/ 102834 h 102833"/>
                <a:gd name="connsiteX25" fmla="*/ 108145 w 108144"/>
                <a:gd name="connsiteY25" fmla="*/ 102834 h 102833"/>
                <a:gd name="connsiteX26" fmla="*/ 108145 w 108144"/>
                <a:gd name="connsiteY26" fmla="*/ 100394 h 102833"/>
                <a:gd name="connsiteX27" fmla="*/ 97753 w 108144"/>
                <a:gd name="connsiteY27" fmla="*/ 94850 h 102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8144" h="102833">
                  <a:moveTo>
                    <a:pt x="30951" y="69049"/>
                  </a:moveTo>
                  <a:lnTo>
                    <a:pt x="30951" y="69049"/>
                  </a:lnTo>
                  <a:lnTo>
                    <a:pt x="50472" y="21365"/>
                  </a:lnTo>
                  <a:lnTo>
                    <a:pt x="62423" y="50567"/>
                  </a:lnTo>
                  <a:cubicBezTo>
                    <a:pt x="48617" y="55224"/>
                    <a:pt x="38448" y="62174"/>
                    <a:pt x="31026" y="69123"/>
                  </a:cubicBezTo>
                  <a:moveTo>
                    <a:pt x="97605" y="94924"/>
                  </a:moveTo>
                  <a:lnTo>
                    <a:pt x="80385" y="53450"/>
                  </a:lnTo>
                  <a:lnTo>
                    <a:pt x="80385" y="53450"/>
                  </a:lnTo>
                  <a:cubicBezTo>
                    <a:pt x="84913" y="52711"/>
                    <a:pt x="89811" y="52193"/>
                    <a:pt x="95081" y="51971"/>
                  </a:cubicBezTo>
                  <a:lnTo>
                    <a:pt x="92186" y="44948"/>
                  </a:lnTo>
                  <a:cubicBezTo>
                    <a:pt x="86991" y="45244"/>
                    <a:pt x="82166" y="45835"/>
                    <a:pt x="77638" y="46649"/>
                  </a:cubicBezTo>
                  <a:lnTo>
                    <a:pt x="77638" y="46649"/>
                  </a:lnTo>
                  <a:lnTo>
                    <a:pt x="58266" y="0"/>
                  </a:lnTo>
                  <a:lnTo>
                    <a:pt x="49730" y="0"/>
                  </a:lnTo>
                  <a:lnTo>
                    <a:pt x="9798" y="95293"/>
                  </a:lnTo>
                  <a:lnTo>
                    <a:pt x="0" y="100394"/>
                  </a:lnTo>
                  <a:lnTo>
                    <a:pt x="0" y="102834"/>
                  </a:lnTo>
                  <a:lnTo>
                    <a:pt x="33549" y="102834"/>
                  </a:lnTo>
                  <a:lnTo>
                    <a:pt x="33549" y="100394"/>
                  </a:lnTo>
                  <a:lnTo>
                    <a:pt x="20709" y="95219"/>
                  </a:lnTo>
                  <a:cubicBezTo>
                    <a:pt x="22490" y="90636"/>
                    <a:pt x="33252" y="67570"/>
                    <a:pt x="65243" y="56999"/>
                  </a:cubicBezTo>
                  <a:lnTo>
                    <a:pt x="65243" y="56999"/>
                  </a:lnTo>
                  <a:lnTo>
                    <a:pt x="80756" y="94998"/>
                  </a:lnTo>
                  <a:lnTo>
                    <a:pt x="67099" y="100394"/>
                  </a:lnTo>
                  <a:lnTo>
                    <a:pt x="67099" y="102834"/>
                  </a:lnTo>
                  <a:lnTo>
                    <a:pt x="108145" y="102834"/>
                  </a:lnTo>
                  <a:lnTo>
                    <a:pt x="108145" y="100394"/>
                  </a:lnTo>
                  <a:lnTo>
                    <a:pt x="97753" y="9485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31FE04EC-0F7E-B035-5B49-6A2E241CB3C2}"/>
                </a:ext>
              </a:extLst>
            </p:cNvPr>
            <p:cNvSpPr/>
            <p:nvPr/>
          </p:nvSpPr>
          <p:spPr>
            <a:xfrm>
              <a:off x="2136899" y="1155074"/>
              <a:ext cx="179028" cy="186150"/>
            </a:xfrm>
            <a:custGeom>
              <a:avLst/>
              <a:gdLst>
                <a:gd name="connsiteX0" fmla="*/ 95155 w 179028"/>
                <a:gd name="connsiteY0" fmla="*/ 174544 h 186150"/>
                <a:gd name="connsiteX1" fmla="*/ 126998 w 179028"/>
                <a:gd name="connsiteY1" fmla="*/ 165525 h 186150"/>
                <a:gd name="connsiteX2" fmla="*/ 148448 w 179028"/>
                <a:gd name="connsiteY2" fmla="*/ 140094 h 186150"/>
                <a:gd name="connsiteX3" fmla="*/ 156168 w 179028"/>
                <a:gd name="connsiteY3" fmla="*/ 101503 h 186150"/>
                <a:gd name="connsiteX4" fmla="*/ 146518 w 179028"/>
                <a:gd name="connsiteY4" fmla="*/ 53894 h 186150"/>
                <a:gd name="connsiteX5" fmla="*/ 120689 w 179028"/>
                <a:gd name="connsiteY5" fmla="*/ 22400 h 186150"/>
                <a:gd name="connsiteX6" fmla="*/ 84690 w 179028"/>
                <a:gd name="connsiteY6" fmla="*/ 11163 h 186150"/>
                <a:gd name="connsiteX7" fmla="*/ 52551 w 179028"/>
                <a:gd name="connsiteY7" fmla="*/ 20035 h 186150"/>
                <a:gd name="connsiteX8" fmla="*/ 30729 w 179028"/>
                <a:gd name="connsiteY8" fmla="*/ 45392 h 186150"/>
                <a:gd name="connsiteX9" fmla="*/ 22861 w 179028"/>
                <a:gd name="connsiteY9" fmla="*/ 83982 h 186150"/>
                <a:gd name="connsiteX10" fmla="*/ 32510 w 179028"/>
                <a:gd name="connsiteY10" fmla="*/ 131740 h 186150"/>
                <a:gd name="connsiteX11" fmla="*/ 58489 w 179028"/>
                <a:gd name="connsiteY11" fmla="*/ 163381 h 186150"/>
                <a:gd name="connsiteX12" fmla="*/ 95155 w 179028"/>
                <a:gd name="connsiteY12" fmla="*/ 174618 h 186150"/>
                <a:gd name="connsiteX13" fmla="*/ 89366 w 179028"/>
                <a:gd name="connsiteY13" fmla="*/ 186151 h 186150"/>
                <a:gd name="connsiteX14" fmla="*/ 53738 w 179028"/>
                <a:gd name="connsiteY14" fmla="*/ 179202 h 186150"/>
                <a:gd name="connsiteX15" fmla="*/ 25459 w 179028"/>
                <a:gd name="connsiteY15" fmla="*/ 159759 h 186150"/>
                <a:gd name="connsiteX16" fmla="*/ 6754 w 179028"/>
                <a:gd name="connsiteY16" fmla="*/ 130335 h 186150"/>
                <a:gd name="connsiteX17" fmla="*/ 0 w 179028"/>
                <a:gd name="connsiteY17" fmla="*/ 93075 h 186150"/>
                <a:gd name="connsiteX18" fmla="*/ 6754 w 179028"/>
                <a:gd name="connsiteY18" fmla="*/ 55816 h 186150"/>
                <a:gd name="connsiteX19" fmla="*/ 25459 w 179028"/>
                <a:gd name="connsiteY19" fmla="*/ 26392 h 186150"/>
                <a:gd name="connsiteX20" fmla="*/ 53738 w 179028"/>
                <a:gd name="connsiteY20" fmla="*/ 6949 h 186150"/>
                <a:gd name="connsiteX21" fmla="*/ 89366 w 179028"/>
                <a:gd name="connsiteY21" fmla="*/ 0 h 186150"/>
                <a:gd name="connsiteX22" fmla="*/ 124994 w 179028"/>
                <a:gd name="connsiteY22" fmla="*/ 6949 h 186150"/>
                <a:gd name="connsiteX23" fmla="*/ 153421 w 179028"/>
                <a:gd name="connsiteY23" fmla="*/ 26392 h 186150"/>
                <a:gd name="connsiteX24" fmla="*/ 172274 w 179028"/>
                <a:gd name="connsiteY24" fmla="*/ 55816 h 186150"/>
                <a:gd name="connsiteX25" fmla="*/ 179029 w 179028"/>
                <a:gd name="connsiteY25" fmla="*/ 93075 h 186150"/>
                <a:gd name="connsiteX26" fmla="*/ 172274 w 179028"/>
                <a:gd name="connsiteY26" fmla="*/ 130335 h 186150"/>
                <a:gd name="connsiteX27" fmla="*/ 153421 w 179028"/>
                <a:gd name="connsiteY27" fmla="*/ 159759 h 186150"/>
                <a:gd name="connsiteX28" fmla="*/ 124994 w 179028"/>
                <a:gd name="connsiteY28" fmla="*/ 179202 h 186150"/>
                <a:gd name="connsiteX29" fmla="*/ 89366 w 179028"/>
                <a:gd name="connsiteY29" fmla="*/ 186151 h 18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9028" h="186150">
                  <a:moveTo>
                    <a:pt x="95155" y="174544"/>
                  </a:moveTo>
                  <a:cubicBezTo>
                    <a:pt x="107254" y="174544"/>
                    <a:pt x="117868" y="171513"/>
                    <a:pt x="126998" y="165525"/>
                  </a:cubicBezTo>
                  <a:cubicBezTo>
                    <a:pt x="136127" y="159537"/>
                    <a:pt x="143327" y="151035"/>
                    <a:pt x="148448" y="140094"/>
                  </a:cubicBezTo>
                  <a:cubicBezTo>
                    <a:pt x="153570" y="129152"/>
                    <a:pt x="156168" y="116289"/>
                    <a:pt x="156168" y="101503"/>
                  </a:cubicBezTo>
                  <a:cubicBezTo>
                    <a:pt x="156168" y="83243"/>
                    <a:pt x="152976" y="67349"/>
                    <a:pt x="146518" y="53894"/>
                  </a:cubicBezTo>
                  <a:cubicBezTo>
                    <a:pt x="140135" y="40365"/>
                    <a:pt x="131525" y="29867"/>
                    <a:pt x="120689" y="22400"/>
                  </a:cubicBezTo>
                  <a:cubicBezTo>
                    <a:pt x="109852" y="14933"/>
                    <a:pt x="97902" y="11163"/>
                    <a:pt x="84690" y="11163"/>
                  </a:cubicBezTo>
                  <a:cubicBezTo>
                    <a:pt x="72591" y="11163"/>
                    <a:pt x="61903" y="14120"/>
                    <a:pt x="52551" y="20035"/>
                  </a:cubicBezTo>
                  <a:cubicBezTo>
                    <a:pt x="43198" y="25949"/>
                    <a:pt x="35924" y="34377"/>
                    <a:pt x="30729" y="45392"/>
                  </a:cubicBezTo>
                  <a:cubicBezTo>
                    <a:pt x="25533" y="56333"/>
                    <a:pt x="22861" y="69197"/>
                    <a:pt x="22861" y="83982"/>
                  </a:cubicBezTo>
                  <a:cubicBezTo>
                    <a:pt x="22861" y="102243"/>
                    <a:pt x="26053" y="118137"/>
                    <a:pt x="32510" y="131740"/>
                  </a:cubicBezTo>
                  <a:cubicBezTo>
                    <a:pt x="38893" y="145343"/>
                    <a:pt x="47578" y="155840"/>
                    <a:pt x="58489" y="163381"/>
                  </a:cubicBezTo>
                  <a:cubicBezTo>
                    <a:pt x="69400" y="170848"/>
                    <a:pt x="81647" y="174618"/>
                    <a:pt x="95155" y="174618"/>
                  </a:cubicBezTo>
                  <a:moveTo>
                    <a:pt x="89366" y="186151"/>
                  </a:moveTo>
                  <a:cubicBezTo>
                    <a:pt x="76525" y="186151"/>
                    <a:pt x="64649" y="183859"/>
                    <a:pt x="53738" y="179202"/>
                  </a:cubicBezTo>
                  <a:cubicBezTo>
                    <a:pt x="42827" y="174544"/>
                    <a:pt x="33401" y="168112"/>
                    <a:pt x="25459" y="159759"/>
                  </a:cubicBezTo>
                  <a:cubicBezTo>
                    <a:pt x="17517" y="151479"/>
                    <a:pt x="11282" y="141646"/>
                    <a:pt x="6754" y="130335"/>
                  </a:cubicBezTo>
                  <a:cubicBezTo>
                    <a:pt x="2301" y="119024"/>
                    <a:pt x="0" y="106604"/>
                    <a:pt x="0" y="93075"/>
                  </a:cubicBezTo>
                  <a:cubicBezTo>
                    <a:pt x="0" y="79547"/>
                    <a:pt x="2227" y="67127"/>
                    <a:pt x="6754" y="55816"/>
                  </a:cubicBezTo>
                  <a:cubicBezTo>
                    <a:pt x="11208" y="44505"/>
                    <a:pt x="17443" y="34672"/>
                    <a:pt x="25459" y="26392"/>
                  </a:cubicBezTo>
                  <a:cubicBezTo>
                    <a:pt x="33401" y="18112"/>
                    <a:pt x="42827" y="11607"/>
                    <a:pt x="53738" y="6949"/>
                  </a:cubicBezTo>
                  <a:cubicBezTo>
                    <a:pt x="64649" y="2292"/>
                    <a:pt x="76525" y="0"/>
                    <a:pt x="89366" y="0"/>
                  </a:cubicBezTo>
                  <a:cubicBezTo>
                    <a:pt x="102207" y="0"/>
                    <a:pt x="114083" y="2292"/>
                    <a:pt x="124994" y="6949"/>
                  </a:cubicBezTo>
                  <a:cubicBezTo>
                    <a:pt x="135904" y="11607"/>
                    <a:pt x="145405" y="18112"/>
                    <a:pt x="153421" y="26392"/>
                  </a:cubicBezTo>
                  <a:cubicBezTo>
                    <a:pt x="161512" y="34672"/>
                    <a:pt x="167747" y="44505"/>
                    <a:pt x="172274" y="55816"/>
                  </a:cubicBezTo>
                  <a:cubicBezTo>
                    <a:pt x="176728" y="67127"/>
                    <a:pt x="179029" y="79547"/>
                    <a:pt x="179029" y="93075"/>
                  </a:cubicBezTo>
                  <a:cubicBezTo>
                    <a:pt x="179029" y="106604"/>
                    <a:pt x="176802" y="119024"/>
                    <a:pt x="172274" y="130335"/>
                  </a:cubicBezTo>
                  <a:cubicBezTo>
                    <a:pt x="167821" y="141646"/>
                    <a:pt x="161512" y="151479"/>
                    <a:pt x="153421" y="159759"/>
                  </a:cubicBezTo>
                  <a:cubicBezTo>
                    <a:pt x="145331" y="168039"/>
                    <a:pt x="135904" y="174544"/>
                    <a:pt x="124994" y="179202"/>
                  </a:cubicBezTo>
                  <a:cubicBezTo>
                    <a:pt x="114083" y="183859"/>
                    <a:pt x="102207" y="186151"/>
                    <a:pt x="89366" y="186151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C824110F-9DEA-500C-22D6-8D097F1FD1A8}"/>
                </a:ext>
              </a:extLst>
            </p:cNvPr>
            <p:cNvSpPr/>
            <p:nvPr/>
          </p:nvSpPr>
          <p:spPr>
            <a:xfrm>
              <a:off x="2136973" y="1414636"/>
              <a:ext cx="2593987" cy="8871"/>
            </a:xfrm>
            <a:custGeom>
              <a:avLst/>
              <a:gdLst>
                <a:gd name="connsiteX0" fmla="*/ 0 w 2593987"/>
                <a:gd name="connsiteY0" fmla="*/ 0 h 8871"/>
                <a:gd name="connsiteX1" fmla="*/ 2593987 w 2593987"/>
                <a:gd name="connsiteY1" fmla="*/ 0 h 8871"/>
                <a:gd name="connsiteX2" fmla="*/ 2593987 w 2593987"/>
                <a:gd name="connsiteY2" fmla="*/ 8871 h 8871"/>
                <a:gd name="connsiteX3" fmla="*/ 0 w 2593987"/>
                <a:gd name="connsiteY3" fmla="*/ 8871 h 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3987" h="8871">
                  <a:moveTo>
                    <a:pt x="0" y="0"/>
                  </a:moveTo>
                  <a:lnTo>
                    <a:pt x="2593987" y="0"/>
                  </a:lnTo>
                  <a:lnTo>
                    <a:pt x="2593987" y="8871"/>
                  </a:lnTo>
                  <a:lnTo>
                    <a:pt x="0" y="8871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05E27C11-C052-1321-D929-AEAD9F3E2608}"/>
                </a:ext>
              </a:extLst>
            </p:cNvPr>
            <p:cNvSpPr/>
            <p:nvPr/>
          </p:nvSpPr>
          <p:spPr>
            <a:xfrm>
              <a:off x="3505593" y="1539648"/>
              <a:ext cx="104878" cy="105643"/>
            </a:xfrm>
            <a:custGeom>
              <a:avLst/>
              <a:gdLst>
                <a:gd name="connsiteX0" fmla="*/ 55445 w 104878"/>
                <a:gd name="connsiteY0" fmla="*/ 97881 h 105643"/>
                <a:gd name="connsiteX1" fmla="*/ 72146 w 104878"/>
                <a:gd name="connsiteY1" fmla="*/ 92928 h 105643"/>
                <a:gd name="connsiteX2" fmla="*/ 83354 w 104878"/>
                <a:gd name="connsiteY2" fmla="*/ 78955 h 105643"/>
                <a:gd name="connsiteX3" fmla="*/ 87436 w 104878"/>
                <a:gd name="connsiteY3" fmla="*/ 57664 h 105643"/>
                <a:gd name="connsiteX4" fmla="*/ 82463 w 104878"/>
                <a:gd name="connsiteY4" fmla="*/ 31346 h 105643"/>
                <a:gd name="connsiteX5" fmla="*/ 68880 w 104878"/>
                <a:gd name="connsiteY5" fmla="*/ 13899 h 105643"/>
                <a:gd name="connsiteX6" fmla="*/ 49879 w 104878"/>
                <a:gd name="connsiteY6" fmla="*/ 7689 h 105643"/>
                <a:gd name="connsiteX7" fmla="*/ 33030 w 104878"/>
                <a:gd name="connsiteY7" fmla="*/ 12568 h 105643"/>
                <a:gd name="connsiteX8" fmla="*/ 21599 w 104878"/>
                <a:gd name="connsiteY8" fmla="*/ 26466 h 105643"/>
                <a:gd name="connsiteX9" fmla="*/ 17443 w 104878"/>
                <a:gd name="connsiteY9" fmla="*/ 47758 h 105643"/>
                <a:gd name="connsiteX10" fmla="*/ 22490 w 104878"/>
                <a:gd name="connsiteY10" fmla="*/ 74150 h 105643"/>
                <a:gd name="connsiteX11" fmla="*/ 36221 w 104878"/>
                <a:gd name="connsiteY11" fmla="*/ 91671 h 105643"/>
                <a:gd name="connsiteX12" fmla="*/ 55445 w 104878"/>
                <a:gd name="connsiteY12" fmla="*/ 97881 h 105643"/>
                <a:gd name="connsiteX13" fmla="*/ 52328 w 104878"/>
                <a:gd name="connsiteY13" fmla="*/ 105643 h 105643"/>
                <a:gd name="connsiteX14" fmla="*/ 31545 w 104878"/>
                <a:gd name="connsiteY14" fmla="*/ 101725 h 105643"/>
                <a:gd name="connsiteX15" fmla="*/ 14845 w 104878"/>
                <a:gd name="connsiteY15" fmla="*/ 90710 h 105643"/>
                <a:gd name="connsiteX16" fmla="*/ 3860 w 104878"/>
                <a:gd name="connsiteY16" fmla="*/ 74002 h 105643"/>
                <a:gd name="connsiteX17" fmla="*/ 0 w 104878"/>
                <a:gd name="connsiteY17" fmla="*/ 52859 h 105643"/>
                <a:gd name="connsiteX18" fmla="*/ 3860 w 104878"/>
                <a:gd name="connsiteY18" fmla="*/ 31715 h 105643"/>
                <a:gd name="connsiteX19" fmla="*/ 14845 w 104878"/>
                <a:gd name="connsiteY19" fmla="*/ 15007 h 105643"/>
                <a:gd name="connsiteX20" fmla="*/ 31545 w 104878"/>
                <a:gd name="connsiteY20" fmla="*/ 3992 h 105643"/>
                <a:gd name="connsiteX21" fmla="*/ 52328 w 104878"/>
                <a:gd name="connsiteY21" fmla="*/ 0 h 105643"/>
                <a:gd name="connsiteX22" fmla="*/ 73111 w 104878"/>
                <a:gd name="connsiteY22" fmla="*/ 3992 h 105643"/>
                <a:gd name="connsiteX23" fmla="*/ 89811 w 104878"/>
                <a:gd name="connsiteY23" fmla="*/ 15007 h 105643"/>
                <a:gd name="connsiteX24" fmla="*/ 100871 w 104878"/>
                <a:gd name="connsiteY24" fmla="*/ 31715 h 105643"/>
                <a:gd name="connsiteX25" fmla="*/ 104879 w 104878"/>
                <a:gd name="connsiteY25" fmla="*/ 52859 h 105643"/>
                <a:gd name="connsiteX26" fmla="*/ 100871 w 104878"/>
                <a:gd name="connsiteY26" fmla="*/ 74002 h 105643"/>
                <a:gd name="connsiteX27" fmla="*/ 89811 w 104878"/>
                <a:gd name="connsiteY27" fmla="*/ 90710 h 105643"/>
                <a:gd name="connsiteX28" fmla="*/ 73111 w 104878"/>
                <a:gd name="connsiteY28" fmla="*/ 101725 h 105643"/>
                <a:gd name="connsiteX29" fmla="*/ 52328 w 104878"/>
                <a:gd name="connsiteY29" fmla="*/ 105643 h 10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4878" h="105643">
                  <a:moveTo>
                    <a:pt x="55445" y="97881"/>
                  </a:moveTo>
                  <a:cubicBezTo>
                    <a:pt x="61755" y="97881"/>
                    <a:pt x="67321" y="96254"/>
                    <a:pt x="72146" y="92928"/>
                  </a:cubicBezTo>
                  <a:cubicBezTo>
                    <a:pt x="76896" y="89601"/>
                    <a:pt x="80682" y="84943"/>
                    <a:pt x="83354" y="78955"/>
                  </a:cubicBezTo>
                  <a:cubicBezTo>
                    <a:pt x="86026" y="72967"/>
                    <a:pt x="87436" y="65870"/>
                    <a:pt x="87436" y="57664"/>
                  </a:cubicBezTo>
                  <a:cubicBezTo>
                    <a:pt x="87436" y="47610"/>
                    <a:pt x="85803" y="38886"/>
                    <a:pt x="82463" y="31346"/>
                  </a:cubicBezTo>
                  <a:cubicBezTo>
                    <a:pt x="79123" y="23805"/>
                    <a:pt x="74595" y="18038"/>
                    <a:pt x="68880" y="13899"/>
                  </a:cubicBezTo>
                  <a:cubicBezTo>
                    <a:pt x="63165" y="9759"/>
                    <a:pt x="56856" y="7689"/>
                    <a:pt x="49879" y="7689"/>
                  </a:cubicBezTo>
                  <a:cubicBezTo>
                    <a:pt x="43570" y="7689"/>
                    <a:pt x="37929" y="9315"/>
                    <a:pt x="33030" y="12568"/>
                  </a:cubicBezTo>
                  <a:cubicBezTo>
                    <a:pt x="28131" y="15821"/>
                    <a:pt x="24346" y="20478"/>
                    <a:pt x="21599" y="26466"/>
                  </a:cubicBezTo>
                  <a:cubicBezTo>
                    <a:pt x="18853" y="32454"/>
                    <a:pt x="17443" y="39552"/>
                    <a:pt x="17443" y="47758"/>
                  </a:cubicBezTo>
                  <a:cubicBezTo>
                    <a:pt x="17443" y="57812"/>
                    <a:pt x="19150" y="66609"/>
                    <a:pt x="22490" y="74150"/>
                  </a:cubicBezTo>
                  <a:cubicBezTo>
                    <a:pt x="25904" y="81691"/>
                    <a:pt x="30432" y="87531"/>
                    <a:pt x="36221" y="91671"/>
                  </a:cubicBezTo>
                  <a:cubicBezTo>
                    <a:pt x="42011" y="95811"/>
                    <a:pt x="48394" y="97881"/>
                    <a:pt x="55445" y="97881"/>
                  </a:cubicBezTo>
                  <a:moveTo>
                    <a:pt x="52328" y="105643"/>
                  </a:moveTo>
                  <a:cubicBezTo>
                    <a:pt x="44831" y="105643"/>
                    <a:pt x="37929" y="104313"/>
                    <a:pt x="31545" y="101725"/>
                  </a:cubicBezTo>
                  <a:cubicBezTo>
                    <a:pt x="25162" y="99064"/>
                    <a:pt x="19595" y="95441"/>
                    <a:pt x="14845" y="90710"/>
                  </a:cubicBezTo>
                  <a:cubicBezTo>
                    <a:pt x="10095" y="85978"/>
                    <a:pt x="6457" y="80434"/>
                    <a:pt x="3860" y="74002"/>
                  </a:cubicBezTo>
                  <a:cubicBezTo>
                    <a:pt x="1262" y="67570"/>
                    <a:pt x="0" y="60547"/>
                    <a:pt x="0" y="52859"/>
                  </a:cubicBezTo>
                  <a:cubicBezTo>
                    <a:pt x="0" y="45170"/>
                    <a:pt x="1336" y="38147"/>
                    <a:pt x="3860" y="31715"/>
                  </a:cubicBezTo>
                  <a:cubicBezTo>
                    <a:pt x="6457" y="25283"/>
                    <a:pt x="10095" y="19739"/>
                    <a:pt x="14845" y="15007"/>
                  </a:cubicBezTo>
                  <a:cubicBezTo>
                    <a:pt x="19595" y="10276"/>
                    <a:pt x="25162" y="6654"/>
                    <a:pt x="31545" y="3992"/>
                  </a:cubicBezTo>
                  <a:cubicBezTo>
                    <a:pt x="37929" y="1331"/>
                    <a:pt x="44831" y="0"/>
                    <a:pt x="52328" y="0"/>
                  </a:cubicBezTo>
                  <a:cubicBezTo>
                    <a:pt x="59825" y="0"/>
                    <a:pt x="66727" y="1331"/>
                    <a:pt x="73111" y="3992"/>
                  </a:cubicBezTo>
                  <a:cubicBezTo>
                    <a:pt x="79494" y="6654"/>
                    <a:pt x="85061" y="10276"/>
                    <a:pt x="89811" y="15007"/>
                  </a:cubicBezTo>
                  <a:cubicBezTo>
                    <a:pt x="94562" y="19739"/>
                    <a:pt x="98199" y="25283"/>
                    <a:pt x="100871" y="31715"/>
                  </a:cubicBezTo>
                  <a:cubicBezTo>
                    <a:pt x="103543" y="38147"/>
                    <a:pt x="104879" y="45170"/>
                    <a:pt x="104879" y="52859"/>
                  </a:cubicBezTo>
                  <a:cubicBezTo>
                    <a:pt x="104879" y="60547"/>
                    <a:pt x="103543" y="67570"/>
                    <a:pt x="100871" y="74002"/>
                  </a:cubicBezTo>
                  <a:cubicBezTo>
                    <a:pt x="98199" y="80434"/>
                    <a:pt x="94562" y="85978"/>
                    <a:pt x="89811" y="90710"/>
                  </a:cubicBezTo>
                  <a:cubicBezTo>
                    <a:pt x="85061" y="95441"/>
                    <a:pt x="79494" y="99064"/>
                    <a:pt x="73111" y="101725"/>
                  </a:cubicBezTo>
                  <a:cubicBezTo>
                    <a:pt x="66727" y="104386"/>
                    <a:pt x="59825" y="105643"/>
                    <a:pt x="52328" y="105643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A2B99EAC-5FF5-0BF9-8830-FBB1D9B92CFD}"/>
                </a:ext>
              </a:extLst>
            </p:cNvPr>
            <p:cNvSpPr/>
            <p:nvPr/>
          </p:nvSpPr>
          <p:spPr>
            <a:xfrm>
              <a:off x="3630141" y="1541275"/>
              <a:ext cx="76673" cy="102464"/>
            </a:xfrm>
            <a:custGeom>
              <a:avLst/>
              <a:gdLst>
                <a:gd name="connsiteX0" fmla="*/ 0 w 76673"/>
                <a:gd name="connsiteY0" fmla="*/ 102464 h 102464"/>
                <a:gd name="connsiteX1" fmla="*/ 0 w 76673"/>
                <a:gd name="connsiteY1" fmla="*/ 100025 h 102464"/>
                <a:gd name="connsiteX2" fmla="*/ 12618 w 76673"/>
                <a:gd name="connsiteY2" fmla="*/ 93815 h 102464"/>
                <a:gd name="connsiteX3" fmla="*/ 12618 w 76673"/>
                <a:gd name="connsiteY3" fmla="*/ 8724 h 102464"/>
                <a:gd name="connsiteX4" fmla="*/ 0 w 76673"/>
                <a:gd name="connsiteY4" fmla="*/ 2514 h 102464"/>
                <a:gd name="connsiteX5" fmla="*/ 0 w 76673"/>
                <a:gd name="connsiteY5" fmla="*/ 0 h 102464"/>
                <a:gd name="connsiteX6" fmla="*/ 76674 w 76673"/>
                <a:gd name="connsiteY6" fmla="*/ 0 h 102464"/>
                <a:gd name="connsiteX7" fmla="*/ 76674 w 76673"/>
                <a:gd name="connsiteY7" fmla="*/ 26762 h 102464"/>
                <a:gd name="connsiteX8" fmla="*/ 74150 w 76673"/>
                <a:gd name="connsiteY8" fmla="*/ 26762 h 102464"/>
                <a:gd name="connsiteX9" fmla="*/ 64352 w 76673"/>
                <a:gd name="connsiteY9" fmla="*/ 8576 h 102464"/>
                <a:gd name="connsiteX10" fmla="*/ 28947 w 76673"/>
                <a:gd name="connsiteY10" fmla="*/ 8576 h 102464"/>
                <a:gd name="connsiteX11" fmla="*/ 28947 w 76673"/>
                <a:gd name="connsiteY11" fmla="*/ 45540 h 102464"/>
                <a:gd name="connsiteX12" fmla="*/ 53293 w 76673"/>
                <a:gd name="connsiteY12" fmla="*/ 45540 h 102464"/>
                <a:gd name="connsiteX13" fmla="*/ 61235 w 76673"/>
                <a:gd name="connsiteY13" fmla="*/ 32454 h 102464"/>
                <a:gd name="connsiteX14" fmla="*/ 63759 w 76673"/>
                <a:gd name="connsiteY14" fmla="*/ 32454 h 102464"/>
                <a:gd name="connsiteX15" fmla="*/ 63759 w 76673"/>
                <a:gd name="connsiteY15" fmla="*/ 66461 h 102464"/>
                <a:gd name="connsiteX16" fmla="*/ 61235 w 76673"/>
                <a:gd name="connsiteY16" fmla="*/ 66461 h 102464"/>
                <a:gd name="connsiteX17" fmla="*/ 53293 w 76673"/>
                <a:gd name="connsiteY17" fmla="*/ 53746 h 102464"/>
                <a:gd name="connsiteX18" fmla="*/ 28947 w 76673"/>
                <a:gd name="connsiteY18" fmla="*/ 53746 h 102464"/>
                <a:gd name="connsiteX19" fmla="*/ 28947 w 76673"/>
                <a:gd name="connsiteY19" fmla="*/ 93815 h 102464"/>
                <a:gd name="connsiteX20" fmla="*/ 43347 w 76673"/>
                <a:gd name="connsiteY20" fmla="*/ 100025 h 102464"/>
                <a:gd name="connsiteX21" fmla="*/ 43347 w 76673"/>
                <a:gd name="connsiteY21" fmla="*/ 102464 h 102464"/>
                <a:gd name="connsiteX22" fmla="*/ 0 w 76673"/>
                <a:gd name="connsiteY22" fmla="*/ 102464 h 10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6673" h="102464">
                  <a:moveTo>
                    <a:pt x="0" y="102464"/>
                  </a:moveTo>
                  <a:lnTo>
                    <a:pt x="0" y="100025"/>
                  </a:lnTo>
                  <a:lnTo>
                    <a:pt x="12618" y="93815"/>
                  </a:lnTo>
                  <a:lnTo>
                    <a:pt x="12618" y="8724"/>
                  </a:lnTo>
                  <a:lnTo>
                    <a:pt x="0" y="2514"/>
                  </a:lnTo>
                  <a:lnTo>
                    <a:pt x="0" y="0"/>
                  </a:lnTo>
                  <a:lnTo>
                    <a:pt x="76674" y="0"/>
                  </a:lnTo>
                  <a:lnTo>
                    <a:pt x="76674" y="26762"/>
                  </a:lnTo>
                  <a:lnTo>
                    <a:pt x="74150" y="26762"/>
                  </a:lnTo>
                  <a:lnTo>
                    <a:pt x="64352" y="8576"/>
                  </a:lnTo>
                  <a:lnTo>
                    <a:pt x="28947" y="8576"/>
                  </a:lnTo>
                  <a:lnTo>
                    <a:pt x="28947" y="45540"/>
                  </a:lnTo>
                  <a:lnTo>
                    <a:pt x="53293" y="45540"/>
                  </a:lnTo>
                  <a:lnTo>
                    <a:pt x="61235" y="32454"/>
                  </a:lnTo>
                  <a:lnTo>
                    <a:pt x="63759" y="32454"/>
                  </a:lnTo>
                  <a:lnTo>
                    <a:pt x="63759" y="66461"/>
                  </a:lnTo>
                  <a:lnTo>
                    <a:pt x="61235" y="66461"/>
                  </a:lnTo>
                  <a:lnTo>
                    <a:pt x="53293" y="53746"/>
                  </a:lnTo>
                  <a:lnTo>
                    <a:pt x="28947" y="53746"/>
                  </a:lnTo>
                  <a:lnTo>
                    <a:pt x="28947" y="93815"/>
                  </a:lnTo>
                  <a:lnTo>
                    <a:pt x="43347" y="100025"/>
                  </a:lnTo>
                  <a:lnTo>
                    <a:pt x="43347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FD68035E-7E5A-8BB3-947D-341816DAA846}"/>
                </a:ext>
              </a:extLst>
            </p:cNvPr>
            <p:cNvSpPr/>
            <p:nvPr/>
          </p:nvSpPr>
          <p:spPr>
            <a:xfrm>
              <a:off x="4097086" y="1528485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9AB4740E-6B14-F265-9400-070DCF0F2EFB}"/>
                </a:ext>
              </a:extLst>
            </p:cNvPr>
            <p:cNvSpPr/>
            <p:nvPr/>
          </p:nvSpPr>
          <p:spPr>
            <a:xfrm>
              <a:off x="4194542" y="1527524"/>
              <a:ext cx="188381" cy="130039"/>
            </a:xfrm>
            <a:custGeom>
              <a:avLst/>
              <a:gdLst>
                <a:gd name="connsiteX0" fmla="*/ 50992 w 188381"/>
                <a:gd name="connsiteY0" fmla="*/ 130040 h 130039"/>
                <a:gd name="connsiteX1" fmla="*/ 14771 w 188381"/>
                <a:gd name="connsiteY1" fmla="*/ 11237 h 130039"/>
                <a:gd name="connsiteX2" fmla="*/ 0 w 188381"/>
                <a:gd name="connsiteY2" fmla="*/ 4066 h 130039"/>
                <a:gd name="connsiteX3" fmla="*/ 0 w 188381"/>
                <a:gd name="connsiteY3" fmla="*/ 961 h 130039"/>
                <a:gd name="connsiteX4" fmla="*/ 52402 w 188381"/>
                <a:gd name="connsiteY4" fmla="*/ 961 h 130039"/>
                <a:gd name="connsiteX5" fmla="*/ 52402 w 188381"/>
                <a:gd name="connsiteY5" fmla="*/ 4066 h 130039"/>
                <a:gd name="connsiteX6" fmla="*/ 35850 w 188381"/>
                <a:gd name="connsiteY6" fmla="*/ 11237 h 130039"/>
                <a:gd name="connsiteX7" fmla="*/ 59602 w 188381"/>
                <a:gd name="connsiteY7" fmla="*/ 93149 h 130039"/>
                <a:gd name="connsiteX8" fmla="*/ 60790 w 188381"/>
                <a:gd name="connsiteY8" fmla="*/ 93149 h 130039"/>
                <a:gd name="connsiteX9" fmla="*/ 94487 w 188381"/>
                <a:gd name="connsiteY9" fmla="*/ 0 h 130039"/>
                <a:gd name="connsiteX10" fmla="*/ 102652 w 188381"/>
                <a:gd name="connsiteY10" fmla="*/ 0 h 130039"/>
                <a:gd name="connsiteX11" fmla="*/ 136944 w 188381"/>
                <a:gd name="connsiteY11" fmla="*/ 93149 h 130039"/>
                <a:gd name="connsiteX12" fmla="*/ 138131 w 188381"/>
                <a:gd name="connsiteY12" fmla="*/ 93149 h 130039"/>
                <a:gd name="connsiteX13" fmla="*/ 161660 w 188381"/>
                <a:gd name="connsiteY13" fmla="*/ 11459 h 130039"/>
                <a:gd name="connsiteX14" fmla="*/ 145108 w 188381"/>
                <a:gd name="connsiteY14" fmla="*/ 4066 h 130039"/>
                <a:gd name="connsiteX15" fmla="*/ 145108 w 188381"/>
                <a:gd name="connsiteY15" fmla="*/ 961 h 130039"/>
                <a:gd name="connsiteX16" fmla="*/ 188381 w 188381"/>
                <a:gd name="connsiteY16" fmla="*/ 961 h 130039"/>
                <a:gd name="connsiteX17" fmla="*/ 188381 w 188381"/>
                <a:gd name="connsiteY17" fmla="*/ 4066 h 130039"/>
                <a:gd name="connsiteX18" fmla="*/ 175318 w 188381"/>
                <a:gd name="connsiteY18" fmla="*/ 11089 h 130039"/>
                <a:gd name="connsiteX19" fmla="*/ 138725 w 188381"/>
                <a:gd name="connsiteY19" fmla="*/ 130040 h 130039"/>
                <a:gd name="connsiteX20" fmla="*/ 130709 w 188381"/>
                <a:gd name="connsiteY20" fmla="*/ 130040 h 130039"/>
                <a:gd name="connsiteX21" fmla="*/ 95601 w 188381"/>
                <a:gd name="connsiteY21" fmla="*/ 37038 h 130039"/>
                <a:gd name="connsiteX22" fmla="*/ 94265 w 188381"/>
                <a:gd name="connsiteY22" fmla="*/ 37038 h 130039"/>
                <a:gd name="connsiteX23" fmla="*/ 58785 w 188381"/>
                <a:gd name="connsiteY23" fmla="*/ 130040 h 130039"/>
                <a:gd name="connsiteX24" fmla="*/ 50992 w 188381"/>
                <a:gd name="connsiteY24" fmla="*/ 13004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50992" y="130040"/>
                  </a:moveTo>
                  <a:lnTo>
                    <a:pt x="14771" y="11237"/>
                  </a:lnTo>
                  <a:lnTo>
                    <a:pt x="0" y="4066"/>
                  </a:lnTo>
                  <a:lnTo>
                    <a:pt x="0" y="961"/>
                  </a:lnTo>
                  <a:lnTo>
                    <a:pt x="52402" y="961"/>
                  </a:lnTo>
                  <a:lnTo>
                    <a:pt x="52402" y="4066"/>
                  </a:lnTo>
                  <a:lnTo>
                    <a:pt x="35850" y="11237"/>
                  </a:lnTo>
                  <a:lnTo>
                    <a:pt x="59602" y="93149"/>
                  </a:lnTo>
                  <a:lnTo>
                    <a:pt x="60790" y="93149"/>
                  </a:lnTo>
                  <a:lnTo>
                    <a:pt x="94487" y="0"/>
                  </a:lnTo>
                  <a:lnTo>
                    <a:pt x="102652" y="0"/>
                  </a:lnTo>
                  <a:lnTo>
                    <a:pt x="136944" y="93149"/>
                  </a:lnTo>
                  <a:lnTo>
                    <a:pt x="138131" y="93149"/>
                  </a:lnTo>
                  <a:lnTo>
                    <a:pt x="161660" y="11459"/>
                  </a:lnTo>
                  <a:lnTo>
                    <a:pt x="145108" y="4066"/>
                  </a:lnTo>
                  <a:lnTo>
                    <a:pt x="145108" y="961"/>
                  </a:lnTo>
                  <a:lnTo>
                    <a:pt x="188381" y="961"/>
                  </a:lnTo>
                  <a:lnTo>
                    <a:pt x="188381" y="4066"/>
                  </a:lnTo>
                  <a:lnTo>
                    <a:pt x="175318" y="11089"/>
                  </a:lnTo>
                  <a:lnTo>
                    <a:pt x="138725" y="130040"/>
                  </a:lnTo>
                  <a:lnTo>
                    <a:pt x="130709" y="130040"/>
                  </a:lnTo>
                  <a:lnTo>
                    <a:pt x="95601" y="37038"/>
                  </a:lnTo>
                  <a:lnTo>
                    <a:pt x="94265" y="37038"/>
                  </a:lnTo>
                  <a:lnTo>
                    <a:pt x="58785" y="130040"/>
                  </a:lnTo>
                  <a:lnTo>
                    <a:pt x="50992" y="13004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0E3B7B4F-0B63-3AA4-F032-BA5B461BFA9D}"/>
                </a:ext>
              </a:extLst>
            </p:cNvPr>
            <p:cNvSpPr/>
            <p:nvPr/>
          </p:nvSpPr>
          <p:spPr>
            <a:xfrm>
              <a:off x="4498268" y="1528485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128 h 128043"/>
                <a:gd name="connsiteX10" fmla="*/ 35999 w 129298"/>
                <a:gd name="connsiteY10" fmla="*/ 10867 h 128043"/>
                <a:gd name="connsiteX11" fmla="*/ 70513 w 129298"/>
                <a:gd name="connsiteY11" fmla="*/ 57664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9 w 129298"/>
                <a:gd name="connsiteY16" fmla="*/ 0 h 128043"/>
                <a:gd name="connsiteX17" fmla="*/ 129299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128"/>
                  </a:lnTo>
                  <a:lnTo>
                    <a:pt x="35999" y="10867"/>
                  </a:lnTo>
                  <a:lnTo>
                    <a:pt x="70513" y="57664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9" y="0"/>
                  </a:lnTo>
                  <a:lnTo>
                    <a:pt x="129299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D48CD8E0-593D-59B4-1931-F5EB6B600AD4}"/>
                </a:ext>
              </a:extLst>
            </p:cNvPr>
            <p:cNvSpPr/>
            <p:nvPr/>
          </p:nvSpPr>
          <p:spPr>
            <a:xfrm>
              <a:off x="3940547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FDF7FEA6-B477-8F15-76E9-BDD037AD4BBD}"/>
                </a:ext>
              </a:extLst>
            </p:cNvPr>
            <p:cNvSpPr/>
            <p:nvPr/>
          </p:nvSpPr>
          <p:spPr>
            <a:xfrm>
              <a:off x="4370825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6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8A21A137-69FC-6275-ED19-084F975B2027}"/>
                </a:ext>
              </a:extLst>
            </p:cNvPr>
            <p:cNvSpPr/>
            <p:nvPr/>
          </p:nvSpPr>
          <p:spPr>
            <a:xfrm>
              <a:off x="3753428" y="1500171"/>
              <a:ext cx="175540" cy="186224"/>
            </a:xfrm>
            <a:custGeom>
              <a:avLst/>
              <a:gdLst>
                <a:gd name="connsiteX0" fmla="*/ 91518 w 175540"/>
                <a:gd name="connsiteY0" fmla="*/ 186151 h 186224"/>
                <a:gd name="connsiteX1" fmla="*/ 44386 w 175540"/>
                <a:gd name="connsiteY1" fmla="*/ 174618 h 186224"/>
                <a:gd name="connsiteX2" fmla="*/ 11802 w 175540"/>
                <a:gd name="connsiteY2" fmla="*/ 143273 h 186224"/>
                <a:gd name="connsiteX3" fmla="*/ 0 w 175540"/>
                <a:gd name="connsiteY3" fmla="*/ 97955 h 186224"/>
                <a:gd name="connsiteX4" fmla="*/ 7571 w 175540"/>
                <a:gd name="connsiteY4" fmla="*/ 59069 h 186224"/>
                <a:gd name="connsiteX5" fmla="*/ 28353 w 175540"/>
                <a:gd name="connsiteY5" fmla="*/ 28019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4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6 w 175540"/>
                <a:gd name="connsiteY17" fmla="*/ 48053 h 186224"/>
                <a:gd name="connsiteX18" fmla="*/ 20486 w 175540"/>
                <a:gd name="connsiteY18" fmla="*/ 85387 h 186224"/>
                <a:gd name="connsiteX19" fmla="*/ 30951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8" y="186151"/>
                  </a:moveTo>
                  <a:cubicBezTo>
                    <a:pt x="73927" y="186151"/>
                    <a:pt x="58192" y="182307"/>
                    <a:pt x="44386" y="174618"/>
                  </a:cubicBezTo>
                  <a:cubicBezTo>
                    <a:pt x="30580" y="166930"/>
                    <a:pt x="19669" y="156506"/>
                    <a:pt x="11802" y="143273"/>
                  </a:cubicBezTo>
                  <a:cubicBezTo>
                    <a:pt x="3934" y="130039"/>
                    <a:pt x="0" y="114958"/>
                    <a:pt x="0" y="97955"/>
                  </a:cubicBezTo>
                  <a:cubicBezTo>
                    <a:pt x="0" y="83908"/>
                    <a:pt x="2524" y="70971"/>
                    <a:pt x="7571" y="59069"/>
                  </a:cubicBezTo>
                  <a:cubicBezTo>
                    <a:pt x="12618" y="47240"/>
                    <a:pt x="19521" y="36890"/>
                    <a:pt x="28353" y="28019"/>
                  </a:cubicBezTo>
                  <a:cubicBezTo>
                    <a:pt x="37186" y="19147"/>
                    <a:pt x="47429" y="12272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4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69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6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1" y="132183"/>
                  </a:cubicBezTo>
                  <a:cubicBezTo>
                    <a:pt x="37928" y="145121"/>
                    <a:pt x="47206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4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B0F53DC4-6E64-5511-3057-5AE05F09F0C3}"/>
                </a:ext>
              </a:extLst>
            </p:cNvPr>
            <p:cNvSpPr/>
            <p:nvPr/>
          </p:nvSpPr>
          <p:spPr>
            <a:xfrm>
              <a:off x="2338418" y="1528411"/>
              <a:ext cx="134642" cy="129004"/>
            </a:xfrm>
            <a:custGeom>
              <a:avLst/>
              <a:gdLst>
                <a:gd name="connsiteX0" fmla="*/ 0 w 134642"/>
                <a:gd name="connsiteY0" fmla="*/ 128043 h 129004"/>
                <a:gd name="connsiteX1" fmla="*/ 0 w 134642"/>
                <a:gd name="connsiteY1" fmla="*/ 124938 h 129004"/>
                <a:gd name="connsiteX2" fmla="*/ 15810 w 134642"/>
                <a:gd name="connsiteY2" fmla="*/ 117176 h 129004"/>
                <a:gd name="connsiteX3" fmla="*/ 15810 w 134642"/>
                <a:gd name="connsiteY3" fmla="*/ 11237 h 129004"/>
                <a:gd name="connsiteX4" fmla="*/ 223 w 134642"/>
                <a:gd name="connsiteY4" fmla="*/ 3105 h 129004"/>
                <a:gd name="connsiteX5" fmla="*/ 223 w 134642"/>
                <a:gd name="connsiteY5" fmla="*/ 0 h 129004"/>
                <a:gd name="connsiteX6" fmla="*/ 30803 w 134642"/>
                <a:gd name="connsiteY6" fmla="*/ 0 h 129004"/>
                <a:gd name="connsiteX7" fmla="*/ 105398 w 134642"/>
                <a:gd name="connsiteY7" fmla="*/ 91375 h 129004"/>
                <a:gd name="connsiteX8" fmla="*/ 105398 w 134642"/>
                <a:gd name="connsiteY8" fmla="*/ 10646 h 129004"/>
                <a:gd name="connsiteX9" fmla="*/ 85358 w 134642"/>
                <a:gd name="connsiteY9" fmla="*/ 3105 h 129004"/>
                <a:gd name="connsiteX10" fmla="*/ 85358 w 134642"/>
                <a:gd name="connsiteY10" fmla="*/ 0 h 129004"/>
                <a:gd name="connsiteX11" fmla="*/ 134643 w 134642"/>
                <a:gd name="connsiteY11" fmla="*/ 0 h 129004"/>
                <a:gd name="connsiteX12" fmla="*/ 134643 w 134642"/>
                <a:gd name="connsiteY12" fmla="*/ 3105 h 129004"/>
                <a:gd name="connsiteX13" fmla="*/ 119056 w 134642"/>
                <a:gd name="connsiteY13" fmla="*/ 10646 h 129004"/>
                <a:gd name="connsiteX14" fmla="*/ 119056 w 134642"/>
                <a:gd name="connsiteY14" fmla="*/ 129005 h 129004"/>
                <a:gd name="connsiteX15" fmla="*/ 110668 w 134642"/>
                <a:gd name="connsiteY15" fmla="*/ 129005 h 129004"/>
                <a:gd name="connsiteX16" fmla="*/ 29393 w 134642"/>
                <a:gd name="connsiteY16" fmla="*/ 29719 h 129004"/>
                <a:gd name="connsiteX17" fmla="*/ 29393 w 134642"/>
                <a:gd name="connsiteY17" fmla="*/ 117398 h 129004"/>
                <a:gd name="connsiteX18" fmla="*/ 49508 w 134642"/>
                <a:gd name="connsiteY18" fmla="*/ 124938 h 129004"/>
                <a:gd name="connsiteX19" fmla="*/ 49508 w 134642"/>
                <a:gd name="connsiteY19" fmla="*/ 128043 h 129004"/>
                <a:gd name="connsiteX20" fmla="*/ 0 w 134642"/>
                <a:gd name="connsiteY20" fmla="*/ 128043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34642" h="129004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1237"/>
                  </a:lnTo>
                  <a:lnTo>
                    <a:pt x="223" y="3105"/>
                  </a:lnTo>
                  <a:lnTo>
                    <a:pt x="223" y="0"/>
                  </a:lnTo>
                  <a:lnTo>
                    <a:pt x="30803" y="0"/>
                  </a:lnTo>
                  <a:lnTo>
                    <a:pt x="105398" y="91375"/>
                  </a:lnTo>
                  <a:lnTo>
                    <a:pt x="105398" y="10646"/>
                  </a:lnTo>
                  <a:lnTo>
                    <a:pt x="85358" y="3105"/>
                  </a:lnTo>
                  <a:lnTo>
                    <a:pt x="85358" y="0"/>
                  </a:lnTo>
                  <a:lnTo>
                    <a:pt x="134643" y="0"/>
                  </a:lnTo>
                  <a:lnTo>
                    <a:pt x="134643" y="3105"/>
                  </a:lnTo>
                  <a:lnTo>
                    <a:pt x="119056" y="10646"/>
                  </a:lnTo>
                  <a:lnTo>
                    <a:pt x="119056" y="129005"/>
                  </a:lnTo>
                  <a:lnTo>
                    <a:pt x="110668" y="129005"/>
                  </a:lnTo>
                  <a:lnTo>
                    <a:pt x="29393" y="29719"/>
                  </a:lnTo>
                  <a:lnTo>
                    <a:pt x="29393" y="117398"/>
                  </a:lnTo>
                  <a:lnTo>
                    <a:pt x="49508" y="124938"/>
                  </a:lnTo>
                  <a:lnTo>
                    <a:pt x="49508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798498F0-5706-B86C-9336-E22258D3C4C3}"/>
                </a:ext>
              </a:extLst>
            </p:cNvPr>
            <p:cNvSpPr/>
            <p:nvPr/>
          </p:nvSpPr>
          <p:spPr>
            <a:xfrm>
              <a:off x="2499113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D0919ED7-54B9-FB61-B69D-A6D9FD8C59AB}"/>
                </a:ext>
              </a:extLst>
            </p:cNvPr>
            <p:cNvSpPr/>
            <p:nvPr/>
          </p:nvSpPr>
          <p:spPr>
            <a:xfrm>
              <a:off x="2575119" y="1528411"/>
              <a:ext cx="133084" cy="129004"/>
            </a:xfrm>
            <a:custGeom>
              <a:avLst/>
              <a:gdLst>
                <a:gd name="connsiteX0" fmla="*/ 63313 w 133084"/>
                <a:gd name="connsiteY0" fmla="*/ 129005 h 129004"/>
                <a:gd name="connsiteX1" fmla="*/ 13509 w 133084"/>
                <a:gd name="connsiteY1" fmla="*/ 10054 h 129004"/>
                <a:gd name="connsiteX2" fmla="*/ 0 w 133084"/>
                <a:gd name="connsiteY2" fmla="*/ 3105 h 129004"/>
                <a:gd name="connsiteX3" fmla="*/ 0 w 133084"/>
                <a:gd name="connsiteY3" fmla="*/ 0 h 129004"/>
                <a:gd name="connsiteX4" fmla="*/ 51660 w 133084"/>
                <a:gd name="connsiteY4" fmla="*/ 0 h 129004"/>
                <a:gd name="connsiteX5" fmla="*/ 51660 w 133084"/>
                <a:gd name="connsiteY5" fmla="*/ 3105 h 129004"/>
                <a:gd name="connsiteX6" fmla="*/ 34737 w 133084"/>
                <a:gd name="connsiteY6" fmla="*/ 10498 h 129004"/>
                <a:gd name="connsiteX7" fmla="*/ 71107 w 133084"/>
                <a:gd name="connsiteY7" fmla="*/ 97807 h 129004"/>
                <a:gd name="connsiteX8" fmla="*/ 72146 w 133084"/>
                <a:gd name="connsiteY8" fmla="*/ 97807 h 129004"/>
                <a:gd name="connsiteX9" fmla="*/ 108145 w 133084"/>
                <a:gd name="connsiteY9" fmla="*/ 9906 h 129004"/>
                <a:gd name="connsiteX10" fmla="*/ 91964 w 133084"/>
                <a:gd name="connsiteY10" fmla="*/ 3105 h 129004"/>
                <a:gd name="connsiteX11" fmla="*/ 91964 w 133084"/>
                <a:gd name="connsiteY11" fmla="*/ 0 h 129004"/>
                <a:gd name="connsiteX12" fmla="*/ 133084 w 133084"/>
                <a:gd name="connsiteY12" fmla="*/ 0 h 129004"/>
                <a:gd name="connsiteX13" fmla="*/ 133084 w 133084"/>
                <a:gd name="connsiteY13" fmla="*/ 3105 h 129004"/>
                <a:gd name="connsiteX14" fmla="*/ 121950 w 133084"/>
                <a:gd name="connsiteY14" fmla="*/ 9093 h 129004"/>
                <a:gd name="connsiteX15" fmla="*/ 71107 w 133084"/>
                <a:gd name="connsiteY15" fmla="*/ 129005 h 129004"/>
                <a:gd name="connsiteX16" fmla="*/ 63313 w 133084"/>
                <a:gd name="connsiteY16" fmla="*/ 129005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3084" h="129004">
                  <a:moveTo>
                    <a:pt x="63313" y="129005"/>
                  </a:moveTo>
                  <a:lnTo>
                    <a:pt x="13509" y="10054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1660" y="0"/>
                  </a:lnTo>
                  <a:lnTo>
                    <a:pt x="51660" y="3105"/>
                  </a:lnTo>
                  <a:lnTo>
                    <a:pt x="34737" y="10498"/>
                  </a:lnTo>
                  <a:lnTo>
                    <a:pt x="71107" y="97807"/>
                  </a:lnTo>
                  <a:lnTo>
                    <a:pt x="72146" y="97807"/>
                  </a:lnTo>
                  <a:lnTo>
                    <a:pt x="108145" y="9906"/>
                  </a:lnTo>
                  <a:lnTo>
                    <a:pt x="91964" y="3105"/>
                  </a:lnTo>
                  <a:lnTo>
                    <a:pt x="91964" y="0"/>
                  </a:lnTo>
                  <a:lnTo>
                    <a:pt x="133084" y="0"/>
                  </a:lnTo>
                  <a:lnTo>
                    <a:pt x="133084" y="3105"/>
                  </a:lnTo>
                  <a:lnTo>
                    <a:pt x="121950" y="9093"/>
                  </a:lnTo>
                  <a:lnTo>
                    <a:pt x="71107" y="129005"/>
                  </a:lnTo>
                  <a:lnTo>
                    <a:pt x="63313" y="12900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93854E27-D78B-F153-D496-AFD0985A79E9}"/>
                </a:ext>
              </a:extLst>
            </p:cNvPr>
            <p:cNvSpPr/>
            <p:nvPr/>
          </p:nvSpPr>
          <p:spPr>
            <a:xfrm>
              <a:off x="2727946" y="1528411"/>
              <a:ext cx="103245" cy="128043"/>
            </a:xfrm>
            <a:custGeom>
              <a:avLst/>
              <a:gdLst>
                <a:gd name="connsiteX0" fmla="*/ 0 w 103245"/>
                <a:gd name="connsiteY0" fmla="*/ 128043 h 128043"/>
                <a:gd name="connsiteX1" fmla="*/ 0 w 103245"/>
                <a:gd name="connsiteY1" fmla="*/ 124938 h 128043"/>
                <a:gd name="connsiteX2" fmla="*/ 15810 w 103245"/>
                <a:gd name="connsiteY2" fmla="*/ 117176 h 128043"/>
                <a:gd name="connsiteX3" fmla="*/ 15810 w 103245"/>
                <a:gd name="connsiteY3" fmla="*/ 10867 h 128043"/>
                <a:gd name="connsiteX4" fmla="*/ 0 w 103245"/>
                <a:gd name="connsiteY4" fmla="*/ 3105 h 128043"/>
                <a:gd name="connsiteX5" fmla="*/ 0 w 103245"/>
                <a:gd name="connsiteY5" fmla="*/ 0 h 128043"/>
                <a:gd name="connsiteX6" fmla="*/ 97828 w 103245"/>
                <a:gd name="connsiteY6" fmla="*/ 0 h 128043"/>
                <a:gd name="connsiteX7" fmla="*/ 97828 w 103245"/>
                <a:gd name="connsiteY7" fmla="*/ 33342 h 128043"/>
                <a:gd name="connsiteX8" fmla="*/ 94710 w 103245"/>
                <a:gd name="connsiteY8" fmla="*/ 33342 h 128043"/>
                <a:gd name="connsiteX9" fmla="*/ 82018 w 103245"/>
                <a:gd name="connsiteY9" fmla="*/ 10646 h 128043"/>
                <a:gd name="connsiteX10" fmla="*/ 36221 w 103245"/>
                <a:gd name="connsiteY10" fmla="*/ 10646 h 128043"/>
                <a:gd name="connsiteX11" fmla="*/ 36221 w 103245"/>
                <a:gd name="connsiteY11" fmla="*/ 59660 h 128043"/>
                <a:gd name="connsiteX12" fmla="*/ 68583 w 103245"/>
                <a:gd name="connsiteY12" fmla="*/ 59660 h 128043"/>
                <a:gd name="connsiteX13" fmla="*/ 78529 w 103245"/>
                <a:gd name="connsiteY13" fmla="*/ 43322 h 128043"/>
                <a:gd name="connsiteX14" fmla="*/ 81647 w 103245"/>
                <a:gd name="connsiteY14" fmla="*/ 43322 h 128043"/>
                <a:gd name="connsiteX15" fmla="*/ 81647 w 103245"/>
                <a:gd name="connsiteY15" fmla="*/ 86200 h 128043"/>
                <a:gd name="connsiteX16" fmla="*/ 78529 w 103245"/>
                <a:gd name="connsiteY16" fmla="*/ 86200 h 128043"/>
                <a:gd name="connsiteX17" fmla="*/ 68583 w 103245"/>
                <a:gd name="connsiteY17" fmla="*/ 70306 h 128043"/>
                <a:gd name="connsiteX18" fmla="*/ 36221 w 103245"/>
                <a:gd name="connsiteY18" fmla="*/ 70306 h 128043"/>
                <a:gd name="connsiteX19" fmla="*/ 36221 w 103245"/>
                <a:gd name="connsiteY19" fmla="*/ 117398 h 128043"/>
                <a:gd name="connsiteX20" fmla="*/ 87288 w 103245"/>
                <a:gd name="connsiteY20" fmla="*/ 117398 h 128043"/>
                <a:gd name="connsiteX21" fmla="*/ 100128 w 103245"/>
                <a:gd name="connsiteY21" fmla="*/ 91745 h 128043"/>
                <a:gd name="connsiteX22" fmla="*/ 103246 w 103245"/>
                <a:gd name="connsiteY22" fmla="*/ 91745 h 128043"/>
                <a:gd name="connsiteX23" fmla="*/ 103246 w 103245"/>
                <a:gd name="connsiteY23" fmla="*/ 128043 h 128043"/>
                <a:gd name="connsiteX24" fmla="*/ 0 w 103245"/>
                <a:gd name="connsiteY2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97828" y="0"/>
                  </a:lnTo>
                  <a:lnTo>
                    <a:pt x="97828" y="33342"/>
                  </a:lnTo>
                  <a:lnTo>
                    <a:pt x="94710" y="33342"/>
                  </a:lnTo>
                  <a:lnTo>
                    <a:pt x="82018" y="10646"/>
                  </a:lnTo>
                  <a:lnTo>
                    <a:pt x="36221" y="10646"/>
                  </a:lnTo>
                  <a:lnTo>
                    <a:pt x="36221" y="59660"/>
                  </a:lnTo>
                  <a:lnTo>
                    <a:pt x="68583" y="59660"/>
                  </a:lnTo>
                  <a:lnTo>
                    <a:pt x="78529" y="43322"/>
                  </a:lnTo>
                  <a:lnTo>
                    <a:pt x="81647" y="43322"/>
                  </a:lnTo>
                  <a:lnTo>
                    <a:pt x="81647" y="86200"/>
                  </a:lnTo>
                  <a:lnTo>
                    <a:pt x="78529" y="86200"/>
                  </a:lnTo>
                  <a:lnTo>
                    <a:pt x="68583" y="70306"/>
                  </a:lnTo>
                  <a:lnTo>
                    <a:pt x="36221" y="70306"/>
                  </a:lnTo>
                  <a:lnTo>
                    <a:pt x="36221" y="117398"/>
                  </a:lnTo>
                  <a:lnTo>
                    <a:pt x="87288" y="117398"/>
                  </a:lnTo>
                  <a:lnTo>
                    <a:pt x="100128" y="91745"/>
                  </a:lnTo>
                  <a:lnTo>
                    <a:pt x="103246" y="91745"/>
                  </a:lnTo>
                  <a:lnTo>
                    <a:pt x="10324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06C04208-1DBB-1140-B559-6001F47F5214}"/>
                </a:ext>
              </a:extLst>
            </p:cNvPr>
            <p:cNvSpPr/>
            <p:nvPr/>
          </p:nvSpPr>
          <p:spPr>
            <a:xfrm>
              <a:off x="2861624" y="1528411"/>
              <a:ext cx="121208" cy="128043"/>
            </a:xfrm>
            <a:custGeom>
              <a:avLst/>
              <a:gdLst>
                <a:gd name="connsiteX0" fmla="*/ 47726 w 121208"/>
                <a:gd name="connsiteY0" fmla="*/ 10646 h 128043"/>
                <a:gd name="connsiteX1" fmla="*/ 36221 w 121208"/>
                <a:gd name="connsiteY1" fmla="*/ 10646 h 128043"/>
                <a:gd name="connsiteX2" fmla="*/ 36221 w 121208"/>
                <a:gd name="connsiteY2" fmla="*/ 58773 h 128043"/>
                <a:gd name="connsiteX3" fmla="*/ 48914 w 121208"/>
                <a:gd name="connsiteY3" fmla="*/ 58773 h 128043"/>
                <a:gd name="connsiteX4" fmla="*/ 68880 w 121208"/>
                <a:gd name="connsiteY4" fmla="*/ 51897 h 128043"/>
                <a:gd name="connsiteX5" fmla="*/ 76748 w 121208"/>
                <a:gd name="connsiteY5" fmla="*/ 34303 h 128043"/>
                <a:gd name="connsiteX6" fmla="*/ 69029 w 121208"/>
                <a:gd name="connsiteY6" fmla="*/ 16930 h 128043"/>
                <a:gd name="connsiteX7" fmla="*/ 47726 w 121208"/>
                <a:gd name="connsiteY7" fmla="*/ 10646 h 128043"/>
                <a:gd name="connsiteX8" fmla="*/ 0 w 121208"/>
                <a:gd name="connsiteY8" fmla="*/ 128043 h 128043"/>
                <a:gd name="connsiteX9" fmla="*/ 0 w 121208"/>
                <a:gd name="connsiteY9" fmla="*/ 124938 h 128043"/>
                <a:gd name="connsiteX10" fmla="*/ 15810 w 121208"/>
                <a:gd name="connsiteY10" fmla="*/ 117176 h 128043"/>
                <a:gd name="connsiteX11" fmla="*/ 15810 w 121208"/>
                <a:gd name="connsiteY11" fmla="*/ 10867 h 128043"/>
                <a:gd name="connsiteX12" fmla="*/ 0 w 121208"/>
                <a:gd name="connsiteY12" fmla="*/ 3105 h 128043"/>
                <a:gd name="connsiteX13" fmla="*/ 0 w 121208"/>
                <a:gd name="connsiteY13" fmla="*/ 0 h 128043"/>
                <a:gd name="connsiteX14" fmla="*/ 54184 w 121208"/>
                <a:gd name="connsiteY14" fmla="*/ 0 h 128043"/>
                <a:gd name="connsiteX15" fmla="*/ 86397 w 121208"/>
                <a:gd name="connsiteY15" fmla="*/ 8428 h 128043"/>
                <a:gd name="connsiteX16" fmla="*/ 98199 w 121208"/>
                <a:gd name="connsiteY16" fmla="*/ 31641 h 128043"/>
                <a:gd name="connsiteX17" fmla="*/ 90776 w 121208"/>
                <a:gd name="connsiteY17" fmla="*/ 50863 h 128043"/>
                <a:gd name="connsiteX18" fmla="*/ 71330 w 121208"/>
                <a:gd name="connsiteY18" fmla="*/ 63652 h 128043"/>
                <a:gd name="connsiteX19" fmla="*/ 108145 w 121208"/>
                <a:gd name="connsiteY19" fmla="*/ 117767 h 128043"/>
                <a:gd name="connsiteX20" fmla="*/ 121208 w 121208"/>
                <a:gd name="connsiteY20" fmla="*/ 124938 h 128043"/>
                <a:gd name="connsiteX21" fmla="*/ 121208 w 121208"/>
                <a:gd name="connsiteY21" fmla="*/ 128043 h 128043"/>
                <a:gd name="connsiteX22" fmla="*/ 89811 w 121208"/>
                <a:gd name="connsiteY22" fmla="*/ 128043 h 128043"/>
                <a:gd name="connsiteX23" fmla="*/ 52402 w 121208"/>
                <a:gd name="connsiteY23" fmla="*/ 69049 h 128043"/>
                <a:gd name="connsiteX24" fmla="*/ 36221 w 121208"/>
                <a:gd name="connsiteY24" fmla="*/ 69049 h 128043"/>
                <a:gd name="connsiteX25" fmla="*/ 36221 w 121208"/>
                <a:gd name="connsiteY25" fmla="*/ 116954 h 128043"/>
                <a:gd name="connsiteX26" fmla="*/ 50844 w 121208"/>
                <a:gd name="connsiteY26" fmla="*/ 124938 h 128043"/>
                <a:gd name="connsiteX27" fmla="*/ 50844 w 121208"/>
                <a:gd name="connsiteY27" fmla="*/ 128043 h 128043"/>
                <a:gd name="connsiteX28" fmla="*/ 0 w 121208"/>
                <a:gd name="connsiteY28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21208" h="128043">
                  <a:moveTo>
                    <a:pt x="47726" y="10646"/>
                  </a:moveTo>
                  <a:lnTo>
                    <a:pt x="36221" y="10646"/>
                  </a:lnTo>
                  <a:lnTo>
                    <a:pt x="36221" y="58773"/>
                  </a:lnTo>
                  <a:lnTo>
                    <a:pt x="48914" y="58773"/>
                  </a:lnTo>
                  <a:cubicBezTo>
                    <a:pt x="56930" y="58773"/>
                    <a:pt x="63610" y="56481"/>
                    <a:pt x="68880" y="51897"/>
                  </a:cubicBezTo>
                  <a:cubicBezTo>
                    <a:pt x="74150" y="47314"/>
                    <a:pt x="76748" y="41474"/>
                    <a:pt x="76748" y="34303"/>
                  </a:cubicBezTo>
                  <a:cubicBezTo>
                    <a:pt x="76748" y="27132"/>
                    <a:pt x="74150" y="21143"/>
                    <a:pt x="69029" y="16930"/>
                  </a:cubicBezTo>
                  <a:cubicBezTo>
                    <a:pt x="63907" y="12716"/>
                    <a:pt x="56782" y="10646"/>
                    <a:pt x="47726" y="10646"/>
                  </a:cubicBezTo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4184" y="0"/>
                  </a:lnTo>
                  <a:cubicBezTo>
                    <a:pt x="67841" y="0"/>
                    <a:pt x="78604" y="2809"/>
                    <a:pt x="86397" y="8428"/>
                  </a:cubicBezTo>
                  <a:cubicBezTo>
                    <a:pt x="94265" y="14046"/>
                    <a:pt x="98199" y="21809"/>
                    <a:pt x="98199" y="31641"/>
                  </a:cubicBezTo>
                  <a:cubicBezTo>
                    <a:pt x="98199" y="38886"/>
                    <a:pt x="95749" y="45318"/>
                    <a:pt x="90776" y="50863"/>
                  </a:cubicBezTo>
                  <a:cubicBezTo>
                    <a:pt x="85803" y="56407"/>
                    <a:pt x="79346" y="60695"/>
                    <a:pt x="71330" y="63652"/>
                  </a:cubicBezTo>
                  <a:lnTo>
                    <a:pt x="108145" y="117767"/>
                  </a:lnTo>
                  <a:lnTo>
                    <a:pt x="121208" y="124938"/>
                  </a:lnTo>
                  <a:lnTo>
                    <a:pt x="121208" y="128043"/>
                  </a:lnTo>
                  <a:lnTo>
                    <a:pt x="89811" y="128043"/>
                  </a:lnTo>
                  <a:lnTo>
                    <a:pt x="52402" y="69049"/>
                  </a:lnTo>
                  <a:lnTo>
                    <a:pt x="36221" y="69049"/>
                  </a:lnTo>
                  <a:lnTo>
                    <a:pt x="36221" y="116954"/>
                  </a:lnTo>
                  <a:lnTo>
                    <a:pt x="50844" y="124938"/>
                  </a:lnTo>
                  <a:lnTo>
                    <a:pt x="50844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56489366-5707-2E98-498D-F456FF796A27}"/>
                </a:ext>
              </a:extLst>
            </p:cNvPr>
            <p:cNvSpPr/>
            <p:nvPr/>
          </p:nvSpPr>
          <p:spPr>
            <a:xfrm>
              <a:off x="2997751" y="1526341"/>
              <a:ext cx="83873" cy="132035"/>
            </a:xfrm>
            <a:custGeom>
              <a:avLst/>
              <a:gdLst>
                <a:gd name="connsiteX0" fmla="*/ 40675 w 83873"/>
                <a:gd name="connsiteY0" fmla="*/ 132036 h 132035"/>
                <a:gd name="connsiteX1" fmla="*/ 19743 w 83873"/>
                <a:gd name="connsiteY1" fmla="*/ 129744 h 132035"/>
                <a:gd name="connsiteX2" fmla="*/ 1930 w 83873"/>
                <a:gd name="connsiteY2" fmla="*/ 122942 h 132035"/>
                <a:gd name="connsiteX3" fmla="*/ 0 w 83873"/>
                <a:gd name="connsiteY3" fmla="*/ 90932 h 132035"/>
                <a:gd name="connsiteX4" fmla="*/ 3117 w 83873"/>
                <a:gd name="connsiteY4" fmla="*/ 90932 h 132035"/>
                <a:gd name="connsiteX5" fmla="*/ 13435 w 83873"/>
                <a:gd name="connsiteY5" fmla="*/ 112075 h 132035"/>
                <a:gd name="connsiteX6" fmla="*/ 26869 w 83873"/>
                <a:gd name="connsiteY6" fmla="*/ 120207 h 132035"/>
                <a:gd name="connsiteX7" fmla="*/ 40155 w 83873"/>
                <a:gd name="connsiteY7" fmla="*/ 122721 h 132035"/>
                <a:gd name="connsiteX8" fmla="*/ 57969 w 83873"/>
                <a:gd name="connsiteY8" fmla="*/ 116880 h 132035"/>
                <a:gd name="connsiteX9" fmla="*/ 64501 w 83873"/>
                <a:gd name="connsiteY9" fmla="*/ 100986 h 132035"/>
                <a:gd name="connsiteX10" fmla="*/ 60864 w 83873"/>
                <a:gd name="connsiteY10" fmla="*/ 88270 h 132035"/>
                <a:gd name="connsiteX11" fmla="*/ 50175 w 83873"/>
                <a:gd name="connsiteY11" fmla="*/ 79694 h 132035"/>
                <a:gd name="connsiteX12" fmla="*/ 32733 w 83873"/>
                <a:gd name="connsiteY12" fmla="*/ 70897 h 132035"/>
                <a:gd name="connsiteX13" fmla="*/ 11505 w 83873"/>
                <a:gd name="connsiteY13" fmla="*/ 56999 h 132035"/>
                <a:gd name="connsiteX14" fmla="*/ 4082 w 83873"/>
                <a:gd name="connsiteY14" fmla="*/ 36520 h 132035"/>
                <a:gd name="connsiteX15" fmla="*/ 7496 w 83873"/>
                <a:gd name="connsiteY15" fmla="*/ 23066 h 132035"/>
                <a:gd name="connsiteX16" fmla="*/ 16775 w 83873"/>
                <a:gd name="connsiteY16" fmla="*/ 11385 h 132035"/>
                <a:gd name="connsiteX17" fmla="*/ 29838 w 83873"/>
                <a:gd name="connsiteY17" fmla="*/ 3105 h 132035"/>
                <a:gd name="connsiteX18" fmla="*/ 44831 w 83873"/>
                <a:gd name="connsiteY18" fmla="*/ 0 h 132035"/>
                <a:gd name="connsiteX19" fmla="*/ 61977 w 83873"/>
                <a:gd name="connsiteY19" fmla="*/ 2144 h 132035"/>
                <a:gd name="connsiteX20" fmla="*/ 77787 w 83873"/>
                <a:gd name="connsiteY20" fmla="*/ 8354 h 132035"/>
                <a:gd name="connsiteX21" fmla="*/ 79717 w 83873"/>
                <a:gd name="connsiteY21" fmla="*/ 39404 h 132035"/>
                <a:gd name="connsiteX22" fmla="*/ 76599 w 83873"/>
                <a:gd name="connsiteY22" fmla="*/ 39404 h 132035"/>
                <a:gd name="connsiteX23" fmla="*/ 66505 w 83873"/>
                <a:gd name="connsiteY23" fmla="*/ 18630 h 132035"/>
                <a:gd name="connsiteX24" fmla="*/ 55223 w 83873"/>
                <a:gd name="connsiteY24" fmla="*/ 11681 h 132035"/>
                <a:gd name="connsiteX25" fmla="*/ 43718 w 83873"/>
                <a:gd name="connsiteY25" fmla="*/ 9537 h 132035"/>
                <a:gd name="connsiteX26" fmla="*/ 29764 w 83873"/>
                <a:gd name="connsiteY26" fmla="*/ 15155 h 132035"/>
                <a:gd name="connsiteX27" fmla="*/ 24197 w 83873"/>
                <a:gd name="connsiteY27" fmla="*/ 29349 h 132035"/>
                <a:gd name="connsiteX28" fmla="*/ 30135 w 83873"/>
                <a:gd name="connsiteY28" fmla="*/ 44283 h 132035"/>
                <a:gd name="connsiteX29" fmla="*/ 49359 w 83873"/>
                <a:gd name="connsiteY29" fmla="*/ 55890 h 132035"/>
                <a:gd name="connsiteX30" fmla="*/ 68731 w 83873"/>
                <a:gd name="connsiteY30" fmla="*/ 66683 h 132035"/>
                <a:gd name="connsiteX31" fmla="*/ 80162 w 83873"/>
                <a:gd name="connsiteY31" fmla="*/ 78216 h 132035"/>
                <a:gd name="connsiteX32" fmla="*/ 83873 w 83873"/>
                <a:gd name="connsiteY32" fmla="*/ 94554 h 132035"/>
                <a:gd name="connsiteX33" fmla="*/ 80014 w 83873"/>
                <a:gd name="connsiteY33" fmla="*/ 110670 h 132035"/>
                <a:gd name="connsiteX34" fmla="*/ 69696 w 83873"/>
                <a:gd name="connsiteY34" fmla="*/ 122425 h 132035"/>
                <a:gd name="connsiteX35" fmla="*/ 55742 w 83873"/>
                <a:gd name="connsiteY35" fmla="*/ 129596 h 132035"/>
                <a:gd name="connsiteX36" fmla="*/ 40823 w 83873"/>
                <a:gd name="connsiteY36" fmla="*/ 132036 h 132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873" h="132035">
                  <a:moveTo>
                    <a:pt x="40675" y="132036"/>
                  </a:moveTo>
                  <a:cubicBezTo>
                    <a:pt x="32510" y="132036"/>
                    <a:pt x="25533" y="131296"/>
                    <a:pt x="19743" y="129744"/>
                  </a:cubicBezTo>
                  <a:cubicBezTo>
                    <a:pt x="13954" y="128191"/>
                    <a:pt x="8016" y="125900"/>
                    <a:pt x="1930" y="122942"/>
                  </a:cubicBezTo>
                  <a:lnTo>
                    <a:pt x="0" y="90932"/>
                  </a:lnTo>
                  <a:lnTo>
                    <a:pt x="3117" y="90932"/>
                  </a:lnTo>
                  <a:lnTo>
                    <a:pt x="13435" y="112075"/>
                  </a:lnTo>
                  <a:cubicBezTo>
                    <a:pt x="17962" y="115845"/>
                    <a:pt x="22490" y="118507"/>
                    <a:pt x="26869" y="120207"/>
                  </a:cubicBezTo>
                  <a:cubicBezTo>
                    <a:pt x="31322" y="121907"/>
                    <a:pt x="35702" y="122721"/>
                    <a:pt x="40155" y="122721"/>
                  </a:cubicBezTo>
                  <a:cubicBezTo>
                    <a:pt x="47652" y="122721"/>
                    <a:pt x="53664" y="120798"/>
                    <a:pt x="57969" y="116880"/>
                  </a:cubicBezTo>
                  <a:cubicBezTo>
                    <a:pt x="62274" y="113036"/>
                    <a:pt x="64501" y="107713"/>
                    <a:pt x="64501" y="100986"/>
                  </a:cubicBezTo>
                  <a:cubicBezTo>
                    <a:pt x="64501" y="95663"/>
                    <a:pt x="63313" y="91449"/>
                    <a:pt x="60864" y="88270"/>
                  </a:cubicBezTo>
                  <a:cubicBezTo>
                    <a:pt x="58488" y="85091"/>
                    <a:pt x="54926" y="82282"/>
                    <a:pt x="50175" y="79694"/>
                  </a:cubicBezTo>
                  <a:cubicBezTo>
                    <a:pt x="45425" y="77181"/>
                    <a:pt x="39636" y="74224"/>
                    <a:pt x="32733" y="70897"/>
                  </a:cubicBezTo>
                  <a:cubicBezTo>
                    <a:pt x="23529" y="66535"/>
                    <a:pt x="16403" y="61878"/>
                    <a:pt x="11505" y="56999"/>
                  </a:cubicBezTo>
                  <a:cubicBezTo>
                    <a:pt x="6532" y="52119"/>
                    <a:pt x="4082" y="45318"/>
                    <a:pt x="4082" y="36520"/>
                  </a:cubicBezTo>
                  <a:cubicBezTo>
                    <a:pt x="4082" y="31863"/>
                    <a:pt x="5196" y="27353"/>
                    <a:pt x="7496" y="23066"/>
                  </a:cubicBezTo>
                  <a:cubicBezTo>
                    <a:pt x="9797" y="18704"/>
                    <a:pt x="12841" y="14860"/>
                    <a:pt x="16775" y="11385"/>
                  </a:cubicBezTo>
                  <a:cubicBezTo>
                    <a:pt x="20708" y="7984"/>
                    <a:pt x="25014" y="5249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8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505" y="18630"/>
                  </a:lnTo>
                  <a:cubicBezTo>
                    <a:pt x="62348" y="15377"/>
                    <a:pt x="58563" y="13085"/>
                    <a:pt x="55223" y="11681"/>
                  </a:cubicBezTo>
                  <a:cubicBezTo>
                    <a:pt x="51883" y="10276"/>
                    <a:pt x="48023" y="9537"/>
                    <a:pt x="43718" y="9537"/>
                  </a:cubicBezTo>
                  <a:cubicBezTo>
                    <a:pt x="38151" y="9537"/>
                    <a:pt x="33475" y="11385"/>
                    <a:pt x="29764" y="15155"/>
                  </a:cubicBezTo>
                  <a:cubicBezTo>
                    <a:pt x="26053" y="18926"/>
                    <a:pt x="24197" y="23657"/>
                    <a:pt x="24197" y="29349"/>
                  </a:cubicBezTo>
                  <a:cubicBezTo>
                    <a:pt x="24197" y="35707"/>
                    <a:pt x="26201" y="40660"/>
                    <a:pt x="30135" y="44283"/>
                  </a:cubicBezTo>
                  <a:cubicBezTo>
                    <a:pt x="34069" y="47905"/>
                    <a:pt x="40526" y="51750"/>
                    <a:pt x="49359" y="55890"/>
                  </a:cubicBezTo>
                  <a:cubicBezTo>
                    <a:pt x="57152" y="59660"/>
                    <a:pt x="63610" y="63208"/>
                    <a:pt x="68731" y="66683"/>
                  </a:cubicBezTo>
                  <a:cubicBezTo>
                    <a:pt x="73853" y="70084"/>
                    <a:pt x="77638" y="73928"/>
                    <a:pt x="80162" y="78216"/>
                  </a:cubicBezTo>
                  <a:cubicBezTo>
                    <a:pt x="82611" y="82504"/>
                    <a:pt x="83873" y="87901"/>
                    <a:pt x="83873" y="94554"/>
                  </a:cubicBezTo>
                  <a:cubicBezTo>
                    <a:pt x="83873" y="100616"/>
                    <a:pt x="82611" y="106013"/>
                    <a:pt x="80014" y="110670"/>
                  </a:cubicBezTo>
                  <a:cubicBezTo>
                    <a:pt x="77416" y="115328"/>
                    <a:pt x="74001" y="119246"/>
                    <a:pt x="69696" y="122425"/>
                  </a:cubicBezTo>
                  <a:cubicBezTo>
                    <a:pt x="65392" y="125604"/>
                    <a:pt x="60789" y="127970"/>
                    <a:pt x="55742" y="129596"/>
                  </a:cubicBezTo>
                  <a:cubicBezTo>
                    <a:pt x="50769" y="131222"/>
                    <a:pt x="45796" y="132036"/>
                    <a:pt x="40823" y="132036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CF80F09C-895C-9533-E4D6-49ED11B0E4C8}"/>
                </a:ext>
              </a:extLst>
            </p:cNvPr>
            <p:cNvSpPr/>
            <p:nvPr/>
          </p:nvSpPr>
          <p:spPr>
            <a:xfrm>
              <a:off x="3116807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24187A92-1A88-D9A1-27DD-65C14C22A794}"/>
                </a:ext>
              </a:extLst>
            </p:cNvPr>
            <p:cNvSpPr/>
            <p:nvPr/>
          </p:nvSpPr>
          <p:spPr>
            <a:xfrm>
              <a:off x="3197563" y="1528411"/>
              <a:ext cx="115715" cy="128043"/>
            </a:xfrm>
            <a:custGeom>
              <a:avLst/>
              <a:gdLst>
                <a:gd name="connsiteX0" fmla="*/ 28057 w 115715"/>
                <a:gd name="connsiteY0" fmla="*/ 128043 h 128043"/>
                <a:gd name="connsiteX1" fmla="*/ 28057 w 115715"/>
                <a:gd name="connsiteY1" fmla="*/ 124938 h 128043"/>
                <a:gd name="connsiteX2" fmla="*/ 47726 w 115715"/>
                <a:gd name="connsiteY2" fmla="*/ 117176 h 128043"/>
                <a:gd name="connsiteX3" fmla="*/ 47726 w 115715"/>
                <a:gd name="connsiteY3" fmla="*/ 10646 h 128043"/>
                <a:gd name="connsiteX4" fmla="*/ 16997 w 115715"/>
                <a:gd name="connsiteY4" fmla="*/ 10646 h 128043"/>
                <a:gd name="connsiteX5" fmla="*/ 3118 w 115715"/>
                <a:gd name="connsiteY5" fmla="*/ 39995 h 128043"/>
                <a:gd name="connsiteX6" fmla="*/ 0 w 115715"/>
                <a:gd name="connsiteY6" fmla="*/ 39995 h 128043"/>
                <a:gd name="connsiteX7" fmla="*/ 0 w 115715"/>
                <a:gd name="connsiteY7" fmla="*/ 0 h 128043"/>
                <a:gd name="connsiteX8" fmla="*/ 115715 w 115715"/>
                <a:gd name="connsiteY8" fmla="*/ 0 h 128043"/>
                <a:gd name="connsiteX9" fmla="*/ 115715 w 115715"/>
                <a:gd name="connsiteY9" fmla="*/ 39995 h 128043"/>
                <a:gd name="connsiteX10" fmla="*/ 112598 w 115715"/>
                <a:gd name="connsiteY10" fmla="*/ 39995 h 128043"/>
                <a:gd name="connsiteX11" fmla="*/ 99015 w 115715"/>
                <a:gd name="connsiteY11" fmla="*/ 10646 h 128043"/>
                <a:gd name="connsiteX12" fmla="*/ 67989 w 115715"/>
                <a:gd name="connsiteY12" fmla="*/ 10646 h 128043"/>
                <a:gd name="connsiteX13" fmla="*/ 67989 w 115715"/>
                <a:gd name="connsiteY13" fmla="*/ 117176 h 128043"/>
                <a:gd name="connsiteX14" fmla="*/ 87881 w 115715"/>
                <a:gd name="connsiteY14" fmla="*/ 124938 h 128043"/>
                <a:gd name="connsiteX15" fmla="*/ 87881 w 115715"/>
                <a:gd name="connsiteY15" fmla="*/ 128043 h 128043"/>
                <a:gd name="connsiteX16" fmla="*/ 28057 w 115715"/>
                <a:gd name="connsiteY16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5715" h="128043">
                  <a:moveTo>
                    <a:pt x="28057" y="128043"/>
                  </a:moveTo>
                  <a:lnTo>
                    <a:pt x="28057" y="124938"/>
                  </a:lnTo>
                  <a:lnTo>
                    <a:pt x="47726" y="117176"/>
                  </a:lnTo>
                  <a:lnTo>
                    <a:pt x="47726" y="10646"/>
                  </a:lnTo>
                  <a:lnTo>
                    <a:pt x="16997" y="10646"/>
                  </a:lnTo>
                  <a:lnTo>
                    <a:pt x="3118" y="39995"/>
                  </a:lnTo>
                  <a:lnTo>
                    <a:pt x="0" y="39995"/>
                  </a:lnTo>
                  <a:lnTo>
                    <a:pt x="0" y="0"/>
                  </a:lnTo>
                  <a:lnTo>
                    <a:pt x="115715" y="0"/>
                  </a:lnTo>
                  <a:lnTo>
                    <a:pt x="115715" y="39995"/>
                  </a:lnTo>
                  <a:lnTo>
                    <a:pt x="112598" y="39995"/>
                  </a:lnTo>
                  <a:lnTo>
                    <a:pt x="99015" y="10646"/>
                  </a:lnTo>
                  <a:lnTo>
                    <a:pt x="67989" y="10646"/>
                  </a:lnTo>
                  <a:lnTo>
                    <a:pt x="67989" y="117176"/>
                  </a:lnTo>
                  <a:lnTo>
                    <a:pt x="87881" y="124938"/>
                  </a:lnTo>
                  <a:lnTo>
                    <a:pt x="87881" y="128043"/>
                  </a:lnTo>
                  <a:lnTo>
                    <a:pt x="28057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3BAB316D-C97A-6519-39C3-7356ACB9FD6F}"/>
                </a:ext>
              </a:extLst>
            </p:cNvPr>
            <p:cNvSpPr/>
            <p:nvPr/>
          </p:nvSpPr>
          <p:spPr>
            <a:xfrm>
              <a:off x="3331686" y="1528411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054 h 128043"/>
                <a:gd name="connsiteX10" fmla="*/ 35999 w 129298"/>
                <a:gd name="connsiteY10" fmla="*/ 10867 h 128043"/>
                <a:gd name="connsiteX11" fmla="*/ 70513 w 129298"/>
                <a:gd name="connsiteY11" fmla="*/ 57590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8 w 129298"/>
                <a:gd name="connsiteY16" fmla="*/ 0 h 128043"/>
                <a:gd name="connsiteX17" fmla="*/ 129298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054"/>
                  </a:lnTo>
                  <a:lnTo>
                    <a:pt x="35999" y="10867"/>
                  </a:lnTo>
                  <a:lnTo>
                    <a:pt x="70513" y="57590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8" y="0"/>
                  </a:lnTo>
                  <a:lnTo>
                    <a:pt x="129298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9E1BA6E0-8740-50DF-8658-FB07D3C5E22B}"/>
                </a:ext>
              </a:extLst>
            </p:cNvPr>
            <p:cNvSpPr/>
            <p:nvPr/>
          </p:nvSpPr>
          <p:spPr>
            <a:xfrm>
              <a:off x="2137047" y="1497066"/>
              <a:ext cx="183259" cy="183415"/>
            </a:xfrm>
            <a:custGeom>
              <a:avLst/>
              <a:gdLst>
                <a:gd name="connsiteX0" fmla="*/ 91741 w 183259"/>
                <a:gd name="connsiteY0" fmla="*/ 183416 h 183415"/>
                <a:gd name="connsiteX1" fmla="*/ 55891 w 183259"/>
                <a:gd name="connsiteY1" fmla="*/ 176023 h 183415"/>
                <a:gd name="connsiteX2" fmla="*/ 31026 w 183259"/>
                <a:gd name="connsiteY2" fmla="*/ 153031 h 183415"/>
                <a:gd name="connsiteX3" fmla="*/ 21970 w 183259"/>
                <a:gd name="connsiteY3" fmla="*/ 112519 h 183415"/>
                <a:gd name="connsiteX4" fmla="*/ 21970 w 183259"/>
                <a:gd name="connsiteY4" fmla="*/ 13677 h 183415"/>
                <a:gd name="connsiteX5" fmla="*/ 0 w 183259"/>
                <a:gd name="connsiteY5" fmla="*/ 5471 h 183415"/>
                <a:gd name="connsiteX6" fmla="*/ 0 w 183259"/>
                <a:gd name="connsiteY6" fmla="*/ 0 h 183415"/>
                <a:gd name="connsiteX7" fmla="*/ 65392 w 183259"/>
                <a:gd name="connsiteY7" fmla="*/ 0 h 183415"/>
                <a:gd name="connsiteX8" fmla="*/ 65392 w 183259"/>
                <a:gd name="connsiteY8" fmla="*/ 5471 h 183415"/>
                <a:gd name="connsiteX9" fmla="*/ 43421 w 183259"/>
                <a:gd name="connsiteY9" fmla="*/ 13677 h 183415"/>
                <a:gd name="connsiteX10" fmla="*/ 43421 w 183259"/>
                <a:gd name="connsiteY10" fmla="*/ 108674 h 183415"/>
                <a:gd name="connsiteX11" fmla="*/ 50398 w 183259"/>
                <a:gd name="connsiteY11" fmla="*/ 144677 h 183415"/>
                <a:gd name="connsiteX12" fmla="*/ 69771 w 183259"/>
                <a:gd name="connsiteY12" fmla="*/ 163677 h 183415"/>
                <a:gd name="connsiteX13" fmla="*/ 98050 w 183259"/>
                <a:gd name="connsiteY13" fmla="*/ 169443 h 183415"/>
                <a:gd name="connsiteX14" fmla="*/ 121950 w 183259"/>
                <a:gd name="connsiteY14" fmla="*/ 164120 h 183415"/>
                <a:gd name="connsiteX15" fmla="*/ 139096 w 183259"/>
                <a:gd name="connsiteY15" fmla="*/ 147265 h 183415"/>
                <a:gd name="connsiteX16" fmla="*/ 145554 w 183259"/>
                <a:gd name="connsiteY16" fmla="*/ 117176 h 183415"/>
                <a:gd name="connsiteX17" fmla="*/ 145554 w 183259"/>
                <a:gd name="connsiteY17" fmla="*/ 13159 h 183415"/>
                <a:gd name="connsiteX18" fmla="*/ 118091 w 183259"/>
                <a:gd name="connsiteY18" fmla="*/ 5471 h 183415"/>
                <a:gd name="connsiteX19" fmla="*/ 118091 w 183259"/>
                <a:gd name="connsiteY19" fmla="*/ 0 h 183415"/>
                <a:gd name="connsiteX20" fmla="*/ 183260 w 183259"/>
                <a:gd name="connsiteY20" fmla="*/ 0 h 183415"/>
                <a:gd name="connsiteX21" fmla="*/ 183260 w 183259"/>
                <a:gd name="connsiteY21" fmla="*/ 5471 h 183415"/>
                <a:gd name="connsiteX22" fmla="*/ 161512 w 183259"/>
                <a:gd name="connsiteY22" fmla="*/ 13381 h 183415"/>
                <a:gd name="connsiteX23" fmla="*/ 161512 w 183259"/>
                <a:gd name="connsiteY23" fmla="*/ 112519 h 183415"/>
                <a:gd name="connsiteX24" fmla="*/ 152457 w 183259"/>
                <a:gd name="connsiteY24" fmla="*/ 153031 h 183415"/>
                <a:gd name="connsiteX25" fmla="*/ 127591 w 183259"/>
                <a:gd name="connsiteY25" fmla="*/ 176023 h 183415"/>
                <a:gd name="connsiteX26" fmla="*/ 91741 w 183259"/>
                <a:gd name="connsiteY26" fmla="*/ 183416 h 183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3259" h="183415">
                  <a:moveTo>
                    <a:pt x="91741" y="183416"/>
                  </a:moveTo>
                  <a:cubicBezTo>
                    <a:pt x="78381" y="183416"/>
                    <a:pt x="66431" y="180976"/>
                    <a:pt x="55891" y="176023"/>
                  </a:cubicBezTo>
                  <a:cubicBezTo>
                    <a:pt x="45351" y="171070"/>
                    <a:pt x="37038" y="163455"/>
                    <a:pt x="31026" y="153031"/>
                  </a:cubicBezTo>
                  <a:cubicBezTo>
                    <a:pt x="24939" y="142607"/>
                    <a:pt x="21970" y="129152"/>
                    <a:pt x="21970" y="112519"/>
                  </a:cubicBezTo>
                  <a:lnTo>
                    <a:pt x="21970" y="13677"/>
                  </a:lnTo>
                  <a:lnTo>
                    <a:pt x="0" y="5471"/>
                  </a:lnTo>
                  <a:lnTo>
                    <a:pt x="0" y="0"/>
                  </a:lnTo>
                  <a:lnTo>
                    <a:pt x="65392" y="0"/>
                  </a:lnTo>
                  <a:lnTo>
                    <a:pt x="65392" y="5471"/>
                  </a:lnTo>
                  <a:lnTo>
                    <a:pt x="43421" y="13677"/>
                  </a:lnTo>
                  <a:lnTo>
                    <a:pt x="43421" y="108674"/>
                  </a:lnTo>
                  <a:cubicBezTo>
                    <a:pt x="43421" y="123830"/>
                    <a:pt x="45796" y="135806"/>
                    <a:pt x="50398" y="144677"/>
                  </a:cubicBezTo>
                  <a:cubicBezTo>
                    <a:pt x="55074" y="153549"/>
                    <a:pt x="61532" y="159906"/>
                    <a:pt x="69771" y="163677"/>
                  </a:cubicBezTo>
                  <a:cubicBezTo>
                    <a:pt x="78010" y="167521"/>
                    <a:pt x="87436" y="169443"/>
                    <a:pt x="98050" y="169443"/>
                  </a:cubicBezTo>
                  <a:cubicBezTo>
                    <a:pt x="106809" y="169443"/>
                    <a:pt x="114825" y="167669"/>
                    <a:pt x="121950" y="164120"/>
                  </a:cubicBezTo>
                  <a:cubicBezTo>
                    <a:pt x="129076" y="160572"/>
                    <a:pt x="134791" y="154953"/>
                    <a:pt x="139096" y="147265"/>
                  </a:cubicBezTo>
                  <a:cubicBezTo>
                    <a:pt x="143401" y="139576"/>
                    <a:pt x="145554" y="129522"/>
                    <a:pt x="145554" y="117176"/>
                  </a:cubicBezTo>
                  <a:lnTo>
                    <a:pt x="145554" y="13159"/>
                  </a:lnTo>
                  <a:lnTo>
                    <a:pt x="118091" y="5471"/>
                  </a:lnTo>
                  <a:lnTo>
                    <a:pt x="118091" y="0"/>
                  </a:lnTo>
                  <a:lnTo>
                    <a:pt x="183260" y="0"/>
                  </a:lnTo>
                  <a:lnTo>
                    <a:pt x="183260" y="5471"/>
                  </a:lnTo>
                  <a:lnTo>
                    <a:pt x="161512" y="13381"/>
                  </a:lnTo>
                  <a:lnTo>
                    <a:pt x="161512" y="112519"/>
                  </a:lnTo>
                  <a:cubicBezTo>
                    <a:pt x="161512" y="129152"/>
                    <a:pt x="158469" y="142607"/>
                    <a:pt x="152457" y="153031"/>
                  </a:cubicBezTo>
                  <a:cubicBezTo>
                    <a:pt x="146370" y="163455"/>
                    <a:pt x="138131" y="171070"/>
                    <a:pt x="127591" y="176023"/>
                  </a:cubicBezTo>
                  <a:cubicBezTo>
                    <a:pt x="117052" y="180976"/>
                    <a:pt x="105101" y="183416"/>
                    <a:pt x="91741" y="183416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FF1713AB-A3FC-710A-58E0-6285399E6DE1}"/>
                </a:ext>
              </a:extLst>
            </p:cNvPr>
            <p:cNvSpPr/>
            <p:nvPr/>
          </p:nvSpPr>
          <p:spPr>
            <a:xfrm>
              <a:off x="942530" y="948344"/>
              <a:ext cx="936468" cy="932658"/>
            </a:xfrm>
            <a:custGeom>
              <a:avLst/>
              <a:gdLst>
                <a:gd name="connsiteX0" fmla="*/ 911204 w 936468"/>
                <a:gd name="connsiteY0" fmla="*/ 315553 h 932658"/>
                <a:gd name="connsiteX1" fmla="*/ 619577 w 936468"/>
                <a:gd name="connsiteY1" fmla="*/ 907495 h 932658"/>
                <a:gd name="connsiteX2" fmla="*/ 25264 w 936468"/>
                <a:gd name="connsiteY2" fmla="*/ 617032 h 932658"/>
                <a:gd name="connsiteX3" fmla="*/ 316891 w 936468"/>
                <a:gd name="connsiteY3" fmla="*/ 25163 h 932658"/>
                <a:gd name="connsiteX4" fmla="*/ 911204 w 936468"/>
                <a:gd name="connsiteY4" fmla="*/ 315627 h 932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6468" h="932658">
                  <a:moveTo>
                    <a:pt x="911204" y="315553"/>
                  </a:moveTo>
                  <a:cubicBezTo>
                    <a:pt x="994781" y="559220"/>
                    <a:pt x="864220" y="824252"/>
                    <a:pt x="619577" y="907495"/>
                  </a:cubicBezTo>
                  <a:cubicBezTo>
                    <a:pt x="374934" y="990738"/>
                    <a:pt x="108841" y="860699"/>
                    <a:pt x="25264" y="617032"/>
                  </a:cubicBezTo>
                  <a:cubicBezTo>
                    <a:pt x="-58312" y="373439"/>
                    <a:pt x="72248" y="108406"/>
                    <a:pt x="316891" y="25163"/>
                  </a:cubicBezTo>
                  <a:cubicBezTo>
                    <a:pt x="561534" y="-58080"/>
                    <a:pt x="827628" y="71960"/>
                    <a:pt x="911204" y="315627"/>
                  </a:cubicBezTo>
                </a:path>
              </a:pathLst>
            </a:custGeom>
            <a:solidFill>
              <a:srgbClr val="A8005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77DC3767-24E5-D855-C039-668F285AAC7E}"/>
                </a:ext>
              </a:extLst>
            </p:cNvPr>
            <p:cNvSpPr/>
            <p:nvPr/>
          </p:nvSpPr>
          <p:spPr>
            <a:xfrm>
              <a:off x="1009472" y="1005518"/>
              <a:ext cx="808411" cy="817053"/>
            </a:xfrm>
            <a:custGeom>
              <a:avLst/>
              <a:gdLst>
                <a:gd name="connsiteX0" fmla="*/ 808412 w 808411"/>
                <a:gd name="connsiteY0" fmla="*/ 341991 h 817053"/>
                <a:gd name="connsiteX1" fmla="*/ 806704 w 808411"/>
                <a:gd name="connsiteY1" fmla="*/ 342435 h 817053"/>
                <a:gd name="connsiteX2" fmla="*/ 800173 w 808411"/>
                <a:gd name="connsiteY2" fmla="*/ 334968 h 817053"/>
                <a:gd name="connsiteX3" fmla="*/ 777163 w 808411"/>
                <a:gd name="connsiteY3" fmla="*/ 341030 h 817053"/>
                <a:gd name="connsiteX4" fmla="*/ 778796 w 808411"/>
                <a:gd name="connsiteY4" fmla="*/ 345466 h 817053"/>
                <a:gd name="connsiteX5" fmla="*/ 774343 w 808411"/>
                <a:gd name="connsiteY5" fmla="*/ 348793 h 817053"/>
                <a:gd name="connsiteX6" fmla="*/ 772042 w 808411"/>
                <a:gd name="connsiteY6" fmla="*/ 342287 h 817053"/>
                <a:gd name="connsiteX7" fmla="*/ 741758 w 808411"/>
                <a:gd name="connsiteY7" fmla="*/ 350271 h 817053"/>
                <a:gd name="connsiteX8" fmla="*/ 739754 w 808411"/>
                <a:gd name="connsiteY8" fmla="*/ 359956 h 817053"/>
                <a:gd name="connsiteX9" fmla="*/ 738047 w 808411"/>
                <a:gd name="connsiteY9" fmla="*/ 360399 h 817053"/>
                <a:gd name="connsiteX10" fmla="*/ 730625 w 808411"/>
                <a:gd name="connsiteY10" fmla="*/ 332307 h 817053"/>
                <a:gd name="connsiteX11" fmla="*/ 732332 w 808411"/>
                <a:gd name="connsiteY11" fmla="*/ 331863 h 817053"/>
                <a:gd name="connsiteX12" fmla="*/ 738863 w 808411"/>
                <a:gd name="connsiteY12" fmla="*/ 339256 h 817053"/>
                <a:gd name="connsiteX13" fmla="*/ 766994 w 808411"/>
                <a:gd name="connsiteY13" fmla="*/ 331863 h 817053"/>
                <a:gd name="connsiteX14" fmla="*/ 765139 w 808411"/>
                <a:gd name="connsiteY14" fmla="*/ 328758 h 817053"/>
                <a:gd name="connsiteX15" fmla="*/ 730476 w 808411"/>
                <a:gd name="connsiteY15" fmla="*/ 304658 h 817053"/>
                <a:gd name="connsiteX16" fmla="*/ 729734 w 808411"/>
                <a:gd name="connsiteY16" fmla="*/ 304879 h 817053"/>
                <a:gd name="connsiteX17" fmla="*/ 727656 w 808411"/>
                <a:gd name="connsiteY17" fmla="*/ 314342 h 817053"/>
                <a:gd name="connsiteX18" fmla="*/ 725948 w 808411"/>
                <a:gd name="connsiteY18" fmla="*/ 314786 h 817053"/>
                <a:gd name="connsiteX19" fmla="*/ 718526 w 808411"/>
                <a:gd name="connsiteY19" fmla="*/ 286693 h 817053"/>
                <a:gd name="connsiteX20" fmla="*/ 720233 w 808411"/>
                <a:gd name="connsiteY20" fmla="*/ 286250 h 817053"/>
                <a:gd name="connsiteX21" fmla="*/ 726765 w 808411"/>
                <a:gd name="connsiteY21" fmla="*/ 293716 h 817053"/>
                <a:gd name="connsiteX22" fmla="*/ 785105 w 808411"/>
                <a:gd name="connsiteY22" fmla="*/ 278413 h 817053"/>
                <a:gd name="connsiteX23" fmla="*/ 787109 w 808411"/>
                <a:gd name="connsiteY23" fmla="*/ 268729 h 817053"/>
                <a:gd name="connsiteX24" fmla="*/ 788816 w 808411"/>
                <a:gd name="connsiteY24" fmla="*/ 268285 h 817053"/>
                <a:gd name="connsiteX25" fmla="*/ 796239 w 808411"/>
                <a:gd name="connsiteY25" fmla="*/ 296378 h 817053"/>
                <a:gd name="connsiteX26" fmla="*/ 794532 w 808411"/>
                <a:gd name="connsiteY26" fmla="*/ 296821 h 817053"/>
                <a:gd name="connsiteX27" fmla="*/ 788074 w 808411"/>
                <a:gd name="connsiteY27" fmla="*/ 289576 h 817053"/>
                <a:gd name="connsiteX28" fmla="*/ 740348 w 808411"/>
                <a:gd name="connsiteY28" fmla="*/ 302144 h 817053"/>
                <a:gd name="connsiteX29" fmla="*/ 750294 w 808411"/>
                <a:gd name="connsiteY29" fmla="*/ 307097 h 817053"/>
                <a:gd name="connsiteX30" fmla="*/ 769221 w 808411"/>
                <a:gd name="connsiteY30" fmla="*/ 325727 h 817053"/>
                <a:gd name="connsiteX31" fmla="*/ 772190 w 808411"/>
                <a:gd name="connsiteY31" fmla="*/ 330606 h 817053"/>
                <a:gd name="connsiteX32" fmla="*/ 797204 w 808411"/>
                <a:gd name="connsiteY32" fmla="*/ 324027 h 817053"/>
                <a:gd name="connsiteX33" fmla="*/ 799208 w 808411"/>
                <a:gd name="connsiteY33" fmla="*/ 314416 h 817053"/>
                <a:gd name="connsiteX34" fmla="*/ 800915 w 808411"/>
                <a:gd name="connsiteY34" fmla="*/ 313973 h 817053"/>
                <a:gd name="connsiteX35" fmla="*/ 808337 w 808411"/>
                <a:gd name="connsiteY35" fmla="*/ 342065 h 817053"/>
                <a:gd name="connsiteX36" fmla="*/ 783398 w 808411"/>
                <a:gd name="connsiteY36" fmla="*/ 455988 h 817053"/>
                <a:gd name="connsiteX37" fmla="*/ 771745 w 808411"/>
                <a:gd name="connsiteY37" fmla="*/ 468408 h 817053"/>
                <a:gd name="connsiteX38" fmla="*/ 784214 w 808411"/>
                <a:gd name="connsiteY38" fmla="*/ 480015 h 817053"/>
                <a:gd name="connsiteX39" fmla="*/ 795868 w 808411"/>
                <a:gd name="connsiteY39" fmla="*/ 467669 h 817053"/>
                <a:gd name="connsiteX40" fmla="*/ 783398 w 808411"/>
                <a:gd name="connsiteY40" fmla="*/ 456062 h 817053"/>
                <a:gd name="connsiteX41" fmla="*/ 744208 w 808411"/>
                <a:gd name="connsiteY41" fmla="*/ 631494 h 817053"/>
                <a:gd name="connsiteX42" fmla="*/ 745618 w 808411"/>
                <a:gd name="connsiteY42" fmla="*/ 632529 h 817053"/>
                <a:gd name="connsiteX43" fmla="*/ 727581 w 808411"/>
                <a:gd name="connsiteY43" fmla="*/ 657960 h 817053"/>
                <a:gd name="connsiteX44" fmla="*/ 726171 w 808411"/>
                <a:gd name="connsiteY44" fmla="*/ 656925 h 817053"/>
                <a:gd name="connsiteX45" fmla="*/ 728324 w 808411"/>
                <a:gd name="connsiteY45" fmla="*/ 646353 h 817053"/>
                <a:gd name="connsiteX46" fmla="*/ 705611 w 808411"/>
                <a:gd name="connsiteY46" fmla="*/ 630385 h 817053"/>
                <a:gd name="connsiteX47" fmla="*/ 664491 w 808411"/>
                <a:gd name="connsiteY47" fmla="*/ 631124 h 817053"/>
                <a:gd name="connsiteX48" fmla="*/ 657365 w 808411"/>
                <a:gd name="connsiteY48" fmla="*/ 634525 h 817053"/>
                <a:gd name="connsiteX49" fmla="*/ 655955 w 808411"/>
                <a:gd name="connsiteY49" fmla="*/ 633490 h 817053"/>
                <a:gd name="connsiteX50" fmla="*/ 672359 w 808411"/>
                <a:gd name="connsiteY50" fmla="*/ 610350 h 817053"/>
                <a:gd name="connsiteX51" fmla="*/ 673769 w 808411"/>
                <a:gd name="connsiteY51" fmla="*/ 611385 h 817053"/>
                <a:gd name="connsiteX52" fmla="*/ 672359 w 808411"/>
                <a:gd name="connsiteY52" fmla="*/ 620183 h 817053"/>
                <a:gd name="connsiteX53" fmla="*/ 672730 w 808411"/>
                <a:gd name="connsiteY53" fmla="*/ 620405 h 817053"/>
                <a:gd name="connsiteX54" fmla="*/ 705685 w 808411"/>
                <a:gd name="connsiteY54" fmla="*/ 619813 h 817053"/>
                <a:gd name="connsiteX55" fmla="*/ 694255 w 808411"/>
                <a:gd name="connsiteY55" fmla="*/ 590242 h 817053"/>
                <a:gd name="connsiteX56" fmla="*/ 693884 w 808411"/>
                <a:gd name="connsiteY56" fmla="*/ 590020 h 817053"/>
                <a:gd name="connsiteX57" fmla="*/ 685867 w 808411"/>
                <a:gd name="connsiteY57" fmla="*/ 594308 h 817053"/>
                <a:gd name="connsiteX58" fmla="*/ 684457 w 808411"/>
                <a:gd name="connsiteY58" fmla="*/ 593273 h 817053"/>
                <a:gd name="connsiteX59" fmla="*/ 698189 w 808411"/>
                <a:gd name="connsiteY59" fmla="*/ 573904 h 817053"/>
                <a:gd name="connsiteX60" fmla="*/ 699599 w 808411"/>
                <a:gd name="connsiteY60" fmla="*/ 574939 h 817053"/>
                <a:gd name="connsiteX61" fmla="*/ 698411 w 808411"/>
                <a:gd name="connsiteY61" fmla="*/ 582849 h 817053"/>
                <a:gd name="connsiteX62" fmla="*/ 712143 w 808411"/>
                <a:gd name="connsiteY62" fmla="*/ 620848 h 817053"/>
                <a:gd name="connsiteX63" fmla="*/ 734930 w 808411"/>
                <a:gd name="connsiteY63" fmla="*/ 636891 h 817053"/>
                <a:gd name="connsiteX64" fmla="*/ 744282 w 808411"/>
                <a:gd name="connsiteY64" fmla="*/ 631346 h 817053"/>
                <a:gd name="connsiteX65" fmla="*/ 176467 w 808411"/>
                <a:gd name="connsiteY65" fmla="*/ 73854 h 817053"/>
                <a:gd name="connsiteX66" fmla="*/ 209348 w 808411"/>
                <a:gd name="connsiteY66" fmla="*/ 124273 h 817053"/>
                <a:gd name="connsiteX67" fmla="*/ 204152 w 808411"/>
                <a:gd name="connsiteY67" fmla="*/ 132849 h 817053"/>
                <a:gd name="connsiteX68" fmla="*/ 205117 w 808411"/>
                <a:gd name="connsiteY68" fmla="*/ 134327 h 817053"/>
                <a:gd name="connsiteX69" fmla="*/ 229834 w 808411"/>
                <a:gd name="connsiteY69" fmla="*/ 118359 h 817053"/>
                <a:gd name="connsiteX70" fmla="*/ 228869 w 808411"/>
                <a:gd name="connsiteY70" fmla="*/ 116880 h 817053"/>
                <a:gd name="connsiteX71" fmla="*/ 218997 w 808411"/>
                <a:gd name="connsiteY71" fmla="*/ 118063 h 817053"/>
                <a:gd name="connsiteX72" fmla="*/ 186116 w 808411"/>
                <a:gd name="connsiteY72" fmla="*/ 67644 h 817053"/>
                <a:gd name="connsiteX73" fmla="*/ 191237 w 808411"/>
                <a:gd name="connsiteY73" fmla="*/ 59142 h 817053"/>
                <a:gd name="connsiteX74" fmla="*/ 190272 w 808411"/>
                <a:gd name="connsiteY74" fmla="*/ 57664 h 817053"/>
                <a:gd name="connsiteX75" fmla="*/ 165556 w 808411"/>
                <a:gd name="connsiteY75" fmla="*/ 73632 h 817053"/>
                <a:gd name="connsiteX76" fmla="*/ 166521 w 808411"/>
                <a:gd name="connsiteY76" fmla="*/ 75111 h 817053"/>
                <a:gd name="connsiteX77" fmla="*/ 176467 w 808411"/>
                <a:gd name="connsiteY77" fmla="*/ 73854 h 817053"/>
                <a:gd name="connsiteX78" fmla="*/ 278451 w 808411"/>
                <a:gd name="connsiteY78" fmla="*/ 19369 h 817053"/>
                <a:gd name="connsiteX79" fmla="*/ 278005 w 808411"/>
                <a:gd name="connsiteY79" fmla="*/ 17669 h 817053"/>
                <a:gd name="connsiteX80" fmla="*/ 307695 w 808411"/>
                <a:gd name="connsiteY80" fmla="*/ 10646 h 817053"/>
                <a:gd name="connsiteX81" fmla="*/ 308140 w 808411"/>
                <a:gd name="connsiteY81" fmla="*/ 12346 h 817053"/>
                <a:gd name="connsiteX82" fmla="*/ 299382 w 808411"/>
                <a:gd name="connsiteY82" fmla="*/ 18926 h 817053"/>
                <a:gd name="connsiteX83" fmla="*/ 313410 w 808411"/>
                <a:gd name="connsiteY83" fmla="*/ 77551 h 817053"/>
                <a:gd name="connsiteX84" fmla="*/ 338795 w 808411"/>
                <a:gd name="connsiteY84" fmla="*/ 71562 h 817053"/>
                <a:gd name="connsiteX85" fmla="*/ 342061 w 808411"/>
                <a:gd name="connsiteY85" fmla="*/ 51380 h 817053"/>
                <a:gd name="connsiteX86" fmla="*/ 343768 w 808411"/>
                <a:gd name="connsiteY86" fmla="*/ 50936 h 817053"/>
                <a:gd name="connsiteX87" fmla="*/ 349558 w 808411"/>
                <a:gd name="connsiteY87" fmla="*/ 75185 h 817053"/>
                <a:gd name="connsiteX88" fmla="*/ 294929 w 808411"/>
                <a:gd name="connsiteY88" fmla="*/ 88122 h 817053"/>
                <a:gd name="connsiteX89" fmla="*/ 294483 w 808411"/>
                <a:gd name="connsiteY89" fmla="*/ 86422 h 817053"/>
                <a:gd name="connsiteX90" fmla="*/ 302128 w 808411"/>
                <a:gd name="connsiteY90" fmla="*/ 80064 h 817053"/>
                <a:gd name="connsiteX91" fmla="*/ 288174 w 808411"/>
                <a:gd name="connsiteY91" fmla="*/ 21587 h 817053"/>
                <a:gd name="connsiteX92" fmla="*/ 278451 w 808411"/>
                <a:gd name="connsiteY92" fmla="*/ 19369 h 817053"/>
                <a:gd name="connsiteX93" fmla="*/ 326400 w 808411"/>
                <a:gd name="connsiteY93" fmla="*/ 806038 h 817053"/>
                <a:gd name="connsiteX94" fmla="*/ 301015 w 808411"/>
                <a:gd name="connsiteY94" fmla="*/ 800124 h 817053"/>
                <a:gd name="connsiteX95" fmla="*/ 314821 w 808411"/>
                <a:gd name="connsiteY95" fmla="*/ 741499 h 817053"/>
                <a:gd name="connsiteX96" fmla="*/ 325583 w 808411"/>
                <a:gd name="connsiteY96" fmla="*/ 739503 h 817053"/>
                <a:gd name="connsiteX97" fmla="*/ 325954 w 808411"/>
                <a:gd name="connsiteY97" fmla="*/ 737802 h 817053"/>
                <a:gd name="connsiteX98" fmla="*/ 296265 w 808411"/>
                <a:gd name="connsiteY98" fmla="*/ 730853 h 817053"/>
                <a:gd name="connsiteX99" fmla="*/ 295893 w 808411"/>
                <a:gd name="connsiteY99" fmla="*/ 732554 h 817053"/>
                <a:gd name="connsiteX100" fmla="*/ 303539 w 808411"/>
                <a:gd name="connsiteY100" fmla="*/ 738837 h 817053"/>
                <a:gd name="connsiteX101" fmla="*/ 289807 w 808411"/>
                <a:gd name="connsiteY101" fmla="*/ 797388 h 817053"/>
                <a:gd name="connsiteX102" fmla="*/ 280084 w 808411"/>
                <a:gd name="connsiteY102" fmla="*/ 799606 h 817053"/>
                <a:gd name="connsiteX103" fmla="*/ 279713 w 808411"/>
                <a:gd name="connsiteY103" fmla="*/ 801307 h 817053"/>
                <a:gd name="connsiteX104" fmla="*/ 334416 w 808411"/>
                <a:gd name="connsiteY104" fmla="*/ 814096 h 817053"/>
                <a:gd name="connsiteX105" fmla="*/ 340131 w 808411"/>
                <a:gd name="connsiteY105" fmla="*/ 789848 h 817053"/>
                <a:gd name="connsiteX106" fmla="*/ 338424 w 808411"/>
                <a:gd name="connsiteY106" fmla="*/ 789478 h 817053"/>
                <a:gd name="connsiteX107" fmla="*/ 326474 w 808411"/>
                <a:gd name="connsiteY107" fmla="*/ 806112 h 817053"/>
                <a:gd name="connsiteX108" fmla="*/ 511812 w 808411"/>
                <a:gd name="connsiteY108" fmla="*/ 731814 h 817053"/>
                <a:gd name="connsiteX109" fmla="*/ 512109 w 808411"/>
                <a:gd name="connsiteY109" fmla="*/ 733515 h 817053"/>
                <a:gd name="connsiteX110" fmla="*/ 505503 w 808411"/>
                <a:gd name="connsiteY110" fmla="*/ 738690 h 817053"/>
                <a:gd name="connsiteX111" fmla="*/ 496893 w 808411"/>
                <a:gd name="connsiteY111" fmla="*/ 808478 h 817053"/>
                <a:gd name="connsiteX112" fmla="*/ 492439 w 808411"/>
                <a:gd name="connsiteY112" fmla="*/ 809291 h 817053"/>
                <a:gd name="connsiteX113" fmla="*/ 463714 w 808411"/>
                <a:gd name="connsiteY113" fmla="*/ 760942 h 817053"/>
                <a:gd name="connsiteX114" fmla="*/ 462972 w 808411"/>
                <a:gd name="connsiteY114" fmla="*/ 761090 h 817053"/>
                <a:gd name="connsiteX115" fmla="*/ 452432 w 808411"/>
                <a:gd name="connsiteY115" fmla="*/ 816314 h 817053"/>
                <a:gd name="connsiteX116" fmla="*/ 448127 w 808411"/>
                <a:gd name="connsiteY116" fmla="*/ 817053 h 817053"/>
                <a:gd name="connsiteX117" fmla="*/ 416211 w 808411"/>
                <a:gd name="connsiteY117" fmla="*/ 754510 h 817053"/>
                <a:gd name="connsiteX118" fmla="*/ 407230 w 808411"/>
                <a:gd name="connsiteY118" fmla="*/ 751997 h 817053"/>
                <a:gd name="connsiteX119" fmla="*/ 406933 w 808411"/>
                <a:gd name="connsiteY119" fmla="*/ 750296 h 817053"/>
                <a:gd name="connsiteX120" fmla="*/ 436103 w 808411"/>
                <a:gd name="connsiteY120" fmla="*/ 745121 h 817053"/>
                <a:gd name="connsiteX121" fmla="*/ 436400 w 808411"/>
                <a:gd name="connsiteY121" fmla="*/ 746822 h 817053"/>
                <a:gd name="connsiteX122" fmla="*/ 427864 w 808411"/>
                <a:gd name="connsiteY122" fmla="*/ 752440 h 817053"/>
                <a:gd name="connsiteX123" fmla="*/ 449241 w 808411"/>
                <a:gd name="connsiteY123" fmla="*/ 795688 h 817053"/>
                <a:gd name="connsiteX124" fmla="*/ 449909 w 808411"/>
                <a:gd name="connsiteY124" fmla="*/ 795540 h 817053"/>
                <a:gd name="connsiteX125" fmla="*/ 459484 w 808411"/>
                <a:gd name="connsiteY125" fmla="*/ 740390 h 817053"/>
                <a:gd name="connsiteX126" fmla="*/ 464011 w 808411"/>
                <a:gd name="connsiteY126" fmla="*/ 739577 h 817053"/>
                <a:gd name="connsiteX127" fmla="*/ 492291 w 808411"/>
                <a:gd name="connsiteY127" fmla="*/ 788074 h 817053"/>
                <a:gd name="connsiteX128" fmla="*/ 492959 w 808411"/>
                <a:gd name="connsiteY128" fmla="*/ 788074 h 817053"/>
                <a:gd name="connsiteX129" fmla="*/ 498006 w 808411"/>
                <a:gd name="connsiteY129" fmla="*/ 740168 h 817053"/>
                <a:gd name="connsiteX130" fmla="*/ 488060 w 808411"/>
                <a:gd name="connsiteY130" fmla="*/ 737655 h 817053"/>
                <a:gd name="connsiteX131" fmla="*/ 487763 w 808411"/>
                <a:gd name="connsiteY131" fmla="*/ 735954 h 817053"/>
                <a:gd name="connsiteX132" fmla="*/ 511886 w 808411"/>
                <a:gd name="connsiteY132" fmla="*/ 731740 h 817053"/>
                <a:gd name="connsiteX133" fmla="*/ 193241 w 808411"/>
                <a:gd name="connsiteY133" fmla="*/ 719246 h 817053"/>
                <a:gd name="connsiteX134" fmla="*/ 167263 w 808411"/>
                <a:gd name="connsiteY134" fmla="*/ 717472 h 817053"/>
                <a:gd name="connsiteX135" fmla="*/ 167263 w 808411"/>
                <a:gd name="connsiteY135" fmla="*/ 717472 h 817053"/>
                <a:gd name="connsiteX136" fmla="*/ 198140 w 808411"/>
                <a:gd name="connsiteY136" fmla="*/ 697364 h 817053"/>
                <a:gd name="connsiteX137" fmla="*/ 193316 w 808411"/>
                <a:gd name="connsiteY137" fmla="*/ 719246 h 817053"/>
                <a:gd name="connsiteX138" fmla="*/ 203633 w 808411"/>
                <a:gd name="connsiteY138" fmla="*/ 723017 h 817053"/>
                <a:gd name="connsiteX139" fmla="*/ 211204 w 808411"/>
                <a:gd name="connsiteY139" fmla="*/ 687827 h 817053"/>
                <a:gd name="connsiteX140" fmla="*/ 206156 w 808411"/>
                <a:gd name="connsiteY140" fmla="*/ 684352 h 817053"/>
                <a:gd name="connsiteX141" fmla="*/ 143957 w 808411"/>
                <a:gd name="connsiteY141" fmla="*/ 724126 h 817053"/>
                <a:gd name="connsiteX142" fmla="*/ 136163 w 808411"/>
                <a:gd name="connsiteY142" fmla="*/ 723165 h 817053"/>
                <a:gd name="connsiteX143" fmla="*/ 135124 w 808411"/>
                <a:gd name="connsiteY143" fmla="*/ 724643 h 817053"/>
                <a:gd name="connsiteX144" fmla="*/ 154793 w 808411"/>
                <a:gd name="connsiteY144" fmla="*/ 738172 h 817053"/>
                <a:gd name="connsiteX145" fmla="*/ 155832 w 808411"/>
                <a:gd name="connsiteY145" fmla="*/ 736693 h 817053"/>
                <a:gd name="connsiteX146" fmla="*/ 150414 w 808411"/>
                <a:gd name="connsiteY146" fmla="*/ 728487 h 817053"/>
                <a:gd name="connsiteX147" fmla="*/ 192054 w 808411"/>
                <a:gd name="connsiteY147" fmla="*/ 724052 h 817053"/>
                <a:gd name="connsiteX148" fmla="*/ 185745 w 808411"/>
                <a:gd name="connsiteY148" fmla="*/ 752588 h 817053"/>
                <a:gd name="connsiteX149" fmla="*/ 175502 w 808411"/>
                <a:gd name="connsiteY149" fmla="*/ 750222 h 817053"/>
                <a:gd name="connsiteX150" fmla="*/ 174463 w 808411"/>
                <a:gd name="connsiteY150" fmla="*/ 751701 h 817053"/>
                <a:gd name="connsiteX151" fmla="*/ 198511 w 808411"/>
                <a:gd name="connsiteY151" fmla="*/ 768261 h 817053"/>
                <a:gd name="connsiteX152" fmla="*/ 199550 w 808411"/>
                <a:gd name="connsiteY152" fmla="*/ 766782 h 817053"/>
                <a:gd name="connsiteX153" fmla="*/ 195691 w 808411"/>
                <a:gd name="connsiteY153" fmla="*/ 759315 h 817053"/>
                <a:gd name="connsiteX154" fmla="*/ 202445 w 808411"/>
                <a:gd name="connsiteY154" fmla="*/ 728044 h 817053"/>
                <a:gd name="connsiteX155" fmla="*/ 211649 w 808411"/>
                <a:gd name="connsiteY155" fmla="*/ 733071 h 817053"/>
                <a:gd name="connsiteX156" fmla="*/ 212837 w 808411"/>
                <a:gd name="connsiteY156" fmla="*/ 727748 h 817053"/>
                <a:gd name="connsiteX157" fmla="*/ 203633 w 808411"/>
                <a:gd name="connsiteY157" fmla="*/ 722869 h 817053"/>
                <a:gd name="connsiteX158" fmla="*/ 203633 w 808411"/>
                <a:gd name="connsiteY158" fmla="*/ 722869 h 817053"/>
                <a:gd name="connsiteX159" fmla="*/ 44422 w 808411"/>
                <a:gd name="connsiteY159" fmla="*/ 467004 h 817053"/>
                <a:gd name="connsiteX160" fmla="*/ 33214 w 808411"/>
                <a:gd name="connsiteY160" fmla="*/ 478906 h 817053"/>
                <a:gd name="connsiteX161" fmla="*/ 21264 w 808411"/>
                <a:gd name="connsiteY161" fmla="*/ 467743 h 817053"/>
                <a:gd name="connsiteX162" fmla="*/ 32472 w 808411"/>
                <a:gd name="connsiteY162" fmla="*/ 455841 h 817053"/>
                <a:gd name="connsiteX163" fmla="*/ 44422 w 808411"/>
                <a:gd name="connsiteY163" fmla="*/ 467004 h 817053"/>
                <a:gd name="connsiteX164" fmla="*/ 67654 w 808411"/>
                <a:gd name="connsiteY164" fmla="*/ 343470 h 817053"/>
                <a:gd name="connsiteX165" fmla="*/ 73592 w 808411"/>
                <a:gd name="connsiteY165" fmla="*/ 329793 h 817053"/>
                <a:gd name="connsiteX166" fmla="*/ 74705 w 808411"/>
                <a:gd name="connsiteY166" fmla="*/ 320035 h 817053"/>
                <a:gd name="connsiteX167" fmla="*/ 73815 w 808411"/>
                <a:gd name="connsiteY167" fmla="*/ 309907 h 817053"/>
                <a:gd name="connsiteX168" fmla="*/ 70846 w 808411"/>
                <a:gd name="connsiteY168" fmla="*/ 301109 h 817053"/>
                <a:gd name="connsiteX169" fmla="*/ 53923 w 808411"/>
                <a:gd name="connsiteY169" fmla="*/ 297117 h 817053"/>
                <a:gd name="connsiteX170" fmla="*/ 50954 w 808411"/>
                <a:gd name="connsiteY170" fmla="*/ 288541 h 817053"/>
                <a:gd name="connsiteX171" fmla="*/ 49246 w 808411"/>
                <a:gd name="connsiteY171" fmla="*/ 288098 h 817053"/>
                <a:gd name="connsiteX172" fmla="*/ 42566 w 808411"/>
                <a:gd name="connsiteY172" fmla="*/ 316264 h 817053"/>
                <a:gd name="connsiteX173" fmla="*/ 44273 w 808411"/>
                <a:gd name="connsiteY173" fmla="*/ 316708 h 817053"/>
                <a:gd name="connsiteX174" fmla="*/ 50954 w 808411"/>
                <a:gd name="connsiteY174" fmla="*/ 308206 h 817053"/>
                <a:gd name="connsiteX175" fmla="*/ 69287 w 808411"/>
                <a:gd name="connsiteY175" fmla="*/ 312494 h 817053"/>
                <a:gd name="connsiteX176" fmla="*/ 69287 w 808411"/>
                <a:gd name="connsiteY176" fmla="*/ 319000 h 817053"/>
                <a:gd name="connsiteX177" fmla="*/ 68174 w 808411"/>
                <a:gd name="connsiteY177" fmla="*/ 325210 h 817053"/>
                <a:gd name="connsiteX178" fmla="*/ 60900 w 808411"/>
                <a:gd name="connsiteY178" fmla="*/ 338295 h 817053"/>
                <a:gd name="connsiteX179" fmla="*/ 47242 w 808411"/>
                <a:gd name="connsiteY179" fmla="*/ 345614 h 817053"/>
                <a:gd name="connsiteX180" fmla="*/ 28538 w 808411"/>
                <a:gd name="connsiteY180" fmla="*/ 345170 h 817053"/>
                <a:gd name="connsiteX181" fmla="*/ 14658 w 808411"/>
                <a:gd name="connsiteY181" fmla="*/ 338221 h 817053"/>
                <a:gd name="connsiteX182" fmla="*/ 6864 w 808411"/>
                <a:gd name="connsiteY182" fmla="*/ 326097 h 817053"/>
                <a:gd name="connsiteX183" fmla="*/ 6568 w 808411"/>
                <a:gd name="connsiteY183" fmla="*/ 311163 h 817053"/>
                <a:gd name="connsiteX184" fmla="*/ 9314 w 808411"/>
                <a:gd name="connsiteY184" fmla="*/ 304510 h 817053"/>
                <a:gd name="connsiteX185" fmla="*/ 14881 w 808411"/>
                <a:gd name="connsiteY185" fmla="*/ 298226 h 817053"/>
                <a:gd name="connsiteX186" fmla="*/ 29577 w 808411"/>
                <a:gd name="connsiteY186" fmla="*/ 293568 h 817053"/>
                <a:gd name="connsiteX187" fmla="*/ 29948 w 808411"/>
                <a:gd name="connsiteY187" fmla="*/ 291868 h 817053"/>
                <a:gd name="connsiteX188" fmla="*/ 11763 w 808411"/>
                <a:gd name="connsiteY188" fmla="*/ 288246 h 817053"/>
                <a:gd name="connsiteX189" fmla="*/ 7607 w 808411"/>
                <a:gd name="connsiteY189" fmla="*/ 293790 h 817053"/>
                <a:gd name="connsiteX190" fmla="*/ 4118 w 808411"/>
                <a:gd name="connsiteY190" fmla="*/ 300444 h 817053"/>
                <a:gd name="connsiteX191" fmla="*/ 1149 w 808411"/>
                <a:gd name="connsiteY191" fmla="*/ 309907 h 817053"/>
                <a:gd name="connsiteX192" fmla="*/ 481 w 808411"/>
                <a:gd name="connsiteY192" fmla="*/ 325431 h 817053"/>
                <a:gd name="connsiteX193" fmla="*/ 5603 w 808411"/>
                <a:gd name="connsiteY193" fmla="*/ 339626 h 817053"/>
                <a:gd name="connsiteX194" fmla="*/ 15771 w 808411"/>
                <a:gd name="connsiteY194" fmla="*/ 350863 h 817053"/>
                <a:gd name="connsiteX195" fmla="*/ 30245 w 808411"/>
                <a:gd name="connsiteY195" fmla="*/ 357516 h 817053"/>
                <a:gd name="connsiteX196" fmla="*/ 44719 w 808411"/>
                <a:gd name="connsiteY196" fmla="*/ 358034 h 817053"/>
                <a:gd name="connsiteX197" fmla="*/ 57485 w 808411"/>
                <a:gd name="connsiteY197" fmla="*/ 353081 h 817053"/>
                <a:gd name="connsiteX198" fmla="*/ 67431 w 808411"/>
                <a:gd name="connsiteY198" fmla="*/ 343396 h 817053"/>
                <a:gd name="connsiteX199" fmla="*/ 128073 w 808411"/>
                <a:gd name="connsiteY199" fmla="*/ 612420 h 817053"/>
                <a:gd name="connsiteX200" fmla="*/ 129186 w 808411"/>
                <a:gd name="connsiteY200" fmla="*/ 619222 h 817053"/>
                <a:gd name="connsiteX201" fmla="*/ 114044 w 808411"/>
                <a:gd name="connsiteY201" fmla="*/ 629793 h 817053"/>
                <a:gd name="connsiteX202" fmla="*/ 113079 w 808411"/>
                <a:gd name="connsiteY202" fmla="*/ 628315 h 817053"/>
                <a:gd name="connsiteX203" fmla="*/ 119834 w 808411"/>
                <a:gd name="connsiteY203" fmla="*/ 614490 h 817053"/>
                <a:gd name="connsiteX204" fmla="*/ 119091 w 808411"/>
                <a:gd name="connsiteY204" fmla="*/ 606210 h 817053"/>
                <a:gd name="connsiteX205" fmla="*/ 116122 w 808411"/>
                <a:gd name="connsiteY205" fmla="*/ 599631 h 817053"/>
                <a:gd name="connsiteX206" fmla="*/ 105063 w 808411"/>
                <a:gd name="connsiteY206" fmla="*/ 589503 h 817053"/>
                <a:gd name="connsiteX207" fmla="*/ 90886 w 808411"/>
                <a:gd name="connsiteY207" fmla="*/ 586767 h 817053"/>
                <a:gd name="connsiteX208" fmla="*/ 76264 w 808411"/>
                <a:gd name="connsiteY208" fmla="*/ 591942 h 817053"/>
                <a:gd name="connsiteX209" fmla="*/ 63052 w 808411"/>
                <a:gd name="connsiteY209" fmla="*/ 605101 h 817053"/>
                <a:gd name="connsiteX210" fmla="*/ 58970 w 808411"/>
                <a:gd name="connsiteY210" fmla="*/ 620035 h 817053"/>
                <a:gd name="connsiteX211" fmla="*/ 63497 w 808411"/>
                <a:gd name="connsiteY211" fmla="*/ 634303 h 817053"/>
                <a:gd name="connsiteX212" fmla="*/ 67283 w 808411"/>
                <a:gd name="connsiteY212" fmla="*/ 639404 h 817053"/>
                <a:gd name="connsiteX213" fmla="*/ 71959 w 808411"/>
                <a:gd name="connsiteY213" fmla="*/ 643914 h 817053"/>
                <a:gd name="connsiteX214" fmla="*/ 87769 w 808411"/>
                <a:gd name="connsiteY214" fmla="*/ 633638 h 817053"/>
                <a:gd name="connsiteX215" fmla="*/ 86210 w 808411"/>
                <a:gd name="connsiteY215" fmla="*/ 622992 h 817053"/>
                <a:gd name="connsiteX216" fmla="*/ 87695 w 808411"/>
                <a:gd name="connsiteY216" fmla="*/ 622031 h 817053"/>
                <a:gd name="connsiteX217" fmla="*/ 103579 w 808411"/>
                <a:gd name="connsiteY217" fmla="*/ 646279 h 817053"/>
                <a:gd name="connsiteX218" fmla="*/ 102094 w 808411"/>
                <a:gd name="connsiteY218" fmla="*/ 647241 h 817053"/>
                <a:gd name="connsiteX219" fmla="*/ 93855 w 808411"/>
                <a:gd name="connsiteY219" fmla="*/ 643470 h 817053"/>
                <a:gd name="connsiteX220" fmla="*/ 79233 w 808411"/>
                <a:gd name="connsiteY220" fmla="*/ 652933 h 817053"/>
                <a:gd name="connsiteX221" fmla="*/ 70771 w 808411"/>
                <a:gd name="connsiteY221" fmla="*/ 649015 h 817053"/>
                <a:gd name="connsiteX222" fmla="*/ 62829 w 808411"/>
                <a:gd name="connsiteY222" fmla="*/ 642657 h 817053"/>
                <a:gd name="connsiteX223" fmla="*/ 56520 w 808411"/>
                <a:gd name="connsiteY223" fmla="*/ 635116 h 817053"/>
                <a:gd name="connsiteX224" fmla="*/ 50731 w 808411"/>
                <a:gd name="connsiteY224" fmla="*/ 621440 h 817053"/>
                <a:gd name="connsiteX225" fmla="*/ 50582 w 808411"/>
                <a:gd name="connsiteY225" fmla="*/ 607615 h 817053"/>
                <a:gd name="connsiteX226" fmla="*/ 55778 w 808411"/>
                <a:gd name="connsiteY226" fmla="*/ 594973 h 817053"/>
                <a:gd name="connsiteX227" fmla="*/ 66170 w 808411"/>
                <a:gd name="connsiteY227" fmla="*/ 584919 h 817053"/>
                <a:gd name="connsiteX228" fmla="*/ 81014 w 808411"/>
                <a:gd name="connsiteY228" fmla="*/ 579005 h 817053"/>
                <a:gd name="connsiteX229" fmla="*/ 96230 w 808411"/>
                <a:gd name="connsiteY229" fmla="*/ 579448 h 817053"/>
                <a:gd name="connsiteX230" fmla="*/ 110036 w 808411"/>
                <a:gd name="connsiteY230" fmla="*/ 585511 h 817053"/>
                <a:gd name="connsiteX231" fmla="*/ 120873 w 808411"/>
                <a:gd name="connsiteY231" fmla="*/ 596674 h 817053"/>
                <a:gd name="connsiteX232" fmla="*/ 125697 w 808411"/>
                <a:gd name="connsiteY232" fmla="*/ 605323 h 817053"/>
                <a:gd name="connsiteX233" fmla="*/ 128147 w 808411"/>
                <a:gd name="connsiteY233" fmla="*/ 612494 h 817053"/>
                <a:gd name="connsiteX234" fmla="*/ 602142 w 808411"/>
                <a:gd name="connsiteY234" fmla="*/ 738763 h 817053"/>
                <a:gd name="connsiteX235" fmla="*/ 602142 w 808411"/>
                <a:gd name="connsiteY235" fmla="*/ 738763 h 817053"/>
                <a:gd name="connsiteX236" fmla="*/ 594497 w 808411"/>
                <a:gd name="connsiteY236" fmla="*/ 702834 h 817053"/>
                <a:gd name="connsiteX237" fmla="*/ 613276 w 808411"/>
                <a:gd name="connsiteY237" fmla="*/ 715328 h 817053"/>
                <a:gd name="connsiteX238" fmla="*/ 602142 w 808411"/>
                <a:gd name="connsiteY238" fmla="*/ 738763 h 817053"/>
                <a:gd name="connsiteX239" fmla="*/ 651798 w 808411"/>
                <a:gd name="connsiteY239" fmla="*/ 727526 h 817053"/>
                <a:gd name="connsiteX240" fmla="*/ 625004 w 808411"/>
                <a:gd name="connsiteY240" fmla="*/ 709858 h 817053"/>
                <a:gd name="connsiteX241" fmla="*/ 625004 w 808411"/>
                <a:gd name="connsiteY241" fmla="*/ 709858 h 817053"/>
                <a:gd name="connsiteX242" fmla="*/ 633094 w 808411"/>
                <a:gd name="connsiteY242" fmla="*/ 703130 h 817053"/>
                <a:gd name="connsiteX243" fmla="*/ 628566 w 808411"/>
                <a:gd name="connsiteY243" fmla="*/ 700173 h 817053"/>
                <a:gd name="connsiteX244" fmla="*/ 620624 w 808411"/>
                <a:gd name="connsiteY244" fmla="*/ 706974 h 817053"/>
                <a:gd name="connsiteX245" fmla="*/ 620624 w 808411"/>
                <a:gd name="connsiteY245" fmla="*/ 706974 h 817053"/>
                <a:gd name="connsiteX246" fmla="*/ 590489 w 808411"/>
                <a:gd name="connsiteY246" fmla="*/ 687162 h 817053"/>
                <a:gd name="connsiteX247" fmla="*/ 585442 w 808411"/>
                <a:gd name="connsiteY247" fmla="*/ 690562 h 817053"/>
                <a:gd name="connsiteX248" fmla="*/ 600064 w 808411"/>
                <a:gd name="connsiteY248" fmla="*/ 762716 h 817053"/>
                <a:gd name="connsiteX249" fmla="*/ 596353 w 808411"/>
                <a:gd name="connsiteY249" fmla="*/ 769591 h 817053"/>
                <a:gd name="connsiteX250" fmla="*/ 597318 w 808411"/>
                <a:gd name="connsiteY250" fmla="*/ 771070 h 817053"/>
                <a:gd name="connsiteX251" fmla="*/ 617136 w 808411"/>
                <a:gd name="connsiteY251" fmla="*/ 757689 h 817053"/>
                <a:gd name="connsiteX252" fmla="*/ 616171 w 808411"/>
                <a:gd name="connsiteY252" fmla="*/ 756211 h 817053"/>
                <a:gd name="connsiteX253" fmla="*/ 606522 w 808411"/>
                <a:gd name="connsiteY253" fmla="*/ 758280 h 817053"/>
                <a:gd name="connsiteX254" fmla="*/ 617507 w 808411"/>
                <a:gd name="connsiteY254" fmla="*/ 717990 h 817053"/>
                <a:gd name="connsiteX255" fmla="*/ 641927 w 808411"/>
                <a:gd name="connsiteY255" fmla="*/ 734254 h 817053"/>
                <a:gd name="connsiteX256" fmla="*/ 636063 w 808411"/>
                <a:gd name="connsiteY256" fmla="*/ 742903 h 817053"/>
                <a:gd name="connsiteX257" fmla="*/ 637028 w 808411"/>
                <a:gd name="connsiteY257" fmla="*/ 744382 h 817053"/>
                <a:gd name="connsiteX258" fmla="*/ 661225 w 808411"/>
                <a:gd name="connsiteY258" fmla="*/ 728044 h 817053"/>
                <a:gd name="connsiteX259" fmla="*/ 660260 w 808411"/>
                <a:gd name="connsiteY259" fmla="*/ 726565 h 817053"/>
                <a:gd name="connsiteX260" fmla="*/ 651873 w 808411"/>
                <a:gd name="connsiteY260" fmla="*/ 727379 h 817053"/>
                <a:gd name="connsiteX261" fmla="*/ 103207 w 808411"/>
                <a:gd name="connsiteY261" fmla="*/ 181420 h 817053"/>
                <a:gd name="connsiteX262" fmla="*/ 81386 w 808411"/>
                <a:gd name="connsiteY262" fmla="*/ 175727 h 817053"/>
                <a:gd name="connsiteX263" fmla="*/ 100313 w 808411"/>
                <a:gd name="connsiteY263" fmla="*/ 207220 h 817053"/>
                <a:gd name="connsiteX264" fmla="*/ 100313 w 808411"/>
                <a:gd name="connsiteY264" fmla="*/ 207220 h 817053"/>
                <a:gd name="connsiteX265" fmla="*/ 103133 w 808411"/>
                <a:gd name="connsiteY265" fmla="*/ 181420 h 817053"/>
                <a:gd name="connsiteX266" fmla="*/ 106176 w 808411"/>
                <a:gd name="connsiteY266" fmla="*/ 230582 h 817053"/>
                <a:gd name="connsiteX267" fmla="*/ 68767 w 808411"/>
                <a:gd name="connsiteY267" fmla="*/ 167078 h 817053"/>
                <a:gd name="connsiteX268" fmla="*/ 72404 w 808411"/>
                <a:gd name="connsiteY268" fmla="*/ 162198 h 817053"/>
                <a:gd name="connsiteX269" fmla="*/ 107364 w 808411"/>
                <a:gd name="connsiteY269" fmla="*/ 171144 h 817053"/>
                <a:gd name="connsiteX270" fmla="*/ 107364 w 808411"/>
                <a:gd name="connsiteY270" fmla="*/ 171144 h 817053"/>
                <a:gd name="connsiteX271" fmla="*/ 112634 w 808411"/>
                <a:gd name="connsiteY271" fmla="*/ 162124 h 817053"/>
                <a:gd name="connsiteX272" fmla="*/ 117904 w 808411"/>
                <a:gd name="connsiteY272" fmla="*/ 163455 h 817053"/>
                <a:gd name="connsiteX273" fmla="*/ 112485 w 808411"/>
                <a:gd name="connsiteY273" fmla="*/ 172400 h 817053"/>
                <a:gd name="connsiteX274" fmla="*/ 112485 w 808411"/>
                <a:gd name="connsiteY274" fmla="*/ 172400 h 817053"/>
                <a:gd name="connsiteX275" fmla="*/ 143585 w 808411"/>
                <a:gd name="connsiteY275" fmla="*/ 180385 h 817053"/>
                <a:gd name="connsiteX276" fmla="*/ 151230 w 808411"/>
                <a:gd name="connsiteY276" fmla="*/ 176836 h 817053"/>
                <a:gd name="connsiteX277" fmla="*/ 152641 w 808411"/>
                <a:gd name="connsiteY277" fmla="*/ 177871 h 817053"/>
                <a:gd name="connsiteX278" fmla="*/ 135050 w 808411"/>
                <a:gd name="connsiteY278" fmla="*/ 201158 h 817053"/>
                <a:gd name="connsiteX279" fmla="*/ 133639 w 808411"/>
                <a:gd name="connsiteY279" fmla="*/ 200123 h 817053"/>
                <a:gd name="connsiteX280" fmla="*/ 136386 w 808411"/>
                <a:gd name="connsiteY280" fmla="*/ 190069 h 817053"/>
                <a:gd name="connsiteX281" fmla="*/ 108032 w 808411"/>
                <a:gd name="connsiteY281" fmla="*/ 182602 h 817053"/>
                <a:gd name="connsiteX282" fmla="*/ 108032 w 808411"/>
                <a:gd name="connsiteY282" fmla="*/ 182602 h 817053"/>
                <a:gd name="connsiteX283" fmla="*/ 110853 w 808411"/>
                <a:gd name="connsiteY283" fmla="*/ 224224 h 817053"/>
                <a:gd name="connsiteX284" fmla="*/ 119314 w 808411"/>
                <a:gd name="connsiteY284" fmla="*/ 219197 h 817053"/>
                <a:gd name="connsiteX285" fmla="*/ 120724 w 808411"/>
                <a:gd name="connsiteY285" fmla="*/ 220232 h 817053"/>
                <a:gd name="connsiteX286" fmla="*/ 106325 w 808411"/>
                <a:gd name="connsiteY286" fmla="*/ 239305 h 817053"/>
                <a:gd name="connsiteX287" fmla="*/ 104915 w 808411"/>
                <a:gd name="connsiteY287" fmla="*/ 238270 h 817053"/>
                <a:gd name="connsiteX288" fmla="*/ 106176 w 808411"/>
                <a:gd name="connsiteY288" fmla="*/ 230508 h 817053"/>
                <a:gd name="connsiteX289" fmla="*/ 641036 w 808411"/>
                <a:gd name="connsiteY289" fmla="*/ 168408 h 817053"/>
                <a:gd name="connsiteX290" fmla="*/ 638067 w 808411"/>
                <a:gd name="connsiteY290" fmla="*/ 158650 h 817053"/>
                <a:gd name="connsiteX291" fmla="*/ 681785 w 808411"/>
                <a:gd name="connsiteY291" fmla="*/ 138393 h 817053"/>
                <a:gd name="connsiteX292" fmla="*/ 682230 w 808411"/>
                <a:gd name="connsiteY292" fmla="*/ 138911 h 817053"/>
                <a:gd name="connsiteX293" fmla="*/ 655064 w 808411"/>
                <a:gd name="connsiteY293" fmla="*/ 187999 h 817053"/>
                <a:gd name="connsiteX294" fmla="*/ 658108 w 808411"/>
                <a:gd name="connsiteY294" fmla="*/ 191474 h 817053"/>
                <a:gd name="connsiteX295" fmla="*/ 710510 w 808411"/>
                <a:gd name="connsiteY295" fmla="*/ 171291 h 817053"/>
                <a:gd name="connsiteX296" fmla="*/ 710955 w 808411"/>
                <a:gd name="connsiteY296" fmla="*/ 171809 h 817053"/>
                <a:gd name="connsiteX297" fmla="*/ 684680 w 808411"/>
                <a:gd name="connsiteY297" fmla="*/ 212248 h 817053"/>
                <a:gd name="connsiteX298" fmla="*/ 675476 w 808411"/>
                <a:gd name="connsiteY298" fmla="*/ 207886 h 817053"/>
                <a:gd name="connsiteX299" fmla="*/ 674140 w 808411"/>
                <a:gd name="connsiteY299" fmla="*/ 208995 h 817053"/>
                <a:gd name="connsiteX300" fmla="*/ 693587 w 808411"/>
                <a:gd name="connsiteY300" fmla="*/ 231247 h 817053"/>
                <a:gd name="connsiteX301" fmla="*/ 694923 w 808411"/>
                <a:gd name="connsiteY301" fmla="*/ 230138 h 817053"/>
                <a:gd name="connsiteX302" fmla="*/ 692473 w 808411"/>
                <a:gd name="connsiteY302" fmla="*/ 221193 h 817053"/>
                <a:gd name="connsiteX303" fmla="*/ 729882 w 808411"/>
                <a:gd name="connsiteY303" fmla="*/ 161829 h 817053"/>
                <a:gd name="connsiteX304" fmla="*/ 726988 w 808411"/>
                <a:gd name="connsiteY304" fmla="*/ 158502 h 817053"/>
                <a:gd name="connsiteX305" fmla="*/ 674066 w 808411"/>
                <a:gd name="connsiteY305" fmla="*/ 177871 h 817053"/>
                <a:gd name="connsiteX306" fmla="*/ 673546 w 808411"/>
                <a:gd name="connsiteY306" fmla="*/ 177280 h 817053"/>
                <a:gd name="connsiteX307" fmla="*/ 700341 w 808411"/>
                <a:gd name="connsiteY307" fmla="*/ 127970 h 817053"/>
                <a:gd name="connsiteX308" fmla="*/ 697372 w 808411"/>
                <a:gd name="connsiteY308" fmla="*/ 124569 h 817053"/>
                <a:gd name="connsiteX309" fmla="*/ 632871 w 808411"/>
                <a:gd name="connsiteY309" fmla="*/ 153105 h 817053"/>
                <a:gd name="connsiteX310" fmla="*/ 625078 w 808411"/>
                <a:gd name="connsiteY310" fmla="*/ 150148 h 817053"/>
                <a:gd name="connsiteX311" fmla="*/ 623742 w 808411"/>
                <a:gd name="connsiteY311" fmla="*/ 151331 h 817053"/>
                <a:gd name="connsiteX312" fmla="*/ 639774 w 808411"/>
                <a:gd name="connsiteY312" fmla="*/ 169739 h 817053"/>
                <a:gd name="connsiteX313" fmla="*/ 641110 w 808411"/>
                <a:gd name="connsiteY313" fmla="*/ 168556 h 817053"/>
                <a:gd name="connsiteX314" fmla="*/ 569113 w 808411"/>
                <a:gd name="connsiteY314" fmla="*/ 116437 h 817053"/>
                <a:gd name="connsiteX315" fmla="*/ 542912 w 808411"/>
                <a:gd name="connsiteY315" fmla="*/ 103056 h 817053"/>
                <a:gd name="connsiteX316" fmla="*/ 543728 w 808411"/>
                <a:gd name="connsiteY316" fmla="*/ 101503 h 817053"/>
                <a:gd name="connsiteX317" fmla="*/ 553748 w 808411"/>
                <a:gd name="connsiteY317" fmla="*/ 101725 h 817053"/>
                <a:gd name="connsiteX318" fmla="*/ 581360 w 808411"/>
                <a:gd name="connsiteY318" fmla="*/ 48275 h 817053"/>
                <a:gd name="connsiteX319" fmla="*/ 575348 w 808411"/>
                <a:gd name="connsiteY319" fmla="*/ 40291 h 817053"/>
                <a:gd name="connsiteX320" fmla="*/ 576164 w 808411"/>
                <a:gd name="connsiteY320" fmla="*/ 38738 h 817053"/>
                <a:gd name="connsiteX321" fmla="*/ 602291 w 808411"/>
                <a:gd name="connsiteY321" fmla="*/ 52119 h 817053"/>
                <a:gd name="connsiteX322" fmla="*/ 601475 w 808411"/>
                <a:gd name="connsiteY322" fmla="*/ 53672 h 817053"/>
                <a:gd name="connsiteX323" fmla="*/ 591528 w 808411"/>
                <a:gd name="connsiteY323" fmla="*/ 53524 h 817053"/>
                <a:gd name="connsiteX324" fmla="*/ 563917 w 808411"/>
                <a:gd name="connsiteY324" fmla="*/ 106974 h 817053"/>
                <a:gd name="connsiteX325" fmla="*/ 569855 w 808411"/>
                <a:gd name="connsiteY325" fmla="*/ 114958 h 817053"/>
                <a:gd name="connsiteX326" fmla="*/ 569039 w 808411"/>
                <a:gd name="connsiteY326" fmla="*/ 116511 h 817053"/>
                <a:gd name="connsiteX327" fmla="*/ 478782 w 808411"/>
                <a:gd name="connsiteY327" fmla="*/ 54781 h 817053"/>
                <a:gd name="connsiteX328" fmla="*/ 477000 w 808411"/>
                <a:gd name="connsiteY328" fmla="*/ 54559 h 817053"/>
                <a:gd name="connsiteX329" fmla="*/ 466609 w 808411"/>
                <a:gd name="connsiteY329" fmla="*/ 72154 h 817053"/>
                <a:gd name="connsiteX330" fmla="*/ 440705 w 808411"/>
                <a:gd name="connsiteY330" fmla="*/ 68605 h 817053"/>
                <a:gd name="connsiteX331" fmla="*/ 449018 w 808411"/>
                <a:gd name="connsiteY331" fmla="*/ 8945 h 817053"/>
                <a:gd name="connsiteX332" fmla="*/ 459558 w 808411"/>
                <a:gd name="connsiteY332" fmla="*/ 5988 h 817053"/>
                <a:gd name="connsiteX333" fmla="*/ 459780 w 808411"/>
                <a:gd name="connsiteY333" fmla="*/ 4214 h 817053"/>
                <a:gd name="connsiteX334" fmla="*/ 429571 w 808411"/>
                <a:gd name="connsiteY334" fmla="*/ 0 h 817053"/>
                <a:gd name="connsiteX335" fmla="*/ 429349 w 808411"/>
                <a:gd name="connsiteY335" fmla="*/ 1774 h 817053"/>
                <a:gd name="connsiteX336" fmla="*/ 437587 w 808411"/>
                <a:gd name="connsiteY336" fmla="*/ 7319 h 817053"/>
                <a:gd name="connsiteX337" fmla="*/ 429274 w 808411"/>
                <a:gd name="connsiteY337" fmla="*/ 66905 h 817053"/>
                <a:gd name="connsiteX338" fmla="*/ 419848 w 808411"/>
                <a:gd name="connsiteY338" fmla="*/ 70010 h 817053"/>
                <a:gd name="connsiteX339" fmla="*/ 419625 w 808411"/>
                <a:gd name="connsiteY339" fmla="*/ 71784 h 817053"/>
                <a:gd name="connsiteX340" fmla="*/ 475293 w 808411"/>
                <a:gd name="connsiteY340" fmla="*/ 79473 h 817053"/>
                <a:gd name="connsiteX341" fmla="*/ 478708 w 808411"/>
                <a:gd name="connsiteY341" fmla="*/ 54781 h 817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</a:cxnLst>
              <a:rect l="l" t="t" r="r" b="b"/>
              <a:pathLst>
                <a:path w="808411" h="817053">
                  <a:moveTo>
                    <a:pt x="808412" y="341991"/>
                  </a:moveTo>
                  <a:lnTo>
                    <a:pt x="806704" y="342435"/>
                  </a:lnTo>
                  <a:lnTo>
                    <a:pt x="800173" y="334968"/>
                  </a:lnTo>
                  <a:lnTo>
                    <a:pt x="777163" y="341030"/>
                  </a:lnTo>
                  <a:cubicBezTo>
                    <a:pt x="777683" y="342435"/>
                    <a:pt x="778277" y="343914"/>
                    <a:pt x="778796" y="345466"/>
                  </a:cubicBezTo>
                  <a:lnTo>
                    <a:pt x="774343" y="348793"/>
                  </a:lnTo>
                  <a:cubicBezTo>
                    <a:pt x="773600" y="346501"/>
                    <a:pt x="772858" y="344357"/>
                    <a:pt x="772042" y="342287"/>
                  </a:cubicBezTo>
                  <a:lnTo>
                    <a:pt x="741758" y="350271"/>
                  </a:lnTo>
                  <a:lnTo>
                    <a:pt x="739754" y="359956"/>
                  </a:lnTo>
                  <a:lnTo>
                    <a:pt x="738047" y="360399"/>
                  </a:lnTo>
                  <a:lnTo>
                    <a:pt x="730625" y="332307"/>
                  </a:lnTo>
                  <a:lnTo>
                    <a:pt x="732332" y="331863"/>
                  </a:lnTo>
                  <a:lnTo>
                    <a:pt x="738863" y="339256"/>
                  </a:lnTo>
                  <a:lnTo>
                    <a:pt x="766994" y="331863"/>
                  </a:lnTo>
                  <a:cubicBezTo>
                    <a:pt x="766401" y="330828"/>
                    <a:pt x="765807" y="329719"/>
                    <a:pt x="765139" y="328758"/>
                  </a:cubicBezTo>
                  <a:cubicBezTo>
                    <a:pt x="752372" y="309167"/>
                    <a:pt x="735152" y="305323"/>
                    <a:pt x="730476" y="304658"/>
                  </a:cubicBezTo>
                  <a:lnTo>
                    <a:pt x="729734" y="304879"/>
                  </a:lnTo>
                  <a:lnTo>
                    <a:pt x="727656" y="314342"/>
                  </a:lnTo>
                  <a:lnTo>
                    <a:pt x="725948" y="314786"/>
                  </a:lnTo>
                  <a:lnTo>
                    <a:pt x="718526" y="286693"/>
                  </a:lnTo>
                  <a:lnTo>
                    <a:pt x="720233" y="286250"/>
                  </a:lnTo>
                  <a:lnTo>
                    <a:pt x="726765" y="293716"/>
                  </a:lnTo>
                  <a:lnTo>
                    <a:pt x="785105" y="278413"/>
                  </a:lnTo>
                  <a:lnTo>
                    <a:pt x="787109" y="268729"/>
                  </a:lnTo>
                  <a:lnTo>
                    <a:pt x="788816" y="268285"/>
                  </a:lnTo>
                  <a:lnTo>
                    <a:pt x="796239" y="296378"/>
                  </a:lnTo>
                  <a:lnTo>
                    <a:pt x="794532" y="296821"/>
                  </a:lnTo>
                  <a:lnTo>
                    <a:pt x="788074" y="289576"/>
                  </a:lnTo>
                  <a:lnTo>
                    <a:pt x="740348" y="302144"/>
                  </a:lnTo>
                  <a:cubicBezTo>
                    <a:pt x="743317" y="303253"/>
                    <a:pt x="746731" y="304879"/>
                    <a:pt x="750294" y="307097"/>
                  </a:cubicBezTo>
                  <a:cubicBezTo>
                    <a:pt x="756603" y="311016"/>
                    <a:pt x="763357" y="316930"/>
                    <a:pt x="769221" y="325727"/>
                  </a:cubicBezTo>
                  <a:cubicBezTo>
                    <a:pt x="770260" y="327280"/>
                    <a:pt x="771225" y="328906"/>
                    <a:pt x="772190" y="330606"/>
                  </a:cubicBezTo>
                  <a:lnTo>
                    <a:pt x="797204" y="324027"/>
                  </a:lnTo>
                  <a:lnTo>
                    <a:pt x="799208" y="314416"/>
                  </a:lnTo>
                  <a:lnTo>
                    <a:pt x="800915" y="313973"/>
                  </a:lnTo>
                  <a:lnTo>
                    <a:pt x="808337" y="342065"/>
                  </a:lnTo>
                  <a:close/>
                  <a:moveTo>
                    <a:pt x="783398" y="455988"/>
                  </a:moveTo>
                  <a:cubicBezTo>
                    <a:pt x="776718" y="456210"/>
                    <a:pt x="771522" y="461755"/>
                    <a:pt x="771745" y="468408"/>
                  </a:cubicBezTo>
                  <a:cubicBezTo>
                    <a:pt x="771967" y="475062"/>
                    <a:pt x="777534" y="480237"/>
                    <a:pt x="784214" y="480015"/>
                  </a:cubicBezTo>
                  <a:cubicBezTo>
                    <a:pt x="790895" y="479793"/>
                    <a:pt x="796090" y="474249"/>
                    <a:pt x="795868" y="467669"/>
                  </a:cubicBezTo>
                  <a:cubicBezTo>
                    <a:pt x="795645" y="461016"/>
                    <a:pt x="790078" y="455841"/>
                    <a:pt x="783398" y="456062"/>
                  </a:cubicBezTo>
                  <a:moveTo>
                    <a:pt x="744208" y="631494"/>
                  </a:moveTo>
                  <a:lnTo>
                    <a:pt x="745618" y="632529"/>
                  </a:lnTo>
                  <a:lnTo>
                    <a:pt x="727581" y="657960"/>
                  </a:lnTo>
                  <a:lnTo>
                    <a:pt x="726171" y="656925"/>
                  </a:lnTo>
                  <a:lnTo>
                    <a:pt x="728324" y="646353"/>
                  </a:lnTo>
                  <a:lnTo>
                    <a:pt x="705611" y="630385"/>
                  </a:lnTo>
                  <a:lnTo>
                    <a:pt x="664491" y="631124"/>
                  </a:lnTo>
                  <a:lnTo>
                    <a:pt x="657365" y="634525"/>
                  </a:lnTo>
                  <a:lnTo>
                    <a:pt x="655955" y="633490"/>
                  </a:lnTo>
                  <a:lnTo>
                    <a:pt x="672359" y="610350"/>
                  </a:lnTo>
                  <a:lnTo>
                    <a:pt x="673769" y="611385"/>
                  </a:lnTo>
                  <a:lnTo>
                    <a:pt x="672359" y="620183"/>
                  </a:lnTo>
                  <a:lnTo>
                    <a:pt x="672730" y="620405"/>
                  </a:lnTo>
                  <a:lnTo>
                    <a:pt x="705685" y="619813"/>
                  </a:lnTo>
                  <a:lnTo>
                    <a:pt x="694255" y="590242"/>
                  </a:lnTo>
                  <a:lnTo>
                    <a:pt x="693884" y="590020"/>
                  </a:lnTo>
                  <a:lnTo>
                    <a:pt x="685867" y="594308"/>
                  </a:lnTo>
                  <a:lnTo>
                    <a:pt x="684457" y="593273"/>
                  </a:lnTo>
                  <a:lnTo>
                    <a:pt x="698189" y="573904"/>
                  </a:lnTo>
                  <a:lnTo>
                    <a:pt x="699599" y="574939"/>
                  </a:lnTo>
                  <a:lnTo>
                    <a:pt x="698411" y="582849"/>
                  </a:lnTo>
                  <a:lnTo>
                    <a:pt x="712143" y="620848"/>
                  </a:lnTo>
                  <a:lnTo>
                    <a:pt x="734930" y="636891"/>
                  </a:lnTo>
                  <a:lnTo>
                    <a:pt x="744282" y="631346"/>
                  </a:lnTo>
                  <a:close/>
                  <a:moveTo>
                    <a:pt x="176467" y="73854"/>
                  </a:moveTo>
                  <a:lnTo>
                    <a:pt x="209348" y="124273"/>
                  </a:lnTo>
                  <a:lnTo>
                    <a:pt x="204152" y="132849"/>
                  </a:lnTo>
                  <a:lnTo>
                    <a:pt x="205117" y="134327"/>
                  </a:lnTo>
                  <a:lnTo>
                    <a:pt x="229834" y="118359"/>
                  </a:lnTo>
                  <a:lnTo>
                    <a:pt x="228869" y="116880"/>
                  </a:lnTo>
                  <a:lnTo>
                    <a:pt x="218997" y="118063"/>
                  </a:lnTo>
                  <a:lnTo>
                    <a:pt x="186116" y="67644"/>
                  </a:lnTo>
                  <a:lnTo>
                    <a:pt x="191237" y="59142"/>
                  </a:lnTo>
                  <a:lnTo>
                    <a:pt x="190272" y="57664"/>
                  </a:lnTo>
                  <a:lnTo>
                    <a:pt x="165556" y="73632"/>
                  </a:lnTo>
                  <a:lnTo>
                    <a:pt x="166521" y="75111"/>
                  </a:lnTo>
                  <a:lnTo>
                    <a:pt x="176467" y="73854"/>
                  </a:lnTo>
                  <a:close/>
                  <a:moveTo>
                    <a:pt x="278451" y="19369"/>
                  </a:moveTo>
                  <a:lnTo>
                    <a:pt x="278005" y="17669"/>
                  </a:lnTo>
                  <a:lnTo>
                    <a:pt x="307695" y="10646"/>
                  </a:lnTo>
                  <a:lnTo>
                    <a:pt x="308140" y="12346"/>
                  </a:lnTo>
                  <a:lnTo>
                    <a:pt x="299382" y="18926"/>
                  </a:lnTo>
                  <a:lnTo>
                    <a:pt x="313410" y="77551"/>
                  </a:lnTo>
                  <a:lnTo>
                    <a:pt x="338795" y="71562"/>
                  </a:lnTo>
                  <a:lnTo>
                    <a:pt x="342061" y="51380"/>
                  </a:lnTo>
                  <a:lnTo>
                    <a:pt x="343768" y="50936"/>
                  </a:lnTo>
                  <a:lnTo>
                    <a:pt x="349558" y="75185"/>
                  </a:lnTo>
                  <a:lnTo>
                    <a:pt x="294929" y="88122"/>
                  </a:lnTo>
                  <a:lnTo>
                    <a:pt x="294483" y="86422"/>
                  </a:lnTo>
                  <a:lnTo>
                    <a:pt x="302128" y="80064"/>
                  </a:lnTo>
                  <a:lnTo>
                    <a:pt x="288174" y="21587"/>
                  </a:lnTo>
                  <a:lnTo>
                    <a:pt x="278451" y="19369"/>
                  </a:lnTo>
                  <a:close/>
                  <a:moveTo>
                    <a:pt x="326400" y="806038"/>
                  </a:moveTo>
                  <a:lnTo>
                    <a:pt x="301015" y="800124"/>
                  </a:lnTo>
                  <a:lnTo>
                    <a:pt x="314821" y="741499"/>
                  </a:lnTo>
                  <a:lnTo>
                    <a:pt x="325583" y="739503"/>
                  </a:lnTo>
                  <a:lnTo>
                    <a:pt x="325954" y="737802"/>
                  </a:lnTo>
                  <a:lnTo>
                    <a:pt x="296265" y="730853"/>
                  </a:lnTo>
                  <a:lnTo>
                    <a:pt x="295893" y="732554"/>
                  </a:lnTo>
                  <a:lnTo>
                    <a:pt x="303539" y="738837"/>
                  </a:lnTo>
                  <a:lnTo>
                    <a:pt x="289807" y="797388"/>
                  </a:lnTo>
                  <a:lnTo>
                    <a:pt x="280084" y="799606"/>
                  </a:lnTo>
                  <a:lnTo>
                    <a:pt x="279713" y="801307"/>
                  </a:lnTo>
                  <a:lnTo>
                    <a:pt x="334416" y="814096"/>
                  </a:lnTo>
                  <a:lnTo>
                    <a:pt x="340131" y="789848"/>
                  </a:lnTo>
                  <a:lnTo>
                    <a:pt x="338424" y="789478"/>
                  </a:lnTo>
                  <a:lnTo>
                    <a:pt x="326474" y="806112"/>
                  </a:lnTo>
                  <a:close/>
                  <a:moveTo>
                    <a:pt x="511812" y="731814"/>
                  </a:moveTo>
                  <a:lnTo>
                    <a:pt x="512109" y="733515"/>
                  </a:lnTo>
                  <a:lnTo>
                    <a:pt x="505503" y="738690"/>
                  </a:lnTo>
                  <a:lnTo>
                    <a:pt x="496893" y="808478"/>
                  </a:lnTo>
                  <a:lnTo>
                    <a:pt x="492439" y="809291"/>
                  </a:lnTo>
                  <a:lnTo>
                    <a:pt x="463714" y="760942"/>
                  </a:lnTo>
                  <a:lnTo>
                    <a:pt x="462972" y="761090"/>
                  </a:lnTo>
                  <a:lnTo>
                    <a:pt x="452432" y="816314"/>
                  </a:lnTo>
                  <a:lnTo>
                    <a:pt x="448127" y="817053"/>
                  </a:lnTo>
                  <a:lnTo>
                    <a:pt x="416211" y="754510"/>
                  </a:lnTo>
                  <a:lnTo>
                    <a:pt x="407230" y="751997"/>
                  </a:lnTo>
                  <a:lnTo>
                    <a:pt x="406933" y="750296"/>
                  </a:lnTo>
                  <a:lnTo>
                    <a:pt x="436103" y="745121"/>
                  </a:lnTo>
                  <a:lnTo>
                    <a:pt x="436400" y="746822"/>
                  </a:lnTo>
                  <a:lnTo>
                    <a:pt x="427864" y="752440"/>
                  </a:lnTo>
                  <a:lnTo>
                    <a:pt x="449241" y="795688"/>
                  </a:lnTo>
                  <a:lnTo>
                    <a:pt x="449909" y="795540"/>
                  </a:lnTo>
                  <a:lnTo>
                    <a:pt x="459484" y="740390"/>
                  </a:lnTo>
                  <a:lnTo>
                    <a:pt x="464011" y="739577"/>
                  </a:lnTo>
                  <a:lnTo>
                    <a:pt x="492291" y="788074"/>
                  </a:lnTo>
                  <a:lnTo>
                    <a:pt x="492959" y="788074"/>
                  </a:lnTo>
                  <a:lnTo>
                    <a:pt x="498006" y="740168"/>
                  </a:lnTo>
                  <a:lnTo>
                    <a:pt x="488060" y="737655"/>
                  </a:lnTo>
                  <a:lnTo>
                    <a:pt x="487763" y="735954"/>
                  </a:lnTo>
                  <a:lnTo>
                    <a:pt x="511886" y="731740"/>
                  </a:lnTo>
                  <a:close/>
                  <a:moveTo>
                    <a:pt x="193241" y="719246"/>
                  </a:moveTo>
                  <a:cubicBezTo>
                    <a:pt x="183221" y="716437"/>
                    <a:pt x="174463" y="716363"/>
                    <a:pt x="167263" y="717472"/>
                  </a:cubicBezTo>
                  <a:lnTo>
                    <a:pt x="167263" y="717472"/>
                  </a:lnTo>
                  <a:lnTo>
                    <a:pt x="198140" y="697364"/>
                  </a:lnTo>
                  <a:lnTo>
                    <a:pt x="193316" y="719246"/>
                  </a:lnTo>
                  <a:close/>
                  <a:moveTo>
                    <a:pt x="203633" y="723017"/>
                  </a:moveTo>
                  <a:lnTo>
                    <a:pt x="211204" y="687827"/>
                  </a:lnTo>
                  <a:lnTo>
                    <a:pt x="206156" y="684352"/>
                  </a:lnTo>
                  <a:lnTo>
                    <a:pt x="143957" y="724126"/>
                  </a:lnTo>
                  <a:lnTo>
                    <a:pt x="136163" y="723165"/>
                  </a:lnTo>
                  <a:lnTo>
                    <a:pt x="135124" y="724643"/>
                  </a:lnTo>
                  <a:lnTo>
                    <a:pt x="154793" y="738172"/>
                  </a:lnTo>
                  <a:lnTo>
                    <a:pt x="155832" y="736693"/>
                  </a:lnTo>
                  <a:lnTo>
                    <a:pt x="150414" y="728487"/>
                  </a:lnTo>
                  <a:cubicBezTo>
                    <a:pt x="153309" y="726565"/>
                    <a:pt x="169044" y="717324"/>
                    <a:pt x="192054" y="724052"/>
                  </a:cubicBezTo>
                  <a:lnTo>
                    <a:pt x="185745" y="752588"/>
                  </a:lnTo>
                  <a:lnTo>
                    <a:pt x="175502" y="750222"/>
                  </a:lnTo>
                  <a:lnTo>
                    <a:pt x="174463" y="751701"/>
                  </a:lnTo>
                  <a:lnTo>
                    <a:pt x="198511" y="768261"/>
                  </a:lnTo>
                  <a:lnTo>
                    <a:pt x="199550" y="766782"/>
                  </a:lnTo>
                  <a:lnTo>
                    <a:pt x="195691" y="759315"/>
                  </a:lnTo>
                  <a:lnTo>
                    <a:pt x="202445" y="728044"/>
                  </a:lnTo>
                  <a:cubicBezTo>
                    <a:pt x="205414" y="729449"/>
                    <a:pt x="208457" y="731149"/>
                    <a:pt x="211649" y="733071"/>
                  </a:cubicBezTo>
                  <a:lnTo>
                    <a:pt x="212837" y="727748"/>
                  </a:lnTo>
                  <a:cubicBezTo>
                    <a:pt x="209645" y="725826"/>
                    <a:pt x="206602" y="724274"/>
                    <a:pt x="203633" y="722869"/>
                  </a:cubicBezTo>
                  <a:lnTo>
                    <a:pt x="203633" y="722869"/>
                  </a:lnTo>
                  <a:moveTo>
                    <a:pt x="44422" y="467004"/>
                  </a:moveTo>
                  <a:cubicBezTo>
                    <a:pt x="44645" y="473362"/>
                    <a:pt x="39597" y="478684"/>
                    <a:pt x="33214" y="478906"/>
                  </a:cubicBezTo>
                  <a:cubicBezTo>
                    <a:pt x="26831" y="479128"/>
                    <a:pt x="21487" y="474101"/>
                    <a:pt x="21264" y="467743"/>
                  </a:cubicBezTo>
                  <a:cubicBezTo>
                    <a:pt x="21041" y="461385"/>
                    <a:pt x="26088" y="456062"/>
                    <a:pt x="32472" y="455841"/>
                  </a:cubicBezTo>
                  <a:cubicBezTo>
                    <a:pt x="38855" y="455619"/>
                    <a:pt x="44199" y="460646"/>
                    <a:pt x="44422" y="467004"/>
                  </a:cubicBezTo>
                  <a:moveTo>
                    <a:pt x="67654" y="343470"/>
                  </a:moveTo>
                  <a:cubicBezTo>
                    <a:pt x="70400" y="339478"/>
                    <a:pt x="72404" y="334968"/>
                    <a:pt x="73592" y="329793"/>
                  </a:cubicBezTo>
                  <a:cubicBezTo>
                    <a:pt x="74334" y="326762"/>
                    <a:pt x="74705" y="323509"/>
                    <a:pt x="74705" y="320035"/>
                  </a:cubicBezTo>
                  <a:cubicBezTo>
                    <a:pt x="74705" y="316560"/>
                    <a:pt x="74408" y="313233"/>
                    <a:pt x="73815" y="309907"/>
                  </a:cubicBezTo>
                  <a:cubicBezTo>
                    <a:pt x="73221" y="306580"/>
                    <a:pt x="72256" y="303697"/>
                    <a:pt x="70846" y="301109"/>
                  </a:cubicBezTo>
                  <a:lnTo>
                    <a:pt x="53923" y="297117"/>
                  </a:lnTo>
                  <a:lnTo>
                    <a:pt x="50954" y="288541"/>
                  </a:lnTo>
                  <a:lnTo>
                    <a:pt x="49246" y="288098"/>
                  </a:lnTo>
                  <a:lnTo>
                    <a:pt x="42566" y="316264"/>
                  </a:lnTo>
                  <a:lnTo>
                    <a:pt x="44273" y="316708"/>
                  </a:lnTo>
                  <a:lnTo>
                    <a:pt x="50954" y="308206"/>
                  </a:lnTo>
                  <a:lnTo>
                    <a:pt x="69287" y="312494"/>
                  </a:lnTo>
                  <a:cubicBezTo>
                    <a:pt x="69510" y="314712"/>
                    <a:pt x="69510" y="316930"/>
                    <a:pt x="69287" y="319000"/>
                  </a:cubicBezTo>
                  <a:cubicBezTo>
                    <a:pt x="69064" y="321070"/>
                    <a:pt x="68693" y="323140"/>
                    <a:pt x="68174" y="325210"/>
                  </a:cubicBezTo>
                  <a:cubicBezTo>
                    <a:pt x="66912" y="330385"/>
                    <a:pt x="64537" y="334746"/>
                    <a:pt x="60900" y="338295"/>
                  </a:cubicBezTo>
                  <a:cubicBezTo>
                    <a:pt x="57263" y="341844"/>
                    <a:pt x="52735" y="344283"/>
                    <a:pt x="47242" y="345614"/>
                  </a:cubicBezTo>
                  <a:cubicBezTo>
                    <a:pt x="41750" y="346945"/>
                    <a:pt x="35515" y="346797"/>
                    <a:pt x="28538" y="345170"/>
                  </a:cubicBezTo>
                  <a:cubicBezTo>
                    <a:pt x="23045" y="343840"/>
                    <a:pt x="18443" y="341548"/>
                    <a:pt x="14658" y="338221"/>
                  </a:cubicBezTo>
                  <a:cubicBezTo>
                    <a:pt x="10947" y="334894"/>
                    <a:pt x="8349" y="330828"/>
                    <a:pt x="6864" y="326097"/>
                  </a:cubicBezTo>
                  <a:cubicBezTo>
                    <a:pt x="5454" y="321365"/>
                    <a:pt x="5306" y="316412"/>
                    <a:pt x="6568" y="311163"/>
                  </a:cubicBezTo>
                  <a:cubicBezTo>
                    <a:pt x="7161" y="308502"/>
                    <a:pt x="8126" y="306284"/>
                    <a:pt x="9314" y="304510"/>
                  </a:cubicBezTo>
                  <a:cubicBezTo>
                    <a:pt x="10501" y="302662"/>
                    <a:pt x="12357" y="300592"/>
                    <a:pt x="14881" y="298226"/>
                  </a:cubicBezTo>
                  <a:lnTo>
                    <a:pt x="29577" y="293568"/>
                  </a:lnTo>
                  <a:lnTo>
                    <a:pt x="29948" y="291868"/>
                  </a:lnTo>
                  <a:lnTo>
                    <a:pt x="11763" y="288246"/>
                  </a:lnTo>
                  <a:cubicBezTo>
                    <a:pt x="10279" y="290020"/>
                    <a:pt x="8943" y="291868"/>
                    <a:pt x="7607" y="293790"/>
                  </a:cubicBezTo>
                  <a:cubicBezTo>
                    <a:pt x="6345" y="295712"/>
                    <a:pt x="5157" y="297930"/>
                    <a:pt x="4118" y="300444"/>
                  </a:cubicBezTo>
                  <a:cubicBezTo>
                    <a:pt x="3079" y="302957"/>
                    <a:pt x="2114" y="306136"/>
                    <a:pt x="1149" y="309907"/>
                  </a:cubicBezTo>
                  <a:cubicBezTo>
                    <a:pt x="-113" y="315155"/>
                    <a:pt x="-335" y="320330"/>
                    <a:pt x="481" y="325431"/>
                  </a:cubicBezTo>
                  <a:cubicBezTo>
                    <a:pt x="1298" y="330533"/>
                    <a:pt x="3005" y="335190"/>
                    <a:pt x="5603" y="339626"/>
                  </a:cubicBezTo>
                  <a:cubicBezTo>
                    <a:pt x="8200" y="343987"/>
                    <a:pt x="11615" y="347758"/>
                    <a:pt x="15771" y="350863"/>
                  </a:cubicBezTo>
                  <a:cubicBezTo>
                    <a:pt x="19928" y="353968"/>
                    <a:pt x="24752" y="356186"/>
                    <a:pt x="30245" y="357516"/>
                  </a:cubicBezTo>
                  <a:cubicBezTo>
                    <a:pt x="35218" y="358699"/>
                    <a:pt x="40043" y="358847"/>
                    <a:pt x="44719" y="358034"/>
                  </a:cubicBezTo>
                  <a:cubicBezTo>
                    <a:pt x="49395" y="357221"/>
                    <a:pt x="53626" y="355594"/>
                    <a:pt x="57485" y="353081"/>
                  </a:cubicBezTo>
                  <a:cubicBezTo>
                    <a:pt x="61345" y="350641"/>
                    <a:pt x="64685" y="347388"/>
                    <a:pt x="67431" y="343396"/>
                  </a:cubicBezTo>
                  <a:moveTo>
                    <a:pt x="128073" y="612420"/>
                  </a:moveTo>
                  <a:cubicBezTo>
                    <a:pt x="128592" y="614638"/>
                    <a:pt x="128963" y="616930"/>
                    <a:pt x="129186" y="619222"/>
                  </a:cubicBezTo>
                  <a:lnTo>
                    <a:pt x="114044" y="629793"/>
                  </a:lnTo>
                  <a:lnTo>
                    <a:pt x="113079" y="628315"/>
                  </a:lnTo>
                  <a:lnTo>
                    <a:pt x="119834" y="614490"/>
                  </a:lnTo>
                  <a:cubicBezTo>
                    <a:pt x="119834" y="611090"/>
                    <a:pt x="119611" y="608280"/>
                    <a:pt x="119091" y="606210"/>
                  </a:cubicBezTo>
                  <a:cubicBezTo>
                    <a:pt x="118572" y="604066"/>
                    <a:pt x="117607" y="601923"/>
                    <a:pt x="116122" y="599631"/>
                  </a:cubicBezTo>
                  <a:cubicBezTo>
                    <a:pt x="113153" y="595121"/>
                    <a:pt x="109442" y="591720"/>
                    <a:pt x="105063" y="589503"/>
                  </a:cubicBezTo>
                  <a:cubicBezTo>
                    <a:pt x="100684" y="587285"/>
                    <a:pt x="95933" y="586398"/>
                    <a:pt x="90886" y="586767"/>
                  </a:cubicBezTo>
                  <a:cubicBezTo>
                    <a:pt x="85839" y="587137"/>
                    <a:pt x="81014" y="588837"/>
                    <a:pt x="76264" y="591942"/>
                  </a:cubicBezTo>
                  <a:cubicBezTo>
                    <a:pt x="70252" y="595787"/>
                    <a:pt x="65873" y="600222"/>
                    <a:pt x="63052" y="605101"/>
                  </a:cubicBezTo>
                  <a:cubicBezTo>
                    <a:pt x="60232" y="609981"/>
                    <a:pt x="58821" y="614934"/>
                    <a:pt x="58970" y="620035"/>
                  </a:cubicBezTo>
                  <a:cubicBezTo>
                    <a:pt x="59044" y="625062"/>
                    <a:pt x="60603" y="629867"/>
                    <a:pt x="63497" y="634303"/>
                  </a:cubicBezTo>
                  <a:cubicBezTo>
                    <a:pt x="64685" y="636077"/>
                    <a:pt x="65947" y="637778"/>
                    <a:pt x="67283" y="639404"/>
                  </a:cubicBezTo>
                  <a:cubicBezTo>
                    <a:pt x="68619" y="641031"/>
                    <a:pt x="70178" y="642509"/>
                    <a:pt x="71959" y="643914"/>
                  </a:cubicBezTo>
                  <a:lnTo>
                    <a:pt x="87769" y="633638"/>
                  </a:lnTo>
                  <a:lnTo>
                    <a:pt x="86210" y="622992"/>
                  </a:lnTo>
                  <a:lnTo>
                    <a:pt x="87695" y="622031"/>
                  </a:lnTo>
                  <a:lnTo>
                    <a:pt x="103579" y="646279"/>
                  </a:lnTo>
                  <a:lnTo>
                    <a:pt x="102094" y="647241"/>
                  </a:lnTo>
                  <a:lnTo>
                    <a:pt x="93855" y="643470"/>
                  </a:lnTo>
                  <a:lnTo>
                    <a:pt x="79233" y="652933"/>
                  </a:lnTo>
                  <a:cubicBezTo>
                    <a:pt x="76412" y="652120"/>
                    <a:pt x="73592" y="650789"/>
                    <a:pt x="70771" y="649015"/>
                  </a:cubicBezTo>
                  <a:cubicBezTo>
                    <a:pt x="67951" y="647241"/>
                    <a:pt x="65279" y="645023"/>
                    <a:pt x="62829" y="642657"/>
                  </a:cubicBezTo>
                  <a:cubicBezTo>
                    <a:pt x="60306" y="640291"/>
                    <a:pt x="58228" y="637704"/>
                    <a:pt x="56520" y="635116"/>
                  </a:cubicBezTo>
                  <a:cubicBezTo>
                    <a:pt x="53626" y="630681"/>
                    <a:pt x="51696" y="626171"/>
                    <a:pt x="50731" y="621440"/>
                  </a:cubicBezTo>
                  <a:cubicBezTo>
                    <a:pt x="49766" y="616708"/>
                    <a:pt x="49692" y="612125"/>
                    <a:pt x="50582" y="607615"/>
                  </a:cubicBezTo>
                  <a:cubicBezTo>
                    <a:pt x="51473" y="603105"/>
                    <a:pt x="53180" y="598892"/>
                    <a:pt x="55778" y="594973"/>
                  </a:cubicBezTo>
                  <a:cubicBezTo>
                    <a:pt x="58376" y="591055"/>
                    <a:pt x="61865" y="587728"/>
                    <a:pt x="66170" y="584919"/>
                  </a:cubicBezTo>
                  <a:cubicBezTo>
                    <a:pt x="70920" y="581814"/>
                    <a:pt x="75819" y="579892"/>
                    <a:pt x="81014" y="579005"/>
                  </a:cubicBezTo>
                  <a:cubicBezTo>
                    <a:pt x="86136" y="578192"/>
                    <a:pt x="91257" y="578266"/>
                    <a:pt x="96230" y="579448"/>
                  </a:cubicBezTo>
                  <a:cubicBezTo>
                    <a:pt x="101203" y="580557"/>
                    <a:pt x="105805" y="582627"/>
                    <a:pt x="110036" y="585511"/>
                  </a:cubicBezTo>
                  <a:cubicBezTo>
                    <a:pt x="114267" y="588468"/>
                    <a:pt x="117904" y="592164"/>
                    <a:pt x="120873" y="596674"/>
                  </a:cubicBezTo>
                  <a:cubicBezTo>
                    <a:pt x="123025" y="599927"/>
                    <a:pt x="124658" y="602810"/>
                    <a:pt x="125697" y="605323"/>
                  </a:cubicBezTo>
                  <a:cubicBezTo>
                    <a:pt x="126811" y="607837"/>
                    <a:pt x="127627" y="610203"/>
                    <a:pt x="128147" y="612494"/>
                  </a:cubicBezTo>
                  <a:moveTo>
                    <a:pt x="602142" y="738763"/>
                  </a:moveTo>
                  <a:lnTo>
                    <a:pt x="602142" y="738763"/>
                  </a:lnTo>
                  <a:lnTo>
                    <a:pt x="594497" y="702834"/>
                  </a:lnTo>
                  <a:lnTo>
                    <a:pt x="613276" y="715328"/>
                  </a:lnTo>
                  <a:cubicBezTo>
                    <a:pt x="606967" y="723534"/>
                    <a:pt x="603775" y="731740"/>
                    <a:pt x="602142" y="738763"/>
                  </a:cubicBezTo>
                  <a:moveTo>
                    <a:pt x="651798" y="727526"/>
                  </a:moveTo>
                  <a:lnTo>
                    <a:pt x="625004" y="709858"/>
                  </a:lnTo>
                  <a:lnTo>
                    <a:pt x="625004" y="709858"/>
                  </a:lnTo>
                  <a:cubicBezTo>
                    <a:pt x="627379" y="707640"/>
                    <a:pt x="630051" y="705348"/>
                    <a:pt x="633094" y="703130"/>
                  </a:cubicBezTo>
                  <a:lnTo>
                    <a:pt x="628566" y="700173"/>
                  </a:lnTo>
                  <a:cubicBezTo>
                    <a:pt x="625597" y="702465"/>
                    <a:pt x="622999" y="704683"/>
                    <a:pt x="620624" y="706974"/>
                  </a:cubicBezTo>
                  <a:lnTo>
                    <a:pt x="620624" y="706974"/>
                  </a:lnTo>
                  <a:lnTo>
                    <a:pt x="590489" y="687162"/>
                  </a:lnTo>
                  <a:lnTo>
                    <a:pt x="585442" y="690562"/>
                  </a:lnTo>
                  <a:lnTo>
                    <a:pt x="600064" y="762716"/>
                  </a:lnTo>
                  <a:lnTo>
                    <a:pt x="596353" y="769591"/>
                  </a:lnTo>
                  <a:lnTo>
                    <a:pt x="597318" y="771070"/>
                  </a:lnTo>
                  <a:lnTo>
                    <a:pt x="617136" y="757689"/>
                  </a:lnTo>
                  <a:lnTo>
                    <a:pt x="616171" y="756211"/>
                  </a:lnTo>
                  <a:lnTo>
                    <a:pt x="606522" y="758280"/>
                  </a:lnTo>
                  <a:cubicBezTo>
                    <a:pt x="605779" y="754880"/>
                    <a:pt x="602811" y="736989"/>
                    <a:pt x="617507" y="717990"/>
                  </a:cubicBezTo>
                  <a:lnTo>
                    <a:pt x="641927" y="734254"/>
                  </a:lnTo>
                  <a:lnTo>
                    <a:pt x="636063" y="742903"/>
                  </a:lnTo>
                  <a:lnTo>
                    <a:pt x="637028" y="744382"/>
                  </a:lnTo>
                  <a:lnTo>
                    <a:pt x="661225" y="728044"/>
                  </a:lnTo>
                  <a:lnTo>
                    <a:pt x="660260" y="726565"/>
                  </a:lnTo>
                  <a:lnTo>
                    <a:pt x="651873" y="727379"/>
                  </a:lnTo>
                  <a:close/>
                  <a:moveTo>
                    <a:pt x="103207" y="181420"/>
                  </a:moveTo>
                  <a:lnTo>
                    <a:pt x="81386" y="175727"/>
                  </a:lnTo>
                  <a:lnTo>
                    <a:pt x="100313" y="207220"/>
                  </a:lnTo>
                  <a:lnTo>
                    <a:pt x="100313" y="207220"/>
                  </a:lnTo>
                  <a:cubicBezTo>
                    <a:pt x="99496" y="199976"/>
                    <a:pt x="99942" y="191252"/>
                    <a:pt x="103133" y="181420"/>
                  </a:cubicBezTo>
                  <a:moveTo>
                    <a:pt x="106176" y="230582"/>
                  </a:moveTo>
                  <a:lnTo>
                    <a:pt x="68767" y="167078"/>
                  </a:lnTo>
                  <a:lnTo>
                    <a:pt x="72404" y="162198"/>
                  </a:lnTo>
                  <a:lnTo>
                    <a:pt x="107364" y="171144"/>
                  </a:lnTo>
                  <a:lnTo>
                    <a:pt x="107364" y="171144"/>
                  </a:lnTo>
                  <a:cubicBezTo>
                    <a:pt x="108848" y="168186"/>
                    <a:pt x="110556" y="165229"/>
                    <a:pt x="112634" y="162124"/>
                  </a:cubicBezTo>
                  <a:lnTo>
                    <a:pt x="117904" y="163455"/>
                  </a:lnTo>
                  <a:cubicBezTo>
                    <a:pt x="115826" y="166486"/>
                    <a:pt x="113970" y="169517"/>
                    <a:pt x="112485" y="172400"/>
                  </a:cubicBezTo>
                  <a:lnTo>
                    <a:pt x="112485" y="172400"/>
                  </a:lnTo>
                  <a:lnTo>
                    <a:pt x="143585" y="180385"/>
                  </a:lnTo>
                  <a:lnTo>
                    <a:pt x="151230" y="176836"/>
                  </a:lnTo>
                  <a:lnTo>
                    <a:pt x="152641" y="177871"/>
                  </a:lnTo>
                  <a:lnTo>
                    <a:pt x="135050" y="201158"/>
                  </a:lnTo>
                  <a:lnTo>
                    <a:pt x="133639" y="200123"/>
                  </a:lnTo>
                  <a:lnTo>
                    <a:pt x="136386" y="190069"/>
                  </a:lnTo>
                  <a:lnTo>
                    <a:pt x="108032" y="182602"/>
                  </a:lnTo>
                  <a:lnTo>
                    <a:pt x="108032" y="182602"/>
                  </a:lnTo>
                  <a:cubicBezTo>
                    <a:pt x="100387" y="205298"/>
                    <a:pt x="108997" y="221267"/>
                    <a:pt x="110853" y="224224"/>
                  </a:cubicBezTo>
                  <a:lnTo>
                    <a:pt x="119314" y="219197"/>
                  </a:lnTo>
                  <a:lnTo>
                    <a:pt x="120724" y="220232"/>
                  </a:lnTo>
                  <a:lnTo>
                    <a:pt x="106325" y="239305"/>
                  </a:lnTo>
                  <a:lnTo>
                    <a:pt x="104915" y="238270"/>
                  </a:lnTo>
                  <a:lnTo>
                    <a:pt x="106176" y="230508"/>
                  </a:lnTo>
                  <a:close/>
                  <a:moveTo>
                    <a:pt x="641036" y="168408"/>
                  </a:moveTo>
                  <a:lnTo>
                    <a:pt x="638067" y="158650"/>
                  </a:lnTo>
                  <a:lnTo>
                    <a:pt x="681785" y="138393"/>
                  </a:lnTo>
                  <a:lnTo>
                    <a:pt x="682230" y="138911"/>
                  </a:lnTo>
                  <a:lnTo>
                    <a:pt x="655064" y="187999"/>
                  </a:lnTo>
                  <a:lnTo>
                    <a:pt x="658108" y="191474"/>
                  </a:lnTo>
                  <a:lnTo>
                    <a:pt x="710510" y="171291"/>
                  </a:lnTo>
                  <a:lnTo>
                    <a:pt x="710955" y="171809"/>
                  </a:lnTo>
                  <a:lnTo>
                    <a:pt x="684680" y="212248"/>
                  </a:lnTo>
                  <a:lnTo>
                    <a:pt x="675476" y="207886"/>
                  </a:lnTo>
                  <a:lnTo>
                    <a:pt x="674140" y="208995"/>
                  </a:lnTo>
                  <a:lnTo>
                    <a:pt x="693587" y="231247"/>
                  </a:lnTo>
                  <a:lnTo>
                    <a:pt x="694923" y="230138"/>
                  </a:lnTo>
                  <a:lnTo>
                    <a:pt x="692473" y="221193"/>
                  </a:lnTo>
                  <a:lnTo>
                    <a:pt x="729882" y="161829"/>
                  </a:lnTo>
                  <a:lnTo>
                    <a:pt x="726988" y="158502"/>
                  </a:lnTo>
                  <a:lnTo>
                    <a:pt x="674066" y="177871"/>
                  </a:lnTo>
                  <a:lnTo>
                    <a:pt x="673546" y="177280"/>
                  </a:lnTo>
                  <a:lnTo>
                    <a:pt x="700341" y="127970"/>
                  </a:lnTo>
                  <a:lnTo>
                    <a:pt x="697372" y="124569"/>
                  </a:lnTo>
                  <a:lnTo>
                    <a:pt x="632871" y="153105"/>
                  </a:lnTo>
                  <a:lnTo>
                    <a:pt x="625078" y="150148"/>
                  </a:lnTo>
                  <a:lnTo>
                    <a:pt x="623742" y="151331"/>
                  </a:lnTo>
                  <a:lnTo>
                    <a:pt x="639774" y="169739"/>
                  </a:lnTo>
                  <a:lnTo>
                    <a:pt x="641110" y="168556"/>
                  </a:lnTo>
                  <a:close/>
                  <a:moveTo>
                    <a:pt x="569113" y="116437"/>
                  </a:moveTo>
                  <a:lnTo>
                    <a:pt x="542912" y="103056"/>
                  </a:lnTo>
                  <a:lnTo>
                    <a:pt x="543728" y="101503"/>
                  </a:lnTo>
                  <a:lnTo>
                    <a:pt x="553748" y="101725"/>
                  </a:lnTo>
                  <a:lnTo>
                    <a:pt x="581360" y="48275"/>
                  </a:lnTo>
                  <a:lnTo>
                    <a:pt x="575348" y="40291"/>
                  </a:lnTo>
                  <a:lnTo>
                    <a:pt x="576164" y="38738"/>
                  </a:lnTo>
                  <a:lnTo>
                    <a:pt x="602291" y="52119"/>
                  </a:lnTo>
                  <a:lnTo>
                    <a:pt x="601475" y="53672"/>
                  </a:lnTo>
                  <a:lnTo>
                    <a:pt x="591528" y="53524"/>
                  </a:lnTo>
                  <a:lnTo>
                    <a:pt x="563917" y="106974"/>
                  </a:lnTo>
                  <a:lnTo>
                    <a:pt x="569855" y="114958"/>
                  </a:lnTo>
                  <a:lnTo>
                    <a:pt x="569039" y="116511"/>
                  </a:lnTo>
                  <a:close/>
                  <a:moveTo>
                    <a:pt x="478782" y="54781"/>
                  </a:moveTo>
                  <a:lnTo>
                    <a:pt x="477000" y="54559"/>
                  </a:lnTo>
                  <a:lnTo>
                    <a:pt x="466609" y="72154"/>
                  </a:lnTo>
                  <a:lnTo>
                    <a:pt x="440705" y="68605"/>
                  </a:lnTo>
                  <a:lnTo>
                    <a:pt x="449018" y="8945"/>
                  </a:lnTo>
                  <a:lnTo>
                    <a:pt x="459558" y="5988"/>
                  </a:lnTo>
                  <a:lnTo>
                    <a:pt x="459780" y="4214"/>
                  </a:lnTo>
                  <a:lnTo>
                    <a:pt x="429571" y="0"/>
                  </a:lnTo>
                  <a:lnTo>
                    <a:pt x="429349" y="1774"/>
                  </a:lnTo>
                  <a:lnTo>
                    <a:pt x="437587" y="7319"/>
                  </a:lnTo>
                  <a:lnTo>
                    <a:pt x="429274" y="66905"/>
                  </a:lnTo>
                  <a:lnTo>
                    <a:pt x="419848" y="70010"/>
                  </a:lnTo>
                  <a:lnTo>
                    <a:pt x="419625" y="71784"/>
                  </a:lnTo>
                  <a:lnTo>
                    <a:pt x="475293" y="79473"/>
                  </a:lnTo>
                  <a:lnTo>
                    <a:pt x="478708" y="54781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B7714148-697E-933B-034E-29CCF3BF7BEE}"/>
                </a:ext>
              </a:extLst>
            </p:cNvPr>
            <p:cNvSpPr/>
            <p:nvPr/>
          </p:nvSpPr>
          <p:spPr>
            <a:xfrm>
              <a:off x="1139771" y="1143024"/>
              <a:ext cx="259042" cy="239157"/>
            </a:xfrm>
            <a:custGeom>
              <a:avLst/>
              <a:gdLst>
                <a:gd name="connsiteX0" fmla="*/ 85432 w 259042"/>
                <a:gd name="connsiteY0" fmla="*/ 86792 h 239157"/>
                <a:gd name="connsiteX1" fmla="*/ 257855 w 259042"/>
                <a:gd name="connsiteY1" fmla="*/ 10572 h 239157"/>
                <a:gd name="connsiteX2" fmla="*/ 259042 w 259042"/>
                <a:gd name="connsiteY2" fmla="*/ 0 h 239157"/>
                <a:gd name="connsiteX3" fmla="*/ 0 w 259042"/>
                <a:gd name="connsiteY3" fmla="*/ 239157 h 239157"/>
                <a:gd name="connsiteX4" fmla="*/ 10614 w 259042"/>
                <a:gd name="connsiteY4" fmla="*/ 239157 h 239157"/>
                <a:gd name="connsiteX5" fmla="*/ 85432 w 259042"/>
                <a:gd name="connsiteY5" fmla="*/ 86866 h 239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9042" h="239157">
                  <a:moveTo>
                    <a:pt x="85432" y="86792"/>
                  </a:moveTo>
                  <a:cubicBezTo>
                    <a:pt x="131896" y="40513"/>
                    <a:pt x="192686" y="13751"/>
                    <a:pt x="257855" y="10572"/>
                  </a:cubicBezTo>
                  <a:cubicBezTo>
                    <a:pt x="258300" y="7393"/>
                    <a:pt x="258671" y="3918"/>
                    <a:pt x="259042" y="0"/>
                  </a:cubicBezTo>
                  <a:cubicBezTo>
                    <a:pt x="124771" y="5766"/>
                    <a:pt x="15661" y="108157"/>
                    <a:pt x="0" y="239157"/>
                  </a:cubicBezTo>
                  <a:lnTo>
                    <a:pt x="10614" y="239157"/>
                  </a:lnTo>
                  <a:cubicBezTo>
                    <a:pt x="17740" y="181641"/>
                    <a:pt x="43644" y="128487"/>
                    <a:pt x="85432" y="8686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83C9767A-1DF3-208B-F463-27CFC6F28DA6}"/>
                </a:ext>
              </a:extLst>
            </p:cNvPr>
            <p:cNvSpPr/>
            <p:nvPr/>
          </p:nvSpPr>
          <p:spPr>
            <a:xfrm>
              <a:off x="1137767" y="1394749"/>
              <a:ext cx="91073" cy="27501"/>
            </a:xfrm>
            <a:custGeom>
              <a:avLst/>
              <a:gdLst>
                <a:gd name="connsiteX0" fmla="*/ 91073 w 91073"/>
                <a:gd name="connsiteY0" fmla="*/ 0 h 27501"/>
                <a:gd name="connsiteX1" fmla="*/ 742 w 91073"/>
                <a:gd name="connsiteY1" fmla="*/ 0 h 27501"/>
                <a:gd name="connsiteX2" fmla="*/ 0 w 91073"/>
                <a:gd name="connsiteY2" fmla="*/ 19961 h 27501"/>
                <a:gd name="connsiteX3" fmla="*/ 74 w 91073"/>
                <a:gd name="connsiteY3" fmla="*/ 27501 h 27501"/>
                <a:gd name="connsiteX4" fmla="*/ 90999 w 91073"/>
                <a:gd name="connsiteY4" fmla="*/ 27501 h 27501"/>
                <a:gd name="connsiteX5" fmla="*/ 90999 w 91073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073" h="27501">
                  <a:moveTo>
                    <a:pt x="91073" y="0"/>
                  </a:moveTo>
                  <a:lnTo>
                    <a:pt x="742" y="0"/>
                  </a:lnTo>
                  <a:cubicBezTo>
                    <a:pt x="297" y="6580"/>
                    <a:pt x="0" y="13233"/>
                    <a:pt x="0" y="19961"/>
                  </a:cubicBezTo>
                  <a:cubicBezTo>
                    <a:pt x="0" y="22474"/>
                    <a:pt x="0" y="24988"/>
                    <a:pt x="74" y="27501"/>
                  </a:cubicBezTo>
                  <a:lnTo>
                    <a:pt x="90999" y="27501"/>
                  </a:lnTo>
                  <a:lnTo>
                    <a:pt x="90999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7A160B34-6549-BBF9-F123-97AC590C082E}"/>
                </a:ext>
              </a:extLst>
            </p:cNvPr>
            <p:cNvSpPr/>
            <p:nvPr/>
          </p:nvSpPr>
          <p:spPr>
            <a:xfrm>
              <a:off x="1360514" y="1142728"/>
              <a:ext cx="100796" cy="82725"/>
            </a:xfrm>
            <a:custGeom>
              <a:avLst/>
              <a:gdLst>
                <a:gd name="connsiteX0" fmla="*/ 0 w 100796"/>
                <a:gd name="connsiteY0" fmla="*/ 82726 h 82725"/>
                <a:gd name="connsiteX1" fmla="*/ 24791 w 100796"/>
                <a:gd name="connsiteY1" fmla="*/ 73706 h 82725"/>
                <a:gd name="connsiteX2" fmla="*/ 76006 w 100796"/>
                <a:gd name="connsiteY2" fmla="*/ 73706 h 82725"/>
                <a:gd name="connsiteX3" fmla="*/ 100796 w 100796"/>
                <a:gd name="connsiteY3" fmla="*/ 82726 h 82725"/>
                <a:gd name="connsiteX4" fmla="*/ 63684 w 100796"/>
                <a:gd name="connsiteY4" fmla="*/ 45096 h 82725"/>
                <a:gd name="connsiteX5" fmla="*/ 51289 w 100796"/>
                <a:gd name="connsiteY5" fmla="*/ 0 h 82725"/>
                <a:gd name="connsiteX6" fmla="*/ 50250 w 100796"/>
                <a:gd name="connsiteY6" fmla="*/ 0 h 82725"/>
                <a:gd name="connsiteX7" fmla="*/ 49508 w 100796"/>
                <a:gd name="connsiteY7" fmla="*/ 0 h 82725"/>
                <a:gd name="connsiteX8" fmla="*/ 37112 w 100796"/>
                <a:gd name="connsiteY8" fmla="*/ 45096 h 82725"/>
                <a:gd name="connsiteX9" fmla="*/ 0 w 100796"/>
                <a:gd name="connsiteY9" fmla="*/ 82726 h 8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0796" h="82725">
                  <a:moveTo>
                    <a:pt x="0" y="82726"/>
                  </a:moveTo>
                  <a:lnTo>
                    <a:pt x="24791" y="73706"/>
                  </a:lnTo>
                  <a:lnTo>
                    <a:pt x="76006" y="73706"/>
                  </a:lnTo>
                  <a:lnTo>
                    <a:pt x="100796" y="82726"/>
                  </a:lnTo>
                  <a:cubicBezTo>
                    <a:pt x="95601" y="59364"/>
                    <a:pt x="78455" y="58477"/>
                    <a:pt x="63684" y="45096"/>
                  </a:cubicBezTo>
                  <a:cubicBezTo>
                    <a:pt x="56113" y="38295"/>
                    <a:pt x="52773" y="17965"/>
                    <a:pt x="51289" y="0"/>
                  </a:cubicBezTo>
                  <a:cubicBezTo>
                    <a:pt x="50918" y="0"/>
                    <a:pt x="50621" y="0"/>
                    <a:pt x="50250" y="0"/>
                  </a:cubicBezTo>
                  <a:cubicBezTo>
                    <a:pt x="50027" y="0"/>
                    <a:pt x="49730" y="0"/>
                    <a:pt x="49508" y="0"/>
                  </a:cubicBezTo>
                  <a:cubicBezTo>
                    <a:pt x="48023" y="17965"/>
                    <a:pt x="44683" y="38221"/>
                    <a:pt x="37112" y="45096"/>
                  </a:cubicBezTo>
                  <a:cubicBezTo>
                    <a:pt x="22341" y="58477"/>
                    <a:pt x="5196" y="59364"/>
                    <a:pt x="0" y="8272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E5995B62-92AB-F15E-8E04-E64276AF4926}"/>
                </a:ext>
              </a:extLst>
            </p:cNvPr>
            <p:cNvSpPr/>
            <p:nvPr/>
          </p:nvSpPr>
          <p:spPr>
            <a:xfrm>
              <a:off x="1423011" y="1143024"/>
              <a:ext cx="258819" cy="239083"/>
            </a:xfrm>
            <a:custGeom>
              <a:avLst/>
              <a:gdLst>
                <a:gd name="connsiteX0" fmla="*/ 173388 w 258819"/>
                <a:gd name="connsiteY0" fmla="*/ 86792 h 239083"/>
                <a:gd name="connsiteX1" fmla="*/ 248206 w 258819"/>
                <a:gd name="connsiteY1" fmla="*/ 239083 h 239083"/>
                <a:gd name="connsiteX2" fmla="*/ 258820 w 258819"/>
                <a:gd name="connsiteY2" fmla="*/ 239083 h 239083"/>
                <a:gd name="connsiteX3" fmla="*/ 0 w 258819"/>
                <a:gd name="connsiteY3" fmla="*/ 0 h 239083"/>
                <a:gd name="connsiteX4" fmla="*/ 1188 w 258819"/>
                <a:gd name="connsiteY4" fmla="*/ 10572 h 239083"/>
                <a:gd name="connsiteX5" fmla="*/ 173313 w 258819"/>
                <a:gd name="connsiteY5" fmla="*/ 86792 h 239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8819" h="239083">
                  <a:moveTo>
                    <a:pt x="173388" y="86792"/>
                  </a:moveTo>
                  <a:cubicBezTo>
                    <a:pt x="215176" y="128413"/>
                    <a:pt x="241080" y="181567"/>
                    <a:pt x="248206" y="239083"/>
                  </a:cubicBezTo>
                  <a:lnTo>
                    <a:pt x="258820" y="239083"/>
                  </a:lnTo>
                  <a:cubicBezTo>
                    <a:pt x="243158" y="108231"/>
                    <a:pt x="134197" y="5914"/>
                    <a:pt x="0" y="0"/>
                  </a:cubicBezTo>
                  <a:cubicBezTo>
                    <a:pt x="371" y="3918"/>
                    <a:pt x="742" y="7467"/>
                    <a:pt x="1188" y="10572"/>
                  </a:cubicBezTo>
                  <a:cubicBezTo>
                    <a:pt x="66208" y="13825"/>
                    <a:pt x="126923" y="40587"/>
                    <a:pt x="173313" y="86792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C105A730-1C84-7D9A-AE8A-FBE8B9ECEBA0}"/>
                </a:ext>
              </a:extLst>
            </p:cNvPr>
            <p:cNvSpPr/>
            <p:nvPr/>
          </p:nvSpPr>
          <p:spPr>
            <a:xfrm>
              <a:off x="1288368" y="1387652"/>
              <a:ext cx="245162" cy="134475"/>
            </a:xfrm>
            <a:custGeom>
              <a:avLst/>
              <a:gdLst>
                <a:gd name="connsiteX0" fmla="*/ 185857 w 245162"/>
                <a:gd name="connsiteY0" fmla="*/ 64835 h 134475"/>
                <a:gd name="connsiteX1" fmla="*/ 194838 w 245162"/>
                <a:gd name="connsiteY1" fmla="*/ 52267 h 134475"/>
                <a:gd name="connsiteX2" fmla="*/ 196620 w 245162"/>
                <a:gd name="connsiteY2" fmla="*/ 51676 h 134475"/>
                <a:gd name="connsiteX3" fmla="*/ 198476 w 245162"/>
                <a:gd name="connsiteY3" fmla="*/ 52267 h 134475"/>
                <a:gd name="connsiteX4" fmla="*/ 207234 w 245162"/>
                <a:gd name="connsiteY4" fmla="*/ 64835 h 134475"/>
                <a:gd name="connsiteX5" fmla="*/ 207234 w 245162"/>
                <a:gd name="connsiteY5" fmla="*/ 118507 h 134475"/>
                <a:gd name="connsiteX6" fmla="*/ 185857 w 245162"/>
                <a:gd name="connsiteY6" fmla="*/ 118507 h 134475"/>
                <a:gd name="connsiteX7" fmla="*/ 185857 w 245162"/>
                <a:gd name="connsiteY7" fmla="*/ 64835 h 134475"/>
                <a:gd name="connsiteX8" fmla="*/ 148448 w 245162"/>
                <a:gd name="connsiteY8" fmla="*/ 119024 h 134475"/>
                <a:gd name="connsiteX9" fmla="*/ 96863 w 245162"/>
                <a:gd name="connsiteY9" fmla="*/ 119024 h 134475"/>
                <a:gd name="connsiteX10" fmla="*/ 96863 w 245162"/>
                <a:gd name="connsiteY10" fmla="*/ 62100 h 134475"/>
                <a:gd name="connsiteX11" fmla="*/ 121208 w 245162"/>
                <a:gd name="connsiteY11" fmla="*/ 27279 h 134475"/>
                <a:gd name="connsiteX12" fmla="*/ 122841 w 245162"/>
                <a:gd name="connsiteY12" fmla="*/ 26836 h 134475"/>
                <a:gd name="connsiteX13" fmla="*/ 124474 w 245162"/>
                <a:gd name="connsiteY13" fmla="*/ 27353 h 134475"/>
                <a:gd name="connsiteX14" fmla="*/ 148523 w 245162"/>
                <a:gd name="connsiteY14" fmla="*/ 62026 h 134475"/>
                <a:gd name="connsiteX15" fmla="*/ 148523 w 245162"/>
                <a:gd name="connsiteY15" fmla="*/ 118950 h 134475"/>
                <a:gd name="connsiteX16" fmla="*/ 59305 w 245162"/>
                <a:gd name="connsiteY16" fmla="*/ 118507 h 134475"/>
                <a:gd name="connsiteX17" fmla="*/ 37929 w 245162"/>
                <a:gd name="connsiteY17" fmla="*/ 118507 h 134475"/>
                <a:gd name="connsiteX18" fmla="*/ 37929 w 245162"/>
                <a:gd name="connsiteY18" fmla="*/ 64835 h 134475"/>
                <a:gd name="connsiteX19" fmla="*/ 46984 w 245162"/>
                <a:gd name="connsiteY19" fmla="*/ 52267 h 134475"/>
                <a:gd name="connsiteX20" fmla="*/ 48840 w 245162"/>
                <a:gd name="connsiteY20" fmla="*/ 51676 h 134475"/>
                <a:gd name="connsiteX21" fmla="*/ 50621 w 245162"/>
                <a:gd name="connsiteY21" fmla="*/ 52267 h 134475"/>
                <a:gd name="connsiteX22" fmla="*/ 59379 w 245162"/>
                <a:gd name="connsiteY22" fmla="*/ 64835 h 134475"/>
                <a:gd name="connsiteX23" fmla="*/ 59379 w 245162"/>
                <a:gd name="connsiteY23" fmla="*/ 118507 h 134475"/>
                <a:gd name="connsiteX24" fmla="*/ 122544 w 245162"/>
                <a:gd name="connsiteY24" fmla="*/ 0 h 134475"/>
                <a:gd name="connsiteX25" fmla="*/ 83651 w 245162"/>
                <a:gd name="connsiteY25" fmla="*/ 27132 h 134475"/>
                <a:gd name="connsiteX26" fmla="*/ 0 w 245162"/>
                <a:gd name="connsiteY26" fmla="*/ 27132 h 134475"/>
                <a:gd name="connsiteX27" fmla="*/ 0 w 245162"/>
                <a:gd name="connsiteY27" fmla="*/ 134475 h 134475"/>
                <a:gd name="connsiteX28" fmla="*/ 245163 w 245162"/>
                <a:gd name="connsiteY28" fmla="*/ 134475 h 134475"/>
                <a:gd name="connsiteX29" fmla="*/ 245163 w 245162"/>
                <a:gd name="connsiteY29" fmla="*/ 27132 h 134475"/>
                <a:gd name="connsiteX30" fmla="*/ 161586 w 245162"/>
                <a:gd name="connsiteY30" fmla="*/ 27132 h 134475"/>
                <a:gd name="connsiteX31" fmla="*/ 122544 w 245162"/>
                <a:gd name="connsiteY31" fmla="*/ 0 h 13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45162" h="134475">
                  <a:moveTo>
                    <a:pt x="185857" y="64835"/>
                  </a:moveTo>
                  <a:cubicBezTo>
                    <a:pt x="185857" y="57146"/>
                    <a:pt x="191721" y="53228"/>
                    <a:pt x="194838" y="52267"/>
                  </a:cubicBezTo>
                  <a:lnTo>
                    <a:pt x="196620" y="51676"/>
                  </a:lnTo>
                  <a:lnTo>
                    <a:pt x="198476" y="52267"/>
                  </a:lnTo>
                  <a:cubicBezTo>
                    <a:pt x="201741" y="53524"/>
                    <a:pt x="207234" y="57442"/>
                    <a:pt x="207234" y="64835"/>
                  </a:cubicBezTo>
                  <a:lnTo>
                    <a:pt x="207234" y="118507"/>
                  </a:lnTo>
                  <a:lnTo>
                    <a:pt x="185857" y="118507"/>
                  </a:lnTo>
                  <a:lnTo>
                    <a:pt x="185857" y="64835"/>
                  </a:lnTo>
                  <a:close/>
                  <a:moveTo>
                    <a:pt x="148448" y="119024"/>
                  </a:moveTo>
                  <a:lnTo>
                    <a:pt x="96863" y="119024"/>
                  </a:lnTo>
                  <a:lnTo>
                    <a:pt x="96863" y="62100"/>
                  </a:lnTo>
                  <a:cubicBezTo>
                    <a:pt x="96863" y="40513"/>
                    <a:pt x="112747" y="29941"/>
                    <a:pt x="121208" y="27279"/>
                  </a:cubicBezTo>
                  <a:lnTo>
                    <a:pt x="122841" y="26836"/>
                  </a:lnTo>
                  <a:lnTo>
                    <a:pt x="124474" y="27353"/>
                  </a:lnTo>
                  <a:cubicBezTo>
                    <a:pt x="125365" y="27649"/>
                    <a:pt x="148523" y="36447"/>
                    <a:pt x="148523" y="62026"/>
                  </a:cubicBezTo>
                  <a:lnTo>
                    <a:pt x="148523" y="118950"/>
                  </a:lnTo>
                  <a:close/>
                  <a:moveTo>
                    <a:pt x="59305" y="118507"/>
                  </a:moveTo>
                  <a:lnTo>
                    <a:pt x="37929" y="118507"/>
                  </a:lnTo>
                  <a:lnTo>
                    <a:pt x="37929" y="64835"/>
                  </a:lnTo>
                  <a:cubicBezTo>
                    <a:pt x="37929" y="57146"/>
                    <a:pt x="43867" y="53228"/>
                    <a:pt x="46984" y="52267"/>
                  </a:cubicBezTo>
                  <a:lnTo>
                    <a:pt x="48840" y="51676"/>
                  </a:lnTo>
                  <a:lnTo>
                    <a:pt x="50621" y="52267"/>
                  </a:lnTo>
                  <a:cubicBezTo>
                    <a:pt x="53887" y="53524"/>
                    <a:pt x="59379" y="57442"/>
                    <a:pt x="59379" y="64835"/>
                  </a:cubicBezTo>
                  <a:lnTo>
                    <a:pt x="59379" y="118507"/>
                  </a:lnTo>
                  <a:close/>
                  <a:moveTo>
                    <a:pt x="122544" y="0"/>
                  </a:moveTo>
                  <a:lnTo>
                    <a:pt x="83651" y="27132"/>
                  </a:lnTo>
                  <a:lnTo>
                    <a:pt x="0" y="27132"/>
                  </a:lnTo>
                  <a:lnTo>
                    <a:pt x="0" y="134475"/>
                  </a:lnTo>
                  <a:lnTo>
                    <a:pt x="245163" y="134475"/>
                  </a:lnTo>
                  <a:lnTo>
                    <a:pt x="245163" y="27132"/>
                  </a:lnTo>
                  <a:lnTo>
                    <a:pt x="161586" y="27132"/>
                  </a:lnTo>
                  <a:lnTo>
                    <a:pt x="122544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FD318E6B-EB1C-CCDC-E7D2-BCE5014E58E7}"/>
                </a:ext>
              </a:extLst>
            </p:cNvPr>
            <p:cNvSpPr/>
            <p:nvPr/>
          </p:nvSpPr>
          <p:spPr>
            <a:xfrm>
              <a:off x="1354947" y="1223532"/>
              <a:ext cx="111930" cy="140537"/>
            </a:xfrm>
            <a:custGeom>
              <a:avLst/>
              <a:gdLst>
                <a:gd name="connsiteX0" fmla="*/ 66876 w 111930"/>
                <a:gd name="connsiteY0" fmla="*/ 87457 h 140537"/>
                <a:gd name="connsiteX1" fmla="*/ 45128 w 111930"/>
                <a:gd name="connsiteY1" fmla="*/ 87457 h 140537"/>
                <a:gd name="connsiteX2" fmla="*/ 45128 w 111930"/>
                <a:gd name="connsiteY2" fmla="*/ 24322 h 140537"/>
                <a:gd name="connsiteX3" fmla="*/ 54258 w 111930"/>
                <a:gd name="connsiteY3" fmla="*/ 11533 h 140537"/>
                <a:gd name="connsiteX4" fmla="*/ 56113 w 111930"/>
                <a:gd name="connsiteY4" fmla="*/ 10941 h 140537"/>
                <a:gd name="connsiteX5" fmla="*/ 57969 w 111930"/>
                <a:gd name="connsiteY5" fmla="*/ 11533 h 140537"/>
                <a:gd name="connsiteX6" fmla="*/ 66876 w 111930"/>
                <a:gd name="connsiteY6" fmla="*/ 24248 h 140537"/>
                <a:gd name="connsiteX7" fmla="*/ 66876 w 111930"/>
                <a:gd name="connsiteY7" fmla="*/ 87383 h 140537"/>
                <a:gd name="connsiteX8" fmla="*/ 25830 w 111930"/>
                <a:gd name="connsiteY8" fmla="*/ 90636 h 140537"/>
                <a:gd name="connsiteX9" fmla="*/ 12915 w 111930"/>
                <a:gd name="connsiteY9" fmla="*/ 95293 h 140537"/>
                <a:gd name="connsiteX10" fmla="*/ 12915 w 111930"/>
                <a:gd name="connsiteY10" fmla="*/ 32233 h 140537"/>
                <a:gd name="connsiteX11" fmla="*/ 19447 w 111930"/>
                <a:gd name="connsiteY11" fmla="*/ 16486 h 140537"/>
                <a:gd name="connsiteX12" fmla="*/ 25830 w 111930"/>
                <a:gd name="connsiteY12" fmla="*/ 27575 h 140537"/>
                <a:gd name="connsiteX13" fmla="*/ 25830 w 111930"/>
                <a:gd name="connsiteY13" fmla="*/ 90636 h 140537"/>
                <a:gd name="connsiteX14" fmla="*/ 86100 w 111930"/>
                <a:gd name="connsiteY14" fmla="*/ 27575 h 140537"/>
                <a:gd name="connsiteX15" fmla="*/ 92483 w 111930"/>
                <a:gd name="connsiteY15" fmla="*/ 16486 h 140537"/>
                <a:gd name="connsiteX16" fmla="*/ 99015 w 111930"/>
                <a:gd name="connsiteY16" fmla="*/ 32233 h 140537"/>
                <a:gd name="connsiteX17" fmla="*/ 99015 w 111930"/>
                <a:gd name="connsiteY17" fmla="*/ 95293 h 140537"/>
                <a:gd name="connsiteX18" fmla="*/ 86100 w 111930"/>
                <a:gd name="connsiteY18" fmla="*/ 90636 h 140537"/>
                <a:gd name="connsiteX19" fmla="*/ 86100 w 111930"/>
                <a:gd name="connsiteY19" fmla="*/ 27575 h 140537"/>
                <a:gd name="connsiteX20" fmla="*/ 98644 w 111930"/>
                <a:gd name="connsiteY20" fmla="*/ 140537 h 140537"/>
                <a:gd name="connsiteX21" fmla="*/ 111930 w 111930"/>
                <a:gd name="connsiteY21" fmla="*/ 140537 h 140537"/>
                <a:gd name="connsiteX22" fmla="*/ 111930 w 111930"/>
                <a:gd name="connsiteY22" fmla="*/ 11015 h 140537"/>
                <a:gd name="connsiteX23" fmla="*/ 81572 w 111930"/>
                <a:gd name="connsiteY23" fmla="*/ 0 h 140537"/>
                <a:gd name="connsiteX24" fmla="*/ 30358 w 111930"/>
                <a:gd name="connsiteY24" fmla="*/ 0 h 140537"/>
                <a:gd name="connsiteX25" fmla="*/ 0 w 111930"/>
                <a:gd name="connsiteY25" fmla="*/ 11015 h 140537"/>
                <a:gd name="connsiteX26" fmla="*/ 0 w 111930"/>
                <a:gd name="connsiteY26" fmla="*/ 140537 h 140537"/>
                <a:gd name="connsiteX27" fmla="*/ 13360 w 111930"/>
                <a:gd name="connsiteY27" fmla="*/ 140537 h 140537"/>
                <a:gd name="connsiteX28" fmla="*/ 43050 w 111930"/>
                <a:gd name="connsiteY28" fmla="*/ 119837 h 140537"/>
                <a:gd name="connsiteX29" fmla="*/ 42085 w 111930"/>
                <a:gd name="connsiteY29" fmla="*/ 114810 h 140537"/>
                <a:gd name="connsiteX30" fmla="*/ 55891 w 111930"/>
                <a:gd name="connsiteY30" fmla="*/ 100986 h 140537"/>
                <a:gd name="connsiteX31" fmla="*/ 69696 w 111930"/>
                <a:gd name="connsiteY31" fmla="*/ 114810 h 140537"/>
                <a:gd name="connsiteX32" fmla="*/ 68732 w 111930"/>
                <a:gd name="connsiteY32" fmla="*/ 119837 h 140537"/>
                <a:gd name="connsiteX33" fmla="*/ 98496 w 111930"/>
                <a:gd name="connsiteY33" fmla="*/ 140537 h 140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1930" h="140537">
                  <a:moveTo>
                    <a:pt x="66876" y="87457"/>
                  </a:moveTo>
                  <a:lnTo>
                    <a:pt x="45128" y="87457"/>
                  </a:lnTo>
                  <a:lnTo>
                    <a:pt x="45128" y="24322"/>
                  </a:lnTo>
                  <a:cubicBezTo>
                    <a:pt x="45128" y="16486"/>
                    <a:pt x="51140" y="12494"/>
                    <a:pt x="54258" y="11533"/>
                  </a:cubicBezTo>
                  <a:lnTo>
                    <a:pt x="56113" y="10941"/>
                  </a:lnTo>
                  <a:lnTo>
                    <a:pt x="57969" y="11533"/>
                  </a:lnTo>
                  <a:cubicBezTo>
                    <a:pt x="61235" y="12790"/>
                    <a:pt x="66876" y="16856"/>
                    <a:pt x="66876" y="24248"/>
                  </a:cubicBezTo>
                  <a:lnTo>
                    <a:pt x="66876" y="87383"/>
                  </a:lnTo>
                  <a:close/>
                  <a:moveTo>
                    <a:pt x="25830" y="90636"/>
                  </a:moveTo>
                  <a:lnTo>
                    <a:pt x="12915" y="95293"/>
                  </a:lnTo>
                  <a:lnTo>
                    <a:pt x="12915" y="32233"/>
                  </a:lnTo>
                  <a:cubicBezTo>
                    <a:pt x="12915" y="19961"/>
                    <a:pt x="19447" y="16486"/>
                    <a:pt x="19447" y="16486"/>
                  </a:cubicBezTo>
                  <a:cubicBezTo>
                    <a:pt x="19447" y="16486"/>
                    <a:pt x="25830" y="20035"/>
                    <a:pt x="25830" y="27575"/>
                  </a:cubicBezTo>
                  <a:lnTo>
                    <a:pt x="25830" y="90636"/>
                  </a:lnTo>
                  <a:close/>
                  <a:moveTo>
                    <a:pt x="86100" y="27575"/>
                  </a:moveTo>
                  <a:cubicBezTo>
                    <a:pt x="86100" y="20108"/>
                    <a:pt x="92483" y="16486"/>
                    <a:pt x="92483" y="16486"/>
                  </a:cubicBezTo>
                  <a:cubicBezTo>
                    <a:pt x="92483" y="16486"/>
                    <a:pt x="99015" y="19961"/>
                    <a:pt x="99015" y="32233"/>
                  </a:cubicBezTo>
                  <a:lnTo>
                    <a:pt x="99015" y="95293"/>
                  </a:lnTo>
                  <a:lnTo>
                    <a:pt x="86100" y="90636"/>
                  </a:lnTo>
                  <a:lnTo>
                    <a:pt x="86100" y="27575"/>
                  </a:lnTo>
                  <a:close/>
                  <a:moveTo>
                    <a:pt x="98644" y="140537"/>
                  </a:moveTo>
                  <a:lnTo>
                    <a:pt x="111930" y="140537"/>
                  </a:lnTo>
                  <a:lnTo>
                    <a:pt x="111930" y="11015"/>
                  </a:lnTo>
                  <a:lnTo>
                    <a:pt x="81572" y="0"/>
                  </a:lnTo>
                  <a:lnTo>
                    <a:pt x="30358" y="0"/>
                  </a:lnTo>
                  <a:lnTo>
                    <a:pt x="0" y="11015"/>
                  </a:lnTo>
                  <a:lnTo>
                    <a:pt x="0" y="140537"/>
                  </a:lnTo>
                  <a:lnTo>
                    <a:pt x="13360" y="140537"/>
                  </a:lnTo>
                  <a:lnTo>
                    <a:pt x="43050" y="119837"/>
                  </a:lnTo>
                  <a:cubicBezTo>
                    <a:pt x="42456" y="118285"/>
                    <a:pt x="42085" y="116585"/>
                    <a:pt x="42085" y="114810"/>
                  </a:cubicBezTo>
                  <a:cubicBezTo>
                    <a:pt x="42085" y="107196"/>
                    <a:pt x="48320" y="100986"/>
                    <a:pt x="55891" y="100986"/>
                  </a:cubicBezTo>
                  <a:cubicBezTo>
                    <a:pt x="63462" y="100986"/>
                    <a:pt x="69696" y="107122"/>
                    <a:pt x="69696" y="114810"/>
                  </a:cubicBezTo>
                  <a:cubicBezTo>
                    <a:pt x="69696" y="116585"/>
                    <a:pt x="69400" y="118285"/>
                    <a:pt x="68732" y="119837"/>
                  </a:cubicBezTo>
                  <a:lnTo>
                    <a:pt x="98496" y="140537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F48BBAD0-723D-BE54-3C66-F4A3F460E03E}"/>
                </a:ext>
              </a:extLst>
            </p:cNvPr>
            <p:cNvSpPr/>
            <p:nvPr/>
          </p:nvSpPr>
          <p:spPr>
            <a:xfrm>
              <a:off x="1138584" y="1435262"/>
              <a:ext cx="90256" cy="67792"/>
            </a:xfrm>
            <a:custGeom>
              <a:avLst/>
              <a:gdLst>
                <a:gd name="connsiteX0" fmla="*/ 90257 w 90256"/>
                <a:gd name="connsiteY0" fmla="*/ 0 h 67792"/>
                <a:gd name="connsiteX1" fmla="*/ 0 w 90256"/>
                <a:gd name="connsiteY1" fmla="*/ 0 h 67792"/>
                <a:gd name="connsiteX2" fmla="*/ 13954 w 90256"/>
                <a:gd name="connsiteY2" fmla="*/ 67792 h 67792"/>
                <a:gd name="connsiteX3" fmla="*/ 90257 w 90256"/>
                <a:gd name="connsiteY3" fmla="*/ 67792 h 67792"/>
                <a:gd name="connsiteX4" fmla="*/ 90257 w 90256"/>
                <a:gd name="connsiteY4" fmla="*/ 0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90257" y="0"/>
                  </a:moveTo>
                  <a:lnTo>
                    <a:pt x="0" y="0"/>
                  </a:lnTo>
                  <a:cubicBezTo>
                    <a:pt x="1781" y="23583"/>
                    <a:pt x="6532" y="46279"/>
                    <a:pt x="13954" y="67792"/>
                  </a:cubicBezTo>
                  <a:lnTo>
                    <a:pt x="90257" y="67792"/>
                  </a:lnTo>
                  <a:lnTo>
                    <a:pt x="9025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8A0689F8-E4A6-9111-1163-FEC47A437913}"/>
                </a:ext>
              </a:extLst>
            </p:cNvPr>
            <p:cNvSpPr/>
            <p:nvPr/>
          </p:nvSpPr>
          <p:spPr>
            <a:xfrm>
              <a:off x="1288368" y="1348322"/>
              <a:ext cx="245162" cy="55002"/>
            </a:xfrm>
            <a:custGeom>
              <a:avLst/>
              <a:gdLst>
                <a:gd name="connsiteX0" fmla="*/ 245163 w 245162"/>
                <a:gd name="connsiteY0" fmla="*/ 27206 h 55002"/>
                <a:gd name="connsiteX1" fmla="*/ 161586 w 245162"/>
                <a:gd name="connsiteY1" fmla="*/ 27206 h 55002"/>
                <a:gd name="connsiteX2" fmla="*/ 122544 w 245162"/>
                <a:gd name="connsiteY2" fmla="*/ 0 h 55002"/>
                <a:gd name="connsiteX3" fmla="*/ 83651 w 245162"/>
                <a:gd name="connsiteY3" fmla="*/ 27206 h 55002"/>
                <a:gd name="connsiteX4" fmla="*/ 0 w 245162"/>
                <a:gd name="connsiteY4" fmla="*/ 27206 h 55002"/>
                <a:gd name="connsiteX5" fmla="*/ 0 w 245162"/>
                <a:gd name="connsiteY5" fmla="*/ 55002 h 55002"/>
                <a:gd name="connsiteX6" fmla="*/ 80014 w 245162"/>
                <a:gd name="connsiteY6" fmla="*/ 55002 h 55002"/>
                <a:gd name="connsiteX7" fmla="*/ 122544 w 245162"/>
                <a:gd name="connsiteY7" fmla="*/ 25283 h 55002"/>
                <a:gd name="connsiteX8" fmla="*/ 165223 w 245162"/>
                <a:gd name="connsiteY8" fmla="*/ 55002 h 55002"/>
                <a:gd name="connsiteX9" fmla="*/ 245163 w 245162"/>
                <a:gd name="connsiteY9" fmla="*/ 55002 h 55002"/>
                <a:gd name="connsiteX10" fmla="*/ 245163 w 245162"/>
                <a:gd name="connsiteY10" fmla="*/ 27206 h 5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5162" h="55002">
                  <a:moveTo>
                    <a:pt x="245163" y="27206"/>
                  </a:moveTo>
                  <a:lnTo>
                    <a:pt x="161586" y="27206"/>
                  </a:lnTo>
                  <a:lnTo>
                    <a:pt x="122544" y="0"/>
                  </a:lnTo>
                  <a:lnTo>
                    <a:pt x="83651" y="27206"/>
                  </a:lnTo>
                  <a:lnTo>
                    <a:pt x="0" y="27206"/>
                  </a:lnTo>
                  <a:lnTo>
                    <a:pt x="0" y="55002"/>
                  </a:lnTo>
                  <a:lnTo>
                    <a:pt x="80014" y="55002"/>
                  </a:lnTo>
                  <a:lnTo>
                    <a:pt x="122544" y="25283"/>
                  </a:lnTo>
                  <a:lnTo>
                    <a:pt x="165223" y="55002"/>
                  </a:lnTo>
                  <a:lnTo>
                    <a:pt x="245163" y="55002"/>
                  </a:lnTo>
                  <a:lnTo>
                    <a:pt x="245163" y="2720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FB120A61-AE7A-AB7C-0FBE-14AAF60BFC69}"/>
                </a:ext>
              </a:extLst>
            </p:cNvPr>
            <p:cNvSpPr/>
            <p:nvPr/>
          </p:nvSpPr>
          <p:spPr>
            <a:xfrm>
              <a:off x="1326965" y="1613798"/>
              <a:ext cx="169379" cy="72819"/>
            </a:xfrm>
            <a:custGeom>
              <a:avLst/>
              <a:gdLst>
                <a:gd name="connsiteX0" fmla="*/ 60938 w 169379"/>
                <a:gd name="connsiteY0" fmla="*/ 0 h 72819"/>
                <a:gd name="connsiteX1" fmla="*/ 0 w 169379"/>
                <a:gd name="connsiteY1" fmla="*/ 59734 h 72819"/>
                <a:gd name="connsiteX2" fmla="*/ 83799 w 169379"/>
                <a:gd name="connsiteY2" fmla="*/ 72819 h 72819"/>
                <a:gd name="connsiteX3" fmla="*/ 169380 w 169379"/>
                <a:gd name="connsiteY3" fmla="*/ 59216 h 72819"/>
                <a:gd name="connsiteX4" fmla="*/ 109035 w 169379"/>
                <a:gd name="connsiteY4" fmla="*/ 74 h 72819"/>
                <a:gd name="connsiteX5" fmla="*/ 61012 w 169379"/>
                <a:gd name="connsiteY5" fmla="*/ 74 h 72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9379" h="72819">
                  <a:moveTo>
                    <a:pt x="60938" y="0"/>
                  </a:moveTo>
                  <a:lnTo>
                    <a:pt x="0" y="59734"/>
                  </a:lnTo>
                  <a:cubicBezTo>
                    <a:pt x="26424" y="68236"/>
                    <a:pt x="54555" y="72819"/>
                    <a:pt x="83799" y="72819"/>
                  </a:cubicBezTo>
                  <a:cubicBezTo>
                    <a:pt x="113043" y="72819"/>
                    <a:pt x="142436" y="68014"/>
                    <a:pt x="169380" y="59216"/>
                  </a:cubicBezTo>
                  <a:lnTo>
                    <a:pt x="109035" y="74"/>
                  </a:lnTo>
                  <a:lnTo>
                    <a:pt x="61012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3F4C45FF-F951-468F-FCD1-FC5E1A58EDC8}"/>
                </a:ext>
              </a:extLst>
            </p:cNvPr>
            <p:cNvSpPr/>
            <p:nvPr/>
          </p:nvSpPr>
          <p:spPr>
            <a:xfrm>
              <a:off x="1452478" y="1613798"/>
              <a:ext cx="144217" cy="54632"/>
            </a:xfrm>
            <a:custGeom>
              <a:avLst/>
              <a:gdLst>
                <a:gd name="connsiteX0" fmla="*/ 56559 w 144217"/>
                <a:gd name="connsiteY0" fmla="*/ 54633 h 54632"/>
                <a:gd name="connsiteX1" fmla="*/ 144218 w 144217"/>
                <a:gd name="connsiteY1" fmla="*/ 0 h 54632"/>
                <a:gd name="connsiteX2" fmla="*/ 0 w 144217"/>
                <a:gd name="connsiteY2" fmla="*/ 0 h 54632"/>
                <a:gd name="connsiteX3" fmla="*/ 56559 w 144217"/>
                <a:gd name="connsiteY3" fmla="*/ 54633 h 54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4217" h="54632">
                  <a:moveTo>
                    <a:pt x="56559" y="54633"/>
                  </a:moveTo>
                  <a:cubicBezTo>
                    <a:pt x="89292" y="42065"/>
                    <a:pt x="118981" y="23361"/>
                    <a:pt x="144218" y="0"/>
                  </a:cubicBezTo>
                  <a:lnTo>
                    <a:pt x="0" y="0"/>
                  </a:lnTo>
                  <a:lnTo>
                    <a:pt x="56559" y="5463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390AB11D-4563-9AA7-D64B-4D3EFFB33B65}"/>
                </a:ext>
              </a:extLst>
            </p:cNvPr>
            <p:cNvSpPr/>
            <p:nvPr/>
          </p:nvSpPr>
          <p:spPr>
            <a:xfrm>
              <a:off x="1224906" y="1613798"/>
              <a:ext cx="146518" cy="55298"/>
            </a:xfrm>
            <a:custGeom>
              <a:avLst/>
              <a:gdLst>
                <a:gd name="connsiteX0" fmla="*/ 0 w 146518"/>
                <a:gd name="connsiteY0" fmla="*/ 0 h 55298"/>
                <a:gd name="connsiteX1" fmla="*/ 89292 w 146518"/>
                <a:gd name="connsiteY1" fmla="*/ 55298 h 55298"/>
                <a:gd name="connsiteX2" fmla="*/ 146519 w 146518"/>
                <a:gd name="connsiteY2" fmla="*/ 0 h 55298"/>
                <a:gd name="connsiteX3" fmla="*/ 0 w 146518"/>
                <a:gd name="connsiteY3" fmla="*/ 0 h 55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518" h="55298">
                  <a:moveTo>
                    <a:pt x="0" y="0"/>
                  </a:moveTo>
                  <a:cubicBezTo>
                    <a:pt x="25682" y="23805"/>
                    <a:pt x="55891" y="42657"/>
                    <a:pt x="89292" y="55298"/>
                  </a:cubicBezTo>
                  <a:lnTo>
                    <a:pt x="1465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E853E3CE-2EAE-A627-8160-93E197A2B358}"/>
                </a:ext>
              </a:extLst>
            </p:cNvPr>
            <p:cNvSpPr/>
            <p:nvPr/>
          </p:nvSpPr>
          <p:spPr>
            <a:xfrm>
              <a:off x="1592761" y="1394749"/>
              <a:ext cx="90998" cy="27501"/>
            </a:xfrm>
            <a:custGeom>
              <a:avLst/>
              <a:gdLst>
                <a:gd name="connsiteX0" fmla="*/ 90331 w 90998"/>
                <a:gd name="connsiteY0" fmla="*/ 0 h 27501"/>
                <a:gd name="connsiteX1" fmla="*/ 0 w 90998"/>
                <a:gd name="connsiteY1" fmla="*/ 0 h 27501"/>
                <a:gd name="connsiteX2" fmla="*/ 0 w 90998"/>
                <a:gd name="connsiteY2" fmla="*/ 27501 h 27501"/>
                <a:gd name="connsiteX3" fmla="*/ 90925 w 90998"/>
                <a:gd name="connsiteY3" fmla="*/ 27501 h 27501"/>
                <a:gd name="connsiteX4" fmla="*/ 90999 w 90998"/>
                <a:gd name="connsiteY4" fmla="*/ 19961 h 27501"/>
                <a:gd name="connsiteX5" fmla="*/ 90257 w 90998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998" h="27501">
                  <a:moveTo>
                    <a:pt x="90331" y="0"/>
                  </a:moveTo>
                  <a:lnTo>
                    <a:pt x="0" y="0"/>
                  </a:lnTo>
                  <a:lnTo>
                    <a:pt x="0" y="27501"/>
                  </a:lnTo>
                  <a:lnTo>
                    <a:pt x="90925" y="27501"/>
                  </a:lnTo>
                  <a:cubicBezTo>
                    <a:pt x="90925" y="24988"/>
                    <a:pt x="90999" y="22474"/>
                    <a:pt x="90999" y="19961"/>
                  </a:cubicBezTo>
                  <a:cubicBezTo>
                    <a:pt x="90999" y="13233"/>
                    <a:pt x="90776" y="6580"/>
                    <a:pt x="90257" y="0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D2AD3F53-447E-CD7B-B6D2-C0C9890C0EF7}"/>
                </a:ext>
              </a:extLst>
            </p:cNvPr>
            <p:cNvSpPr/>
            <p:nvPr/>
          </p:nvSpPr>
          <p:spPr>
            <a:xfrm>
              <a:off x="1156917" y="1514808"/>
              <a:ext cx="71923" cy="87013"/>
            </a:xfrm>
            <a:custGeom>
              <a:avLst/>
              <a:gdLst>
                <a:gd name="connsiteX0" fmla="*/ 71923 w 71923"/>
                <a:gd name="connsiteY0" fmla="*/ 86792 h 87013"/>
                <a:gd name="connsiteX1" fmla="*/ 71923 w 71923"/>
                <a:gd name="connsiteY1" fmla="*/ 86792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55817 w 71923"/>
                <a:gd name="connsiteY4" fmla="*/ 87013 h 87013"/>
                <a:gd name="connsiteX5" fmla="*/ 71923 w 71923"/>
                <a:gd name="connsiteY5" fmla="*/ 87013 h 87013"/>
                <a:gd name="connsiteX6" fmla="*/ 71923 w 71923"/>
                <a:gd name="connsiteY6" fmla="*/ 86792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923" h="87013">
                  <a:moveTo>
                    <a:pt x="71923" y="86792"/>
                  </a:moveTo>
                  <a:lnTo>
                    <a:pt x="71923" y="86792"/>
                  </a:lnTo>
                  <a:lnTo>
                    <a:pt x="71923" y="0"/>
                  </a:lnTo>
                  <a:lnTo>
                    <a:pt x="0" y="0"/>
                  </a:lnTo>
                  <a:cubicBezTo>
                    <a:pt x="12989" y="32528"/>
                    <a:pt x="32065" y="62026"/>
                    <a:pt x="55817" y="87013"/>
                  </a:cubicBezTo>
                  <a:lnTo>
                    <a:pt x="71923" y="87013"/>
                  </a:lnTo>
                  <a:lnTo>
                    <a:pt x="71923" y="86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8483F105-7FF8-6C48-53E0-3FAF1C2CBA6E}"/>
                </a:ext>
              </a:extLst>
            </p:cNvPr>
            <p:cNvSpPr/>
            <p:nvPr/>
          </p:nvSpPr>
          <p:spPr>
            <a:xfrm>
              <a:off x="1592761" y="1435262"/>
              <a:ext cx="90256" cy="67792"/>
            </a:xfrm>
            <a:custGeom>
              <a:avLst/>
              <a:gdLst>
                <a:gd name="connsiteX0" fmla="*/ 0 w 90256"/>
                <a:gd name="connsiteY0" fmla="*/ 67792 h 67792"/>
                <a:gd name="connsiteX1" fmla="*/ 76302 w 90256"/>
                <a:gd name="connsiteY1" fmla="*/ 67792 h 67792"/>
                <a:gd name="connsiteX2" fmla="*/ 90257 w 90256"/>
                <a:gd name="connsiteY2" fmla="*/ 0 h 67792"/>
                <a:gd name="connsiteX3" fmla="*/ 0 w 90256"/>
                <a:gd name="connsiteY3" fmla="*/ 0 h 67792"/>
                <a:gd name="connsiteX4" fmla="*/ 0 w 90256"/>
                <a:gd name="connsiteY4" fmla="*/ 67792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0" y="67792"/>
                  </a:moveTo>
                  <a:lnTo>
                    <a:pt x="76302" y="67792"/>
                  </a:lnTo>
                  <a:cubicBezTo>
                    <a:pt x="83725" y="46279"/>
                    <a:pt x="88549" y="23583"/>
                    <a:pt x="90257" y="0"/>
                  </a:cubicBezTo>
                  <a:lnTo>
                    <a:pt x="0" y="0"/>
                  </a:lnTo>
                  <a:lnTo>
                    <a:pt x="0" y="67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024512B4-A1CF-9ADE-0965-665F3238F207}"/>
                </a:ext>
              </a:extLst>
            </p:cNvPr>
            <p:cNvSpPr/>
            <p:nvPr/>
          </p:nvSpPr>
          <p:spPr>
            <a:xfrm>
              <a:off x="1592761" y="1514808"/>
              <a:ext cx="71923" cy="87013"/>
            </a:xfrm>
            <a:custGeom>
              <a:avLst/>
              <a:gdLst>
                <a:gd name="connsiteX0" fmla="*/ 0 w 71923"/>
                <a:gd name="connsiteY0" fmla="*/ 87013 h 87013"/>
                <a:gd name="connsiteX1" fmla="*/ 16107 w 71923"/>
                <a:gd name="connsiteY1" fmla="*/ 87013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0 w 71923"/>
                <a:gd name="connsiteY4" fmla="*/ 87013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923" h="87013">
                  <a:moveTo>
                    <a:pt x="0" y="87013"/>
                  </a:moveTo>
                  <a:lnTo>
                    <a:pt x="16107" y="87013"/>
                  </a:lnTo>
                  <a:cubicBezTo>
                    <a:pt x="39933" y="62026"/>
                    <a:pt x="59008" y="32602"/>
                    <a:pt x="71923" y="0"/>
                  </a:cubicBezTo>
                  <a:lnTo>
                    <a:pt x="0" y="0"/>
                  </a:lnTo>
                  <a:lnTo>
                    <a:pt x="0" y="8701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44411FA5-966A-3ED6-57F1-260C78639C91}"/>
                </a:ext>
              </a:extLst>
            </p:cNvPr>
            <p:cNvSpPr/>
            <p:nvPr/>
          </p:nvSpPr>
          <p:spPr>
            <a:xfrm>
              <a:off x="144075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713A7C9B-6279-BAB2-6E49-D3874A1A3CEB}"/>
                </a:ext>
              </a:extLst>
            </p:cNvPr>
            <p:cNvSpPr/>
            <p:nvPr/>
          </p:nvSpPr>
          <p:spPr>
            <a:xfrm>
              <a:off x="128770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A7CDF91B-A536-8418-8B89-59EB3A8A1BA3}"/>
                </a:ext>
              </a:extLst>
            </p:cNvPr>
            <p:cNvSpPr/>
            <p:nvPr/>
          </p:nvSpPr>
          <p:spPr>
            <a:xfrm>
              <a:off x="1287700" y="1534030"/>
              <a:ext cx="246498" cy="67644"/>
            </a:xfrm>
            <a:custGeom>
              <a:avLst/>
              <a:gdLst>
                <a:gd name="connsiteX0" fmla="*/ 93448 w 246498"/>
                <a:gd name="connsiteY0" fmla="*/ 46279 h 67644"/>
                <a:gd name="connsiteX1" fmla="*/ 111114 w 246498"/>
                <a:gd name="connsiteY1" fmla="*/ 20922 h 67644"/>
                <a:gd name="connsiteX2" fmla="*/ 113934 w 246498"/>
                <a:gd name="connsiteY2" fmla="*/ 19887 h 67644"/>
                <a:gd name="connsiteX3" fmla="*/ 132936 w 246498"/>
                <a:gd name="connsiteY3" fmla="*/ 19887 h 67644"/>
                <a:gd name="connsiteX4" fmla="*/ 135533 w 246498"/>
                <a:gd name="connsiteY4" fmla="*/ 20848 h 67644"/>
                <a:gd name="connsiteX5" fmla="*/ 153050 w 246498"/>
                <a:gd name="connsiteY5" fmla="*/ 46205 h 67644"/>
                <a:gd name="connsiteX6" fmla="*/ 153050 w 246498"/>
                <a:gd name="connsiteY6" fmla="*/ 67644 h 67644"/>
                <a:gd name="connsiteX7" fmla="*/ 246499 w 246498"/>
                <a:gd name="connsiteY7" fmla="*/ 67644 h 67644"/>
                <a:gd name="connsiteX8" fmla="*/ 246499 w 246498"/>
                <a:gd name="connsiteY8" fmla="*/ 0 h 67644"/>
                <a:gd name="connsiteX9" fmla="*/ 0 w 246498"/>
                <a:gd name="connsiteY9" fmla="*/ 0 h 67644"/>
                <a:gd name="connsiteX10" fmla="*/ 0 w 246498"/>
                <a:gd name="connsiteY10" fmla="*/ 67644 h 67644"/>
                <a:gd name="connsiteX11" fmla="*/ 93448 w 246498"/>
                <a:gd name="connsiteY11" fmla="*/ 67644 h 67644"/>
                <a:gd name="connsiteX12" fmla="*/ 93448 w 246498"/>
                <a:gd name="connsiteY12" fmla="*/ 46279 h 67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6498" h="67644">
                  <a:moveTo>
                    <a:pt x="93448" y="46279"/>
                  </a:moveTo>
                  <a:cubicBezTo>
                    <a:pt x="93448" y="34968"/>
                    <a:pt x="100500" y="24914"/>
                    <a:pt x="111114" y="20922"/>
                  </a:cubicBezTo>
                  <a:lnTo>
                    <a:pt x="113934" y="19887"/>
                  </a:lnTo>
                  <a:cubicBezTo>
                    <a:pt x="120021" y="17595"/>
                    <a:pt x="126775" y="17595"/>
                    <a:pt x="132936" y="19887"/>
                  </a:cubicBezTo>
                  <a:lnTo>
                    <a:pt x="135533" y="20848"/>
                  </a:lnTo>
                  <a:cubicBezTo>
                    <a:pt x="146073" y="24840"/>
                    <a:pt x="153050" y="34968"/>
                    <a:pt x="153050" y="46205"/>
                  </a:cubicBezTo>
                  <a:lnTo>
                    <a:pt x="153050" y="67644"/>
                  </a:lnTo>
                  <a:lnTo>
                    <a:pt x="246499" y="67644"/>
                  </a:lnTo>
                  <a:lnTo>
                    <a:pt x="246499" y="0"/>
                  </a:lnTo>
                  <a:lnTo>
                    <a:pt x="0" y="0"/>
                  </a:lnTo>
                  <a:lnTo>
                    <a:pt x="0" y="67644"/>
                  </a:lnTo>
                  <a:lnTo>
                    <a:pt x="93448" y="67644"/>
                  </a:lnTo>
                  <a:lnTo>
                    <a:pt x="93448" y="46279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E19AEFD3-887A-5101-07F7-5E39B4D1FAB8}"/>
                </a:ext>
              </a:extLst>
            </p:cNvPr>
            <p:cNvSpPr/>
            <p:nvPr/>
          </p:nvSpPr>
          <p:spPr>
            <a:xfrm>
              <a:off x="1242052" y="1331615"/>
              <a:ext cx="33252" cy="269985"/>
            </a:xfrm>
            <a:custGeom>
              <a:avLst/>
              <a:gdLst>
                <a:gd name="connsiteX0" fmla="*/ 22267 w 33252"/>
                <a:gd name="connsiteY0" fmla="*/ 0 h 269985"/>
                <a:gd name="connsiteX1" fmla="*/ 22267 w 33252"/>
                <a:gd name="connsiteY1" fmla="*/ 22548 h 269985"/>
                <a:gd name="connsiteX2" fmla="*/ 10985 w 33252"/>
                <a:gd name="connsiteY2" fmla="*/ 22548 h 269985"/>
                <a:gd name="connsiteX3" fmla="*/ 10985 w 33252"/>
                <a:gd name="connsiteY3" fmla="*/ 0 h 269985"/>
                <a:gd name="connsiteX4" fmla="*/ 0 w 33252"/>
                <a:gd name="connsiteY4" fmla="*/ 0 h 269985"/>
                <a:gd name="connsiteX5" fmla="*/ 0 w 33252"/>
                <a:gd name="connsiteY5" fmla="*/ 269985 h 269985"/>
                <a:gd name="connsiteX6" fmla="*/ 33252 w 33252"/>
                <a:gd name="connsiteY6" fmla="*/ 269985 h 269985"/>
                <a:gd name="connsiteX7" fmla="*/ 33252 w 33252"/>
                <a:gd name="connsiteY7" fmla="*/ 0 h 269985"/>
                <a:gd name="connsiteX8" fmla="*/ 22267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22267" y="0"/>
                  </a:move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lnTo>
                    <a:pt x="2226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id="{B8CE9188-B787-0121-4147-8B48890B9A51}"/>
                </a:ext>
              </a:extLst>
            </p:cNvPr>
            <p:cNvSpPr/>
            <p:nvPr/>
          </p:nvSpPr>
          <p:spPr>
            <a:xfrm>
              <a:off x="1546371" y="1331615"/>
              <a:ext cx="33252" cy="269985"/>
            </a:xfrm>
            <a:custGeom>
              <a:avLst/>
              <a:gdLst>
                <a:gd name="connsiteX0" fmla="*/ 33252 w 33252"/>
                <a:gd name="connsiteY0" fmla="*/ 0 h 269985"/>
                <a:gd name="connsiteX1" fmla="*/ 22267 w 33252"/>
                <a:gd name="connsiteY1" fmla="*/ 0 h 269985"/>
                <a:gd name="connsiteX2" fmla="*/ 22267 w 33252"/>
                <a:gd name="connsiteY2" fmla="*/ 22548 h 269985"/>
                <a:gd name="connsiteX3" fmla="*/ 10985 w 33252"/>
                <a:gd name="connsiteY3" fmla="*/ 22548 h 269985"/>
                <a:gd name="connsiteX4" fmla="*/ 10985 w 33252"/>
                <a:gd name="connsiteY4" fmla="*/ 0 h 269985"/>
                <a:gd name="connsiteX5" fmla="*/ 0 w 33252"/>
                <a:gd name="connsiteY5" fmla="*/ 0 h 269985"/>
                <a:gd name="connsiteX6" fmla="*/ 0 w 33252"/>
                <a:gd name="connsiteY6" fmla="*/ 269985 h 269985"/>
                <a:gd name="connsiteX7" fmla="*/ 33252 w 33252"/>
                <a:gd name="connsiteY7" fmla="*/ 269985 h 269985"/>
                <a:gd name="connsiteX8" fmla="*/ 33252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33252" y="0"/>
                  </a:moveTo>
                  <a:lnTo>
                    <a:pt x="22267" y="0"/>
                  </a:ln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id="{705DD5CF-2B99-2E21-5B81-86D17AD402CD}"/>
                </a:ext>
              </a:extLst>
            </p:cNvPr>
            <p:cNvSpPr/>
            <p:nvPr/>
          </p:nvSpPr>
          <p:spPr>
            <a:xfrm>
              <a:off x="1548895" y="1249776"/>
              <a:ext cx="32139" cy="48348"/>
            </a:xfrm>
            <a:custGeom>
              <a:avLst/>
              <a:gdLst>
                <a:gd name="connsiteX0" fmla="*/ 29987 w 32139"/>
                <a:gd name="connsiteY0" fmla="*/ 23953 h 48348"/>
                <a:gd name="connsiteX1" fmla="*/ 24568 w 32139"/>
                <a:gd name="connsiteY1" fmla="*/ 18334 h 48348"/>
                <a:gd name="connsiteX2" fmla="*/ 16775 w 32139"/>
                <a:gd name="connsiteY2" fmla="*/ 16264 h 48348"/>
                <a:gd name="connsiteX3" fmla="*/ 11802 w 32139"/>
                <a:gd name="connsiteY3" fmla="*/ 17151 h 48348"/>
                <a:gd name="connsiteX4" fmla="*/ 8090 w 32139"/>
                <a:gd name="connsiteY4" fmla="*/ 19443 h 48348"/>
                <a:gd name="connsiteX5" fmla="*/ 7794 w 32139"/>
                <a:gd name="connsiteY5" fmla="*/ 19443 h 48348"/>
                <a:gd name="connsiteX6" fmla="*/ 9352 w 32139"/>
                <a:gd name="connsiteY6" fmla="*/ 6136 h 48348"/>
                <a:gd name="connsiteX7" fmla="*/ 29690 w 32139"/>
                <a:gd name="connsiteY7" fmla="*/ 6136 h 48348"/>
                <a:gd name="connsiteX8" fmla="*/ 29690 w 32139"/>
                <a:gd name="connsiteY8" fmla="*/ 0 h 48348"/>
                <a:gd name="connsiteX9" fmla="*/ 3414 w 32139"/>
                <a:gd name="connsiteY9" fmla="*/ 0 h 48348"/>
                <a:gd name="connsiteX10" fmla="*/ 742 w 32139"/>
                <a:gd name="connsiteY10" fmla="*/ 24027 h 48348"/>
                <a:gd name="connsiteX11" fmla="*/ 7348 w 32139"/>
                <a:gd name="connsiteY11" fmla="*/ 24988 h 48348"/>
                <a:gd name="connsiteX12" fmla="*/ 10911 w 32139"/>
                <a:gd name="connsiteY12" fmla="*/ 23066 h 48348"/>
                <a:gd name="connsiteX13" fmla="*/ 15290 w 32139"/>
                <a:gd name="connsiteY13" fmla="*/ 22326 h 48348"/>
                <a:gd name="connsiteX14" fmla="*/ 20337 w 32139"/>
                <a:gd name="connsiteY14" fmla="*/ 23657 h 48348"/>
                <a:gd name="connsiteX15" fmla="*/ 23826 w 32139"/>
                <a:gd name="connsiteY15" fmla="*/ 27279 h 48348"/>
                <a:gd name="connsiteX16" fmla="*/ 25088 w 32139"/>
                <a:gd name="connsiteY16" fmla="*/ 32454 h 48348"/>
                <a:gd name="connsiteX17" fmla="*/ 23900 w 32139"/>
                <a:gd name="connsiteY17" fmla="*/ 37555 h 48348"/>
                <a:gd name="connsiteX18" fmla="*/ 20560 w 32139"/>
                <a:gd name="connsiteY18" fmla="*/ 41030 h 48348"/>
                <a:gd name="connsiteX19" fmla="*/ 15661 w 32139"/>
                <a:gd name="connsiteY19" fmla="*/ 42287 h 48348"/>
                <a:gd name="connsiteX20" fmla="*/ 9723 w 32139"/>
                <a:gd name="connsiteY20" fmla="*/ 40291 h 48348"/>
                <a:gd name="connsiteX21" fmla="*/ 6977 w 32139"/>
                <a:gd name="connsiteY21" fmla="*/ 35264 h 48348"/>
                <a:gd name="connsiteX22" fmla="*/ 0 w 32139"/>
                <a:gd name="connsiteY22" fmla="*/ 35264 h 48348"/>
                <a:gd name="connsiteX23" fmla="*/ 2227 w 32139"/>
                <a:gd name="connsiteY23" fmla="*/ 41991 h 48348"/>
                <a:gd name="connsiteX24" fmla="*/ 7794 w 32139"/>
                <a:gd name="connsiteY24" fmla="*/ 46649 h 48348"/>
                <a:gd name="connsiteX25" fmla="*/ 15661 w 32139"/>
                <a:gd name="connsiteY25" fmla="*/ 48349 h 48348"/>
                <a:gd name="connsiteX26" fmla="*/ 24197 w 32139"/>
                <a:gd name="connsiteY26" fmla="*/ 46279 h 48348"/>
                <a:gd name="connsiteX27" fmla="*/ 30061 w 32139"/>
                <a:gd name="connsiteY27" fmla="*/ 40587 h 48348"/>
                <a:gd name="connsiteX28" fmla="*/ 32139 w 32139"/>
                <a:gd name="connsiteY28" fmla="*/ 32307 h 48348"/>
                <a:gd name="connsiteX29" fmla="*/ 30209 w 32139"/>
                <a:gd name="connsiteY29" fmla="*/ 24101 h 48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2139" h="48348">
                  <a:moveTo>
                    <a:pt x="29987" y="23953"/>
                  </a:moveTo>
                  <a:cubicBezTo>
                    <a:pt x="28651" y="21587"/>
                    <a:pt x="26869" y="19665"/>
                    <a:pt x="24568" y="18334"/>
                  </a:cubicBezTo>
                  <a:cubicBezTo>
                    <a:pt x="22267" y="16930"/>
                    <a:pt x="19669" y="16264"/>
                    <a:pt x="16775" y="16264"/>
                  </a:cubicBezTo>
                  <a:cubicBezTo>
                    <a:pt x="14993" y="16264"/>
                    <a:pt x="13360" y="16560"/>
                    <a:pt x="11802" y="17151"/>
                  </a:cubicBezTo>
                  <a:cubicBezTo>
                    <a:pt x="10243" y="17743"/>
                    <a:pt x="8981" y="18482"/>
                    <a:pt x="8090" y="19443"/>
                  </a:cubicBezTo>
                  <a:lnTo>
                    <a:pt x="7794" y="19443"/>
                  </a:lnTo>
                  <a:lnTo>
                    <a:pt x="9352" y="6136"/>
                  </a:lnTo>
                  <a:lnTo>
                    <a:pt x="29690" y="6136"/>
                  </a:lnTo>
                  <a:lnTo>
                    <a:pt x="29690" y="0"/>
                  </a:lnTo>
                  <a:lnTo>
                    <a:pt x="3414" y="0"/>
                  </a:lnTo>
                  <a:lnTo>
                    <a:pt x="742" y="24027"/>
                  </a:lnTo>
                  <a:lnTo>
                    <a:pt x="7348" y="24988"/>
                  </a:lnTo>
                  <a:cubicBezTo>
                    <a:pt x="8239" y="24174"/>
                    <a:pt x="9426" y="23509"/>
                    <a:pt x="10911" y="23066"/>
                  </a:cubicBezTo>
                  <a:cubicBezTo>
                    <a:pt x="12395" y="22548"/>
                    <a:pt x="13806" y="22326"/>
                    <a:pt x="15290" y="22326"/>
                  </a:cubicBezTo>
                  <a:cubicBezTo>
                    <a:pt x="17220" y="22326"/>
                    <a:pt x="18853" y="22770"/>
                    <a:pt x="20337" y="23657"/>
                  </a:cubicBezTo>
                  <a:cubicBezTo>
                    <a:pt x="21822" y="24544"/>
                    <a:pt x="22935" y="25727"/>
                    <a:pt x="23826" y="27279"/>
                  </a:cubicBezTo>
                  <a:cubicBezTo>
                    <a:pt x="24642" y="28832"/>
                    <a:pt x="25088" y="30532"/>
                    <a:pt x="25088" y="32454"/>
                  </a:cubicBezTo>
                  <a:cubicBezTo>
                    <a:pt x="25088" y="34377"/>
                    <a:pt x="24717" y="36077"/>
                    <a:pt x="23900" y="37555"/>
                  </a:cubicBezTo>
                  <a:cubicBezTo>
                    <a:pt x="23084" y="39034"/>
                    <a:pt x="21970" y="40217"/>
                    <a:pt x="20560" y="41030"/>
                  </a:cubicBezTo>
                  <a:cubicBezTo>
                    <a:pt x="19150" y="41843"/>
                    <a:pt x="17517" y="42287"/>
                    <a:pt x="15661" y="42287"/>
                  </a:cubicBezTo>
                  <a:cubicBezTo>
                    <a:pt x="13360" y="42287"/>
                    <a:pt x="11356" y="41622"/>
                    <a:pt x="9723" y="40291"/>
                  </a:cubicBezTo>
                  <a:cubicBezTo>
                    <a:pt x="8090" y="38960"/>
                    <a:pt x="7126" y="37260"/>
                    <a:pt x="6977" y="35264"/>
                  </a:cubicBezTo>
                  <a:lnTo>
                    <a:pt x="0" y="35264"/>
                  </a:lnTo>
                  <a:cubicBezTo>
                    <a:pt x="74" y="37777"/>
                    <a:pt x="816" y="40069"/>
                    <a:pt x="2227" y="41991"/>
                  </a:cubicBezTo>
                  <a:cubicBezTo>
                    <a:pt x="3637" y="43987"/>
                    <a:pt x="5493" y="45540"/>
                    <a:pt x="7794" y="46649"/>
                  </a:cubicBezTo>
                  <a:cubicBezTo>
                    <a:pt x="10094" y="47758"/>
                    <a:pt x="12767" y="48349"/>
                    <a:pt x="15661" y="48349"/>
                  </a:cubicBezTo>
                  <a:cubicBezTo>
                    <a:pt x="18853" y="48349"/>
                    <a:pt x="21673" y="47684"/>
                    <a:pt x="24197" y="46279"/>
                  </a:cubicBezTo>
                  <a:cubicBezTo>
                    <a:pt x="26721" y="44874"/>
                    <a:pt x="28651" y="42952"/>
                    <a:pt x="30061" y="40587"/>
                  </a:cubicBezTo>
                  <a:cubicBezTo>
                    <a:pt x="31471" y="38147"/>
                    <a:pt x="32139" y="35412"/>
                    <a:pt x="32139" y="32307"/>
                  </a:cubicBezTo>
                  <a:cubicBezTo>
                    <a:pt x="32139" y="29202"/>
                    <a:pt x="31471" y="26466"/>
                    <a:pt x="30209" y="24101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 69">
              <a:extLst>
                <a:ext uri="{FF2B5EF4-FFF2-40B4-BE49-F238E27FC236}">
                  <a16:creationId xmlns:a16="http://schemas.microsoft.com/office/drawing/2014/main" id="{15262F47-EF9E-B52F-B434-E05980F207AD}"/>
                </a:ext>
              </a:extLst>
            </p:cNvPr>
            <p:cNvSpPr/>
            <p:nvPr/>
          </p:nvSpPr>
          <p:spPr>
            <a:xfrm>
              <a:off x="1504583" y="1249702"/>
              <a:ext cx="35924" cy="47683"/>
            </a:xfrm>
            <a:custGeom>
              <a:avLst/>
              <a:gdLst>
                <a:gd name="connsiteX0" fmla="*/ 22713 w 35924"/>
                <a:gd name="connsiteY0" fmla="*/ 32233 h 47683"/>
                <a:gd name="connsiteX1" fmla="*/ 7571 w 35924"/>
                <a:gd name="connsiteY1" fmla="*/ 32233 h 47683"/>
                <a:gd name="connsiteX2" fmla="*/ 7571 w 35924"/>
                <a:gd name="connsiteY2" fmla="*/ 31863 h 47683"/>
                <a:gd name="connsiteX3" fmla="*/ 22341 w 35924"/>
                <a:gd name="connsiteY3" fmla="*/ 8576 h 47683"/>
                <a:gd name="connsiteX4" fmla="*/ 22713 w 35924"/>
                <a:gd name="connsiteY4" fmla="*/ 8576 h 47683"/>
                <a:gd name="connsiteX5" fmla="*/ 22713 w 35924"/>
                <a:gd name="connsiteY5" fmla="*/ 32233 h 47683"/>
                <a:gd name="connsiteX6" fmla="*/ 29541 w 35924"/>
                <a:gd name="connsiteY6" fmla="*/ 0 h 47683"/>
                <a:gd name="connsiteX7" fmla="*/ 20634 w 35924"/>
                <a:gd name="connsiteY7" fmla="*/ 0 h 47683"/>
                <a:gd name="connsiteX8" fmla="*/ 0 w 35924"/>
                <a:gd name="connsiteY8" fmla="*/ 32528 h 47683"/>
                <a:gd name="connsiteX9" fmla="*/ 0 w 35924"/>
                <a:gd name="connsiteY9" fmla="*/ 38369 h 47683"/>
                <a:gd name="connsiteX10" fmla="*/ 22713 w 35924"/>
                <a:gd name="connsiteY10" fmla="*/ 38369 h 47683"/>
                <a:gd name="connsiteX11" fmla="*/ 22713 w 35924"/>
                <a:gd name="connsiteY11" fmla="*/ 47684 h 47683"/>
                <a:gd name="connsiteX12" fmla="*/ 29615 w 35924"/>
                <a:gd name="connsiteY12" fmla="*/ 47684 h 47683"/>
                <a:gd name="connsiteX13" fmla="*/ 29615 w 35924"/>
                <a:gd name="connsiteY13" fmla="*/ 38369 h 47683"/>
                <a:gd name="connsiteX14" fmla="*/ 35924 w 35924"/>
                <a:gd name="connsiteY14" fmla="*/ 38369 h 47683"/>
                <a:gd name="connsiteX15" fmla="*/ 35924 w 35924"/>
                <a:gd name="connsiteY15" fmla="*/ 32307 h 47683"/>
                <a:gd name="connsiteX16" fmla="*/ 29615 w 35924"/>
                <a:gd name="connsiteY16" fmla="*/ 32307 h 47683"/>
                <a:gd name="connsiteX17" fmla="*/ 29615 w 35924"/>
                <a:gd name="connsiteY17" fmla="*/ 74 h 4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924" h="47683">
                  <a:moveTo>
                    <a:pt x="22713" y="32233"/>
                  </a:moveTo>
                  <a:lnTo>
                    <a:pt x="7571" y="32233"/>
                  </a:lnTo>
                  <a:lnTo>
                    <a:pt x="7571" y="31863"/>
                  </a:lnTo>
                  <a:lnTo>
                    <a:pt x="22341" y="8576"/>
                  </a:lnTo>
                  <a:lnTo>
                    <a:pt x="22713" y="8576"/>
                  </a:lnTo>
                  <a:lnTo>
                    <a:pt x="22713" y="32233"/>
                  </a:lnTo>
                  <a:close/>
                  <a:moveTo>
                    <a:pt x="29541" y="0"/>
                  </a:moveTo>
                  <a:lnTo>
                    <a:pt x="20634" y="0"/>
                  </a:lnTo>
                  <a:lnTo>
                    <a:pt x="0" y="32528"/>
                  </a:lnTo>
                  <a:lnTo>
                    <a:pt x="0" y="38369"/>
                  </a:lnTo>
                  <a:lnTo>
                    <a:pt x="22713" y="38369"/>
                  </a:lnTo>
                  <a:lnTo>
                    <a:pt x="22713" y="47684"/>
                  </a:lnTo>
                  <a:lnTo>
                    <a:pt x="29615" y="47684"/>
                  </a:lnTo>
                  <a:lnTo>
                    <a:pt x="29615" y="38369"/>
                  </a:lnTo>
                  <a:lnTo>
                    <a:pt x="35924" y="38369"/>
                  </a:lnTo>
                  <a:lnTo>
                    <a:pt x="35924" y="32307"/>
                  </a:lnTo>
                  <a:lnTo>
                    <a:pt x="29615" y="32307"/>
                  </a:lnTo>
                  <a:lnTo>
                    <a:pt x="29615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6839923B-773E-9566-E7E6-C9FF58654C49}"/>
                </a:ext>
              </a:extLst>
            </p:cNvPr>
            <p:cNvSpPr/>
            <p:nvPr/>
          </p:nvSpPr>
          <p:spPr>
            <a:xfrm>
              <a:off x="1274488" y="1248741"/>
              <a:ext cx="34440" cy="49531"/>
            </a:xfrm>
            <a:custGeom>
              <a:avLst/>
              <a:gdLst>
                <a:gd name="connsiteX0" fmla="*/ 25978 w 34440"/>
                <a:gd name="connsiteY0" fmla="*/ 39847 h 49531"/>
                <a:gd name="connsiteX1" fmla="*/ 22564 w 34440"/>
                <a:gd name="connsiteY1" fmla="*/ 42657 h 49531"/>
                <a:gd name="connsiteX2" fmla="*/ 17368 w 34440"/>
                <a:gd name="connsiteY2" fmla="*/ 43692 h 49531"/>
                <a:gd name="connsiteX3" fmla="*/ 12099 w 34440"/>
                <a:gd name="connsiteY3" fmla="*/ 42657 h 49531"/>
                <a:gd name="connsiteX4" fmla="*/ 8684 w 34440"/>
                <a:gd name="connsiteY4" fmla="*/ 39847 h 49531"/>
                <a:gd name="connsiteX5" fmla="*/ 7497 w 34440"/>
                <a:gd name="connsiteY5" fmla="*/ 35633 h 49531"/>
                <a:gd name="connsiteX6" fmla="*/ 8758 w 34440"/>
                <a:gd name="connsiteY6" fmla="*/ 31198 h 49531"/>
                <a:gd name="connsiteX7" fmla="*/ 12247 w 34440"/>
                <a:gd name="connsiteY7" fmla="*/ 28167 h 49531"/>
                <a:gd name="connsiteX8" fmla="*/ 17294 w 34440"/>
                <a:gd name="connsiteY8" fmla="*/ 27058 h 49531"/>
                <a:gd name="connsiteX9" fmla="*/ 22341 w 34440"/>
                <a:gd name="connsiteY9" fmla="*/ 28167 h 49531"/>
                <a:gd name="connsiteX10" fmla="*/ 25830 w 34440"/>
                <a:gd name="connsiteY10" fmla="*/ 31198 h 49531"/>
                <a:gd name="connsiteX11" fmla="*/ 27166 w 34440"/>
                <a:gd name="connsiteY11" fmla="*/ 35633 h 49531"/>
                <a:gd name="connsiteX12" fmla="*/ 25904 w 34440"/>
                <a:gd name="connsiteY12" fmla="*/ 39847 h 49531"/>
                <a:gd name="connsiteX13" fmla="*/ 8981 w 34440"/>
                <a:gd name="connsiteY13" fmla="*/ 13529 h 49531"/>
                <a:gd name="connsiteX14" fmla="*/ 10020 w 34440"/>
                <a:gd name="connsiteY14" fmla="*/ 9611 h 49531"/>
                <a:gd name="connsiteX15" fmla="*/ 12915 w 34440"/>
                <a:gd name="connsiteY15" fmla="*/ 7023 h 49531"/>
                <a:gd name="connsiteX16" fmla="*/ 17294 w 34440"/>
                <a:gd name="connsiteY16" fmla="*/ 6062 h 49531"/>
                <a:gd name="connsiteX17" fmla="*/ 21599 w 34440"/>
                <a:gd name="connsiteY17" fmla="*/ 7023 h 49531"/>
                <a:gd name="connsiteX18" fmla="*/ 24494 w 34440"/>
                <a:gd name="connsiteY18" fmla="*/ 9611 h 49531"/>
                <a:gd name="connsiteX19" fmla="*/ 25533 w 34440"/>
                <a:gd name="connsiteY19" fmla="*/ 13529 h 49531"/>
                <a:gd name="connsiteX20" fmla="*/ 24420 w 34440"/>
                <a:gd name="connsiteY20" fmla="*/ 17521 h 49531"/>
                <a:gd name="connsiteX21" fmla="*/ 21451 w 34440"/>
                <a:gd name="connsiteY21" fmla="*/ 20182 h 49531"/>
                <a:gd name="connsiteX22" fmla="*/ 17146 w 34440"/>
                <a:gd name="connsiteY22" fmla="*/ 21143 h 49531"/>
                <a:gd name="connsiteX23" fmla="*/ 12841 w 34440"/>
                <a:gd name="connsiteY23" fmla="*/ 20182 h 49531"/>
                <a:gd name="connsiteX24" fmla="*/ 9872 w 34440"/>
                <a:gd name="connsiteY24" fmla="*/ 17521 h 49531"/>
                <a:gd name="connsiteX25" fmla="*/ 8833 w 34440"/>
                <a:gd name="connsiteY25" fmla="*/ 13529 h 49531"/>
                <a:gd name="connsiteX26" fmla="*/ 29541 w 34440"/>
                <a:gd name="connsiteY26" fmla="*/ 26097 h 49531"/>
                <a:gd name="connsiteX27" fmla="*/ 24642 w 34440"/>
                <a:gd name="connsiteY27" fmla="*/ 23879 h 49531"/>
                <a:gd name="connsiteX28" fmla="*/ 24642 w 34440"/>
                <a:gd name="connsiteY28" fmla="*/ 23583 h 49531"/>
                <a:gd name="connsiteX29" fmla="*/ 30358 w 34440"/>
                <a:gd name="connsiteY29" fmla="*/ 19739 h 49531"/>
                <a:gd name="connsiteX30" fmla="*/ 32584 w 34440"/>
                <a:gd name="connsiteY30" fmla="*/ 12864 h 49531"/>
                <a:gd name="connsiteX31" fmla="*/ 30580 w 34440"/>
                <a:gd name="connsiteY31" fmla="*/ 6284 h 49531"/>
                <a:gd name="connsiteX32" fmla="*/ 25088 w 34440"/>
                <a:gd name="connsiteY32" fmla="*/ 1700 h 49531"/>
                <a:gd name="connsiteX33" fmla="*/ 17220 w 34440"/>
                <a:gd name="connsiteY33" fmla="*/ 0 h 49531"/>
                <a:gd name="connsiteX34" fmla="*/ 9278 w 34440"/>
                <a:gd name="connsiteY34" fmla="*/ 1700 h 49531"/>
                <a:gd name="connsiteX35" fmla="*/ 3785 w 34440"/>
                <a:gd name="connsiteY35" fmla="*/ 6284 h 49531"/>
                <a:gd name="connsiteX36" fmla="*/ 1781 w 34440"/>
                <a:gd name="connsiteY36" fmla="*/ 12864 h 49531"/>
                <a:gd name="connsiteX37" fmla="*/ 3934 w 34440"/>
                <a:gd name="connsiteY37" fmla="*/ 19739 h 49531"/>
                <a:gd name="connsiteX38" fmla="*/ 9723 w 34440"/>
                <a:gd name="connsiteY38" fmla="*/ 23583 h 49531"/>
                <a:gd name="connsiteX39" fmla="*/ 9723 w 34440"/>
                <a:gd name="connsiteY39" fmla="*/ 23879 h 49531"/>
                <a:gd name="connsiteX40" fmla="*/ 4750 w 34440"/>
                <a:gd name="connsiteY40" fmla="*/ 26097 h 49531"/>
                <a:gd name="connsiteX41" fmla="*/ 1262 w 34440"/>
                <a:gd name="connsiteY41" fmla="*/ 30384 h 49531"/>
                <a:gd name="connsiteX42" fmla="*/ 0 w 34440"/>
                <a:gd name="connsiteY42" fmla="*/ 36003 h 49531"/>
                <a:gd name="connsiteX43" fmla="*/ 2152 w 34440"/>
                <a:gd name="connsiteY43" fmla="*/ 42952 h 49531"/>
                <a:gd name="connsiteX44" fmla="*/ 8239 w 34440"/>
                <a:gd name="connsiteY44" fmla="*/ 47758 h 49531"/>
                <a:gd name="connsiteX45" fmla="*/ 17220 w 34440"/>
                <a:gd name="connsiteY45" fmla="*/ 49532 h 49531"/>
                <a:gd name="connsiteX46" fmla="*/ 26127 w 34440"/>
                <a:gd name="connsiteY46" fmla="*/ 47758 h 49531"/>
                <a:gd name="connsiteX47" fmla="*/ 32213 w 34440"/>
                <a:gd name="connsiteY47" fmla="*/ 42952 h 49531"/>
                <a:gd name="connsiteX48" fmla="*/ 34440 w 34440"/>
                <a:gd name="connsiteY48" fmla="*/ 36003 h 49531"/>
                <a:gd name="connsiteX49" fmla="*/ 33104 w 34440"/>
                <a:gd name="connsiteY49" fmla="*/ 30384 h 49531"/>
                <a:gd name="connsiteX50" fmla="*/ 29615 w 34440"/>
                <a:gd name="connsiteY50" fmla="*/ 26097 h 49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34440" h="49531">
                  <a:moveTo>
                    <a:pt x="25978" y="39847"/>
                  </a:moveTo>
                  <a:cubicBezTo>
                    <a:pt x="25162" y="41030"/>
                    <a:pt x="24049" y="41991"/>
                    <a:pt x="22564" y="42657"/>
                  </a:cubicBezTo>
                  <a:cubicBezTo>
                    <a:pt x="21080" y="43322"/>
                    <a:pt x="19373" y="43692"/>
                    <a:pt x="17368" y="43692"/>
                  </a:cubicBezTo>
                  <a:cubicBezTo>
                    <a:pt x="15364" y="43692"/>
                    <a:pt x="13583" y="43396"/>
                    <a:pt x="12099" y="42657"/>
                  </a:cubicBezTo>
                  <a:cubicBezTo>
                    <a:pt x="10614" y="41991"/>
                    <a:pt x="9501" y="41030"/>
                    <a:pt x="8684" y="39847"/>
                  </a:cubicBezTo>
                  <a:cubicBezTo>
                    <a:pt x="7868" y="38664"/>
                    <a:pt x="7497" y="37260"/>
                    <a:pt x="7497" y="35633"/>
                  </a:cubicBezTo>
                  <a:cubicBezTo>
                    <a:pt x="7497" y="33933"/>
                    <a:pt x="7942" y="32454"/>
                    <a:pt x="8758" y="31198"/>
                  </a:cubicBezTo>
                  <a:cubicBezTo>
                    <a:pt x="9575" y="29941"/>
                    <a:pt x="10762" y="28906"/>
                    <a:pt x="12247" y="28167"/>
                  </a:cubicBezTo>
                  <a:cubicBezTo>
                    <a:pt x="13731" y="27427"/>
                    <a:pt x="15439" y="27058"/>
                    <a:pt x="17294" y="27058"/>
                  </a:cubicBezTo>
                  <a:cubicBezTo>
                    <a:pt x="19150" y="27058"/>
                    <a:pt x="20857" y="27427"/>
                    <a:pt x="22341" y="28167"/>
                  </a:cubicBezTo>
                  <a:cubicBezTo>
                    <a:pt x="23826" y="28906"/>
                    <a:pt x="24939" y="29941"/>
                    <a:pt x="25830" y="31198"/>
                  </a:cubicBezTo>
                  <a:cubicBezTo>
                    <a:pt x="26721" y="32454"/>
                    <a:pt x="27092" y="33933"/>
                    <a:pt x="27166" y="35633"/>
                  </a:cubicBezTo>
                  <a:cubicBezTo>
                    <a:pt x="27166" y="37260"/>
                    <a:pt x="26721" y="38664"/>
                    <a:pt x="25904" y="39847"/>
                  </a:cubicBezTo>
                  <a:moveTo>
                    <a:pt x="8981" y="13529"/>
                  </a:moveTo>
                  <a:cubicBezTo>
                    <a:pt x="8981" y="12050"/>
                    <a:pt x="9278" y="10720"/>
                    <a:pt x="10020" y="9611"/>
                  </a:cubicBezTo>
                  <a:cubicBezTo>
                    <a:pt x="10688" y="8502"/>
                    <a:pt x="11653" y="7615"/>
                    <a:pt x="12915" y="7023"/>
                  </a:cubicBezTo>
                  <a:cubicBezTo>
                    <a:pt x="14177" y="6432"/>
                    <a:pt x="15661" y="6062"/>
                    <a:pt x="17294" y="6062"/>
                  </a:cubicBezTo>
                  <a:cubicBezTo>
                    <a:pt x="18927" y="6062"/>
                    <a:pt x="20412" y="6358"/>
                    <a:pt x="21599" y="7023"/>
                  </a:cubicBezTo>
                  <a:cubicBezTo>
                    <a:pt x="22861" y="7615"/>
                    <a:pt x="23826" y="8502"/>
                    <a:pt x="24494" y="9611"/>
                  </a:cubicBezTo>
                  <a:cubicBezTo>
                    <a:pt x="25162" y="10720"/>
                    <a:pt x="25533" y="12050"/>
                    <a:pt x="25533" y="13529"/>
                  </a:cubicBezTo>
                  <a:cubicBezTo>
                    <a:pt x="25533" y="15081"/>
                    <a:pt x="25162" y="16412"/>
                    <a:pt x="24420" y="17521"/>
                  </a:cubicBezTo>
                  <a:cubicBezTo>
                    <a:pt x="23678" y="18630"/>
                    <a:pt x="22713" y="19591"/>
                    <a:pt x="21451" y="20182"/>
                  </a:cubicBezTo>
                  <a:cubicBezTo>
                    <a:pt x="20189" y="20848"/>
                    <a:pt x="18779" y="21143"/>
                    <a:pt x="17146" y="21143"/>
                  </a:cubicBezTo>
                  <a:cubicBezTo>
                    <a:pt x="15513" y="21143"/>
                    <a:pt x="14028" y="20848"/>
                    <a:pt x="12841" y="20182"/>
                  </a:cubicBezTo>
                  <a:cubicBezTo>
                    <a:pt x="11579" y="19517"/>
                    <a:pt x="10614" y="18630"/>
                    <a:pt x="9872" y="17521"/>
                  </a:cubicBezTo>
                  <a:cubicBezTo>
                    <a:pt x="9130" y="16412"/>
                    <a:pt x="8833" y="15007"/>
                    <a:pt x="8833" y="13529"/>
                  </a:cubicBezTo>
                  <a:moveTo>
                    <a:pt x="29541" y="26097"/>
                  </a:moveTo>
                  <a:cubicBezTo>
                    <a:pt x="28057" y="24914"/>
                    <a:pt x="26424" y="24248"/>
                    <a:pt x="24642" y="23879"/>
                  </a:cubicBezTo>
                  <a:lnTo>
                    <a:pt x="24642" y="23583"/>
                  </a:lnTo>
                  <a:cubicBezTo>
                    <a:pt x="27018" y="22992"/>
                    <a:pt x="28873" y="21735"/>
                    <a:pt x="30358" y="19739"/>
                  </a:cubicBezTo>
                  <a:cubicBezTo>
                    <a:pt x="31842" y="17743"/>
                    <a:pt x="32584" y="15451"/>
                    <a:pt x="32584" y="12864"/>
                  </a:cubicBezTo>
                  <a:cubicBezTo>
                    <a:pt x="32584" y="10424"/>
                    <a:pt x="31916" y="8206"/>
                    <a:pt x="30580" y="6284"/>
                  </a:cubicBezTo>
                  <a:cubicBezTo>
                    <a:pt x="29244" y="4362"/>
                    <a:pt x="27389" y="2809"/>
                    <a:pt x="25088" y="1700"/>
                  </a:cubicBezTo>
                  <a:cubicBezTo>
                    <a:pt x="22787" y="591"/>
                    <a:pt x="20115" y="0"/>
                    <a:pt x="17220" y="0"/>
                  </a:cubicBezTo>
                  <a:cubicBezTo>
                    <a:pt x="14325" y="0"/>
                    <a:pt x="11579" y="517"/>
                    <a:pt x="9278" y="1700"/>
                  </a:cubicBezTo>
                  <a:cubicBezTo>
                    <a:pt x="6977" y="2809"/>
                    <a:pt x="5121" y="4362"/>
                    <a:pt x="3785" y="6284"/>
                  </a:cubicBezTo>
                  <a:cubicBezTo>
                    <a:pt x="2449" y="8206"/>
                    <a:pt x="1781" y="10424"/>
                    <a:pt x="1781" y="12864"/>
                  </a:cubicBezTo>
                  <a:cubicBezTo>
                    <a:pt x="1781" y="15451"/>
                    <a:pt x="2449" y="17743"/>
                    <a:pt x="3934" y="19739"/>
                  </a:cubicBezTo>
                  <a:cubicBezTo>
                    <a:pt x="5344" y="21735"/>
                    <a:pt x="7274" y="22992"/>
                    <a:pt x="9723" y="23583"/>
                  </a:cubicBezTo>
                  <a:lnTo>
                    <a:pt x="9723" y="23879"/>
                  </a:lnTo>
                  <a:cubicBezTo>
                    <a:pt x="7868" y="24174"/>
                    <a:pt x="6235" y="24914"/>
                    <a:pt x="4750" y="26097"/>
                  </a:cubicBezTo>
                  <a:cubicBezTo>
                    <a:pt x="3266" y="27279"/>
                    <a:pt x="2078" y="28684"/>
                    <a:pt x="1262" y="30384"/>
                  </a:cubicBezTo>
                  <a:cubicBezTo>
                    <a:pt x="371" y="32085"/>
                    <a:pt x="0" y="34007"/>
                    <a:pt x="0" y="36003"/>
                  </a:cubicBezTo>
                  <a:cubicBezTo>
                    <a:pt x="0" y="38590"/>
                    <a:pt x="742" y="40956"/>
                    <a:pt x="2152" y="42952"/>
                  </a:cubicBezTo>
                  <a:cubicBezTo>
                    <a:pt x="3637" y="45022"/>
                    <a:pt x="5641" y="46575"/>
                    <a:pt x="8239" y="47758"/>
                  </a:cubicBezTo>
                  <a:cubicBezTo>
                    <a:pt x="10837" y="48940"/>
                    <a:pt x="13806" y="49532"/>
                    <a:pt x="17220" y="49532"/>
                  </a:cubicBezTo>
                  <a:cubicBezTo>
                    <a:pt x="20634" y="49532"/>
                    <a:pt x="23529" y="48940"/>
                    <a:pt x="26127" y="47758"/>
                  </a:cubicBezTo>
                  <a:cubicBezTo>
                    <a:pt x="28725" y="46575"/>
                    <a:pt x="30729" y="45022"/>
                    <a:pt x="32213" y="42952"/>
                  </a:cubicBezTo>
                  <a:cubicBezTo>
                    <a:pt x="33698" y="40882"/>
                    <a:pt x="34440" y="38590"/>
                    <a:pt x="34440" y="36003"/>
                  </a:cubicBezTo>
                  <a:cubicBezTo>
                    <a:pt x="34440" y="33933"/>
                    <a:pt x="33995" y="32085"/>
                    <a:pt x="33104" y="30384"/>
                  </a:cubicBezTo>
                  <a:cubicBezTo>
                    <a:pt x="32213" y="28684"/>
                    <a:pt x="31100" y="27206"/>
                    <a:pt x="29615" y="26097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 71">
              <a:extLst>
                <a:ext uri="{FF2B5EF4-FFF2-40B4-BE49-F238E27FC236}">
                  <a16:creationId xmlns:a16="http://schemas.microsoft.com/office/drawing/2014/main" id="{F6BC6FC1-6DBC-0D10-DFFB-FC1D14DA89B7}"/>
                </a:ext>
              </a:extLst>
            </p:cNvPr>
            <p:cNvSpPr/>
            <p:nvPr/>
          </p:nvSpPr>
          <p:spPr>
            <a:xfrm>
              <a:off x="1240716" y="1249554"/>
              <a:ext cx="19149" cy="48127"/>
            </a:xfrm>
            <a:custGeom>
              <a:avLst/>
              <a:gdLst>
                <a:gd name="connsiteX0" fmla="*/ 0 w 19149"/>
                <a:gd name="connsiteY0" fmla="*/ 7836 h 48127"/>
                <a:gd name="connsiteX1" fmla="*/ 0 w 19149"/>
                <a:gd name="connsiteY1" fmla="*/ 14786 h 48127"/>
                <a:gd name="connsiteX2" fmla="*/ 11579 w 19149"/>
                <a:gd name="connsiteY2" fmla="*/ 7245 h 48127"/>
                <a:gd name="connsiteX3" fmla="*/ 11876 w 19149"/>
                <a:gd name="connsiteY3" fmla="*/ 7245 h 48127"/>
                <a:gd name="connsiteX4" fmla="*/ 11876 w 19149"/>
                <a:gd name="connsiteY4" fmla="*/ 48127 h 48127"/>
                <a:gd name="connsiteX5" fmla="*/ 19150 w 19149"/>
                <a:gd name="connsiteY5" fmla="*/ 48127 h 48127"/>
                <a:gd name="connsiteX6" fmla="*/ 19150 w 19149"/>
                <a:gd name="connsiteY6" fmla="*/ 0 h 48127"/>
                <a:gd name="connsiteX7" fmla="*/ 12099 w 19149"/>
                <a:gd name="connsiteY7" fmla="*/ 0 h 48127"/>
                <a:gd name="connsiteX8" fmla="*/ 0 w 19149"/>
                <a:gd name="connsiteY8" fmla="*/ 7836 h 48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149" h="48127">
                  <a:moveTo>
                    <a:pt x="0" y="7836"/>
                  </a:moveTo>
                  <a:lnTo>
                    <a:pt x="0" y="14786"/>
                  </a:lnTo>
                  <a:lnTo>
                    <a:pt x="11579" y="7245"/>
                  </a:lnTo>
                  <a:lnTo>
                    <a:pt x="11876" y="7245"/>
                  </a:lnTo>
                  <a:lnTo>
                    <a:pt x="11876" y="48127"/>
                  </a:lnTo>
                  <a:lnTo>
                    <a:pt x="19150" y="48127"/>
                  </a:lnTo>
                  <a:lnTo>
                    <a:pt x="19150" y="0"/>
                  </a:lnTo>
                  <a:lnTo>
                    <a:pt x="12099" y="0"/>
                  </a:lnTo>
                  <a:lnTo>
                    <a:pt x="0" y="783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8118516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and Tab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C55B3056-791E-5C71-69DB-EDB4B516871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58216" y="942937"/>
            <a:ext cx="3785434" cy="936855"/>
          </a:xfrm>
          <a:prstGeom prst="rect">
            <a:avLst/>
          </a:prstGeom>
        </p:spPr>
      </p:pic>
      <p:sp>
        <p:nvSpPr>
          <p:cNvPr id="17" name="object 2">
            <a:extLst>
              <a:ext uri="{FF2B5EF4-FFF2-40B4-BE49-F238E27FC236}">
                <a16:creationId xmlns:a16="http://schemas.microsoft.com/office/drawing/2014/main" id="{BBBA1B77-52BC-3189-9D44-3FD2E311CDCD}"/>
              </a:ext>
            </a:extLst>
          </p:cNvPr>
          <p:cNvSpPr/>
          <p:nvPr userDrawn="1"/>
        </p:nvSpPr>
        <p:spPr>
          <a:xfrm>
            <a:off x="0" y="0"/>
            <a:ext cx="272415" cy="11308715"/>
          </a:xfrm>
          <a:custGeom>
            <a:avLst/>
            <a:gdLst/>
            <a:ahLst/>
            <a:cxnLst/>
            <a:rect l="l" t="t" r="r" b="b"/>
            <a:pathLst>
              <a:path w="272415" h="11308715">
                <a:moveTo>
                  <a:pt x="272243" y="0"/>
                </a:moveTo>
                <a:lnTo>
                  <a:pt x="0" y="0"/>
                </a:lnTo>
                <a:lnTo>
                  <a:pt x="0" y="11308556"/>
                </a:lnTo>
                <a:lnTo>
                  <a:pt x="272243" y="11308556"/>
                </a:lnTo>
                <a:lnTo>
                  <a:pt x="272243" y="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0EB4C5A-0D4C-317E-DBE5-B8B3C14669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7721" y="1034453"/>
            <a:ext cx="13690129" cy="10156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6600"/>
            </a:lvl1pPr>
          </a:lstStyle>
          <a:p>
            <a:r>
              <a:rPr lang="en-GB"/>
              <a:t>Title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99D5F4-1179-B337-5498-DDCCC03831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7722" y="2802659"/>
            <a:ext cx="18185928" cy="7472238"/>
          </a:xfrm>
          <a:prstGeom prst="rect">
            <a:avLst/>
          </a:prstGeom>
        </p:spPr>
        <p:txBody>
          <a:bodyPr/>
          <a:lstStyle>
            <a:lvl1pPr>
              <a:defRPr sz="3200" b="0" i="0">
                <a:latin typeface="Inter" panose="02000503000000020004" pitchFamily="2" charset="0"/>
                <a:ea typeface="Inter" panose="02000503000000020004" pitchFamily="2" charset="0"/>
              </a:defRPr>
            </a:lvl1pPr>
            <a:lvl2pPr>
              <a:defRPr sz="3200" b="0" i="0">
                <a:latin typeface="Inter" panose="02000503000000020004" pitchFamily="2" charset="0"/>
                <a:ea typeface="Inter" panose="02000503000000020004" pitchFamily="2" charset="0"/>
              </a:defRPr>
            </a:lvl2pPr>
            <a:lvl3pPr>
              <a:defRPr sz="3200" b="0" i="0">
                <a:latin typeface="Inter" panose="02000503000000020004" pitchFamily="2" charset="0"/>
                <a:ea typeface="Inter" panose="02000503000000020004" pitchFamily="2" charset="0"/>
              </a:defRPr>
            </a:lvl3pPr>
            <a:lvl4pPr>
              <a:defRPr sz="3200" b="0" i="0">
                <a:latin typeface="Inter" panose="02000503000000020004" pitchFamily="2" charset="0"/>
                <a:ea typeface="Inter" panose="02000503000000020004" pitchFamily="2" charset="0"/>
              </a:defRPr>
            </a:lvl4pPr>
            <a:lvl5pPr>
              <a:defRPr sz="3200" b="0" i="0">
                <a:latin typeface="Inter" panose="02000503000000020004" pitchFamily="2" charset="0"/>
                <a:ea typeface="Inter" panose="02000503000000020004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Slid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bject 10">
            <a:extLst>
              <a:ext uri="{FF2B5EF4-FFF2-40B4-BE49-F238E27FC236}">
                <a16:creationId xmlns:a16="http://schemas.microsoft.com/office/drawing/2014/main" id="{FACA2668-CF7B-F660-71BD-26C8FADA4FDB}"/>
              </a:ext>
            </a:extLst>
          </p:cNvPr>
          <p:cNvSpPr txBox="1"/>
          <p:nvPr userDrawn="1"/>
        </p:nvSpPr>
        <p:spPr>
          <a:xfrm>
            <a:off x="17486870" y="9771081"/>
            <a:ext cx="1679575" cy="6927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50"/>
              </a:lnSpc>
            </a:pPr>
            <a:r>
              <a:rPr sz="2700" spc="-10">
                <a:solidFill>
                  <a:srgbClr val="FFFFFF"/>
                </a:solidFill>
                <a:latin typeface="Spectral-Light"/>
                <a:cs typeface="Spectral-Light"/>
              </a:rPr>
              <a:t>University</a:t>
            </a:r>
            <a:endParaRPr sz="2700">
              <a:latin typeface="Spectral-Light"/>
              <a:cs typeface="Spectral-Light"/>
            </a:endParaRPr>
          </a:p>
          <a:p>
            <a:pPr marL="12700">
              <a:lnSpc>
                <a:spcPts val="2875"/>
              </a:lnSpc>
            </a:pPr>
            <a:r>
              <a:rPr sz="2700" i="1" spc="-55">
                <a:solidFill>
                  <a:srgbClr val="FFFFFF"/>
                </a:solidFill>
                <a:latin typeface="Spectral"/>
                <a:cs typeface="Spectral"/>
              </a:rPr>
              <a:t>of</a:t>
            </a:r>
            <a:r>
              <a:rPr sz="2700" spc="-55">
                <a:solidFill>
                  <a:srgbClr val="FFFFFF"/>
                </a:solidFill>
                <a:latin typeface="Spectral-Light"/>
                <a:cs typeface="Spectral-Light"/>
              </a:rPr>
              <a:t>Galway.ie</a:t>
            </a:r>
            <a:endParaRPr sz="2700">
              <a:latin typeface="Spectral-Light"/>
              <a:cs typeface="Spectral-Light"/>
            </a:endParaRPr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13F97722-3FB0-2EA8-A78E-F69F471EA82E}"/>
              </a:ext>
            </a:extLst>
          </p:cNvPr>
          <p:cNvSpPr/>
          <p:nvPr userDrawn="1"/>
        </p:nvSpPr>
        <p:spPr>
          <a:xfrm>
            <a:off x="19831856" y="0"/>
            <a:ext cx="272415" cy="11308715"/>
          </a:xfrm>
          <a:custGeom>
            <a:avLst/>
            <a:gdLst/>
            <a:ahLst/>
            <a:cxnLst/>
            <a:rect l="l" t="t" r="r" b="b"/>
            <a:pathLst>
              <a:path w="272415" h="11308715">
                <a:moveTo>
                  <a:pt x="272243" y="0"/>
                </a:moveTo>
                <a:lnTo>
                  <a:pt x="0" y="0"/>
                </a:lnTo>
                <a:lnTo>
                  <a:pt x="0" y="11308556"/>
                </a:lnTo>
                <a:lnTo>
                  <a:pt x="272243" y="11308556"/>
                </a:lnTo>
                <a:lnTo>
                  <a:pt x="272243" y="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B8453DB7-C68D-E5DA-9ADE-3C727E5804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7654" y="2802659"/>
            <a:ext cx="18105995" cy="5900016"/>
          </a:xfrm>
          <a:prstGeom prst="rect">
            <a:avLst/>
          </a:prstGeom>
        </p:spPr>
        <p:txBody>
          <a:bodyPr/>
          <a:lstStyle>
            <a:lvl1pPr>
              <a:defRPr sz="3200" b="0" i="0">
                <a:latin typeface="Inter" panose="02000503000000020004" pitchFamily="2" charset="0"/>
                <a:ea typeface="Inter" panose="02000503000000020004" pitchFamily="2" charset="0"/>
              </a:defRPr>
            </a:lvl1pPr>
            <a:lvl2pPr>
              <a:defRPr sz="2800" b="0" i="0">
                <a:latin typeface="Inter" panose="02000503000000020004" pitchFamily="2" charset="0"/>
                <a:ea typeface="Inter" panose="02000503000000020004" pitchFamily="2" charset="0"/>
              </a:defRPr>
            </a:lvl2pPr>
            <a:lvl3pPr>
              <a:defRPr sz="2400" b="0" i="0">
                <a:latin typeface="Inter" panose="02000503000000020004" pitchFamily="2" charset="0"/>
                <a:ea typeface="Inter" panose="02000503000000020004" pitchFamily="2" charset="0"/>
              </a:defRPr>
            </a:lvl3pPr>
            <a:lvl4pPr>
              <a:defRPr sz="2000" b="0" i="0">
                <a:latin typeface="Inter" panose="02000503000000020004" pitchFamily="2" charset="0"/>
                <a:ea typeface="Inter" panose="02000503000000020004" pitchFamily="2" charset="0"/>
              </a:defRPr>
            </a:lvl4pPr>
            <a:lvl5pPr>
              <a:defRPr sz="1800" b="0" i="0">
                <a:latin typeface="Inter" panose="02000503000000020004" pitchFamily="2" charset="0"/>
                <a:ea typeface="Inter" panose="02000503000000020004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666FC306-B4B3-F80E-CAC0-B419EBDE35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7721" y="1034453"/>
            <a:ext cx="15214129" cy="10156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6600"/>
            </a:lvl1pPr>
          </a:lstStyle>
          <a:p>
            <a:r>
              <a:rPr lang="en-GB"/>
              <a:t>Text only slide title maximum of 1 line</a:t>
            </a:r>
            <a:endParaRPr lang="en-US"/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F33BFA81-BBF6-D360-CA26-023D5E01D5AE}"/>
              </a:ext>
            </a:extLst>
          </p:cNvPr>
          <p:cNvGrpSpPr/>
          <p:nvPr userDrawn="1"/>
        </p:nvGrpSpPr>
        <p:grpSpPr>
          <a:xfrm>
            <a:off x="942530" y="9445907"/>
            <a:ext cx="3788430" cy="932658"/>
            <a:chOff x="942530" y="948344"/>
            <a:chExt cx="3788430" cy="932658"/>
          </a:xfrm>
        </p:grpSpPr>
        <p:sp>
          <p:nvSpPr>
            <p:cNvPr id="73" name="Freeform 72">
              <a:extLst>
                <a:ext uri="{FF2B5EF4-FFF2-40B4-BE49-F238E27FC236}">
                  <a16:creationId xmlns:a16="http://schemas.microsoft.com/office/drawing/2014/main" id="{4115BBFB-485E-9749-7BAC-5FA2135EA710}"/>
                </a:ext>
              </a:extLst>
            </p:cNvPr>
            <p:cNvSpPr/>
            <p:nvPr/>
          </p:nvSpPr>
          <p:spPr>
            <a:xfrm>
              <a:off x="4469469" y="1185459"/>
              <a:ext cx="135459" cy="127969"/>
            </a:xfrm>
            <a:custGeom>
              <a:avLst/>
              <a:gdLst>
                <a:gd name="connsiteX0" fmla="*/ 135459 w 135459"/>
                <a:gd name="connsiteY0" fmla="*/ 3105 h 127969"/>
                <a:gd name="connsiteX1" fmla="*/ 135459 w 135459"/>
                <a:gd name="connsiteY1" fmla="*/ 0 h 127969"/>
                <a:gd name="connsiteX2" fmla="*/ 83873 w 135459"/>
                <a:gd name="connsiteY2" fmla="*/ 0 h 127969"/>
                <a:gd name="connsiteX3" fmla="*/ 83873 w 135459"/>
                <a:gd name="connsiteY3" fmla="*/ 3105 h 127969"/>
                <a:gd name="connsiteX4" fmla="*/ 99460 w 135459"/>
                <a:gd name="connsiteY4" fmla="*/ 10867 h 127969"/>
                <a:gd name="connsiteX5" fmla="*/ 99460 w 135459"/>
                <a:gd name="connsiteY5" fmla="*/ 56333 h 127969"/>
                <a:gd name="connsiteX6" fmla="*/ 89811 w 135459"/>
                <a:gd name="connsiteY6" fmla="*/ 59216 h 127969"/>
                <a:gd name="connsiteX7" fmla="*/ 49285 w 135459"/>
                <a:gd name="connsiteY7" fmla="*/ 83095 h 127969"/>
                <a:gd name="connsiteX8" fmla="*/ 36221 w 135459"/>
                <a:gd name="connsiteY8" fmla="*/ 97807 h 127969"/>
                <a:gd name="connsiteX9" fmla="*/ 36221 w 135459"/>
                <a:gd name="connsiteY9" fmla="*/ 10867 h 127969"/>
                <a:gd name="connsiteX10" fmla="*/ 51586 w 135459"/>
                <a:gd name="connsiteY10" fmla="*/ 3105 h 127969"/>
                <a:gd name="connsiteX11" fmla="*/ 51586 w 135459"/>
                <a:gd name="connsiteY11" fmla="*/ 0 h 127969"/>
                <a:gd name="connsiteX12" fmla="*/ 0 w 135459"/>
                <a:gd name="connsiteY12" fmla="*/ 0 h 127969"/>
                <a:gd name="connsiteX13" fmla="*/ 0 w 135459"/>
                <a:gd name="connsiteY13" fmla="*/ 3105 h 127969"/>
                <a:gd name="connsiteX14" fmla="*/ 15735 w 135459"/>
                <a:gd name="connsiteY14" fmla="*/ 10867 h 127969"/>
                <a:gd name="connsiteX15" fmla="*/ 15735 w 135459"/>
                <a:gd name="connsiteY15" fmla="*/ 117102 h 127969"/>
                <a:gd name="connsiteX16" fmla="*/ 0 w 135459"/>
                <a:gd name="connsiteY16" fmla="*/ 124865 h 127969"/>
                <a:gd name="connsiteX17" fmla="*/ 0 w 135459"/>
                <a:gd name="connsiteY17" fmla="*/ 127970 h 127969"/>
                <a:gd name="connsiteX18" fmla="*/ 51586 w 135459"/>
                <a:gd name="connsiteY18" fmla="*/ 127970 h 127969"/>
                <a:gd name="connsiteX19" fmla="*/ 51586 w 135459"/>
                <a:gd name="connsiteY19" fmla="*/ 124865 h 127969"/>
                <a:gd name="connsiteX20" fmla="*/ 36221 w 135459"/>
                <a:gd name="connsiteY20" fmla="*/ 117102 h 127969"/>
                <a:gd name="connsiteX21" fmla="*/ 36221 w 135459"/>
                <a:gd name="connsiteY21" fmla="*/ 115771 h 127969"/>
                <a:gd name="connsiteX22" fmla="*/ 93226 w 135459"/>
                <a:gd name="connsiteY22" fmla="*/ 67644 h 127969"/>
                <a:gd name="connsiteX23" fmla="*/ 99460 w 135459"/>
                <a:gd name="connsiteY23" fmla="*/ 65870 h 127969"/>
                <a:gd name="connsiteX24" fmla="*/ 99460 w 135459"/>
                <a:gd name="connsiteY24" fmla="*/ 117102 h 127969"/>
                <a:gd name="connsiteX25" fmla="*/ 83873 w 135459"/>
                <a:gd name="connsiteY25" fmla="*/ 124865 h 127969"/>
                <a:gd name="connsiteX26" fmla="*/ 83873 w 135459"/>
                <a:gd name="connsiteY26" fmla="*/ 127970 h 127969"/>
                <a:gd name="connsiteX27" fmla="*/ 135459 w 135459"/>
                <a:gd name="connsiteY27" fmla="*/ 127970 h 127969"/>
                <a:gd name="connsiteX28" fmla="*/ 135459 w 135459"/>
                <a:gd name="connsiteY28" fmla="*/ 124865 h 127969"/>
                <a:gd name="connsiteX29" fmla="*/ 119723 w 135459"/>
                <a:gd name="connsiteY29" fmla="*/ 117102 h 127969"/>
                <a:gd name="connsiteX30" fmla="*/ 119723 w 135459"/>
                <a:gd name="connsiteY30" fmla="*/ 62026 h 127969"/>
                <a:gd name="connsiteX31" fmla="*/ 131822 w 135459"/>
                <a:gd name="connsiteY31" fmla="*/ 61065 h 127969"/>
                <a:gd name="connsiteX32" fmla="*/ 128037 w 135459"/>
                <a:gd name="connsiteY32" fmla="*/ 52045 h 127969"/>
                <a:gd name="connsiteX33" fmla="*/ 119649 w 135459"/>
                <a:gd name="connsiteY33" fmla="*/ 52785 h 127969"/>
                <a:gd name="connsiteX34" fmla="*/ 119649 w 135459"/>
                <a:gd name="connsiteY34" fmla="*/ 10941 h 127969"/>
                <a:gd name="connsiteX35" fmla="*/ 135385 w 135459"/>
                <a:gd name="connsiteY35" fmla="*/ 3179 h 127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35459" h="127969">
                  <a:moveTo>
                    <a:pt x="135459" y="3105"/>
                  </a:moveTo>
                  <a:lnTo>
                    <a:pt x="135459" y="0"/>
                  </a:lnTo>
                  <a:lnTo>
                    <a:pt x="83873" y="0"/>
                  </a:lnTo>
                  <a:lnTo>
                    <a:pt x="83873" y="3105"/>
                  </a:lnTo>
                  <a:lnTo>
                    <a:pt x="99460" y="10867"/>
                  </a:lnTo>
                  <a:lnTo>
                    <a:pt x="99460" y="56333"/>
                  </a:lnTo>
                  <a:cubicBezTo>
                    <a:pt x="96120" y="57220"/>
                    <a:pt x="92854" y="58181"/>
                    <a:pt x="89811" y="59216"/>
                  </a:cubicBezTo>
                  <a:cubicBezTo>
                    <a:pt x="71997" y="65205"/>
                    <a:pt x="58860" y="74150"/>
                    <a:pt x="49285" y="83095"/>
                  </a:cubicBezTo>
                  <a:cubicBezTo>
                    <a:pt x="43792" y="88196"/>
                    <a:pt x="39561" y="93297"/>
                    <a:pt x="36221" y="97807"/>
                  </a:cubicBezTo>
                  <a:lnTo>
                    <a:pt x="36221" y="10867"/>
                  </a:lnTo>
                  <a:lnTo>
                    <a:pt x="51586" y="3105"/>
                  </a:lnTo>
                  <a:lnTo>
                    <a:pt x="51586" y="0"/>
                  </a:lnTo>
                  <a:lnTo>
                    <a:pt x="0" y="0"/>
                  </a:lnTo>
                  <a:lnTo>
                    <a:pt x="0" y="3105"/>
                  </a:lnTo>
                  <a:lnTo>
                    <a:pt x="15735" y="10867"/>
                  </a:lnTo>
                  <a:lnTo>
                    <a:pt x="15735" y="117102"/>
                  </a:lnTo>
                  <a:lnTo>
                    <a:pt x="0" y="124865"/>
                  </a:lnTo>
                  <a:lnTo>
                    <a:pt x="0" y="127970"/>
                  </a:lnTo>
                  <a:lnTo>
                    <a:pt x="51586" y="127970"/>
                  </a:lnTo>
                  <a:lnTo>
                    <a:pt x="51586" y="124865"/>
                  </a:lnTo>
                  <a:lnTo>
                    <a:pt x="36221" y="117102"/>
                  </a:lnTo>
                  <a:lnTo>
                    <a:pt x="36221" y="115771"/>
                  </a:lnTo>
                  <a:cubicBezTo>
                    <a:pt x="39487" y="108157"/>
                    <a:pt x="53887" y="80582"/>
                    <a:pt x="93226" y="67644"/>
                  </a:cubicBezTo>
                  <a:cubicBezTo>
                    <a:pt x="95230" y="66979"/>
                    <a:pt x="97308" y="66461"/>
                    <a:pt x="99460" y="65870"/>
                  </a:cubicBezTo>
                  <a:lnTo>
                    <a:pt x="99460" y="117102"/>
                  </a:lnTo>
                  <a:lnTo>
                    <a:pt x="83873" y="124865"/>
                  </a:lnTo>
                  <a:lnTo>
                    <a:pt x="83873" y="127970"/>
                  </a:lnTo>
                  <a:lnTo>
                    <a:pt x="135459" y="127970"/>
                  </a:lnTo>
                  <a:lnTo>
                    <a:pt x="135459" y="124865"/>
                  </a:lnTo>
                  <a:lnTo>
                    <a:pt x="119723" y="117102"/>
                  </a:lnTo>
                  <a:lnTo>
                    <a:pt x="119723" y="62026"/>
                  </a:lnTo>
                  <a:cubicBezTo>
                    <a:pt x="123583" y="61582"/>
                    <a:pt x="127591" y="61212"/>
                    <a:pt x="131822" y="61065"/>
                  </a:cubicBezTo>
                  <a:lnTo>
                    <a:pt x="128037" y="52045"/>
                  </a:lnTo>
                  <a:cubicBezTo>
                    <a:pt x="125142" y="52267"/>
                    <a:pt x="122396" y="52489"/>
                    <a:pt x="119649" y="52785"/>
                  </a:cubicBezTo>
                  <a:lnTo>
                    <a:pt x="119649" y="10941"/>
                  </a:lnTo>
                  <a:lnTo>
                    <a:pt x="135385" y="3179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 73">
              <a:extLst>
                <a:ext uri="{FF2B5EF4-FFF2-40B4-BE49-F238E27FC236}">
                  <a16:creationId xmlns:a16="http://schemas.microsoft.com/office/drawing/2014/main" id="{192D61A7-1DFF-76D9-CD2F-7853FE1ACEA1}"/>
                </a:ext>
              </a:extLst>
            </p:cNvPr>
            <p:cNvSpPr/>
            <p:nvPr/>
          </p:nvSpPr>
          <p:spPr>
            <a:xfrm>
              <a:off x="3867807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 74">
              <a:extLst>
                <a:ext uri="{FF2B5EF4-FFF2-40B4-BE49-F238E27FC236}">
                  <a16:creationId xmlns:a16="http://schemas.microsoft.com/office/drawing/2014/main" id="{64E16C9F-13DF-47E4-4556-46603B104B73}"/>
                </a:ext>
              </a:extLst>
            </p:cNvPr>
            <p:cNvSpPr/>
            <p:nvPr/>
          </p:nvSpPr>
          <p:spPr>
            <a:xfrm>
              <a:off x="4195953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6FBBD0D2-B8DE-CC2B-94E7-CC5BCC728044}"/>
                </a:ext>
              </a:extLst>
            </p:cNvPr>
            <p:cNvSpPr/>
            <p:nvPr/>
          </p:nvSpPr>
          <p:spPr>
            <a:xfrm>
              <a:off x="3953017" y="1185459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 76">
              <a:extLst>
                <a:ext uri="{FF2B5EF4-FFF2-40B4-BE49-F238E27FC236}">
                  <a16:creationId xmlns:a16="http://schemas.microsoft.com/office/drawing/2014/main" id="{F2887422-868B-60D1-6B64-C777CC081F33}"/>
                </a:ext>
              </a:extLst>
            </p:cNvPr>
            <p:cNvSpPr/>
            <p:nvPr/>
          </p:nvSpPr>
          <p:spPr>
            <a:xfrm>
              <a:off x="4081276" y="1185459"/>
              <a:ext cx="99312" cy="128043"/>
            </a:xfrm>
            <a:custGeom>
              <a:avLst/>
              <a:gdLst>
                <a:gd name="connsiteX0" fmla="*/ 0 w 99312"/>
                <a:gd name="connsiteY0" fmla="*/ 128043 h 128043"/>
                <a:gd name="connsiteX1" fmla="*/ 0 w 99312"/>
                <a:gd name="connsiteY1" fmla="*/ 124938 h 128043"/>
                <a:gd name="connsiteX2" fmla="*/ 15735 w 99312"/>
                <a:gd name="connsiteY2" fmla="*/ 117176 h 128043"/>
                <a:gd name="connsiteX3" fmla="*/ 15735 w 99312"/>
                <a:gd name="connsiteY3" fmla="*/ 10867 h 128043"/>
                <a:gd name="connsiteX4" fmla="*/ 0 w 99312"/>
                <a:gd name="connsiteY4" fmla="*/ 3105 h 128043"/>
                <a:gd name="connsiteX5" fmla="*/ 0 w 99312"/>
                <a:gd name="connsiteY5" fmla="*/ 0 h 128043"/>
                <a:gd name="connsiteX6" fmla="*/ 53961 w 99312"/>
                <a:gd name="connsiteY6" fmla="*/ 0 h 128043"/>
                <a:gd name="connsiteX7" fmla="*/ 53961 w 99312"/>
                <a:gd name="connsiteY7" fmla="*/ 3105 h 128043"/>
                <a:gd name="connsiteX8" fmla="*/ 36221 w 99312"/>
                <a:gd name="connsiteY8" fmla="*/ 10867 h 128043"/>
                <a:gd name="connsiteX9" fmla="*/ 36221 w 99312"/>
                <a:gd name="connsiteY9" fmla="*/ 117398 h 128043"/>
                <a:gd name="connsiteX10" fmla="*/ 82389 w 99312"/>
                <a:gd name="connsiteY10" fmla="*/ 117398 h 128043"/>
                <a:gd name="connsiteX11" fmla="*/ 96194 w 99312"/>
                <a:gd name="connsiteY11" fmla="*/ 84056 h 128043"/>
                <a:gd name="connsiteX12" fmla="*/ 99312 w 99312"/>
                <a:gd name="connsiteY12" fmla="*/ 84056 h 128043"/>
                <a:gd name="connsiteX13" fmla="*/ 99312 w 99312"/>
                <a:gd name="connsiteY13" fmla="*/ 128043 h 128043"/>
                <a:gd name="connsiteX14" fmla="*/ 0 w 99312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2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4056"/>
                  </a:lnTo>
                  <a:lnTo>
                    <a:pt x="99312" y="84056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3803B480-21C2-6EEF-24B6-C5E22B9BD0D3}"/>
                </a:ext>
              </a:extLst>
            </p:cNvPr>
            <p:cNvSpPr/>
            <p:nvPr/>
          </p:nvSpPr>
          <p:spPr>
            <a:xfrm>
              <a:off x="4627715" y="1185459"/>
              <a:ext cx="103245" cy="128043"/>
            </a:xfrm>
            <a:custGeom>
              <a:avLst/>
              <a:gdLst>
                <a:gd name="connsiteX0" fmla="*/ 0 w 103245"/>
                <a:gd name="connsiteY0" fmla="*/ 0 h 128043"/>
                <a:gd name="connsiteX1" fmla="*/ 0 w 103245"/>
                <a:gd name="connsiteY1" fmla="*/ 3105 h 128043"/>
                <a:gd name="connsiteX2" fmla="*/ 15735 w 103245"/>
                <a:gd name="connsiteY2" fmla="*/ 10867 h 128043"/>
                <a:gd name="connsiteX3" fmla="*/ 15735 w 103245"/>
                <a:gd name="connsiteY3" fmla="*/ 117250 h 128043"/>
                <a:gd name="connsiteX4" fmla="*/ 0 w 103245"/>
                <a:gd name="connsiteY4" fmla="*/ 124938 h 128043"/>
                <a:gd name="connsiteX5" fmla="*/ 0 w 103245"/>
                <a:gd name="connsiteY5" fmla="*/ 128043 h 128043"/>
                <a:gd name="connsiteX6" fmla="*/ 103246 w 103245"/>
                <a:gd name="connsiteY6" fmla="*/ 128043 h 128043"/>
                <a:gd name="connsiteX7" fmla="*/ 103246 w 103245"/>
                <a:gd name="connsiteY7" fmla="*/ 91819 h 128043"/>
                <a:gd name="connsiteX8" fmla="*/ 100129 w 103245"/>
                <a:gd name="connsiteY8" fmla="*/ 91819 h 128043"/>
                <a:gd name="connsiteX9" fmla="*/ 87288 w 103245"/>
                <a:gd name="connsiteY9" fmla="*/ 117398 h 128043"/>
                <a:gd name="connsiteX10" fmla="*/ 36221 w 103245"/>
                <a:gd name="connsiteY10" fmla="*/ 117398 h 128043"/>
                <a:gd name="connsiteX11" fmla="*/ 36221 w 103245"/>
                <a:gd name="connsiteY11" fmla="*/ 67348 h 128043"/>
                <a:gd name="connsiteX12" fmla="*/ 68583 w 103245"/>
                <a:gd name="connsiteY12" fmla="*/ 67348 h 128043"/>
                <a:gd name="connsiteX13" fmla="*/ 78529 w 103245"/>
                <a:gd name="connsiteY13" fmla="*/ 83243 h 128043"/>
                <a:gd name="connsiteX14" fmla="*/ 81647 w 103245"/>
                <a:gd name="connsiteY14" fmla="*/ 83243 h 128043"/>
                <a:gd name="connsiteX15" fmla="*/ 81647 w 103245"/>
                <a:gd name="connsiteY15" fmla="*/ 40365 h 128043"/>
                <a:gd name="connsiteX16" fmla="*/ 78529 w 103245"/>
                <a:gd name="connsiteY16" fmla="*/ 40365 h 128043"/>
                <a:gd name="connsiteX17" fmla="*/ 68583 w 103245"/>
                <a:gd name="connsiteY17" fmla="*/ 56703 h 128043"/>
                <a:gd name="connsiteX18" fmla="*/ 36221 w 103245"/>
                <a:gd name="connsiteY18" fmla="*/ 56703 h 128043"/>
                <a:gd name="connsiteX19" fmla="*/ 36221 w 103245"/>
                <a:gd name="connsiteY19" fmla="*/ 10720 h 128043"/>
                <a:gd name="connsiteX20" fmla="*/ 82018 w 103245"/>
                <a:gd name="connsiteY20" fmla="*/ 10720 h 128043"/>
                <a:gd name="connsiteX21" fmla="*/ 94636 w 103245"/>
                <a:gd name="connsiteY21" fmla="*/ 33415 h 128043"/>
                <a:gd name="connsiteX22" fmla="*/ 97753 w 103245"/>
                <a:gd name="connsiteY22" fmla="*/ 33415 h 128043"/>
                <a:gd name="connsiteX23" fmla="*/ 97753 w 103245"/>
                <a:gd name="connsiteY23" fmla="*/ 0 h 128043"/>
                <a:gd name="connsiteX24" fmla="*/ 0 w 103245"/>
                <a:gd name="connsiteY24" fmla="*/ 0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0"/>
                  </a:moveTo>
                  <a:lnTo>
                    <a:pt x="0" y="3105"/>
                  </a:lnTo>
                  <a:lnTo>
                    <a:pt x="15735" y="10867"/>
                  </a:lnTo>
                  <a:lnTo>
                    <a:pt x="15735" y="117250"/>
                  </a:lnTo>
                  <a:lnTo>
                    <a:pt x="0" y="124938"/>
                  </a:lnTo>
                  <a:lnTo>
                    <a:pt x="0" y="128043"/>
                  </a:lnTo>
                  <a:lnTo>
                    <a:pt x="103246" y="128043"/>
                  </a:lnTo>
                  <a:lnTo>
                    <a:pt x="103246" y="91819"/>
                  </a:lnTo>
                  <a:lnTo>
                    <a:pt x="100129" y="91819"/>
                  </a:lnTo>
                  <a:lnTo>
                    <a:pt x="87288" y="117398"/>
                  </a:lnTo>
                  <a:lnTo>
                    <a:pt x="36221" y="117398"/>
                  </a:lnTo>
                  <a:lnTo>
                    <a:pt x="36221" y="67348"/>
                  </a:lnTo>
                  <a:lnTo>
                    <a:pt x="68583" y="67348"/>
                  </a:lnTo>
                  <a:lnTo>
                    <a:pt x="78529" y="83243"/>
                  </a:lnTo>
                  <a:lnTo>
                    <a:pt x="81647" y="83243"/>
                  </a:lnTo>
                  <a:lnTo>
                    <a:pt x="81647" y="40365"/>
                  </a:lnTo>
                  <a:lnTo>
                    <a:pt x="78529" y="40365"/>
                  </a:lnTo>
                  <a:lnTo>
                    <a:pt x="68583" y="56703"/>
                  </a:lnTo>
                  <a:lnTo>
                    <a:pt x="36221" y="56703"/>
                  </a:lnTo>
                  <a:lnTo>
                    <a:pt x="36221" y="10720"/>
                  </a:lnTo>
                  <a:lnTo>
                    <a:pt x="82018" y="10720"/>
                  </a:lnTo>
                  <a:lnTo>
                    <a:pt x="94636" y="33415"/>
                  </a:lnTo>
                  <a:lnTo>
                    <a:pt x="97753" y="33415"/>
                  </a:lnTo>
                  <a:lnTo>
                    <a:pt x="9775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 78">
              <a:extLst>
                <a:ext uri="{FF2B5EF4-FFF2-40B4-BE49-F238E27FC236}">
                  <a16:creationId xmlns:a16="http://schemas.microsoft.com/office/drawing/2014/main" id="{54347876-C04B-9254-3AD3-56C83C379BFE}"/>
                </a:ext>
              </a:extLst>
            </p:cNvPr>
            <p:cNvSpPr/>
            <p:nvPr/>
          </p:nvSpPr>
          <p:spPr>
            <a:xfrm>
              <a:off x="4265946" y="1184498"/>
              <a:ext cx="188381" cy="130039"/>
            </a:xfrm>
            <a:custGeom>
              <a:avLst/>
              <a:gdLst>
                <a:gd name="connsiteX0" fmla="*/ 137315 w 188381"/>
                <a:gd name="connsiteY0" fmla="*/ 0 h 130039"/>
                <a:gd name="connsiteX1" fmla="*/ 173536 w 188381"/>
                <a:gd name="connsiteY1" fmla="*/ 118729 h 130039"/>
                <a:gd name="connsiteX2" fmla="*/ 188381 w 188381"/>
                <a:gd name="connsiteY2" fmla="*/ 125900 h 130039"/>
                <a:gd name="connsiteX3" fmla="*/ 188381 w 188381"/>
                <a:gd name="connsiteY3" fmla="*/ 129005 h 130039"/>
                <a:gd name="connsiteX4" fmla="*/ 135979 w 188381"/>
                <a:gd name="connsiteY4" fmla="*/ 129005 h 130039"/>
                <a:gd name="connsiteX5" fmla="*/ 135979 w 188381"/>
                <a:gd name="connsiteY5" fmla="*/ 125900 h 130039"/>
                <a:gd name="connsiteX6" fmla="*/ 152531 w 188381"/>
                <a:gd name="connsiteY6" fmla="*/ 118729 h 130039"/>
                <a:gd name="connsiteX7" fmla="*/ 128779 w 188381"/>
                <a:gd name="connsiteY7" fmla="*/ 36890 h 130039"/>
                <a:gd name="connsiteX8" fmla="*/ 127591 w 188381"/>
                <a:gd name="connsiteY8" fmla="*/ 36890 h 130039"/>
                <a:gd name="connsiteX9" fmla="*/ 93894 w 188381"/>
                <a:gd name="connsiteY9" fmla="*/ 130040 h 130039"/>
                <a:gd name="connsiteX10" fmla="*/ 85729 w 188381"/>
                <a:gd name="connsiteY10" fmla="*/ 130040 h 130039"/>
                <a:gd name="connsiteX11" fmla="*/ 51437 w 188381"/>
                <a:gd name="connsiteY11" fmla="*/ 36890 h 130039"/>
                <a:gd name="connsiteX12" fmla="*/ 50250 w 188381"/>
                <a:gd name="connsiteY12" fmla="*/ 36890 h 130039"/>
                <a:gd name="connsiteX13" fmla="*/ 26721 w 188381"/>
                <a:gd name="connsiteY13" fmla="*/ 118581 h 130039"/>
                <a:gd name="connsiteX14" fmla="*/ 43273 w 188381"/>
                <a:gd name="connsiteY14" fmla="*/ 125900 h 130039"/>
                <a:gd name="connsiteX15" fmla="*/ 43273 w 188381"/>
                <a:gd name="connsiteY15" fmla="*/ 129005 h 130039"/>
                <a:gd name="connsiteX16" fmla="*/ 0 w 188381"/>
                <a:gd name="connsiteY16" fmla="*/ 129005 h 130039"/>
                <a:gd name="connsiteX17" fmla="*/ 0 w 188381"/>
                <a:gd name="connsiteY17" fmla="*/ 125900 h 130039"/>
                <a:gd name="connsiteX18" fmla="*/ 13064 w 188381"/>
                <a:gd name="connsiteY18" fmla="*/ 118950 h 130039"/>
                <a:gd name="connsiteX19" fmla="*/ 49656 w 188381"/>
                <a:gd name="connsiteY19" fmla="*/ 0 h 130039"/>
                <a:gd name="connsiteX20" fmla="*/ 57672 w 188381"/>
                <a:gd name="connsiteY20" fmla="*/ 0 h 130039"/>
                <a:gd name="connsiteX21" fmla="*/ 92706 w 188381"/>
                <a:gd name="connsiteY21" fmla="*/ 92928 h 130039"/>
                <a:gd name="connsiteX22" fmla="*/ 94116 w 188381"/>
                <a:gd name="connsiteY22" fmla="*/ 92928 h 130039"/>
                <a:gd name="connsiteX23" fmla="*/ 129521 w 188381"/>
                <a:gd name="connsiteY23" fmla="*/ 0 h 130039"/>
                <a:gd name="connsiteX24" fmla="*/ 137315 w 188381"/>
                <a:gd name="connsiteY24" fmla="*/ 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137315" y="0"/>
                  </a:moveTo>
                  <a:lnTo>
                    <a:pt x="173536" y="118729"/>
                  </a:lnTo>
                  <a:lnTo>
                    <a:pt x="188381" y="125900"/>
                  </a:lnTo>
                  <a:lnTo>
                    <a:pt x="188381" y="129005"/>
                  </a:lnTo>
                  <a:lnTo>
                    <a:pt x="135979" y="129005"/>
                  </a:lnTo>
                  <a:lnTo>
                    <a:pt x="135979" y="125900"/>
                  </a:lnTo>
                  <a:lnTo>
                    <a:pt x="152531" y="118729"/>
                  </a:lnTo>
                  <a:lnTo>
                    <a:pt x="128779" y="36890"/>
                  </a:lnTo>
                  <a:lnTo>
                    <a:pt x="127591" y="36890"/>
                  </a:lnTo>
                  <a:lnTo>
                    <a:pt x="93894" y="130040"/>
                  </a:lnTo>
                  <a:lnTo>
                    <a:pt x="85729" y="130040"/>
                  </a:lnTo>
                  <a:lnTo>
                    <a:pt x="51437" y="36890"/>
                  </a:lnTo>
                  <a:lnTo>
                    <a:pt x="50250" y="36890"/>
                  </a:lnTo>
                  <a:lnTo>
                    <a:pt x="26721" y="118581"/>
                  </a:lnTo>
                  <a:lnTo>
                    <a:pt x="43273" y="125900"/>
                  </a:lnTo>
                  <a:lnTo>
                    <a:pt x="43273" y="129005"/>
                  </a:lnTo>
                  <a:lnTo>
                    <a:pt x="0" y="129005"/>
                  </a:lnTo>
                  <a:lnTo>
                    <a:pt x="0" y="125900"/>
                  </a:lnTo>
                  <a:lnTo>
                    <a:pt x="13064" y="118950"/>
                  </a:lnTo>
                  <a:lnTo>
                    <a:pt x="49656" y="0"/>
                  </a:lnTo>
                  <a:lnTo>
                    <a:pt x="57672" y="0"/>
                  </a:lnTo>
                  <a:lnTo>
                    <a:pt x="92706" y="92928"/>
                  </a:lnTo>
                  <a:lnTo>
                    <a:pt x="94116" y="92928"/>
                  </a:lnTo>
                  <a:lnTo>
                    <a:pt x="129521" y="0"/>
                  </a:lnTo>
                  <a:lnTo>
                    <a:pt x="137315" y="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A9379B7B-8B4C-B209-1263-EE2AD411542D}"/>
                </a:ext>
              </a:extLst>
            </p:cNvPr>
            <p:cNvSpPr/>
            <p:nvPr/>
          </p:nvSpPr>
          <p:spPr>
            <a:xfrm>
              <a:off x="3710675" y="11845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20004B3C-B94D-3086-49A9-B0BD46B980B5}"/>
                </a:ext>
              </a:extLst>
            </p:cNvPr>
            <p:cNvSpPr/>
            <p:nvPr/>
          </p:nvSpPr>
          <p:spPr>
            <a:xfrm>
              <a:off x="3520883" y="1157070"/>
              <a:ext cx="175540" cy="186224"/>
            </a:xfrm>
            <a:custGeom>
              <a:avLst/>
              <a:gdLst>
                <a:gd name="connsiteX0" fmla="*/ 91519 w 175540"/>
                <a:gd name="connsiteY0" fmla="*/ 186225 h 186224"/>
                <a:gd name="connsiteX1" fmla="*/ 44386 w 175540"/>
                <a:gd name="connsiteY1" fmla="*/ 174692 h 186224"/>
                <a:gd name="connsiteX2" fmla="*/ 11802 w 175540"/>
                <a:gd name="connsiteY2" fmla="*/ 143347 h 186224"/>
                <a:gd name="connsiteX3" fmla="*/ 0 w 175540"/>
                <a:gd name="connsiteY3" fmla="*/ 98029 h 186224"/>
                <a:gd name="connsiteX4" fmla="*/ 7571 w 175540"/>
                <a:gd name="connsiteY4" fmla="*/ 59142 h 186224"/>
                <a:gd name="connsiteX5" fmla="*/ 28354 w 175540"/>
                <a:gd name="connsiteY5" fmla="*/ 28093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5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7 w 175540"/>
                <a:gd name="connsiteY17" fmla="*/ 48053 h 186224"/>
                <a:gd name="connsiteX18" fmla="*/ 20486 w 175540"/>
                <a:gd name="connsiteY18" fmla="*/ 85387 h 186224"/>
                <a:gd name="connsiteX19" fmla="*/ 30952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9" y="186225"/>
                  </a:moveTo>
                  <a:cubicBezTo>
                    <a:pt x="73927" y="186225"/>
                    <a:pt x="58192" y="182381"/>
                    <a:pt x="44386" y="174692"/>
                  </a:cubicBezTo>
                  <a:cubicBezTo>
                    <a:pt x="30580" y="167004"/>
                    <a:pt x="19669" y="156580"/>
                    <a:pt x="11802" y="143347"/>
                  </a:cubicBezTo>
                  <a:cubicBezTo>
                    <a:pt x="3934" y="130113"/>
                    <a:pt x="0" y="115032"/>
                    <a:pt x="0" y="98029"/>
                  </a:cubicBezTo>
                  <a:cubicBezTo>
                    <a:pt x="0" y="83982"/>
                    <a:pt x="2524" y="71045"/>
                    <a:pt x="7571" y="59142"/>
                  </a:cubicBezTo>
                  <a:cubicBezTo>
                    <a:pt x="12618" y="47314"/>
                    <a:pt x="19521" y="36964"/>
                    <a:pt x="28354" y="28093"/>
                  </a:cubicBezTo>
                  <a:cubicBezTo>
                    <a:pt x="37186" y="19221"/>
                    <a:pt x="47429" y="12346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5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70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7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2" y="132183"/>
                  </a:cubicBezTo>
                  <a:cubicBezTo>
                    <a:pt x="37929" y="145121"/>
                    <a:pt x="47207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5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 81">
              <a:extLst>
                <a:ext uri="{FF2B5EF4-FFF2-40B4-BE49-F238E27FC236}">
                  <a16:creationId xmlns:a16="http://schemas.microsoft.com/office/drawing/2014/main" id="{1EF4CCC9-351A-F161-CF14-29158E4C9EC9}"/>
                </a:ext>
              </a:extLst>
            </p:cNvPr>
            <p:cNvSpPr/>
            <p:nvPr/>
          </p:nvSpPr>
          <p:spPr>
            <a:xfrm>
              <a:off x="2351852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21 w 99386"/>
                <a:gd name="connsiteY8" fmla="*/ 10867 h 128043"/>
                <a:gd name="connsiteX9" fmla="*/ 36221 w 99386"/>
                <a:gd name="connsiteY9" fmla="*/ 117398 h 128043"/>
                <a:gd name="connsiteX10" fmla="*/ 82389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 82">
              <a:extLst>
                <a:ext uri="{FF2B5EF4-FFF2-40B4-BE49-F238E27FC236}">
                  <a16:creationId xmlns:a16="http://schemas.microsoft.com/office/drawing/2014/main" id="{BE2F007E-84C2-2515-9E60-920F208BE980}"/>
                </a:ext>
              </a:extLst>
            </p:cNvPr>
            <p:cNvSpPr/>
            <p:nvPr/>
          </p:nvSpPr>
          <p:spPr>
            <a:xfrm>
              <a:off x="2480037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 83">
              <a:extLst>
                <a:ext uri="{FF2B5EF4-FFF2-40B4-BE49-F238E27FC236}">
                  <a16:creationId xmlns:a16="http://schemas.microsoft.com/office/drawing/2014/main" id="{1077713F-DD63-E1F8-EBD1-389328D65AAC}"/>
                </a:ext>
              </a:extLst>
            </p:cNvPr>
            <p:cNvSpPr/>
            <p:nvPr/>
          </p:nvSpPr>
          <p:spPr>
            <a:xfrm>
              <a:off x="2612453" y="1183019"/>
              <a:ext cx="83799" cy="132109"/>
            </a:xfrm>
            <a:custGeom>
              <a:avLst/>
              <a:gdLst>
                <a:gd name="connsiteX0" fmla="*/ 40675 w 83799"/>
                <a:gd name="connsiteY0" fmla="*/ 131814 h 132109"/>
                <a:gd name="connsiteX1" fmla="*/ 19744 w 83799"/>
                <a:gd name="connsiteY1" fmla="*/ 129522 h 132109"/>
                <a:gd name="connsiteX2" fmla="*/ 1930 w 83799"/>
                <a:gd name="connsiteY2" fmla="*/ 122721 h 132109"/>
                <a:gd name="connsiteX3" fmla="*/ 0 w 83799"/>
                <a:gd name="connsiteY3" fmla="*/ 90710 h 132109"/>
                <a:gd name="connsiteX4" fmla="*/ 3117 w 83799"/>
                <a:gd name="connsiteY4" fmla="*/ 90710 h 132109"/>
                <a:gd name="connsiteX5" fmla="*/ 13435 w 83799"/>
                <a:gd name="connsiteY5" fmla="*/ 111853 h 132109"/>
                <a:gd name="connsiteX6" fmla="*/ 26869 w 83799"/>
                <a:gd name="connsiteY6" fmla="*/ 119985 h 132109"/>
                <a:gd name="connsiteX7" fmla="*/ 40155 w 83799"/>
                <a:gd name="connsiteY7" fmla="*/ 122499 h 132109"/>
                <a:gd name="connsiteX8" fmla="*/ 57969 w 83799"/>
                <a:gd name="connsiteY8" fmla="*/ 116659 h 132109"/>
                <a:gd name="connsiteX9" fmla="*/ 64501 w 83799"/>
                <a:gd name="connsiteY9" fmla="*/ 100764 h 132109"/>
                <a:gd name="connsiteX10" fmla="*/ 60864 w 83799"/>
                <a:gd name="connsiteY10" fmla="*/ 88048 h 132109"/>
                <a:gd name="connsiteX11" fmla="*/ 50176 w 83799"/>
                <a:gd name="connsiteY11" fmla="*/ 79547 h 132109"/>
                <a:gd name="connsiteX12" fmla="*/ 32733 w 83799"/>
                <a:gd name="connsiteY12" fmla="*/ 70749 h 132109"/>
                <a:gd name="connsiteX13" fmla="*/ 11505 w 83799"/>
                <a:gd name="connsiteY13" fmla="*/ 56851 h 132109"/>
                <a:gd name="connsiteX14" fmla="*/ 4082 w 83799"/>
                <a:gd name="connsiteY14" fmla="*/ 36373 h 132109"/>
                <a:gd name="connsiteX15" fmla="*/ 7497 w 83799"/>
                <a:gd name="connsiteY15" fmla="*/ 22918 h 132109"/>
                <a:gd name="connsiteX16" fmla="*/ 16775 w 83799"/>
                <a:gd name="connsiteY16" fmla="*/ 11311 h 132109"/>
                <a:gd name="connsiteX17" fmla="*/ 29838 w 83799"/>
                <a:gd name="connsiteY17" fmla="*/ 3105 h 132109"/>
                <a:gd name="connsiteX18" fmla="*/ 44831 w 83799"/>
                <a:gd name="connsiteY18" fmla="*/ 0 h 132109"/>
                <a:gd name="connsiteX19" fmla="*/ 61977 w 83799"/>
                <a:gd name="connsiteY19" fmla="*/ 2144 h 132109"/>
                <a:gd name="connsiteX20" fmla="*/ 77787 w 83799"/>
                <a:gd name="connsiteY20" fmla="*/ 8354 h 132109"/>
                <a:gd name="connsiteX21" fmla="*/ 79717 w 83799"/>
                <a:gd name="connsiteY21" fmla="*/ 39404 h 132109"/>
                <a:gd name="connsiteX22" fmla="*/ 76599 w 83799"/>
                <a:gd name="connsiteY22" fmla="*/ 39404 h 132109"/>
                <a:gd name="connsiteX23" fmla="*/ 66431 w 83799"/>
                <a:gd name="connsiteY23" fmla="*/ 18630 h 132109"/>
                <a:gd name="connsiteX24" fmla="*/ 55149 w 83799"/>
                <a:gd name="connsiteY24" fmla="*/ 11681 h 132109"/>
                <a:gd name="connsiteX25" fmla="*/ 43644 w 83799"/>
                <a:gd name="connsiteY25" fmla="*/ 9537 h 132109"/>
                <a:gd name="connsiteX26" fmla="*/ 29690 w 83799"/>
                <a:gd name="connsiteY26" fmla="*/ 15155 h 132109"/>
                <a:gd name="connsiteX27" fmla="*/ 24123 w 83799"/>
                <a:gd name="connsiteY27" fmla="*/ 29349 h 132109"/>
                <a:gd name="connsiteX28" fmla="*/ 30061 w 83799"/>
                <a:gd name="connsiteY28" fmla="*/ 44283 h 132109"/>
                <a:gd name="connsiteX29" fmla="*/ 49285 w 83799"/>
                <a:gd name="connsiteY29" fmla="*/ 55964 h 132109"/>
                <a:gd name="connsiteX30" fmla="*/ 68657 w 83799"/>
                <a:gd name="connsiteY30" fmla="*/ 66757 h 132109"/>
                <a:gd name="connsiteX31" fmla="*/ 80088 w 83799"/>
                <a:gd name="connsiteY31" fmla="*/ 78290 h 132109"/>
                <a:gd name="connsiteX32" fmla="*/ 83799 w 83799"/>
                <a:gd name="connsiteY32" fmla="*/ 94628 h 132109"/>
                <a:gd name="connsiteX33" fmla="*/ 79939 w 83799"/>
                <a:gd name="connsiteY33" fmla="*/ 110744 h 132109"/>
                <a:gd name="connsiteX34" fmla="*/ 69622 w 83799"/>
                <a:gd name="connsiteY34" fmla="*/ 122499 h 132109"/>
                <a:gd name="connsiteX35" fmla="*/ 55668 w 83799"/>
                <a:gd name="connsiteY35" fmla="*/ 129670 h 132109"/>
                <a:gd name="connsiteX36" fmla="*/ 40749 w 83799"/>
                <a:gd name="connsiteY36" fmla="*/ 132110 h 132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799" h="132109">
                  <a:moveTo>
                    <a:pt x="40675" y="131814"/>
                  </a:moveTo>
                  <a:cubicBezTo>
                    <a:pt x="32510" y="131814"/>
                    <a:pt x="25533" y="131075"/>
                    <a:pt x="19744" y="129522"/>
                  </a:cubicBezTo>
                  <a:cubicBezTo>
                    <a:pt x="13954" y="127970"/>
                    <a:pt x="8016" y="125678"/>
                    <a:pt x="1930" y="122721"/>
                  </a:cubicBezTo>
                  <a:lnTo>
                    <a:pt x="0" y="90710"/>
                  </a:lnTo>
                  <a:lnTo>
                    <a:pt x="3117" y="90710"/>
                  </a:lnTo>
                  <a:lnTo>
                    <a:pt x="13435" y="111853"/>
                  </a:lnTo>
                  <a:cubicBezTo>
                    <a:pt x="17962" y="115624"/>
                    <a:pt x="22490" y="118359"/>
                    <a:pt x="26869" y="119985"/>
                  </a:cubicBezTo>
                  <a:cubicBezTo>
                    <a:pt x="31323" y="121686"/>
                    <a:pt x="35702" y="122499"/>
                    <a:pt x="40155" y="122499"/>
                  </a:cubicBezTo>
                  <a:cubicBezTo>
                    <a:pt x="47652" y="122499"/>
                    <a:pt x="53664" y="120577"/>
                    <a:pt x="57969" y="116659"/>
                  </a:cubicBezTo>
                  <a:cubicBezTo>
                    <a:pt x="62274" y="112740"/>
                    <a:pt x="64501" y="107491"/>
                    <a:pt x="64501" y="100764"/>
                  </a:cubicBezTo>
                  <a:cubicBezTo>
                    <a:pt x="64501" y="95441"/>
                    <a:pt x="63313" y="91227"/>
                    <a:pt x="60864" y="88048"/>
                  </a:cubicBezTo>
                  <a:cubicBezTo>
                    <a:pt x="58489" y="84869"/>
                    <a:pt x="54926" y="82060"/>
                    <a:pt x="50176" y="79547"/>
                  </a:cubicBezTo>
                  <a:cubicBezTo>
                    <a:pt x="45425" y="77033"/>
                    <a:pt x="39636" y="74076"/>
                    <a:pt x="32733" y="70749"/>
                  </a:cubicBezTo>
                  <a:cubicBezTo>
                    <a:pt x="23529" y="66314"/>
                    <a:pt x="16404" y="61730"/>
                    <a:pt x="11505" y="56851"/>
                  </a:cubicBezTo>
                  <a:cubicBezTo>
                    <a:pt x="6606" y="51971"/>
                    <a:pt x="4082" y="45170"/>
                    <a:pt x="4082" y="36373"/>
                  </a:cubicBezTo>
                  <a:cubicBezTo>
                    <a:pt x="4082" y="31715"/>
                    <a:pt x="5196" y="27206"/>
                    <a:pt x="7497" y="22918"/>
                  </a:cubicBezTo>
                  <a:cubicBezTo>
                    <a:pt x="9798" y="18556"/>
                    <a:pt x="12841" y="14712"/>
                    <a:pt x="16775" y="11311"/>
                  </a:cubicBezTo>
                  <a:cubicBezTo>
                    <a:pt x="20709" y="7910"/>
                    <a:pt x="25014" y="5175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9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431" y="18630"/>
                  </a:lnTo>
                  <a:cubicBezTo>
                    <a:pt x="62274" y="15377"/>
                    <a:pt x="58489" y="13085"/>
                    <a:pt x="55149" y="11681"/>
                  </a:cubicBezTo>
                  <a:cubicBezTo>
                    <a:pt x="51809" y="10276"/>
                    <a:pt x="47949" y="9537"/>
                    <a:pt x="43644" y="9537"/>
                  </a:cubicBezTo>
                  <a:cubicBezTo>
                    <a:pt x="38077" y="9537"/>
                    <a:pt x="33401" y="11385"/>
                    <a:pt x="29690" y="15155"/>
                  </a:cubicBezTo>
                  <a:cubicBezTo>
                    <a:pt x="25978" y="18926"/>
                    <a:pt x="24123" y="23657"/>
                    <a:pt x="24123" y="29349"/>
                  </a:cubicBezTo>
                  <a:cubicBezTo>
                    <a:pt x="24123" y="35707"/>
                    <a:pt x="26127" y="40660"/>
                    <a:pt x="30061" y="44283"/>
                  </a:cubicBezTo>
                  <a:cubicBezTo>
                    <a:pt x="33995" y="47905"/>
                    <a:pt x="40452" y="51750"/>
                    <a:pt x="49285" y="55964"/>
                  </a:cubicBezTo>
                  <a:cubicBezTo>
                    <a:pt x="57078" y="59734"/>
                    <a:pt x="63536" y="63282"/>
                    <a:pt x="68657" y="66757"/>
                  </a:cubicBezTo>
                  <a:cubicBezTo>
                    <a:pt x="73779" y="70158"/>
                    <a:pt x="77564" y="74002"/>
                    <a:pt x="80088" y="78290"/>
                  </a:cubicBezTo>
                  <a:cubicBezTo>
                    <a:pt x="82537" y="82578"/>
                    <a:pt x="83799" y="87974"/>
                    <a:pt x="83799" y="94628"/>
                  </a:cubicBezTo>
                  <a:cubicBezTo>
                    <a:pt x="83799" y="100690"/>
                    <a:pt x="82537" y="106087"/>
                    <a:pt x="79939" y="110744"/>
                  </a:cubicBezTo>
                  <a:cubicBezTo>
                    <a:pt x="77342" y="115402"/>
                    <a:pt x="73927" y="119320"/>
                    <a:pt x="69622" y="122499"/>
                  </a:cubicBezTo>
                  <a:cubicBezTo>
                    <a:pt x="65317" y="125678"/>
                    <a:pt x="60715" y="128043"/>
                    <a:pt x="55668" y="129670"/>
                  </a:cubicBezTo>
                  <a:cubicBezTo>
                    <a:pt x="50695" y="131296"/>
                    <a:pt x="45722" y="132110"/>
                    <a:pt x="40749" y="132110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 84">
              <a:extLst>
                <a:ext uri="{FF2B5EF4-FFF2-40B4-BE49-F238E27FC236}">
                  <a16:creationId xmlns:a16="http://schemas.microsoft.com/office/drawing/2014/main" id="{7ED55A24-6FCA-1EE2-4919-611E01664218}"/>
                </a:ext>
              </a:extLst>
            </p:cNvPr>
            <p:cNvSpPr/>
            <p:nvPr/>
          </p:nvSpPr>
          <p:spPr>
            <a:xfrm>
              <a:off x="2727649" y="1182871"/>
              <a:ext cx="111558" cy="131961"/>
            </a:xfrm>
            <a:custGeom>
              <a:avLst/>
              <a:gdLst>
                <a:gd name="connsiteX0" fmla="*/ 65243 w 111558"/>
                <a:gd name="connsiteY0" fmla="*/ 131962 h 131961"/>
                <a:gd name="connsiteX1" fmla="*/ 30580 w 111558"/>
                <a:gd name="connsiteY1" fmla="*/ 123830 h 131961"/>
                <a:gd name="connsiteX2" fmla="*/ 8016 w 111558"/>
                <a:gd name="connsiteY2" fmla="*/ 101503 h 131961"/>
                <a:gd name="connsiteX3" fmla="*/ 0 w 111558"/>
                <a:gd name="connsiteY3" fmla="*/ 69271 h 131961"/>
                <a:gd name="connsiteX4" fmla="*/ 5493 w 111558"/>
                <a:gd name="connsiteY4" fmla="*/ 42878 h 131961"/>
                <a:gd name="connsiteX5" fmla="*/ 20412 w 111558"/>
                <a:gd name="connsiteY5" fmla="*/ 20774 h 131961"/>
                <a:gd name="connsiteX6" fmla="*/ 42159 w 111558"/>
                <a:gd name="connsiteY6" fmla="*/ 5545 h 131961"/>
                <a:gd name="connsiteX7" fmla="*/ 68286 w 111558"/>
                <a:gd name="connsiteY7" fmla="*/ 0 h 131961"/>
                <a:gd name="connsiteX8" fmla="*/ 85061 w 111558"/>
                <a:gd name="connsiteY8" fmla="*/ 1257 h 131961"/>
                <a:gd name="connsiteX9" fmla="*/ 97234 w 111558"/>
                <a:gd name="connsiteY9" fmla="*/ 4584 h 131961"/>
                <a:gd name="connsiteX10" fmla="*/ 108070 w 111558"/>
                <a:gd name="connsiteY10" fmla="*/ 9315 h 131961"/>
                <a:gd name="connsiteX11" fmla="*/ 109258 w 111558"/>
                <a:gd name="connsiteY11" fmla="*/ 43839 h 131961"/>
                <a:gd name="connsiteX12" fmla="*/ 105769 w 111558"/>
                <a:gd name="connsiteY12" fmla="*/ 43839 h 131961"/>
                <a:gd name="connsiteX13" fmla="*/ 92335 w 111558"/>
                <a:gd name="connsiteY13" fmla="*/ 18630 h 131961"/>
                <a:gd name="connsiteX14" fmla="*/ 80385 w 111558"/>
                <a:gd name="connsiteY14" fmla="*/ 11829 h 131961"/>
                <a:gd name="connsiteX15" fmla="*/ 68435 w 111558"/>
                <a:gd name="connsiteY15" fmla="*/ 9685 h 131961"/>
                <a:gd name="connsiteX16" fmla="*/ 44238 w 111558"/>
                <a:gd name="connsiteY16" fmla="*/ 16634 h 131961"/>
                <a:gd name="connsiteX17" fmla="*/ 27389 w 111558"/>
                <a:gd name="connsiteY17" fmla="*/ 35929 h 131961"/>
                <a:gd name="connsiteX18" fmla="*/ 21228 w 111558"/>
                <a:gd name="connsiteY18" fmla="*/ 64391 h 131961"/>
                <a:gd name="connsiteX19" fmla="*/ 27166 w 111558"/>
                <a:gd name="connsiteY19" fmla="*/ 95367 h 131961"/>
                <a:gd name="connsiteX20" fmla="*/ 43273 w 111558"/>
                <a:gd name="connsiteY20" fmla="*/ 115032 h 131961"/>
                <a:gd name="connsiteX21" fmla="*/ 65688 w 111558"/>
                <a:gd name="connsiteY21" fmla="*/ 121834 h 131961"/>
                <a:gd name="connsiteX22" fmla="*/ 82760 w 111558"/>
                <a:gd name="connsiteY22" fmla="*/ 119098 h 131961"/>
                <a:gd name="connsiteX23" fmla="*/ 95155 w 111558"/>
                <a:gd name="connsiteY23" fmla="*/ 112666 h 131961"/>
                <a:gd name="connsiteX24" fmla="*/ 108219 w 111558"/>
                <a:gd name="connsiteY24" fmla="*/ 90932 h 131961"/>
                <a:gd name="connsiteX25" fmla="*/ 111559 w 111558"/>
                <a:gd name="connsiteY25" fmla="*/ 90932 h 131961"/>
                <a:gd name="connsiteX26" fmla="*/ 109258 w 111558"/>
                <a:gd name="connsiteY26" fmla="*/ 122203 h 131961"/>
                <a:gd name="connsiteX27" fmla="*/ 90925 w 111558"/>
                <a:gd name="connsiteY27" fmla="*/ 129152 h 131961"/>
                <a:gd name="connsiteX28" fmla="*/ 65614 w 111558"/>
                <a:gd name="connsiteY28" fmla="*/ 131888 h 131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11558" h="131961">
                  <a:moveTo>
                    <a:pt x="65243" y="131962"/>
                  </a:moveTo>
                  <a:cubicBezTo>
                    <a:pt x="51883" y="131962"/>
                    <a:pt x="40304" y="129226"/>
                    <a:pt x="30580" y="123830"/>
                  </a:cubicBezTo>
                  <a:cubicBezTo>
                    <a:pt x="20857" y="118359"/>
                    <a:pt x="13286" y="110966"/>
                    <a:pt x="8016" y="101503"/>
                  </a:cubicBezTo>
                  <a:cubicBezTo>
                    <a:pt x="2672" y="92040"/>
                    <a:pt x="0" y="81321"/>
                    <a:pt x="0" y="69271"/>
                  </a:cubicBezTo>
                  <a:cubicBezTo>
                    <a:pt x="0" y="59956"/>
                    <a:pt x="1781" y="51158"/>
                    <a:pt x="5493" y="42878"/>
                  </a:cubicBezTo>
                  <a:cubicBezTo>
                    <a:pt x="9130" y="34598"/>
                    <a:pt x="14103" y="27206"/>
                    <a:pt x="20412" y="20774"/>
                  </a:cubicBezTo>
                  <a:cubicBezTo>
                    <a:pt x="26721" y="14268"/>
                    <a:pt x="33921" y="9241"/>
                    <a:pt x="42159" y="5545"/>
                  </a:cubicBezTo>
                  <a:cubicBezTo>
                    <a:pt x="50324" y="1848"/>
                    <a:pt x="59008" y="0"/>
                    <a:pt x="68286" y="0"/>
                  </a:cubicBezTo>
                  <a:cubicBezTo>
                    <a:pt x="74892" y="0"/>
                    <a:pt x="80459" y="444"/>
                    <a:pt x="85061" y="1257"/>
                  </a:cubicBezTo>
                  <a:cubicBezTo>
                    <a:pt x="89589" y="2070"/>
                    <a:pt x="93671" y="3179"/>
                    <a:pt x="97234" y="4584"/>
                  </a:cubicBezTo>
                  <a:cubicBezTo>
                    <a:pt x="100796" y="5914"/>
                    <a:pt x="104434" y="7541"/>
                    <a:pt x="108070" y="9315"/>
                  </a:cubicBezTo>
                  <a:lnTo>
                    <a:pt x="109258" y="43839"/>
                  </a:lnTo>
                  <a:lnTo>
                    <a:pt x="105769" y="43839"/>
                  </a:lnTo>
                  <a:lnTo>
                    <a:pt x="92335" y="18630"/>
                  </a:lnTo>
                  <a:cubicBezTo>
                    <a:pt x="87881" y="15525"/>
                    <a:pt x="83948" y="13233"/>
                    <a:pt x="80385" y="11829"/>
                  </a:cubicBezTo>
                  <a:cubicBezTo>
                    <a:pt x="76822" y="10424"/>
                    <a:pt x="72814" y="9685"/>
                    <a:pt x="68435" y="9685"/>
                  </a:cubicBezTo>
                  <a:cubicBezTo>
                    <a:pt x="59454" y="9685"/>
                    <a:pt x="51437" y="12050"/>
                    <a:pt x="44238" y="16634"/>
                  </a:cubicBezTo>
                  <a:cubicBezTo>
                    <a:pt x="37038" y="21217"/>
                    <a:pt x="31471" y="27723"/>
                    <a:pt x="27389" y="35929"/>
                  </a:cubicBezTo>
                  <a:cubicBezTo>
                    <a:pt x="23306" y="44135"/>
                    <a:pt x="21228" y="53598"/>
                    <a:pt x="21228" y="64391"/>
                  </a:cubicBezTo>
                  <a:cubicBezTo>
                    <a:pt x="21228" y="76442"/>
                    <a:pt x="23232" y="86718"/>
                    <a:pt x="27166" y="95367"/>
                  </a:cubicBezTo>
                  <a:cubicBezTo>
                    <a:pt x="31100" y="103943"/>
                    <a:pt x="36518" y="110523"/>
                    <a:pt x="43273" y="115032"/>
                  </a:cubicBezTo>
                  <a:cubicBezTo>
                    <a:pt x="50027" y="119542"/>
                    <a:pt x="57524" y="121834"/>
                    <a:pt x="65688" y="121834"/>
                  </a:cubicBezTo>
                  <a:cubicBezTo>
                    <a:pt x="72443" y="121834"/>
                    <a:pt x="78158" y="120946"/>
                    <a:pt x="82760" y="119098"/>
                  </a:cubicBezTo>
                  <a:cubicBezTo>
                    <a:pt x="87362" y="117250"/>
                    <a:pt x="91518" y="115180"/>
                    <a:pt x="95155" y="112666"/>
                  </a:cubicBezTo>
                  <a:lnTo>
                    <a:pt x="108219" y="90932"/>
                  </a:lnTo>
                  <a:lnTo>
                    <a:pt x="111559" y="90932"/>
                  </a:lnTo>
                  <a:lnTo>
                    <a:pt x="109258" y="122203"/>
                  </a:lnTo>
                  <a:cubicBezTo>
                    <a:pt x="103543" y="125086"/>
                    <a:pt x="97456" y="127378"/>
                    <a:pt x="90925" y="129152"/>
                  </a:cubicBezTo>
                  <a:cubicBezTo>
                    <a:pt x="84393" y="130927"/>
                    <a:pt x="76006" y="131888"/>
                    <a:pt x="65614" y="131888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 85">
              <a:extLst>
                <a:ext uri="{FF2B5EF4-FFF2-40B4-BE49-F238E27FC236}">
                  <a16:creationId xmlns:a16="http://schemas.microsoft.com/office/drawing/2014/main" id="{DBD3CD60-D9F3-6AE7-419B-D4391A51E2BB}"/>
                </a:ext>
              </a:extLst>
            </p:cNvPr>
            <p:cNvSpPr/>
            <p:nvPr/>
          </p:nvSpPr>
          <p:spPr>
            <a:xfrm>
              <a:off x="2870086" y="1183019"/>
              <a:ext cx="131079" cy="131887"/>
            </a:xfrm>
            <a:custGeom>
              <a:avLst/>
              <a:gdLst>
                <a:gd name="connsiteX0" fmla="*/ 69325 w 131079"/>
                <a:gd name="connsiteY0" fmla="*/ 122129 h 131887"/>
                <a:gd name="connsiteX1" fmla="*/ 90182 w 131079"/>
                <a:gd name="connsiteY1" fmla="*/ 115919 h 131887"/>
                <a:gd name="connsiteX2" fmla="*/ 104211 w 131079"/>
                <a:gd name="connsiteY2" fmla="*/ 98472 h 131887"/>
                <a:gd name="connsiteX3" fmla="*/ 109258 w 131079"/>
                <a:gd name="connsiteY3" fmla="*/ 71858 h 131887"/>
                <a:gd name="connsiteX4" fmla="*/ 103023 w 131079"/>
                <a:gd name="connsiteY4" fmla="*/ 38960 h 131887"/>
                <a:gd name="connsiteX5" fmla="*/ 86100 w 131079"/>
                <a:gd name="connsiteY5" fmla="*/ 17151 h 131887"/>
                <a:gd name="connsiteX6" fmla="*/ 62348 w 131079"/>
                <a:gd name="connsiteY6" fmla="*/ 9389 h 131887"/>
                <a:gd name="connsiteX7" fmla="*/ 41343 w 131079"/>
                <a:gd name="connsiteY7" fmla="*/ 15525 h 131887"/>
                <a:gd name="connsiteX8" fmla="*/ 27017 w 131079"/>
                <a:gd name="connsiteY8" fmla="*/ 32898 h 131887"/>
                <a:gd name="connsiteX9" fmla="*/ 21822 w 131079"/>
                <a:gd name="connsiteY9" fmla="*/ 59512 h 131887"/>
                <a:gd name="connsiteX10" fmla="*/ 28131 w 131079"/>
                <a:gd name="connsiteY10" fmla="*/ 92484 h 131887"/>
                <a:gd name="connsiteX11" fmla="*/ 45277 w 131079"/>
                <a:gd name="connsiteY11" fmla="*/ 114441 h 131887"/>
                <a:gd name="connsiteX12" fmla="*/ 69325 w 131079"/>
                <a:gd name="connsiteY12" fmla="*/ 122203 h 131887"/>
                <a:gd name="connsiteX13" fmla="*/ 65466 w 131079"/>
                <a:gd name="connsiteY13" fmla="*/ 131888 h 131887"/>
                <a:gd name="connsiteX14" fmla="*/ 39487 w 131079"/>
                <a:gd name="connsiteY14" fmla="*/ 126935 h 131887"/>
                <a:gd name="connsiteX15" fmla="*/ 18630 w 131079"/>
                <a:gd name="connsiteY15" fmla="*/ 113184 h 131887"/>
                <a:gd name="connsiteX16" fmla="*/ 4899 w 131079"/>
                <a:gd name="connsiteY16" fmla="*/ 92336 h 131887"/>
                <a:gd name="connsiteX17" fmla="*/ 0 w 131079"/>
                <a:gd name="connsiteY17" fmla="*/ 65944 h 131887"/>
                <a:gd name="connsiteX18" fmla="*/ 4899 w 131079"/>
                <a:gd name="connsiteY18" fmla="*/ 39552 h 131887"/>
                <a:gd name="connsiteX19" fmla="*/ 18630 w 131079"/>
                <a:gd name="connsiteY19" fmla="*/ 18704 h 131887"/>
                <a:gd name="connsiteX20" fmla="*/ 39487 w 131079"/>
                <a:gd name="connsiteY20" fmla="*/ 4953 h 131887"/>
                <a:gd name="connsiteX21" fmla="*/ 65466 w 131079"/>
                <a:gd name="connsiteY21" fmla="*/ 0 h 131887"/>
                <a:gd name="connsiteX22" fmla="*/ 91444 w 131079"/>
                <a:gd name="connsiteY22" fmla="*/ 4953 h 131887"/>
                <a:gd name="connsiteX23" fmla="*/ 112301 w 131079"/>
                <a:gd name="connsiteY23" fmla="*/ 18704 h 131887"/>
                <a:gd name="connsiteX24" fmla="*/ 126107 w 131079"/>
                <a:gd name="connsiteY24" fmla="*/ 39552 h 131887"/>
                <a:gd name="connsiteX25" fmla="*/ 131080 w 131079"/>
                <a:gd name="connsiteY25" fmla="*/ 65944 h 131887"/>
                <a:gd name="connsiteX26" fmla="*/ 126107 w 131079"/>
                <a:gd name="connsiteY26" fmla="*/ 92336 h 131887"/>
                <a:gd name="connsiteX27" fmla="*/ 112301 w 131079"/>
                <a:gd name="connsiteY27" fmla="*/ 113184 h 131887"/>
                <a:gd name="connsiteX28" fmla="*/ 91444 w 131079"/>
                <a:gd name="connsiteY28" fmla="*/ 126935 h 131887"/>
                <a:gd name="connsiteX29" fmla="*/ 65466 w 131079"/>
                <a:gd name="connsiteY29" fmla="*/ 131888 h 131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31079" h="131887">
                  <a:moveTo>
                    <a:pt x="69325" y="122129"/>
                  </a:moveTo>
                  <a:cubicBezTo>
                    <a:pt x="77267" y="122129"/>
                    <a:pt x="84170" y="120059"/>
                    <a:pt x="90182" y="115919"/>
                  </a:cubicBezTo>
                  <a:cubicBezTo>
                    <a:pt x="96120" y="111779"/>
                    <a:pt x="100796" y="105939"/>
                    <a:pt x="104211" y="98472"/>
                  </a:cubicBezTo>
                  <a:cubicBezTo>
                    <a:pt x="107551" y="91005"/>
                    <a:pt x="109258" y="82134"/>
                    <a:pt x="109258" y="71858"/>
                  </a:cubicBezTo>
                  <a:cubicBezTo>
                    <a:pt x="109258" y="59290"/>
                    <a:pt x="107180" y="48349"/>
                    <a:pt x="103023" y="38960"/>
                  </a:cubicBezTo>
                  <a:cubicBezTo>
                    <a:pt x="98867" y="29571"/>
                    <a:pt x="93226" y="22326"/>
                    <a:pt x="86100" y="17151"/>
                  </a:cubicBezTo>
                  <a:cubicBezTo>
                    <a:pt x="78974" y="11976"/>
                    <a:pt x="71033" y="9389"/>
                    <a:pt x="62348" y="9389"/>
                  </a:cubicBezTo>
                  <a:cubicBezTo>
                    <a:pt x="54406" y="9389"/>
                    <a:pt x="47429" y="11459"/>
                    <a:pt x="41343" y="15525"/>
                  </a:cubicBezTo>
                  <a:cubicBezTo>
                    <a:pt x="35256" y="19591"/>
                    <a:pt x="30506" y="25357"/>
                    <a:pt x="27017" y="32898"/>
                  </a:cubicBezTo>
                  <a:cubicBezTo>
                    <a:pt x="23603" y="40439"/>
                    <a:pt x="21822" y="49236"/>
                    <a:pt x="21822" y="59512"/>
                  </a:cubicBezTo>
                  <a:cubicBezTo>
                    <a:pt x="21822" y="72080"/>
                    <a:pt x="23900" y="83021"/>
                    <a:pt x="28131" y="92484"/>
                  </a:cubicBezTo>
                  <a:cubicBezTo>
                    <a:pt x="32362" y="101947"/>
                    <a:pt x="38077" y="109266"/>
                    <a:pt x="45277" y="114441"/>
                  </a:cubicBezTo>
                  <a:cubicBezTo>
                    <a:pt x="52477" y="119616"/>
                    <a:pt x="60493" y="122203"/>
                    <a:pt x="69325" y="122203"/>
                  </a:cubicBezTo>
                  <a:moveTo>
                    <a:pt x="65466" y="131888"/>
                  </a:moveTo>
                  <a:cubicBezTo>
                    <a:pt x="56113" y="131888"/>
                    <a:pt x="47429" y="130261"/>
                    <a:pt x="39487" y="126935"/>
                  </a:cubicBezTo>
                  <a:cubicBezTo>
                    <a:pt x="31471" y="123608"/>
                    <a:pt x="24568" y="119024"/>
                    <a:pt x="18630" y="113184"/>
                  </a:cubicBezTo>
                  <a:cubicBezTo>
                    <a:pt x="12692" y="107270"/>
                    <a:pt x="8165" y="100320"/>
                    <a:pt x="4899" y="92336"/>
                  </a:cubicBezTo>
                  <a:cubicBezTo>
                    <a:pt x="1633" y="84352"/>
                    <a:pt x="0" y="75555"/>
                    <a:pt x="0" y="65944"/>
                  </a:cubicBezTo>
                  <a:cubicBezTo>
                    <a:pt x="0" y="56333"/>
                    <a:pt x="1633" y="47610"/>
                    <a:pt x="4899" y="39552"/>
                  </a:cubicBezTo>
                  <a:cubicBezTo>
                    <a:pt x="8165" y="31567"/>
                    <a:pt x="12692" y="24544"/>
                    <a:pt x="18630" y="18704"/>
                  </a:cubicBezTo>
                  <a:cubicBezTo>
                    <a:pt x="24568" y="12790"/>
                    <a:pt x="31471" y="8206"/>
                    <a:pt x="39487" y="4953"/>
                  </a:cubicBezTo>
                  <a:cubicBezTo>
                    <a:pt x="47503" y="1626"/>
                    <a:pt x="56113" y="0"/>
                    <a:pt x="65466" y="0"/>
                  </a:cubicBezTo>
                  <a:cubicBezTo>
                    <a:pt x="74818" y="0"/>
                    <a:pt x="83502" y="1626"/>
                    <a:pt x="91444" y="4953"/>
                  </a:cubicBezTo>
                  <a:cubicBezTo>
                    <a:pt x="99460" y="8280"/>
                    <a:pt x="106363" y="12864"/>
                    <a:pt x="112301" y="18704"/>
                  </a:cubicBezTo>
                  <a:cubicBezTo>
                    <a:pt x="118239" y="24618"/>
                    <a:pt x="122841" y="31567"/>
                    <a:pt x="126107" y="39552"/>
                  </a:cubicBezTo>
                  <a:cubicBezTo>
                    <a:pt x="129447" y="47536"/>
                    <a:pt x="131080" y="56407"/>
                    <a:pt x="131080" y="65944"/>
                  </a:cubicBezTo>
                  <a:cubicBezTo>
                    <a:pt x="131080" y="75481"/>
                    <a:pt x="129447" y="84352"/>
                    <a:pt x="126107" y="92336"/>
                  </a:cubicBezTo>
                  <a:cubicBezTo>
                    <a:pt x="122767" y="100320"/>
                    <a:pt x="118165" y="107344"/>
                    <a:pt x="112301" y="113184"/>
                  </a:cubicBezTo>
                  <a:cubicBezTo>
                    <a:pt x="106363" y="119098"/>
                    <a:pt x="99460" y="123682"/>
                    <a:pt x="91444" y="126935"/>
                  </a:cubicBezTo>
                  <a:cubicBezTo>
                    <a:pt x="83428" y="130261"/>
                    <a:pt x="74818" y="131888"/>
                    <a:pt x="65466" y="131888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 86">
              <a:extLst>
                <a:ext uri="{FF2B5EF4-FFF2-40B4-BE49-F238E27FC236}">
                  <a16:creationId xmlns:a16="http://schemas.microsoft.com/office/drawing/2014/main" id="{F10A2D71-27C9-2406-3119-E26CD3E3A0EE}"/>
                </a:ext>
              </a:extLst>
            </p:cNvPr>
            <p:cNvSpPr/>
            <p:nvPr/>
          </p:nvSpPr>
          <p:spPr>
            <a:xfrm>
              <a:off x="3023359" y="1184867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 87">
              <a:extLst>
                <a:ext uri="{FF2B5EF4-FFF2-40B4-BE49-F238E27FC236}">
                  <a16:creationId xmlns:a16="http://schemas.microsoft.com/office/drawing/2014/main" id="{B6850718-2766-DF34-49B2-EA45C3D502B1}"/>
                </a:ext>
              </a:extLst>
            </p:cNvPr>
            <p:cNvSpPr/>
            <p:nvPr/>
          </p:nvSpPr>
          <p:spPr>
            <a:xfrm>
              <a:off x="3105599" y="1184867"/>
              <a:ext cx="99311" cy="128043"/>
            </a:xfrm>
            <a:custGeom>
              <a:avLst/>
              <a:gdLst>
                <a:gd name="connsiteX0" fmla="*/ 0 w 99311"/>
                <a:gd name="connsiteY0" fmla="*/ 128043 h 128043"/>
                <a:gd name="connsiteX1" fmla="*/ 0 w 99311"/>
                <a:gd name="connsiteY1" fmla="*/ 124938 h 128043"/>
                <a:gd name="connsiteX2" fmla="*/ 15735 w 99311"/>
                <a:gd name="connsiteY2" fmla="*/ 117176 h 128043"/>
                <a:gd name="connsiteX3" fmla="*/ 15735 w 99311"/>
                <a:gd name="connsiteY3" fmla="*/ 10867 h 128043"/>
                <a:gd name="connsiteX4" fmla="*/ 0 w 99311"/>
                <a:gd name="connsiteY4" fmla="*/ 3105 h 128043"/>
                <a:gd name="connsiteX5" fmla="*/ 0 w 99311"/>
                <a:gd name="connsiteY5" fmla="*/ 0 h 128043"/>
                <a:gd name="connsiteX6" fmla="*/ 53961 w 99311"/>
                <a:gd name="connsiteY6" fmla="*/ 0 h 128043"/>
                <a:gd name="connsiteX7" fmla="*/ 53961 w 99311"/>
                <a:gd name="connsiteY7" fmla="*/ 3105 h 128043"/>
                <a:gd name="connsiteX8" fmla="*/ 36221 w 99311"/>
                <a:gd name="connsiteY8" fmla="*/ 10867 h 128043"/>
                <a:gd name="connsiteX9" fmla="*/ 36221 w 99311"/>
                <a:gd name="connsiteY9" fmla="*/ 117398 h 128043"/>
                <a:gd name="connsiteX10" fmla="*/ 82389 w 99311"/>
                <a:gd name="connsiteY10" fmla="*/ 117398 h 128043"/>
                <a:gd name="connsiteX11" fmla="*/ 96194 w 99311"/>
                <a:gd name="connsiteY11" fmla="*/ 83982 h 128043"/>
                <a:gd name="connsiteX12" fmla="*/ 99312 w 99311"/>
                <a:gd name="connsiteY12" fmla="*/ 83982 h 128043"/>
                <a:gd name="connsiteX13" fmla="*/ 99312 w 99311"/>
                <a:gd name="connsiteY13" fmla="*/ 128043 h 128043"/>
                <a:gd name="connsiteX14" fmla="*/ 0 w 99311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1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3982"/>
                  </a:lnTo>
                  <a:lnTo>
                    <a:pt x="99312" y="83982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 88">
              <a:extLst>
                <a:ext uri="{FF2B5EF4-FFF2-40B4-BE49-F238E27FC236}">
                  <a16:creationId xmlns:a16="http://schemas.microsoft.com/office/drawing/2014/main" id="{0FD3000D-36CD-D186-FE57-D703971AC01C}"/>
                </a:ext>
              </a:extLst>
            </p:cNvPr>
            <p:cNvSpPr/>
            <p:nvPr/>
          </p:nvSpPr>
          <p:spPr>
            <a:xfrm>
              <a:off x="3255680" y="1197731"/>
              <a:ext cx="107699" cy="103277"/>
            </a:xfrm>
            <a:custGeom>
              <a:avLst/>
              <a:gdLst>
                <a:gd name="connsiteX0" fmla="*/ 0 w 107699"/>
                <a:gd name="connsiteY0" fmla="*/ 102464 h 103277"/>
                <a:gd name="connsiteX1" fmla="*/ 0 w 107699"/>
                <a:gd name="connsiteY1" fmla="*/ 99951 h 103277"/>
                <a:gd name="connsiteX2" fmla="*/ 12618 w 107699"/>
                <a:gd name="connsiteY2" fmla="*/ 93741 h 103277"/>
                <a:gd name="connsiteX3" fmla="*/ 12618 w 107699"/>
                <a:gd name="connsiteY3" fmla="*/ 9019 h 103277"/>
                <a:gd name="connsiteX4" fmla="*/ 148 w 107699"/>
                <a:gd name="connsiteY4" fmla="*/ 2514 h 103277"/>
                <a:gd name="connsiteX5" fmla="*/ 148 w 107699"/>
                <a:gd name="connsiteY5" fmla="*/ 0 h 103277"/>
                <a:gd name="connsiteX6" fmla="*/ 24642 w 107699"/>
                <a:gd name="connsiteY6" fmla="*/ 0 h 103277"/>
                <a:gd name="connsiteX7" fmla="*/ 84319 w 107699"/>
                <a:gd name="connsiteY7" fmla="*/ 73115 h 103277"/>
                <a:gd name="connsiteX8" fmla="*/ 84319 w 107699"/>
                <a:gd name="connsiteY8" fmla="*/ 8576 h 103277"/>
                <a:gd name="connsiteX9" fmla="*/ 68286 w 107699"/>
                <a:gd name="connsiteY9" fmla="*/ 2514 h 103277"/>
                <a:gd name="connsiteX10" fmla="*/ 68286 w 107699"/>
                <a:gd name="connsiteY10" fmla="*/ 0 h 103277"/>
                <a:gd name="connsiteX11" fmla="*/ 107699 w 107699"/>
                <a:gd name="connsiteY11" fmla="*/ 0 h 103277"/>
                <a:gd name="connsiteX12" fmla="*/ 107699 w 107699"/>
                <a:gd name="connsiteY12" fmla="*/ 2514 h 103277"/>
                <a:gd name="connsiteX13" fmla="*/ 95230 w 107699"/>
                <a:gd name="connsiteY13" fmla="*/ 8576 h 103277"/>
                <a:gd name="connsiteX14" fmla="*/ 95230 w 107699"/>
                <a:gd name="connsiteY14" fmla="*/ 103278 h 103277"/>
                <a:gd name="connsiteX15" fmla="*/ 88549 w 107699"/>
                <a:gd name="connsiteY15" fmla="*/ 103278 h 103277"/>
                <a:gd name="connsiteX16" fmla="*/ 23529 w 107699"/>
                <a:gd name="connsiteY16" fmla="*/ 23805 h 103277"/>
                <a:gd name="connsiteX17" fmla="*/ 23529 w 107699"/>
                <a:gd name="connsiteY17" fmla="*/ 93963 h 103277"/>
                <a:gd name="connsiteX18" fmla="*/ 39561 w 107699"/>
                <a:gd name="connsiteY18" fmla="*/ 99951 h 103277"/>
                <a:gd name="connsiteX19" fmla="*/ 39561 w 107699"/>
                <a:gd name="connsiteY19" fmla="*/ 102464 h 103277"/>
                <a:gd name="connsiteX20" fmla="*/ 0 w 107699"/>
                <a:gd name="connsiteY20" fmla="*/ 102464 h 10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7699" h="103277">
                  <a:moveTo>
                    <a:pt x="0" y="102464"/>
                  </a:moveTo>
                  <a:lnTo>
                    <a:pt x="0" y="99951"/>
                  </a:lnTo>
                  <a:lnTo>
                    <a:pt x="12618" y="93741"/>
                  </a:lnTo>
                  <a:lnTo>
                    <a:pt x="12618" y="9019"/>
                  </a:lnTo>
                  <a:lnTo>
                    <a:pt x="148" y="2514"/>
                  </a:lnTo>
                  <a:lnTo>
                    <a:pt x="148" y="0"/>
                  </a:lnTo>
                  <a:lnTo>
                    <a:pt x="24642" y="0"/>
                  </a:lnTo>
                  <a:lnTo>
                    <a:pt x="84319" y="73115"/>
                  </a:lnTo>
                  <a:lnTo>
                    <a:pt x="84319" y="8576"/>
                  </a:lnTo>
                  <a:lnTo>
                    <a:pt x="68286" y="2514"/>
                  </a:lnTo>
                  <a:lnTo>
                    <a:pt x="68286" y="0"/>
                  </a:lnTo>
                  <a:lnTo>
                    <a:pt x="107699" y="0"/>
                  </a:lnTo>
                  <a:lnTo>
                    <a:pt x="107699" y="2514"/>
                  </a:lnTo>
                  <a:lnTo>
                    <a:pt x="95230" y="8576"/>
                  </a:lnTo>
                  <a:lnTo>
                    <a:pt x="95230" y="103278"/>
                  </a:lnTo>
                  <a:lnTo>
                    <a:pt x="88549" y="103278"/>
                  </a:lnTo>
                  <a:lnTo>
                    <a:pt x="23529" y="23805"/>
                  </a:lnTo>
                  <a:lnTo>
                    <a:pt x="23529" y="93963"/>
                  </a:lnTo>
                  <a:lnTo>
                    <a:pt x="39561" y="99951"/>
                  </a:lnTo>
                  <a:lnTo>
                    <a:pt x="39561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 89">
              <a:extLst>
                <a:ext uri="{FF2B5EF4-FFF2-40B4-BE49-F238E27FC236}">
                  <a16:creationId xmlns:a16="http://schemas.microsoft.com/office/drawing/2014/main" id="{626512E8-7AB9-D442-C062-22752D40EC5A}"/>
                </a:ext>
              </a:extLst>
            </p:cNvPr>
            <p:cNvSpPr/>
            <p:nvPr/>
          </p:nvSpPr>
          <p:spPr>
            <a:xfrm>
              <a:off x="3368798" y="1196696"/>
              <a:ext cx="108144" cy="102833"/>
            </a:xfrm>
            <a:custGeom>
              <a:avLst/>
              <a:gdLst>
                <a:gd name="connsiteX0" fmla="*/ 30951 w 108144"/>
                <a:gd name="connsiteY0" fmla="*/ 69049 h 102833"/>
                <a:gd name="connsiteX1" fmla="*/ 30951 w 108144"/>
                <a:gd name="connsiteY1" fmla="*/ 69049 h 102833"/>
                <a:gd name="connsiteX2" fmla="*/ 50472 w 108144"/>
                <a:gd name="connsiteY2" fmla="*/ 21365 h 102833"/>
                <a:gd name="connsiteX3" fmla="*/ 62423 w 108144"/>
                <a:gd name="connsiteY3" fmla="*/ 50567 h 102833"/>
                <a:gd name="connsiteX4" fmla="*/ 31026 w 108144"/>
                <a:gd name="connsiteY4" fmla="*/ 69123 h 102833"/>
                <a:gd name="connsiteX5" fmla="*/ 97605 w 108144"/>
                <a:gd name="connsiteY5" fmla="*/ 94924 h 102833"/>
                <a:gd name="connsiteX6" fmla="*/ 80385 w 108144"/>
                <a:gd name="connsiteY6" fmla="*/ 53450 h 102833"/>
                <a:gd name="connsiteX7" fmla="*/ 80385 w 108144"/>
                <a:gd name="connsiteY7" fmla="*/ 53450 h 102833"/>
                <a:gd name="connsiteX8" fmla="*/ 95081 w 108144"/>
                <a:gd name="connsiteY8" fmla="*/ 51971 h 102833"/>
                <a:gd name="connsiteX9" fmla="*/ 92186 w 108144"/>
                <a:gd name="connsiteY9" fmla="*/ 44948 h 102833"/>
                <a:gd name="connsiteX10" fmla="*/ 77638 w 108144"/>
                <a:gd name="connsiteY10" fmla="*/ 46649 h 102833"/>
                <a:gd name="connsiteX11" fmla="*/ 77638 w 108144"/>
                <a:gd name="connsiteY11" fmla="*/ 46649 h 102833"/>
                <a:gd name="connsiteX12" fmla="*/ 58266 w 108144"/>
                <a:gd name="connsiteY12" fmla="*/ 0 h 102833"/>
                <a:gd name="connsiteX13" fmla="*/ 49730 w 108144"/>
                <a:gd name="connsiteY13" fmla="*/ 0 h 102833"/>
                <a:gd name="connsiteX14" fmla="*/ 9798 w 108144"/>
                <a:gd name="connsiteY14" fmla="*/ 95293 h 102833"/>
                <a:gd name="connsiteX15" fmla="*/ 0 w 108144"/>
                <a:gd name="connsiteY15" fmla="*/ 100394 h 102833"/>
                <a:gd name="connsiteX16" fmla="*/ 0 w 108144"/>
                <a:gd name="connsiteY16" fmla="*/ 102834 h 102833"/>
                <a:gd name="connsiteX17" fmla="*/ 33549 w 108144"/>
                <a:gd name="connsiteY17" fmla="*/ 102834 h 102833"/>
                <a:gd name="connsiteX18" fmla="*/ 33549 w 108144"/>
                <a:gd name="connsiteY18" fmla="*/ 100394 h 102833"/>
                <a:gd name="connsiteX19" fmla="*/ 20709 w 108144"/>
                <a:gd name="connsiteY19" fmla="*/ 95219 h 102833"/>
                <a:gd name="connsiteX20" fmla="*/ 65243 w 108144"/>
                <a:gd name="connsiteY20" fmla="*/ 56999 h 102833"/>
                <a:gd name="connsiteX21" fmla="*/ 65243 w 108144"/>
                <a:gd name="connsiteY21" fmla="*/ 56999 h 102833"/>
                <a:gd name="connsiteX22" fmla="*/ 80756 w 108144"/>
                <a:gd name="connsiteY22" fmla="*/ 94998 h 102833"/>
                <a:gd name="connsiteX23" fmla="*/ 67099 w 108144"/>
                <a:gd name="connsiteY23" fmla="*/ 100394 h 102833"/>
                <a:gd name="connsiteX24" fmla="*/ 67099 w 108144"/>
                <a:gd name="connsiteY24" fmla="*/ 102834 h 102833"/>
                <a:gd name="connsiteX25" fmla="*/ 108145 w 108144"/>
                <a:gd name="connsiteY25" fmla="*/ 102834 h 102833"/>
                <a:gd name="connsiteX26" fmla="*/ 108145 w 108144"/>
                <a:gd name="connsiteY26" fmla="*/ 100394 h 102833"/>
                <a:gd name="connsiteX27" fmla="*/ 97753 w 108144"/>
                <a:gd name="connsiteY27" fmla="*/ 94850 h 102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8144" h="102833">
                  <a:moveTo>
                    <a:pt x="30951" y="69049"/>
                  </a:moveTo>
                  <a:lnTo>
                    <a:pt x="30951" y="69049"/>
                  </a:lnTo>
                  <a:lnTo>
                    <a:pt x="50472" y="21365"/>
                  </a:lnTo>
                  <a:lnTo>
                    <a:pt x="62423" y="50567"/>
                  </a:lnTo>
                  <a:cubicBezTo>
                    <a:pt x="48617" y="55224"/>
                    <a:pt x="38448" y="62174"/>
                    <a:pt x="31026" y="69123"/>
                  </a:cubicBezTo>
                  <a:moveTo>
                    <a:pt x="97605" y="94924"/>
                  </a:moveTo>
                  <a:lnTo>
                    <a:pt x="80385" y="53450"/>
                  </a:lnTo>
                  <a:lnTo>
                    <a:pt x="80385" y="53450"/>
                  </a:lnTo>
                  <a:cubicBezTo>
                    <a:pt x="84913" y="52711"/>
                    <a:pt x="89811" y="52193"/>
                    <a:pt x="95081" y="51971"/>
                  </a:cubicBezTo>
                  <a:lnTo>
                    <a:pt x="92186" y="44948"/>
                  </a:lnTo>
                  <a:cubicBezTo>
                    <a:pt x="86991" y="45244"/>
                    <a:pt x="82166" y="45835"/>
                    <a:pt x="77638" y="46649"/>
                  </a:cubicBezTo>
                  <a:lnTo>
                    <a:pt x="77638" y="46649"/>
                  </a:lnTo>
                  <a:lnTo>
                    <a:pt x="58266" y="0"/>
                  </a:lnTo>
                  <a:lnTo>
                    <a:pt x="49730" y="0"/>
                  </a:lnTo>
                  <a:lnTo>
                    <a:pt x="9798" y="95293"/>
                  </a:lnTo>
                  <a:lnTo>
                    <a:pt x="0" y="100394"/>
                  </a:lnTo>
                  <a:lnTo>
                    <a:pt x="0" y="102834"/>
                  </a:lnTo>
                  <a:lnTo>
                    <a:pt x="33549" y="102834"/>
                  </a:lnTo>
                  <a:lnTo>
                    <a:pt x="33549" y="100394"/>
                  </a:lnTo>
                  <a:lnTo>
                    <a:pt x="20709" y="95219"/>
                  </a:lnTo>
                  <a:cubicBezTo>
                    <a:pt x="22490" y="90636"/>
                    <a:pt x="33252" y="67570"/>
                    <a:pt x="65243" y="56999"/>
                  </a:cubicBezTo>
                  <a:lnTo>
                    <a:pt x="65243" y="56999"/>
                  </a:lnTo>
                  <a:lnTo>
                    <a:pt x="80756" y="94998"/>
                  </a:lnTo>
                  <a:lnTo>
                    <a:pt x="67099" y="100394"/>
                  </a:lnTo>
                  <a:lnTo>
                    <a:pt x="67099" y="102834"/>
                  </a:lnTo>
                  <a:lnTo>
                    <a:pt x="108145" y="102834"/>
                  </a:lnTo>
                  <a:lnTo>
                    <a:pt x="108145" y="100394"/>
                  </a:lnTo>
                  <a:lnTo>
                    <a:pt x="97753" y="9485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 90">
              <a:extLst>
                <a:ext uri="{FF2B5EF4-FFF2-40B4-BE49-F238E27FC236}">
                  <a16:creationId xmlns:a16="http://schemas.microsoft.com/office/drawing/2014/main" id="{AC2C8AE7-5989-D400-B87B-D7A5A8D6F5D7}"/>
                </a:ext>
              </a:extLst>
            </p:cNvPr>
            <p:cNvSpPr/>
            <p:nvPr/>
          </p:nvSpPr>
          <p:spPr>
            <a:xfrm>
              <a:off x="2136899" y="1155074"/>
              <a:ext cx="179028" cy="186150"/>
            </a:xfrm>
            <a:custGeom>
              <a:avLst/>
              <a:gdLst>
                <a:gd name="connsiteX0" fmla="*/ 95155 w 179028"/>
                <a:gd name="connsiteY0" fmla="*/ 174544 h 186150"/>
                <a:gd name="connsiteX1" fmla="*/ 126998 w 179028"/>
                <a:gd name="connsiteY1" fmla="*/ 165525 h 186150"/>
                <a:gd name="connsiteX2" fmla="*/ 148448 w 179028"/>
                <a:gd name="connsiteY2" fmla="*/ 140094 h 186150"/>
                <a:gd name="connsiteX3" fmla="*/ 156168 w 179028"/>
                <a:gd name="connsiteY3" fmla="*/ 101503 h 186150"/>
                <a:gd name="connsiteX4" fmla="*/ 146518 w 179028"/>
                <a:gd name="connsiteY4" fmla="*/ 53894 h 186150"/>
                <a:gd name="connsiteX5" fmla="*/ 120689 w 179028"/>
                <a:gd name="connsiteY5" fmla="*/ 22400 h 186150"/>
                <a:gd name="connsiteX6" fmla="*/ 84690 w 179028"/>
                <a:gd name="connsiteY6" fmla="*/ 11163 h 186150"/>
                <a:gd name="connsiteX7" fmla="*/ 52551 w 179028"/>
                <a:gd name="connsiteY7" fmla="*/ 20035 h 186150"/>
                <a:gd name="connsiteX8" fmla="*/ 30729 w 179028"/>
                <a:gd name="connsiteY8" fmla="*/ 45392 h 186150"/>
                <a:gd name="connsiteX9" fmla="*/ 22861 w 179028"/>
                <a:gd name="connsiteY9" fmla="*/ 83982 h 186150"/>
                <a:gd name="connsiteX10" fmla="*/ 32510 w 179028"/>
                <a:gd name="connsiteY10" fmla="*/ 131740 h 186150"/>
                <a:gd name="connsiteX11" fmla="*/ 58489 w 179028"/>
                <a:gd name="connsiteY11" fmla="*/ 163381 h 186150"/>
                <a:gd name="connsiteX12" fmla="*/ 95155 w 179028"/>
                <a:gd name="connsiteY12" fmla="*/ 174618 h 186150"/>
                <a:gd name="connsiteX13" fmla="*/ 89366 w 179028"/>
                <a:gd name="connsiteY13" fmla="*/ 186151 h 186150"/>
                <a:gd name="connsiteX14" fmla="*/ 53738 w 179028"/>
                <a:gd name="connsiteY14" fmla="*/ 179202 h 186150"/>
                <a:gd name="connsiteX15" fmla="*/ 25459 w 179028"/>
                <a:gd name="connsiteY15" fmla="*/ 159759 h 186150"/>
                <a:gd name="connsiteX16" fmla="*/ 6754 w 179028"/>
                <a:gd name="connsiteY16" fmla="*/ 130335 h 186150"/>
                <a:gd name="connsiteX17" fmla="*/ 0 w 179028"/>
                <a:gd name="connsiteY17" fmla="*/ 93075 h 186150"/>
                <a:gd name="connsiteX18" fmla="*/ 6754 w 179028"/>
                <a:gd name="connsiteY18" fmla="*/ 55816 h 186150"/>
                <a:gd name="connsiteX19" fmla="*/ 25459 w 179028"/>
                <a:gd name="connsiteY19" fmla="*/ 26392 h 186150"/>
                <a:gd name="connsiteX20" fmla="*/ 53738 w 179028"/>
                <a:gd name="connsiteY20" fmla="*/ 6949 h 186150"/>
                <a:gd name="connsiteX21" fmla="*/ 89366 w 179028"/>
                <a:gd name="connsiteY21" fmla="*/ 0 h 186150"/>
                <a:gd name="connsiteX22" fmla="*/ 124994 w 179028"/>
                <a:gd name="connsiteY22" fmla="*/ 6949 h 186150"/>
                <a:gd name="connsiteX23" fmla="*/ 153421 w 179028"/>
                <a:gd name="connsiteY23" fmla="*/ 26392 h 186150"/>
                <a:gd name="connsiteX24" fmla="*/ 172274 w 179028"/>
                <a:gd name="connsiteY24" fmla="*/ 55816 h 186150"/>
                <a:gd name="connsiteX25" fmla="*/ 179029 w 179028"/>
                <a:gd name="connsiteY25" fmla="*/ 93075 h 186150"/>
                <a:gd name="connsiteX26" fmla="*/ 172274 w 179028"/>
                <a:gd name="connsiteY26" fmla="*/ 130335 h 186150"/>
                <a:gd name="connsiteX27" fmla="*/ 153421 w 179028"/>
                <a:gd name="connsiteY27" fmla="*/ 159759 h 186150"/>
                <a:gd name="connsiteX28" fmla="*/ 124994 w 179028"/>
                <a:gd name="connsiteY28" fmla="*/ 179202 h 186150"/>
                <a:gd name="connsiteX29" fmla="*/ 89366 w 179028"/>
                <a:gd name="connsiteY29" fmla="*/ 186151 h 18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9028" h="186150">
                  <a:moveTo>
                    <a:pt x="95155" y="174544"/>
                  </a:moveTo>
                  <a:cubicBezTo>
                    <a:pt x="107254" y="174544"/>
                    <a:pt x="117868" y="171513"/>
                    <a:pt x="126998" y="165525"/>
                  </a:cubicBezTo>
                  <a:cubicBezTo>
                    <a:pt x="136127" y="159537"/>
                    <a:pt x="143327" y="151035"/>
                    <a:pt x="148448" y="140094"/>
                  </a:cubicBezTo>
                  <a:cubicBezTo>
                    <a:pt x="153570" y="129152"/>
                    <a:pt x="156168" y="116289"/>
                    <a:pt x="156168" y="101503"/>
                  </a:cubicBezTo>
                  <a:cubicBezTo>
                    <a:pt x="156168" y="83243"/>
                    <a:pt x="152976" y="67349"/>
                    <a:pt x="146518" y="53894"/>
                  </a:cubicBezTo>
                  <a:cubicBezTo>
                    <a:pt x="140135" y="40365"/>
                    <a:pt x="131525" y="29867"/>
                    <a:pt x="120689" y="22400"/>
                  </a:cubicBezTo>
                  <a:cubicBezTo>
                    <a:pt x="109852" y="14933"/>
                    <a:pt x="97902" y="11163"/>
                    <a:pt x="84690" y="11163"/>
                  </a:cubicBezTo>
                  <a:cubicBezTo>
                    <a:pt x="72591" y="11163"/>
                    <a:pt x="61903" y="14120"/>
                    <a:pt x="52551" y="20035"/>
                  </a:cubicBezTo>
                  <a:cubicBezTo>
                    <a:pt x="43198" y="25949"/>
                    <a:pt x="35924" y="34377"/>
                    <a:pt x="30729" y="45392"/>
                  </a:cubicBezTo>
                  <a:cubicBezTo>
                    <a:pt x="25533" y="56333"/>
                    <a:pt x="22861" y="69197"/>
                    <a:pt x="22861" y="83982"/>
                  </a:cubicBezTo>
                  <a:cubicBezTo>
                    <a:pt x="22861" y="102243"/>
                    <a:pt x="26053" y="118137"/>
                    <a:pt x="32510" y="131740"/>
                  </a:cubicBezTo>
                  <a:cubicBezTo>
                    <a:pt x="38893" y="145343"/>
                    <a:pt x="47578" y="155840"/>
                    <a:pt x="58489" y="163381"/>
                  </a:cubicBezTo>
                  <a:cubicBezTo>
                    <a:pt x="69400" y="170848"/>
                    <a:pt x="81647" y="174618"/>
                    <a:pt x="95155" y="174618"/>
                  </a:cubicBezTo>
                  <a:moveTo>
                    <a:pt x="89366" y="186151"/>
                  </a:moveTo>
                  <a:cubicBezTo>
                    <a:pt x="76525" y="186151"/>
                    <a:pt x="64649" y="183859"/>
                    <a:pt x="53738" y="179202"/>
                  </a:cubicBezTo>
                  <a:cubicBezTo>
                    <a:pt x="42827" y="174544"/>
                    <a:pt x="33401" y="168112"/>
                    <a:pt x="25459" y="159759"/>
                  </a:cubicBezTo>
                  <a:cubicBezTo>
                    <a:pt x="17517" y="151479"/>
                    <a:pt x="11282" y="141646"/>
                    <a:pt x="6754" y="130335"/>
                  </a:cubicBezTo>
                  <a:cubicBezTo>
                    <a:pt x="2301" y="119024"/>
                    <a:pt x="0" y="106604"/>
                    <a:pt x="0" y="93075"/>
                  </a:cubicBezTo>
                  <a:cubicBezTo>
                    <a:pt x="0" y="79547"/>
                    <a:pt x="2227" y="67127"/>
                    <a:pt x="6754" y="55816"/>
                  </a:cubicBezTo>
                  <a:cubicBezTo>
                    <a:pt x="11208" y="44505"/>
                    <a:pt x="17443" y="34672"/>
                    <a:pt x="25459" y="26392"/>
                  </a:cubicBezTo>
                  <a:cubicBezTo>
                    <a:pt x="33401" y="18112"/>
                    <a:pt x="42827" y="11607"/>
                    <a:pt x="53738" y="6949"/>
                  </a:cubicBezTo>
                  <a:cubicBezTo>
                    <a:pt x="64649" y="2292"/>
                    <a:pt x="76525" y="0"/>
                    <a:pt x="89366" y="0"/>
                  </a:cubicBezTo>
                  <a:cubicBezTo>
                    <a:pt x="102207" y="0"/>
                    <a:pt x="114083" y="2292"/>
                    <a:pt x="124994" y="6949"/>
                  </a:cubicBezTo>
                  <a:cubicBezTo>
                    <a:pt x="135904" y="11607"/>
                    <a:pt x="145405" y="18112"/>
                    <a:pt x="153421" y="26392"/>
                  </a:cubicBezTo>
                  <a:cubicBezTo>
                    <a:pt x="161512" y="34672"/>
                    <a:pt x="167747" y="44505"/>
                    <a:pt x="172274" y="55816"/>
                  </a:cubicBezTo>
                  <a:cubicBezTo>
                    <a:pt x="176728" y="67127"/>
                    <a:pt x="179029" y="79547"/>
                    <a:pt x="179029" y="93075"/>
                  </a:cubicBezTo>
                  <a:cubicBezTo>
                    <a:pt x="179029" y="106604"/>
                    <a:pt x="176802" y="119024"/>
                    <a:pt x="172274" y="130335"/>
                  </a:cubicBezTo>
                  <a:cubicBezTo>
                    <a:pt x="167821" y="141646"/>
                    <a:pt x="161512" y="151479"/>
                    <a:pt x="153421" y="159759"/>
                  </a:cubicBezTo>
                  <a:cubicBezTo>
                    <a:pt x="145331" y="168039"/>
                    <a:pt x="135904" y="174544"/>
                    <a:pt x="124994" y="179202"/>
                  </a:cubicBezTo>
                  <a:cubicBezTo>
                    <a:pt x="114083" y="183859"/>
                    <a:pt x="102207" y="186151"/>
                    <a:pt x="89366" y="186151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 91">
              <a:extLst>
                <a:ext uri="{FF2B5EF4-FFF2-40B4-BE49-F238E27FC236}">
                  <a16:creationId xmlns:a16="http://schemas.microsoft.com/office/drawing/2014/main" id="{22CC2B65-5097-2AF5-CEB6-F2C665E3C84B}"/>
                </a:ext>
              </a:extLst>
            </p:cNvPr>
            <p:cNvSpPr/>
            <p:nvPr/>
          </p:nvSpPr>
          <p:spPr>
            <a:xfrm>
              <a:off x="2136973" y="1414636"/>
              <a:ext cx="2593987" cy="8871"/>
            </a:xfrm>
            <a:custGeom>
              <a:avLst/>
              <a:gdLst>
                <a:gd name="connsiteX0" fmla="*/ 0 w 2593987"/>
                <a:gd name="connsiteY0" fmla="*/ 0 h 8871"/>
                <a:gd name="connsiteX1" fmla="*/ 2593987 w 2593987"/>
                <a:gd name="connsiteY1" fmla="*/ 0 h 8871"/>
                <a:gd name="connsiteX2" fmla="*/ 2593987 w 2593987"/>
                <a:gd name="connsiteY2" fmla="*/ 8871 h 8871"/>
                <a:gd name="connsiteX3" fmla="*/ 0 w 2593987"/>
                <a:gd name="connsiteY3" fmla="*/ 8871 h 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3987" h="8871">
                  <a:moveTo>
                    <a:pt x="0" y="0"/>
                  </a:moveTo>
                  <a:lnTo>
                    <a:pt x="2593987" y="0"/>
                  </a:lnTo>
                  <a:lnTo>
                    <a:pt x="2593987" y="8871"/>
                  </a:lnTo>
                  <a:lnTo>
                    <a:pt x="0" y="8871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 92">
              <a:extLst>
                <a:ext uri="{FF2B5EF4-FFF2-40B4-BE49-F238E27FC236}">
                  <a16:creationId xmlns:a16="http://schemas.microsoft.com/office/drawing/2014/main" id="{811D9292-83FB-EC5B-D893-EF80D7904DDC}"/>
                </a:ext>
              </a:extLst>
            </p:cNvPr>
            <p:cNvSpPr/>
            <p:nvPr/>
          </p:nvSpPr>
          <p:spPr>
            <a:xfrm>
              <a:off x="3505593" y="1539648"/>
              <a:ext cx="104878" cy="105643"/>
            </a:xfrm>
            <a:custGeom>
              <a:avLst/>
              <a:gdLst>
                <a:gd name="connsiteX0" fmla="*/ 55445 w 104878"/>
                <a:gd name="connsiteY0" fmla="*/ 97881 h 105643"/>
                <a:gd name="connsiteX1" fmla="*/ 72146 w 104878"/>
                <a:gd name="connsiteY1" fmla="*/ 92928 h 105643"/>
                <a:gd name="connsiteX2" fmla="*/ 83354 w 104878"/>
                <a:gd name="connsiteY2" fmla="*/ 78955 h 105643"/>
                <a:gd name="connsiteX3" fmla="*/ 87436 w 104878"/>
                <a:gd name="connsiteY3" fmla="*/ 57664 h 105643"/>
                <a:gd name="connsiteX4" fmla="*/ 82463 w 104878"/>
                <a:gd name="connsiteY4" fmla="*/ 31346 h 105643"/>
                <a:gd name="connsiteX5" fmla="*/ 68880 w 104878"/>
                <a:gd name="connsiteY5" fmla="*/ 13899 h 105643"/>
                <a:gd name="connsiteX6" fmla="*/ 49879 w 104878"/>
                <a:gd name="connsiteY6" fmla="*/ 7689 h 105643"/>
                <a:gd name="connsiteX7" fmla="*/ 33030 w 104878"/>
                <a:gd name="connsiteY7" fmla="*/ 12568 h 105643"/>
                <a:gd name="connsiteX8" fmla="*/ 21599 w 104878"/>
                <a:gd name="connsiteY8" fmla="*/ 26466 h 105643"/>
                <a:gd name="connsiteX9" fmla="*/ 17443 w 104878"/>
                <a:gd name="connsiteY9" fmla="*/ 47758 h 105643"/>
                <a:gd name="connsiteX10" fmla="*/ 22490 w 104878"/>
                <a:gd name="connsiteY10" fmla="*/ 74150 h 105643"/>
                <a:gd name="connsiteX11" fmla="*/ 36221 w 104878"/>
                <a:gd name="connsiteY11" fmla="*/ 91671 h 105643"/>
                <a:gd name="connsiteX12" fmla="*/ 55445 w 104878"/>
                <a:gd name="connsiteY12" fmla="*/ 97881 h 105643"/>
                <a:gd name="connsiteX13" fmla="*/ 52328 w 104878"/>
                <a:gd name="connsiteY13" fmla="*/ 105643 h 105643"/>
                <a:gd name="connsiteX14" fmla="*/ 31545 w 104878"/>
                <a:gd name="connsiteY14" fmla="*/ 101725 h 105643"/>
                <a:gd name="connsiteX15" fmla="*/ 14845 w 104878"/>
                <a:gd name="connsiteY15" fmla="*/ 90710 h 105643"/>
                <a:gd name="connsiteX16" fmla="*/ 3860 w 104878"/>
                <a:gd name="connsiteY16" fmla="*/ 74002 h 105643"/>
                <a:gd name="connsiteX17" fmla="*/ 0 w 104878"/>
                <a:gd name="connsiteY17" fmla="*/ 52859 h 105643"/>
                <a:gd name="connsiteX18" fmla="*/ 3860 w 104878"/>
                <a:gd name="connsiteY18" fmla="*/ 31715 h 105643"/>
                <a:gd name="connsiteX19" fmla="*/ 14845 w 104878"/>
                <a:gd name="connsiteY19" fmla="*/ 15007 h 105643"/>
                <a:gd name="connsiteX20" fmla="*/ 31545 w 104878"/>
                <a:gd name="connsiteY20" fmla="*/ 3992 h 105643"/>
                <a:gd name="connsiteX21" fmla="*/ 52328 w 104878"/>
                <a:gd name="connsiteY21" fmla="*/ 0 h 105643"/>
                <a:gd name="connsiteX22" fmla="*/ 73111 w 104878"/>
                <a:gd name="connsiteY22" fmla="*/ 3992 h 105643"/>
                <a:gd name="connsiteX23" fmla="*/ 89811 w 104878"/>
                <a:gd name="connsiteY23" fmla="*/ 15007 h 105643"/>
                <a:gd name="connsiteX24" fmla="*/ 100871 w 104878"/>
                <a:gd name="connsiteY24" fmla="*/ 31715 h 105643"/>
                <a:gd name="connsiteX25" fmla="*/ 104879 w 104878"/>
                <a:gd name="connsiteY25" fmla="*/ 52859 h 105643"/>
                <a:gd name="connsiteX26" fmla="*/ 100871 w 104878"/>
                <a:gd name="connsiteY26" fmla="*/ 74002 h 105643"/>
                <a:gd name="connsiteX27" fmla="*/ 89811 w 104878"/>
                <a:gd name="connsiteY27" fmla="*/ 90710 h 105643"/>
                <a:gd name="connsiteX28" fmla="*/ 73111 w 104878"/>
                <a:gd name="connsiteY28" fmla="*/ 101725 h 105643"/>
                <a:gd name="connsiteX29" fmla="*/ 52328 w 104878"/>
                <a:gd name="connsiteY29" fmla="*/ 105643 h 10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4878" h="105643">
                  <a:moveTo>
                    <a:pt x="55445" y="97881"/>
                  </a:moveTo>
                  <a:cubicBezTo>
                    <a:pt x="61755" y="97881"/>
                    <a:pt x="67321" y="96254"/>
                    <a:pt x="72146" y="92928"/>
                  </a:cubicBezTo>
                  <a:cubicBezTo>
                    <a:pt x="76896" y="89601"/>
                    <a:pt x="80682" y="84943"/>
                    <a:pt x="83354" y="78955"/>
                  </a:cubicBezTo>
                  <a:cubicBezTo>
                    <a:pt x="86026" y="72967"/>
                    <a:pt x="87436" y="65870"/>
                    <a:pt x="87436" y="57664"/>
                  </a:cubicBezTo>
                  <a:cubicBezTo>
                    <a:pt x="87436" y="47610"/>
                    <a:pt x="85803" y="38886"/>
                    <a:pt x="82463" y="31346"/>
                  </a:cubicBezTo>
                  <a:cubicBezTo>
                    <a:pt x="79123" y="23805"/>
                    <a:pt x="74595" y="18038"/>
                    <a:pt x="68880" y="13899"/>
                  </a:cubicBezTo>
                  <a:cubicBezTo>
                    <a:pt x="63165" y="9759"/>
                    <a:pt x="56856" y="7689"/>
                    <a:pt x="49879" y="7689"/>
                  </a:cubicBezTo>
                  <a:cubicBezTo>
                    <a:pt x="43570" y="7689"/>
                    <a:pt x="37929" y="9315"/>
                    <a:pt x="33030" y="12568"/>
                  </a:cubicBezTo>
                  <a:cubicBezTo>
                    <a:pt x="28131" y="15821"/>
                    <a:pt x="24346" y="20478"/>
                    <a:pt x="21599" y="26466"/>
                  </a:cubicBezTo>
                  <a:cubicBezTo>
                    <a:pt x="18853" y="32454"/>
                    <a:pt x="17443" y="39552"/>
                    <a:pt x="17443" y="47758"/>
                  </a:cubicBezTo>
                  <a:cubicBezTo>
                    <a:pt x="17443" y="57812"/>
                    <a:pt x="19150" y="66609"/>
                    <a:pt x="22490" y="74150"/>
                  </a:cubicBezTo>
                  <a:cubicBezTo>
                    <a:pt x="25904" y="81691"/>
                    <a:pt x="30432" y="87531"/>
                    <a:pt x="36221" y="91671"/>
                  </a:cubicBezTo>
                  <a:cubicBezTo>
                    <a:pt x="42011" y="95811"/>
                    <a:pt x="48394" y="97881"/>
                    <a:pt x="55445" y="97881"/>
                  </a:cubicBezTo>
                  <a:moveTo>
                    <a:pt x="52328" y="105643"/>
                  </a:moveTo>
                  <a:cubicBezTo>
                    <a:pt x="44831" y="105643"/>
                    <a:pt x="37929" y="104313"/>
                    <a:pt x="31545" y="101725"/>
                  </a:cubicBezTo>
                  <a:cubicBezTo>
                    <a:pt x="25162" y="99064"/>
                    <a:pt x="19595" y="95441"/>
                    <a:pt x="14845" y="90710"/>
                  </a:cubicBezTo>
                  <a:cubicBezTo>
                    <a:pt x="10095" y="85978"/>
                    <a:pt x="6457" y="80434"/>
                    <a:pt x="3860" y="74002"/>
                  </a:cubicBezTo>
                  <a:cubicBezTo>
                    <a:pt x="1262" y="67570"/>
                    <a:pt x="0" y="60547"/>
                    <a:pt x="0" y="52859"/>
                  </a:cubicBezTo>
                  <a:cubicBezTo>
                    <a:pt x="0" y="45170"/>
                    <a:pt x="1336" y="38147"/>
                    <a:pt x="3860" y="31715"/>
                  </a:cubicBezTo>
                  <a:cubicBezTo>
                    <a:pt x="6457" y="25283"/>
                    <a:pt x="10095" y="19739"/>
                    <a:pt x="14845" y="15007"/>
                  </a:cubicBezTo>
                  <a:cubicBezTo>
                    <a:pt x="19595" y="10276"/>
                    <a:pt x="25162" y="6654"/>
                    <a:pt x="31545" y="3992"/>
                  </a:cubicBezTo>
                  <a:cubicBezTo>
                    <a:pt x="37929" y="1331"/>
                    <a:pt x="44831" y="0"/>
                    <a:pt x="52328" y="0"/>
                  </a:cubicBezTo>
                  <a:cubicBezTo>
                    <a:pt x="59825" y="0"/>
                    <a:pt x="66727" y="1331"/>
                    <a:pt x="73111" y="3992"/>
                  </a:cubicBezTo>
                  <a:cubicBezTo>
                    <a:pt x="79494" y="6654"/>
                    <a:pt x="85061" y="10276"/>
                    <a:pt x="89811" y="15007"/>
                  </a:cubicBezTo>
                  <a:cubicBezTo>
                    <a:pt x="94562" y="19739"/>
                    <a:pt x="98199" y="25283"/>
                    <a:pt x="100871" y="31715"/>
                  </a:cubicBezTo>
                  <a:cubicBezTo>
                    <a:pt x="103543" y="38147"/>
                    <a:pt x="104879" y="45170"/>
                    <a:pt x="104879" y="52859"/>
                  </a:cubicBezTo>
                  <a:cubicBezTo>
                    <a:pt x="104879" y="60547"/>
                    <a:pt x="103543" y="67570"/>
                    <a:pt x="100871" y="74002"/>
                  </a:cubicBezTo>
                  <a:cubicBezTo>
                    <a:pt x="98199" y="80434"/>
                    <a:pt x="94562" y="85978"/>
                    <a:pt x="89811" y="90710"/>
                  </a:cubicBezTo>
                  <a:cubicBezTo>
                    <a:pt x="85061" y="95441"/>
                    <a:pt x="79494" y="99064"/>
                    <a:pt x="73111" y="101725"/>
                  </a:cubicBezTo>
                  <a:cubicBezTo>
                    <a:pt x="66727" y="104386"/>
                    <a:pt x="59825" y="105643"/>
                    <a:pt x="52328" y="105643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 93">
              <a:extLst>
                <a:ext uri="{FF2B5EF4-FFF2-40B4-BE49-F238E27FC236}">
                  <a16:creationId xmlns:a16="http://schemas.microsoft.com/office/drawing/2014/main" id="{C30ACFAC-452B-94AC-1118-8AED58FC08CC}"/>
                </a:ext>
              </a:extLst>
            </p:cNvPr>
            <p:cNvSpPr/>
            <p:nvPr/>
          </p:nvSpPr>
          <p:spPr>
            <a:xfrm>
              <a:off x="3630141" y="1541275"/>
              <a:ext cx="76673" cy="102464"/>
            </a:xfrm>
            <a:custGeom>
              <a:avLst/>
              <a:gdLst>
                <a:gd name="connsiteX0" fmla="*/ 0 w 76673"/>
                <a:gd name="connsiteY0" fmla="*/ 102464 h 102464"/>
                <a:gd name="connsiteX1" fmla="*/ 0 w 76673"/>
                <a:gd name="connsiteY1" fmla="*/ 100025 h 102464"/>
                <a:gd name="connsiteX2" fmla="*/ 12618 w 76673"/>
                <a:gd name="connsiteY2" fmla="*/ 93815 h 102464"/>
                <a:gd name="connsiteX3" fmla="*/ 12618 w 76673"/>
                <a:gd name="connsiteY3" fmla="*/ 8724 h 102464"/>
                <a:gd name="connsiteX4" fmla="*/ 0 w 76673"/>
                <a:gd name="connsiteY4" fmla="*/ 2514 h 102464"/>
                <a:gd name="connsiteX5" fmla="*/ 0 w 76673"/>
                <a:gd name="connsiteY5" fmla="*/ 0 h 102464"/>
                <a:gd name="connsiteX6" fmla="*/ 76674 w 76673"/>
                <a:gd name="connsiteY6" fmla="*/ 0 h 102464"/>
                <a:gd name="connsiteX7" fmla="*/ 76674 w 76673"/>
                <a:gd name="connsiteY7" fmla="*/ 26762 h 102464"/>
                <a:gd name="connsiteX8" fmla="*/ 74150 w 76673"/>
                <a:gd name="connsiteY8" fmla="*/ 26762 h 102464"/>
                <a:gd name="connsiteX9" fmla="*/ 64352 w 76673"/>
                <a:gd name="connsiteY9" fmla="*/ 8576 h 102464"/>
                <a:gd name="connsiteX10" fmla="*/ 28947 w 76673"/>
                <a:gd name="connsiteY10" fmla="*/ 8576 h 102464"/>
                <a:gd name="connsiteX11" fmla="*/ 28947 w 76673"/>
                <a:gd name="connsiteY11" fmla="*/ 45540 h 102464"/>
                <a:gd name="connsiteX12" fmla="*/ 53293 w 76673"/>
                <a:gd name="connsiteY12" fmla="*/ 45540 h 102464"/>
                <a:gd name="connsiteX13" fmla="*/ 61235 w 76673"/>
                <a:gd name="connsiteY13" fmla="*/ 32454 h 102464"/>
                <a:gd name="connsiteX14" fmla="*/ 63759 w 76673"/>
                <a:gd name="connsiteY14" fmla="*/ 32454 h 102464"/>
                <a:gd name="connsiteX15" fmla="*/ 63759 w 76673"/>
                <a:gd name="connsiteY15" fmla="*/ 66461 h 102464"/>
                <a:gd name="connsiteX16" fmla="*/ 61235 w 76673"/>
                <a:gd name="connsiteY16" fmla="*/ 66461 h 102464"/>
                <a:gd name="connsiteX17" fmla="*/ 53293 w 76673"/>
                <a:gd name="connsiteY17" fmla="*/ 53746 h 102464"/>
                <a:gd name="connsiteX18" fmla="*/ 28947 w 76673"/>
                <a:gd name="connsiteY18" fmla="*/ 53746 h 102464"/>
                <a:gd name="connsiteX19" fmla="*/ 28947 w 76673"/>
                <a:gd name="connsiteY19" fmla="*/ 93815 h 102464"/>
                <a:gd name="connsiteX20" fmla="*/ 43347 w 76673"/>
                <a:gd name="connsiteY20" fmla="*/ 100025 h 102464"/>
                <a:gd name="connsiteX21" fmla="*/ 43347 w 76673"/>
                <a:gd name="connsiteY21" fmla="*/ 102464 h 102464"/>
                <a:gd name="connsiteX22" fmla="*/ 0 w 76673"/>
                <a:gd name="connsiteY22" fmla="*/ 102464 h 10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6673" h="102464">
                  <a:moveTo>
                    <a:pt x="0" y="102464"/>
                  </a:moveTo>
                  <a:lnTo>
                    <a:pt x="0" y="100025"/>
                  </a:lnTo>
                  <a:lnTo>
                    <a:pt x="12618" y="93815"/>
                  </a:lnTo>
                  <a:lnTo>
                    <a:pt x="12618" y="8724"/>
                  </a:lnTo>
                  <a:lnTo>
                    <a:pt x="0" y="2514"/>
                  </a:lnTo>
                  <a:lnTo>
                    <a:pt x="0" y="0"/>
                  </a:lnTo>
                  <a:lnTo>
                    <a:pt x="76674" y="0"/>
                  </a:lnTo>
                  <a:lnTo>
                    <a:pt x="76674" y="26762"/>
                  </a:lnTo>
                  <a:lnTo>
                    <a:pt x="74150" y="26762"/>
                  </a:lnTo>
                  <a:lnTo>
                    <a:pt x="64352" y="8576"/>
                  </a:lnTo>
                  <a:lnTo>
                    <a:pt x="28947" y="8576"/>
                  </a:lnTo>
                  <a:lnTo>
                    <a:pt x="28947" y="45540"/>
                  </a:lnTo>
                  <a:lnTo>
                    <a:pt x="53293" y="45540"/>
                  </a:lnTo>
                  <a:lnTo>
                    <a:pt x="61235" y="32454"/>
                  </a:lnTo>
                  <a:lnTo>
                    <a:pt x="63759" y="32454"/>
                  </a:lnTo>
                  <a:lnTo>
                    <a:pt x="63759" y="66461"/>
                  </a:lnTo>
                  <a:lnTo>
                    <a:pt x="61235" y="66461"/>
                  </a:lnTo>
                  <a:lnTo>
                    <a:pt x="53293" y="53746"/>
                  </a:lnTo>
                  <a:lnTo>
                    <a:pt x="28947" y="53746"/>
                  </a:lnTo>
                  <a:lnTo>
                    <a:pt x="28947" y="93815"/>
                  </a:lnTo>
                  <a:lnTo>
                    <a:pt x="43347" y="100025"/>
                  </a:lnTo>
                  <a:lnTo>
                    <a:pt x="43347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 94">
              <a:extLst>
                <a:ext uri="{FF2B5EF4-FFF2-40B4-BE49-F238E27FC236}">
                  <a16:creationId xmlns:a16="http://schemas.microsoft.com/office/drawing/2014/main" id="{EA020334-06A1-E3C1-12B7-80CCEB7A9674}"/>
                </a:ext>
              </a:extLst>
            </p:cNvPr>
            <p:cNvSpPr/>
            <p:nvPr/>
          </p:nvSpPr>
          <p:spPr>
            <a:xfrm>
              <a:off x="4097086" y="1528485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 95">
              <a:extLst>
                <a:ext uri="{FF2B5EF4-FFF2-40B4-BE49-F238E27FC236}">
                  <a16:creationId xmlns:a16="http://schemas.microsoft.com/office/drawing/2014/main" id="{A8A7F428-FD28-B305-52A6-753636B9CAA1}"/>
                </a:ext>
              </a:extLst>
            </p:cNvPr>
            <p:cNvSpPr/>
            <p:nvPr/>
          </p:nvSpPr>
          <p:spPr>
            <a:xfrm>
              <a:off x="4194542" y="1527524"/>
              <a:ext cx="188381" cy="130039"/>
            </a:xfrm>
            <a:custGeom>
              <a:avLst/>
              <a:gdLst>
                <a:gd name="connsiteX0" fmla="*/ 50992 w 188381"/>
                <a:gd name="connsiteY0" fmla="*/ 130040 h 130039"/>
                <a:gd name="connsiteX1" fmla="*/ 14771 w 188381"/>
                <a:gd name="connsiteY1" fmla="*/ 11237 h 130039"/>
                <a:gd name="connsiteX2" fmla="*/ 0 w 188381"/>
                <a:gd name="connsiteY2" fmla="*/ 4066 h 130039"/>
                <a:gd name="connsiteX3" fmla="*/ 0 w 188381"/>
                <a:gd name="connsiteY3" fmla="*/ 961 h 130039"/>
                <a:gd name="connsiteX4" fmla="*/ 52402 w 188381"/>
                <a:gd name="connsiteY4" fmla="*/ 961 h 130039"/>
                <a:gd name="connsiteX5" fmla="*/ 52402 w 188381"/>
                <a:gd name="connsiteY5" fmla="*/ 4066 h 130039"/>
                <a:gd name="connsiteX6" fmla="*/ 35850 w 188381"/>
                <a:gd name="connsiteY6" fmla="*/ 11237 h 130039"/>
                <a:gd name="connsiteX7" fmla="*/ 59602 w 188381"/>
                <a:gd name="connsiteY7" fmla="*/ 93149 h 130039"/>
                <a:gd name="connsiteX8" fmla="*/ 60790 w 188381"/>
                <a:gd name="connsiteY8" fmla="*/ 93149 h 130039"/>
                <a:gd name="connsiteX9" fmla="*/ 94487 w 188381"/>
                <a:gd name="connsiteY9" fmla="*/ 0 h 130039"/>
                <a:gd name="connsiteX10" fmla="*/ 102652 w 188381"/>
                <a:gd name="connsiteY10" fmla="*/ 0 h 130039"/>
                <a:gd name="connsiteX11" fmla="*/ 136944 w 188381"/>
                <a:gd name="connsiteY11" fmla="*/ 93149 h 130039"/>
                <a:gd name="connsiteX12" fmla="*/ 138131 w 188381"/>
                <a:gd name="connsiteY12" fmla="*/ 93149 h 130039"/>
                <a:gd name="connsiteX13" fmla="*/ 161660 w 188381"/>
                <a:gd name="connsiteY13" fmla="*/ 11459 h 130039"/>
                <a:gd name="connsiteX14" fmla="*/ 145108 w 188381"/>
                <a:gd name="connsiteY14" fmla="*/ 4066 h 130039"/>
                <a:gd name="connsiteX15" fmla="*/ 145108 w 188381"/>
                <a:gd name="connsiteY15" fmla="*/ 961 h 130039"/>
                <a:gd name="connsiteX16" fmla="*/ 188381 w 188381"/>
                <a:gd name="connsiteY16" fmla="*/ 961 h 130039"/>
                <a:gd name="connsiteX17" fmla="*/ 188381 w 188381"/>
                <a:gd name="connsiteY17" fmla="*/ 4066 h 130039"/>
                <a:gd name="connsiteX18" fmla="*/ 175318 w 188381"/>
                <a:gd name="connsiteY18" fmla="*/ 11089 h 130039"/>
                <a:gd name="connsiteX19" fmla="*/ 138725 w 188381"/>
                <a:gd name="connsiteY19" fmla="*/ 130040 h 130039"/>
                <a:gd name="connsiteX20" fmla="*/ 130709 w 188381"/>
                <a:gd name="connsiteY20" fmla="*/ 130040 h 130039"/>
                <a:gd name="connsiteX21" fmla="*/ 95601 w 188381"/>
                <a:gd name="connsiteY21" fmla="*/ 37038 h 130039"/>
                <a:gd name="connsiteX22" fmla="*/ 94265 w 188381"/>
                <a:gd name="connsiteY22" fmla="*/ 37038 h 130039"/>
                <a:gd name="connsiteX23" fmla="*/ 58785 w 188381"/>
                <a:gd name="connsiteY23" fmla="*/ 130040 h 130039"/>
                <a:gd name="connsiteX24" fmla="*/ 50992 w 188381"/>
                <a:gd name="connsiteY24" fmla="*/ 13004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50992" y="130040"/>
                  </a:moveTo>
                  <a:lnTo>
                    <a:pt x="14771" y="11237"/>
                  </a:lnTo>
                  <a:lnTo>
                    <a:pt x="0" y="4066"/>
                  </a:lnTo>
                  <a:lnTo>
                    <a:pt x="0" y="961"/>
                  </a:lnTo>
                  <a:lnTo>
                    <a:pt x="52402" y="961"/>
                  </a:lnTo>
                  <a:lnTo>
                    <a:pt x="52402" y="4066"/>
                  </a:lnTo>
                  <a:lnTo>
                    <a:pt x="35850" y="11237"/>
                  </a:lnTo>
                  <a:lnTo>
                    <a:pt x="59602" y="93149"/>
                  </a:lnTo>
                  <a:lnTo>
                    <a:pt x="60790" y="93149"/>
                  </a:lnTo>
                  <a:lnTo>
                    <a:pt x="94487" y="0"/>
                  </a:lnTo>
                  <a:lnTo>
                    <a:pt x="102652" y="0"/>
                  </a:lnTo>
                  <a:lnTo>
                    <a:pt x="136944" y="93149"/>
                  </a:lnTo>
                  <a:lnTo>
                    <a:pt x="138131" y="93149"/>
                  </a:lnTo>
                  <a:lnTo>
                    <a:pt x="161660" y="11459"/>
                  </a:lnTo>
                  <a:lnTo>
                    <a:pt x="145108" y="4066"/>
                  </a:lnTo>
                  <a:lnTo>
                    <a:pt x="145108" y="961"/>
                  </a:lnTo>
                  <a:lnTo>
                    <a:pt x="188381" y="961"/>
                  </a:lnTo>
                  <a:lnTo>
                    <a:pt x="188381" y="4066"/>
                  </a:lnTo>
                  <a:lnTo>
                    <a:pt x="175318" y="11089"/>
                  </a:lnTo>
                  <a:lnTo>
                    <a:pt x="138725" y="130040"/>
                  </a:lnTo>
                  <a:lnTo>
                    <a:pt x="130709" y="130040"/>
                  </a:lnTo>
                  <a:lnTo>
                    <a:pt x="95601" y="37038"/>
                  </a:lnTo>
                  <a:lnTo>
                    <a:pt x="94265" y="37038"/>
                  </a:lnTo>
                  <a:lnTo>
                    <a:pt x="58785" y="130040"/>
                  </a:lnTo>
                  <a:lnTo>
                    <a:pt x="50992" y="13004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 96">
              <a:extLst>
                <a:ext uri="{FF2B5EF4-FFF2-40B4-BE49-F238E27FC236}">
                  <a16:creationId xmlns:a16="http://schemas.microsoft.com/office/drawing/2014/main" id="{2A764323-ECAC-65D4-03BD-A3EEC902CEBF}"/>
                </a:ext>
              </a:extLst>
            </p:cNvPr>
            <p:cNvSpPr/>
            <p:nvPr/>
          </p:nvSpPr>
          <p:spPr>
            <a:xfrm>
              <a:off x="4498268" y="1528485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128 h 128043"/>
                <a:gd name="connsiteX10" fmla="*/ 35999 w 129298"/>
                <a:gd name="connsiteY10" fmla="*/ 10867 h 128043"/>
                <a:gd name="connsiteX11" fmla="*/ 70513 w 129298"/>
                <a:gd name="connsiteY11" fmla="*/ 57664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9 w 129298"/>
                <a:gd name="connsiteY16" fmla="*/ 0 h 128043"/>
                <a:gd name="connsiteX17" fmla="*/ 129299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128"/>
                  </a:lnTo>
                  <a:lnTo>
                    <a:pt x="35999" y="10867"/>
                  </a:lnTo>
                  <a:lnTo>
                    <a:pt x="70513" y="57664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9" y="0"/>
                  </a:lnTo>
                  <a:lnTo>
                    <a:pt x="129299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 97">
              <a:extLst>
                <a:ext uri="{FF2B5EF4-FFF2-40B4-BE49-F238E27FC236}">
                  <a16:creationId xmlns:a16="http://schemas.microsoft.com/office/drawing/2014/main" id="{811D2FC7-D851-B808-C29D-DCD254BF1E58}"/>
                </a:ext>
              </a:extLst>
            </p:cNvPr>
            <p:cNvSpPr/>
            <p:nvPr/>
          </p:nvSpPr>
          <p:spPr>
            <a:xfrm>
              <a:off x="3940547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 98">
              <a:extLst>
                <a:ext uri="{FF2B5EF4-FFF2-40B4-BE49-F238E27FC236}">
                  <a16:creationId xmlns:a16="http://schemas.microsoft.com/office/drawing/2014/main" id="{A7461253-6A21-378F-21AF-B978F6D1C216}"/>
                </a:ext>
              </a:extLst>
            </p:cNvPr>
            <p:cNvSpPr/>
            <p:nvPr/>
          </p:nvSpPr>
          <p:spPr>
            <a:xfrm>
              <a:off x="4370825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6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 99">
              <a:extLst>
                <a:ext uri="{FF2B5EF4-FFF2-40B4-BE49-F238E27FC236}">
                  <a16:creationId xmlns:a16="http://schemas.microsoft.com/office/drawing/2014/main" id="{4EF792D5-281D-6A36-B8C4-38861913B167}"/>
                </a:ext>
              </a:extLst>
            </p:cNvPr>
            <p:cNvSpPr/>
            <p:nvPr/>
          </p:nvSpPr>
          <p:spPr>
            <a:xfrm>
              <a:off x="3753428" y="1500171"/>
              <a:ext cx="175540" cy="186224"/>
            </a:xfrm>
            <a:custGeom>
              <a:avLst/>
              <a:gdLst>
                <a:gd name="connsiteX0" fmla="*/ 91518 w 175540"/>
                <a:gd name="connsiteY0" fmla="*/ 186151 h 186224"/>
                <a:gd name="connsiteX1" fmla="*/ 44386 w 175540"/>
                <a:gd name="connsiteY1" fmla="*/ 174618 h 186224"/>
                <a:gd name="connsiteX2" fmla="*/ 11802 w 175540"/>
                <a:gd name="connsiteY2" fmla="*/ 143273 h 186224"/>
                <a:gd name="connsiteX3" fmla="*/ 0 w 175540"/>
                <a:gd name="connsiteY3" fmla="*/ 97955 h 186224"/>
                <a:gd name="connsiteX4" fmla="*/ 7571 w 175540"/>
                <a:gd name="connsiteY4" fmla="*/ 59069 h 186224"/>
                <a:gd name="connsiteX5" fmla="*/ 28353 w 175540"/>
                <a:gd name="connsiteY5" fmla="*/ 28019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4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6 w 175540"/>
                <a:gd name="connsiteY17" fmla="*/ 48053 h 186224"/>
                <a:gd name="connsiteX18" fmla="*/ 20486 w 175540"/>
                <a:gd name="connsiteY18" fmla="*/ 85387 h 186224"/>
                <a:gd name="connsiteX19" fmla="*/ 30951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8" y="186151"/>
                  </a:moveTo>
                  <a:cubicBezTo>
                    <a:pt x="73927" y="186151"/>
                    <a:pt x="58192" y="182307"/>
                    <a:pt x="44386" y="174618"/>
                  </a:cubicBezTo>
                  <a:cubicBezTo>
                    <a:pt x="30580" y="166930"/>
                    <a:pt x="19669" y="156506"/>
                    <a:pt x="11802" y="143273"/>
                  </a:cubicBezTo>
                  <a:cubicBezTo>
                    <a:pt x="3934" y="130039"/>
                    <a:pt x="0" y="114958"/>
                    <a:pt x="0" y="97955"/>
                  </a:cubicBezTo>
                  <a:cubicBezTo>
                    <a:pt x="0" y="83908"/>
                    <a:pt x="2524" y="70971"/>
                    <a:pt x="7571" y="59069"/>
                  </a:cubicBezTo>
                  <a:cubicBezTo>
                    <a:pt x="12618" y="47240"/>
                    <a:pt x="19521" y="36890"/>
                    <a:pt x="28353" y="28019"/>
                  </a:cubicBezTo>
                  <a:cubicBezTo>
                    <a:pt x="37186" y="19147"/>
                    <a:pt x="47429" y="12272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4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69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6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1" y="132183"/>
                  </a:cubicBezTo>
                  <a:cubicBezTo>
                    <a:pt x="37928" y="145121"/>
                    <a:pt x="47206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4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 100">
              <a:extLst>
                <a:ext uri="{FF2B5EF4-FFF2-40B4-BE49-F238E27FC236}">
                  <a16:creationId xmlns:a16="http://schemas.microsoft.com/office/drawing/2014/main" id="{069F634E-B30E-4D1F-C233-FD9AE82DADC9}"/>
                </a:ext>
              </a:extLst>
            </p:cNvPr>
            <p:cNvSpPr/>
            <p:nvPr/>
          </p:nvSpPr>
          <p:spPr>
            <a:xfrm>
              <a:off x="2338418" y="1528411"/>
              <a:ext cx="134642" cy="129004"/>
            </a:xfrm>
            <a:custGeom>
              <a:avLst/>
              <a:gdLst>
                <a:gd name="connsiteX0" fmla="*/ 0 w 134642"/>
                <a:gd name="connsiteY0" fmla="*/ 128043 h 129004"/>
                <a:gd name="connsiteX1" fmla="*/ 0 w 134642"/>
                <a:gd name="connsiteY1" fmla="*/ 124938 h 129004"/>
                <a:gd name="connsiteX2" fmla="*/ 15810 w 134642"/>
                <a:gd name="connsiteY2" fmla="*/ 117176 h 129004"/>
                <a:gd name="connsiteX3" fmla="*/ 15810 w 134642"/>
                <a:gd name="connsiteY3" fmla="*/ 11237 h 129004"/>
                <a:gd name="connsiteX4" fmla="*/ 223 w 134642"/>
                <a:gd name="connsiteY4" fmla="*/ 3105 h 129004"/>
                <a:gd name="connsiteX5" fmla="*/ 223 w 134642"/>
                <a:gd name="connsiteY5" fmla="*/ 0 h 129004"/>
                <a:gd name="connsiteX6" fmla="*/ 30803 w 134642"/>
                <a:gd name="connsiteY6" fmla="*/ 0 h 129004"/>
                <a:gd name="connsiteX7" fmla="*/ 105398 w 134642"/>
                <a:gd name="connsiteY7" fmla="*/ 91375 h 129004"/>
                <a:gd name="connsiteX8" fmla="*/ 105398 w 134642"/>
                <a:gd name="connsiteY8" fmla="*/ 10646 h 129004"/>
                <a:gd name="connsiteX9" fmla="*/ 85358 w 134642"/>
                <a:gd name="connsiteY9" fmla="*/ 3105 h 129004"/>
                <a:gd name="connsiteX10" fmla="*/ 85358 w 134642"/>
                <a:gd name="connsiteY10" fmla="*/ 0 h 129004"/>
                <a:gd name="connsiteX11" fmla="*/ 134643 w 134642"/>
                <a:gd name="connsiteY11" fmla="*/ 0 h 129004"/>
                <a:gd name="connsiteX12" fmla="*/ 134643 w 134642"/>
                <a:gd name="connsiteY12" fmla="*/ 3105 h 129004"/>
                <a:gd name="connsiteX13" fmla="*/ 119056 w 134642"/>
                <a:gd name="connsiteY13" fmla="*/ 10646 h 129004"/>
                <a:gd name="connsiteX14" fmla="*/ 119056 w 134642"/>
                <a:gd name="connsiteY14" fmla="*/ 129005 h 129004"/>
                <a:gd name="connsiteX15" fmla="*/ 110668 w 134642"/>
                <a:gd name="connsiteY15" fmla="*/ 129005 h 129004"/>
                <a:gd name="connsiteX16" fmla="*/ 29393 w 134642"/>
                <a:gd name="connsiteY16" fmla="*/ 29719 h 129004"/>
                <a:gd name="connsiteX17" fmla="*/ 29393 w 134642"/>
                <a:gd name="connsiteY17" fmla="*/ 117398 h 129004"/>
                <a:gd name="connsiteX18" fmla="*/ 49508 w 134642"/>
                <a:gd name="connsiteY18" fmla="*/ 124938 h 129004"/>
                <a:gd name="connsiteX19" fmla="*/ 49508 w 134642"/>
                <a:gd name="connsiteY19" fmla="*/ 128043 h 129004"/>
                <a:gd name="connsiteX20" fmla="*/ 0 w 134642"/>
                <a:gd name="connsiteY20" fmla="*/ 128043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34642" h="129004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1237"/>
                  </a:lnTo>
                  <a:lnTo>
                    <a:pt x="223" y="3105"/>
                  </a:lnTo>
                  <a:lnTo>
                    <a:pt x="223" y="0"/>
                  </a:lnTo>
                  <a:lnTo>
                    <a:pt x="30803" y="0"/>
                  </a:lnTo>
                  <a:lnTo>
                    <a:pt x="105398" y="91375"/>
                  </a:lnTo>
                  <a:lnTo>
                    <a:pt x="105398" y="10646"/>
                  </a:lnTo>
                  <a:lnTo>
                    <a:pt x="85358" y="3105"/>
                  </a:lnTo>
                  <a:lnTo>
                    <a:pt x="85358" y="0"/>
                  </a:lnTo>
                  <a:lnTo>
                    <a:pt x="134643" y="0"/>
                  </a:lnTo>
                  <a:lnTo>
                    <a:pt x="134643" y="3105"/>
                  </a:lnTo>
                  <a:lnTo>
                    <a:pt x="119056" y="10646"/>
                  </a:lnTo>
                  <a:lnTo>
                    <a:pt x="119056" y="129005"/>
                  </a:lnTo>
                  <a:lnTo>
                    <a:pt x="110668" y="129005"/>
                  </a:lnTo>
                  <a:lnTo>
                    <a:pt x="29393" y="29719"/>
                  </a:lnTo>
                  <a:lnTo>
                    <a:pt x="29393" y="117398"/>
                  </a:lnTo>
                  <a:lnTo>
                    <a:pt x="49508" y="124938"/>
                  </a:lnTo>
                  <a:lnTo>
                    <a:pt x="49508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 101">
              <a:extLst>
                <a:ext uri="{FF2B5EF4-FFF2-40B4-BE49-F238E27FC236}">
                  <a16:creationId xmlns:a16="http://schemas.microsoft.com/office/drawing/2014/main" id="{A5F49053-80A4-6D6B-3FBC-E814A065EEF6}"/>
                </a:ext>
              </a:extLst>
            </p:cNvPr>
            <p:cNvSpPr/>
            <p:nvPr/>
          </p:nvSpPr>
          <p:spPr>
            <a:xfrm>
              <a:off x="2499113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 102">
              <a:extLst>
                <a:ext uri="{FF2B5EF4-FFF2-40B4-BE49-F238E27FC236}">
                  <a16:creationId xmlns:a16="http://schemas.microsoft.com/office/drawing/2014/main" id="{B1B3B99A-C40C-5B9A-F647-94E38C8E6678}"/>
                </a:ext>
              </a:extLst>
            </p:cNvPr>
            <p:cNvSpPr/>
            <p:nvPr/>
          </p:nvSpPr>
          <p:spPr>
            <a:xfrm>
              <a:off x="2575119" y="1528411"/>
              <a:ext cx="133084" cy="129004"/>
            </a:xfrm>
            <a:custGeom>
              <a:avLst/>
              <a:gdLst>
                <a:gd name="connsiteX0" fmla="*/ 63313 w 133084"/>
                <a:gd name="connsiteY0" fmla="*/ 129005 h 129004"/>
                <a:gd name="connsiteX1" fmla="*/ 13509 w 133084"/>
                <a:gd name="connsiteY1" fmla="*/ 10054 h 129004"/>
                <a:gd name="connsiteX2" fmla="*/ 0 w 133084"/>
                <a:gd name="connsiteY2" fmla="*/ 3105 h 129004"/>
                <a:gd name="connsiteX3" fmla="*/ 0 w 133084"/>
                <a:gd name="connsiteY3" fmla="*/ 0 h 129004"/>
                <a:gd name="connsiteX4" fmla="*/ 51660 w 133084"/>
                <a:gd name="connsiteY4" fmla="*/ 0 h 129004"/>
                <a:gd name="connsiteX5" fmla="*/ 51660 w 133084"/>
                <a:gd name="connsiteY5" fmla="*/ 3105 h 129004"/>
                <a:gd name="connsiteX6" fmla="*/ 34737 w 133084"/>
                <a:gd name="connsiteY6" fmla="*/ 10498 h 129004"/>
                <a:gd name="connsiteX7" fmla="*/ 71107 w 133084"/>
                <a:gd name="connsiteY7" fmla="*/ 97807 h 129004"/>
                <a:gd name="connsiteX8" fmla="*/ 72146 w 133084"/>
                <a:gd name="connsiteY8" fmla="*/ 97807 h 129004"/>
                <a:gd name="connsiteX9" fmla="*/ 108145 w 133084"/>
                <a:gd name="connsiteY9" fmla="*/ 9906 h 129004"/>
                <a:gd name="connsiteX10" fmla="*/ 91964 w 133084"/>
                <a:gd name="connsiteY10" fmla="*/ 3105 h 129004"/>
                <a:gd name="connsiteX11" fmla="*/ 91964 w 133084"/>
                <a:gd name="connsiteY11" fmla="*/ 0 h 129004"/>
                <a:gd name="connsiteX12" fmla="*/ 133084 w 133084"/>
                <a:gd name="connsiteY12" fmla="*/ 0 h 129004"/>
                <a:gd name="connsiteX13" fmla="*/ 133084 w 133084"/>
                <a:gd name="connsiteY13" fmla="*/ 3105 h 129004"/>
                <a:gd name="connsiteX14" fmla="*/ 121950 w 133084"/>
                <a:gd name="connsiteY14" fmla="*/ 9093 h 129004"/>
                <a:gd name="connsiteX15" fmla="*/ 71107 w 133084"/>
                <a:gd name="connsiteY15" fmla="*/ 129005 h 129004"/>
                <a:gd name="connsiteX16" fmla="*/ 63313 w 133084"/>
                <a:gd name="connsiteY16" fmla="*/ 129005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3084" h="129004">
                  <a:moveTo>
                    <a:pt x="63313" y="129005"/>
                  </a:moveTo>
                  <a:lnTo>
                    <a:pt x="13509" y="10054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1660" y="0"/>
                  </a:lnTo>
                  <a:lnTo>
                    <a:pt x="51660" y="3105"/>
                  </a:lnTo>
                  <a:lnTo>
                    <a:pt x="34737" y="10498"/>
                  </a:lnTo>
                  <a:lnTo>
                    <a:pt x="71107" y="97807"/>
                  </a:lnTo>
                  <a:lnTo>
                    <a:pt x="72146" y="97807"/>
                  </a:lnTo>
                  <a:lnTo>
                    <a:pt x="108145" y="9906"/>
                  </a:lnTo>
                  <a:lnTo>
                    <a:pt x="91964" y="3105"/>
                  </a:lnTo>
                  <a:lnTo>
                    <a:pt x="91964" y="0"/>
                  </a:lnTo>
                  <a:lnTo>
                    <a:pt x="133084" y="0"/>
                  </a:lnTo>
                  <a:lnTo>
                    <a:pt x="133084" y="3105"/>
                  </a:lnTo>
                  <a:lnTo>
                    <a:pt x="121950" y="9093"/>
                  </a:lnTo>
                  <a:lnTo>
                    <a:pt x="71107" y="129005"/>
                  </a:lnTo>
                  <a:lnTo>
                    <a:pt x="63313" y="12900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 103">
              <a:extLst>
                <a:ext uri="{FF2B5EF4-FFF2-40B4-BE49-F238E27FC236}">
                  <a16:creationId xmlns:a16="http://schemas.microsoft.com/office/drawing/2014/main" id="{96B04E17-EA1C-1044-470D-E6E177EB4B2F}"/>
                </a:ext>
              </a:extLst>
            </p:cNvPr>
            <p:cNvSpPr/>
            <p:nvPr/>
          </p:nvSpPr>
          <p:spPr>
            <a:xfrm>
              <a:off x="2727946" y="1528411"/>
              <a:ext cx="103245" cy="128043"/>
            </a:xfrm>
            <a:custGeom>
              <a:avLst/>
              <a:gdLst>
                <a:gd name="connsiteX0" fmla="*/ 0 w 103245"/>
                <a:gd name="connsiteY0" fmla="*/ 128043 h 128043"/>
                <a:gd name="connsiteX1" fmla="*/ 0 w 103245"/>
                <a:gd name="connsiteY1" fmla="*/ 124938 h 128043"/>
                <a:gd name="connsiteX2" fmla="*/ 15810 w 103245"/>
                <a:gd name="connsiteY2" fmla="*/ 117176 h 128043"/>
                <a:gd name="connsiteX3" fmla="*/ 15810 w 103245"/>
                <a:gd name="connsiteY3" fmla="*/ 10867 h 128043"/>
                <a:gd name="connsiteX4" fmla="*/ 0 w 103245"/>
                <a:gd name="connsiteY4" fmla="*/ 3105 h 128043"/>
                <a:gd name="connsiteX5" fmla="*/ 0 w 103245"/>
                <a:gd name="connsiteY5" fmla="*/ 0 h 128043"/>
                <a:gd name="connsiteX6" fmla="*/ 97828 w 103245"/>
                <a:gd name="connsiteY6" fmla="*/ 0 h 128043"/>
                <a:gd name="connsiteX7" fmla="*/ 97828 w 103245"/>
                <a:gd name="connsiteY7" fmla="*/ 33342 h 128043"/>
                <a:gd name="connsiteX8" fmla="*/ 94710 w 103245"/>
                <a:gd name="connsiteY8" fmla="*/ 33342 h 128043"/>
                <a:gd name="connsiteX9" fmla="*/ 82018 w 103245"/>
                <a:gd name="connsiteY9" fmla="*/ 10646 h 128043"/>
                <a:gd name="connsiteX10" fmla="*/ 36221 w 103245"/>
                <a:gd name="connsiteY10" fmla="*/ 10646 h 128043"/>
                <a:gd name="connsiteX11" fmla="*/ 36221 w 103245"/>
                <a:gd name="connsiteY11" fmla="*/ 59660 h 128043"/>
                <a:gd name="connsiteX12" fmla="*/ 68583 w 103245"/>
                <a:gd name="connsiteY12" fmla="*/ 59660 h 128043"/>
                <a:gd name="connsiteX13" fmla="*/ 78529 w 103245"/>
                <a:gd name="connsiteY13" fmla="*/ 43322 h 128043"/>
                <a:gd name="connsiteX14" fmla="*/ 81647 w 103245"/>
                <a:gd name="connsiteY14" fmla="*/ 43322 h 128043"/>
                <a:gd name="connsiteX15" fmla="*/ 81647 w 103245"/>
                <a:gd name="connsiteY15" fmla="*/ 86200 h 128043"/>
                <a:gd name="connsiteX16" fmla="*/ 78529 w 103245"/>
                <a:gd name="connsiteY16" fmla="*/ 86200 h 128043"/>
                <a:gd name="connsiteX17" fmla="*/ 68583 w 103245"/>
                <a:gd name="connsiteY17" fmla="*/ 70306 h 128043"/>
                <a:gd name="connsiteX18" fmla="*/ 36221 w 103245"/>
                <a:gd name="connsiteY18" fmla="*/ 70306 h 128043"/>
                <a:gd name="connsiteX19" fmla="*/ 36221 w 103245"/>
                <a:gd name="connsiteY19" fmla="*/ 117398 h 128043"/>
                <a:gd name="connsiteX20" fmla="*/ 87288 w 103245"/>
                <a:gd name="connsiteY20" fmla="*/ 117398 h 128043"/>
                <a:gd name="connsiteX21" fmla="*/ 100128 w 103245"/>
                <a:gd name="connsiteY21" fmla="*/ 91745 h 128043"/>
                <a:gd name="connsiteX22" fmla="*/ 103246 w 103245"/>
                <a:gd name="connsiteY22" fmla="*/ 91745 h 128043"/>
                <a:gd name="connsiteX23" fmla="*/ 103246 w 103245"/>
                <a:gd name="connsiteY23" fmla="*/ 128043 h 128043"/>
                <a:gd name="connsiteX24" fmla="*/ 0 w 103245"/>
                <a:gd name="connsiteY2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97828" y="0"/>
                  </a:lnTo>
                  <a:lnTo>
                    <a:pt x="97828" y="33342"/>
                  </a:lnTo>
                  <a:lnTo>
                    <a:pt x="94710" y="33342"/>
                  </a:lnTo>
                  <a:lnTo>
                    <a:pt x="82018" y="10646"/>
                  </a:lnTo>
                  <a:lnTo>
                    <a:pt x="36221" y="10646"/>
                  </a:lnTo>
                  <a:lnTo>
                    <a:pt x="36221" y="59660"/>
                  </a:lnTo>
                  <a:lnTo>
                    <a:pt x="68583" y="59660"/>
                  </a:lnTo>
                  <a:lnTo>
                    <a:pt x="78529" y="43322"/>
                  </a:lnTo>
                  <a:lnTo>
                    <a:pt x="81647" y="43322"/>
                  </a:lnTo>
                  <a:lnTo>
                    <a:pt x="81647" y="86200"/>
                  </a:lnTo>
                  <a:lnTo>
                    <a:pt x="78529" y="86200"/>
                  </a:lnTo>
                  <a:lnTo>
                    <a:pt x="68583" y="70306"/>
                  </a:lnTo>
                  <a:lnTo>
                    <a:pt x="36221" y="70306"/>
                  </a:lnTo>
                  <a:lnTo>
                    <a:pt x="36221" y="117398"/>
                  </a:lnTo>
                  <a:lnTo>
                    <a:pt x="87288" y="117398"/>
                  </a:lnTo>
                  <a:lnTo>
                    <a:pt x="100128" y="91745"/>
                  </a:lnTo>
                  <a:lnTo>
                    <a:pt x="103246" y="91745"/>
                  </a:lnTo>
                  <a:lnTo>
                    <a:pt x="10324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 104">
              <a:extLst>
                <a:ext uri="{FF2B5EF4-FFF2-40B4-BE49-F238E27FC236}">
                  <a16:creationId xmlns:a16="http://schemas.microsoft.com/office/drawing/2014/main" id="{F02B8CAA-B3CE-1DBA-5CA3-5215D56E7C6D}"/>
                </a:ext>
              </a:extLst>
            </p:cNvPr>
            <p:cNvSpPr/>
            <p:nvPr/>
          </p:nvSpPr>
          <p:spPr>
            <a:xfrm>
              <a:off x="2861624" y="1528411"/>
              <a:ext cx="121208" cy="128043"/>
            </a:xfrm>
            <a:custGeom>
              <a:avLst/>
              <a:gdLst>
                <a:gd name="connsiteX0" fmla="*/ 47726 w 121208"/>
                <a:gd name="connsiteY0" fmla="*/ 10646 h 128043"/>
                <a:gd name="connsiteX1" fmla="*/ 36221 w 121208"/>
                <a:gd name="connsiteY1" fmla="*/ 10646 h 128043"/>
                <a:gd name="connsiteX2" fmla="*/ 36221 w 121208"/>
                <a:gd name="connsiteY2" fmla="*/ 58773 h 128043"/>
                <a:gd name="connsiteX3" fmla="*/ 48914 w 121208"/>
                <a:gd name="connsiteY3" fmla="*/ 58773 h 128043"/>
                <a:gd name="connsiteX4" fmla="*/ 68880 w 121208"/>
                <a:gd name="connsiteY4" fmla="*/ 51897 h 128043"/>
                <a:gd name="connsiteX5" fmla="*/ 76748 w 121208"/>
                <a:gd name="connsiteY5" fmla="*/ 34303 h 128043"/>
                <a:gd name="connsiteX6" fmla="*/ 69029 w 121208"/>
                <a:gd name="connsiteY6" fmla="*/ 16930 h 128043"/>
                <a:gd name="connsiteX7" fmla="*/ 47726 w 121208"/>
                <a:gd name="connsiteY7" fmla="*/ 10646 h 128043"/>
                <a:gd name="connsiteX8" fmla="*/ 0 w 121208"/>
                <a:gd name="connsiteY8" fmla="*/ 128043 h 128043"/>
                <a:gd name="connsiteX9" fmla="*/ 0 w 121208"/>
                <a:gd name="connsiteY9" fmla="*/ 124938 h 128043"/>
                <a:gd name="connsiteX10" fmla="*/ 15810 w 121208"/>
                <a:gd name="connsiteY10" fmla="*/ 117176 h 128043"/>
                <a:gd name="connsiteX11" fmla="*/ 15810 w 121208"/>
                <a:gd name="connsiteY11" fmla="*/ 10867 h 128043"/>
                <a:gd name="connsiteX12" fmla="*/ 0 w 121208"/>
                <a:gd name="connsiteY12" fmla="*/ 3105 h 128043"/>
                <a:gd name="connsiteX13" fmla="*/ 0 w 121208"/>
                <a:gd name="connsiteY13" fmla="*/ 0 h 128043"/>
                <a:gd name="connsiteX14" fmla="*/ 54184 w 121208"/>
                <a:gd name="connsiteY14" fmla="*/ 0 h 128043"/>
                <a:gd name="connsiteX15" fmla="*/ 86397 w 121208"/>
                <a:gd name="connsiteY15" fmla="*/ 8428 h 128043"/>
                <a:gd name="connsiteX16" fmla="*/ 98199 w 121208"/>
                <a:gd name="connsiteY16" fmla="*/ 31641 h 128043"/>
                <a:gd name="connsiteX17" fmla="*/ 90776 w 121208"/>
                <a:gd name="connsiteY17" fmla="*/ 50863 h 128043"/>
                <a:gd name="connsiteX18" fmla="*/ 71330 w 121208"/>
                <a:gd name="connsiteY18" fmla="*/ 63652 h 128043"/>
                <a:gd name="connsiteX19" fmla="*/ 108145 w 121208"/>
                <a:gd name="connsiteY19" fmla="*/ 117767 h 128043"/>
                <a:gd name="connsiteX20" fmla="*/ 121208 w 121208"/>
                <a:gd name="connsiteY20" fmla="*/ 124938 h 128043"/>
                <a:gd name="connsiteX21" fmla="*/ 121208 w 121208"/>
                <a:gd name="connsiteY21" fmla="*/ 128043 h 128043"/>
                <a:gd name="connsiteX22" fmla="*/ 89811 w 121208"/>
                <a:gd name="connsiteY22" fmla="*/ 128043 h 128043"/>
                <a:gd name="connsiteX23" fmla="*/ 52402 w 121208"/>
                <a:gd name="connsiteY23" fmla="*/ 69049 h 128043"/>
                <a:gd name="connsiteX24" fmla="*/ 36221 w 121208"/>
                <a:gd name="connsiteY24" fmla="*/ 69049 h 128043"/>
                <a:gd name="connsiteX25" fmla="*/ 36221 w 121208"/>
                <a:gd name="connsiteY25" fmla="*/ 116954 h 128043"/>
                <a:gd name="connsiteX26" fmla="*/ 50844 w 121208"/>
                <a:gd name="connsiteY26" fmla="*/ 124938 h 128043"/>
                <a:gd name="connsiteX27" fmla="*/ 50844 w 121208"/>
                <a:gd name="connsiteY27" fmla="*/ 128043 h 128043"/>
                <a:gd name="connsiteX28" fmla="*/ 0 w 121208"/>
                <a:gd name="connsiteY28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21208" h="128043">
                  <a:moveTo>
                    <a:pt x="47726" y="10646"/>
                  </a:moveTo>
                  <a:lnTo>
                    <a:pt x="36221" y="10646"/>
                  </a:lnTo>
                  <a:lnTo>
                    <a:pt x="36221" y="58773"/>
                  </a:lnTo>
                  <a:lnTo>
                    <a:pt x="48914" y="58773"/>
                  </a:lnTo>
                  <a:cubicBezTo>
                    <a:pt x="56930" y="58773"/>
                    <a:pt x="63610" y="56481"/>
                    <a:pt x="68880" y="51897"/>
                  </a:cubicBezTo>
                  <a:cubicBezTo>
                    <a:pt x="74150" y="47314"/>
                    <a:pt x="76748" y="41474"/>
                    <a:pt x="76748" y="34303"/>
                  </a:cubicBezTo>
                  <a:cubicBezTo>
                    <a:pt x="76748" y="27132"/>
                    <a:pt x="74150" y="21143"/>
                    <a:pt x="69029" y="16930"/>
                  </a:cubicBezTo>
                  <a:cubicBezTo>
                    <a:pt x="63907" y="12716"/>
                    <a:pt x="56782" y="10646"/>
                    <a:pt x="47726" y="10646"/>
                  </a:cubicBezTo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4184" y="0"/>
                  </a:lnTo>
                  <a:cubicBezTo>
                    <a:pt x="67841" y="0"/>
                    <a:pt x="78604" y="2809"/>
                    <a:pt x="86397" y="8428"/>
                  </a:cubicBezTo>
                  <a:cubicBezTo>
                    <a:pt x="94265" y="14046"/>
                    <a:pt x="98199" y="21809"/>
                    <a:pt x="98199" y="31641"/>
                  </a:cubicBezTo>
                  <a:cubicBezTo>
                    <a:pt x="98199" y="38886"/>
                    <a:pt x="95749" y="45318"/>
                    <a:pt x="90776" y="50863"/>
                  </a:cubicBezTo>
                  <a:cubicBezTo>
                    <a:pt x="85803" y="56407"/>
                    <a:pt x="79346" y="60695"/>
                    <a:pt x="71330" y="63652"/>
                  </a:cubicBezTo>
                  <a:lnTo>
                    <a:pt x="108145" y="117767"/>
                  </a:lnTo>
                  <a:lnTo>
                    <a:pt x="121208" y="124938"/>
                  </a:lnTo>
                  <a:lnTo>
                    <a:pt x="121208" y="128043"/>
                  </a:lnTo>
                  <a:lnTo>
                    <a:pt x="89811" y="128043"/>
                  </a:lnTo>
                  <a:lnTo>
                    <a:pt x="52402" y="69049"/>
                  </a:lnTo>
                  <a:lnTo>
                    <a:pt x="36221" y="69049"/>
                  </a:lnTo>
                  <a:lnTo>
                    <a:pt x="36221" y="116954"/>
                  </a:lnTo>
                  <a:lnTo>
                    <a:pt x="50844" y="124938"/>
                  </a:lnTo>
                  <a:lnTo>
                    <a:pt x="50844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 105">
              <a:extLst>
                <a:ext uri="{FF2B5EF4-FFF2-40B4-BE49-F238E27FC236}">
                  <a16:creationId xmlns:a16="http://schemas.microsoft.com/office/drawing/2014/main" id="{82456D19-445C-7C65-E000-C76B755C0BE7}"/>
                </a:ext>
              </a:extLst>
            </p:cNvPr>
            <p:cNvSpPr/>
            <p:nvPr/>
          </p:nvSpPr>
          <p:spPr>
            <a:xfrm>
              <a:off x="2997751" y="1526341"/>
              <a:ext cx="83873" cy="132035"/>
            </a:xfrm>
            <a:custGeom>
              <a:avLst/>
              <a:gdLst>
                <a:gd name="connsiteX0" fmla="*/ 40675 w 83873"/>
                <a:gd name="connsiteY0" fmla="*/ 132036 h 132035"/>
                <a:gd name="connsiteX1" fmla="*/ 19743 w 83873"/>
                <a:gd name="connsiteY1" fmla="*/ 129744 h 132035"/>
                <a:gd name="connsiteX2" fmla="*/ 1930 w 83873"/>
                <a:gd name="connsiteY2" fmla="*/ 122942 h 132035"/>
                <a:gd name="connsiteX3" fmla="*/ 0 w 83873"/>
                <a:gd name="connsiteY3" fmla="*/ 90932 h 132035"/>
                <a:gd name="connsiteX4" fmla="*/ 3117 w 83873"/>
                <a:gd name="connsiteY4" fmla="*/ 90932 h 132035"/>
                <a:gd name="connsiteX5" fmla="*/ 13435 w 83873"/>
                <a:gd name="connsiteY5" fmla="*/ 112075 h 132035"/>
                <a:gd name="connsiteX6" fmla="*/ 26869 w 83873"/>
                <a:gd name="connsiteY6" fmla="*/ 120207 h 132035"/>
                <a:gd name="connsiteX7" fmla="*/ 40155 w 83873"/>
                <a:gd name="connsiteY7" fmla="*/ 122721 h 132035"/>
                <a:gd name="connsiteX8" fmla="*/ 57969 w 83873"/>
                <a:gd name="connsiteY8" fmla="*/ 116880 h 132035"/>
                <a:gd name="connsiteX9" fmla="*/ 64501 w 83873"/>
                <a:gd name="connsiteY9" fmla="*/ 100986 h 132035"/>
                <a:gd name="connsiteX10" fmla="*/ 60864 w 83873"/>
                <a:gd name="connsiteY10" fmla="*/ 88270 h 132035"/>
                <a:gd name="connsiteX11" fmla="*/ 50175 w 83873"/>
                <a:gd name="connsiteY11" fmla="*/ 79694 h 132035"/>
                <a:gd name="connsiteX12" fmla="*/ 32733 w 83873"/>
                <a:gd name="connsiteY12" fmla="*/ 70897 h 132035"/>
                <a:gd name="connsiteX13" fmla="*/ 11505 w 83873"/>
                <a:gd name="connsiteY13" fmla="*/ 56999 h 132035"/>
                <a:gd name="connsiteX14" fmla="*/ 4082 w 83873"/>
                <a:gd name="connsiteY14" fmla="*/ 36520 h 132035"/>
                <a:gd name="connsiteX15" fmla="*/ 7496 w 83873"/>
                <a:gd name="connsiteY15" fmla="*/ 23066 h 132035"/>
                <a:gd name="connsiteX16" fmla="*/ 16775 w 83873"/>
                <a:gd name="connsiteY16" fmla="*/ 11385 h 132035"/>
                <a:gd name="connsiteX17" fmla="*/ 29838 w 83873"/>
                <a:gd name="connsiteY17" fmla="*/ 3105 h 132035"/>
                <a:gd name="connsiteX18" fmla="*/ 44831 w 83873"/>
                <a:gd name="connsiteY18" fmla="*/ 0 h 132035"/>
                <a:gd name="connsiteX19" fmla="*/ 61977 w 83873"/>
                <a:gd name="connsiteY19" fmla="*/ 2144 h 132035"/>
                <a:gd name="connsiteX20" fmla="*/ 77787 w 83873"/>
                <a:gd name="connsiteY20" fmla="*/ 8354 h 132035"/>
                <a:gd name="connsiteX21" fmla="*/ 79717 w 83873"/>
                <a:gd name="connsiteY21" fmla="*/ 39404 h 132035"/>
                <a:gd name="connsiteX22" fmla="*/ 76599 w 83873"/>
                <a:gd name="connsiteY22" fmla="*/ 39404 h 132035"/>
                <a:gd name="connsiteX23" fmla="*/ 66505 w 83873"/>
                <a:gd name="connsiteY23" fmla="*/ 18630 h 132035"/>
                <a:gd name="connsiteX24" fmla="*/ 55223 w 83873"/>
                <a:gd name="connsiteY24" fmla="*/ 11681 h 132035"/>
                <a:gd name="connsiteX25" fmla="*/ 43718 w 83873"/>
                <a:gd name="connsiteY25" fmla="*/ 9537 h 132035"/>
                <a:gd name="connsiteX26" fmla="*/ 29764 w 83873"/>
                <a:gd name="connsiteY26" fmla="*/ 15155 h 132035"/>
                <a:gd name="connsiteX27" fmla="*/ 24197 w 83873"/>
                <a:gd name="connsiteY27" fmla="*/ 29349 h 132035"/>
                <a:gd name="connsiteX28" fmla="*/ 30135 w 83873"/>
                <a:gd name="connsiteY28" fmla="*/ 44283 h 132035"/>
                <a:gd name="connsiteX29" fmla="*/ 49359 w 83873"/>
                <a:gd name="connsiteY29" fmla="*/ 55890 h 132035"/>
                <a:gd name="connsiteX30" fmla="*/ 68731 w 83873"/>
                <a:gd name="connsiteY30" fmla="*/ 66683 h 132035"/>
                <a:gd name="connsiteX31" fmla="*/ 80162 w 83873"/>
                <a:gd name="connsiteY31" fmla="*/ 78216 h 132035"/>
                <a:gd name="connsiteX32" fmla="*/ 83873 w 83873"/>
                <a:gd name="connsiteY32" fmla="*/ 94554 h 132035"/>
                <a:gd name="connsiteX33" fmla="*/ 80014 w 83873"/>
                <a:gd name="connsiteY33" fmla="*/ 110670 h 132035"/>
                <a:gd name="connsiteX34" fmla="*/ 69696 w 83873"/>
                <a:gd name="connsiteY34" fmla="*/ 122425 h 132035"/>
                <a:gd name="connsiteX35" fmla="*/ 55742 w 83873"/>
                <a:gd name="connsiteY35" fmla="*/ 129596 h 132035"/>
                <a:gd name="connsiteX36" fmla="*/ 40823 w 83873"/>
                <a:gd name="connsiteY36" fmla="*/ 132036 h 132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873" h="132035">
                  <a:moveTo>
                    <a:pt x="40675" y="132036"/>
                  </a:moveTo>
                  <a:cubicBezTo>
                    <a:pt x="32510" y="132036"/>
                    <a:pt x="25533" y="131296"/>
                    <a:pt x="19743" y="129744"/>
                  </a:cubicBezTo>
                  <a:cubicBezTo>
                    <a:pt x="13954" y="128191"/>
                    <a:pt x="8016" y="125900"/>
                    <a:pt x="1930" y="122942"/>
                  </a:cubicBezTo>
                  <a:lnTo>
                    <a:pt x="0" y="90932"/>
                  </a:lnTo>
                  <a:lnTo>
                    <a:pt x="3117" y="90932"/>
                  </a:lnTo>
                  <a:lnTo>
                    <a:pt x="13435" y="112075"/>
                  </a:lnTo>
                  <a:cubicBezTo>
                    <a:pt x="17962" y="115845"/>
                    <a:pt x="22490" y="118507"/>
                    <a:pt x="26869" y="120207"/>
                  </a:cubicBezTo>
                  <a:cubicBezTo>
                    <a:pt x="31322" y="121907"/>
                    <a:pt x="35702" y="122721"/>
                    <a:pt x="40155" y="122721"/>
                  </a:cubicBezTo>
                  <a:cubicBezTo>
                    <a:pt x="47652" y="122721"/>
                    <a:pt x="53664" y="120798"/>
                    <a:pt x="57969" y="116880"/>
                  </a:cubicBezTo>
                  <a:cubicBezTo>
                    <a:pt x="62274" y="113036"/>
                    <a:pt x="64501" y="107713"/>
                    <a:pt x="64501" y="100986"/>
                  </a:cubicBezTo>
                  <a:cubicBezTo>
                    <a:pt x="64501" y="95663"/>
                    <a:pt x="63313" y="91449"/>
                    <a:pt x="60864" y="88270"/>
                  </a:cubicBezTo>
                  <a:cubicBezTo>
                    <a:pt x="58488" y="85091"/>
                    <a:pt x="54926" y="82282"/>
                    <a:pt x="50175" y="79694"/>
                  </a:cubicBezTo>
                  <a:cubicBezTo>
                    <a:pt x="45425" y="77181"/>
                    <a:pt x="39636" y="74224"/>
                    <a:pt x="32733" y="70897"/>
                  </a:cubicBezTo>
                  <a:cubicBezTo>
                    <a:pt x="23529" y="66535"/>
                    <a:pt x="16403" y="61878"/>
                    <a:pt x="11505" y="56999"/>
                  </a:cubicBezTo>
                  <a:cubicBezTo>
                    <a:pt x="6532" y="52119"/>
                    <a:pt x="4082" y="45318"/>
                    <a:pt x="4082" y="36520"/>
                  </a:cubicBezTo>
                  <a:cubicBezTo>
                    <a:pt x="4082" y="31863"/>
                    <a:pt x="5196" y="27353"/>
                    <a:pt x="7496" y="23066"/>
                  </a:cubicBezTo>
                  <a:cubicBezTo>
                    <a:pt x="9797" y="18704"/>
                    <a:pt x="12841" y="14860"/>
                    <a:pt x="16775" y="11385"/>
                  </a:cubicBezTo>
                  <a:cubicBezTo>
                    <a:pt x="20708" y="7984"/>
                    <a:pt x="25014" y="5249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8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505" y="18630"/>
                  </a:lnTo>
                  <a:cubicBezTo>
                    <a:pt x="62348" y="15377"/>
                    <a:pt x="58563" y="13085"/>
                    <a:pt x="55223" y="11681"/>
                  </a:cubicBezTo>
                  <a:cubicBezTo>
                    <a:pt x="51883" y="10276"/>
                    <a:pt x="48023" y="9537"/>
                    <a:pt x="43718" y="9537"/>
                  </a:cubicBezTo>
                  <a:cubicBezTo>
                    <a:pt x="38151" y="9537"/>
                    <a:pt x="33475" y="11385"/>
                    <a:pt x="29764" y="15155"/>
                  </a:cubicBezTo>
                  <a:cubicBezTo>
                    <a:pt x="26053" y="18926"/>
                    <a:pt x="24197" y="23657"/>
                    <a:pt x="24197" y="29349"/>
                  </a:cubicBezTo>
                  <a:cubicBezTo>
                    <a:pt x="24197" y="35707"/>
                    <a:pt x="26201" y="40660"/>
                    <a:pt x="30135" y="44283"/>
                  </a:cubicBezTo>
                  <a:cubicBezTo>
                    <a:pt x="34069" y="47905"/>
                    <a:pt x="40526" y="51750"/>
                    <a:pt x="49359" y="55890"/>
                  </a:cubicBezTo>
                  <a:cubicBezTo>
                    <a:pt x="57152" y="59660"/>
                    <a:pt x="63610" y="63208"/>
                    <a:pt x="68731" y="66683"/>
                  </a:cubicBezTo>
                  <a:cubicBezTo>
                    <a:pt x="73853" y="70084"/>
                    <a:pt x="77638" y="73928"/>
                    <a:pt x="80162" y="78216"/>
                  </a:cubicBezTo>
                  <a:cubicBezTo>
                    <a:pt x="82611" y="82504"/>
                    <a:pt x="83873" y="87901"/>
                    <a:pt x="83873" y="94554"/>
                  </a:cubicBezTo>
                  <a:cubicBezTo>
                    <a:pt x="83873" y="100616"/>
                    <a:pt x="82611" y="106013"/>
                    <a:pt x="80014" y="110670"/>
                  </a:cubicBezTo>
                  <a:cubicBezTo>
                    <a:pt x="77416" y="115328"/>
                    <a:pt x="74001" y="119246"/>
                    <a:pt x="69696" y="122425"/>
                  </a:cubicBezTo>
                  <a:cubicBezTo>
                    <a:pt x="65392" y="125604"/>
                    <a:pt x="60789" y="127970"/>
                    <a:pt x="55742" y="129596"/>
                  </a:cubicBezTo>
                  <a:cubicBezTo>
                    <a:pt x="50769" y="131222"/>
                    <a:pt x="45796" y="132036"/>
                    <a:pt x="40823" y="132036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 106">
              <a:extLst>
                <a:ext uri="{FF2B5EF4-FFF2-40B4-BE49-F238E27FC236}">
                  <a16:creationId xmlns:a16="http://schemas.microsoft.com/office/drawing/2014/main" id="{E837ABA8-BE7E-3B65-1D16-8CAD29E3241D}"/>
                </a:ext>
              </a:extLst>
            </p:cNvPr>
            <p:cNvSpPr/>
            <p:nvPr/>
          </p:nvSpPr>
          <p:spPr>
            <a:xfrm>
              <a:off x="3116807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 107">
              <a:extLst>
                <a:ext uri="{FF2B5EF4-FFF2-40B4-BE49-F238E27FC236}">
                  <a16:creationId xmlns:a16="http://schemas.microsoft.com/office/drawing/2014/main" id="{45B2AD31-1192-E290-10EA-B8049D075A68}"/>
                </a:ext>
              </a:extLst>
            </p:cNvPr>
            <p:cNvSpPr/>
            <p:nvPr/>
          </p:nvSpPr>
          <p:spPr>
            <a:xfrm>
              <a:off x="3197563" y="1528411"/>
              <a:ext cx="115715" cy="128043"/>
            </a:xfrm>
            <a:custGeom>
              <a:avLst/>
              <a:gdLst>
                <a:gd name="connsiteX0" fmla="*/ 28057 w 115715"/>
                <a:gd name="connsiteY0" fmla="*/ 128043 h 128043"/>
                <a:gd name="connsiteX1" fmla="*/ 28057 w 115715"/>
                <a:gd name="connsiteY1" fmla="*/ 124938 h 128043"/>
                <a:gd name="connsiteX2" fmla="*/ 47726 w 115715"/>
                <a:gd name="connsiteY2" fmla="*/ 117176 h 128043"/>
                <a:gd name="connsiteX3" fmla="*/ 47726 w 115715"/>
                <a:gd name="connsiteY3" fmla="*/ 10646 h 128043"/>
                <a:gd name="connsiteX4" fmla="*/ 16997 w 115715"/>
                <a:gd name="connsiteY4" fmla="*/ 10646 h 128043"/>
                <a:gd name="connsiteX5" fmla="*/ 3118 w 115715"/>
                <a:gd name="connsiteY5" fmla="*/ 39995 h 128043"/>
                <a:gd name="connsiteX6" fmla="*/ 0 w 115715"/>
                <a:gd name="connsiteY6" fmla="*/ 39995 h 128043"/>
                <a:gd name="connsiteX7" fmla="*/ 0 w 115715"/>
                <a:gd name="connsiteY7" fmla="*/ 0 h 128043"/>
                <a:gd name="connsiteX8" fmla="*/ 115715 w 115715"/>
                <a:gd name="connsiteY8" fmla="*/ 0 h 128043"/>
                <a:gd name="connsiteX9" fmla="*/ 115715 w 115715"/>
                <a:gd name="connsiteY9" fmla="*/ 39995 h 128043"/>
                <a:gd name="connsiteX10" fmla="*/ 112598 w 115715"/>
                <a:gd name="connsiteY10" fmla="*/ 39995 h 128043"/>
                <a:gd name="connsiteX11" fmla="*/ 99015 w 115715"/>
                <a:gd name="connsiteY11" fmla="*/ 10646 h 128043"/>
                <a:gd name="connsiteX12" fmla="*/ 67989 w 115715"/>
                <a:gd name="connsiteY12" fmla="*/ 10646 h 128043"/>
                <a:gd name="connsiteX13" fmla="*/ 67989 w 115715"/>
                <a:gd name="connsiteY13" fmla="*/ 117176 h 128043"/>
                <a:gd name="connsiteX14" fmla="*/ 87881 w 115715"/>
                <a:gd name="connsiteY14" fmla="*/ 124938 h 128043"/>
                <a:gd name="connsiteX15" fmla="*/ 87881 w 115715"/>
                <a:gd name="connsiteY15" fmla="*/ 128043 h 128043"/>
                <a:gd name="connsiteX16" fmla="*/ 28057 w 115715"/>
                <a:gd name="connsiteY16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5715" h="128043">
                  <a:moveTo>
                    <a:pt x="28057" y="128043"/>
                  </a:moveTo>
                  <a:lnTo>
                    <a:pt x="28057" y="124938"/>
                  </a:lnTo>
                  <a:lnTo>
                    <a:pt x="47726" y="117176"/>
                  </a:lnTo>
                  <a:lnTo>
                    <a:pt x="47726" y="10646"/>
                  </a:lnTo>
                  <a:lnTo>
                    <a:pt x="16997" y="10646"/>
                  </a:lnTo>
                  <a:lnTo>
                    <a:pt x="3118" y="39995"/>
                  </a:lnTo>
                  <a:lnTo>
                    <a:pt x="0" y="39995"/>
                  </a:lnTo>
                  <a:lnTo>
                    <a:pt x="0" y="0"/>
                  </a:lnTo>
                  <a:lnTo>
                    <a:pt x="115715" y="0"/>
                  </a:lnTo>
                  <a:lnTo>
                    <a:pt x="115715" y="39995"/>
                  </a:lnTo>
                  <a:lnTo>
                    <a:pt x="112598" y="39995"/>
                  </a:lnTo>
                  <a:lnTo>
                    <a:pt x="99015" y="10646"/>
                  </a:lnTo>
                  <a:lnTo>
                    <a:pt x="67989" y="10646"/>
                  </a:lnTo>
                  <a:lnTo>
                    <a:pt x="67989" y="117176"/>
                  </a:lnTo>
                  <a:lnTo>
                    <a:pt x="87881" y="124938"/>
                  </a:lnTo>
                  <a:lnTo>
                    <a:pt x="87881" y="128043"/>
                  </a:lnTo>
                  <a:lnTo>
                    <a:pt x="28057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 108">
              <a:extLst>
                <a:ext uri="{FF2B5EF4-FFF2-40B4-BE49-F238E27FC236}">
                  <a16:creationId xmlns:a16="http://schemas.microsoft.com/office/drawing/2014/main" id="{DCBA9DB7-2EAA-5AAE-8FC1-42BB0BC3657D}"/>
                </a:ext>
              </a:extLst>
            </p:cNvPr>
            <p:cNvSpPr/>
            <p:nvPr/>
          </p:nvSpPr>
          <p:spPr>
            <a:xfrm>
              <a:off x="3331686" y="1528411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054 h 128043"/>
                <a:gd name="connsiteX10" fmla="*/ 35999 w 129298"/>
                <a:gd name="connsiteY10" fmla="*/ 10867 h 128043"/>
                <a:gd name="connsiteX11" fmla="*/ 70513 w 129298"/>
                <a:gd name="connsiteY11" fmla="*/ 57590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8 w 129298"/>
                <a:gd name="connsiteY16" fmla="*/ 0 h 128043"/>
                <a:gd name="connsiteX17" fmla="*/ 129298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054"/>
                  </a:lnTo>
                  <a:lnTo>
                    <a:pt x="35999" y="10867"/>
                  </a:lnTo>
                  <a:lnTo>
                    <a:pt x="70513" y="57590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8" y="0"/>
                  </a:lnTo>
                  <a:lnTo>
                    <a:pt x="129298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 109">
              <a:extLst>
                <a:ext uri="{FF2B5EF4-FFF2-40B4-BE49-F238E27FC236}">
                  <a16:creationId xmlns:a16="http://schemas.microsoft.com/office/drawing/2014/main" id="{DBD0F2B4-2077-FA50-71A0-B45BA276B271}"/>
                </a:ext>
              </a:extLst>
            </p:cNvPr>
            <p:cNvSpPr/>
            <p:nvPr/>
          </p:nvSpPr>
          <p:spPr>
            <a:xfrm>
              <a:off x="2137047" y="1497066"/>
              <a:ext cx="183259" cy="183415"/>
            </a:xfrm>
            <a:custGeom>
              <a:avLst/>
              <a:gdLst>
                <a:gd name="connsiteX0" fmla="*/ 91741 w 183259"/>
                <a:gd name="connsiteY0" fmla="*/ 183416 h 183415"/>
                <a:gd name="connsiteX1" fmla="*/ 55891 w 183259"/>
                <a:gd name="connsiteY1" fmla="*/ 176023 h 183415"/>
                <a:gd name="connsiteX2" fmla="*/ 31026 w 183259"/>
                <a:gd name="connsiteY2" fmla="*/ 153031 h 183415"/>
                <a:gd name="connsiteX3" fmla="*/ 21970 w 183259"/>
                <a:gd name="connsiteY3" fmla="*/ 112519 h 183415"/>
                <a:gd name="connsiteX4" fmla="*/ 21970 w 183259"/>
                <a:gd name="connsiteY4" fmla="*/ 13677 h 183415"/>
                <a:gd name="connsiteX5" fmla="*/ 0 w 183259"/>
                <a:gd name="connsiteY5" fmla="*/ 5471 h 183415"/>
                <a:gd name="connsiteX6" fmla="*/ 0 w 183259"/>
                <a:gd name="connsiteY6" fmla="*/ 0 h 183415"/>
                <a:gd name="connsiteX7" fmla="*/ 65392 w 183259"/>
                <a:gd name="connsiteY7" fmla="*/ 0 h 183415"/>
                <a:gd name="connsiteX8" fmla="*/ 65392 w 183259"/>
                <a:gd name="connsiteY8" fmla="*/ 5471 h 183415"/>
                <a:gd name="connsiteX9" fmla="*/ 43421 w 183259"/>
                <a:gd name="connsiteY9" fmla="*/ 13677 h 183415"/>
                <a:gd name="connsiteX10" fmla="*/ 43421 w 183259"/>
                <a:gd name="connsiteY10" fmla="*/ 108674 h 183415"/>
                <a:gd name="connsiteX11" fmla="*/ 50398 w 183259"/>
                <a:gd name="connsiteY11" fmla="*/ 144677 h 183415"/>
                <a:gd name="connsiteX12" fmla="*/ 69771 w 183259"/>
                <a:gd name="connsiteY12" fmla="*/ 163677 h 183415"/>
                <a:gd name="connsiteX13" fmla="*/ 98050 w 183259"/>
                <a:gd name="connsiteY13" fmla="*/ 169443 h 183415"/>
                <a:gd name="connsiteX14" fmla="*/ 121950 w 183259"/>
                <a:gd name="connsiteY14" fmla="*/ 164120 h 183415"/>
                <a:gd name="connsiteX15" fmla="*/ 139096 w 183259"/>
                <a:gd name="connsiteY15" fmla="*/ 147265 h 183415"/>
                <a:gd name="connsiteX16" fmla="*/ 145554 w 183259"/>
                <a:gd name="connsiteY16" fmla="*/ 117176 h 183415"/>
                <a:gd name="connsiteX17" fmla="*/ 145554 w 183259"/>
                <a:gd name="connsiteY17" fmla="*/ 13159 h 183415"/>
                <a:gd name="connsiteX18" fmla="*/ 118091 w 183259"/>
                <a:gd name="connsiteY18" fmla="*/ 5471 h 183415"/>
                <a:gd name="connsiteX19" fmla="*/ 118091 w 183259"/>
                <a:gd name="connsiteY19" fmla="*/ 0 h 183415"/>
                <a:gd name="connsiteX20" fmla="*/ 183260 w 183259"/>
                <a:gd name="connsiteY20" fmla="*/ 0 h 183415"/>
                <a:gd name="connsiteX21" fmla="*/ 183260 w 183259"/>
                <a:gd name="connsiteY21" fmla="*/ 5471 h 183415"/>
                <a:gd name="connsiteX22" fmla="*/ 161512 w 183259"/>
                <a:gd name="connsiteY22" fmla="*/ 13381 h 183415"/>
                <a:gd name="connsiteX23" fmla="*/ 161512 w 183259"/>
                <a:gd name="connsiteY23" fmla="*/ 112519 h 183415"/>
                <a:gd name="connsiteX24" fmla="*/ 152457 w 183259"/>
                <a:gd name="connsiteY24" fmla="*/ 153031 h 183415"/>
                <a:gd name="connsiteX25" fmla="*/ 127591 w 183259"/>
                <a:gd name="connsiteY25" fmla="*/ 176023 h 183415"/>
                <a:gd name="connsiteX26" fmla="*/ 91741 w 183259"/>
                <a:gd name="connsiteY26" fmla="*/ 183416 h 183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3259" h="183415">
                  <a:moveTo>
                    <a:pt x="91741" y="183416"/>
                  </a:moveTo>
                  <a:cubicBezTo>
                    <a:pt x="78381" y="183416"/>
                    <a:pt x="66431" y="180976"/>
                    <a:pt x="55891" y="176023"/>
                  </a:cubicBezTo>
                  <a:cubicBezTo>
                    <a:pt x="45351" y="171070"/>
                    <a:pt x="37038" y="163455"/>
                    <a:pt x="31026" y="153031"/>
                  </a:cubicBezTo>
                  <a:cubicBezTo>
                    <a:pt x="24939" y="142607"/>
                    <a:pt x="21970" y="129152"/>
                    <a:pt x="21970" y="112519"/>
                  </a:cubicBezTo>
                  <a:lnTo>
                    <a:pt x="21970" y="13677"/>
                  </a:lnTo>
                  <a:lnTo>
                    <a:pt x="0" y="5471"/>
                  </a:lnTo>
                  <a:lnTo>
                    <a:pt x="0" y="0"/>
                  </a:lnTo>
                  <a:lnTo>
                    <a:pt x="65392" y="0"/>
                  </a:lnTo>
                  <a:lnTo>
                    <a:pt x="65392" y="5471"/>
                  </a:lnTo>
                  <a:lnTo>
                    <a:pt x="43421" y="13677"/>
                  </a:lnTo>
                  <a:lnTo>
                    <a:pt x="43421" y="108674"/>
                  </a:lnTo>
                  <a:cubicBezTo>
                    <a:pt x="43421" y="123830"/>
                    <a:pt x="45796" y="135806"/>
                    <a:pt x="50398" y="144677"/>
                  </a:cubicBezTo>
                  <a:cubicBezTo>
                    <a:pt x="55074" y="153549"/>
                    <a:pt x="61532" y="159906"/>
                    <a:pt x="69771" y="163677"/>
                  </a:cubicBezTo>
                  <a:cubicBezTo>
                    <a:pt x="78010" y="167521"/>
                    <a:pt x="87436" y="169443"/>
                    <a:pt x="98050" y="169443"/>
                  </a:cubicBezTo>
                  <a:cubicBezTo>
                    <a:pt x="106809" y="169443"/>
                    <a:pt x="114825" y="167669"/>
                    <a:pt x="121950" y="164120"/>
                  </a:cubicBezTo>
                  <a:cubicBezTo>
                    <a:pt x="129076" y="160572"/>
                    <a:pt x="134791" y="154953"/>
                    <a:pt x="139096" y="147265"/>
                  </a:cubicBezTo>
                  <a:cubicBezTo>
                    <a:pt x="143401" y="139576"/>
                    <a:pt x="145554" y="129522"/>
                    <a:pt x="145554" y="117176"/>
                  </a:cubicBezTo>
                  <a:lnTo>
                    <a:pt x="145554" y="13159"/>
                  </a:lnTo>
                  <a:lnTo>
                    <a:pt x="118091" y="5471"/>
                  </a:lnTo>
                  <a:lnTo>
                    <a:pt x="118091" y="0"/>
                  </a:lnTo>
                  <a:lnTo>
                    <a:pt x="183260" y="0"/>
                  </a:lnTo>
                  <a:lnTo>
                    <a:pt x="183260" y="5471"/>
                  </a:lnTo>
                  <a:lnTo>
                    <a:pt x="161512" y="13381"/>
                  </a:lnTo>
                  <a:lnTo>
                    <a:pt x="161512" y="112519"/>
                  </a:lnTo>
                  <a:cubicBezTo>
                    <a:pt x="161512" y="129152"/>
                    <a:pt x="158469" y="142607"/>
                    <a:pt x="152457" y="153031"/>
                  </a:cubicBezTo>
                  <a:cubicBezTo>
                    <a:pt x="146370" y="163455"/>
                    <a:pt x="138131" y="171070"/>
                    <a:pt x="127591" y="176023"/>
                  </a:cubicBezTo>
                  <a:cubicBezTo>
                    <a:pt x="117052" y="180976"/>
                    <a:pt x="105101" y="183416"/>
                    <a:pt x="91741" y="183416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 110">
              <a:extLst>
                <a:ext uri="{FF2B5EF4-FFF2-40B4-BE49-F238E27FC236}">
                  <a16:creationId xmlns:a16="http://schemas.microsoft.com/office/drawing/2014/main" id="{52643D3F-D09A-9782-9B4A-C469CC36271D}"/>
                </a:ext>
              </a:extLst>
            </p:cNvPr>
            <p:cNvSpPr/>
            <p:nvPr/>
          </p:nvSpPr>
          <p:spPr>
            <a:xfrm>
              <a:off x="942530" y="948344"/>
              <a:ext cx="936468" cy="932658"/>
            </a:xfrm>
            <a:custGeom>
              <a:avLst/>
              <a:gdLst>
                <a:gd name="connsiteX0" fmla="*/ 911204 w 936468"/>
                <a:gd name="connsiteY0" fmla="*/ 315553 h 932658"/>
                <a:gd name="connsiteX1" fmla="*/ 619577 w 936468"/>
                <a:gd name="connsiteY1" fmla="*/ 907495 h 932658"/>
                <a:gd name="connsiteX2" fmla="*/ 25264 w 936468"/>
                <a:gd name="connsiteY2" fmla="*/ 617032 h 932658"/>
                <a:gd name="connsiteX3" fmla="*/ 316891 w 936468"/>
                <a:gd name="connsiteY3" fmla="*/ 25163 h 932658"/>
                <a:gd name="connsiteX4" fmla="*/ 911204 w 936468"/>
                <a:gd name="connsiteY4" fmla="*/ 315627 h 932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6468" h="932658">
                  <a:moveTo>
                    <a:pt x="911204" y="315553"/>
                  </a:moveTo>
                  <a:cubicBezTo>
                    <a:pt x="994781" y="559220"/>
                    <a:pt x="864220" y="824252"/>
                    <a:pt x="619577" y="907495"/>
                  </a:cubicBezTo>
                  <a:cubicBezTo>
                    <a:pt x="374934" y="990738"/>
                    <a:pt x="108841" y="860699"/>
                    <a:pt x="25264" y="617032"/>
                  </a:cubicBezTo>
                  <a:cubicBezTo>
                    <a:pt x="-58312" y="373439"/>
                    <a:pt x="72248" y="108406"/>
                    <a:pt x="316891" y="25163"/>
                  </a:cubicBezTo>
                  <a:cubicBezTo>
                    <a:pt x="561534" y="-58080"/>
                    <a:pt x="827628" y="71960"/>
                    <a:pt x="911204" y="315627"/>
                  </a:cubicBezTo>
                </a:path>
              </a:pathLst>
            </a:custGeom>
            <a:solidFill>
              <a:srgbClr val="A8005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 111">
              <a:extLst>
                <a:ext uri="{FF2B5EF4-FFF2-40B4-BE49-F238E27FC236}">
                  <a16:creationId xmlns:a16="http://schemas.microsoft.com/office/drawing/2014/main" id="{E78CD081-DB4E-D8CB-DC8A-7F6FB71329DB}"/>
                </a:ext>
              </a:extLst>
            </p:cNvPr>
            <p:cNvSpPr/>
            <p:nvPr/>
          </p:nvSpPr>
          <p:spPr>
            <a:xfrm>
              <a:off x="1009472" y="1005518"/>
              <a:ext cx="808411" cy="817053"/>
            </a:xfrm>
            <a:custGeom>
              <a:avLst/>
              <a:gdLst>
                <a:gd name="connsiteX0" fmla="*/ 808412 w 808411"/>
                <a:gd name="connsiteY0" fmla="*/ 341991 h 817053"/>
                <a:gd name="connsiteX1" fmla="*/ 806704 w 808411"/>
                <a:gd name="connsiteY1" fmla="*/ 342435 h 817053"/>
                <a:gd name="connsiteX2" fmla="*/ 800173 w 808411"/>
                <a:gd name="connsiteY2" fmla="*/ 334968 h 817053"/>
                <a:gd name="connsiteX3" fmla="*/ 777163 w 808411"/>
                <a:gd name="connsiteY3" fmla="*/ 341030 h 817053"/>
                <a:gd name="connsiteX4" fmla="*/ 778796 w 808411"/>
                <a:gd name="connsiteY4" fmla="*/ 345466 h 817053"/>
                <a:gd name="connsiteX5" fmla="*/ 774343 w 808411"/>
                <a:gd name="connsiteY5" fmla="*/ 348793 h 817053"/>
                <a:gd name="connsiteX6" fmla="*/ 772042 w 808411"/>
                <a:gd name="connsiteY6" fmla="*/ 342287 h 817053"/>
                <a:gd name="connsiteX7" fmla="*/ 741758 w 808411"/>
                <a:gd name="connsiteY7" fmla="*/ 350271 h 817053"/>
                <a:gd name="connsiteX8" fmla="*/ 739754 w 808411"/>
                <a:gd name="connsiteY8" fmla="*/ 359956 h 817053"/>
                <a:gd name="connsiteX9" fmla="*/ 738047 w 808411"/>
                <a:gd name="connsiteY9" fmla="*/ 360399 h 817053"/>
                <a:gd name="connsiteX10" fmla="*/ 730625 w 808411"/>
                <a:gd name="connsiteY10" fmla="*/ 332307 h 817053"/>
                <a:gd name="connsiteX11" fmla="*/ 732332 w 808411"/>
                <a:gd name="connsiteY11" fmla="*/ 331863 h 817053"/>
                <a:gd name="connsiteX12" fmla="*/ 738863 w 808411"/>
                <a:gd name="connsiteY12" fmla="*/ 339256 h 817053"/>
                <a:gd name="connsiteX13" fmla="*/ 766994 w 808411"/>
                <a:gd name="connsiteY13" fmla="*/ 331863 h 817053"/>
                <a:gd name="connsiteX14" fmla="*/ 765139 w 808411"/>
                <a:gd name="connsiteY14" fmla="*/ 328758 h 817053"/>
                <a:gd name="connsiteX15" fmla="*/ 730476 w 808411"/>
                <a:gd name="connsiteY15" fmla="*/ 304658 h 817053"/>
                <a:gd name="connsiteX16" fmla="*/ 729734 w 808411"/>
                <a:gd name="connsiteY16" fmla="*/ 304879 h 817053"/>
                <a:gd name="connsiteX17" fmla="*/ 727656 w 808411"/>
                <a:gd name="connsiteY17" fmla="*/ 314342 h 817053"/>
                <a:gd name="connsiteX18" fmla="*/ 725948 w 808411"/>
                <a:gd name="connsiteY18" fmla="*/ 314786 h 817053"/>
                <a:gd name="connsiteX19" fmla="*/ 718526 w 808411"/>
                <a:gd name="connsiteY19" fmla="*/ 286693 h 817053"/>
                <a:gd name="connsiteX20" fmla="*/ 720233 w 808411"/>
                <a:gd name="connsiteY20" fmla="*/ 286250 h 817053"/>
                <a:gd name="connsiteX21" fmla="*/ 726765 w 808411"/>
                <a:gd name="connsiteY21" fmla="*/ 293716 h 817053"/>
                <a:gd name="connsiteX22" fmla="*/ 785105 w 808411"/>
                <a:gd name="connsiteY22" fmla="*/ 278413 h 817053"/>
                <a:gd name="connsiteX23" fmla="*/ 787109 w 808411"/>
                <a:gd name="connsiteY23" fmla="*/ 268729 h 817053"/>
                <a:gd name="connsiteX24" fmla="*/ 788816 w 808411"/>
                <a:gd name="connsiteY24" fmla="*/ 268285 h 817053"/>
                <a:gd name="connsiteX25" fmla="*/ 796239 w 808411"/>
                <a:gd name="connsiteY25" fmla="*/ 296378 h 817053"/>
                <a:gd name="connsiteX26" fmla="*/ 794532 w 808411"/>
                <a:gd name="connsiteY26" fmla="*/ 296821 h 817053"/>
                <a:gd name="connsiteX27" fmla="*/ 788074 w 808411"/>
                <a:gd name="connsiteY27" fmla="*/ 289576 h 817053"/>
                <a:gd name="connsiteX28" fmla="*/ 740348 w 808411"/>
                <a:gd name="connsiteY28" fmla="*/ 302144 h 817053"/>
                <a:gd name="connsiteX29" fmla="*/ 750294 w 808411"/>
                <a:gd name="connsiteY29" fmla="*/ 307097 h 817053"/>
                <a:gd name="connsiteX30" fmla="*/ 769221 w 808411"/>
                <a:gd name="connsiteY30" fmla="*/ 325727 h 817053"/>
                <a:gd name="connsiteX31" fmla="*/ 772190 w 808411"/>
                <a:gd name="connsiteY31" fmla="*/ 330606 h 817053"/>
                <a:gd name="connsiteX32" fmla="*/ 797204 w 808411"/>
                <a:gd name="connsiteY32" fmla="*/ 324027 h 817053"/>
                <a:gd name="connsiteX33" fmla="*/ 799208 w 808411"/>
                <a:gd name="connsiteY33" fmla="*/ 314416 h 817053"/>
                <a:gd name="connsiteX34" fmla="*/ 800915 w 808411"/>
                <a:gd name="connsiteY34" fmla="*/ 313973 h 817053"/>
                <a:gd name="connsiteX35" fmla="*/ 808337 w 808411"/>
                <a:gd name="connsiteY35" fmla="*/ 342065 h 817053"/>
                <a:gd name="connsiteX36" fmla="*/ 783398 w 808411"/>
                <a:gd name="connsiteY36" fmla="*/ 455988 h 817053"/>
                <a:gd name="connsiteX37" fmla="*/ 771745 w 808411"/>
                <a:gd name="connsiteY37" fmla="*/ 468408 h 817053"/>
                <a:gd name="connsiteX38" fmla="*/ 784214 w 808411"/>
                <a:gd name="connsiteY38" fmla="*/ 480015 h 817053"/>
                <a:gd name="connsiteX39" fmla="*/ 795868 w 808411"/>
                <a:gd name="connsiteY39" fmla="*/ 467669 h 817053"/>
                <a:gd name="connsiteX40" fmla="*/ 783398 w 808411"/>
                <a:gd name="connsiteY40" fmla="*/ 456062 h 817053"/>
                <a:gd name="connsiteX41" fmla="*/ 744208 w 808411"/>
                <a:gd name="connsiteY41" fmla="*/ 631494 h 817053"/>
                <a:gd name="connsiteX42" fmla="*/ 745618 w 808411"/>
                <a:gd name="connsiteY42" fmla="*/ 632529 h 817053"/>
                <a:gd name="connsiteX43" fmla="*/ 727581 w 808411"/>
                <a:gd name="connsiteY43" fmla="*/ 657960 h 817053"/>
                <a:gd name="connsiteX44" fmla="*/ 726171 w 808411"/>
                <a:gd name="connsiteY44" fmla="*/ 656925 h 817053"/>
                <a:gd name="connsiteX45" fmla="*/ 728324 w 808411"/>
                <a:gd name="connsiteY45" fmla="*/ 646353 h 817053"/>
                <a:gd name="connsiteX46" fmla="*/ 705611 w 808411"/>
                <a:gd name="connsiteY46" fmla="*/ 630385 h 817053"/>
                <a:gd name="connsiteX47" fmla="*/ 664491 w 808411"/>
                <a:gd name="connsiteY47" fmla="*/ 631124 h 817053"/>
                <a:gd name="connsiteX48" fmla="*/ 657365 w 808411"/>
                <a:gd name="connsiteY48" fmla="*/ 634525 h 817053"/>
                <a:gd name="connsiteX49" fmla="*/ 655955 w 808411"/>
                <a:gd name="connsiteY49" fmla="*/ 633490 h 817053"/>
                <a:gd name="connsiteX50" fmla="*/ 672359 w 808411"/>
                <a:gd name="connsiteY50" fmla="*/ 610350 h 817053"/>
                <a:gd name="connsiteX51" fmla="*/ 673769 w 808411"/>
                <a:gd name="connsiteY51" fmla="*/ 611385 h 817053"/>
                <a:gd name="connsiteX52" fmla="*/ 672359 w 808411"/>
                <a:gd name="connsiteY52" fmla="*/ 620183 h 817053"/>
                <a:gd name="connsiteX53" fmla="*/ 672730 w 808411"/>
                <a:gd name="connsiteY53" fmla="*/ 620405 h 817053"/>
                <a:gd name="connsiteX54" fmla="*/ 705685 w 808411"/>
                <a:gd name="connsiteY54" fmla="*/ 619813 h 817053"/>
                <a:gd name="connsiteX55" fmla="*/ 694255 w 808411"/>
                <a:gd name="connsiteY55" fmla="*/ 590242 h 817053"/>
                <a:gd name="connsiteX56" fmla="*/ 693884 w 808411"/>
                <a:gd name="connsiteY56" fmla="*/ 590020 h 817053"/>
                <a:gd name="connsiteX57" fmla="*/ 685867 w 808411"/>
                <a:gd name="connsiteY57" fmla="*/ 594308 h 817053"/>
                <a:gd name="connsiteX58" fmla="*/ 684457 w 808411"/>
                <a:gd name="connsiteY58" fmla="*/ 593273 h 817053"/>
                <a:gd name="connsiteX59" fmla="*/ 698189 w 808411"/>
                <a:gd name="connsiteY59" fmla="*/ 573904 h 817053"/>
                <a:gd name="connsiteX60" fmla="*/ 699599 w 808411"/>
                <a:gd name="connsiteY60" fmla="*/ 574939 h 817053"/>
                <a:gd name="connsiteX61" fmla="*/ 698411 w 808411"/>
                <a:gd name="connsiteY61" fmla="*/ 582849 h 817053"/>
                <a:gd name="connsiteX62" fmla="*/ 712143 w 808411"/>
                <a:gd name="connsiteY62" fmla="*/ 620848 h 817053"/>
                <a:gd name="connsiteX63" fmla="*/ 734930 w 808411"/>
                <a:gd name="connsiteY63" fmla="*/ 636891 h 817053"/>
                <a:gd name="connsiteX64" fmla="*/ 744282 w 808411"/>
                <a:gd name="connsiteY64" fmla="*/ 631346 h 817053"/>
                <a:gd name="connsiteX65" fmla="*/ 176467 w 808411"/>
                <a:gd name="connsiteY65" fmla="*/ 73854 h 817053"/>
                <a:gd name="connsiteX66" fmla="*/ 209348 w 808411"/>
                <a:gd name="connsiteY66" fmla="*/ 124273 h 817053"/>
                <a:gd name="connsiteX67" fmla="*/ 204152 w 808411"/>
                <a:gd name="connsiteY67" fmla="*/ 132849 h 817053"/>
                <a:gd name="connsiteX68" fmla="*/ 205117 w 808411"/>
                <a:gd name="connsiteY68" fmla="*/ 134327 h 817053"/>
                <a:gd name="connsiteX69" fmla="*/ 229834 w 808411"/>
                <a:gd name="connsiteY69" fmla="*/ 118359 h 817053"/>
                <a:gd name="connsiteX70" fmla="*/ 228869 w 808411"/>
                <a:gd name="connsiteY70" fmla="*/ 116880 h 817053"/>
                <a:gd name="connsiteX71" fmla="*/ 218997 w 808411"/>
                <a:gd name="connsiteY71" fmla="*/ 118063 h 817053"/>
                <a:gd name="connsiteX72" fmla="*/ 186116 w 808411"/>
                <a:gd name="connsiteY72" fmla="*/ 67644 h 817053"/>
                <a:gd name="connsiteX73" fmla="*/ 191237 w 808411"/>
                <a:gd name="connsiteY73" fmla="*/ 59142 h 817053"/>
                <a:gd name="connsiteX74" fmla="*/ 190272 w 808411"/>
                <a:gd name="connsiteY74" fmla="*/ 57664 h 817053"/>
                <a:gd name="connsiteX75" fmla="*/ 165556 w 808411"/>
                <a:gd name="connsiteY75" fmla="*/ 73632 h 817053"/>
                <a:gd name="connsiteX76" fmla="*/ 166521 w 808411"/>
                <a:gd name="connsiteY76" fmla="*/ 75111 h 817053"/>
                <a:gd name="connsiteX77" fmla="*/ 176467 w 808411"/>
                <a:gd name="connsiteY77" fmla="*/ 73854 h 817053"/>
                <a:gd name="connsiteX78" fmla="*/ 278451 w 808411"/>
                <a:gd name="connsiteY78" fmla="*/ 19369 h 817053"/>
                <a:gd name="connsiteX79" fmla="*/ 278005 w 808411"/>
                <a:gd name="connsiteY79" fmla="*/ 17669 h 817053"/>
                <a:gd name="connsiteX80" fmla="*/ 307695 w 808411"/>
                <a:gd name="connsiteY80" fmla="*/ 10646 h 817053"/>
                <a:gd name="connsiteX81" fmla="*/ 308140 w 808411"/>
                <a:gd name="connsiteY81" fmla="*/ 12346 h 817053"/>
                <a:gd name="connsiteX82" fmla="*/ 299382 w 808411"/>
                <a:gd name="connsiteY82" fmla="*/ 18926 h 817053"/>
                <a:gd name="connsiteX83" fmla="*/ 313410 w 808411"/>
                <a:gd name="connsiteY83" fmla="*/ 77551 h 817053"/>
                <a:gd name="connsiteX84" fmla="*/ 338795 w 808411"/>
                <a:gd name="connsiteY84" fmla="*/ 71562 h 817053"/>
                <a:gd name="connsiteX85" fmla="*/ 342061 w 808411"/>
                <a:gd name="connsiteY85" fmla="*/ 51380 h 817053"/>
                <a:gd name="connsiteX86" fmla="*/ 343768 w 808411"/>
                <a:gd name="connsiteY86" fmla="*/ 50936 h 817053"/>
                <a:gd name="connsiteX87" fmla="*/ 349558 w 808411"/>
                <a:gd name="connsiteY87" fmla="*/ 75185 h 817053"/>
                <a:gd name="connsiteX88" fmla="*/ 294929 w 808411"/>
                <a:gd name="connsiteY88" fmla="*/ 88122 h 817053"/>
                <a:gd name="connsiteX89" fmla="*/ 294483 w 808411"/>
                <a:gd name="connsiteY89" fmla="*/ 86422 h 817053"/>
                <a:gd name="connsiteX90" fmla="*/ 302128 w 808411"/>
                <a:gd name="connsiteY90" fmla="*/ 80064 h 817053"/>
                <a:gd name="connsiteX91" fmla="*/ 288174 w 808411"/>
                <a:gd name="connsiteY91" fmla="*/ 21587 h 817053"/>
                <a:gd name="connsiteX92" fmla="*/ 278451 w 808411"/>
                <a:gd name="connsiteY92" fmla="*/ 19369 h 817053"/>
                <a:gd name="connsiteX93" fmla="*/ 326400 w 808411"/>
                <a:gd name="connsiteY93" fmla="*/ 806038 h 817053"/>
                <a:gd name="connsiteX94" fmla="*/ 301015 w 808411"/>
                <a:gd name="connsiteY94" fmla="*/ 800124 h 817053"/>
                <a:gd name="connsiteX95" fmla="*/ 314821 w 808411"/>
                <a:gd name="connsiteY95" fmla="*/ 741499 h 817053"/>
                <a:gd name="connsiteX96" fmla="*/ 325583 w 808411"/>
                <a:gd name="connsiteY96" fmla="*/ 739503 h 817053"/>
                <a:gd name="connsiteX97" fmla="*/ 325954 w 808411"/>
                <a:gd name="connsiteY97" fmla="*/ 737802 h 817053"/>
                <a:gd name="connsiteX98" fmla="*/ 296265 w 808411"/>
                <a:gd name="connsiteY98" fmla="*/ 730853 h 817053"/>
                <a:gd name="connsiteX99" fmla="*/ 295893 w 808411"/>
                <a:gd name="connsiteY99" fmla="*/ 732554 h 817053"/>
                <a:gd name="connsiteX100" fmla="*/ 303539 w 808411"/>
                <a:gd name="connsiteY100" fmla="*/ 738837 h 817053"/>
                <a:gd name="connsiteX101" fmla="*/ 289807 w 808411"/>
                <a:gd name="connsiteY101" fmla="*/ 797388 h 817053"/>
                <a:gd name="connsiteX102" fmla="*/ 280084 w 808411"/>
                <a:gd name="connsiteY102" fmla="*/ 799606 h 817053"/>
                <a:gd name="connsiteX103" fmla="*/ 279713 w 808411"/>
                <a:gd name="connsiteY103" fmla="*/ 801307 h 817053"/>
                <a:gd name="connsiteX104" fmla="*/ 334416 w 808411"/>
                <a:gd name="connsiteY104" fmla="*/ 814096 h 817053"/>
                <a:gd name="connsiteX105" fmla="*/ 340131 w 808411"/>
                <a:gd name="connsiteY105" fmla="*/ 789848 h 817053"/>
                <a:gd name="connsiteX106" fmla="*/ 338424 w 808411"/>
                <a:gd name="connsiteY106" fmla="*/ 789478 h 817053"/>
                <a:gd name="connsiteX107" fmla="*/ 326474 w 808411"/>
                <a:gd name="connsiteY107" fmla="*/ 806112 h 817053"/>
                <a:gd name="connsiteX108" fmla="*/ 511812 w 808411"/>
                <a:gd name="connsiteY108" fmla="*/ 731814 h 817053"/>
                <a:gd name="connsiteX109" fmla="*/ 512109 w 808411"/>
                <a:gd name="connsiteY109" fmla="*/ 733515 h 817053"/>
                <a:gd name="connsiteX110" fmla="*/ 505503 w 808411"/>
                <a:gd name="connsiteY110" fmla="*/ 738690 h 817053"/>
                <a:gd name="connsiteX111" fmla="*/ 496893 w 808411"/>
                <a:gd name="connsiteY111" fmla="*/ 808478 h 817053"/>
                <a:gd name="connsiteX112" fmla="*/ 492439 w 808411"/>
                <a:gd name="connsiteY112" fmla="*/ 809291 h 817053"/>
                <a:gd name="connsiteX113" fmla="*/ 463714 w 808411"/>
                <a:gd name="connsiteY113" fmla="*/ 760942 h 817053"/>
                <a:gd name="connsiteX114" fmla="*/ 462972 w 808411"/>
                <a:gd name="connsiteY114" fmla="*/ 761090 h 817053"/>
                <a:gd name="connsiteX115" fmla="*/ 452432 w 808411"/>
                <a:gd name="connsiteY115" fmla="*/ 816314 h 817053"/>
                <a:gd name="connsiteX116" fmla="*/ 448127 w 808411"/>
                <a:gd name="connsiteY116" fmla="*/ 817053 h 817053"/>
                <a:gd name="connsiteX117" fmla="*/ 416211 w 808411"/>
                <a:gd name="connsiteY117" fmla="*/ 754510 h 817053"/>
                <a:gd name="connsiteX118" fmla="*/ 407230 w 808411"/>
                <a:gd name="connsiteY118" fmla="*/ 751997 h 817053"/>
                <a:gd name="connsiteX119" fmla="*/ 406933 w 808411"/>
                <a:gd name="connsiteY119" fmla="*/ 750296 h 817053"/>
                <a:gd name="connsiteX120" fmla="*/ 436103 w 808411"/>
                <a:gd name="connsiteY120" fmla="*/ 745121 h 817053"/>
                <a:gd name="connsiteX121" fmla="*/ 436400 w 808411"/>
                <a:gd name="connsiteY121" fmla="*/ 746822 h 817053"/>
                <a:gd name="connsiteX122" fmla="*/ 427864 w 808411"/>
                <a:gd name="connsiteY122" fmla="*/ 752440 h 817053"/>
                <a:gd name="connsiteX123" fmla="*/ 449241 w 808411"/>
                <a:gd name="connsiteY123" fmla="*/ 795688 h 817053"/>
                <a:gd name="connsiteX124" fmla="*/ 449909 w 808411"/>
                <a:gd name="connsiteY124" fmla="*/ 795540 h 817053"/>
                <a:gd name="connsiteX125" fmla="*/ 459484 w 808411"/>
                <a:gd name="connsiteY125" fmla="*/ 740390 h 817053"/>
                <a:gd name="connsiteX126" fmla="*/ 464011 w 808411"/>
                <a:gd name="connsiteY126" fmla="*/ 739577 h 817053"/>
                <a:gd name="connsiteX127" fmla="*/ 492291 w 808411"/>
                <a:gd name="connsiteY127" fmla="*/ 788074 h 817053"/>
                <a:gd name="connsiteX128" fmla="*/ 492959 w 808411"/>
                <a:gd name="connsiteY128" fmla="*/ 788074 h 817053"/>
                <a:gd name="connsiteX129" fmla="*/ 498006 w 808411"/>
                <a:gd name="connsiteY129" fmla="*/ 740168 h 817053"/>
                <a:gd name="connsiteX130" fmla="*/ 488060 w 808411"/>
                <a:gd name="connsiteY130" fmla="*/ 737655 h 817053"/>
                <a:gd name="connsiteX131" fmla="*/ 487763 w 808411"/>
                <a:gd name="connsiteY131" fmla="*/ 735954 h 817053"/>
                <a:gd name="connsiteX132" fmla="*/ 511886 w 808411"/>
                <a:gd name="connsiteY132" fmla="*/ 731740 h 817053"/>
                <a:gd name="connsiteX133" fmla="*/ 193241 w 808411"/>
                <a:gd name="connsiteY133" fmla="*/ 719246 h 817053"/>
                <a:gd name="connsiteX134" fmla="*/ 167263 w 808411"/>
                <a:gd name="connsiteY134" fmla="*/ 717472 h 817053"/>
                <a:gd name="connsiteX135" fmla="*/ 167263 w 808411"/>
                <a:gd name="connsiteY135" fmla="*/ 717472 h 817053"/>
                <a:gd name="connsiteX136" fmla="*/ 198140 w 808411"/>
                <a:gd name="connsiteY136" fmla="*/ 697364 h 817053"/>
                <a:gd name="connsiteX137" fmla="*/ 193316 w 808411"/>
                <a:gd name="connsiteY137" fmla="*/ 719246 h 817053"/>
                <a:gd name="connsiteX138" fmla="*/ 203633 w 808411"/>
                <a:gd name="connsiteY138" fmla="*/ 723017 h 817053"/>
                <a:gd name="connsiteX139" fmla="*/ 211204 w 808411"/>
                <a:gd name="connsiteY139" fmla="*/ 687827 h 817053"/>
                <a:gd name="connsiteX140" fmla="*/ 206156 w 808411"/>
                <a:gd name="connsiteY140" fmla="*/ 684352 h 817053"/>
                <a:gd name="connsiteX141" fmla="*/ 143957 w 808411"/>
                <a:gd name="connsiteY141" fmla="*/ 724126 h 817053"/>
                <a:gd name="connsiteX142" fmla="*/ 136163 w 808411"/>
                <a:gd name="connsiteY142" fmla="*/ 723165 h 817053"/>
                <a:gd name="connsiteX143" fmla="*/ 135124 w 808411"/>
                <a:gd name="connsiteY143" fmla="*/ 724643 h 817053"/>
                <a:gd name="connsiteX144" fmla="*/ 154793 w 808411"/>
                <a:gd name="connsiteY144" fmla="*/ 738172 h 817053"/>
                <a:gd name="connsiteX145" fmla="*/ 155832 w 808411"/>
                <a:gd name="connsiteY145" fmla="*/ 736693 h 817053"/>
                <a:gd name="connsiteX146" fmla="*/ 150414 w 808411"/>
                <a:gd name="connsiteY146" fmla="*/ 728487 h 817053"/>
                <a:gd name="connsiteX147" fmla="*/ 192054 w 808411"/>
                <a:gd name="connsiteY147" fmla="*/ 724052 h 817053"/>
                <a:gd name="connsiteX148" fmla="*/ 185745 w 808411"/>
                <a:gd name="connsiteY148" fmla="*/ 752588 h 817053"/>
                <a:gd name="connsiteX149" fmla="*/ 175502 w 808411"/>
                <a:gd name="connsiteY149" fmla="*/ 750222 h 817053"/>
                <a:gd name="connsiteX150" fmla="*/ 174463 w 808411"/>
                <a:gd name="connsiteY150" fmla="*/ 751701 h 817053"/>
                <a:gd name="connsiteX151" fmla="*/ 198511 w 808411"/>
                <a:gd name="connsiteY151" fmla="*/ 768261 h 817053"/>
                <a:gd name="connsiteX152" fmla="*/ 199550 w 808411"/>
                <a:gd name="connsiteY152" fmla="*/ 766782 h 817053"/>
                <a:gd name="connsiteX153" fmla="*/ 195691 w 808411"/>
                <a:gd name="connsiteY153" fmla="*/ 759315 h 817053"/>
                <a:gd name="connsiteX154" fmla="*/ 202445 w 808411"/>
                <a:gd name="connsiteY154" fmla="*/ 728044 h 817053"/>
                <a:gd name="connsiteX155" fmla="*/ 211649 w 808411"/>
                <a:gd name="connsiteY155" fmla="*/ 733071 h 817053"/>
                <a:gd name="connsiteX156" fmla="*/ 212837 w 808411"/>
                <a:gd name="connsiteY156" fmla="*/ 727748 h 817053"/>
                <a:gd name="connsiteX157" fmla="*/ 203633 w 808411"/>
                <a:gd name="connsiteY157" fmla="*/ 722869 h 817053"/>
                <a:gd name="connsiteX158" fmla="*/ 203633 w 808411"/>
                <a:gd name="connsiteY158" fmla="*/ 722869 h 817053"/>
                <a:gd name="connsiteX159" fmla="*/ 44422 w 808411"/>
                <a:gd name="connsiteY159" fmla="*/ 467004 h 817053"/>
                <a:gd name="connsiteX160" fmla="*/ 33214 w 808411"/>
                <a:gd name="connsiteY160" fmla="*/ 478906 h 817053"/>
                <a:gd name="connsiteX161" fmla="*/ 21264 w 808411"/>
                <a:gd name="connsiteY161" fmla="*/ 467743 h 817053"/>
                <a:gd name="connsiteX162" fmla="*/ 32472 w 808411"/>
                <a:gd name="connsiteY162" fmla="*/ 455841 h 817053"/>
                <a:gd name="connsiteX163" fmla="*/ 44422 w 808411"/>
                <a:gd name="connsiteY163" fmla="*/ 467004 h 817053"/>
                <a:gd name="connsiteX164" fmla="*/ 67654 w 808411"/>
                <a:gd name="connsiteY164" fmla="*/ 343470 h 817053"/>
                <a:gd name="connsiteX165" fmla="*/ 73592 w 808411"/>
                <a:gd name="connsiteY165" fmla="*/ 329793 h 817053"/>
                <a:gd name="connsiteX166" fmla="*/ 74705 w 808411"/>
                <a:gd name="connsiteY166" fmla="*/ 320035 h 817053"/>
                <a:gd name="connsiteX167" fmla="*/ 73815 w 808411"/>
                <a:gd name="connsiteY167" fmla="*/ 309907 h 817053"/>
                <a:gd name="connsiteX168" fmla="*/ 70846 w 808411"/>
                <a:gd name="connsiteY168" fmla="*/ 301109 h 817053"/>
                <a:gd name="connsiteX169" fmla="*/ 53923 w 808411"/>
                <a:gd name="connsiteY169" fmla="*/ 297117 h 817053"/>
                <a:gd name="connsiteX170" fmla="*/ 50954 w 808411"/>
                <a:gd name="connsiteY170" fmla="*/ 288541 h 817053"/>
                <a:gd name="connsiteX171" fmla="*/ 49246 w 808411"/>
                <a:gd name="connsiteY171" fmla="*/ 288098 h 817053"/>
                <a:gd name="connsiteX172" fmla="*/ 42566 w 808411"/>
                <a:gd name="connsiteY172" fmla="*/ 316264 h 817053"/>
                <a:gd name="connsiteX173" fmla="*/ 44273 w 808411"/>
                <a:gd name="connsiteY173" fmla="*/ 316708 h 817053"/>
                <a:gd name="connsiteX174" fmla="*/ 50954 w 808411"/>
                <a:gd name="connsiteY174" fmla="*/ 308206 h 817053"/>
                <a:gd name="connsiteX175" fmla="*/ 69287 w 808411"/>
                <a:gd name="connsiteY175" fmla="*/ 312494 h 817053"/>
                <a:gd name="connsiteX176" fmla="*/ 69287 w 808411"/>
                <a:gd name="connsiteY176" fmla="*/ 319000 h 817053"/>
                <a:gd name="connsiteX177" fmla="*/ 68174 w 808411"/>
                <a:gd name="connsiteY177" fmla="*/ 325210 h 817053"/>
                <a:gd name="connsiteX178" fmla="*/ 60900 w 808411"/>
                <a:gd name="connsiteY178" fmla="*/ 338295 h 817053"/>
                <a:gd name="connsiteX179" fmla="*/ 47242 w 808411"/>
                <a:gd name="connsiteY179" fmla="*/ 345614 h 817053"/>
                <a:gd name="connsiteX180" fmla="*/ 28538 w 808411"/>
                <a:gd name="connsiteY180" fmla="*/ 345170 h 817053"/>
                <a:gd name="connsiteX181" fmla="*/ 14658 w 808411"/>
                <a:gd name="connsiteY181" fmla="*/ 338221 h 817053"/>
                <a:gd name="connsiteX182" fmla="*/ 6864 w 808411"/>
                <a:gd name="connsiteY182" fmla="*/ 326097 h 817053"/>
                <a:gd name="connsiteX183" fmla="*/ 6568 w 808411"/>
                <a:gd name="connsiteY183" fmla="*/ 311163 h 817053"/>
                <a:gd name="connsiteX184" fmla="*/ 9314 w 808411"/>
                <a:gd name="connsiteY184" fmla="*/ 304510 h 817053"/>
                <a:gd name="connsiteX185" fmla="*/ 14881 w 808411"/>
                <a:gd name="connsiteY185" fmla="*/ 298226 h 817053"/>
                <a:gd name="connsiteX186" fmla="*/ 29577 w 808411"/>
                <a:gd name="connsiteY186" fmla="*/ 293568 h 817053"/>
                <a:gd name="connsiteX187" fmla="*/ 29948 w 808411"/>
                <a:gd name="connsiteY187" fmla="*/ 291868 h 817053"/>
                <a:gd name="connsiteX188" fmla="*/ 11763 w 808411"/>
                <a:gd name="connsiteY188" fmla="*/ 288246 h 817053"/>
                <a:gd name="connsiteX189" fmla="*/ 7607 w 808411"/>
                <a:gd name="connsiteY189" fmla="*/ 293790 h 817053"/>
                <a:gd name="connsiteX190" fmla="*/ 4118 w 808411"/>
                <a:gd name="connsiteY190" fmla="*/ 300444 h 817053"/>
                <a:gd name="connsiteX191" fmla="*/ 1149 w 808411"/>
                <a:gd name="connsiteY191" fmla="*/ 309907 h 817053"/>
                <a:gd name="connsiteX192" fmla="*/ 481 w 808411"/>
                <a:gd name="connsiteY192" fmla="*/ 325431 h 817053"/>
                <a:gd name="connsiteX193" fmla="*/ 5603 w 808411"/>
                <a:gd name="connsiteY193" fmla="*/ 339626 h 817053"/>
                <a:gd name="connsiteX194" fmla="*/ 15771 w 808411"/>
                <a:gd name="connsiteY194" fmla="*/ 350863 h 817053"/>
                <a:gd name="connsiteX195" fmla="*/ 30245 w 808411"/>
                <a:gd name="connsiteY195" fmla="*/ 357516 h 817053"/>
                <a:gd name="connsiteX196" fmla="*/ 44719 w 808411"/>
                <a:gd name="connsiteY196" fmla="*/ 358034 h 817053"/>
                <a:gd name="connsiteX197" fmla="*/ 57485 w 808411"/>
                <a:gd name="connsiteY197" fmla="*/ 353081 h 817053"/>
                <a:gd name="connsiteX198" fmla="*/ 67431 w 808411"/>
                <a:gd name="connsiteY198" fmla="*/ 343396 h 817053"/>
                <a:gd name="connsiteX199" fmla="*/ 128073 w 808411"/>
                <a:gd name="connsiteY199" fmla="*/ 612420 h 817053"/>
                <a:gd name="connsiteX200" fmla="*/ 129186 w 808411"/>
                <a:gd name="connsiteY200" fmla="*/ 619222 h 817053"/>
                <a:gd name="connsiteX201" fmla="*/ 114044 w 808411"/>
                <a:gd name="connsiteY201" fmla="*/ 629793 h 817053"/>
                <a:gd name="connsiteX202" fmla="*/ 113079 w 808411"/>
                <a:gd name="connsiteY202" fmla="*/ 628315 h 817053"/>
                <a:gd name="connsiteX203" fmla="*/ 119834 w 808411"/>
                <a:gd name="connsiteY203" fmla="*/ 614490 h 817053"/>
                <a:gd name="connsiteX204" fmla="*/ 119091 w 808411"/>
                <a:gd name="connsiteY204" fmla="*/ 606210 h 817053"/>
                <a:gd name="connsiteX205" fmla="*/ 116122 w 808411"/>
                <a:gd name="connsiteY205" fmla="*/ 599631 h 817053"/>
                <a:gd name="connsiteX206" fmla="*/ 105063 w 808411"/>
                <a:gd name="connsiteY206" fmla="*/ 589503 h 817053"/>
                <a:gd name="connsiteX207" fmla="*/ 90886 w 808411"/>
                <a:gd name="connsiteY207" fmla="*/ 586767 h 817053"/>
                <a:gd name="connsiteX208" fmla="*/ 76264 w 808411"/>
                <a:gd name="connsiteY208" fmla="*/ 591942 h 817053"/>
                <a:gd name="connsiteX209" fmla="*/ 63052 w 808411"/>
                <a:gd name="connsiteY209" fmla="*/ 605101 h 817053"/>
                <a:gd name="connsiteX210" fmla="*/ 58970 w 808411"/>
                <a:gd name="connsiteY210" fmla="*/ 620035 h 817053"/>
                <a:gd name="connsiteX211" fmla="*/ 63497 w 808411"/>
                <a:gd name="connsiteY211" fmla="*/ 634303 h 817053"/>
                <a:gd name="connsiteX212" fmla="*/ 67283 w 808411"/>
                <a:gd name="connsiteY212" fmla="*/ 639404 h 817053"/>
                <a:gd name="connsiteX213" fmla="*/ 71959 w 808411"/>
                <a:gd name="connsiteY213" fmla="*/ 643914 h 817053"/>
                <a:gd name="connsiteX214" fmla="*/ 87769 w 808411"/>
                <a:gd name="connsiteY214" fmla="*/ 633638 h 817053"/>
                <a:gd name="connsiteX215" fmla="*/ 86210 w 808411"/>
                <a:gd name="connsiteY215" fmla="*/ 622992 h 817053"/>
                <a:gd name="connsiteX216" fmla="*/ 87695 w 808411"/>
                <a:gd name="connsiteY216" fmla="*/ 622031 h 817053"/>
                <a:gd name="connsiteX217" fmla="*/ 103579 w 808411"/>
                <a:gd name="connsiteY217" fmla="*/ 646279 h 817053"/>
                <a:gd name="connsiteX218" fmla="*/ 102094 w 808411"/>
                <a:gd name="connsiteY218" fmla="*/ 647241 h 817053"/>
                <a:gd name="connsiteX219" fmla="*/ 93855 w 808411"/>
                <a:gd name="connsiteY219" fmla="*/ 643470 h 817053"/>
                <a:gd name="connsiteX220" fmla="*/ 79233 w 808411"/>
                <a:gd name="connsiteY220" fmla="*/ 652933 h 817053"/>
                <a:gd name="connsiteX221" fmla="*/ 70771 w 808411"/>
                <a:gd name="connsiteY221" fmla="*/ 649015 h 817053"/>
                <a:gd name="connsiteX222" fmla="*/ 62829 w 808411"/>
                <a:gd name="connsiteY222" fmla="*/ 642657 h 817053"/>
                <a:gd name="connsiteX223" fmla="*/ 56520 w 808411"/>
                <a:gd name="connsiteY223" fmla="*/ 635116 h 817053"/>
                <a:gd name="connsiteX224" fmla="*/ 50731 w 808411"/>
                <a:gd name="connsiteY224" fmla="*/ 621440 h 817053"/>
                <a:gd name="connsiteX225" fmla="*/ 50582 w 808411"/>
                <a:gd name="connsiteY225" fmla="*/ 607615 h 817053"/>
                <a:gd name="connsiteX226" fmla="*/ 55778 w 808411"/>
                <a:gd name="connsiteY226" fmla="*/ 594973 h 817053"/>
                <a:gd name="connsiteX227" fmla="*/ 66170 w 808411"/>
                <a:gd name="connsiteY227" fmla="*/ 584919 h 817053"/>
                <a:gd name="connsiteX228" fmla="*/ 81014 w 808411"/>
                <a:gd name="connsiteY228" fmla="*/ 579005 h 817053"/>
                <a:gd name="connsiteX229" fmla="*/ 96230 w 808411"/>
                <a:gd name="connsiteY229" fmla="*/ 579448 h 817053"/>
                <a:gd name="connsiteX230" fmla="*/ 110036 w 808411"/>
                <a:gd name="connsiteY230" fmla="*/ 585511 h 817053"/>
                <a:gd name="connsiteX231" fmla="*/ 120873 w 808411"/>
                <a:gd name="connsiteY231" fmla="*/ 596674 h 817053"/>
                <a:gd name="connsiteX232" fmla="*/ 125697 w 808411"/>
                <a:gd name="connsiteY232" fmla="*/ 605323 h 817053"/>
                <a:gd name="connsiteX233" fmla="*/ 128147 w 808411"/>
                <a:gd name="connsiteY233" fmla="*/ 612494 h 817053"/>
                <a:gd name="connsiteX234" fmla="*/ 602142 w 808411"/>
                <a:gd name="connsiteY234" fmla="*/ 738763 h 817053"/>
                <a:gd name="connsiteX235" fmla="*/ 602142 w 808411"/>
                <a:gd name="connsiteY235" fmla="*/ 738763 h 817053"/>
                <a:gd name="connsiteX236" fmla="*/ 594497 w 808411"/>
                <a:gd name="connsiteY236" fmla="*/ 702834 h 817053"/>
                <a:gd name="connsiteX237" fmla="*/ 613276 w 808411"/>
                <a:gd name="connsiteY237" fmla="*/ 715328 h 817053"/>
                <a:gd name="connsiteX238" fmla="*/ 602142 w 808411"/>
                <a:gd name="connsiteY238" fmla="*/ 738763 h 817053"/>
                <a:gd name="connsiteX239" fmla="*/ 651798 w 808411"/>
                <a:gd name="connsiteY239" fmla="*/ 727526 h 817053"/>
                <a:gd name="connsiteX240" fmla="*/ 625004 w 808411"/>
                <a:gd name="connsiteY240" fmla="*/ 709858 h 817053"/>
                <a:gd name="connsiteX241" fmla="*/ 625004 w 808411"/>
                <a:gd name="connsiteY241" fmla="*/ 709858 h 817053"/>
                <a:gd name="connsiteX242" fmla="*/ 633094 w 808411"/>
                <a:gd name="connsiteY242" fmla="*/ 703130 h 817053"/>
                <a:gd name="connsiteX243" fmla="*/ 628566 w 808411"/>
                <a:gd name="connsiteY243" fmla="*/ 700173 h 817053"/>
                <a:gd name="connsiteX244" fmla="*/ 620624 w 808411"/>
                <a:gd name="connsiteY244" fmla="*/ 706974 h 817053"/>
                <a:gd name="connsiteX245" fmla="*/ 620624 w 808411"/>
                <a:gd name="connsiteY245" fmla="*/ 706974 h 817053"/>
                <a:gd name="connsiteX246" fmla="*/ 590489 w 808411"/>
                <a:gd name="connsiteY246" fmla="*/ 687162 h 817053"/>
                <a:gd name="connsiteX247" fmla="*/ 585442 w 808411"/>
                <a:gd name="connsiteY247" fmla="*/ 690562 h 817053"/>
                <a:gd name="connsiteX248" fmla="*/ 600064 w 808411"/>
                <a:gd name="connsiteY248" fmla="*/ 762716 h 817053"/>
                <a:gd name="connsiteX249" fmla="*/ 596353 w 808411"/>
                <a:gd name="connsiteY249" fmla="*/ 769591 h 817053"/>
                <a:gd name="connsiteX250" fmla="*/ 597318 w 808411"/>
                <a:gd name="connsiteY250" fmla="*/ 771070 h 817053"/>
                <a:gd name="connsiteX251" fmla="*/ 617136 w 808411"/>
                <a:gd name="connsiteY251" fmla="*/ 757689 h 817053"/>
                <a:gd name="connsiteX252" fmla="*/ 616171 w 808411"/>
                <a:gd name="connsiteY252" fmla="*/ 756211 h 817053"/>
                <a:gd name="connsiteX253" fmla="*/ 606522 w 808411"/>
                <a:gd name="connsiteY253" fmla="*/ 758280 h 817053"/>
                <a:gd name="connsiteX254" fmla="*/ 617507 w 808411"/>
                <a:gd name="connsiteY254" fmla="*/ 717990 h 817053"/>
                <a:gd name="connsiteX255" fmla="*/ 641927 w 808411"/>
                <a:gd name="connsiteY255" fmla="*/ 734254 h 817053"/>
                <a:gd name="connsiteX256" fmla="*/ 636063 w 808411"/>
                <a:gd name="connsiteY256" fmla="*/ 742903 h 817053"/>
                <a:gd name="connsiteX257" fmla="*/ 637028 w 808411"/>
                <a:gd name="connsiteY257" fmla="*/ 744382 h 817053"/>
                <a:gd name="connsiteX258" fmla="*/ 661225 w 808411"/>
                <a:gd name="connsiteY258" fmla="*/ 728044 h 817053"/>
                <a:gd name="connsiteX259" fmla="*/ 660260 w 808411"/>
                <a:gd name="connsiteY259" fmla="*/ 726565 h 817053"/>
                <a:gd name="connsiteX260" fmla="*/ 651873 w 808411"/>
                <a:gd name="connsiteY260" fmla="*/ 727379 h 817053"/>
                <a:gd name="connsiteX261" fmla="*/ 103207 w 808411"/>
                <a:gd name="connsiteY261" fmla="*/ 181420 h 817053"/>
                <a:gd name="connsiteX262" fmla="*/ 81386 w 808411"/>
                <a:gd name="connsiteY262" fmla="*/ 175727 h 817053"/>
                <a:gd name="connsiteX263" fmla="*/ 100313 w 808411"/>
                <a:gd name="connsiteY263" fmla="*/ 207220 h 817053"/>
                <a:gd name="connsiteX264" fmla="*/ 100313 w 808411"/>
                <a:gd name="connsiteY264" fmla="*/ 207220 h 817053"/>
                <a:gd name="connsiteX265" fmla="*/ 103133 w 808411"/>
                <a:gd name="connsiteY265" fmla="*/ 181420 h 817053"/>
                <a:gd name="connsiteX266" fmla="*/ 106176 w 808411"/>
                <a:gd name="connsiteY266" fmla="*/ 230582 h 817053"/>
                <a:gd name="connsiteX267" fmla="*/ 68767 w 808411"/>
                <a:gd name="connsiteY267" fmla="*/ 167078 h 817053"/>
                <a:gd name="connsiteX268" fmla="*/ 72404 w 808411"/>
                <a:gd name="connsiteY268" fmla="*/ 162198 h 817053"/>
                <a:gd name="connsiteX269" fmla="*/ 107364 w 808411"/>
                <a:gd name="connsiteY269" fmla="*/ 171144 h 817053"/>
                <a:gd name="connsiteX270" fmla="*/ 107364 w 808411"/>
                <a:gd name="connsiteY270" fmla="*/ 171144 h 817053"/>
                <a:gd name="connsiteX271" fmla="*/ 112634 w 808411"/>
                <a:gd name="connsiteY271" fmla="*/ 162124 h 817053"/>
                <a:gd name="connsiteX272" fmla="*/ 117904 w 808411"/>
                <a:gd name="connsiteY272" fmla="*/ 163455 h 817053"/>
                <a:gd name="connsiteX273" fmla="*/ 112485 w 808411"/>
                <a:gd name="connsiteY273" fmla="*/ 172400 h 817053"/>
                <a:gd name="connsiteX274" fmla="*/ 112485 w 808411"/>
                <a:gd name="connsiteY274" fmla="*/ 172400 h 817053"/>
                <a:gd name="connsiteX275" fmla="*/ 143585 w 808411"/>
                <a:gd name="connsiteY275" fmla="*/ 180385 h 817053"/>
                <a:gd name="connsiteX276" fmla="*/ 151230 w 808411"/>
                <a:gd name="connsiteY276" fmla="*/ 176836 h 817053"/>
                <a:gd name="connsiteX277" fmla="*/ 152641 w 808411"/>
                <a:gd name="connsiteY277" fmla="*/ 177871 h 817053"/>
                <a:gd name="connsiteX278" fmla="*/ 135050 w 808411"/>
                <a:gd name="connsiteY278" fmla="*/ 201158 h 817053"/>
                <a:gd name="connsiteX279" fmla="*/ 133639 w 808411"/>
                <a:gd name="connsiteY279" fmla="*/ 200123 h 817053"/>
                <a:gd name="connsiteX280" fmla="*/ 136386 w 808411"/>
                <a:gd name="connsiteY280" fmla="*/ 190069 h 817053"/>
                <a:gd name="connsiteX281" fmla="*/ 108032 w 808411"/>
                <a:gd name="connsiteY281" fmla="*/ 182602 h 817053"/>
                <a:gd name="connsiteX282" fmla="*/ 108032 w 808411"/>
                <a:gd name="connsiteY282" fmla="*/ 182602 h 817053"/>
                <a:gd name="connsiteX283" fmla="*/ 110853 w 808411"/>
                <a:gd name="connsiteY283" fmla="*/ 224224 h 817053"/>
                <a:gd name="connsiteX284" fmla="*/ 119314 w 808411"/>
                <a:gd name="connsiteY284" fmla="*/ 219197 h 817053"/>
                <a:gd name="connsiteX285" fmla="*/ 120724 w 808411"/>
                <a:gd name="connsiteY285" fmla="*/ 220232 h 817053"/>
                <a:gd name="connsiteX286" fmla="*/ 106325 w 808411"/>
                <a:gd name="connsiteY286" fmla="*/ 239305 h 817053"/>
                <a:gd name="connsiteX287" fmla="*/ 104915 w 808411"/>
                <a:gd name="connsiteY287" fmla="*/ 238270 h 817053"/>
                <a:gd name="connsiteX288" fmla="*/ 106176 w 808411"/>
                <a:gd name="connsiteY288" fmla="*/ 230508 h 817053"/>
                <a:gd name="connsiteX289" fmla="*/ 641036 w 808411"/>
                <a:gd name="connsiteY289" fmla="*/ 168408 h 817053"/>
                <a:gd name="connsiteX290" fmla="*/ 638067 w 808411"/>
                <a:gd name="connsiteY290" fmla="*/ 158650 h 817053"/>
                <a:gd name="connsiteX291" fmla="*/ 681785 w 808411"/>
                <a:gd name="connsiteY291" fmla="*/ 138393 h 817053"/>
                <a:gd name="connsiteX292" fmla="*/ 682230 w 808411"/>
                <a:gd name="connsiteY292" fmla="*/ 138911 h 817053"/>
                <a:gd name="connsiteX293" fmla="*/ 655064 w 808411"/>
                <a:gd name="connsiteY293" fmla="*/ 187999 h 817053"/>
                <a:gd name="connsiteX294" fmla="*/ 658108 w 808411"/>
                <a:gd name="connsiteY294" fmla="*/ 191474 h 817053"/>
                <a:gd name="connsiteX295" fmla="*/ 710510 w 808411"/>
                <a:gd name="connsiteY295" fmla="*/ 171291 h 817053"/>
                <a:gd name="connsiteX296" fmla="*/ 710955 w 808411"/>
                <a:gd name="connsiteY296" fmla="*/ 171809 h 817053"/>
                <a:gd name="connsiteX297" fmla="*/ 684680 w 808411"/>
                <a:gd name="connsiteY297" fmla="*/ 212248 h 817053"/>
                <a:gd name="connsiteX298" fmla="*/ 675476 w 808411"/>
                <a:gd name="connsiteY298" fmla="*/ 207886 h 817053"/>
                <a:gd name="connsiteX299" fmla="*/ 674140 w 808411"/>
                <a:gd name="connsiteY299" fmla="*/ 208995 h 817053"/>
                <a:gd name="connsiteX300" fmla="*/ 693587 w 808411"/>
                <a:gd name="connsiteY300" fmla="*/ 231247 h 817053"/>
                <a:gd name="connsiteX301" fmla="*/ 694923 w 808411"/>
                <a:gd name="connsiteY301" fmla="*/ 230138 h 817053"/>
                <a:gd name="connsiteX302" fmla="*/ 692473 w 808411"/>
                <a:gd name="connsiteY302" fmla="*/ 221193 h 817053"/>
                <a:gd name="connsiteX303" fmla="*/ 729882 w 808411"/>
                <a:gd name="connsiteY303" fmla="*/ 161829 h 817053"/>
                <a:gd name="connsiteX304" fmla="*/ 726988 w 808411"/>
                <a:gd name="connsiteY304" fmla="*/ 158502 h 817053"/>
                <a:gd name="connsiteX305" fmla="*/ 674066 w 808411"/>
                <a:gd name="connsiteY305" fmla="*/ 177871 h 817053"/>
                <a:gd name="connsiteX306" fmla="*/ 673546 w 808411"/>
                <a:gd name="connsiteY306" fmla="*/ 177280 h 817053"/>
                <a:gd name="connsiteX307" fmla="*/ 700341 w 808411"/>
                <a:gd name="connsiteY307" fmla="*/ 127970 h 817053"/>
                <a:gd name="connsiteX308" fmla="*/ 697372 w 808411"/>
                <a:gd name="connsiteY308" fmla="*/ 124569 h 817053"/>
                <a:gd name="connsiteX309" fmla="*/ 632871 w 808411"/>
                <a:gd name="connsiteY309" fmla="*/ 153105 h 817053"/>
                <a:gd name="connsiteX310" fmla="*/ 625078 w 808411"/>
                <a:gd name="connsiteY310" fmla="*/ 150148 h 817053"/>
                <a:gd name="connsiteX311" fmla="*/ 623742 w 808411"/>
                <a:gd name="connsiteY311" fmla="*/ 151331 h 817053"/>
                <a:gd name="connsiteX312" fmla="*/ 639774 w 808411"/>
                <a:gd name="connsiteY312" fmla="*/ 169739 h 817053"/>
                <a:gd name="connsiteX313" fmla="*/ 641110 w 808411"/>
                <a:gd name="connsiteY313" fmla="*/ 168556 h 817053"/>
                <a:gd name="connsiteX314" fmla="*/ 569113 w 808411"/>
                <a:gd name="connsiteY314" fmla="*/ 116437 h 817053"/>
                <a:gd name="connsiteX315" fmla="*/ 542912 w 808411"/>
                <a:gd name="connsiteY315" fmla="*/ 103056 h 817053"/>
                <a:gd name="connsiteX316" fmla="*/ 543728 w 808411"/>
                <a:gd name="connsiteY316" fmla="*/ 101503 h 817053"/>
                <a:gd name="connsiteX317" fmla="*/ 553748 w 808411"/>
                <a:gd name="connsiteY317" fmla="*/ 101725 h 817053"/>
                <a:gd name="connsiteX318" fmla="*/ 581360 w 808411"/>
                <a:gd name="connsiteY318" fmla="*/ 48275 h 817053"/>
                <a:gd name="connsiteX319" fmla="*/ 575348 w 808411"/>
                <a:gd name="connsiteY319" fmla="*/ 40291 h 817053"/>
                <a:gd name="connsiteX320" fmla="*/ 576164 w 808411"/>
                <a:gd name="connsiteY320" fmla="*/ 38738 h 817053"/>
                <a:gd name="connsiteX321" fmla="*/ 602291 w 808411"/>
                <a:gd name="connsiteY321" fmla="*/ 52119 h 817053"/>
                <a:gd name="connsiteX322" fmla="*/ 601475 w 808411"/>
                <a:gd name="connsiteY322" fmla="*/ 53672 h 817053"/>
                <a:gd name="connsiteX323" fmla="*/ 591528 w 808411"/>
                <a:gd name="connsiteY323" fmla="*/ 53524 h 817053"/>
                <a:gd name="connsiteX324" fmla="*/ 563917 w 808411"/>
                <a:gd name="connsiteY324" fmla="*/ 106974 h 817053"/>
                <a:gd name="connsiteX325" fmla="*/ 569855 w 808411"/>
                <a:gd name="connsiteY325" fmla="*/ 114958 h 817053"/>
                <a:gd name="connsiteX326" fmla="*/ 569039 w 808411"/>
                <a:gd name="connsiteY326" fmla="*/ 116511 h 817053"/>
                <a:gd name="connsiteX327" fmla="*/ 478782 w 808411"/>
                <a:gd name="connsiteY327" fmla="*/ 54781 h 817053"/>
                <a:gd name="connsiteX328" fmla="*/ 477000 w 808411"/>
                <a:gd name="connsiteY328" fmla="*/ 54559 h 817053"/>
                <a:gd name="connsiteX329" fmla="*/ 466609 w 808411"/>
                <a:gd name="connsiteY329" fmla="*/ 72154 h 817053"/>
                <a:gd name="connsiteX330" fmla="*/ 440705 w 808411"/>
                <a:gd name="connsiteY330" fmla="*/ 68605 h 817053"/>
                <a:gd name="connsiteX331" fmla="*/ 449018 w 808411"/>
                <a:gd name="connsiteY331" fmla="*/ 8945 h 817053"/>
                <a:gd name="connsiteX332" fmla="*/ 459558 w 808411"/>
                <a:gd name="connsiteY332" fmla="*/ 5988 h 817053"/>
                <a:gd name="connsiteX333" fmla="*/ 459780 w 808411"/>
                <a:gd name="connsiteY333" fmla="*/ 4214 h 817053"/>
                <a:gd name="connsiteX334" fmla="*/ 429571 w 808411"/>
                <a:gd name="connsiteY334" fmla="*/ 0 h 817053"/>
                <a:gd name="connsiteX335" fmla="*/ 429349 w 808411"/>
                <a:gd name="connsiteY335" fmla="*/ 1774 h 817053"/>
                <a:gd name="connsiteX336" fmla="*/ 437587 w 808411"/>
                <a:gd name="connsiteY336" fmla="*/ 7319 h 817053"/>
                <a:gd name="connsiteX337" fmla="*/ 429274 w 808411"/>
                <a:gd name="connsiteY337" fmla="*/ 66905 h 817053"/>
                <a:gd name="connsiteX338" fmla="*/ 419848 w 808411"/>
                <a:gd name="connsiteY338" fmla="*/ 70010 h 817053"/>
                <a:gd name="connsiteX339" fmla="*/ 419625 w 808411"/>
                <a:gd name="connsiteY339" fmla="*/ 71784 h 817053"/>
                <a:gd name="connsiteX340" fmla="*/ 475293 w 808411"/>
                <a:gd name="connsiteY340" fmla="*/ 79473 h 817053"/>
                <a:gd name="connsiteX341" fmla="*/ 478708 w 808411"/>
                <a:gd name="connsiteY341" fmla="*/ 54781 h 817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</a:cxnLst>
              <a:rect l="l" t="t" r="r" b="b"/>
              <a:pathLst>
                <a:path w="808411" h="817053">
                  <a:moveTo>
                    <a:pt x="808412" y="341991"/>
                  </a:moveTo>
                  <a:lnTo>
                    <a:pt x="806704" y="342435"/>
                  </a:lnTo>
                  <a:lnTo>
                    <a:pt x="800173" y="334968"/>
                  </a:lnTo>
                  <a:lnTo>
                    <a:pt x="777163" y="341030"/>
                  </a:lnTo>
                  <a:cubicBezTo>
                    <a:pt x="777683" y="342435"/>
                    <a:pt x="778277" y="343914"/>
                    <a:pt x="778796" y="345466"/>
                  </a:cubicBezTo>
                  <a:lnTo>
                    <a:pt x="774343" y="348793"/>
                  </a:lnTo>
                  <a:cubicBezTo>
                    <a:pt x="773600" y="346501"/>
                    <a:pt x="772858" y="344357"/>
                    <a:pt x="772042" y="342287"/>
                  </a:cubicBezTo>
                  <a:lnTo>
                    <a:pt x="741758" y="350271"/>
                  </a:lnTo>
                  <a:lnTo>
                    <a:pt x="739754" y="359956"/>
                  </a:lnTo>
                  <a:lnTo>
                    <a:pt x="738047" y="360399"/>
                  </a:lnTo>
                  <a:lnTo>
                    <a:pt x="730625" y="332307"/>
                  </a:lnTo>
                  <a:lnTo>
                    <a:pt x="732332" y="331863"/>
                  </a:lnTo>
                  <a:lnTo>
                    <a:pt x="738863" y="339256"/>
                  </a:lnTo>
                  <a:lnTo>
                    <a:pt x="766994" y="331863"/>
                  </a:lnTo>
                  <a:cubicBezTo>
                    <a:pt x="766401" y="330828"/>
                    <a:pt x="765807" y="329719"/>
                    <a:pt x="765139" y="328758"/>
                  </a:cubicBezTo>
                  <a:cubicBezTo>
                    <a:pt x="752372" y="309167"/>
                    <a:pt x="735152" y="305323"/>
                    <a:pt x="730476" y="304658"/>
                  </a:cubicBezTo>
                  <a:lnTo>
                    <a:pt x="729734" y="304879"/>
                  </a:lnTo>
                  <a:lnTo>
                    <a:pt x="727656" y="314342"/>
                  </a:lnTo>
                  <a:lnTo>
                    <a:pt x="725948" y="314786"/>
                  </a:lnTo>
                  <a:lnTo>
                    <a:pt x="718526" y="286693"/>
                  </a:lnTo>
                  <a:lnTo>
                    <a:pt x="720233" y="286250"/>
                  </a:lnTo>
                  <a:lnTo>
                    <a:pt x="726765" y="293716"/>
                  </a:lnTo>
                  <a:lnTo>
                    <a:pt x="785105" y="278413"/>
                  </a:lnTo>
                  <a:lnTo>
                    <a:pt x="787109" y="268729"/>
                  </a:lnTo>
                  <a:lnTo>
                    <a:pt x="788816" y="268285"/>
                  </a:lnTo>
                  <a:lnTo>
                    <a:pt x="796239" y="296378"/>
                  </a:lnTo>
                  <a:lnTo>
                    <a:pt x="794532" y="296821"/>
                  </a:lnTo>
                  <a:lnTo>
                    <a:pt x="788074" y="289576"/>
                  </a:lnTo>
                  <a:lnTo>
                    <a:pt x="740348" y="302144"/>
                  </a:lnTo>
                  <a:cubicBezTo>
                    <a:pt x="743317" y="303253"/>
                    <a:pt x="746731" y="304879"/>
                    <a:pt x="750294" y="307097"/>
                  </a:cubicBezTo>
                  <a:cubicBezTo>
                    <a:pt x="756603" y="311016"/>
                    <a:pt x="763357" y="316930"/>
                    <a:pt x="769221" y="325727"/>
                  </a:cubicBezTo>
                  <a:cubicBezTo>
                    <a:pt x="770260" y="327280"/>
                    <a:pt x="771225" y="328906"/>
                    <a:pt x="772190" y="330606"/>
                  </a:cubicBezTo>
                  <a:lnTo>
                    <a:pt x="797204" y="324027"/>
                  </a:lnTo>
                  <a:lnTo>
                    <a:pt x="799208" y="314416"/>
                  </a:lnTo>
                  <a:lnTo>
                    <a:pt x="800915" y="313973"/>
                  </a:lnTo>
                  <a:lnTo>
                    <a:pt x="808337" y="342065"/>
                  </a:lnTo>
                  <a:close/>
                  <a:moveTo>
                    <a:pt x="783398" y="455988"/>
                  </a:moveTo>
                  <a:cubicBezTo>
                    <a:pt x="776718" y="456210"/>
                    <a:pt x="771522" y="461755"/>
                    <a:pt x="771745" y="468408"/>
                  </a:cubicBezTo>
                  <a:cubicBezTo>
                    <a:pt x="771967" y="475062"/>
                    <a:pt x="777534" y="480237"/>
                    <a:pt x="784214" y="480015"/>
                  </a:cubicBezTo>
                  <a:cubicBezTo>
                    <a:pt x="790895" y="479793"/>
                    <a:pt x="796090" y="474249"/>
                    <a:pt x="795868" y="467669"/>
                  </a:cubicBezTo>
                  <a:cubicBezTo>
                    <a:pt x="795645" y="461016"/>
                    <a:pt x="790078" y="455841"/>
                    <a:pt x="783398" y="456062"/>
                  </a:cubicBezTo>
                  <a:moveTo>
                    <a:pt x="744208" y="631494"/>
                  </a:moveTo>
                  <a:lnTo>
                    <a:pt x="745618" y="632529"/>
                  </a:lnTo>
                  <a:lnTo>
                    <a:pt x="727581" y="657960"/>
                  </a:lnTo>
                  <a:lnTo>
                    <a:pt x="726171" y="656925"/>
                  </a:lnTo>
                  <a:lnTo>
                    <a:pt x="728324" y="646353"/>
                  </a:lnTo>
                  <a:lnTo>
                    <a:pt x="705611" y="630385"/>
                  </a:lnTo>
                  <a:lnTo>
                    <a:pt x="664491" y="631124"/>
                  </a:lnTo>
                  <a:lnTo>
                    <a:pt x="657365" y="634525"/>
                  </a:lnTo>
                  <a:lnTo>
                    <a:pt x="655955" y="633490"/>
                  </a:lnTo>
                  <a:lnTo>
                    <a:pt x="672359" y="610350"/>
                  </a:lnTo>
                  <a:lnTo>
                    <a:pt x="673769" y="611385"/>
                  </a:lnTo>
                  <a:lnTo>
                    <a:pt x="672359" y="620183"/>
                  </a:lnTo>
                  <a:lnTo>
                    <a:pt x="672730" y="620405"/>
                  </a:lnTo>
                  <a:lnTo>
                    <a:pt x="705685" y="619813"/>
                  </a:lnTo>
                  <a:lnTo>
                    <a:pt x="694255" y="590242"/>
                  </a:lnTo>
                  <a:lnTo>
                    <a:pt x="693884" y="590020"/>
                  </a:lnTo>
                  <a:lnTo>
                    <a:pt x="685867" y="594308"/>
                  </a:lnTo>
                  <a:lnTo>
                    <a:pt x="684457" y="593273"/>
                  </a:lnTo>
                  <a:lnTo>
                    <a:pt x="698189" y="573904"/>
                  </a:lnTo>
                  <a:lnTo>
                    <a:pt x="699599" y="574939"/>
                  </a:lnTo>
                  <a:lnTo>
                    <a:pt x="698411" y="582849"/>
                  </a:lnTo>
                  <a:lnTo>
                    <a:pt x="712143" y="620848"/>
                  </a:lnTo>
                  <a:lnTo>
                    <a:pt x="734930" y="636891"/>
                  </a:lnTo>
                  <a:lnTo>
                    <a:pt x="744282" y="631346"/>
                  </a:lnTo>
                  <a:close/>
                  <a:moveTo>
                    <a:pt x="176467" y="73854"/>
                  </a:moveTo>
                  <a:lnTo>
                    <a:pt x="209348" y="124273"/>
                  </a:lnTo>
                  <a:lnTo>
                    <a:pt x="204152" y="132849"/>
                  </a:lnTo>
                  <a:lnTo>
                    <a:pt x="205117" y="134327"/>
                  </a:lnTo>
                  <a:lnTo>
                    <a:pt x="229834" y="118359"/>
                  </a:lnTo>
                  <a:lnTo>
                    <a:pt x="228869" y="116880"/>
                  </a:lnTo>
                  <a:lnTo>
                    <a:pt x="218997" y="118063"/>
                  </a:lnTo>
                  <a:lnTo>
                    <a:pt x="186116" y="67644"/>
                  </a:lnTo>
                  <a:lnTo>
                    <a:pt x="191237" y="59142"/>
                  </a:lnTo>
                  <a:lnTo>
                    <a:pt x="190272" y="57664"/>
                  </a:lnTo>
                  <a:lnTo>
                    <a:pt x="165556" y="73632"/>
                  </a:lnTo>
                  <a:lnTo>
                    <a:pt x="166521" y="75111"/>
                  </a:lnTo>
                  <a:lnTo>
                    <a:pt x="176467" y="73854"/>
                  </a:lnTo>
                  <a:close/>
                  <a:moveTo>
                    <a:pt x="278451" y="19369"/>
                  </a:moveTo>
                  <a:lnTo>
                    <a:pt x="278005" y="17669"/>
                  </a:lnTo>
                  <a:lnTo>
                    <a:pt x="307695" y="10646"/>
                  </a:lnTo>
                  <a:lnTo>
                    <a:pt x="308140" y="12346"/>
                  </a:lnTo>
                  <a:lnTo>
                    <a:pt x="299382" y="18926"/>
                  </a:lnTo>
                  <a:lnTo>
                    <a:pt x="313410" y="77551"/>
                  </a:lnTo>
                  <a:lnTo>
                    <a:pt x="338795" y="71562"/>
                  </a:lnTo>
                  <a:lnTo>
                    <a:pt x="342061" y="51380"/>
                  </a:lnTo>
                  <a:lnTo>
                    <a:pt x="343768" y="50936"/>
                  </a:lnTo>
                  <a:lnTo>
                    <a:pt x="349558" y="75185"/>
                  </a:lnTo>
                  <a:lnTo>
                    <a:pt x="294929" y="88122"/>
                  </a:lnTo>
                  <a:lnTo>
                    <a:pt x="294483" y="86422"/>
                  </a:lnTo>
                  <a:lnTo>
                    <a:pt x="302128" y="80064"/>
                  </a:lnTo>
                  <a:lnTo>
                    <a:pt x="288174" y="21587"/>
                  </a:lnTo>
                  <a:lnTo>
                    <a:pt x="278451" y="19369"/>
                  </a:lnTo>
                  <a:close/>
                  <a:moveTo>
                    <a:pt x="326400" y="806038"/>
                  </a:moveTo>
                  <a:lnTo>
                    <a:pt x="301015" y="800124"/>
                  </a:lnTo>
                  <a:lnTo>
                    <a:pt x="314821" y="741499"/>
                  </a:lnTo>
                  <a:lnTo>
                    <a:pt x="325583" y="739503"/>
                  </a:lnTo>
                  <a:lnTo>
                    <a:pt x="325954" y="737802"/>
                  </a:lnTo>
                  <a:lnTo>
                    <a:pt x="296265" y="730853"/>
                  </a:lnTo>
                  <a:lnTo>
                    <a:pt x="295893" y="732554"/>
                  </a:lnTo>
                  <a:lnTo>
                    <a:pt x="303539" y="738837"/>
                  </a:lnTo>
                  <a:lnTo>
                    <a:pt x="289807" y="797388"/>
                  </a:lnTo>
                  <a:lnTo>
                    <a:pt x="280084" y="799606"/>
                  </a:lnTo>
                  <a:lnTo>
                    <a:pt x="279713" y="801307"/>
                  </a:lnTo>
                  <a:lnTo>
                    <a:pt x="334416" y="814096"/>
                  </a:lnTo>
                  <a:lnTo>
                    <a:pt x="340131" y="789848"/>
                  </a:lnTo>
                  <a:lnTo>
                    <a:pt x="338424" y="789478"/>
                  </a:lnTo>
                  <a:lnTo>
                    <a:pt x="326474" y="806112"/>
                  </a:lnTo>
                  <a:close/>
                  <a:moveTo>
                    <a:pt x="511812" y="731814"/>
                  </a:moveTo>
                  <a:lnTo>
                    <a:pt x="512109" y="733515"/>
                  </a:lnTo>
                  <a:lnTo>
                    <a:pt x="505503" y="738690"/>
                  </a:lnTo>
                  <a:lnTo>
                    <a:pt x="496893" y="808478"/>
                  </a:lnTo>
                  <a:lnTo>
                    <a:pt x="492439" y="809291"/>
                  </a:lnTo>
                  <a:lnTo>
                    <a:pt x="463714" y="760942"/>
                  </a:lnTo>
                  <a:lnTo>
                    <a:pt x="462972" y="761090"/>
                  </a:lnTo>
                  <a:lnTo>
                    <a:pt x="452432" y="816314"/>
                  </a:lnTo>
                  <a:lnTo>
                    <a:pt x="448127" y="817053"/>
                  </a:lnTo>
                  <a:lnTo>
                    <a:pt x="416211" y="754510"/>
                  </a:lnTo>
                  <a:lnTo>
                    <a:pt x="407230" y="751997"/>
                  </a:lnTo>
                  <a:lnTo>
                    <a:pt x="406933" y="750296"/>
                  </a:lnTo>
                  <a:lnTo>
                    <a:pt x="436103" y="745121"/>
                  </a:lnTo>
                  <a:lnTo>
                    <a:pt x="436400" y="746822"/>
                  </a:lnTo>
                  <a:lnTo>
                    <a:pt x="427864" y="752440"/>
                  </a:lnTo>
                  <a:lnTo>
                    <a:pt x="449241" y="795688"/>
                  </a:lnTo>
                  <a:lnTo>
                    <a:pt x="449909" y="795540"/>
                  </a:lnTo>
                  <a:lnTo>
                    <a:pt x="459484" y="740390"/>
                  </a:lnTo>
                  <a:lnTo>
                    <a:pt x="464011" y="739577"/>
                  </a:lnTo>
                  <a:lnTo>
                    <a:pt x="492291" y="788074"/>
                  </a:lnTo>
                  <a:lnTo>
                    <a:pt x="492959" y="788074"/>
                  </a:lnTo>
                  <a:lnTo>
                    <a:pt x="498006" y="740168"/>
                  </a:lnTo>
                  <a:lnTo>
                    <a:pt x="488060" y="737655"/>
                  </a:lnTo>
                  <a:lnTo>
                    <a:pt x="487763" y="735954"/>
                  </a:lnTo>
                  <a:lnTo>
                    <a:pt x="511886" y="731740"/>
                  </a:lnTo>
                  <a:close/>
                  <a:moveTo>
                    <a:pt x="193241" y="719246"/>
                  </a:moveTo>
                  <a:cubicBezTo>
                    <a:pt x="183221" y="716437"/>
                    <a:pt x="174463" y="716363"/>
                    <a:pt x="167263" y="717472"/>
                  </a:cubicBezTo>
                  <a:lnTo>
                    <a:pt x="167263" y="717472"/>
                  </a:lnTo>
                  <a:lnTo>
                    <a:pt x="198140" y="697364"/>
                  </a:lnTo>
                  <a:lnTo>
                    <a:pt x="193316" y="719246"/>
                  </a:lnTo>
                  <a:close/>
                  <a:moveTo>
                    <a:pt x="203633" y="723017"/>
                  </a:moveTo>
                  <a:lnTo>
                    <a:pt x="211204" y="687827"/>
                  </a:lnTo>
                  <a:lnTo>
                    <a:pt x="206156" y="684352"/>
                  </a:lnTo>
                  <a:lnTo>
                    <a:pt x="143957" y="724126"/>
                  </a:lnTo>
                  <a:lnTo>
                    <a:pt x="136163" y="723165"/>
                  </a:lnTo>
                  <a:lnTo>
                    <a:pt x="135124" y="724643"/>
                  </a:lnTo>
                  <a:lnTo>
                    <a:pt x="154793" y="738172"/>
                  </a:lnTo>
                  <a:lnTo>
                    <a:pt x="155832" y="736693"/>
                  </a:lnTo>
                  <a:lnTo>
                    <a:pt x="150414" y="728487"/>
                  </a:lnTo>
                  <a:cubicBezTo>
                    <a:pt x="153309" y="726565"/>
                    <a:pt x="169044" y="717324"/>
                    <a:pt x="192054" y="724052"/>
                  </a:cubicBezTo>
                  <a:lnTo>
                    <a:pt x="185745" y="752588"/>
                  </a:lnTo>
                  <a:lnTo>
                    <a:pt x="175502" y="750222"/>
                  </a:lnTo>
                  <a:lnTo>
                    <a:pt x="174463" y="751701"/>
                  </a:lnTo>
                  <a:lnTo>
                    <a:pt x="198511" y="768261"/>
                  </a:lnTo>
                  <a:lnTo>
                    <a:pt x="199550" y="766782"/>
                  </a:lnTo>
                  <a:lnTo>
                    <a:pt x="195691" y="759315"/>
                  </a:lnTo>
                  <a:lnTo>
                    <a:pt x="202445" y="728044"/>
                  </a:lnTo>
                  <a:cubicBezTo>
                    <a:pt x="205414" y="729449"/>
                    <a:pt x="208457" y="731149"/>
                    <a:pt x="211649" y="733071"/>
                  </a:cubicBezTo>
                  <a:lnTo>
                    <a:pt x="212837" y="727748"/>
                  </a:lnTo>
                  <a:cubicBezTo>
                    <a:pt x="209645" y="725826"/>
                    <a:pt x="206602" y="724274"/>
                    <a:pt x="203633" y="722869"/>
                  </a:cubicBezTo>
                  <a:lnTo>
                    <a:pt x="203633" y="722869"/>
                  </a:lnTo>
                  <a:moveTo>
                    <a:pt x="44422" y="467004"/>
                  </a:moveTo>
                  <a:cubicBezTo>
                    <a:pt x="44645" y="473362"/>
                    <a:pt x="39597" y="478684"/>
                    <a:pt x="33214" y="478906"/>
                  </a:cubicBezTo>
                  <a:cubicBezTo>
                    <a:pt x="26831" y="479128"/>
                    <a:pt x="21487" y="474101"/>
                    <a:pt x="21264" y="467743"/>
                  </a:cubicBezTo>
                  <a:cubicBezTo>
                    <a:pt x="21041" y="461385"/>
                    <a:pt x="26088" y="456062"/>
                    <a:pt x="32472" y="455841"/>
                  </a:cubicBezTo>
                  <a:cubicBezTo>
                    <a:pt x="38855" y="455619"/>
                    <a:pt x="44199" y="460646"/>
                    <a:pt x="44422" y="467004"/>
                  </a:cubicBezTo>
                  <a:moveTo>
                    <a:pt x="67654" y="343470"/>
                  </a:moveTo>
                  <a:cubicBezTo>
                    <a:pt x="70400" y="339478"/>
                    <a:pt x="72404" y="334968"/>
                    <a:pt x="73592" y="329793"/>
                  </a:cubicBezTo>
                  <a:cubicBezTo>
                    <a:pt x="74334" y="326762"/>
                    <a:pt x="74705" y="323509"/>
                    <a:pt x="74705" y="320035"/>
                  </a:cubicBezTo>
                  <a:cubicBezTo>
                    <a:pt x="74705" y="316560"/>
                    <a:pt x="74408" y="313233"/>
                    <a:pt x="73815" y="309907"/>
                  </a:cubicBezTo>
                  <a:cubicBezTo>
                    <a:pt x="73221" y="306580"/>
                    <a:pt x="72256" y="303697"/>
                    <a:pt x="70846" y="301109"/>
                  </a:cubicBezTo>
                  <a:lnTo>
                    <a:pt x="53923" y="297117"/>
                  </a:lnTo>
                  <a:lnTo>
                    <a:pt x="50954" y="288541"/>
                  </a:lnTo>
                  <a:lnTo>
                    <a:pt x="49246" y="288098"/>
                  </a:lnTo>
                  <a:lnTo>
                    <a:pt x="42566" y="316264"/>
                  </a:lnTo>
                  <a:lnTo>
                    <a:pt x="44273" y="316708"/>
                  </a:lnTo>
                  <a:lnTo>
                    <a:pt x="50954" y="308206"/>
                  </a:lnTo>
                  <a:lnTo>
                    <a:pt x="69287" y="312494"/>
                  </a:lnTo>
                  <a:cubicBezTo>
                    <a:pt x="69510" y="314712"/>
                    <a:pt x="69510" y="316930"/>
                    <a:pt x="69287" y="319000"/>
                  </a:cubicBezTo>
                  <a:cubicBezTo>
                    <a:pt x="69064" y="321070"/>
                    <a:pt x="68693" y="323140"/>
                    <a:pt x="68174" y="325210"/>
                  </a:cubicBezTo>
                  <a:cubicBezTo>
                    <a:pt x="66912" y="330385"/>
                    <a:pt x="64537" y="334746"/>
                    <a:pt x="60900" y="338295"/>
                  </a:cubicBezTo>
                  <a:cubicBezTo>
                    <a:pt x="57263" y="341844"/>
                    <a:pt x="52735" y="344283"/>
                    <a:pt x="47242" y="345614"/>
                  </a:cubicBezTo>
                  <a:cubicBezTo>
                    <a:pt x="41750" y="346945"/>
                    <a:pt x="35515" y="346797"/>
                    <a:pt x="28538" y="345170"/>
                  </a:cubicBezTo>
                  <a:cubicBezTo>
                    <a:pt x="23045" y="343840"/>
                    <a:pt x="18443" y="341548"/>
                    <a:pt x="14658" y="338221"/>
                  </a:cubicBezTo>
                  <a:cubicBezTo>
                    <a:pt x="10947" y="334894"/>
                    <a:pt x="8349" y="330828"/>
                    <a:pt x="6864" y="326097"/>
                  </a:cubicBezTo>
                  <a:cubicBezTo>
                    <a:pt x="5454" y="321365"/>
                    <a:pt x="5306" y="316412"/>
                    <a:pt x="6568" y="311163"/>
                  </a:cubicBezTo>
                  <a:cubicBezTo>
                    <a:pt x="7161" y="308502"/>
                    <a:pt x="8126" y="306284"/>
                    <a:pt x="9314" y="304510"/>
                  </a:cubicBezTo>
                  <a:cubicBezTo>
                    <a:pt x="10501" y="302662"/>
                    <a:pt x="12357" y="300592"/>
                    <a:pt x="14881" y="298226"/>
                  </a:cubicBezTo>
                  <a:lnTo>
                    <a:pt x="29577" y="293568"/>
                  </a:lnTo>
                  <a:lnTo>
                    <a:pt x="29948" y="291868"/>
                  </a:lnTo>
                  <a:lnTo>
                    <a:pt x="11763" y="288246"/>
                  </a:lnTo>
                  <a:cubicBezTo>
                    <a:pt x="10279" y="290020"/>
                    <a:pt x="8943" y="291868"/>
                    <a:pt x="7607" y="293790"/>
                  </a:cubicBezTo>
                  <a:cubicBezTo>
                    <a:pt x="6345" y="295712"/>
                    <a:pt x="5157" y="297930"/>
                    <a:pt x="4118" y="300444"/>
                  </a:cubicBezTo>
                  <a:cubicBezTo>
                    <a:pt x="3079" y="302957"/>
                    <a:pt x="2114" y="306136"/>
                    <a:pt x="1149" y="309907"/>
                  </a:cubicBezTo>
                  <a:cubicBezTo>
                    <a:pt x="-113" y="315155"/>
                    <a:pt x="-335" y="320330"/>
                    <a:pt x="481" y="325431"/>
                  </a:cubicBezTo>
                  <a:cubicBezTo>
                    <a:pt x="1298" y="330533"/>
                    <a:pt x="3005" y="335190"/>
                    <a:pt x="5603" y="339626"/>
                  </a:cubicBezTo>
                  <a:cubicBezTo>
                    <a:pt x="8200" y="343987"/>
                    <a:pt x="11615" y="347758"/>
                    <a:pt x="15771" y="350863"/>
                  </a:cubicBezTo>
                  <a:cubicBezTo>
                    <a:pt x="19928" y="353968"/>
                    <a:pt x="24752" y="356186"/>
                    <a:pt x="30245" y="357516"/>
                  </a:cubicBezTo>
                  <a:cubicBezTo>
                    <a:pt x="35218" y="358699"/>
                    <a:pt x="40043" y="358847"/>
                    <a:pt x="44719" y="358034"/>
                  </a:cubicBezTo>
                  <a:cubicBezTo>
                    <a:pt x="49395" y="357221"/>
                    <a:pt x="53626" y="355594"/>
                    <a:pt x="57485" y="353081"/>
                  </a:cubicBezTo>
                  <a:cubicBezTo>
                    <a:pt x="61345" y="350641"/>
                    <a:pt x="64685" y="347388"/>
                    <a:pt x="67431" y="343396"/>
                  </a:cubicBezTo>
                  <a:moveTo>
                    <a:pt x="128073" y="612420"/>
                  </a:moveTo>
                  <a:cubicBezTo>
                    <a:pt x="128592" y="614638"/>
                    <a:pt x="128963" y="616930"/>
                    <a:pt x="129186" y="619222"/>
                  </a:cubicBezTo>
                  <a:lnTo>
                    <a:pt x="114044" y="629793"/>
                  </a:lnTo>
                  <a:lnTo>
                    <a:pt x="113079" y="628315"/>
                  </a:lnTo>
                  <a:lnTo>
                    <a:pt x="119834" y="614490"/>
                  </a:lnTo>
                  <a:cubicBezTo>
                    <a:pt x="119834" y="611090"/>
                    <a:pt x="119611" y="608280"/>
                    <a:pt x="119091" y="606210"/>
                  </a:cubicBezTo>
                  <a:cubicBezTo>
                    <a:pt x="118572" y="604066"/>
                    <a:pt x="117607" y="601923"/>
                    <a:pt x="116122" y="599631"/>
                  </a:cubicBezTo>
                  <a:cubicBezTo>
                    <a:pt x="113153" y="595121"/>
                    <a:pt x="109442" y="591720"/>
                    <a:pt x="105063" y="589503"/>
                  </a:cubicBezTo>
                  <a:cubicBezTo>
                    <a:pt x="100684" y="587285"/>
                    <a:pt x="95933" y="586398"/>
                    <a:pt x="90886" y="586767"/>
                  </a:cubicBezTo>
                  <a:cubicBezTo>
                    <a:pt x="85839" y="587137"/>
                    <a:pt x="81014" y="588837"/>
                    <a:pt x="76264" y="591942"/>
                  </a:cubicBezTo>
                  <a:cubicBezTo>
                    <a:pt x="70252" y="595787"/>
                    <a:pt x="65873" y="600222"/>
                    <a:pt x="63052" y="605101"/>
                  </a:cubicBezTo>
                  <a:cubicBezTo>
                    <a:pt x="60232" y="609981"/>
                    <a:pt x="58821" y="614934"/>
                    <a:pt x="58970" y="620035"/>
                  </a:cubicBezTo>
                  <a:cubicBezTo>
                    <a:pt x="59044" y="625062"/>
                    <a:pt x="60603" y="629867"/>
                    <a:pt x="63497" y="634303"/>
                  </a:cubicBezTo>
                  <a:cubicBezTo>
                    <a:pt x="64685" y="636077"/>
                    <a:pt x="65947" y="637778"/>
                    <a:pt x="67283" y="639404"/>
                  </a:cubicBezTo>
                  <a:cubicBezTo>
                    <a:pt x="68619" y="641031"/>
                    <a:pt x="70178" y="642509"/>
                    <a:pt x="71959" y="643914"/>
                  </a:cubicBezTo>
                  <a:lnTo>
                    <a:pt x="87769" y="633638"/>
                  </a:lnTo>
                  <a:lnTo>
                    <a:pt x="86210" y="622992"/>
                  </a:lnTo>
                  <a:lnTo>
                    <a:pt x="87695" y="622031"/>
                  </a:lnTo>
                  <a:lnTo>
                    <a:pt x="103579" y="646279"/>
                  </a:lnTo>
                  <a:lnTo>
                    <a:pt x="102094" y="647241"/>
                  </a:lnTo>
                  <a:lnTo>
                    <a:pt x="93855" y="643470"/>
                  </a:lnTo>
                  <a:lnTo>
                    <a:pt x="79233" y="652933"/>
                  </a:lnTo>
                  <a:cubicBezTo>
                    <a:pt x="76412" y="652120"/>
                    <a:pt x="73592" y="650789"/>
                    <a:pt x="70771" y="649015"/>
                  </a:cubicBezTo>
                  <a:cubicBezTo>
                    <a:pt x="67951" y="647241"/>
                    <a:pt x="65279" y="645023"/>
                    <a:pt x="62829" y="642657"/>
                  </a:cubicBezTo>
                  <a:cubicBezTo>
                    <a:pt x="60306" y="640291"/>
                    <a:pt x="58228" y="637704"/>
                    <a:pt x="56520" y="635116"/>
                  </a:cubicBezTo>
                  <a:cubicBezTo>
                    <a:pt x="53626" y="630681"/>
                    <a:pt x="51696" y="626171"/>
                    <a:pt x="50731" y="621440"/>
                  </a:cubicBezTo>
                  <a:cubicBezTo>
                    <a:pt x="49766" y="616708"/>
                    <a:pt x="49692" y="612125"/>
                    <a:pt x="50582" y="607615"/>
                  </a:cubicBezTo>
                  <a:cubicBezTo>
                    <a:pt x="51473" y="603105"/>
                    <a:pt x="53180" y="598892"/>
                    <a:pt x="55778" y="594973"/>
                  </a:cubicBezTo>
                  <a:cubicBezTo>
                    <a:pt x="58376" y="591055"/>
                    <a:pt x="61865" y="587728"/>
                    <a:pt x="66170" y="584919"/>
                  </a:cubicBezTo>
                  <a:cubicBezTo>
                    <a:pt x="70920" y="581814"/>
                    <a:pt x="75819" y="579892"/>
                    <a:pt x="81014" y="579005"/>
                  </a:cubicBezTo>
                  <a:cubicBezTo>
                    <a:pt x="86136" y="578192"/>
                    <a:pt x="91257" y="578266"/>
                    <a:pt x="96230" y="579448"/>
                  </a:cubicBezTo>
                  <a:cubicBezTo>
                    <a:pt x="101203" y="580557"/>
                    <a:pt x="105805" y="582627"/>
                    <a:pt x="110036" y="585511"/>
                  </a:cubicBezTo>
                  <a:cubicBezTo>
                    <a:pt x="114267" y="588468"/>
                    <a:pt x="117904" y="592164"/>
                    <a:pt x="120873" y="596674"/>
                  </a:cubicBezTo>
                  <a:cubicBezTo>
                    <a:pt x="123025" y="599927"/>
                    <a:pt x="124658" y="602810"/>
                    <a:pt x="125697" y="605323"/>
                  </a:cubicBezTo>
                  <a:cubicBezTo>
                    <a:pt x="126811" y="607837"/>
                    <a:pt x="127627" y="610203"/>
                    <a:pt x="128147" y="612494"/>
                  </a:cubicBezTo>
                  <a:moveTo>
                    <a:pt x="602142" y="738763"/>
                  </a:moveTo>
                  <a:lnTo>
                    <a:pt x="602142" y="738763"/>
                  </a:lnTo>
                  <a:lnTo>
                    <a:pt x="594497" y="702834"/>
                  </a:lnTo>
                  <a:lnTo>
                    <a:pt x="613276" y="715328"/>
                  </a:lnTo>
                  <a:cubicBezTo>
                    <a:pt x="606967" y="723534"/>
                    <a:pt x="603775" y="731740"/>
                    <a:pt x="602142" y="738763"/>
                  </a:cubicBezTo>
                  <a:moveTo>
                    <a:pt x="651798" y="727526"/>
                  </a:moveTo>
                  <a:lnTo>
                    <a:pt x="625004" y="709858"/>
                  </a:lnTo>
                  <a:lnTo>
                    <a:pt x="625004" y="709858"/>
                  </a:lnTo>
                  <a:cubicBezTo>
                    <a:pt x="627379" y="707640"/>
                    <a:pt x="630051" y="705348"/>
                    <a:pt x="633094" y="703130"/>
                  </a:cubicBezTo>
                  <a:lnTo>
                    <a:pt x="628566" y="700173"/>
                  </a:lnTo>
                  <a:cubicBezTo>
                    <a:pt x="625597" y="702465"/>
                    <a:pt x="622999" y="704683"/>
                    <a:pt x="620624" y="706974"/>
                  </a:cubicBezTo>
                  <a:lnTo>
                    <a:pt x="620624" y="706974"/>
                  </a:lnTo>
                  <a:lnTo>
                    <a:pt x="590489" y="687162"/>
                  </a:lnTo>
                  <a:lnTo>
                    <a:pt x="585442" y="690562"/>
                  </a:lnTo>
                  <a:lnTo>
                    <a:pt x="600064" y="762716"/>
                  </a:lnTo>
                  <a:lnTo>
                    <a:pt x="596353" y="769591"/>
                  </a:lnTo>
                  <a:lnTo>
                    <a:pt x="597318" y="771070"/>
                  </a:lnTo>
                  <a:lnTo>
                    <a:pt x="617136" y="757689"/>
                  </a:lnTo>
                  <a:lnTo>
                    <a:pt x="616171" y="756211"/>
                  </a:lnTo>
                  <a:lnTo>
                    <a:pt x="606522" y="758280"/>
                  </a:lnTo>
                  <a:cubicBezTo>
                    <a:pt x="605779" y="754880"/>
                    <a:pt x="602811" y="736989"/>
                    <a:pt x="617507" y="717990"/>
                  </a:cubicBezTo>
                  <a:lnTo>
                    <a:pt x="641927" y="734254"/>
                  </a:lnTo>
                  <a:lnTo>
                    <a:pt x="636063" y="742903"/>
                  </a:lnTo>
                  <a:lnTo>
                    <a:pt x="637028" y="744382"/>
                  </a:lnTo>
                  <a:lnTo>
                    <a:pt x="661225" y="728044"/>
                  </a:lnTo>
                  <a:lnTo>
                    <a:pt x="660260" y="726565"/>
                  </a:lnTo>
                  <a:lnTo>
                    <a:pt x="651873" y="727379"/>
                  </a:lnTo>
                  <a:close/>
                  <a:moveTo>
                    <a:pt x="103207" y="181420"/>
                  </a:moveTo>
                  <a:lnTo>
                    <a:pt x="81386" y="175727"/>
                  </a:lnTo>
                  <a:lnTo>
                    <a:pt x="100313" y="207220"/>
                  </a:lnTo>
                  <a:lnTo>
                    <a:pt x="100313" y="207220"/>
                  </a:lnTo>
                  <a:cubicBezTo>
                    <a:pt x="99496" y="199976"/>
                    <a:pt x="99942" y="191252"/>
                    <a:pt x="103133" y="181420"/>
                  </a:cubicBezTo>
                  <a:moveTo>
                    <a:pt x="106176" y="230582"/>
                  </a:moveTo>
                  <a:lnTo>
                    <a:pt x="68767" y="167078"/>
                  </a:lnTo>
                  <a:lnTo>
                    <a:pt x="72404" y="162198"/>
                  </a:lnTo>
                  <a:lnTo>
                    <a:pt x="107364" y="171144"/>
                  </a:lnTo>
                  <a:lnTo>
                    <a:pt x="107364" y="171144"/>
                  </a:lnTo>
                  <a:cubicBezTo>
                    <a:pt x="108848" y="168186"/>
                    <a:pt x="110556" y="165229"/>
                    <a:pt x="112634" y="162124"/>
                  </a:cubicBezTo>
                  <a:lnTo>
                    <a:pt x="117904" y="163455"/>
                  </a:lnTo>
                  <a:cubicBezTo>
                    <a:pt x="115826" y="166486"/>
                    <a:pt x="113970" y="169517"/>
                    <a:pt x="112485" y="172400"/>
                  </a:cubicBezTo>
                  <a:lnTo>
                    <a:pt x="112485" y="172400"/>
                  </a:lnTo>
                  <a:lnTo>
                    <a:pt x="143585" y="180385"/>
                  </a:lnTo>
                  <a:lnTo>
                    <a:pt x="151230" y="176836"/>
                  </a:lnTo>
                  <a:lnTo>
                    <a:pt x="152641" y="177871"/>
                  </a:lnTo>
                  <a:lnTo>
                    <a:pt x="135050" y="201158"/>
                  </a:lnTo>
                  <a:lnTo>
                    <a:pt x="133639" y="200123"/>
                  </a:lnTo>
                  <a:lnTo>
                    <a:pt x="136386" y="190069"/>
                  </a:lnTo>
                  <a:lnTo>
                    <a:pt x="108032" y="182602"/>
                  </a:lnTo>
                  <a:lnTo>
                    <a:pt x="108032" y="182602"/>
                  </a:lnTo>
                  <a:cubicBezTo>
                    <a:pt x="100387" y="205298"/>
                    <a:pt x="108997" y="221267"/>
                    <a:pt x="110853" y="224224"/>
                  </a:cubicBezTo>
                  <a:lnTo>
                    <a:pt x="119314" y="219197"/>
                  </a:lnTo>
                  <a:lnTo>
                    <a:pt x="120724" y="220232"/>
                  </a:lnTo>
                  <a:lnTo>
                    <a:pt x="106325" y="239305"/>
                  </a:lnTo>
                  <a:lnTo>
                    <a:pt x="104915" y="238270"/>
                  </a:lnTo>
                  <a:lnTo>
                    <a:pt x="106176" y="230508"/>
                  </a:lnTo>
                  <a:close/>
                  <a:moveTo>
                    <a:pt x="641036" y="168408"/>
                  </a:moveTo>
                  <a:lnTo>
                    <a:pt x="638067" y="158650"/>
                  </a:lnTo>
                  <a:lnTo>
                    <a:pt x="681785" y="138393"/>
                  </a:lnTo>
                  <a:lnTo>
                    <a:pt x="682230" y="138911"/>
                  </a:lnTo>
                  <a:lnTo>
                    <a:pt x="655064" y="187999"/>
                  </a:lnTo>
                  <a:lnTo>
                    <a:pt x="658108" y="191474"/>
                  </a:lnTo>
                  <a:lnTo>
                    <a:pt x="710510" y="171291"/>
                  </a:lnTo>
                  <a:lnTo>
                    <a:pt x="710955" y="171809"/>
                  </a:lnTo>
                  <a:lnTo>
                    <a:pt x="684680" y="212248"/>
                  </a:lnTo>
                  <a:lnTo>
                    <a:pt x="675476" y="207886"/>
                  </a:lnTo>
                  <a:lnTo>
                    <a:pt x="674140" y="208995"/>
                  </a:lnTo>
                  <a:lnTo>
                    <a:pt x="693587" y="231247"/>
                  </a:lnTo>
                  <a:lnTo>
                    <a:pt x="694923" y="230138"/>
                  </a:lnTo>
                  <a:lnTo>
                    <a:pt x="692473" y="221193"/>
                  </a:lnTo>
                  <a:lnTo>
                    <a:pt x="729882" y="161829"/>
                  </a:lnTo>
                  <a:lnTo>
                    <a:pt x="726988" y="158502"/>
                  </a:lnTo>
                  <a:lnTo>
                    <a:pt x="674066" y="177871"/>
                  </a:lnTo>
                  <a:lnTo>
                    <a:pt x="673546" y="177280"/>
                  </a:lnTo>
                  <a:lnTo>
                    <a:pt x="700341" y="127970"/>
                  </a:lnTo>
                  <a:lnTo>
                    <a:pt x="697372" y="124569"/>
                  </a:lnTo>
                  <a:lnTo>
                    <a:pt x="632871" y="153105"/>
                  </a:lnTo>
                  <a:lnTo>
                    <a:pt x="625078" y="150148"/>
                  </a:lnTo>
                  <a:lnTo>
                    <a:pt x="623742" y="151331"/>
                  </a:lnTo>
                  <a:lnTo>
                    <a:pt x="639774" y="169739"/>
                  </a:lnTo>
                  <a:lnTo>
                    <a:pt x="641110" y="168556"/>
                  </a:lnTo>
                  <a:close/>
                  <a:moveTo>
                    <a:pt x="569113" y="116437"/>
                  </a:moveTo>
                  <a:lnTo>
                    <a:pt x="542912" y="103056"/>
                  </a:lnTo>
                  <a:lnTo>
                    <a:pt x="543728" y="101503"/>
                  </a:lnTo>
                  <a:lnTo>
                    <a:pt x="553748" y="101725"/>
                  </a:lnTo>
                  <a:lnTo>
                    <a:pt x="581360" y="48275"/>
                  </a:lnTo>
                  <a:lnTo>
                    <a:pt x="575348" y="40291"/>
                  </a:lnTo>
                  <a:lnTo>
                    <a:pt x="576164" y="38738"/>
                  </a:lnTo>
                  <a:lnTo>
                    <a:pt x="602291" y="52119"/>
                  </a:lnTo>
                  <a:lnTo>
                    <a:pt x="601475" y="53672"/>
                  </a:lnTo>
                  <a:lnTo>
                    <a:pt x="591528" y="53524"/>
                  </a:lnTo>
                  <a:lnTo>
                    <a:pt x="563917" y="106974"/>
                  </a:lnTo>
                  <a:lnTo>
                    <a:pt x="569855" y="114958"/>
                  </a:lnTo>
                  <a:lnTo>
                    <a:pt x="569039" y="116511"/>
                  </a:lnTo>
                  <a:close/>
                  <a:moveTo>
                    <a:pt x="478782" y="54781"/>
                  </a:moveTo>
                  <a:lnTo>
                    <a:pt x="477000" y="54559"/>
                  </a:lnTo>
                  <a:lnTo>
                    <a:pt x="466609" y="72154"/>
                  </a:lnTo>
                  <a:lnTo>
                    <a:pt x="440705" y="68605"/>
                  </a:lnTo>
                  <a:lnTo>
                    <a:pt x="449018" y="8945"/>
                  </a:lnTo>
                  <a:lnTo>
                    <a:pt x="459558" y="5988"/>
                  </a:lnTo>
                  <a:lnTo>
                    <a:pt x="459780" y="4214"/>
                  </a:lnTo>
                  <a:lnTo>
                    <a:pt x="429571" y="0"/>
                  </a:lnTo>
                  <a:lnTo>
                    <a:pt x="429349" y="1774"/>
                  </a:lnTo>
                  <a:lnTo>
                    <a:pt x="437587" y="7319"/>
                  </a:lnTo>
                  <a:lnTo>
                    <a:pt x="429274" y="66905"/>
                  </a:lnTo>
                  <a:lnTo>
                    <a:pt x="419848" y="70010"/>
                  </a:lnTo>
                  <a:lnTo>
                    <a:pt x="419625" y="71784"/>
                  </a:lnTo>
                  <a:lnTo>
                    <a:pt x="475293" y="79473"/>
                  </a:lnTo>
                  <a:lnTo>
                    <a:pt x="478708" y="54781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 112">
              <a:extLst>
                <a:ext uri="{FF2B5EF4-FFF2-40B4-BE49-F238E27FC236}">
                  <a16:creationId xmlns:a16="http://schemas.microsoft.com/office/drawing/2014/main" id="{1E71D4DA-BD6E-1FCA-98DA-98AFF7B5E80A}"/>
                </a:ext>
              </a:extLst>
            </p:cNvPr>
            <p:cNvSpPr/>
            <p:nvPr/>
          </p:nvSpPr>
          <p:spPr>
            <a:xfrm>
              <a:off x="1139771" y="1143024"/>
              <a:ext cx="259042" cy="239157"/>
            </a:xfrm>
            <a:custGeom>
              <a:avLst/>
              <a:gdLst>
                <a:gd name="connsiteX0" fmla="*/ 85432 w 259042"/>
                <a:gd name="connsiteY0" fmla="*/ 86792 h 239157"/>
                <a:gd name="connsiteX1" fmla="*/ 257855 w 259042"/>
                <a:gd name="connsiteY1" fmla="*/ 10572 h 239157"/>
                <a:gd name="connsiteX2" fmla="*/ 259042 w 259042"/>
                <a:gd name="connsiteY2" fmla="*/ 0 h 239157"/>
                <a:gd name="connsiteX3" fmla="*/ 0 w 259042"/>
                <a:gd name="connsiteY3" fmla="*/ 239157 h 239157"/>
                <a:gd name="connsiteX4" fmla="*/ 10614 w 259042"/>
                <a:gd name="connsiteY4" fmla="*/ 239157 h 239157"/>
                <a:gd name="connsiteX5" fmla="*/ 85432 w 259042"/>
                <a:gd name="connsiteY5" fmla="*/ 86866 h 239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9042" h="239157">
                  <a:moveTo>
                    <a:pt x="85432" y="86792"/>
                  </a:moveTo>
                  <a:cubicBezTo>
                    <a:pt x="131896" y="40513"/>
                    <a:pt x="192686" y="13751"/>
                    <a:pt x="257855" y="10572"/>
                  </a:cubicBezTo>
                  <a:cubicBezTo>
                    <a:pt x="258300" y="7393"/>
                    <a:pt x="258671" y="3918"/>
                    <a:pt x="259042" y="0"/>
                  </a:cubicBezTo>
                  <a:cubicBezTo>
                    <a:pt x="124771" y="5766"/>
                    <a:pt x="15661" y="108157"/>
                    <a:pt x="0" y="239157"/>
                  </a:cubicBezTo>
                  <a:lnTo>
                    <a:pt x="10614" y="239157"/>
                  </a:lnTo>
                  <a:cubicBezTo>
                    <a:pt x="17740" y="181641"/>
                    <a:pt x="43644" y="128487"/>
                    <a:pt x="85432" y="8686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 113">
              <a:extLst>
                <a:ext uri="{FF2B5EF4-FFF2-40B4-BE49-F238E27FC236}">
                  <a16:creationId xmlns:a16="http://schemas.microsoft.com/office/drawing/2014/main" id="{904896BB-926C-47E9-ACCF-3285D8DE585F}"/>
                </a:ext>
              </a:extLst>
            </p:cNvPr>
            <p:cNvSpPr/>
            <p:nvPr/>
          </p:nvSpPr>
          <p:spPr>
            <a:xfrm>
              <a:off x="1137767" y="1394749"/>
              <a:ext cx="91073" cy="27501"/>
            </a:xfrm>
            <a:custGeom>
              <a:avLst/>
              <a:gdLst>
                <a:gd name="connsiteX0" fmla="*/ 91073 w 91073"/>
                <a:gd name="connsiteY0" fmla="*/ 0 h 27501"/>
                <a:gd name="connsiteX1" fmla="*/ 742 w 91073"/>
                <a:gd name="connsiteY1" fmla="*/ 0 h 27501"/>
                <a:gd name="connsiteX2" fmla="*/ 0 w 91073"/>
                <a:gd name="connsiteY2" fmla="*/ 19961 h 27501"/>
                <a:gd name="connsiteX3" fmla="*/ 74 w 91073"/>
                <a:gd name="connsiteY3" fmla="*/ 27501 h 27501"/>
                <a:gd name="connsiteX4" fmla="*/ 90999 w 91073"/>
                <a:gd name="connsiteY4" fmla="*/ 27501 h 27501"/>
                <a:gd name="connsiteX5" fmla="*/ 90999 w 91073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073" h="27501">
                  <a:moveTo>
                    <a:pt x="91073" y="0"/>
                  </a:moveTo>
                  <a:lnTo>
                    <a:pt x="742" y="0"/>
                  </a:lnTo>
                  <a:cubicBezTo>
                    <a:pt x="297" y="6580"/>
                    <a:pt x="0" y="13233"/>
                    <a:pt x="0" y="19961"/>
                  </a:cubicBezTo>
                  <a:cubicBezTo>
                    <a:pt x="0" y="22474"/>
                    <a:pt x="0" y="24988"/>
                    <a:pt x="74" y="27501"/>
                  </a:cubicBezTo>
                  <a:lnTo>
                    <a:pt x="90999" y="27501"/>
                  </a:lnTo>
                  <a:lnTo>
                    <a:pt x="90999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 114">
              <a:extLst>
                <a:ext uri="{FF2B5EF4-FFF2-40B4-BE49-F238E27FC236}">
                  <a16:creationId xmlns:a16="http://schemas.microsoft.com/office/drawing/2014/main" id="{9B811CDD-68C2-21D1-5C23-81BED8108877}"/>
                </a:ext>
              </a:extLst>
            </p:cNvPr>
            <p:cNvSpPr/>
            <p:nvPr/>
          </p:nvSpPr>
          <p:spPr>
            <a:xfrm>
              <a:off x="1360514" y="1142728"/>
              <a:ext cx="100796" cy="82725"/>
            </a:xfrm>
            <a:custGeom>
              <a:avLst/>
              <a:gdLst>
                <a:gd name="connsiteX0" fmla="*/ 0 w 100796"/>
                <a:gd name="connsiteY0" fmla="*/ 82726 h 82725"/>
                <a:gd name="connsiteX1" fmla="*/ 24791 w 100796"/>
                <a:gd name="connsiteY1" fmla="*/ 73706 h 82725"/>
                <a:gd name="connsiteX2" fmla="*/ 76006 w 100796"/>
                <a:gd name="connsiteY2" fmla="*/ 73706 h 82725"/>
                <a:gd name="connsiteX3" fmla="*/ 100796 w 100796"/>
                <a:gd name="connsiteY3" fmla="*/ 82726 h 82725"/>
                <a:gd name="connsiteX4" fmla="*/ 63684 w 100796"/>
                <a:gd name="connsiteY4" fmla="*/ 45096 h 82725"/>
                <a:gd name="connsiteX5" fmla="*/ 51289 w 100796"/>
                <a:gd name="connsiteY5" fmla="*/ 0 h 82725"/>
                <a:gd name="connsiteX6" fmla="*/ 50250 w 100796"/>
                <a:gd name="connsiteY6" fmla="*/ 0 h 82725"/>
                <a:gd name="connsiteX7" fmla="*/ 49508 w 100796"/>
                <a:gd name="connsiteY7" fmla="*/ 0 h 82725"/>
                <a:gd name="connsiteX8" fmla="*/ 37112 w 100796"/>
                <a:gd name="connsiteY8" fmla="*/ 45096 h 82725"/>
                <a:gd name="connsiteX9" fmla="*/ 0 w 100796"/>
                <a:gd name="connsiteY9" fmla="*/ 82726 h 8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0796" h="82725">
                  <a:moveTo>
                    <a:pt x="0" y="82726"/>
                  </a:moveTo>
                  <a:lnTo>
                    <a:pt x="24791" y="73706"/>
                  </a:lnTo>
                  <a:lnTo>
                    <a:pt x="76006" y="73706"/>
                  </a:lnTo>
                  <a:lnTo>
                    <a:pt x="100796" y="82726"/>
                  </a:lnTo>
                  <a:cubicBezTo>
                    <a:pt x="95601" y="59364"/>
                    <a:pt x="78455" y="58477"/>
                    <a:pt x="63684" y="45096"/>
                  </a:cubicBezTo>
                  <a:cubicBezTo>
                    <a:pt x="56113" y="38295"/>
                    <a:pt x="52773" y="17965"/>
                    <a:pt x="51289" y="0"/>
                  </a:cubicBezTo>
                  <a:cubicBezTo>
                    <a:pt x="50918" y="0"/>
                    <a:pt x="50621" y="0"/>
                    <a:pt x="50250" y="0"/>
                  </a:cubicBezTo>
                  <a:cubicBezTo>
                    <a:pt x="50027" y="0"/>
                    <a:pt x="49730" y="0"/>
                    <a:pt x="49508" y="0"/>
                  </a:cubicBezTo>
                  <a:cubicBezTo>
                    <a:pt x="48023" y="17965"/>
                    <a:pt x="44683" y="38221"/>
                    <a:pt x="37112" y="45096"/>
                  </a:cubicBezTo>
                  <a:cubicBezTo>
                    <a:pt x="22341" y="58477"/>
                    <a:pt x="5196" y="59364"/>
                    <a:pt x="0" y="8272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 115">
              <a:extLst>
                <a:ext uri="{FF2B5EF4-FFF2-40B4-BE49-F238E27FC236}">
                  <a16:creationId xmlns:a16="http://schemas.microsoft.com/office/drawing/2014/main" id="{7A19C71E-C4AC-E023-95EB-220CC61B7BBE}"/>
                </a:ext>
              </a:extLst>
            </p:cNvPr>
            <p:cNvSpPr/>
            <p:nvPr/>
          </p:nvSpPr>
          <p:spPr>
            <a:xfrm>
              <a:off x="1423011" y="1143024"/>
              <a:ext cx="258819" cy="239083"/>
            </a:xfrm>
            <a:custGeom>
              <a:avLst/>
              <a:gdLst>
                <a:gd name="connsiteX0" fmla="*/ 173388 w 258819"/>
                <a:gd name="connsiteY0" fmla="*/ 86792 h 239083"/>
                <a:gd name="connsiteX1" fmla="*/ 248206 w 258819"/>
                <a:gd name="connsiteY1" fmla="*/ 239083 h 239083"/>
                <a:gd name="connsiteX2" fmla="*/ 258820 w 258819"/>
                <a:gd name="connsiteY2" fmla="*/ 239083 h 239083"/>
                <a:gd name="connsiteX3" fmla="*/ 0 w 258819"/>
                <a:gd name="connsiteY3" fmla="*/ 0 h 239083"/>
                <a:gd name="connsiteX4" fmla="*/ 1188 w 258819"/>
                <a:gd name="connsiteY4" fmla="*/ 10572 h 239083"/>
                <a:gd name="connsiteX5" fmla="*/ 173313 w 258819"/>
                <a:gd name="connsiteY5" fmla="*/ 86792 h 239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8819" h="239083">
                  <a:moveTo>
                    <a:pt x="173388" y="86792"/>
                  </a:moveTo>
                  <a:cubicBezTo>
                    <a:pt x="215176" y="128413"/>
                    <a:pt x="241080" y="181567"/>
                    <a:pt x="248206" y="239083"/>
                  </a:cubicBezTo>
                  <a:lnTo>
                    <a:pt x="258820" y="239083"/>
                  </a:lnTo>
                  <a:cubicBezTo>
                    <a:pt x="243158" y="108231"/>
                    <a:pt x="134197" y="5914"/>
                    <a:pt x="0" y="0"/>
                  </a:cubicBezTo>
                  <a:cubicBezTo>
                    <a:pt x="371" y="3918"/>
                    <a:pt x="742" y="7467"/>
                    <a:pt x="1188" y="10572"/>
                  </a:cubicBezTo>
                  <a:cubicBezTo>
                    <a:pt x="66208" y="13825"/>
                    <a:pt x="126923" y="40587"/>
                    <a:pt x="173313" y="86792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 116">
              <a:extLst>
                <a:ext uri="{FF2B5EF4-FFF2-40B4-BE49-F238E27FC236}">
                  <a16:creationId xmlns:a16="http://schemas.microsoft.com/office/drawing/2014/main" id="{90468244-FF53-EEBA-0BAB-E4EACDCB8BE2}"/>
                </a:ext>
              </a:extLst>
            </p:cNvPr>
            <p:cNvSpPr/>
            <p:nvPr/>
          </p:nvSpPr>
          <p:spPr>
            <a:xfrm>
              <a:off x="1288368" y="1387652"/>
              <a:ext cx="245162" cy="134475"/>
            </a:xfrm>
            <a:custGeom>
              <a:avLst/>
              <a:gdLst>
                <a:gd name="connsiteX0" fmla="*/ 185857 w 245162"/>
                <a:gd name="connsiteY0" fmla="*/ 64835 h 134475"/>
                <a:gd name="connsiteX1" fmla="*/ 194838 w 245162"/>
                <a:gd name="connsiteY1" fmla="*/ 52267 h 134475"/>
                <a:gd name="connsiteX2" fmla="*/ 196620 w 245162"/>
                <a:gd name="connsiteY2" fmla="*/ 51676 h 134475"/>
                <a:gd name="connsiteX3" fmla="*/ 198476 w 245162"/>
                <a:gd name="connsiteY3" fmla="*/ 52267 h 134475"/>
                <a:gd name="connsiteX4" fmla="*/ 207234 w 245162"/>
                <a:gd name="connsiteY4" fmla="*/ 64835 h 134475"/>
                <a:gd name="connsiteX5" fmla="*/ 207234 w 245162"/>
                <a:gd name="connsiteY5" fmla="*/ 118507 h 134475"/>
                <a:gd name="connsiteX6" fmla="*/ 185857 w 245162"/>
                <a:gd name="connsiteY6" fmla="*/ 118507 h 134475"/>
                <a:gd name="connsiteX7" fmla="*/ 185857 w 245162"/>
                <a:gd name="connsiteY7" fmla="*/ 64835 h 134475"/>
                <a:gd name="connsiteX8" fmla="*/ 148448 w 245162"/>
                <a:gd name="connsiteY8" fmla="*/ 119024 h 134475"/>
                <a:gd name="connsiteX9" fmla="*/ 96863 w 245162"/>
                <a:gd name="connsiteY9" fmla="*/ 119024 h 134475"/>
                <a:gd name="connsiteX10" fmla="*/ 96863 w 245162"/>
                <a:gd name="connsiteY10" fmla="*/ 62100 h 134475"/>
                <a:gd name="connsiteX11" fmla="*/ 121208 w 245162"/>
                <a:gd name="connsiteY11" fmla="*/ 27279 h 134475"/>
                <a:gd name="connsiteX12" fmla="*/ 122841 w 245162"/>
                <a:gd name="connsiteY12" fmla="*/ 26836 h 134475"/>
                <a:gd name="connsiteX13" fmla="*/ 124474 w 245162"/>
                <a:gd name="connsiteY13" fmla="*/ 27353 h 134475"/>
                <a:gd name="connsiteX14" fmla="*/ 148523 w 245162"/>
                <a:gd name="connsiteY14" fmla="*/ 62026 h 134475"/>
                <a:gd name="connsiteX15" fmla="*/ 148523 w 245162"/>
                <a:gd name="connsiteY15" fmla="*/ 118950 h 134475"/>
                <a:gd name="connsiteX16" fmla="*/ 59305 w 245162"/>
                <a:gd name="connsiteY16" fmla="*/ 118507 h 134475"/>
                <a:gd name="connsiteX17" fmla="*/ 37929 w 245162"/>
                <a:gd name="connsiteY17" fmla="*/ 118507 h 134475"/>
                <a:gd name="connsiteX18" fmla="*/ 37929 w 245162"/>
                <a:gd name="connsiteY18" fmla="*/ 64835 h 134475"/>
                <a:gd name="connsiteX19" fmla="*/ 46984 w 245162"/>
                <a:gd name="connsiteY19" fmla="*/ 52267 h 134475"/>
                <a:gd name="connsiteX20" fmla="*/ 48840 w 245162"/>
                <a:gd name="connsiteY20" fmla="*/ 51676 h 134475"/>
                <a:gd name="connsiteX21" fmla="*/ 50621 w 245162"/>
                <a:gd name="connsiteY21" fmla="*/ 52267 h 134475"/>
                <a:gd name="connsiteX22" fmla="*/ 59379 w 245162"/>
                <a:gd name="connsiteY22" fmla="*/ 64835 h 134475"/>
                <a:gd name="connsiteX23" fmla="*/ 59379 w 245162"/>
                <a:gd name="connsiteY23" fmla="*/ 118507 h 134475"/>
                <a:gd name="connsiteX24" fmla="*/ 122544 w 245162"/>
                <a:gd name="connsiteY24" fmla="*/ 0 h 134475"/>
                <a:gd name="connsiteX25" fmla="*/ 83651 w 245162"/>
                <a:gd name="connsiteY25" fmla="*/ 27132 h 134475"/>
                <a:gd name="connsiteX26" fmla="*/ 0 w 245162"/>
                <a:gd name="connsiteY26" fmla="*/ 27132 h 134475"/>
                <a:gd name="connsiteX27" fmla="*/ 0 w 245162"/>
                <a:gd name="connsiteY27" fmla="*/ 134475 h 134475"/>
                <a:gd name="connsiteX28" fmla="*/ 245163 w 245162"/>
                <a:gd name="connsiteY28" fmla="*/ 134475 h 134475"/>
                <a:gd name="connsiteX29" fmla="*/ 245163 w 245162"/>
                <a:gd name="connsiteY29" fmla="*/ 27132 h 134475"/>
                <a:gd name="connsiteX30" fmla="*/ 161586 w 245162"/>
                <a:gd name="connsiteY30" fmla="*/ 27132 h 134475"/>
                <a:gd name="connsiteX31" fmla="*/ 122544 w 245162"/>
                <a:gd name="connsiteY31" fmla="*/ 0 h 13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45162" h="134475">
                  <a:moveTo>
                    <a:pt x="185857" y="64835"/>
                  </a:moveTo>
                  <a:cubicBezTo>
                    <a:pt x="185857" y="57146"/>
                    <a:pt x="191721" y="53228"/>
                    <a:pt x="194838" y="52267"/>
                  </a:cubicBezTo>
                  <a:lnTo>
                    <a:pt x="196620" y="51676"/>
                  </a:lnTo>
                  <a:lnTo>
                    <a:pt x="198476" y="52267"/>
                  </a:lnTo>
                  <a:cubicBezTo>
                    <a:pt x="201741" y="53524"/>
                    <a:pt x="207234" y="57442"/>
                    <a:pt x="207234" y="64835"/>
                  </a:cubicBezTo>
                  <a:lnTo>
                    <a:pt x="207234" y="118507"/>
                  </a:lnTo>
                  <a:lnTo>
                    <a:pt x="185857" y="118507"/>
                  </a:lnTo>
                  <a:lnTo>
                    <a:pt x="185857" y="64835"/>
                  </a:lnTo>
                  <a:close/>
                  <a:moveTo>
                    <a:pt x="148448" y="119024"/>
                  </a:moveTo>
                  <a:lnTo>
                    <a:pt x="96863" y="119024"/>
                  </a:lnTo>
                  <a:lnTo>
                    <a:pt x="96863" y="62100"/>
                  </a:lnTo>
                  <a:cubicBezTo>
                    <a:pt x="96863" y="40513"/>
                    <a:pt x="112747" y="29941"/>
                    <a:pt x="121208" y="27279"/>
                  </a:cubicBezTo>
                  <a:lnTo>
                    <a:pt x="122841" y="26836"/>
                  </a:lnTo>
                  <a:lnTo>
                    <a:pt x="124474" y="27353"/>
                  </a:lnTo>
                  <a:cubicBezTo>
                    <a:pt x="125365" y="27649"/>
                    <a:pt x="148523" y="36447"/>
                    <a:pt x="148523" y="62026"/>
                  </a:cubicBezTo>
                  <a:lnTo>
                    <a:pt x="148523" y="118950"/>
                  </a:lnTo>
                  <a:close/>
                  <a:moveTo>
                    <a:pt x="59305" y="118507"/>
                  </a:moveTo>
                  <a:lnTo>
                    <a:pt x="37929" y="118507"/>
                  </a:lnTo>
                  <a:lnTo>
                    <a:pt x="37929" y="64835"/>
                  </a:lnTo>
                  <a:cubicBezTo>
                    <a:pt x="37929" y="57146"/>
                    <a:pt x="43867" y="53228"/>
                    <a:pt x="46984" y="52267"/>
                  </a:cubicBezTo>
                  <a:lnTo>
                    <a:pt x="48840" y="51676"/>
                  </a:lnTo>
                  <a:lnTo>
                    <a:pt x="50621" y="52267"/>
                  </a:lnTo>
                  <a:cubicBezTo>
                    <a:pt x="53887" y="53524"/>
                    <a:pt x="59379" y="57442"/>
                    <a:pt x="59379" y="64835"/>
                  </a:cubicBezTo>
                  <a:lnTo>
                    <a:pt x="59379" y="118507"/>
                  </a:lnTo>
                  <a:close/>
                  <a:moveTo>
                    <a:pt x="122544" y="0"/>
                  </a:moveTo>
                  <a:lnTo>
                    <a:pt x="83651" y="27132"/>
                  </a:lnTo>
                  <a:lnTo>
                    <a:pt x="0" y="27132"/>
                  </a:lnTo>
                  <a:lnTo>
                    <a:pt x="0" y="134475"/>
                  </a:lnTo>
                  <a:lnTo>
                    <a:pt x="245163" y="134475"/>
                  </a:lnTo>
                  <a:lnTo>
                    <a:pt x="245163" y="27132"/>
                  </a:lnTo>
                  <a:lnTo>
                    <a:pt x="161586" y="27132"/>
                  </a:lnTo>
                  <a:lnTo>
                    <a:pt x="122544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 117">
              <a:extLst>
                <a:ext uri="{FF2B5EF4-FFF2-40B4-BE49-F238E27FC236}">
                  <a16:creationId xmlns:a16="http://schemas.microsoft.com/office/drawing/2014/main" id="{97A9FBF9-1CD2-4151-2892-2514FCF86387}"/>
                </a:ext>
              </a:extLst>
            </p:cNvPr>
            <p:cNvSpPr/>
            <p:nvPr/>
          </p:nvSpPr>
          <p:spPr>
            <a:xfrm>
              <a:off x="1354947" y="1223532"/>
              <a:ext cx="111930" cy="140537"/>
            </a:xfrm>
            <a:custGeom>
              <a:avLst/>
              <a:gdLst>
                <a:gd name="connsiteX0" fmla="*/ 66876 w 111930"/>
                <a:gd name="connsiteY0" fmla="*/ 87457 h 140537"/>
                <a:gd name="connsiteX1" fmla="*/ 45128 w 111930"/>
                <a:gd name="connsiteY1" fmla="*/ 87457 h 140537"/>
                <a:gd name="connsiteX2" fmla="*/ 45128 w 111930"/>
                <a:gd name="connsiteY2" fmla="*/ 24322 h 140537"/>
                <a:gd name="connsiteX3" fmla="*/ 54258 w 111930"/>
                <a:gd name="connsiteY3" fmla="*/ 11533 h 140537"/>
                <a:gd name="connsiteX4" fmla="*/ 56113 w 111930"/>
                <a:gd name="connsiteY4" fmla="*/ 10941 h 140537"/>
                <a:gd name="connsiteX5" fmla="*/ 57969 w 111930"/>
                <a:gd name="connsiteY5" fmla="*/ 11533 h 140537"/>
                <a:gd name="connsiteX6" fmla="*/ 66876 w 111930"/>
                <a:gd name="connsiteY6" fmla="*/ 24248 h 140537"/>
                <a:gd name="connsiteX7" fmla="*/ 66876 w 111930"/>
                <a:gd name="connsiteY7" fmla="*/ 87383 h 140537"/>
                <a:gd name="connsiteX8" fmla="*/ 25830 w 111930"/>
                <a:gd name="connsiteY8" fmla="*/ 90636 h 140537"/>
                <a:gd name="connsiteX9" fmla="*/ 12915 w 111930"/>
                <a:gd name="connsiteY9" fmla="*/ 95293 h 140537"/>
                <a:gd name="connsiteX10" fmla="*/ 12915 w 111930"/>
                <a:gd name="connsiteY10" fmla="*/ 32233 h 140537"/>
                <a:gd name="connsiteX11" fmla="*/ 19447 w 111930"/>
                <a:gd name="connsiteY11" fmla="*/ 16486 h 140537"/>
                <a:gd name="connsiteX12" fmla="*/ 25830 w 111930"/>
                <a:gd name="connsiteY12" fmla="*/ 27575 h 140537"/>
                <a:gd name="connsiteX13" fmla="*/ 25830 w 111930"/>
                <a:gd name="connsiteY13" fmla="*/ 90636 h 140537"/>
                <a:gd name="connsiteX14" fmla="*/ 86100 w 111930"/>
                <a:gd name="connsiteY14" fmla="*/ 27575 h 140537"/>
                <a:gd name="connsiteX15" fmla="*/ 92483 w 111930"/>
                <a:gd name="connsiteY15" fmla="*/ 16486 h 140537"/>
                <a:gd name="connsiteX16" fmla="*/ 99015 w 111930"/>
                <a:gd name="connsiteY16" fmla="*/ 32233 h 140537"/>
                <a:gd name="connsiteX17" fmla="*/ 99015 w 111930"/>
                <a:gd name="connsiteY17" fmla="*/ 95293 h 140537"/>
                <a:gd name="connsiteX18" fmla="*/ 86100 w 111930"/>
                <a:gd name="connsiteY18" fmla="*/ 90636 h 140537"/>
                <a:gd name="connsiteX19" fmla="*/ 86100 w 111930"/>
                <a:gd name="connsiteY19" fmla="*/ 27575 h 140537"/>
                <a:gd name="connsiteX20" fmla="*/ 98644 w 111930"/>
                <a:gd name="connsiteY20" fmla="*/ 140537 h 140537"/>
                <a:gd name="connsiteX21" fmla="*/ 111930 w 111930"/>
                <a:gd name="connsiteY21" fmla="*/ 140537 h 140537"/>
                <a:gd name="connsiteX22" fmla="*/ 111930 w 111930"/>
                <a:gd name="connsiteY22" fmla="*/ 11015 h 140537"/>
                <a:gd name="connsiteX23" fmla="*/ 81572 w 111930"/>
                <a:gd name="connsiteY23" fmla="*/ 0 h 140537"/>
                <a:gd name="connsiteX24" fmla="*/ 30358 w 111930"/>
                <a:gd name="connsiteY24" fmla="*/ 0 h 140537"/>
                <a:gd name="connsiteX25" fmla="*/ 0 w 111930"/>
                <a:gd name="connsiteY25" fmla="*/ 11015 h 140537"/>
                <a:gd name="connsiteX26" fmla="*/ 0 w 111930"/>
                <a:gd name="connsiteY26" fmla="*/ 140537 h 140537"/>
                <a:gd name="connsiteX27" fmla="*/ 13360 w 111930"/>
                <a:gd name="connsiteY27" fmla="*/ 140537 h 140537"/>
                <a:gd name="connsiteX28" fmla="*/ 43050 w 111930"/>
                <a:gd name="connsiteY28" fmla="*/ 119837 h 140537"/>
                <a:gd name="connsiteX29" fmla="*/ 42085 w 111930"/>
                <a:gd name="connsiteY29" fmla="*/ 114810 h 140537"/>
                <a:gd name="connsiteX30" fmla="*/ 55891 w 111930"/>
                <a:gd name="connsiteY30" fmla="*/ 100986 h 140537"/>
                <a:gd name="connsiteX31" fmla="*/ 69696 w 111930"/>
                <a:gd name="connsiteY31" fmla="*/ 114810 h 140537"/>
                <a:gd name="connsiteX32" fmla="*/ 68732 w 111930"/>
                <a:gd name="connsiteY32" fmla="*/ 119837 h 140537"/>
                <a:gd name="connsiteX33" fmla="*/ 98496 w 111930"/>
                <a:gd name="connsiteY33" fmla="*/ 140537 h 140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1930" h="140537">
                  <a:moveTo>
                    <a:pt x="66876" y="87457"/>
                  </a:moveTo>
                  <a:lnTo>
                    <a:pt x="45128" y="87457"/>
                  </a:lnTo>
                  <a:lnTo>
                    <a:pt x="45128" y="24322"/>
                  </a:lnTo>
                  <a:cubicBezTo>
                    <a:pt x="45128" y="16486"/>
                    <a:pt x="51140" y="12494"/>
                    <a:pt x="54258" y="11533"/>
                  </a:cubicBezTo>
                  <a:lnTo>
                    <a:pt x="56113" y="10941"/>
                  </a:lnTo>
                  <a:lnTo>
                    <a:pt x="57969" y="11533"/>
                  </a:lnTo>
                  <a:cubicBezTo>
                    <a:pt x="61235" y="12790"/>
                    <a:pt x="66876" y="16856"/>
                    <a:pt x="66876" y="24248"/>
                  </a:cubicBezTo>
                  <a:lnTo>
                    <a:pt x="66876" y="87383"/>
                  </a:lnTo>
                  <a:close/>
                  <a:moveTo>
                    <a:pt x="25830" y="90636"/>
                  </a:moveTo>
                  <a:lnTo>
                    <a:pt x="12915" y="95293"/>
                  </a:lnTo>
                  <a:lnTo>
                    <a:pt x="12915" y="32233"/>
                  </a:lnTo>
                  <a:cubicBezTo>
                    <a:pt x="12915" y="19961"/>
                    <a:pt x="19447" y="16486"/>
                    <a:pt x="19447" y="16486"/>
                  </a:cubicBezTo>
                  <a:cubicBezTo>
                    <a:pt x="19447" y="16486"/>
                    <a:pt x="25830" y="20035"/>
                    <a:pt x="25830" y="27575"/>
                  </a:cubicBezTo>
                  <a:lnTo>
                    <a:pt x="25830" y="90636"/>
                  </a:lnTo>
                  <a:close/>
                  <a:moveTo>
                    <a:pt x="86100" y="27575"/>
                  </a:moveTo>
                  <a:cubicBezTo>
                    <a:pt x="86100" y="20108"/>
                    <a:pt x="92483" y="16486"/>
                    <a:pt x="92483" y="16486"/>
                  </a:cubicBezTo>
                  <a:cubicBezTo>
                    <a:pt x="92483" y="16486"/>
                    <a:pt x="99015" y="19961"/>
                    <a:pt x="99015" y="32233"/>
                  </a:cubicBezTo>
                  <a:lnTo>
                    <a:pt x="99015" y="95293"/>
                  </a:lnTo>
                  <a:lnTo>
                    <a:pt x="86100" y="90636"/>
                  </a:lnTo>
                  <a:lnTo>
                    <a:pt x="86100" y="27575"/>
                  </a:lnTo>
                  <a:close/>
                  <a:moveTo>
                    <a:pt x="98644" y="140537"/>
                  </a:moveTo>
                  <a:lnTo>
                    <a:pt x="111930" y="140537"/>
                  </a:lnTo>
                  <a:lnTo>
                    <a:pt x="111930" y="11015"/>
                  </a:lnTo>
                  <a:lnTo>
                    <a:pt x="81572" y="0"/>
                  </a:lnTo>
                  <a:lnTo>
                    <a:pt x="30358" y="0"/>
                  </a:lnTo>
                  <a:lnTo>
                    <a:pt x="0" y="11015"/>
                  </a:lnTo>
                  <a:lnTo>
                    <a:pt x="0" y="140537"/>
                  </a:lnTo>
                  <a:lnTo>
                    <a:pt x="13360" y="140537"/>
                  </a:lnTo>
                  <a:lnTo>
                    <a:pt x="43050" y="119837"/>
                  </a:lnTo>
                  <a:cubicBezTo>
                    <a:pt x="42456" y="118285"/>
                    <a:pt x="42085" y="116585"/>
                    <a:pt x="42085" y="114810"/>
                  </a:cubicBezTo>
                  <a:cubicBezTo>
                    <a:pt x="42085" y="107196"/>
                    <a:pt x="48320" y="100986"/>
                    <a:pt x="55891" y="100986"/>
                  </a:cubicBezTo>
                  <a:cubicBezTo>
                    <a:pt x="63462" y="100986"/>
                    <a:pt x="69696" y="107122"/>
                    <a:pt x="69696" y="114810"/>
                  </a:cubicBezTo>
                  <a:cubicBezTo>
                    <a:pt x="69696" y="116585"/>
                    <a:pt x="69400" y="118285"/>
                    <a:pt x="68732" y="119837"/>
                  </a:cubicBezTo>
                  <a:lnTo>
                    <a:pt x="98496" y="140537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 118">
              <a:extLst>
                <a:ext uri="{FF2B5EF4-FFF2-40B4-BE49-F238E27FC236}">
                  <a16:creationId xmlns:a16="http://schemas.microsoft.com/office/drawing/2014/main" id="{AA47EBBD-F550-1BCE-3611-385F99350887}"/>
                </a:ext>
              </a:extLst>
            </p:cNvPr>
            <p:cNvSpPr/>
            <p:nvPr/>
          </p:nvSpPr>
          <p:spPr>
            <a:xfrm>
              <a:off x="1138584" y="1435262"/>
              <a:ext cx="90256" cy="67792"/>
            </a:xfrm>
            <a:custGeom>
              <a:avLst/>
              <a:gdLst>
                <a:gd name="connsiteX0" fmla="*/ 90257 w 90256"/>
                <a:gd name="connsiteY0" fmla="*/ 0 h 67792"/>
                <a:gd name="connsiteX1" fmla="*/ 0 w 90256"/>
                <a:gd name="connsiteY1" fmla="*/ 0 h 67792"/>
                <a:gd name="connsiteX2" fmla="*/ 13954 w 90256"/>
                <a:gd name="connsiteY2" fmla="*/ 67792 h 67792"/>
                <a:gd name="connsiteX3" fmla="*/ 90257 w 90256"/>
                <a:gd name="connsiteY3" fmla="*/ 67792 h 67792"/>
                <a:gd name="connsiteX4" fmla="*/ 90257 w 90256"/>
                <a:gd name="connsiteY4" fmla="*/ 0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90257" y="0"/>
                  </a:moveTo>
                  <a:lnTo>
                    <a:pt x="0" y="0"/>
                  </a:lnTo>
                  <a:cubicBezTo>
                    <a:pt x="1781" y="23583"/>
                    <a:pt x="6532" y="46279"/>
                    <a:pt x="13954" y="67792"/>
                  </a:cubicBezTo>
                  <a:lnTo>
                    <a:pt x="90257" y="67792"/>
                  </a:lnTo>
                  <a:lnTo>
                    <a:pt x="9025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 119">
              <a:extLst>
                <a:ext uri="{FF2B5EF4-FFF2-40B4-BE49-F238E27FC236}">
                  <a16:creationId xmlns:a16="http://schemas.microsoft.com/office/drawing/2014/main" id="{9EE05350-EB13-63D6-84C6-80C1447954BF}"/>
                </a:ext>
              </a:extLst>
            </p:cNvPr>
            <p:cNvSpPr/>
            <p:nvPr/>
          </p:nvSpPr>
          <p:spPr>
            <a:xfrm>
              <a:off x="1288368" y="1348322"/>
              <a:ext cx="245162" cy="55002"/>
            </a:xfrm>
            <a:custGeom>
              <a:avLst/>
              <a:gdLst>
                <a:gd name="connsiteX0" fmla="*/ 245163 w 245162"/>
                <a:gd name="connsiteY0" fmla="*/ 27206 h 55002"/>
                <a:gd name="connsiteX1" fmla="*/ 161586 w 245162"/>
                <a:gd name="connsiteY1" fmla="*/ 27206 h 55002"/>
                <a:gd name="connsiteX2" fmla="*/ 122544 w 245162"/>
                <a:gd name="connsiteY2" fmla="*/ 0 h 55002"/>
                <a:gd name="connsiteX3" fmla="*/ 83651 w 245162"/>
                <a:gd name="connsiteY3" fmla="*/ 27206 h 55002"/>
                <a:gd name="connsiteX4" fmla="*/ 0 w 245162"/>
                <a:gd name="connsiteY4" fmla="*/ 27206 h 55002"/>
                <a:gd name="connsiteX5" fmla="*/ 0 w 245162"/>
                <a:gd name="connsiteY5" fmla="*/ 55002 h 55002"/>
                <a:gd name="connsiteX6" fmla="*/ 80014 w 245162"/>
                <a:gd name="connsiteY6" fmla="*/ 55002 h 55002"/>
                <a:gd name="connsiteX7" fmla="*/ 122544 w 245162"/>
                <a:gd name="connsiteY7" fmla="*/ 25283 h 55002"/>
                <a:gd name="connsiteX8" fmla="*/ 165223 w 245162"/>
                <a:gd name="connsiteY8" fmla="*/ 55002 h 55002"/>
                <a:gd name="connsiteX9" fmla="*/ 245163 w 245162"/>
                <a:gd name="connsiteY9" fmla="*/ 55002 h 55002"/>
                <a:gd name="connsiteX10" fmla="*/ 245163 w 245162"/>
                <a:gd name="connsiteY10" fmla="*/ 27206 h 5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5162" h="55002">
                  <a:moveTo>
                    <a:pt x="245163" y="27206"/>
                  </a:moveTo>
                  <a:lnTo>
                    <a:pt x="161586" y="27206"/>
                  </a:lnTo>
                  <a:lnTo>
                    <a:pt x="122544" y="0"/>
                  </a:lnTo>
                  <a:lnTo>
                    <a:pt x="83651" y="27206"/>
                  </a:lnTo>
                  <a:lnTo>
                    <a:pt x="0" y="27206"/>
                  </a:lnTo>
                  <a:lnTo>
                    <a:pt x="0" y="55002"/>
                  </a:lnTo>
                  <a:lnTo>
                    <a:pt x="80014" y="55002"/>
                  </a:lnTo>
                  <a:lnTo>
                    <a:pt x="122544" y="25283"/>
                  </a:lnTo>
                  <a:lnTo>
                    <a:pt x="165223" y="55002"/>
                  </a:lnTo>
                  <a:lnTo>
                    <a:pt x="245163" y="55002"/>
                  </a:lnTo>
                  <a:lnTo>
                    <a:pt x="245163" y="2720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 120">
              <a:extLst>
                <a:ext uri="{FF2B5EF4-FFF2-40B4-BE49-F238E27FC236}">
                  <a16:creationId xmlns:a16="http://schemas.microsoft.com/office/drawing/2014/main" id="{FBE461DD-E24A-2764-13DF-DD6090820B11}"/>
                </a:ext>
              </a:extLst>
            </p:cNvPr>
            <p:cNvSpPr/>
            <p:nvPr/>
          </p:nvSpPr>
          <p:spPr>
            <a:xfrm>
              <a:off x="1326965" y="1613798"/>
              <a:ext cx="169379" cy="72819"/>
            </a:xfrm>
            <a:custGeom>
              <a:avLst/>
              <a:gdLst>
                <a:gd name="connsiteX0" fmla="*/ 60938 w 169379"/>
                <a:gd name="connsiteY0" fmla="*/ 0 h 72819"/>
                <a:gd name="connsiteX1" fmla="*/ 0 w 169379"/>
                <a:gd name="connsiteY1" fmla="*/ 59734 h 72819"/>
                <a:gd name="connsiteX2" fmla="*/ 83799 w 169379"/>
                <a:gd name="connsiteY2" fmla="*/ 72819 h 72819"/>
                <a:gd name="connsiteX3" fmla="*/ 169380 w 169379"/>
                <a:gd name="connsiteY3" fmla="*/ 59216 h 72819"/>
                <a:gd name="connsiteX4" fmla="*/ 109035 w 169379"/>
                <a:gd name="connsiteY4" fmla="*/ 74 h 72819"/>
                <a:gd name="connsiteX5" fmla="*/ 61012 w 169379"/>
                <a:gd name="connsiteY5" fmla="*/ 74 h 72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9379" h="72819">
                  <a:moveTo>
                    <a:pt x="60938" y="0"/>
                  </a:moveTo>
                  <a:lnTo>
                    <a:pt x="0" y="59734"/>
                  </a:lnTo>
                  <a:cubicBezTo>
                    <a:pt x="26424" y="68236"/>
                    <a:pt x="54555" y="72819"/>
                    <a:pt x="83799" y="72819"/>
                  </a:cubicBezTo>
                  <a:cubicBezTo>
                    <a:pt x="113043" y="72819"/>
                    <a:pt x="142436" y="68014"/>
                    <a:pt x="169380" y="59216"/>
                  </a:cubicBezTo>
                  <a:lnTo>
                    <a:pt x="109035" y="74"/>
                  </a:lnTo>
                  <a:lnTo>
                    <a:pt x="61012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 121">
              <a:extLst>
                <a:ext uri="{FF2B5EF4-FFF2-40B4-BE49-F238E27FC236}">
                  <a16:creationId xmlns:a16="http://schemas.microsoft.com/office/drawing/2014/main" id="{7125CA58-0B48-5DF6-A92B-3D1A1DB4EFBD}"/>
                </a:ext>
              </a:extLst>
            </p:cNvPr>
            <p:cNvSpPr/>
            <p:nvPr/>
          </p:nvSpPr>
          <p:spPr>
            <a:xfrm>
              <a:off x="1452478" y="1613798"/>
              <a:ext cx="144217" cy="54632"/>
            </a:xfrm>
            <a:custGeom>
              <a:avLst/>
              <a:gdLst>
                <a:gd name="connsiteX0" fmla="*/ 56559 w 144217"/>
                <a:gd name="connsiteY0" fmla="*/ 54633 h 54632"/>
                <a:gd name="connsiteX1" fmla="*/ 144218 w 144217"/>
                <a:gd name="connsiteY1" fmla="*/ 0 h 54632"/>
                <a:gd name="connsiteX2" fmla="*/ 0 w 144217"/>
                <a:gd name="connsiteY2" fmla="*/ 0 h 54632"/>
                <a:gd name="connsiteX3" fmla="*/ 56559 w 144217"/>
                <a:gd name="connsiteY3" fmla="*/ 54633 h 54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4217" h="54632">
                  <a:moveTo>
                    <a:pt x="56559" y="54633"/>
                  </a:moveTo>
                  <a:cubicBezTo>
                    <a:pt x="89292" y="42065"/>
                    <a:pt x="118981" y="23361"/>
                    <a:pt x="144218" y="0"/>
                  </a:cubicBezTo>
                  <a:lnTo>
                    <a:pt x="0" y="0"/>
                  </a:lnTo>
                  <a:lnTo>
                    <a:pt x="56559" y="5463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 122">
              <a:extLst>
                <a:ext uri="{FF2B5EF4-FFF2-40B4-BE49-F238E27FC236}">
                  <a16:creationId xmlns:a16="http://schemas.microsoft.com/office/drawing/2014/main" id="{12F5FF8E-B849-1AD3-6A2F-808B655F95B2}"/>
                </a:ext>
              </a:extLst>
            </p:cNvPr>
            <p:cNvSpPr/>
            <p:nvPr/>
          </p:nvSpPr>
          <p:spPr>
            <a:xfrm>
              <a:off x="1224906" y="1613798"/>
              <a:ext cx="146518" cy="55298"/>
            </a:xfrm>
            <a:custGeom>
              <a:avLst/>
              <a:gdLst>
                <a:gd name="connsiteX0" fmla="*/ 0 w 146518"/>
                <a:gd name="connsiteY0" fmla="*/ 0 h 55298"/>
                <a:gd name="connsiteX1" fmla="*/ 89292 w 146518"/>
                <a:gd name="connsiteY1" fmla="*/ 55298 h 55298"/>
                <a:gd name="connsiteX2" fmla="*/ 146519 w 146518"/>
                <a:gd name="connsiteY2" fmla="*/ 0 h 55298"/>
                <a:gd name="connsiteX3" fmla="*/ 0 w 146518"/>
                <a:gd name="connsiteY3" fmla="*/ 0 h 55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518" h="55298">
                  <a:moveTo>
                    <a:pt x="0" y="0"/>
                  </a:moveTo>
                  <a:cubicBezTo>
                    <a:pt x="25682" y="23805"/>
                    <a:pt x="55891" y="42657"/>
                    <a:pt x="89292" y="55298"/>
                  </a:cubicBezTo>
                  <a:lnTo>
                    <a:pt x="1465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 123">
              <a:extLst>
                <a:ext uri="{FF2B5EF4-FFF2-40B4-BE49-F238E27FC236}">
                  <a16:creationId xmlns:a16="http://schemas.microsoft.com/office/drawing/2014/main" id="{F2573B30-A87B-58D0-5491-FDA295787697}"/>
                </a:ext>
              </a:extLst>
            </p:cNvPr>
            <p:cNvSpPr/>
            <p:nvPr/>
          </p:nvSpPr>
          <p:spPr>
            <a:xfrm>
              <a:off x="1592761" y="1394749"/>
              <a:ext cx="90998" cy="27501"/>
            </a:xfrm>
            <a:custGeom>
              <a:avLst/>
              <a:gdLst>
                <a:gd name="connsiteX0" fmla="*/ 90331 w 90998"/>
                <a:gd name="connsiteY0" fmla="*/ 0 h 27501"/>
                <a:gd name="connsiteX1" fmla="*/ 0 w 90998"/>
                <a:gd name="connsiteY1" fmla="*/ 0 h 27501"/>
                <a:gd name="connsiteX2" fmla="*/ 0 w 90998"/>
                <a:gd name="connsiteY2" fmla="*/ 27501 h 27501"/>
                <a:gd name="connsiteX3" fmla="*/ 90925 w 90998"/>
                <a:gd name="connsiteY3" fmla="*/ 27501 h 27501"/>
                <a:gd name="connsiteX4" fmla="*/ 90999 w 90998"/>
                <a:gd name="connsiteY4" fmla="*/ 19961 h 27501"/>
                <a:gd name="connsiteX5" fmla="*/ 90257 w 90998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998" h="27501">
                  <a:moveTo>
                    <a:pt x="90331" y="0"/>
                  </a:moveTo>
                  <a:lnTo>
                    <a:pt x="0" y="0"/>
                  </a:lnTo>
                  <a:lnTo>
                    <a:pt x="0" y="27501"/>
                  </a:lnTo>
                  <a:lnTo>
                    <a:pt x="90925" y="27501"/>
                  </a:lnTo>
                  <a:cubicBezTo>
                    <a:pt x="90925" y="24988"/>
                    <a:pt x="90999" y="22474"/>
                    <a:pt x="90999" y="19961"/>
                  </a:cubicBezTo>
                  <a:cubicBezTo>
                    <a:pt x="90999" y="13233"/>
                    <a:pt x="90776" y="6580"/>
                    <a:pt x="90257" y="0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 124">
              <a:extLst>
                <a:ext uri="{FF2B5EF4-FFF2-40B4-BE49-F238E27FC236}">
                  <a16:creationId xmlns:a16="http://schemas.microsoft.com/office/drawing/2014/main" id="{856F407E-ECE9-9E37-9884-7AFE7FBDF5C0}"/>
                </a:ext>
              </a:extLst>
            </p:cNvPr>
            <p:cNvSpPr/>
            <p:nvPr/>
          </p:nvSpPr>
          <p:spPr>
            <a:xfrm>
              <a:off x="1156917" y="1514808"/>
              <a:ext cx="71923" cy="87013"/>
            </a:xfrm>
            <a:custGeom>
              <a:avLst/>
              <a:gdLst>
                <a:gd name="connsiteX0" fmla="*/ 71923 w 71923"/>
                <a:gd name="connsiteY0" fmla="*/ 86792 h 87013"/>
                <a:gd name="connsiteX1" fmla="*/ 71923 w 71923"/>
                <a:gd name="connsiteY1" fmla="*/ 86792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55817 w 71923"/>
                <a:gd name="connsiteY4" fmla="*/ 87013 h 87013"/>
                <a:gd name="connsiteX5" fmla="*/ 71923 w 71923"/>
                <a:gd name="connsiteY5" fmla="*/ 87013 h 87013"/>
                <a:gd name="connsiteX6" fmla="*/ 71923 w 71923"/>
                <a:gd name="connsiteY6" fmla="*/ 86792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923" h="87013">
                  <a:moveTo>
                    <a:pt x="71923" y="86792"/>
                  </a:moveTo>
                  <a:lnTo>
                    <a:pt x="71923" y="86792"/>
                  </a:lnTo>
                  <a:lnTo>
                    <a:pt x="71923" y="0"/>
                  </a:lnTo>
                  <a:lnTo>
                    <a:pt x="0" y="0"/>
                  </a:lnTo>
                  <a:cubicBezTo>
                    <a:pt x="12989" y="32528"/>
                    <a:pt x="32065" y="62026"/>
                    <a:pt x="55817" y="87013"/>
                  </a:cubicBezTo>
                  <a:lnTo>
                    <a:pt x="71923" y="87013"/>
                  </a:lnTo>
                  <a:lnTo>
                    <a:pt x="71923" y="86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 125">
              <a:extLst>
                <a:ext uri="{FF2B5EF4-FFF2-40B4-BE49-F238E27FC236}">
                  <a16:creationId xmlns:a16="http://schemas.microsoft.com/office/drawing/2014/main" id="{1DC49118-7D35-F68C-2500-E589FCE06E81}"/>
                </a:ext>
              </a:extLst>
            </p:cNvPr>
            <p:cNvSpPr/>
            <p:nvPr/>
          </p:nvSpPr>
          <p:spPr>
            <a:xfrm>
              <a:off x="1592761" y="1435262"/>
              <a:ext cx="90256" cy="67792"/>
            </a:xfrm>
            <a:custGeom>
              <a:avLst/>
              <a:gdLst>
                <a:gd name="connsiteX0" fmla="*/ 0 w 90256"/>
                <a:gd name="connsiteY0" fmla="*/ 67792 h 67792"/>
                <a:gd name="connsiteX1" fmla="*/ 76302 w 90256"/>
                <a:gd name="connsiteY1" fmla="*/ 67792 h 67792"/>
                <a:gd name="connsiteX2" fmla="*/ 90257 w 90256"/>
                <a:gd name="connsiteY2" fmla="*/ 0 h 67792"/>
                <a:gd name="connsiteX3" fmla="*/ 0 w 90256"/>
                <a:gd name="connsiteY3" fmla="*/ 0 h 67792"/>
                <a:gd name="connsiteX4" fmla="*/ 0 w 90256"/>
                <a:gd name="connsiteY4" fmla="*/ 67792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0" y="67792"/>
                  </a:moveTo>
                  <a:lnTo>
                    <a:pt x="76302" y="67792"/>
                  </a:lnTo>
                  <a:cubicBezTo>
                    <a:pt x="83725" y="46279"/>
                    <a:pt x="88549" y="23583"/>
                    <a:pt x="90257" y="0"/>
                  </a:cubicBezTo>
                  <a:lnTo>
                    <a:pt x="0" y="0"/>
                  </a:lnTo>
                  <a:lnTo>
                    <a:pt x="0" y="67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 126">
              <a:extLst>
                <a:ext uri="{FF2B5EF4-FFF2-40B4-BE49-F238E27FC236}">
                  <a16:creationId xmlns:a16="http://schemas.microsoft.com/office/drawing/2014/main" id="{F6CDBC58-4FE1-B3B8-2042-F7CA45FE1BFE}"/>
                </a:ext>
              </a:extLst>
            </p:cNvPr>
            <p:cNvSpPr/>
            <p:nvPr/>
          </p:nvSpPr>
          <p:spPr>
            <a:xfrm>
              <a:off x="1592761" y="1514808"/>
              <a:ext cx="71923" cy="87013"/>
            </a:xfrm>
            <a:custGeom>
              <a:avLst/>
              <a:gdLst>
                <a:gd name="connsiteX0" fmla="*/ 0 w 71923"/>
                <a:gd name="connsiteY0" fmla="*/ 87013 h 87013"/>
                <a:gd name="connsiteX1" fmla="*/ 16107 w 71923"/>
                <a:gd name="connsiteY1" fmla="*/ 87013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0 w 71923"/>
                <a:gd name="connsiteY4" fmla="*/ 87013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923" h="87013">
                  <a:moveTo>
                    <a:pt x="0" y="87013"/>
                  </a:moveTo>
                  <a:lnTo>
                    <a:pt x="16107" y="87013"/>
                  </a:lnTo>
                  <a:cubicBezTo>
                    <a:pt x="39933" y="62026"/>
                    <a:pt x="59008" y="32602"/>
                    <a:pt x="71923" y="0"/>
                  </a:cubicBezTo>
                  <a:lnTo>
                    <a:pt x="0" y="0"/>
                  </a:lnTo>
                  <a:lnTo>
                    <a:pt x="0" y="8701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 127">
              <a:extLst>
                <a:ext uri="{FF2B5EF4-FFF2-40B4-BE49-F238E27FC236}">
                  <a16:creationId xmlns:a16="http://schemas.microsoft.com/office/drawing/2014/main" id="{3093E7B9-856E-3E0D-668B-F29DE32A263D}"/>
                </a:ext>
              </a:extLst>
            </p:cNvPr>
            <p:cNvSpPr/>
            <p:nvPr/>
          </p:nvSpPr>
          <p:spPr>
            <a:xfrm>
              <a:off x="144075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 128">
              <a:extLst>
                <a:ext uri="{FF2B5EF4-FFF2-40B4-BE49-F238E27FC236}">
                  <a16:creationId xmlns:a16="http://schemas.microsoft.com/office/drawing/2014/main" id="{F0AE8A82-10FB-7D35-123C-23F6CCBEC887}"/>
                </a:ext>
              </a:extLst>
            </p:cNvPr>
            <p:cNvSpPr/>
            <p:nvPr/>
          </p:nvSpPr>
          <p:spPr>
            <a:xfrm>
              <a:off x="128770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 129">
              <a:extLst>
                <a:ext uri="{FF2B5EF4-FFF2-40B4-BE49-F238E27FC236}">
                  <a16:creationId xmlns:a16="http://schemas.microsoft.com/office/drawing/2014/main" id="{33A4D5C9-1861-94C1-7038-F76BF6757E62}"/>
                </a:ext>
              </a:extLst>
            </p:cNvPr>
            <p:cNvSpPr/>
            <p:nvPr/>
          </p:nvSpPr>
          <p:spPr>
            <a:xfrm>
              <a:off x="1287700" y="1534030"/>
              <a:ext cx="246498" cy="67644"/>
            </a:xfrm>
            <a:custGeom>
              <a:avLst/>
              <a:gdLst>
                <a:gd name="connsiteX0" fmla="*/ 93448 w 246498"/>
                <a:gd name="connsiteY0" fmla="*/ 46279 h 67644"/>
                <a:gd name="connsiteX1" fmla="*/ 111114 w 246498"/>
                <a:gd name="connsiteY1" fmla="*/ 20922 h 67644"/>
                <a:gd name="connsiteX2" fmla="*/ 113934 w 246498"/>
                <a:gd name="connsiteY2" fmla="*/ 19887 h 67644"/>
                <a:gd name="connsiteX3" fmla="*/ 132936 w 246498"/>
                <a:gd name="connsiteY3" fmla="*/ 19887 h 67644"/>
                <a:gd name="connsiteX4" fmla="*/ 135533 w 246498"/>
                <a:gd name="connsiteY4" fmla="*/ 20848 h 67644"/>
                <a:gd name="connsiteX5" fmla="*/ 153050 w 246498"/>
                <a:gd name="connsiteY5" fmla="*/ 46205 h 67644"/>
                <a:gd name="connsiteX6" fmla="*/ 153050 w 246498"/>
                <a:gd name="connsiteY6" fmla="*/ 67644 h 67644"/>
                <a:gd name="connsiteX7" fmla="*/ 246499 w 246498"/>
                <a:gd name="connsiteY7" fmla="*/ 67644 h 67644"/>
                <a:gd name="connsiteX8" fmla="*/ 246499 w 246498"/>
                <a:gd name="connsiteY8" fmla="*/ 0 h 67644"/>
                <a:gd name="connsiteX9" fmla="*/ 0 w 246498"/>
                <a:gd name="connsiteY9" fmla="*/ 0 h 67644"/>
                <a:gd name="connsiteX10" fmla="*/ 0 w 246498"/>
                <a:gd name="connsiteY10" fmla="*/ 67644 h 67644"/>
                <a:gd name="connsiteX11" fmla="*/ 93448 w 246498"/>
                <a:gd name="connsiteY11" fmla="*/ 67644 h 67644"/>
                <a:gd name="connsiteX12" fmla="*/ 93448 w 246498"/>
                <a:gd name="connsiteY12" fmla="*/ 46279 h 67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6498" h="67644">
                  <a:moveTo>
                    <a:pt x="93448" y="46279"/>
                  </a:moveTo>
                  <a:cubicBezTo>
                    <a:pt x="93448" y="34968"/>
                    <a:pt x="100500" y="24914"/>
                    <a:pt x="111114" y="20922"/>
                  </a:cubicBezTo>
                  <a:lnTo>
                    <a:pt x="113934" y="19887"/>
                  </a:lnTo>
                  <a:cubicBezTo>
                    <a:pt x="120021" y="17595"/>
                    <a:pt x="126775" y="17595"/>
                    <a:pt x="132936" y="19887"/>
                  </a:cubicBezTo>
                  <a:lnTo>
                    <a:pt x="135533" y="20848"/>
                  </a:lnTo>
                  <a:cubicBezTo>
                    <a:pt x="146073" y="24840"/>
                    <a:pt x="153050" y="34968"/>
                    <a:pt x="153050" y="46205"/>
                  </a:cubicBezTo>
                  <a:lnTo>
                    <a:pt x="153050" y="67644"/>
                  </a:lnTo>
                  <a:lnTo>
                    <a:pt x="246499" y="67644"/>
                  </a:lnTo>
                  <a:lnTo>
                    <a:pt x="246499" y="0"/>
                  </a:lnTo>
                  <a:lnTo>
                    <a:pt x="0" y="0"/>
                  </a:lnTo>
                  <a:lnTo>
                    <a:pt x="0" y="67644"/>
                  </a:lnTo>
                  <a:lnTo>
                    <a:pt x="93448" y="67644"/>
                  </a:lnTo>
                  <a:lnTo>
                    <a:pt x="93448" y="46279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 130">
              <a:extLst>
                <a:ext uri="{FF2B5EF4-FFF2-40B4-BE49-F238E27FC236}">
                  <a16:creationId xmlns:a16="http://schemas.microsoft.com/office/drawing/2014/main" id="{C2DA0C24-3958-978F-0A31-B1ABDF69BDC1}"/>
                </a:ext>
              </a:extLst>
            </p:cNvPr>
            <p:cNvSpPr/>
            <p:nvPr/>
          </p:nvSpPr>
          <p:spPr>
            <a:xfrm>
              <a:off x="1242052" y="1331615"/>
              <a:ext cx="33252" cy="269985"/>
            </a:xfrm>
            <a:custGeom>
              <a:avLst/>
              <a:gdLst>
                <a:gd name="connsiteX0" fmla="*/ 22267 w 33252"/>
                <a:gd name="connsiteY0" fmla="*/ 0 h 269985"/>
                <a:gd name="connsiteX1" fmla="*/ 22267 w 33252"/>
                <a:gd name="connsiteY1" fmla="*/ 22548 h 269985"/>
                <a:gd name="connsiteX2" fmla="*/ 10985 w 33252"/>
                <a:gd name="connsiteY2" fmla="*/ 22548 h 269985"/>
                <a:gd name="connsiteX3" fmla="*/ 10985 w 33252"/>
                <a:gd name="connsiteY3" fmla="*/ 0 h 269985"/>
                <a:gd name="connsiteX4" fmla="*/ 0 w 33252"/>
                <a:gd name="connsiteY4" fmla="*/ 0 h 269985"/>
                <a:gd name="connsiteX5" fmla="*/ 0 w 33252"/>
                <a:gd name="connsiteY5" fmla="*/ 269985 h 269985"/>
                <a:gd name="connsiteX6" fmla="*/ 33252 w 33252"/>
                <a:gd name="connsiteY6" fmla="*/ 269985 h 269985"/>
                <a:gd name="connsiteX7" fmla="*/ 33252 w 33252"/>
                <a:gd name="connsiteY7" fmla="*/ 0 h 269985"/>
                <a:gd name="connsiteX8" fmla="*/ 22267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22267" y="0"/>
                  </a:move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lnTo>
                    <a:pt x="2226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 131">
              <a:extLst>
                <a:ext uri="{FF2B5EF4-FFF2-40B4-BE49-F238E27FC236}">
                  <a16:creationId xmlns:a16="http://schemas.microsoft.com/office/drawing/2014/main" id="{DABECD81-7F77-05FC-BF2A-834E2DEFA4D0}"/>
                </a:ext>
              </a:extLst>
            </p:cNvPr>
            <p:cNvSpPr/>
            <p:nvPr/>
          </p:nvSpPr>
          <p:spPr>
            <a:xfrm>
              <a:off x="1546371" y="1331615"/>
              <a:ext cx="33252" cy="269985"/>
            </a:xfrm>
            <a:custGeom>
              <a:avLst/>
              <a:gdLst>
                <a:gd name="connsiteX0" fmla="*/ 33252 w 33252"/>
                <a:gd name="connsiteY0" fmla="*/ 0 h 269985"/>
                <a:gd name="connsiteX1" fmla="*/ 22267 w 33252"/>
                <a:gd name="connsiteY1" fmla="*/ 0 h 269985"/>
                <a:gd name="connsiteX2" fmla="*/ 22267 w 33252"/>
                <a:gd name="connsiteY2" fmla="*/ 22548 h 269985"/>
                <a:gd name="connsiteX3" fmla="*/ 10985 w 33252"/>
                <a:gd name="connsiteY3" fmla="*/ 22548 h 269985"/>
                <a:gd name="connsiteX4" fmla="*/ 10985 w 33252"/>
                <a:gd name="connsiteY4" fmla="*/ 0 h 269985"/>
                <a:gd name="connsiteX5" fmla="*/ 0 w 33252"/>
                <a:gd name="connsiteY5" fmla="*/ 0 h 269985"/>
                <a:gd name="connsiteX6" fmla="*/ 0 w 33252"/>
                <a:gd name="connsiteY6" fmla="*/ 269985 h 269985"/>
                <a:gd name="connsiteX7" fmla="*/ 33252 w 33252"/>
                <a:gd name="connsiteY7" fmla="*/ 269985 h 269985"/>
                <a:gd name="connsiteX8" fmla="*/ 33252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33252" y="0"/>
                  </a:moveTo>
                  <a:lnTo>
                    <a:pt x="22267" y="0"/>
                  </a:ln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 132">
              <a:extLst>
                <a:ext uri="{FF2B5EF4-FFF2-40B4-BE49-F238E27FC236}">
                  <a16:creationId xmlns:a16="http://schemas.microsoft.com/office/drawing/2014/main" id="{62707513-F436-32C0-FEA0-0B6AC946FB83}"/>
                </a:ext>
              </a:extLst>
            </p:cNvPr>
            <p:cNvSpPr/>
            <p:nvPr/>
          </p:nvSpPr>
          <p:spPr>
            <a:xfrm>
              <a:off x="1548895" y="1249776"/>
              <a:ext cx="32139" cy="48348"/>
            </a:xfrm>
            <a:custGeom>
              <a:avLst/>
              <a:gdLst>
                <a:gd name="connsiteX0" fmla="*/ 29987 w 32139"/>
                <a:gd name="connsiteY0" fmla="*/ 23953 h 48348"/>
                <a:gd name="connsiteX1" fmla="*/ 24568 w 32139"/>
                <a:gd name="connsiteY1" fmla="*/ 18334 h 48348"/>
                <a:gd name="connsiteX2" fmla="*/ 16775 w 32139"/>
                <a:gd name="connsiteY2" fmla="*/ 16264 h 48348"/>
                <a:gd name="connsiteX3" fmla="*/ 11802 w 32139"/>
                <a:gd name="connsiteY3" fmla="*/ 17151 h 48348"/>
                <a:gd name="connsiteX4" fmla="*/ 8090 w 32139"/>
                <a:gd name="connsiteY4" fmla="*/ 19443 h 48348"/>
                <a:gd name="connsiteX5" fmla="*/ 7794 w 32139"/>
                <a:gd name="connsiteY5" fmla="*/ 19443 h 48348"/>
                <a:gd name="connsiteX6" fmla="*/ 9352 w 32139"/>
                <a:gd name="connsiteY6" fmla="*/ 6136 h 48348"/>
                <a:gd name="connsiteX7" fmla="*/ 29690 w 32139"/>
                <a:gd name="connsiteY7" fmla="*/ 6136 h 48348"/>
                <a:gd name="connsiteX8" fmla="*/ 29690 w 32139"/>
                <a:gd name="connsiteY8" fmla="*/ 0 h 48348"/>
                <a:gd name="connsiteX9" fmla="*/ 3414 w 32139"/>
                <a:gd name="connsiteY9" fmla="*/ 0 h 48348"/>
                <a:gd name="connsiteX10" fmla="*/ 742 w 32139"/>
                <a:gd name="connsiteY10" fmla="*/ 24027 h 48348"/>
                <a:gd name="connsiteX11" fmla="*/ 7348 w 32139"/>
                <a:gd name="connsiteY11" fmla="*/ 24988 h 48348"/>
                <a:gd name="connsiteX12" fmla="*/ 10911 w 32139"/>
                <a:gd name="connsiteY12" fmla="*/ 23066 h 48348"/>
                <a:gd name="connsiteX13" fmla="*/ 15290 w 32139"/>
                <a:gd name="connsiteY13" fmla="*/ 22326 h 48348"/>
                <a:gd name="connsiteX14" fmla="*/ 20337 w 32139"/>
                <a:gd name="connsiteY14" fmla="*/ 23657 h 48348"/>
                <a:gd name="connsiteX15" fmla="*/ 23826 w 32139"/>
                <a:gd name="connsiteY15" fmla="*/ 27279 h 48348"/>
                <a:gd name="connsiteX16" fmla="*/ 25088 w 32139"/>
                <a:gd name="connsiteY16" fmla="*/ 32454 h 48348"/>
                <a:gd name="connsiteX17" fmla="*/ 23900 w 32139"/>
                <a:gd name="connsiteY17" fmla="*/ 37555 h 48348"/>
                <a:gd name="connsiteX18" fmla="*/ 20560 w 32139"/>
                <a:gd name="connsiteY18" fmla="*/ 41030 h 48348"/>
                <a:gd name="connsiteX19" fmla="*/ 15661 w 32139"/>
                <a:gd name="connsiteY19" fmla="*/ 42287 h 48348"/>
                <a:gd name="connsiteX20" fmla="*/ 9723 w 32139"/>
                <a:gd name="connsiteY20" fmla="*/ 40291 h 48348"/>
                <a:gd name="connsiteX21" fmla="*/ 6977 w 32139"/>
                <a:gd name="connsiteY21" fmla="*/ 35264 h 48348"/>
                <a:gd name="connsiteX22" fmla="*/ 0 w 32139"/>
                <a:gd name="connsiteY22" fmla="*/ 35264 h 48348"/>
                <a:gd name="connsiteX23" fmla="*/ 2227 w 32139"/>
                <a:gd name="connsiteY23" fmla="*/ 41991 h 48348"/>
                <a:gd name="connsiteX24" fmla="*/ 7794 w 32139"/>
                <a:gd name="connsiteY24" fmla="*/ 46649 h 48348"/>
                <a:gd name="connsiteX25" fmla="*/ 15661 w 32139"/>
                <a:gd name="connsiteY25" fmla="*/ 48349 h 48348"/>
                <a:gd name="connsiteX26" fmla="*/ 24197 w 32139"/>
                <a:gd name="connsiteY26" fmla="*/ 46279 h 48348"/>
                <a:gd name="connsiteX27" fmla="*/ 30061 w 32139"/>
                <a:gd name="connsiteY27" fmla="*/ 40587 h 48348"/>
                <a:gd name="connsiteX28" fmla="*/ 32139 w 32139"/>
                <a:gd name="connsiteY28" fmla="*/ 32307 h 48348"/>
                <a:gd name="connsiteX29" fmla="*/ 30209 w 32139"/>
                <a:gd name="connsiteY29" fmla="*/ 24101 h 48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2139" h="48348">
                  <a:moveTo>
                    <a:pt x="29987" y="23953"/>
                  </a:moveTo>
                  <a:cubicBezTo>
                    <a:pt x="28651" y="21587"/>
                    <a:pt x="26869" y="19665"/>
                    <a:pt x="24568" y="18334"/>
                  </a:cubicBezTo>
                  <a:cubicBezTo>
                    <a:pt x="22267" y="16930"/>
                    <a:pt x="19669" y="16264"/>
                    <a:pt x="16775" y="16264"/>
                  </a:cubicBezTo>
                  <a:cubicBezTo>
                    <a:pt x="14993" y="16264"/>
                    <a:pt x="13360" y="16560"/>
                    <a:pt x="11802" y="17151"/>
                  </a:cubicBezTo>
                  <a:cubicBezTo>
                    <a:pt x="10243" y="17743"/>
                    <a:pt x="8981" y="18482"/>
                    <a:pt x="8090" y="19443"/>
                  </a:cubicBezTo>
                  <a:lnTo>
                    <a:pt x="7794" y="19443"/>
                  </a:lnTo>
                  <a:lnTo>
                    <a:pt x="9352" y="6136"/>
                  </a:lnTo>
                  <a:lnTo>
                    <a:pt x="29690" y="6136"/>
                  </a:lnTo>
                  <a:lnTo>
                    <a:pt x="29690" y="0"/>
                  </a:lnTo>
                  <a:lnTo>
                    <a:pt x="3414" y="0"/>
                  </a:lnTo>
                  <a:lnTo>
                    <a:pt x="742" y="24027"/>
                  </a:lnTo>
                  <a:lnTo>
                    <a:pt x="7348" y="24988"/>
                  </a:lnTo>
                  <a:cubicBezTo>
                    <a:pt x="8239" y="24174"/>
                    <a:pt x="9426" y="23509"/>
                    <a:pt x="10911" y="23066"/>
                  </a:cubicBezTo>
                  <a:cubicBezTo>
                    <a:pt x="12395" y="22548"/>
                    <a:pt x="13806" y="22326"/>
                    <a:pt x="15290" y="22326"/>
                  </a:cubicBezTo>
                  <a:cubicBezTo>
                    <a:pt x="17220" y="22326"/>
                    <a:pt x="18853" y="22770"/>
                    <a:pt x="20337" y="23657"/>
                  </a:cubicBezTo>
                  <a:cubicBezTo>
                    <a:pt x="21822" y="24544"/>
                    <a:pt x="22935" y="25727"/>
                    <a:pt x="23826" y="27279"/>
                  </a:cubicBezTo>
                  <a:cubicBezTo>
                    <a:pt x="24642" y="28832"/>
                    <a:pt x="25088" y="30532"/>
                    <a:pt x="25088" y="32454"/>
                  </a:cubicBezTo>
                  <a:cubicBezTo>
                    <a:pt x="25088" y="34377"/>
                    <a:pt x="24717" y="36077"/>
                    <a:pt x="23900" y="37555"/>
                  </a:cubicBezTo>
                  <a:cubicBezTo>
                    <a:pt x="23084" y="39034"/>
                    <a:pt x="21970" y="40217"/>
                    <a:pt x="20560" y="41030"/>
                  </a:cubicBezTo>
                  <a:cubicBezTo>
                    <a:pt x="19150" y="41843"/>
                    <a:pt x="17517" y="42287"/>
                    <a:pt x="15661" y="42287"/>
                  </a:cubicBezTo>
                  <a:cubicBezTo>
                    <a:pt x="13360" y="42287"/>
                    <a:pt x="11356" y="41622"/>
                    <a:pt x="9723" y="40291"/>
                  </a:cubicBezTo>
                  <a:cubicBezTo>
                    <a:pt x="8090" y="38960"/>
                    <a:pt x="7126" y="37260"/>
                    <a:pt x="6977" y="35264"/>
                  </a:cubicBezTo>
                  <a:lnTo>
                    <a:pt x="0" y="35264"/>
                  </a:lnTo>
                  <a:cubicBezTo>
                    <a:pt x="74" y="37777"/>
                    <a:pt x="816" y="40069"/>
                    <a:pt x="2227" y="41991"/>
                  </a:cubicBezTo>
                  <a:cubicBezTo>
                    <a:pt x="3637" y="43987"/>
                    <a:pt x="5493" y="45540"/>
                    <a:pt x="7794" y="46649"/>
                  </a:cubicBezTo>
                  <a:cubicBezTo>
                    <a:pt x="10094" y="47758"/>
                    <a:pt x="12767" y="48349"/>
                    <a:pt x="15661" y="48349"/>
                  </a:cubicBezTo>
                  <a:cubicBezTo>
                    <a:pt x="18853" y="48349"/>
                    <a:pt x="21673" y="47684"/>
                    <a:pt x="24197" y="46279"/>
                  </a:cubicBezTo>
                  <a:cubicBezTo>
                    <a:pt x="26721" y="44874"/>
                    <a:pt x="28651" y="42952"/>
                    <a:pt x="30061" y="40587"/>
                  </a:cubicBezTo>
                  <a:cubicBezTo>
                    <a:pt x="31471" y="38147"/>
                    <a:pt x="32139" y="35412"/>
                    <a:pt x="32139" y="32307"/>
                  </a:cubicBezTo>
                  <a:cubicBezTo>
                    <a:pt x="32139" y="29202"/>
                    <a:pt x="31471" y="26466"/>
                    <a:pt x="30209" y="24101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 133">
              <a:extLst>
                <a:ext uri="{FF2B5EF4-FFF2-40B4-BE49-F238E27FC236}">
                  <a16:creationId xmlns:a16="http://schemas.microsoft.com/office/drawing/2014/main" id="{FE0DF1A6-D72C-A823-FD3A-10A2DD689F26}"/>
                </a:ext>
              </a:extLst>
            </p:cNvPr>
            <p:cNvSpPr/>
            <p:nvPr/>
          </p:nvSpPr>
          <p:spPr>
            <a:xfrm>
              <a:off x="1504583" y="1249702"/>
              <a:ext cx="35924" cy="47683"/>
            </a:xfrm>
            <a:custGeom>
              <a:avLst/>
              <a:gdLst>
                <a:gd name="connsiteX0" fmla="*/ 22713 w 35924"/>
                <a:gd name="connsiteY0" fmla="*/ 32233 h 47683"/>
                <a:gd name="connsiteX1" fmla="*/ 7571 w 35924"/>
                <a:gd name="connsiteY1" fmla="*/ 32233 h 47683"/>
                <a:gd name="connsiteX2" fmla="*/ 7571 w 35924"/>
                <a:gd name="connsiteY2" fmla="*/ 31863 h 47683"/>
                <a:gd name="connsiteX3" fmla="*/ 22341 w 35924"/>
                <a:gd name="connsiteY3" fmla="*/ 8576 h 47683"/>
                <a:gd name="connsiteX4" fmla="*/ 22713 w 35924"/>
                <a:gd name="connsiteY4" fmla="*/ 8576 h 47683"/>
                <a:gd name="connsiteX5" fmla="*/ 22713 w 35924"/>
                <a:gd name="connsiteY5" fmla="*/ 32233 h 47683"/>
                <a:gd name="connsiteX6" fmla="*/ 29541 w 35924"/>
                <a:gd name="connsiteY6" fmla="*/ 0 h 47683"/>
                <a:gd name="connsiteX7" fmla="*/ 20634 w 35924"/>
                <a:gd name="connsiteY7" fmla="*/ 0 h 47683"/>
                <a:gd name="connsiteX8" fmla="*/ 0 w 35924"/>
                <a:gd name="connsiteY8" fmla="*/ 32528 h 47683"/>
                <a:gd name="connsiteX9" fmla="*/ 0 w 35924"/>
                <a:gd name="connsiteY9" fmla="*/ 38369 h 47683"/>
                <a:gd name="connsiteX10" fmla="*/ 22713 w 35924"/>
                <a:gd name="connsiteY10" fmla="*/ 38369 h 47683"/>
                <a:gd name="connsiteX11" fmla="*/ 22713 w 35924"/>
                <a:gd name="connsiteY11" fmla="*/ 47684 h 47683"/>
                <a:gd name="connsiteX12" fmla="*/ 29615 w 35924"/>
                <a:gd name="connsiteY12" fmla="*/ 47684 h 47683"/>
                <a:gd name="connsiteX13" fmla="*/ 29615 w 35924"/>
                <a:gd name="connsiteY13" fmla="*/ 38369 h 47683"/>
                <a:gd name="connsiteX14" fmla="*/ 35924 w 35924"/>
                <a:gd name="connsiteY14" fmla="*/ 38369 h 47683"/>
                <a:gd name="connsiteX15" fmla="*/ 35924 w 35924"/>
                <a:gd name="connsiteY15" fmla="*/ 32307 h 47683"/>
                <a:gd name="connsiteX16" fmla="*/ 29615 w 35924"/>
                <a:gd name="connsiteY16" fmla="*/ 32307 h 47683"/>
                <a:gd name="connsiteX17" fmla="*/ 29615 w 35924"/>
                <a:gd name="connsiteY17" fmla="*/ 74 h 4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924" h="47683">
                  <a:moveTo>
                    <a:pt x="22713" y="32233"/>
                  </a:moveTo>
                  <a:lnTo>
                    <a:pt x="7571" y="32233"/>
                  </a:lnTo>
                  <a:lnTo>
                    <a:pt x="7571" y="31863"/>
                  </a:lnTo>
                  <a:lnTo>
                    <a:pt x="22341" y="8576"/>
                  </a:lnTo>
                  <a:lnTo>
                    <a:pt x="22713" y="8576"/>
                  </a:lnTo>
                  <a:lnTo>
                    <a:pt x="22713" y="32233"/>
                  </a:lnTo>
                  <a:close/>
                  <a:moveTo>
                    <a:pt x="29541" y="0"/>
                  </a:moveTo>
                  <a:lnTo>
                    <a:pt x="20634" y="0"/>
                  </a:lnTo>
                  <a:lnTo>
                    <a:pt x="0" y="32528"/>
                  </a:lnTo>
                  <a:lnTo>
                    <a:pt x="0" y="38369"/>
                  </a:lnTo>
                  <a:lnTo>
                    <a:pt x="22713" y="38369"/>
                  </a:lnTo>
                  <a:lnTo>
                    <a:pt x="22713" y="47684"/>
                  </a:lnTo>
                  <a:lnTo>
                    <a:pt x="29615" y="47684"/>
                  </a:lnTo>
                  <a:lnTo>
                    <a:pt x="29615" y="38369"/>
                  </a:lnTo>
                  <a:lnTo>
                    <a:pt x="35924" y="38369"/>
                  </a:lnTo>
                  <a:lnTo>
                    <a:pt x="35924" y="32307"/>
                  </a:lnTo>
                  <a:lnTo>
                    <a:pt x="29615" y="32307"/>
                  </a:lnTo>
                  <a:lnTo>
                    <a:pt x="29615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 134">
              <a:extLst>
                <a:ext uri="{FF2B5EF4-FFF2-40B4-BE49-F238E27FC236}">
                  <a16:creationId xmlns:a16="http://schemas.microsoft.com/office/drawing/2014/main" id="{D250DF2A-5818-BBFE-D889-B76213B90E87}"/>
                </a:ext>
              </a:extLst>
            </p:cNvPr>
            <p:cNvSpPr/>
            <p:nvPr/>
          </p:nvSpPr>
          <p:spPr>
            <a:xfrm>
              <a:off x="1274488" y="1248741"/>
              <a:ext cx="34440" cy="49531"/>
            </a:xfrm>
            <a:custGeom>
              <a:avLst/>
              <a:gdLst>
                <a:gd name="connsiteX0" fmla="*/ 25978 w 34440"/>
                <a:gd name="connsiteY0" fmla="*/ 39847 h 49531"/>
                <a:gd name="connsiteX1" fmla="*/ 22564 w 34440"/>
                <a:gd name="connsiteY1" fmla="*/ 42657 h 49531"/>
                <a:gd name="connsiteX2" fmla="*/ 17368 w 34440"/>
                <a:gd name="connsiteY2" fmla="*/ 43692 h 49531"/>
                <a:gd name="connsiteX3" fmla="*/ 12099 w 34440"/>
                <a:gd name="connsiteY3" fmla="*/ 42657 h 49531"/>
                <a:gd name="connsiteX4" fmla="*/ 8684 w 34440"/>
                <a:gd name="connsiteY4" fmla="*/ 39847 h 49531"/>
                <a:gd name="connsiteX5" fmla="*/ 7497 w 34440"/>
                <a:gd name="connsiteY5" fmla="*/ 35633 h 49531"/>
                <a:gd name="connsiteX6" fmla="*/ 8758 w 34440"/>
                <a:gd name="connsiteY6" fmla="*/ 31198 h 49531"/>
                <a:gd name="connsiteX7" fmla="*/ 12247 w 34440"/>
                <a:gd name="connsiteY7" fmla="*/ 28167 h 49531"/>
                <a:gd name="connsiteX8" fmla="*/ 17294 w 34440"/>
                <a:gd name="connsiteY8" fmla="*/ 27058 h 49531"/>
                <a:gd name="connsiteX9" fmla="*/ 22341 w 34440"/>
                <a:gd name="connsiteY9" fmla="*/ 28167 h 49531"/>
                <a:gd name="connsiteX10" fmla="*/ 25830 w 34440"/>
                <a:gd name="connsiteY10" fmla="*/ 31198 h 49531"/>
                <a:gd name="connsiteX11" fmla="*/ 27166 w 34440"/>
                <a:gd name="connsiteY11" fmla="*/ 35633 h 49531"/>
                <a:gd name="connsiteX12" fmla="*/ 25904 w 34440"/>
                <a:gd name="connsiteY12" fmla="*/ 39847 h 49531"/>
                <a:gd name="connsiteX13" fmla="*/ 8981 w 34440"/>
                <a:gd name="connsiteY13" fmla="*/ 13529 h 49531"/>
                <a:gd name="connsiteX14" fmla="*/ 10020 w 34440"/>
                <a:gd name="connsiteY14" fmla="*/ 9611 h 49531"/>
                <a:gd name="connsiteX15" fmla="*/ 12915 w 34440"/>
                <a:gd name="connsiteY15" fmla="*/ 7023 h 49531"/>
                <a:gd name="connsiteX16" fmla="*/ 17294 w 34440"/>
                <a:gd name="connsiteY16" fmla="*/ 6062 h 49531"/>
                <a:gd name="connsiteX17" fmla="*/ 21599 w 34440"/>
                <a:gd name="connsiteY17" fmla="*/ 7023 h 49531"/>
                <a:gd name="connsiteX18" fmla="*/ 24494 w 34440"/>
                <a:gd name="connsiteY18" fmla="*/ 9611 h 49531"/>
                <a:gd name="connsiteX19" fmla="*/ 25533 w 34440"/>
                <a:gd name="connsiteY19" fmla="*/ 13529 h 49531"/>
                <a:gd name="connsiteX20" fmla="*/ 24420 w 34440"/>
                <a:gd name="connsiteY20" fmla="*/ 17521 h 49531"/>
                <a:gd name="connsiteX21" fmla="*/ 21451 w 34440"/>
                <a:gd name="connsiteY21" fmla="*/ 20182 h 49531"/>
                <a:gd name="connsiteX22" fmla="*/ 17146 w 34440"/>
                <a:gd name="connsiteY22" fmla="*/ 21143 h 49531"/>
                <a:gd name="connsiteX23" fmla="*/ 12841 w 34440"/>
                <a:gd name="connsiteY23" fmla="*/ 20182 h 49531"/>
                <a:gd name="connsiteX24" fmla="*/ 9872 w 34440"/>
                <a:gd name="connsiteY24" fmla="*/ 17521 h 49531"/>
                <a:gd name="connsiteX25" fmla="*/ 8833 w 34440"/>
                <a:gd name="connsiteY25" fmla="*/ 13529 h 49531"/>
                <a:gd name="connsiteX26" fmla="*/ 29541 w 34440"/>
                <a:gd name="connsiteY26" fmla="*/ 26097 h 49531"/>
                <a:gd name="connsiteX27" fmla="*/ 24642 w 34440"/>
                <a:gd name="connsiteY27" fmla="*/ 23879 h 49531"/>
                <a:gd name="connsiteX28" fmla="*/ 24642 w 34440"/>
                <a:gd name="connsiteY28" fmla="*/ 23583 h 49531"/>
                <a:gd name="connsiteX29" fmla="*/ 30358 w 34440"/>
                <a:gd name="connsiteY29" fmla="*/ 19739 h 49531"/>
                <a:gd name="connsiteX30" fmla="*/ 32584 w 34440"/>
                <a:gd name="connsiteY30" fmla="*/ 12864 h 49531"/>
                <a:gd name="connsiteX31" fmla="*/ 30580 w 34440"/>
                <a:gd name="connsiteY31" fmla="*/ 6284 h 49531"/>
                <a:gd name="connsiteX32" fmla="*/ 25088 w 34440"/>
                <a:gd name="connsiteY32" fmla="*/ 1700 h 49531"/>
                <a:gd name="connsiteX33" fmla="*/ 17220 w 34440"/>
                <a:gd name="connsiteY33" fmla="*/ 0 h 49531"/>
                <a:gd name="connsiteX34" fmla="*/ 9278 w 34440"/>
                <a:gd name="connsiteY34" fmla="*/ 1700 h 49531"/>
                <a:gd name="connsiteX35" fmla="*/ 3785 w 34440"/>
                <a:gd name="connsiteY35" fmla="*/ 6284 h 49531"/>
                <a:gd name="connsiteX36" fmla="*/ 1781 w 34440"/>
                <a:gd name="connsiteY36" fmla="*/ 12864 h 49531"/>
                <a:gd name="connsiteX37" fmla="*/ 3934 w 34440"/>
                <a:gd name="connsiteY37" fmla="*/ 19739 h 49531"/>
                <a:gd name="connsiteX38" fmla="*/ 9723 w 34440"/>
                <a:gd name="connsiteY38" fmla="*/ 23583 h 49531"/>
                <a:gd name="connsiteX39" fmla="*/ 9723 w 34440"/>
                <a:gd name="connsiteY39" fmla="*/ 23879 h 49531"/>
                <a:gd name="connsiteX40" fmla="*/ 4750 w 34440"/>
                <a:gd name="connsiteY40" fmla="*/ 26097 h 49531"/>
                <a:gd name="connsiteX41" fmla="*/ 1262 w 34440"/>
                <a:gd name="connsiteY41" fmla="*/ 30384 h 49531"/>
                <a:gd name="connsiteX42" fmla="*/ 0 w 34440"/>
                <a:gd name="connsiteY42" fmla="*/ 36003 h 49531"/>
                <a:gd name="connsiteX43" fmla="*/ 2152 w 34440"/>
                <a:gd name="connsiteY43" fmla="*/ 42952 h 49531"/>
                <a:gd name="connsiteX44" fmla="*/ 8239 w 34440"/>
                <a:gd name="connsiteY44" fmla="*/ 47758 h 49531"/>
                <a:gd name="connsiteX45" fmla="*/ 17220 w 34440"/>
                <a:gd name="connsiteY45" fmla="*/ 49532 h 49531"/>
                <a:gd name="connsiteX46" fmla="*/ 26127 w 34440"/>
                <a:gd name="connsiteY46" fmla="*/ 47758 h 49531"/>
                <a:gd name="connsiteX47" fmla="*/ 32213 w 34440"/>
                <a:gd name="connsiteY47" fmla="*/ 42952 h 49531"/>
                <a:gd name="connsiteX48" fmla="*/ 34440 w 34440"/>
                <a:gd name="connsiteY48" fmla="*/ 36003 h 49531"/>
                <a:gd name="connsiteX49" fmla="*/ 33104 w 34440"/>
                <a:gd name="connsiteY49" fmla="*/ 30384 h 49531"/>
                <a:gd name="connsiteX50" fmla="*/ 29615 w 34440"/>
                <a:gd name="connsiteY50" fmla="*/ 26097 h 49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34440" h="49531">
                  <a:moveTo>
                    <a:pt x="25978" y="39847"/>
                  </a:moveTo>
                  <a:cubicBezTo>
                    <a:pt x="25162" y="41030"/>
                    <a:pt x="24049" y="41991"/>
                    <a:pt x="22564" y="42657"/>
                  </a:cubicBezTo>
                  <a:cubicBezTo>
                    <a:pt x="21080" y="43322"/>
                    <a:pt x="19373" y="43692"/>
                    <a:pt x="17368" y="43692"/>
                  </a:cubicBezTo>
                  <a:cubicBezTo>
                    <a:pt x="15364" y="43692"/>
                    <a:pt x="13583" y="43396"/>
                    <a:pt x="12099" y="42657"/>
                  </a:cubicBezTo>
                  <a:cubicBezTo>
                    <a:pt x="10614" y="41991"/>
                    <a:pt x="9501" y="41030"/>
                    <a:pt x="8684" y="39847"/>
                  </a:cubicBezTo>
                  <a:cubicBezTo>
                    <a:pt x="7868" y="38664"/>
                    <a:pt x="7497" y="37260"/>
                    <a:pt x="7497" y="35633"/>
                  </a:cubicBezTo>
                  <a:cubicBezTo>
                    <a:pt x="7497" y="33933"/>
                    <a:pt x="7942" y="32454"/>
                    <a:pt x="8758" y="31198"/>
                  </a:cubicBezTo>
                  <a:cubicBezTo>
                    <a:pt x="9575" y="29941"/>
                    <a:pt x="10762" y="28906"/>
                    <a:pt x="12247" y="28167"/>
                  </a:cubicBezTo>
                  <a:cubicBezTo>
                    <a:pt x="13731" y="27427"/>
                    <a:pt x="15439" y="27058"/>
                    <a:pt x="17294" y="27058"/>
                  </a:cubicBezTo>
                  <a:cubicBezTo>
                    <a:pt x="19150" y="27058"/>
                    <a:pt x="20857" y="27427"/>
                    <a:pt x="22341" y="28167"/>
                  </a:cubicBezTo>
                  <a:cubicBezTo>
                    <a:pt x="23826" y="28906"/>
                    <a:pt x="24939" y="29941"/>
                    <a:pt x="25830" y="31198"/>
                  </a:cubicBezTo>
                  <a:cubicBezTo>
                    <a:pt x="26721" y="32454"/>
                    <a:pt x="27092" y="33933"/>
                    <a:pt x="27166" y="35633"/>
                  </a:cubicBezTo>
                  <a:cubicBezTo>
                    <a:pt x="27166" y="37260"/>
                    <a:pt x="26721" y="38664"/>
                    <a:pt x="25904" y="39847"/>
                  </a:cubicBezTo>
                  <a:moveTo>
                    <a:pt x="8981" y="13529"/>
                  </a:moveTo>
                  <a:cubicBezTo>
                    <a:pt x="8981" y="12050"/>
                    <a:pt x="9278" y="10720"/>
                    <a:pt x="10020" y="9611"/>
                  </a:cubicBezTo>
                  <a:cubicBezTo>
                    <a:pt x="10688" y="8502"/>
                    <a:pt x="11653" y="7615"/>
                    <a:pt x="12915" y="7023"/>
                  </a:cubicBezTo>
                  <a:cubicBezTo>
                    <a:pt x="14177" y="6432"/>
                    <a:pt x="15661" y="6062"/>
                    <a:pt x="17294" y="6062"/>
                  </a:cubicBezTo>
                  <a:cubicBezTo>
                    <a:pt x="18927" y="6062"/>
                    <a:pt x="20412" y="6358"/>
                    <a:pt x="21599" y="7023"/>
                  </a:cubicBezTo>
                  <a:cubicBezTo>
                    <a:pt x="22861" y="7615"/>
                    <a:pt x="23826" y="8502"/>
                    <a:pt x="24494" y="9611"/>
                  </a:cubicBezTo>
                  <a:cubicBezTo>
                    <a:pt x="25162" y="10720"/>
                    <a:pt x="25533" y="12050"/>
                    <a:pt x="25533" y="13529"/>
                  </a:cubicBezTo>
                  <a:cubicBezTo>
                    <a:pt x="25533" y="15081"/>
                    <a:pt x="25162" y="16412"/>
                    <a:pt x="24420" y="17521"/>
                  </a:cubicBezTo>
                  <a:cubicBezTo>
                    <a:pt x="23678" y="18630"/>
                    <a:pt x="22713" y="19591"/>
                    <a:pt x="21451" y="20182"/>
                  </a:cubicBezTo>
                  <a:cubicBezTo>
                    <a:pt x="20189" y="20848"/>
                    <a:pt x="18779" y="21143"/>
                    <a:pt x="17146" y="21143"/>
                  </a:cubicBezTo>
                  <a:cubicBezTo>
                    <a:pt x="15513" y="21143"/>
                    <a:pt x="14028" y="20848"/>
                    <a:pt x="12841" y="20182"/>
                  </a:cubicBezTo>
                  <a:cubicBezTo>
                    <a:pt x="11579" y="19517"/>
                    <a:pt x="10614" y="18630"/>
                    <a:pt x="9872" y="17521"/>
                  </a:cubicBezTo>
                  <a:cubicBezTo>
                    <a:pt x="9130" y="16412"/>
                    <a:pt x="8833" y="15007"/>
                    <a:pt x="8833" y="13529"/>
                  </a:cubicBezTo>
                  <a:moveTo>
                    <a:pt x="29541" y="26097"/>
                  </a:moveTo>
                  <a:cubicBezTo>
                    <a:pt x="28057" y="24914"/>
                    <a:pt x="26424" y="24248"/>
                    <a:pt x="24642" y="23879"/>
                  </a:cubicBezTo>
                  <a:lnTo>
                    <a:pt x="24642" y="23583"/>
                  </a:lnTo>
                  <a:cubicBezTo>
                    <a:pt x="27018" y="22992"/>
                    <a:pt x="28873" y="21735"/>
                    <a:pt x="30358" y="19739"/>
                  </a:cubicBezTo>
                  <a:cubicBezTo>
                    <a:pt x="31842" y="17743"/>
                    <a:pt x="32584" y="15451"/>
                    <a:pt x="32584" y="12864"/>
                  </a:cubicBezTo>
                  <a:cubicBezTo>
                    <a:pt x="32584" y="10424"/>
                    <a:pt x="31916" y="8206"/>
                    <a:pt x="30580" y="6284"/>
                  </a:cubicBezTo>
                  <a:cubicBezTo>
                    <a:pt x="29244" y="4362"/>
                    <a:pt x="27389" y="2809"/>
                    <a:pt x="25088" y="1700"/>
                  </a:cubicBezTo>
                  <a:cubicBezTo>
                    <a:pt x="22787" y="591"/>
                    <a:pt x="20115" y="0"/>
                    <a:pt x="17220" y="0"/>
                  </a:cubicBezTo>
                  <a:cubicBezTo>
                    <a:pt x="14325" y="0"/>
                    <a:pt x="11579" y="517"/>
                    <a:pt x="9278" y="1700"/>
                  </a:cubicBezTo>
                  <a:cubicBezTo>
                    <a:pt x="6977" y="2809"/>
                    <a:pt x="5121" y="4362"/>
                    <a:pt x="3785" y="6284"/>
                  </a:cubicBezTo>
                  <a:cubicBezTo>
                    <a:pt x="2449" y="8206"/>
                    <a:pt x="1781" y="10424"/>
                    <a:pt x="1781" y="12864"/>
                  </a:cubicBezTo>
                  <a:cubicBezTo>
                    <a:pt x="1781" y="15451"/>
                    <a:pt x="2449" y="17743"/>
                    <a:pt x="3934" y="19739"/>
                  </a:cubicBezTo>
                  <a:cubicBezTo>
                    <a:pt x="5344" y="21735"/>
                    <a:pt x="7274" y="22992"/>
                    <a:pt x="9723" y="23583"/>
                  </a:cubicBezTo>
                  <a:lnTo>
                    <a:pt x="9723" y="23879"/>
                  </a:lnTo>
                  <a:cubicBezTo>
                    <a:pt x="7868" y="24174"/>
                    <a:pt x="6235" y="24914"/>
                    <a:pt x="4750" y="26097"/>
                  </a:cubicBezTo>
                  <a:cubicBezTo>
                    <a:pt x="3266" y="27279"/>
                    <a:pt x="2078" y="28684"/>
                    <a:pt x="1262" y="30384"/>
                  </a:cubicBezTo>
                  <a:cubicBezTo>
                    <a:pt x="371" y="32085"/>
                    <a:pt x="0" y="34007"/>
                    <a:pt x="0" y="36003"/>
                  </a:cubicBezTo>
                  <a:cubicBezTo>
                    <a:pt x="0" y="38590"/>
                    <a:pt x="742" y="40956"/>
                    <a:pt x="2152" y="42952"/>
                  </a:cubicBezTo>
                  <a:cubicBezTo>
                    <a:pt x="3637" y="45022"/>
                    <a:pt x="5641" y="46575"/>
                    <a:pt x="8239" y="47758"/>
                  </a:cubicBezTo>
                  <a:cubicBezTo>
                    <a:pt x="10837" y="48940"/>
                    <a:pt x="13806" y="49532"/>
                    <a:pt x="17220" y="49532"/>
                  </a:cubicBezTo>
                  <a:cubicBezTo>
                    <a:pt x="20634" y="49532"/>
                    <a:pt x="23529" y="48940"/>
                    <a:pt x="26127" y="47758"/>
                  </a:cubicBezTo>
                  <a:cubicBezTo>
                    <a:pt x="28725" y="46575"/>
                    <a:pt x="30729" y="45022"/>
                    <a:pt x="32213" y="42952"/>
                  </a:cubicBezTo>
                  <a:cubicBezTo>
                    <a:pt x="33698" y="40882"/>
                    <a:pt x="34440" y="38590"/>
                    <a:pt x="34440" y="36003"/>
                  </a:cubicBezTo>
                  <a:cubicBezTo>
                    <a:pt x="34440" y="33933"/>
                    <a:pt x="33995" y="32085"/>
                    <a:pt x="33104" y="30384"/>
                  </a:cubicBezTo>
                  <a:cubicBezTo>
                    <a:pt x="32213" y="28684"/>
                    <a:pt x="31100" y="27206"/>
                    <a:pt x="29615" y="26097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 135">
              <a:extLst>
                <a:ext uri="{FF2B5EF4-FFF2-40B4-BE49-F238E27FC236}">
                  <a16:creationId xmlns:a16="http://schemas.microsoft.com/office/drawing/2014/main" id="{B47A0503-5A80-9883-AED8-D15177799EE3}"/>
                </a:ext>
              </a:extLst>
            </p:cNvPr>
            <p:cNvSpPr/>
            <p:nvPr/>
          </p:nvSpPr>
          <p:spPr>
            <a:xfrm>
              <a:off x="1240716" y="1249554"/>
              <a:ext cx="19149" cy="48127"/>
            </a:xfrm>
            <a:custGeom>
              <a:avLst/>
              <a:gdLst>
                <a:gd name="connsiteX0" fmla="*/ 0 w 19149"/>
                <a:gd name="connsiteY0" fmla="*/ 7836 h 48127"/>
                <a:gd name="connsiteX1" fmla="*/ 0 w 19149"/>
                <a:gd name="connsiteY1" fmla="*/ 14786 h 48127"/>
                <a:gd name="connsiteX2" fmla="*/ 11579 w 19149"/>
                <a:gd name="connsiteY2" fmla="*/ 7245 h 48127"/>
                <a:gd name="connsiteX3" fmla="*/ 11876 w 19149"/>
                <a:gd name="connsiteY3" fmla="*/ 7245 h 48127"/>
                <a:gd name="connsiteX4" fmla="*/ 11876 w 19149"/>
                <a:gd name="connsiteY4" fmla="*/ 48127 h 48127"/>
                <a:gd name="connsiteX5" fmla="*/ 19150 w 19149"/>
                <a:gd name="connsiteY5" fmla="*/ 48127 h 48127"/>
                <a:gd name="connsiteX6" fmla="*/ 19150 w 19149"/>
                <a:gd name="connsiteY6" fmla="*/ 0 h 48127"/>
                <a:gd name="connsiteX7" fmla="*/ 12099 w 19149"/>
                <a:gd name="connsiteY7" fmla="*/ 0 h 48127"/>
                <a:gd name="connsiteX8" fmla="*/ 0 w 19149"/>
                <a:gd name="connsiteY8" fmla="*/ 7836 h 48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149" h="48127">
                  <a:moveTo>
                    <a:pt x="0" y="7836"/>
                  </a:moveTo>
                  <a:lnTo>
                    <a:pt x="0" y="14786"/>
                  </a:lnTo>
                  <a:lnTo>
                    <a:pt x="11579" y="7245"/>
                  </a:lnTo>
                  <a:lnTo>
                    <a:pt x="11876" y="7245"/>
                  </a:lnTo>
                  <a:lnTo>
                    <a:pt x="11876" y="48127"/>
                  </a:lnTo>
                  <a:lnTo>
                    <a:pt x="19150" y="48127"/>
                  </a:lnTo>
                  <a:lnTo>
                    <a:pt x="19150" y="0"/>
                  </a:lnTo>
                  <a:lnTo>
                    <a:pt x="12099" y="0"/>
                  </a:lnTo>
                  <a:lnTo>
                    <a:pt x="0" y="783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1331108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Slid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bject 10">
            <a:extLst>
              <a:ext uri="{FF2B5EF4-FFF2-40B4-BE49-F238E27FC236}">
                <a16:creationId xmlns:a16="http://schemas.microsoft.com/office/drawing/2014/main" id="{FACA2668-CF7B-F660-71BD-26C8FADA4FDB}"/>
              </a:ext>
            </a:extLst>
          </p:cNvPr>
          <p:cNvSpPr txBox="1"/>
          <p:nvPr userDrawn="1"/>
        </p:nvSpPr>
        <p:spPr>
          <a:xfrm>
            <a:off x="17486870" y="9771081"/>
            <a:ext cx="1679575" cy="6927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50"/>
              </a:lnSpc>
            </a:pPr>
            <a:r>
              <a:rPr sz="2700" spc="-10">
                <a:solidFill>
                  <a:srgbClr val="FFFFFF"/>
                </a:solidFill>
                <a:latin typeface="Spectral-Light"/>
                <a:cs typeface="Spectral-Light"/>
              </a:rPr>
              <a:t>University</a:t>
            </a:r>
            <a:endParaRPr sz="2700">
              <a:latin typeface="Spectral-Light"/>
              <a:cs typeface="Spectral-Light"/>
            </a:endParaRPr>
          </a:p>
          <a:p>
            <a:pPr marL="12700">
              <a:lnSpc>
                <a:spcPts val="2875"/>
              </a:lnSpc>
            </a:pPr>
            <a:r>
              <a:rPr sz="2700" i="1" spc="-55">
                <a:solidFill>
                  <a:srgbClr val="FFFFFF"/>
                </a:solidFill>
                <a:latin typeface="Spectral"/>
                <a:cs typeface="Spectral"/>
              </a:rPr>
              <a:t>of</a:t>
            </a:r>
            <a:r>
              <a:rPr sz="2700" spc="-55">
                <a:solidFill>
                  <a:srgbClr val="FFFFFF"/>
                </a:solidFill>
                <a:latin typeface="Spectral-Light"/>
                <a:cs typeface="Spectral-Light"/>
              </a:rPr>
              <a:t>Galway.ie</a:t>
            </a:r>
            <a:endParaRPr sz="2700">
              <a:latin typeface="Spectral-Light"/>
              <a:cs typeface="Spectral-Light"/>
            </a:endParaRPr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13F97722-3FB0-2EA8-A78E-F69F471EA82E}"/>
              </a:ext>
            </a:extLst>
          </p:cNvPr>
          <p:cNvSpPr/>
          <p:nvPr userDrawn="1"/>
        </p:nvSpPr>
        <p:spPr>
          <a:xfrm>
            <a:off x="19831856" y="0"/>
            <a:ext cx="272415" cy="11308715"/>
          </a:xfrm>
          <a:custGeom>
            <a:avLst/>
            <a:gdLst/>
            <a:ahLst/>
            <a:cxnLst/>
            <a:rect l="l" t="t" r="r" b="b"/>
            <a:pathLst>
              <a:path w="272415" h="11308715">
                <a:moveTo>
                  <a:pt x="272243" y="0"/>
                </a:moveTo>
                <a:lnTo>
                  <a:pt x="0" y="0"/>
                </a:lnTo>
                <a:lnTo>
                  <a:pt x="0" y="11308556"/>
                </a:lnTo>
                <a:lnTo>
                  <a:pt x="272243" y="11308556"/>
                </a:lnTo>
                <a:lnTo>
                  <a:pt x="272243" y="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9088586-E7D9-0274-F6DA-7114463568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3413" y="4708585"/>
            <a:ext cx="18105995" cy="5598159"/>
          </a:xfrm>
          <a:prstGeom prst="rect">
            <a:avLst/>
          </a:prstGeom>
        </p:spPr>
        <p:txBody>
          <a:bodyPr/>
          <a:lstStyle>
            <a:lvl1pPr>
              <a:defRPr sz="3200" b="0" i="0">
                <a:latin typeface="Inter" panose="02000503000000020004" pitchFamily="2" charset="0"/>
                <a:ea typeface="Inter" panose="02000503000000020004" pitchFamily="2" charset="0"/>
              </a:defRPr>
            </a:lvl1pPr>
            <a:lvl2pPr>
              <a:defRPr sz="2800" b="0" i="0">
                <a:latin typeface="Inter" panose="02000503000000020004" pitchFamily="2" charset="0"/>
                <a:ea typeface="Inter" panose="02000503000000020004" pitchFamily="2" charset="0"/>
              </a:defRPr>
            </a:lvl2pPr>
            <a:lvl3pPr>
              <a:defRPr sz="2400" b="0" i="0">
                <a:latin typeface="Inter" panose="02000503000000020004" pitchFamily="2" charset="0"/>
                <a:ea typeface="Inter" panose="02000503000000020004" pitchFamily="2" charset="0"/>
              </a:defRPr>
            </a:lvl3pPr>
            <a:lvl4pPr>
              <a:defRPr sz="2000" b="0" i="0">
                <a:latin typeface="Inter" panose="02000503000000020004" pitchFamily="2" charset="0"/>
                <a:ea typeface="Inter" panose="02000503000000020004" pitchFamily="2" charset="0"/>
              </a:defRPr>
            </a:lvl4pPr>
            <a:lvl5pPr>
              <a:defRPr sz="1800" b="0" i="0">
                <a:latin typeface="Inter" panose="02000503000000020004" pitchFamily="2" charset="0"/>
                <a:ea typeface="Inter" panose="02000503000000020004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3ECECC3-1AE5-10C3-4C6E-74D1D5D119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7721" y="2856619"/>
            <a:ext cx="15214129" cy="10156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6600"/>
            </a:lvl1pPr>
          </a:lstStyle>
          <a:p>
            <a:r>
              <a:rPr lang="en-GB"/>
              <a:t>Text only slide title maximum of 1 line</a:t>
            </a:r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7DBA8A6-4BC9-AAE6-D20E-F031EC3A7BAE}"/>
              </a:ext>
            </a:extLst>
          </p:cNvPr>
          <p:cNvGrpSpPr/>
          <p:nvPr userDrawn="1"/>
        </p:nvGrpSpPr>
        <p:grpSpPr>
          <a:xfrm>
            <a:off x="942530" y="948344"/>
            <a:ext cx="3788430" cy="932658"/>
            <a:chOff x="942530" y="948344"/>
            <a:chExt cx="3788430" cy="932658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700C01EA-5EF5-94EA-F7EA-D8A0E5E1EC87}"/>
                </a:ext>
              </a:extLst>
            </p:cNvPr>
            <p:cNvSpPr/>
            <p:nvPr/>
          </p:nvSpPr>
          <p:spPr>
            <a:xfrm>
              <a:off x="4469469" y="1185459"/>
              <a:ext cx="135459" cy="127969"/>
            </a:xfrm>
            <a:custGeom>
              <a:avLst/>
              <a:gdLst>
                <a:gd name="connsiteX0" fmla="*/ 135459 w 135459"/>
                <a:gd name="connsiteY0" fmla="*/ 3105 h 127969"/>
                <a:gd name="connsiteX1" fmla="*/ 135459 w 135459"/>
                <a:gd name="connsiteY1" fmla="*/ 0 h 127969"/>
                <a:gd name="connsiteX2" fmla="*/ 83873 w 135459"/>
                <a:gd name="connsiteY2" fmla="*/ 0 h 127969"/>
                <a:gd name="connsiteX3" fmla="*/ 83873 w 135459"/>
                <a:gd name="connsiteY3" fmla="*/ 3105 h 127969"/>
                <a:gd name="connsiteX4" fmla="*/ 99460 w 135459"/>
                <a:gd name="connsiteY4" fmla="*/ 10867 h 127969"/>
                <a:gd name="connsiteX5" fmla="*/ 99460 w 135459"/>
                <a:gd name="connsiteY5" fmla="*/ 56333 h 127969"/>
                <a:gd name="connsiteX6" fmla="*/ 89811 w 135459"/>
                <a:gd name="connsiteY6" fmla="*/ 59216 h 127969"/>
                <a:gd name="connsiteX7" fmla="*/ 49285 w 135459"/>
                <a:gd name="connsiteY7" fmla="*/ 83095 h 127969"/>
                <a:gd name="connsiteX8" fmla="*/ 36221 w 135459"/>
                <a:gd name="connsiteY8" fmla="*/ 97807 h 127969"/>
                <a:gd name="connsiteX9" fmla="*/ 36221 w 135459"/>
                <a:gd name="connsiteY9" fmla="*/ 10867 h 127969"/>
                <a:gd name="connsiteX10" fmla="*/ 51586 w 135459"/>
                <a:gd name="connsiteY10" fmla="*/ 3105 h 127969"/>
                <a:gd name="connsiteX11" fmla="*/ 51586 w 135459"/>
                <a:gd name="connsiteY11" fmla="*/ 0 h 127969"/>
                <a:gd name="connsiteX12" fmla="*/ 0 w 135459"/>
                <a:gd name="connsiteY12" fmla="*/ 0 h 127969"/>
                <a:gd name="connsiteX13" fmla="*/ 0 w 135459"/>
                <a:gd name="connsiteY13" fmla="*/ 3105 h 127969"/>
                <a:gd name="connsiteX14" fmla="*/ 15735 w 135459"/>
                <a:gd name="connsiteY14" fmla="*/ 10867 h 127969"/>
                <a:gd name="connsiteX15" fmla="*/ 15735 w 135459"/>
                <a:gd name="connsiteY15" fmla="*/ 117102 h 127969"/>
                <a:gd name="connsiteX16" fmla="*/ 0 w 135459"/>
                <a:gd name="connsiteY16" fmla="*/ 124865 h 127969"/>
                <a:gd name="connsiteX17" fmla="*/ 0 w 135459"/>
                <a:gd name="connsiteY17" fmla="*/ 127970 h 127969"/>
                <a:gd name="connsiteX18" fmla="*/ 51586 w 135459"/>
                <a:gd name="connsiteY18" fmla="*/ 127970 h 127969"/>
                <a:gd name="connsiteX19" fmla="*/ 51586 w 135459"/>
                <a:gd name="connsiteY19" fmla="*/ 124865 h 127969"/>
                <a:gd name="connsiteX20" fmla="*/ 36221 w 135459"/>
                <a:gd name="connsiteY20" fmla="*/ 117102 h 127969"/>
                <a:gd name="connsiteX21" fmla="*/ 36221 w 135459"/>
                <a:gd name="connsiteY21" fmla="*/ 115771 h 127969"/>
                <a:gd name="connsiteX22" fmla="*/ 93226 w 135459"/>
                <a:gd name="connsiteY22" fmla="*/ 67644 h 127969"/>
                <a:gd name="connsiteX23" fmla="*/ 99460 w 135459"/>
                <a:gd name="connsiteY23" fmla="*/ 65870 h 127969"/>
                <a:gd name="connsiteX24" fmla="*/ 99460 w 135459"/>
                <a:gd name="connsiteY24" fmla="*/ 117102 h 127969"/>
                <a:gd name="connsiteX25" fmla="*/ 83873 w 135459"/>
                <a:gd name="connsiteY25" fmla="*/ 124865 h 127969"/>
                <a:gd name="connsiteX26" fmla="*/ 83873 w 135459"/>
                <a:gd name="connsiteY26" fmla="*/ 127970 h 127969"/>
                <a:gd name="connsiteX27" fmla="*/ 135459 w 135459"/>
                <a:gd name="connsiteY27" fmla="*/ 127970 h 127969"/>
                <a:gd name="connsiteX28" fmla="*/ 135459 w 135459"/>
                <a:gd name="connsiteY28" fmla="*/ 124865 h 127969"/>
                <a:gd name="connsiteX29" fmla="*/ 119723 w 135459"/>
                <a:gd name="connsiteY29" fmla="*/ 117102 h 127969"/>
                <a:gd name="connsiteX30" fmla="*/ 119723 w 135459"/>
                <a:gd name="connsiteY30" fmla="*/ 62026 h 127969"/>
                <a:gd name="connsiteX31" fmla="*/ 131822 w 135459"/>
                <a:gd name="connsiteY31" fmla="*/ 61065 h 127969"/>
                <a:gd name="connsiteX32" fmla="*/ 128037 w 135459"/>
                <a:gd name="connsiteY32" fmla="*/ 52045 h 127969"/>
                <a:gd name="connsiteX33" fmla="*/ 119649 w 135459"/>
                <a:gd name="connsiteY33" fmla="*/ 52785 h 127969"/>
                <a:gd name="connsiteX34" fmla="*/ 119649 w 135459"/>
                <a:gd name="connsiteY34" fmla="*/ 10941 h 127969"/>
                <a:gd name="connsiteX35" fmla="*/ 135385 w 135459"/>
                <a:gd name="connsiteY35" fmla="*/ 3179 h 127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35459" h="127969">
                  <a:moveTo>
                    <a:pt x="135459" y="3105"/>
                  </a:moveTo>
                  <a:lnTo>
                    <a:pt x="135459" y="0"/>
                  </a:lnTo>
                  <a:lnTo>
                    <a:pt x="83873" y="0"/>
                  </a:lnTo>
                  <a:lnTo>
                    <a:pt x="83873" y="3105"/>
                  </a:lnTo>
                  <a:lnTo>
                    <a:pt x="99460" y="10867"/>
                  </a:lnTo>
                  <a:lnTo>
                    <a:pt x="99460" y="56333"/>
                  </a:lnTo>
                  <a:cubicBezTo>
                    <a:pt x="96120" y="57220"/>
                    <a:pt x="92854" y="58181"/>
                    <a:pt x="89811" y="59216"/>
                  </a:cubicBezTo>
                  <a:cubicBezTo>
                    <a:pt x="71997" y="65205"/>
                    <a:pt x="58860" y="74150"/>
                    <a:pt x="49285" y="83095"/>
                  </a:cubicBezTo>
                  <a:cubicBezTo>
                    <a:pt x="43792" y="88196"/>
                    <a:pt x="39561" y="93297"/>
                    <a:pt x="36221" y="97807"/>
                  </a:cubicBezTo>
                  <a:lnTo>
                    <a:pt x="36221" y="10867"/>
                  </a:lnTo>
                  <a:lnTo>
                    <a:pt x="51586" y="3105"/>
                  </a:lnTo>
                  <a:lnTo>
                    <a:pt x="51586" y="0"/>
                  </a:lnTo>
                  <a:lnTo>
                    <a:pt x="0" y="0"/>
                  </a:lnTo>
                  <a:lnTo>
                    <a:pt x="0" y="3105"/>
                  </a:lnTo>
                  <a:lnTo>
                    <a:pt x="15735" y="10867"/>
                  </a:lnTo>
                  <a:lnTo>
                    <a:pt x="15735" y="117102"/>
                  </a:lnTo>
                  <a:lnTo>
                    <a:pt x="0" y="124865"/>
                  </a:lnTo>
                  <a:lnTo>
                    <a:pt x="0" y="127970"/>
                  </a:lnTo>
                  <a:lnTo>
                    <a:pt x="51586" y="127970"/>
                  </a:lnTo>
                  <a:lnTo>
                    <a:pt x="51586" y="124865"/>
                  </a:lnTo>
                  <a:lnTo>
                    <a:pt x="36221" y="117102"/>
                  </a:lnTo>
                  <a:lnTo>
                    <a:pt x="36221" y="115771"/>
                  </a:lnTo>
                  <a:cubicBezTo>
                    <a:pt x="39487" y="108157"/>
                    <a:pt x="53887" y="80582"/>
                    <a:pt x="93226" y="67644"/>
                  </a:cubicBezTo>
                  <a:cubicBezTo>
                    <a:pt x="95230" y="66979"/>
                    <a:pt x="97308" y="66461"/>
                    <a:pt x="99460" y="65870"/>
                  </a:cubicBezTo>
                  <a:lnTo>
                    <a:pt x="99460" y="117102"/>
                  </a:lnTo>
                  <a:lnTo>
                    <a:pt x="83873" y="124865"/>
                  </a:lnTo>
                  <a:lnTo>
                    <a:pt x="83873" y="127970"/>
                  </a:lnTo>
                  <a:lnTo>
                    <a:pt x="135459" y="127970"/>
                  </a:lnTo>
                  <a:lnTo>
                    <a:pt x="135459" y="124865"/>
                  </a:lnTo>
                  <a:lnTo>
                    <a:pt x="119723" y="117102"/>
                  </a:lnTo>
                  <a:lnTo>
                    <a:pt x="119723" y="62026"/>
                  </a:lnTo>
                  <a:cubicBezTo>
                    <a:pt x="123583" y="61582"/>
                    <a:pt x="127591" y="61212"/>
                    <a:pt x="131822" y="61065"/>
                  </a:cubicBezTo>
                  <a:lnTo>
                    <a:pt x="128037" y="52045"/>
                  </a:lnTo>
                  <a:cubicBezTo>
                    <a:pt x="125142" y="52267"/>
                    <a:pt x="122396" y="52489"/>
                    <a:pt x="119649" y="52785"/>
                  </a:cubicBezTo>
                  <a:lnTo>
                    <a:pt x="119649" y="10941"/>
                  </a:lnTo>
                  <a:lnTo>
                    <a:pt x="135385" y="3179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E1EBB106-BF41-6050-919D-57FACD53BB3E}"/>
                </a:ext>
              </a:extLst>
            </p:cNvPr>
            <p:cNvSpPr/>
            <p:nvPr/>
          </p:nvSpPr>
          <p:spPr>
            <a:xfrm>
              <a:off x="3867807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291E4005-514D-1495-720B-7F467E67A4F9}"/>
                </a:ext>
              </a:extLst>
            </p:cNvPr>
            <p:cNvSpPr/>
            <p:nvPr/>
          </p:nvSpPr>
          <p:spPr>
            <a:xfrm>
              <a:off x="4195953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D0D6AEDD-2385-B81C-057B-E9C5BB97D0A6}"/>
                </a:ext>
              </a:extLst>
            </p:cNvPr>
            <p:cNvSpPr/>
            <p:nvPr/>
          </p:nvSpPr>
          <p:spPr>
            <a:xfrm>
              <a:off x="3953017" y="1185459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2683869E-2A78-4CBC-1507-151F10581804}"/>
                </a:ext>
              </a:extLst>
            </p:cNvPr>
            <p:cNvSpPr/>
            <p:nvPr/>
          </p:nvSpPr>
          <p:spPr>
            <a:xfrm>
              <a:off x="4081276" y="1185459"/>
              <a:ext cx="99312" cy="128043"/>
            </a:xfrm>
            <a:custGeom>
              <a:avLst/>
              <a:gdLst>
                <a:gd name="connsiteX0" fmla="*/ 0 w 99312"/>
                <a:gd name="connsiteY0" fmla="*/ 128043 h 128043"/>
                <a:gd name="connsiteX1" fmla="*/ 0 w 99312"/>
                <a:gd name="connsiteY1" fmla="*/ 124938 h 128043"/>
                <a:gd name="connsiteX2" fmla="*/ 15735 w 99312"/>
                <a:gd name="connsiteY2" fmla="*/ 117176 h 128043"/>
                <a:gd name="connsiteX3" fmla="*/ 15735 w 99312"/>
                <a:gd name="connsiteY3" fmla="*/ 10867 h 128043"/>
                <a:gd name="connsiteX4" fmla="*/ 0 w 99312"/>
                <a:gd name="connsiteY4" fmla="*/ 3105 h 128043"/>
                <a:gd name="connsiteX5" fmla="*/ 0 w 99312"/>
                <a:gd name="connsiteY5" fmla="*/ 0 h 128043"/>
                <a:gd name="connsiteX6" fmla="*/ 53961 w 99312"/>
                <a:gd name="connsiteY6" fmla="*/ 0 h 128043"/>
                <a:gd name="connsiteX7" fmla="*/ 53961 w 99312"/>
                <a:gd name="connsiteY7" fmla="*/ 3105 h 128043"/>
                <a:gd name="connsiteX8" fmla="*/ 36221 w 99312"/>
                <a:gd name="connsiteY8" fmla="*/ 10867 h 128043"/>
                <a:gd name="connsiteX9" fmla="*/ 36221 w 99312"/>
                <a:gd name="connsiteY9" fmla="*/ 117398 h 128043"/>
                <a:gd name="connsiteX10" fmla="*/ 82389 w 99312"/>
                <a:gd name="connsiteY10" fmla="*/ 117398 h 128043"/>
                <a:gd name="connsiteX11" fmla="*/ 96194 w 99312"/>
                <a:gd name="connsiteY11" fmla="*/ 84056 h 128043"/>
                <a:gd name="connsiteX12" fmla="*/ 99312 w 99312"/>
                <a:gd name="connsiteY12" fmla="*/ 84056 h 128043"/>
                <a:gd name="connsiteX13" fmla="*/ 99312 w 99312"/>
                <a:gd name="connsiteY13" fmla="*/ 128043 h 128043"/>
                <a:gd name="connsiteX14" fmla="*/ 0 w 99312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2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4056"/>
                  </a:lnTo>
                  <a:lnTo>
                    <a:pt x="99312" y="84056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A2D9B988-06D6-0421-5246-C468F1F654E4}"/>
                </a:ext>
              </a:extLst>
            </p:cNvPr>
            <p:cNvSpPr/>
            <p:nvPr/>
          </p:nvSpPr>
          <p:spPr>
            <a:xfrm>
              <a:off x="4627715" y="1185459"/>
              <a:ext cx="103245" cy="128043"/>
            </a:xfrm>
            <a:custGeom>
              <a:avLst/>
              <a:gdLst>
                <a:gd name="connsiteX0" fmla="*/ 0 w 103245"/>
                <a:gd name="connsiteY0" fmla="*/ 0 h 128043"/>
                <a:gd name="connsiteX1" fmla="*/ 0 w 103245"/>
                <a:gd name="connsiteY1" fmla="*/ 3105 h 128043"/>
                <a:gd name="connsiteX2" fmla="*/ 15735 w 103245"/>
                <a:gd name="connsiteY2" fmla="*/ 10867 h 128043"/>
                <a:gd name="connsiteX3" fmla="*/ 15735 w 103245"/>
                <a:gd name="connsiteY3" fmla="*/ 117250 h 128043"/>
                <a:gd name="connsiteX4" fmla="*/ 0 w 103245"/>
                <a:gd name="connsiteY4" fmla="*/ 124938 h 128043"/>
                <a:gd name="connsiteX5" fmla="*/ 0 w 103245"/>
                <a:gd name="connsiteY5" fmla="*/ 128043 h 128043"/>
                <a:gd name="connsiteX6" fmla="*/ 103246 w 103245"/>
                <a:gd name="connsiteY6" fmla="*/ 128043 h 128043"/>
                <a:gd name="connsiteX7" fmla="*/ 103246 w 103245"/>
                <a:gd name="connsiteY7" fmla="*/ 91819 h 128043"/>
                <a:gd name="connsiteX8" fmla="*/ 100129 w 103245"/>
                <a:gd name="connsiteY8" fmla="*/ 91819 h 128043"/>
                <a:gd name="connsiteX9" fmla="*/ 87288 w 103245"/>
                <a:gd name="connsiteY9" fmla="*/ 117398 h 128043"/>
                <a:gd name="connsiteX10" fmla="*/ 36221 w 103245"/>
                <a:gd name="connsiteY10" fmla="*/ 117398 h 128043"/>
                <a:gd name="connsiteX11" fmla="*/ 36221 w 103245"/>
                <a:gd name="connsiteY11" fmla="*/ 67348 h 128043"/>
                <a:gd name="connsiteX12" fmla="*/ 68583 w 103245"/>
                <a:gd name="connsiteY12" fmla="*/ 67348 h 128043"/>
                <a:gd name="connsiteX13" fmla="*/ 78529 w 103245"/>
                <a:gd name="connsiteY13" fmla="*/ 83243 h 128043"/>
                <a:gd name="connsiteX14" fmla="*/ 81647 w 103245"/>
                <a:gd name="connsiteY14" fmla="*/ 83243 h 128043"/>
                <a:gd name="connsiteX15" fmla="*/ 81647 w 103245"/>
                <a:gd name="connsiteY15" fmla="*/ 40365 h 128043"/>
                <a:gd name="connsiteX16" fmla="*/ 78529 w 103245"/>
                <a:gd name="connsiteY16" fmla="*/ 40365 h 128043"/>
                <a:gd name="connsiteX17" fmla="*/ 68583 w 103245"/>
                <a:gd name="connsiteY17" fmla="*/ 56703 h 128043"/>
                <a:gd name="connsiteX18" fmla="*/ 36221 w 103245"/>
                <a:gd name="connsiteY18" fmla="*/ 56703 h 128043"/>
                <a:gd name="connsiteX19" fmla="*/ 36221 w 103245"/>
                <a:gd name="connsiteY19" fmla="*/ 10720 h 128043"/>
                <a:gd name="connsiteX20" fmla="*/ 82018 w 103245"/>
                <a:gd name="connsiteY20" fmla="*/ 10720 h 128043"/>
                <a:gd name="connsiteX21" fmla="*/ 94636 w 103245"/>
                <a:gd name="connsiteY21" fmla="*/ 33415 h 128043"/>
                <a:gd name="connsiteX22" fmla="*/ 97753 w 103245"/>
                <a:gd name="connsiteY22" fmla="*/ 33415 h 128043"/>
                <a:gd name="connsiteX23" fmla="*/ 97753 w 103245"/>
                <a:gd name="connsiteY23" fmla="*/ 0 h 128043"/>
                <a:gd name="connsiteX24" fmla="*/ 0 w 103245"/>
                <a:gd name="connsiteY24" fmla="*/ 0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0"/>
                  </a:moveTo>
                  <a:lnTo>
                    <a:pt x="0" y="3105"/>
                  </a:lnTo>
                  <a:lnTo>
                    <a:pt x="15735" y="10867"/>
                  </a:lnTo>
                  <a:lnTo>
                    <a:pt x="15735" y="117250"/>
                  </a:lnTo>
                  <a:lnTo>
                    <a:pt x="0" y="124938"/>
                  </a:lnTo>
                  <a:lnTo>
                    <a:pt x="0" y="128043"/>
                  </a:lnTo>
                  <a:lnTo>
                    <a:pt x="103246" y="128043"/>
                  </a:lnTo>
                  <a:lnTo>
                    <a:pt x="103246" y="91819"/>
                  </a:lnTo>
                  <a:lnTo>
                    <a:pt x="100129" y="91819"/>
                  </a:lnTo>
                  <a:lnTo>
                    <a:pt x="87288" y="117398"/>
                  </a:lnTo>
                  <a:lnTo>
                    <a:pt x="36221" y="117398"/>
                  </a:lnTo>
                  <a:lnTo>
                    <a:pt x="36221" y="67348"/>
                  </a:lnTo>
                  <a:lnTo>
                    <a:pt x="68583" y="67348"/>
                  </a:lnTo>
                  <a:lnTo>
                    <a:pt x="78529" y="83243"/>
                  </a:lnTo>
                  <a:lnTo>
                    <a:pt x="81647" y="83243"/>
                  </a:lnTo>
                  <a:lnTo>
                    <a:pt x="81647" y="40365"/>
                  </a:lnTo>
                  <a:lnTo>
                    <a:pt x="78529" y="40365"/>
                  </a:lnTo>
                  <a:lnTo>
                    <a:pt x="68583" y="56703"/>
                  </a:lnTo>
                  <a:lnTo>
                    <a:pt x="36221" y="56703"/>
                  </a:lnTo>
                  <a:lnTo>
                    <a:pt x="36221" y="10720"/>
                  </a:lnTo>
                  <a:lnTo>
                    <a:pt x="82018" y="10720"/>
                  </a:lnTo>
                  <a:lnTo>
                    <a:pt x="94636" y="33415"/>
                  </a:lnTo>
                  <a:lnTo>
                    <a:pt x="97753" y="33415"/>
                  </a:lnTo>
                  <a:lnTo>
                    <a:pt x="9775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55EDFBF9-C50D-6842-A7C1-E10C0422BA3E}"/>
                </a:ext>
              </a:extLst>
            </p:cNvPr>
            <p:cNvSpPr/>
            <p:nvPr/>
          </p:nvSpPr>
          <p:spPr>
            <a:xfrm>
              <a:off x="4265946" y="1184498"/>
              <a:ext cx="188381" cy="130039"/>
            </a:xfrm>
            <a:custGeom>
              <a:avLst/>
              <a:gdLst>
                <a:gd name="connsiteX0" fmla="*/ 137315 w 188381"/>
                <a:gd name="connsiteY0" fmla="*/ 0 h 130039"/>
                <a:gd name="connsiteX1" fmla="*/ 173536 w 188381"/>
                <a:gd name="connsiteY1" fmla="*/ 118729 h 130039"/>
                <a:gd name="connsiteX2" fmla="*/ 188381 w 188381"/>
                <a:gd name="connsiteY2" fmla="*/ 125900 h 130039"/>
                <a:gd name="connsiteX3" fmla="*/ 188381 w 188381"/>
                <a:gd name="connsiteY3" fmla="*/ 129005 h 130039"/>
                <a:gd name="connsiteX4" fmla="*/ 135979 w 188381"/>
                <a:gd name="connsiteY4" fmla="*/ 129005 h 130039"/>
                <a:gd name="connsiteX5" fmla="*/ 135979 w 188381"/>
                <a:gd name="connsiteY5" fmla="*/ 125900 h 130039"/>
                <a:gd name="connsiteX6" fmla="*/ 152531 w 188381"/>
                <a:gd name="connsiteY6" fmla="*/ 118729 h 130039"/>
                <a:gd name="connsiteX7" fmla="*/ 128779 w 188381"/>
                <a:gd name="connsiteY7" fmla="*/ 36890 h 130039"/>
                <a:gd name="connsiteX8" fmla="*/ 127591 w 188381"/>
                <a:gd name="connsiteY8" fmla="*/ 36890 h 130039"/>
                <a:gd name="connsiteX9" fmla="*/ 93894 w 188381"/>
                <a:gd name="connsiteY9" fmla="*/ 130040 h 130039"/>
                <a:gd name="connsiteX10" fmla="*/ 85729 w 188381"/>
                <a:gd name="connsiteY10" fmla="*/ 130040 h 130039"/>
                <a:gd name="connsiteX11" fmla="*/ 51437 w 188381"/>
                <a:gd name="connsiteY11" fmla="*/ 36890 h 130039"/>
                <a:gd name="connsiteX12" fmla="*/ 50250 w 188381"/>
                <a:gd name="connsiteY12" fmla="*/ 36890 h 130039"/>
                <a:gd name="connsiteX13" fmla="*/ 26721 w 188381"/>
                <a:gd name="connsiteY13" fmla="*/ 118581 h 130039"/>
                <a:gd name="connsiteX14" fmla="*/ 43273 w 188381"/>
                <a:gd name="connsiteY14" fmla="*/ 125900 h 130039"/>
                <a:gd name="connsiteX15" fmla="*/ 43273 w 188381"/>
                <a:gd name="connsiteY15" fmla="*/ 129005 h 130039"/>
                <a:gd name="connsiteX16" fmla="*/ 0 w 188381"/>
                <a:gd name="connsiteY16" fmla="*/ 129005 h 130039"/>
                <a:gd name="connsiteX17" fmla="*/ 0 w 188381"/>
                <a:gd name="connsiteY17" fmla="*/ 125900 h 130039"/>
                <a:gd name="connsiteX18" fmla="*/ 13064 w 188381"/>
                <a:gd name="connsiteY18" fmla="*/ 118950 h 130039"/>
                <a:gd name="connsiteX19" fmla="*/ 49656 w 188381"/>
                <a:gd name="connsiteY19" fmla="*/ 0 h 130039"/>
                <a:gd name="connsiteX20" fmla="*/ 57672 w 188381"/>
                <a:gd name="connsiteY20" fmla="*/ 0 h 130039"/>
                <a:gd name="connsiteX21" fmla="*/ 92706 w 188381"/>
                <a:gd name="connsiteY21" fmla="*/ 92928 h 130039"/>
                <a:gd name="connsiteX22" fmla="*/ 94116 w 188381"/>
                <a:gd name="connsiteY22" fmla="*/ 92928 h 130039"/>
                <a:gd name="connsiteX23" fmla="*/ 129521 w 188381"/>
                <a:gd name="connsiteY23" fmla="*/ 0 h 130039"/>
                <a:gd name="connsiteX24" fmla="*/ 137315 w 188381"/>
                <a:gd name="connsiteY24" fmla="*/ 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137315" y="0"/>
                  </a:moveTo>
                  <a:lnTo>
                    <a:pt x="173536" y="118729"/>
                  </a:lnTo>
                  <a:lnTo>
                    <a:pt x="188381" y="125900"/>
                  </a:lnTo>
                  <a:lnTo>
                    <a:pt x="188381" y="129005"/>
                  </a:lnTo>
                  <a:lnTo>
                    <a:pt x="135979" y="129005"/>
                  </a:lnTo>
                  <a:lnTo>
                    <a:pt x="135979" y="125900"/>
                  </a:lnTo>
                  <a:lnTo>
                    <a:pt x="152531" y="118729"/>
                  </a:lnTo>
                  <a:lnTo>
                    <a:pt x="128779" y="36890"/>
                  </a:lnTo>
                  <a:lnTo>
                    <a:pt x="127591" y="36890"/>
                  </a:lnTo>
                  <a:lnTo>
                    <a:pt x="93894" y="130040"/>
                  </a:lnTo>
                  <a:lnTo>
                    <a:pt x="85729" y="130040"/>
                  </a:lnTo>
                  <a:lnTo>
                    <a:pt x="51437" y="36890"/>
                  </a:lnTo>
                  <a:lnTo>
                    <a:pt x="50250" y="36890"/>
                  </a:lnTo>
                  <a:lnTo>
                    <a:pt x="26721" y="118581"/>
                  </a:lnTo>
                  <a:lnTo>
                    <a:pt x="43273" y="125900"/>
                  </a:lnTo>
                  <a:lnTo>
                    <a:pt x="43273" y="129005"/>
                  </a:lnTo>
                  <a:lnTo>
                    <a:pt x="0" y="129005"/>
                  </a:lnTo>
                  <a:lnTo>
                    <a:pt x="0" y="125900"/>
                  </a:lnTo>
                  <a:lnTo>
                    <a:pt x="13064" y="118950"/>
                  </a:lnTo>
                  <a:lnTo>
                    <a:pt x="49656" y="0"/>
                  </a:lnTo>
                  <a:lnTo>
                    <a:pt x="57672" y="0"/>
                  </a:lnTo>
                  <a:lnTo>
                    <a:pt x="92706" y="92928"/>
                  </a:lnTo>
                  <a:lnTo>
                    <a:pt x="94116" y="92928"/>
                  </a:lnTo>
                  <a:lnTo>
                    <a:pt x="129521" y="0"/>
                  </a:lnTo>
                  <a:lnTo>
                    <a:pt x="137315" y="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273EC3D0-94B2-B345-9E4C-1E746A36FE2D}"/>
                </a:ext>
              </a:extLst>
            </p:cNvPr>
            <p:cNvSpPr/>
            <p:nvPr/>
          </p:nvSpPr>
          <p:spPr>
            <a:xfrm>
              <a:off x="3710675" y="11845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21297D6C-108A-3BF8-29D3-B6B8D0CE2689}"/>
                </a:ext>
              </a:extLst>
            </p:cNvPr>
            <p:cNvSpPr/>
            <p:nvPr/>
          </p:nvSpPr>
          <p:spPr>
            <a:xfrm>
              <a:off x="3520883" y="1157070"/>
              <a:ext cx="175540" cy="186224"/>
            </a:xfrm>
            <a:custGeom>
              <a:avLst/>
              <a:gdLst>
                <a:gd name="connsiteX0" fmla="*/ 91519 w 175540"/>
                <a:gd name="connsiteY0" fmla="*/ 186225 h 186224"/>
                <a:gd name="connsiteX1" fmla="*/ 44386 w 175540"/>
                <a:gd name="connsiteY1" fmla="*/ 174692 h 186224"/>
                <a:gd name="connsiteX2" fmla="*/ 11802 w 175540"/>
                <a:gd name="connsiteY2" fmla="*/ 143347 h 186224"/>
                <a:gd name="connsiteX3" fmla="*/ 0 w 175540"/>
                <a:gd name="connsiteY3" fmla="*/ 98029 h 186224"/>
                <a:gd name="connsiteX4" fmla="*/ 7571 w 175540"/>
                <a:gd name="connsiteY4" fmla="*/ 59142 h 186224"/>
                <a:gd name="connsiteX5" fmla="*/ 28354 w 175540"/>
                <a:gd name="connsiteY5" fmla="*/ 28093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5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7 w 175540"/>
                <a:gd name="connsiteY17" fmla="*/ 48053 h 186224"/>
                <a:gd name="connsiteX18" fmla="*/ 20486 w 175540"/>
                <a:gd name="connsiteY18" fmla="*/ 85387 h 186224"/>
                <a:gd name="connsiteX19" fmla="*/ 30952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9" y="186225"/>
                  </a:moveTo>
                  <a:cubicBezTo>
                    <a:pt x="73927" y="186225"/>
                    <a:pt x="58192" y="182381"/>
                    <a:pt x="44386" y="174692"/>
                  </a:cubicBezTo>
                  <a:cubicBezTo>
                    <a:pt x="30580" y="167004"/>
                    <a:pt x="19669" y="156580"/>
                    <a:pt x="11802" y="143347"/>
                  </a:cubicBezTo>
                  <a:cubicBezTo>
                    <a:pt x="3934" y="130113"/>
                    <a:pt x="0" y="115032"/>
                    <a:pt x="0" y="98029"/>
                  </a:cubicBezTo>
                  <a:cubicBezTo>
                    <a:pt x="0" y="83982"/>
                    <a:pt x="2524" y="71045"/>
                    <a:pt x="7571" y="59142"/>
                  </a:cubicBezTo>
                  <a:cubicBezTo>
                    <a:pt x="12618" y="47314"/>
                    <a:pt x="19521" y="36964"/>
                    <a:pt x="28354" y="28093"/>
                  </a:cubicBezTo>
                  <a:cubicBezTo>
                    <a:pt x="37186" y="19221"/>
                    <a:pt x="47429" y="12346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5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70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7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2" y="132183"/>
                  </a:cubicBezTo>
                  <a:cubicBezTo>
                    <a:pt x="37929" y="145121"/>
                    <a:pt x="47207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5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3958D85A-722C-34E0-5161-C19B53C752A5}"/>
                </a:ext>
              </a:extLst>
            </p:cNvPr>
            <p:cNvSpPr/>
            <p:nvPr/>
          </p:nvSpPr>
          <p:spPr>
            <a:xfrm>
              <a:off x="2351852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21 w 99386"/>
                <a:gd name="connsiteY8" fmla="*/ 10867 h 128043"/>
                <a:gd name="connsiteX9" fmla="*/ 36221 w 99386"/>
                <a:gd name="connsiteY9" fmla="*/ 117398 h 128043"/>
                <a:gd name="connsiteX10" fmla="*/ 82389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14BA739C-0BED-5EDD-3735-03D5DDEA2B84}"/>
                </a:ext>
              </a:extLst>
            </p:cNvPr>
            <p:cNvSpPr/>
            <p:nvPr/>
          </p:nvSpPr>
          <p:spPr>
            <a:xfrm>
              <a:off x="2480037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CB89F3B6-7825-06BF-B9D7-B8E9D1CEBC0D}"/>
                </a:ext>
              </a:extLst>
            </p:cNvPr>
            <p:cNvSpPr/>
            <p:nvPr/>
          </p:nvSpPr>
          <p:spPr>
            <a:xfrm>
              <a:off x="2612453" y="1183019"/>
              <a:ext cx="83799" cy="132109"/>
            </a:xfrm>
            <a:custGeom>
              <a:avLst/>
              <a:gdLst>
                <a:gd name="connsiteX0" fmla="*/ 40675 w 83799"/>
                <a:gd name="connsiteY0" fmla="*/ 131814 h 132109"/>
                <a:gd name="connsiteX1" fmla="*/ 19744 w 83799"/>
                <a:gd name="connsiteY1" fmla="*/ 129522 h 132109"/>
                <a:gd name="connsiteX2" fmla="*/ 1930 w 83799"/>
                <a:gd name="connsiteY2" fmla="*/ 122721 h 132109"/>
                <a:gd name="connsiteX3" fmla="*/ 0 w 83799"/>
                <a:gd name="connsiteY3" fmla="*/ 90710 h 132109"/>
                <a:gd name="connsiteX4" fmla="*/ 3117 w 83799"/>
                <a:gd name="connsiteY4" fmla="*/ 90710 h 132109"/>
                <a:gd name="connsiteX5" fmla="*/ 13435 w 83799"/>
                <a:gd name="connsiteY5" fmla="*/ 111853 h 132109"/>
                <a:gd name="connsiteX6" fmla="*/ 26869 w 83799"/>
                <a:gd name="connsiteY6" fmla="*/ 119985 h 132109"/>
                <a:gd name="connsiteX7" fmla="*/ 40155 w 83799"/>
                <a:gd name="connsiteY7" fmla="*/ 122499 h 132109"/>
                <a:gd name="connsiteX8" fmla="*/ 57969 w 83799"/>
                <a:gd name="connsiteY8" fmla="*/ 116659 h 132109"/>
                <a:gd name="connsiteX9" fmla="*/ 64501 w 83799"/>
                <a:gd name="connsiteY9" fmla="*/ 100764 h 132109"/>
                <a:gd name="connsiteX10" fmla="*/ 60864 w 83799"/>
                <a:gd name="connsiteY10" fmla="*/ 88048 h 132109"/>
                <a:gd name="connsiteX11" fmla="*/ 50176 w 83799"/>
                <a:gd name="connsiteY11" fmla="*/ 79547 h 132109"/>
                <a:gd name="connsiteX12" fmla="*/ 32733 w 83799"/>
                <a:gd name="connsiteY12" fmla="*/ 70749 h 132109"/>
                <a:gd name="connsiteX13" fmla="*/ 11505 w 83799"/>
                <a:gd name="connsiteY13" fmla="*/ 56851 h 132109"/>
                <a:gd name="connsiteX14" fmla="*/ 4082 w 83799"/>
                <a:gd name="connsiteY14" fmla="*/ 36373 h 132109"/>
                <a:gd name="connsiteX15" fmla="*/ 7497 w 83799"/>
                <a:gd name="connsiteY15" fmla="*/ 22918 h 132109"/>
                <a:gd name="connsiteX16" fmla="*/ 16775 w 83799"/>
                <a:gd name="connsiteY16" fmla="*/ 11311 h 132109"/>
                <a:gd name="connsiteX17" fmla="*/ 29838 w 83799"/>
                <a:gd name="connsiteY17" fmla="*/ 3105 h 132109"/>
                <a:gd name="connsiteX18" fmla="*/ 44831 w 83799"/>
                <a:gd name="connsiteY18" fmla="*/ 0 h 132109"/>
                <a:gd name="connsiteX19" fmla="*/ 61977 w 83799"/>
                <a:gd name="connsiteY19" fmla="*/ 2144 h 132109"/>
                <a:gd name="connsiteX20" fmla="*/ 77787 w 83799"/>
                <a:gd name="connsiteY20" fmla="*/ 8354 h 132109"/>
                <a:gd name="connsiteX21" fmla="*/ 79717 w 83799"/>
                <a:gd name="connsiteY21" fmla="*/ 39404 h 132109"/>
                <a:gd name="connsiteX22" fmla="*/ 76599 w 83799"/>
                <a:gd name="connsiteY22" fmla="*/ 39404 h 132109"/>
                <a:gd name="connsiteX23" fmla="*/ 66431 w 83799"/>
                <a:gd name="connsiteY23" fmla="*/ 18630 h 132109"/>
                <a:gd name="connsiteX24" fmla="*/ 55149 w 83799"/>
                <a:gd name="connsiteY24" fmla="*/ 11681 h 132109"/>
                <a:gd name="connsiteX25" fmla="*/ 43644 w 83799"/>
                <a:gd name="connsiteY25" fmla="*/ 9537 h 132109"/>
                <a:gd name="connsiteX26" fmla="*/ 29690 w 83799"/>
                <a:gd name="connsiteY26" fmla="*/ 15155 h 132109"/>
                <a:gd name="connsiteX27" fmla="*/ 24123 w 83799"/>
                <a:gd name="connsiteY27" fmla="*/ 29349 h 132109"/>
                <a:gd name="connsiteX28" fmla="*/ 30061 w 83799"/>
                <a:gd name="connsiteY28" fmla="*/ 44283 h 132109"/>
                <a:gd name="connsiteX29" fmla="*/ 49285 w 83799"/>
                <a:gd name="connsiteY29" fmla="*/ 55964 h 132109"/>
                <a:gd name="connsiteX30" fmla="*/ 68657 w 83799"/>
                <a:gd name="connsiteY30" fmla="*/ 66757 h 132109"/>
                <a:gd name="connsiteX31" fmla="*/ 80088 w 83799"/>
                <a:gd name="connsiteY31" fmla="*/ 78290 h 132109"/>
                <a:gd name="connsiteX32" fmla="*/ 83799 w 83799"/>
                <a:gd name="connsiteY32" fmla="*/ 94628 h 132109"/>
                <a:gd name="connsiteX33" fmla="*/ 79939 w 83799"/>
                <a:gd name="connsiteY33" fmla="*/ 110744 h 132109"/>
                <a:gd name="connsiteX34" fmla="*/ 69622 w 83799"/>
                <a:gd name="connsiteY34" fmla="*/ 122499 h 132109"/>
                <a:gd name="connsiteX35" fmla="*/ 55668 w 83799"/>
                <a:gd name="connsiteY35" fmla="*/ 129670 h 132109"/>
                <a:gd name="connsiteX36" fmla="*/ 40749 w 83799"/>
                <a:gd name="connsiteY36" fmla="*/ 132110 h 132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799" h="132109">
                  <a:moveTo>
                    <a:pt x="40675" y="131814"/>
                  </a:moveTo>
                  <a:cubicBezTo>
                    <a:pt x="32510" y="131814"/>
                    <a:pt x="25533" y="131075"/>
                    <a:pt x="19744" y="129522"/>
                  </a:cubicBezTo>
                  <a:cubicBezTo>
                    <a:pt x="13954" y="127970"/>
                    <a:pt x="8016" y="125678"/>
                    <a:pt x="1930" y="122721"/>
                  </a:cubicBezTo>
                  <a:lnTo>
                    <a:pt x="0" y="90710"/>
                  </a:lnTo>
                  <a:lnTo>
                    <a:pt x="3117" y="90710"/>
                  </a:lnTo>
                  <a:lnTo>
                    <a:pt x="13435" y="111853"/>
                  </a:lnTo>
                  <a:cubicBezTo>
                    <a:pt x="17962" y="115624"/>
                    <a:pt x="22490" y="118359"/>
                    <a:pt x="26869" y="119985"/>
                  </a:cubicBezTo>
                  <a:cubicBezTo>
                    <a:pt x="31323" y="121686"/>
                    <a:pt x="35702" y="122499"/>
                    <a:pt x="40155" y="122499"/>
                  </a:cubicBezTo>
                  <a:cubicBezTo>
                    <a:pt x="47652" y="122499"/>
                    <a:pt x="53664" y="120577"/>
                    <a:pt x="57969" y="116659"/>
                  </a:cubicBezTo>
                  <a:cubicBezTo>
                    <a:pt x="62274" y="112740"/>
                    <a:pt x="64501" y="107491"/>
                    <a:pt x="64501" y="100764"/>
                  </a:cubicBezTo>
                  <a:cubicBezTo>
                    <a:pt x="64501" y="95441"/>
                    <a:pt x="63313" y="91227"/>
                    <a:pt x="60864" y="88048"/>
                  </a:cubicBezTo>
                  <a:cubicBezTo>
                    <a:pt x="58489" y="84869"/>
                    <a:pt x="54926" y="82060"/>
                    <a:pt x="50176" y="79547"/>
                  </a:cubicBezTo>
                  <a:cubicBezTo>
                    <a:pt x="45425" y="77033"/>
                    <a:pt x="39636" y="74076"/>
                    <a:pt x="32733" y="70749"/>
                  </a:cubicBezTo>
                  <a:cubicBezTo>
                    <a:pt x="23529" y="66314"/>
                    <a:pt x="16404" y="61730"/>
                    <a:pt x="11505" y="56851"/>
                  </a:cubicBezTo>
                  <a:cubicBezTo>
                    <a:pt x="6606" y="51971"/>
                    <a:pt x="4082" y="45170"/>
                    <a:pt x="4082" y="36373"/>
                  </a:cubicBezTo>
                  <a:cubicBezTo>
                    <a:pt x="4082" y="31715"/>
                    <a:pt x="5196" y="27206"/>
                    <a:pt x="7497" y="22918"/>
                  </a:cubicBezTo>
                  <a:cubicBezTo>
                    <a:pt x="9798" y="18556"/>
                    <a:pt x="12841" y="14712"/>
                    <a:pt x="16775" y="11311"/>
                  </a:cubicBezTo>
                  <a:cubicBezTo>
                    <a:pt x="20709" y="7910"/>
                    <a:pt x="25014" y="5175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9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431" y="18630"/>
                  </a:lnTo>
                  <a:cubicBezTo>
                    <a:pt x="62274" y="15377"/>
                    <a:pt x="58489" y="13085"/>
                    <a:pt x="55149" y="11681"/>
                  </a:cubicBezTo>
                  <a:cubicBezTo>
                    <a:pt x="51809" y="10276"/>
                    <a:pt x="47949" y="9537"/>
                    <a:pt x="43644" y="9537"/>
                  </a:cubicBezTo>
                  <a:cubicBezTo>
                    <a:pt x="38077" y="9537"/>
                    <a:pt x="33401" y="11385"/>
                    <a:pt x="29690" y="15155"/>
                  </a:cubicBezTo>
                  <a:cubicBezTo>
                    <a:pt x="25978" y="18926"/>
                    <a:pt x="24123" y="23657"/>
                    <a:pt x="24123" y="29349"/>
                  </a:cubicBezTo>
                  <a:cubicBezTo>
                    <a:pt x="24123" y="35707"/>
                    <a:pt x="26127" y="40660"/>
                    <a:pt x="30061" y="44283"/>
                  </a:cubicBezTo>
                  <a:cubicBezTo>
                    <a:pt x="33995" y="47905"/>
                    <a:pt x="40452" y="51750"/>
                    <a:pt x="49285" y="55964"/>
                  </a:cubicBezTo>
                  <a:cubicBezTo>
                    <a:pt x="57078" y="59734"/>
                    <a:pt x="63536" y="63282"/>
                    <a:pt x="68657" y="66757"/>
                  </a:cubicBezTo>
                  <a:cubicBezTo>
                    <a:pt x="73779" y="70158"/>
                    <a:pt x="77564" y="74002"/>
                    <a:pt x="80088" y="78290"/>
                  </a:cubicBezTo>
                  <a:cubicBezTo>
                    <a:pt x="82537" y="82578"/>
                    <a:pt x="83799" y="87974"/>
                    <a:pt x="83799" y="94628"/>
                  </a:cubicBezTo>
                  <a:cubicBezTo>
                    <a:pt x="83799" y="100690"/>
                    <a:pt x="82537" y="106087"/>
                    <a:pt x="79939" y="110744"/>
                  </a:cubicBezTo>
                  <a:cubicBezTo>
                    <a:pt x="77342" y="115402"/>
                    <a:pt x="73927" y="119320"/>
                    <a:pt x="69622" y="122499"/>
                  </a:cubicBezTo>
                  <a:cubicBezTo>
                    <a:pt x="65317" y="125678"/>
                    <a:pt x="60715" y="128043"/>
                    <a:pt x="55668" y="129670"/>
                  </a:cubicBezTo>
                  <a:cubicBezTo>
                    <a:pt x="50695" y="131296"/>
                    <a:pt x="45722" y="132110"/>
                    <a:pt x="40749" y="132110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B8D6F54D-FE3D-D497-3533-6E957A20842F}"/>
                </a:ext>
              </a:extLst>
            </p:cNvPr>
            <p:cNvSpPr/>
            <p:nvPr/>
          </p:nvSpPr>
          <p:spPr>
            <a:xfrm>
              <a:off x="2727649" y="1182871"/>
              <a:ext cx="111558" cy="131961"/>
            </a:xfrm>
            <a:custGeom>
              <a:avLst/>
              <a:gdLst>
                <a:gd name="connsiteX0" fmla="*/ 65243 w 111558"/>
                <a:gd name="connsiteY0" fmla="*/ 131962 h 131961"/>
                <a:gd name="connsiteX1" fmla="*/ 30580 w 111558"/>
                <a:gd name="connsiteY1" fmla="*/ 123830 h 131961"/>
                <a:gd name="connsiteX2" fmla="*/ 8016 w 111558"/>
                <a:gd name="connsiteY2" fmla="*/ 101503 h 131961"/>
                <a:gd name="connsiteX3" fmla="*/ 0 w 111558"/>
                <a:gd name="connsiteY3" fmla="*/ 69271 h 131961"/>
                <a:gd name="connsiteX4" fmla="*/ 5493 w 111558"/>
                <a:gd name="connsiteY4" fmla="*/ 42878 h 131961"/>
                <a:gd name="connsiteX5" fmla="*/ 20412 w 111558"/>
                <a:gd name="connsiteY5" fmla="*/ 20774 h 131961"/>
                <a:gd name="connsiteX6" fmla="*/ 42159 w 111558"/>
                <a:gd name="connsiteY6" fmla="*/ 5545 h 131961"/>
                <a:gd name="connsiteX7" fmla="*/ 68286 w 111558"/>
                <a:gd name="connsiteY7" fmla="*/ 0 h 131961"/>
                <a:gd name="connsiteX8" fmla="*/ 85061 w 111558"/>
                <a:gd name="connsiteY8" fmla="*/ 1257 h 131961"/>
                <a:gd name="connsiteX9" fmla="*/ 97234 w 111558"/>
                <a:gd name="connsiteY9" fmla="*/ 4584 h 131961"/>
                <a:gd name="connsiteX10" fmla="*/ 108070 w 111558"/>
                <a:gd name="connsiteY10" fmla="*/ 9315 h 131961"/>
                <a:gd name="connsiteX11" fmla="*/ 109258 w 111558"/>
                <a:gd name="connsiteY11" fmla="*/ 43839 h 131961"/>
                <a:gd name="connsiteX12" fmla="*/ 105769 w 111558"/>
                <a:gd name="connsiteY12" fmla="*/ 43839 h 131961"/>
                <a:gd name="connsiteX13" fmla="*/ 92335 w 111558"/>
                <a:gd name="connsiteY13" fmla="*/ 18630 h 131961"/>
                <a:gd name="connsiteX14" fmla="*/ 80385 w 111558"/>
                <a:gd name="connsiteY14" fmla="*/ 11829 h 131961"/>
                <a:gd name="connsiteX15" fmla="*/ 68435 w 111558"/>
                <a:gd name="connsiteY15" fmla="*/ 9685 h 131961"/>
                <a:gd name="connsiteX16" fmla="*/ 44238 w 111558"/>
                <a:gd name="connsiteY16" fmla="*/ 16634 h 131961"/>
                <a:gd name="connsiteX17" fmla="*/ 27389 w 111558"/>
                <a:gd name="connsiteY17" fmla="*/ 35929 h 131961"/>
                <a:gd name="connsiteX18" fmla="*/ 21228 w 111558"/>
                <a:gd name="connsiteY18" fmla="*/ 64391 h 131961"/>
                <a:gd name="connsiteX19" fmla="*/ 27166 w 111558"/>
                <a:gd name="connsiteY19" fmla="*/ 95367 h 131961"/>
                <a:gd name="connsiteX20" fmla="*/ 43273 w 111558"/>
                <a:gd name="connsiteY20" fmla="*/ 115032 h 131961"/>
                <a:gd name="connsiteX21" fmla="*/ 65688 w 111558"/>
                <a:gd name="connsiteY21" fmla="*/ 121834 h 131961"/>
                <a:gd name="connsiteX22" fmla="*/ 82760 w 111558"/>
                <a:gd name="connsiteY22" fmla="*/ 119098 h 131961"/>
                <a:gd name="connsiteX23" fmla="*/ 95155 w 111558"/>
                <a:gd name="connsiteY23" fmla="*/ 112666 h 131961"/>
                <a:gd name="connsiteX24" fmla="*/ 108219 w 111558"/>
                <a:gd name="connsiteY24" fmla="*/ 90932 h 131961"/>
                <a:gd name="connsiteX25" fmla="*/ 111559 w 111558"/>
                <a:gd name="connsiteY25" fmla="*/ 90932 h 131961"/>
                <a:gd name="connsiteX26" fmla="*/ 109258 w 111558"/>
                <a:gd name="connsiteY26" fmla="*/ 122203 h 131961"/>
                <a:gd name="connsiteX27" fmla="*/ 90925 w 111558"/>
                <a:gd name="connsiteY27" fmla="*/ 129152 h 131961"/>
                <a:gd name="connsiteX28" fmla="*/ 65614 w 111558"/>
                <a:gd name="connsiteY28" fmla="*/ 131888 h 131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11558" h="131961">
                  <a:moveTo>
                    <a:pt x="65243" y="131962"/>
                  </a:moveTo>
                  <a:cubicBezTo>
                    <a:pt x="51883" y="131962"/>
                    <a:pt x="40304" y="129226"/>
                    <a:pt x="30580" y="123830"/>
                  </a:cubicBezTo>
                  <a:cubicBezTo>
                    <a:pt x="20857" y="118359"/>
                    <a:pt x="13286" y="110966"/>
                    <a:pt x="8016" y="101503"/>
                  </a:cubicBezTo>
                  <a:cubicBezTo>
                    <a:pt x="2672" y="92040"/>
                    <a:pt x="0" y="81321"/>
                    <a:pt x="0" y="69271"/>
                  </a:cubicBezTo>
                  <a:cubicBezTo>
                    <a:pt x="0" y="59956"/>
                    <a:pt x="1781" y="51158"/>
                    <a:pt x="5493" y="42878"/>
                  </a:cubicBezTo>
                  <a:cubicBezTo>
                    <a:pt x="9130" y="34598"/>
                    <a:pt x="14103" y="27206"/>
                    <a:pt x="20412" y="20774"/>
                  </a:cubicBezTo>
                  <a:cubicBezTo>
                    <a:pt x="26721" y="14268"/>
                    <a:pt x="33921" y="9241"/>
                    <a:pt x="42159" y="5545"/>
                  </a:cubicBezTo>
                  <a:cubicBezTo>
                    <a:pt x="50324" y="1848"/>
                    <a:pt x="59008" y="0"/>
                    <a:pt x="68286" y="0"/>
                  </a:cubicBezTo>
                  <a:cubicBezTo>
                    <a:pt x="74892" y="0"/>
                    <a:pt x="80459" y="444"/>
                    <a:pt x="85061" y="1257"/>
                  </a:cubicBezTo>
                  <a:cubicBezTo>
                    <a:pt x="89589" y="2070"/>
                    <a:pt x="93671" y="3179"/>
                    <a:pt x="97234" y="4584"/>
                  </a:cubicBezTo>
                  <a:cubicBezTo>
                    <a:pt x="100796" y="5914"/>
                    <a:pt x="104434" y="7541"/>
                    <a:pt x="108070" y="9315"/>
                  </a:cubicBezTo>
                  <a:lnTo>
                    <a:pt x="109258" y="43839"/>
                  </a:lnTo>
                  <a:lnTo>
                    <a:pt x="105769" y="43839"/>
                  </a:lnTo>
                  <a:lnTo>
                    <a:pt x="92335" y="18630"/>
                  </a:lnTo>
                  <a:cubicBezTo>
                    <a:pt x="87881" y="15525"/>
                    <a:pt x="83948" y="13233"/>
                    <a:pt x="80385" y="11829"/>
                  </a:cubicBezTo>
                  <a:cubicBezTo>
                    <a:pt x="76822" y="10424"/>
                    <a:pt x="72814" y="9685"/>
                    <a:pt x="68435" y="9685"/>
                  </a:cubicBezTo>
                  <a:cubicBezTo>
                    <a:pt x="59454" y="9685"/>
                    <a:pt x="51437" y="12050"/>
                    <a:pt x="44238" y="16634"/>
                  </a:cubicBezTo>
                  <a:cubicBezTo>
                    <a:pt x="37038" y="21217"/>
                    <a:pt x="31471" y="27723"/>
                    <a:pt x="27389" y="35929"/>
                  </a:cubicBezTo>
                  <a:cubicBezTo>
                    <a:pt x="23306" y="44135"/>
                    <a:pt x="21228" y="53598"/>
                    <a:pt x="21228" y="64391"/>
                  </a:cubicBezTo>
                  <a:cubicBezTo>
                    <a:pt x="21228" y="76442"/>
                    <a:pt x="23232" y="86718"/>
                    <a:pt x="27166" y="95367"/>
                  </a:cubicBezTo>
                  <a:cubicBezTo>
                    <a:pt x="31100" y="103943"/>
                    <a:pt x="36518" y="110523"/>
                    <a:pt x="43273" y="115032"/>
                  </a:cubicBezTo>
                  <a:cubicBezTo>
                    <a:pt x="50027" y="119542"/>
                    <a:pt x="57524" y="121834"/>
                    <a:pt x="65688" y="121834"/>
                  </a:cubicBezTo>
                  <a:cubicBezTo>
                    <a:pt x="72443" y="121834"/>
                    <a:pt x="78158" y="120946"/>
                    <a:pt x="82760" y="119098"/>
                  </a:cubicBezTo>
                  <a:cubicBezTo>
                    <a:pt x="87362" y="117250"/>
                    <a:pt x="91518" y="115180"/>
                    <a:pt x="95155" y="112666"/>
                  </a:cubicBezTo>
                  <a:lnTo>
                    <a:pt x="108219" y="90932"/>
                  </a:lnTo>
                  <a:lnTo>
                    <a:pt x="111559" y="90932"/>
                  </a:lnTo>
                  <a:lnTo>
                    <a:pt x="109258" y="122203"/>
                  </a:lnTo>
                  <a:cubicBezTo>
                    <a:pt x="103543" y="125086"/>
                    <a:pt x="97456" y="127378"/>
                    <a:pt x="90925" y="129152"/>
                  </a:cubicBezTo>
                  <a:cubicBezTo>
                    <a:pt x="84393" y="130927"/>
                    <a:pt x="76006" y="131888"/>
                    <a:pt x="65614" y="131888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3EC01B1A-CE42-2F89-33B3-5F6BBD55328E}"/>
                </a:ext>
              </a:extLst>
            </p:cNvPr>
            <p:cNvSpPr/>
            <p:nvPr/>
          </p:nvSpPr>
          <p:spPr>
            <a:xfrm>
              <a:off x="2870086" y="1183019"/>
              <a:ext cx="131079" cy="131887"/>
            </a:xfrm>
            <a:custGeom>
              <a:avLst/>
              <a:gdLst>
                <a:gd name="connsiteX0" fmla="*/ 69325 w 131079"/>
                <a:gd name="connsiteY0" fmla="*/ 122129 h 131887"/>
                <a:gd name="connsiteX1" fmla="*/ 90182 w 131079"/>
                <a:gd name="connsiteY1" fmla="*/ 115919 h 131887"/>
                <a:gd name="connsiteX2" fmla="*/ 104211 w 131079"/>
                <a:gd name="connsiteY2" fmla="*/ 98472 h 131887"/>
                <a:gd name="connsiteX3" fmla="*/ 109258 w 131079"/>
                <a:gd name="connsiteY3" fmla="*/ 71858 h 131887"/>
                <a:gd name="connsiteX4" fmla="*/ 103023 w 131079"/>
                <a:gd name="connsiteY4" fmla="*/ 38960 h 131887"/>
                <a:gd name="connsiteX5" fmla="*/ 86100 w 131079"/>
                <a:gd name="connsiteY5" fmla="*/ 17151 h 131887"/>
                <a:gd name="connsiteX6" fmla="*/ 62348 w 131079"/>
                <a:gd name="connsiteY6" fmla="*/ 9389 h 131887"/>
                <a:gd name="connsiteX7" fmla="*/ 41343 w 131079"/>
                <a:gd name="connsiteY7" fmla="*/ 15525 h 131887"/>
                <a:gd name="connsiteX8" fmla="*/ 27017 w 131079"/>
                <a:gd name="connsiteY8" fmla="*/ 32898 h 131887"/>
                <a:gd name="connsiteX9" fmla="*/ 21822 w 131079"/>
                <a:gd name="connsiteY9" fmla="*/ 59512 h 131887"/>
                <a:gd name="connsiteX10" fmla="*/ 28131 w 131079"/>
                <a:gd name="connsiteY10" fmla="*/ 92484 h 131887"/>
                <a:gd name="connsiteX11" fmla="*/ 45277 w 131079"/>
                <a:gd name="connsiteY11" fmla="*/ 114441 h 131887"/>
                <a:gd name="connsiteX12" fmla="*/ 69325 w 131079"/>
                <a:gd name="connsiteY12" fmla="*/ 122203 h 131887"/>
                <a:gd name="connsiteX13" fmla="*/ 65466 w 131079"/>
                <a:gd name="connsiteY13" fmla="*/ 131888 h 131887"/>
                <a:gd name="connsiteX14" fmla="*/ 39487 w 131079"/>
                <a:gd name="connsiteY14" fmla="*/ 126935 h 131887"/>
                <a:gd name="connsiteX15" fmla="*/ 18630 w 131079"/>
                <a:gd name="connsiteY15" fmla="*/ 113184 h 131887"/>
                <a:gd name="connsiteX16" fmla="*/ 4899 w 131079"/>
                <a:gd name="connsiteY16" fmla="*/ 92336 h 131887"/>
                <a:gd name="connsiteX17" fmla="*/ 0 w 131079"/>
                <a:gd name="connsiteY17" fmla="*/ 65944 h 131887"/>
                <a:gd name="connsiteX18" fmla="*/ 4899 w 131079"/>
                <a:gd name="connsiteY18" fmla="*/ 39552 h 131887"/>
                <a:gd name="connsiteX19" fmla="*/ 18630 w 131079"/>
                <a:gd name="connsiteY19" fmla="*/ 18704 h 131887"/>
                <a:gd name="connsiteX20" fmla="*/ 39487 w 131079"/>
                <a:gd name="connsiteY20" fmla="*/ 4953 h 131887"/>
                <a:gd name="connsiteX21" fmla="*/ 65466 w 131079"/>
                <a:gd name="connsiteY21" fmla="*/ 0 h 131887"/>
                <a:gd name="connsiteX22" fmla="*/ 91444 w 131079"/>
                <a:gd name="connsiteY22" fmla="*/ 4953 h 131887"/>
                <a:gd name="connsiteX23" fmla="*/ 112301 w 131079"/>
                <a:gd name="connsiteY23" fmla="*/ 18704 h 131887"/>
                <a:gd name="connsiteX24" fmla="*/ 126107 w 131079"/>
                <a:gd name="connsiteY24" fmla="*/ 39552 h 131887"/>
                <a:gd name="connsiteX25" fmla="*/ 131080 w 131079"/>
                <a:gd name="connsiteY25" fmla="*/ 65944 h 131887"/>
                <a:gd name="connsiteX26" fmla="*/ 126107 w 131079"/>
                <a:gd name="connsiteY26" fmla="*/ 92336 h 131887"/>
                <a:gd name="connsiteX27" fmla="*/ 112301 w 131079"/>
                <a:gd name="connsiteY27" fmla="*/ 113184 h 131887"/>
                <a:gd name="connsiteX28" fmla="*/ 91444 w 131079"/>
                <a:gd name="connsiteY28" fmla="*/ 126935 h 131887"/>
                <a:gd name="connsiteX29" fmla="*/ 65466 w 131079"/>
                <a:gd name="connsiteY29" fmla="*/ 131888 h 131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31079" h="131887">
                  <a:moveTo>
                    <a:pt x="69325" y="122129"/>
                  </a:moveTo>
                  <a:cubicBezTo>
                    <a:pt x="77267" y="122129"/>
                    <a:pt x="84170" y="120059"/>
                    <a:pt x="90182" y="115919"/>
                  </a:cubicBezTo>
                  <a:cubicBezTo>
                    <a:pt x="96120" y="111779"/>
                    <a:pt x="100796" y="105939"/>
                    <a:pt x="104211" y="98472"/>
                  </a:cubicBezTo>
                  <a:cubicBezTo>
                    <a:pt x="107551" y="91005"/>
                    <a:pt x="109258" y="82134"/>
                    <a:pt x="109258" y="71858"/>
                  </a:cubicBezTo>
                  <a:cubicBezTo>
                    <a:pt x="109258" y="59290"/>
                    <a:pt x="107180" y="48349"/>
                    <a:pt x="103023" y="38960"/>
                  </a:cubicBezTo>
                  <a:cubicBezTo>
                    <a:pt x="98867" y="29571"/>
                    <a:pt x="93226" y="22326"/>
                    <a:pt x="86100" y="17151"/>
                  </a:cubicBezTo>
                  <a:cubicBezTo>
                    <a:pt x="78974" y="11976"/>
                    <a:pt x="71033" y="9389"/>
                    <a:pt x="62348" y="9389"/>
                  </a:cubicBezTo>
                  <a:cubicBezTo>
                    <a:pt x="54406" y="9389"/>
                    <a:pt x="47429" y="11459"/>
                    <a:pt x="41343" y="15525"/>
                  </a:cubicBezTo>
                  <a:cubicBezTo>
                    <a:pt x="35256" y="19591"/>
                    <a:pt x="30506" y="25357"/>
                    <a:pt x="27017" y="32898"/>
                  </a:cubicBezTo>
                  <a:cubicBezTo>
                    <a:pt x="23603" y="40439"/>
                    <a:pt x="21822" y="49236"/>
                    <a:pt x="21822" y="59512"/>
                  </a:cubicBezTo>
                  <a:cubicBezTo>
                    <a:pt x="21822" y="72080"/>
                    <a:pt x="23900" y="83021"/>
                    <a:pt x="28131" y="92484"/>
                  </a:cubicBezTo>
                  <a:cubicBezTo>
                    <a:pt x="32362" y="101947"/>
                    <a:pt x="38077" y="109266"/>
                    <a:pt x="45277" y="114441"/>
                  </a:cubicBezTo>
                  <a:cubicBezTo>
                    <a:pt x="52477" y="119616"/>
                    <a:pt x="60493" y="122203"/>
                    <a:pt x="69325" y="122203"/>
                  </a:cubicBezTo>
                  <a:moveTo>
                    <a:pt x="65466" y="131888"/>
                  </a:moveTo>
                  <a:cubicBezTo>
                    <a:pt x="56113" y="131888"/>
                    <a:pt x="47429" y="130261"/>
                    <a:pt x="39487" y="126935"/>
                  </a:cubicBezTo>
                  <a:cubicBezTo>
                    <a:pt x="31471" y="123608"/>
                    <a:pt x="24568" y="119024"/>
                    <a:pt x="18630" y="113184"/>
                  </a:cubicBezTo>
                  <a:cubicBezTo>
                    <a:pt x="12692" y="107270"/>
                    <a:pt x="8165" y="100320"/>
                    <a:pt x="4899" y="92336"/>
                  </a:cubicBezTo>
                  <a:cubicBezTo>
                    <a:pt x="1633" y="84352"/>
                    <a:pt x="0" y="75555"/>
                    <a:pt x="0" y="65944"/>
                  </a:cubicBezTo>
                  <a:cubicBezTo>
                    <a:pt x="0" y="56333"/>
                    <a:pt x="1633" y="47610"/>
                    <a:pt x="4899" y="39552"/>
                  </a:cubicBezTo>
                  <a:cubicBezTo>
                    <a:pt x="8165" y="31567"/>
                    <a:pt x="12692" y="24544"/>
                    <a:pt x="18630" y="18704"/>
                  </a:cubicBezTo>
                  <a:cubicBezTo>
                    <a:pt x="24568" y="12790"/>
                    <a:pt x="31471" y="8206"/>
                    <a:pt x="39487" y="4953"/>
                  </a:cubicBezTo>
                  <a:cubicBezTo>
                    <a:pt x="47503" y="1626"/>
                    <a:pt x="56113" y="0"/>
                    <a:pt x="65466" y="0"/>
                  </a:cubicBezTo>
                  <a:cubicBezTo>
                    <a:pt x="74818" y="0"/>
                    <a:pt x="83502" y="1626"/>
                    <a:pt x="91444" y="4953"/>
                  </a:cubicBezTo>
                  <a:cubicBezTo>
                    <a:pt x="99460" y="8280"/>
                    <a:pt x="106363" y="12864"/>
                    <a:pt x="112301" y="18704"/>
                  </a:cubicBezTo>
                  <a:cubicBezTo>
                    <a:pt x="118239" y="24618"/>
                    <a:pt x="122841" y="31567"/>
                    <a:pt x="126107" y="39552"/>
                  </a:cubicBezTo>
                  <a:cubicBezTo>
                    <a:pt x="129447" y="47536"/>
                    <a:pt x="131080" y="56407"/>
                    <a:pt x="131080" y="65944"/>
                  </a:cubicBezTo>
                  <a:cubicBezTo>
                    <a:pt x="131080" y="75481"/>
                    <a:pt x="129447" y="84352"/>
                    <a:pt x="126107" y="92336"/>
                  </a:cubicBezTo>
                  <a:cubicBezTo>
                    <a:pt x="122767" y="100320"/>
                    <a:pt x="118165" y="107344"/>
                    <a:pt x="112301" y="113184"/>
                  </a:cubicBezTo>
                  <a:cubicBezTo>
                    <a:pt x="106363" y="119098"/>
                    <a:pt x="99460" y="123682"/>
                    <a:pt x="91444" y="126935"/>
                  </a:cubicBezTo>
                  <a:cubicBezTo>
                    <a:pt x="83428" y="130261"/>
                    <a:pt x="74818" y="131888"/>
                    <a:pt x="65466" y="131888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ECF93901-050A-9B01-3AAA-D74BCDE3A014}"/>
                </a:ext>
              </a:extLst>
            </p:cNvPr>
            <p:cNvSpPr/>
            <p:nvPr/>
          </p:nvSpPr>
          <p:spPr>
            <a:xfrm>
              <a:off x="3023359" y="1184867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F84C4D51-2ADC-D3D5-9847-1201B4F8E781}"/>
                </a:ext>
              </a:extLst>
            </p:cNvPr>
            <p:cNvSpPr/>
            <p:nvPr/>
          </p:nvSpPr>
          <p:spPr>
            <a:xfrm>
              <a:off x="3105599" y="1184867"/>
              <a:ext cx="99311" cy="128043"/>
            </a:xfrm>
            <a:custGeom>
              <a:avLst/>
              <a:gdLst>
                <a:gd name="connsiteX0" fmla="*/ 0 w 99311"/>
                <a:gd name="connsiteY0" fmla="*/ 128043 h 128043"/>
                <a:gd name="connsiteX1" fmla="*/ 0 w 99311"/>
                <a:gd name="connsiteY1" fmla="*/ 124938 h 128043"/>
                <a:gd name="connsiteX2" fmla="*/ 15735 w 99311"/>
                <a:gd name="connsiteY2" fmla="*/ 117176 h 128043"/>
                <a:gd name="connsiteX3" fmla="*/ 15735 w 99311"/>
                <a:gd name="connsiteY3" fmla="*/ 10867 h 128043"/>
                <a:gd name="connsiteX4" fmla="*/ 0 w 99311"/>
                <a:gd name="connsiteY4" fmla="*/ 3105 h 128043"/>
                <a:gd name="connsiteX5" fmla="*/ 0 w 99311"/>
                <a:gd name="connsiteY5" fmla="*/ 0 h 128043"/>
                <a:gd name="connsiteX6" fmla="*/ 53961 w 99311"/>
                <a:gd name="connsiteY6" fmla="*/ 0 h 128043"/>
                <a:gd name="connsiteX7" fmla="*/ 53961 w 99311"/>
                <a:gd name="connsiteY7" fmla="*/ 3105 h 128043"/>
                <a:gd name="connsiteX8" fmla="*/ 36221 w 99311"/>
                <a:gd name="connsiteY8" fmla="*/ 10867 h 128043"/>
                <a:gd name="connsiteX9" fmla="*/ 36221 w 99311"/>
                <a:gd name="connsiteY9" fmla="*/ 117398 h 128043"/>
                <a:gd name="connsiteX10" fmla="*/ 82389 w 99311"/>
                <a:gd name="connsiteY10" fmla="*/ 117398 h 128043"/>
                <a:gd name="connsiteX11" fmla="*/ 96194 w 99311"/>
                <a:gd name="connsiteY11" fmla="*/ 83982 h 128043"/>
                <a:gd name="connsiteX12" fmla="*/ 99312 w 99311"/>
                <a:gd name="connsiteY12" fmla="*/ 83982 h 128043"/>
                <a:gd name="connsiteX13" fmla="*/ 99312 w 99311"/>
                <a:gd name="connsiteY13" fmla="*/ 128043 h 128043"/>
                <a:gd name="connsiteX14" fmla="*/ 0 w 99311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1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3982"/>
                  </a:lnTo>
                  <a:lnTo>
                    <a:pt x="99312" y="83982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B779180D-A1FB-0946-79AF-FCA23CB2B36B}"/>
                </a:ext>
              </a:extLst>
            </p:cNvPr>
            <p:cNvSpPr/>
            <p:nvPr/>
          </p:nvSpPr>
          <p:spPr>
            <a:xfrm>
              <a:off x="3255680" y="1197731"/>
              <a:ext cx="107699" cy="103277"/>
            </a:xfrm>
            <a:custGeom>
              <a:avLst/>
              <a:gdLst>
                <a:gd name="connsiteX0" fmla="*/ 0 w 107699"/>
                <a:gd name="connsiteY0" fmla="*/ 102464 h 103277"/>
                <a:gd name="connsiteX1" fmla="*/ 0 w 107699"/>
                <a:gd name="connsiteY1" fmla="*/ 99951 h 103277"/>
                <a:gd name="connsiteX2" fmla="*/ 12618 w 107699"/>
                <a:gd name="connsiteY2" fmla="*/ 93741 h 103277"/>
                <a:gd name="connsiteX3" fmla="*/ 12618 w 107699"/>
                <a:gd name="connsiteY3" fmla="*/ 9019 h 103277"/>
                <a:gd name="connsiteX4" fmla="*/ 148 w 107699"/>
                <a:gd name="connsiteY4" fmla="*/ 2514 h 103277"/>
                <a:gd name="connsiteX5" fmla="*/ 148 w 107699"/>
                <a:gd name="connsiteY5" fmla="*/ 0 h 103277"/>
                <a:gd name="connsiteX6" fmla="*/ 24642 w 107699"/>
                <a:gd name="connsiteY6" fmla="*/ 0 h 103277"/>
                <a:gd name="connsiteX7" fmla="*/ 84319 w 107699"/>
                <a:gd name="connsiteY7" fmla="*/ 73115 h 103277"/>
                <a:gd name="connsiteX8" fmla="*/ 84319 w 107699"/>
                <a:gd name="connsiteY8" fmla="*/ 8576 h 103277"/>
                <a:gd name="connsiteX9" fmla="*/ 68286 w 107699"/>
                <a:gd name="connsiteY9" fmla="*/ 2514 h 103277"/>
                <a:gd name="connsiteX10" fmla="*/ 68286 w 107699"/>
                <a:gd name="connsiteY10" fmla="*/ 0 h 103277"/>
                <a:gd name="connsiteX11" fmla="*/ 107699 w 107699"/>
                <a:gd name="connsiteY11" fmla="*/ 0 h 103277"/>
                <a:gd name="connsiteX12" fmla="*/ 107699 w 107699"/>
                <a:gd name="connsiteY12" fmla="*/ 2514 h 103277"/>
                <a:gd name="connsiteX13" fmla="*/ 95230 w 107699"/>
                <a:gd name="connsiteY13" fmla="*/ 8576 h 103277"/>
                <a:gd name="connsiteX14" fmla="*/ 95230 w 107699"/>
                <a:gd name="connsiteY14" fmla="*/ 103278 h 103277"/>
                <a:gd name="connsiteX15" fmla="*/ 88549 w 107699"/>
                <a:gd name="connsiteY15" fmla="*/ 103278 h 103277"/>
                <a:gd name="connsiteX16" fmla="*/ 23529 w 107699"/>
                <a:gd name="connsiteY16" fmla="*/ 23805 h 103277"/>
                <a:gd name="connsiteX17" fmla="*/ 23529 w 107699"/>
                <a:gd name="connsiteY17" fmla="*/ 93963 h 103277"/>
                <a:gd name="connsiteX18" fmla="*/ 39561 w 107699"/>
                <a:gd name="connsiteY18" fmla="*/ 99951 h 103277"/>
                <a:gd name="connsiteX19" fmla="*/ 39561 w 107699"/>
                <a:gd name="connsiteY19" fmla="*/ 102464 h 103277"/>
                <a:gd name="connsiteX20" fmla="*/ 0 w 107699"/>
                <a:gd name="connsiteY20" fmla="*/ 102464 h 10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7699" h="103277">
                  <a:moveTo>
                    <a:pt x="0" y="102464"/>
                  </a:moveTo>
                  <a:lnTo>
                    <a:pt x="0" y="99951"/>
                  </a:lnTo>
                  <a:lnTo>
                    <a:pt x="12618" y="93741"/>
                  </a:lnTo>
                  <a:lnTo>
                    <a:pt x="12618" y="9019"/>
                  </a:lnTo>
                  <a:lnTo>
                    <a:pt x="148" y="2514"/>
                  </a:lnTo>
                  <a:lnTo>
                    <a:pt x="148" y="0"/>
                  </a:lnTo>
                  <a:lnTo>
                    <a:pt x="24642" y="0"/>
                  </a:lnTo>
                  <a:lnTo>
                    <a:pt x="84319" y="73115"/>
                  </a:lnTo>
                  <a:lnTo>
                    <a:pt x="84319" y="8576"/>
                  </a:lnTo>
                  <a:lnTo>
                    <a:pt x="68286" y="2514"/>
                  </a:lnTo>
                  <a:lnTo>
                    <a:pt x="68286" y="0"/>
                  </a:lnTo>
                  <a:lnTo>
                    <a:pt x="107699" y="0"/>
                  </a:lnTo>
                  <a:lnTo>
                    <a:pt x="107699" y="2514"/>
                  </a:lnTo>
                  <a:lnTo>
                    <a:pt x="95230" y="8576"/>
                  </a:lnTo>
                  <a:lnTo>
                    <a:pt x="95230" y="103278"/>
                  </a:lnTo>
                  <a:lnTo>
                    <a:pt x="88549" y="103278"/>
                  </a:lnTo>
                  <a:lnTo>
                    <a:pt x="23529" y="23805"/>
                  </a:lnTo>
                  <a:lnTo>
                    <a:pt x="23529" y="93963"/>
                  </a:lnTo>
                  <a:lnTo>
                    <a:pt x="39561" y="99951"/>
                  </a:lnTo>
                  <a:lnTo>
                    <a:pt x="39561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D1A36DDE-6B89-29A7-1A2F-0021BFFCE4E0}"/>
                </a:ext>
              </a:extLst>
            </p:cNvPr>
            <p:cNvSpPr/>
            <p:nvPr/>
          </p:nvSpPr>
          <p:spPr>
            <a:xfrm>
              <a:off x="3368798" y="1196696"/>
              <a:ext cx="108144" cy="102833"/>
            </a:xfrm>
            <a:custGeom>
              <a:avLst/>
              <a:gdLst>
                <a:gd name="connsiteX0" fmla="*/ 30951 w 108144"/>
                <a:gd name="connsiteY0" fmla="*/ 69049 h 102833"/>
                <a:gd name="connsiteX1" fmla="*/ 30951 w 108144"/>
                <a:gd name="connsiteY1" fmla="*/ 69049 h 102833"/>
                <a:gd name="connsiteX2" fmla="*/ 50472 w 108144"/>
                <a:gd name="connsiteY2" fmla="*/ 21365 h 102833"/>
                <a:gd name="connsiteX3" fmla="*/ 62423 w 108144"/>
                <a:gd name="connsiteY3" fmla="*/ 50567 h 102833"/>
                <a:gd name="connsiteX4" fmla="*/ 31026 w 108144"/>
                <a:gd name="connsiteY4" fmla="*/ 69123 h 102833"/>
                <a:gd name="connsiteX5" fmla="*/ 97605 w 108144"/>
                <a:gd name="connsiteY5" fmla="*/ 94924 h 102833"/>
                <a:gd name="connsiteX6" fmla="*/ 80385 w 108144"/>
                <a:gd name="connsiteY6" fmla="*/ 53450 h 102833"/>
                <a:gd name="connsiteX7" fmla="*/ 80385 w 108144"/>
                <a:gd name="connsiteY7" fmla="*/ 53450 h 102833"/>
                <a:gd name="connsiteX8" fmla="*/ 95081 w 108144"/>
                <a:gd name="connsiteY8" fmla="*/ 51971 h 102833"/>
                <a:gd name="connsiteX9" fmla="*/ 92186 w 108144"/>
                <a:gd name="connsiteY9" fmla="*/ 44948 h 102833"/>
                <a:gd name="connsiteX10" fmla="*/ 77638 w 108144"/>
                <a:gd name="connsiteY10" fmla="*/ 46649 h 102833"/>
                <a:gd name="connsiteX11" fmla="*/ 77638 w 108144"/>
                <a:gd name="connsiteY11" fmla="*/ 46649 h 102833"/>
                <a:gd name="connsiteX12" fmla="*/ 58266 w 108144"/>
                <a:gd name="connsiteY12" fmla="*/ 0 h 102833"/>
                <a:gd name="connsiteX13" fmla="*/ 49730 w 108144"/>
                <a:gd name="connsiteY13" fmla="*/ 0 h 102833"/>
                <a:gd name="connsiteX14" fmla="*/ 9798 w 108144"/>
                <a:gd name="connsiteY14" fmla="*/ 95293 h 102833"/>
                <a:gd name="connsiteX15" fmla="*/ 0 w 108144"/>
                <a:gd name="connsiteY15" fmla="*/ 100394 h 102833"/>
                <a:gd name="connsiteX16" fmla="*/ 0 w 108144"/>
                <a:gd name="connsiteY16" fmla="*/ 102834 h 102833"/>
                <a:gd name="connsiteX17" fmla="*/ 33549 w 108144"/>
                <a:gd name="connsiteY17" fmla="*/ 102834 h 102833"/>
                <a:gd name="connsiteX18" fmla="*/ 33549 w 108144"/>
                <a:gd name="connsiteY18" fmla="*/ 100394 h 102833"/>
                <a:gd name="connsiteX19" fmla="*/ 20709 w 108144"/>
                <a:gd name="connsiteY19" fmla="*/ 95219 h 102833"/>
                <a:gd name="connsiteX20" fmla="*/ 65243 w 108144"/>
                <a:gd name="connsiteY20" fmla="*/ 56999 h 102833"/>
                <a:gd name="connsiteX21" fmla="*/ 65243 w 108144"/>
                <a:gd name="connsiteY21" fmla="*/ 56999 h 102833"/>
                <a:gd name="connsiteX22" fmla="*/ 80756 w 108144"/>
                <a:gd name="connsiteY22" fmla="*/ 94998 h 102833"/>
                <a:gd name="connsiteX23" fmla="*/ 67099 w 108144"/>
                <a:gd name="connsiteY23" fmla="*/ 100394 h 102833"/>
                <a:gd name="connsiteX24" fmla="*/ 67099 w 108144"/>
                <a:gd name="connsiteY24" fmla="*/ 102834 h 102833"/>
                <a:gd name="connsiteX25" fmla="*/ 108145 w 108144"/>
                <a:gd name="connsiteY25" fmla="*/ 102834 h 102833"/>
                <a:gd name="connsiteX26" fmla="*/ 108145 w 108144"/>
                <a:gd name="connsiteY26" fmla="*/ 100394 h 102833"/>
                <a:gd name="connsiteX27" fmla="*/ 97753 w 108144"/>
                <a:gd name="connsiteY27" fmla="*/ 94850 h 102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8144" h="102833">
                  <a:moveTo>
                    <a:pt x="30951" y="69049"/>
                  </a:moveTo>
                  <a:lnTo>
                    <a:pt x="30951" y="69049"/>
                  </a:lnTo>
                  <a:lnTo>
                    <a:pt x="50472" y="21365"/>
                  </a:lnTo>
                  <a:lnTo>
                    <a:pt x="62423" y="50567"/>
                  </a:lnTo>
                  <a:cubicBezTo>
                    <a:pt x="48617" y="55224"/>
                    <a:pt x="38448" y="62174"/>
                    <a:pt x="31026" y="69123"/>
                  </a:cubicBezTo>
                  <a:moveTo>
                    <a:pt x="97605" y="94924"/>
                  </a:moveTo>
                  <a:lnTo>
                    <a:pt x="80385" y="53450"/>
                  </a:lnTo>
                  <a:lnTo>
                    <a:pt x="80385" y="53450"/>
                  </a:lnTo>
                  <a:cubicBezTo>
                    <a:pt x="84913" y="52711"/>
                    <a:pt x="89811" y="52193"/>
                    <a:pt x="95081" y="51971"/>
                  </a:cubicBezTo>
                  <a:lnTo>
                    <a:pt x="92186" y="44948"/>
                  </a:lnTo>
                  <a:cubicBezTo>
                    <a:pt x="86991" y="45244"/>
                    <a:pt x="82166" y="45835"/>
                    <a:pt x="77638" y="46649"/>
                  </a:cubicBezTo>
                  <a:lnTo>
                    <a:pt x="77638" y="46649"/>
                  </a:lnTo>
                  <a:lnTo>
                    <a:pt x="58266" y="0"/>
                  </a:lnTo>
                  <a:lnTo>
                    <a:pt x="49730" y="0"/>
                  </a:lnTo>
                  <a:lnTo>
                    <a:pt x="9798" y="95293"/>
                  </a:lnTo>
                  <a:lnTo>
                    <a:pt x="0" y="100394"/>
                  </a:lnTo>
                  <a:lnTo>
                    <a:pt x="0" y="102834"/>
                  </a:lnTo>
                  <a:lnTo>
                    <a:pt x="33549" y="102834"/>
                  </a:lnTo>
                  <a:lnTo>
                    <a:pt x="33549" y="100394"/>
                  </a:lnTo>
                  <a:lnTo>
                    <a:pt x="20709" y="95219"/>
                  </a:lnTo>
                  <a:cubicBezTo>
                    <a:pt x="22490" y="90636"/>
                    <a:pt x="33252" y="67570"/>
                    <a:pt x="65243" y="56999"/>
                  </a:cubicBezTo>
                  <a:lnTo>
                    <a:pt x="65243" y="56999"/>
                  </a:lnTo>
                  <a:lnTo>
                    <a:pt x="80756" y="94998"/>
                  </a:lnTo>
                  <a:lnTo>
                    <a:pt x="67099" y="100394"/>
                  </a:lnTo>
                  <a:lnTo>
                    <a:pt x="67099" y="102834"/>
                  </a:lnTo>
                  <a:lnTo>
                    <a:pt x="108145" y="102834"/>
                  </a:lnTo>
                  <a:lnTo>
                    <a:pt x="108145" y="100394"/>
                  </a:lnTo>
                  <a:lnTo>
                    <a:pt x="97753" y="9485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61099936-A84A-B49F-B5D8-DC6A1C55181A}"/>
                </a:ext>
              </a:extLst>
            </p:cNvPr>
            <p:cNvSpPr/>
            <p:nvPr/>
          </p:nvSpPr>
          <p:spPr>
            <a:xfrm>
              <a:off x="2136899" y="1155074"/>
              <a:ext cx="179028" cy="186150"/>
            </a:xfrm>
            <a:custGeom>
              <a:avLst/>
              <a:gdLst>
                <a:gd name="connsiteX0" fmla="*/ 95155 w 179028"/>
                <a:gd name="connsiteY0" fmla="*/ 174544 h 186150"/>
                <a:gd name="connsiteX1" fmla="*/ 126998 w 179028"/>
                <a:gd name="connsiteY1" fmla="*/ 165525 h 186150"/>
                <a:gd name="connsiteX2" fmla="*/ 148448 w 179028"/>
                <a:gd name="connsiteY2" fmla="*/ 140094 h 186150"/>
                <a:gd name="connsiteX3" fmla="*/ 156168 w 179028"/>
                <a:gd name="connsiteY3" fmla="*/ 101503 h 186150"/>
                <a:gd name="connsiteX4" fmla="*/ 146518 w 179028"/>
                <a:gd name="connsiteY4" fmla="*/ 53894 h 186150"/>
                <a:gd name="connsiteX5" fmla="*/ 120689 w 179028"/>
                <a:gd name="connsiteY5" fmla="*/ 22400 h 186150"/>
                <a:gd name="connsiteX6" fmla="*/ 84690 w 179028"/>
                <a:gd name="connsiteY6" fmla="*/ 11163 h 186150"/>
                <a:gd name="connsiteX7" fmla="*/ 52551 w 179028"/>
                <a:gd name="connsiteY7" fmla="*/ 20035 h 186150"/>
                <a:gd name="connsiteX8" fmla="*/ 30729 w 179028"/>
                <a:gd name="connsiteY8" fmla="*/ 45392 h 186150"/>
                <a:gd name="connsiteX9" fmla="*/ 22861 w 179028"/>
                <a:gd name="connsiteY9" fmla="*/ 83982 h 186150"/>
                <a:gd name="connsiteX10" fmla="*/ 32510 w 179028"/>
                <a:gd name="connsiteY10" fmla="*/ 131740 h 186150"/>
                <a:gd name="connsiteX11" fmla="*/ 58489 w 179028"/>
                <a:gd name="connsiteY11" fmla="*/ 163381 h 186150"/>
                <a:gd name="connsiteX12" fmla="*/ 95155 w 179028"/>
                <a:gd name="connsiteY12" fmla="*/ 174618 h 186150"/>
                <a:gd name="connsiteX13" fmla="*/ 89366 w 179028"/>
                <a:gd name="connsiteY13" fmla="*/ 186151 h 186150"/>
                <a:gd name="connsiteX14" fmla="*/ 53738 w 179028"/>
                <a:gd name="connsiteY14" fmla="*/ 179202 h 186150"/>
                <a:gd name="connsiteX15" fmla="*/ 25459 w 179028"/>
                <a:gd name="connsiteY15" fmla="*/ 159759 h 186150"/>
                <a:gd name="connsiteX16" fmla="*/ 6754 w 179028"/>
                <a:gd name="connsiteY16" fmla="*/ 130335 h 186150"/>
                <a:gd name="connsiteX17" fmla="*/ 0 w 179028"/>
                <a:gd name="connsiteY17" fmla="*/ 93075 h 186150"/>
                <a:gd name="connsiteX18" fmla="*/ 6754 w 179028"/>
                <a:gd name="connsiteY18" fmla="*/ 55816 h 186150"/>
                <a:gd name="connsiteX19" fmla="*/ 25459 w 179028"/>
                <a:gd name="connsiteY19" fmla="*/ 26392 h 186150"/>
                <a:gd name="connsiteX20" fmla="*/ 53738 w 179028"/>
                <a:gd name="connsiteY20" fmla="*/ 6949 h 186150"/>
                <a:gd name="connsiteX21" fmla="*/ 89366 w 179028"/>
                <a:gd name="connsiteY21" fmla="*/ 0 h 186150"/>
                <a:gd name="connsiteX22" fmla="*/ 124994 w 179028"/>
                <a:gd name="connsiteY22" fmla="*/ 6949 h 186150"/>
                <a:gd name="connsiteX23" fmla="*/ 153421 w 179028"/>
                <a:gd name="connsiteY23" fmla="*/ 26392 h 186150"/>
                <a:gd name="connsiteX24" fmla="*/ 172274 w 179028"/>
                <a:gd name="connsiteY24" fmla="*/ 55816 h 186150"/>
                <a:gd name="connsiteX25" fmla="*/ 179029 w 179028"/>
                <a:gd name="connsiteY25" fmla="*/ 93075 h 186150"/>
                <a:gd name="connsiteX26" fmla="*/ 172274 w 179028"/>
                <a:gd name="connsiteY26" fmla="*/ 130335 h 186150"/>
                <a:gd name="connsiteX27" fmla="*/ 153421 w 179028"/>
                <a:gd name="connsiteY27" fmla="*/ 159759 h 186150"/>
                <a:gd name="connsiteX28" fmla="*/ 124994 w 179028"/>
                <a:gd name="connsiteY28" fmla="*/ 179202 h 186150"/>
                <a:gd name="connsiteX29" fmla="*/ 89366 w 179028"/>
                <a:gd name="connsiteY29" fmla="*/ 186151 h 18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9028" h="186150">
                  <a:moveTo>
                    <a:pt x="95155" y="174544"/>
                  </a:moveTo>
                  <a:cubicBezTo>
                    <a:pt x="107254" y="174544"/>
                    <a:pt x="117868" y="171513"/>
                    <a:pt x="126998" y="165525"/>
                  </a:cubicBezTo>
                  <a:cubicBezTo>
                    <a:pt x="136127" y="159537"/>
                    <a:pt x="143327" y="151035"/>
                    <a:pt x="148448" y="140094"/>
                  </a:cubicBezTo>
                  <a:cubicBezTo>
                    <a:pt x="153570" y="129152"/>
                    <a:pt x="156168" y="116289"/>
                    <a:pt x="156168" y="101503"/>
                  </a:cubicBezTo>
                  <a:cubicBezTo>
                    <a:pt x="156168" y="83243"/>
                    <a:pt x="152976" y="67349"/>
                    <a:pt x="146518" y="53894"/>
                  </a:cubicBezTo>
                  <a:cubicBezTo>
                    <a:pt x="140135" y="40365"/>
                    <a:pt x="131525" y="29867"/>
                    <a:pt x="120689" y="22400"/>
                  </a:cubicBezTo>
                  <a:cubicBezTo>
                    <a:pt x="109852" y="14933"/>
                    <a:pt x="97902" y="11163"/>
                    <a:pt x="84690" y="11163"/>
                  </a:cubicBezTo>
                  <a:cubicBezTo>
                    <a:pt x="72591" y="11163"/>
                    <a:pt x="61903" y="14120"/>
                    <a:pt x="52551" y="20035"/>
                  </a:cubicBezTo>
                  <a:cubicBezTo>
                    <a:pt x="43198" y="25949"/>
                    <a:pt x="35924" y="34377"/>
                    <a:pt x="30729" y="45392"/>
                  </a:cubicBezTo>
                  <a:cubicBezTo>
                    <a:pt x="25533" y="56333"/>
                    <a:pt x="22861" y="69197"/>
                    <a:pt x="22861" y="83982"/>
                  </a:cubicBezTo>
                  <a:cubicBezTo>
                    <a:pt x="22861" y="102243"/>
                    <a:pt x="26053" y="118137"/>
                    <a:pt x="32510" y="131740"/>
                  </a:cubicBezTo>
                  <a:cubicBezTo>
                    <a:pt x="38893" y="145343"/>
                    <a:pt x="47578" y="155840"/>
                    <a:pt x="58489" y="163381"/>
                  </a:cubicBezTo>
                  <a:cubicBezTo>
                    <a:pt x="69400" y="170848"/>
                    <a:pt x="81647" y="174618"/>
                    <a:pt x="95155" y="174618"/>
                  </a:cubicBezTo>
                  <a:moveTo>
                    <a:pt x="89366" y="186151"/>
                  </a:moveTo>
                  <a:cubicBezTo>
                    <a:pt x="76525" y="186151"/>
                    <a:pt x="64649" y="183859"/>
                    <a:pt x="53738" y="179202"/>
                  </a:cubicBezTo>
                  <a:cubicBezTo>
                    <a:pt x="42827" y="174544"/>
                    <a:pt x="33401" y="168112"/>
                    <a:pt x="25459" y="159759"/>
                  </a:cubicBezTo>
                  <a:cubicBezTo>
                    <a:pt x="17517" y="151479"/>
                    <a:pt x="11282" y="141646"/>
                    <a:pt x="6754" y="130335"/>
                  </a:cubicBezTo>
                  <a:cubicBezTo>
                    <a:pt x="2301" y="119024"/>
                    <a:pt x="0" y="106604"/>
                    <a:pt x="0" y="93075"/>
                  </a:cubicBezTo>
                  <a:cubicBezTo>
                    <a:pt x="0" y="79547"/>
                    <a:pt x="2227" y="67127"/>
                    <a:pt x="6754" y="55816"/>
                  </a:cubicBezTo>
                  <a:cubicBezTo>
                    <a:pt x="11208" y="44505"/>
                    <a:pt x="17443" y="34672"/>
                    <a:pt x="25459" y="26392"/>
                  </a:cubicBezTo>
                  <a:cubicBezTo>
                    <a:pt x="33401" y="18112"/>
                    <a:pt x="42827" y="11607"/>
                    <a:pt x="53738" y="6949"/>
                  </a:cubicBezTo>
                  <a:cubicBezTo>
                    <a:pt x="64649" y="2292"/>
                    <a:pt x="76525" y="0"/>
                    <a:pt x="89366" y="0"/>
                  </a:cubicBezTo>
                  <a:cubicBezTo>
                    <a:pt x="102207" y="0"/>
                    <a:pt x="114083" y="2292"/>
                    <a:pt x="124994" y="6949"/>
                  </a:cubicBezTo>
                  <a:cubicBezTo>
                    <a:pt x="135904" y="11607"/>
                    <a:pt x="145405" y="18112"/>
                    <a:pt x="153421" y="26392"/>
                  </a:cubicBezTo>
                  <a:cubicBezTo>
                    <a:pt x="161512" y="34672"/>
                    <a:pt x="167747" y="44505"/>
                    <a:pt x="172274" y="55816"/>
                  </a:cubicBezTo>
                  <a:cubicBezTo>
                    <a:pt x="176728" y="67127"/>
                    <a:pt x="179029" y="79547"/>
                    <a:pt x="179029" y="93075"/>
                  </a:cubicBezTo>
                  <a:cubicBezTo>
                    <a:pt x="179029" y="106604"/>
                    <a:pt x="176802" y="119024"/>
                    <a:pt x="172274" y="130335"/>
                  </a:cubicBezTo>
                  <a:cubicBezTo>
                    <a:pt x="167821" y="141646"/>
                    <a:pt x="161512" y="151479"/>
                    <a:pt x="153421" y="159759"/>
                  </a:cubicBezTo>
                  <a:cubicBezTo>
                    <a:pt x="145331" y="168039"/>
                    <a:pt x="135904" y="174544"/>
                    <a:pt x="124994" y="179202"/>
                  </a:cubicBezTo>
                  <a:cubicBezTo>
                    <a:pt x="114083" y="183859"/>
                    <a:pt x="102207" y="186151"/>
                    <a:pt x="89366" y="186151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60732062-3210-AEC7-F54E-93A8FF838ACC}"/>
                </a:ext>
              </a:extLst>
            </p:cNvPr>
            <p:cNvSpPr/>
            <p:nvPr/>
          </p:nvSpPr>
          <p:spPr>
            <a:xfrm>
              <a:off x="2136973" y="1414636"/>
              <a:ext cx="2593987" cy="8871"/>
            </a:xfrm>
            <a:custGeom>
              <a:avLst/>
              <a:gdLst>
                <a:gd name="connsiteX0" fmla="*/ 0 w 2593987"/>
                <a:gd name="connsiteY0" fmla="*/ 0 h 8871"/>
                <a:gd name="connsiteX1" fmla="*/ 2593987 w 2593987"/>
                <a:gd name="connsiteY1" fmla="*/ 0 h 8871"/>
                <a:gd name="connsiteX2" fmla="*/ 2593987 w 2593987"/>
                <a:gd name="connsiteY2" fmla="*/ 8871 h 8871"/>
                <a:gd name="connsiteX3" fmla="*/ 0 w 2593987"/>
                <a:gd name="connsiteY3" fmla="*/ 8871 h 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3987" h="8871">
                  <a:moveTo>
                    <a:pt x="0" y="0"/>
                  </a:moveTo>
                  <a:lnTo>
                    <a:pt x="2593987" y="0"/>
                  </a:lnTo>
                  <a:lnTo>
                    <a:pt x="2593987" y="8871"/>
                  </a:lnTo>
                  <a:lnTo>
                    <a:pt x="0" y="8871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A2964A7F-ADC8-05C4-23A6-AE8D46D6F210}"/>
                </a:ext>
              </a:extLst>
            </p:cNvPr>
            <p:cNvSpPr/>
            <p:nvPr/>
          </p:nvSpPr>
          <p:spPr>
            <a:xfrm>
              <a:off x="3505593" y="1539648"/>
              <a:ext cx="104878" cy="105643"/>
            </a:xfrm>
            <a:custGeom>
              <a:avLst/>
              <a:gdLst>
                <a:gd name="connsiteX0" fmla="*/ 55445 w 104878"/>
                <a:gd name="connsiteY0" fmla="*/ 97881 h 105643"/>
                <a:gd name="connsiteX1" fmla="*/ 72146 w 104878"/>
                <a:gd name="connsiteY1" fmla="*/ 92928 h 105643"/>
                <a:gd name="connsiteX2" fmla="*/ 83354 w 104878"/>
                <a:gd name="connsiteY2" fmla="*/ 78955 h 105643"/>
                <a:gd name="connsiteX3" fmla="*/ 87436 w 104878"/>
                <a:gd name="connsiteY3" fmla="*/ 57664 h 105643"/>
                <a:gd name="connsiteX4" fmla="*/ 82463 w 104878"/>
                <a:gd name="connsiteY4" fmla="*/ 31346 h 105643"/>
                <a:gd name="connsiteX5" fmla="*/ 68880 w 104878"/>
                <a:gd name="connsiteY5" fmla="*/ 13899 h 105643"/>
                <a:gd name="connsiteX6" fmla="*/ 49879 w 104878"/>
                <a:gd name="connsiteY6" fmla="*/ 7689 h 105643"/>
                <a:gd name="connsiteX7" fmla="*/ 33030 w 104878"/>
                <a:gd name="connsiteY7" fmla="*/ 12568 h 105643"/>
                <a:gd name="connsiteX8" fmla="*/ 21599 w 104878"/>
                <a:gd name="connsiteY8" fmla="*/ 26466 h 105643"/>
                <a:gd name="connsiteX9" fmla="*/ 17443 w 104878"/>
                <a:gd name="connsiteY9" fmla="*/ 47758 h 105643"/>
                <a:gd name="connsiteX10" fmla="*/ 22490 w 104878"/>
                <a:gd name="connsiteY10" fmla="*/ 74150 h 105643"/>
                <a:gd name="connsiteX11" fmla="*/ 36221 w 104878"/>
                <a:gd name="connsiteY11" fmla="*/ 91671 h 105643"/>
                <a:gd name="connsiteX12" fmla="*/ 55445 w 104878"/>
                <a:gd name="connsiteY12" fmla="*/ 97881 h 105643"/>
                <a:gd name="connsiteX13" fmla="*/ 52328 w 104878"/>
                <a:gd name="connsiteY13" fmla="*/ 105643 h 105643"/>
                <a:gd name="connsiteX14" fmla="*/ 31545 w 104878"/>
                <a:gd name="connsiteY14" fmla="*/ 101725 h 105643"/>
                <a:gd name="connsiteX15" fmla="*/ 14845 w 104878"/>
                <a:gd name="connsiteY15" fmla="*/ 90710 h 105643"/>
                <a:gd name="connsiteX16" fmla="*/ 3860 w 104878"/>
                <a:gd name="connsiteY16" fmla="*/ 74002 h 105643"/>
                <a:gd name="connsiteX17" fmla="*/ 0 w 104878"/>
                <a:gd name="connsiteY17" fmla="*/ 52859 h 105643"/>
                <a:gd name="connsiteX18" fmla="*/ 3860 w 104878"/>
                <a:gd name="connsiteY18" fmla="*/ 31715 h 105643"/>
                <a:gd name="connsiteX19" fmla="*/ 14845 w 104878"/>
                <a:gd name="connsiteY19" fmla="*/ 15007 h 105643"/>
                <a:gd name="connsiteX20" fmla="*/ 31545 w 104878"/>
                <a:gd name="connsiteY20" fmla="*/ 3992 h 105643"/>
                <a:gd name="connsiteX21" fmla="*/ 52328 w 104878"/>
                <a:gd name="connsiteY21" fmla="*/ 0 h 105643"/>
                <a:gd name="connsiteX22" fmla="*/ 73111 w 104878"/>
                <a:gd name="connsiteY22" fmla="*/ 3992 h 105643"/>
                <a:gd name="connsiteX23" fmla="*/ 89811 w 104878"/>
                <a:gd name="connsiteY23" fmla="*/ 15007 h 105643"/>
                <a:gd name="connsiteX24" fmla="*/ 100871 w 104878"/>
                <a:gd name="connsiteY24" fmla="*/ 31715 h 105643"/>
                <a:gd name="connsiteX25" fmla="*/ 104879 w 104878"/>
                <a:gd name="connsiteY25" fmla="*/ 52859 h 105643"/>
                <a:gd name="connsiteX26" fmla="*/ 100871 w 104878"/>
                <a:gd name="connsiteY26" fmla="*/ 74002 h 105643"/>
                <a:gd name="connsiteX27" fmla="*/ 89811 w 104878"/>
                <a:gd name="connsiteY27" fmla="*/ 90710 h 105643"/>
                <a:gd name="connsiteX28" fmla="*/ 73111 w 104878"/>
                <a:gd name="connsiteY28" fmla="*/ 101725 h 105643"/>
                <a:gd name="connsiteX29" fmla="*/ 52328 w 104878"/>
                <a:gd name="connsiteY29" fmla="*/ 105643 h 10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4878" h="105643">
                  <a:moveTo>
                    <a:pt x="55445" y="97881"/>
                  </a:moveTo>
                  <a:cubicBezTo>
                    <a:pt x="61755" y="97881"/>
                    <a:pt x="67321" y="96254"/>
                    <a:pt x="72146" y="92928"/>
                  </a:cubicBezTo>
                  <a:cubicBezTo>
                    <a:pt x="76896" y="89601"/>
                    <a:pt x="80682" y="84943"/>
                    <a:pt x="83354" y="78955"/>
                  </a:cubicBezTo>
                  <a:cubicBezTo>
                    <a:pt x="86026" y="72967"/>
                    <a:pt x="87436" y="65870"/>
                    <a:pt x="87436" y="57664"/>
                  </a:cubicBezTo>
                  <a:cubicBezTo>
                    <a:pt x="87436" y="47610"/>
                    <a:pt x="85803" y="38886"/>
                    <a:pt x="82463" y="31346"/>
                  </a:cubicBezTo>
                  <a:cubicBezTo>
                    <a:pt x="79123" y="23805"/>
                    <a:pt x="74595" y="18038"/>
                    <a:pt x="68880" y="13899"/>
                  </a:cubicBezTo>
                  <a:cubicBezTo>
                    <a:pt x="63165" y="9759"/>
                    <a:pt x="56856" y="7689"/>
                    <a:pt x="49879" y="7689"/>
                  </a:cubicBezTo>
                  <a:cubicBezTo>
                    <a:pt x="43570" y="7689"/>
                    <a:pt x="37929" y="9315"/>
                    <a:pt x="33030" y="12568"/>
                  </a:cubicBezTo>
                  <a:cubicBezTo>
                    <a:pt x="28131" y="15821"/>
                    <a:pt x="24346" y="20478"/>
                    <a:pt x="21599" y="26466"/>
                  </a:cubicBezTo>
                  <a:cubicBezTo>
                    <a:pt x="18853" y="32454"/>
                    <a:pt x="17443" y="39552"/>
                    <a:pt x="17443" y="47758"/>
                  </a:cubicBezTo>
                  <a:cubicBezTo>
                    <a:pt x="17443" y="57812"/>
                    <a:pt x="19150" y="66609"/>
                    <a:pt x="22490" y="74150"/>
                  </a:cubicBezTo>
                  <a:cubicBezTo>
                    <a:pt x="25904" y="81691"/>
                    <a:pt x="30432" y="87531"/>
                    <a:pt x="36221" y="91671"/>
                  </a:cubicBezTo>
                  <a:cubicBezTo>
                    <a:pt x="42011" y="95811"/>
                    <a:pt x="48394" y="97881"/>
                    <a:pt x="55445" y="97881"/>
                  </a:cubicBezTo>
                  <a:moveTo>
                    <a:pt x="52328" y="105643"/>
                  </a:moveTo>
                  <a:cubicBezTo>
                    <a:pt x="44831" y="105643"/>
                    <a:pt x="37929" y="104313"/>
                    <a:pt x="31545" y="101725"/>
                  </a:cubicBezTo>
                  <a:cubicBezTo>
                    <a:pt x="25162" y="99064"/>
                    <a:pt x="19595" y="95441"/>
                    <a:pt x="14845" y="90710"/>
                  </a:cubicBezTo>
                  <a:cubicBezTo>
                    <a:pt x="10095" y="85978"/>
                    <a:pt x="6457" y="80434"/>
                    <a:pt x="3860" y="74002"/>
                  </a:cubicBezTo>
                  <a:cubicBezTo>
                    <a:pt x="1262" y="67570"/>
                    <a:pt x="0" y="60547"/>
                    <a:pt x="0" y="52859"/>
                  </a:cubicBezTo>
                  <a:cubicBezTo>
                    <a:pt x="0" y="45170"/>
                    <a:pt x="1336" y="38147"/>
                    <a:pt x="3860" y="31715"/>
                  </a:cubicBezTo>
                  <a:cubicBezTo>
                    <a:pt x="6457" y="25283"/>
                    <a:pt x="10095" y="19739"/>
                    <a:pt x="14845" y="15007"/>
                  </a:cubicBezTo>
                  <a:cubicBezTo>
                    <a:pt x="19595" y="10276"/>
                    <a:pt x="25162" y="6654"/>
                    <a:pt x="31545" y="3992"/>
                  </a:cubicBezTo>
                  <a:cubicBezTo>
                    <a:pt x="37929" y="1331"/>
                    <a:pt x="44831" y="0"/>
                    <a:pt x="52328" y="0"/>
                  </a:cubicBezTo>
                  <a:cubicBezTo>
                    <a:pt x="59825" y="0"/>
                    <a:pt x="66727" y="1331"/>
                    <a:pt x="73111" y="3992"/>
                  </a:cubicBezTo>
                  <a:cubicBezTo>
                    <a:pt x="79494" y="6654"/>
                    <a:pt x="85061" y="10276"/>
                    <a:pt x="89811" y="15007"/>
                  </a:cubicBezTo>
                  <a:cubicBezTo>
                    <a:pt x="94562" y="19739"/>
                    <a:pt x="98199" y="25283"/>
                    <a:pt x="100871" y="31715"/>
                  </a:cubicBezTo>
                  <a:cubicBezTo>
                    <a:pt x="103543" y="38147"/>
                    <a:pt x="104879" y="45170"/>
                    <a:pt x="104879" y="52859"/>
                  </a:cubicBezTo>
                  <a:cubicBezTo>
                    <a:pt x="104879" y="60547"/>
                    <a:pt x="103543" y="67570"/>
                    <a:pt x="100871" y="74002"/>
                  </a:cubicBezTo>
                  <a:cubicBezTo>
                    <a:pt x="98199" y="80434"/>
                    <a:pt x="94562" y="85978"/>
                    <a:pt x="89811" y="90710"/>
                  </a:cubicBezTo>
                  <a:cubicBezTo>
                    <a:pt x="85061" y="95441"/>
                    <a:pt x="79494" y="99064"/>
                    <a:pt x="73111" y="101725"/>
                  </a:cubicBezTo>
                  <a:cubicBezTo>
                    <a:pt x="66727" y="104386"/>
                    <a:pt x="59825" y="105643"/>
                    <a:pt x="52328" y="105643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D7590828-7277-C560-D158-DB98D34B2492}"/>
                </a:ext>
              </a:extLst>
            </p:cNvPr>
            <p:cNvSpPr/>
            <p:nvPr/>
          </p:nvSpPr>
          <p:spPr>
            <a:xfrm>
              <a:off x="3630141" y="1541275"/>
              <a:ext cx="76673" cy="102464"/>
            </a:xfrm>
            <a:custGeom>
              <a:avLst/>
              <a:gdLst>
                <a:gd name="connsiteX0" fmla="*/ 0 w 76673"/>
                <a:gd name="connsiteY0" fmla="*/ 102464 h 102464"/>
                <a:gd name="connsiteX1" fmla="*/ 0 w 76673"/>
                <a:gd name="connsiteY1" fmla="*/ 100025 h 102464"/>
                <a:gd name="connsiteX2" fmla="*/ 12618 w 76673"/>
                <a:gd name="connsiteY2" fmla="*/ 93815 h 102464"/>
                <a:gd name="connsiteX3" fmla="*/ 12618 w 76673"/>
                <a:gd name="connsiteY3" fmla="*/ 8724 h 102464"/>
                <a:gd name="connsiteX4" fmla="*/ 0 w 76673"/>
                <a:gd name="connsiteY4" fmla="*/ 2514 h 102464"/>
                <a:gd name="connsiteX5" fmla="*/ 0 w 76673"/>
                <a:gd name="connsiteY5" fmla="*/ 0 h 102464"/>
                <a:gd name="connsiteX6" fmla="*/ 76674 w 76673"/>
                <a:gd name="connsiteY6" fmla="*/ 0 h 102464"/>
                <a:gd name="connsiteX7" fmla="*/ 76674 w 76673"/>
                <a:gd name="connsiteY7" fmla="*/ 26762 h 102464"/>
                <a:gd name="connsiteX8" fmla="*/ 74150 w 76673"/>
                <a:gd name="connsiteY8" fmla="*/ 26762 h 102464"/>
                <a:gd name="connsiteX9" fmla="*/ 64352 w 76673"/>
                <a:gd name="connsiteY9" fmla="*/ 8576 h 102464"/>
                <a:gd name="connsiteX10" fmla="*/ 28947 w 76673"/>
                <a:gd name="connsiteY10" fmla="*/ 8576 h 102464"/>
                <a:gd name="connsiteX11" fmla="*/ 28947 w 76673"/>
                <a:gd name="connsiteY11" fmla="*/ 45540 h 102464"/>
                <a:gd name="connsiteX12" fmla="*/ 53293 w 76673"/>
                <a:gd name="connsiteY12" fmla="*/ 45540 h 102464"/>
                <a:gd name="connsiteX13" fmla="*/ 61235 w 76673"/>
                <a:gd name="connsiteY13" fmla="*/ 32454 h 102464"/>
                <a:gd name="connsiteX14" fmla="*/ 63759 w 76673"/>
                <a:gd name="connsiteY14" fmla="*/ 32454 h 102464"/>
                <a:gd name="connsiteX15" fmla="*/ 63759 w 76673"/>
                <a:gd name="connsiteY15" fmla="*/ 66461 h 102464"/>
                <a:gd name="connsiteX16" fmla="*/ 61235 w 76673"/>
                <a:gd name="connsiteY16" fmla="*/ 66461 h 102464"/>
                <a:gd name="connsiteX17" fmla="*/ 53293 w 76673"/>
                <a:gd name="connsiteY17" fmla="*/ 53746 h 102464"/>
                <a:gd name="connsiteX18" fmla="*/ 28947 w 76673"/>
                <a:gd name="connsiteY18" fmla="*/ 53746 h 102464"/>
                <a:gd name="connsiteX19" fmla="*/ 28947 w 76673"/>
                <a:gd name="connsiteY19" fmla="*/ 93815 h 102464"/>
                <a:gd name="connsiteX20" fmla="*/ 43347 w 76673"/>
                <a:gd name="connsiteY20" fmla="*/ 100025 h 102464"/>
                <a:gd name="connsiteX21" fmla="*/ 43347 w 76673"/>
                <a:gd name="connsiteY21" fmla="*/ 102464 h 102464"/>
                <a:gd name="connsiteX22" fmla="*/ 0 w 76673"/>
                <a:gd name="connsiteY22" fmla="*/ 102464 h 10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6673" h="102464">
                  <a:moveTo>
                    <a:pt x="0" y="102464"/>
                  </a:moveTo>
                  <a:lnTo>
                    <a:pt x="0" y="100025"/>
                  </a:lnTo>
                  <a:lnTo>
                    <a:pt x="12618" y="93815"/>
                  </a:lnTo>
                  <a:lnTo>
                    <a:pt x="12618" y="8724"/>
                  </a:lnTo>
                  <a:lnTo>
                    <a:pt x="0" y="2514"/>
                  </a:lnTo>
                  <a:lnTo>
                    <a:pt x="0" y="0"/>
                  </a:lnTo>
                  <a:lnTo>
                    <a:pt x="76674" y="0"/>
                  </a:lnTo>
                  <a:lnTo>
                    <a:pt x="76674" y="26762"/>
                  </a:lnTo>
                  <a:lnTo>
                    <a:pt x="74150" y="26762"/>
                  </a:lnTo>
                  <a:lnTo>
                    <a:pt x="64352" y="8576"/>
                  </a:lnTo>
                  <a:lnTo>
                    <a:pt x="28947" y="8576"/>
                  </a:lnTo>
                  <a:lnTo>
                    <a:pt x="28947" y="45540"/>
                  </a:lnTo>
                  <a:lnTo>
                    <a:pt x="53293" y="45540"/>
                  </a:lnTo>
                  <a:lnTo>
                    <a:pt x="61235" y="32454"/>
                  </a:lnTo>
                  <a:lnTo>
                    <a:pt x="63759" y="32454"/>
                  </a:lnTo>
                  <a:lnTo>
                    <a:pt x="63759" y="66461"/>
                  </a:lnTo>
                  <a:lnTo>
                    <a:pt x="61235" y="66461"/>
                  </a:lnTo>
                  <a:lnTo>
                    <a:pt x="53293" y="53746"/>
                  </a:lnTo>
                  <a:lnTo>
                    <a:pt x="28947" y="53746"/>
                  </a:lnTo>
                  <a:lnTo>
                    <a:pt x="28947" y="93815"/>
                  </a:lnTo>
                  <a:lnTo>
                    <a:pt x="43347" y="100025"/>
                  </a:lnTo>
                  <a:lnTo>
                    <a:pt x="43347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9A808CD5-2800-9D32-EB31-8CA77B7F4ABE}"/>
                </a:ext>
              </a:extLst>
            </p:cNvPr>
            <p:cNvSpPr/>
            <p:nvPr/>
          </p:nvSpPr>
          <p:spPr>
            <a:xfrm>
              <a:off x="4097086" y="1528485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040940BD-D908-4EE7-9AD1-6046681D5D68}"/>
                </a:ext>
              </a:extLst>
            </p:cNvPr>
            <p:cNvSpPr/>
            <p:nvPr/>
          </p:nvSpPr>
          <p:spPr>
            <a:xfrm>
              <a:off x="4194542" y="1527524"/>
              <a:ext cx="188381" cy="130039"/>
            </a:xfrm>
            <a:custGeom>
              <a:avLst/>
              <a:gdLst>
                <a:gd name="connsiteX0" fmla="*/ 50992 w 188381"/>
                <a:gd name="connsiteY0" fmla="*/ 130040 h 130039"/>
                <a:gd name="connsiteX1" fmla="*/ 14771 w 188381"/>
                <a:gd name="connsiteY1" fmla="*/ 11237 h 130039"/>
                <a:gd name="connsiteX2" fmla="*/ 0 w 188381"/>
                <a:gd name="connsiteY2" fmla="*/ 4066 h 130039"/>
                <a:gd name="connsiteX3" fmla="*/ 0 w 188381"/>
                <a:gd name="connsiteY3" fmla="*/ 961 h 130039"/>
                <a:gd name="connsiteX4" fmla="*/ 52402 w 188381"/>
                <a:gd name="connsiteY4" fmla="*/ 961 h 130039"/>
                <a:gd name="connsiteX5" fmla="*/ 52402 w 188381"/>
                <a:gd name="connsiteY5" fmla="*/ 4066 h 130039"/>
                <a:gd name="connsiteX6" fmla="*/ 35850 w 188381"/>
                <a:gd name="connsiteY6" fmla="*/ 11237 h 130039"/>
                <a:gd name="connsiteX7" fmla="*/ 59602 w 188381"/>
                <a:gd name="connsiteY7" fmla="*/ 93149 h 130039"/>
                <a:gd name="connsiteX8" fmla="*/ 60790 w 188381"/>
                <a:gd name="connsiteY8" fmla="*/ 93149 h 130039"/>
                <a:gd name="connsiteX9" fmla="*/ 94487 w 188381"/>
                <a:gd name="connsiteY9" fmla="*/ 0 h 130039"/>
                <a:gd name="connsiteX10" fmla="*/ 102652 w 188381"/>
                <a:gd name="connsiteY10" fmla="*/ 0 h 130039"/>
                <a:gd name="connsiteX11" fmla="*/ 136944 w 188381"/>
                <a:gd name="connsiteY11" fmla="*/ 93149 h 130039"/>
                <a:gd name="connsiteX12" fmla="*/ 138131 w 188381"/>
                <a:gd name="connsiteY12" fmla="*/ 93149 h 130039"/>
                <a:gd name="connsiteX13" fmla="*/ 161660 w 188381"/>
                <a:gd name="connsiteY13" fmla="*/ 11459 h 130039"/>
                <a:gd name="connsiteX14" fmla="*/ 145108 w 188381"/>
                <a:gd name="connsiteY14" fmla="*/ 4066 h 130039"/>
                <a:gd name="connsiteX15" fmla="*/ 145108 w 188381"/>
                <a:gd name="connsiteY15" fmla="*/ 961 h 130039"/>
                <a:gd name="connsiteX16" fmla="*/ 188381 w 188381"/>
                <a:gd name="connsiteY16" fmla="*/ 961 h 130039"/>
                <a:gd name="connsiteX17" fmla="*/ 188381 w 188381"/>
                <a:gd name="connsiteY17" fmla="*/ 4066 h 130039"/>
                <a:gd name="connsiteX18" fmla="*/ 175318 w 188381"/>
                <a:gd name="connsiteY18" fmla="*/ 11089 h 130039"/>
                <a:gd name="connsiteX19" fmla="*/ 138725 w 188381"/>
                <a:gd name="connsiteY19" fmla="*/ 130040 h 130039"/>
                <a:gd name="connsiteX20" fmla="*/ 130709 w 188381"/>
                <a:gd name="connsiteY20" fmla="*/ 130040 h 130039"/>
                <a:gd name="connsiteX21" fmla="*/ 95601 w 188381"/>
                <a:gd name="connsiteY21" fmla="*/ 37038 h 130039"/>
                <a:gd name="connsiteX22" fmla="*/ 94265 w 188381"/>
                <a:gd name="connsiteY22" fmla="*/ 37038 h 130039"/>
                <a:gd name="connsiteX23" fmla="*/ 58785 w 188381"/>
                <a:gd name="connsiteY23" fmla="*/ 130040 h 130039"/>
                <a:gd name="connsiteX24" fmla="*/ 50992 w 188381"/>
                <a:gd name="connsiteY24" fmla="*/ 13004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50992" y="130040"/>
                  </a:moveTo>
                  <a:lnTo>
                    <a:pt x="14771" y="11237"/>
                  </a:lnTo>
                  <a:lnTo>
                    <a:pt x="0" y="4066"/>
                  </a:lnTo>
                  <a:lnTo>
                    <a:pt x="0" y="961"/>
                  </a:lnTo>
                  <a:lnTo>
                    <a:pt x="52402" y="961"/>
                  </a:lnTo>
                  <a:lnTo>
                    <a:pt x="52402" y="4066"/>
                  </a:lnTo>
                  <a:lnTo>
                    <a:pt x="35850" y="11237"/>
                  </a:lnTo>
                  <a:lnTo>
                    <a:pt x="59602" y="93149"/>
                  </a:lnTo>
                  <a:lnTo>
                    <a:pt x="60790" y="93149"/>
                  </a:lnTo>
                  <a:lnTo>
                    <a:pt x="94487" y="0"/>
                  </a:lnTo>
                  <a:lnTo>
                    <a:pt x="102652" y="0"/>
                  </a:lnTo>
                  <a:lnTo>
                    <a:pt x="136944" y="93149"/>
                  </a:lnTo>
                  <a:lnTo>
                    <a:pt x="138131" y="93149"/>
                  </a:lnTo>
                  <a:lnTo>
                    <a:pt x="161660" y="11459"/>
                  </a:lnTo>
                  <a:lnTo>
                    <a:pt x="145108" y="4066"/>
                  </a:lnTo>
                  <a:lnTo>
                    <a:pt x="145108" y="961"/>
                  </a:lnTo>
                  <a:lnTo>
                    <a:pt x="188381" y="961"/>
                  </a:lnTo>
                  <a:lnTo>
                    <a:pt x="188381" y="4066"/>
                  </a:lnTo>
                  <a:lnTo>
                    <a:pt x="175318" y="11089"/>
                  </a:lnTo>
                  <a:lnTo>
                    <a:pt x="138725" y="130040"/>
                  </a:lnTo>
                  <a:lnTo>
                    <a:pt x="130709" y="130040"/>
                  </a:lnTo>
                  <a:lnTo>
                    <a:pt x="95601" y="37038"/>
                  </a:lnTo>
                  <a:lnTo>
                    <a:pt x="94265" y="37038"/>
                  </a:lnTo>
                  <a:lnTo>
                    <a:pt x="58785" y="130040"/>
                  </a:lnTo>
                  <a:lnTo>
                    <a:pt x="50992" y="13004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4368959F-F172-9BDD-FBE9-28BE4C3E14F1}"/>
                </a:ext>
              </a:extLst>
            </p:cNvPr>
            <p:cNvSpPr/>
            <p:nvPr/>
          </p:nvSpPr>
          <p:spPr>
            <a:xfrm>
              <a:off x="4498268" y="1528485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128 h 128043"/>
                <a:gd name="connsiteX10" fmla="*/ 35999 w 129298"/>
                <a:gd name="connsiteY10" fmla="*/ 10867 h 128043"/>
                <a:gd name="connsiteX11" fmla="*/ 70513 w 129298"/>
                <a:gd name="connsiteY11" fmla="*/ 57664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9 w 129298"/>
                <a:gd name="connsiteY16" fmla="*/ 0 h 128043"/>
                <a:gd name="connsiteX17" fmla="*/ 129299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128"/>
                  </a:lnTo>
                  <a:lnTo>
                    <a:pt x="35999" y="10867"/>
                  </a:lnTo>
                  <a:lnTo>
                    <a:pt x="70513" y="57664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9" y="0"/>
                  </a:lnTo>
                  <a:lnTo>
                    <a:pt x="129299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A80A2526-754E-BC51-270F-1CEFFC456A2A}"/>
                </a:ext>
              </a:extLst>
            </p:cNvPr>
            <p:cNvSpPr/>
            <p:nvPr/>
          </p:nvSpPr>
          <p:spPr>
            <a:xfrm>
              <a:off x="3940547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DAC0AA92-ECD5-C207-7DF6-D9D486B3EF0C}"/>
                </a:ext>
              </a:extLst>
            </p:cNvPr>
            <p:cNvSpPr/>
            <p:nvPr/>
          </p:nvSpPr>
          <p:spPr>
            <a:xfrm>
              <a:off x="4370825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6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6339910D-8533-EE00-B3AF-DF6EDEC5C971}"/>
                </a:ext>
              </a:extLst>
            </p:cNvPr>
            <p:cNvSpPr/>
            <p:nvPr/>
          </p:nvSpPr>
          <p:spPr>
            <a:xfrm>
              <a:off x="3753428" y="1500171"/>
              <a:ext cx="175540" cy="186224"/>
            </a:xfrm>
            <a:custGeom>
              <a:avLst/>
              <a:gdLst>
                <a:gd name="connsiteX0" fmla="*/ 91518 w 175540"/>
                <a:gd name="connsiteY0" fmla="*/ 186151 h 186224"/>
                <a:gd name="connsiteX1" fmla="*/ 44386 w 175540"/>
                <a:gd name="connsiteY1" fmla="*/ 174618 h 186224"/>
                <a:gd name="connsiteX2" fmla="*/ 11802 w 175540"/>
                <a:gd name="connsiteY2" fmla="*/ 143273 h 186224"/>
                <a:gd name="connsiteX3" fmla="*/ 0 w 175540"/>
                <a:gd name="connsiteY3" fmla="*/ 97955 h 186224"/>
                <a:gd name="connsiteX4" fmla="*/ 7571 w 175540"/>
                <a:gd name="connsiteY4" fmla="*/ 59069 h 186224"/>
                <a:gd name="connsiteX5" fmla="*/ 28353 w 175540"/>
                <a:gd name="connsiteY5" fmla="*/ 28019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4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6 w 175540"/>
                <a:gd name="connsiteY17" fmla="*/ 48053 h 186224"/>
                <a:gd name="connsiteX18" fmla="*/ 20486 w 175540"/>
                <a:gd name="connsiteY18" fmla="*/ 85387 h 186224"/>
                <a:gd name="connsiteX19" fmla="*/ 30951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8" y="186151"/>
                  </a:moveTo>
                  <a:cubicBezTo>
                    <a:pt x="73927" y="186151"/>
                    <a:pt x="58192" y="182307"/>
                    <a:pt x="44386" y="174618"/>
                  </a:cubicBezTo>
                  <a:cubicBezTo>
                    <a:pt x="30580" y="166930"/>
                    <a:pt x="19669" y="156506"/>
                    <a:pt x="11802" y="143273"/>
                  </a:cubicBezTo>
                  <a:cubicBezTo>
                    <a:pt x="3934" y="130039"/>
                    <a:pt x="0" y="114958"/>
                    <a:pt x="0" y="97955"/>
                  </a:cubicBezTo>
                  <a:cubicBezTo>
                    <a:pt x="0" y="83908"/>
                    <a:pt x="2524" y="70971"/>
                    <a:pt x="7571" y="59069"/>
                  </a:cubicBezTo>
                  <a:cubicBezTo>
                    <a:pt x="12618" y="47240"/>
                    <a:pt x="19521" y="36890"/>
                    <a:pt x="28353" y="28019"/>
                  </a:cubicBezTo>
                  <a:cubicBezTo>
                    <a:pt x="37186" y="19147"/>
                    <a:pt x="47429" y="12272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4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69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6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1" y="132183"/>
                  </a:cubicBezTo>
                  <a:cubicBezTo>
                    <a:pt x="37928" y="145121"/>
                    <a:pt x="47206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4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9B16B19F-A7E6-C430-C43E-E8F5A1A16F2F}"/>
                </a:ext>
              </a:extLst>
            </p:cNvPr>
            <p:cNvSpPr/>
            <p:nvPr/>
          </p:nvSpPr>
          <p:spPr>
            <a:xfrm>
              <a:off x="2338418" y="1528411"/>
              <a:ext cx="134642" cy="129004"/>
            </a:xfrm>
            <a:custGeom>
              <a:avLst/>
              <a:gdLst>
                <a:gd name="connsiteX0" fmla="*/ 0 w 134642"/>
                <a:gd name="connsiteY0" fmla="*/ 128043 h 129004"/>
                <a:gd name="connsiteX1" fmla="*/ 0 w 134642"/>
                <a:gd name="connsiteY1" fmla="*/ 124938 h 129004"/>
                <a:gd name="connsiteX2" fmla="*/ 15810 w 134642"/>
                <a:gd name="connsiteY2" fmla="*/ 117176 h 129004"/>
                <a:gd name="connsiteX3" fmla="*/ 15810 w 134642"/>
                <a:gd name="connsiteY3" fmla="*/ 11237 h 129004"/>
                <a:gd name="connsiteX4" fmla="*/ 223 w 134642"/>
                <a:gd name="connsiteY4" fmla="*/ 3105 h 129004"/>
                <a:gd name="connsiteX5" fmla="*/ 223 w 134642"/>
                <a:gd name="connsiteY5" fmla="*/ 0 h 129004"/>
                <a:gd name="connsiteX6" fmla="*/ 30803 w 134642"/>
                <a:gd name="connsiteY6" fmla="*/ 0 h 129004"/>
                <a:gd name="connsiteX7" fmla="*/ 105398 w 134642"/>
                <a:gd name="connsiteY7" fmla="*/ 91375 h 129004"/>
                <a:gd name="connsiteX8" fmla="*/ 105398 w 134642"/>
                <a:gd name="connsiteY8" fmla="*/ 10646 h 129004"/>
                <a:gd name="connsiteX9" fmla="*/ 85358 w 134642"/>
                <a:gd name="connsiteY9" fmla="*/ 3105 h 129004"/>
                <a:gd name="connsiteX10" fmla="*/ 85358 w 134642"/>
                <a:gd name="connsiteY10" fmla="*/ 0 h 129004"/>
                <a:gd name="connsiteX11" fmla="*/ 134643 w 134642"/>
                <a:gd name="connsiteY11" fmla="*/ 0 h 129004"/>
                <a:gd name="connsiteX12" fmla="*/ 134643 w 134642"/>
                <a:gd name="connsiteY12" fmla="*/ 3105 h 129004"/>
                <a:gd name="connsiteX13" fmla="*/ 119056 w 134642"/>
                <a:gd name="connsiteY13" fmla="*/ 10646 h 129004"/>
                <a:gd name="connsiteX14" fmla="*/ 119056 w 134642"/>
                <a:gd name="connsiteY14" fmla="*/ 129005 h 129004"/>
                <a:gd name="connsiteX15" fmla="*/ 110668 w 134642"/>
                <a:gd name="connsiteY15" fmla="*/ 129005 h 129004"/>
                <a:gd name="connsiteX16" fmla="*/ 29393 w 134642"/>
                <a:gd name="connsiteY16" fmla="*/ 29719 h 129004"/>
                <a:gd name="connsiteX17" fmla="*/ 29393 w 134642"/>
                <a:gd name="connsiteY17" fmla="*/ 117398 h 129004"/>
                <a:gd name="connsiteX18" fmla="*/ 49508 w 134642"/>
                <a:gd name="connsiteY18" fmla="*/ 124938 h 129004"/>
                <a:gd name="connsiteX19" fmla="*/ 49508 w 134642"/>
                <a:gd name="connsiteY19" fmla="*/ 128043 h 129004"/>
                <a:gd name="connsiteX20" fmla="*/ 0 w 134642"/>
                <a:gd name="connsiteY20" fmla="*/ 128043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34642" h="129004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1237"/>
                  </a:lnTo>
                  <a:lnTo>
                    <a:pt x="223" y="3105"/>
                  </a:lnTo>
                  <a:lnTo>
                    <a:pt x="223" y="0"/>
                  </a:lnTo>
                  <a:lnTo>
                    <a:pt x="30803" y="0"/>
                  </a:lnTo>
                  <a:lnTo>
                    <a:pt x="105398" y="91375"/>
                  </a:lnTo>
                  <a:lnTo>
                    <a:pt x="105398" y="10646"/>
                  </a:lnTo>
                  <a:lnTo>
                    <a:pt x="85358" y="3105"/>
                  </a:lnTo>
                  <a:lnTo>
                    <a:pt x="85358" y="0"/>
                  </a:lnTo>
                  <a:lnTo>
                    <a:pt x="134643" y="0"/>
                  </a:lnTo>
                  <a:lnTo>
                    <a:pt x="134643" y="3105"/>
                  </a:lnTo>
                  <a:lnTo>
                    <a:pt x="119056" y="10646"/>
                  </a:lnTo>
                  <a:lnTo>
                    <a:pt x="119056" y="129005"/>
                  </a:lnTo>
                  <a:lnTo>
                    <a:pt x="110668" y="129005"/>
                  </a:lnTo>
                  <a:lnTo>
                    <a:pt x="29393" y="29719"/>
                  </a:lnTo>
                  <a:lnTo>
                    <a:pt x="29393" y="117398"/>
                  </a:lnTo>
                  <a:lnTo>
                    <a:pt x="49508" y="124938"/>
                  </a:lnTo>
                  <a:lnTo>
                    <a:pt x="49508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026066C0-A9F6-9DB5-A3A6-5AD96E0DBBF8}"/>
                </a:ext>
              </a:extLst>
            </p:cNvPr>
            <p:cNvSpPr/>
            <p:nvPr/>
          </p:nvSpPr>
          <p:spPr>
            <a:xfrm>
              <a:off x="2499113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14153A18-B143-5FD4-786C-8FE27265DB7F}"/>
                </a:ext>
              </a:extLst>
            </p:cNvPr>
            <p:cNvSpPr/>
            <p:nvPr/>
          </p:nvSpPr>
          <p:spPr>
            <a:xfrm>
              <a:off x="2575119" y="1528411"/>
              <a:ext cx="133084" cy="129004"/>
            </a:xfrm>
            <a:custGeom>
              <a:avLst/>
              <a:gdLst>
                <a:gd name="connsiteX0" fmla="*/ 63313 w 133084"/>
                <a:gd name="connsiteY0" fmla="*/ 129005 h 129004"/>
                <a:gd name="connsiteX1" fmla="*/ 13509 w 133084"/>
                <a:gd name="connsiteY1" fmla="*/ 10054 h 129004"/>
                <a:gd name="connsiteX2" fmla="*/ 0 w 133084"/>
                <a:gd name="connsiteY2" fmla="*/ 3105 h 129004"/>
                <a:gd name="connsiteX3" fmla="*/ 0 w 133084"/>
                <a:gd name="connsiteY3" fmla="*/ 0 h 129004"/>
                <a:gd name="connsiteX4" fmla="*/ 51660 w 133084"/>
                <a:gd name="connsiteY4" fmla="*/ 0 h 129004"/>
                <a:gd name="connsiteX5" fmla="*/ 51660 w 133084"/>
                <a:gd name="connsiteY5" fmla="*/ 3105 h 129004"/>
                <a:gd name="connsiteX6" fmla="*/ 34737 w 133084"/>
                <a:gd name="connsiteY6" fmla="*/ 10498 h 129004"/>
                <a:gd name="connsiteX7" fmla="*/ 71107 w 133084"/>
                <a:gd name="connsiteY7" fmla="*/ 97807 h 129004"/>
                <a:gd name="connsiteX8" fmla="*/ 72146 w 133084"/>
                <a:gd name="connsiteY8" fmla="*/ 97807 h 129004"/>
                <a:gd name="connsiteX9" fmla="*/ 108145 w 133084"/>
                <a:gd name="connsiteY9" fmla="*/ 9906 h 129004"/>
                <a:gd name="connsiteX10" fmla="*/ 91964 w 133084"/>
                <a:gd name="connsiteY10" fmla="*/ 3105 h 129004"/>
                <a:gd name="connsiteX11" fmla="*/ 91964 w 133084"/>
                <a:gd name="connsiteY11" fmla="*/ 0 h 129004"/>
                <a:gd name="connsiteX12" fmla="*/ 133084 w 133084"/>
                <a:gd name="connsiteY12" fmla="*/ 0 h 129004"/>
                <a:gd name="connsiteX13" fmla="*/ 133084 w 133084"/>
                <a:gd name="connsiteY13" fmla="*/ 3105 h 129004"/>
                <a:gd name="connsiteX14" fmla="*/ 121950 w 133084"/>
                <a:gd name="connsiteY14" fmla="*/ 9093 h 129004"/>
                <a:gd name="connsiteX15" fmla="*/ 71107 w 133084"/>
                <a:gd name="connsiteY15" fmla="*/ 129005 h 129004"/>
                <a:gd name="connsiteX16" fmla="*/ 63313 w 133084"/>
                <a:gd name="connsiteY16" fmla="*/ 129005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3084" h="129004">
                  <a:moveTo>
                    <a:pt x="63313" y="129005"/>
                  </a:moveTo>
                  <a:lnTo>
                    <a:pt x="13509" y="10054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1660" y="0"/>
                  </a:lnTo>
                  <a:lnTo>
                    <a:pt x="51660" y="3105"/>
                  </a:lnTo>
                  <a:lnTo>
                    <a:pt x="34737" y="10498"/>
                  </a:lnTo>
                  <a:lnTo>
                    <a:pt x="71107" y="97807"/>
                  </a:lnTo>
                  <a:lnTo>
                    <a:pt x="72146" y="97807"/>
                  </a:lnTo>
                  <a:lnTo>
                    <a:pt x="108145" y="9906"/>
                  </a:lnTo>
                  <a:lnTo>
                    <a:pt x="91964" y="3105"/>
                  </a:lnTo>
                  <a:lnTo>
                    <a:pt x="91964" y="0"/>
                  </a:lnTo>
                  <a:lnTo>
                    <a:pt x="133084" y="0"/>
                  </a:lnTo>
                  <a:lnTo>
                    <a:pt x="133084" y="3105"/>
                  </a:lnTo>
                  <a:lnTo>
                    <a:pt x="121950" y="9093"/>
                  </a:lnTo>
                  <a:lnTo>
                    <a:pt x="71107" y="129005"/>
                  </a:lnTo>
                  <a:lnTo>
                    <a:pt x="63313" y="12900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B1D0D121-2760-C33A-9CC8-67158A030107}"/>
                </a:ext>
              </a:extLst>
            </p:cNvPr>
            <p:cNvSpPr/>
            <p:nvPr/>
          </p:nvSpPr>
          <p:spPr>
            <a:xfrm>
              <a:off x="2727946" y="1528411"/>
              <a:ext cx="103245" cy="128043"/>
            </a:xfrm>
            <a:custGeom>
              <a:avLst/>
              <a:gdLst>
                <a:gd name="connsiteX0" fmla="*/ 0 w 103245"/>
                <a:gd name="connsiteY0" fmla="*/ 128043 h 128043"/>
                <a:gd name="connsiteX1" fmla="*/ 0 w 103245"/>
                <a:gd name="connsiteY1" fmla="*/ 124938 h 128043"/>
                <a:gd name="connsiteX2" fmla="*/ 15810 w 103245"/>
                <a:gd name="connsiteY2" fmla="*/ 117176 h 128043"/>
                <a:gd name="connsiteX3" fmla="*/ 15810 w 103245"/>
                <a:gd name="connsiteY3" fmla="*/ 10867 h 128043"/>
                <a:gd name="connsiteX4" fmla="*/ 0 w 103245"/>
                <a:gd name="connsiteY4" fmla="*/ 3105 h 128043"/>
                <a:gd name="connsiteX5" fmla="*/ 0 w 103245"/>
                <a:gd name="connsiteY5" fmla="*/ 0 h 128043"/>
                <a:gd name="connsiteX6" fmla="*/ 97828 w 103245"/>
                <a:gd name="connsiteY6" fmla="*/ 0 h 128043"/>
                <a:gd name="connsiteX7" fmla="*/ 97828 w 103245"/>
                <a:gd name="connsiteY7" fmla="*/ 33342 h 128043"/>
                <a:gd name="connsiteX8" fmla="*/ 94710 w 103245"/>
                <a:gd name="connsiteY8" fmla="*/ 33342 h 128043"/>
                <a:gd name="connsiteX9" fmla="*/ 82018 w 103245"/>
                <a:gd name="connsiteY9" fmla="*/ 10646 h 128043"/>
                <a:gd name="connsiteX10" fmla="*/ 36221 w 103245"/>
                <a:gd name="connsiteY10" fmla="*/ 10646 h 128043"/>
                <a:gd name="connsiteX11" fmla="*/ 36221 w 103245"/>
                <a:gd name="connsiteY11" fmla="*/ 59660 h 128043"/>
                <a:gd name="connsiteX12" fmla="*/ 68583 w 103245"/>
                <a:gd name="connsiteY12" fmla="*/ 59660 h 128043"/>
                <a:gd name="connsiteX13" fmla="*/ 78529 w 103245"/>
                <a:gd name="connsiteY13" fmla="*/ 43322 h 128043"/>
                <a:gd name="connsiteX14" fmla="*/ 81647 w 103245"/>
                <a:gd name="connsiteY14" fmla="*/ 43322 h 128043"/>
                <a:gd name="connsiteX15" fmla="*/ 81647 w 103245"/>
                <a:gd name="connsiteY15" fmla="*/ 86200 h 128043"/>
                <a:gd name="connsiteX16" fmla="*/ 78529 w 103245"/>
                <a:gd name="connsiteY16" fmla="*/ 86200 h 128043"/>
                <a:gd name="connsiteX17" fmla="*/ 68583 w 103245"/>
                <a:gd name="connsiteY17" fmla="*/ 70306 h 128043"/>
                <a:gd name="connsiteX18" fmla="*/ 36221 w 103245"/>
                <a:gd name="connsiteY18" fmla="*/ 70306 h 128043"/>
                <a:gd name="connsiteX19" fmla="*/ 36221 w 103245"/>
                <a:gd name="connsiteY19" fmla="*/ 117398 h 128043"/>
                <a:gd name="connsiteX20" fmla="*/ 87288 w 103245"/>
                <a:gd name="connsiteY20" fmla="*/ 117398 h 128043"/>
                <a:gd name="connsiteX21" fmla="*/ 100128 w 103245"/>
                <a:gd name="connsiteY21" fmla="*/ 91745 h 128043"/>
                <a:gd name="connsiteX22" fmla="*/ 103246 w 103245"/>
                <a:gd name="connsiteY22" fmla="*/ 91745 h 128043"/>
                <a:gd name="connsiteX23" fmla="*/ 103246 w 103245"/>
                <a:gd name="connsiteY23" fmla="*/ 128043 h 128043"/>
                <a:gd name="connsiteX24" fmla="*/ 0 w 103245"/>
                <a:gd name="connsiteY2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97828" y="0"/>
                  </a:lnTo>
                  <a:lnTo>
                    <a:pt x="97828" y="33342"/>
                  </a:lnTo>
                  <a:lnTo>
                    <a:pt x="94710" y="33342"/>
                  </a:lnTo>
                  <a:lnTo>
                    <a:pt x="82018" y="10646"/>
                  </a:lnTo>
                  <a:lnTo>
                    <a:pt x="36221" y="10646"/>
                  </a:lnTo>
                  <a:lnTo>
                    <a:pt x="36221" y="59660"/>
                  </a:lnTo>
                  <a:lnTo>
                    <a:pt x="68583" y="59660"/>
                  </a:lnTo>
                  <a:lnTo>
                    <a:pt x="78529" y="43322"/>
                  </a:lnTo>
                  <a:lnTo>
                    <a:pt x="81647" y="43322"/>
                  </a:lnTo>
                  <a:lnTo>
                    <a:pt x="81647" y="86200"/>
                  </a:lnTo>
                  <a:lnTo>
                    <a:pt x="78529" y="86200"/>
                  </a:lnTo>
                  <a:lnTo>
                    <a:pt x="68583" y="70306"/>
                  </a:lnTo>
                  <a:lnTo>
                    <a:pt x="36221" y="70306"/>
                  </a:lnTo>
                  <a:lnTo>
                    <a:pt x="36221" y="117398"/>
                  </a:lnTo>
                  <a:lnTo>
                    <a:pt x="87288" y="117398"/>
                  </a:lnTo>
                  <a:lnTo>
                    <a:pt x="100128" y="91745"/>
                  </a:lnTo>
                  <a:lnTo>
                    <a:pt x="103246" y="91745"/>
                  </a:lnTo>
                  <a:lnTo>
                    <a:pt x="10324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06910231-C8AD-B565-2284-BDEA24C7C86B}"/>
                </a:ext>
              </a:extLst>
            </p:cNvPr>
            <p:cNvSpPr/>
            <p:nvPr/>
          </p:nvSpPr>
          <p:spPr>
            <a:xfrm>
              <a:off x="2861624" y="1528411"/>
              <a:ext cx="121208" cy="128043"/>
            </a:xfrm>
            <a:custGeom>
              <a:avLst/>
              <a:gdLst>
                <a:gd name="connsiteX0" fmla="*/ 47726 w 121208"/>
                <a:gd name="connsiteY0" fmla="*/ 10646 h 128043"/>
                <a:gd name="connsiteX1" fmla="*/ 36221 w 121208"/>
                <a:gd name="connsiteY1" fmla="*/ 10646 h 128043"/>
                <a:gd name="connsiteX2" fmla="*/ 36221 w 121208"/>
                <a:gd name="connsiteY2" fmla="*/ 58773 h 128043"/>
                <a:gd name="connsiteX3" fmla="*/ 48914 w 121208"/>
                <a:gd name="connsiteY3" fmla="*/ 58773 h 128043"/>
                <a:gd name="connsiteX4" fmla="*/ 68880 w 121208"/>
                <a:gd name="connsiteY4" fmla="*/ 51897 h 128043"/>
                <a:gd name="connsiteX5" fmla="*/ 76748 w 121208"/>
                <a:gd name="connsiteY5" fmla="*/ 34303 h 128043"/>
                <a:gd name="connsiteX6" fmla="*/ 69029 w 121208"/>
                <a:gd name="connsiteY6" fmla="*/ 16930 h 128043"/>
                <a:gd name="connsiteX7" fmla="*/ 47726 w 121208"/>
                <a:gd name="connsiteY7" fmla="*/ 10646 h 128043"/>
                <a:gd name="connsiteX8" fmla="*/ 0 w 121208"/>
                <a:gd name="connsiteY8" fmla="*/ 128043 h 128043"/>
                <a:gd name="connsiteX9" fmla="*/ 0 w 121208"/>
                <a:gd name="connsiteY9" fmla="*/ 124938 h 128043"/>
                <a:gd name="connsiteX10" fmla="*/ 15810 w 121208"/>
                <a:gd name="connsiteY10" fmla="*/ 117176 h 128043"/>
                <a:gd name="connsiteX11" fmla="*/ 15810 w 121208"/>
                <a:gd name="connsiteY11" fmla="*/ 10867 h 128043"/>
                <a:gd name="connsiteX12" fmla="*/ 0 w 121208"/>
                <a:gd name="connsiteY12" fmla="*/ 3105 h 128043"/>
                <a:gd name="connsiteX13" fmla="*/ 0 w 121208"/>
                <a:gd name="connsiteY13" fmla="*/ 0 h 128043"/>
                <a:gd name="connsiteX14" fmla="*/ 54184 w 121208"/>
                <a:gd name="connsiteY14" fmla="*/ 0 h 128043"/>
                <a:gd name="connsiteX15" fmla="*/ 86397 w 121208"/>
                <a:gd name="connsiteY15" fmla="*/ 8428 h 128043"/>
                <a:gd name="connsiteX16" fmla="*/ 98199 w 121208"/>
                <a:gd name="connsiteY16" fmla="*/ 31641 h 128043"/>
                <a:gd name="connsiteX17" fmla="*/ 90776 w 121208"/>
                <a:gd name="connsiteY17" fmla="*/ 50863 h 128043"/>
                <a:gd name="connsiteX18" fmla="*/ 71330 w 121208"/>
                <a:gd name="connsiteY18" fmla="*/ 63652 h 128043"/>
                <a:gd name="connsiteX19" fmla="*/ 108145 w 121208"/>
                <a:gd name="connsiteY19" fmla="*/ 117767 h 128043"/>
                <a:gd name="connsiteX20" fmla="*/ 121208 w 121208"/>
                <a:gd name="connsiteY20" fmla="*/ 124938 h 128043"/>
                <a:gd name="connsiteX21" fmla="*/ 121208 w 121208"/>
                <a:gd name="connsiteY21" fmla="*/ 128043 h 128043"/>
                <a:gd name="connsiteX22" fmla="*/ 89811 w 121208"/>
                <a:gd name="connsiteY22" fmla="*/ 128043 h 128043"/>
                <a:gd name="connsiteX23" fmla="*/ 52402 w 121208"/>
                <a:gd name="connsiteY23" fmla="*/ 69049 h 128043"/>
                <a:gd name="connsiteX24" fmla="*/ 36221 w 121208"/>
                <a:gd name="connsiteY24" fmla="*/ 69049 h 128043"/>
                <a:gd name="connsiteX25" fmla="*/ 36221 w 121208"/>
                <a:gd name="connsiteY25" fmla="*/ 116954 h 128043"/>
                <a:gd name="connsiteX26" fmla="*/ 50844 w 121208"/>
                <a:gd name="connsiteY26" fmla="*/ 124938 h 128043"/>
                <a:gd name="connsiteX27" fmla="*/ 50844 w 121208"/>
                <a:gd name="connsiteY27" fmla="*/ 128043 h 128043"/>
                <a:gd name="connsiteX28" fmla="*/ 0 w 121208"/>
                <a:gd name="connsiteY28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21208" h="128043">
                  <a:moveTo>
                    <a:pt x="47726" y="10646"/>
                  </a:moveTo>
                  <a:lnTo>
                    <a:pt x="36221" y="10646"/>
                  </a:lnTo>
                  <a:lnTo>
                    <a:pt x="36221" y="58773"/>
                  </a:lnTo>
                  <a:lnTo>
                    <a:pt x="48914" y="58773"/>
                  </a:lnTo>
                  <a:cubicBezTo>
                    <a:pt x="56930" y="58773"/>
                    <a:pt x="63610" y="56481"/>
                    <a:pt x="68880" y="51897"/>
                  </a:cubicBezTo>
                  <a:cubicBezTo>
                    <a:pt x="74150" y="47314"/>
                    <a:pt x="76748" y="41474"/>
                    <a:pt x="76748" y="34303"/>
                  </a:cubicBezTo>
                  <a:cubicBezTo>
                    <a:pt x="76748" y="27132"/>
                    <a:pt x="74150" y="21143"/>
                    <a:pt x="69029" y="16930"/>
                  </a:cubicBezTo>
                  <a:cubicBezTo>
                    <a:pt x="63907" y="12716"/>
                    <a:pt x="56782" y="10646"/>
                    <a:pt x="47726" y="10646"/>
                  </a:cubicBezTo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4184" y="0"/>
                  </a:lnTo>
                  <a:cubicBezTo>
                    <a:pt x="67841" y="0"/>
                    <a:pt x="78604" y="2809"/>
                    <a:pt x="86397" y="8428"/>
                  </a:cubicBezTo>
                  <a:cubicBezTo>
                    <a:pt x="94265" y="14046"/>
                    <a:pt x="98199" y="21809"/>
                    <a:pt x="98199" y="31641"/>
                  </a:cubicBezTo>
                  <a:cubicBezTo>
                    <a:pt x="98199" y="38886"/>
                    <a:pt x="95749" y="45318"/>
                    <a:pt x="90776" y="50863"/>
                  </a:cubicBezTo>
                  <a:cubicBezTo>
                    <a:pt x="85803" y="56407"/>
                    <a:pt x="79346" y="60695"/>
                    <a:pt x="71330" y="63652"/>
                  </a:cubicBezTo>
                  <a:lnTo>
                    <a:pt x="108145" y="117767"/>
                  </a:lnTo>
                  <a:lnTo>
                    <a:pt x="121208" y="124938"/>
                  </a:lnTo>
                  <a:lnTo>
                    <a:pt x="121208" y="128043"/>
                  </a:lnTo>
                  <a:lnTo>
                    <a:pt x="89811" y="128043"/>
                  </a:lnTo>
                  <a:lnTo>
                    <a:pt x="52402" y="69049"/>
                  </a:lnTo>
                  <a:lnTo>
                    <a:pt x="36221" y="69049"/>
                  </a:lnTo>
                  <a:lnTo>
                    <a:pt x="36221" y="116954"/>
                  </a:lnTo>
                  <a:lnTo>
                    <a:pt x="50844" y="124938"/>
                  </a:lnTo>
                  <a:lnTo>
                    <a:pt x="50844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1F88CB0A-C418-2346-9753-7DC4A164CF6C}"/>
                </a:ext>
              </a:extLst>
            </p:cNvPr>
            <p:cNvSpPr/>
            <p:nvPr/>
          </p:nvSpPr>
          <p:spPr>
            <a:xfrm>
              <a:off x="2997751" y="1526341"/>
              <a:ext cx="83873" cy="132035"/>
            </a:xfrm>
            <a:custGeom>
              <a:avLst/>
              <a:gdLst>
                <a:gd name="connsiteX0" fmla="*/ 40675 w 83873"/>
                <a:gd name="connsiteY0" fmla="*/ 132036 h 132035"/>
                <a:gd name="connsiteX1" fmla="*/ 19743 w 83873"/>
                <a:gd name="connsiteY1" fmla="*/ 129744 h 132035"/>
                <a:gd name="connsiteX2" fmla="*/ 1930 w 83873"/>
                <a:gd name="connsiteY2" fmla="*/ 122942 h 132035"/>
                <a:gd name="connsiteX3" fmla="*/ 0 w 83873"/>
                <a:gd name="connsiteY3" fmla="*/ 90932 h 132035"/>
                <a:gd name="connsiteX4" fmla="*/ 3117 w 83873"/>
                <a:gd name="connsiteY4" fmla="*/ 90932 h 132035"/>
                <a:gd name="connsiteX5" fmla="*/ 13435 w 83873"/>
                <a:gd name="connsiteY5" fmla="*/ 112075 h 132035"/>
                <a:gd name="connsiteX6" fmla="*/ 26869 w 83873"/>
                <a:gd name="connsiteY6" fmla="*/ 120207 h 132035"/>
                <a:gd name="connsiteX7" fmla="*/ 40155 w 83873"/>
                <a:gd name="connsiteY7" fmla="*/ 122721 h 132035"/>
                <a:gd name="connsiteX8" fmla="*/ 57969 w 83873"/>
                <a:gd name="connsiteY8" fmla="*/ 116880 h 132035"/>
                <a:gd name="connsiteX9" fmla="*/ 64501 w 83873"/>
                <a:gd name="connsiteY9" fmla="*/ 100986 h 132035"/>
                <a:gd name="connsiteX10" fmla="*/ 60864 w 83873"/>
                <a:gd name="connsiteY10" fmla="*/ 88270 h 132035"/>
                <a:gd name="connsiteX11" fmla="*/ 50175 w 83873"/>
                <a:gd name="connsiteY11" fmla="*/ 79694 h 132035"/>
                <a:gd name="connsiteX12" fmla="*/ 32733 w 83873"/>
                <a:gd name="connsiteY12" fmla="*/ 70897 h 132035"/>
                <a:gd name="connsiteX13" fmla="*/ 11505 w 83873"/>
                <a:gd name="connsiteY13" fmla="*/ 56999 h 132035"/>
                <a:gd name="connsiteX14" fmla="*/ 4082 w 83873"/>
                <a:gd name="connsiteY14" fmla="*/ 36520 h 132035"/>
                <a:gd name="connsiteX15" fmla="*/ 7496 w 83873"/>
                <a:gd name="connsiteY15" fmla="*/ 23066 h 132035"/>
                <a:gd name="connsiteX16" fmla="*/ 16775 w 83873"/>
                <a:gd name="connsiteY16" fmla="*/ 11385 h 132035"/>
                <a:gd name="connsiteX17" fmla="*/ 29838 w 83873"/>
                <a:gd name="connsiteY17" fmla="*/ 3105 h 132035"/>
                <a:gd name="connsiteX18" fmla="*/ 44831 w 83873"/>
                <a:gd name="connsiteY18" fmla="*/ 0 h 132035"/>
                <a:gd name="connsiteX19" fmla="*/ 61977 w 83873"/>
                <a:gd name="connsiteY19" fmla="*/ 2144 h 132035"/>
                <a:gd name="connsiteX20" fmla="*/ 77787 w 83873"/>
                <a:gd name="connsiteY20" fmla="*/ 8354 h 132035"/>
                <a:gd name="connsiteX21" fmla="*/ 79717 w 83873"/>
                <a:gd name="connsiteY21" fmla="*/ 39404 h 132035"/>
                <a:gd name="connsiteX22" fmla="*/ 76599 w 83873"/>
                <a:gd name="connsiteY22" fmla="*/ 39404 h 132035"/>
                <a:gd name="connsiteX23" fmla="*/ 66505 w 83873"/>
                <a:gd name="connsiteY23" fmla="*/ 18630 h 132035"/>
                <a:gd name="connsiteX24" fmla="*/ 55223 w 83873"/>
                <a:gd name="connsiteY24" fmla="*/ 11681 h 132035"/>
                <a:gd name="connsiteX25" fmla="*/ 43718 w 83873"/>
                <a:gd name="connsiteY25" fmla="*/ 9537 h 132035"/>
                <a:gd name="connsiteX26" fmla="*/ 29764 w 83873"/>
                <a:gd name="connsiteY26" fmla="*/ 15155 h 132035"/>
                <a:gd name="connsiteX27" fmla="*/ 24197 w 83873"/>
                <a:gd name="connsiteY27" fmla="*/ 29349 h 132035"/>
                <a:gd name="connsiteX28" fmla="*/ 30135 w 83873"/>
                <a:gd name="connsiteY28" fmla="*/ 44283 h 132035"/>
                <a:gd name="connsiteX29" fmla="*/ 49359 w 83873"/>
                <a:gd name="connsiteY29" fmla="*/ 55890 h 132035"/>
                <a:gd name="connsiteX30" fmla="*/ 68731 w 83873"/>
                <a:gd name="connsiteY30" fmla="*/ 66683 h 132035"/>
                <a:gd name="connsiteX31" fmla="*/ 80162 w 83873"/>
                <a:gd name="connsiteY31" fmla="*/ 78216 h 132035"/>
                <a:gd name="connsiteX32" fmla="*/ 83873 w 83873"/>
                <a:gd name="connsiteY32" fmla="*/ 94554 h 132035"/>
                <a:gd name="connsiteX33" fmla="*/ 80014 w 83873"/>
                <a:gd name="connsiteY33" fmla="*/ 110670 h 132035"/>
                <a:gd name="connsiteX34" fmla="*/ 69696 w 83873"/>
                <a:gd name="connsiteY34" fmla="*/ 122425 h 132035"/>
                <a:gd name="connsiteX35" fmla="*/ 55742 w 83873"/>
                <a:gd name="connsiteY35" fmla="*/ 129596 h 132035"/>
                <a:gd name="connsiteX36" fmla="*/ 40823 w 83873"/>
                <a:gd name="connsiteY36" fmla="*/ 132036 h 132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873" h="132035">
                  <a:moveTo>
                    <a:pt x="40675" y="132036"/>
                  </a:moveTo>
                  <a:cubicBezTo>
                    <a:pt x="32510" y="132036"/>
                    <a:pt x="25533" y="131296"/>
                    <a:pt x="19743" y="129744"/>
                  </a:cubicBezTo>
                  <a:cubicBezTo>
                    <a:pt x="13954" y="128191"/>
                    <a:pt x="8016" y="125900"/>
                    <a:pt x="1930" y="122942"/>
                  </a:cubicBezTo>
                  <a:lnTo>
                    <a:pt x="0" y="90932"/>
                  </a:lnTo>
                  <a:lnTo>
                    <a:pt x="3117" y="90932"/>
                  </a:lnTo>
                  <a:lnTo>
                    <a:pt x="13435" y="112075"/>
                  </a:lnTo>
                  <a:cubicBezTo>
                    <a:pt x="17962" y="115845"/>
                    <a:pt x="22490" y="118507"/>
                    <a:pt x="26869" y="120207"/>
                  </a:cubicBezTo>
                  <a:cubicBezTo>
                    <a:pt x="31322" y="121907"/>
                    <a:pt x="35702" y="122721"/>
                    <a:pt x="40155" y="122721"/>
                  </a:cubicBezTo>
                  <a:cubicBezTo>
                    <a:pt x="47652" y="122721"/>
                    <a:pt x="53664" y="120798"/>
                    <a:pt x="57969" y="116880"/>
                  </a:cubicBezTo>
                  <a:cubicBezTo>
                    <a:pt x="62274" y="113036"/>
                    <a:pt x="64501" y="107713"/>
                    <a:pt x="64501" y="100986"/>
                  </a:cubicBezTo>
                  <a:cubicBezTo>
                    <a:pt x="64501" y="95663"/>
                    <a:pt x="63313" y="91449"/>
                    <a:pt x="60864" y="88270"/>
                  </a:cubicBezTo>
                  <a:cubicBezTo>
                    <a:pt x="58488" y="85091"/>
                    <a:pt x="54926" y="82282"/>
                    <a:pt x="50175" y="79694"/>
                  </a:cubicBezTo>
                  <a:cubicBezTo>
                    <a:pt x="45425" y="77181"/>
                    <a:pt x="39636" y="74224"/>
                    <a:pt x="32733" y="70897"/>
                  </a:cubicBezTo>
                  <a:cubicBezTo>
                    <a:pt x="23529" y="66535"/>
                    <a:pt x="16403" y="61878"/>
                    <a:pt x="11505" y="56999"/>
                  </a:cubicBezTo>
                  <a:cubicBezTo>
                    <a:pt x="6532" y="52119"/>
                    <a:pt x="4082" y="45318"/>
                    <a:pt x="4082" y="36520"/>
                  </a:cubicBezTo>
                  <a:cubicBezTo>
                    <a:pt x="4082" y="31863"/>
                    <a:pt x="5196" y="27353"/>
                    <a:pt x="7496" y="23066"/>
                  </a:cubicBezTo>
                  <a:cubicBezTo>
                    <a:pt x="9797" y="18704"/>
                    <a:pt x="12841" y="14860"/>
                    <a:pt x="16775" y="11385"/>
                  </a:cubicBezTo>
                  <a:cubicBezTo>
                    <a:pt x="20708" y="7984"/>
                    <a:pt x="25014" y="5249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8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505" y="18630"/>
                  </a:lnTo>
                  <a:cubicBezTo>
                    <a:pt x="62348" y="15377"/>
                    <a:pt x="58563" y="13085"/>
                    <a:pt x="55223" y="11681"/>
                  </a:cubicBezTo>
                  <a:cubicBezTo>
                    <a:pt x="51883" y="10276"/>
                    <a:pt x="48023" y="9537"/>
                    <a:pt x="43718" y="9537"/>
                  </a:cubicBezTo>
                  <a:cubicBezTo>
                    <a:pt x="38151" y="9537"/>
                    <a:pt x="33475" y="11385"/>
                    <a:pt x="29764" y="15155"/>
                  </a:cubicBezTo>
                  <a:cubicBezTo>
                    <a:pt x="26053" y="18926"/>
                    <a:pt x="24197" y="23657"/>
                    <a:pt x="24197" y="29349"/>
                  </a:cubicBezTo>
                  <a:cubicBezTo>
                    <a:pt x="24197" y="35707"/>
                    <a:pt x="26201" y="40660"/>
                    <a:pt x="30135" y="44283"/>
                  </a:cubicBezTo>
                  <a:cubicBezTo>
                    <a:pt x="34069" y="47905"/>
                    <a:pt x="40526" y="51750"/>
                    <a:pt x="49359" y="55890"/>
                  </a:cubicBezTo>
                  <a:cubicBezTo>
                    <a:pt x="57152" y="59660"/>
                    <a:pt x="63610" y="63208"/>
                    <a:pt x="68731" y="66683"/>
                  </a:cubicBezTo>
                  <a:cubicBezTo>
                    <a:pt x="73853" y="70084"/>
                    <a:pt x="77638" y="73928"/>
                    <a:pt x="80162" y="78216"/>
                  </a:cubicBezTo>
                  <a:cubicBezTo>
                    <a:pt x="82611" y="82504"/>
                    <a:pt x="83873" y="87901"/>
                    <a:pt x="83873" y="94554"/>
                  </a:cubicBezTo>
                  <a:cubicBezTo>
                    <a:pt x="83873" y="100616"/>
                    <a:pt x="82611" y="106013"/>
                    <a:pt x="80014" y="110670"/>
                  </a:cubicBezTo>
                  <a:cubicBezTo>
                    <a:pt x="77416" y="115328"/>
                    <a:pt x="74001" y="119246"/>
                    <a:pt x="69696" y="122425"/>
                  </a:cubicBezTo>
                  <a:cubicBezTo>
                    <a:pt x="65392" y="125604"/>
                    <a:pt x="60789" y="127970"/>
                    <a:pt x="55742" y="129596"/>
                  </a:cubicBezTo>
                  <a:cubicBezTo>
                    <a:pt x="50769" y="131222"/>
                    <a:pt x="45796" y="132036"/>
                    <a:pt x="40823" y="132036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A25191FE-F8AD-BD11-12B0-DE1847419D96}"/>
                </a:ext>
              </a:extLst>
            </p:cNvPr>
            <p:cNvSpPr/>
            <p:nvPr/>
          </p:nvSpPr>
          <p:spPr>
            <a:xfrm>
              <a:off x="3116807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21B62D42-BC4B-84AD-D4FD-432C3B13499C}"/>
                </a:ext>
              </a:extLst>
            </p:cNvPr>
            <p:cNvSpPr/>
            <p:nvPr/>
          </p:nvSpPr>
          <p:spPr>
            <a:xfrm>
              <a:off x="3197563" y="1528411"/>
              <a:ext cx="115715" cy="128043"/>
            </a:xfrm>
            <a:custGeom>
              <a:avLst/>
              <a:gdLst>
                <a:gd name="connsiteX0" fmla="*/ 28057 w 115715"/>
                <a:gd name="connsiteY0" fmla="*/ 128043 h 128043"/>
                <a:gd name="connsiteX1" fmla="*/ 28057 w 115715"/>
                <a:gd name="connsiteY1" fmla="*/ 124938 h 128043"/>
                <a:gd name="connsiteX2" fmla="*/ 47726 w 115715"/>
                <a:gd name="connsiteY2" fmla="*/ 117176 h 128043"/>
                <a:gd name="connsiteX3" fmla="*/ 47726 w 115715"/>
                <a:gd name="connsiteY3" fmla="*/ 10646 h 128043"/>
                <a:gd name="connsiteX4" fmla="*/ 16997 w 115715"/>
                <a:gd name="connsiteY4" fmla="*/ 10646 h 128043"/>
                <a:gd name="connsiteX5" fmla="*/ 3118 w 115715"/>
                <a:gd name="connsiteY5" fmla="*/ 39995 h 128043"/>
                <a:gd name="connsiteX6" fmla="*/ 0 w 115715"/>
                <a:gd name="connsiteY6" fmla="*/ 39995 h 128043"/>
                <a:gd name="connsiteX7" fmla="*/ 0 w 115715"/>
                <a:gd name="connsiteY7" fmla="*/ 0 h 128043"/>
                <a:gd name="connsiteX8" fmla="*/ 115715 w 115715"/>
                <a:gd name="connsiteY8" fmla="*/ 0 h 128043"/>
                <a:gd name="connsiteX9" fmla="*/ 115715 w 115715"/>
                <a:gd name="connsiteY9" fmla="*/ 39995 h 128043"/>
                <a:gd name="connsiteX10" fmla="*/ 112598 w 115715"/>
                <a:gd name="connsiteY10" fmla="*/ 39995 h 128043"/>
                <a:gd name="connsiteX11" fmla="*/ 99015 w 115715"/>
                <a:gd name="connsiteY11" fmla="*/ 10646 h 128043"/>
                <a:gd name="connsiteX12" fmla="*/ 67989 w 115715"/>
                <a:gd name="connsiteY12" fmla="*/ 10646 h 128043"/>
                <a:gd name="connsiteX13" fmla="*/ 67989 w 115715"/>
                <a:gd name="connsiteY13" fmla="*/ 117176 h 128043"/>
                <a:gd name="connsiteX14" fmla="*/ 87881 w 115715"/>
                <a:gd name="connsiteY14" fmla="*/ 124938 h 128043"/>
                <a:gd name="connsiteX15" fmla="*/ 87881 w 115715"/>
                <a:gd name="connsiteY15" fmla="*/ 128043 h 128043"/>
                <a:gd name="connsiteX16" fmla="*/ 28057 w 115715"/>
                <a:gd name="connsiteY16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5715" h="128043">
                  <a:moveTo>
                    <a:pt x="28057" y="128043"/>
                  </a:moveTo>
                  <a:lnTo>
                    <a:pt x="28057" y="124938"/>
                  </a:lnTo>
                  <a:lnTo>
                    <a:pt x="47726" y="117176"/>
                  </a:lnTo>
                  <a:lnTo>
                    <a:pt x="47726" y="10646"/>
                  </a:lnTo>
                  <a:lnTo>
                    <a:pt x="16997" y="10646"/>
                  </a:lnTo>
                  <a:lnTo>
                    <a:pt x="3118" y="39995"/>
                  </a:lnTo>
                  <a:lnTo>
                    <a:pt x="0" y="39995"/>
                  </a:lnTo>
                  <a:lnTo>
                    <a:pt x="0" y="0"/>
                  </a:lnTo>
                  <a:lnTo>
                    <a:pt x="115715" y="0"/>
                  </a:lnTo>
                  <a:lnTo>
                    <a:pt x="115715" y="39995"/>
                  </a:lnTo>
                  <a:lnTo>
                    <a:pt x="112598" y="39995"/>
                  </a:lnTo>
                  <a:lnTo>
                    <a:pt x="99015" y="10646"/>
                  </a:lnTo>
                  <a:lnTo>
                    <a:pt x="67989" y="10646"/>
                  </a:lnTo>
                  <a:lnTo>
                    <a:pt x="67989" y="117176"/>
                  </a:lnTo>
                  <a:lnTo>
                    <a:pt x="87881" y="124938"/>
                  </a:lnTo>
                  <a:lnTo>
                    <a:pt x="87881" y="128043"/>
                  </a:lnTo>
                  <a:lnTo>
                    <a:pt x="28057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16CBD282-C7BE-C2D7-43D8-6E01611CCC7E}"/>
                </a:ext>
              </a:extLst>
            </p:cNvPr>
            <p:cNvSpPr/>
            <p:nvPr/>
          </p:nvSpPr>
          <p:spPr>
            <a:xfrm>
              <a:off x="3331686" y="1528411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054 h 128043"/>
                <a:gd name="connsiteX10" fmla="*/ 35999 w 129298"/>
                <a:gd name="connsiteY10" fmla="*/ 10867 h 128043"/>
                <a:gd name="connsiteX11" fmla="*/ 70513 w 129298"/>
                <a:gd name="connsiteY11" fmla="*/ 57590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8 w 129298"/>
                <a:gd name="connsiteY16" fmla="*/ 0 h 128043"/>
                <a:gd name="connsiteX17" fmla="*/ 129298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054"/>
                  </a:lnTo>
                  <a:lnTo>
                    <a:pt x="35999" y="10867"/>
                  </a:lnTo>
                  <a:lnTo>
                    <a:pt x="70513" y="57590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8" y="0"/>
                  </a:lnTo>
                  <a:lnTo>
                    <a:pt x="129298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B426D441-6C46-C342-9325-214FE13BECC6}"/>
                </a:ext>
              </a:extLst>
            </p:cNvPr>
            <p:cNvSpPr/>
            <p:nvPr/>
          </p:nvSpPr>
          <p:spPr>
            <a:xfrm>
              <a:off x="2137047" y="1497066"/>
              <a:ext cx="183259" cy="183415"/>
            </a:xfrm>
            <a:custGeom>
              <a:avLst/>
              <a:gdLst>
                <a:gd name="connsiteX0" fmla="*/ 91741 w 183259"/>
                <a:gd name="connsiteY0" fmla="*/ 183416 h 183415"/>
                <a:gd name="connsiteX1" fmla="*/ 55891 w 183259"/>
                <a:gd name="connsiteY1" fmla="*/ 176023 h 183415"/>
                <a:gd name="connsiteX2" fmla="*/ 31026 w 183259"/>
                <a:gd name="connsiteY2" fmla="*/ 153031 h 183415"/>
                <a:gd name="connsiteX3" fmla="*/ 21970 w 183259"/>
                <a:gd name="connsiteY3" fmla="*/ 112519 h 183415"/>
                <a:gd name="connsiteX4" fmla="*/ 21970 w 183259"/>
                <a:gd name="connsiteY4" fmla="*/ 13677 h 183415"/>
                <a:gd name="connsiteX5" fmla="*/ 0 w 183259"/>
                <a:gd name="connsiteY5" fmla="*/ 5471 h 183415"/>
                <a:gd name="connsiteX6" fmla="*/ 0 w 183259"/>
                <a:gd name="connsiteY6" fmla="*/ 0 h 183415"/>
                <a:gd name="connsiteX7" fmla="*/ 65392 w 183259"/>
                <a:gd name="connsiteY7" fmla="*/ 0 h 183415"/>
                <a:gd name="connsiteX8" fmla="*/ 65392 w 183259"/>
                <a:gd name="connsiteY8" fmla="*/ 5471 h 183415"/>
                <a:gd name="connsiteX9" fmla="*/ 43421 w 183259"/>
                <a:gd name="connsiteY9" fmla="*/ 13677 h 183415"/>
                <a:gd name="connsiteX10" fmla="*/ 43421 w 183259"/>
                <a:gd name="connsiteY10" fmla="*/ 108674 h 183415"/>
                <a:gd name="connsiteX11" fmla="*/ 50398 w 183259"/>
                <a:gd name="connsiteY11" fmla="*/ 144677 h 183415"/>
                <a:gd name="connsiteX12" fmla="*/ 69771 w 183259"/>
                <a:gd name="connsiteY12" fmla="*/ 163677 h 183415"/>
                <a:gd name="connsiteX13" fmla="*/ 98050 w 183259"/>
                <a:gd name="connsiteY13" fmla="*/ 169443 h 183415"/>
                <a:gd name="connsiteX14" fmla="*/ 121950 w 183259"/>
                <a:gd name="connsiteY14" fmla="*/ 164120 h 183415"/>
                <a:gd name="connsiteX15" fmla="*/ 139096 w 183259"/>
                <a:gd name="connsiteY15" fmla="*/ 147265 h 183415"/>
                <a:gd name="connsiteX16" fmla="*/ 145554 w 183259"/>
                <a:gd name="connsiteY16" fmla="*/ 117176 h 183415"/>
                <a:gd name="connsiteX17" fmla="*/ 145554 w 183259"/>
                <a:gd name="connsiteY17" fmla="*/ 13159 h 183415"/>
                <a:gd name="connsiteX18" fmla="*/ 118091 w 183259"/>
                <a:gd name="connsiteY18" fmla="*/ 5471 h 183415"/>
                <a:gd name="connsiteX19" fmla="*/ 118091 w 183259"/>
                <a:gd name="connsiteY19" fmla="*/ 0 h 183415"/>
                <a:gd name="connsiteX20" fmla="*/ 183260 w 183259"/>
                <a:gd name="connsiteY20" fmla="*/ 0 h 183415"/>
                <a:gd name="connsiteX21" fmla="*/ 183260 w 183259"/>
                <a:gd name="connsiteY21" fmla="*/ 5471 h 183415"/>
                <a:gd name="connsiteX22" fmla="*/ 161512 w 183259"/>
                <a:gd name="connsiteY22" fmla="*/ 13381 h 183415"/>
                <a:gd name="connsiteX23" fmla="*/ 161512 w 183259"/>
                <a:gd name="connsiteY23" fmla="*/ 112519 h 183415"/>
                <a:gd name="connsiteX24" fmla="*/ 152457 w 183259"/>
                <a:gd name="connsiteY24" fmla="*/ 153031 h 183415"/>
                <a:gd name="connsiteX25" fmla="*/ 127591 w 183259"/>
                <a:gd name="connsiteY25" fmla="*/ 176023 h 183415"/>
                <a:gd name="connsiteX26" fmla="*/ 91741 w 183259"/>
                <a:gd name="connsiteY26" fmla="*/ 183416 h 183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3259" h="183415">
                  <a:moveTo>
                    <a:pt x="91741" y="183416"/>
                  </a:moveTo>
                  <a:cubicBezTo>
                    <a:pt x="78381" y="183416"/>
                    <a:pt x="66431" y="180976"/>
                    <a:pt x="55891" y="176023"/>
                  </a:cubicBezTo>
                  <a:cubicBezTo>
                    <a:pt x="45351" y="171070"/>
                    <a:pt x="37038" y="163455"/>
                    <a:pt x="31026" y="153031"/>
                  </a:cubicBezTo>
                  <a:cubicBezTo>
                    <a:pt x="24939" y="142607"/>
                    <a:pt x="21970" y="129152"/>
                    <a:pt x="21970" y="112519"/>
                  </a:cubicBezTo>
                  <a:lnTo>
                    <a:pt x="21970" y="13677"/>
                  </a:lnTo>
                  <a:lnTo>
                    <a:pt x="0" y="5471"/>
                  </a:lnTo>
                  <a:lnTo>
                    <a:pt x="0" y="0"/>
                  </a:lnTo>
                  <a:lnTo>
                    <a:pt x="65392" y="0"/>
                  </a:lnTo>
                  <a:lnTo>
                    <a:pt x="65392" y="5471"/>
                  </a:lnTo>
                  <a:lnTo>
                    <a:pt x="43421" y="13677"/>
                  </a:lnTo>
                  <a:lnTo>
                    <a:pt x="43421" y="108674"/>
                  </a:lnTo>
                  <a:cubicBezTo>
                    <a:pt x="43421" y="123830"/>
                    <a:pt x="45796" y="135806"/>
                    <a:pt x="50398" y="144677"/>
                  </a:cubicBezTo>
                  <a:cubicBezTo>
                    <a:pt x="55074" y="153549"/>
                    <a:pt x="61532" y="159906"/>
                    <a:pt x="69771" y="163677"/>
                  </a:cubicBezTo>
                  <a:cubicBezTo>
                    <a:pt x="78010" y="167521"/>
                    <a:pt x="87436" y="169443"/>
                    <a:pt x="98050" y="169443"/>
                  </a:cubicBezTo>
                  <a:cubicBezTo>
                    <a:pt x="106809" y="169443"/>
                    <a:pt x="114825" y="167669"/>
                    <a:pt x="121950" y="164120"/>
                  </a:cubicBezTo>
                  <a:cubicBezTo>
                    <a:pt x="129076" y="160572"/>
                    <a:pt x="134791" y="154953"/>
                    <a:pt x="139096" y="147265"/>
                  </a:cubicBezTo>
                  <a:cubicBezTo>
                    <a:pt x="143401" y="139576"/>
                    <a:pt x="145554" y="129522"/>
                    <a:pt x="145554" y="117176"/>
                  </a:cubicBezTo>
                  <a:lnTo>
                    <a:pt x="145554" y="13159"/>
                  </a:lnTo>
                  <a:lnTo>
                    <a:pt x="118091" y="5471"/>
                  </a:lnTo>
                  <a:lnTo>
                    <a:pt x="118091" y="0"/>
                  </a:lnTo>
                  <a:lnTo>
                    <a:pt x="183260" y="0"/>
                  </a:lnTo>
                  <a:lnTo>
                    <a:pt x="183260" y="5471"/>
                  </a:lnTo>
                  <a:lnTo>
                    <a:pt x="161512" y="13381"/>
                  </a:lnTo>
                  <a:lnTo>
                    <a:pt x="161512" y="112519"/>
                  </a:lnTo>
                  <a:cubicBezTo>
                    <a:pt x="161512" y="129152"/>
                    <a:pt x="158469" y="142607"/>
                    <a:pt x="152457" y="153031"/>
                  </a:cubicBezTo>
                  <a:cubicBezTo>
                    <a:pt x="146370" y="163455"/>
                    <a:pt x="138131" y="171070"/>
                    <a:pt x="127591" y="176023"/>
                  </a:cubicBezTo>
                  <a:cubicBezTo>
                    <a:pt x="117052" y="180976"/>
                    <a:pt x="105101" y="183416"/>
                    <a:pt x="91741" y="183416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0506D11D-CF1D-FEA4-7742-F073C865436E}"/>
                </a:ext>
              </a:extLst>
            </p:cNvPr>
            <p:cNvSpPr/>
            <p:nvPr/>
          </p:nvSpPr>
          <p:spPr>
            <a:xfrm>
              <a:off x="942530" y="948344"/>
              <a:ext cx="936468" cy="932658"/>
            </a:xfrm>
            <a:custGeom>
              <a:avLst/>
              <a:gdLst>
                <a:gd name="connsiteX0" fmla="*/ 911204 w 936468"/>
                <a:gd name="connsiteY0" fmla="*/ 315553 h 932658"/>
                <a:gd name="connsiteX1" fmla="*/ 619577 w 936468"/>
                <a:gd name="connsiteY1" fmla="*/ 907495 h 932658"/>
                <a:gd name="connsiteX2" fmla="*/ 25264 w 936468"/>
                <a:gd name="connsiteY2" fmla="*/ 617032 h 932658"/>
                <a:gd name="connsiteX3" fmla="*/ 316891 w 936468"/>
                <a:gd name="connsiteY3" fmla="*/ 25163 h 932658"/>
                <a:gd name="connsiteX4" fmla="*/ 911204 w 936468"/>
                <a:gd name="connsiteY4" fmla="*/ 315627 h 932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6468" h="932658">
                  <a:moveTo>
                    <a:pt x="911204" y="315553"/>
                  </a:moveTo>
                  <a:cubicBezTo>
                    <a:pt x="994781" y="559220"/>
                    <a:pt x="864220" y="824252"/>
                    <a:pt x="619577" y="907495"/>
                  </a:cubicBezTo>
                  <a:cubicBezTo>
                    <a:pt x="374934" y="990738"/>
                    <a:pt x="108841" y="860699"/>
                    <a:pt x="25264" y="617032"/>
                  </a:cubicBezTo>
                  <a:cubicBezTo>
                    <a:pt x="-58312" y="373439"/>
                    <a:pt x="72248" y="108406"/>
                    <a:pt x="316891" y="25163"/>
                  </a:cubicBezTo>
                  <a:cubicBezTo>
                    <a:pt x="561534" y="-58080"/>
                    <a:pt x="827628" y="71960"/>
                    <a:pt x="911204" y="315627"/>
                  </a:cubicBezTo>
                </a:path>
              </a:pathLst>
            </a:custGeom>
            <a:solidFill>
              <a:srgbClr val="A8005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21A17D7E-4FB3-B031-9224-87F55DEF8BCF}"/>
                </a:ext>
              </a:extLst>
            </p:cNvPr>
            <p:cNvSpPr/>
            <p:nvPr/>
          </p:nvSpPr>
          <p:spPr>
            <a:xfrm>
              <a:off x="1009472" y="1005518"/>
              <a:ext cx="808411" cy="817053"/>
            </a:xfrm>
            <a:custGeom>
              <a:avLst/>
              <a:gdLst>
                <a:gd name="connsiteX0" fmla="*/ 808412 w 808411"/>
                <a:gd name="connsiteY0" fmla="*/ 341991 h 817053"/>
                <a:gd name="connsiteX1" fmla="*/ 806704 w 808411"/>
                <a:gd name="connsiteY1" fmla="*/ 342435 h 817053"/>
                <a:gd name="connsiteX2" fmla="*/ 800173 w 808411"/>
                <a:gd name="connsiteY2" fmla="*/ 334968 h 817053"/>
                <a:gd name="connsiteX3" fmla="*/ 777163 w 808411"/>
                <a:gd name="connsiteY3" fmla="*/ 341030 h 817053"/>
                <a:gd name="connsiteX4" fmla="*/ 778796 w 808411"/>
                <a:gd name="connsiteY4" fmla="*/ 345466 h 817053"/>
                <a:gd name="connsiteX5" fmla="*/ 774343 w 808411"/>
                <a:gd name="connsiteY5" fmla="*/ 348793 h 817053"/>
                <a:gd name="connsiteX6" fmla="*/ 772042 w 808411"/>
                <a:gd name="connsiteY6" fmla="*/ 342287 h 817053"/>
                <a:gd name="connsiteX7" fmla="*/ 741758 w 808411"/>
                <a:gd name="connsiteY7" fmla="*/ 350271 h 817053"/>
                <a:gd name="connsiteX8" fmla="*/ 739754 w 808411"/>
                <a:gd name="connsiteY8" fmla="*/ 359956 h 817053"/>
                <a:gd name="connsiteX9" fmla="*/ 738047 w 808411"/>
                <a:gd name="connsiteY9" fmla="*/ 360399 h 817053"/>
                <a:gd name="connsiteX10" fmla="*/ 730625 w 808411"/>
                <a:gd name="connsiteY10" fmla="*/ 332307 h 817053"/>
                <a:gd name="connsiteX11" fmla="*/ 732332 w 808411"/>
                <a:gd name="connsiteY11" fmla="*/ 331863 h 817053"/>
                <a:gd name="connsiteX12" fmla="*/ 738863 w 808411"/>
                <a:gd name="connsiteY12" fmla="*/ 339256 h 817053"/>
                <a:gd name="connsiteX13" fmla="*/ 766994 w 808411"/>
                <a:gd name="connsiteY13" fmla="*/ 331863 h 817053"/>
                <a:gd name="connsiteX14" fmla="*/ 765139 w 808411"/>
                <a:gd name="connsiteY14" fmla="*/ 328758 h 817053"/>
                <a:gd name="connsiteX15" fmla="*/ 730476 w 808411"/>
                <a:gd name="connsiteY15" fmla="*/ 304658 h 817053"/>
                <a:gd name="connsiteX16" fmla="*/ 729734 w 808411"/>
                <a:gd name="connsiteY16" fmla="*/ 304879 h 817053"/>
                <a:gd name="connsiteX17" fmla="*/ 727656 w 808411"/>
                <a:gd name="connsiteY17" fmla="*/ 314342 h 817053"/>
                <a:gd name="connsiteX18" fmla="*/ 725948 w 808411"/>
                <a:gd name="connsiteY18" fmla="*/ 314786 h 817053"/>
                <a:gd name="connsiteX19" fmla="*/ 718526 w 808411"/>
                <a:gd name="connsiteY19" fmla="*/ 286693 h 817053"/>
                <a:gd name="connsiteX20" fmla="*/ 720233 w 808411"/>
                <a:gd name="connsiteY20" fmla="*/ 286250 h 817053"/>
                <a:gd name="connsiteX21" fmla="*/ 726765 w 808411"/>
                <a:gd name="connsiteY21" fmla="*/ 293716 h 817053"/>
                <a:gd name="connsiteX22" fmla="*/ 785105 w 808411"/>
                <a:gd name="connsiteY22" fmla="*/ 278413 h 817053"/>
                <a:gd name="connsiteX23" fmla="*/ 787109 w 808411"/>
                <a:gd name="connsiteY23" fmla="*/ 268729 h 817053"/>
                <a:gd name="connsiteX24" fmla="*/ 788816 w 808411"/>
                <a:gd name="connsiteY24" fmla="*/ 268285 h 817053"/>
                <a:gd name="connsiteX25" fmla="*/ 796239 w 808411"/>
                <a:gd name="connsiteY25" fmla="*/ 296378 h 817053"/>
                <a:gd name="connsiteX26" fmla="*/ 794532 w 808411"/>
                <a:gd name="connsiteY26" fmla="*/ 296821 h 817053"/>
                <a:gd name="connsiteX27" fmla="*/ 788074 w 808411"/>
                <a:gd name="connsiteY27" fmla="*/ 289576 h 817053"/>
                <a:gd name="connsiteX28" fmla="*/ 740348 w 808411"/>
                <a:gd name="connsiteY28" fmla="*/ 302144 h 817053"/>
                <a:gd name="connsiteX29" fmla="*/ 750294 w 808411"/>
                <a:gd name="connsiteY29" fmla="*/ 307097 h 817053"/>
                <a:gd name="connsiteX30" fmla="*/ 769221 w 808411"/>
                <a:gd name="connsiteY30" fmla="*/ 325727 h 817053"/>
                <a:gd name="connsiteX31" fmla="*/ 772190 w 808411"/>
                <a:gd name="connsiteY31" fmla="*/ 330606 h 817053"/>
                <a:gd name="connsiteX32" fmla="*/ 797204 w 808411"/>
                <a:gd name="connsiteY32" fmla="*/ 324027 h 817053"/>
                <a:gd name="connsiteX33" fmla="*/ 799208 w 808411"/>
                <a:gd name="connsiteY33" fmla="*/ 314416 h 817053"/>
                <a:gd name="connsiteX34" fmla="*/ 800915 w 808411"/>
                <a:gd name="connsiteY34" fmla="*/ 313973 h 817053"/>
                <a:gd name="connsiteX35" fmla="*/ 808337 w 808411"/>
                <a:gd name="connsiteY35" fmla="*/ 342065 h 817053"/>
                <a:gd name="connsiteX36" fmla="*/ 783398 w 808411"/>
                <a:gd name="connsiteY36" fmla="*/ 455988 h 817053"/>
                <a:gd name="connsiteX37" fmla="*/ 771745 w 808411"/>
                <a:gd name="connsiteY37" fmla="*/ 468408 h 817053"/>
                <a:gd name="connsiteX38" fmla="*/ 784214 w 808411"/>
                <a:gd name="connsiteY38" fmla="*/ 480015 h 817053"/>
                <a:gd name="connsiteX39" fmla="*/ 795868 w 808411"/>
                <a:gd name="connsiteY39" fmla="*/ 467669 h 817053"/>
                <a:gd name="connsiteX40" fmla="*/ 783398 w 808411"/>
                <a:gd name="connsiteY40" fmla="*/ 456062 h 817053"/>
                <a:gd name="connsiteX41" fmla="*/ 744208 w 808411"/>
                <a:gd name="connsiteY41" fmla="*/ 631494 h 817053"/>
                <a:gd name="connsiteX42" fmla="*/ 745618 w 808411"/>
                <a:gd name="connsiteY42" fmla="*/ 632529 h 817053"/>
                <a:gd name="connsiteX43" fmla="*/ 727581 w 808411"/>
                <a:gd name="connsiteY43" fmla="*/ 657960 h 817053"/>
                <a:gd name="connsiteX44" fmla="*/ 726171 w 808411"/>
                <a:gd name="connsiteY44" fmla="*/ 656925 h 817053"/>
                <a:gd name="connsiteX45" fmla="*/ 728324 w 808411"/>
                <a:gd name="connsiteY45" fmla="*/ 646353 h 817053"/>
                <a:gd name="connsiteX46" fmla="*/ 705611 w 808411"/>
                <a:gd name="connsiteY46" fmla="*/ 630385 h 817053"/>
                <a:gd name="connsiteX47" fmla="*/ 664491 w 808411"/>
                <a:gd name="connsiteY47" fmla="*/ 631124 h 817053"/>
                <a:gd name="connsiteX48" fmla="*/ 657365 w 808411"/>
                <a:gd name="connsiteY48" fmla="*/ 634525 h 817053"/>
                <a:gd name="connsiteX49" fmla="*/ 655955 w 808411"/>
                <a:gd name="connsiteY49" fmla="*/ 633490 h 817053"/>
                <a:gd name="connsiteX50" fmla="*/ 672359 w 808411"/>
                <a:gd name="connsiteY50" fmla="*/ 610350 h 817053"/>
                <a:gd name="connsiteX51" fmla="*/ 673769 w 808411"/>
                <a:gd name="connsiteY51" fmla="*/ 611385 h 817053"/>
                <a:gd name="connsiteX52" fmla="*/ 672359 w 808411"/>
                <a:gd name="connsiteY52" fmla="*/ 620183 h 817053"/>
                <a:gd name="connsiteX53" fmla="*/ 672730 w 808411"/>
                <a:gd name="connsiteY53" fmla="*/ 620405 h 817053"/>
                <a:gd name="connsiteX54" fmla="*/ 705685 w 808411"/>
                <a:gd name="connsiteY54" fmla="*/ 619813 h 817053"/>
                <a:gd name="connsiteX55" fmla="*/ 694255 w 808411"/>
                <a:gd name="connsiteY55" fmla="*/ 590242 h 817053"/>
                <a:gd name="connsiteX56" fmla="*/ 693884 w 808411"/>
                <a:gd name="connsiteY56" fmla="*/ 590020 h 817053"/>
                <a:gd name="connsiteX57" fmla="*/ 685867 w 808411"/>
                <a:gd name="connsiteY57" fmla="*/ 594308 h 817053"/>
                <a:gd name="connsiteX58" fmla="*/ 684457 w 808411"/>
                <a:gd name="connsiteY58" fmla="*/ 593273 h 817053"/>
                <a:gd name="connsiteX59" fmla="*/ 698189 w 808411"/>
                <a:gd name="connsiteY59" fmla="*/ 573904 h 817053"/>
                <a:gd name="connsiteX60" fmla="*/ 699599 w 808411"/>
                <a:gd name="connsiteY60" fmla="*/ 574939 h 817053"/>
                <a:gd name="connsiteX61" fmla="*/ 698411 w 808411"/>
                <a:gd name="connsiteY61" fmla="*/ 582849 h 817053"/>
                <a:gd name="connsiteX62" fmla="*/ 712143 w 808411"/>
                <a:gd name="connsiteY62" fmla="*/ 620848 h 817053"/>
                <a:gd name="connsiteX63" fmla="*/ 734930 w 808411"/>
                <a:gd name="connsiteY63" fmla="*/ 636891 h 817053"/>
                <a:gd name="connsiteX64" fmla="*/ 744282 w 808411"/>
                <a:gd name="connsiteY64" fmla="*/ 631346 h 817053"/>
                <a:gd name="connsiteX65" fmla="*/ 176467 w 808411"/>
                <a:gd name="connsiteY65" fmla="*/ 73854 h 817053"/>
                <a:gd name="connsiteX66" fmla="*/ 209348 w 808411"/>
                <a:gd name="connsiteY66" fmla="*/ 124273 h 817053"/>
                <a:gd name="connsiteX67" fmla="*/ 204152 w 808411"/>
                <a:gd name="connsiteY67" fmla="*/ 132849 h 817053"/>
                <a:gd name="connsiteX68" fmla="*/ 205117 w 808411"/>
                <a:gd name="connsiteY68" fmla="*/ 134327 h 817053"/>
                <a:gd name="connsiteX69" fmla="*/ 229834 w 808411"/>
                <a:gd name="connsiteY69" fmla="*/ 118359 h 817053"/>
                <a:gd name="connsiteX70" fmla="*/ 228869 w 808411"/>
                <a:gd name="connsiteY70" fmla="*/ 116880 h 817053"/>
                <a:gd name="connsiteX71" fmla="*/ 218997 w 808411"/>
                <a:gd name="connsiteY71" fmla="*/ 118063 h 817053"/>
                <a:gd name="connsiteX72" fmla="*/ 186116 w 808411"/>
                <a:gd name="connsiteY72" fmla="*/ 67644 h 817053"/>
                <a:gd name="connsiteX73" fmla="*/ 191237 w 808411"/>
                <a:gd name="connsiteY73" fmla="*/ 59142 h 817053"/>
                <a:gd name="connsiteX74" fmla="*/ 190272 w 808411"/>
                <a:gd name="connsiteY74" fmla="*/ 57664 h 817053"/>
                <a:gd name="connsiteX75" fmla="*/ 165556 w 808411"/>
                <a:gd name="connsiteY75" fmla="*/ 73632 h 817053"/>
                <a:gd name="connsiteX76" fmla="*/ 166521 w 808411"/>
                <a:gd name="connsiteY76" fmla="*/ 75111 h 817053"/>
                <a:gd name="connsiteX77" fmla="*/ 176467 w 808411"/>
                <a:gd name="connsiteY77" fmla="*/ 73854 h 817053"/>
                <a:gd name="connsiteX78" fmla="*/ 278451 w 808411"/>
                <a:gd name="connsiteY78" fmla="*/ 19369 h 817053"/>
                <a:gd name="connsiteX79" fmla="*/ 278005 w 808411"/>
                <a:gd name="connsiteY79" fmla="*/ 17669 h 817053"/>
                <a:gd name="connsiteX80" fmla="*/ 307695 w 808411"/>
                <a:gd name="connsiteY80" fmla="*/ 10646 h 817053"/>
                <a:gd name="connsiteX81" fmla="*/ 308140 w 808411"/>
                <a:gd name="connsiteY81" fmla="*/ 12346 h 817053"/>
                <a:gd name="connsiteX82" fmla="*/ 299382 w 808411"/>
                <a:gd name="connsiteY82" fmla="*/ 18926 h 817053"/>
                <a:gd name="connsiteX83" fmla="*/ 313410 w 808411"/>
                <a:gd name="connsiteY83" fmla="*/ 77551 h 817053"/>
                <a:gd name="connsiteX84" fmla="*/ 338795 w 808411"/>
                <a:gd name="connsiteY84" fmla="*/ 71562 h 817053"/>
                <a:gd name="connsiteX85" fmla="*/ 342061 w 808411"/>
                <a:gd name="connsiteY85" fmla="*/ 51380 h 817053"/>
                <a:gd name="connsiteX86" fmla="*/ 343768 w 808411"/>
                <a:gd name="connsiteY86" fmla="*/ 50936 h 817053"/>
                <a:gd name="connsiteX87" fmla="*/ 349558 w 808411"/>
                <a:gd name="connsiteY87" fmla="*/ 75185 h 817053"/>
                <a:gd name="connsiteX88" fmla="*/ 294929 w 808411"/>
                <a:gd name="connsiteY88" fmla="*/ 88122 h 817053"/>
                <a:gd name="connsiteX89" fmla="*/ 294483 w 808411"/>
                <a:gd name="connsiteY89" fmla="*/ 86422 h 817053"/>
                <a:gd name="connsiteX90" fmla="*/ 302128 w 808411"/>
                <a:gd name="connsiteY90" fmla="*/ 80064 h 817053"/>
                <a:gd name="connsiteX91" fmla="*/ 288174 w 808411"/>
                <a:gd name="connsiteY91" fmla="*/ 21587 h 817053"/>
                <a:gd name="connsiteX92" fmla="*/ 278451 w 808411"/>
                <a:gd name="connsiteY92" fmla="*/ 19369 h 817053"/>
                <a:gd name="connsiteX93" fmla="*/ 326400 w 808411"/>
                <a:gd name="connsiteY93" fmla="*/ 806038 h 817053"/>
                <a:gd name="connsiteX94" fmla="*/ 301015 w 808411"/>
                <a:gd name="connsiteY94" fmla="*/ 800124 h 817053"/>
                <a:gd name="connsiteX95" fmla="*/ 314821 w 808411"/>
                <a:gd name="connsiteY95" fmla="*/ 741499 h 817053"/>
                <a:gd name="connsiteX96" fmla="*/ 325583 w 808411"/>
                <a:gd name="connsiteY96" fmla="*/ 739503 h 817053"/>
                <a:gd name="connsiteX97" fmla="*/ 325954 w 808411"/>
                <a:gd name="connsiteY97" fmla="*/ 737802 h 817053"/>
                <a:gd name="connsiteX98" fmla="*/ 296265 w 808411"/>
                <a:gd name="connsiteY98" fmla="*/ 730853 h 817053"/>
                <a:gd name="connsiteX99" fmla="*/ 295893 w 808411"/>
                <a:gd name="connsiteY99" fmla="*/ 732554 h 817053"/>
                <a:gd name="connsiteX100" fmla="*/ 303539 w 808411"/>
                <a:gd name="connsiteY100" fmla="*/ 738837 h 817053"/>
                <a:gd name="connsiteX101" fmla="*/ 289807 w 808411"/>
                <a:gd name="connsiteY101" fmla="*/ 797388 h 817053"/>
                <a:gd name="connsiteX102" fmla="*/ 280084 w 808411"/>
                <a:gd name="connsiteY102" fmla="*/ 799606 h 817053"/>
                <a:gd name="connsiteX103" fmla="*/ 279713 w 808411"/>
                <a:gd name="connsiteY103" fmla="*/ 801307 h 817053"/>
                <a:gd name="connsiteX104" fmla="*/ 334416 w 808411"/>
                <a:gd name="connsiteY104" fmla="*/ 814096 h 817053"/>
                <a:gd name="connsiteX105" fmla="*/ 340131 w 808411"/>
                <a:gd name="connsiteY105" fmla="*/ 789848 h 817053"/>
                <a:gd name="connsiteX106" fmla="*/ 338424 w 808411"/>
                <a:gd name="connsiteY106" fmla="*/ 789478 h 817053"/>
                <a:gd name="connsiteX107" fmla="*/ 326474 w 808411"/>
                <a:gd name="connsiteY107" fmla="*/ 806112 h 817053"/>
                <a:gd name="connsiteX108" fmla="*/ 511812 w 808411"/>
                <a:gd name="connsiteY108" fmla="*/ 731814 h 817053"/>
                <a:gd name="connsiteX109" fmla="*/ 512109 w 808411"/>
                <a:gd name="connsiteY109" fmla="*/ 733515 h 817053"/>
                <a:gd name="connsiteX110" fmla="*/ 505503 w 808411"/>
                <a:gd name="connsiteY110" fmla="*/ 738690 h 817053"/>
                <a:gd name="connsiteX111" fmla="*/ 496893 w 808411"/>
                <a:gd name="connsiteY111" fmla="*/ 808478 h 817053"/>
                <a:gd name="connsiteX112" fmla="*/ 492439 w 808411"/>
                <a:gd name="connsiteY112" fmla="*/ 809291 h 817053"/>
                <a:gd name="connsiteX113" fmla="*/ 463714 w 808411"/>
                <a:gd name="connsiteY113" fmla="*/ 760942 h 817053"/>
                <a:gd name="connsiteX114" fmla="*/ 462972 w 808411"/>
                <a:gd name="connsiteY114" fmla="*/ 761090 h 817053"/>
                <a:gd name="connsiteX115" fmla="*/ 452432 w 808411"/>
                <a:gd name="connsiteY115" fmla="*/ 816314 h 817053"/>
                <a:gd name="connsiteX116" fmla="*/ 448127 w 808411"/>
                <a:gd name="connsiteY116" fmla="*/ 817053 h 817053"/>
                <a:gd name="connsiteX117" fmla="*/ 416211 w 808411"/>
                <a:gd name="connsiteY117" fmla="*/ 754510 h 817053"/>
                <a:gd name="connsiteX118" fmla="*/ 407230 w 808411"/>
                <a:gd name="connsiteY118" fmla="*/ 751997 h 817053"/>
                <a:gd name="connsiteX119" fmla="*/ 406933 w 808411"/>
                <a:gd name="connsiteY119" fmla="*/ 750296 h 817053"/>
                <a:gd name="connsiteX120" fmla="*/ 436103 w 808411"/>
                <a:gd name="connsiteY120" fmla="*/ 745121 h 817053"/>
                <a:gd name="connsiteX121" fmla="*/ 436400 w 808411"/>
                <a:gd name="connsiteY121" fmla="*/ 746822 h 817053"/>
                <a:gd name="connsiteX122" fmla="*/ 427864 w 808411"/>
                <a:gd name="connsiteY122" fmla="*/ 752440 h 817053"/>
                <a:gd name="connsiteX123" fmla="*/ 449241 w 808411"/>
                <a:gd name="connsiteY123" fmla="*/ 795688 h 817053"/>
                <a:gd name="connsiteX124" fmla="*/ 449909 w 808411"/>
                <a:gd name="connsiteY124" fmla="*/ 795540 h 817053"/>
                <a:gd name="connsiteX125" fmla="*/ 459484 w 808411"/>
                <a:gd name="connsiteY125" fmla="*/ 740390 h 817053"/>
                <a:gd name="connsiteX126" fmla="*/ 464011 w 808411"/>
                <a:gd name="connsiteY126" fmla="*/ 739577 h 817053"/>
                <a:gd name="connsiteX127" fmla="*/ 492291 w 808411"/>
                <a:gd name="connsiteY127" fmla="*/ 788074 h 817053"/>
                <a:gd name="connsiteX128" fmla="*/ 492959 w 808411"/>
                <a:gd name="connsiteY128" fmla="*/ 788074 h 817053"/>
                <a:gd name="connsiteX129" fmla="*/ 498006 w 808411"/>
                <a:gd name="connsiteY129" fmla="*/ 740168 h 817053"/>
                <a:gd name="connsiteX130" fmla="*/ 488060 w 808411"/>
                <a:gd name="connsiteY130" fmla="*/ 737655 h 817053"/>
                <a:gd name="connsiteX131" fmla="*/ 487763 w 808411"/>
                <a:gd name="connsiteY131" fmla="*/ 735954 h 817053"/>
                <a:gd name="connsiteX132" fmla="*/ 511886 w 808411"/>
                <a:gd name="connsiteY132" fmla="*/ 731740 h 817053"/>
                <a:gd name="connsiteX133" fmla="*/ 193241 w 808411"/>
                <a:gd name="connsiteY133" fmla="*/ 719246 h 817053"/>
                <a:gd name="connsiteX134" fmla="*/ 167263 w 808411"/>
                <a:gd name="connsiteY134" fmla="*/ 717472 h 817053"/>
                <a:gd name="connsiteX135" fmla="*/ 167263 w 808411"/>
                <a:gd name="connsiteY135" fmla="*/ 717472 h 817053"/>
                <a:gd name="connsiteX136" fmla="*/ 198140 w 808411"/>
                <a:gd name="connsiteY136" fmla="*/ 697364 h 817053"/>
                <a:gd name="connsiteX137" fmla="*/ 193316 w 808411"/>
                <a:gd name="connsiteY137" fmla="*/ 719246 h 817053"/>
                <a:gd name="connsiteX138" fmla="*/ 203633 w 808411"/>
                <a:gd name="connsiteY138" fmla="*/ 723017 h 817053"/>
                <a:gd name="connsiteX139" fmla="*/ 211204 w 808411"/>
                <a:gd name="connsiteY139" fmla="*/ 687827 h 817053"/>
                <a:gd name="connsiteX140" fmla="*/ 206156 w 808411"/>
                <a:gd name="connsiteY140" fmla="*/ 684352 h 817053"/>
                <a:gd name="connsiteX141" fmla="*/ 143957 w 808411"/>
                <a:gd name="connsiteY141" fmla="*/ 724126 h 817053"/>
                <a:gd name="connsiteX142" fmla="*/ 136163 w 808411"/>
                <a:gd name="connsiteY142" fmla="*/ 723165 h 817053"/>
                <a:gd name="connsiteX143" fmla="*/ 135124 w 808411"/>
                <a:gd name="connsiteY143" fmla="*/ 724643 h 817053"/>
                <a:gd name="connsiteX144" fmla="*/ 154793 w 808411"/>
                <a:gd name="connsiteY144" fmla="*/ 738172 h 817053"/>
                <a:gd name="connsiteX145" fmla="*/ 155832 w 808411"/>
                <a:gd name="connsiteY145" fmla="*/ 736693 h 817053"/>
                <a:gd name="connsiteX146" fmla="*/ 150414 w 808411"/>
                <a:gd name="connsiteY146" fmla="*/ 728487 h 817053"/>
                <a:gd name="connsiteX147" fmla="*/ 192054 w 808411"/>
                <a:gd name="connsiteY147" fmla="*/ 724052 h 817053"/>
                <a:gd name="connsiteX148" fmla="*/ 185745 w 808411"/>
                <a:gd name="connsiteY148" fmla="*/ 752588 h 817053"/>
                <a:gd name="connsiteX149" fmla="*/ 175502 w 808411"/>
                <a:gd name="connsiteY149" fmla="*/ 750222 h 817053"/>
                <a:gd name="connsiteX150" fmla="*/ 174463 w 808411"/>
                <a:gd name="connsiteY150" fmla="*/ 751701 h 817053"/>
                <a:gd name="connsiteX151" fmla="*/ 198511 w 808411"/>
                <a:gd name="connsiteY151" fmla="*/ 768261 h 817053"/>
                <a:gd name="connsiteX152" fmla="*/ 199550 w 808411"/>
                <a:gd name="connsiteY152" fmla="*/ 766782 h 817053"/>
                <a:gd name="connsiteX153" fmla="*/ 195691 w 808411"/>
                <a:gd name="connsiteY153" fmla="*/ 759315 h 817053"/>
                <a:gd name="connsiteX154" fmla="*/ 202445 w 808411"/>
                <a:gd name="connsiteY154" fmla="*/ 728044 h 817053"/>
                <a:gd name="connsiteX155" fmla="*/ 211649 w 808411"/>
                <a:gd name="connsiteY155" fmla="*/ 733071 h 817053"/>
                <a:gd name="connsiteX156" fmla="*/ 212837 w 808411"/>
                <a:gd name="connsiteY156" fmla="*/ 727748 h 817053"/>
                <a:gd name="connsiteX157" fmla="*/ 203633 w 808411"/>
                <a:gd name="connsiteY157" fmla="*/ 722869 h 817053"/>
                <a:gd name="connsiteX158" fmla="*/ 203633 w 808411"/>
                <a:gd name="connsiteY158" fmla="*/ 722869 h 817053"/>
                <a:gd name="connsiteX159" fmla="*/ 44422 w 808411"/>
                <a:gd name="connsiteY159" fmla="*/ 467004 h 817053"/>
                <a:gd name="connsiteX160" fmla="*/ 33214 w 808411"/>
                <a:gd name="connsiteY160" fmla="*/ 478906 h 817053"/>
                <a:gd name="connsiteX161" fmla="*/ 21264 w 808411"/>
                <a:gd name="connsiteY161" fmla="*/ 467743 h 817053"/>
                <a:gd name="connsiteX162" fmla="*/ 32472 w 808411"/>
                <a:gd name="connsiteY162" fmla="*/ 455841 h 817053"/>
                <a:gd name="connsiteX163" fmla="*/ 44422 w 808411"/>
                <a:gd name="connsiteY163" fmla="*/ 467004 h 817053"/>
                <a:gd name="connsiteX164" fmla="*/ 67654 w 808411"/>
                <a:gd name="connsiteY164" fmla="*/ 343470 h 817053"/>
                <a:gd name="connsiteX165" fmla="*/ 73592 w 808411"/>
                <a:gd name="connsiteY165" fmla="*/ 329793 h 817053"/>
                <a:gd name="connsiteX166" fmla="*/ 74705 w 808411"/>
                <a:gd name="connsiteY166" fmla="*/ 320035 h 817053"/>
                <a:gd name="connsiteX167" fmla="*/ 73815 w 808411"/>
                <a:gd name="connsiteY167" fmla="*/ 309907 h 817053"/>
                <a:gd name="connsiteX168" fmla="*/ 70846 w 808411"/>
                <a:gd name="connsiteY168" fmla="*/ 301109 h 817053"/>
                <a:gd name="connsiteX169" fmla="*/ 53923 w 808411"/>
                <a:gd name="connsiteY169" fmla="*/ 297117 h 817053"/>
                <a:gd name="connsiteX170" fmla="*/ 50954 w 808411"/>
                <a:gd name="connsiteY170" fmla="*/ 288541 h 817053"/>
                <a:gd name="connsiteX171" fmla="*/ 49246 w 808411"/>
                <a:gd name="connsiteY171" fmla="*/ 288098 h 817053"/>
                <a:gd name="connsiteX172" fmla="*/ 42566 w 808411"/>
                <a:gd name="connsiteY172" fmla="*/ 316264 h 817053"/>
                <a:gd name="connsiteX173" fmla="*/ 44273 w 808411"/>
                <a:gd name="connsiteY173" fmla="*/ 316708 h 817053"/>
                <a:gd name="connsiteX174" fmla="*/ 50954 w 808411"/>
                <a:gd name="connsiteY174" fmla="*/ 308206 h 817053"/>
                <a:gd name="connsiteX175" fmla="*/ 69287 w 808411"/>
                <a:gd name="connsiteY175" fmla="*/ 312494 h 817053"/>
                <a:gd name="connsiteX176" fmla="*/ 69287 w 808411"/>
                <a:gd name="connsiteY176" fmla="*/ 319000 h 817053"/>
                <a:gd name="connsiteX177" fmla="*/ 68174 w 808411"/>
                <a:gd name="connsiteY177" fmla="*/ 325210 h 817053"/>
                <a:gd name="connsiteX178" fmla="*/ 60900 w 808411"/>
                <a:gd name="connsiteY178" fmla="*/ 338295 h 817053"/>
                <a:gd name="connsiteX179" fmla="*/ 47242 w 808411"/>
                <a:gd name="connsiteY179" fmla="*/ 345614 h 817053"/>
                <a:gd name="connsiteX180" fmla="*/ 28538 w 808411"/>
                <a:gd name="connsiteY180" fmla="*/ 345170 h 817053"/>
                <a:gd name="connsiteX181" fmla="*/ 14658 w 808411"/>
                <a:gd name="connsiteY181" fmla="*/ 338221 h 817053"/>
                <a:gd name="connsiteX182" fmla="*/ 6864 w 808411"/>
                <a:gd name="connsiteY182" fmla="*/ 326097 h 817053"/>
                <a:gd name="connsiteX183" fmla="*/ 6568 w 808411"/>
                <a:gd name="connsiteY183" fmla="*/ 311163 h 817053"/>
                <a:gd name="connsiteX184" fmla="*/ 9314 w 808411"/>
                <a:gd name="connsiteY184" fmla="*/ 304510 h 817053"/>
                <a:gd name="connsiteX185" fmla="*/ 14881 w 808411"/>
                <a:gd name="connsiteY185" fmla="*/ 298226 h 817053"/>
                <a:gd name="connsiteX186" fmla="*/ 29577 w 808411"/>
                <a:gd name="connsiteY186" fmla="*/ 293568 h 817053"/>
                <a:gd name="connsiteX187" fmla="*/ 29948 w 808411"/>
                <a:gd name="connsiteY187" fmla="*/ 291868 h 817053"/>
                <a:gd name="connsiteX188" fmla="*/ 11763 w 808411"/>
                <a:gd name="connsiteY188" fmla="*/ 288246 h 817053"/>
                <a:gd name="connsiteX189" fmla="*/ 7607 w 808411"/>
                <a:gd name="connsiteY189" fmla="*/ 293790 h 817053"/>
                <a:gd name="connsiteX190" fmla="*/ 4118 w 808411"/>
                <a:gd name="connsiteY190" fmla="*/ 300444 h 817053"/>
                <a:gd name="connsiteX191" fmla="*/ 1149 w 808411"/>
                <a:gd name="connsiteY191" fmla="*/ 309907 h 817053"/>
                <a:gd name="connsiteX192" fmla="*/ 481 w 808411"/>
                <a:gd name="connsiteY192" fmla="*/ 325431 h 817053"/>
                <a:gd name="connsiteX193" fmla="*/ 5603 w 808411"/>
                <a:gd name="connsiteY193" fmla="*/ 339626 h 817053"/>
                <a:gd name="connsiteX194" fmla="*/ 15771 w 808411"/>
                <a:gd name="connsiteY194" fmla="*/ 350863 h 817053"/>
                <a:gd name="connsiteX195" fmla="*/ 30245 w 808411"/>
                <a:gd name="connsiteY195" fmla="*/ 357516 h 817053"/>
                <a:gd name="connsiteX196" fmla="*/ 44719 w 808411"/>
                <a:gd name="connsiteY196" fmla="*/ 358034 h 817053"/>
                <a:gd name="connsiteX197" fmla="*/ 57485 w 808411"/>
                <a:gd name="connsiteY197" fmla="*/ 353081 h 817053"/>
                <a:gd name="connsiteX198" fmla="*/ 67431 w 808411"/>
                <a:gd name="connsiteY198" fmla="*/ 343396 h 817053"/>
                <a:gd name="connsiteX199" fmla="*/ 128073 w 808411"/>
                <a:gd name="connsiteY199" fmla="*/ 612420 h 817053"/>
                <a:gd name="connsiteX200" fmla="*/ 129186 w 808411"/>
                <a:gd name="connsiteY200" fmla="*/ 619222 h 817053"/>
                <a:gd name="connsiteX201" fmla="*/ 114044 w 808411"/>
                <a:gd name="connsiteY201" fmla="*/ 629793 h 817053"/>
                <a:gd name="connsiteX202" fmla="*/ 113079 w 808411"/>
                <a:gd name="connsiteY202" fmla="*/ 628315 h 817053"/>
                <a:gd name="connsiteX203" fmla="*/ 119834 w 808411"/>
                <a:gd name="connsiteY203" fmla="*/ 614490 h 817053"/>
                <a:gd name="connsiteX204" fmla="*/ 119091 w 808411"/>
                <a:gd name="connsiteY204" fmla="*/ 606210 h 817053"/>
                <a:gd name="connsiteX205" fmla="*/ 116122 w 808411"/>
                <a:gd name="connsiteY205" fmla="*/ 599631 h 817053"/>
                <a:gd name="connsiteX206" fmla="*/ 105063 w 808411"/>
                <a:gd name="connsiteY206" fmla="*/ 589503 h 817053"/>
                <a:gd name="connsiteX207" fmla="*/ 90886 w 808411"/>
                <a:gd name="connsiteY207" fmla="*/ 586767 h 817053"/>
                <a:gd name="connsiteX208" fmla="*/ 76264 w 808411"/>
                <a:gd name="connsiteY208" fmla="*/ 591942 h 817053"/>
                <a:gd name="connsiteX209" fmla="*/ 63052 w 808411"/>
                <a:gd name="connsiteY209" fmla="*/ 605101 h 817053"/>
                <a:gd name="connsiteX210" fmla="*/ 58970 w 808411"/>
                <a:gd name="connsiteY210" fmla="*/ 620035 h 817053"/>
                <a:gd name="connsiteX211" fmla="*/ 63497 w 808411"/>
                <a:gd name="connsiteY211" fmla="*/ 634303 h 817053"/>
                <a:gd name="connsiteX212" fmla="*/ 67283 w 808411"/>
                <a:gd name="connsiteY212" fmla="*/ 639404 h 817053"/>
                <a:gd name="connsiteX213" fmla="*/ 71959 w 808411"/>
                <a:gd name="connsiteY213" fmla="*/ 643914 h 817053"/>
                <a:gd name="connsiteX214" fmla="*/ 87769 w 808411"/>
                <a:gd name="connsiteY214" fmla="*/ 633638 h 817053"/>
                <a:gd name="connsiteX215" fmla="*/ 86210 w 808411"/>
                <a:gd name="connsiteY215" fmla="*/ 622992 h 817053"/>
                <a:gd name="connsiteX216" fmla="*/ 87695 w 808411"/>
                <a:gd name="connsiteY216" fmla="*/ 622031 h 817053"/>
                <a:gd name="connsiteX217" fmla="*/ 103579 w 808411"/>
                <a:gd name="connsiteY217" fmla="*/ 646279 h 817053"/>
                <a:gd name="connsiteX218" fmla="*/ 102094 w 808411"/>
                <a:gd name="connsiteY218" fmla="*/ 647241 h 817053"/>
                <a:gd name="connsiteX219" fmla="*/ 93855 w 808411"/>
                <a:gd name="connsiteY219" fmla="*/ 643470 h 817053"/>
                <a:gd name="connsiteX220" fmla="*/ 79233 w 808411"/>
                <a:gd name="connsiteY220" fmla="*/ 652933 h 817053"/>
                <a:gd name="connsiteX221" fmla="*/ 70771 w 808411"/>
                <a:gd name="connsiteY221" fmla="*/ 649015 h 817053"/>
                <a:gd name="connsiteX222" fmla="*/ 62829 w 808411"/>
                <a:gd name="connsiteY222" fmla="*/ 642657 h 817053"/>
                <a:gd name="connsiteX223" fmla="*/ 56520 w 808411"/>
                <a:gd name="connsiteY223" fmla="*/ 635116 h 817053"/>
                <a:gd name="connsiteX224" fmla="*/ 50731 w 808411"/>
                <a:gd name="connsiteY224" fmla="*/ 621440 h 817053"/>
                <a:gd name="connsiteX225" fmla="*/ 50582 w 808411"/>
                <a:gd name="connsiteY225" fmla="*/ 607615 h 817053"/>
                <a:gd name="connsiteX226" fmla="*/ 55778 w 808411"/>
                <a:gd name="connsiteY226" fmla="*/ 594973 h 817053"/>
                <a:gd name="connsiteX227" fmla="*/ 66170 w 808411"/>
                <a:gd name="connsiteY227" fmla="*/ 584919 h 817053"/>
                <a:gd name="connsiteX228" fmla="*/ 81014 w 808411"/>
                <a:gd name="connsiteY228" fmla="*/ 579005 h 817053"/>
                <a:gd name="connsiteX229" fmla="*/ 96230 w 808411"/>
                <a:gd name="connsiteY229" fmla="*/ 579448 h 817053"/>
                <a:gd name="connsiteX230" fmla="*/ 110036 w 808411"/>
                <a:gd name="connsiteY230" fmla="*/ 585511 h 817053"/>
                <a:gd name="connsiteX231" fmla="*/ 120873 w 808411"/>
                <a:gd name="connsiteY231" fmla="*/ 596674 h 817053"/>
                <a:gd name="connsiteX232" fmla="*/ 125697 w 808411"/>
                <a:gd name="connsiteY232" fmla="*/ 605323 h 817053"/>
                <a:gd name="connsiteX233" fmla="*/ 128147 w 808411"/>
                <a:gd name="connsiteY233" fmla="*/ 612494 h 817053"/>
                <a:gd name="connsiteX234" fmla="*/ 602142 w 808411"/>
                <a:gd name="connsiteY234" fmla="*/ 738763 h 817053"/>
                <a:gd name="connsiteX235" fmla="*/ 602142 w 808411"/>
                <a:gd name="connsiteY235" fmla="*/ 738763 h 817053"/>
                <a:gd name="connsiteX236" fmla="*/ 594497 w 808411"/>
                <a:gd name="connsiteY236" fmla="*/ 702834 h 817053"/>
                <a:gd name="connsiteX237" fmla="*/ 613276 w 808411"/>
                <a:gd name="connsiteY237" fmla="*/ 715328 h 817053"/>
                <a:gd name="connsiteX238" fmla="*/ 602142 w 808411"/>
                <a:gd name="connsiteY238" fmla="*/ 738763 h 817053"/>
                <a:gd name="connsiteX239" fmla="*/ 651798 w 808411"/>
                <a:gd name="connsiteY239" fmla="*/ 727526 h 817053"/>
                <a:gd name="connsiteX240" fmla="*/ 625004 w 808411"/>
                <a:gd name="connsiteY240" fmla="*/ 709858 h 817053"/>
                <a:gd name="connsiteX241" fmla="*/ 625004 w 808411"/>
                <a:gd name="connsiteY241" fmla="*/ 709858 h 817053"/>
                <a:gd name="connsiteX242" fmla="*/ 633094 w 808411"/>
                <a:gd name="connsiteY242" fmla="*/ 703130 h 817053"/>
                <a:gd name="connsiteX243" fmla="*/ 628566 w 808411"/>
                <a:gd name="connsiteY243" fmla="*/ 700173 h 817053"/>
                <a:gd name="connsiteX244" fmla="*/ 620624 w 808411"/>
                <a:gd name="connsiteY244" fmla="*/ 706974 h 817053"/>
                <a:gd name="connsiteX245" fmla="*/ 620624 w 808411"/>
                <a:gd name="connsiteY245" fmla="*/ 706974 h 817053"/>
                <a:gd name="connsiteX246" fmla="*/ 590489 w 808411"/>
                <a:gd name="connsiteY246" fmla="*/ 687162 h 817053"/>
                <a:gd name="connsiteX247" fmla="*/ 585442 w 808411"/>
                <a:gd name="connsiteY247" fmla="*/ 690562 h 817053"/>
                <a:gd name="connsiteX248" fmla="*/ 600064 w 808411"/>
                <a:gd name="connsiteY248" fmla="*/ 762716 h 817053"/>
                <a:gd name="connsiteX249" fmla="*/ 596353 w 808411"/>
                <a:gd name="connsiteY249" fmla="*/ 769591 h 817053"/>
                <a:gd name="connsiteX250" fmla="*/ 597318 w 808411"/>
                <a:gd name="connsiteY250" fmla="*/ 771070 h 817053"/>
                <a:gd name="connsiteX251" fmla="*/ 617136 w 808411"/>
                <a:gd name="connsiteY251" fmla="*/ 757689 h 817053"/>
                <a:gd name="connsiteX252" fmla="*/ 616171 w 808411"/>
                <a:gd name="connsiteY252" fmla="*/ 756211 h 817053"/>
                <a:gd name="connsiteX253" fmla="*/ 606522 w 808411"/>
                <a:gd name="connsiteY253" fmla="*/ 758280 h 817053"/>
                <a:gd name="connsiteX254" fmla="*/ 617507 w 808411"/>
                <a:gd name="connsiteY254" fmla="*/ 717990 h 817053"/>
                <a:gd name="connsiteX255" fmla="*/ 641927 w 808411"/>
                <a:gd name="connsiteY255" fmla="*/ 734254 h 817053"/>
                <a:gd name="connsiteX256" fmla="*/ 636063 w 808411"/>
                <a:gd name="connsiteY256" fmla="*/ 742903 h 817053"/>
                <a:gd name="connsiteX257" fmla="*/ 637028 w 808411"/>
                <a:gd name="connsiteY257" fmla="*/ 744382 h 817053"/>
                <a:gd name="connsiteX258" fmla="*/ 661225 w 808411"/>
                <a:gd name="connsiteY258" fmla="*/ 728044 h 817053"/>
                <a:gd name="connsiteX259" fmla="*/ 660260 w 808411"/>
                <a:gd name="connsiteY259" fmla="*/ 726565 h 817053"/>
                <a:gd name="connsiteX260" fmla="*/ 651873 w 808411"/>
                <a:gd name="connsiteY260" fmla="*/ 727379 h 817053"/>
                <a:gd name="connsiteX261" fmla="*/ 103207 w 808411"/>
                <a:gd name="connsiteY261" fmla="*/ 181420 h 817053"/>
                <a:gd name="connsiteX262" fmla="*/ 81386 w 808411"/>
                <a:gd name="connsiteY262" fmla="*/ 175727 h 817053"/>
                <a:gd name="connsiteX263" fmla="*/ 100313 w 808411"/>
                <a:gd name="connsiteY263" fmla="*/ 207220 h 817053"/>
                <a:gd name="connsiteX264" fmla="*/ 100313 w 808411"/>
                <a:gd name="connsiteY264" fmla="*/ 207220 h 817053"/>
                <a:gd name="connsiteX265" fmla="*/ 103133 w 808411"/>
                <a:gd name="connsiteY265" fmla="*/ 181420 h 817053"/>
                <a:gd name="connsiteX266" fmla="*/ 106176 w 808411"/>
                <a:gd name="connsiteY266" fmla="*/ 230582 h 817053"/>
                <a:gd name="connsiteX267" fmla="*/ 68767 w 808411"/>
                <a:gd name="connsiteY267" fmla="*/ 167078 h 817053"/>
                <a:gd name="connsiteX268" fmla="*/ 72404 w 808411"/>
                <a:gd name="connsiteY268" fmla="*/ 162198 h 817053"/>
                <a:gd name="connsiteX269" fmla="*/ 107364 w 808411"/>
                <a:gd name="connsiteY269" fmla="*/ 171144 h 817053"/>
                <a:gd name="connsiteX270" fmla="*/ 107364 w 808411"/>
                <a:gd name="connsiteY270" fmla="*/ 171144 h 817053"/>
                <a:gd name="connsiteX271" fmla="*/ 112634 w 808411"/>
                <a:gd name="connsiteY271" fmla="*/ 162124 h 817053"/>
                <a:gd name="connsiteX272" fmla="*/ 117904 w 808411"/>
                <a:gd name="connsiteY272" fmla="*/ 163455 h 817053"/>
                <a:gd name="connsiteX273" fmla="*/ 112485 w 808411"/>
                <a:gd name="connsiteY273" fmla="*/ 172400 h 817053"/>
                <a:gd name="connsiteX274" fmla="*/ 112485 w 808411"/>
                <a:gd name="connsiteY274" fmla="*/ 172400 h 817053"/>
                <a:gd name="connsiteX275" fmla="*/ 143585 w 808411"/>
                <a:gd name="connsiteY275" fmla="*/ 180385 h 817053"/>
                <a:gd name="connsiteX276" fmla="*/ 151230 w 808411"/>
                <a:gd name="connsiteY276" fmla="*/ 176836 h 817053"/>
                <a:gd name="connsiteX277" fmla="*/ 152641 w 808411"/>
                <a:gd name="connsiteY277" fmla="*/ 177871 h 817053"/>
                <a:gd name="connsiteX278" fmla="*/ 135050 w 808411"/>
                <a:gd name="connsiteY278" fmla="*/ 201158 h 817053"/>
                <a:gd name="connsiteX279" fmla="*/ 133639 w 808411"/>
                <a:gd name="connsiteY279" fmla="*/ 200123 h 817053"/>
                <a:gd name="connsiteX280" fmla="*/ 136386 w 808411"/>
                <a:gd name="connsiteY280" fmla="*/ 190069 h 817053"/>
                <a:gd name="connsiteX281" fmla="*/ 108032 w 808411"/>
                <a:gd name="connsiteY281" fmla="*/ 182602 h 817053"/>
                <a:gd name="connsiteX282" fmla="*/ 108032 w 808411"/>
                <a:gd name="connsiteY282" fmla="*/ 182602 h 817053"/>
                <a:gd name="connsiteX283" fmla="*/ 110853 w 808411"/>
                <a:gd name="connsiteY283" fmla="*/ 224224 h 817053"/>
                <a:gd name="connsiteX284" fmla="*/ 119314 w 808411"/>
                <a:gd name="connsiteY284" fmla="*/ 219197 h 817053"/>
                <a:gd name="connsiteX285" fmla="*/ 120724 w 808411"/>
                <a:gd name="connsiteY285" fmla="*/ 220232 h 817053"/>
                <a:gd name="connsiteX286" fmla="*/ 106325 w 808411"/>
                <a:gd name="connsiteY286" fmla="*/ 239305 h 817053"/>
                <a:gd name="connsiteX287" fmla="*/ 104915 w 808411"/>
                <a:gd name="connsiteY287" fmla="*/ 238270 h 817053"/>
                <a:gd name="connsiteX288" fmla="*/ 106176 w 808411"/>
                <a:gd name="connsiteY288" fmla="*/ 230508 h 817053"/>
                <a:gd name="connsiteX289" fmla="*/ 641036 w 808411"/>
                <a:gd name="connsiteY289" fmla="*/ 168408 h 817053"/>
                <a:gd name="connsiteX290" fmla="*/ 638067 w 808411"/>
                <a:gd name="connsiteY290" fmla="*/ 158650 h 817053"/>
                <a:gd name="connsiteX291" fmla="*/ 681785 w 808411"/>
                <a:gd name="connsiteY291" fmla="*/ 138393 h 817053"/>
                <a:gd name="connsiteX292" fmla="*/ 682230 w 808411"/>
                <a:gd name="connsiteY292" fmla="*/ 138911 h 817053"/>
                <a:gd name="connsiteX293" fmla="*/ 655064 w 808411"/>
                <a:gd name="connsiteY293" fmla="*/ 187999 h 817053"/>
                <a:gd name="connsiteX294" fmla="*/ 658108 w 808411"/>
                <a:gd name="connsiteY294" fmla="*/ 191474 h 817053"/>
                <a:gd name="connsiteX295" fmla="*/ 710510 w 808411"/>
                <a:gd name="connsiteY295" fmla="*/ 171291 h 817053"/>
                <a:gd name="connsiteX296" fmla="*/ 710955 w 808411"/>
                <a:gd name="connsiteY296" fmla="*/ 171809 h 817053"/>
                <a:gd name="connsiteX297" fmla="*/ 684680 w 808411"/>
                <a:gd name="connsiteY297" fmla="*/ 212248 h 817053"/>
                <a:gd name="connsiteX298" fmla="*/ 675476 w 808411"/>
                <a:gd name="connsiteY298" fmla="*/ 207886 h 817053"/>
                <a:gd name="connsiteX299" fmla="*/ 674140 w 808411"/>
                <a:gd name="connsiteY299" fmla="*/ 208995 h 817053"/>
                <a:gd name="connsiteX300" fmla="*/ 693587 w 808411"/>
                <a:gd name="connsiteY300" fmla="*/ 231247 h 817053"/>
                <a:gd name="connsiteX301" fmla="*/ 694923 w 808411"/>
                <a:gd name="connsiteY301" fmla="*/ 230138 h 817053"/>
                <a:gd name="connsiteX302" fmla="*/ 692473 w 808411"/>
                <a:gd name="connsiteY302" fmla="*/ 221193 h 817053"/>
                <a:gd name="connsiteX303" fmla="*/ 729882 w 808411"/>
                <a:gd name="connsiteY303" fmla="*/ 161829 h 817053"/>
                <a:gd name="connsiteX304" fmla="*/ 726988 w 808411"/>
                <a:gd name="connsiteY304" fmla="*/ 158502 h 817053"/>
                <a:gd name="connsiteX305" fmla="*/ 674066 w 808411"/>
                <a:gd name="connsiteY305" fmla="*/ 177871 h 817053"/>
                <a:gd name="connsiteX306" fmla="*/ 673546 w 808411"/>
                <a:gd name="connsiteY306" fmla="*/ 177280 h 817053"/>
                <a:gd name="connsiteX307" fmla="*/ 700341 w 808411"/>
                <a:gd name="connsiteY307" fmla="*/ 127970 h 817053"/>
                <a:gd name="connsiteX308" fmla="*/ 697372 w 808411"/>
                <a:gd name="connsiteY308" fmla="*/ 124569 h 817053"/>
                <a:gd name="connsiteX309" fmla="*/ 632871 w 808411"/>
                <a:gd name="connsiteY309" fmla="*/ 153105 h 817053"/>
                <a:gd name="connsiteX310" fmla="*/ 625078 w 808411"/>
                <a:gd name="connsiteY310" fmla="*/ 150148 h 817053"/>
                <a:gd name="connsiteX311" fmla="*/ 623742 w 808411"/>
                <a:gd name="connsiteY311" fmla="*/ 151331 h 817053"/>
                <a:gd name="connsiteX312" fmla="*/ 639774 w 808411"/>
                <a:gd name="connsiteY312" fmla="*/ 169739 h 817053"/>
                <a:gd name="connsiteX313" fmla="*/ 641110 w 808411"/>
                <a:gd name="connsiteY313" fmla="*/ 168556 h 817053"/>
                <a:gd name="connsiteX314" fmla="*/ 569113 w 808411"/>
                <a:gd name="connsiteY314" fmla="*/ 116437 h 817053"/>
                <a:gd name="connsiteX315" fmla="*/ 542912 w 808411"/>
                <a:gd name="connsiteY315" fmla="*/ 103056 h 817053"/>
                <a:gd name="connsiteX316" fmla="*/ 543728 w 808411"/>
                <a:gd name="connsiteY316" fmla="*/ 101503 h 817053"/>
                <a:gd name="connsiteX317" fmla="*/ 553748 w 808411"/>
                <a:gd name="connsiteY317" fmla="*/ 101725 h 817053"/>
                <a:gd name="connsiteX318" fmla="*/ 581360 w 808411"/>
                <a:gd name="connsiteY318" fmla="*/ 48275 h 817053"/>
                <a:gd name="connsiteX319" fmla="*/ 575348 w 808411"/>
                <a:gd name="connsiteY319" fmla="*/ 40291 h 817053"/>
                <a:gd name="connsiteX320" fmla="*/ 576164 w 808411"/>
                <a:gd name="connsiteY320" fmla="*/ 38738 h 817053"/>
                <a:gd name="connsiteX321" fmla="*/ 602291 w 808411"/>
                <a:gd name="connsiteY321" fmla="*/ 52119 h 817053"/>
                <a:gd name="connsiteX322" fmla="*/ 601475 w 808411"/>
                <a:gd name="connsiteY322" fmla="*/ 53672 h 817053"/>
                <a:gd name="connsiteX323" fmla="*/ 591528 w 808411"/>
                <a:gd name="connsiteY323" fmla="*/ 53524 h 817053"/>
                <a:gd name="connsiteX324" fmla="*/ 563917 w 808411"/>
                <a:gd name="connsiteY324" fmla="*/ 106974 h 817053"/>
                <a:gd name="connsiteX325" fmla="*/ 569855 w 808411"/>
                <a:gd name="connsiteY325" fmla="*/ 114958 h 817053"/>
                <a:gd name="connsiteX326" fmla="*/ 569039 w 808411"/>
                <a:gd name="connsiteY326" fmla="*/ 116511 h 817053"/>
                <a:gd name="connsiteX327" fmla="*/ 478782 w 808411"/>
                <a:gd name="connsiteY327" fmla="*/ 54781 h 817053"/>
                <a:gd name="connsiteX328" fmla="*/ 477000 w 808411"/>
                <a:gd name="connsiteY328" fmla="*/ 54559 h 817053"/>
                <a:gd name="connsiteX329" fmla="*/ 466609 w 808411"/>
                <a:gd name="connsiteY329" fmla="*/ 72154 h 817053"/>
                <a:gd name="connsiteX330" fmla="*/ 440705 w 808411"/>
                <a:gd name="connsiteY330" fmla="*/ 68605 h 817053"/>
                <a:gd name="connsiteX331" fmla="*/ 449018 w 808411"/>
                <a:gd name="connsiteY331" fmla="*/ 8945 h 817053"/>
                <a:gd name="connsiteX332" fmla="*/ 459558 w 808411"/>
                <a:gd name="connsiteY332" fmla="*/ 5988 h 817053"/>
                <a:gd name="connsiteX333" fmla="*/ 459780 w 808411"/>
                <a:gd name="connsiteY333" fmla="*/ 4214 h 817053"/>
                <a:gd name="connsiteX334" fmla="*/ 429571 w 808411"/>
                <a:gd name="connsiteY334" fmla="*/ 0 h 817053"/>
                <a:gd name="connsiteX335" fmla="*/ 429349 w 808411"/>
                <a:gd name="connsiteY335" fmla="*/ 1774 h 817053"/>
                <a:gd name="connsiteX336" fmla="*/ 437587 w 808411"/>
                <a:gd name="connsiteY336" fmla="*/ 7319 h 817053"/>
                <a:gd name="connsiteX337" fmla="*/ 429274 w 808411"/>
                <a:gd name="connsiteY337" fmla="*/ 66905 h 817053"/>
                <a:gd name="connsiteX338" fmla="*/ 419848 w 808411"/>
                <a:gd name="connsiteY338" fmla="*/ 70010 h 817053"/>
                <a:gd name="connsiteX339" fmla="*/ 419625 w 808411"/>
                <a:gd name="connsiteY339" fmla="*/ 71784 h 817053"/>
                <a:gd name="connsiteX340" fmla="*/ 475293 w 808411"/>
                <a:gd name="connsiteY340" fmla="*/ 79473 h 817053"/>
                <a:gd name="connsiteX341" fmla="*/ 478708 w 808411"/>
                <a:gd name="connsiteY341" fmla="*/ 54781 h 817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</a:cxnLst>
              <a:rect l="l" t="t" r="r" b="b"/>
              <a:pathLst>
                <a:path w="808411" h="817053">
                  <a:moveTo>
                    <a:pt x="808412" y="341991"/>
                  </a:moveTo>
                  <a:lnTo>
                    <a:pt x="806704" y="342435"/>
                  </a:lnTo>
                  <a:lnTo>
                    <a:pt x="800173" y="334968"/>
                  </a:lnTo>
                  <a:lnTo>
                    <a:pt x="777163" y="341030"/>
                  </a:lnTo>
                  <a:cubicBezTo>
                    <a:pt x="777683" y="342435"/>
                    <a:pt x="778277" y="343914"/>
                    <a:pt x="778796" y="345466"/>
                  </a:cubicBezTo>
                  <a:lnTo>
                    <a:pt x="774343" y="348793"/>
                  </a:lnTo>
                  <a:cubicBezTo>
                    <a:pt x="773600" y="346501"/>
                    <a:pt x="772858" y="344357"/>
                    <a:pt x="772042" y="342287"/>
                  </a:cubicBezTo>
                  <a:lnTo>
                    <a:pt x="741758" y="350271"/>
                  </a:lnTo>
                  <a:lnTo>
                    <a:pt x="739754" y="359956"/>
                  </a:lnTo>
                  <a:lnTo>
                    <a:pt x="738047" y="360399"/>
                  </a:lnTo>
                  <a:lnTo>
                    <a:pt x="730625" y="332307"/>
                  </a:lnTo>
                  <a:lnTo>
                    <a:pt x="732332" y="331863"/>
                  </a:lnTo>
                  <a:lnTo>
                    <a:pt x="738863" y="339256"/>
                  </a:lnTo>
                  <a:lnTo>
                    <a:pt x="766994" y="331863"/>
                  </a:lnTo>
                  <a:cubicBezTo>
                    <a:pt x="766401" y="330828"/>
                    <a:pt x="765807" y="329719"/>
                    <a:pt x="765139" y="328758"/>
                  </a:cubicBezTo>
                  <a:cubicBezTo>
                    <a:pt x="752372" y="309167"/>
                    <a:pt x="735152" y="305323"/>
                    <a:pt x="730476" y="304658"/>
                  </a:cubicBezTo>
                  <a:lnTo>
                    <a:pt x="729734" y="304879"/>
                  </a:lnTo>
                  <a:lnTo>
                    <a:pt x="727656" y="314342"/>
                  </a:lnTo>
                  <a:lnTo>
                    <a:pt x="725948" y="314786"/>
                  </a:lnTo>
                  <a:lnTo>
                    <a:pt x="718526" y="286693"/>
                  </a:lnTo>
                  <a:lnTo>
                    <a:pt x="720233" y="286250"/>
                  </a:lnTo>
                  <a:lnTo>
                    <a:pt x="726765" y="293716"/>
                  </a:lnTo>
                  <a:lnTo>
                    <a:pt x="785105" y="278413"/>
                  </a:lnTo>
                  <a:lnTo>
                    <a:pt x="787109" y="268729"/>
                  </a:lnTo>
                  <a:lnTo>
                    <a:pt x="788816" y="268285"/>
                  </a:lnTo>
                  <a:lnTo>
                    <a:pt x="796239" y="296378"/>
                  </a:lnTo>
                  <a:lnTo>
                    <a:pt x="794532" y="296821"/>
                  </a:lnTo>
                  <a:lnTo>
                    <a:pt x="788074" y="289576"/>
                  </a:lnTo>
                  <a:lnTo>
                    <a:pt x="740348" y="302144"/>
                  </a:lnTo>
                  <a:cubicBezTo>
                    <a:pt x="743317" y="303253"/>
                    <a:pt x="746731" y="304879"/>
                    <a:pt x="750294" y="307097"/>
                  </a:cubicBezTo>
                  <a:cubicBezTo>
                    <a:pt x="756603" y="311016"/>
                    <a:pt x="763357" y="316930"/>
                    <a:pt x="769221" y="325727"/>
                  </a:cubicBezTo>
                  <a:cubicBezTo>
                    <a:pt x="770260" y="327280"/>
                    <a:pt x="771225" y="328906"/>
                    <a:pt x="772190" y="330606"/>
                  </a:cubicBezTo>
                  <a:lnTo>
                    <a:pt x="797204" y="324027"/>
                  </a:lnTo>
                  <a:lnTo>
                    <a:pt x="799208" y="314416"/>
                  </a:lnTo>
                  <a:lnTo>
                    <a:pt x="800915" y="313973"/>
                  </a:lnTo>
                  <a:lnTo>
                    <a:pt x="808337" y="342065"/>
                  </a:lnTo>
                  <a:close/>
                  <a:moveTo>
                    <a:pt x="783398" y="455988"/>
                  </a:moveTo>
                  <a:cubicBezTo>
                    <a:pt x="776718" y="456210"/>
                    <a:pt x="771522" y="461755"/>
                    <a:pt x="771745" y="468408"/>
                  </a:cubicBezTo>
                  <a:cubicBezTo>
                    <a:pt x="771967" y="475062"/>
                    <a:pt x="777534" y="480237"/>
                    <a:pt x="784214" y="480015"/>
                  </a:cubicBezTo>
                  <a:cubicBezTo>
                    <a:pt x="790895" y="479793"/>
                    <a:pt x="796090" y="474249"/>
                    <a:pt x="795868" y="467669"/>
                  </a:cubicBezTo>
                  <a:cubicBezTo>
                    <a:pt x="795645" y="461016"/>
                    <a:pt x="790078" y="455841"/>
                    <a:pt x="783398" y="456062"/>
                  </a:cubicBezTo>
                  <a:moveTo>
                    <a:pt x="744208" y="631494"/>
                  </a:moveTo>
                  <a:lnTo>
                    <a:pt x="745618" y="632529"/>
                  </a:lnTo>
                  <a:lnTo>
                    <a:pt x="727581" y="657960"/>
                  </a:lnTo>
                  <a:lnTo>
                    <a:pt x="726171" y="656925"/>
                  </a:lnTo>
                  <a:lnTo>
                    <a:pt x="728324" y="646353"/>
                  </a:lnTo>
                  <a:lnTo>
                    <a:pt x="705611" y="630385"/>
                  </a:lnTo>
                  <a:lnTo>
                    <a:pt x="664491" y="631124"/>
                  </a:lnTo>
                  <a:lnTo>
                    <a:pt x="657365" y="634525"/>
                  </a:lnTo>
                  <a:lnTo>
                    <a:pt x="655955" y="633490"/>
                  </a:lnTo>
                  <a:lnTo>
                    <a:pt x="672359" y="610350"/>
                  </a:lnTo>
                  <a:lnTo>
                    <a:pt x="673769" y="611385"/>
                  </a:lnTo>
                  <a:lnTo>
                    <a:pt x="672359" y="620183"/>
                  </a:lnTo>
                  <a:lnTo>
                    <a:pt x="672730" y="620405"/>
                  </a:lnTo>
                  <a:lnTo>
                    <a:pt x="705685" y="619813"/>
                  </a:lnTo>
                  <a:lnTo>
                    <a:pt x="694255" y="590242"/>
                  </a:lnTo>
                  <a:lnTo>
                    <a:pt x="693884" y="590020"/>
                  </a:lnTo>
                  <a:lnTo>
                    <a:pt x="685867" y="594308"/>
                  </a:lnTo>
                  <a:lnTo>
                    <a:pt x="684457" y="593273"/>
                  </a:lnTo>
                  <a:lnTo>
                    <a:pt x="698189" y="573904"/>
                  </a:lnTo>
                  <a:lnTo>
                    <a:pt x="699599" y="574939"/>
                  </a:lnTo>
                  <a:lnTo>
                    <a:pt x="698411" y="582849"/>
                  </a:lnTo>
                  <a:lnTo>
                    <a:pt x="712143" y="620848"/>
                  </a:lnTo>
                  <a:lnTo>
                    <a:pt x="734930" y="636891"/>
                  </a:lnTo>
                  <a:lnTo>
                    <a:pt x="744282" y="631346"/>
                  </a:lnTo>
                  <a:close/>
                  <a:moveTo>
                    <a:pt x="176467" y="73854"/>
                  </a:moveTo>
                  <a:lnTo>
                    <a:pt x="209348" y="124273"/>
                  </a:lnTo>
                  <a:lnTo>
                    <a:pt x="204152" y="132849"/>
                  </a:lnTo>
                  <a:lnTo>
                    <a:pt x="205117" y="134327"/>
                  </a:lnTo>
                  <a:lnTo>
                    <a:pt x="229834" y="118359"/>
                  </a:lnTo>
                  <a:lnTo>
                    <a:pt x="228869" y="116880"/>
                  </a:lnTo>
                  <a:lnTo>
                    <a:pt x="218997" y="118063"/>
                  </a:lnTo>
                  <a:lnTo>
                    <a:pt x="186116" y="67644"/>
                  </a:lnTo>
                  <a:lnTo>
                    <a:pt x="191237" y="59142"/>
                  </a:lnTo>
                  <a:lnTo>
                    <a:pt x="190272" y="57664"/>
                  </a:lnTo>
                  <a:lnTo>
                    <a:pt x="165556" y="73632"/>
                  </a:lnTo>
                  <a:lnTo>
                    <a:pt x="166521" y="75111"/>
                  </a:lnTo>
                  <a:lnTo>
                    <a:pt x="176467" y="73854"/>
                  </a:lnTo>
                  <a:close/>
                  <a:moveTo>
                    <a:pt x="278451" y="19369"/>
                  </a:moveTo>
                  <a:lnTo>
                    <a:pt x="278005" y="17669"/>
                  </a:lnTo>
                  <a:lnTo>
                    <a:pt x="307695" y="10646"/>
                  </a:lnTo>
                  <a:lnTo>
                    <a:pt x="308140" y="12346"/>
                  </a:lnTo>
                  <a:lnTo>
                    <a:pt x="299382" y="18926"/>
                  </a:lnTo>
                  <a:lnTo>
                    <a:pt x="313410" y="77551"/>
                  </a:lnTo>
                  <a:lnTo>
                    <a:pt x="338795" y="71562"/>
                  </a:lnTo>
                  <a:lnTo>
                    <a:pt x="342061" y="51380"/>
                  </a:lnTo>
                  <a:lnTo>
                    <a:pt x="343768" y="50936"/>
                  </a:lnTo>
                  <a:lnTo>
                    <a:pt x="349558" y="75185"/>
                  </a:lnTo>
                  <a:lnTo>
                    <a:pt x="294929" y="88122"/>
                  </a:lnTo>
                  <a:lnTo>
                    <a:pt x="294483" y="86422"/>
                  </a:lnTo>
                  <a:lnTo>
                    <a:pt x="302128" y="80064"/>
                  </a:lnTo>
                  <a:lnTo>
                    <a:pt x="288174" y="21587"/>
                  </a:lnTo>
                  <a:lnTo>
                    <a:pt x="278451" y="19369"/>
                  </a:lnTo>
                  <a:close/>
                  <a:moveTo>
                    <a:pt x="326400" y="806038"/>
                  </a:moveTo>
                  <a:lnTo>
                    <a:pt x="301015" y="800124"/>
                  </a:lnTo>
                  <a:lnTo>
                    <a:pt x="314821" y="741499"/>
                  </a:lnTo>
                  <a:lnTo>
                    <a:pt x="325583" y="739503"/>
                  </a:lnTo>
                  <a:lnTo>
                    <a:pt x="325954" y="737802"/>
                  </a:lnTo>
                  <a:lnTo>
                    <a:pt x="296265" y="730853"/>
                  </a:lnTo>
                  <a:lnTo>
                    <a:pt x="295893" y="732554"/>
                  </a:lnTo>
                  <a:lnTo>
                    <a:pt x="303539" y="738837"/>
                  </a:lnTo>
                  <a:lnTo>
                    <a:pt x="289807" y="797388"/>
                  </a:lnTo>
                  <a:lnTo>
                    <a:pt x="280084" y="799606"/>
                  </a:lnTo>
                  <a:lnTo>
                    <a:pt x="279713" y="801307"/>
                  </a:lnTo>
                  <a:lnTo>
                    <a:pt x="334416" y="814096"/>
                  </a:lnTo>
                  <a:lnTo>
                    <a:pt x="340131" y="789848"/>
                  </a:lnTo>
                  <a:lnTo>
                    <a:pt x="338424" y="789478"/>
                  </a:lnTo>
                  <a:lnTo>
                    <a:pt x="326474" y="806112"/>
                  </a:lnTo>
                  <a:close/>
                  <a:moveTo>
                    <a:pt x="511812" y="731814"/>
                  </a:moveTo>
                  <a:lnTo>
                    <a:pt x="512109" y="733515"/>
                  </a:lnTo>
                  <a:lnTo>
                    <a:pt x="505503" y="738690"/>
                  </a:lnTo>
                  <a:lnTo>
                    <a:pt x="496893" y="808478"/>
                  </a:lnTo>
                  <a:lnTo>
                    <a:pt x="492439" y="809291"/>
                  </a:lnTo>
                  <a:lnTo>
                    <a:pt x="463714" y="760942"/>
                  </a:lnTo>
                  <a:lnTo>
                    <a:pt x="462972" y="761090"/>
                  </a:lnTo>
                  <a:lnTo>
                    <a:pt x="452432" y="816314"/>
                  </a:lnTo>
                  <a:lnTo>
                    <a:pt x="448127" y="817053"/>
                  </a:lnTo>
                  <a:lnTo>
                    <a:pt x="416211" y="754510"/>
                  </a:lnTo>
                  <a:lnTo>
                    <a:pt x="407230" y="751997"/>
                  </a:lnTo>
                  <a:lnTo>
                    <a:pt x="406933" y="750296"/>
                  </a:lnTo>
                  <a:lnTo>
                    <a:pt x="436103" y="745121"/>
                  </a:lnTo>
                  <a:lnTo>
                    <a:pt x="436400" y="746822"/>
                  </a:lnTo>
                  <a:lnTo>
                    <a:pt x="427864" y="752440"/>
                  </a:lnTo>
                  <a:lnTo>
                    <a:pt x="449241" y="795688"/>
                  </a:lnTo>
                  <a:lnTo>
                    <a:pt x="449909" y="795540"/>
                  </a:lnTo>
                  <a:lnTo>
                    <a:pt x="459484" y="740390"/>
                  </a:lnTo>
                  <a:lnTo>
                    <a:pt x="464011" y="739577"/>
                  </a:lnTo>
                  <a:lnTo>
                    <a:pt x="492291" y="788074"/>
                  </a:lnTo>
                  <a:lnTo>
                    <a:pt x="492959" y="788074"/>
                  </a:lnTo>
                  <a:lnTo>
                    <a:pt x="498006" y="740168"/>
                  </a:lnTo>
                  <a:lnTo>
                    <a:pt x="488060" y="737655"/>
                  </a:lnTo>
                  <a:lnTo>
                    <a:pt x="487763" y="735954"/>
                  </a:lnTo>
                  <a:lnTo>
                    <a:pt x="511886" y="731740"/>
                  </a:lnTo>
                  <a:close/>
                  <a:moveTo>
                    <a:pt x="193241" y="719246"/>
                  </a:moveTo>
                  <a:cubicBezTo>
                    <a:pt x="183221" y="716437"/>
                    <a:pt x="174463" y="716363"/>
                    <a:pt x="167263" y="717472"/>
                  </a:cubicBezTo>
                  <a:lnTo>
                    <a:pt x="167263" y="717472"/>
                  </a:lnTo>
                  <a:lnTo>
                    <a:pt x="198140" y="697364"/>
                  </a:lnTo>
                  <a:lnTo>
                    <a:pt x="193316" y="719246"/>
                  </a:lnTo>
                  <a:close/>
                  <a:moveTo>
                    <a:pt x="203633" y="723017"/>
                  </a:moveTo>
                  <a:lnTo>
                    <a:pt x="211204" y="687827"/>
                  </a:lnTo>
                  <a:lnTo>
                    <a:pt x="206156" y="684352"/>
                  </a:lnTo>
                  <a:lnTo>
                    <a:pt x="143957" y="724126"/>
                  </a:lnTo>
                  <a:lnTo>
                    <a:pt x="136163" y="723165"/>
                  </a:lnTo>
                  <a:lnTo>
                    <a:pt x="135124" y="724643"/>
                  </a:lnTo>
                  <a:lnTo>
                    <a:pt x="154793" y="738172"/>
                  </a:lnTo>
                  <a:lnTo>
                    <a:pt x="155832" y="736693"/>
                  </a:lnTo>
                  <a:lnTo>
                    <a:pt x="150414" y="728487"/>
                  </a:lnTo>
                  <a:cubicBezTo>
                    <a:pt x="153309" y="726565"/>
                    <a:pt x="169044" y="717324"/>
                    <a:pt x="192054" y="724052"/>
                  </a:cubicBezTo>
                  <a:lnTo>
                    <a:pt x="185745" y="752588"/>
                  </a:lnTo>
                  <a:lnTo>
                    <a:pt x="175502" y="750222"/>
                  </a:lnTo>
                  <a:lnTo>
                    <a:pt x="174463" y="751701"/>
                  </a:lnTo>
                  <a:lnTo>
                    <a:pt x="198511" y="768261"/>
                  </a:lnTo>
                  <a:lnTo>
                    <a:pt x="199550" y="766782"/>
                  </a:lnTo>
                  <a:lnTo>
                    <a:pt x="195691" y="759315"/>
                  </a:lnTo>
                  <a:lnTo>
                    <a:pt x="202445" y="728044"/>
                  </a:lnTo>
                  <a:cubicBezTo>
                    <a:pt x="205414" y="729449"/>
                    <a:pt x="208457" y="731149"/>
                    <a:pt x="211649" y="733071"/>
                  </a:cubicBezTo>
                  <a:lnTo>
                    <a:pt x="212837" y="727748"/>
                  </a:lnTo>
                  <a:cubicBezTo>
                    <a:pt x="209645" y="725826"/>
                    <a:pt x="206602" y="724274"/>
                    <a:pt x="203633" y="722869"/>
                  </a:cubicBezTo>
                  <a:lnTo>
                    <a:pt x="203633" y="722869"/>
                  </a:lnTo>
                  <a:moveTo>
                    <a:pt x="44422" y="467004"/>
                  </a:moveTo>
                  <a:cubicBezTo>
                    <a:pt x="44645" y="473362"/>
                    <a:pt x="39597" y="478684"/>
                    <a:pt x="33214" y="478906"/>
                  </a:cubicBezTo>
                  <a:cubicBezTo>
                    <a:pt x="26831" y="479128"/>
                    <a:pt x="21487" y="474101"/>
                    <a:pt x="21264" y="467743"/>
                  </a:cubicBezTo>
                  <a:cubicBezTo>
                    <a:pt x="21041" y="461385"/>
                    <a:pt x="26088" y="456062"/>
                    <a:pt x="32472" y="455841"/>
                  </a:cubicBezTo>
                  <a:cubicBezTo>
                    <a:pt x="38855" y="455619"/>
                    <a:pt x="44199" y="460646"/>
                    <a:pt x="44422" y="467004"/>
                  </a:cubicBezTo>
                  <a:moveTo>
                    <a:pt x="67654" y="343470"/>
                  </a:moveTo>
                  <a:cubicBezTo>
                    <a:pt x="70400" y="339478"/>
                    <a:pt x="72404" y="334968"/>
                    <a:pt x="73592" y="329793"/>
                  </a:cubicBezTo>
                  <a:cubicBezTo>
                    <a:pt x="74334" y="326762"/>
                    <a:pt x="74705" y="323509"/>
                    <a:pt x="74705" y="320035"/>
                  </a:cubicBezTo>
                  <a:cubicBezTo>
                    <a:pt x="74705" y="316560"/>
                    <a:pt x="74408" y="313233"/>
                    <a:pt x="73815" y="309907"/>
                  </a:cubicBezTo>
                  <a:cubicBezTo>
                    <a:pt x="73221" y="306580"/>
                    <a:pt x="72256" y="303697"/>
                    <a:pt x="70846" y="301109"/>
                  </a:cubicBezTo>
                  <a:lnTo>
                    <a:pt x="53923" y="297117"/>
                  </a:lnTo>
                  <a:lnTo>
                    <a:pt x="50954" y="288541"/>
                  </a:lnTo>
                  <a:lnTo>
                    <a:pt x="49246" y="288098"/>
                  </a:lnTo>
                  <a:lnTo>
                    <a:pt x="42566" y="316264"/>
                  </a:lnTo>
                  <a:lnTo>
                    <a:pt x="44273" y="316708"/>
                  </a:lnTo>
                  <a:lnTo>
                    <a:pt x="50954" y="308206"/>
                  </a:lnTo>
                  <a:lnTo>
                    <a:pt x="69287" y="312494"/>
                  </a:lnTo>
                  <a:cubicBezTo>
                    <a:pt x="69510" y="314712"/>
                    <a:pt x="69510" y="316930"/>
                    <a:pt x="69287" y="319000"/>
                  </a:cubicBezTo>
                  <a:cubicBezTo>
                    <a:pt x="69064" y="321070"/>
                    <a:pt x="68693" y="323140"/>
                    <a:pt x="68174" y="325210"/>
                  </a:cubicBezTo>
                  <a:cubicBezTo>
                    <a:pt x="66912" y="330385"/>
                    <a:pt x="64537" y="334746"/>
                    <a:pt x="60900" y="338295"/>
                  </a:cubicBezTo>
                  <a:cubicBezTo>
                    <a:pt x="57263" y="341844"/>
                    <a:pt x="52735" y="344283"/>
                    <a:pt x="47242" y="345614"/>
                  </a:cubicBezTo>
                  <a:cubicBezTo>
                    <a:pt x="41750" y="346945"/>
                    <a:pt x="35515" y="346797"/>
                    <a:pt x="28538" y="345170"/>
                  </a:cubicBezTo>
                  <a:cubicBezTo>
                    <a:pt x="23045" y="343840"/>
                    <a:pt x="18443" y="341548"/>
                    <a:pt x="14658" y="338221"/>
                  </a:cubicBezTo>
                  <a:cubicBezTo>
                    <a:pt x="10947" y="334894"/>
                    <a:pt x="8349" y="330828"/>
                    <a:pt x="6864" y="326097"/>
                  </a:cubicBezTo>
                  <a:cubicBezTo>
                    <a:pt x="5454" y="321365"/>
                    <a:pt x="5306" y="316412"/>
                    <a:pt x="6568" y="311163"/>
                  </a:cubicBezTo>
                  <a:cubicBezTo>
                    <a:pt x="7161" y="308502"/>
                    <a:pt x="8126" y="306284"/>
                    <a:pt x="9314" y="304510"/>
                  </a:cubicBezTo>
                  <a:cubicBezTo>
                    <a:pt x="10501" y="302662"/>
                    <a:pt x="12357" y="300592"/>
                    <a:pt x="14881" y="298226"/>
                  </a:cubicBezTo>
                  <a:lnTo>
                    <a:pt x="29577" y="293568"/>
                  </a:lnTo>
                  <a:lnTo>
                    <a:pt x="29948" y="291868"/>
                  </a:lnTo>
                  <a:lnTo>
                    <a:pt x="11763" y="288246"/>
                  </a:lnTo>
                  <a:cubicBezTo>
                    <a:pt x="10279" y="290020"/>
                    <a:pt x="8943" y="291868"/>
                    <a:pt x="7607" y="293790"/>
                  </a:cubicBezTo>
                  <a:cubicBezTo>
                    <a:pt x="6345" y="295712"/>
                    <a:pt x="5157" y="297930"/>
                    <a:pt x="4118" y="300444"/>
                  </a:cubicBezTo>
                  <a:cubicBezTo>
                    <a:pt x="3079" y="302957"/>
                    <a:pt x="2114" y="306136"/>
                    <a:pt x="1149" y="309907"/>
                  </a:cubicBezTo>
                  <a:cubicBezTo>
                    <a:pt x="-113" y="315155"/>
                    <a:pt x="-335" y="320330"/>
                    <a:pt x="481" y="325431"/>
                  </a:cubicBezTo>
                  <a:cubicBezTo>
                    <a:pt x="1298" y="330533"/>
                    <a:pt x="3005" y="335190"/>
                    <a:pt x="5603" y="339626"/>
                  </a:cubicBezTo>
                  <a:cubicBezTo>
                    <a:pt x="8200" y="343987"/>
                    <a:pt x="11615" y="347758"/>
                    <a:pt x="15771" y="350863"/>
                  </a:cubicBezTo>
                  <a:cubicBezTo>
                    <a:pt x="19928" y="353968"/>
                    <a:pt x="24752" y="356186"/>
                    <a:pt x="30245" y="357516"/>
                  </a:cubicBezTo>
                  <a:cubicBezTo>
                    <a:pt x="35218" y="358699"/>
                    <a:pt x="40043" y="358847"/>
                    <a:pt x="44719" y="358034"/>
                  </a:cubicBezTo>
                  <a:cubicBezTo>
                    <a:pt x="49395" y="357221"/>
                    <a:pt x="53626" y="355594"/>
                    <a:pt x="57485" y="353081"/>
                  </a:cubicBezTo>
                  <a:cubicBezTo>
                    <a:pt x="61345" y="350641"/>
                    <a:pt x="64685" y="347388"/>
                    <a:pt x="67431" y="343396"/>
                  </a:cubicBezTo>
                  <a:moveTo>
                    <a:pt x="128073" y="612420"/>
                  </a:moveTo>
                  <a:cubicBezTo>
                    <a:pt x="128592" y="614638"/>
                    <a:pt x="128963" y="616930"/>
                    <a:pt x="129186" y="619222"/>
                  </a:cubicBezTo>
                  <a:lnTo>
                    <a:pt x="114044" y="629793"/>
                  </a:lnTo>
                  <a:lnTo>
                    <a:pt x="113079" y="628315"/>
                  </a:lnTo>
                  <a:lnTo>
                    <a:pt x="119834" y="614490"/>
                  </a:lnTo>
                  <a:cubicBezTo>
                    <a:pt x="119834" y="611090"/>
                    <a:pt x="119611" y="608280"/>
                    <a:pt x="119091" y="606210"/>
                  </a:cubicBezTo>
                  <a:cubicBezTo>
                    <a:pt x="118572" y="604066"/>
                    <a:pt x="117607" y="601923"/>
                    <a:pt x="116122" y="599631"/>
                  </a:cubicBezTo>
                  <a:cubicBezTo>
                    <a:pt x="113153" y="595121"/>
                    <a:pt x="109442" y="591720"/>
                    <a:pt x="105063" y="589503"/>
                  </a:cubicBezTo>
                  <a:cubicBezTo>
                    <a:pt x="100684" y="587285"/>
                    <a:pt x="95933" y="586398"/>
                    <a:pt x="90886" y="586767"/>
                  </a:cubicBezTo>
                  <a:cubicBezTo>
                    <a:pt x="85839" y="587137"/>
                    <a:pt x="81014" y="588837"/>
                    <a:pt x="76264" y="591942"/>
                  </a:cubicBezTo>
                  <a:cubicBezTo>
                    <a:pt x="70252" y="595787"/>
                    <a:pt x="65873" y="600222"/>
                    <a:pt x="63052" y="605101"/>
                  </a:cubicBezTo>
                  <a:cubicBezTo>
                    <a:pt x="60232" y="609981"/>
                    <a:pt x="58821" y="614934"/>
                    <a:pt x="58970" y="620035"/>
                  </a:cubicBezTo>
                  <a:cubicBezTo>
                    <a:pt x="59044" y="625062"/>
                    <a:pt x="60603" y="629867"/>
                    <a:pt x="63497" y="634303"/>
                  </a:cubicBezTo>
                  <a:cubicBezTo>
                    <a:pt x="64685" y="636077"/>
                    <a:pt x="65947" y="637778"/>
                    <a:pt x="67283" y="639404"/>
                  </a:cubicBezTo>
                  <a:cubicBezTo>
                    <a:pt x="68619" y="641031"/>
                    <a:pt x="70178" y="642509"/>
                    <a:pt x="71959" y="643914"/>
                  </a:cubicBezTo>
                  <a:lnTo>
                    <a:pt x="87769" y="633638"/>
                  </a:lnTo>
                  <a:lnTo>
                    <a:pt x="86210" y="622992"/>
                  </a:lnTo>
                  <a:lnTo>
                    <a:pt x="87695" y="622031"/>
                  </a:lnTo>
                  <a:lnTo>
                    <a:pt x="103579" y="646279"/>
                  </a:lnTo>
                  <a:lnTo>
                    <a:pt x="102094" y="647241"/>
                  </a:lnTo>
                  <a:lnTo>
                    <a:pt x="93855" y="643470"/>
                  </a:lnTo>
                  <a:lnTo>
                    <a:pt x="79233" y="652933"/>
                  </a:lnTo>
                  <a:cubicBezTo>
                    <a:pt x="76412" y="652120"/>
                    <a:pt x="73592" y="650789"/>
                    <a:pt x="70771" y="649015"/>
                  </a:cubicBezTo>
                  <a:cubicBezTo>
                    <a:pt x="67951" y="647241"/>
                    <a:pt x="65279" y="645023"/>
                    <a:pt x="62829" y="642657"/>
                  </a:cubicBezTo>
                  <a:cubicBezTo>
                    <a:pt x="60306" y="640291"/>
                    <a:pt x="58228" y="637704"/>
                    <a:pt x="56520" y="635116"/>
                  </a:cubicBezTo>
                  <a:cubicBezTo>
                    <a:pt x="53626" y="630681"/>
                    <a:pt x="51696" y="626171"/>
                    <a:pt x="50731" y="621440"/>
                  </a:cubicBezTo>
                  <a:cubicBezTo>
                    <a:pt x="49766" y="616708"/>
                    <a:pt x="49692" y="612125"/>
                    <a:pt x="50582" y="607615"/>
                  </a:cubicBezTo>
                  <a:cubicBezTo>
                    <a:pt x="51473" y="603105"/>
                    <a:pt x="53180" y="598892"/>
                    <a:pt x="55778" y="594973"/>
                  </a:cubicBezTo>
                  <a:cubicBezTo>
                    <a:pt x="58376" y="591055"/>
                    <a:pt x="61865" y="587728"/>
                    <a:pt x="66170" y="584919"/>
                  </a:cubicBezTo>
                  <a:cubicBezTo>
                    <a:pt x="70920" y="581814"/>
                    <a:pt x="75819" y="579892"/>
                    <a:pt x="81014" y="579005"/>
                  </a:cubicBezTo>
                  <a:cubicBezTo>
                    <a:pt x="86136" y="578192"/>
                    <a:pt x="91257" y="578266"/>
                    <a:pt x="96230" y="579448"/>
                  </a:cubicBezTo>
                  <a:cubicBezTo>
                    <a:pt x="101203" y="580557"/>
                    <a:pt x="105805" y="582627"/>
                    <a:pt x="110036" y="585511"/>
                  </a:cubicBezTo>
                  <a:cubicBezTo>
                    <a:pt x="114267" y="588468"/>
                    <a:pt x="117904" y="592164"/>
                    <a:pt x="120873" y="596674"/>
                  </a:cubicBezTo>
                  <a:cubicBezTo>
                    <a:pt x="123025" y="599927"/>
                    <a:pt x="124658" y="602810"/>
                    <a:pt x="125697" y="605323"/>
                  </a:cubicBezTo>
                  <a:cubicBezTo>
                    <a:pt x="126811" y="607837"/>
                    <a:pt x="127627" y="610203"/>
                    <a:pt x="128147" y="612494"/>
                  </a:cubicBezTo>
                  <a:moveTo>
                    <a:pt x="602142" y="738763"/>
                  </a:moveTo>
                  <a:lnTo>
                    <a:pt x="602142" y="738763"/>
                  </a:lnTo>
                  <a:lnTo>
                    <a:pt x="594497" y="702834"/>
                  </a:lnTo>
                  <a:lnTo>
                    <a:pt x="613276" y="715328"/>
                  </a:lnTo>
                  <a:cubicBezTo>
                    <a:pt x="606967" y="723534"/>
                    <a:pt x="603775" y="731740"/>
                    <a:pt x="602142" y="738763"/>
                  </a:cubicBezTo>
                  <a:moveTo>
                    <a:pt x="651798" y="727526"/>
                  </a:moveTo>
                  <a:lnTo>
                    <a:pt x="625004" y="709858"/>
                  </a:lnTo>
                  <a:lnTo>
                    <a:pt x="625004" y="709858"/>
                  </a:lnTo>
                  <a:cubicBezTo>
                    <a:pt x="627379" y="707640"/>
                    <a:pt x="630051" y="705348"/>
                    <a:pt x="633094" y="703130"/>
                  </a:cubicBezTo>
                  <a:lnTo>
                    <a:pt x="628566" y="700173"/>
                  </a:lnTo>
                  <a:cubicBezTo>
                    <a:pt x="625597" y="702465"/>
                    <a:pt x="622999" y="704683"/>
                    <a:pt x="620624" y="706974"/>
                  </a:cubicBezTo>
                  <a:lnTo>
                    <a:pt x="620624" y="706974"/>
                  </a:lnTo>
                  <a:lnTo>
                    <a:pt x="590489" y="687162"/>
                  </a:lnTo>
                  <a:lnTo>
                    <a:pt x="585442" y="690562"/>
                  </a:lnTo>
                  <a:lnTo>
                    <a:pt x="600064" y="762716"/>
                  </a:lnTo>
                  <a:lnTo>
                    <a:pt x="596353" y="769591"/>
                  </a:lnTo>
                  <a:lnTo>
                    <a:pt x="597318" y="771070"/>
                  </a:lnTo>
                  <a:lnTo>
                    <a:pt x="617136" y="757689"/>
                  </a:lnTo>
                  <a:lnTo>
                    <a:pt x="616171" y="756211"/>
                  </a:lnTo>
                  <a:lnTo>
                    <a:pt x="606522" y="758280"/>
                  </a:lnTo>
                  <a:cubicBezTo>
                    <a:pt x="605779" y="754880"/>
                    <a:pt x="602811" y="736989"/>
                    <a:pt x="617507" y="717990"/>
                  </a:cubicBezTo>
                  <a:lnTo>
                    <a:pt x="641927" y="734254"/>
                  </a:lnTo>
                  <a:lnTo>
                    <a:pt x="636063" y="742903"/>
                  </a:lnTo>
                  <a:lnTo>
                    <a:pt x="637028" y="744382"/>
                  </a:lnTo>
                  <a:lnTo>
                    <a:pt x="661225" y="728044"/>
                  </a:lnTo>
                  <a:lnTo>
                    <a:pt x="660260" y="726565"/>
                  </a:lnTo>
                  <a:lnTo>
                    <a:pt x="651873" y="727379"/>
                  </a:lnTo>
                  <a:close/>
                  <a:moveTo>
                    <a:pt x="103207" y="181420"/>
                  </a:moveTo>
                  <a:lnTo>
                    <a:pt x="81386" y="175727"/>
                  </a:lnTo>
                  <a:lnTo>
                    <a:pt x="100313" y="207220"/>
                  </a:lnTo>
                  <a:lnTo>
                    <a:pt x="100313" y="207220"/>
                  </a:lnTo>
                  <a:cubicBezTo>
                    <a:pt x="99496" y="199976"/>
                    <a:pt x="99942" y="191252"/>
                    <a:pt x="103133" y="181420"/>
                  </a:cubicBezTo>
                  <a:moveTo>
                    <a:pt x="106176" y="230582"/>
                  </a:moveTo>
                  <a:lnTo>
                    <a:pt x="68767" y="167078"/>
                  </a:lnTo>
                  <a:lnTo>
                    <a:pt x="72404" y="162198"/>
                  </a:lnTo>
                  <a:lnTo>
                    <a:pt x="107364" y="171144"/>
                  </a:lnTo>
                  <a:lnTo>
                    <a:pt x="107364" y="171144"/>
                  </a:lnTo>
                  <a:cubicBezTo>
                    <a:pt x="108848" y="168186"/>
                    <a:pt x="110556" y="165229"/>
                    <a:pt x="112634" y="162124"/>
                  </a:cubicBezTo>
                  <a:lnTo>
                    <a:pt x="117904" y="163455"/>
                  </a:lnTo>
                  <a:cubicBezTo>
                    <a:pt x="115826" y="166486"/>
                    <a:pt x="113970" y="169517"/>
                    <a:pt x="112485" y="172400"/>
                  </a:cubicBezTo>
                  <a:lnTo>
                    <a:pt x="112485" y="172400"/>
                  </a:lnTo>
                  <a:lnTo>
                    <a:pt x="143585" y="180385"/>
                  </a:lnTo>
                  <a:lnTo>
                    <a:pt x="151230" y="176836"/>
                  </a:lnTo>
                  <a:lnTo>
                    <a:pt x="152641" y="177871"/>
                  </a:lnTo>
                  <a:lnTo>
                    <a:pt x="135050" y="201158"/>
                  </a:lnTo>
                  <a:lnTo>
                    <a:pt x="133639" y="200123"/>
                  </a:lnTo>
                  <a:lnTo>
                    <a:pt x="136386" y="190069"/>
                  </a:lnTo>
                  <a:lnTo>
                    <a:pt x="108032" y="182602"/>
                  </a:lnTo>
                  <a:lnTo>
                    <a:pt x="108032" y="182602"/>
                  </a:lnTo>
                  <a:cubicBezTo>
                    <a:pt x="100387" y="205298"/>
                    <a:pt x="108997" y="221267"/>
                    <a:pt x="110853" y="224224"/>
                  </a:cubicBezTo>
                  <a:lnTo>
                    <a:pt x="119314" y="219197"/>
                  </a:lnTo>
                  <a:lnTo>
                    <a:pt x="120724" y="220232"/>
                  </a:lnTo>
                  <a:lnTo>
                    <a:pt x="106325" y="239305"/>
                  </a:lnTo>
                  <a:lnTo>
                    <a:pt x="104915" y="238270"/>
                  </a:lnTo>
                  <a:lnTo>
                    <a:pt x="106176" y="230508"/>
                  </a:lnTo>
                  <a:close/>
                  <a:moveTo>
                    <a:pt x="641036" y="168408"/>
                  </a:moveTo>
                  <a:lnTo>
                    <a:pt x="638067" y="158650"/>
                  </a:lnTo>
                  <a:lnTo>
                    <a:pt x="681785" y="138393"/>
                  </a:lnTo>
                  <a:lnTo>
                    <a:pt x="682230" y="138911"/>
                  </a:lnTo>
                  <a:lnTo>
                    <a:pt x="655064" y="187999"/>
                  </a:lnTo>
                  <a:lnTo>
                    <a:pt x="658108" y="191474"/>
                  </a:lnTo>
                  <a:lnTo>
                    <a:pt x="710510" y="171291"/>
                  </a:lnTo>
                  <a:lnTo>
                    <a:pt x="710955" y="171809"/>
                  </a:lnTo>
                  <a:lnTo>
                    <a:pt x="684680" y="212248"/>
                  </a:lnTo>
                  <a:lnTo>
                    <a:pt x="675476" y="207886"/>
                  </a:lnTo>
                  <a:lnTo>
                    <a:pt x="674140" y="208995"/>
                  </a:lnTo>
                  <a:lnTo>
                    <a:pt x="693587" y="231247"/>
                  </a:lnTo>
                  <a:lnTo>
                    <a:pt x="694923" y="230138"/>
                  </a:lnTo>
                  <a:lnTo>
                    <a:pt x="692473" y="221193"/>
                  </a:lnTo>
                  <a:lnTo>
                    <a:pt x="729882" y="161829"/>
                  </a:lnTo>
                  <a:lnTo>
                    <a:pt x="726988" y="158502"/>
                  </a:lnTo>
                  <a:lnTo>
                    <a:pt x="674066" y="177871"/>
                  </a:lnTo>
                  <a:lnTo>
                    <a:pt x="673546" y="177280"/>
                  </a:lnTo>
                  <a:lnTo>
                    <a:pt x="700341" y="127970"/>
                  </a:lnTo>
                  <a:lnTo>
                    <a:pt x="697372" y="124569"/>
                  </a:lnTo>
                  <a:lnTo>
                    <a:pt x="632871" y="153105"/>
                  </a:lnTo>
                  <a:lnTo>
                    <a:pt x="625078" y="150148"/>
                  </a:lnTo>
                  <a:lnTo>
                    <a:pt x="623742" y="151331"/>
                  </a:lnTo>
                  <a:lnTo>
                    <a:pt x="639774" y="169739"/>
                  </a:lnTo>
                  <a:lnTo>
                    <a:pt x="641110" y="168556"/>
                  </a:lnTo>
                  <a:close/>
                  <a:moveTo>
                    <a:pt x="569113" y="116437"/>
                  </a:moveTo>
                  <a:lnTo>
                    <a:pt x="542912" y="103056"/>
                  </a:lnTo>
                  <a:lnTo>
                    <a:pt x="543728" y="101503"/>
                  </a:lnTo>
                  <a:lnTo>
                    <a:pt x="553748" y="101725"/>
                  </a:lnTo>
                  <a:lnTo>
                    <a:pt x="581360" y="48275"/>
                  </a:lnTo>
                  <a:lnTo>
                    <a:pt x="575348" y="40291"/>
                  </a:lnTo>
                  <a:lnTo>
                    <a:pt x="576164" y="38738"/>
                  </a:lnTo>
                  <a:lnTo>
                    <a:pt x="602291" y="52119"/>
                  </a:lnTo>
                  <a:lnTo>
                    <a:pt x="601475" y="53672"/>
                  </a:lnTo>
                  <a:lnTo>
                    <a:pt x="591528" y="53524"/>
                  </a:lnTo>
                  <a:lnTo>
                    <a:pt x="563917" y="106974"/>
                  </a:lnTo>
                  <a:lnTo>
                    <a:pt x="569855" y="114958"/>
                  </a:lnTo>
                  <a:lnTo>
                    <a:pt x="569039" y="116511"/>
                  </a:lnTo>
                  <a:close/>
                  <a:moveTo>
                    <a:pt x="478782" y="54781"/>
                  </a:moveTo>
                  <a:lnTo>
                    <a:pt x="477000" y="54559"/>
                  </a:lnTo>
                  <a:lnTo>
                    <a:pt x="466609" y="72154"/>
                  </a:lnTo>
                  <a:lnTo>
                    <a:pt x="440705" y="68605"/>
                  </a:lnTo>
                  <a:lnTo>
                    <a:pt x="449018" y="8945"/>
                  </a:lnTo>
                  <a:lnTo>
                    <a:pt x="459558" y="5988"/>
                  </a:lnTo>
                  <a:lnTo>
                    <a:pt x="459780" y="4214"/>
                  </a:lnTo>
                  <a:lnTo>
                    <a:pt x="429571" y="0"/>
                  </a:lnTo>
                  <a:lnTo>
                    <a:pt x="429349" y="1774"/>
                  </a:lnTo>
                  <a:lnTo>
                    <a:pt x="437587" y="7319"/>
                  </a:lnTo>
                  <a:lnTo>
                    <a:pt x="429274" y="66905"/>
                  </a:lnTo>
                  <a:lnTo>
                    <a:pt x="419848" y="70010"/>
                  </a:lnTo>
                  <a:lnTo>
                    <a:pt x="419625" y="71784"/>
                  </a:lnTo>
                  <a:lnTo>
                    <a:pt x="475293" y="79473"/>
                  </a:lnTo>
                  <a:lnTo>
                    <a:pt x="478708" y="54781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ED6EE2B9-E4F2-C0CE-D807-015DE6095722}"/>
                </a:ext>
              </a:extLst>
            </p:cNvPr>
            <p:cNvSpPr/>
            <p:nvPr/>
          </p:nvSpPr>
          <p:spPr>
            <a:xfrm>
              <a:off x="1139771" y="1143024"/>
              <a:ext cx="259042" cy="239157"/>
            </a:xfrm>
            <a:custGeom>
              <a:avLst/>
              <a:gdLst>
                <a:gd name="connsiteX0" fmla="*/ 85432 w 259042"/>
                <a:gd name="connsiteY0" fmla="*/ 86792 h 239157"/>
                <a:gd name="connsiteX1" fmla="*/ 257855 w 259042"/>
                <a:gd name="connsiteY1" fmla="*/ 10572 h 239157"/>
                <a:gd name="connsiteX2" fmla="*/ 259042 w 259042"/>
                <a:gd name="connsiteY2" fmla="*/ 0 h 239157"/>
                <a:gd name="connsiteX3" fmla="*/ 0 w 259042"/>
                <a:gd name="connsiteY3" fmla="*/ 239157 h 239157"/>
                <a:gd name="connsiteX4" fmla="*/ 10614 w 259042"/>
                <a:gd name="connsiteY4" fmla="*/ 239157 h 239157"/>
                <a:gd name="connsiteX5" fmla="*/ 85432 w 259042"/>
                <a:gd name="connsiteY5" fmla="*/ 86866 h 239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9042" h="239157">
                  <a:moveTo>
                    <a:pt x="85432" y="86792"/>
                  </a:moveTo>
                  <a:cubicBezTo>
                    <a:pt x="131896" y="40513"/>
                    <a:pt x="192686" y="13751"/>
                    <a:pt x="257855" y="10572"/>
                  </a:cubicBezTo>
                  <a:cubicBezTo>
                    <a:pt x="258300" y="7393"/>
                    <a:pt x="258671" y="3918"/>
                    <a:pt x="259042" y="0"/>
                  </a:cubicBezTo>
                  <a:cubicBezTo>
                    <a:pt x="124771" y="5766"/>
                    <a:pt x="15661" y="108157"/>
                    <a:pt x="0" y="239157"/>
                  </a:cubicBezTo>
                  <a:lnTo>
                    <a:pt x="10614" y="239157"/>
                  </a:lnTo>
                  <a:cubicBezTo>
                    <a:pt x="17740" y="181641"/>
                    <a:pt x="43644" y="128487"/>
                    <a:pt x="85432" y="8686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BFFDA11B-5E83-B163-31F5-5F3C691C63DD}"/>
                </a:ext>
              </a:extLst>
            </p:cNvPr>
            <p:cNvSpPr/>
            <p:nvPr/>
          </p:nvSpPr>
          <p:spPr>
            <a:xfrm>
              <a:off x="1137767" y="1394749"/>
              <a:ext cx="91073" cy="27501"/>
            </a:xfrm>
            <a:custGeom>
              <a:avLst/>
              <a:gdLst>
                <a:gd name="connsiteX0" fmla="*/ 91073 w 91073"/>
                <a:gd name="connsiteY0" fmla="*/ 0 h 27501"/>
                <a:gd name="connsiteX1" fmla="*/ 742 w 91073"/>
                <a:gd name="connsiteY1" fmla="*/ 0 h 27501"/>
                <a:gd name="connsiteX2" fmla="*/ 0 w 91073"/>
                <a:gd name="connsiteY2" fmla="*/ 19961 h 27501"/>
                <a:gd name="connsiteX3" fmla="*/ 74 w 91073"/>
                <a:gd name="connsiteY3" fmla="*/ 27501 h 27501"/>
                <a:gd name="connsiteX4" fmla="*/ 90999 w 91073"/>
                <a:gd name="connsiteY4" fmla="*/ 27501 h 27501"/>
                <a:gd name="connsiteX5" fmla="*/ 90999 w 91073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073" h="27501">
                  <a:moveTo>
                    <a:pt x="91073" y="0"/>
                  </a:moveTo>
                  <a:lnTo>
                    <a:pt x="742" y="0"/>
                  </a:lnTo>
                  <a:cubicBezTo>
                    <a:pt x="297" y="6580"/>
                    <a:pt x="0" y="13233"/>
                    <a:pt x="0" y="19961"/>
                  </a:cubicBezTo>
                  <a:cubicBezTo>
                    <a:pt x="0" y="22474"/>
                    <a:pt x="0" y="24988"/>
                    <a:pt x="74" y="27501"/>
                  </a:cubicBezTo>
                  <a:lnTo>
                    <a:pt x="90999" y="27501"/>
                  </a:lnTo>
                  <a:lnTo>
                    <a:pt x="90999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338AC09A-D88F-F720-2148-DD011A57C776}"/>
                </a:ext>
              </a:extLst>
            </p:cNvPr>
            <p:cNvSpPr/>
            <p:nvPr/>
          </p:nvSpPr>
          <p:spPr>
            <a:xfrm>
              <a:off x="1360514" y="1142728"/>
              <a:ext cx="100796" cy="82725"/>
            </a:xfrm>
            <a:custGeom>
              <a:avLst/>
              <a:gdLst>
                <a:gd name="connsiteX0" fmla="*/ 0 w 100796"/>
                <a:gd name="connsiteY0" fmla="*/ 82726 h 82725"/>
                <a:gd name="connsiteX1" fmla="*/ 24791 w 100796"/>
                <a:gd name="connsiteY1" fmla="*/ 73706 h 82725"/>
                <a:gd name="connsiteX2" fmla="*/ 76006 w 100796"/>
                <a:gd name="connsiteY2" fmla="*/ 73706 h 82725"/>
                <a:gd name="connsiteX3" fmla="*/ 100796 w 100796"/>
                <a:gd name="connsiteY3" fmla="*/ 82726 h 82725"/>
                <a:gd name="connsiteX4" fmla="*/ 63684 w 100796"/>
                <a:gd name="connsiteY4" fmla="*/ 45096 h 82725"/>
                <a:gd name="connsiteX5" fmla="*/ 51289 w 100796"/>
                <a:gd name="connsiteY5" fmla="*/ 0 h 82725"/>
                <a:gd name="connsiteX6" fmla="*/ 50250 w 100796"/>
                <a:gd name="connsiteY6" fmla="*/ 0 h 82725"/>
                <a:gd name="connsiteX7" fmla="*/ 49508 w 100796"/>
                <a:gd name="connsiteY7" fmla="*/ 0 h 82725"/>
                <a:gd name="connsiteX8" fmla="*/ 37112 w 100796"/>
                <a:gd name="connsiteY8" fmla="*/ 45096 h 82725"/>
                <a:gd name="connsiteX9" fmla="*/ 0 w 100796"/>
                <a:gd name="connsiteY9" fmla="*/ 82726 h 8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0796" h="82725">
                  <a:moveTo>
                    <a:pt x="0" y="82726"/>
                  </a:moveTo>
                  <a:lnTo>
                    <a:pt x="24791" y="73706"/>
                  </a:lnTo>
                  <a:lnTo>
                    <a:pt x="76006" y="73706"/>
                  </a:lnTo>
                  <a:lnTo>
                    <a:pt x="100796" y="82726"/>
                  </a:lnTo>
                  <a:cubicBezTo>
                    <a:pt x="95601" y="59364"/>
                    <a:pt x="78455" y="58477"/>
                    <a:pt x="63684" y="45096"/>
                  </a:cubicBezTo>
                  <a:cubicBezTo>
                    <a:pt x="56113" y="38295"/>
                    <a:pt x="52773" y="17965"/>
                    <a:pt x="51289" y="0"/>
                  </a:cubicBezTo>
                  <a:cubicBezTo>
                    <a:pt x="50918" y="0"/>
                    <a:pt x="50621" y="0"/>
                    <a:pt x="50250" y="0"/>
                  </a:cubicBezTo>
                  <a:cubicBezTo>
                    <a:pt x="50027" y="0"/>
                    <a:pt x="49730" y="0"/>
                    <a:pt x="49508" y="0"/>
                  </a:cubicBezTo>
                  <a:cubicBezTo>
                    <a:pt x="48023" y="17965"/>
                    <a:pt x="44683" y="38221"/>
                    <a:pt x="37112" y="45096"/>
                  </a:cubicBezTo>
                  <a:cubicBezTo>
                    <a:pt x="22341" y="58477"/>
                    <a:pt x="5196" y="59364"/>
                    <a:pt x="0" y="8272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E9FB46C3-7926-EEF5-4212-235102446048}"/>
                </a:ext>
              </a:extLst>
            </p:cNvPr>
            <p:cNvSpPr/>
            <p:nvPr/>
          </p:nvSpPr>
          <p:spPr>
            <a:xfrm>
              <a:off x="1423011" y="1143024"/>
              <a:ext cx="258819" cy="239083"/>
            </a:xfrm>
            <a:custGeom>
              <a:avLst/>
              <a:gdLst>
                <a:gd name="connsiteX0" fmla="*/ 173388 w 258819"/>
                <a:gd name="connsiteY0" fmla="*/ 86792 h 239083"/>
                <a:gd name="connsiteX1" fmla="*/ 248206 w 258819"/>
                <a:gd name="connsiteY1" fmla="*/ 239083 h 239083"/>
                <a:gd name="connsiteX2" fmla="*/ 258820 w 258819"/>
                <a:gd name="connsiteY2" fmla="*/ 239083 h 239083"/>
                <a:gd name="connsiteX3" fmla="*/ 0 w 258819"/>
                <a:gd name="connsiteY3" fmla="*/ 0 h 239083"/>
                <a:gd name="connsiteX4" fmla="*/ 1188 w 258819"/>
                <a:gd name="connsiteY4" fmla="*/ 10572 h 239083"/>
                <a:gd name="connsiteX5" fmla="*/ 173313 w 258819"/>
                <a:gd name="connsiteY5" fmla="*/ 86792 h 239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8819" h="239083">
                  <a:moveTo>
                    <a:pt x="173388" y="86792"/>
                  </a:moveTo>
                  <a:cubicBezTo>
                    <a:pt x="215176" y="128413"/>
                    <a:pt x="241080" y="181567"/>
                    <a:pt x="248206" y="239083"/>
                  </a:cubicBezTo>
                  <a:lnTo>
                    <a:pt x="258820" y="239083"/>
                  </a:lnTo>
                  <a:cubicBezTo>
                    <a:pt x="243158" y="108231"/>
                    <a:pt x="134197" y="5914"/>
                    <a:pt x="0" y="0"/>
                  </a:cubicBezTo>
                  <a:cubicBezTo>
                    <a:pt x="371" y="3918"/>
                    <a:pt x="742" y="7467"/>
                    <a:pt x="1188" y="10572"/>
                  </a:cubicBezTo>
                  <a:cubicBezTo>
                    <a:pt x="66208" y="13825"/>
                    <a:pt x="126923" y="40587"/>
                    <a:pt x="173313" y="86792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55E0CD61-BCD2-E19D-3421-4E01DE6C7E0B}"/>
                </a:ext>
              </a:extLst>
            </p:cNvPr>
            <p:cNvSpPr/>
            <p:nvPr/>
          </p:nvSpPr>
          <p:spPr>
            <a:xfrm>
              <a:off x="1288368" y="1387652"/>
              <a:ext cx="245162" cy="134475"/>
            </a:xfrm>
            <a:custGeom>
              <a:avLst/>
              <a:gdLst>
                <a:gd name="connsiteX0" fmla="*/ 185857 w 245162"/>
                <a:gd name="connsiteY0" fmla="*/ 64835 h 134475"/>
                <a:gd name="connsiteX1" fmla="*/ 194838 w 245162"/>
                <a:gd name="connsiteY1" fmla="*/ 52267 h 134475"/>
                <a:gd name="connsiteX2" fmla="*/ 196620 w 245162"/>
                <a:gd name="connsiteY2" fmla="*/ 51676 h 134475"/>
                <a:gd name="connsiteX3" fmla="*/ 198476 w 245162"/>
                <a:gd name="connsiteY3" fmla="*/ 52267 h 134475"/>
                <a:gd name="connsiteX4" fmla="*/ 207234 w 245162"/>
                <a:gd name="connsiteY4" fmla="*/ 64835 h 134475"/>
                <a:gd name="connsiteX5" fmla="*/ 207234 w 245162"/>
                <a:gd name="connsiteY5" fmla="*/ 118507 h 134475"/>
                <a:gd name="connsiteX6" fmla="*/ 185857 w 245162"/>
                <a:gd name="connsiteY6" fmla="*/ 118507 h 134475"/>
                <a:gd name="connsiteX7" fmla="*/ 185857 w 245162"/>
                <a:gd name="connsiteY7" fmla="*/ 64835 h 134475"/>
                <a:gd name="connsiteX8" fmla="*/ 148448 w 245162"/>
                <a:gd name="connsiteY8" fmla="*/ 119024 h 134475"/>
                <a:gd name="connsiteX9" fmla="*/ 96863 w 245162"/>
                <a:gd name="connsiteY9" fmla="*/ 119024 h 134475"/>
                <a:gd name="connsiteX10" fmla="*/ 96863 w 245162"/>
                <a:gd name="connsiteY10" fmla="*/ 62100 h 134475"/>
                <a:gd name="connsiteX11" fmla="*/ 121208 w 245162"/>
                <a:gd name="connsiteY11" fmla="*/ 27279 h 134475"/>
                <a:gd name="connsiteX12" fmla="*/ 122841 w 245162"/>
                <a:gd name="connsiteY12" fmla="*/ 26836 h 134475"/>
                <a:gd name="connsiteX13" fmla="*/ 124474 w 245162"/>
                <a:gd name="connsiteY13" fmla="*/ 27353 h 134475"/>
                <a:gd name="connsiteX14" fmla="*/ 148523 w 245162"/>
                <a:gd name="connsiteY14" fmla="*/ 62026 h 134475"/>
                <a:gd name="connsiteX15" fmla="*/ 148523 w 245162"/>
                <a:gd name="connsiteY15" fmla="*/ 118950 h 134475"/>
                <a:gd name="connsiteX16" fmla="*/ 59305 w 245162"/>
                <a:gd name="connsiteY16" fmla="*/ 118507 h 134475"/>
                <a:gd name="connsiteX17" fmla="*/ 37929 w 245162"/>
                <a:gd name="connsiteY17" fmla="*/ 118507 h 134475"/>
                <a:gd name="connsiteX18" fmla="*/ 37929 w 245162"/>
                <a:gd name="connsiteY18" fmla="*/ 64835 h 134475"/>
                <a:gd name="connsiteX19" fmla="*/ 46984 w 245162"/>
                <a:gd name="connsiteY19" fmla="*/ 52267 h 134475"/>
                <a:gd name="connsiteX20" fmla="*/ 48840 w 245162"/>
                <a:gd name="connsiteY20" fmla="*/ 51676 h 134475"/>
                <a:gd name="connsiteX21" fmla="*/ 50621 w 245162"/>
                <a:gd name="connsiteY21" fmla="*/ 52267 h 134475"/>
                <a:gd name="connsiteX22" fmla="*/ 59379 w 245162"/>
                <a:gd name="connsiteY22" fmla="*/ 64835 h 134475"/>
                <a:gd name="connsiteX23" fmla="*/ 59379 w 245162"/>
                <a:gd name="connsiteY23" fmla="*/ 118507 h 134475"/>
                <a:gd name="connsiteX24" fmla="*/ 122544 w 245162"/>
                <a:gd name="connsiteY24" fmla="*/ 0 h 134475"/>
                <a:gd name="connsiteX25" fmla="*/ 83651 w 245162"/>
                <a:gd name="connsiteY25" fmla="*/ 27132 h 134475"/>
                <a:gd name="connsiteX26" fmla="*/ 0 w 245162"/>
                <a:gd name="connsiteY26" fmla="*/ 27132 h 134475"/>
                <a:gd name="connsiteX27" fmla="*/ 0 w 245162"/>
                <a:gd name="connsiteY27" fmla="*/ 134475 h 134475"/>
                <a:gd name="connsiteX28" fmla="*/ 245163 w 245162"/>
                <a:gd name="connsiteY28" fmla="*/ 134475 h 134475"/>
                <a:gd name="connsiteX29" fmla="*/ 245163 w 245162"/>
                <a:gd name="connsiteY29" fmla="*/ 27132 h 134475"/>
                <a:gd name="connsiteX30" fmla="*/ 161586 w 245162"/>
                <a:gd name="connsiteY30" fmla="*/ 27132 h 134475"/>
                <a:gd name="connsiteX31" fmla="*/ 122544 w 245162"/>
                <a:gd name="connsiteY31" fmla="*/ 0 h 13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45162" h="134475">
                  <a:moveTo>
                    <a:pt x="185857" y="64835"/>
                  </a:moveTo>
                  <a:cubicBezTo>
                    <a:pt x="185857" y="57146"/>
                    <a:pt x="191721" y="53228"/>
                    <a:pt x="194838" y="52267"/>
                  </a:cubicBezTo>
                  <a:lnTo>
                    <a:pt x="196620" y="51676"/>
                  </a:lnTo>
                  <a:lnTo>
                    <a:pt x="198476" y="52267"/>
                  </a:lnTo>
                  <a:cubicBezTo>
                    <a:pt x="201741" y="53524"/>
                    <a:pt x="207234" y="57442"/>
                    <a:pt x="207234" y="64835"/>
                  </a:cubicBezTo>
                  <a:lnTo>
                    <a:pt x="207234" y="118507"/>
                  </a:lnTo>
                  <a:lnTo>
                    <a:pt x="185857" y="118507"/>
                  </a:lnTo>
                  <a:lnTo>
                    <a:pt x="185857" y="64835"/>
                  </a:lnTo>
                  <a:close/>
                  <a:moveTo>
                    <a:pt x="148448" y="119024"/>
                  </a:moveTo>
                  <a:lnTo>
                    <a:pt x="96863" y="119024"/>
                  </a:lnTo>
                  <a:lnTo>
                    <a:pt x="96863" y="62100"/>
                  </a:lnTo>
                  <a:cubicBezTo>
                    <a:pt x="96863" y="40513"/>
                    <a:pt x="112747" y="29941"/>
                    <a:pt x="121208" y="27279"/>
                  </a:cubicBezTo>
                  <a:lnTo>
                    <a:pt x="122841" y="26836"/>
                  </a:lnTo>
                  <a:lnTo>
                    <a:pt x="124474" y="27353"/>
                  </a:lnTo>
                  <a:cubicBezTo>
                    <a:pt x="125365" y="27649"/>
                    <a:pt x="148523" y="36447"/>
                    <a:pt x="148523" y="62026"/>
                  </a:cubicBezTo>
                  <a:lnTo>
                    <a:pt x="148523" y="118950"/>
                  </a:lnTo>
                  <a:close/>
                  <a:moveTo>
                    <a:pt x="59305" y="118507"/>
                  </a:moveTo>
                  <a:lnTo>
                    <a:pt x="37929" y="118507"/>
                  </a:lnTo>
                  <a:lnTo>
                    <a:pt x="37929" y="64835"/>
                  </a:lnTo>
                  <a:cubicBezTo>
                    <a:pt x="37929" y="57146"/>
                    <a:pt x="43867" y="53228"/>
                    <a:pt x="46984" y="52267"/>
                  </a:cubicBezTo>
                  <a:lnTo>
                    <a:pt x="48840" y="51676"/>
                  </a:lnTo>
                  <a:lnTo>
                    <a:pt x="50621" y="52267"/>
                  </a:lnTo>
                  <a:cubicBezTo>
                    <a:pt x="53887" y="53524"/>
                    <a:pt x="59379" y="57442"/>
                    <a:pt x="59379" y="64835"/>
                  </a:cubicBezTo>
                  <a:lnTo>
                    <a:pt x="59379" y="118507"/>
                  </a:lnTo>
                  <a:close/>
                  <a:moveTo>
                    <a:pt x="122544" y="0"/>
                  </a:moveTo>
                  <a:lnTo>
                    <a:pt x="83651" y="27132"/>
                  </a:lnTo>
                  <a:lnTo>
                    <a:pt x="0" y="27132"/>
                  </a:lnTo>
                  <a:lnTo>
                    <a:pt x="0" y="134475"/>
                  </a:lnTo>
                  <a:lnTo>
                    <a:pt x="245163" y="134475"/>
                  </a:lnTo>
                  <a:lnTo>
                    <a:pt x="245163" y="27132"/>
                  </a:lnTo>
                  <a:lnTo>
                    <a:pt x="161586" y="27132"/>
                  </a:lnTo>
                  <a:lnTo>
                    <a:pt x="122544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3790501C-80D1-1F62-005F-CF206EA6A1E6}"/>
                </a:ext>
              </a:extLst>
            </p:cNvPr>
            <p:cNvSpPr/>
            <p:nvPr/>
          </p:nvSpPr>
          <p:spPr>
            <a:xfrm>
              <a:off x="1354947" y="1223532"/>
              <a:ext cx="111930" cy="140537"/>
            </a:xfrm>
            <a:custGeom>
              <a:avLst/>
              <a:gdLst>
                <a:gd name="connsiteX0" fmla="*/ 66876 w 111930"/>
                <a:gd name="connsiteY0" fmla="*/ 87457 h 140537"/>
                <a:gd name="connsiteX1" fmla="*/ 45128 w 111930"/>
                <a:gd name="connsiteY1" fmla="*/ 87457 h 140537"/>
                <a:gd name="connsiteX2" fmla="*/ 45128 w 111930"/>
                <a:gd name="connsiteY2" fmla="*/ 24322 h 140537"/>
                <a:gd name="connsiteX3" fmla="*/ 54258 w 111930"/>
                <a:gd name="connsiteY3" fmla="*/ 11533 h 140537"/>
                <a:gd name="connsiteX4" fmla="*/ 56113 w 111930"/>
                <a:gd name="connsiteY4" fmla="*/ 10941 h 140537"/>
                <a:gd name="connsiteX5" fmla="*/ 57969 w 111930"/>
                <a:gd name="connsiteY5" fmla="*/ 11533 h 140537"/>
                <a:gd name="connsiteX6" fmla="*/ 66876 w 111930"/>
                <a:gd name="connsiteY6" fmla="*/ 24248 h 140537"/>
                <a:gd name="connsiteX7" fmla="*/ 66876 w 111930"/>
                <a:gd name="connsiteY7" fmla="*/ 87383 h 140537"/>
                <a:gd name="connsiteX8" fmla="*/ 25830 w 111930"/>
                <a:gd name="connsiteY8" fmla="*/ 90636 h 140537"/>
                <a:gd name="connsiteX9" fmla="*/ 12915 w 111930"/>
                <a:gd name="connsiteY9" fmla="*/ 95293 h 140537"/>
                <a:gd name="connsiteX10" fmla="*/ 12915 w 111930"/>
                <a:gd name="connsiteY10" fmla="*/ 32233 h 140537"/>
                <a:gd name="connsiteX11" fmla="*/ 19447 w 111930"/>
                <a:gd name="connsiteY11" fmla="*/ 16486 h 140537"/>
                <a:gd name="connsiteX12" fmla="*/ 25830 w 111930"/>
                <a:gd name="connsiteY12" fmla="*/ 27575 h 140537"/>
                <a:gd name="connsiteX13" fmla="*/ 25830 w 111930"/>
                <a:gd name="connsiteY13" fmla="*/ 90636 h 140537"/>
                <a:gd name="connsiteX14" fmla="*/ 86100 w 111930"/>
                <a:gd name="connsiteY14" fmla="*/ 27575 h 140537"/>
                <a:gd name="connsiteX15" fmla="*/ 92483 w 111930"/>
                <a:gd name="connsiteY15" fmla="*/ 16486 h 140537"/>
                <a:gd name="connsiteX16" fmla="*/ 99015 w 111930"/>
                <a:gd name="connsiteY16" fmla="*/ 32233 h 140537"/>
                <a:gd name="connsiteX17" fmla="*/ 99015 w 111930"/>
                <a:gd name="connsiteY17" fmla="*/ 95293 h 140537"/>
                <a:gd name="connsiteX18" fmla="*/ 86100 w 111930"/>
                <a:gd name="connsiteY18" fmla="*/ 90636 h 140537"/>
                <a:gd name="connsiteX19" fmla="*/ 86100 w 111930"/>
                <a:gd name="connsiteY19" fmla="*/ 27575 h 140537"/>
                <a:gd name="connsiteX20" fmla="*/ 98644 w 111930"/>
                <a:gd name="connsiteY20" fmla="*/ 140537 h 140537"/>
                <a:gd name="connsiteX21" fmla="*/ 111930 w 111930"/>
                <a:gd name="connsiteY21" fmla="*/ 140537 h 140537"/>
                <a:gd name="connsiteX22" fmla="*/ 111930 w 111930"/>
                <a:gd name="connsiteY22" fmla="*/ 11015 h 140537"/>
                <a:gd name="connsiteX23" fmla="*/ 81572 w 111930"/>
                <a:gd name="connsiteY23" fmla="*/ 0 h 140537"/>
                <a:gd name="connsiteX24" fmla="*/ 30358 w 111930"/>
                <a:gd name="connsiteY24" fmla="*/ 0 h 140537"/>
                <a:gd name="connsiteX25" fmla="*/ 0 w 111930"/>
                <a:gd name="connsiteY25" fmla="*/ 11015 h 140537"/>
                <a:gd name="connsiteX26" fmla="*/ 0 w 111930"/>
                <a:gd name="connsiteY26" fmla="*/ 140537 h 140537"/>
                <a:gd name="connsiteX27" fmla="*/ 13360 w 111930"/>
                <a:gd name="connsiteY27" fmla="*/ 140537 h 140537"/>
                <a:gd name="connsiteX28" fmla="*/ 43050 w 111930"/>
                <a:gd name="connsiteY28" fmla="*/ 119837 h 140537"/>
                <a:gd name="connsiteX29" fmla="*/ 42085 w 111930"/>
                <a:gd name="connsiteY29" fmla="*/ 114810 h 140537"/>
                <a:gd name="connsiteX30" fmla="*/ 55891 w 111930"/>
                <a:gd name="connsiteY30" fmla="*/ 100986 h 140537"/>
                <a:gd name="connsiteX31" fmla="*/ 69696 w 111930"/>
                <a:gd name="connsiteY31" fmla="*/ 114810 h 140537"/>
                <a:gd name="connsiteX32" fmla="*/ 68732 w 111930"/>
                <a:gd name="connsiteY32" fmla="*/ 119837 h 140537"/>
                <a:gd name="connsiteX33" fmla="*/ 98496 w 111930"/>
                <a:gd name="connsiteY33" fmla="*/ 140537 h 140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1930" h="140537">
                  <a:moveTo>
                    <a:pt x="66876" y="87457"/>
                  </a:moveTo>
                  <a:lnTo>
                    <a:pt x="45128" y="87457"/>
                  </a:lnTo>
                  <a:lnTo>
                    <a:pt x="45128" y="24322"/>
                  </a:lnTo>
                  <a:cubicBezTo>
                    <a:pt x="45128" y="16486"/>
                    <a:pt x="51140" y="12494"/>
                    <a:pt x="54258" y="11533"/>
                  </a:cubicBezTo>
                  <a:lnTo>
                    <a:pt x="56113" y="10941"/>
                  </a:lnTo>
                  <a:lnTo>
                    <a:pt x="57969" y="11533"/>
                  </a:lnTo>
                  <a:cubicBezTo>
                    <a:pt x="61235" y="12790"/>
                    <a:pt x="66876" y="16856"/>
                    <a:pt x="66876" y="24248"/>
                  </a:cubicBezTo>
                  <a:lnTo>
                    <a:pt x="66876" y="87383"/>
                  </a:lnTo>
                  <a:close/>
                  <a:moveTo>
                    <a:pt x="25830" y="90636"/>
                  </a:moveTo>
                  <a:lnTo>
                    <a:pt x="12915" y="95293"/>
                  </a:lnTo>
                  <a:lnTo>
                    <a:pt x="12915" y="32233"/>
                  </a:lnTo>
                  <a:cubicBezTo>
                    <a:pt x="12915" y="19961"/>
                    <a:pt x="19447" y="16486"/>
                    <a:pt x="19447" y="16486"/>
                  </a:cubicBezTo>
                  <a:cubicBezTo>
                    <a:pt x="19447" y="16486"/>
                    <a:pt x="25830" y="20035"/>
                    <a:pt x="25830" y="27575"/>
                  </a:cubicBezTo>
                  <a:lnTo>
                    <a:pt x="25830" y="90636"/>
                  </a:lnTo>
                  <a:close/>
                  <a:moveTo>
                    <a:pt x="86100" y="27575"/>
                  </a:moveTo>
                  <a:cubicBezTo>
                    <a:pt x="86100" y="20108"/>
                    <a:pt x="92483" y="16486"/>
                    <a:pt x="92483" y="16486"/>
                  </a:cubicBezTo>
                  <a:cubicBezTo>
                    <a:pt x="92483" y="16486"/>
                    <a:pt x="99015" y="19961"/>
                    <a:pt x="99015" y="32233"/>
                  </a:cubicBezTo>
                  <a:lnTo>
                    <a:pt x="99015" y="95293"/>
                  </a:lnTo>
                  <a:lnTo>
                    <a:pt x="86100" y="90636"/>
                  </a:lnTo>
                  <a:lnTo>
                    <a:pt x="86100" y="27575"/>
                  </a:lnTo>
                  <a:close/>
                  <a:moveTo>
                    <a:pt x="98644" y="140537"/>
                  </a:moveTo>
                  <a:lnTo>
                    <a:pt x="111930" y="140537"/>
                  </a:lnTo>
                  <a:lnTo>
                    <a:pt x="111930" y="11015"/>
                  </a:lnTo>
                  <a:lnTo>
                    <a:pt x="81572" y="0"/>
                  </a:lnTo>
                  <a:lnTo>
                    <a:pt x="30358" y="0"/>
                  </a:lnTo>
                  <a:lnTo>
                    <a:pt x="0" y="11015"/>
                  </a:lnTo>
                  <a:lnTo>
                    <a:pt x="0" y="140537"/>
                  </a:lnTo>
                  <a:lnTo>
                    <a:pt x="13360" y="140537"/>
                  </a:lnTo>
                  <a:lnTo>
                    <a:pt x="43050" y="119837"/>
                  </a:lnTo>
                  <a:cubicBezTo>
                    <a:pt x="42456" y="118285"/>
                    <a:pt x="42085" y="116585"/>
                    <a:pt x="42085" y="114810"/>
                  </a:cubicBezTo>
                  <a:cubicBezTo>
                    <a:pt x="42085" y="107196"/>
                    <a:pt x="48320" y="100986"/>
                    <a:pt x="55891" y="100986"/>
                  </a:cubicBezTo>
                  <a:cubicBezTo>
                    <a:pt x="63462" y="100986"/>
                    <a:pt x="69696" y="107122"/>
                    <a:pt x="69696" y="114810"/>
                  </a:cubicBezTo>
                  <a:cubicBezTo>
                    <a:pt x="69696" y="116585"/>
                    <a:pt x="69400" y="118285"/>
                    <a:pt x="68732" y="119837"/>
                  </a:cubicBezTo>
                  <a:lnTo>
                    <a:pt x="98496" y="140537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5E9F1BE8-A5CA-6B0A-9E6B-5BA56D214FC8}"/>
                </a:ext>
              </a:extLst>
            </p:cNvPr>
            <p:cNvSpPr/>
            <p:nvPr/>
          </p:nvSpPr>
          <p:spPr>
            <a:xfrm>
              <a:off x="1138584" y="1435262"/>
              <a:ext cx="90256" cy="67792"/>
            </a:xfrm>
            <a:custGeom>
              <a:avLst/>
              <a:gdLst>
                <a:gd name="connsiteX0" fmla="*/ 90257 w 90256"/>
                <a:gd name="connsiteY0" fmla="*/ 0 h 67792"/>
                <a:gd name="connsiteX1" fmla="*/ 0 w 90256"/>
                <a:gd name="connsiteY1" fmla="*/ 0 h 67792"/>
                <a:gd name="connsiteX2" fmla="*/ 13954 w 90256"/>
                <a:gd name="connsiteY2" fmla="*/ 67792 h 67792"/>
                <a:gd name="connsiteX3" fmla="*/ 90257 w 90256"/>
                <a:gd name="connsiteY3" fmla="*/ 67792 h 67792"/>
                <a:gd name="connsiteX4" fmla="*/ 90257 w 90256"/>
                <a:gd name="connsiteY4" fmla="*/ 0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90257" y="0"/>
                  </a:moveTo>
                  <a:lnTo>
                    <a:pt x="0" y="0"/>
                  </a:lnTo>
                  <a:cubicBezTo>
                    <a:pt x="1781" y="23583"/>
                    <a:pt x="6532" y="46279"/>
                    <a:pt x="13954" y="67792"/>
                  </a:cubicBezTo>
                  <a:lnTo>
                    <a:pt x="90257" y="67792"/>
                  </a:lnTo>
                  <a:lnTo>
                    <a:pt x="9025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6DE80EFE-15E4-6A99-E80A-45E65B7D0B9A}"/>
                </a:ext>
              </a:extLst>
            </p:cNvPr>
            <p:cNvSpPr/>
            <p:nvPr/>
          </p:nvSpPr>
          <p:spPr>
            <a:xfrm>
              <a:off x="1288368" y="1348322"/>
              <a:ext cx="245162" cy="55002"/>
            </a:xfrm>
            <a:custGeom>
              <a:avLst/>
              <a:gdLst>
                <a:gd name="connsiteX0" fmla="*/ 245163 w 245162"/>
                <a:gd name="connsiteY0" fmla="*/ 27206 h 55002"/>
                <a:gd name="connsiteX1" fmla="*/ 161586 w 245162"/>
                <a:gd name="connsiteY1" fmla="*/ 27206 h 55002"/>
                <a:gd name="connsiteX2" fmla="*/ 122544 w 245162"/>
                <a:gd name="connsiteY2" fmla="*/ 0 h 55002"/>
                <a:gd name="connsiteX3" fmla="*/ 83651 w 245162"/>
                <a:gd name="connsiteY3" fmla="*/ 27206 h 55002"/>
                <a:gd name="connsiteX4" fmla="*/ 0 w 245162"/>
                <a:gd name="connsiteY4" fmla="*/ 27206 h 55002"/>
                <a:gd name="connsiteX5" fmla="*/ 0 w 245162"/>
                <a:gd name="connsiteY5" fmla="*/ 55002 h 55002"/>
                <a:gd name="connsiteX6" fmla="*/ 80014 w 245162"/>
                <a:gd name="connsiteY6" fmla="*/ 55002 h 55002"/>
                <a:gd name="connsiteX7" fmla="*/ 122544 w 245162"/>
                <a:gd name="connsiteY7" fmla="*/ 25283 h 55002"/>
                <a:gd name="connsiteX8" fmla="*/ 165223 w 245162"/>
                <a:gd name="connsiteY8" fmla="*/ 55002 h 55002"/>
                <a:gd name="connsiteX9" fmla="*/ 245163 w 245162"/>
                <a:gd name="connsiteY9" fmla="*/ 55002 h 55002"/>
                <a:gd name="connsiteX10" fmla="*/ 245163 w 245162"/>
                <a:gd name="connsiteY10" fmla="*/ 27206 h 5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5162" h="55002">
                  <a:moveTo>
                    <a:pt x="245163" y="27206"/>
                  </a:moveTo>
                  <a:lnTo>
                    <a:pt x="161586" y="27206"/>
                  </a:lnTo>
                  <a:lnTo>
                    <a:pt x="122544" y="0"/>
                  </a:lnTo>
                  <a:lnTo>
                    <a:pt x="83651" y="27206"/>
                  </a:lnTo>
                  <a:lnTo>
                    <a:pt x="0" y="27206"/>
                  </a:lnTo>
                  <a:lnTo>
                    <a:pt x="0" y="55002"/>
                  </a:lnTo>
                  <a:lnTo>
                    <a:pt x="80014" y="55002"/>
                  </a:lnTo>
                  <a:lnTo>
                    <a:pt x="122544" y="25283"/>
                  </a:lnTo>
                  <a:lnTo>
                    <a:pt x="165223" y="55002"/>
                  </a:lnTo>
                  <a:lnTo>
                    <a:pt x="245163" y="55002"/>
                  </a:lnTo>
                  <a:lnTo>
                    <a:pt x="245163" y="2720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BF2C5D22-2515-4901-F22F-6EFB78265330}"/>
                </a:ext>
              </a:extLst>
            </p:cNvPr>
            <p:cNvSpPr/>
            <p:nvPr/>
          </p:nvSpPr>
          <p:spPr>
            <a:xfrm>
              <a:off x="1326965" y="1613798"/>
              <a:ext cx="169379" cy="72819"/>
            </a:xfrm>
            <a:custGeom>
              <a:avLst/>
              <a:gdLst>
                <a:gd name="connsiteX0" fmla="*/ 60938 w 169379"/>
                <a:gd name="connsiteY0" fmla="*/ 0 h 72819"/>
                <a:gd name="connsiteX1" fmla="*/ 0 w 169379"/>
                <a:gd name="connsiteY1" fmla="*/ 59734 h 72819"/>
                <a:gd name="connsiteX2" fmla="*/ 83799 w 169379"/>
                <a:gd name="connsiteY2" fmla="*/ 72819 h 72819"/>
                <a:gd name="connsiteX3" fmla="*/ 169380 w 169379"/>
                <a:gd name="connsiteY3" fmla="*/ 59216 h 72819"/>
                <a:gd name="connsiteX4" fmla="*/ 109035 w 169379"/>
                <a:gd name="connsiteY4" fmla="*/ 74 h 72819"/>
                <a:gd name="connsiteX5" fmla="*/ 61012 w 169379"/>
                <a:gd name="connsiteY5" fmla="*/ 74 h 72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9379" h="72819">
                  <a:moveTo>
                    <a:pt x="60938" y="0"/>
                  </a:moveTo>
                  <a:lnTo>
                    <a:pt x="0" y="59734"/>
                  </a:lnTo>
                  <a:cubicBezTo>
                    <a:pt x="26424" y="68236"/>
                    <a:pt x="54555" y="72819"/>
                    <a:pt x="83799" y="72819"/>
                  </a:cubicBezTo>
                  <a:cubicBezTo>
                    <a:pt x="113043" y="72819"/>
                    <a:pt x="142436" y="68014"/>
                    <a:pt x="169380" y="59216"/>
                  </a:cubicBezTo>
                  <a:lnTo>
                    <a:pt x="109035" y="74"/>
                  </a:lnTo>
                  <a:lnTo>
                    <a:pt x="61012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FCFE834C-6256-F2C9-4AC3-E93294A1BD90}"/>
                </a:ext>
              </a:extLst>
            </p:cNvPr>
            <p:cNvSpPr/>
            <p:nvPr/>
          </p:nvSpPr>
          <p:spPr>
            <a:xfrm>
              <a:off x="1452478" y="1613798"/>
              <a:ext cx="144217" cy="54632"/>
            </a:xfrm>
            <a:custGeom>
              <a:avLst/>
              <a:gdLst>
                <a:gd name="connsiteX0" fmla="*/ 56559 w 144217"/>
                <a:gd name="connsiteY0" fmla="*/ 54633 h 54632"/>
                <a:gd name="connsiteX1" fmla="*/ 144218 w 144217"/>
                <a:gd name="connsiteY1" fmla="*/ 0 h 54632"/>
                <a:gd name="connsiteX2" fmla="*/ 0 w 144217"/>
                <a:gd name="connsiteY2" fmla="*/ 0 h 54632"/>
                <a:gd name="connsiteX3" fmla="*/ 56559 w 144217"/>
                <a:gd name="connsiteY3" fmla="*/ 54633 h 54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4217" h="54632">
                  <a:moveTo>
                    <a:pt x="56559" y="54633"/>
                  </a:moveTo>
                  <a:cubicBezTo>
                    <a:pt x="89292" y="42065"/>
                    <a:pt x="118981" y="23361"/>
                    <a:pt x="144218" y="0"/>
                  </a:cubicBezTo>
                  <a:lnTo>
                    <a:pt x="0" y="0"/>
                  </a:lnTo>
                  <a:lnTo>
                    <a:pt x="56559" y="5463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59C0BA23-3F0C-E7F7-2901-0B245399A92F}"/>
                </a:ext>
              </a:extLst>
            </p:cNvPr>
            <p:cNvSpPr/>
            <p:nvPr/>
          </p:nvSpPr>
          <p:spPr>
            <a:xfrm>
              <a:off x="1224906" y="1613798"/>
              <a:ext cx="146518" cy="55298"/>
            </a:xfrm>
            <a:custGeom>
              <a:avLst/>
              <a:gdLst>
                <a:gd name="connsiteX0" fmla="*/ 0 w 146518"/>
                <a:gd name="connsiteY0" fmla="*/ 0 h 55298"/>
                <a:gd name="connsiteX1" fmla="*/ 89292 w 146518"/>
                <a:gd name="connsiteY1" fmla="*/ 55298 h 55298"/>
                <a:gd name="connsiteX2" fmla="*/ 146519 w 146518"/>
                <a:gd name="connsiteY2" fmla="*/ 0 h 55298"/>
                <a:gd name="connsiteX3" fmla="*/ 0 w 146518"/>
                <a:gd name="connsiteY3" fmla="*/ 0 h 55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518" h="55298">
                  <a:moveTo>
                    <a:pt x="0" y="0"/>
                  </a:moveTo>
                  <a:cubicBezTo>
                    <a:pt x="25682" y="23805"/>
                    <a:pt x="55891" y="42657"/>
                    <a:pt x="89292" y="55298"/>
                  </a:cubicBezTo>
                  <a:lnTo>
                    <a:pt x="1465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0AAC0729-ADE2-6226-A161-525B261F9141}"/>
                </a:ext>
              </a:extLst>
            </p:cNvPr>
            <p:cNvSpPr/>
            <p:nvPr/>
          </p:nvSpPr>
          <p:spPr>
            <a:xfrm>
              <a:off x="1592761" y="1394749"/>
              <a:ext cx="90998" cy="27501"/>
            </a:xfrm>
            <a:custGeom>
              <a:avLst/>
              <a:gdLst>
                <a:gd name="connsiteX0" fmla="*/ 90331 w 90998"/>
                <a:gd name="connsiteY0" fmla="*/ 0 h 27501"/>
                <a:gd name="connsiteX1" fmla="*/ 0 w 90998"/>
                <a:gd name="connsiteY1" fmla="*/ 0 h 27501"/>
                <a:gd name="connsiteX2" fmla="*/ 0 w 90998"/>
                <a:gd name="connsiteY2" fmla="*/ 27501 h 27501"/>
                <a:gd name="connsiteX3" fmla="*/ 90925 w 90998"/>
                <a:gd name="connsiteY3" fmla="*/ 27501 h 27501"/>
                <a:gd name="connsiteX4" fmla="*/ 90999 w 90998"/>
                <a:gd name="connsiteY4" fmla="*/ 19961 h 27501"/>
                <a:gd name="connsiteX5" fmla="*/ 90257 w 90998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998" h="27501">
                  <a:moveTo>
                    <a:pt x="90331" y="0"/>
                  </a:moveTo>
                  <a:lnTo>
                    <a:pt x="0" y="0"/>
                  </a:lnTo>
                  <a:lnTo>
                    <a:pt x="0" y="27501"/>
                  </a:lnTo>
                  <a:lnTo>
                    <a:pt x="90925" y="27501"/>
                  </a:lnTo>
                  <a:cubicBezTo>
                    <a:pt x="90925" y="24988"/>
                    <a:pt x="90999" y="22474"/>
                    <a:pt x="90999" y="19961"/>
                  </a:cubicBezTo>
                  <a:cubicBezTo>
                    <a:pt x="90999" y="13233"/>
                    <a:pt x="90776" y="6580"/>
                    <a:pt x="90257" y="0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BA338BFB-15D2-72A8-F7F0-29A4EBD1A7A6}"/>
                </a:ext>
              </a:extLst>
            </p:cNvPr>
            <p:cNvSpPr/>
            <p:nvPr/>
          </p:nvSpPr>
          <p:spPr>
            <a:xfrm>
              <a:off x="1156917" y="1514808"/>
              <a:ext cx="71923" cy="87013"/>
            </a:xfrm>
            <a:custGeom>
              <a:avLst/>
              <a:gdLst>
                <a:gd name="connsiteX0" fmla="*/ 71923 w 71923"/>
                <a:gd name="connsiteY0" fmla="*/ 86792 h 87013"/>
                <a:gd name="connsiteX1" fmla="*/ 71923 w 71923"/>
                <a:gd name="connsiteY1" fmla="*/ 86792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55817 w 71923"/>
                <a:gd name="connsiteY4" fmla="*/ 87013 h 87013"/>
                <a:gd name="connsiteX5" fmla="*/ 71923 w 71923"/>
                <a:gd name="connsiteY5" fmla="*/ 87013 h 87013"/>
                <a:gd name="connsiteX6" fmla="*/ 71923 w 71923"/>
                <a:gd name="connsiteY6" fmla="*/ 86792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923" h="87013">
                  <a:moveTo>
                    <a:pt x="71923" y="86792"/>
                  </a:moveTo>
                  <a:lnTo>
                    <a:pt x="71923" y="86792"/>
                  </a:lnTo>
                  <a:lnTo>
                    <a:pt x="71923" y="0"/>
                  </a:lnTo>
                  <a:lnTo>
                    <a:pt x="0" y="0"/>
                  </a:lnTo>
                  <a:cubicBezTo>
                    <a:pt x="12989" y="32528"/>
                    <a:pt x="32065" y="62026"/>
                    <a:pt x="55817" y="87013"/>
                  </a:cubicBezTo>
                  <a:lnTo>
                    <a:pt x="71923" y="87013"/>
                  </a:lnTo>
                  <a:lnTo>
                    <a:pt x="71923" y="86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AB9E8351-AC29-F802-DDFA-29AF05AD28E2}"/>
                </a:ext>
              </a:extLst>
            </p:cNvPr>
            <p:cNvSpPr/>
            <p:nvPr/>
          </p:nvSpPr>
          <p:spPr>
            <a:xfrm>
              <a:off x="1592761" y="1435262"/>
              <a:ext cx="90256" cy="67792"/>
            </a:xfrm>
            <a:custGeom>
              <a:avLst/>
              <a:gdLst>
                <a:gd name="connsiteX0" fmla="*/ 0 w 90256"/>
                <a:gd name="connsiteY0" fmla="*/ 67792 h 67792"/>
                <a:gd name="connsiteX1" fmla="*/ 76302 w 90256"/>
                <a:gd name="connsiteY1" fmla="*/ 67792 h 67792"/>
                <a:gd name="connsiteX2" fmla="*/ 90257 w 90256"/>
                <a:gd name="connsiteY2" fmla="*/ 0 h 67792"/>
                <a:gd name="connsiteX3" fmla="*/ 0 w 90256"/>
                <a:gd name="connsiteY3" fmla="*/ 0 h 67792"/>
                <a:gd name="connsiteX4" fmla="*/ 0 w 90256"/>
                <a:gd name="connsiteY4" fmla="*/ 67792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0" y="67792"/>
                  </a:moveTo>
                  <a:lnTo>
                    <a:pt x="76302" y="67792"/>
                  </a:lnTo>
                  <a:cubicBezTo>
                    <a:pt x="83725" y="46279"/>
                    <a:pt x="88549" y="23583"/>
                    <a:pt x="90257" y="0"/>
                  </a:cubicBezTo>
                  <a:lnTo>
                    <a:pt x="0" y="0"/>
                  </a:lnTo>
                  <a:lnTo>
                    <a:pt x="0" y="67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4E94C6F4-5FBF-1E5D-8284-71C77EDD1A18}"/>
                </a:ext>
              </a:extLst>
            </p:cNvPr>
            <p:cNvSpPr/>
            <p:nvPr/>
          </p:nvSpPr>
          <p:spPr>
            <a:xfrm>
              <a:off x="1592761" y="1514808"/>
              <a:ext cx="71923" cy="87013"/>
            </a:xfrm>
            <a:custGeom>
              <a:avLst/>
              <a:gdLst>
                <a:gd name="connsiteX0" fmla="*/ 0 w 71923"/>
                <a:gd name="connsiteY0" fmla="*/ 87013 h 87013"/>
                <a:gd name="connsiteX1" fmla="*/ 16107 w 71923"/>
                <a:gd name="connsiteY1" fmla="*/ 87013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0 w 71923"/>
                <a:gd name="connsiteY4" fmla="*/ 87013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923" h="87013">
                  <a:moveTo>
                    <a:pt x="0" y="87013"/>
                  </a:moveTo>
                  <a:lnTo>
                    <a:pt x="16107" y="87013"/>
                  </a:lnTo>
                  <a:cubicBezTo>
                    <a:pt x="39933" y="62026"/>
                    <a:pt x="59008" y="32602"/>
                    <a:pt x="71923" y="0"/>
                  </a:cubicBezTo>
                  <a:lnTo>
                    <a:pt x="0" y="0"/>
                  </a:lnTo>
                  <a:lnTo>
                    <a:pt x="0" y="8701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C72596D2-2D46-C570-5782-885726767198}"/>
                </a:ext>
              </a:extLst>
            </p:cNvPr>
            <p:cNvSpPr/>
            <p:nvPr/>
          </p:nvSpPr>
          <p:spPr>
            <a:xfrm>
              <a:off x="144075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DB587FFC-48C0-4C98-3578-9679793FA5F0}"/>
                </a:ext>
              </a:extLst>
            </p:cNvPr>
            <p:cNvSpPr/>
            <p:nvPr/>
          </p:nvSpPr>
          <p:spPr>
            <a:xfrm>
              <a:off x="128770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EC7AB055-5CB6-D805-417C-FA31CBE0E7C2}"/>
                </a:ext>
              </a:extLst>
            </p:cNvPr>
            <p:cNvSpPr/>
            <p:nvPr/>
          </p:nvSpPr>
          <p:spPr>
            <a:xfrm>
              <a:off x="1287700" y="1534030"/>
              <a:ext cx="246498" cy="67644"/>
            </a:xfrm>
            <a:custGeom>
              <a:avLst/>
              <a:gdLst>
                <a:gd name="connsiteX0" fmla="*/ 93448 w 246498"/>
                <a:gd name="connsiteY0" fmla="*/ 46279 h 67644"/>
                <a:gd name="connsiteX1" fmla="*/ 111114 w 246498"/>
                <a:gd name="connsiteY1" fmla="*/ 20922 h 67644"/>
                <a:gd name="connsiteX2" fmla="*/ 113934 w 246498"/>
                <a:gd name="connsiteY2" fmla="*/ 19887 h 67644"/>
                <a:gd name="connsiteX3" fmla="*/ 132936 w 246498"/>
                <a:gd name="connsiteY3" fmla="*/ 19887 h 67644"/>
                <a:gd name="connsiteX4" fmla="*/ 135533 w 246498"/>
                <a:gd name="connsiteY4" fmla="*/ 20848 h 67644"/>
                <a:gd name="connsiteX5" fmla="*/ 153050 w 246498"/>
                <a:gd name="connsiteY5" fmla="*/ 46205 h 67644"/>
                <a:gd name="connsiteX6" fmla="*/ 153050 w 246498"/>
                <a:gd name="connsiteY6" fmla="*/ 67644 h 67644"/>
                <a:gd name="connsiteX7" fmla="*/ 246499 w 246498"/>
                <a:gd name="connsiteY7" fmla="*/ 67644 h 67644"/>
                <a:gd name="connsiteX8" fmla="*/ 246499 w 246498"/>
                <a:gd name="connsiteY8" fmla="*/ 0 h 67644"/>
                <a:gd name="connsiteX9" fmla="*/ 0 w 246498"/>
                <a:gd name="connsiteY9" fmla="*/ 0 h 67644"/>
                <a:gd name="connsiteX10" fmla="*/ 0 w 246498"/>
                <a:gd name="connsiteY10" fmla="*/ 67644 h 67644"/>
                <a:gd name="connsiteX11" fmla="*/ 93448 w 246498"/>
                <a:gd name="connsiteY11" fmla="*/ 67644 h 67644"/>
                <a:gd name="connsiteX12" fmla="*/ 93448 w 246498"/>
                <a:gd name="connsiteY12" fmla="*/ 46279 h 67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6498" h="67644">
                  <a:moveTo>
                    <a:pt x="93448" y="46279"/>
                  </a:moveTo>
                  <a:cubicBezTo>
                    <a:pt x="93448" y="34968"/>
                    <a:pt x="100500" y="24914"/>
                    <a:pt x="111114" y="20922"/>
                  </a:cubicBezTo>
                  <a:lnTo>
                    <a:pt x="113934" y="19887"/>
                  </a:lnTo>
                  <a:cubicBezTo>
                    <a:pt x="120021" y="17595"/>
                    <a:pt x="126775" y="17595"/>
                    <a:pt x="132936" y="19887"/>
                  </a:cubicBezTo>
                  <a:lnTo>
                    <a:pt x="135533" y="20848"/>
                  </a:lnTo>
                  <a:cubicBezTo>
                    <a:pt x="146073" y="24840"/>
                    <a:pt x="153050" y="34968"/>
                    <a:pt x="153050" y="46205"/>
                  </a:cubicBezTo>
                  <a:lnTo>
                    <a:pt x="153050" y="67644"/>
                  </a:lnTo>
                  <a:lnTo>
                    <a:pt x="246499" y="67644"/>
                  </a:lnTo>
                  <a:lnTo>
                    <a:pt x="246499" y="0"/>
                  </a:lnTo>
                  <a:lnTo>
                    <a:pt x="0" y="0"/>
                  </a:lnTo>
                  <a:lnTo>
                    <a:pt x="0" y="67644"/>
                  </a:lnTo>
                  <a:lnTo>
                    <a:pt x="93448" y="67644"/>
                  </a:lnTo>
                  <a:lnTo>
                    <a:pt x="93448" y="46279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E1E5D2AC-F841-DCFE-3293-DA3A7C3A5501}"/>
                </a:ext>
              </a:extLst>
            </p:cNvPr>
            <p:cNvSpPr/>
            <p:nvPr/>
          </p:nvSpPr>
          <p:spPr>
            <a:xfrm>
              <a:off x="1242052" y="1331615"/>
              <a:ext cx="33252" cy="269985"/>
            </a:xfrm>
            <a:custGeom>
              <a:avLst/>
              <a:gdLst>
                <a:gd name="connsiteX0" fmla="*/ 22267 w 33252"/>
                <a:gd name="connsiteY0" fmla="*/ 0 h 269985"/>
                <a:gd name="connsiteX1" fmla="*/ 22267 w 33252"/>
                <a:gd name="connsiteY1" fmla="*/ 22548 h 269985"/>
                <a:gd name="connsiteX2" fmla="*/ 10985 w 33252"/>
                <a:gd name="connsiteY2" fmla="*/ 22548 h 269985"/>
                <a:gd name="connsiteX3" fmla="*/ 10985 w 33252"/>
                <a:gd name="connsiteY3" fmla="*/ 0 h 269985"/>
                <a:gd name="connsiteX4" fmla="*/ 0 w 33252"/>
                <a:gd name="connsiteY4" fmla="*/ 0 h 269985"/>
                <a:gd name="connsiteX5" fmla="*/ 0 w 33252"/>
                <a:gd name="connsiteY5" fmla="*/ 269985 h 269985"/>
                <a:gd name="connsiteX6" fmla="*/ 33252 w 33252"/>
                <a:gd name="connsiteY6" fmla="*/ 269985 h 269985"/>
                <a:gd name="connsiteX7" fmla="*/ 33252 w 33252"/>
                <a:gd name="connsiteY7" fmla="*/ 0 h 269985"/>
                <a:gd name="connsiteX8" fmla="*/ 22267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22267" y="0"/>
                  </a:move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lnTo>
                    <a:pt x="2226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03388066-B0C9-DA5D-3896-3479E80389D5}"/>
                </a:ext>
              </a:extLst>
            </p:cNvPr>
            <p:cNvSpPr/>
            <p:nvPr/>
          </p:nvSpPr>
          <p:spPr>
            <a:xfrm>
              <a:off x="1546371" y="1331615"/>
              <a:ext cx="33252" cy="269985"/>
            </a:xfrm>
            <a:custGeom>
              <a:avLst/>
              <a:gdLst>
                <a:gd name="connsiteX0" fmla="*/ 33252 w 33252"/>
                <a:gd name="connsiteY0" fmla="*/ 0 h 269985"/>
                <a:gd name="connsiteX1" fmla="*/ 22267 w 33252"/>
                <a:gd name="connsiteY1" fmla="*/ 0 h 269985"/>
                <a:gd name="connsiteX2" fmla="*/ 22267 w 33252"/>
                <a:gd name="connsiteY2" fmla="*/ 22548 h 269985"/>
                <a:gd name="connsiteX3" fmla="*/ 10985 w 33252"/>
                <a:gd name="connsiteY3" fmla="*/ 22548 h 269985"/>
                <a:gd name="connsiteX4" fmla="*/ 10985 w 33252"/>
                <a:gd name="connsiteY4" fmla="*/ 0 h 269985"/>
                <a:gd name="connsiteX5" fmla="*/ 0 w 33252"/>
                <a:gd name="connsiteY5" fmla="*/ 0 h 269985"/>
                <a:gd name="connsiteX6" fmla="*/ 0 w 33252"/>
                <a:gd name="connsiteY6" fmla="*/ 269985 h 269985"/>
                <a:gd name="connsiteX7" fmla="*/ 33252 w 33252"/>
                <a:gd name="connsiteY7" fmla="*/ 269985 h 269985"/>
                <a:gd name="connsiteX8" fmla="*/ 33252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33252" y="0"/>
                  </a:moveTo>
                  <a:lnTo>
                    <a:pt x="22267" y="0"/>
                  </a:ln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id="{43636206-2ACD-3DC5-2960-69BCECE548E7}"/>
                </a:ext>
              </a:extLst>
            </p:cNvPr>
            <p:cNvSpPr/>
            <p:nvPr/>
          </p:nvSpPr>
          <p:spPr>
            <a:xfrm>
              <a:off x="1548895" y="1249776"/>
              <a:ext cx="32139" cy="48348"/>
            </a:xfrm>
            <a:custGeom>
              <a:avLst/>
              <a:gdLst>
                <a:gd name="connsiteX0" fmla="*/ 29987 w 32139"/>
                <a:gd name="connsiteY0" fmla="*/ 23953 h 48348"/>
                <a:gd name="connsiteX1" fmla="*/ 24568 w 32139"/>
                <a:gd name="connsiteY1" fmla="*/ 18334 h 48348"/>
                <a:gd name="connsiteX2" fmla="*/ 16775 w 32139"/>
                <a:gd name="connsiteY2" fmla="*/ 16264 h 48348"/>
                <a:gd name="connsiteX3" fmla="*/ 11802 w 32139"/>
                <a:gd name="connsiteY3" fmla="*/ 17151 h 48348"/>
                <a:gd name="connsiteX4" fmla="*/ 8090 w 32139"/>
                <a:gd name="connsiteY4" fmla="*/ 19443 h 48348"/>
                <a:gd name="connsiteX5" fmla="*/ 7794 w 32139"/>
                <a:gd name="connsiteY5" fmla="*/ 19443 h 48348"/>
                <a:gd name="connsiteX6" fmla="*/ 9352 w 32139"/>
                <a:gd name="connsiteY6" fmla="*/ 6136 h 48348"/>
                <a:gd name="connsiteX7" fmla="*/ 29690 w 32139"/>
                <a:gd name="connsiteY7" fmla="*/ 6136 h 48348"/>
                <a:gd name="connsiteX8" fmla="*/ 29690 w 32139"/>
                <a:gd name="connsiteY8" fmla="*/ 0 h 48348"/>
                <a:gd name="connsiteX9" fmla="*/ 3414 w 32139"/>
                <a:gd name="connsiteY9" fmla="*/ 0 h 48348"/>
                <a:gd name="connsiteX10" fmla="*/ 742 w 32139"/>
                <a:gd name="connsiteY10" fmla="*/ 24027 h 48348"/>
                <a:gd name="connsiteX11" fmla="*/ 7348 w 32139"/>
                <a:gd name="connsiteY11" fmla="*/ 24988 h 48348"/>
                <a:gd name="connsiteX12" fmla="*/ 10911 w 32139"/>
                <a:gd name="connsiteY12" fmla="*/ 23066 h 48348"/>
                <a:gd name="connsiteX13" fmla="*/ 15290 w 32139"/>
                <a:gd name="connsiteY13" fmla="*/ 22326 h 48348"/>
                <a:gd name="connsiteX14" fmla="*/ 20337 w 32139"/>
                <a:gd name="connsiteY14" fmla="*/ 23657 h 48348"/>
                <a:gd name="connsiteX15" fmla="*/ 23826 w 32139"/>
                <a:gd name="connsiteY15" fmla="*/ 27279 h 48348"/>
                <a:gd name="connsiteX16" fmla="*/ 25088 w 32139"/>
                <a:gd name="connsiteY16" fmla="*/ 32454 h 48348"/>
                <a:gd name="connsiteX17" fmla="*/ 23900 w 32139"/>
                <a:gd name="connsiteY17" fmla="*/ 37555 h 48348"/>
                <a:gd name="connsiteX18" fmla="*/ 20560 w 32139"/>
                <a:gd name="connsiteY18" fmla="*/ 41030 h 48348"/>
                <a:gd name="connsiteX19" fmla="*/ 15661 w 32139"/>
                <a:gd name="connsiteY19" fmla="*/ 42287 h 48348"/>
                <a:gd name="connsiteX20" fmla="*/ 9723 w 32139"/>
                <a:gd name="connsiteY20" fmla="*/ 40291 h 48348"/>
                <a:gd name="connsiteX21" fmla="*/ 6977 w 32139"/>
                <a:gd name="connsiteY21" fmla="*/ 35264 h 48348"/>
                <a:gd name="connsiteX22" fmla="*/ 0 w 32139"/>
                <a:gd name="connsiteY22" fmla="*/ 35264 h 48348"/>
                <a:gd name="connsiteX23" fmla="*/ 2227 w 32139"/>
                <a:gd name="connsiteY23" fmla="*/ 41991 h 48348"/>
                <a:gd name="connsiteX24" fmla="*/ 7794 w 32139"/>
                <a:gd name="connsiteY24" fmla="*/ 46649 h 48348"/>
                <a:gd name="connsiteX25" fmla="*/ 15661 w 32139"/>
                <a:gd name="connsiteY25" fmla="*/ 48349 h 48348"/>
                <a:gd name="connsiteX26" fmla="*/ 24197 w 32139"/>
                <a:gd name="connsiteY26" fmla="*/ 46279 h 48348"/>
                <a:gd name="connsiteX27" fmla="*/ 30061 w 32139"/>
                <a:gd name="connsiteY27" fmla="*/ 40587 h 48348"/>
                <a:gd name="connsiteX28" fmla="*/ 32139 w 32139"/>
                <a:gd name="connsiteY28" fmla="*/ 32307 h 48348"/>
                <a:gd name="connsiteX29" fmla="*/ 30209 w 32139"/>
                <a:gd name="connsiteY29" fmla="*/ 24101 h 48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2139" h="48348">
                  <a:moveTo>
                    <a:pt x="29987" y="23953"/>
                  </a:moveTo>
                  <a:cubicBezTo>
                    <a:pt x="28651" y="21587"/>
                    <a:pt x="26869" y="19665"/>
                    <a:pt x="24568" y="18334"/>
                  </a:cubicBezTo>
                  <a:cubicBezTo>
                    <a:pt x="22267" y="16930"/>
                    <a:pt x="19669" y="16264"/>
                    <a:pt x="16775" y="16264"/>
                  </a:cubicBezTo>
                  <a:cubicBezTo>
                    <a:pt x="14993" y="16264"/>
                    <a:pt x="13360" y="16560"/>
                    <a:pt x="11802" y="17151"/>
                  </a:cubicBezTo>
                  <a:cubicBezTo>
                    <a:pt x="10243" y="17743"/>
                    <a:pt x="8981" y="18482"/>
                    <a:pt x="8090" y="19443"/>
                  </a:cubicBezTo>
                  <a:lnTo>
                    <a:pt x="7794" y="19443"/>
                  </a:lnTo>
                  <a:lnTo>
                    <a:pt x="9352" y="6136"/>
                  </a:lnTo>
                  <a:lnTo>
                    <a:pt x="29690" y="6136"/>
                  </a:lnTo>
                  <a:lnTo>
                    <a:pt x="29690" y="0"/>
                  </a:lnTo>
                  <a:lnTo>
                    <a:pt x="3414" y="0"/>
                  </a:lnTo>
                  <a:lnTo>
                    <a:pt x="742" y="24027"/>
                  </a:lnTo>
                  <a:lnTo>
                    <a:pt x="7348" y="24988"/>
                  </a:lnTo>
                  <a:cubicBezTo>
                    <a:pt x="8239" y="24174"/>
                    <a:pt x="9426" y="23509"/>
                    <a:pt x="10911" y="23066"/>
                  </a:cubicBezTo>
                  <a:cubicBezTo>
                    <a:pt x="12395" y="22548"/>
                    <a:pt x="13806" y="22326"/>
                    <a:pt x="15290" y="22326"/>
                  </a:cubicBezTo>
                  <a:cubicBezTo>
                    <a:pt x="17220" y="22326"/>
                    <a:pt x="18853" y="22770"/>
                    <a:pt x="20337" y="23657"/>
                  </a:cubicBezTo>
                  <a:cubicBezTo>
                    <a:pt x="21822" y="24544"/>
                    <a:pt x="22935" y="25727"/>
                    <a:pt x="23826" y="27279"/>
                  </a:cubicBezTo>
                  <a:cubicBezTo>
                    <a:pt x="24642" y="28832"/>
                    <a:pt x="25088" y="30532"/>
                    <a:pt x="25088" y="32454"/>
                  </a:cubicBezTo>
                  <a:cubicBezTo>
                    <a:pt x="25088" y="34377"/>
                    <a:pt x="24717" y="36077"/>
                    <a:pt x="23900" y="37555"/>
                  </a:cubicBezTo>
                  <a:cubicBezTo>
                    <a:pt x="23084" y="39034"/>
                    <a:pt x="21970" y="40217"/>
                    <a:pt x="20560" y="41030"/>
                  </a:cubicBezTo>
                  <a:cubicBezTo>
                    <a:pt x="19150" y="41843"/>
                    <a:pt x="17517" y="42287"/>
                    <a:pt x="15661" y="42287"/>
                  </a:cubicBezTo>
                  <a:cubicBezTo>
                    <a:pt x="13360" y="42287"/>
                    <a:pt x="11356" y="41622"/>
                    <a:pt x="9723" y="40291"/>
                  </a:cubicBezTo>
                  <a:cubicBezTo>
                    <a:pt x="8090" y="38960"/>
                    <a:pt x="7126" y="37260"/>
                    <a:pt x="6977" y="35264"/>
                  </a:cubicBezTo>
                  <a:lnTo>
                    <a:pt x="0" y="35264"/>
                  </a:lnTo>
                  <a:cubicBezTo>
                    <a:pt x="74" y="37777"/>
                    <a:pt x="816" y="40069"/>
                    <a:pt x="2227" y="41991"/>
                  </a:cubicBezTo>
                  <a:cubicBezTo>
                    <a:pt x="3637" y="43987"/>
                    <a:pt x="5493" y="45540"/>
                    <a:pt x="7794" y="46649"/>
                  </a:cubicBezTo>
                  <a:cubicBezTo>
                    <a:pt x="10094" y="47758"/>
                    <a:pt x="12767" y="48349"/>
                    <a:pt x="15661" y="48349"/>
                  </a:cubicBezTo>
                  <a:cubicBezTo>
                    <a:pt x="18853" y="48349"/>
                    <a:pt x="21673" y="47684"/>
                    <a:pt x="24197" y="46279"/>
                  </a:cubicBezTo>
                  <a:cubicBezTo>
                    <a:pt x="26721" y="44874"/>
                    <a:pt x="28651" y="42952"/>
                    <a:pt x="30061" y="40587"/>
                  </a:cubicBezTo>
                  <a:cubicBezTo>
                    <a:pt x="31471" y="38147"/>
                    <a:pt x="32139" y="35412"/>
                    <a:pt x="32139" y="32307"/>
                  </a:cubicBezTo>
                  <a:cubicBezTo>
                    <a:pt x="32139" y="29202"/>
                    <a:pt x="31471" y="26466"/>
                    <a:pt x="30209" y="24101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id="{53BEADD0-4DC3-DA9B-7F0A-CD066CC1ABF9}"/>
                </a:ext>
              </a:extLst>
            </p:cNvPr>
            <p:cNvSpPr/>
            <p:nvPr/>
          </p:nvSpPr>
          <p:spPr>
            <a:xfrm>
              <a:off x="1504583" y="1249702"/>
              <a:ext cx="35924" cy="47683"/>
            </a:xfrm>
            <a:custGeom>
              <a:avLst/>
              <a:gdLst>
                <a:gd name="connsiteX0" fmla="*/ 22713 w 35924"/>
                <a:gd name="connsiteY0" fmla="*/ 32233 h 47683"/>
                <a:gd name="connsiteX1" fmla="*/ 7571 w 35924"/>
                <a:gd name="connsiteY1" fmla="*/ 32233 h 47683"/>
                <a:gd name="connsiteX2" fmla="*/ 7571 w 35924"/>
                <a:gd name="connsiteY2" fmla="*/ 31863 h 47683"/>
                <a:gd name="connsiteX3" fmla="*/ 22341 w 35924"/>
                <a:gd name="connsiteY3" fmla="*/ 8576 h 47683"/>
                <a:gd name="connsiteX4" fmla="*/ 22713 w 35924"/>
                <a:gd name="connsiteY4" fmla="*/ 8576 h 47683"/>
                <a:gd name="connsiteX5" fmla="*/ 22713 w 35924"/>
                <a:gd name="connsiteY5" fmla="*/ 32233 h 47683"/>
                <a:gd name="connsiteX6" fmla="*/ 29541 w 35924"/>
                <a:gd name="connsiteY6" fmla="*/ 0 h 47683"/>
                <a:gd name="connsiteX7" fmla="*/ 20634 w 35924"/>
                <a:gd name="connsiteY7" fmla="*/ 0 h 47683"/>
                <a:gd name="connsiteX8" fmla="*/ 0 w 35924"/>
                <a:gd name="connsiteY8" fmla="*/ 32528 h 47683"/>
                <a:gd name="connsiteX9" fmla="*/ 0 w 35924"/>
                <a:gd name="connsiteY9" fmla="*/ 38369 h 47683"/>
                <a:gd name="connsiteX10" fmla="*/ 22713 w 35924"/>
                <a:gd name="connsiteY10" fmla="*/ 38369 h 47683"/>
                <a:gd name="connsiteX11" fmla="*/ 22713 w 35924"/>
                <a:gd name="connsiteY11" fmla="*/ 47684 h 47683"/>
                <a:gd name="connsiteX12" fmla="*/ 29615 w 35924"/>
                <a:gd name="connsiteY12" fmla="*/ 47684 h 47683"/>
                <a:gd name="connsiteX13" fmla="*/ 29615 w 35924"/>
                <a:gd name="connsiteY13" fmla="*/ 38369 h 47683"/>
                <a:gd name="connsiteX14" fmla="*/ 35924 w 35924"/>
                <a:gd name="connsiteY14" fmla="*/ 38369 h 47683"/>
                <a:gd name="connsiteX15" fmla="*/ 35924 w 35924"/>
                <a:gd name="connsiteY15" fmla="*/ 32307 h 47683"/>
                <a:gd name="connsiteX16" fmla="*/ 29615 w 35924"/>
                <a:gd name="connsiteY16" fmla="*/ 32307 h 47683"/>
                <a:gd name="connsiteX17" fmla="*/ 29615 w 35924"/>
                <a:gd name="connsiteY17" fmla="*/ 74 h 4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924" h="47683">
                  <a:moveTo>
                    <a:pt x="22713" y="32233"/>
                  </a:moveTo>
                  <a:lnTo>
                    <a:pt x="7571" y="32233"/>
                  </a:lnTo>
                  <a:lnTo>
                    <a:pt x="7571" y="31863"/>
                  </a:lnTo>
                  <a:lnTo>
                    <a:pt x="22341" y="8576"/>
                  </a:lnTo>
                  <a:lnTo>
                    <a:pt x="22713" y="8576"/>
                  </a:lnTo>
                  <a:lnTo>
                    <a:pt x="22713" y="32233"/>
                  </a:lnTo>
                  <a:close/>
                  <a:moveTo>
                    <a:pt x="29541" y="0"/>
                  </a:moveTo>
                  <a:lnTo>
                    <a:pt x="20634" y="0"/>
                  </a:lnTo>
                  <a:lnTo>
                    <a:pt x="0" y="32528"/>
                  </a:lnTo>
                  <a:lnTo>
                    <a:pt x="0" y="38369"/>
                  </a:lnTo>
                  <a:lnTo>
                    <a:pt x="22713" y="38369"/>
                  </a:lnTo>
                  <a:lnTo>
                    <a:pt x="22713" y="47684"/>
                  </a:lnTo>
                  <a:lnTo>
                    <a:pt x="29615" y="47684"/>
                  </a:lnTo>
                  <a:lnTo>
                    <a:pt x="29615" y="38369"/>
                  </a:lnTo>
                  <a:lnTo>
                    <a:pt x="35924" y="38369"/>
                  </a:lnTo>
                  <a:lnTo>
                    <a:pt x="35924" y="32307"/>
                  </a:lnTo>
                  <a:lnTo>
                    <a:pt x="29615" y="32307"/>
                  </a:lnTo>
                  <a:lnTo>
                    <a:pt x="29615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 69">
              <a:extLst>
                <a:ext uri="{FF2B5EF4-FFF2-40B4-BE49-F238E27FC236}">
                  <a16:creationId xmlns:a16="http://schemas.microsoft.com/office/drawing/2014/main" id="{AFAD8A91-F969-B407-EC4C-665F0863DF92}"/>
                </a:ext>
              </a:extLst>
            </p:cNvPr>
            <p:cNvSpPr/>
            <p:nvPr/>
          </p:nvSpPr>
          <p:spPr>
            <a:xfrm>
              <a:off x="1274488" y="1248741"/>
              <a:ext cx="34440" cy="49531"/>
            </a:xfrm>
            <a:custGeom>
              <a:avLst/>
              <a:gdLst>
                <a:gd name="connsiteX0" fmla="*/ 25978 w 34440"/>
                <a:gd name="connsiteY0" fmla="*/ 39847 h 49531"/>
                <a:gd name="connsiteX1" fmla="*/ 22564 w 34440"/>
                <a:gd name="connsiteY1" fmla="*/ 42657 h 49531"/>
                <a:gd name="connsiteX2" fmla="*/ 17368 w 34440"/>
                <a:gd name="connsiteY2" fmla="*/ 43692 h 49531"/>
                <a:gd name="connsiteX3" fmla="*/ 12099 w 34440"/>
                <a:gd name="connsiteY3" fmla="*/ 42657 h 49531"/>
                <a:gd name="connsiteX4" fmla="*/ 8684 w 34440"/>
                <a:gd name="connsiteY4" fmla="*/ 39847 h 49531"/>
                <a:gd name="connsiteX5" fmla="*/ 7497 w 34440"/>
                <a:gd name="connsiteY5" fmla="*/ 35633 h 49531"/>
                <a:gd name="connsiteX6" fmla="*/ 8758 w 34440"/>
                <a:gd name="connsiteY6" fmla="*/ 31198 h 49531"/>
                <a:gd name="connsiteX7" fmla="*/ 12247 w 34440"/>
                <a:gd name="connsiteY7" fmla="*/ 28167 h 49531"/>
                <a:gd name="connsiteX8" fmla="*/ 17294 w 34440"/>
                <a:gd name="connsiteY8" fmla="*/ 27058 h 49531"/>
                <a:gd name="connsiteX9" fmla="*/ 22341 w 34440"/>
                <a:gd name="connsiteY9" fmla="*/ 28167 h 49531"/>
                <a:gd name="connsiteX10" fmla="*/ 25830 w 34440"/>
                <a:gd name="connsiteY10" fmla="*/ 31198 h 49531"/>
                <a:gd name="connsiteX11" fmla="*/ 27166 w 34440"/>
                <a:gd name="connsiteY11" fmla="*/ 35633 h 49531"/>
                <a:gd name="connsiteX12" fmla="*/ 25904 w 34440"/>
                <a:gd name="connsiteY12" fmla="*/ 39847 h 49531"/>
                <a:gd name="connsiteX13" fmla="*/ 8981 w 34440"/>
                <a:gd name="connsiteY13" fmla="*/ 13529 h 49531"/>
                <a:gd name="connsiteX14" fmla="*/ 10020 w 34440"/>
                <a:gd name="connsiteY14" fmla="*/ 9611 h 49531"/>
                <a:gd name="connsiteX15" fmla="*/ 12915 w 34440"/>
                <a:gd name="connsiteY15" fmla="*/ 7023 h 49531"/>
                <a:gd name="connsiteX16" fmla="*/ 17294 w 34440"/>
                <a:gd name="connsiteY16" fmla="*/ 6062 h 49531"/>
                <a:gd name="connsiteX17" fmla="*/ 21599 w 34440"/>
                <a:gd name="connsiteY17" fmla="*/ 7023 h 49531"/>
                <a:gd name="connsiteX18" fmla="*/ 24494 w 34440"/>
                <a:gd name="connsiteY18" fmla="*/ 9611 h 49531"/>
                <a:gd name="connsiteX19" fmla="*/ 25533 w 34440"/>
                <a:gd name="connsiteY19" fmla="*/ 13529 h 49531"/>
                <a:gd name="connsiteX20" fmla="*/ 24420 w 34440"/>
                <a:gd name="connsiteY20" fmla="*/ 17521 h 49531"/>
                <a:gd name="connsiteX21" fmla="*/ 21451 w 34440"/>
                <a:gd name="connsiteY21" fmla="*/ 20182 h 49531"/>
                <a:gd name="connsiteX22" fmla="*/ 17146 w 34440"/>
                <a:gd name="connsiteY22" fmla="*/ 21143 h 49531"/>
                <a:gd name="connsiteX23" fmla="*/ 12841 w 34440"/>
                <a:gd name="connsiteY23" fmla="*/ 20182 h 49531"/>
                <a:gd name="connsiteX24" fmla="*/ 9872 w 34440"/>
                <a:gd name="connsiteY24" fmla="*/ 17521 h 49531"/>
                <a:gd name="connsiteX25" fmla="*/ 8833 w 34440"/>
                <a:gd name="connsiteY25" fmla="*/ 13529 h 49531"/>
                <a:gd name="connsiteX26" fmla="*/ 29541 w 34440"/>
                <a:gd name="connsiteY26" fmla="*/ 26097 h 49531"/>
                <a:gd name="connsiteX27" fmla="*/ 24642 w 34440"/>
                <a:gd name="connsiteY27" fmla="*/ 23879 h 49531"/>
                <a:gd name="connsiteX28" fmla="*/ 24642 w 34440"/>
                <a:gd name="connsiteY28" fmla="*/ 23583 h 49531"/>
                <a:gd name="connsiteX29" fmla="*/ 30358 w 34440"/>
                <a:gd name="connsiteY29" fmla="*/ 19739 h 49531"/>
                <a:gd name="connsiteX30" fmla="*/ 32584 w 34440"/>
                <a:gd name="connsiteY30" fmla="*/ 12864 h 49531"/>
                <a:gd name="connsiteX31" fmla="*/ 30580 w 34440"/>
                <a:gd name="connsiteY31" fmla="*/ 6284 h 49531"/>
                <a:gd name="connsiteX32" fmla="*/ 25088 w 34440"/>
                <a:gd name="connsiteY32" fmla="*/ 1700 h 49531"/>
                <a:gd name="connsiteX33" fmla="*/ 17220 w 34440"/>
                <a:gd name="connsiteY33" fmla="*/ 0 h 49531"/>
                <a:gd name="connsiteX34" fmla="*/ 9278 w 34440"/>
                <a:gd name="connsiteY34" fmla="*/ 1700 h 49531"/>
                <a:gd name="connsiteX35" fmla="*/ 3785 w 34440"/>
                <a:gd name="connsiteY35" fmla="*/ 6284 h 49531"/>
                <a:gd name="connsiteX36" fmla="*/ 1781 w 34440"/>
                <a:gd name="connsiteY36" fmla="*/ 12864 h 49531"/>
                <a:gd name="connsiteX37" fmla="*/ 3934 w 34440"/>
                <a:gd name="connsiteY37" fmla="*/ 19739 h 49531"/>
                <a:gd name="connsiteX38" fmla="*/ 9723 w 34440"/>
                <a:gd name="connsiteY38" fmla="*/ 23583 h 49531"/>
                <a:gd name="connsiteX39" fmla="*/ 9723 w 34440"/>
                <a:gd name="connsiteY39" fmla="*/ 23879 h 49531"/>
                <a:gd name="connsiteX40" fmla="*/ 4750 w 34440"/>
                <a:gd name="connsiteY40" fmla="*/ 26097 h 49531"/>
                <a:gd name="connsiteX41" fmla="*/ 1262 w 34440"/>
                <a:gd name="connsiteY41" fmla="*/ 30384 h 49531"/>
                <a:gd name="connsiteX42" fmla="*/ 0 w 34440"/>
                <a:gd name="connsiteY42" fmla="*/ 36003 h 49531"/>
                <a:gd name="connsiteX43" fmla="*/ 2152 w 34440"/>
                <a:gd name="connsiteY43" fmla="*/ 42952 h 49531"/>
                <a:gd name="connsiteX44" fmla="*/ 8239 w 34440"/>
                <a:gd name="connsiteY44" fmla="*/ 47758 h 49531"/>
                <a:gd name="connsiteX45" fmla="*/ 17220 w 34440"/>
                <a:gd name="connsiteY45" fmla="*/ 49532 h 49531"/>
                <a:gd name="connsiteX46" fmla="*/ 26127 w 34440"/>
                <a:gd name="connsiteY46" fmla="*/ 47758 h 49531"/>
                <a:gd name="connsiteX47" fmla="*/ 32213 w 34440"/>
                <a:gd name="connsiteY47" fmla="*/ 42952 h 49531"/>
                <a:gd name="connsiteX48" fmla="*/ 34440 w 34440"/>
                <a:gd name="connsiteY48" fmla="*/ 36003 h 49531"/>
                <a:gd name="connsiteX49" fmla="*/ 33104 w 34440"/>
                <a:gd name="connsiteY49" fmla="*/ 30384 h 49531"/>
                <a:gd name="connsiteX50" fmla="*/ 29615 w 34440"/>
                <a:gd name="connsiteY50" fmla="*/ 26097 h 49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34440" h="49531">
                  <a:moveTo>
                    <a:pt x="25978" y="39847"/>
                  </a:moveTo>
                  <a:cubicBezTo>
                    <a:pt x="25162" y="41030"/>
                    <a:pt x="24049" y="41991"/>
                    <a:pt x="22564" y="42657"/>
                  </a:cubicBezTo>
                  <a:cubicBezTo>
                    <a:pt x="21080" y="43322"/>
                    <a:pt x="19373" y="43692"/>
                    <a:pt x="17368" y="43692"/>
                  </a:cubicBezTo>
                  <a:cubicBezTo>
                    <a:pt x="15364" y="43692"/>
                    <a:pt x="13583" y="43396"/>
                    <a:pt x="12099" y="42657"/>
                  </a:cubicBezTo>
                  <a:cubicBezTo>
                    <a:pt x="10614" y="41991"/>
                    <a:pt x="9501" y="41030"/>
                    <a:pt x="8684" y="39847"/>
                  </a:cubicBezTo>
                  <a:cubicBezTo>
                    <a:pt x="7868" y="38664"/>
                    <a:pt x="7497" y="37260"/>
                    <a:pt x="7497" y="35633"/>
                  </a:cubicBezTo>
                  <a:cubicBezTo>
                    <a:pt x="7497" y="33933"/>
                    <a:pt x="7942" y="32454"/>
                    <a:pt x="8758" y="31198"/>
                  </a:cubicBezTo>
                  <a:cubicBezTo>
                    <a:pt x="9575" y="29941"/>
                    <a:pt x="10762" y="28906"/>
                    <a:pt x="12247" y="28167"/>
                  </a:cubicBezTo>
                  <a:cubicBezTo>
                    <a:pt x="13731" y="27427"/>
                    <a:pt x="15439" y="27058"/>
                    <a:pt x="17294" y="27058"/>
                  </a:cubicBezTo>
                  <a:cubicBezTo>
                    <a:pt x="19150" y="27058"/>
                    <a:pt x="20857" y="27427"/>
                    <a:pt x="22341" y="28167"/>
                  </a:cubicBezTo>
                  <a:cubicBezTo>
                    <a:pt x="23826" y="28906"/>
                    <a:pt x="24939" y="29941"/>
                    <a:pt x="25830" y="31198"/>
                  </a:cubicBezTo>
                  <a:cubicBezTo>
                    <a:pt x="26721" y="32454"/>
                    <a:pt x="27092" y="33933"/>
                    <a:pt x="27166" y="35633"/>
                  </a:cubicBezTo>
                  <a:cubicBezTo>
                    <a:pt x="27166" y="37260"/>
                    <a:pt x="26721" y="38664"/>
                    <a:pt x="25904" y="39847"/>
                  </a:cubicBezTo>
                  <a:moveTo>
                    <a:pt x="8981" y="13529"/>
                  </a:moveTo>
                  <a:cubicBezTo>
                    <a:pt x="8981" y="12050"/>
                    <a:pt x="9278" y="10720"/>
                    <a:pt x="10020" y="9611"/>
                  </a:cubicBezTo>
                  <a:cubicBezTo>
                    <a:pt x="10688" y="8502"/>
                    <a:pt x="11653" y="7615"/>
                    <a:pt x="12915" y="7023"/>
                  </a:cubicBezTo>
                  <a:cubicBezTo>
                    <a:pt x="14177" y="6432"/>
                    <a:pt x="15661" y="6062"/>
                    <a:pt x="17294" y="6062"/>
                  </a:cubicBezTo>
                  <a:cubicBezTo>
                    <a:pt x="18927" y="6062"/>
                    <a:pt x="20412" y="6358"/>
                    <a:pt x="21599" y="7023"/>
                  </a:cubicBezTo>
                  <a:cubicBezTo>
                    <a:pt x="22861" y="7615"/>
                    <a:pt x="23826" y="8502"/>
                    <a:pt x="24494" y="9611"/>
                  </a:cubicBezTo>
                  <a:cubicBezTo>
                    <a:pt x="25162" y="10720"/>
                    <a:pt x="25533" y="12050"/>
                    <a:pt x="25533" y="13529"/>
                  </a:cubicBezTo>
                  <a:cubicBezTo>
                    <a:pt x="25533" y="15081"/>
                    <a:pt x="25162" y="16412"/>
                    <a:pt x="24420" y="17521"/>
                  </a:cubicBezTo>
                  <a:cubicBezTo>
                    <a:pt x="23678" y="18630"/>
                    <a:pt x="22713" y="19591"/>
                    <a:pt x="21451" y="20182"/>
                  </a:cubicBezTo>
                  <a:cubicBezTo>
                    <a:pt x="20189" y="20848"/>
                    <a:pt x="18779" y="21143"/>
                    <a:pt x="17146" y="21143"/>
                  </a:cubicBezTo>
                  <a:cubicBezTo>
                    <a:pt x="15513" y="21143"/>
                    <a:pt x="14028" y="20848"/>
                    <a:pt x="12841" y="20182"/>
                  </a:cubicBezTo>
                  <a:cubicBezTo>
                    <a:pt x="11579" y="19517"/>
                    <a:pt x="10614" y="18630"/>
                    <a:pt x="9872" y="17521"/>
                  </a:cubicBezTo>
                  <a:cubicBezTo>
                    <a:pt x="9130" y="16412"/>
                    <a:pt x="8833" y="15007"/>
                    <a:pt x="8833" y="13529"/>
                  </a:cubicBezTo>
                  <a:moveTo>
                    <a:pt x="29541" y="26097"/>
                  </a:moveTo>
                  <a:cubicBezTo>
                    <a:pt x="28057" y="24914"/>
                    <a:pt x="26424" y="24248"/>
                    <a:pt x="24642" y="23879"/>
                  </a:cubicBezTo>
                  <a:lnTo>
                    <a:pt x="24642" y="23583"/>
                  </a:lnTo>
                  <a:cubicBezTo>
                    <a:pt x="27018" y="22992"/>
                    <a:pt x="28873" y="21735"/>
                    <a:pt x="30358" y="19739"/>
                  </a:cubicBezTo>
                  <a:cubicBezTo>
                    <a:pt x="31842" y="17743"/>
                    <a:pt x="32584" y="15451"/>
                    <a:pt x="32584" y="12864"/>
                  </a:cubicBezTo>
                  <a:cubicBezTo>
                    <a:pt x="32584" y="10424"/>
                    <a:pt x="31916" y="8206"/>
                    <a:pt x="30580" y="6284"/>
                  </a:cubicBezTo>
                  <a:cubicBezTo>
                    <a:pt x="29244" y="4362"/>
                    <a:pt x="27389" y="2809"/>
                    <a:pt x="25088" y="1700"/>
                  </a:cubicBezTo>
                  <a:cubicBezTo>
                    <a:pt x="22787" y="591"/>
                    <a:pt x="20115" y="0"/>
                    <a:pt x="17220" y="0"/>
                  </a:cubicBezTo>
                  <a:cubicBezTo>
                    <a:pt x="14325" y="0"/>
                    <a:pt x="11579" y="517"/>
                    <a:pt x="9278" y="1700"/>
                  </a:cubicBezTo>
                  <a:cubicBezTo>
                    <a:pt x="6977" y="2809"/>
                    <a:pt x="5121" y="4362"/>
                    <a:pt x="3785" y="6284"/>
                  </a:cubicBezTo>
                  <a:cubicBezTo>
                    <a:pt x="2449" y="8206"/>
                    <a:pt x="1781" y="10424"/>
                    <a:pt x="1781" y="12864"/>
                  </a:cubicBezTo>
                  <a:cubicBezTo>
                    <a:pt x="1781" y="15451"/>
                    <a:pt x="2449" y="17743"/>
                    <a:pt x="3934" y="19739"/>
                  </a:cubicBezTo>
                  <a:cubicBezTo>
                    <a:pt x="5344" y="21735"/>
                    <a:pt x="7274" y="22992"/>
                    <a:pt x="9723" y="23583"/>
                  </a:cubicBezTo>
                  <a:lnTo>
                    <a:pt x="9723" y="23879"/>
                  </a:lnTo>
                  <a:cubicBezTo>
                    <a:pt x="7868" y="24174"/>
                    <a:pt x="6235" y="24914"/>
                    <a:pt x="4750" y="26097"/>
                  </a:cubicBezTo>
                  <a:cubicBezTo>
                    <a:pt x="3266" y="27279"/>
                    <a:pt x="2078" y="28684"/>
                    <a:pt x="1262" y="30384"/>
                  </a:cubicBezTo>
                  <a:cubicBezTo>
                    <a:pt x="371" y="32085"/>
                    <a:pt x="0" y="34007"/>
                    <a:pt x="0" y="36003"/>
                  </a:cubicBezTo>
                  <a:cubicBezTo>
                    <a:pt x="0" y="38590"/>
                    <a:pt x="742" y="40956"/>
                    <a:pt x="2152" y="42952"/>
                  </a:cubicBezTo>
                  <a:cubicBezTo>
                    <a:pt x="3637" y="45022"/>
                    <a:pt x="5641" y="46575"/>
                    <a:pt x="8239" y="47758"/>
                  </a:cubicBezTo>
                  <a:cubicBezTo>
                    <a:pt x="10837" y="48940"/>
                    <a:pt x="13806" y="49532"/>
                    <a:pt x="17220" y="49532"/>
                  </a:cubicBezTo>
                  <a:cubicBezTo>
                    <a:pt x="20634" y="49532"/>
                    <a:pt x="23529" y="48940"/>
                    <a:pt x="26127" y="47758"/>
                  </a:cubicBezTo>
                  <a:cubicBezTo>
                    <a:pt x="28725" y="46575"/>
                    <a:pt x="30729" y="45022"/>
                    <a:pt x="32213" y="42952"/>
                  </a:cubicBezTo>
                  <a:cubicBezTo>
                    <a:pt x="33698" y="40882"/>
                    <a:pt x="34440" y="38590"/>
                    <a:pt x="34440" y="36003"/>
                  </a:cubicBezTo>
                  <a:cubicBezTo>
                    <a:pt x="34440" y="33933"/>
                    <a:pt x="33995" y="32085"/>
                    <a:pt x="33104" y="30384"/>
                  </a:cubicBezTo>
                  <a:cubicBezTo>
                    <a:pt x="32213" y="28684"/>
                    <a:pt x="31100" y="27206"/>
                    <a:pt x="29615" y="26097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0D9C96F3-5893-97ED-6654-8AD8A380A808}"/>
                </a:ext>
              </a:extLst>
            </p:cNvPr>
            <p:cNvSpPr/>
            <p:nvPr/>
          </p:nvSpPr>
          <p:spPr>
            <a:xfrm>
              <a:off x="1240716" y="1249554"/>
              <a:ext cx="19149" cy="48127"/>
            </a:xfrm>
            <a:custGeom>
              <a:avLst/>
              <a:gdLst>
                <a:gd name="connsiteX0" fmla="*/ 0 w 19149"/>
                <a:gd name="connsiteY0" fmla="*/ 7836 h 48127"/>
                <a:gd name="connsiteX1" fmla="*/ 0 w 19149"/>
                <a:gd name="connsiteY1" fmla="*/ 14786 h 48127"/>
                <a:gd name="connsiteX2" fmla="*/ 11579 w 19149"/>
                <a:gd name="connsiteY2" fmla="*/ 7245 h 48127"/>
                <a:gd name="connsiteX3" fmla="*/ 11876 w 19149"/>
                <a:gd name="connsiteY3" fmla="*/ 7245 h 48127"/>
                <a:gd name="connsiteX4" fmla="*/ 11876 w 19149"/>
                <a:gd name="connsiteY4" fmla="*/ 48127 h 48127"/>
                <a:gd name="connsiteX5" fmla="*/ 19150 w 19149"/>
                <a:gd name="connsiteY5" fmla="*/ 48127 h 48127"/>
                <a:gd name="connsiteX6" fmla="*/ 19150 w 19149"/>
                <a:gd name="connsiteY6" fmla="*/ 0 h 48127"/>
                <a:gd name="connsiteX7" fmla="*/ 12099 w 19149"/>
                <a:gd name="connsiteY7" fmla="*/ 0 h 48127"/>
                <a:gd name="connsiteX8" fmla="*/ 0 w 19149"/>
                <a:gd name="connsiteY8" fmla="*/ 7836 h 48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149" h="48127">
                  <a:moveTo>
                    <a:pt x="0" y="7836"/>
                  </a:moveTo>
                  <a:lnTo>
                    <a:pt x="0" y="14786"/>
                  </a:lnTo>
                  <a:lnTo>
                    <a:pt x="11579" y="7245"/>
                  </a:lnTo>
                  <a:lnTo>
                    <a:pt x="11876" y="7245"/>
                  </a:lnTo>
                  <a:lnTo>
                    <a:pt x="11876" y="48127"/>
                  </a:lnTo>
                  <a:lnTo>
                    <a:pt x="19150" y="48127"/>
                  </a:lnTo>
                  <a:lnTo>
                    <a:pt x="19150" y="0"/>
                  </a:lnTo>
                  <a:lnTo>
                    <a:pt x="12099" y="0"/>
                  </a:lnTo>
                  <a:lnTo>
                    <a:pt x="0" y="783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4401526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Slid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bject 10">
            <a:extLst>
              <a:ext uri="{FF2B5EF4-FFF2-40B4-BE49-F238E27FC236}">
                <a16:creationId xmlns:a16="http://schemas.microsoft.com/office/drawing/2014/main" id="{FACA2668-CF7B-F660-71BD-26C8FADA4FDB}"/>
              </a:ext>
            </a:extLst>
          </p:cNvPr>
          <p:cNvSpPr txBox="1"/>
          <p:nvPr userDrawn="1"/>
        </p:nvSpPr>
        <p:spPr>
          <a:xfrm>
            <a:off x="17486870" y="9771081"/>
            <a:ext cx="1679575" cy="6927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50"/>
              </a:lnSpc>
            </a:pPr>
            <a:r>
              <a:rPr sz="2700" spc="-10">
                <a:solidFill>
                  <a:srgbClr val="FFFFFF"/>
                </a:solidFill>
                <a:latin typeface="Spectral-Light"/>
                <a:cs typeface="Spectral-Light"/>
              </a:rPr>
              <a:t>University</a:t>
            </a:r>
            <a:endParaRPr sz="2700">
              <a:latin typeface="Spectral-Light"/>
              <a:cs typeface="Spectral-Light"/>
            </a:endParaRPr>
          </a:p>
          <a:p>
            <a:pPr marL="12700">
              <a:lnSpc>
                <a:spcPts val="2875"/>
              </a:lnSpc>
            </a:pPr>
            <a:r>
              <a:rPr sz="2700" i="1" spc="-55">
                <a:solidFill>
                  <a:srgbClr val="FFFFFF"/>
                </a:solidFill>
                <a:latin typeface="Spectral"/>
                <a:cs typeface="Spectral"/>
              </a:rPr>
              <a:t>of</a:t>
            </a:r>
            <a:r>
              <a:rPr sz="2700" spc="-55">
                <a:solidFill>
                  <a:srgbClr val="FFFFFF"/>
                </a:solidFill>
                <a:latin typeface="Spectral-Light"/>
                <a:cs typeface="Spectral-Light"/>
              </a:rPr>
              <a:t>Galway.ie</a:t>
            </a:r>
            <a:endParaRPr sz="2700">
              <a:latin typeface="Spectral-Light"/>
              <a:cs typeface="Spectral-Light"/>
            </a:endParaRPr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0BD68109-0D5F-A423-C4F3-DEA6B5C0B444}"/>
              </a:ext>
            </a:extLst>
          </p:cNvPr>
          <p:cNvSpPr/>
          <p:nvPr userDrawn="1"/>
        </p:nvSpPr>
        <p:spPr>
          <a:xfrm>
            <a:off x="0" y="11036313"/>
            <a:ext cx="20104100" cy="272415"/>
          </a:xfrm>
          <a:custGeom>
            <a:avLst/>
            <a:gdLst/>
            <a:ahLst/>
            <a:cxnLst/>
            <a:rect l="l" t="t" r="r" b="b"/>
            <a:pathLst>
              <a:path w="20104100" h="272415">
                <a:moveTo>
                  <a:pt x="20104099" y="0"/>
                </a:moveTo>
                <a:lnTo>
                  <a:pt x="0" y="0"/>
                </a:lnTo>
                <a:lnTo>
                  <a:pt x="0" y="272243"/>
                </a:lnTo>
                <a:lnTo>
                  <a:pt x="20104099" y="272243"/>
                </a:lnTo>
                <a:lnTo>
                  <a:pt x="20104099" y="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F08AD0-AE77-3039-7CEA-D90642EF6A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7654" y="2802659"/>
            <a:ext cx="18105995" cy="5900016"/>
          </a:xfrm>
          <a:prstGeom prst="rect">
            <a:avLst/>
          </a:prstGeom>
        </p:spPr>
        <p:txBody>
          <a:bodyPr/>
          <a:lstStyle>
            <a:lvl1pPr>
              <a:defRPr sz="3200" b="0" i="0">
                <a:latin typeface="Inter" panose="02000503000000020004" pitchFamily="2" charset="0"/>
                <a:ea typeface="Inter" panose="02000503000000020004" pitchFamily="2" charset="0"/>
              </a:defRPr>
            </a:lvl1pPr>
            <a:lvl2pPr>
              <a:defRPr sz="3200" b="0" i="0">
                <a:latin typeface="Inter" panose="02000503000000020004" pitchFamily="2" charset="0"/>
                <a:ea typeface="Inter" panose="02000503000000020004" pitchFamily="2" charset="0"/>
              </a:defRPr>
            </a:lvl2pPr>
            <a:lvl3pPr>
              <a:defRPr sz="3200" b="0" i="0">
                <a:latin typeface="Inter" panose="02000503000000020004" pitchFamily="2" charset="0"/>
                <a:ea typeface="Inter" panose="02000503000000020004" pitchFamily="2" charset="0"/>
              </a:defRPr>
            </a:lvl3pPr>
            <a:lvl4pPr>
              <a:defRPr sz="3200" b="0" i="0">
                <a:latin typeface="Inter" panose="02000503000000020004" pitchFamily="2" charset="0"/>
                <a:ea typeface="Inter" panose="02000503000000020004" pitchFamily="2" charset="0"/>
              </a:defRPr>
            </a:lvl4pPr>
            <a:lvl5pPr>
              <a:defRPr sz="3200" b="0" i="0">
                <a:latin typeface="Inter" panose="02000503000000020004" pitchFamily="2" charset="0"/>
                <a:ea typeface="Inter" panose="02000503000000020004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6D2DA59C-4523-11FE-0AFC-93AD518335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7721" y="1034453"/>
            <a:ext cx="15214129" cy="10156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6600"/>
            </a:lvl1pPr>
          </a:lstStyle>
          <a:p>
            <a:r>
              <a:rPr lang="en-GB"/>
              <a:t>Text only slide title maximum of 1 line</a:t>
            </a:r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94268A9-84A4-A222-81F4-94BAB600872A}"/>
              </a:ext>
            </a:extLst>
          </p:cNvPr>
          <p:cNvGrpSpPr/>
          <p:nvPr userDrawn="1"/>
        </p:nvGrpSpPr>
        <p:grpSpPr>
          <a:xfrm>
            <a:off x="942530" y="9445907"/>
            <a:ext cx="3788430" cy="932658"/>
            <a:chOff x="942530" y="948344"/>
            <a:chExt cx="3788430" cy="932658"/>
          </a:xfrm>
        </p:grpSpPr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92ACC6ED-9428-89B5-FA9C-1BB2156CA4A1}"/>
                </a:ext>
              </a:extLst>
            </p:cNvPr>
            <p:cNvSpPr/>
            <p:nvPr/>
          </p:nvSpPr>
          <p:spPr>
            <a:xfrm>
              <a:off x="4469469" y="1185459"/>
              <a:ext cx="135459" cy="127969"/>
            </a:xfrm>
            <a:custGeom>
              <a:avLst/>
              <a:gdLst>
                <a:gd name="connsiteX0" fmla="*/ 135459 w 135459"/>
                <a:gd name="connsiteY0" fmla="*/ 3105 h 127969"/>
                <a:gd name="connsiteX1" fmla="*/ 135459 w 135459"/>
                <a:gd name="connsiteY1" fmla="*/ 0 h 127969"/>
                <a:gd name="connsiteX2" fmla="*/ 83873 w 135459"/>
                <a:gd name="connsiteY2" fmla="*/ 0 h 127969"/>
                <a:gd name="connsiteX3" fmla="*/ 83873 w 135459"/>
                <a:gd name="connsiteY3" fmla="*/ 3105 h 127969"/>
                <a:gd name="connsiteX4" fmla="*/ 99460 w 135459"/>
                <a:gd name="connsiteY4" fmla="*/ 10867 h 127969"/>
                <a:gd name="connsiteX5" fmla="*/ 99460 w 135459"/>
                <a:gd name="connsiteY5" fmla="*/ 56333 h 127969"/>
                <a:gd name="connsiteX6" fmla="*/ 89811 w 135459"/>
                <a:gd name="connsiteY6" fmla="*/ 59216 h 127969"/>
                <a:gd name="connsiteX7" fmla="*/ 49285 w 135459"/>
                <a:gd name="connsiteY7" fmla="*/ 83095 h 127969"/>
                <a:gd name="connsiteX8" fmla="*/ 36221 w 135459"/>
                <a:gd name="connsiteY8" fmla="*/ 97807 h 127969"/>
                <a:gd name="connsiteX9" fmla="*/ 36221 w 135459"/>
                <a:gd name="connsiteY9" fmla="*/ 10867 h 127969"/>
                <a:gd name="connsiteX10" fmla="*/ 51586 w 135459"/>
                <a:gd name="connsiteY10" fmla="*/ 3105 h 127969"/>
                <a:gd name="connsiteX11" fmla="*/ 51586 w 135459"/>
                <a:gd name="connsiteY11" fmla="*/ 0 h 127969"/>
                <a:gd name="connsiteX12" fmla="*/ 0 w 135459"/>
                <a:gd name="connsiteY12" fmla="*/ 0 h 127969"/>
                <a:gd name="connsiteX13" fmla="*/ 0 w 135459"/>
                <a:gd name="connsiteY13" fmla="*/ 3105 h 127969"/>
                <a:gd name="connsiteX14" fmla="*/ 15735 w 135459"/>
                <a:gd name="connsiteY14" fmla="*/ 10867 h 127969"/>
                <a:gd name="connsiteX15" fmla="*/ 15735 w 135459"/>
                <a:gd name="connsiteY15" fmla="*/ 117102 h 127969"/>
                <a:gd name="connsiteX16" fmla="*/ 0 w 135459"/>
                <a:gd name="connsiteY16" fmla="*/ 124865 h 127969"/>
                <a:gd name="connsiteX17" fmla="*/ 0 w 135459"/>
                <a:gd name="connsiteY17" fmla="*/ 127970 h 127969"/>
                <a:gd name="connsiteX18" fmla="*/ 51586 w 135459"/>
                <a:gd name="connsiteY18" fmla="*/ 127970 h 127969"/>
                <a:gd name="connsiteX19" fmla="*/ 51586 w 135459"/>
                <a:gd name="connsiteY19" fmla="*/ 124865 h 127969"/>
                <a:gd name="connsiteX20" fmla="*/ 36221 w 135459"/>
                <a:gd name="connsiteY20" fmla="*/ 117102 h 127969"/>
                <a:gd name="connsiteX21" fmla="*/ 36221 w 135459"/>
                <a:gd name="connsiteY21" fmla="*/ 115771 h 127969"/>
                <a:gd name="connsiteX22" fmla="*/ 93226 w 135459"/>
                <a:gd name="connsiteY22" fmla="*/ 67644 h 127969"/>
                <a:gd name="connsiteX23" fmla="*/ 99460 w 135459"/>
                <a:gd name="connsiteY23" fmla="*/ 65870 h 127969"/>
                <a:gd name="connsiteX24" fmla="*/ 99460 w 135459"/>
                <a:gd name="connsiteY24" fmla="*/ 117102 h 127969"/>
                <a:gd name="connsiteX25" fmla="*/ 83873 w 135459"/>
                <a:gd name="connsiteY25" fmla="*/ 124865 h 127969"/>
                <a:gd name="connsiteX26" fmla="*/ 83873 w 135459"/>
                <a:gd name="connsiteY26" fmla="*/ 127970 h 127969"/>
                <a:gd name="connsiteX27" fmla="*/ 135459 w 135459"/>
                <a:gd name="connsiteY27" fmla="*/ 127970 h 127969"/>
                <a:gd name="connsiteX28" fmla="*/ 135459 w 135459"/>
                <a:gd name="connsiteY28" fmla="*/ 124865 h 127969"/>
                <a:gd name="connsiteX29" fmla="*/ 119723 w 135459"/>
                <a:gd name="connsiteY29" fmla="*/ 117102 h 127969"/>
                <a:gd name="connsiteX30" fmla="*/ 119723 w 135459"/>
                <a:gd name="connsiteY30" fmla="*/ 62026 h 127969"/>
                <a:gd name="connsiteX31" fmla="*/ 131822 w 135459"/>
                <a:gd name="connsiteY31" fmla="*/ 61065 h 127969"/>
                <a:gd name="connsiteX32" fmla="*/ 128037 w 135459"/>
                <a:gd name="connsiteY32" fmla="*/ 52045 h 127969"/>
                <a:gd name="connsiteX33" fmla="*/ 119649 w 135459"/>
                <a:gd name="connsiteY33" fmla="*/ 52785 h 127969"/>
                <a:gd name="connsiteX34" fmla="*/ 119649 w 135459"/>
                <a:gd name="connsiteY34" fmla="*/ 10941 h 127969"/>
                <a:gd name="connsiteX35" fmla="*/ 135385 w 135459"/>
                <a:gd name="connsiteY35" fmla="*/ 3179 h 127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35459" h="127969">
                  <a:moveTo>
                    <a:pt x="135459" y="3105"/>
                  </a:moveTo>
                  <a:lnTo>
                    <a:pt x="135459" y="0"/>
                  </a:lnTo>
                  <a:lnTo>
                    <a:pt x="83873" y="0"/>
                  </a:lnTo>
                  <a:lnTo>
                    <a:pt x="83873" y="3105"/>
                  </a:lnTo>
                  <a:lnTo>
                    <a:pt x="99460" y="10867"/>
                  </a:lnTo>
                  <a:lnTo>
                    <a:pt x="99460" y="56333"/>
                  </a:lnTo>
                  <a:cubicBezTo>
                    <a:pt x="96120" y="57220"/>
                    <a:pt x="92854" y="58181"/>
                    <a:pt x="89811" y="59216"/>
                  </a:cubicBezTo>
                  <a:cubicBezTo>
                    <a:pt x="71997" y="65205"/>
                    <a:pt x="58860" y="74150"/>
                    <a:pt x="49285" y="83095"/>
                  </a:cubicBezTo>
                  <a:cubicBezTo>
                    <a:pt x="43792" y="88196"/>
                    <a:pt x="39561" y="93297"/>
                    <a:pt x="36221" y="97807"/>
                  </a:cubicBezTo>
                  <a:lnTo>
                    <a:pt x="36221" y="10867"/>
                  </a:lnTo>
                  <a:lnTo>
                    <a:pt x="51586" y="3105"/>
                  </a:lnTo>
                  <a:lnTo>
                    <a:pt x="51586" y="0"/>
                  </a:lnTo>
                  <a:lnTo>
                    <a:pt x="0" y="0"/>
                  </a:lnTo>
                  <a:lnTo>
                    <a:pt x="0" y="3105"/>
                  </a:lnTo>
                  <a:lnTo>
                    <a:pt x="15735" y="10867"/>
                  </a:lnTo>
                  <a:lnTo>
                    <a:pt x="15735" y="117102"/>
                  </a:lnTo>
                  <a:lnTo>
                    <a:pt x="0" y="124865"/>
                  </a:lnTo>
                  <a:lnTo>
                    <a:pt x="0" y="127970"/>
                  </a:lnTo>
                  <a:lnTo>
                    <a:pt x="51586" y="127970"/>
                  </a:lnTo>
                  <a:lnTo>
                    <a:pt x="51586" y="124865"/>
                  </a:lnTo>
                  <a:lnTo>
                    <a:pt x="36221" y="117102"/>
                  </a:lnTo>
                  <a:lnTo>
                    <a:pt x="36221" y="115771"/>
                  </a:lnTo>
                  <a:cubicBezTo>
                    <a:pt x="39487" y="108157"/>
                    <a:pt x="53887" y="80582"/>
                    <a:pt x="93226" y="67644"/>
                  </a:cubicBezTo>
                  <a:cubicBezTo>
                    <a:pt x="95230" y="66979"/>
                    <a:pt x="97308" y="66461"/>
                    <a:pt x="99460" y="65870"/>
                  </a:cubicBezTo>
                  <a:lnTo>
                    <a:pt x="99460" y="117102"/>
                  </a:lnTo>
                  <a:lnTo>
                    <a:pt x="83873" y="124865"/>
                  </a:lnTo>
                  <a:lnTo>
                    <a:pt x="83873" y="127970"/>
                  </a:lnTo>
                  <a:lnTo>
                    <a:pt x="135459" y="127970"/>
                  </a:lnTo>
                  <a:lnTo>
                    <a:pt x="135459" y="124865"/>
                  </a:lnTo>
                  <a:lnTo>
                    <a:pt x="119723" y="117102"/>
                  </a:lnTo>
                  <a:lnTo>
                    <a:pt x="119723" y="62026"/>
                  </a:lnTo>
                  <a:cubicBezTo>
                    <a:pt x="123583" y="61582"/>
                    <a:pt x="127591" y="61212"/>
                    <a:pt x="131822" y="61065"/>
                  </a:cubicBezTo>
                  <a:lnTo>
                    <a:pt x="128037" y="52045"/>
                  </a:lnTo>
                  <a:cubicBezTo>
                    <a:pt x="125142" y="52267"/>
                    <a:pt x="122396" y="52489"/>
                    <a:pt x="119649" y="52785"/>
                  </a:cubicBezTo>
                  <a:lnTo>
                    <a:pt x="119649" y="10941"/>
                  </a:lnTo>
                  <a:lnTo>
                    <a:pt x="135385" y="3179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E88B76D6-2E14-33C7-B78F-1EC37F608115}"/>
                </a:ext>
              </a:extLst>
            </p:cNvPr>
            <p:cNvSpPr/>
            <p:nvPr/>
          </p:nvSpPr>
          <p:spPr>
            <a:xfrm>
              <a:off x="3867807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E7DB099E-E20B-BA7A-6CED-B3DF12669674}"/>
                </a:ext>
              </a:extLst>
            </p:cNvPr>
            <p:cNvSpPr/>
            <p:nvPr/>
          </p:nvSpPr>
          <p:spPr>
            <a:xfrm>
              <a:off x="4195953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834C6F86-0328-8F1F-6AE7-F496C581AB8E}"/>
                </a:ext>
              </a:extLst>
            </p:cNvPr>
            <p:cNvSpPr/>
            <p:nvPr/>
          </p:nvSpPr>
          <p:spPr>
            <a:xfrm>
              <a:off x="3953017" y="1185459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D8B1D4B1-6A29-A6B3-1BC1-912171AF13C8}"/>
                </a:ext>
              </a:extLst>
            </p:cNvPr>
            <p:cNvSpPr/>
            <p:nvPr/>
          </p:nvSpPr>
          <p:spPr>
            <a:xfrm>
              <a:off x="4081276" y="1185459"/>
              <a:ext cx="99312" cy="128043"/>
            </a:xfrm>
            <a:custGeom>
              <a:avLst/>
              <a:gdLst>
                <a:gd name="connsiteX0" fmla="*/ 0 w 99312"/>
                <a:gd name="connsiteY0" fmla="*/ 128043 h 128043"/>
                <a:gd name="connsiteX1" fmla="*/ 0 w 99312"/>
                <a:gd name="connsiteY1" fmla="*/ 124938 h 128043"/>
                <a:gd name="connsiteX2" fmla="*/ 15735 w 99312"/>
                <a:gd name="connsiteY2" fmla="*/ 117176 h 128043"/>
                <a:gd name="connsiteX3" fmla="*/ 15735 w 99312"/>
                <a:gd name="connsiteY3" fmla="*/ 10867 h 128043"/>
                <a:gd name="connsiteX4" fmla="*/ 0 w 99312"/>
                <a:gd name="connsiteY4" fmla="*/ 3105 h 128043"/>
                <a:gd name="connsiteX5" fmla="*/ 0 w 99312"/>
                <a:gd name="connsiteY5" fmla="*/ 0 h 128043"/>
                <a:gd name="connsiteX6" fmla="*/ 53961 w 99312"/>
                <a:gd name="connsiteY6" fmla="*/ 0 h 128043"/>
                <a:gd name="connsiteX7" fmla="*/ 53961 w 99312"/>
                <a:gd name="connsiteY7" fmla="*/ 3105 h 128043"/>
                <a:gd name="connsiteX8" fmla="*/ 36221 w 99312"/>
                <a:gd name="connsiteY8" fmla="*/ 10867 h 128043"/>
                <a:gd name="connsiteX9" fmla="*/ 36221 w 99312"/>
                <a:gd name="connsiteY9" fmla="*/ 117398 h 128043"/>
                <a:gd name="connsiteX10" fmla="*/ 82389 w 99312"/>
                <a:gd name="connsiteY10" fmla="*/ 117398 h 128043"/>
                <a:gd name="connsiteX11" fmla="*/ 96194 w 99312"/>
                <a:gd name="connsiteY11" fmla="*/ 84056 h 128043"/>
                <a:gd name="connsiteX12" fmla="*/ 99312 w 99312"/>
                <a:gd name="connsiteY12" fmla="*/ 84056 h 128043"/>
                <a:gd name="connsiteX13" fmla="*/ 99312 w 99312"/>
                <a:gd name="connsiteY13" fmla="*/ 128043 h 128043"/>
                <a:gd name="connsiteX14" fmla="*/ 0 w 99312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2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4056"/>
                  </a:lnTo>
                  <a:lnTo>
                    <a:pt x="99312" y="84056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C9124F3F-1EA8-AE00-E2C6-034E62316BF6}"/>
                </a:ext>
              </a:extLst>
            </p:cNvPr>
            <p:cNvSpPr/>
            <p:nvPr/>
          </p:nvSpPr>
          <p:spPr>
            <a:xfrm>
              <a:off x="4627715" y="1185459"/>
              <a:ext cx="103245" cy="128043"/>
            </a:xfrm>
            <a:custGeom>
              <a:avLst/>
              <a:gdLst>
                <a:gd name="connsiteX0" fmla="*/ 0 w 103245"/>
                <a:gd name="connsiteY0" fmla="*/ 0 h 128043"/>
                <a:gd name="connsiteX1" fmla="*/ 0 w 103245"/>
                <a:gd name="connsiteY1" fmla="*/ 3105 h 128043"/>
                <a:gd name="connsiteX2" fmla="*/ 15735 w 103245"/>
                <a:gd name="connsiteY2" fmla="*/ 10867 h 128043"/>
                <a:gd name="connsiteX3" fmla="*/ 15735 w 103245"/>
                <a:gd name="connsiteY3" fmla="*/ 117250 h 128043"/>
                <a:gd name="connsiteX4" fmla="*/ 0 w 103245"/>
                <a:gd name="connsiteY4" fmla="*/ 124938 h 128043"/>
                <a:gd name="connsiteX5" fmla="*/ 0 w 103245"/>
                <a:gd name="connsiteY5" fmla="*/ 128043 h 128043"/>
                <a:gd name="connsiteX6" fmla="*/ 103246 w 103245"/>
                <a:gd name="connsiteY6" fmla="*/ 128043 h 128043"/>
                <a:gd name="connsiteX7" fmla="*/ 103246 w 103245"/>
                <a:gd name="connsiteY7" fmla="*/ 91819 h 128043"/>
                <a:gd name="connsiteX8" fmla="*/ 100129 w 103245"/>
                <a:gd name="connsiteY8" fmla="*/ 91819 h 128043"/>
                <a:gd name="connsiteX9" fmla="*/ 87288 w 103245"/>
                <a:gd name="connsiteY9" fmla="*/ 117398 h 128043"/>
                <a:gd name="connsiteX10" fmla="*/ 36221 w 103245"/>
                <a:gd name="connsiteY10" fmla="*/ 117398 h 128043"/>
                <a:gd name="connsiteX11" fmla="*/ 36221 w 103245"/>
                <a:gd name="connsiteY11" fmla="*/ 67348 h 128043"/>
                <a:gd name="connsiteX12" fmla="*/ 68583 w 103245"/>
                <a:gd name="connsiteY12" fmla="*/ 67348 h 128043"/>
                <a:gd name="connsiteX13" fmla="*/ 78529 w 103245"/>
                <a:gd name="connsiteY13" fmla="*/ 83243 h 128043"/>
                <a:gd name="connsiteX14" fmla="*/ 81647 w 103245"/>
                <a:gd name="connsiteY14" fmla="*/ 83243 h 128043"/>
                <a:gd name="connsiteX15" fmla="*/ 81647 w 103245"/>
                <a:gd name="connsiteY15" fmla="*/ 40365 h 128043"/>
                <a:gd name="connsiteX16" fmla="*/ 78529 w 103245"/>
                <a:gd name="connsiteY16" fmla="*/ 40365 h 128043"/>
                <a:gd name="connsiteX17" fmla="*/ 68583 w 103245"/>
                <a:gd name="connsiteY17" fmla="*/ 56703 h 128043"/>
                <a:gd name="connsiteX18" fmla="*/ 36221 w 103245"/>
                <a:gd name="connsiteY18" fmla="*/ 56703 h 128043"/>
                <a:gd name="connsiteX19" fmla="*/ 36221 w 103245"/>
                <a:gd name="connsiteY19" fmla="*/ 10720 h 128043"/>
                <a:gd name="connsiteX20" fmla="*/ 82018 w 103245"/>
                <a:gd name="connsiteY20" fmla="*/ 10720 h 128043"/>
                <a:gd name="connsiteX21" fmla="*/ 94636 w 103245"/>
                <a:gd name="connsiteY21" fmla="*/ 33415 h 128043"/>
                <a:gd name="connsiteX22" fmla="*/ 97753 w 103245"/>
                <a:gd name="connsiteY22" fmla="*/ 33415 h 128043"/>
                <a:gd name="connsiteX23" fmla="*/ 97753 w 103245"/>
                <a:gd name="connsiteY23" fmla="*/ 0 h 128043"/>
                <a:gd name="connsiteX24" fmla="*/ 0 w 103245"/>
                <a:gd name="connsiteY24" fmla="*/ 0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0"/>
                  </a:moveTo>
                  <a:lnTo>
                    <a:pt x="0" y="3105"/>
                  </a:lnTo>
                  <a:lnTo>
                    <a:pt x="15735" y="10867"/>
                  </a:lnTo>
                  <a:lnTo>
                    <a:pt x="15735" y="117250"/>
                  </a:lnTo>
                  <a:lnTo>
                    <a:pt x="0" y="124938"/>
                  </a:lnTo>
                  <a:lnTo>
                    <a:pt x="0" y="128043"/>
                  </a:lnTo>
                  <a:lnTo>
                    <a:pt x="103246" y="128043"/>
                  </a:lnTo>
                  <a:lnTo>
                    <a:pt x="103246" y="91819"/>
                  </a:lnTo>
                  <a:lnTo>
                    <a:pt x="100129" y="91819"/>
                  </a:lnTo>
                  <a:lnTo>
                    <a:pt x="87288" y="117398"/>
                  </a:lnTo>
                  <a:lnTo>
                    <a:pt x="36221" y="117398"/>
                  </a:lnTo>
                  <a:lnTo>
                    <a:pt x="36221" y="67348"/>
                  </a:lnTo>
                  <a:lnTo>
                    <a:pt x="68583" y="67348"/>
                  </a:lnTo>
                  <a:lnTo>
                    <a:pt x="78529" y="83243"/>
                  </a:lnTo>
                  <a:lnTo>
                    <a:pt x="81647" y="83243"/>
                  </a:lnTo>
                  <a:lnTo>
                    <a:pt x="81647" y="40365"/>
                  </a:lnTo>
                  <a:lnTo>
                    <a:pt x="78529" y="40365"/>
                  </a:lnTo>
                  <a:lnTo>
                    <a:pt x="68583" y="56703"/>
                  </a:lnTo>
                  <a:lnTo>
                    <a:pt x="36221" y="56703"/>
                  </a:lnTo>
                  <a:lnTo>
                    <a:pt x="36221" y="10720"/>
                  </a:lnTo>
                  <a:lnTo>
                    <a:pt x="82018" y="10720"/>
                  </a:lnTo>
                  <a:lnTo>
                    <a:pt x="94636" y="33415"/>
                  </a:lnTo>
                  <a:lnTo>
                    <a:pt x="97753" y="33415"/>
                  </a:lnTo>
                  <a:lnTo>
                    <a:pt x="9775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803CCB9E-427E-C996-1860-FEB013F5CC05}"/>
                </a:ext>
              </a:extLst>
            </p:cNvPr>
            <p:cNvSpPr/>
            <p:nvPr/>
          </p:nvSpPr>
          <p:spPr>
            <a:xfrm>
              <a:off x="4265946" y="1184498"/>
              <a:ext cx="188381" cy="130039"/>
            </a:xfrm>
            <a:custGeom>
              <a:avLst/>
              <a:gdLst>
                <a:gd name="connsiteX0" fmla="*/ 137315 w 188381"/>
                <a:gd name="connsiteY0" fmla="*/ 0 h 130039"/>
                <a:gd name="connsiteX1" fmla="*/ 173536 w 188381"/>
                <a:gd name="connsiteY1" fmla="*/ 118729 h 130039"/>
                <a:gd name="connsiteX2" fmla="*/ 188381 w 188381"/>
                <a:gd name="connsiteY2" fmla="*/ 125900 h 130039"/>
                <a:gd name="connsiteX3" fmla="*/ 188381 w 188381"/>
                <a:gd name="connsiteY3" fmla="*/ 129005 h 130039"/>
                <a:gd name="connsiteX4" fmla="*/ 135979 w 188381"/>
                <a:gd name="connsiteY4" fmla="*/ 129005 h 130039"/>
                <a:gd name="connsiteX5" fmla="*/ 135979 w 188381"/>
                <a:gd name="connsiteY5" fmla="*/ 125900 h 130039"/>
                <a:gd name="connsiteX6" fmla="*/ 152531 w 188381"/>
                <a:gd name="connsiteY6" fmla="*/ 118729 h 130039"/>
                <a:gd name="connsiteX7" fmla="*/ 128779 w 188381"/>
                <a:gd name="connsiteY7" fmla="*/ 36890 h 130039"/>
                <a:gd name="connsiteX8" fmla="*/ 127591 w 188381"/>
                <a:gd name="connsiteY8" fmla="*/ 36890 h 130039"/>
                <a:gd name="connsiteX9" fmla="*/ 93894 w 188381"/>
                <a:gd name="connsiteY9" fmla="*/ 130040 h 130039"/>
                <a:gd name="connsiteX10" fmla="*/ 85729 w 188381"/>
                <a:gd name="connsiteY10" fmla="*/ 130040 h 130039"/>
                <a:gd name="connsiteX11" fmla="*/ 51437 w 188381"/>
                <a:gd name="connsiteY11" fmla="*/ 36890 h 130039"/>
                <a:gd name="connsiteX12" fmla="*/ 50250 w 188381"/>
                <a:gd name="connsiteY12" fmla="*/ 36890 h 130039"/>
                <a:gd name="connsiteX13" fmla="*/ 26721 w 188381"/>
                <a:gd name="connsiteY13" fmla="*/ 118581 h 130039"/>
                <a:gd name="connsiteX14" fmla="*/ 43273 w 188381"/>
                <a:gd name="connsiteY14" fmla="*/ 125900 h 130039"/>
                <a:gd name="connsiteX15" fmla="*/ 43273 w 188381"/>
                <a:gd name="connsiteY15" fmla="*/ 129005 h 130039"/>
                <a:gd name="connsiteX16" fmla="*/ 0 w 188381"/>
                <a:gd name="connsiteY16" fmla="*/ 129005 h 130039"/>
                <a:gd name="connsiteX17" fmla="*/ 0 w 188381"/>
                <a:gd name="connsiteY17" fmla="*/ 125900 h 130039"/>
                <a:gd name="connsiteX18" fmla="*/ 13064 w 188381"/>
                <a:gd name="connsiteY18" fmla="*/ 118950 h 130039"/>
                <a:gd name="connsiteX19" fmla="*/ 49656 w 188381"/>
                <a:gd name="connsiteY19" fmla="*/ 0 h 130039"/>
                <a:gd name="connsiteX20" fmla="*/ 57672 w 188381"/>
                <a:gd name="connsiteY20" fmla="*/ 0 h 130039"/>
                <a:gd name="connsiteX21" fmla="*/ 92706 w 188381"/>
                <a:gd name="connsiteY21" fmla="*/ 92928 h 130039"/>
                <a:gd name="connsiteX22" fmla="*/ 94116 w 188381"/>
                <a:gd name="connsiteY22" fmla="*/ 92928 h 130039"/>
                <a:gd name="connsiteX23" fmla="*/ 129521 w 188381"/>
                <a:gd name="connsiteY23" fmla="*/ 0 h 130039"/>
                <a:gd name="connsiteX24" fmla="*/ 137315 w 188381"/>
                <a:gd name="connsiteY24" fmla="*/ 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137315" y="0"/>
                  </a:moveTo>
                  <a:lnTo>
                    <a:pt x="173536" y="118729"/>
                  </a:lnTo>
                  <a:lnTo>
                    <a:pt x="188381" y="125900"/>
                  </a:lnTo>
                  <a:lnTo>
                    <a:pt x="188381" y="129005"/>
                  </a:lnTo>
                  <a:lnTo>
                    <a:pt x="135979" y="129005"/>
                  </a:lnTo>
                  <a:lnTo>
                    <a:pt x="135979" y="125900"/>
                  </a:lnTo>
                  <a:lnTo>
                    <a:pt x="152531" y="118729"/>
                  </a:lnTo>
                  <a:lnTo>
                    <a:pt x="128779" y="36890"/>
                  </a:lnTo>
                  <a:lnTo>
                    <a:pt x="127591" y="36890"/>
                  </a:lnTo>
                  <a:lnTo>
                    <a:pt x="93894" y="130040"/>
                  </a:lnTo>
                  <a:lnTo>
                    <a:pt x="85729" y="130040"/>
                  </a:lnTo>
                  <a:lnTo>
                    <a:pt x="51437" y="36890"/>
                  </a:lnTo>
                  <a:lnTo>
                    <a:pt x="50250" y="36890"/>
                  </a:lnTo>
                  <a:lnTo>
                    <a:pt x="26721" y="118581"/>
                  </a:lnTo>
                  <a:lnTo>
                    <a:pt x="43273" y="125900"/>
                  </a:lnTo>
                  <a:lnTo>
                    <a:pt x="43273" y="129005"/>
                  </a:lnTo>
                  <a:lnTo>
                    <a:pt x="0" y="129005"/>
                  </a:lnTo>
                  <a:lnTo>
                    <a:pt x="0" y="125900"/>
                  </a:lnTo>
                  <a:lnTo>
                    <a:pt x="13064" y="118950"/>
                  </a:lnTo>
                  <a:lnTo>
                    <a:pt x="49656" y="0"/>
                  </a:lnTo>
                  <a:lnTo>
                    <a:pt x="57672" y="0"/>
                  </a:lnTo>
                  <a:lnTo>
                    <a:pt x="92706" y="92928"/>
                  </a:lnTo>
                  <a:lnTo>
                    <a:pt x="94116" y="92928"/>
                  </a:lnTo>
                  <a:lnTo>
                    <a:pt x="129521" y="0"/>
                  </a:lnTo>
                  <a:lnTo>
                    <a:pt x="137315" y="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8CC173BE-0C13-1B65-D711-E295695B11F9}"/>
                </a:ext>
              </a:extLst>
            </p:cNvPr>
            <p:cNvSpPr/>
            <p:nvPr/>
          </p:nvSpPr>
          <p:spPr>
            <a:xfrm>
              <a:off x="3710675" y="11845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5BF88002-07FB-DA3A-749F-C57CC3C46B8F}"/>
                </a:ext>
              </a:extLst>
            </p:cNvPr>
            <p:cNvSpPr/>
            <p:nvPr/>
          </p:nvSpPr>
          <p:spPr>
            <a:xfrm>
              <a:off x="3520883" y="1157070"/>
              <a:ext cx="175540" cy="186224"/>
            </a:xfrm>
            <a:custGeom>
              <a:avLst/>
              <a:gdLst>
                <a:gd name="connsiteX0" fmla="*/ 91519 w 175540"/>
                <a:gd name="connsiteY0" fmla="*/ 186225 h 186224"/>
                <a:gd name="connsiteX1" fmla="*/ 44386 w 175540"/>
                <a:gd name="connsiteY1" fmla="*/ 174692 h 186224"/>
                <a:gd name="connsiteX2" fmla="*/ 11802 w 175540"/>
                <a:gd name="connsiteY2" fmla="*/ 143347 h 186224"/>
                <a:gd name="connsiteX3" fmla="*/ 0 w 175540"/>
                <a:gd name="connsiteY3" fmla="*/ 98029 h 186224"/>
                <a:gd name="connsiteX4" fmla="*/ 7571 w 175540"/>
                <a:gd name="connsiteY4" fmla="*/ 59142 h 186224"/>
                <a:gd name="connsiteX5" fmla="*/ 28354 w 175540"/>
                <a:gd name="connsiteY5" fmla="*/ 28093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5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7 w 175540"/>
                <a:gd name="connsiteY17" fmla="*/ 48053 h 186224"/>
                <a:gd name="connsiteX18" fmla="*/ 20486 w 175540"/>
                <a:gd name="connsiteY18" fmla="*/ 85387 h 186224"/>
                <a:gd name="connsiteX19" fmla="*/ 30952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9" y="186225"/>
                  </a:moveTo>
                  <a:cubicBezTo>
                    <a:pt x="73927" y="186225"/>
                    <a:pt x="58192" y="182381"/>
                    <a:pt x="44386" y="174692"/>
                  </a:cubicBezTo>
                  <a:cubicBezTo>
                    <a:pt x="30580" y="167004"/>
                    <a:pt x="19669" y="156580"/>
                    <a:pt x="11802" y="143347"/>
                  </a:cubicBezTo>
                  <a:cubicBezTo>
                    <a:pt x="3934" y="130113"/>
                    <a:pt x="0" y="115032"/>
                    <a:pt x="0" y="98029"/>
                  </a:cubicBezTo>
                  <a:cubicBezTo>
                    <a:pt x="0" y="83982"/>
                    <a:pt x="2524" y="71045"/>
                    <a:pt x="7571" y="59142"/>
                  </a:cubicBezTo>
                  <a:cubicBezTo>
                    <a:pt x="12618" y="47314"/>
                    <a:pt x="19521" y="36964"/>
                    <a:pt x="28354" y="28093"/>
                  </a:cubicBezTo>
                  <a:cubicBezTo>
                    <a:pt x="37186" y="19221"/>
                    <a:pt x="47429" y="12346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5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70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7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2" y="132183"/>
                  </a:cubicBezTo>
                  <a:cubicBezTo>
                    <a:pt x="37929" y="145121"/>
                    <a:pt x="47207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5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AAEAA800-95B5-A2B5-E5BB-40CE3D246071}"/>
                </a:ext>
              </a:extLst>
            </p:cNvPr>
            <p:cNvSpPr/>
            <p:nvPr/>
          </p:nvSpPr>
          <p:spPr>
            <a:xfrm>
              <a:off x="2351852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21 w 99386"/>
                <a:gd name="connsiteY8" fmla="*/ 10867 h 128043"/>
                <a:gd name="connsiteX9" fmla="*/ 36221 w 99386"/>
                <a:gd name="connsiteY9" fmla="*/ 117398 h 128043"/>
                <a:gd name="connsiteX10" fmla="*/ 82389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A76D24A3-17B7-F498-F86B-394D25753AB3}"/>
                </a:ext>
              </a:extLst>
            </p:cNvPr>
            <p:cNvSpPr/>
            <p:nvPr/>
          </p:nvSpPr>
          <p:spPr>
            <a:xfrm>
              <a:off x="2480037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874BDC86-9FAC-BA0B-D8B4-D0E094DAE80D}"/>
                </a:ext>
              </a:extLst>
            </p:cNvPr>
            <p:cNvSpPr/>
            <p:nvPr/>
          </p:nvSpPr>
          <p:spPr>
            <a:xfrm>
              <a:off x="2612453" y="1183019"/>
              <a:ext cx="83799" cy="132109"/>
            </a:xfrm>
            <a:custGeom>
              <a:avLst/>
              <a:gdLst>
                <a:gd name="connsiteX0" fmla="*/ 40675 w 83799"/>
                <a:gd name="connsiteY0" fmla="*/ 131814 h 132109"/>
                <a:gd name="connsiteX1" fmla="*/ 19744 w 83799"/>
                <a:gd name="connsiteY1" fmla="*/ 129522 h 132109"/>
                <a:gd name="connsiteX2" fmla="*/ 1930 w 83799"/>
                <a:gd name="connsiteY2" fmla="*/ 122721 h 132109"/>
                <a:gd name="connsiteX3" fmla="*/ 0 w 83799"/>
                <a:gd name="connsiteY3" fmla="*/ 90710 h 132109"/>
                <a:gd name="connsiteX4" fmla="*/ 3117 w 83799"/>
                <a:gd name="connsiteY4" fmla="*/ 90710 h 132109"/>
                <a:gd name="connsiteX5" fmla="*/ 13435 w 83799"/>
                <a:gd name="connsiteY5" fmla="*/ 111853 h 132109"/>
                <a:gd name="connsiteX6" fmla="*/ 26869 w 83799"/>
                <a:gd name="connsiteY6" fmla="*/ 119985 h 132109"/>
                <a:gd name="connsiteX7" fmla="*/ 40155 w 83799"/>
                <a:gd name="connsiteY7" fmla="*/ 122499 h 132109"/>
                <a:gd name="connsiteX8" fmla="*/ 57969 w 83799"/>
                <a:gd name="connsiteY8" fmla="*/ 116659 h 132109"/>
                <a:gd name="connsiteX9" fmla="*/ 64501 w 83799"/>
                <a:gd name="connsiteY9" fmla="*/ 100764 h 132109"/>
                <a:gd name="connsiteX10" fmla="*/ 60864 w 83799"/>
                <a:gd name="connsiteY10" fmla="*/ 88048 h 132109"/>
                <a:gd name="connsiteX11" fmla="*/ 50176 w 83799"/>
                <a:gd name="connsiteY11" fmla="*/ 79547 h 132109"/>
                <a:gd name="connsiteX12" fmla="*/ 32733 w 83799"/>
                <a:gd name="connsiteY12" fmla="*/ 70749 h 132109"/>
                <a:gd name="connsiteX13" fmla="*/ 11505 w 83799"/>
                <a:gd name="connsiteY13" fmla="*/ 56851 h 132109"/>
                <a:gd name="connsiteX14" fmla="*/ 4082 w 83799"/>
                <a:gd name="connsiteY14" fmla="*/ 36373 h 132109"/>
                <a:gd name="connsiteX15" fmla="*/ 7497 w 83799"/>
                <a:gd name="connsiteY15" fmla="*/ 22918 h 132109"/>
                <a:gd name="connsiteX16" fmla="*/ 16775 w 83799"/>
                <a:gd name="connsiteY16" fmla="*/ 11311 h 132109"/>
                <a:gd name="connsiteX17" fmla="*/ 29838 w 83799"/>
                <a:gd name="connsiteY17" fmla="*/ 3105 h 132109"/>
                <a:gd name="connsiteX18" fmla="*/ 44831 w 83799"/>
                <a:gd name="connsiteY18" fmla="*/ 0 h 132109"/>
                <a:gd name="connsiteX19" fmla="*/ 61977 w 83799"/>
                <a:gd name="connsiteY19" fmla="*/ 2144 h 132109"/>
                <a:gd name="connsiteX20" fmla="*/ 77787 w 83799"/>
                <a:gd name="connsiteY20" fmla="*/ 8354 h 132109"/>
                <a:gd name="connsiteX21" fmla="*/ 79717 w 83799"/>
                <a:gd name="connsiteY21" fmla="*/ 39404 h 132109"/>
                <a:gd name="connsiteX22" fmla="*/ 76599 w 83799"/>
                <a:gd name="connsiteY22" fmla="*/ 39404 h 132109"/>
                <a:gd name="connsiteX23" fmla="*/ 66431 w 83799"/>
                <a:gd name="connsiteY23" fmla="*/ 18630 h 132109"/>
                <a:gd name="connsiteX24" fmla="*/ 55149 w 83799"/>
                <a:gd name="connsiteY24" fmla="*/ 11681 h 132109"/>
                <a:gd name="connsiteX25" fmla="*/ 43644 w 83799"/>
                <a:gd name="connsiteY25" fmla="*/ 9537 h 132109"/>
                <a:gd name="connsiteX26" fmla="*/ 29690 w 83799"/>
                <a:gd name="connsiteY26" fmla="*/ 15155 h 132109"/>
                <a:gd name="connsiteX27" fmla="*/ 24123 w 83799"/>
                <a:gd name="connsiteY27" fmla="*/ 29349 h 132109"/>
                <a:gd name="connsiteX28" fmla="*/ 30061 w 83799"/>
                <a:gd name="connsiteY28" fmla="*/ 44283 h 132109"/>
                <a:gd name="connsiteX29" fmla="*/ 49285 w 83799"/>
                <a:gd name="connsiteY29" fmla="*/ 55964 h 132109"/>
                <a:gd name="connsiteX30" fmla="*/ 68657 w 83799"/>
                <a:gd name="connsiteY30" fmla="*/ 66757 h 132109"/>
                <a:gd name="connsiteX31" fmla="*/ 80088 w 83799"/>
                <a:gd name="connsiteY31" fmla="*/ 78290 h 132109"/>
                <a:gd name="connsiteX32" fmla="*/ 83799 w 83799"/>
                <a:gd name="connsiteY32" fmla="*/ 94628 h 132109"/>
                <a:gd name="connsiteX33" fmla="*/ 79939 w 83799"/>
                <a:gd name="connsiteY33" fmla="*/ 110744 h 132109"/>
                <a:gd name="connsiteX34" fmla="*/ 69622 w 83799"/>
                <a:gd name="connsiteY34" fmla="*/ 122499 h 132109"/>
                <a:gd name="connsiteX35" fmla="*/ 55668 w 83799"/>
                <a:gd name="connsiteY35" fmla="*/ 129670 h 132109"/>
                <a:gd name="connsiteX36" fmla="*/ 40749 w 83799"/>
                <a:gd name="connsiteY36" fmla="*/ 132110 h 132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799" h="132109">
                  <a:moveTo>
                    <a:pt x="40675" y="131814"/>
                  </a:moveTo>
                  <a:cubicBezTo>
                    <a:pt x="32510" y="131814"/>
                    <a:pt x="25533" y="131075"/>
                    <a:pt x="19744" y="129522"/>
                  </a:cubicBezTo>
                  <a:cubicBezTo>
                    <a:pt x="13954" y="127970"/>
                    <a:pt x="8016" y="125678"/>
                    <a:pt x="1930" y="122721"/>
                  </a:cubicBezTo>
                  <a:lnTo>
                    <a:pt x="0" y="90710"/>
                  </a:lnTo>
                  <a:lnTo>
                    <a:pt x="3117" y="90710"/>
                  </a:lnTo>
                  <a:lnTo>
                    <a:pt x="13435" y="111853"/>
                  </a:lnTo>
                  <a:cubicBezTo>
                    <a:pt x="17962" y="115624"/>
                    <a:pt x="22490" y="118359"/>
                    <a:pt x="26869" y="119985"/>
                  </a:cubicBezTo>
                  <a:cubicBezTo>
                    <a:pt x="31323" y="121686"/>
                    <a:pt x="35702" y="122499"/>
                    <a:pt x="40155" y="122499"/>
                  </a:cubicBezTo>
                  <a:cubicBezTo>
                    <a:pt x="47652" y="122499"/>
                    <a:pt x="53664" y="120577"/>
                    <a:pt x="57969" y="116659"/>
                  </a:cubicBezTo>
                  <a:cubicBezTo>
                    <a:pt x="62274" y="112740"/>
                    <a:pt x="64501" y="107491"/>
                    <a:pt x="64501" y="100764"/>
                  </a:cubicBezTo>
                  <a:cubicBezTo>
                    <a:pt x="64501" y="95441"/>
                    <a:pt x="63313" y="91227"/>
                    <a:pt x="60864" y="88048"/>
                  </a:cubicBezTo>
                  <a:cubicBezTo>
                    <a:pt x="58489" y="84869"/>
                    <a:pt x="54926" y="82060"/>
                    <a:pt x="50176" y="79547"/>
                  </a:cubicBezTo>
                  <a:cubicBezTo>
                    <a:pt x="45425" y="77033"/>
                    <a:pt x="39636" y="74076"/>
                    <a:pt x="32733" y="70749"/>
                  </a:cubicBezTo>
                  <a:cubicBezTo>
                    <a:pt x="23529" y="66314"/>
                    <a:pt x="16404" y="61730"/>
                    <a:pt x="11505" y="56851"/>
                  </a:cubicBezTo>
                  <a:cubicBezTo>
                    <a:pt x="6606" y="51971"/>
                    <a:pt x="4082" y="45170"/>
                    <a:pt x="4082" y="36373"/>
                  </a:cubicBezTo>
                  <a:cubicBezTo>
                    <a:pt x="4082" y="31715"/>
                    <a:pt x="5196" y="27206"/>
                    <a:pt x="7497" y="22918"/>
                  </a:cubicBezTo>
                  <a:cubicBezTo>
                    <a:pt x="9798" y="18556"/>
                    <a:pt x="12841" y="14712"/>
                    <a:pt x="16775" y="11311"/>
                  </a:cubicBezTo>
                  <a:cubicBezTo>
                    <a:pt x="20709" y="7910"/>
                    <a:pt x="25014" y="5175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9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431" y="18630"/>
                  </a:lnTo>
                  <a:cubicBezTo>
                    <a:pt x="62274" y="15377"/>
                    <a:pt x="58489" y="13085"/>
                    <a:pt x="55149" y="11681"/>
                  </a:cubicBezTo>
                  <a:cubicBezTo>
                    <a:pt x="51809" y="10276"/>
                    <a:pt x="47949" y="9537"/>
                    <a:pt x="43644" y="9537"/>
                  </a:cubicBezTo>
                  <a:cubicBezTo>
                    <a:pt x="38077" y="9537"/>
                    <a:pt x="33401" y="11385"/>
                    <a:pt x="29690" y="15155"/>
                  </a:cubicBezTo>
                  <a:cubicBezTo>
                    <a:pt x="25978" y="18926"/>
                    <a:pt x="24123" y="23657"/>
                    <a:pt x="24123" y="29349"/>
                  </a:cubicBezTo>
                  <a:cubicBezTo>
                    <a:pt x="24123" y="35707"/>
                    <a:pt x="26127" y="40660"/>
                    <a:pt x="30061" y="44283"/>
                  </a:cubicBezTo>
                  <a:cubicBezTo>
                    <a:pt x="33995" y="47905"/>
                    <a:pt x="40452" y="51750"/>
                    <a:pt x="49285" y="55964"/>
                  </a:cubicBezTo>
                  <a:cubicBezTo>
                    <a:pt x="57078" y="59734"/>
                    <a:pt x="63536" y="63282"/>
                    <a:pt x="68657" y="66757"/>
                  </a:cubicBezTo>
                  <a:cubicBezTo>
                    <a:pt x="73779" y="70158"/>
                    <a:pt x="77564" y="74002"/>
                    <a:pt x="80088" y="78290"/>
                  </a:cubicBezTo>
                  <a:cubicBezTo>
                    <a:pt x="82537" y="82578"/>
                    <a:pt x="83799" y="87974"/>
                    <a:pt x="83799" y="94628"/>
                  </a:cubicBezTo>
                  <a:cubicBezTo>
                    <a:pt x="83799" y="100690"/>
                    <a:pt x="82537" y="106087"/>
                    <a:pt x="79939" y="110744"/>
                  </a:cubicBezTo>
                  <a:cubicBezTo>
                    <a:pt x="77342" y="115402"/>
                    <a:pt x="73927" y="119320"/>
                    <a:pt x="69622" y="122499"/>
                  </a:cubicBezTo>
                  <a:cubicBezTo>
                    <a:pt x="65317" y="125678"/>
                    <a:pt x="60715" y="128043"/>
                    <a:pt x="55668" y="129670"/>
                  </a:cubicBezTo>
                  <a:cubicBezTo>
                    <a:pt x="50695" y="131296"/>
                    <a:pt x="45722" y="132110"/>
                    <a:pt x="40749" y="132110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D4D0E99C-B859-509B-80AB-0F51003C1A6A}"/>
                </a:ext>
              </a:extLst>
            </p:cNvPr>
            <p:cNvSpPr/>
            <p:nvPr/>
          </p:nvSpPr>
          <p:spPr>
            <a:xfrm>
              <a:off x="2727649" y="1182871"/>
              <a:ext cx="111558" cy="131961"/>
            </a:xfrm>
            <a:custGeom>
              <a:avLst/>
              <a:gdLst>
                <a:gd name="connsiteX0" fmla="*/ 65243 w 111558"/>
                <a:gd name="connsiteY0" fmla="*/ 131962 h 131961"/>
                <a:gd name="connsiteX1" fmla="*/ 30580 w 111558"/>
                <a:gd name="connsiteY1" fmla="*/ 123830 h 131961"/>
                <a:gd name="connsiteX2" fmla="*/ 8016 w 111558"/>
                <a:gd name="connsiteY2" fmla="*/ 101503 h 131961"/>
                <a:gd name="connsiteX3" fmla="*/ 0 w 111558"/>
                <a:gd name="connsiteY3" fmla="*/ 69271 h 131961"/>
                <a:gd name="connsiteX4" fmla="*/ 5493 w 111558"/>
                <a:gd name="connsiteY4" fmla="*/ 42878 h 131961"/>
                <a:gd name="connsiteX5" fmla="*/ 20412 w 111558"/>
                <a:gd name="connsiteY5" fmla="*/ 20774 h 131961"/>
                <a:gd name="connsiteX6" fmla="*/ 42159 w 111558"/>
                <a:gd name="connsiteY6" fmla="*/ 5545 h 131961"/>
                <a:gd name="connsiteX7" fmla="*/ 68286 w 111558"/>
                <a:gd name="connsiteY7" fmla="*/ 0 h 131961"/>
                <a:gd name="connsiteX8" fmla="*/ 85061 w 111558"/>
                <a:gd name="connsiteY8" fmla="*/ 1257 h 131961"/>
                <a:gd name="connsiteX9" fmla="*/ 97234 w 111558"/>
                <a:gd name="connsiteY9" fmla="*/ 4584 h 131961"/>
                <a:gd name="connsiteX10" fmla="*/ 108070 w 111558"/>
                <a:gd name="connsiteY10" fmla="*/ 9315 h 131961"/>
                <a:gd name="connsiteX11" fmla="*/ 109258 w 111558"/>
                <a:gd name="connsiteY11" fmla="*/ 43839 h 131961"/>
                <a:gd name="connsiteX12" fmla="*/ 105769 w 111558"/>
                <a:gd name="connsiteY12" fmla="*/ 43839 h 131961"/>
                <a:gd name="connsiteX13" fmla="*/ 92335 w 111558"/>
                <a:gd name="connsiteY13" fmla="*/ 18630 h 131961"/>
                <a:gd name="connsiteX14" fmla="*/ 80385 w 111558"/>
                <a:gd name="connsiteY14" fmla="*/ 11829 h 131961"/>
                <a:gd name="connsiteX15" fmla="*/ 68435 w 111558"/>
                <a:gd name="connsiteY15" fmla="*/ 9685 h 131961"/>
                <a:gd name="connsiteX16" fmla="*/ 44238 w 111558"/>
                <a:gd name="connsiteY16" fmla="*/ 16634 h 131961"/>
                <a:gd name="connsiteX17" fmla="*/ 27389 w 111558"/>
                <a:gd name="connsiteY17" fmla="*/ 35929 h 131961"/>
                <a:gd name="connsiteX18" fmla="*/ 21228 w 111558"/>
                <a:gd name="connsiteY18" fmla="*/ 64391 h 131961"/>
                <a:gd name="connsiteX19" fmla="*/ 27166 w 111558"/>
                <a:gd name="connsiteY19" fmla="*/ 95367 h 131961"/>
                <a:gd name="connsiteX20" fmla="*/ 43273 w 111558"/>
                <a:gd name="connsiteY20" fmla="*/ 115032 h 131961"/>
                <a:gd name="connsiteX21" fmla="*/ 65688 w 111558"/>
                <a:gd name="connsiteY21" fmla="*/ 121834 h 131961"/>
                <a:gd name="connsiteX22" fmla="*/ 82760 w 111558"/>
                <a:gd name="connsiteY22" fmla="*/ 119098 h 131961"/>
                <a:gd name="connsiteX23" fmla="*/ 95155 w 111558"/>
                <a:gd name="connsiteY23" fmla="*/ 112666 h 131961"/>
                <a:gd name="connsiteX24" fmla="*/ 108219 w 111558"/>
                <a:gd name="connsiteY24" fmla="*/ 90932 h 131961"/>
                <a:gd name="connsiteX25" fmla="*/ 111559 w 111558"/>
                <a:gd name="connsiteY25" fmla="*/ 90932 h 131961"/>
                <a:gd name="connsiteX26" fmla="*/ 109258 w 111558"/>
                <a:gd name="connsiteY26" fmla="*/ 122203 h 131961"/>
                <a:gd name="connsiteX27" fmla="*/ 90925 w 111558"/>
                <a:gd name="connsiteY27" fmla="*/ 129152 h 131961"/>
                <a:gd name="connsiteX28" fmla="*/ 65614 w 111558"/>
                <a:gd name="connsiteY28" fmla="*/ 131888 h 131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11558" h="131961">
                  <a:moveTo>
                    <a:pt x="65243" y="131962"/>
                  </a:moveTo>
                  <a:cubicBezTo>
                    <a:pt x="51883" y="131962"/>
                    <a:pt x="40304" y="129226"/>
                    <a:pt x="30580" y="123830"/>
                  </a:cubicBezTo>
                  <a:cubicBezTo>
                    <a:pt x="20857" y="118359"/>
                    <a:pt x="13286" y="110966"/>
                    <a:pt x="8016" y="101503"/>
                  </a:cubicBezTo>
                  <a:cubicBezTo>
                    <a:pt x="2672" y="92040"/>
                    <a:pt x="0" y="81321"/>
                    <a:pt x="0" y="69271"/>
                  </a:cubicBezTo>
                  <a:cubicBezTo>
                    <a:pt x="0" y="59956"/>
                    <a:pt x="1781" y="51158"/>
                    <a:pt x="5493" y="42878"/>
                  </a:cubicBezTo>
                  <a:cubicBezTo>
                    <a:pt x="9130" y="34598"/>
                    <a:pt x="14103" y="27206"/>
                    <a:pt x="20412" y="20774"/>
                  </a:cubicBezTo>
                  <a:cubicBezTo>
                    <a:pt x="26721" y="14268"/>
                    <a:pt x="33921" y="9241"/>
                    <a:pt x="42159" y="5545"/>
                  </a:cubicBezTo>
                  <a:cubicBezTo>
                    <a:pt x="50324" y="1848"/>
                    <a:pt x="59008" y="0"/>
                    <a:pt x="68286" y="0"/>
                  </a:cubicBezTo>
                  <a:cubicBezTo>
                    <a:pt x="74892" y="0"/>
                    <a:pt x="80459" y="444"/>
                    <a:pt x="85061" y="1257"/>
                  </a:cubicBezTo>
                  <a:cubicBezTo>
                    <a:pt x="89589" y="2070"/>
                    <a:pt x="93671" y="3179"/>
                    <a:pt x="97234" y="4584"/>
                  </a:cubicBezTo>
                  <a:cubicBezTo>
                    <a:pt x="100796" y="5914"/>
                    <a:pt x="104434" y="7541"/>
                    <a:pt x="108070" y="9315"/>
                  </a:cubicBezTo>
                  <a:lnTo>
                    <a:pt x="109258" y="43839"/>
                  </a:lnTo>
                  <a:lnTo>
                    <a:pt x="105769" y="43839"/>
                  </a:lnTo>
                  <a:lnTo>
                    <a:pt x="92335" y="18630"/>
                  </a:lnTo>
                  <a:cubicBezTo>
                    <a:pt x="87881" y="15525"/>
                    <a:pt x="83948" y="13233"/>
                    <a:pt x="80385" y="11829"/>
                  </a:cubicBezTo>
                  <a:cubicBezTo>
                    <a:pt x="76822" y="10424"/>
                    <a:pt x="72814" y="9685"/>
                    <a:pt x="68435" y="9685"/>
                  </a:cubicBezTo>
                  <a:cubicBezTo>
                    <a:pt x="59454" y="9685"/>
                    <a:pt x="51437" y="12050"/>
                    <a:pt x="44238" y="16634"/>
                  </a:cubicBezTo>
                  <a:cubicBezTo>
                    <a:pt x="37038" y="21217"/>
                    <a:pt x="31471" y="27723"/>
                    <a:pt x="27389" y="35929"/>
                  </a:cubicBezTo>
                  <a:cubicBezTo>
                    <a:pt x="23306" y="44135"/>
                    <a:pt x="21228" y="53598"/>
                    <a:pt x="21228" y="64391"/>
                  </a:cubicBezTo>
                  <a:cubicBezTo>
                    <a:pt x="21228" y="76442"/>
                    <a:pt x="23232" y="86718"/>
                    <a:pt x="27166" y="95367"/>
                  </a:cubicBezTo>
                  <a:cubicBezTo>
                    <a:pt x="31100" y="103943"/>
                    <a:pt x="36518" y="110523"/>
                    <a:pt x="43273" y="115032"/>
                  </a:cubicBezTo>
                  <a:cubicBezTo>
                    <a:pt x="50027" y="119542"/>
                    <a:pt x="57524" y="121834"/>
                    <a:pt x="65688" y="121834"/>
                  </a:cubicBezTo>
                  <a:cubicBezTo>
                    <a:pt x="72443" y="121834"/>
                    <a:pt x="78158" y="120946"/>
                    <a:pt x="82760" y="119098"/>
                  </a:cubicBezTo>
                  <a:cubicBezTo>
                    <a:pt x="87362" y="117250"/>
                    <a:pt x="91518" y="115180"/>
                    <a:pt x="95155" y="112666"/>
                  </a:cubicBezTo>
                  <a:lnTo>
                    <a:pt x="108219" y="90932"/>
                  </a:lnTo>
                  <a:lnTo>
                    <a:pt x="111559" y="90932"/>
                  </a:lnTo>
                  <a:lnTo>
                    <a:pt x="109258" y="122203"/>
                  </a:lnTo>
                  <a:cubicBezTo>
                    <a:pt x="103543" y="125086"/>
                    <a:pt x="97456" y="127378"/>
                    <a:pt x="90925" y="129152"/>
                  </a:cubicBezTo>
                  <a:cubicBezTo>
                    <a:pt x="84393" y="130927"/>
                    <a:pt x="76006" y="131888"/>
                    <a:pt x="65614" y="131888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7D4EDF19-89AD-1D88-E8B9-8080A2DD8003}"/>
                </a:ext>
              </a:extLst>
            </p:cNvPr>
            <p:cNvSpPr/>
            <p:nvPr/>
          </p:nvSpPr>
          <p:spPr>
            <a:xfrm>
              <a:off x="2870086" y="1183019"/>
              <a:ext cx="131079" cy="131887"/>
            </a:xfrm>
            <a:custGeom>
              <a:avLst/>
              <a:gdLst>
                <a:gd name="connsiteX0" fmla="*/ 69325 w 131079"/>
                <a:gd name="connsiteY0" fmla="*/ 122129 h 131887"/>
                <a:gd name="connsiteX1" fmla="*/ 90182 w 131079"/>
                <a:gd name="connsiteY1" fmla="*/ 115919 h 131887"/>
                <a:gd name="connsiteX2" fmla="*/ 104211 w 131079"/>
                <a:gd name="connsiteY2" fmla="*/ 98472 h 131887"/>
                <a:gd name="connsiteX3" fmla="*/ 109258 w 131079"/>
                <a:gd name="connsiteY3" fmla="*/ 71858 h 131887"/>
                <a:gd name="connsiteX4" fmla="*/ 103023 w 131079"/>
                <a:gd name="connsiteY4" fmla="*/ 38960 h 131887"/>
                <a:gd name="connsiteX5" fmla="*/ 86100 w 131079"/>
                <a:gd name="connsiteY5" fmla="*/ 17151 h 131887"/>
                <a:gd name="connsiteX6" fmla="*/ 62348 w 131079"/>
                <a:gd name="connsiteY6" fmla="*/ 9389 h 131887"/>
                <a:gd name="connsiteX7" fmla="*/ 41343 w 131079"/>
                <a:gd name="connsiteY7" fmla="*/ 15525 h 131887"/>
                <a:gd name="connsiteX8" fmla="*/ 27017 w 131079"/>
                <a:gd name="connsiteY8" fmla="*/ 32898 h 131887"/>
                <a:gd name="connsiteX9" fmla="*/ 21822 w 131079"/>
                <a:gd name="connsiteY9" fmla="*/ 59512 h 131887"/>
                <a:gd name="connsiteX10" fmla="*/ 28131 w 131079"/>
                <a:gd name="connsiteY10" fmla="*/ 92484 h 131887"/>
                <a:gd name="connsiteX11" fmla="*/ 45277 w 131079"/>
                <a:gd name="connsiteY11" fmla="*/ 114441 h 131887"/>
                <a:gd name="connsiteX12" fmla="*/ 69325 w 131079"/>
                <a:gd name="connsiteY12" fmla="*/ 122203 h 131887"/>
                <a:gd name="connsiteX13" fmla="*/ 65466 w 131079"/>
                <a:gd name="connsiteY13" fmla="*/ 131888 h 131887"/>
                <a:gd name="connsiteX14" fmla="*/ 39487 w 131079"/>
                <a:gd name="connsiteY14" fmla="*/ 126935 h 131887"/>
                <a:gd name="connsiteX15" fmla="*/ 18630 w 131079"/>
                <a:gd name="connsiteY15" fmla="*/ 113184 h 131887"/>
                <a:gd name="connsiteX16" fmla="*/ 4899 w 131079"/>
                <a:gd name="connsiteY16" fmla="*/ 92336 h 131887"/>
                <a:gd name="connsiteX17" fmla="*/ 0 w 131079"/>
                <a:gd name="connsiteY17" fmla="*/ 65944 h 131887"/>
                <a:gd name="connsiteX18" fmla="*/ 4899 w 131079"/>
                <a:gd name="connsiteY18" fmla="*/ 39552 h 131887"/>
                <a:gd name="connsiteX19" fmla="*/ 18630 w 131079"/>
                <a:gd name="connsiteY19" fmla="*/ 18704 h 131887"/>
                <a:gd name="connsiteX20" fmla="*/ 39487 w 131079"/>
                <a:gd name="connsiteY20" fmla="*/ 4953 h 131887"/>
                <a:gd name="connsiteX21" fmla="*/ 65466 w 131079"/>
                <a:gd name="connsiteY21" fmla="*/ 0 h 131887"/>
                <a:gd name="connsiteX22" fmla="*/ 91444 w 131079"/>
                <a:gd name="connsiteY22" fmla="*/ 4953 h 131887"/>
                <a:gd name="connsiteX23" fmla="*/ 112301 w 131079"/>
                <a:gd name="connsiteY23" fmla="*/ 18704 h 131887"/>
                <a:gd name="connsiteX24" fmla="*/ 126107 w 131079"/>
                <a:gd name="connsiteY24" fmla="*/ 39552 h 131887"/>
                <a:gd name="connsiteX25" fmla="*/ 131080 w 131079"/>
                <a:gd name="connsiteY25" fmla="*/ 65944 h 131887"/>
                <a:gd name="connsiteX26" fmla="*/ 126107 w 131079"/>
                <a:gd name="connsiteY26" fmla="*/ 92336 h 131887"/>
                <a:gd name="connsiteX27" fmla="*/ 112301 w 131079"/>
                <a:gd name="connsiteY27" fmla="*/ 113184 h 131887"/>
                <a:gd name="connsiteX28" fmla="*/ 91444 w 131079"/>
                <a:gd name="connsiteY28" fmla="*/ 126935 h 131887"/>
                <a:gd name="connsiteX29" fmla="*/ 65466 w 131079"/>
                <a:gd name="connsiteY29" fmla="*/ 131888 h 131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31079" h="131887">
                  <a:moveTo>
                    <a:pt x="69325" y="122129"/>
                  </a:moveTo>
                  <a:cubicBezTo>
                    <a:pt x="77267" y="122129"/>
                    <a:pt x="84170" y="120059"/>
                    <a:pt x="90182" y="115919"/>
                  </a:cubicBezTo>
                  <a:cubicBezTo>
                    <a:pt x="96120" y="111779"/>
                    <a:pt x="100796" y="105939"/>
                    <a:pt x="104211" y="98472"/>
                  </a:cubicBezTo>
                  <a:cubicBezTo>
                    <a:pt x="107551" y="91005"/>
                    <a:pt x="109258" y="82134"/>
                    <a:pt x="109258" y="71858"/>
                  </a:cubicBezTo>
                  <a:cubicBezTo>
                    <a:pt x="109258" y="59290"/>
                    <a:pt x="107180" y="48349"/>
                    <a:pt x="103023" y="38960"/>
                  </a:cubicBezTo>
                  <a:cubicBezTo>
                    <a:pt x="98867" y="29571"/>
                    <a:pt x="93226" y="22326"/>
                    <a:pt x="86100" y="17151"/>
                  </a:cubicBezTo>
                  <a:cubicBezTo>
                    <a:pt x="78974" y="11976"/>
                    <a:pt x="71033" y="9389"/>
                    <a:pt x="62348" y="9389"/>
                  </a:cubicBezTo>
                  <a:cubicBezTo>
                    <a:pt x="54406" y="9389"/>
                    <a:pt x="47429" y="11459"/>
                    <a:pt x="41343" y="15525"/>
                  </a:cubicBezTo>
                  <a:cubicBezTo>
                    <a:pt x="35256" y="19591"/>
                    <a:pt x="30506" y="25357"/>
                    <a:pt x="27017" y="32898"/>
                  </a:cubicBezTo>
                  <a:cubicBezTo>
                    <a:pt x="23603" y="40439"/>
                    <a:pt x="21822" y="49236"/>
                    <a:pt x="21822" y="59512"/>
                  </a:cubicBezTo>
                  <a:cubicBezTo>
                    <a:pt x="21822" y="72080"/>
                    <a:pt x="23900" y="83021"/>
                    <a:pt x="28131" y="92484"/>
                  </a:cubicBezTo>
                  <a:cubicBezTo>
                    <a:pt x="32362" y="101947"/>
                    <a:pt x="38077" y="109266"/>
                    <a:pt x="45277" y="114441"/>
                  </a:cubicBezTo>
                  <a:cubicBezTo>
                    <a:pt x="52477" y="119616"/>
                    <a:pt x="60493" y="122203"/>
                    <a:pt x="69325" y="122203"/>
                  </a:cubicBezTo>
                  <a:moveTo>
                    <a:pt x="65466" y="131888"/>
                  </a:moveTo>
                  <a:cubicBezTo>
                    <a:pt x="56113" y="131888"/>
                    <a:pt x="47429" y="130261"/>
                    <a:pt x="39487" y="126935"/>
                  </a:cubicBezTo>
                  <a:cubicBezTo>
                    <a:pt x="31471" y="123608"/>
                    <a:pt x="24568" y="119024"/>
                    <a:pt x="18630" y="113184"/>
                  </a:cubicBezTo>
                  <a:cubicBezTo>
                    <a:pt x="12692" y="107270"/>
                    <a:pt x="8165" y="100320"/>
                    <a:pt x="4899" y="92336"/>
                  </a:cubicBezTo>
                  <a:cubicBezTo>
                    <a:pt x="1633" y="84352"/>
                    <a:pt x="0" y="75555"/>
                    <a:pt x="0" y="65944"/>
                  </a:cubicBezTo>
                  <a:cubicBezTo>
                    <a:pt x="0" y="56333"/>
                    <a:pt x="1633" y="47610"/>
                    <a:pt x="4899" y="39552"/>
                  </a:cubicBezTo>
                  <a:cubicBezTo>
                    <a:pt x="8165" y="31567"/>
                    <a:pt x="12692" y="24544"/>
                    <a:pt x="18630" y="18704"/>
                  </a:cubicBezTo>
                  <a:cubicBezTo>
                    <a:pt x="24568" y="12790"/>
                    <a:pt x="31471" y="8206"/>
                    <a:pt x="39487" y="4953"/>
                  </a:cubicBezTo>
                  <a:cubicBezTo>
                    <a:pt x="47503" y="1626"/>
                    <a:pt x="56113" y="0"/>
                    <a:pt x="65466" y="0"/>
                  </a:cubicBezTo>
                  <a:cubicBezTo>
                    <a:pt x="74818" y="0"/>
                    <a:pt x="83502" y="1626"/>
                    <a:pt x="91444" y="4953"/>
                  </a:cubicBezTo>
                  <a:cubicBezTo>
                    <a:pt x="99460" y="8280"/>
                    <a:pt x="106363" y="12864"/>
                    <a:pt x="112301" y="18704"/>
                  </a:cubicBezTo>
                  <a:cubicBezTo>
                    <a:pt x="118239" y="24618"/>
                    <a:pt x="122841" y="31567"/>
                    <a:pt x="126107" y="39552"/>
                  </a:cubicBezTo>
                  <a:cubicBezTo>
                    <a:pt x="129447" y="47536"/>
                    <a:pt x="131080" y="56407"/>
                    <a:pt x="131080" y="65944"/>
                  </a:cubicBezTo>
                  <a:cubicBezTo>
                    <a:pt x="131080" y="75481"/>
                    <a:pt x="129447" y="84352"/>
                    <a:pt x="126107" y="92336"/>
                  </a:cubicBezTo>
                  <a:cubicBezTo>
                    <a:pt x="122767" y="100320"/>
                    <a:pt x="118165" y="107344"/>
                    <a:pt x="112301" y="113184"/>
                  </a:cubicBezTo>
                  <a:cubicBezTo>
                    <a:pt x="106363" y="119098"/>
                    <a:pt x="99460" y="123682"/>
                    <a:pt x="91444" y="126935"/>
                  </a:cubicBezTo>
                  <a:cubicBezTo>
                    <a:pt x="83428" y="130261"/>
                    <a:pt x="74818" y="131888"/>
                    <a:pt x="65466" y="131888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BF9D4EE8-6E57-1E3B-DD79-F843F49D5A9C}"/>
                </a:ext>
              </a:extLst>
            </p:cNvPr>
            <p:cNvSpPr/>
            <p:nvPr/>
          </p:nvSpPr>
          <p:spPr>
            <a:xfrm>
              <a:off x="3023359" y="1184867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217EAF60-928A-26D2-FEBB-B96A7E42C452}"/>
                </a:ext>
              </a:extLst>
            </p:cNvPr>
            <p:cNvSpPr/>
            <p:nvPr/>
          </p:nvSpPr>
          <p:spPr>
            <a:xfrm>
              <a:off x="3105599" y="1184867"/>
              <a:ext cx="99311" cy="128043"/>
            </a:xfrm>
            <a:custGeom>
              <a:avLst/>
              <a:gdLst>
                <a:gd name="connsiteX0" fmla="*/ 0 w 99311"/>
                <a:gd name="connsiteY0" fmla="*/ 128043 h 128043"/>
                <a:gd name="connsiteX1" fmla="*/ 0 w 99311"/>
                <a:gd name="connsiteY1" fmla="*/ 124938 h 128043"/>
                <a:gd name="connsiteX2" fmla="*/ 15735 w 99311"/>
                <a:gd name="connsiteY2" fmla="*/ 117176 h 128043"/>
                <a:gd name="connsiteX3" fmla="*/ 15735 w 99311"/>
                <a:gd name="connsiteY3" fmla="*/ 10867 h 128043"/>
                <a:gd name="connsiteX4" fmla="*/ 0 w 99311"/>
                <a:gd name="connsiteY4" fmla="*/ 3105 h 128043"/>
                <a:gd name="connsiteX5" fmla="*/ 0 w 99311"/>
                <a:gd name="connsiteY5" fmla="*/ 0 h 128043"/>
                <a:gd name="connsiteX6" fmla="*/ 53961 w 99311"/>
                <a:gd name="connsiteY6" fmla="*/ 0 h 128043"/>
                <a:gd name="connsiteX7" fmla="*/ 53961 w 99311"/>
                <a:gd name="connsiteY7" fmla="*/ 3105 h 128043"/>
                <a:gd name="connsiteX8" fmla="*/ 36221 w 99311"/>
                <a:gd name="connsiteY8" fmla="*/ 10867 h 128043"/>
                <a:gd name="connsiteX9" fmla="*/ 36221 w 99311"/>
                <a:gd name="connsiteY9" fmla="*/ 117398 h 128043"/>
                <a:gd name="connsiteX10" fmla="*/ 82389 w 99311"/>
                <a:gd name="connsiteY10" fmla="*/ 117398 h 128043"/>
                <a:gd name="connsiteX11" fmla="*/ 96194 w 99311"/>
                <a:gd name="connsiteY11" fmla="*/ 83982 h 128043"/>
                <a:gd name="connsiteX12" fmla="*/ 99312 w 99311"/>
                <a:gd name="connsiteY12" fmla="*/ 83982 h 128043"/>
                <a:gd name="connsiteX13" fmla="*/ 99312 w 99311"/>
                <a:gd name="connsiteY13" fmla="*/ 128043 h 128043"/>
                <a:gd name="connsiteX14" fmla="*/ 0 w 99311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1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3982"/>
                  </a:lnTo>
                  <a:lnTo>
                    <a:pt x="99312" y="83982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4E7308DF-0960-E689-F971-9448EF09682A}"/>
                </a:ext>
              </a:extLst>
            </p:cNvPr>
            <p:cNvSpPr/>
            <p:nvPr/>
          </p:nvSpPr>
          <p:spPr>
            <a:xfrm>
              <a:off x="3255680" y="1197731"/>
              <a:ext cx="107699" cy="103277"/>
            </a:xfrm>
            <a:custGeom>
              <a:avLst/>
              <a:gdLst>
                <a:gd name="connsiteX0" fmla="*/ 0 w 107699"/>
                <a:gd name="connsiteY0" fmla="*/ 102464 h 103277"/>
                <a:gd name="connsiteX1" fmla="*/ 0 w 107699"/>
                <a:gd name="connsiteY1" fmla="*/ 99951 h 103277"/>
                <a:gd name="connsiteX2" fmla="*/ 12618 w 107699"/>
                <a:gd name="connsiteY2" fmla="*/ 93741 h 103277"/>
                <a:gd name="connsiteX3" fmla="*/ 12618 w 107699"/>
                <a:gd name="connsiteY3" fmla="*/ 9019 h 103277"/>
                <a:gd name="connsiteX4" fmla="*/ 148 w 107699"/>
                <a:gd name="connsiteY4" fmla="*/ 2514 h 103277"/>
                <a:gd name="connsiteX5" fmla="*/ 148 w 107699"/>
                <a:gd name="connsiteY5" fmla="*/ 0 h 103277"/>
                <a:gd name="connsiteX6" fmla="*/ 24642 w 107699"/>
                <a:gd name="connsiteY6" fmla="*/ 0 h 103277"/>
                <a:gd name="connsiteX7" fmla="*/ 84319 w 107699"/>
                <a:gd name="connsiteY7" fmla="*/ 73115 h 103277"/>
                <a:gd name="connsiteX8" fmla="*/ 84319 w 107699"/>
                <a:gd name="connsiteY8" fmla="*/ 8576 h 103277"/>
                <a:gd name="connsiteX9" fmla="*/ 68286 w 107699"/>
                <a:gd name="connsiteY9" fmla="*/ 2514 h 103277"/>
                <a:gd name="connsiteX10" fmla="*/ 68286 w 107699"/>
                <a:gd name="connsiteY10" fmla="*/ 0 h 103277"/>
                <a:gd name="connsiteX11" fmla="*/ 107699 w 107699"/>
                <a:gd name="connsiteY11" fmla="*/ 0 h 103277"/>
                <a:gd name="connsiteX12" fmla="*/ 107699 w 107699"/>
                <a:gd name="connsiteY12" fmla="*/ 2514 h 103277"/>
                <a:gd name="connsiteX13" fmla="*/ 95230 w 107699"/>
                <a:gd name="connsiteY13" fmla="*/ 8576 h 103277"/>
                <a:gd name="connsiteX14" fmla="*/ 95230 w 107699"/>
                <a:gd name="connsiteY14" fmla="*/ 103278 h 103277"/>
                <a:gd name="connsiteX15" fmla="*/ 88549 w 107699"/>
                <a:gd name="connsiteY15" fmla="*/ 103278 h 103277"/>
                <a:gd name="connsiteX16" fmla="*/ 23529 w 107699"/>
                <a:gd name="connsiteY16" fmla="*/ 23805 h 103277"/>
                <a:gd name="connsiteX17" fmla="*/ 23529 w 107699"/>
                <a:gd name="connsiteY17" fmla="*/ 93963 h 103277"/>
                <a:gd name="connsiteX18" fmla="*/ 39561 w 107699"/>
                <a:gd name="connsiteY18" fmla="*/ 99951 h 103277"/>
                <a:gd name="connsiteX19" fmla="*/ 39561 w 107699"/>
                <a:gd name="connsiteY19" fmla="*/ 102464 h 103277"/>
                <a:gd name="connsiteX20" fmla="*/ 0 w 107699"/>
                <a:gd name="connsiteY20" fmla="*/ 102464 h 10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7699" h="103277">
                  <a:moveTo>
                    <a:pt x="0" y="102464"/>
                  </a:moveTo>
                  <a:lnTo>
                    <a:pt x="0" y="99951"/>
                  </a:lnTo>
                  <a:lnTo>
                    <a:pt x="12618" y="93741"/>
                  </a:lnTo>
                  <a:lnTo>
                    <a:pt x="12618" y="9019"/>
                  </a:lnTo>
                  <a:lnTo>
                    <a:pt x="148" y="2514"/>
                  </a:lnTo>
                  <a:lnTo>
                    <a:pt x="148" y="0"/>
                  </a:lnTo>
                  <a:lnTo>
                    <a:pt x="24642" y="0"/>
                  </a:lnTo>
                  <a:lnTo>
                    <a:pt x="84319" y="73115"/>
                  </a:lnTo>
                  <a:lnTo>
                    <a:pt x="84319" y="8576"/>
                  </a:lnTo>
                  <a:lnTo>
                    <a:pt x="68286" y="2514"/>
                  </a:lnTo>
                  <a:lnTo>
                    <a:pt x="68286" y="0"/>
                  </a:lnTo>
                  <a:lnTo>
                    <a:pt x="107699" y="0"/>
                  </a:lnTo>
                  <a:lnTo>
                    <a:pt x="107699" y="2514"/>
                  </a:lnTo>
                  <a:lnTo>
                    <a:pt x="95230" y="8576"/>
                  </a:lnTo>
                  <a:lnTo>
                    <a:pt x="95230" y="103278"/>
                  </a:lnTo>
                  <a:lnTo>
                    <a:pt x="88549" y="103278"/>
                  </a:lnTo>
                  <a:lnTo>
                    <a:pt x="23529" y="23805"/>
                  </a:lnTo>
                  <a:lnTo>
                    <a:pt x="23529" y="93963"/>
                  </a:lnTo>
                  <a:lnTo>
                    <a:pt x="39561" y="99951"/>
                  </a:lnTo>
                  <a:lnTo>
                    <a:pt x="39561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71E7C50C-BDDF-88E5-83AA-C9A79A30E2F2}"/>
                </a:ext>
              </a:extLst>
            </p:cNvPr>
            <p:cNvSpPr/>
            <p:nvPr/>
          </p:nvSpPr>
          <p:spPr>
            <a:xfrm>
              <a:off x="3368798" y="1196696"/>
              <a:ext cx="108144" cy="102833"/>
            </a:xfrm>
            <a:custGeom>
              <a:avLst/>
              <a:gdLst>
                <a:gd name="connsiteX0" fmla="*/ 30951 w 108144"/>
                <a:gd name="connsiteY0" fmla="*/ 69049 h 102833"/>
                <a:gd name="connsiteX1" fmla="*/ 30951 w 108144"/>
                <a:gd name="connsiteY1" fmla="*/ 69049 h 102833"/>
                <a:gd name="connsiteX2" fmla="*/ 50472 w 108144"/>
                <a:gd name="connsiteY2" fmla="*/ 21365 h 102833"/>
                <a:gd name="connsiteX3" fmla="*/ 62423 w 108144"/>
                <a:gd name="connsiteY3" fmla="*/ 50567 h 102833"/>
                <a:gd name="connsiteX4" fmla="*/ 31026 w 108144"/>
                <a:gd name="connsiteY4" fmla="*/ 69123 h 102833"/>
                <a:gd name="connsiteX5" fmla="*/ 97605 w 108144"/>
                <a:gd name="connsiteY5" fmla="*/ 94924 h 102833"/>
                <a:gd name="connsiteX6" fmla="*/ 80385 w 108144"/>
                <a:gd name="connsiteY6" fmla="*/ 53450 h 102833"/>
                <a:gd name="connsiteX7" fmla="*/ 80385 w 108144"/>
                <a:gd name="connsiteY7" fmla="*/ 53450 h 102833"/>
                <a:gd name="connsiteX8" fmla="*/ 95081 w 108144"/>
                <a:gd name="connsiteY8" fmla="*/ 51971 h 102833"/>
                <a:gd name="connsiteX9" fmla="*/ 92186 w 108144"/>
                <a:gd name="connsiteY9" fmla="*/ 44948 h 102833"/>
                <a:gd name="connsiteX10" fmla="*/ 77638 w 108144"/>
                <a:gd name="connsiteY10" fmla="*/ 46649 h 102833"/>
                <a:gd name="connsiteX11" fmla="*/ 77638 w 108144"/>
                <a:gd name="connsiteY11" fmla="*/ 46649 h 102833"/>
                <a:gd name="connsiteX12" fmla="*/ 58266 w 108144"/>
                <a:gd name="connsiteY12" fmla="*/ 0 h 102833"/>
                <a:gd name="connsiteX13" fmla="*/ 49730 w 108144"/>
                <a:gd name="connsiteY13" fmla="*/ 0 h 102833"/>
                <a:gd name="connsiteX14" fmla="*/ 9798 w 108144"/>
                <a:gd name="connsiteY14" fmla="*/ 95293 h 102833"/>
                <a:gd name="connsiteX15" fmla="*/ 0 w 108144"/>
                <a:gd name="connsiteY15" fmla="*/ 100394 h 102833"/>
                <a:gd name="connsiteX16" fmla="*/ 0 w 108144"/>
                <a:gd name="connsiteY16" fmla="*/ 102834 h 102833"/>
                <a:gd name="connsiteX17" fmla="*/ 33549 w 108144"/>
                <a:gd name="connsiteY17" fmla="*/ 102834 h 102833"/>
                <a:gd name="connsiteX18" fmla="*/ 33549 w 108144"/>
                <a:gd name="connsiteY18" fmla="*/ 100394 h 102833"/>
                <a:gd name="connsiteX19" fmla="*/ 20709 w 108144"/>
                <a:gd name="connsiteY19" fmla="*/ 95219 h 102833"/>
                <a:gd name="connsiteX20" fmla="*/ 65243 w 108144"/>
                <a:gd name="connsiteY20" fmla="*/ 56999 h 102833"/>
                <a:gd name="connsiteX21" fmla="*/ 65243 w 108144"/>
                <a:gd name="connsiteY21" fmla="*/ 56999 h 102833"/>
                <a:gd name="connsiteX22" fmla="*/ 80756 w 108144"/>
                <a:gd name="connsiteY22" fmla="*/ 94998 h 102833"/>
                <a:gd name="connsiteX23" fmla="*/ 67099 w 108144"/>
                <a:gd name="connsiteY23" fmla="*/ 100394 h 102833"/>
                <a:gd name="connsiteX24" fmla="*/ 67099 w 108144"/>
                <a:gd name="connsiteY24" fmla="*/ 102834 h 102833"/>
                <a:gd name="connsiteX25" fmla="*/ 108145 w 108144"/>
                <a:gd name="connsiteY25" fmla="*/ 102834 h 102833"/>
                <a:gd name="connsiteX26" fmla="*/ 108145 w 108144"/>
                <a:gd name="connsiteY26" fmla="*/ 100394 h 102833"/>
                <a:gd name="connsiteX27" fmla="*/ 97753 w 108144"/>
                <a:gd name="connsiteY27" fmla="*/ 94850 h 102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8144" h="102833">
                  <a:moveTo>
                    <a:pt x="30951" y="69049"/>
                  </a:moveTo>
                  <a:lnTo>
                    <a:pt x="30951" y="69049"/>
                  </a:lnTo>
                  <a:lnTo>
                    <a:pt x="50472" y="21365"/>
                  </a:lnTo>
                  <a:lnTo>
                    <a:pt x="62423" y="50567"/>
                  </a:lnTo>
                  <a:cubicBezTo>
                    <a:pt x="48617" y="55224"/>
                    <a:pt x="38448" y="62174"/>
                    <a:pt x="31026" y="69123"/>
                  </a:cubicBezTo>
                  <a:moveTo>
                    <a:pt x="97605" y="94924"/>
                  </a:moveTo>
                  <a:lnTo>
                    <a:pt x="80385" y="53450"/>
                  </a:lnTo>
                  <a:lnTo>
                    <a:pt x="80385" y="53450"/>
                  </a:lnTo>
                  <a:cubicBezTo>
                    <a:pt x="84913" y="52711"/>
                    <a:pt x="89811" y="52193"/>
                    <a:pt x="95081" y="51971"/>
                  </a:cubicBezTo>
                  <a:lnTo>
                    <a:pt x="92186" y="44948"/>
                  </a:lnTo>
                  <a:cubicBezTo>
                    <a:pt x="86991" y="45244"/>
                    <a:pt x="82166" y="45835"/>
                    <a:pt x="77638" y="46649"/>
                  </a:cubicBezTo>
                  <a:lnTo>
                    <a:pt x="77638" y="46649"/>
                  </a:lnTo>
                  <a:lnTo>
                    <a:pt x="58266" y="0"/>
                  </a:lnTo>
                  <a:lnTo>
                    <a:pt x="49730" y="0"/>
                  </a:lnTo>
                  <a:lnTo>
                    <a:pt x="9798" y="95293"/>
                  </a:lnTo>
                  <a:lnTo>
                    <a:pt x="0" y="100394"/>
                  </a:lnTo>
                  <a:lnTo>
                    <a:pt x="0" y="102834"/>
                  </a:lnTo>
                  <a:lnTo>
                    <a:pt x="33549" y="102834"/>
                  </a:lnTo>
                  <a:lnTo>
                    <a:pt x="33549" y="100394"/>
                  </a:lnTo>
                  <a:lnTo>
                    <a:pt x="20709" y="95219"/>
                  </a:lnTo>
                  <a:cubicBezTo>
                    <a:pt x="22490" y="90636"/>
                    <a:pt x="33252" y="67570"/>
                    <a:pt x="65243" y="56999"/>
                  </a:cubicBezTo>
                  <a:lnTo>
                    <a:pt x="65243" y="56999"/>
                  </a:lnTo>
                  <a:lnTo>
                    <a:pt x="80756" y="94998"/>
                  </a:lnTo>
                  <a:lnTo>
                    <a:pt x="67099" y="100394"/>
                  </a:lnTo>
                  <a:lnTo>
                    <a:pt x="67099" y="102834"/>
                  </a:lnTo>
                  <a:lnTo>
                    <a:pt x="108145" y="102834"/>
                  </a:lnTo>
                  <a:lnTo>
                    <a:pt x="108145" y="100394"/>
                  </a:lnTo>
                  <a:lnTo>
                    <a:pt x="97753" y="9485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9E65AD6E-3489-A7BE-016B-60DBFB6C397A}"/>
                </a:ext>
              </a:extLst>
            </p:cNvPr>
            <p:cNvSpPr/>
            <p:nvPr/>
          </p:nvSpPr>
          <p:spPr>
            <a:xfrm>
              <a:off x="2136899" y="1155074"/>
              <a:ext cx="179028" cy="186150"/>
            </a:xfrm>
            <a:custGeom>
              <a:avLst/>
              <a:gdLst>
                <a:gd name="connsiteX0" fmla="*/ 95155 w 179028"/>
                <a:gd name="connsiteY0" fmla="*/ 174544 h 186150"/>
                <a:gd name="connsiteX1" fmla="*/ 126998 w 179028"/>
                <a:gd name="connsiteY1" fmla="*/ 165525 h 186150"/>
                <a:gd name="connsiteX2" fmla="*/ 148448 w 179028"/>
                <a:gd name="connsiteY2" fmla="*/ 140094 h 186150"/>
                <a:gd name="connsiteX3" fmla="*/ 156168 w 179028"/>
                <a:gd name="connsiteY3" fmla="*/ 101503 h 186150"/>
                <a:gd name="connsiteX4" fmla="*/ 146518 w 179028"/>
                <a:gd name="connsiteY4" fmla="*/ 53894 h 186150"/>
                <a:gd name="connsiteX5" fmla="*/ 120689 w 179028"/>
                <a:gd name="connsiteY5" fmla="*/ 22400 h 186150"/>
                <a:gd name="connsiteX6" fmla="*/ 84690 w 179028"/>
                <a:gd name="connsiteY6" fmla="*/ 11163 h 186150"/>
                <a:gd name="connsiteX7" fmla="*/ 52551 w 179028"/>
                <a:gd name="connsiteY7" fmla="*/ 20035 h 186150"/>
                <a:gd name="connsiteX8" fmla="*/ 30729 w 179028"/>
                <a:gd name="connsiteY8" fmla="*/ 45392 h 186150"/>
                <a:gd name="connsiteX9" fmla="*/ 22861 w 179028"/>
                <a:gd name="connsiteY9" fmla="*/ 83982 h 186150"/>
                <a:gd name="connsiteX10" fmla="*/ 32510 w 179028"/>
                <a:gd name="connsiteY10" fmla="*/ 131740 h 186150"/>
                <a:gd name="connsiteX11" fmla="*/ 58489 w 179028"/>
                <a:gd name="connsiteY11" fmla="*/ 163381 h 186150"/>
                <a:gd name="connsiteX12" fmla="*/ 95155 w 179028"/>
                <a:gd name="connsiteY12" fmla="*/ 174618 h 186150"/>
                <a:gd name="connsiteX13" fmla="*/ 89366 w 179028"/>
                <a:gd name="connsiteY13" fmla="*/ 186151 h 186150"/>
                <a:gd name="connsiteX14" fmla="*/ 53738 w 179028"/>
                <a:gd name="connsiteY14" fmla="*/ 179202 h 186150"/>
                <a:gd name="connsiteX15" fmla="*/ 25459 w 179028"/>
                <a:gd name="connsiteY15" fmla="*/ 159759 h 186150"/>
                <a:gd name="connsiteX16" fmla="*/ 6754 w 179028"/>
                <a:gd name="connsiteY16" fmla="*/ 130335 h 186150"/>
                <a:gd name="connsiteX17" fmla="*/ 0 w 179028"/>
                <a:gd name="connsiteY17" fmla="*/ 93075 h 186150"/>
                <a:gd name="connsiteX18" fmla="*/ 6754 w 179028"/>
                <a:gd name="connsiteY18" fmla="*/ 55816 h 186150"/>
                <a:gd name="connsiteX19" fmla="*/ 25459 w 179028"/>
                <a:gd name="connsiteY19" fmla="*/ 26392 h 186150"/>
                <a:gd name="connsiteX20" fmla="*/ 53738 w 179028"/>
                <a:gd name="connsiteY20" fmla="*/ 6949 h 186150"/>
                <a:gd name="connsiteX21" fmla="*/ 89366 w 179028"/>
                <a:gd name="connsiteY21" fmla="*/ 0 h 186150"/>
                <a:gd name="connsiteX22" fmla="*/ 124994 w 179028"/>
                <a:gd name="connsiteY22" fmla="*/ 6949 h 186150"/>
                <a:gd name="connsiteX23" fmla="*/ 153421 w 179028"/>
                <a:gd name="connsiteY23" fmla="*/ 26392 h 186150"/>
                <a:gd name="connsiteX24" fmla="*/ 172274 w 179028"/>
                <a:gd name="connsiteY24" fmla="*/ 55816 h 186150"/>
                <a:gd name="connsiteX25" fmla="*/ 179029 w 179028"/>
                <a:gd name="connsiteY25" fmla="*/ 93075 h 186150"/>
                <a:gd name="connsiteX26" fmla="*/ 172274 w 179028"/>
                <a:gd name="connsiteY26" fmla="*/ 130335 h 186150"/>
                <a:gd name="connsiteX27" fmla="*/ 153421 w 179028"/>
                <a:gd name="connsiteY27" fmla="*/ 159759 h 186150"/>
                <a:gd name="connsiteX28" fmla="*/ 124994 w 179028"/>
                <a:gd name="connsiteY28" fmla="*/ 179202 h 186150"/>
                <a:gd name="connsiteX29" fmla="*/ 89366 w 179028"/>
                <a:gd name="connsiteY29" fmla="*/ 186151 h 18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9028" h="186150">
                  <a:moveTo>
                    <a:pt x="95155" y="174544"/>
                  </a:moveTo>
                  <a:cubicBezTo>
                    <a:pt x="107254" y="174544"/>
                    <a:pt x="117868" y="171513"/>
                    <a:pt x="126998" y="165525"/>
                  </a:cubicBezTo>
                  <a:cubicBezTo>
                    <a:pt x="136127" y="159537"/>
                    <a:pt x="143327" y="151035"/>
                    <a:pt x="148448" y="140094"/>
                  </a:cubicBezTo>
                  <a:cubicBezTo>
                    <a:pt x="153570" y="129152"/>
                    <a:pt x="156168" y="116289"/>
                    <a:pt x="156168" y="101503"/>
                  </a:cubicBezTo>
                  <a:cubicBezTo>
                    <a:pt x="156168" y="83243"/>
                    <a:pt x="152976" y="67349"/>
                    <a:pt x="146518" y="53894"/>
                  </a:cubicBezTo>
                  <a:cubicBezTo>
                    <a:pt x="140135" y="40365"/>
                    <a:pt x="131525" y="29867"/>
                    <a:pt x="120689" y="22400"/>
                  </a:cubicBezTo>
                  <a:cubicBezTo>
                    <a:pt x="109852" y="14933"/>
                    <a:pt x="97902" y="11163"/>
                    <a:pt x="84690" y="11163"/>
                  </a:cubicBezTo>
                  <a:cubicBezTo>
                    <a:pt x="72591" y="11163"/>
                    <a:pt x="61903" y="14120"/>
                    <a:pt x="52551" y="20035"/>
                  </a:cubicBezTo>
                  <a:cubicBezTo>
                    <a:pt x="43198" y="25949"/>
                    <a:pt x="35924" y="34377"/>
                    <a:pt x="30729" y="45392"/>
                  </a:cubicBezTo>
                  <a:cubicBezTo>
                    <a:pt x="25533" y="56333"/>
                    <a:pt x="22861" y="69197"/>
                    <a:pt x="22861" y="83982"/>
                  </a:cubicBezTo>
                  <a:cubicBezTo>
                    <a:pt x="22861" y="102243"/>
                    <a:pt x="26053" y="118137"/>
                    <a:pt x="32510" y="131740"/>
                  </a:cubicBezTo>
                  <a:cubicBezTo>
                    <a:pt x="38893" y="145343"/>
                    <a:pt x="47578" y="155840"/>
                    <a:pt x="58489" y="163381"/>
                  </a:cubicBezTo>
                  <a:cubicBezTo>
                    <a:pt x="69400" y="170848"/>
                    <a:pt x="81647" y="174618"/>
                    <a:pt x="95155" y="174618"/>
                  </a:cubicBezTo>
                  <a:moveTo>
                    <a:pt x="89366" y="186151"/>
                  </a:moveTo>
                  <a:cubicBezTo>
                    <a:pt x="76525" y="186151"/>
                    <a:pt x="64649" y="183859"/>
                    <a:pt x="53738" y="179202"/>
                  </a:cubicBezTo>
                  <a:cubicBezTo>
                    <a:pt x="42827" y="174544"/>
                    <a:pt x="33401" y="168112"/>
                    <a:pt x="25459" y="159759"/>
                  </a:cubicBezTo>
                  <a:cubicBezTo>
                    <a:pt x="17517" y="151479"/>
                    <a:pt x="11282" y="141646"/>
                    <a:pt x="6754" y="130335"/>
                  </a:cubicBezTo>
                  <a:cubicBezTo>
                    <a:pt x="2301" y="119024"/>
                    <a:pt x="0" y="106604"/>
                    <a:pt x="0" y="93075"/>
                  </a:cubicBezTo>
                  <a:cubicBezTo>
                    <a:pt x="0" y="79547"/>
                    <a:pt x="2227" y="67127"/>
                    <a:pt x="6754" y="55816"/>
                  </a:cubicBezTo>
                  <a:cubicBezTo>
                    <a:pt x="11208" y="44505"/>
                    <a:pt x="17443" y="34672"/>
                    <a:pt x="25459" y="26392"/>
                  </a:cubicBezTo>
                  <a:cubicBezTo>
                    <a:pt x="33401" y="18112"/>
                    <a:pt x="42827" y="11607"/>
                    <a:pt x="53738" y="6949"/>
                  </a:cubicBezTo>
                  <a:cubicBezTo>
                    <a:pt x="64649" y="2292"/>
                    <a:pt x="76525" y="0"/>
                    <a:pt x="89366" y="0"/>
                  </a:cubicBezTo>
                  <a:cubicBezTo>
                    <a:pt x="102207" y="0"/>
                    <a:pt x="114083" y="2292"/>
                    <a:pt x="124994" y="6949"/>
                  </a:cubicBezTo>
                  <a:cubicBezTo>
                    <a:pt x="135904" y="11607"/>
                    <a:pt x="145405" y="18112"/>
                    <a:pt x="153421" y="26392"/>
                  </a:cubicBezTo>
                  <a:cubicBezTo>
                    <a:pt x="161512" y="34672"/>
                    <a:pt x="167747" y="44505"/>
                    <a:pt x="172274" y="55816"/>
                  </a:cubicBezTo>
                  <a:cubicBezTo>
                    <a:pt x="176728" y="67127"/>
                    <a:pt x="179029" y="79547"/>
                    <a:pt x="179029" y="93075"/>
                  </a:cubicBezTo>
                  <a:cubicBezTo>
                    <a:pt x="179029" y="106604"/>
                    <a:pt x="176802" y="119024"/>
                    <a:pt x="172274" y="130335"/>
                  </a:cubicBezTo>
                  <a:cubicBezTo>
                    <a:pt x="167821" y="141646"/>
                    <a:pt x="161512" y="151479"/>
                    <a:pt x="153421" y="159759"/>
                  </a:cubicBezTo>
                  <a:cubicBezTo>
                    <a:pt x="145331" y="168039"/>
                    <a:pt x="135904" y="174544"/>
                    <a:pt x="124994" y="179202"/>
                  </a:cubicBezTo>
                  <a:cubicBezTo>
                    <a:pt x="114083" y="183859"/>
                    <a:pt x="102207" y="186151"/>
                    <a:pt x="89366" y="186151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2241B43F-E51F-A017-C32D-84008675EC0E}"/>
                </a:ext>
              </a:extLst>
            </p:cNvPr>
            <p:cNvSpPr/>
            <p:nvPr/>
          </p:nvSpPr>
          <p:spPr>
            <a:xfrm>
              <a:off x="2136973" y="1414636"/>
              <a:ext cx="2593987" cy="8871"/>
            </a:xfrm>
            <a:custGeom>
              <a:avLst/>
              <a:gdLst>
                <a:gd name="connsiteX0" fmla="*/ 0 w 2593987"/>
                <a:gd name="connsiteY0" fmla="*/ 0 h 8871"/>
                <a:gd name="connsiteX1" fmla="*/ 2593987 w 2593987"/>
                <a:gd name="connsiteY1" fmla="*/ 0 h 8871"/>
                <a:gd name="connsiteX2" fmla="*/ 2593987 w 2593987"/>
                <a:gd name="connsiteY2" fmla="*/ 8871 h 8871"/>
                <a:gd name="connsiteX3" fmla="*/ 0 w 2593987"/>
                <a:gd name="connsiteY3" fmla="*/ 8871 h 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3987" h="8871">
                  <a:moveTo>
                    <a:pt x="0" y="0"/>
                  </a:moveTo>
                  <a:lnTo>
                    <a:pt x="2593987" y="0"/>
                  </a:lnTo>
                  <a:lnTo>
                    <a:pt x="2593987" y="8871"/>
                  </a:lnTo>
                  <a:lnTo>
                    <a:pt x="0" y="8871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F8E1ED5E-CB36-92B4-731B-0DE6908E3682}"/>
                </a:ext>
              </a:extLst>
            </p:cNvPr>
            <p:cNvSpPr/>
            <p:nvPr/>
          </p:nvSpPr>
          <p:spPr>
            <a:xfrm>
              <a:off x="3505593" y="1539648"/>
              <a:ext cx="104878" cy="105643"/>
            </a:xfrm>
            <a:custGeom>
              <a:avLst/>
              <a:gdLst>
                <a:gd name="connsiteX0" fmla="*/ 55445 w 104878"/>
                <a:gd name="connsiteY0" fmla="*/ 97881 h 105643"/>
                <a:gd name="connsiteX1" fmla="*/ 72146 w 104878"/>
                <a:gd name="connsiteY1" fmla="*/ 92928 h 105643"/>
                <a:gd name="connsiteX2" fmla="*/ 83354 w 104878"/>
                <a:gd name="connsiteY2" fmla="*/ 78955 h 105643"/>
                <a:gd name="connsiteX3" fmla="*/ 87436 w 104878"/>
                <a:gd name="connsiteY3" fmla="*/ 57664 h 105643"/>
                <a:gd name="connsiteX4" fmla="*/ 82463 w 104878"/>
                <a:gd name="connsiteY4" fmla="*/ 31346 h 105643"/>
                <a:gd name="connsiteX5" fmla="*/ 68880 w 104878"/>
                <a:gd name="connsiteY5" fmla="*/ 13899 h 105643"/>
                <a:gd name="connsiteX6" fmla="*/ 49879 w 104878"/>
                <a:gd name="connsiteY6" fmla="*/ 7689 h 105643"/>
                <a:gd name="connsiteX7" fmla="*/ 33030 w 104878"/>
                <a:gd name="connsiteY7" fmla="*/ 12568 h 105643"/>
                <a:gd name="connsiteX8" fmla="*/ 21599 w 104878"/>
                <a:gd name="connsiteY8" fmla="*/ 26466 h 105643"/>
                <a:gd name="connsiteX9" fmla="*/ 17443 w 104878"/>
                <a:gd name="connsiteY9" fmla="*/ 47758 h 105643"/>
                <a:gd name="connsiteX10" fmla="*/ 22490 w 104878"/>
                <a:gd name="connsiteY10" fmla="*/ 74150 h 105643"/>
                <a:gd name="connsiteX11" fmla="*/ 36221 w 104878"/>
                <a:gd name="connsiteY11" fmla="*/ 91671 h 105643"/>
                <a:gd name="connsiteX12" fmla="*/ 55445 w 104878"/>
                <a:gd name="connsiteY12" fmla="*/ 97881 h 105643"/>
                <a:gd name="connsiteX13" fmla="*/ 52328 w 104878"/>
                <a:gd name="connsiteY13" fmla="*/ 105643 h 105643"/>
                <a:gd name="connsiteX14" fmla="*/ 31545 w 104878"/>
                <a:gd name="connsiteY14" fmla="*/ 101725 h 105643"/>
                <a:gd name="connsiteX15" fmla="*/ 14845 w 104878"/>
                <a:gd name="connsiteY15" fmla="*/ 90710 h 105643"/>
                <a:gd name="connsiteX16" fmla="*/ 3860 w 104878"/>
                <a:gd name="connsiteY16" fmla="*/ 74002 h 105643"/>
                <a:gd name="connsiteX17" fmla="*/ 0 w 104878"/>
                <a:gd name="connsiteY17" fmla="*/ 52859 h 105643"/>
                <a:gd name="connsiteX18" fmla="*/ 3860 w 104878"/>
                <a:gd name="connsiteY18" fmla="*/ 31715 h 105643"/>
                <a:gd name="connsiteX19" fmla="*/ 14845 w 104878"/>
                <a:gd name="connsiteY19" fmla="*/ 15007 h 105643"/>
                <a:gd name="connsiteX20" fmla="*/ 31545 w 104878"/>
                <a:gd name="connsiteY20" fmla="*/ 3992 h 105643"/>
                <a:gd name="connsiteX21" fmla="*/ 52328 w 104878"/>
                <a:gd name="connsiteY21" fmla="*/ 0 h 105643"/>
                <a:gd name="connsiteX22" fmla="*/ 73111 w 104878"/>
                <a:gd name="connsiteY22" fmla="*/ 3992 h 105643"/>
                <a:gd name="connsiteX23" fmla="*/ 89811 w 104878"/>
                <a:gd name="connsiteY23" fmla="*/ 15007 h 105643"/>
                <a:gd name="connsiteX24" fmla="*/ 100871 w 104878"/>
                <a:gd name="connsiteY24" fmla="*/ 31715 h 105643"/>
                <a:gd name="connsiteX25" fmla="*/ 104879 w 104878"/>
                <a:gd name="connsiteY25" fmla="*/ 52859 h 105643"/>
                <a:gd name="connsiteX26" fmla="*/ 100871 w 104878"/>
                <a:gd name="connsiteY26" fmla="*/ 74002 h 105643"/>
                <a:gd name="connsiteX27" fmla="*/ 89811 w 104878"/>
                <a:gd name="connsiteY27" fmla="*/ 90710 h 105643"/>
                <a:gd name="connsiteX28" fmla="*/ 73111 w 104878"/>
                <a:gd name="connsiteY28" fmla="*/ 101725 h 105643"/>
                <a:gd name="connsiteX29" fmla="*/ 52328 w 104878"/>
                <a:gd name="connsiteY29" fmla="*/ 105643 h 10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4878" h="105643">
                  <a:moveTo>
                    <a:pt x="55445" y="97881"/>
                  </a:moveTo>
                  <a:cubicBezTo>
                    <a:pt x="61755" y="97881"/>
                    <a:pt x="67321" y="96254"/>
                    <a:pt x="72146" y="92928"/>
                  </a:cubicBezTo>
                  <a:cubicBezTo>
                    <a:pt x="76896" y="89601"/>
                    <a:pt x="80682" y="84943"/>
                    <a:pt x="83354" y="78955"/>
                  </a:cubicBezTo>
                  <a:cubicBezTo>
                    <a:pt x="86026" y="72967"/>
                    <a:pt x="87436" y="65870"/>
                    <a:pt x="87436" y="57664"/>
                  </a:cubicBezTo>
                  <a:cubicBezTo>
                    <a:pt x="87436" y="47610"/>
                    <a:pt x="85803" y="38886"/>
                    <a:pt x="82463" y="31346"/>
                  </a:cubicBezTo>
                  <a:cubicBezTo>
                    <a:pt x="79123" y="23805"/>
                    <a:pt x="74595" y="18038"/>
                    <a:pt x="68880" y="13899"/>
                  </a:cubicBezTo>
                  <a:cubicBezTo>
                    <a:pt x="63165" y="9759"/>
                    <a:pt x="56856" y="7689"/>
                    <a:pt x="49879" y="7689"/>
                  </a:cubicBezTo>
                  <a:cubicBezTo>
                    <a:pt x="43570" y="7689"/>
                    <a:pt x="37929" y="9315"/>
                    <a:pt x="33030" y="12568"/>
                  </a:cubicBezTo>
                  <a:cubicBezTo>
                    <a:pt x="28131" y="15821"/>
                    <a:pt x="24346" y="20478"/>
                    <a:pt x="21599" y="26466"/>
                  </a:cubicBezTo>
                  <a:cubicBezTo>
                    <a:pt x="18853" y="32454"/>
                    <a:pt x="17443" y="39552"/>
                    <a:pt x="17443" y="47758"/>
                  </a:cubicBezTo>
                  <a:cubicBezTo>
                    <a:pt x="17443" y="57812"/>
                    <a:pt x="19150" y="66609"/>
                    <a:pt x="22490" y="74150"/>
                  </a:cubicBezTo>
                  <a:cubicBezTo>
                    <a:pt x="25904" y="81691"/>
                    <a:pt x="30432" y="87531"/>
                    <a:pt x="36221" y="91671"/>
                  </a:cubicBezTo>
                  <a:cubicBezTo>
                    <a:pt x="42011" y="95811"/>
                    <a:pt x="48394" y="97881"/>
                    <a:pt x="55445" y="97881"/>
                  </a:cubicBezTo>
                  <a:moveTo>
                    <a:pt x="52328" y="105643"/>
                  </a:moveTo>
                  <a:cubicBezTo>
                    <a:pt x="44831" y="105643"/>
                    <a:pt x="37929" y="104313"/>
                    <a:pt x="31545" y="101725"/>
                  </a:cubicBezTo>
                  <a:cubicBezTo>
                    <a:pt x="25162" y="99064"/>
                    <a:pt x="19595" y="95441"/>
                    <a:pt x="14845" y="90710"/>
                  </a:cubicBezTo>
                  <a:cubicBezTo>
                    <a:pt x="10095" y="85978"/>
                    <a:pt x="6457" y="80434"/>
                    <a:pt x="3860" y="74002"/>
                  </a:cubicBezTo>
                  <a:cubicBezTo>
                    <a:pt x="1262" y="67570"/>
                    <a:pt x="0" y="60547"/>
                    <a:pt x="0" y="52859"/>
                  </a:cubicBezTo>
                  <a:cubicBezTo>
                    <a:pt x="0" y="45170"/>
                    <a:pt x="1336" y="38147"/>
                    <a:pt x="3860" y="31715"/>
                  </a:cubicBezTo>
                  <a:cubicBezTo>
                    <a:pt x="6457" y="25283"/>
                    <a:pt x="10095" y="19739"/>
                    <a:pt x="14845" y="15007"/>
                  </a:cubicBezTo>
                  <a:cubicBezTo>
                    <a:pt x="19595" y="10276"/>
                    <a:pt x="25162" y="6654"/>
                    <a:pt x="31545" y="3992"/>
                  </a:cubicBezTo>
                  <a:cubicBezTo>
                    <a:pt x="37929" y="1331"/>
                    <a:pt x="44831" y="0"/>
                    <a:pt x="52328" y="0"/>
                  </a:cubicBezTo>
                  <a:cubicBezTo>
                    <a:pt x="59825" y="0"/>
                    <a:pt x="66727" y="1331"/>
                    <a:pt x="73111" y="3992"/>
                  </a:cubicBezTo>
                  <a:cubicBezTo>
                    <a:pt x="79494" y="6654"/>
                    <a:pt x="85061" y="10276"/>
                    <a:pt x="89811" y="15007"/>
                  </a:cubicBezTo>
                  <a:cubicBezTo>
                    <a:pt x="94562" y="19739"/>
                    <a:pt x="98199" y="25283"/>
                    <a:pt x="100871" y="31715"/>
                  </a:cubicBezTo>
                  <a:cubicBezTo>
                    <a:pt x="103543" y="38147"/>
                    <a:pt x="104879" y="45170"/>
                    <a:pt x="104879" y="52859"/>
                  </a:cubicBezTo>
                  <a:cubicBezTo>
                    <a:pt x="104879" y="60547"/>
                    <a:pt x="103543" y="67570"/>
                    <a:pt x="100871" y="74002"/>
                  </a:cubicBezTo>
                  <a:cubicBezTo>
                    <a:pt x="98199" y="80434"/>
                    <a:pt x="94562" y="85978"/>
                    <a:pt x="89811" y="90710"/>
                  </a:cubicBezTo>
                  <a:cubicBezTo>
                    <a:pt x="85061" y="95441"/>
                    <a:pt x="79494" y="99064"/>
                    <a:pt x="73111" y="101725"/>
                  </a:cubicBezTo>
                  <a:cubicBezTo>
                    <a:pt x="66727" y="104386"/>
                    <a:pt x="59825" y="105643"/>
                    <a:pt x="52328" y="105643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DF6023E3-17C3-DC17-EBEB-376C467DEB44}"/>
                </a:ext>
              </a:extLst>
            </p:cNvPr>
            <p:cNvSpPr/>
            <p:nvPr/>
          </p:nvSpPr>
          <p:spPr>
            <a:xfrm>
              <a:off x="3630141" y="1541275"/>
              <a:ext cx="76673" cy="102464"/>
            </a:xfrm>
            <a:custGeom>
              <a:avLst/>
              <a:gdLst>
                <a:gd name="connsiteX0" fmla="*/ 0 w 76673"/>
                <a:gd name="connsiteY0" fmla="*/ 102464 h 102464"/>
                <a:gd name="connsiteX1" fmla="*/ 0 w 76673"/>
                <a:gd name="connsiteY1" fmla="*/ 100025 h 102464"/>
                <a:gd name="connsiteX2" fmla="*/ 12618 w 76673"/>
                <a:gd name="connsiteY2" fmla="*/ 93815 h 102464"/>
                <a:gd name="connsiteX3" fmla="*/ 12618 w 76673"/>
                <a:gd name="connsiteY3" fmla="*/ 8724 h 102464"/>
                <a:gd name="connsiteX4" fmla="*/ 0 w 76673"/>
                <a:gd name="connsiteY4" fmla="*/ 2514 h 102464"/>
                <a:gd name="connsiteX5" fmla="*/ 0 w 76673"/>
                <a:gd name="connsiteY5" fmla="*/ 0 h 102464"/>
                <a:gd name="connsiteX6" fmla="*/ 76674 w 76673"/>
                <a:gd name="connsiteY6" fmla="*/ 0 h 102464"/>
                <a:gd name="connsiteX7" fmla="*/ 76674 w 76673"/>
                <a:gd name="connsiteY7" fmla="*/ 26762 h 102464"/>
                <a:gd name="connsiteX8" fmla="*/ 74150 w 76673"/>
                <a:gd name="connsiteY8" fmla="*/ 26762 h 102464"/>
                <a:gd name="connsiteX9" fmla="*/ 64352 w 76673"/>
                <a:gd name="connsiteY9" fmla="*/ 8576 h 102464"/>
                <a:gd name="connsiteX10" fmla="*/ 28947 w 76673"/>
                <a:gd name="connsiteY10" fmla="*/ 8576 h 102464"/>
                <a:gd name="connsiteX11" fmla="*/ 28947 w 76673"/>
                <a:gd name="connsiteY11" fmla="*/ 45540 h 102464"/>
                <a:gd name="connsiteX12" fmla="*/ 53293 w 76673"/>
                <a:gd name="connsiteY12" fmla="*/ 45540 h 102464"/>
                <a:gd name="connsiteX13" fmla="*/ 61235 w 76673"/>
                <a:gd name="connsiteY13" fmla="*/ 32454 h 102464"/>
                <a:gd name="connsiteX14" fmla="*/ 63759 w 76673"/>
                <a:gd name="connsiteY14" fmla="*/ 32454 h 102464"/>
                <a:gd name="connsiteX15" fmla="*/ 63759 w 76673"/>
                <a:gd name="connsiteY15" fmla="*/ 66461 h 102464"/>
                <a:gd name="connsiteX16" fmla="*/ 61235 w 76673"/>
                <a:gd name="connsiteY16" fmla="*/ 66461 h 102464"/>
                <a:gd name="connsiteX17" fmla="*/ 53293 w 76673"/>
                <a:gd name="connsiteY17" fmla="*/ 53746 h 102464"/>
                <a:gd name="connsiteX18" fmla="*/ 28947 w 76673"/>
                <a:gd name="connsiteY18" fmla="*/ 53746 h 102464"/>
                <a:gd name="connsiteX19" fmla="*/ 28947 w 76673"/>
                <a:gd name="connsiteY19" fmla="*/ 93815 h 102464"/>
                <a:gd name="connsiteX20" fmla="*/ 43347 w 76673"/>
                <a:gd name="connsiteY20" fmla="*/ 100025 h 102464"/>
                <a:gd name="connsiteX21" fmla="*/ 43347 w 76673"/>
                <a:gd name="connsiteY21" fmla="*/ 102464 h 102464"/>
                <a:gd name="connsiteX22" fmla="*/ 0 w 76673"/>
                <a:gd name="connsiteY22" fmla="*/ 102464 h 10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6673" h="102464">
                  <a:moveTo>
                    <a:pt x="0" y="102464"/>
                  </a:moveTo>
                  <a:lnTo>
                    <a:pt x="0" y="100025"/>
                  </a:lnTo>
                  <a:lnTo>
                    <a:pt x="12618" y="93815"/>
                  </a:lnTo>
                  <a:lnTo>
                    <a:pt x="12618" y="8724"/>
                  </a:lnTo>
                  <a:lnTo>
                    <a:pt x="0" y="2514"/>
                  </a:lnTo>
                  <a:lnTo>
                    <a:pt x="0" y="0"/>
                  </a:lnTo>
                  <a:lnTo>
                    <a:pt x="76674" y="0"/>
                  </a:lnTo>
                  <a:lnTo>
                    <a:pt x="76674" y="26762"/>
                  </a:lnTo>
                  <a:lnTo>
                    <a:pt x="74150" y="26762"/>
                  </a:lnTo>
                  <a:lnTo>
                    <a:pt x="64352" y="8576"/>
                  </a:lnTo>
                  <a:lnTo>
                    <a:pt x="28947" y="8576"/>
                  </a:lnTo>
                  <a:lnTo>
                    <a:pt x="28947" y="45540"/>
                  </a:lnTo>
                  <a:lnTo>
                    <a:pt x="53293" y="45540"/>
                  </a:lnTo>
                  <a:lnTo>
                    <a:pt x="61235" y="32454"/>
                  </a:lnTo>
                  <a:lnTo>
                    <a:pt x="63759" y="32454"/>
                  </a:lnTo>
                  <a:lnTo>
                    <a:pt x="63759" y="66461"/>
                  </a:lnTo>
                  <a:lnTo>
                    <a:pt x="61235" y="66461"/>
                  </a:lnTo>
                  <a:lnTo>
                    <a:pt x="53293" y="53746"/>
                  </a:lnTo>
                  <a:lnTo>
                    <a:pt x="28947" y="53746"/>
                  </a:lnTo>
                  <a:lnTo>
                    <a:pt x="28947" y="93815"/>
                  </a:lnTo>
                  <a:lnTo>
                    <a:pt x="43347" y="100025"/>
                  </a:lnTo>
                  <a:lnTo>
                    <a:pt x="43347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AFF0AACC-DB6D-C4A6-C9A4-63A30CB89732}"/>
                </a:ext>
              </a:extLst>
            </p:cNvPr>
            <p:cNvSpPr/>
            <p:nvPr/>
          </p:nvSpPr>
          <p:spPr>
            <a:xfrm>
              <a:off x="4097086" y="1528485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BD3D6FFF-419C-6118-E395-1078BF9FD2EE}"/>
                </a:ext>
              </a:extLst>
            </p:cNvPr>
            <p:cNvSpPr/>
            <p:nvPr/>
          </p:nvSpPr>
          <p:spPr>
            <a:xfrm>
              <a:off x="4194542" y="1527524"/>
              <a:ext cx="188381" cy="130039"/>
            </a:xfrm>
            <a:custGeom>
              <a:avLst/>
              <a:gdLst>
                <a:gd name="connsiteX0" fmla="*/ 50992 w 188381"/>
                <a:gd name="connsiteY0" fmla="*/ 130040 h 130039"/>
                <a:gd name="connsiteX1" fmla="*/ 14771 w 188381"/>
                <a:gd name="connsiteY1" fmla="*/ 11237 h 130039"/>
                <a:gd name="connsiteX2" fmla="*/ 0 w 188381"/>
                <a:gd name="connsiteY2" fmla="*/ 4066 h 130039"/>
                <a:gd name="connsiteX3" fmla="*/ 0 w 188381"/>
                <a:gd name="connsiteY3" fmla="*/ 961 h 130039"/>
                <a:gd name="connsiteX4" fmla="*/ 52402 w 188381"/>
                <a:gd name="connsiteY4" fmla="*/ 961 h 130039"/>
                <a:gd name="connsiteX5" fmla="*/ 52402 w 188381"/>
                <a:gd name="connsiteY5" fmla="*/ 4066 h 130039"/>
                <a:gd name="connsiteX6" fmla="*/ 35850 w 188381"/>
                <a:gd name="connsiteY6" fmla="*/ 11237 h 130039"/>
                <a:gd name="connsiteX7" fmla="*/ 59602 w 188381"/>
                <a:gd name="connsiteY7" fmla="*/ 93149 h 130039"/>
                <a:gd name="connsiteX8" fmla="*/ 60790 w 188381"/>
                <a:gd name="connsiteY8" fmla="*/ 93149 h 130039"/>
                <a:gd name="connsiteX9" fmla="*/ 94487 w 188381"/>
                <a:gd name="connsiteY9" fmla="*/ 0 h 130039"/>
                <a:gd name="connsiteX10" fmla="*/ 102652 w 188381"/>
                <a:gd name="connsiteY10" fmla="*/ 0 h 130039"/>
                <a:gd name="connsiteX11" fmla="*/ 136944 w 188381"/>
                <a:gd name="connsiteY11" fmla="*/ 93149 h 130039"/>
                <a:gd name="connsiteX12" fmla="*/ 138131 w 188381"/>
                <a:gd name="connsiteY12" fmla="*/ 93149 h 130039"/>
                <a:gd name="connsiteX13" fmla="*/ 161660 w 188381"/>
                <a:gd name="connsiteY13" fmla="*/ 11459 h 130039"/>
                <a:gd name="connsiteX14" fmla="*/ 145108 w 188381"/>
                <a:gd name="connsiteY14" fmla="*/ 4066 h 130039"/>
                <a:gd name="connsiteX15" fmla="*/ 145108 w 188381"/>
                <a:gd name="connsiteY15" fmla="*/ 961 h 130039"/>
                <a:gd name="connsiteX16" fmla="*/ 188381 w 188381"/>
                <a:gd name="connsiteY16" fmla="*/ 961 h 130039"/>
                <a:gd name="connsiteX17" fmla="*/ 188381 w 188381"/>
                <a:gd name="connsiteY17" fmla="*/ 4066 h 130039"/>
                <a:gd name="connsiteX18" fmla="*/ 175318 w 188381"/>
                <a:gd name="connsiteY18" fmla="*/ 11089 h 130039"/>
                <a:gd name="connsiteX19" fmla="*/ 138725 w 188381"/>
                <a:gd name="connsiteY19" fmla="*/ 130040 h 130039"/>
                <a:gd name="connsiteX20" fmla="*/ 130709 w 188381"/>
                <a:gd name="connsiteY20" fmla="*/ 130040 h 130039"/>
                <a:gd name="connsiteX21" fmla="*/ 95601 w 188381"/>
                <a:gd name="connsiteY21" fmla="*/ 37038 h 130039"/>
                <a:gd name="connsiteX22" fmla="*/ 94265 w 188381"/>
                <a:gd name="connsiteY22" fmla="*/ 37038 h 130039"/>
                <a:gd name="connsiteX23" fmla="*/ 58785 w 188381"/>
                <a:gd name="connsiteY23" fmla="*/ 130040 h 130039"/>
                <a:gd name="connsiteX24" fmla="*/ 50992 w 188381"/>
                <a:gd name="connsiteY24" fmla="*/ 13004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50992" y="130040"/>
                  </a:moveTo>
                  <a:lnTo>
                    <a:pt x="14771" y="11237"/>
                  </a:lnTo>
                  <a:lnTo>
                    <a:pt x="0" y="4066"/>
                  </a:lnTo>
                  <a:lnTo>
                    <a:pt x="0" y="961"/>
                  </a:lnTo>
                  <a:lnTo>
                    <a:pt x="52402" y="961"/>
                  </a:lnTo>
                  <a:lnTo>
                    <a:pt x="52402" y="4066"/>
                  </a:lnTo>
                  <a:lnTo>
                    <a:pt x="35850" y="11237"/>
                  </a:lnTo>
                  <a:lnTo>
                    <a:pt x="59602" y="93149"/>
                  </a:lnTo>
                  <a:lnTo>
                    <a:pt x="60790" y="93149"/>
                  </a:lnTo>
                  <a:lnTo>
                    <a:pt x="94487" y="0"/>
                  </a:lnTo>
                  <a:lnTo>
                    <a:pt x="102652" y="0"/>
                  </a:lnTo>
                  <a:lnTo>
                    <a:pt x="136944" y="93149"/>
                  </a:lnTo>
                  <a:lnTo>
                    <a:pt x="138131" y="93149"/>
                  </a:lnTo>
                  <a:lnTo>
                    <a:pt x="161660" y="11459"/>
                  </a:lnTo>
                  <a:lnTo>
                    <a:pt x="145108" y="4066"/>
                  </a:lnTo>
                  <a:lnTo>
                    <a:pt x="145108" y="961"/>
                  </a:lnTo>
                  <a:lnTo>
                    <a:pt x="188381" y="961"/>
                  </a:lnTo>
                  <a:lnTo>
                    <a:pt x="188381" y="4066"/>
                  </a:lnTo>
                  <a:lnTo>
                    <a:pt x="175318" y="11089"/>
                  </a:lnTo>
                  <a:lnTo>
                    <a:pt x="138725" y="130040"/>
                  </a:lnTo>
                  <a:lnTo>
                    <a:pt x="130709" y="130040"/>
                  </a:lnTo>
                  <a:lnTo>
                    <a:pt x="95601" y="37038"/>
                  </a:lnTo>
                  <a:lnTo>
                    <a:pt x="94265" y="37038"/>
                  </a:lnTo>
                  <a:lnTo>
                    <a:pt x="58785" y="130040"/>
                  </a:lnTo>
                  <a:lnTo>
                    <a:pt x="50992" y="13004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5A2F6797-1153-C752-616C-EF75C72E3522}"/>
                </a:ext>
              </a:extLst>
            </p:cNvPr>
            <p:cNvSpPr/>
            <p:nvPr/>
          </p:nvSpPr>
          <p:spPr>
            <a:xfrm>
              <a:off x="4498268" y="1528485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128 h 128043"/>
                <a:gd name="connsiteX10" fmla="*/ 35999 w 129298"/>
                <a:gd name="connsiteY10" fmla="*/ 10867 h 128043"/>
                <a:gd name="connsiteX11" fmla="*/ 70513 w 129298"/>
                <a:gd name="connsiteY11" fmla="*/ 57664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9 w 129298"/>
                <a:gd name="connsiteY16" fmla="*/ 0 h 128043"/>
                <a:gd name="connsiteX17" fmla="*/ 129299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128"/>
                  </a:lnTo>
                  <a:lnTo>
                    <a:pt x="35999" y="10867"/>
                  </a:lnTo>
                  <a:lnTo>
                    <a:pt x="70513" y="57664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9" y="0"/>
                  </a:lnTo>
                  <a:lnTo>
                    <a:pt x="129299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98663FA1-D652-DF18-4CB2-1E24AE42047E}"/>
                </a:ext>
              </a:extLst>
            </p:cNvPr>
            <p:cNvSpPr/>
            <p:nvPr/>
          </p:nvSpPr>
          <p:spPr>
            <a:xfrm>
              <a:off x="3940547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187425A2-9105-6A3D-E86D-3DE3B00F0BB1}"/>
                </a:ext>
              </a:extLst>
            </p:cNvPr>
            <p:cNvSpPr/>
            <p:nvPr/>
          </p:nvSpPr>
          <p:spPr>
            <a:xfrm>
              <a:off x="4370825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6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EB949CBD-43B9-278B-4A48-6235BAFB7D42}"/>
                </a:ext>
              </a:extLst>
            </p:cNvPr>
            <p:cNvSpPr/>
            <p:nvPr/>
          </p:nvSpPr>
          <p:spPr>
            <a:xfrm>
              <a:off x="3753428" y="1500171"/>
              <a:ext cx="175540" cy="186224"/>
            </a:xfrm>
            <a:custGeom>
              <a:avLst/>
              <a:gdLst>
                <a:gd name="connsiteX0" fmla="*/ 91518 w 175540"/>
                <a:gd name="connsiteY0" fmla="*/ 186151 h 186224"/>
                <a:gd name="connsiteX1" fmla="*/ 44386 w 175540"/>
                <a:gd name="connsiteY1" fmla="*/ 174618 h 186224"/>
                <a:gd name="connsiteX2" fmla="*/ 11802 w 175540"/>
                <a:gd name="connsiteY2" fmla="*/ 143273 h 186224"/>
                <a:gd name="connsiteX3" fmla="*/ 0 w 175540"/>
                <a:gd name="connsiteY3" fmla="*/ 97955 h 186224"/>
                <a:gd name="connsiteX4" fmla="*/ 7571 w 175540"/>
                <a:gd name="connsiteY4" fmla="*/ 59069 h 186224"/>
                <a:gd name="connsiteX5" fmla="*/ 28353 w 175540"/>
                <a:gd name="connsiteY5" fmla="*/ 28019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4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6 w 175540"/>
                <a:gd name="connsiteY17" fmla="*/ 48053 h 186224"/>
                <a:gd name="connsiteX18" fmla="*/ 20486 w 175540"/>
                <a:gd name="connsiteY18" fmla="*/ 85387 h 186224"/>
                <a:gd name="connsiteX19" fmla="*/ 30951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8" y="186151"/>
                  </a:moveTo>
                  <a:cubicBezTo>
                    <a:pt x="73927" y="186151"/>
                    <a:pt x="58192" y="182307"/>
                    <a:pt x="44386" y="174618"/>
                  </a:cubicBezTo>
                  <a:cubicBezTo>
                    <a:pt x="30580" y="166930"/>
                    <a:pt x="19669" y="156506"/>
                    <a:pt x="11802" y="143273"/>
                  </a:cubicBezTo>
                  <a:cubicBezTo>
                    <a:pt x="3934" y="130039"/>
                    <a:pt x="0" y="114958"/>
                    <a:pt x="0" y="97955"/>
                  </a:cubicBezTo>
                  <a:cubicBezTo>
                    <a:pt x="0" y="83908"/>
                    <a:pt x="2524" y="70971"/>
                    <a:pt x="7571" y="59069"/>
                  </a:cubicBezTo>
                  <a:cubicBezTo>
                    <a:pt x="12618" y="47240"/>
                    <a:pt x="19521" y="36890"/>
                    <a:pt x="28353" y="28019"/>
                  </a:cubicBezTo>
                  <a:cubicBezTo>
                    <a:pt x="37186" y="19147"/>
                    <a:pt x="47429" y="12272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4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69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6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1" y="132183"/>
                  </a:cubicBezTo>
                  <a:cubicBezTo>
                    <a:pt x="37928" y="145121"/>
                    <a:pt x="47206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4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1CFC2C0D-204B-E51E-972C-3281740EBB1C}"/>
                </a:ext>
              </a:extLst>
            </p:cNvPr>
            <p:cNvSpPr/>
            <p:nvPr/>
          </p:nvSpPr>
          <p:spPr>
            <a:xfrm>
              <a:off x="2338418" y="1528411"/>
              <a:ext cx="134642" cy="129004"/>
            </a:xfrm>
            <a:custGeom>
              <a:avLst/>
              <a:gdLst>
                <a:gd name="connsiteX0" fmla="*/ 0 w 134642"/>
                <a:gd name="connsiteY0" fmla="*/ 128043 h 129004"/>
                <a:gd name="connsiteX1" fmla="*/ 0 w 134642"/>
                <a:gd name="connsiteY1" fmla="*/ 124938 h 129004"/>
                <a:gd name="connsiteX2" fmla="*/ 15810 w 134642"/>
                <a:gd name="connsiteY2" fmla="*/ 117176 h 129004"/>
                <a:gd name="connsiteX3" fmla="*/ 15810 w 134642"/>
                <a:gd name="connsiteY3" fmla="*/ 11237 h 129004"/>
                <a:gd name="connsiteX4" fmla="*/ 223 w 134642"/>
                <a:gd name="connsiteY4" fmla="*/ 3105 h 129004"/>
                <a:gd name="connsiteX5" fmla="*/ 223 w 134642"/>
                <a:gd name="connsiteY5" fmla="*/ 0 h 129004"/>
                <a:gd name="connsiteX6" fmla="*/ 30803 w 134642"/>
                <a:gd name="connsiteY6" fmla="*/ 0 h 129004"/>
                <a:gd name="connsiteX7" fmla="*/ 105398 w 134642"/>
                <a:gd name="connsiteY7" fmla="*/ 91375 h 129004"/>
                <a:gd name="connsiteX8" fmla="*/ 105398 w 134642"/>
                <a:gd name="connsiteY8" fmla="*/ 10646 h 129004"/>
                <a:gd name="connsiteX9" fmla="*/ 85358 w 134642"/>
                <a:gd name="connsiteY9" fmla="*/ 3105 h 129004"/>
                <a:gd name="connsiteX10" fmla="*/ 85358 w 134642"/>
                <a:gd name="connsiteY10" fmla="*/ 0 h 129004"/>
                <a:gd name="connsiteX11" fmla="*/ 134643 w 134642"/>
                <a:gd name="connsiteY11" fmla="*/ 0 h 129004"/>
                <a:gd name="connsiteX12" fmla="*/ 134643 w 134642"/>
                <a:gd name="connsiteY12" fmla="*/ 3105 h 129004"/>
                <a:gd name="connsiteX13" fmla="*/ 119056 w 134642"/>
                <a:gd name="connsiteY13" fmla="*/ 10646 h 129004"/>
                <a:gd name="connsiteX14" fmla="*/ 119056 w 134642"/>
                <a:gd name="connsiteY14" fmla="*/ 129005 h 129004"/>
                <a:gd name="connsiteX15" fmla="*/ 110668 w 134642"/>
                <a:gd name="connsiteY15" fmla="*/ 129005 h 129004"/>
                <a:gd name="connsiteX16" fmla="*/ 29393 w 134642"/>
                <a:gd name="connsiteY16" fmla="*/ 29719 h 129004"/>
                <a:gd name="connsiteX17" fmla="*/ 29393 w 134642"/>
                <a:gd name="connsiteY17" fmla="*/ 117398 h 129004"/>
                <a:gd name="connsiteX18" fmla="*/ 49508 w 134642"/>
                <a:gd name="connsiteY18" fmla="*/ 124938 h 129004"/>
                <a:gd name="connsiteX19" fmla="*/ 49508 w 134642"/>
                <a:gd name="connsiteY19" fmla="*/ 128043 h 129004"/>
                <a:gd name="connsiteX20" fmla="*/ 0 w 134642"/>
                <a:gd name="connsiteY20" fmla="*/ 128043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34642" h="129004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1237"/>
                  </a:lnTo>
                  <a:lnTo>
                    <a:pt x="223" y="3105"/>
                  </a:lnTo>
                  <a:lnTo>
                    <a:pt x="223" y="0"/>
                  </a:lnTo>
                  <a:lnTo>
                    <a:pt x="30803" y="0"/>
                  </a:lnTo>
                  <a:lnTo>
                    <a:pt x="105398" y="91375"/>
                  </a:lnTo>
                  <a:lnTo>
                    <a:pt x="105398" y="10646"/>
                  </a:lnTo>
                  <a:lnTo>
                    <a:pt x="85358" y="3105"/>
                  </a:lnTo>
                  <a:lnTo>
                    <a:pt x="85358" y="0"/>
                  </a:lnTo>
                  <a:lnTo>
                    <a:pt x="134643" y="0"/>
                  </a:lnTo>
                  <a:lnTo>
                    <a:pt x="134643" y="3105"/>
                  </a:lnTo>
                  <a:lnTo>
                    <a:pt x="119056" y="10646"/>
                  </a:lnTo>
                  <a:lnTo>
                    <a:pt x="119056" y="129005"/>
                  </a:lnTo>
                  <a:lnTo>
                    <a:pt x="110668" y="129005"/>
                  </a:lnTo>
                  <a:lnTo>
                    <a:pt x="29393" y="29719"/>
                  </a:lnTo>
                  <a:lnTo>
                    <a:pt x="29393" y="117398"/>
                  </a:lnTo>
                  <a:lnTo>
                    <a:pt x="49508" y="124938"/>
                  </a:lnTo>
                  <a:lnTo>
                    <a:pt x="49508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9B3B94A7-997D-BB4D-537F-082C5DFAF37C}"/>
                </a:ext>
              </a:extLst>
            </p:cNvPr>
            <p:cNvSpPr/>
            <p:nvPr/>
          </p:nvSpPr>
          <p:spPr>
            <a:xfrm>
              <a:off x="2499113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63B73882-7F3F-CBBB-ED10-2CB922398925}"/>
                </a:ext>
              </a:extLst>
            </p:cNvPr>
            <p:cNvSpPr/>
            <p:nvPr/>
          </p:nvSpPr>
          <p:spPr>
            <a:xfrm>
              <a:off x="2575119" y="1528411"/>
              <a:ext cx="133084" cy="129004"/>
            </a:xfrm>
            <a:custGeom>
              <a:avLst/>
              <a:gdLst>
                <a:gd name="connsiteX0" fmla="*/ 63313 w 133084"/>
                <a:gd name="connsiteY0" fmla="*/ 129005 h 129004"/>
                <a:gd name="connsiteX1" fmla="*/ 13509 w 133084"/>
                <a:gd name="connsiteY1" fmla="*/ 10054 h 129004"/>
                <a:gd name="connsiteX2" fmla="*/ 0 w 133084"/>
                <a:gd name="connsiteY2" fmla="*/ 3105 h 129004"/>
                <a:gd name="connsiteX3" fmla="*/ 0 w 133084"/>
                <a:gd name="connsiteY3" fmla="*/ 0 h 129004"/>
                <a:gd name="connsiteX4" fmla="*/ 51660 w 133084"/>
                <a:gd name="connsiteY4" fmla="*/ 0 h 129004"/>
                <a:gd name="connsiteX5" fmla="*/ 51660 w 133084"/>
                <a:gd name="connsiteY5" fmla="*/ 3105 h 129004"/>
                <a:gd name="connsiteX6" fmla="*/ 34737 w 133084"/>
                <a:gd name="connsiteY6" fmla="*/ 10498 h 129004"/>
                <a:gd name="connsiteX7" fmla="*/ 71107 w 133084"/>
                <a:gd name="connsiteY7" fmla="*/ 97807 h 129004"/>
                <a:gd name="connsiteX8" fmla="*/ 72146 w 133084"/>
                <a:gd name="connsiteY8" fmla="*/ 97807 h 129004"/>
                <a:gd name="connsiteX9" fmla="*/ 108145 w 133084"/>
                <a:gd name="connsiteY9" fmla="*/ 9906 h 129004"/>
                <a:gd name="connsiteX10" fmla="*/ 91964 w 133084"/>
                <a:gd name="connsiteY10" fmla="*/ 3105 h 129004"/>
                <a:gd name="connsiteX11" fmla="*/ 91964 w 133084"/>
                <a:gd name="connsiteY11" fmla="*/ 0 h 129004"/>
                <a:gd name="connsiteX12" fmla="*/ 133084 w 133084"/>
                <a:gd name="connsiteY12" fmla="*/ 0 h 129004"/>
                <a:gd name="connsiteX13" fmla="*/ 133084 w 133084"/>
                <a:gd name="connsiteY13" fmla="*/ 3105 h 129004"/>
                <a:gd name="connsiteX14" fmla="*/ 121950 w 133084"/>
                <a:gd name="connsiteY14" fmla="*/ 9093 h 129004"/>
                <a:gd name="connsiteX15" fmla="*/ 71107 w 133084"/>
                <a:gd name="connsiteY15" fmla="*/ 129005 h 129004"/>
                <a:gd name="connsiteX16" fmla="*/ 63313 w 133084"/>
                <a:gd name="connsiteY16" fmla="*/ 129005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3084" h="129004">
                  <a:moveTo>
                    <a:pt x="63313" y="129005"/>
                  </a:moveTo>
                  <a:lnTo>
                    <a:pt x="13509" y="10054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1660" y="0"/>
                  </a:lnTo>
                  <a:lnTo>
                    <a:pt x="51660" y="3105"/>
                  </a:lnTo>
                  <a:lnTo>
                    <a:pt x="34737" y="10498"/>
                  </a:lnTo>
                  <a:lnTo>
                    <a:pt x="71107" y="97807"/>
                  </a:lnTo>
                  <a:lnTo>
                    <a:pt x="72146" y="97807"/>
                  </a:lnTo>
                  <a:lnTo>
                    <a:pt x="108145" y="9906"/>
                  </a:lnTo>
                  <a:lnTo>
                    <a:pt x="91964" y="3105"/>
                  </a:lnTo>
                  <a:lnTo>
                    <a:pt x="91964" y="0"/>
                  </a:lnTo>
                  <a:lnTo>
                    <a:pt x="133084" y="0"/>
                  </a:lnTo>
                  <a:lnTo>
                    <a:pt x="133084" y="3105"/>
                  </a:lnTo>
                  <a:lnTo>
                    <a:pt x="121950" y="9093"/>
                  </a:lnTo>
                  <a:lnTo>
                    <a:pt x="71107" y="129005"/>
                  </a:lnTo>
                  <a:lnTo>
                    <a:pt x="63313" y="12900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D4794813-0C94-4E4C-6223-E09379D55DA8}"/>
                </a:ext>
              </a:extLst>
            </p:cNvPr>
            <p:cNvSpPr/>
            <p:nvPr/>
          </p:nvSpPr>
          <p:spPr>
            <a:xfrm>
              <a:off x="2727946" y="1528411"/>
              <a:ext cx="103245" cy="128043"/>
            </a:xfrm>
            <a:custGeom>
              <a:avLst/>
              <a:gdLst>
                <a:gd name="connsiteX0" fmla="*/ 0 w 103245"/>
                <a:gd name="connsiteY0" fmla="*/ 128043 h 128043"/>
                <a:gd name="connsiteX1" fmla="*/ 0 w 103245"/>
                <a:gd name="connsiteY1" fmla="*/ 124938 h 128043"/>
                <a:gd name="connsiteX2" fmla="*/ 15810 w 103245"/>
                <a:gd name="connsiteY2" fmla="*/ 117176 h 128043"/>
                <a:gd name="connsiteX3" fmla="*/ 15810 w 103245"/>
                <a:gd name="connsiteY3" fmla="*/ 10867 h 128043"/>
                <a:gd name="connsiteX4" fmla="*/ 0 w 103245"/>
                <a:gd name="connsiteY4" fmla="*/ 3105 h 128043"/>
                <a:gd name="connsiteX5" fmla="*/ 0 w 103245"/>
                <a:gd name="connsiteY5" fmla="*/ 0 h 128043"/>
                <a:gd name="connsiteX6" fmla="*/ 97828 w 103245"/>
                <a:gd name="connsiteY6" fmla="*/ 0 h 128043"/>
                <a:gd name="connsiteX7" fmla="*/ 97828 w 103245"/>
                <a:gd name="connsiteY7" fmla="*/ 33342 h 128043"/>
                <a:gd name="connsiteX8" fmla="*/ 94710 w 103245"/>
                <a:gd name="connsiteY8" fmla="*/ 33342 h 128043"/>
                <a:gd name="connsiteX9" fmla="*/ 82018 w 103245"/>
                <a:gd name="connsiteY9" fmla="*/ 10646 h 128043"/>
                <a:gd name="connsiteX10" fmla="*/ 36221 w 103245"/>
                <a:gd name="connsiteY10" fmla="*/ 10646 h 128043"/>
                <a:gd name="connsiteX11" fmla="*/ 36221 w 103245"/>
                <a:gd name="connsiteY11" fmla="*/ 59660 h 128043"/>
                <a:gd name="connsiteX12" fmla="*/ 68583 w 103245"/>
                <a:gd name="connsiteY12" fmla="*/ 59660 h 128043"/>
                <a:gd name="connsiteX13" fmla="*/ 78529 w 103245"/>
                <a:gd name="connsiteY13" fmla="*/ 43322 h 128043"/>
                <a:gd name="connsiteX14" fmla="*/ 81647 w 103245"/>
                <a:gd name="connsiteY14" fmla="*/ 43322 h 128043"/>
                <a:gd name="connsiteX15" fmla="*/ 81647 w 103245"/>
                <a:gd name="connsiteY15" fmla="*/ 86200 h 128043"/>
                <a:gd name="connsiteX16" fmla="*/ 78529 w 103245"/>
                <a:gd name="connsiteY16" fmla="*/ 86200 h 128043"/>
                <a:gd name="connsiteX17" fmla="*/ 68583 w 103245"/>
                <a:gd name="connsiteY17" fmla="*/ 70306 h 128043"/>
                <a:gd name="connsiteX18" fmla="*/ 36221 w 103245"/>
                <a:gd name="connsiteY18" fmla="*/ 70306 h 128043"/>
                <a:gd name="connsiteX19" fmla="*/ 36221 w 103245"/>
                <a:gd name="connsiteY19" fmla="*/ 117398 h 128043"/>
                <a:gd name="connsiteX20" fmla="*/ 87288 w 103245"/>
                <a:gd name="connsiteY20" fmla="*/ 117398 h 128043"/>
                <a:gd name="connsiteX21" fmla="*/ 100128 w 103245"/>
                <a:gd name="connsiteY21" fmla="*/ 91745 h 128043"/>
                <a:gd name="connsiteX22" fmla="*/ 103246 w 103245"/>
                <a:gd name="connsiteY22" fmla="*/ 91745 h 128043"/>
                <a:gd name="connsiteX23" fmla="*/ 103246 w 103245"/>
                <a:gd name="connsiteY23" fmla="*/ 128043 h 128043"/>
                <a:gd name="connsiteX24" fmla="*/ 0 w 103245"/>
                <a:gd name="connsiteY2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97828" y="0"/>
                  </a:lnTo>
                  <a:lnTo>
                    <a:pt x="97828" y="33342"/>
                  </a:lnTo>
                  <a:lnTo>
                    <a:pt x="94710" y="33342"/>
                  </a:lnTo>
                  <a:lnTo>
                    <a:pt x="82018" y="10646"/>
                  </a:lnTo>
                  <a:lnTo>
                    <a:pt x="36221" y="10646"/>
                  </a:lnTo>
                  <a:lnTo>
                    <a:pt x="36221" y="59660"/>
                  </a:lnTo>
                  <a:lnTo>
                    <a:pt x="68583" y="59660"/>
                  </a:lnTo>
                  <a:lnTo>
                    <a:pt x="78529" y="43322"/>
                  </a:lnTo>
                  <a:lnTo>
                    <a:pt x="81647" y="43322"/>
                  </a:lnTo>
                  <a:lnTo>
                    <a:pt x="81647" y="86200"/>
                  </a:lnTo>
                  <a:lnTo>
                    <a:pt x="78529" y="86200"/>
                  </a:lnTo>
                  <a:lnTo>
                    <a:pt x="68583" y="70306"/>
                  </a:lnTo>
                  <a:lnTo>
                    <a:pt x="36221" y="70306"/>
                  </a:lnTo>
                  <a:lnTo>
                    <a:pt x="36221" y="117398"/>
                  </a:lnTo>
                  <a:lnTo>
                    <a:pt x="87288" y="117398"/>
                  </a:lnTo>
                  <a:lnTo>
                    <a:pt x="100128" y="91745"/>
                  </a:lnTo>
                  <a:lnTo>
                    <a:pt x="103246" y="91745"/>
                  </a:lnTo>
                  <a:lnTo>
                    <a:pt x="10324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8CC63EDA-AFF6-E5D9-F08B-5CF820ACA37C}"/>
                </a:ext>
              </a:extLst>
            </p:cNvPr>
            <p:cNvSpPr/>
            <p:nvPr/>
          </p:nvSpPr>
          <p:spPr>
            <a:xfrm>
              <a:off x="2861624" y="1528411"/>
              <a:ext cx="121208" cy="128043"/>
            </a:xfrm>
            <a:custGeom>
              <a:avLst/>
              <a:gdLst>
                <a:gd name="connsiteX0" fmla="*/ 47726 w 121208"/>
                <a:gd name="connsiteY0" fmla="*/ 10646 h 128043"/>
                <a:gd name="connsiteX1" fmla="*/ 36221 w 121208"/>
                <a:gd name="connsiteY1" fmla="*/ 10646 h 128043"/>
                <a:gd name="connsiteX2" fmla="*/ 36221 w 121208"/>
                <a:gd name="connsiteY2" fmla="*/ 58773 h 128043"/>
                <a:gd name="connsiteX3" fmla="*/ 48914 w 121208"/>
                <a:gd name="connsiteY3" fmla="*/ 58773 h 128043"/>
                <a:gd name="connsiteX4" fmla="*/ 68880 w 121208"/>
                <a:gd name="connsiteY4" fmla="*/ 51897 h 128043"/>
                <a:gd name="connsiteX5" fmla="*/ 76748 w 121208"/>
                <a:gd name="connsiteY5" fmla="*/ 34303 h 128043"/>
                <a:gd name="connsiteX6" fmla="*/ 69029 w 121208"/>
                <a:gd name="connsiteY6" fmla="*/ 16930 h 128043"/>
                <a:gd name="connsiteX7" fmla="*/ 47726 w 121208"/>
                <a:gd name="connsiteY7" fmla="*/ 10646 h 128043"/>
                <a:gd name="connsiteX8" fmla="*/ 0 w 121208"/>
                <a:gd name="connsiteY8" fmla="*/ 128043 h 128043"/>
                <a:gd name="connsiteX9" fmla="*/ 0 w 121208"/>
                <a:gd name="connsiteY9" fmla="*/ 124938 h 128043"/>
                <a:gd name="connsiteX10" fmla="*/ 15810 w 121208"/>
                <a:gd name="connsiteY10" fmla="*/ 117176 h 128043"/>
                <a:gd name="connsiteX11" fmla="*/ 15810 w 121208"/>
                <a:gd name="connsiteY11" fmla="*/ 10867 h 128043"/>
                <a:gd name="connsiteX12" fmla="*/ 0 w 121208"/>
                <a:gd name="connsiteY12" fmla="*/ 3105 h 128043"/>
                <a:gd name="connsiteX13" fmla="*/ 0 w 121208"/>
                <a:gd name="connsiteY13" fmla="*/ 0 h 128043"/>
                <a:gd name="connsiteX14" fmla="*/ 54184 w 121208"/>
                <a:gd name="connsiteY14" fmla="*/ 0 h 128043"/>
                <a:gd name="connsiteX15" fmla="*/ 86397 w 121208"/>
                <a:gd name="connsiteY15" fmla="*/ 8428 h 128043"/>
                <a:gd name="connsiteX16" fmla="*/ 98199 w 121208"/>
                <a:gd name="connsiteY16" fmla="*/ 31641 h 128043"/>
                <a:gd name="connsiteX17" fmla="*/ 90776 w 121208"/>
                <a:gd name="connsiteY17" fmla="*/ 50863 h 128043"/>
                <a:gd name="connsiteX18" fmla="*/ 71330 w 121208"/>
                <a:gd name="connsiteY18" fmla="*/ 63652 h 128043"/>
                <a:gd name="connsiteX19" fmla="*/ 108145 w 121208"/>
                <a:gd name="connsiteY19" fmla="*/ 117767 h 128043"/>
                <a:gd name="connsiteX20" fmla="*/ 121208 w 121208"/>
                <a:gd name="connsiteY20" fmla="*/ 124938 h 128043"/>
                <a:gd name="connsiteX21" fmla="*/ 121208 w 121208"/>
                <a:gd name="connsiteY21" fmla="*/ 128043 h 128043"/>
                <a:gd name="connsiteX22" fmla="*/ 89811 w 121208"/>
                <a:gd name="connsiteY22" fmla="*/ 128043 h 128043"/>
                <a:gd name="connsiteX23" fmla="*/ 52402 w 121208"/>
                <a:gd name="connsiteY23" fmla="*/ 69049 h 128043"/>
                <a:gd name="connsiteX24" fmla="*/ 36221 w 121208"/>
                <a:gd name="connsiteY24" fmla="*/ 69049 h 128043"/>
                <a:gd name="connsiteX25" fmla="*/ 36221 w 121208"/>
                <a:gd name="connsiteY25" fmla="*/ 116954 h 128043"/>
                <a:gd name="connsiteX26" fmla="*/ 50844 w 121208"/>
                <a:gd name="connsiteY26" fmla="*/ 124938 h 128043"/>
                <a:gd name="connsiteX27" fmla="*/ 50844 w 121208"/>
                <a:gd name="connsiteY27" fmla="*/ 128043 h 128043"/>
                <a:gd name="connsiteX28" fmla="*/ 0 w 121208"/>
                <a:gd name="connsiteY28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21208" h="128043">
                  <a:moveTo>
                    <a:pt x="47726" y="10646"/>
                  </a:moveTo>
                  <a:lnTo>
                    <a:pt x="36221" y="10646"/>
                  </a:lnTo>
                  <a:lnTo>
                    <a:pt x="36221" y="58773"/>
                  </a:lnTo>
                  <a:lnTo>
                    <a:pt x="48914" y="58773"/>
                  </a:lnTo>
                  <a:cubicBezTo>
                    <a:pt x="56930" y="58773"/>
                    <a:pt x="63610" y="56481"/>
                    <a:pt x="68880" y="51897"/>
                  </a:cubicBezTo>
                  <a:cubicBezTo>
                    <a:pt x="74150" y="47314"/>
                    <a:pt x="76748" y="41474"/>
                    <a:pt x="76748" y="34303"/>
                  </a:cubicBezTo>
                  <a:cubicBezTo>
                    <a:pt x="76748" y="27132"/>
                    <a:pt x="74150" y="21143"/>
                    <a:pt x="69029" y="16930"/>
                  </a:cubicBezTo>
                  <a:cubicBezTo>
                    <a:pt x="63907" y="12716"/>
                    <a:pt x="56782" y="10646"/>
                    <a:pt x="47726" y="10646"/>
                  </a:cubicBezTo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4184" y="0"/>
                  </a:lnTo>
                  <a:cubicBezTo>
                    <a:pt x="67841" y="0"/>
                    <a:pt x="78604" y="2809"/>
                    <a:pt x="86397" y="8428"/>
                  </a:cubicBezTo>
                  <a:cubicBezTo>
                    <a:pt x="94265" y="14046"/>
                    <a:pt x="98199" y="21809"/>
                    <a:pt x="98199" y="31641"/>
                  </a:cubicBezTo>
                  <a:cubicBezTo>
                    <a:pt x="98199" y="38886"/>
                    <a:pt x="95749" y="45318"/>
                    <a:pt x="90776" y="50863"/>
                  </a:cubicBezTo>
                  <a:cubicBezTo>
                    <a:pt x="85803" y="56407"/>
                    <a:pt x="79346" y="60695"/>
                    <a:pt x="71330" y="63652"/>
                  </a:cubicBezTo>
                  <a:lnTo>
                    <a:pt x="108145" y="117767"/>
                  </a:lnTo>
                  <a:lnTo>
                    <a:pt x="121208" y="124938"/>
                  </a:lnTo>
                  <a:lnTo>
                    <a:pt x="121208" y="128043"/>
                  </a:lnTo>
                  <a:lnTo>
                    <a:pt x="89811" y="128043"/>
                  </a:lnTo>
                  <a:lnTo>
                    <a:pt x="52402" y="69049"/>
                  </a:lnTo>
                  <a:lnTo>
                    <a:pt x="36221" y="69049"/>
                  </a:lnTo>
                  <a:lnTo>
                    <a:pt x="36221" y="116954"/>
                  </a:lnTo>
                  <a:lnTo>
                    <a:pt x="50844" y="124938"/>
                  </a:lnTo>
                  <a:lnTo>
                    <a:pt x="50844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E9F918C3-7165-D7A1-387B-CE4EB5FE8DA2}"/>
                </a:ext>
              </a:extLst>
            </p:cNvPr>
            <p:cNvSpPr/>
            <p:nvPr/>
          </p:nvSpPr>
          <p:spPr>
            <a:xfrm>
              <a:off x="2997751" y="1526341"/>
              <a:ext cx="83873" cy="132035"/>
            </a:xfrm>
            <a:custGeom>
              <a:avLst/>
              <a:gdLst>
                <a:gd name="connsiteX0" fmla="*/ 40675 w 83873"/>
                <a:gd name="connsiteY0" fmla="*/ 132036 h 132035"/>
                <a:gd name="connsiteX1" fmla="*/ 19743 w 83873"/>
                <a:gd name="connsiteY1" fmla="*/ 129744 h 132035"/>
                <a:gd name="connsiteX2" fmla="*/ 1930 w 83873"/>
                <a:gd name="connsiteY2" fmla="*/ 122942 h 132035"/>
                <a:gd name="connsiteX3" fmla="*/ 0 w 83873"/>
                <a:gd name="connsiteY3" fmla="*/ 90932 h 132035"/>
                <a:gd name="connsiteX4" fmla="*/ 3117 w 83873"/>
                <a:gd name="connsiteY4" fmla="*/ 90932 h 132035"/>
                <a:gd name="connsiteX5" fmla="*/ 13435 w 83873"/>
                <a:gd name="connsiteY5" fmla="*/ 112075 h 132035"/>
                <a:gd name="connsiteX6" fmla="*/ 26869 w 83873"/>
                <a:gd name="connsiteY6" fmla="*/ 120207 h 132035"/>
                <a:gd name="connsiteX7" fmla="*/ 40155 w 83873"/>
                <a:gd name="connsiteY7" fmla="*/ 122721 h 132035"/>
                <a:gd name="connsiteX8" fmla="*/ 57969 w 83873"/>
                <a:gd name="connsiteY8" fmla="*/ 116880 h 132035"/>
                <a:gd name="connsiteX9" fmla="*/ 64501 w 83873"/>
                <a:gd name="connsiteY9" fmla="*/ 100986 h 132035"/>
                <a:gd name="connsiteX10" fmla="*/ 60864 w 83873"/>
                <a:gd name="connsiteY10" fmla="*/ 88270 h 132035"/>
                <a:gd name="connsiteX11" fmla="*/ 50175 w 83873"/>
                <a:gd name="connsiteY11" fmla="*/ 79694 h 132035"/>
                <a:gd name="connsiteX12" fmla="*/ 32733 w 83873"/>
                <a:gd name="connsiteY12" fmla="*/ 70897 h 132035"/>
                <a:gd name="connsiteX13" fmla="*/ 11505 w 83873"/>
                <a:gd name="connsiteY13" fmla="*/ 56999 h 132035"/>
                <a:gd name="connsiteX14" fmla="*/ 4082 w 83873"/>
                <a:gd name="connsiteY14" fmla="*/ 36520 h 132035"/>
                <a:gd name="connsiteX15" fmla="*/ 7496 w 83873"/>
                <a:gd name="connsiteY15" fmla="*/ 23066 h 132035"/>
                <a:gd name="connsiteX16" fmla="*/ 16775 w 83873"/>
                <a:gd name="connsiteY16" fmla="*/ 11385 h 132035"/>
                <a:gd name="connsiteX17" fmla="*/ 29838 w 83873"/>
                <a:gd name="connsiteY17" fmla="*/ 3105 h 132035"/>
                <a:gd name="connsiteX18" fmla="*/ 44831 w 83873"/>
                <a:gd name="connsiteY18" fmla="*/ 0 h 132035"/>
                <a:gd name="connsiteX19" fmla="*/ 61977 w 83873"/>
                <a:gd name="connsiteY19" fmla="*/ 2144 h 132035"/>
                <a:gd name="connsiteX20" fmla="*/ 77787 w 83873"/>
                <a:gd name="connsiteY20" fmla="*/ 8354 h 132035"/>
                <a:gd name="connsiteX21" fmla="*/ 79717 w 83873"/>
                <a:gd name="connsiteY21" fmla="*/ 39404 h 132035"/>
                <a:gd name="connsiteX22" fmla="*/ 76599 w 83873"/>
                <a:gd name="connsiteY22" fmla="*/ 39404 h 132035"/>
                <a:gd name="connsiteX23" fmla="*/ 66505 w 83873"/>
                <a:gd name="connsiteY23" fmla="*/ 18630 h 132035"/>
                <a:gd name="connsiteX24" fmla="*/ 55223 w 83873"/>
                <a:gd name="connsiteY24" fmla="*/ 11681 h 132035"/>
                <a:gd name="connsiteX25" fmla="*/ 43718 w 83873"/>
                <a:gd name="connsiteY25" fmla="*/ 9537 h 132035"/>
                <a:gd name="connsiteX26" fmla="*/ 29764 w 83873"/>
                <a:gd name="connsiteY26" fmla="*/ 15155 h 132035"/>
                <a:gd name="connsiteX27" fmla="*/ 24197 w 83873"/>
                <a:gd name="connsiteY27" fmla="*/ 29349 h 132035"/>
                <a:gd name="connsiteX28" fmla="*/ 30135 w 83873"/>
                <a:gd name="connsiteY28" fmla="*/ 44283 h 132035"/>
                <a:gd name="connsiteX29" fmla="*/ 49359 w 83873"/>
                <a:gd name="connsiteY29" fmla="*/ 55890 h 132035"/>
                <a:gd name="connsiteX30" fmla="*/ 68731 w 83873"/>
                <a:gd name="connsiteY30" fmla="*/ 66683 h 132035"/>
                <a:gd name="connsiteX31" fmla="*/ 80162 w 83873"/>
                <a:gd name="connsiteY31" fmla="*/ 78216 h 132035"/>
                <a:gd name="connsiteX32" fmla="*/ 83873 w 83873"/>
                <a:gd name="connsiteY32" fmla="*/ 94554 h 132035"/>
                <a:gd name="connsiteX33" fmla="*/ 80014 w 83873"/>
                <a:gd name="connsiteY33" fmla="*/ 110670 h 132035"/>
                <a:gd name="connsiteX34" fmla="*/ 69696 w 83873"/>
                <a:gd name="connsiteY34" fmla="*/ 122425 h 132035"/>
                <a:gd name="connsiteX35" fmla="*/ 55742 w 83873"/>
                <a:gd name="connsiteY35" fmla="*/ 129596 h 132035"/>
                <a:gd name="connsiteX36" fmla="*/ 40823 w 83873"/>
                <a:gd name="connsiteY36" fmla="*/ 132036 h 132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873" h="132035">
                  <a:moveTo>
                    <a:pt x="40675" y="132036"/>
                  </a:moveTo>
                  <a:cubicBezTo>
                    <a:pt x="32510" y="132036"/>
                    <a:pt x="25533" y="131296"/>
                    <a:pt x="19743" y="129744"/>
                  </a:cubicBezTo>
                  <a:cubicBezTo>
                    <a:pt x="13954" y="128191"/>
                    <a:pt x="8016" y="125900"/>
                    <a:pt x="1930" y="122942"/>
                  </a:cubicBezTo>
                  <a:lnTo>
                    <a:pt x="0" y="90932"/>
                  </a:lnTo>
                  <a:lnTo>
                    <a:pt x="3117" y="90932"/>
                  </a:lnTo>
                  <a:lnTo>
                    <a:pt x="13435" y="112075"/>
                  </a:lnTo>
                  <a:cubicBezTo>
                    <a:pt x="17962" y="115845"/>
                    <a:pt x="22490" y="118507"/>
                    <a:pt x="26869" y="120207"/>
                  </a:cubicBezTo>
                  <a:cubicBezTo>
                    <a:pt x="31322" y="121907"/>
                    <a:pt x="35702" y="122721"/>
                    <a:pt x="40155" y="122721"/>
                  </a:cubicBezTo>
                  <a:cubicBezTo>
                    <a:pt x="47652" y="122721"/>
                    <a:pt x="53664" y="120798"/>
                    <a:pt x="57969" y="116880"/>
                  </a:cubicBezTo>
                  <a:cubicBezTo>
                    <a:pt x="62274" y="113036"/>
                    <a:pt x="64501" y="107713"/>
                    <a:pt x="64501" y="100986"/>
                  </a:cubicBezTo>
                  <a:cubicBezTo>
                    <a:pt x="64501" y="95663"/>
                    <a:pt x="63313" y="91449"/>
                    <a:pt x="60864" y="88270"/>
                  </a:cubicBezTo>
                  <a:cubicBezTo>
                    <a:pt x="58488" y="85091"/>
                    <a:pt x="54926" y="82282"/>
                    <a:pt x="50175" y="79694"/>
                  </a:cubicBezTo>
                  <a:cubicBezTo>
                    <a:pt x="45425" y="77181"/>
                    <a:pt x="39636" y="74224"/>
                    <a:pt x="32733" y="70897"/>
                  </a:cubicBezTo>
                  <a:cubicBezTo>
                    <a:pt x="23529" y="66535"/>
                    <a:pt x="16403" y="61878"/>
                    <a:pt x="11505" y="56999"/>
                  </a:cubicBezTo>
                  <a:cubicBezTo>
                    <a:pt x="6532" y="52119"/>
                    <a:pt x="4082" y="45318"/>
                    <a:pt x="4082" y="36520"/>
                  </a:cubicBezTo>
                  <a:cubicBezTo>
                    <a:pt x="4082" y="31863"/>
                    <a:pt x="5196" y="27353"/>
                    <a:pt x="7496" y="23066"/>
                  </a:cubicBezTo>
                  <a:cubicBezTo>
                    <a:pt x="9797" y="18704"/>
                    <a:pt x="12841" y="14860"/>
                    <a:pt x="16775" y="11385"/>
                  </a:cubicBezTo>
                  <a:cubicBezTo>
                    <a:pt x="20708" y="7984"/>
                    <a:pt x="25014" y="5249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8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505" y="18630"/>
                  </a:lnTo>
                  <a:cubicBezTo>
                    <a:pt x="62348" y="15377"/>
                    <a:pt x="58563" y="13085"/>
                    <a:pt x="55223" y="11681"/>
                  </a:cubicBezTo>
                  <a:cubicBezTo>
                    <a:pt x="51883" y="10276"/>
                    <a:pt x="48023" y="9537"/>
                    <a:pt x="43718" y="9537"/>
                  </a:cubicBezTo>
                  <a:cubicBezTo>
                    <a:pt x="38151" y="9537"/>
                    <a:pt x="33475" y="11385"/>
                    <a:pt x="29764" y="15155"/>
                  </a:cubicBezTo>
                  <a:cubicBezTo>
                    <a:pt x="26053" y="18926"/>
                    <a:pt x="24197" y="23657"/>
                    <a:pt x="24197" y="29349"/>
                  </a:cubicBezTo>
                  <a:cubicBezTo>
                    <a:pt x="24197" y="35707"/>
                    <a:pt x="26201" y="40660"/>
                    <a:pt x="30135" y="44283"/>
                  </a:cubicBezTo>
                  <a:cubicBezTo>
                    <a:pt x="34069" y="47905"/>
                    <a:pt x="40526" y="51750"/>
                    <a:pt x="49359" y="55890"/>
                  </a:cubicBezTo>
                  <a:cubicBezTo>
                    <a:pt x="57152" y="59660"/>
                    <a:pt x="63610" y="63208"/>
                    <a:pt x="68731" y="66683"/>
                  </a:cubicBezTo>
                  <a:cubicBezTo>
                    <a:pt x="73853" y="70084"/>
                    <a:pt x="77638" y="73928"/>
                    <a:pt x="80162" y="78216"/>
                  </a:cubicBezTo>
                  <a:cubicBezTo>
                    <a:pt x="82611" y="82504"/>
                    <a:pt x="83873" y="87901"/>
                    <a:pt x="83873" y="94554"/>
                  </a:cubicBezTo>
                  <a:cubicBezTo>
                    <a:pt x="83873" y="100616"/>
                    <a:pt x="82611" y="106013"/>
                    <a:pt x="80014" y="110670"/>
                  </a:cubicBezTo>
                  <a:cubicBezTo>
                    <a:pt x="77416" y="115328"/>
                    <a:pt x="74001" y="119246"/>
                    <a:pt x="69696" y="122425"/>
                  </a:cubicBezTo>
                  <a:cubicBezTo>
                    <a:pt x="65392" y="125604"/>
                    <a:pt x="60789" y="127970"/>
                    <a:pt x="55742" y="129596"/>
                  </a:cubicBezTo>
                  <a:cubicBezTo>
                    <a:pt x="50769" y="131222"/>
                    <a:pt x="45796" y="132036"/>
                    <a:pt x="40823" y="132036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8FC1B7CA-303B-F742-E0C1-9B2E61B737C5}"/>
                </a:ext>
              </a:extLst>
            </p:cNvPr>
            <p:cNvSpPr/>
            <p:nvPr/>
          </p:nvSpPr>
          <p:spPr>
            <a:xfrm>
              <a:off x="3116807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2F080484-3987-A267-5B83-249BA30BD3E3}"/>
                </a:ext>
              </a:extLst>
            </p:cNvPr>
            <p:cNvSpPr/>
            <p:nvPr/>
          </p:nvSpPr>
          <p:spPr>
            <a:xfrm>
              <a:off x="3197563" y="1528411"/>
              <a:ext cx="115715" cy="128043"/>
            </a:xfrm>
            <a:custGeom>
              <a:avLst/>
              <a:gdLst>
                <a:gd name="connsiteX0" fmla="*/ 28057 w 115715"/>
                <a:gd name="connsiteY0" fmla="*/ 128043 h 128043"/>
                <a:gd name="connsiteX1" fmla="*/ 28057 w 115715"/>
                <a:gd name="connsiteY1" fmla="*/ 124938 h 128043"/>
                <a:gd name="connsiteX2" fmla="*/ 47726 w 115715"/>
                <a:gd name="connsiteY2" fmla="*/ 117176 h 128043"/>
                <a:gd name="connsiteX3" fmla="*/ 47726 w 115715"/>
                <a:gd name="connsiteY3" fmla="*/ 10646 h 128043"/>
                <a:gd name="connsiteX4" fmla="*/ 16997 w 115715"/>
                <a:gd name="connsiteY4" fmla="*/ 10646 h 128043"/>
                <a:gd name="connsiteX5" fmla="*/ 3118 w 115715"/>
                <a:gd name="connsiteY5" fmla="*/ 39995 h 128043"/>
                <a:gd name="connsiteX6" fmla="*/ 0 w 115715"/>
                <a:gd name="connsiteY6" fmla="*/ 39995 h 128043"/>
                <a:gd name="connsiteX7" fmla="*/ 0 w 115715"/>
                <a:gd name="connsiteY7" fmla="*/ 0 h 128043"/>
                <a:gd name="connsiteX8" fmla="*/ 115715 w 115715"/>
                <a:gd name="connsiteY8" fmla="*/ 0 h 128043"/>
                <a:gd name="connsiteX9" fmla="*/ 115715 w 115715"/>
                <a:gd name="connsiteY9" fmla="*/ 39995 h 128043"/>
                <a:gd name="connsiteX10" fmla="*/ 112598 w 115715"/>
                <a:gd name="connsiteY10" fmla="*/ 39995 h 128043"/>
                <a:gd name="connsiteX11" fmla="*/ 99015 w 115715"/>
                <a:gd name="connsiteY11" fmla="*/ 10646 h 128043"/>
                <a:gd name="connsiteX12" fmla="*/ 67989 w 115715"/>
                <a:gd name="connsiteY12" fmla="*/ 10646 h 128043"/>
                <a:gd name="connsiteX13" fmla="*/ 67989 w 115715"/>
                <a:gd name="connsiteY13" fmla="*/ 117176 h 128043"/>
                <a:gd name="connsiteX14" fmla="*/ 87881 w 115715"/>
                <a:gd name="connsiteY14" fmla="*/ 124938 h 128043"/>
                <a:gd name="connsiteX15" fmla="*/ 87881 w 115715"/>
                <a:gd name="connsiteY15" fmla="*/ 128043 h 128043"/>
                <a:gd name="connsiteX16" fmla="*/ 28057 w 115715"/>
                <a:gd name="connsiteY16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5715" h="128043">
                  <a:moveTo>
                    <a:pt x="28057" y="128043"/>
                  </a:moveTo>
                  <a:lnTo>
                    <a:pt x="28057" y="124938"/>
                  </a:lnTo>
                  <a:lnTo>
                    <a:pt x="47726" y="117176"/>
                  </a:lnTo>
                  <a:lnTo>
                    <a:pt x="47726" y="10646"/>
                  </a:lnTo>
                  <a:lnTo>
                    <a:pt x="16997" y="10646"/>
                  </a:lnTo>
                  <a:lnTo>
                    <a:pt x="3118" y="39995"/>
                  </a:lnTo>
                  <a:lnTo>
                    <a:pt x="0" y="39995"/>
                  </a:lnTo>
                  <a:lnTo>
                    <a:pt x="0" y="0"/>
                  </a:lnTo>
                  <a:lnTo>
                    <a:pt x="115715" y="0"/>
                  </a:lnTo>
                  <a:lnTo>
                    <a:pt x="115715" y="39995"/>
                  </a:lnTo>
                  <a:lnTo>
                    <a:pt x="112598" y="39995"/>
                  </a:lnTo>
                  <a:lnTo>
                    <a:pt x="99015" y="10646"/>
                  </a:lnTo>
                  <a:lnTo>
                    <a:pt x="67989" y="10646"/>
                  </a:lnTo>
                  <a:lnTo>
                    <a:pt x="67989" y="117176"/>
                  </a:lnTo>
                  <a:lnTo>
                    <a:pt x="87881" y="124938"/>
                  </a:lnTo>
                  <a:lnTo>
                    <a:pt x="87881" y="128043"/>
                  </a:lnTo>
                  <a:lnTo>
                    <a:pt x="28057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42019AC4-3E4A-45F0-80FA-56249BCE715E}"/>
                </a:ext>
              </a:extLst>
            </p:cNvPr>
            <p:cNvSpPr/>
            <p:nvPr/>
          </p:nvSpPr>
          <p:spPr>
            <a:xfrm>
              <a:off x="3331686" y="1528411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054 h 128043"/>
                <a:gd name="connsiteX10" fmla="*/ 35999 w 129298"/>
                <a:gd name="connsiteY10" fmla="*/ 10867 h 128043"/>
                <a:gd name="connsiteX11" fmla="*/ 70513 w 129298"/>
                <a:gd name="connsiteY11" fmla="*/ 57590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8 w 129298"/>
                <a:gd name="connsiteY16" fmla="*/ 0 h 128043"/>
                <a:gd name="connsiteX17" fmla="*/ 129298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054"/>
                  </a:lnTo>
                  <a:lnTo>
                    <a:pt x="35999" y="10867"/>
                  </a:lnTo>
                  <a:lnTo>
                    <a:pt x="70513" y="57590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8" y="0"/>
                  </a:lnTo>
                  <a:lnTo>
                    <a:pt x="129298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5BD02E4C-E8D1-0BD9-B7A5-5B45FFE92596}"/>
                </a:ext>
              </a:extLst>
            </p:cNvPr>
            <p:cNvSpPr/>
            <p:nvPr/>
          </p:nvSpPr>
          <p:spPr>
            <a:xfrm>
              <a:off x="2137047" y="1497066"/>
              <a:ext cx="183259" cy="183415"/>
            </a:xfrm>
            <a:custGeom>
              <a:avLst/>
              <a:gdLst>
                <a:gd name="connsiteX0" fmla="*/ 91741 w 183259"/>
                <a:gd name="connsiteY0" fmla="*/ 183416 h 183415"/>
                <a:gd name="connsiteX1" fmla="*/ 55891 w 183259"/>
                <a:gd name="connsiteY1" fmla="*/ 176023 h 183415"/>
                <a:gd name="connsiteX2" fmla="*/ 31026 w 183259"/>
                <a:gd name="connsiteY2" fmla="*/ 153031 h 183415"/>
                <a:gd name="connsiteX3" fmla="*/ 21970 w 183259"/>
                <a:gd name="connsiteY3" fmla="*/ 112519 h 183415"/>
                <a:gd name="connsiteX4" fmla="*/ 21970 w 183259"/>
                <a:gd name="connsiteY4" fmla="*/ 13677 h 183415"/>
                <a:gd name="connsiteX5" fmla="*/ 0 w 183259"/>
                <a:gd name="connsiteY5" fmla="*/ 5471 h 183415"/>
                <a:gd name="connsiteX6" fmla="*/ 0 w 183259"/>
                <a:gd name="connsiteY6" fmla="*/ 0 h 183415"/>
                <a:gd name="connsiteX7" fmla="*/ 65392 w 183259"/>
                <a:gd name="connsiteY7" fmla="*/ 0 h 183415"/>
                <a:gd name="connsiteX8" fmla="*/ 65392 w 183259"/>
                <a:gd name="connsiteY8" fmla="*/ 5471 h 183415"/>
                <a:gd name="connsiteX9" fmla="*/ 43421 w 183259"/>
                <a:gd name="connsiteY9" fmla="*/ 13677 h 183415"/>
                <a:gd name="connsiteX10" fmla="*/ 43421 w 183259"/>
                <a:gd name="connsiteY10" fmla="*/ 108674 h 183415"/>
                <a:gd name="connsiteX11" fmla="*/ 50398 w 183259"/>
                <a:gd name="connsiteY11" fmla="*/ 144677 h 183415"/>
                <a:gd name="connsiteX12" fmla="*/ 69771 w 183259"/>
                <a:gd name="connsiteY12" fmla="*/ 163677 h 183415"/>
                <a:gd name="connsiteX13" fmla="*/ 98050 w 183259"/>
                <a:gd name="connsiteY13" fmla="*/ 169443 h 183415"/>
                <a:gd name="connsiteX14" fmla="*/ 121950 w 183259"/>
                <a:gd name="connsiteY14" fmla="*/ 164120 h 183415"/>
                <a:gd name="connsiteX15" fmla="*/ 139096 w 183259"/>
                <a:gd name="connsiteY15" fmla="*/ 147265 h 183415"/>
                <a:gd name="connsiteX16" fmla="*/ 145554 w 183259"/>
                <a:gd name="connsiteY16" fmla="*/ 117176 h 183415"/>
                <a:gd name="connsiteX17" fmla="*/ 145554 w 183259"/>
                <a:gd name="connsiteY17" fmla="*/ 13159 h 183415"/>
                <a:gd name="connsiteX18" fmla="*/ 118091 w 183259"/>
                <a:gd name="connsiteY18" fmla="*/ 5471 h 183415"/>
                <a:gd name="connsiteX19" fmla="*/ 118091 w 183259"/>
                <a:gd name="connsiteY19" fmla="*/ 0 h 183415"/>
                <a:gd name="connsiteX20" fmla="*/ 183260 w 183259"/>
                <a:gd name="connsiteY20" fmla="*/ 0 h 183415"/>
                <a:gd name="connsiteX21" fmla="*/ 183260 w 183259"/>
                <a:gd name="connsiteY21" fmla="*/ 5471 h 183415"/>
                <a:gd name="connsiteX22" fmla="*/ 161512 w 183259"/>
                <a:gd name="connsiteY22" fmla="*/ 13381 h 183415"/>
                <a:gd name="connsiteX23" fmla="*/ 161512 w 183259"/>
                <a:gd name="connsiteY23" fmla="*/ 112519 h 183415"/>
                <a:gd name="connsiteX24" fmla="*/ 152457 w 183259"/>
                <a:gd name="connsiteY24" fmla="*/ 153031 h 183415"/>
                <a:gd name="connsiteX25" fmla="*/ 127591 w 183259"/>
                <a:gd name="connsiteY25" fmla="*/ 176023 h 183415"/>
                <a:gd name="connsiteX26" fmla="*/ 91741 w 183259"/>
                <a:gd name="connsiteY26" fmla="*/ 183416 h 183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3259" h="183415">
                  <a:moveTo>
                    <a:pt x="91741" y="183416"/>
                  </a:moveTo>
                  <a:cubicBezTo>
                    <a:pt x="78381" y="183416"/>
                    <a:pt x="66431" y="180976"/>
                    <a:pt x="55891" y="176023"/>
                  </a:cubicBezTo>
                  <a:cubicBezTo>
                    <a:pt x="45351" y="171070"/>
                    <a:pt x="37038" y="163455"/>
                    <a:pt x="31026" y="153031"/>
                  </a:cubicBezTo>
                  <a:cubicBezTo>
                    <a:pt x="24939" y="142607"/>
                    <a:pt x="21970" y="129152"/>
                    <a:pt x="21970" y="112519"/>
                  </a:cubicBezTo>
                  <a:lnTo>
                    <a:pt x="21970" y="13677"/>
                  </a:lnTo>
                  <a:lnTo>
                    <a:pt x="0" y="5471"/>
                  </a:lnTo>
                  <a:lnTo>
                    <a:pt x="0" y="0"/>
                  </a:lnTo>
                  <a:lnTo>
                    <a:pt x="65392" y="0"/>
                  </a:lnTo>
                  <a:lnTo>
                    <a:pt x="65392" y="5471"/>
                  </a:lnTo>
                  <a:lnTo>
                    <a:pt x="43421" y="13677"/>
                  </a:lnTo>
                  <a:lnTo>
                    <a:pt x="43421" y="108674"/>
                  </a:lnTo>
                  <a:cubicBezTo>
                    <a:pt x="43421" y="123830"/>
                    <a:pt x="45796" y="135806"/>
                    <a:pt x="50398" y="144677"/>
                  </a:cubicBezTo>
                  <a:cubicBezTo>
                    <a:pt x="55074" y="153549"/>
                    <a:pt x="61532" y="159906"/>
                    <a:pt x="69771" y="163677"/>
                  </a:cubicBezTo>
                  <a:cubicBezTo>
                    <a:pt x="78010" y="167521"/>
                    <a:pt x="87436" y="169443"/>
                    <a:pt x="98050" y="169443"/>
                  </a:cubicBezTo>
                  <a:cubicBezTo>
                    <a:pt x="106809" y="169443"/>
                    <a:pt x="114825" y="167669"/>
                    <a:pt x="121950" y="164120"/>
                  </a:cubicBezTo>
                  <a:cubicBezTo>
                    <a:pt x="129076" y="160572"/>
                    <a:pt x="134791" y="154953"/>
                    <a:pt x="139096" y="147265"/>
                  </a:cubicBezTo>
                  <a:cubicBezTo>
                    <a:pt x="143401" y="139576"/>
                    <a:pt x="145554" y="129522"/>
                    <a:pt x="145554" y="117176"/>
                  </a:cubicBezTo>
                  <a:lnTo>
                    <a:pt x="145554" y="13159"/>
                  </a:lnTo>
                  <a:lnTo>
                    <a:pt x="118091" y="5471"/>
                  </a:lnTo>
                  <a:lnTo>
                    <a:pt x="118091" y="0"/>
                  </a:lnTo>
                  <a:lnTo>
                    <a:pt x="183260" y="0"/>
                  </a:lnTo>
                  <a:lnTo>
                    <a:pt x="183260" y="5471"/>
                  </a:lnTo>
                  <a:lnTo>
                    <a:pt x="161512" y="13381"/>
                  </a:lnTo>
                  <a:lnTo>
                    <a:pt x="161512" y="112519"/>
                  </a:lnTo>
                  <a:cubicBezTo>
                    <a:pt x="161512" y="129152"/>
                    <a:pt x="158469" y="142607"/>
                    <a:pt x="152457" y="153031"/>
                  </a:cubicBezTo>
                  <a:cubicBezTo>
                    <a:pt x="146370" y="163455"/>
                    <a:pt x="138131" y="171070"/>
                    <a:pt x="127591" y="176023"/>
                  </a:cubicBezTo>
                  <a:cubicBezTo>
                    <a:pt x="117052" y="180976"/>
                    <a:pt x="105101" y="183416"/>
                    <a:pt x="91741" y="183416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9A2F065C-BA93-E77B-F277-B77BE63A6F8F}"/>
                </a:ext>
              </a:extLst>
            </p:cNvPr>
            <p:cNvSpPr/>
            <p:nvPr/>
          </p:nvSpPr>
          <p:spPr>
            <a:xfrm>
              <a:off x="942530" y="948344"/>
              <a:ext cx="936468" cy="932658"/>
            </a:xfrm>
            <a:custGeom>
              <a:avLst/>
              <a:gdLst>
                <a:gd name="connsiteX0" fmla="*/ 911204 w 936468"/>
                <a:gd name="connsiteY0" fmla="*/ 315553 h 932658"/>
                <a:gd name="connsiteX1" fmla="*/ 619577 w 936468"/>
                <a:gd name="connsiteY1" fmla="*/ 907495 h 932658"/>
                <a:gd name="connsiteX2" fmla="*/ 25264 w 936468"/>
                <a:gd name="connsiteY2" fmla="*/ 617032 h 932658"/>
                <a:gd name="connsiteX3" fmla="*/ 316891 w 936468"/>
                <a:gd name="connsiteY3" fmla="*/ 25163 h 932658"/>
                <a:gd name="connsiteX4" fmla="*/ 911204 w 936468"/>
                <a:gd name="connsiteY4" fmla="*/ 315627 h 932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6468" h="932658">
                  <a:moveTo>
                    <a:pt x="911204" y="315553"/>
                  </a:moveTo>
                  <a:cubicBezTo>
                    <a:pt x="994781" y="559220"/>
                    <a:pt x="864220" y="824252"/>
                    <a:pt x="619577" y="907495"/>
                  </a:cubicBezTo>
                  <a:cubicBezTo>
                    <a:pt x="374934" y="990738"/>
                    <a:pt x="108841" y="860699"/>
                    <a:pt x="25264" y="617032"/>
                  </a:cubicBezTo>
                  <a:cubicBezTo>
                    <a:pt x="-58312" y="373439"/>
                    <a:pt x="72248" y="108406"/>
                    <a:pt x="316891" y="25163"/>
                  </a:cubicBezTo>
                  <a:cubicBezTo>
                    <a:pt x="561534" y="-58080"/>
                    <a:pt x="827628" y="71960"/>
                    <a:pt x="911204" y="315627"/>
                  </a:cubicBezTo>
                </a:path>
              </a:pathLst>
            </a:custGeom>
            <a:solidFill>
              <a:srgbClr val="A8005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5ED11587-54D7-A044-1537-FFD1F4A77271}"/>
                </a:ext>
              </a:extLst>
            </p:cNvPr>
            <p:cNvSpPr/>
            <p:nvPr/>
          </p:nvSpPr>
          <p:spPr>
            <a:xfrm>
              <a:off x="1009472" y="1005518"/>
              <a:ext cx="808411" cy="817053"/>
            </a:xfrm>
            <a:custGeom>
              <a:avLst/>
              <a:gdLst>
                <a:gd name="connsiteX0" fmla="*/ 808412 w 808411"/>
                <a:gd name="connsiteY0" fmla="*/ 341991 h 817053"/>
                <a:gd name="connsiteX1" fmla="*/ 806704 w 808411"/>
                <a:gd name="connsiteY1" fmla="*/ 342435 h 817053"/>
                <a:gd name="connsiteX2" fmla="*/ 800173 w 808411"/>
                <a:gd name="connsiteY2" fmla="*/ 334968 h 817053"/>
                <a:gd name="connsiteX3" fmla="*/ 777163 w 808411"/>
                <a:gd name="connsiteY3" fmla="*/ 341030 h 817053"/>
                <a:gd name="connsiteX4" fmla="*/ 778796 w 808411"/>
                <a:gd name="connsiteY4" fmla="*/ 345466 h 817053"/>
                <a:gd name="connsiteX5" fmla="*/ 774343 w 808411"/>
                <a:gd name="connsiteY5" fmla="*/ 348793 h 817053"/>
                <a:gd name="connsiteX6" fmla="*/ 772042 w 808411"/>
                <a:gd name="connsiteY6" fmla="*/ 342287 h 817053"/>
                <a:gd name="connsiteX7" fmla="*/ 741758 w 808411"/>
                <a:gd name="connsiteY7" fmla="*/ 350271 h 817053"/>
                <a:gd name="connsiteX8" fmla="*/ 739754 w 808411"/>
                <a:gd name="connsiteY8" fmla="*/ 359956 h 817053"/>
                <a:gd name="connsiteX9" fmla="*/ 738047 w 808411"/>
                <a:gd name="connsiteY9" fmla="*/ 360399 h 817053"/>
                <a:gd name="connsiteX10" fmla="*/ 730625 w 808411"/>
                <a:gd name="connsiteY10" fmla="*/ 332307 h 817053"/>
                <a:gd name="connsiteX11" fmla="*/ 732332 w 808411"/>
                <a:gd name="connsiteY11" fmla="*/ 331863 h 817053"/>
                <a:gd name="connsiteX12" fmla="*/ 738863 w 808411"/>
                <a:gd name="connsiteY12" fmla="*/ 339256 h 817053"/>
                <a:gd name="connsiteX13" fmla="*/ 766994 w 808411"/>
                <a:gd name="connsiteY13" fmla="*/ 331863 h 817053"/>
                <a:gd name="connsiteX14" fmla="*/ 765139 w 808411"/>
                <a:gd name="connsiteY14" fmla="*/ 328758 h 817053"/>
                <a:gd name="connsiteX15" fmla="*/ 730476 w 808411"/>
                <a:gd name="connsiteY15" fmla="*/ 304658 h 817053"/>
                <a:gd name="connsiteX16" fmla="*/ 729734 w 808411"/>
                <a:gd name="connsiteY16" fmla="*/ 304879 h 817053"/>
                <a:gd name="connsiteX17" fmla="*/ 727656 w 808411"/>
                <a:gd name="connsiteY17" fmla="*/ 314342 h 817053"/>
                <a:gd name="connsiteX18" fmla="*/ 725948 w 808411"/>
                <a:gd name="connsiteY18" fmla="*/ 314786 h 817053"/>
                <a:gd name="connsiteX19" fmla="*/ 718526 w 808411"/>
                <a:gd name="connsiteY19" fmla="*/ 286693 h 817053"/>
                <a:gd name="connsiteX20" fmla="*/ 720233 w 808411"/>
                <a:gd name="connsiteY20" fmla="*/ 286250 h 817053"/>
                <a:gd name="connsiteX21" fmla="*/ 726765 w 808411"/>
                <a:gd name="connsiteY21" fmla="*/ 293716 h 817053"/>
                <a:gd name="connsiteX22" fmla="*/ 785105 w 808411"/>
                <a:gd name="connsiteY22" fmla="*/ 278413 h 817053"/>
                <a:gd name="connsiteX23" fmla="*/ 787109 w 808411"/>
                <a:gd name="connsiteY23" fmla="*/ 268729 h 817053"/>
                <a:gd name="connsiteX24" fmla="*/ 788816 w 808411"/>
                <a:gd name="connsiteY24" fmla="*/ 268285 h 817053"/>
                <a:gd name="connsiteX25" fmla="*/ 796239 w 808411"/>
                <a:gd name="connsiteY25" fmla="*/ 296378 h 817053"/>
                <a:gd name="connsiteX26" fmla="*/ 794532 w 808411"/>
                <a:gd name="connsiteY26" fmla="*/ 296821 h 817053"/>
                <a:gd name="connsiteX27" fmla="*/ 788074 w 808411"/>
                <a:gd name="connsiteY27" fmla="*/ 289576 h 817053"/>
                <a:gd name="connsiteX28" fmla="*/ 740348 w 808411"/>
                <a:gd name="connsiteY28" fmla="*/ 302144 h 817053"/>
                <a:gd name="connsiteX29" fmla="*/ 750294 w 808411"/>
                <a:gd name="connsiteY29" fmla="*/ 307097 h 817053"/>
                <a:gd name="connsiteX30" fmla="*/ 769221 w 808411"/>
                <a:gd name="connsiteY30" fmla="*/ 325727 h 817053"/>
                <a:gd name="connsiteX31" fmla="*/ 772190 w 808411"/>
                <a:gd name="connsiteY31" fmla="*/ 330606 h 817053"/>
                <a:gd name="connsiteX32" fmla="*/ 797204 w 808411"/>
                <a:gd name="connsiteY32" fmla="*/ 324027 h 817053"/>
                <a:gd name="connsiteX33" fmla="*/ 799208 w 808411"/>
                <a:gd name="connsiteY33" fmla="*/ 314416 h 817053"/>
                <a:gd name="connsiteX34" fmla="*/ 800915 w 808411"/>
                <a:gd name="connsiteY34" fmla="*/ 313973 h 817053"/>
                <a:gd name="connsiteX35" fmla="*/ 808337 w 808411"/>
                <a:gd name="connsiteY35" fmla="*/ 342065 h 817053"/>
                <a:gd name="connsiteX36" fmla="*/ 783398 w 808411"/>
                <a:gd name="connsiteY36" fmla="*/ 455988 h 817053"/>
                <a:gd name="connsiteX37" fmla="*/ 771745 w 808411"/>
                <a:gd name="connsiteY37" fmla="*/ 468408 h 817053"/>
                <a:gd name="connsiteX38" fmla="*/ 784214 w 808411"/>
                <a:gd name="connsiteY38" fmla="*/ 480015 h 817053"/>
                <a:gd name="connsiteX39" fmla="*/ 795868 w 808411"/>
                <a:gd name="connsiteY39" fmla="*/ 467669 h 817053"/>
                <a:gd name="connsiteX40" fmla="*/ 783398 w 808411"/>
                <a:gd name="connsiteY40" fmla="*/ 456062 h 817053"/>
                <a:gd name="connsiteX41" fmla="*/ 744208 w 808411"/>
                <a:gd name="connsiteY41" fmla="*/ 631494 h 817053"/>
                <a:gd name="connsiteX42" fmla="*/ 745618 w 808411"/>
                <a:gd name="connsiteY42" fmla="*/ 632529 h 817053"/>
                <a:gd name="connsiteX43" fmla="*/ 727581 w 808411"/>
                <a:gd name="connsiteY43" fmla="*/ 657960 h 817053"/>
                <a:gd name="connsiteX44" fmla="*/ 726171 w 808411"/>
                <a:gd name="connsiteY44" fmla="*/ 656925 h 817053"/>
                <a:gd name="connsiteX45" fmla="*/ 728324 w 808411"/>
                <a:gd name="connsiteY45" fmla="*/ 646353 h 817053"/>
                <a:gd name="connsiteX46" fmla="*/ 705611 w 808411"/>
                <a:gd name="connsiteY46" fmla="*/ 630385 h 817053"/>
                <a:gd name="connsiteX47" fmla="*/ 664491 w 808411"/>
                <a:gd name="connsiteY47" fmla="*/ 631124 h 817053"/>
                <a:gd name="connsiteX48" fmla="*/ 657365 w 808411"/>
                <a:gd name="connsiteY48" fmla="*/ 634525 h 817053"/>
                <a:gd name="connsiteX49" fmla="*/ 655955 w 808411"/>
                <a:gd name="connsiteY49" fmla="*/ 633490 h 817053"/>
                <a:gd name="connsiteX50" fmla="*/ 672359 w 808411"/>
                <a:gd name="connsiteY50" fmla="*/ 610350 h 817053"/>
                <a:gd name="connsiteX51" fmla="*/ 673769 w 808411"/>
                <a:gd name="connsiteY51" fmla="*/ 611385 h 817053"/>
                <a:gd name="connsiteX52" fmla="*/ 672359 w 808411"/>
                <a:gd name="connsiteY52" fmla="*/ 620183 h 817053"/>
                <a:gd name="connsiteX53" fmla="*/ 672730 w 808411"/>
                <a:gd name="connsiteY53" fmla="*/ 620405 h 817053"/>
                <a:gd name="connsiteX54" fmla="*/ 705685 w 808411"/>
                <a:gd name="connsiteY54" fmla="*/ 619813 h 817053"/>
                <a:gd name="connsiteX55" fmla="*/ 694255 w 808411"/>
                <a:gd name="connsiteY55" fmla="*/ 590242 h 817053"/>
                <a:gd name="connsiteX56" fmla="*/ 693884 w 808411"/>
                <a:gd name="connsiteY56" fmla="*/ 590020 h 817053"/>
                <a:gd name="connsiteX57" fmla="*/ 685867 w 808411"/>
                <a:gd name="connsiteY57" fmla="*/ 594308 h 817053"/>
                <a:gd name="connsiteX58" fmla="*/ 684457 w 808411"/>
                <a:gd name="connsiteY58" fmla="*/ 593273 h 817053"/>
                <a:gd name="connsiteX59" fmla="*/ 698189 w 808411"/>
                <a:gd name="connsiteY59" fmla="*/ 573904 h 817053"/>
                <a:gd name="connsiteX60" fmla="*/ 699599 w 808411"/>
                <a:gd name="connsiteY60" fmla="*/ 574939 h 817053"/>
                <a:gd name="connsiteX61" fmla="*/ 698411 w 808411"/>
                <a:gd name="connsiteY61" fmla="*/ 582849 h 817053"/>
                <a:gd name="connsiteX62" fmla="*/ 712143 w 808411"/>
                <a:gd name="connsiteY62" fmla="*/ 620848 h 817053"/>
                <a:gd name="connsiteX63" fmla="*/ 734930 w 808411"/>
                <a:gd name="connsiteY63" fmla="*/ 636891 h 817053"/>
                <a:gd name="connsiteX64" fmla="*/ 744282 w 808411"/>
                <a:gd name="connsiteY64" fmla="*/ 631346 h 817053"/>
                <a:gd name="connsiteX65" fmla="*/ 176467 w 808411"/>
                <a:gd name="connsiteY65" fmla="*/ 73854 h 817053"/>
                <a:gd name="connsiteX66" fmla="*/ 209348 w 808411"/>
                <a:gd name="connsiteY66" fmla="*/ 124273 h 817053"/>
                <a:gd name="connsiteX67" fmla="*/ 204152 w 808411"/>
                <a:gd name="connsiteY67" fmla="*/ 132849 h 817053"/>
                <a:gd name="connsiteX68" fmla="*/ 205117 w 808411"/>
                <a:gd name="connsiteY68" fmla="*/ 134327 h 817053"/>
                <a:gd name="connsiteX69" fmla="*/ 229834 w 808411"/>
                <a:gd name="connsiteY69" fmla="*/ 118359 h 817053"/>
                <a:gd name="connsiteX70" fmla="*/ 228869 w 808411"/>
                <a:gd name="connsiteY70" fmla="*/ 116880 h 817053"/>
                <a:gd name="connsiteX71" fmla="*/ 218997 w 808411"/>
                <a:gd name="connsiteY71" fmla="*/ 118063 h 817053"/>
                <a:gd name="connsiteX72" fmla="*/ 186116 w 808411"/>
                <a:gd name="connsiteY72" fmla="*/ 67644 h 817053"/>
                <a:gd name="connsiteX73" fmla="*/ 191237 w 808411"/>
                <a:gd name="connsiteY73" fmla="*/ 59142 h 817053"/>
                <a:gd name="connsiteX74" fmla="*/ 190272 w 808411"/>
                <a:gd name="connsiteY74" fmla="*/ 57664 h 817053"/>
                <a:gd name="connsiteX75" fmla="*/ 165556 w 808411"/>
                <a:gd name="connsiteY75" fmla="*/ 73632 h 817053"/>
                <a:gd name="connsiteX76" fmla="*/ 166521 w 808411"/>
                <a:gd name="connsiteY76" fmla="*/ 75111 h 817053"/>
                <a:gd name="connsiteX77" fmla="*/ 176467 w 808411"/>
                <a:gd name="connsiteY77" fmla="*/ 73854 h 817053"/>
                <a:gd name="connsiteX78" fmla="*/ 278451 w 808411"/>
                <a:gd name="connsiteY78" fmla="*/ 19369 h 817053"/>
                <a:gd name="connsiteX79" fmla="*/ 278005 w 808411"/>
                <a:gd name="connsiteY79" fmla="*/ 17669 h 817053"/>
                <a:gd name="connsiteX80" fmla="*/ 307695 w 808411"/>
                <a:gd name="connsiteY80" fmla="*/ 10646 h 817053"/>
                <a:gd name="connsiteX81" fmla="*/ 308140 w 808411"/>
                <a:gd name="connsiteY81" fmla="*/ 12346 h 817053"/>
                <a:gd name="connsiteX82" fmla="*/ 299382 w 808411"/>
                <a:gd name="connsiteY82" fmla="*/ 18926 h 817053"/>
                <a:gd name="connsiteX83" fmla="*/ 313410 w 808411"/>
                <a:gd name="connsiteY83" fmla="*/ 77551 h 817053"/>
                <a:gd name="connsiteX84" fmla="*/ 338795 w 808411"/>
                <a:gd name="connsiteY84" fmla="*/ 71562 h 817053"/>
                <a:gd name="connsiteX85" fmla="*/ 342061 w 808411"/>
                <a:gd name="connsiteY85" fmla="*/ 51380 h 817053"/>
                <a:gd name="connsiteX86" fmla="*/ 343768 w 808411"/>
                <a:gd name="connsiteY86" fmla="*/ 50936 h 817053"/>
                <a:gd name="connsiteX87" fmla="*/ 349558 w 808411"/>
                <a:gd name="connsiteY87" fmla="*/ 75185 h 817053"/>
                <a:gd name="connsiteX88" fmla="*/ 294929 w 808411"/>
                <a:gd name="connsiteY88" fmla="*/ 88122 h 817053"/>
                <a:gd name="connsiteX89" fmla="*/ 294483 w 808411"/>
                <a:gd name="connsiteY89" fmla="*/ 86422 h 817053"/>
                <a:gd name="connsiteX90" fmla="*/ 302128 w 808411"/>
                <a:gd name="connsiteY90" fmla="*/ 80064 h 817053"/>
                <a:gd name="connsiteX91" fmla="*/ 288174 w 808411"/>
                <a:gd name="connsiteY91" fmla="*/ 21587 h 817053"/>
                <a:gd name="connsiteX92" fmla="*/ 278451 w 808411"/>
                <a:gd name="connsiteY92" fmla="*/ 19369 h 817053"/>
                <a:gd name="connsiteX93" fmla="*/ 326400 w 808411"/>
                <a:gd name="connsiteY93" fmla="*/ 806038 h 817053"/>
                <a:gd name="connsiteX94" fmla="*/ 301015 w 808411"/>
                <a:gd name="connsiteY94" fmla="*/ 800124 h 817053"/>
                <a:gd name="connsiteX95" fmla="*/ 314821 w 808411"/>
                <a:gd name="connsiteY95" fmla="*/ 741499 h 817053"/>
                <a:gd name="connsiteX96" fmla="*/ 325583 w 808411"/>
                <a:gd name="connsiteY96" fmla="*/ 739503 h 817053"/>
                <a:gd name="connsiteX97" fmla="*/ 325954 w 808411"/>
                <a:gd name="connsiteY97" fmla="*/ 737802 h 817053"/>
                <a:gd name="connsiteX98" fmla="*/ 296265 w 808411"/>
                <a:gd name="connsiteY98" fmla="*/ 730853 h 817053"/>
                <a:gd name="connsiteX99" fmla="*/ 295893 w 808411"/>
                <a:gd name="connsiteY99" fmla="*/ 732554 h 817053"/>
                <a:gd name="connsiteX100" fmla="*/ 303539 w 808411"/>
                <a:gd name="connsiteY100" fmla="*/ 738837 h 817053"/>
                <a:gd name="connsiteX101" fmla="*/ 289807 w 808411"/>
                <a:gd name="connsiteY101" fmla="*/ 797388 h 817053"/>
                <a:gd name="connsiteX102" fmla="*/ 280084 w 808411"/>
                <a:gd name="connsiteY102" fmla="*/ 799606 h 817053"/>
                <a:gd name="connsiteX103" fmla="*/ 279713 w 808411"/>
                <a:gd name="connsiteY103" fmla="*/ 801307 h 817053"/>
                <a:gd name="connsiteX104" fmla="*/ 334416 w 808411"/>
                <a:gd name="connsiteY104" fmla="*/ 814096 h 817053"/>
                <a:gd name="connsiteX105" fmla="*/ 340131 w 808411"/>
                <a:gd name="connsiteY105" fmla="*/ 789848 h 817053"/>
                <a:gd name="connsiteX106" fmla="*/ 338424 w 808411"/>
                <a:gd name="connsiteY106" fmla="*/ 789478 h 817053"/>
                <a:gd name="connsiteX107" fmla="*/ 326474 w 808411"/>
                <a:gd name="connsiteY107" fmla="*/ 806112 h 817053"/>
                <a:gd name="connsiteX108" fmla="*/ 511812 w 808411"/>
                <a:gd name="connsiteY108" fmla="*/ 731814 h 817053"/>
                <a:gd name="connsiteX109" fmla="*/ 512109 w 808411"/>
                <a:gd name="connsiteY109" fmla="*/ 733515 h 817053"/>
                <a:gd name="connsiteX110" fmla="*/ 505503 w 808411"/>
                <a:gd name="connsiteY110" fmla="*/ 738690 h 817053"/>
                <a:gd name="connsiteX111" fmla="*/ 496893 w 808411"/>
                <a:gd name="connsiteY111" fmla="*/ 808478 h 817053"/>
                <a:gd name="connsiteX112" fmla="*/ 492439 w 808411"/>
                <a:gd name="connsiteY112" fmla="*/ 809291 h 817053"/>
                <a:gd name="connsiteX113" fmla="*/ 463714 w 808411"/>
                <a:gd name="connsiteY113" fmla="*/ 760942 h 817053"/>
                <a:gd name="connsiteX114" fmla="*/ 462972 w 808411"/>
                <a:gd name="connsiteY114" fmla="*/ 761090 h 817053"/>
                <a:gd name="connsiteX115" fmla="*/ 452432 w 808411"/>
                <a:gd name="connsiteY115" fmla="*/ 816314 h 817053"/>
                <a:gd name="connsiteX116" fmla="*/ 448127 w 808411"/>
                <a:gd name="connsiteY116" fmla="*/ 817053 h 817053"/>
                <a:gd name="connsiteX117" fmla="*/ 416211 w 808411"/>
                <a:gd name="connsiteY117" fmla="*/ 754510 h 817053"/>
                <a:gd name="connsiteX118" fmla="*/ 407230 w 808411"/>
                <a:gd name="connsiteY118" fmla="*/ 751997 h 817053"/>
                <a:gd name="connsiteX119" fmla="*/ 406933 w 808411"/>
                <a:gd name="connsiteY119" fmla="*/ 750296 h 817053"/>
                <a:gd name="connsiteX120" fmla="*/ 436103 w 808411"/>
                <a:gd name="connsiteY120" fmla="*/ 745121 h 817053"/>
                <a:gd name="connsiteX121" fmla="*/ 436400 w 808411"/>
                <a:gd name="connsiteY121" fmla="*/ 746822 h 817053"/>
                <a:gd name="connsiteX122" fmla="*/ 427864 w 808411"/>
                <a:gd name="connsiteY122" fmla="*/ 752440 h 817053"/>
                <a:gd name="connsiteX123" fmla="*/ 449241 w 808411"/>
                <a:gd name="connsiteY123" fmla="*/ 795688 h 817053"/>
                <a:gd name="connsiteX124" fmla="*/ 449909 w 808411"/>
                <a:gd name="connsiteY124" fmla="*/ 795540 h 817053"/>
                <a:gd name="connsiteX125" fmla="*/ 459484 w 808411"/>
                <a:gd name="connsiteY125" fmla="*/ 740390 h 817053"/>
                <a:gd name="connsiteX126" fmla="*/ 464011 w 808411"/>
                <a:gd name="connsiteY126" fmla="*/ 739577 h 817053"/>
                <a:gd name="connsiteX127" fmla="*/ 492291 w 808411"/>
                <a:gd name="connsiteY127" fmla="*/ 788074 h 817053"/>
                <a:gd name="connsiteX128" fmla="*/ 492959 w 808411"/>
                <a:gd name="connsiteY128" fmla="*/ 788074 h 817053"/>
                <a:gd name="connsiteX129" fmla="*/ 498006 w 808411"/>
                <a:gd name="connsiteY129" fmla="*/ 740168 h 817053"/>
                <a:gd name="connsiteX130" fmla="*/ 488060 w 808411"/>
                <a:gd name="connsiteY130" fmla="*/ 737655 h 817053"/>
                <a:gd name="connsiteX131" fmla="*/ 487763 w 808411"/>
                <a:gd name="connsiteY131" fmla="*/ 735954 h 817053"/>
                <a:gd name="connsiteX132" fmla="*/ 511886 w 808411"/>
                <a:gd name="connsiteY132" fmla="*/ 731740 h 817053"/>
                <a:gd name="connsiteX133" fmla="*/ 193241 w 808411"/>
                <a:gd name="connsiteY133" fmla="*/ 719246 h 817053"/>
                <a:gd name="connsiteX134" fmla="*/ 167263 w 808411"/>
                <a:gd name="connsiteY134" fmla="*/ 717472 h 817053"/>
                <a:gd name="connsiteX135" fmla="*/ 167263 w 808411"/>
                <a:gd name="connsiteY135" fmla="*/ 717472 h 817053"/>
                <a:gd name="connsiteX136" fmla="*/ 198140 w 808411"/>
                <a:gd name="connsiteY136" fmla="*/ 697364 h 817053"/>
                <a:gd name="connsiteX137" fmla="*/ 193316 w 808411"/>
                <a:gd name="connsiteY137" fmla="*/ 719246 h 817053"/>
                <a:gd name="connsiteX138" fmla="*/ 203633 w 808411"/>
                <a:gd name="connsiteY138" fmla="*/ 723017 h 817053"/>
                <a:gd name="connsiteX139" fmla="*/ 211204 w 808411"/>
                <a:gd name="connsiteY139" fmla="*/ 687827 h 817053"/>
                <a:gd name="connsiteX140" fmla="*/ 206156 w 808411"/>
                <a:gd name="connsiteY140" fmla="*/ 684352 h 817053"/>
                <a:gd name="connsiteX141" fmla="*/ 143957 w 808411"/>
                <a:gd name="connsiteY141" fmla="*/ 724126 h 817053"/>
                <a:gd name="connsiteX142" fmla="*/ 136163 w 808411"/>
                <a:gd name="connsiteY142" fmla="*/ 723165 h 817053"/>
                <a:gd name="connsiteX143" fmla="*/ 135124 w 808411"/>
                <a:gd name="connsiteY143" fmla="*/ 724643 h 817053"/>
                <a:gd name="connsiteX144" fmla="*/ 154793 w 808411"/>
                <a:gd name="connsiteY144" fmla="*/ 738172 h 817053"/>
                <a:gd name="connsiteX145" fmla="*/ 155832 w 808411"/>
                <a:gd name="connsiteY145" fmla="*/ 736693 h 817053"/>
                <a:gd name="connsiteX146" fmla="*/ 150414 w 808411"/>
                <a:gd name="connsiteY146" fmla="*/ 728487 h 817053"/>
                <a:gd name="connsiteX147" fmla="*/ 192054 w 808411"/>
                <a:gd name="connsiteY147" fmla="*/ 724052 h 817053"/>
                <a:gd name="connsiteX148" fmla="*/ 185745 w 808411"/>
                <a:gd name="connsiteY148" fmla="*/ 752588 h 817053"/>
                <a:gd name="connsiteX149" fmla="*/ 175502 w 808411"/>
                <a:gd name="connsiteY149" fmla="*/ 750222 h 817053"/>
                <a:gd name="connsiteX150" fmla="*/ 174463 w 808411"/>
                <a:gd name="connsiteY150" fmla="*/ 751701 h 817053"/>
                <a:gd name="connsiteX151" fmla="*/ 198511 w 808411"/>
                <a:gd name="connsiteY151" fmla="*/ 768261 h 817053"/>
                <a:gd name="connsiteX152" fmla="*/ 199550 w 808411"/>
                <a:gd name="connsiteY152" fmla="*/ 766782 h 817053"/>
                <a:gd name="connsiteX153" fmla="*/ 195691 w 808411"/>
                <a:gd name="connsiteY153" fmla="*/ 759315 h 817053"/>
                <a:gd name="connsiteX154" fmla="*/ 202445 w 808411"/>
                <a:gd name="connsiteY154" fmla="*/ 728044 h 817053"/>
                <a:gd name="connsiteX155" fmla="*/ 211649 w 808411"/>
                <a:gd name="connsiteY155" fmla="*/ 733071 h 817053"/>
                <a:gd name="connsiteX156" fmla="*/ 212837 w 808411"/>
                <a:gd name="connsiteY156" fmla="*/ 727748 h 817053"/>
                <a:gd name="connsiteX157" fmla="*/ 203633 w 808411"/>
                <a:gd name="connsiteY157" fmla="*/ 722869 h 817053"/>
                <a:gd name="connsiteX158" fmla="*/ 203633 w 808411"/>
                <a:gd name="connsiteY158" fmla="*/ 722869 h 817053"/>
                <a:gd name="connsiteX159" fmla="*/ 44422 w 808411"/>
                <a:gd name="connsiteY159" fmla="*/ 467004 h 817053"/>
                <a:gd name="connsiteX160" fmla="*/ 33214 w 808411"/>
                <a:gd name="connsiteY160" fmla="*/ 478906 h 817053"/>
                <a:gd name="connsiteX161" fmla="*/ 21264 w 808411"/>
                <a:gd name="connsiteY161" fmla="*/ 467743 h 817053"/>
                <a:gd name="connsiteX162" fmla="*/ 32472 w 808411"/>
                <a:gd name="connsiteY162" fmla="*/ 455841 h 817053"/>
                <a:gd name="connsiteX163" fmla="*/ 44422 w 808411"/>
                <a:gd name="connsiteY163" fmla="*/ 467004 h 817053"/>
                <a:gd name="connsiteX164" fmla="*/ 67654 w 808411"/>
                <a:gd name="connsiteY164" fmla="*/ 343470 h 817053"/>
                <a:gd name="connsiteX165" fmla="*/ 73592 w 808411"/>
                <a:gd name="connsiteY165" fmla="*/ 329793 h 817053"/>
                <a:gd name="connsiteX166" fmla="*/ 74705 w 808411"/>
                <a:gd name="connsiteY166" fmla="*/ 320035 h 817053"/>
                <a:gd name="connsiteX167" fmla="*/ 73815 w 808411"/>
                <a:gd name="connsiteY167" fmla="*/ 309907 h 817053"/>
                <a:gd name="connsiteX168" fmla="*/ 70846 w 808411"/>
                <a:gd name="connsiteY168" fmla="*/ 301109 h 817053"/>
                <a:gd name="connsiteX169" fmla="*/ 53923 w 808411"/>
                <a:gd name="connsiteY169" fmla="*/ 297117 h 817053"/>
                <a:gd name="connsiteX170" fmla="*/ 50954 w 808411"/>
                <a:gd name="connsiteY170" fmla="*/ 288541 h 817053"/>
                <a:gd name="connsiteX171" fmla="*/ 49246 w 808411"/>
                <a:gd name="connsiteY171" fmla="*/ 288098 h 817053"/>
                <a:gd name="connsiteX172" fmla="*/ 42566 w 808411"/>
                <a:gd name="connsiteY172" fmla="*/ 316264 h 817053"/>
                <a:gd name="connsiteX173" fmla="*/ 44273 w 808411"/>
                <a:gd name="connsiteY173" fmla="*/ 316708 h 817053"/>
                <a:gd name="connsiteX174" fmla="*/ 50954 w 808411"/>
                <a:gd name="connsiteY174" fmla="*/ 308206 h 817053"/>
                <a:gd name="connsiteX175" fmla="*/ 69287 w 808411"/>
                <a:gd name="connsiteY175" fmla="*/ 312494 h 817053"/>
                <a:gd name="connsiteX176" fmla="*/ 69287 w 808411"/>
                <a:gd name="connsiteY176" fmla="*/ 319000 h 817053"/>
                <a:gd name="connsiteX177" fmla="*/ 68174 w 808411"/>
                <a:gd name="connsiteY177" fmla="*/ 325210 h 817053"/>
                <a:gd name="connsiteX178" fmla="*/ 60900 w 808411"/>
                <a:gd name="connsiteY178" fmla="*/ 338295 h 817053"/>
                <a:gd name="connsiteX179" fmla="*/ 47242 w 808411"/>
                <a:gd name="connsiteY179" fmla="*/ 345614 h 817053"/>
                <a:gd name="connsiteX180" fmla="*/ 28538 w 808411"/>
                <a:gd name="connsiteY180" fmla="*/ 345170 h 817053"/>
                <a:gd name="connsiteX181" fmla="*/ 14658 w 808411"/>
                <a:gd name="connsiteY181" fmla="*/ 338221 h 817053"/>
                <a:gd name="connsiteX182" fmla="*/ 6864 w 808411"/>
                <a:gd name="connsiteY182" fmla="*/ 326097 h 817053"/>
                <a:gd name="connsiteX183" fmla="*/ 6568 w 808411"/>
                <a:gd name="connsiteY183" fmla="*/ 311163 h 817053"/>
                <a:gd name="connsiteX184" fmla="*/ 9314 w 808411"/>
                <a:gd name="connsiteY184" fmla="*/ 304510 h 817053"/>
                <a:gd name="connsiteX185" fmla="*/ 14881 w 808411"/>
                <a:gd name="connsiteY185" fmla="*/ 298226 h 817053"/>
                <a:gd name="connsiteX186" fmla="*/ 29577 w 808411"/>
                <a:gd name="connsiteY186" fmla="*/ 293568 h 817053"/>
                <a:gd name="connsiteX187" fmla="*/ 29948 w 808411"/>
                <a:gd name="connsiteY187" fmla="*/ 291868 h 817053"/>
                <a:gd name="connsiteX188" fmla="*/ 11763 w 808411"/>
                <a:gd name="connsiteY188" fmla="*/ 288246 h 817053"/>
                <a:gd name="connsiteX189" fmla="*/ 7607 w 808411"/>
                <a:gd name="connsiteY189" fmla="*/ 293790 h 817053"/>
                <a:gd name="connsiteX190" fmla="*/ 4118 w 808411"/>
                <a:gd name="connsiteY190" fmla="*/ 300444 h 817053"/>
                <a:gd name="connsiteX191" fmla="*/ 1149 w 808411"/>
                <a:gd name="connsiteY191" fmla="*/ 309907 h 817053"/>
                <a:gd name="connsiteX192" fmla="*/ 481 w 808411"/>
                <a:gd name="connsiteY192" fmla="*/ 325431 h 817053"/>
                <a:gd name="connsiteX193" fmla="*/ 5603 w 808411"/>
                <a:gd name="connsiteY193" fmla="*/ 339626 h 817053"/>
                <a:gd name="connsiteX194" fmla="*/ 15771 w 808411"/>
                <a:gd name="connsiteY194" fmla="*/ 350863 h 817053"/>
                <a:gd name="connsiteX195" fmla="*/ 30245 w 808411"/>
                <a:gd name="connsiteY195" fmla="*/ 357516 h 817053"/>
                <a:gd name="connsiteX196" fmla="*/ 44719 w 808411"/>
                <a:gd name="connsiteY196" fmla="*/ 358034 h 817053"/>
                <a:gd name="connsiteX197" fmla="*/ 57485 w 808411"/>
                <a:gd name="connsiteY197" fmla="*/ 353081 h 817053"/>
                <a:gd name="connsiteX198" fmla="*/ 67431 w 808411"/>
                <a:gd name="connsiteY198" fmla="*/ 343396 h 817053"/>
                <a:gd name="connsiteX199" fmla="*/ 128073 w 808411"/>
                <a:gd name="connsiteY199" fmla="*/ 612420 h 817053"/>
                <a:gd name="connsiteX200" fmla="*/ 129186 w 808411"/>
                <a:gd name="connsiteY200" fmla="*/ 619222 h 817053"/>
                <a:gd name="connsiteX201" fmla="*/ 114044 w 808411"/>
                <a:gd name="connsiteY201" fmla="*/ 629793 h 817053"/>
                <a:gd name="connsiteX202" fmla="*/ 113079 w 808411"/>
                <a:gd name="connsiteY202" fmla="*/ 628315 h 817053"/>
                <a:gd name="connsiteX203" fmla="*/ 119834 w 808411"/>
                <a:gd name="connsiteY203" fmla="*/ 614490 h 817053"/>
                <a:gd name="connsiteX204" fmla="*/ 119091 w 808411"/>
                <a:gd name="connsiteY204" fmla="*/ 606210 h 817053"/>
                <a:gd name="connsiteX205" fmla="*/ 116122 w 808411"/>
                <a:gd name="connsiteY205" fmla="*/ 599631 h 817053"/>
                <a:gd name="connsiteX206" fmla="*/ 105063 w 808411"/>
                <a:gd name="connsiteY206" fmla="*/ 589503 h 817053"/>
                <a:gd name="connsiteX207" fmla="*/ 90886 w 808411"/>
                <a:gd name="connsiteY207" fmla="*/ 586767 h 817053"/>
                <a:gd name="connsiteX208" fmla="*/ 76264 w 808411"/>
                <a:gd name="connsiteY208" fmla="*/ 591942 h 817053"/>
                <a:gd name="connsiteX209" fmla="*/ 63052 w 808411"/>
                <a:gd name="connsiteY209" fmla="*/ 605101 h 817053"/>
                <a:gd name="connsiteX210" fmla="*/ 58970 w 808411"/>
                <a:gd name="connsiteY210" fmla="*/ 620035 h 817053"/>
                <a:gd name="connsiteX211" fmla="*/ 63497 w 808411"/>
                <a:gd name="connsiteY211" fmla="*/ 634303 h 817053"/>
                <a:gd name="connsiteX212" fmla="*/ 67283 w 808411"/>
                <a:gd name="connsiteY212" fmla="*/ 639404 h 817053"/>
                <a:gd name="connsiteX213" fmla="*/ 71959 w 808411"/>
                <a:gd name="connsiteY213" fmla="*/ 643914 h 817053"/>
                <a:gd name="connsiteX214" fmla="*/ 87769 w 808411"/>
                <a:gd name="connsiteY214" fmla="*/ 633638 h 817053"/>
                <a:gd name="connsiteX215" fmla="*/ 86210 w 808411"/>
                <a:gd name="connsiteY215" fmla="*/ 622992 h 817053"/>
                <a:gd name="connsiteX216" fmla="*/ 87695 w 808411"/>
                <a:gd name="connsiteY216" fmla="*/ 622031 h 817053"/>
                <a:gd name="connsiteX217" fmla="*/ 103579 w 808411"/>
                <a:gd name="connsiteY217" fmla="*/ 646279 h 817053"/>
                <a:gd name="connsiteX218" fmla="*/ 102094 w 808411"/>
                <a:gd name="connsiteY218" fmla="*/ 647241 h 817053"/>
                <a:gd name="connsiteX219" fmla="*/ 93855 w 808411"/>
                <a:gd name="connsiteY219" fmla="*/ 643470 h 817053"/>
                <a:gd name="connsiteX220" fmla="*/ 79233 w 808411"/>
                <a:gd name="connsiteY220" fmla="*/ 652933 h 817053"/>
                <a:gd name="connsiteX221" fmla="*/ 70771 w 808411"/>
                <a:gd name="connsiteY221" fmla="*/ 649015 h 817053"/>
                <a:gd name="connsiteX222" fmla="*/ 62829 w 808411"/>
                <a:gd name="connsiteY222" fmla="*/ 642657 h 817053"/>
                <a:gd name="connsiteX223" fmla="*/ 56520 w 808411"/>
                <a:gd name="connsiteY223" fmla="*/ 635116 h 817053"/>
                <a:gd name="connsiteX224" fmla="*/ 50731 w 808411"/>
                <a:gd name="connsiteY224" fmla="*/ 621440 h 817053"/>
                <a:gd name="connsiteX225" fmla="*/ 50582 w 808411"/>
                <a:gd name="connsiteY225" fmla="*/ 607615 h 817053"/>
                <a:gd name="connsiteX226" fmla="*/ 55778 w 808411"/>
                <a:gd name="connsiteY226" fmla="*/ 594973 h 817053"/>
                <a:gd name="connsiteX227" fmla="*/ 66170 w 808411"/>
                <a:gd name="connsiteY227" fmla="*/ 584919 h 817053"/>
                <a:gd name="connsiteX228" fmla="*/ 81014 w 808411"/>
                <a:gd name="connsiteY228" fmla="*/ 579005 h 817053"/>
                <a:gd name="connsiteX229" fmla="*/ 96230 w 808411"/>
                <a:gd name="connsiteY229" fmla="*/ 579448 h 817053"/>
                <a:gd name="connsiteX230" fmla="*/ 110036 w 808411"/>
                <a:gd name="connsiteY230" fmla="*/ 585511 h 817053"/>
                <a:gd name="connsiteX231" fmla="*/ 120873 w 808411"/>
                <a:gd name="connsiteY231" fmla="*/ 596674 h 817053"/>
                <a:gd name="connsiteX232" fmla="*/ 125697 w 808411"/>
                <a:gd name="connsiteY232" fmla="*/ 605323 h 817053"/>
                <a:gd name="connsiteX233" fmla="*/ 128147 w 808411"/>
                <a:gd name="connsiteY233" fmla="*/ 612494 h 817053"/>
                <a:gd name="connsiteX234" fmla="*/ 602142 w 808411"/>
                <a:gd name="connsiteY234" fmla="*/ 738763 h 817053"/>
                <a:gd name="connsiteX235" fmla="*/ 602142 w 808411"/>
                <a:gd name="connsiteY235" fmla="*/ 738763 h 817053"/>
                <a:gd name="connsiteX236" fmla="*/ 594497 w 808411"/>
                <a:gd name="connsiteY236" fmla="*/ 702834 h 817053"/>
                <a:gd name="connsiteX237" fmla="*/ 613276 w 808411"/>
                <a:gd name="connsiteY237" fmla="*/ 715328 h 817053"/>
                <a:gd name="connsiteX238" fmla="*/ 602142 w 808411"/>
                <a:gd name="connsiteY238" fmla="*/ 738763 h 817053"/>
                <a:gd name="connsiteX239" fmla="*/ 651798 w 808411"/>
                <a:gd name="connsiteY239" fmla="*/ 727526 h 817053"/>
                <a:gd name="connsiteX240" fmla="*/ 625004 w 808411"/>
                <a:gd name="connsiteY240" fmla="*/ 709858 h 817053"/>
                <a:gd name="connsiteX241" fmla="*/ 625004 w 808411"/>
                <a:gd name="connsiteY241" fmla="*/ 709858 h 817053"/>
                <a:gd name="connsiteX242" fmla="*/ 633094 w 808411"/>
                <a:gd name="connsiteY242" fmla="*/ 703130 h 817053"/>
                <a:gd name="connsiteX243" fmla="*/ 628566 w 808411"/>
                <a:gd name="connsiteY243" fmla="*/ 700173 h 817053"/>
                <a:gd name="connsiteX244" fmla="*/ 620624 w 808411"/>
                <a:gd name="connsiteY244" fmla="*/ 706974 h 817053"/>
                <a:gd name="connsiteX245" fmla="*/ 620624 w 808411"/>
                <a:gd name="connsiteY245" fmla="*/ 706974 h 817053"/>
                <a:gd name="connsiteX246" fmla="*/ 590489 w 808411"/>
                <a:gd name="connsiteY246" fmla="*/ 687162 h 817053"/>
                <a:gd name="connsiteX247" fmla="*/ 585442 w 808411"/>
                <a:gd name="connsiteY247" fmla="*/ 690562 h 817053"/>
                <a:gd name="connsiteX248" fmla="*/ 600064 w 808411"/>
                <a:gd name="connsiteY248" fmla="*/ 762716 h 817053"/>
                <a:gd name="connsiteX249" fmla="*/ 596353 w 808411"/>
                <a:gd name="connsiteY249" fmla="*/ 769591 h 817053"/>
                <a:gd name="connsiteX250" fmla="*/ 597318 w 808411"/>
                <a:gd name="connsiteY250" fmla="*/ 771070 h 817053"/>
                <a:gd name="connsiteX251" fmla="*/ 617136 w 808411"/>
                <a:gd name="connsiteY251" fmla="*/ 757689 h 817053"/>
                <a:gd name="connsiteX252" fmla="*/ 616171 w 808411"/>
                <a:gd name="connsiteY252" fmla="*/ 756211 h 817053"/>
                <a:gd name="connsiteX253" fmla="*/ 606522 w 808411"/>
                <a:gd name="connsiteY253" fmla="*/ 758280 h 817053"/>
                <a:gd name="connsiteX254" fmla="*/ 617507 w 808411"/>
                <a:gd name="connsiteY254" fmla="*/ 717990 h 817053"/>
                <a:gd name="connsiteX255" fmla="*/ 641927 w 808411"/>
                <a:gd name="connsiteY255" fmla="*/ 734254 h 817053"/>
                <a:gd name="connsiteX256" fmla="*/ 636063 w 808411"/>
                <a:gd name="connsiteY256" fmla="*/ 742903 h 817053"/>
                <a:gd name="connsiteX257" fmla="*/ 637028 w 808411"/>
                <a:gd name="connsiteY257" fmla="*/ 744382 h 817053"/>
                <a:gd name="connsiteX258" fmla="*/ 661225 w 808411"/>
                <a:gd name="connsiteY258" fmla="*/ 728044 h 817053"/>
                <a:gd name="connsiteX259" fmla="*/ 660260 w 808411"/>
                <a:gd name="connsiteY259" fmla="*/ 726565 h 817053"/>
                <a:gd name="connsiteX260" fmla="*/ 651873 w 808411"/>
                <a:gd name="connsiteY260" fmla="*/ 727379 h 817053"/>
                <a:gd name="connsiteX261" fmla="*/ 103207 w 808411"/>
                <a:gd name="connsiteY261" fmla="*/ 181420 h 817053"/>
                <a:gd name="connsiteX262" fmla="*/ 81386 w 808411"/>
                <a:gd name="connsiteY262" fmla="*/ 175727 h 817053"/>
                <a:gd name="connsiteX263" fmla="*/ 100313 w 808411"/>
                <a:gd name="connsiteY263" fmla="*/ 207220 h 817053"/>
                <a:gd name="connsiteX264" fmla="*/ 100313 w 808411"/>
                <a:gd name="connsiteY264" fmla="*/ 207220 h 817053"/>
                <a:gd name="connsiteX265" fmla="*/ 103133 w 808411"/>
                <a:gd name="connsiteY265" fmla="*/ 181420 h 817053"/>
                <a:gd name="connsiteX266" fmla="*/ 106176 w 808411"/>
                <a:gd name="connsiteY266" fmla="*/ 230582 h 817053"/>
                <a:gd name="connsiteX267" fmla="*/ 68767 w 808411"/>
                <a:gd name="connsiteY267" fmla="*/ 167078 h 817053"/>
                <a:gd name="connsiteX268" fmla="*/ 72404 w 808411"/>
                <a:gd name="connsiteY268" fmla="*/ 162198 h 817053"/>
                <a:gd name="connsiteX269" fmla="*/ 107364 w 808411"/>
                <a:gd name="connsiteY269" fmla="*/ 171144 h 817053"/>
                <a:gd name="connsiteX270" fmla="*/ 107364 w 808411"/>
                <a:gd name="connsiteY270" fmla="*/ 171144 h 817053"/>
                <a:gd name="connsiteX271" fmla="*/ 112634 w 808411"/>
                <a:gd name="connsiteY271" fmla="*/ 162124 h 817053"/>
                <a:gd name="connsiteX272" fmla="*/ 117904 w 808411"/>
                <a:gd name="connsiteY272" fmla="*/ 163455 h 817053"/>
                <a:gd name="connsiteX273" fmla="*/ 112485 w 808411"/>
                <a:gd name="connsiteY273" fmla="*/ 172400 h 817053"/>
                <a:gd name="connsiteX274" fmla="*/ 112485 w 808411"/>
                <a:gd name="connsiteY274" fmla="*/ 172400 h 817053"/>
                <a:gd name="connsiteX275" fmla="*/ 143585 w 808411"/>
                <a:gd name="connsiteY275" fmla="*/ 180385 h 817053"/>
                <a:gd name="connsiteX276" fmla="*/ 151230 w 808411"/>
                <a:gd name="connsiteY276" fmla="*/ 176836 h 817053"/>
                <a:gd name="connsiteX277" fmla="*/ 152641 w 808411"/>
                <a:gd name="connsiteY277" fmla="*/ 177871 h 817053"/>
                <a:gd name="connsiteX278" fmla="*/ 135050 w 808411"/>
                <a:gd name="connsiteY278" fmla="*/ 201158 h 817053"/>
                <a:gd name="connsiteX279" fmla="*/ 133639 w 808411"/>
                <a:gd name="connsiteY279" fmla="*/ 200123 h 817053"/>
                <a:gd name="connsiteX280" fmla="*/ 136386 w 808411"/>
                <a:gd name="connsiteY280" fmla="*/ 190069 h 817053"/>
                <a:gd name="connsiteX281" fmla="*/ 108032 w 808411"/>
                <a:gd name="connsiteY281" fmla="*/ 182602 h 817053"/>
                <a:gd name="connsiteX282" fmla="*/ 108032 w 808411"/>
                <a:gd name="connsiteY282" fmla="*/ 182602 h 817053"/>
                <a:gd name="connsiteX283" fmla="*/ 110853 w 808411"/>
                <a:gd name="connsiteY283" fmla="*/ 224224 h 817053"/>
                <a:gd name="connsiteX284" fmla="*/ 119314 w 808411"/>
                <a:gd name="connsiteY284" fmla="*/ 219197 h 817053"/>
                <a:gd name="connsiteX285" fmla="*/ 120724 w 808411"/>
                <a:gd name="connsiteY285" fmla="*/ 220232 h 817053"/>
                <a:gd name="connsiteX286" fmla="*/ 106325 w 808411"/>
                <a:gd name="connsiteY286" fmla="*/ 239305 h 817053"/>
                <a:gd name="connsiteX287" fmla="*/ 104915 w 808411"/>
                <a:gd name="connsiteY287" fmla="*/ 238270 h 817053"/>
                <a:gd name="connsiteX288" fmla="*/ 106176 w 808411"/>
                <a:gd name="connsiteY288" fmla="*/ 230508 h 817053"/>
                <a:gd name="connsiteX289" fmla="*/ 641036 w 808411"/>
                <a:gd name="connsiteY289" fmla="*/ 168408 h 817053"/>
                <a:gd name="connsiteX290" fmla="*/ 638067 w 808411"/>
                <a:gd name="connsiteY290" fmla="*/ 158650 h 817053"/>
                <a:gd name="connsiteX291" fmla="*/ 681785 w 808411"/>
                <a:gd name="connsiteY291" fmla="*/ 138393 h 817053"/>
                <a:gd name="connsiteX292" fmla="*/ 682230 w 808411"/>
                <a:gd name="connsiteY292" fmla="*/ 138911 h 817053"/>
                <a:gd name="connsiteX293" fmla="*/ 655064 w 808411"/>
                <a:gd name="connsiteY293" fmla="*/ 187999 h 817053"/>
                <a:gd name="connsiteX294" fmla="*/ 658108 w 808411"/>
                <a:gd name="connsiteY294" fmla="*/ 191474 h 817053"/>
                <a:gd name="connsiteX295" fmla="*/ 710510 w 808411"/>
                <a:gd name="connsiteY295" fmla="*/ 171291 h 817053"/>
                <a:gd name="connsiteX296" fmla="*/ 710955 w 808411"/>
                <a:gd name="connsiteY296" fmla="*/ 171809 h 817053"/>
                <a:gd name="connsiteX297" fmla="*/ 684680 w 808411"/>
                <a:gd name="connsiteY297" fmla="*/ 212248 h 817053"/>
                <a:gd name="connsiteX298" fmla="*/ 675476 w 808411"/>
                <a:gd name="connsiteY298" fmla="*/ 207886 h 817053"/>
                <a:gd name="connsiteX299" fmla="*/ 674140 w 808411"/>
                <a:gd name="connsiteY299" fmla="*/ 208995 h 817053"/>
                <a:gd name="connsiteX300" fmla="*/ 693587 w 808411"/>
                <a:gd name="connsiteY300" fmla="*/ 231247 h 817053"/>
                <a:gd name="connsiteX301" fmla="*/ 694923 w 808411"/>
                <a:gd name="connsiteY301" fmla="*/ 230138 h 817053"/>
                <a:gd name="connsiteX302" fmla="*/ 692473 w 808411"/>
                <a:gd name="connsiteY302" fmla="*/ 221193 h 817053"/>
                <a:gd name="connsiteX303" fmla="*/ 729882 w 808411"/>
                <a:gd name="connsiteY303" fmla="*/ 161829 h 817053"/>
                <a:gd name="connsiteX304" fmla="*/ 726988 w 808411"/>
                <a:gd name="connsiteY304" fmla="*/ 158502 h 817053"/>
                <a:gd name="connsiteX305" fmla="*/ 674066 w 808411"/>
                <a:gd name="connsiteY305" fmla="*/ 177871 h 817053"/>
                <a:gd name="connsiteX306" fmla="*/ 673546 w 808411"/>
                <a:gd name="connsiteY306" fmla="*/ 177280 h 817053"/>
                <a:gd name="connsiteX307" fmla="*/ 700341 w 808411"/>
                <a:gd name="connsiteY307" fmla="*/ 127970 h 817053"/>
                <a:gd name="connsiteX308" fmla="*/ 697372 w 808411"/>
                <a:gd name="connsiteY308" fmla="*/ 124569 h 817053"/>
                <a:gd name="connsiteX309" fmla="*/ 632871 w 808411"/>
                <a:gd name="connsiteY309" fmla="*/ 153105 h 817053"/>
                <a:gd name="connsiteX310" fmla="*/ 625078 w 808411"/>
                <a:gd name="connsiteY310" fmla="*/ 150148 h 817053"/>
                <a:gd name="connsiteX311" fmla="*/ 623742 w 808411"/>
                <a:gd name="connsiteY311" fmla="*/ 151331 h 817053"/>
                <a:gd name="connsiteX312" fmla="*/ 639774 w 808411"/>
                <a:gd name="connsiteY312" fmla="*/ 169739 h 817053"/>
                <a:gd name="connsiteX313" fmla="*/ 641110 w 808411"/>
                <a:gd name="connsiteY313" fmla="*/ 168556 h 817053"/>
                <a:gd name="connsiteX314" fmla="*/ 569113 w 808411"/>
                <a:gd name="connsiteY314" fmla="*/ 116437 h 817053"/>
                <a:gd name="connsiteX315" fmla="*/ 542912 w 808411"/>
                <a:gd name="connsiteY315" fmla="*/ 103056 h 817053"/>
                <a:gd name="connsiteX316" fmla="*/ 543728 w 808411"/>
                <a:gd name="connsiteY316" fmla="*/ 101503 h 817053"/>
                <a:gd name="connsiteX317" fmla="*/ 553748 w 808411"/>
                <a:gd name="connsiteY317" fmla="*/ 101725 h 817053"/>
                <a:gd name="connsiteX318" fmla="*/ 581360 w 808411"/>
                <a:gd name="connsiteY318" fmla="*/ 48275 h 817053"/>
                <a:gd name="connsiteX319" fmla="*/ 575348 w 808411"/>
                <a:gd name="connsiteY319" fmla="*/ 40291 h 817053"/>
                <a:gd name="connsiteX320" fmla="*/ 576164 w 808411"/>
                <a:gd name="connsiteY320" fmla="*/ 38738 h 817053"/>
                <a:gd name="connsiteX321" fmla="*/ 602291 w 808411"/>
                <a:gd name="connsiteY321" fmla="*/ 52119 h 817053"/>
                <a:gd name="connsiteX322" fmla="*/ 601475 w 808411"/>
                <a:gd name="connsiteY322" fmla="*/ 53672 h 817053"/>
                <a:gd name="connsiteX323" fmla="*/ 591528 w 808411"/>
                <a:gd name="connsiteY323" fmla="*/ 53524 h 817053"/>
                <a:gd name="connsiteX324" fmla="*/ 563917 w 808411"/>
                <a:gd name="connsiteY324" fmla="*/ 106974 h 817053"/>
                <a:gd name="connsiteX325" fmla="*/ 569855 w 808411"/>
                <a:gd name="connsiteY325" fmla="*/ 114958 h 817053"/>
                <a:gd name="connsiteX326" fmla="*/ 569039 w 808411"/>
                <a:gd name="connsiteY326" fmla="*/ 116511 h 817053"/>
                <a:gd name="connsiteX327" fmla="*/ 478782 w 808411"/>
                <a:gd name="connsiteY327" fmla="*/ 54781 h 817053"/>
                <a:gd name="connsiteX328" fmla="*/ 477000 w 808411"/>
                <a:gd name="connsiteY328" fmla="*/ 54559 h 817053"/>
                <a:gd name="connsiteX329" fmla="*/ 466609 w 808411"/>
                <a:gd name="connsiteY329" fmla="*/ 72154 h 817053"/>
                <a:gd name="connsiteX330" fmla="*/ 440705 w 808411"/>
                <a:gd name="connsiteY330" fmla="*/ 68605 h 817053"/>
                <a:gd name="connsiteX331" fmla="*/ 449018 w 808411"/>
                <a:gd name="connsiteY331" fmla="*/ 8945 h 817053"/>
                <a:gd name="connsiteX332" fmla="*/ 459558 w 808411"/>
                <a:gd name="connsiteY332" fmla="*/ 5988 h 817053"/>
                <a:gd name="connsiteX333" fmla="*/ 459780 w 808411"/>
                <a:gd name="connsiteY333" fmla="*/ 4214 h 817053"/>
                <a:gd name="connsiteX334" fmla="*/ 429571 w 808411"/>
                <a:gd name="connsiteY334" fmla="*/ 0 h 817053"/>
                <a:gd name="connsiteX335" fmla="*/ 429349 w 808411"/>
                <a:gd name="connsiteY335" fmla="*/ 1774 h 817053"/>
                <a:gd name="connsiteX336" fmla="*/ 437587 w 808411"/>
                <a:gd name="connsiteY336" fmla="*/ 7319 h 817053"/>
                <a:gd name="connsiteX337" fmla="*/ 429274 w 808411"/>
                <a:gd name="connsiteY337" fmla="*/ 66905 h 817053"/>
                <a:gd name="connsiteX338" fmla="*/ 419848 w 808411"/>
                <a:gd name="connsiteY338" fmla="*/ 70010 h 817053"/>
                <a:gd name="connsiteX339" fmla="*/ 419625 w 808411"/>
                <a:gd name="connsiteY339" fmla="*/ 71784 h 817053"/>
                <a:gd name="connsiteX340" fmla="*/ 475293 w 808411"/>
                <a:gd name="connsiteY340" fmla="*/ 79473 h 817053"/>
                <a:gd name="connsiteX341" fmla="*/ 478708 w 808411"/>
                <a:gd name="connsiteY341" fmla="*/ 54781 h 817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</a:cxnLst>
              <a:rect l="l" t="t" r="r" b="b"/>
              <a:pathLst>
                <a:path w="808411" h="817053">
                  <a:moveTo>
                    <a:pt x="808412" y="341991"/>
                  </a:moveTo>
                  <a:lnTo>
                    <a:pt x="806704" y="342435"/>
                  </a:lnTo>
                  <a:lnTo>
                    <a:pt x="800173" y="334968"/>
                  </a:lnTo>
                  <a:lnTo>
                    <a:pt x="777163" y="341030"/>
                  </a:lnTo>
                  <a:cubicBezTo>
                    <a:pt x="777683" y="342435"/>
                    <a:pt x="778277" y="343914"/>
                    <a:pt x="778796" y="345466"/>
                  </a:cubicBezTo>
                  <a:lnTo>
                    <a:pt x="774343" y="348793"/>
                  </a:lnTo>
                  <a:cubicBezTo>
                    <a:pt x="773600" y="346501"/>
                    <a:pt x="772858" y="344357"/>
                    <a:pt x="772042" y="342287"/>
                  </a:cubicBezTo>
                  <a:lnTo>
                    <a:pt x="741758" y="350271"/>
                  </a:lnTo>
                  <a:lnTo>
                    <a:pt x="739754" y="359956"/>
                  </a:lnTo>
                  <a:lnTo>
                    <a:pt x="738047" y="360399"/>
                  </a:lnTo>
                  <a:lnTo>
                    <a:pt x="730625" y="332307"/>
                  </a:lnTo>
                  <a:lnTo>
                    <a:pt x="732332" y="331863"/>
                  </a:lnTo>
                  <a:lnTo>
                    <a:pt x="738863" y="339256"/>
                  </a:lnTo>
                  <a:lnTo>
                    <a:pt x="766994" y="331863"/>
                  </a:lnTo>
                  <a:cubicBezTo>
                    <a:pt x="766401" y="330828"/>
                    <a:pt x="765807" y="329719"/>
                    <a:pt x="765139" y="328758"/>
                  </a:cubicBezTo>
                  <a:cubicBezTo>
                    <a:pt x="752372" y="309167"/>
                    <a:pt x="735152" y="305323"/>
                    <a:pt x="730476" y="304658"/>
                  </a:cubicBezTo>
                  <a:lnTo>
                    <a:pt x="729734" y="304879"/>
                  </a:lnTo>
                  <a:lnTo>
                    <a:pt x="727656" y="314342"/>
                  </a:lnTo>
                  <a:lnTo>
                    <a:pt x="725948" y="314786"/>
                  </a:lnTo>
                  <a:lnTo>
                    <a:pt x="718526" y="286693"/>
                  </a:lnTo>
                  <a:lnTo>
                    <a:pt x="720233" y="286250"/>
                  </a:lnTo>
                  <a:lnTo>
                    <a:pt x="726765" y="293716"/>
                  </a:lnTo>
                  <a:lnTo>
                    <a:pt x="785105" y="278413"/>
                  </a:lnTo>
                  <a:lnTo>
                    <a:pt x="787109" y="268729"/>
                  </a:lnTo>
                  <a:lnTo>
                    <a:pt x="788816" y="268285"/>
                  </a:lnTo>
                  <a:lnTo>
                    <a:pt x="796239" y="296378"/>
                  </a:lnTo>
                  <a:lnTo>
                    <a:pt x="794532" y="296821"/>
                  </a:lnTo>
                  <a:lnTo>
                    <a:pt x="788074" y="289576"/>
                  </a:lnTo>
                  <a:lnTo>
                    <a:pt x="740348" y="302144"/>
                  </a:lnTo>
                  <a:cubicBezTo>
                    <a:pt x="743317" y="303253"/>
                    <a:pt x="746731" y="304879"/>
                    <a:pt x="750294" y="307097"/>
                  </a:cubicBezTo>
                  <a:cubicBezTo>
                    <a:pt x="756603" y="311016"/>
                    <a:pt x="763357" y="316930"/>
                    <a:pt x="769221" y="325727"/>
                  </a:cubicBezTo>
                  <a:cubicBezTo>
                    <a:pt x="770260" y="327280"/>
                    <a:pt x="771225" y="328906"/>
                    <a:pt x="772190" y="330606"/>
                  </a:cubicBezTo>
                  <a:lnTo>
                    <a:pt x="797204" y="324027"/>
                  </a:lnTo>
                  <a:lnTo>
                    <a:pt x="799208" y="314416"/>
                  </a:lnTo>
                  <a:lnTo>
                    <a:pt x="800915" y="313973"/>
                  </a:lnTo>
                  <a:lnTo>
                    <a:pt x="808337" y="342065"/>
                  </a:lnTo>
                  <a:close/>
                  <a:moveTo>
                    <a:pt x="783398" y="455988"/>
                  </a:moveTo>
                  <a:cubicBezTo>
                    <a:pt x="776718" y="456210"/>
                    <a:pt x="771522" y="461755"/>
                    <a:pt x="771745" y="468408"/>
                  </a:cubicBezTo>
                  <a:cubicBezTo>
                    <a:pt x="771967" y="475062"/>
                    <a:pt x="777534" y="480237"/>
                    <a:pt x="784214" y="480015"/>
                  </a:cubicBezTo>
                  <a:cubicBezTo>
                    <a:pt x="790895" y="479793"/>
                    <a:pt x="796090" y="474249"/>
                    <a:pt x="795868" y="467669"/>
                  </a:cubicBezTo>
                  <a:cubicBezTo>
                    <a:pt x="795645" y="461016"/>
                    <a:pt x="790078" y="455841"/>
                    <a:pt x="783398" y="456062"/>
                  </a:cubicBezTo>
                  <a:moveTo>
                    <a:pt x="744208" y="631494"/>
                  </a:moveTo>
                  <a:lnTo>
                    <a:pt x="745618" y="632529"/>
                  </a:lnTo>
                  <a:lnTo>
                    <a:pt x="727581" y="657960"/>
                  </a:lnTo>
                  <a:lnTo>
                    <a:pt x="726171" y="656925"/>
                  </a:lnTo>
                  <a:lnTo>
                    <a:pt x="728324" y="646353"/>
                  </a:lnTo>
                  <a:lnTo>
                    <a:pt x="705611" y="630385"/>
                  </a:lnTo>
                  <a:lnTo>
                    <a:pt x="664491" y="631124"/>
                  </a:lnTo>
                  <a:lnTo>
                    <a:pt x="657365" y="634525"/>
                  </a:lnTo>
                  <a:lnTo>
                    <a:pt x="655955" y="633490"/>
                  </a:lnTo>
                  <a:lnTo>
                    <a:pt x="672359" y="610350"/>
                  </a:lnTo>
                  <a:lnTo>
                    <a:pt x="673769" y="611385"/>
                  </a:lnTo>
                  <a:lnTo>
                    <a:pt x="672359" y="620183"/>
                  </a:lnTo>
                  <a:lnTo>
                    <a:pt x="672730" y="620405"/>
                  </a:lnTo>
                  <a:lnTo>
                    <a:pt x="705685" y="619813"/>
                  </a:lnTo>
                  <a:lnTo>
                    <a:pt x="694255" y="590242"/>
                  </a:lnTo>
                  <a:lnTo>
                    <a:pt x="693884" y="590020"/>
                  </a:lnTo>
                  <a:lnTo>
                    <a:pt x="685867" y="594308"/>
                  </a:lnTo>
                  <a:lnTo>
                    <a:pt x="684457" y="593273"/>
                  </a:lnTo>
                  <a:lnTo>
                    <a:pt x="698189" y="573904"/>
                  </a:lnTo>
                  <a:lnTo>
                    <a:pt x="699599" y="574939"/>
                  </a:lnTo>
                  <a:lnTo>
                    <a:pt x="698411" y="582849"/>
                  </a:lnTo>
                  <a:lnTo>
                    <a:pt x="712143" y="620848"/>
                  </a:lnTo>
                  <a:lnTo>
                    <a:pt x="734930" y="636891"/>
                  </a:lnTo>
                  <a:lnTo>
                    <a:pt x="744282" y="631346"/>
                  </a:lnTo>
                  <a:close/>
                  <a:moveTo>
                    <a:pt x="176467" y="73854"/>
                  </a:moveTo>
                  <a:lnTo>
                    <a:pt x="209348" y="124273"/>
                  </a:lnTo>
                  <a:lnTo>
                    <a:pt x="204152" y="132849"/>
                  </a:lnTo>
                  <a:lnTo>
                    <a:pt x="205117" y="134327"/>
                  </a:lnTo>
                  <a:lnTo>
                    <a:pt x="229834" y="118359"/>
                  </a:lnTo>
                  <a:lnTo>
                    <a:pt x="228869" y="116880"/>
                  </a:lnTo>
                  <a:lnTo>
                    <a:pt x="218997" y="118063"/>
                  </a:lnTo>
                  <a:lnTo>
                    <a:pt x="186116" y="67644"/>
                  </a:lnTo>
                  <a:lnTo>
                    <a:pt x="191237" y="59142"/>
                  </a:lnTo>
                  <a:lnTo>
                    <a:pt x="190272" y="57664"/>
                  </a:lnTo>
                  <a:lnTo>
                    <a:pt x="165556" y="73632"/>
                  </a:lnTo>
                  <a:lnTo>
                    <a:pt x="166521" y="75111"/>
                  </a:lnTo>
                  <a:lnTo>
                    <a:pt x="176467" y="73854"/>
                  </a:lnTo>
                  <a:close/>
                  <a:moveTo>
                    <a:pt x="278451" y="19369"/>
                  </a:moveTo>
                  <a:lnTo>
                    <a:pt x="278005" y="17669"/>
                  </a:lnTo>
                  <a:lnTo>
                    <a:pt x="307695" y="10646"/>
                  </a:lnTo>
                  <a:lnTo>
                    <a:pt x="308140" y="12346"/>
                  </a:lnTo>
                  <a:lnTo>
                    <a:pt x="299382" y="18926"/>
                  </a:lnTo>
                  <a:lnTo>
                    <a:pt x="313410" y="77551"/>
                  </a:lnTo>
                  <a:lnTo>
                    <a:pt x="338795" y="71562"/>
                  </a:lnTo>
                  <a:lnTo>
                    <a:pt x="342061" y="51380"/>
                  </a:lnTo>
                  <a:lnTo>
                    <a:pt x="343768" y="50936"/>
                  </a:lnTo>
                  <a:lnTo>
                    <a:pt x="349558" y="75185"/>
                  </a:lnTo>
                  <a:lnTo>
                    <a:pt x="294929" y="88122"/>
                  </a:lnTo>
                  <a:lnTo>
                    <a:pt x="294483" y="86422"/>
                  </a:lnTo>
                  <a:lnTo>
                    <a:pt x="302128" y="80064"/>
                  </a:lnTo>
                  <a:lnTo>
                    <a:pt x="288174" y="21587"/>
                  </a:lnTo>
                  <a:lnTo>
                    <a:pt x="278451" y="19369"/>
                  </a:lnTo>
                  <a:close/>
                  <a:moveTo>
                    <a:pt x="326400" y="806038"/>
                  </a:moveTo>
                  <a:lnTo>
                    <a:pt x="301015" y="800124"/>
                  </a:lnTo>
                  <a:lnTo>
                    <a:pt x="314821" y="741499"/>
                  </a:lnTo>
                  <a:lnTo>
                    <a:pt x="325583" y="739503"/>
                  </a:lnTo>
                  <a:lnTo>
                    <a:pt x="325954" y="737802"/>
                  </a:lnTo>
                  <a:lnTo>
                    <a:pt x="296265" y="730853"/>
                  </a:lnTo>
                  <a:lnTo>
                    <a:pt x="295893" y="732554"/>
                  </a:lnTo>
                  <a:lnTo>
                    <a:pt x="303539" y="738837"/>
                  </a:lnTo>
                  <a:lnTo>
                    <a:pt x="289807" y="797388"/>
                  </a:lnTo>
                  <a:lnTo>
                    <a:pt x="280084" y="799606"/>
                  </a:lnTo>
                  <a:lnTo>
                    <a:pt x="279713" y="801307"/>
                  </a:lnTo>
                  <a:lnTo>
                    <a:pt x="334416" y="814096"/>
                  </a:lnTo>
                  <a:lnTo>
                    <a:pt x="340131" y="789848"/>
                  </a:lnTo>
                  <a:lnTo>
                    <a:pt x="338424" y="789478"/>
                  </a:lnTo>
                  <a:lnTo>
                    <a:pt x="326474" y="806112"/>
                  </a:lnTo>
                  <a:close/>
                  <a:moveTo>
                    <a:pt x="511812" y="731814"/>
                  </a:moveTo>
                  <a:lnTo>
                    <a:pt x="512109" y="733515"/>
                  </a:lnTo>
                  <a:lnTo>
                    <a:pt x="505503" y="738690"/>
                  </a:lnTo>
                  <a:lnTo>
                    <a:pt x="496893" y="808478"/>
                  </a:lnTo>
                  <a:lnTo>
                    <a:pt x="492439" y="809291"/>
                  </a:lnTo>
                  <a:lnTo>
                    <a:pt x="463714" y="760942"/>
                  </a:lnTo>
                  <a:lnTo>
                    <a:pt x="462972" y="761090"/>
                  </a:lnTo>
                  <a:lnTo>
                    <a:pt x="452432" y="816314"/>
                  </a:lnTo>
                  <a:lnTo>
                    <a:pt x="448127" y="817053"/>
                  </a:lnTo>
                  <a:lnTo>
                    <a:pt x="416211" y="754510"/>
                  </a:lnTo>
                  <a:lnTo>
                    <a:pt x="407230" y="751997"/>
                  </a:lnTo>
                  <a:lnTo>
                    <a:pt x="406933" y="750296"/>
                  </a:lnTo>
                  <a:lnTo>
                    <a:pt x="436103" y="745121"/>
                  </a:lnTo>
                  <a:lnTo>
                    <a:pt x="436400" y="746822"/>
                  </a:lnTo>
                  <a:lnTo>
                    <a:pt x="427864" y="752440"/>
                  </a:lnTo>
                  <a:lnTo>
                    <a:pt x="449241" y="795688"/>
                  </a:lnTo>
                  <a:lnTo>
                    <a:pt x="449909" y="795540"/>
                  </a:lnTo>
                  <a:lnTo>
                    <a:pt x="459484" y="740390"/>
                  </a:lnTo>
                  <a:lnTo>
                    <a:pt x="464011" y="739577"/>
                  </a:lnTo>
                  <a:lnTo>
                    <a:pt x="492291" y="788074"/>
                  </a:lnTo>
                  <a:lnTo>
                    <a:pt x="492959" y="788074"/>
                  </a:lnTo>
                  <a:lnTo>
                    <a:pt x="498006" y="740168"/>
                  </a:lnTo>
                  <a:lnTo>
                    <a:pt x="488060" y="737655"/>
                  </a:lnTo>
                  <a:lnTo>
                    <a:pt x="487763" y="735954"/>
                  </a:lnTo>
                  <a:lnTo>
                    <a:pt x="511886" y="731740"/>
                  </a:lnTo>
                  <a:close/>
                  <a:moveTo>
                    <a:pt x="193241" y="719246"/>
                  </a:moveTo>
                  <a:cubicBezTo>
                    <a:pt x="183221" y="716437"/>
                    <a:pt x="174463" y="716363"/>
                    <a:pt x="167263" y="717472"/>
                  </a:cubicBezTo>
                  <a:lnTo>
                    <a:pt x="167263" y="717472"/>
                  </a:lnTo>
                  <a:lnTo>
                    <a:pt x="198140" y="697364"/>
                  </a:lnTo>
                  <a:lnTo>
                    <a:pt x="193316" y="719246"/>
                  </a:lnTo>
                  <a:close/>
                  <a:moveTo>
                    <a:pt x="203633" y="723017"/>
                  </a:moveTo>
                  <a:lnTo>
                    <a:pt x="211204" y="687827"/>
                  </a:lnTo>
                  <a:lnTo>
                    <a:pt x="206156" y="684352"/>
                  </a:lnTo>
                  <a:lnTo>
                    <a:pt x="143957" y="724126"/>
                  </a:lnTo>
                  <a:lnTo>
                    <a:pt x="136163" y="723165"/>
                  </a:lnTo>
                  <a:lnTo>
                    <a:pt x="135124" y="724643"/>
                  </a:lnTo>
                  <a:lnTo>
                    <a:pt x="154793" y="738172"/>
                  </a:lnTo>
                  <a:lnTo>
                    <a:pt x="155832" y="736693"/>
                  </a:lnTo>
                  <a:lnTo>
                    <a:pt x="150414" y="728487"/>
                  </a:lnTo>
                  <a:cubicBezTo>
                    <a:pt x="153309" y="726565"/>
                    <a:pt x="169044" y="717324"/>
                    <a:pt x="192054" y="724052"/>
                  </a:cubicBezTo>
                  <a:lnTo>
                    <a:pt x="185745" y="752588"/>
                  </a:lnTo>
                  <a:lnTo>
                    <a:pt x="175502" y="750222"/>
                  </a:lnTo>
                  <a:lnTo>
                    <a:pt x="174463" y="751701"/>
                  </a:lnTo>
                  <a:lnTo>
                    <a:pt x="198511" y="768261"/>
                  </a:lnTo>
                  <a:lnTo>
                    <a:pt x="199550" y="766782"/>
                  </a:lnTo>
                  <a:lnTo>
                    <a:pt x="195691" y="759315"/>
                  </a:lnTo>
                  <a:lnTo>
                    <a:pt x="202445" y="728044"/>
                  </a:lnTo>
                  <a:cubicBezTo>
                    <a:pt x="205414" y="729449"/>
                    <a:pt x="208457" y="731149"/>
                    <a:pt x="211649" y="733071"/>
                  </a:cubicBezTo>
                  <a:lnTo>
                    <a:pt x="212837" y="727748"/>
                  </a:lnTo>
                  <a:cubicBezTo>
                    <a:pt x="209645" y="725826"/>
                    <a:pt x="206602" y="724274"/>
                    <a:pt x="203633" y="722869"/>
                  </a:cubicBezTo>
                  <a:lnTo>
                    <a:pt x="203633" y="722869"/>
                  </a:lnTo>
                  <a:moveTo>
                    <a:pt x="44422" y="467004"/>
                  </a:moveTo>
                  <a:cubicBezTo>
                    <a:pt x="44645" y="473362"/>
                    <a:pt x="39597" y="478684"/>
                    <a:pt x="33214" y="478906"/>
                  </a:cubicBezTo>
                  <a:cubicBezTo>
                    <a:pt x="26831" y="479128"/>
                    <a:pt x="21487" y="474101"/>
                    <a:pt x="21264" y="467743"/>
                  </a:cubicBezTo>
                  <a:cubicBezTo>
                    <a:pt x="21041" y="461385"/>
                    <a:pt x="26088" y="456062"/>
                    <a:pt x="32472" y="455841"/>
                  </a:cubicBezTo>
                  <a:cubicBezTo>
                    <a:pt x="38855" y="455619"/>
                    <a:pt x="44199" y="460646"/>
                    <a:pt x="44422" y="467004"/>
                  </a:cubicBezTo>
                  <a:moveTo>
                    <a:pt x="67654" y="343470"/>
                  </a:moveTo>
                  <a:cubicBezTo>
                    <a:pt x="70400" y="339478"/>
                    <a:pt x="72404" y="334968"/>
                    <a:pt x="73592" y="329793"/>
                  </a:cubicBezTo>
                  <a:cubicBezTo>
                    <a:pt x="74334" y="326762"/>
                    <a:pt x="74705" y="323509"/>
                    <a:pt x="74705" y="320035"/>
                  </a:cubicBezTo>
                  <a:cubicBezTo>
                    <a:pt x="74705" y="316560"/>
                    <a:pt x="74408" y="313233"/>
                    <a:pt x="73815" y="309907"/>
                  </a:cubicBezTo>
                  <a:cubicBezTo>
                    <a:pt x="73221" y="306580"/>
                    <a:pt x="72256" y="303697"/>
                    <a:pt x="70846" y="301109"/>
                  </a:cubicBezTo>
                  <a:lnTo>
                    <a:pt x="53923" y="297117"/>
                  </a:lnTo>
                  <a:lnTo>
                    <a:pt x="50954" y="288541"/>
                  </a:lnTo>
                  <a:lnTo>
                    <a:pt x="49246" y="288098"/>
                  </a:lnTo>
                  <a:lnTo>
                    <a:pt x="42566" y="316264"/>
                  </a:lnTo>
                  <a:lnTo>
                    <a:pt x="44273" y="316708"/>
                  </a:lnTo>
                  <a:lnTo>
                    <a:pt x="50954" y="308206"/>
                  </a:lnTo>
                  <a:lnTo>
                    <a:pt x="69287" y="312494"/>
                  </a:lnTo>
                  <a:cubicBezTo>
                    <a:pt x="69510" y="314712"/>
                    <a:pt x="69510" y="316930"/>
                    <a:pt x="69287" y="319000"/>
                  </a:cubicBezTo>
                  <a:cubicBezTo>
                    <a:pt x="69064" y="321070"/>
                    <a:pt x="68693" y="323140"/>
                    <a:pt x="68174" y="325210"/>
                  </a:cubicBezTo>
                  <a:cubicBezTo>
                    <a:pt x="66912" y="330385"/>
                    <a:pt x="64537" y="334746"/>
                    <a:pt x="60900" y="338295"/>
                  </a:cubicBezTo>
                  <a:cubicBezTo>
                    <a:pt x="57263" y="341844"/>
                    <a:pt x="52735" y="344283"/>
                    <a:pt x="47242" y="345614"/>
                  </a:cubicBezTo>
                  <a:cubicBezTo>
                    <a:pt x="41750" y="346945"/>
                    <a:pt x="35515" y="346797"/>
                    <a:pt x="28538" y="345170"/>
                  </a:cubicBezTo>
                  <a:cubicBezTo>
                    <a:pt x="23045" y="343840"/>
                    <a:pt x="18443" y="341548"/>
                    <a:pt x="14658" y="338221"/>
                  </a:cubicBezTo>
                  <a:cubicBezTo>
                    <a:pt x="10947" y="334894"/>
                    <a:pt x="8349" y="330828"/>
                    <a:pt x="6864" y="326097"/>
                  </a:cubicBezTo>
                  <a:cubicBezTo>
                    <a:pt x="5454" y="321365"/>
                    <a:pt x="5306" y="316412"/>
                    <a:pt x="6568" y="311163"/>
                  </a:cubicBezTo>
                  <a:cubicBezTo>
                    <a:pt x="7161" y="308502"/>
                    <a:pt x="8126" y="306284"/>
                    <a:pt x="9314" y="304510"/>
                  </a:cubicBezTo>
                  <a:cubicBezTo>
                    <a:pt x="10501" y="302662"/>
                    <a:pt x="12357" y="300592"/>
                    <a:pt x="14881" y="298226"/>
                  </a:cubicBezTo>
                  <a:lnTo>
                    <a:pt x="29577" y="293568"/>
                  </a:lnTo>
                  <a:lnTo>
                    <a:pt x="29948" y="291868"/>
                  </a:lnTo>
                  <a:lnTo>
                    <a:pt x="11763" y="288246"/>
                  </a:lnTo>
                  <a:cubicBezTo>
                    <a:pt x="10279" y="290020"/>
                    <a:pt x="8943" y="291868"/>
                    <a:pt x="7607" y="293790"/>
                  </a:cubicBezTo>
                  <a:cubicBezTo>
                    <a:pt x="6345" y="295712"/>
                    <a:pt x="5157" y="297930"/>
                    <a:pt x="4118" y="300444"/>
                  </a:cubicBezTo>
                  <a:cubicBezTo>
                    <a:pt x="3079" y="302957"/>
                    <a:pt x="2114" y="306136"/>
                    <a:pt x="1149" y="309907"/>
                  </a:cubicBezTo>
                  <a:cubicBezTo>
                    <a:pt x="-113" y="315155"/>
                    <a:pt x="-335" y="320330"/>
                    <a:pt x="481" y="325431"/>
                  </a:cubicBezTo>
                  <a:cubicBezTo>
                    <a:pt x="1298" y="330533"/>
                    <a:pt x="3005" y="335190"/>
                    <a:pt x="5603" y="339626"/>
                  </a:cubicBezTo>
                  <a:cubicBezTo>
                    <a:pt x="8200" y="343987"/>
                    <a:pt x="11615" y="347758"/>
                    <a:pt x="15771" y="350863"/>
                  </a:cubicBezTo>
                  <a:cubicBezTo>
                    <a:pt x="19928" y="353968"/>
                    <a:pt x="24752" y="356186"/>
                    <a:pt x="30245" y="357516"/>
                  </a:cubicBezTo>
                  <a:cubicBezTo>
                    <a:pt x="35218" y="358699"/>
                    <a:pt x="40043" y="358847"/>
                    <a:pt x="44719" y="358034"/>
                  </a:cubicBezTo>
                  <a:cubicBezTo>
                    <a:pt x="49395" y="357221"/>
                    <a:pt x="53626" y="355594"/>
                    <a:pt x="57485" y="353081"/>
                  </a:cubicBezTo>
                  <a:cubicBezTo>
                    <a:pt x="61345" y="350641"/>
                    <a:pt x="64685" y="347388"/>
                    <a:pt x="67431" y="343396"/>
                  </a:cubicBezTo>
                  <a:moveTo>
                    <a:pt x="128073" y="612420"/>
                  </a:moveTo>
                  <a:cubicBezTo>
                    <a:pt x="128592" y="614638"/>
                    <a:pt x="128963" y="616930"/>
                    <a:pt x="129186" y="619222"/>
                  </a:cubicBezTo>
                  <a:lnTo>
                    <a:pt x="114044" y="629793"/>
                  </a:lnTo>
                  <a:lnTo>
                    <a:pt x="113079" y="628315"/>
                  </a:lnTo>
                  <a:lnTo>
                    <a:pt x="119834" y="614490"/>
                  </a:lnTo>
                  <a:cubicBezTo>
                    <a:pt x="119834" y="611090"/>
                    <a:pt x="119611" y="608280"/>
                    <a:pt x="119091" y="606210"/>
                  </a:cubicBezTo>
                  <a:cubicBezTo>
                    <a:pt x="118572" y="604066"/>
                    <a:pt x="117607" y="601923"/>
                    <a:pt x="116122" y="599631"/>
                  </a:cubicBezTo>
                  <a:cubicBezTo>
                    <a:pt x="113153" y="595121"/>
                    <a:pt x="109442" y="591720"/>
                    <a:pt x="105063" y="589503"/>
                  </a:cubicBezTo>
                  <a:cubicBezTo>
                    <a:pt x="100684" y="587285"/>
                    <a:pt x="95933" y="586398"/>
                    <a:pt x="90886" y="586767"/>
                  </a:cubicBezTo>
                  <a:cubicBezTo>
                    <a:pt x="85839" y="587137"/>
                    <a:pt x="81014" y="588837"/>
                    <a:pt x="76264" y="591942"/>
                  </a:cubicBezTo>
                  <a:cubicBezTo>
                    <a:pt x="70252" y="595787"/>
                    <a:pt x="65873" y="600222"/>
                    <a:pt x="63052" y="605101"/>
                  </a:cubicBezTo>
                  <a:cubicBezTo>
                    <a:pt x="60232" y="609981"/>
                    <a:pt x="58821" y="614934"/>
                    <a:pt x="58970" y="620035"/>
                  </a:cubicBezTo>
                  <a:cubicBezTo>
                    <a:pt x="59044" y="625062"/>
                    <a:pt x="60603" y="629867"/>
                    <a:pt x="63497" y="634303"/>
                  </a:cubicBezTo>
                  <a:cubicBezTo>
                    <a:pt x="64685" y="636077"/>
                    <a:pt x="65947" y="637778"/>
                    <a:pt x="67283" y="639404"/>
                  </a:cubicBezTo>
                  <a:cubicBezTo>
                    <a:pt x="68619" y="641031"/>
                    <a:pt x="70178" y="642509"/>
                    <a:pt x="71959" y="643914"/>
                  </a:cubicBezTo>
                  <a:lnTo>
                    <a:pt x="87769" y="633638"/>
                  </a:lnTo>
                  <a:lnTo>
                    <a:pt x="86210" y="622992"/>
                  </a:lnTo>
                  <a:lnTo>
                    <a:pt x="87695" y="622031"/>
                  </a:lnTo>
                  <a:lnTo>
                    <a:pt x="103579" y="646279"/>
                  </a:lnTo>
                  <a:lnTo>
                    <a:pt x="102094" y="647241"/>
                  </a:lnTo>
                  <a:lnTo>
                    <a:pt x="93855" y="643470"/>
                  </a:lnTo>
                  <a:lnTo>
                    <a:pt x="79233" y="652933"/>
                  </a:lnTo>
                  <a:cubicBezTo>
                    <a:pt x="76412" y="652120"/>
                    <a:pt x="73592" y="650789"/>
                    <a:pt x="70771" y="649015"/>
                  </a:cubicBezTo>
                  <a:cubicBezTo>
                    <a:pt x="67951" y="647241"/>
                    <a:pt x="65279" y="645023"/>
                    <a:pt x="62829" y="642657"/>
                  </a:cubicBezTo>
                  <a:cubicBezTo>
                    <a:pt x="60306" y="640291"/>
                    <a:pt x="58228" y="637704"/>
                    <a:pt x="56520" y="635116"/>
                  </a:cubicBezTo>
                  <a:cubicBezTo>
                    <a:pt x="53626" y="630681"/>
                    <a:pt x="51696" y="626171"/>
                    <a:pt x="50731" y="621440"/>
                  </a:cubicBezTo>
                  <a:cubicBezTo>
                    <a:pt x="49766" y="616708"/>
                    <a:pt x="49692" y="612125"/>
                    <a:pt x="50582" y="607615"/>
                  </a:cubicBezTo>
                  <a:cubicBezTo>
                    <a:pt x="51473" y="603105"/>
                    <a:pt x="53180" y="598892"/>
                    <a:pt x="55778" y="594973"/>
                  </a:cubicBezTo>
                  <a:cubicBezTo>
                    <a:pt x="58376" y="591055"/>
                    <a:pt x="61865" y="587728"/>
                    <a:pt x="66170" y="584919"/>
                  </a:cubicBezTo>
                  <a:cubicBezTo>
                    <a:pt x="70920" y="581814"/>
                    <a:pt x="75819" y="579892"/>
                    <a:pt x="81014" y="579005"/>
                  </a:cubicBezTo>
                  <a:cubicBezTo>
                    <a:pt x="86136" y="578192"/>
                    <a:pt x="91257" y="578266"/>
                    <a:pt x="96230" y="579448"/>
                  </a:cubicBezTo>
                  <a:cubicBezTo>
                    <a:pt x="101203" y="580557"/>
                    <a:pt x="105805" y="582627"/>
                    <a:pt x="110036" y="585511"/>
                  </a:cubicBezTo>
                  <a:cubicBezTo>
                    <a:pt x="114267" y="588468"/>
                    <a:pt x="117904" y="592164"/>
                    <a:pt x="120873" y="596674"/>
                  </a:cubicBezTo>
                  <a:cubicBezTo>
                    <a:pt x="123025" y="599927"/>
                    <a:pt x="124658" y="602810"/>
                    <a:pt x="125697" y="605323"/>
                  </a:cubicBezTo>
                  <a:cubicBezTo>
                    <a:pt x="126811" y="607837"/>
                    <a:pt x="127627" y="610203"/>
                    <a:pt x="128147" y="612494"/>
                  </a:cubicBezTo>
                  <a:moveTo>
                    <a:pt x="602142" y="738763"/>
                  </a:moveTo>
                  <a:lnTo>
                    <a:pt x="602142" y="738763"/>
                  </a:lnTo>
                  <a:lnTo>
                    <a:pt x="594497" y="702834"/>
                  </a:lnTo>
                  <a:lnTo>
                    <a:pt x="613276" y="715328"/>
                  </a:lnTo>
                  <a:cubicBezTo>
                    <a:pt x="606967" y="723534"/>
                    <a:pt x="603775" y="731740"/>
                    <a:pt x="602142" y="738763"/>
                  </a:cubicBezTo>
                  <a:moveTo>
                    <a:pt x="651798" y="727526"/>
                  </a:moveTo>
                  <a:lnTo>
                    <a:pt x="625004" y="709858"/>
                  </a:lnTo>
                  <a:lnTo>
                    <a:pt x="625004" y="709858"/>
                  </a:lnTo>
                  <a:cubicBezTo>
                    <a:pt x="627379" y="707640"/>
                    <a:pt x="630051" y="705348"/>
                    <a:pt x="633094" y="703130"/>
                  </a:cubicBezTo>
                  <a:lnTo>
                    <a:pt x="628566" y="700173"/>
                  </a:lnTo>
                  <a:cubicBezTo>
                    <a:pt x="625597" y="702465"/>
                    <a:pt x="622999" y="704683"/>
                    <a:pt x="620624" y="706974"/>
                  </a:cubicBezTo>
                  <a:lnTo>
                    <a:pt x="620624" y="706974"/>
                  </a:lnTo>
                  <a:lnTo>
                    <a:pt x="590489" y="687162"/>
                  </a:lnTo>
                  <a:lnTo>
                    <a:pt x="585442" y="690562"/>
                  </a:lnTo>
                  <a:lnTo>
                    <a:pt x="600064" y="762716"/>
                  </a:lnTo>
                  <a:lnTo>
                    <a:pt x="596353" y="769591"/>
                  </a:lnTo>
                  <a:lnTo>
                    <a:pt x="597318" y="771070"/>
                  </a:lnTo>
                  <a:lnTo>
                    <a:pt x="617136" y="757689"/>
                  </a:lnTo>
                  <a:lnTo>
                    <a:pt x="616171" y="756211"/>
                  </a:lnTo>
                  <a:lnTo>
                    <a:pt x="606522" y="758280"/>
                  </a:lnTo>
                  <a:cubicBezTo>
                    <a:pt x="605779" y="754880"/>
                    <a:pt x="602811" y="736989"/>
                    <a:pt x="617507" y="717990"/>
                  </a:cubicBezTo>
                  <a:lnTo>
                    <a:pt x="641927" y="734254"/>
                  </a:lnTo>
                  <a:lnTo>
                    <a:pt x="636063" y="742903"/>
                  </a:lnTo>
                  <a:lnTo>
                    <a:pt x="637028" y="744382"/>
                  </a:lnTo>
                  <a:lnTo>
                    <a:pt x="661225" y="728044"/>
                  </a:lnTo>
                  <a:lnTo>
                    <a:pt x="660260" y="726565"/>
                  </a:lnTo>
                  <a:lnTo>
                    <a:pt x="651873" y="727379"/>
                  </a:lnTo>
                  <a:close/>
                  <a:moveTo>
                    <a:pt x="103207" y="181420"/>
                  </a:moveTo>
                  <a:lnTo>
                    <a:pt x="81386" y="175727"/>
                  </a:lnTo>
                  <a:lnTo>
                    <a:pt x="100313" y="207220"/>
                  </a:lnTo>
                  <a:lnTo>
                    <a:pt x="100313" y="207220"/>
                  </a:lnTo>
                  <a:cubicBezTo>
                    <a:pt x="99496" y="199976"/>
                    <a:pt x="99942" y="191252"/>
                    <a:pt x="103133" y="181420"/>
                  </a:cubicBezTo>
                  <a:moveTo>
                    <a:pt x="106176" y="230582"/>
                  </a:moveTo>
                  <a:lnTo>
                    <a:pt x="68767" y="167078"/>
                  </a:lnTo>
                  <a:lnTo>
                    <a:pt x="72404" y="162198"/>
                  </a:lnTo>
                  <a:lnTo>
                    <a:pt x="107364" y="171144"/>
                  </a:lnTo>
                  <a:lnTo>
                    <a:pt x="107364" y="171144"/>
                  </a:lnTo>
                  <a:cubicBezTo>
                    <a:pt x="108848" y="168186"/>
                    <a:pt x="110556" y="165229"/>
                    <a:pt x="112634" y="162124"/>
                  </a:cubicBezTo>
                  <a:lnTo>
                    <a:pt x="117904" y="163455"/>
                  </a:lnTo>
                  <a:cubicBezTo>
                    <a:pt x="115826" y="166486"/>
                    <a:pt x="113970" y="169517"/>
                    <a:pt x="112485" y="172400"/>
                  </a:cubicBezTo>
                  <a:lnTo>
                    <a:pt x="112485" y="172400"/>
                  </a:lnTo>
                  <a:lnTo>
                    <a:pt x="143585" y="180385"/>
                  </a:lnTo>
                  <a:lnTo>
                    <a:pt x="151230" y="176836"/>
                  </a:lnTo>
                  <a:lnTo>
                    <a:pt x="152641" y="177871"/>
                  </a:lnTo>
                  <a:lnTo>
                    <a:pt x="135050" y="201158"/>
                  </a:lnTo>
                  <a:lnTo>
                    <a:pt x="133639" y="200123"/>
                  </a:lnTo>
                  <a:lnTo>
                    <a:pt x="136386" y="190069"/>
                  </a:lnTo>
                  <a:lnTo>
                    <a:pt x="108032" y="182602"/>
                  </a:lnTo>
                  <a:lnTo>
                    <a:pt x="108032" y="182602"/>
                  </a:lnTo>
                  <a:cubicBezTo>
                    <a:pt x="100387" y="205298"/>
                    <a:pt x="108997" y="221267"/>
                    <a:pt x="110853" y="224224"/>
                  </a:cubicBezTo>
                  <a:lnTo>
                    <a:pt x="119314" y="219197"/>
                  </a:lnTo>
                  <a:lnTo>
                    <a:pt x="120724" y="220232"/>
                  </a:lnTo>
                  <a:lnTo>
                    <a:pt x="106325" y="239305"/>
                  </a:lnTo>
                  <a:lnTo>
                    <a:pt x="104915" y="238270"/>
                  </a:lnTo>
                  <a:lnTo>
                    <a:pt x="106176" y="230508"/>
                  </a:lnTo>
                  <a:close/>
                  <a:moveTo>
                    <a:pt x="641036" y="168408"/>
                  </a:moveTo>
                  <a:lnTo>
                    <a:pt x="638067" y="158650"/>
                  </a:lnTo>
                  <a:lnTo>
                    <a:pt x="681785" y="138393"/>
                  </a:lnTo>
                  <a:lnTo>
                    <a:pt x="682230" y="138911"/>
                  </a:lnTo>
                  <a:lnTo>
                    <a:pt x="655064" y="187999"/>
                  </a:lnTo>
                  <a:lnTo>
                    <a:pt x="658108" y="191474"/>
                  </a:lnTo>
                  <a:lnTo>
                    <a:pt x="710510" y="171291"/>
                  </a:lnTo>
                  <a:lnTo>
                    <a:pt x="710955" y="171809"/>
                  </a:lnTo>
                  <a:lnTo>
                    <a:pt x="684680" y="212248"/>
                  </a:lnTo>
                  <a:lnTo>
                    <a:pt x="675476" y="207886"/>
                  </a:lnTo>
                  <a:lnTo>
                    <a:pt x="674140" y="208995"/>
                  </a:lnTo>
                  <a:lnTo>
                    <a:pt x="693587" y="231247"/>
                  </a:lnTo>
                  <a:lnTo>
                    <a:pt x="694923" y="230138"/>
                  </a:lnTo>
                  <a:lnTo>
                    <a:pt x="692473" y="221193"/>
                  </a:lnTo>
                  <a:lnTo>
                    <a:pt x="729882" y="161829"/>
                  </a:lnTo>
                  <a:lnTo>
                    <a:pt x="726988" y="158502"/>
                  </a:lnTo>
                  <a:lnTo>
                    <a:pt x="674066" y="177871"/>
                  </a:lnTo>
                  <a:lnTo>
                    <a:pt x="673546" y="177280"/>
                  </a:lnTo>
                  <a:lnTo>
                    <a:pt x="700341" y="127970"/>
                  </a:lnTo>
                  <a:lnTo>
                    <a:pt x="697372" y="124569"/>
                  </a:lnTo>
                  <a:lnTo>
                    <a:pt x="632871" y="153105"/>
                  </a:lnTo>
                  <a:lnTo>
                    <a:pt x="625078" y="150148"/>
                  </a:lnTo>
                  <a:lnTo>
                    <a:pt x="623742" y="151331"/>
                  </a:lnTo>
                  <a:lnTo>
                    <a:pt x="639774" y="169739"/>
                  </a:lnTo>
                  <a:lnTo>
                    <a:pt x="641110" y="168556"/>
                  </a:lnTo>
                  <a:close/>
                  <a:moveTo>
                    <a:pt x="569113" y="116437"/>
                  </a:moveTo>
                  <a:lnTo>
                    <a:pt x="542912" y="103056"/>
                  </a:lnTo>
                  <a:lnTo>
                    <a:pt x="543728" y="101503"/>
                  </a:lnTo>
                  <a:lnTo>
                    <a:pt x="553748" y="101725"/>
                  </a:lnTo>
                  <a:lnTo>
                    <a:pt x="581360" y="48275"/>
                  </a:lnTo>
                  <a:lnTo>
                    <a:pt x="575348" y="40291"/>
                  </a:lnTo>
                  <a:lnTo>
                    <a:pt x="576164" y="38738"/>
                  </a:lnTo>
                  <a:lnTo>
                    <a:pt x="602291" y="52119"/>
                  </a:lnTo>
                  <a:lnTo>
                    <a:pt x="601475" y="53672"/>
                  </a:lnTo>
                  <a:lnTo>
                    <a:pt x="591528" y="53524"/>
                  </a:lnTo>
                  <a:lnTo>
                    <a:pt x="563917" y="106974"/>
                  </a:lnTo>
                  <a:lnTo>
                    <a:pt x="569855" y="114958"/>
                  </a:lnTo>
                  <a:lnTo>
                    <a:pt x="569039" y="116511"/>
                  </a:lnTo>
                  <a:close/>
                  <a:moveTo>
                    <a:pt x="478782" y="54781"/>
                  </a:moveTo>
                  <a:lnTo>
                    <a:pt x="477000" y="54559"/>
                  </a:lnTo>
                  <a:lnTo>
                    <a:pt x="466609" y="72154"/>
                  </a:lnTo>
                  <a:lnTo>
                    <a:pt x="440705" y="68605"/>
                  </a:lnTo>
                  <a:lnTo>
                    <a:pt x="449018" y="8945"/>
                  </a:lnTo>
                  <a:lnTo>
                    <a:pt x="459558" y="5988"/>
                  </a:lnTo>
                  <a:lnTo>
                    <a:pt x="459780" y="4214"/>
                  </a:lnTo>
                  <a:lnTo>
                    <a:pt x="429571" y="0"/>
                  </a:lnTo>
                  <a:lnTo>
                    <a:pt x="429349" y="1774"/>
                  </a:lnTo>
                  <a:lnTo>
                    <a:pt x="437587" y="7319"/>
                  </a:lnTo>
                  <a:lnTo>
                    <a:pt x="429274" y="66905"/>
                  </a:lnTo>
                  <a:lnTo>
                    <a:pt x="419848" y="70010"/>
                  </a:lnTo>
                  <a:lnTo>
                    <a:pt x="419625" y="71784"/>
                  </a:lnTo>
                  <a:lnTo>
                    <a:pt x="475293" y="79473"/>
                  </a:lnTo>
                  <a:lnTo>
                    <a:pt x="478708" y="54781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5DE390C3-CDE3-94BB-F51B-7A31CB212460}"/>
                </a:ext>
              </a:extLst>
            </p:cNvPr>
            <p:cNvSpPr/>
            <p:nvPr/>
          </p:nvSpPr>
          <p:spPr>
            <a:xfrm>
              <a:off x="1139771" y="1143024"/>
              <a:ext cx="259042" cy="239157"/>
            </a:xfrm>
            <a:custGeom>
              <a:avLst/>
              <a:gdLst>
                <a:gd name="connsiteX0" fmla="*/ 85432 w 259042"/>
                <a:gd name="connsiteY0" fmla="*/ 86792 h 239157"/>
                <a:gd name="connsiteX1" fmla="*/ 257855 w 259042"/>
                <a:gd name="connsiteY1" fmla="*/ 10572 h 239157"/>
                <a:gd name="connsiteX2" fmla="*/ 259042 w 259042"/>
                <a:gd name="connsiteY2" fmla="*/ 0 h 239157"/>
                <a:gd name="connsiteX3" fmla="*/ 0 w 259042"/>
                <a:gd name="connsiteY3" fmla="*/ 239157 h 239157"/>
                <a:gd name="connsiteX4" fmla="*/ 10614 w 259042"/>
                <a:gd name="connsiteY4" fmla="*/ 239157 h 239157"/>
                <a:gd name="connsiteX5" fmla="*/ 85432 w 259042"/>
                <a:gd name="connsiteY5" fmla="*/ 86866 h 239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9042" h="239157">
                  <a:moveTo>
                    <a:pt x="85432" y="86792"/>
                  </a:moveTo>
                  <a:cubicBezTo>
                    <a:pt x="131896" y="40513"/>
                    <a:pt x="192686" y="13751"/>
                    <a:pt x="257855" y="10572"/>
                  </a:cubicBezTo>
                  <a:cubicBezTo>
                    <a:pt x="258300" y="7393"/>
                    <a:pt x="258671" y="3918"/>
                    <a:pt x="259042" y="0"/>
                  </a:cubicBezTo>
                  <a:cubicBezTo>
                    <a:pt x="124771" y="5766"/>
                    <a:pt x="15661" y="108157"/>
                    <a:pt x="0" y="239157"/>
                  </a:cubicBezTo>
                  <a:lnTo>
                    <a:pt x="10614" y="239157"/>
                  </a:lnTo>
                  <a:cubicBezTo>
                    <a:pt x="17740" y="181641"/>
                    <a:pt x="43644" y="128487"/>
                    <a:pt x="85432" y="8686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3187B068-971C-DA80-2DCD-C012DF07CC8A}"/>
                </a:ext>
              </a:extLst>
            </p:cNvPr>
            <p:cNvSpPr/>
            <p:nvPr/>
          </p:nvSpPr>
          <p:spPr>
            <a:xfrm>
              <a:off x="1137767" y="1394749"/>
              <a:ext cx="91073" cy="27501"/>
            </a:xfrm>
            <a:custGeom>
              <a:avLst/>
              <a:gdLst>
                <a:gd name="connsiteX0" fmla="*/ 91073 w 91073"/>
                <a:gd name="connsiteY0" fmla="*/ 0 h 27501"/>
                <a:gd name="connsiteX1" fmla="*/ 742 w 91073"/>
                <a:gd name="connsiteY1" fmla="*/ 0 h 27501"/>
                <a:gd name="connsiteX2" fmla="*/ 0 w 91073"/>
                <a:gd name="connsiteY2" fmla="*/ 19961 h 27501"/>
                <a:gd name="connsiteX3" fmla="*/ 74 w 91073"/>
                <a:gd name="connsiteY3" fmla="*/ 27501 h 27501"/>
                <a:gd name="connsiteX4" fmla="*/ 90999 w 91073"/>
                <a:gd name="connsiteY4" fmla="*/ 27501 h 27501"/>
                <a:gd name="connsiteX5" fmla="*/ 90999 w 91073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073" h="27501">
                  <a:moveTo>
                    <a:pt x="91073" y="0"/>
                  </a:moveTo>
                  <a:lnTo>
                    <a:pt x="742" y="0"/>
                  </a:lnTo>
                  <a:cubicBezTo>
                    <a:pt x="297" y="6580"/>
                    <a:pt x="0" y="13233"/>
                    <a:pt x="0" y="19961"/>
                  </a:cubicBezTo>
                  <a:cubicBezTo>
                    <a:pt x="0" y="22474"/>
                    <a:pt x="0" y="24988"/>
                    <a:pt x="74" y="27501"/>
                  </a:cubicBezTo>
                  <a:lnTo>
                    <a:pt x="90999" y="27501"/>
                  </a:lnTo>
                  <a:lnTo>
                    <a:pt x="90999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0CA35C47-9EAF-997E-B1A1-AB2B2AD1C52E}"/>
                </a:ext>
              </a:extLst>
            </p:cNvPr>
            <p:cNvSpPr/>
            <p:nvPr/>
          </p:nvSpPr>
          <p:spPr>
            <a:xfrm>
              <a:off x="1360514" y="1142728"/>
              <a:ext cx="100796" cy="82725"/>
            </a:xfrm>
            <a:custGeom>
              <a:avLst/>
              <a:gdLst>
                <a:gd name="connsiteX0" fmla="*/ 0 w 100796"/>
                <a:gd name="connsiteY0" fmla="*/ 82726 h 82725"/>
                <a:gd name="connsiteX1" fmla="*/ 24791 w 100796"/>
                <a:gd name="connsiteY1" fmla="*/ 73706 h 82725"/>
                <a:gd name="connsiteX2" fmla="*/ 76006 w 100796"/>
                <a:gd name="connsiteY2" fmla="*/ 73706 h 82725"/>
                <a:gd name="connsiteX3" fmla="*/ 100796 w 100796"/>
                <a:gd name="connsiteY3" fmla="*/ 82726 h 82725"/>
                <a:gd name="connsiteX4" fmla="*/ 63684 w 100796"/>
                <a:gd name="connsiteY4" fmla="*/ 45096 h 82725"/>
                <a:gd name="connsiteX5" fmla="*/ 51289 w 100796"/>
                <a:gd name="connsiteY5" fmla="*/ 0 h 82725"/>
                <a:gd name="connsiteX6" fmla="*/ 50250 w 100796"/>
                <a:gd name="connsiteY6" fmla="*/ 0 h 82725"/>
                <a:gd name="connsiteX7" fmla="*/ 49508 w 100796"/>
                <a:gd name="connsiteY7" fmla="*/ 0 h 82725"/>
                <a:gd name="connsiteX8" fmla="*/ 37112 w 100796"/>
                <a:gd name="connsiteY8" fmla="*/ 45096 h 82725"/>
                <a:gd name="connsiteX9" fmla="*/ 0 w 100796"/>
                <a:gd name="connsiteY9" fmla="*/ 82726 h 8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0796" h="82725">
                  <a:moveTo>
                    <a:pt x="0" y="82726"/>
                  </a:moveTo>
                  <a:lnTo>
                    <a:pt x="24791" y="73706"/>
                  </a:lnTo>
                  <a:lnTo>
                    <a:pt x="76006" y="73706"/>
                  </a:lnTo>
                  <a:lnTo>
                    <a:pt x="100796" y="82726"/>
                  </a:lnTo>
                  <a:cubicBezTo>
                    <a:pt x="95601" y="59364"/>
                    <a:pt x="78455" y="58477"/>
                    <a:pt x="63684" y="45096"/>
                  </a:cubicBezTo>
                  <a:cubicBezTo>
                    <a:pt x="56113" y="38295"/>
                    <a:pt x="52773" y="17965"/>
                    <a:pt x="51289" y="0"/>
                  </a:cubicBezTo>
                  <a:cubicBezTo>
                    <a:pt x="50918" y="0"/>
                    <a:pt x="50621" y="0"/>
                    <a:pt x="50250" y="0"/>
                  </a:cubicBezTo>
                  <a:cubicBezTo>
                    <a:pt x="50027" y="0"/>
                    <a:pt x="49730" y="0"/>
                    <a:pt x="49508" y="0"/>
                  </a:cubicBezTo>
                  <a:cubicBezTo>
                    <a:pt x="48023" y="17965"/>
                    <a:pt x="44683" y="38221"/>
                    <a:pt x="37112" y="45096"/>
                  </a:cubicBezTo>
                  <a:cubicBezTo>
                    <a:pt x="22341" y="58477"/>
                    <a:pt x="5196" y="59364"/>
                    <a:pt x="0" y="8272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813A72AC-C6D4-F083-C684-48A4D203AC4B}"/>
                </a:ext>
              </a:extLst>
            </p:cNvPr>
            <p:cNvSpPr/>
            <p:nvPr/>
          </p:nvSpPr>
          <p:spPr>
            <a:xfrm>
              <a:off x="1423011" y="1143024"/>
              <a:ext cx="258819" cy="239083"/>
            </a:xfrm>
            <a:custGeom>
              <a:avLst/>
              <a:gdLst>
                <a:gd name="connsiteX0" fmla="*/ 173388 w 258819"/>
                <a:gd name="connsiteY0" fmla="*/ 86792 h 239083"/>
                <a:gd name="connsiteX1" fmla="*/ 248206 w 258819"/>
                <a:gd name="connsiteY1" fmla="*/ 239083 h 239083"/>
                <a:gd name="connsiteX2" fmla="*/ 258820 w 258819"/>
                <a:gd name="connsiteY2" fmla="*/ 239083 h 239083"/>
                <a:gd name="connsiteX3" fmla="*/ 0 w 258819"/>
                <a:gd name="connsiteY3" fmla="*/ 0 h 239083"/>
                <a:gd name="connsiteX4" fmla="*/ 1188 w 258819"/>
                <a:gd name="connsiteY4" fmla="*/ 10572 h 239083"/>
                <a:gd name="connsiteX5" fmla="*/ 173313 w 258819"/>
                <a:gd name="connsiteY5" fmla="*/ 86792 h 239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8819" h="239083">
                  <a:moveTo>
                    <a:pt x="173388" y="86792"/>
                  </a:moveTo>
                  <a:cubicBezTo>
                    <a:pt x="215176" y="128413"/>
                    <a:pt x="241080" y="181567"/>
                    <a:pt x="248206" y="239083"/>
                  </a:cubicBezTo>
                  <a:lnTo>
                    <a:pt x="258820" y="239083"/>
                  </a:lnTo>
                  <a:cubicBezTo>
                    <a:pt x="243158" y="108231"/>
                    <a:pt x="134197" y="5914"/>
                    <a:pt x="0" y="0"/>
                  </a:cubicBezTo>
                  <a:cubicBezTo>
                    <a:pt x="371" y="3918"/>
                    <a:pt x="742" y="7467"/>
                    <a:pt x="1188" y="10572"/>
                  </a:cubicBezTo>
                  <a:cubicBezTo>
                    <a:pt x="66208" y="13825"/>
                    <a:pt x="126923" y="40587"/>
                    <a:pt x="173313" y="86792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871649EB-B408-14DA-71CE-1B86AD2F388B}"/>
                </a:ext>
              </a:extLst>
            </p:cNvPr>
            <p:cNvSpPr/>
            <p:nvPr/>
          </p:nvSpPr>
          <p:spPr>
            <a:xfrm>
              <a:off x="1288368" y="1387652"/>
              <a:ext cx="245162" cy="134475"/>
            </a:xfrm>
            <a:custGeom>
              <a:avLst/>
              <a:gdLst>
                <a:gd name="connsiteX0" fmla="*/ 185857 w 245162"/>
                <a:gd name="connsiteY0" fmla="*/ 64835 h 134475"/>
                <a:gd name="connsiteX1" fmla="*/ 194838 w 245162"/>
                <a:gd name="connsiteY1" fmla="*/ 52267 h 134475"/>
                <a:gd name="connsiteX2" fmla="*/ 196620 w 245162"/>
                <a:gd name="connsiteY2" fmla="*/ 51676 h 134475"/>
                <a:gd name="connsiteX3" fmla="*/ 198476 w 245162"/>
                <a:gd name="connsiteY3" fmla="*/ 52267 h 134475"/>
                <a:gd name="connsiteX4" fmla="*/ 207234 w 245162"/>
                <a:gd name="connsiteY4" fmla="*/ 64835 h 134475"/>
                <a:gd name="connsiteX5" fmla="*/ 207234 w 245162"/>
                <a:gd name="connsiteY5" fmla="*/ 118507 h 134475"/>
                <a:gd name="connsiteX6" fmla="*/ 185857 w 245162"/>
                <a:gd name="connsiteY6" fmla="*/ 118507 h 134475"/>
                <a:gd name="connsiteX7" fmla="*/ 185857 w 245162"/>
                <a:gd name="connsiteY7" fmla="*/ 64835 h 134475"/>
                <a:gd name="connsiteX8" fmla="*/ 148448 w 245162"/>
                <a:gd name="connsiteY8" fmla="*/ 119024 h 134475"/>
                <a:gd name="connsiteX9" fmla="*/ 96863 w 245162"/>
                <a:gd name="connsiteY9" fmla="*/ 119024 h 134475"/>
                <a:gd name="connsiteX10" fmla="*/ 96863 w 245162"/>
                <a:gd name="connsiteY10" fmla="*/ 62100 h 134475"/>
                <a:gd name="connsiteX11" fmla="*/ 121208 w 245162"/>
                <a:gd name="connsiteY11" fmla="*/ 27279 h 134475"/>
                <a:gd name="connsiteX12" fmla="*/ 122841 w 245162"/>
                <a:gd name="connsiteY12" fmla="*/ 26836 h 134475"/>
                <a:gd name="connsiteX13" fmla="*/ 124474 w 245162"/>
                <a:gd name="connsiteY13" fmla="*/ 27353 h 134475"/>
                <a:gd name="connsiteX14" fmla="*/ 148523 w 245162"/>
                <a:gd name="connsiteY14" fmla="*/ 62026 h 134475"/>
                <a:gd name="connsiteX15" fmla="*/ 148523 w 245162"/>
                <a:gd name="connsiteY15" fmla="*/ 118950 h 134475"/>
                <a:gd name="connsiteX16" fmla="*/ 59305 w 245162"/>
                <a:gd name="connsiteY16" fmla="*/ 118507 h 134475"/>
                <a:gd name="connsiteX17" fmla="*/ 37929 w 245162"/>
                <a:gd name="connsiteY17" fmla="*/ 118507 h 134475"/>
                <a:gd name="connsiteX18" fmla="*/ 37929 w 245162"/>
                <a:gd name="connsiteY18" fmla="*/ 64835 h 134475"/>
                <a:gd name="connsiteX19" fmla="*/ 46984 w 245162"/>
                <a:gd name="connsiteY19" fmla="*/ 52267 h 134475"/>
                <a:gd name="connsiteX20" fmla="*/ 48840 w 245162"/>
                <a:gd name="connsiteY20" fmla="*/ 51676 h 134475"/>
                <a:gd name="connsiteX21" fmla="*/ 50621 w 245162"/>
                <a:gd name="connsiteY21" fmla="*/ 52267 h 134475"/>
                <a:gd name="connsiteX22" fmla="*/ 59379 w 245162"/>
                <a:gd name="connsiteY22" fmla="*/ 64835 h 134475"/>
                <a:gd name="connsiteX23" fmla="*/ 59379 w 245162"/>
                <a:gd name="connsiteY23" fmla="*/ 118507 h 134475"/>
                <a:gd name="connsiteX24" fmla="*/ 122544 w 245162"/>
                <a:gd name="connsiteY24" fmla="*/ 0 h 134475"/>
                <a:gd name="connsiteX25" fmla="*/ 83651 w 245162"/>
                <a:gd name="connsiteY25" fmla="*/ 27132 h 134475"/>
                <a:gd name="connsiteX26" fmla="*/ 0 w 245162"/>
                <a:gd name="connsiteY26" fmla="*/ 27132 h 134475"/>
                <a:gd name="connsiteX27" fmla="*/ 0 w 245162"/>
                <a:gd name="connsiteY27" fmla="*/ 134475 h 134475"/>
                <a:gd name="connsiteX28" fmla="*/ 245163 w 245162"/>
                <a:gd name="connsiteY28" fmla="*/ 134475 h 134475"/>
                <a:gd name="connsiteX29" fmla="*/ 245163 w 245162"/>
                <a:gd name="connsiteY29" fmla="*/ 27132 h 134475"/>
                <a:gd name="connsiteX30" fmla="*/ 161586 w 245162"/>
                <a:gd name="connsiteY30" fmla="*/ 27132 h 134475"/>
                <a:gd name="connsiteX31" fmla="*/ 122544 w 245162"/>
                <a:gd name="connsiteY31" fmla="*/ 0 h 13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45162" h="134475">
                  <a:moveTo>
                    <a:pt x="185857" y="64835"/>
                  </a:moveTo>
                  <a:cubicBezTo>
                    <a:pt x="185857" y="57146"/>
                    <a:pt x="191721" y="53228"/>
                    <a:pt x="194838" y="52267"/>
                  </a:cubicBezTo>
                  <a:lnTo>
                    <a:pt x="196620" y="51676"/>
                  </a:lnTo>
                  <a:lnTo>
                    <a:pt x="198476" y="52267"/>
                  </a:lnTo>
                  <a:cubicBezTo>
                    <a:pt x="201741" y="53524"/>
                    <a:pt x="207234" y="57442"/>
                    <a:pt x="207234" y="64835"/>
                  </a:cubicBezTo>
                  <a:lnTo>
                    <a:pt x="207234" y="118507"/>
                  </a:lnTo>
                  <a:lnTo>
                    <a:pt x="185857" y="118507"/>
                  </a:lnTo>
                  <a:lnTo>
                    <a:pt x="185857" y="64835"/>
                  </a:lnTo>
                  <a:close/>
                  <a:moveTo>
                    <a:pt x="148448" y="119024"/>
                  </a:moveTo>
                  <a:lnTo>
                    <a:pt x="96863" y="119024"/>
                  </a:lnTo>
                  <a:lnTo>
                    <a:pt x="96863" y="62100"/>
                  </a:lnTo>
                  <a:cubicBezTo>
                    <a:pt x="96863" y="40513"/>
                    <a:pt x="112747" y="29941"/>
                    <a:pt x="121208" y="27279"/>
                  </a:cubicBezTo>
                  <a:lnTo>
                    <a:pt x="122841" y="26836"/>
                  </a:lnTo>
                  <a:lnTo>
                    <a:pt x="124474" y="27353"/>
                  </a:lnTo>
                  <a:cubicBezTo>
                    <a:pt x="125365" y="27649"/>
                    <a:pt x="148523" y="36447"/>
                    <a:pt x="148523" y="62026"/>
                  </a:cubicBezTo>
                  <a:lnTo>
                    <a:pt x="148523" y="118950"/>
                  </a:lnTo>
                  <a:close/>
                  <a:moveTo>
                    <a:pt x="59305" y="118507"/>
                  </a:moveTo>
                  <a:lnTo>
                    <a:pt x="37929" y="118507"/>
                  </a:lnTo>
                  <a:lnTo>
                    <a:pt x="37929" y="64835"/>
                  </a:lnTo>
                  <a:cubicBezTo>
                    <a:pt x="37929" y="57146"/>
                    <a:pt x="43867" y="53228"/>
                    <a:pt x="46984" y="52267"/>
                  </a:cubicBezTo>
                  <a:lnTo>
                    <a:pt x="48840" y="51676"/>
                  </a:lnTo>
                  <a:lnTo>
                    <a:pt x="50621" y="52267"/>
                  </a:lnTo>
                  <a:cubicBezTo>
                    <a:pt x="53887" y="53524"/>
                    <a:pt x="59379" y="57442"/>
                    <a:pt x="59379" y="64835"/>
                  </a:cubicBezTo>
                  <a:lnTo>
                    <a:pt x="59379" y="118507"/>
                  </a:lnTo>
                  <a:close/>
                  <a:moveTo>
                    <a:pt x="122544" y="0"/>
                  </a:moveTo>
                  <a:lnTo>
                    <a:pt x="83651" y="27132"/>
                  </a:lnTo>
                  <a:lnTo>
                    <a:pt x="0" y="27132"/>
                  </a:lnTo>
                  <a:lnTo>
                    <a:pt x="0" y="134475"/>
                  </a:lnTo>
                  <a:lnTo>
                    <a:pt x="245163" y="134475"/>
                  </a:lnTo>
                  <a:lnTo>
                    <a:pt x="245163" y="27132"/>
                  </a:lnTo>
                  <a:lnTo>
                    <a:pt x="161586" y="27132"/>
                  </a:lnTo>
                  <a:lnTo>
                    <a:pt x="122544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6B55F4A9-2568-DCE5-7A1A-003645FE2761}"/>
                </a:ext>
              </a:extLst>
            </p:cNvPr>
            <p:cNvSpPr/>
            <p:nvPr/>
          </p:nvSpPr>
          <p:spPr>
            <a:xfrm>
              <a:off x="1354947" y="1223532"/>
              <a:ext cx="111930" cy="140537"/>
            </a:xfrm>
            <a:custGeom>
              <a:avLst/>
              <a:gdLst>
                <a:gd name="connsiteX0" fmla="*/ 66876 w 111930"/>
                <a:gd name="connsiteY0" fmla="*/ 87457 h 140537"/>
                <a:gd name="connsiteX1" fmla="*/ 45128 w 111930"/>
                <a:gd name="connsiteY1" fmla="*/ 87457 h 140537"/>
                <a:gd name="connsiteX2" fmla="*/ 45128 w 111930"/>
                <a:gd name="connsiteY2" fmla="*/ 24322 h 140537"/>
                <a:gd name="connsiteX3" fmla="*/ 54258 w 111930"/>
                <a:gd name="connsiteY3" fmla="*/ 11533 h 140537"/>
                <a:gd name="connsiteX4" fmla="*/ 56113 w 111930"/>
                <a:gd name="connsiteY4" fmla="*/ 10941 h 140537"/>
                <a:gd name="connsiteX5" fmla="*/ 57969 w 111930"/>
                <a:gd name="connsiteY5" fmla="*/ 11533 h 140537"/>
                <a:gd name="connsiteX6" fmla="*/ 66876 w 111930"/>
                <a:gd name="connsiteY6" fmla="*/ 24248 h 140537"/>
                <a:gd name="connsiteX7" fmla="*/ 66876 w 111930"/>
                <a:gd name="connsiteY7" fmla="*/ 87383 h 140537"/>
                <a:gd name="connsiteX8" fmla="*/ 25830 w 111930"/>
                <a:gd name="connsiteY8" fmla="*/ 90636 h 140537"/>
                <a:gd name="connsiteX9" fmla="*/ 12915 w 111930"/>
                <a:gd name="connsiteY9" fmla="*/ 95293 h 140537"/>
                <a:gd name="connsiteX10" fmla="*/ 12915 w 111930"/>
                <a:gd name="connsiteY10" fmla="*/ 32233 h 140537"/>
                <a:gd name="connsiteX11" fmla="*/ 19447 w 111930"/>
                <a:gd name="connsiteY11" fmla="*/ 16486 h 140537"/>
                <a:gd name="connsiteX12" fmla="*/ 25830 w 111930"/>
                <a:gd name="connsiteY12" fmla="*/ 27575 h 140537"/>
                <a:gd name="connsiteX13" fmla="*/ 25830 w 111930"/>
                <a:gd name="connsiteY13" fmla="*/ 90636 h 140537"/>
                <a:gd name="connsiteX14" fmla="*/ 86100 w 111930"/>
                <a:gd name="connsiteY14" fmla="*/ 27575 h 140537"/>
                <a:gd name="connsiteX15" fmla="*/ 92483 w 111930"/>
                <a:gd name="connsiteY15" fmla="*/ 16486 h 140537"/>
                <a:gd name="connsiteX16" fmla="*/ 99015 w 111930"/>
                <a:gd name="connsiteY16" fmla="*/ 32233 h 140537"/>
                <a:gd name="connsiteX17" fmla="*/ 99015 w 111930"/>
                <a:gd name="connsiteY17" fmla="*/ 95293 h 140537"/>
                <a:gd name="connsiteX18" fmla="*/ 86100 w 111930"/>
                <a:gd name="connsiteY18" fmla="*/ 90636 h 140537"/>
                <a:gd name="connsiteX19" fmla="*/ 86100 w 111930"/>
                <a:gd name="connsiteY19" fmla="*/ 27575 h 140537"/>
                <a:gd name="connsiteX20" fmla="*/ 98644 w 111930"/>
                <a:gd name="connsiteY20" fmla="*/ 140537 h 140537"/>
                <a:gd name="connsiteX21" fmla="*/ 111930 w 111930"/>
                <a:gd name="connsiteY21" fmla="*/ 140537 h 140537"/>
                <a:gd name="connsiteX22" fmla="*/ 111930 w 111930"/>
                <a:gd name="connsiteY22" fmla="*/ 11015 h 140537"/>
                <a:gd name="connsiteX23" fmla="*/ 81572 w 111930"/>
                <a:gd name="connsiteY23" fmla="*/ 0 h 140537"/>
                <a:gd name="connsiteX24" fmla="*/ 30358 w 111930"/>
                <a:gd name="connsiteY24" fmla="*/ 0 h 140537"/>
                <a:gd name="connsiteX25" fmla="*/ 0 w 111930"/>
                <a:gd name="connsiteY25" fmla="*/ 11015 h 140537"/>
                <a:gd name="connsiteX26" fmla="*/ 0 w 111930"/>
                <a:gd name="connsiteY26" fmla="*/ 140537 h 140537"/>
                <a:gd name="connsiteX27" fmla="*/ 13360 w 111930"/>
                <a:gd name="connsiteY27" fmla="*/ 140537 h 140537"/>
                <a:gd name="connsiteX28" fmla="*/ 43050 w 111930"/>
                <a:gd name="connsiteY28" fmla="*/ 119837 h 140537"/>
                <a:gd name="connsiteX29" fmla="*/ 42085 w 111930"/>
                <a:gd name="connsiteY29" fmla="*/ 114810 h 140537"/>
                <a:gd name="connsiteX30" fmla="*/ 55891 w 111930"/>
                <a:gd name="connsiteY30" fmla="*/ 100986 h 140537"/>
                <a:gd name="connsiteX31" fmla="*/ 69696 w 111930"/>
                <a:gd name="connsiteY31" fmla="*/ 114810 h 140537"/>
                <a:gd name="connsiteX32" fmla="*/ 68732 w 111930"/>
                <a:gd name="connsiteY32" fmla="*/ 119837 h 140537"/>
                <a:gd name="connsiteX33" fmla="*/ 98496 w 111930"/>
                <a:gd name="connsiteY33" fmla="*/ 140537 h 140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1930" h="140537">
                  <a:moveTo>
                    <a:pt x="66876" y="87457"/>
                  </a:moveTo>
                  <a:lnTo>
                    <a:pt x="45128" y="87457"/>
                  </a:lnTo>
                  <a:lnTo>
                    <a:pt x="45128" y="24322"/>
                  </a:lnTo>
                  <a:cubicBezTo>
                    <a:pt x="45128" y="16486"/>
                    <a:pt x="51140" y="12494"/>
                    <a:pt x="54258" y="11533"/>
                  </a:cubicBezTo>
                  <a:lnTo>
                    <a:pt x="56113" y="10941"/>
                  </a:lnTo>
                  <a:lnTo>
                    <a:pt x="57969" y="11533"/>
                  </a:lnTo>
                  <a:cubicBezTo>
                    <a:pt x="61235" y="12790"/>
                    <a:pt x="66876" y="16856"/>
                    <a:pt x="66876" y="24248"/>
                  </a:cubicBezTo>
                  <a:lnTo>
                    <a:pt x="66876" y="87383"/>
                  </a:lnTo>
                  <a:close/>
                  <a:moveTo>
                    <a:pt x="25830" y="90636"/>
                  </a:moveTo>
                  <a:lnTo>
                    <a:pt x="12915" y="95293"/>
                  </a:lnTo>
                  <a:lnTo>
                    <a:pt x="12915" y="32233"/>
                  </a:lnTo>
                  <a:cubicBezTo>
                    <a:pt x="12915" y="19961"/>
                    <a:pt x="19447" y="16486"/>
                    <a:pt x="19447" y="16486"/>
                  </a:cubicBezTo>
                  <a:cubicBezTo>
                    <a:pt x="19447" y="16486"/>
                    <a:pt x="25830" y="20035"/>
                    <a:pt x="25830" y="27575"/>
                  </a:cubicBezTo>
                  <a:lnTo>
                    <a:pt x="25830" y="90636"/>
                  </a:lnTo>
                  <a:close/>
                  <a:moveTo>
                    <a:pt x="86100" y="27575"/>
                  </a:moveTo>
                  <a:cubicBezTo>
                    <a:pt x="86100" y="20108"/>
                    <a:pt x="92483" y="16486"/>
                    <a:pt x="92483" y="16486"/>
                  </a:cubicBezTo>
                  <a:cubicBezTo>
                    <a:pt x="92483" y="16486"/>
                    <a:pt x="99015" y="19961"/>
                    <a:pt x="99015" y="32233"/>
                  </a:cubicBezTo>
                  <a:lnTo>
                    <a:pt x="99015" y="95293"/>
                  </a:lnTo>
                  <a:lnTo>
                    <a:pt x="86100" y="90636"/>
                  </a:lnTo>
                  <a:lnTo>
                    <a:pt x="86100" y="27575"/>
                  </a:lnTo>
                  <a:close/>
                  <a:moveTo>
                    <a:pt x="98644" y="140537"/>
                  </a:moveTo>
                  <a:lnTo>
                    <a:pt x="111930" y="140537"/>
                  </a:lnTo>
                  <a:lnTo>
                    <a:pt x="111930" y="11015"/>
                  </a:lnTo>
                  <a:lnTo>
                    <a:pt x="81572" y="0"/>
                  </a:lnTo>
                  <a:lnTo>
                    <a:pt x="30358" y="0"/>
                  </a:lnTo>
                  <a:lnTo>
                    <a:pt x="0" y="11015"/>
                  </a:lnTo>
                  <a:lnTo>
                    <a:pt x="0" y="140537"/>
                  </a:lnTo>
                  <a:lnTo>
                    <a:pt x="13360" y="140537"/>
                  </a:lnTo>
                  <a:lnTo>
                    <a:pt x="43050" y="119837"/>
                  </a:lnTo>
                  <a:cubicBezTo>
                    <a:pt x="42456" y="118285"/>
                    <a:pt x="42085" y="116585"/>
                    <a:pt x="42085" y="114810"/>
                  </a:cubicBezTo>
                  <a:cubicBezTo>
                    <a:pt x="42085" y="107196"/>
                    <a:pt x="48320" y="100986"/>
                    <a:pt x="55891" y="100986"/>
                  </a:cubicBezTo>
                  <a:cubicBezTo>
                    <a:pt x="63462" y="100986"/>
                    <a:pt x="69696" y="107122"/>
                    <a:pt x="69696" y="114810"/>
                  </a:cubicBezTo>
                  <a:cubicBezTo>
                    <a:pt x="69696" y="116585"/>
                    <a:pt x="69400" y="118285"/>
                    <a:pt x="68732" y="119837"/>
                  </a:cubicBezTo>
                  <a:lnTo>
                    <a:pt x="98496" y="140537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D5FB62B2-462A-1AE4-7994-2FC51F843000}"/>
                </a:ext>
              </a:extLst>
            </p:cNvPr>
            <p:cNvSpPr/>
            <p:nvPr/>
          </p:nvSpPr>
          <p:spPr>
            <a:xfrm>
              <a:off x="1138584" y="1435262"/>
              <a:ext cx="90256" cy="67792"/>
            </a:xfrm>
            <a:custGeom>
              <a:avLst/>
              <a:gdLst>
                <a:gd name="connsiteX0" fmla="*/ 90257 w 90256"/>
                <a:gd name="connsiteY0" fmla="*/ 0 h 67792"/>
                <a:gd name="connsiteX1" fmla="*/ 0 w 90256"/>
                <a:gd name="connsiteY1" fmla="*/ 0 h 67792"/>
                <a:gd name="connsiteX2" fmla="*/ 13954 w 90256"/>
                <a:gd name="connsiteY2" fmla="*/ 67792 h 67792"/>
                <a:gd name="connsiteX3" fmla="*/ 90257 w 90256"/>
                <a:gd name="connsiteY3" fmla="*/ 67792 h 67792"/>
                <a:gd name="connsiteX4" fmla="*/ 90257 w 90256"/>
                <a:gd name="connsiteY4" fmla="*/ 0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90257" y="0"/>
                  </a:moveTo>
                  <a:lnTo>
                    <a:pt x="0" y="0"/>
                  </a:lnTo>
                  <a:cubicBezTo>
                    <a:pt x="1781" y="23583"/>
                    <a:pt x="6532" y="46279"/>
                    <a:pt x="13954" y="67792"/>
                  </a:cubicBezTo>
                  <a:lnTo>
                    <a:pt x="90257" y="67792"/>
                  </a:lnTo>
                  <a:lnTo>
                    <a:pt x="9025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80C1C9DA-D78A-AE43-979D-7E34797AE7BB}"/>
                </a:ext>
              </a:extLst>
            </p:cNvPr>
            <p:cNvSpPr/>
            <p:nvPr/>
          </p:nvSpPr>
          <p:spPr>
            <a:xfrm>
              <a:off x="1288368" y="1348322"/>
              <a:ext cx="245162" cy="55002"/>
            </a:xfrm>
            <a:custGeom>
              <a:avLst/>
              <a:gdLst>
                <a:gd name="connsiteX0" fmla="*/ 245163 w 245162"/>
                <a:gd name="connsiteY0" fmla="*/ 27206 h 55002"/>
                <a:gd name="connsiteX1" fmla="*/ 161586 w 245162"/>
                <a:gd name="connsiteY1" fmla="*/ 27206 h 55002"/>
                <a:gd name="connsiteX2" fmla="*/ 122544 w 245162"/>
                <a:gd name="connsiteY2" fmla="*/ 0 h 55002"/>
                <a:gd name="connsiteX3" fmla="*/ 83651 w 245162"/>
                <a:gd name="connsiteY3" fmla="*/ 27206 h 55002"/>
                <a:gd name="connsiteX4" fmla="*/ 0 w 245162"/>
                <a:gd name="connsiteY4" fmla="*/ 27206 h 55002"/>
                <a:gd name="connsiteX5" fmla="*/ 0 w 245162"/>
                <a:gd name="connsiteY5" fmla="*/ 55002 h 55002"/>
                <a:gd name="connsiteX6" fmla="*/ 80014 w 245162"/>
                <a:gd name="connsiteY6" fmla="*/ 55002 h 55002"/>
                <a:gd name="connsiteX7" fmla="*/ 122544 w 245162"/>
                <a:gd name="connsiteY7" fmla="*/ 25283 h 55002"/>
                <a:gd name="connsiteX8" fmla="*/ 165223 w 245162"/>
                <a:gd name="connsiteY8" fmla="*/ 55002 h 55002"/>
                <a:gd name="connsiteX9" fmla="*/ 245163 w 245162"/>
                <a:gd name="connsiteY9" fmla="*/ 55002 h 55002"/>
                <a:gd name="connsiteX10" fmla="*/ 245163 w 245162"/>
                <a:gd name="connsiteY10" fmla="*/ 27206 h 5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5162" h="55002">
                  <a:moveTo>
                    <a:pt x="245163" y="27206"/>
                  </a:moveTo>
                  <a:lnTo>
                    <a:pt x="161586" y="27206"/>
                  </a:lnTo>
                  <a:lnTo>
                    <a:pt x="122544" y="0"/>
                  </a:lnTo>
                  <a:lnTo>
                    <a:pt x="83651" y="27206"/>
                  </a:lnTo>
                  <a:lnTo>
                    <a:pt x="0" y="27206"/>
                  </a:lnTo>
                  <a:lnTo>
                    <a:pt x="0" y="55002"/>
                  </a:lnTo>
                  <a:lnTo>
                    <a:pt x="80014" y="55002"/>
                  </a:lnTo>
                  <a:lnTo>
                    <a:pt x="122544" y="25283"/>
                  </a:lnTo>
                  <a:lnTo>
                    <a:pt x="165223" y="55002"/>
                  </a:lnTo>
                  <a:lnTo>
                    <a:pt x="245163" y="55002"/>
                  </a:lnTo>
                  <a:lnTo>
                    <a:pt x="245163" y="2720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618232A0-B7A9-BD8F-3125-1DF7F54AD8E0}"/>
                </a:ext>
              </a:extLst>
            </p:cNvPr>
            <p:cNvSpPr/>
            <p:nvPr/>
          </p:nvSpPr>
          <p:spPr>
            <a:xfrm>
              <a:off x="1326965" y="1613798"/>
              <a:ext cx="169379" cy="72819"/>
            </a:xfrm>
            <a:custGeom>
              <a:avLst/>
              <a:gdLst>
                <a:gd name="connsiteX0" fmla="*/ 60938 w 169379"/>
                <a:gd name="connsiteY0" fmla="*/ 0 h 72819"/>
                <a:gd name="connsiteX1" fmla="*/ 0 w 169379"/>
                <a:gd name="connsiteY1" fmla="*/ 59734 h 72819"/>
                <a:gd name="connsiteX2" fmla="*/ 83799 w 169379"/>
                <a:gd name="connsiteY2" fmla="*/ 72819 h 72819"/>
                <a:gd name="connsiteX3" fmla="*/ 169380 w 169379"/>
                <a:gd name="connsiteY3" fmla="*/ 59216 h 72819"/>
                <a:gd name="connsiteX4" fmla="*/ 109035 w 169379"/>
                <a:gd name="connsiteY4" fmla="*/ 74 h 72819"/>
                <a:gd name="connsiteX5" fmla="*/ 61012 w 169379"/>
                <a:gd name="connsiteY5" fmla="*/ 74 h 72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9379" h="72819">
                  <a:moveTo>
                    <a:pt x="60938" y="0"/>
                  </a:moveTo>
                  <a:lnTo>
                    <a:pt x="0" y="59734"/>
                  </a:lnTo>
                  <a:cubicBezTo>
                    <a:pt x="26424" y="68236"/>
                    <a:pt x="54555" y="72819"/>
                    <a:pt x="83799" y="72819"/>
                  </a:cubicBezTo>
                  <a:cubicBezTo>
                    <a:pt x="113043" y="72819"/>
                    <a:pt x="142436" y="68014"/>
                    <a:pt x="169380" y="59216"/>
                  </a:cubicBezTo>
                  <a:lnTo>
                    <a:pt x="109035" y="74"/>
                  </a:lnTo>
                  <a:lnTo>
                    <a:pt x="61012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6335FE49-52ED-2963-2877-4A67B40E9D72}"/>
                </a:ext>
              </a:extLst>
            </p:cNvPr>
            <p:cNvSpPr/>
            <p:nvPr/>
          </p:nvSpPr>
          <p:spPr>
            <a:xfrm>
              <a:off x="1452478" y="1613798"/>
              <a:ext cx="144217" cy="54632"/>
            </a:xfrm>
            <a:custGeom>
              <a:avLst/>
              <a:gdLst>
                <a:gd name="connsiteX0" fmla="*/ 56559 w 144217"/>
                <a:gd name="connsiteY0" fmla="*/ 54633 h 54632"/>
                <a:gd name="connsiteX1" fmla="*/ 144218 w 144217"/>
                <a:gd name="connsiteY1" fmla="*/ 0 h 54632"/>
                <a:gd name="connsiteX2" fmla="*/ 0 w 144217"/>
                <a:gd name="connsiteY2" fmla="*/ 0 h 54632"/>
                <a:gd name="connsiteX3" fmla="*/ 56559 w 144217"/>
                <a:gd name="connsiteY3" fmla="*/ 54633 h 54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4217" h="54632">
                  <a:moveTo>
                    <a:pt x="56559" y="54633"/>
                  </a:moveTo>
                  <a:cubicBezTo>
                    <a:pt x="89292" y="42065"/>
                    <a:pt x="118981" y="23361"/>
                    <a:pt x="144218" y="0"/>
                  </a:cubicBezTo>
                  <a:lnTo>
                    <a:pt x="0" y="0"/>
                  </a:lnTo>
                  <a:lnTo>
                    <a:pt x="56559" y="5463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05A76C4E-D80C-49B1-AFD1-6E6F9C26D53E}"/>
                </a:ext>
              </a:extLst>
            </p:cNvPr>
            <p:cNvSpPr/>
            <p:nvPr/>
          </p:nvSpPr>
          <p:spPr>
            <a:xfrm>
              <a:off x="1224906" y="1613798"/>
              <a:ext cx="146518" cy="55298"/>
            </a:xfrm>
            <a:custGeom>
              <a:avLst/>
              <a:gdLst>
                <a:gd name="connsiteX0" fmla="*/ 0 w 146518"/>
                <a:gd name="connsiteY0" fmla="*/ 0 h 55298"/>
                <a:gd name="connsiteX1" fmla="*/ 89292 w 146518"/>
                <a:gd name="connsiteY1" fmla="*/ 55298 h 55298"/>
                <a:gd name="connsiteX2" fmla="*/ 146519 w 146518"/>
                <a:gd name="connsiteY2" fmla="*/ 0 h 55298"/>
                <a:gd name="connsiteX3" fmla="*/ 0 w 146518"/>
                <a:gd name="connsiteY3" fmla="*/ 0 h 55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518" h="55298">
                  <a:moveTo>
                    <a:pt x="0" y="0"/>
                  </a:moveTo>
                  <a:cubicBezTo>
                    <a:pt x="25682" y="23805"/>
                    <a:pt x="55891" y="42657"/>
                    <a:pt x="89292" y="55298"/>
                  </a:cubicBezTo>
                  <a:lnTo>
                    <a:pt x="1465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A47DECF6-88CD-DF95-CEA5-3729769E9D77}"/>
                </a:ext>
              </a:extLst>
            </p:cNvPr>
            <p:cNvSpPr/>
            <p:nvPr/>
          </p:nvSpPr>
          <p:spPr>
            <a:xfrm>
              <a:off x="1592761" y="1394749"/>
              <a:ext cx="90998" cy="27501"/>
            </a:xfrm>
            <a:custGeom>
              <a:avLst/>
              <a:gdLst>
                <a:gd name="connsiteX0" fmla="*/ 90331 w 90998"/>
                <a:gd name="connsiteY0" fmla="*/ 0 h 27501"/>
                <a:gd name="connsiteX1" fmla="*/ 0 w 90998"/>
                <a:gd name="connsiteY1" fmla="*/ 0 h 27501"/>
                <a:gd name="connsiteX2" fmla="*/ 0 w 90998"/>
                <a:gd name="connsiteY2" fmla="*/ 27501 h 27501"/>
                <a:gd name="connsiteX3" fmla="*/ 90925 w 90998"/>
                <a:gd name="connsiteY3" fmla="*/ 27501 h 27501"/>
                <a:gd name="connsiteX4" fmla="*/ 90999 w 90998"/>
                <a:gd name="connsiteY4" fmla="*/ 19961 h 27501"/>
                <a:gd name="connsiteX5" fmla="*/ 90257 w 90998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998" h="27501">
                  <a:moveTo>
                    <a:pt x="90331" y="0"/>
                  </a:moveTo>
                  <a:lnTo>
                    <a:pt x="0" y="0"/>
                  </a:lnTo>
                  <a:lnTo>
                    <a:pt x="0" y="27501"/>
                  </a:lnTo>
                  <a:lnTo>
                    <a:pt x="90925" y="27501"/>
                  </a:lnTo>
                  <a:cubicBezTo>
                    <a:pt x="90925" y="24988"/>
                    <a:pt x="90999" y="22474"/>
                    <a:pt x="90999" y="19961"/>
                  </a:cubicBezTo>
                  <a:cubicBezTo>
                    <a:pt x="90999" y="13233"/>
                    <a:pt x="90776" y="6580"/>
                    <a:pt x="90257" y="0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301207A2-A985-420B-7F40-F432294A89EB}"/>
                </a:ext>
              </a:extLst>
            </p:cNvPr>
            <p:cNvSpPr/>
            <p:nvPr/>
          </p:nvSpPr>
          <p:spPr>
            <a:xfrm>
              <a:off x="1156917" y="1514808"/>
              <a:ext cx="71923" cy="87013"/>
            </a:xfrm>
            <a:custGeom>
              <a:avLst/>
              <a:gdLst>
                <a:gd name="connsiteX0" fmla="*/ 71923 w 71923"/>
                <a:gd name="connsiteY0" fmla="*/ 86792 h 87013"/>
                <a:gd name="connsiteX1" fmla="*/ 71923 w 71923"/>
                <a:gd name="connsiteY1" fmla="*/ 86792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55817 w 71923"/>
                <a:gd name="connsiteY4" fmla="*/ 87013 h 87013"/>
                <a:gd name="connsiteX5" fmla="*/ 71923 w 71923"/>
                <a:gd name="connsiteY5" fmla="*/ 87013 h 87013"/>
                <a:gd name="connsiteX6" fmla="*/ 71923 w 71923"/>
                <a:gd name="connsiteY6" fmla="*/ 86792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923" h="87013">
                  <a:moveTo>
                    <a:pt x="71923" y="86792"/>
                  </a:moveTo>
                  <a:lnTo>
                    <a:pt x="71923" y="86792"/>
                  </a:lnTo>
                  <a:lnTo>
                    <a:pt x="71923" y="0"/>
                  </a:lnTo>
                  <a:lnTo>
                    <a:pt x="0" y="0"/>
                  </a:lnTo>
                  <a:cubicBezTo>
                    <a:pt x="12989" y="32528"/>
                    <a:pt x="32065" y="62026"/>
                    <a:pt x="55817" y="87013"/>
                  </a:cubicBezTo>
                  <a:lnTo>
                    <a:pt x="71923" y="87013"/>
                  </a:lnTo>
                  <a:lnTo>
                    <a:pt x="71923" y="86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7C156192-18CA-754C-7187-41BD57E57B0A}"/>
                </a:ext>
              </a:extLst>
            </p:cNvPr>
            <p:cNvSpPr/>
            <p:nvPr/>
          </p:nvSpPr>
          <p:spPr>
            <a:xfrm>
              <a:off x="1592761" y="1435262"/>
              <a:ext cx="90256" cy="67792"/>
            </a:xfrm>
            <a:custGeom>
              <a:avLst/>
              <a:gdLst>
                <a:gd name="connsiteX0" fmla="*/ 0 w 90256"/>
                <a:gd name="connsiteY0" fmla="*/ 67792 h 67792"/>
                <a:gd name="connsiteX1" fmla="*/ 76302 w 90256"/>
                <a:gd name="connsiteY1" fmla="*/ 67792 h 67792"/>
                <a:gd name="connsiteX2" fmla="*/ 90257 w 90256"/>
                <a:gd name="connsiteY2" fmla="*/ 0 h 67792"/>
                <a:gd name="connsiteX3" fmla="*/ 0 w 90256"/>
                <a:gd name="connsiteY3" fmla="*/ 0 h 67792"/>
                <a:gd name="connsiteX4" fmla="*/ 0 w 90256"/>
                <a:gd name="connsiteY4" fmla="*/ 67792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0" y="67792"/>
                  </a:moveTo>
                  <a:lnTo>
                    <a:pt x="76302" y="67792"/>
                  </a:lnTo>
                  <a:cubicBezTo>
                    <a:pt x="83725" y="46279"/>
                    <a:pt x="88549" y="23583"/>
                    <a:pt x="90257" y="0"/>
                  </a:cubicBezTo>
                  <a:lnTo>
                    <a:pt x="0" y="0"/>
                  </a:lnTo>
                  <a:lnTo>
                    <a:pt x="0" y="67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088AFE46-7D0D-6F51-BA2D-427D6635B2DE}"/>
                </a:ext>
              </a:extLst>
            </p:cNvPr>
            <p:cNvSpPr/>
            <p:nvPr/>
          </p:nvSpPr>
          <p:spPr>
            <a:xfrm>
              <a:off x="1592761" y="1514808"/>
              <a:ext cx="71923" cy="87013"/>
            </a:xfrm>
            <a:custGeom>
              <a:avLst/>
              <a:gdLst>
                <a:gd name="connsiteX0" fmla="*/ 0 w 71923"/>
                <a:gd name="connsiteY0" fmla="*/ 87013 h 87013"/>
                <a:gd name="connsiteX1" fmla="*/ 16107 w 71923"/>
                <a:gd name="connsiteY1" fmla="*/ 87013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0 w 71923"/>
                <a:gd name="connsiteY4" fmla="*/ 87013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923" h="87013">
                  <a:moveTo>
                    <a:pt x="0" y="87013"/>
                  </a:moveTo>
                  <a:lnTo>
                    <a:pt x="16107" y="87013"/>
                  </a:lnTo>
                  <a:cubicBezTo>
                    <a:pt x="39933" y="62026"/>
                    <a:pt x="59008" y="32602"/>
                    <a:pt x="71923" y="0"/>
                  </a:cubicBezTo>
                  <a:lnTo>
                    <a:pt x="0" y="0"/>
                  </a:lnTo>
                  <a:lnTo>
                    <a:pt x="0" y="8701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CAFE4763-5556-4155-765C-48D8F9CDA915}"/>
                </a:ext>
              </a:extLst>
            </p:cNvPr>
            <p:cNvSpPr/>
            <p:nvPr/>
          </p:nvSpPr>
          <p:spPr>
            <a:xfrm>
              <a:off x="144075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1ACF5EFD-97EC-9CA8-2130-778B369DF2E0}"/>
                </a:ext>
              </a:extLst>
            </p:cNvPr>
            <p:cNvSpPr/>
            <p:nvPr/>
          </p:nvSpPr>
          <p:spPr>
            <a:xfrm>
              <a:off x="128770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EFEE3034-5AE9-B046-160B-9459BBB77915}"/>
                </a:ext>
              </a:extLst>
            </p:cNvPr>
            <p:cNvSpPr/>
            <p:nvPr/>
          </p:nvSpPr>
          <p:spPr>
            <a:xfrm>
              <a:off x="1287700" y="1534030"/>
              <a:ext cx="246498" cy="67644"/>
            </a:xfrm>
            <a:custGeom>
              <a:avLst/>
              <a:gdLst>
                <a:gd name="connsiteX0" fmla="*/ 93448 w 246498"/>
                <a:gd name="connsiteY0" fmla="*/ 46279 h 67644"/>
                <a:gd name="connsiteX1" fmla="*/ 111114 w 246498"/>
                <a:gd name="connsiteY1" fmla="*/ 20922 h 67644"/>
                <a:gd name="connsiteX2" fmla="*/ 113934 w 246498"/>
                <a:gd name="connsiteY2" fmla="*/ 19887 h 67644"/>
                <a:gd name="connsiteX3" fmla="*/ 132936 w 246498"/>
                <a:gd name="connsiteY3" fmla="*/ 19887 h 67644"/>
                <a:gd name="connsiteX4" fmla="*/ 135533 w 246498"/>
                <a:gd name="connsiteY4" fmla="*/ 20848 h 67644"/>
                <a:gd name="connsiteX5" fmla="*/ 153050 w 246498"/>
                <a:gd name="connsiteY5" fmla="*/ 46205 h 67644"/>
                <a:gd name="connsiteX6" fmla="*/ 153050 w 246498"/>
                <a:gd name="connsiteY6" fmla="*/ 67644 h 67644"/>
                <a:gd name="connsiteX7" fmla="*/ 246499 w 246498"/>
                <a:gd name="connsiteY7" fmla="*/ 67644 h 67644"/>
                <a:gd name="connsiteX8" fmla="*/ 246499 w 246498"/>
                <a:gd name="connsiteY8" fmla="*/ 0 h 67644"/>
                <a:gd name="connsiteX9" fmla="*/ 0 w 246498"/>
                <a:gd name="connsiteY9" fmla="*/ 0 h 67644"/>
                <a:gd name="connsiteX10" fmla="*/ 0 w 246498"/>
                <a:gd name="connsiteY10" fmla="*/ 67644 h 67644"/>
                <a:gd name="connsiteX11" fmla="*/ 93448 w 246498"/>
                <a:gd name="connsiteY11" fmla="*/ 67644 h 67644"/>
                <a:gd name="connsiteX12" fmla="*/ 93448 w 246498"/>
                <a:gd name="connsiteY12" fmla="*/ 46279 h 67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6498" h="67644">
                  <a:moveTo>
                    <a:pt x="93448" y="46279"/>
                  </a:moveTo>
                  <a:cubicBezTo>
                    <a:pt x="93448" y="34968"/>
                    <a:pt x="100500" y="24914"/>
                    <a:pt x="111114" y="20922"/>
                  </a:cubicBezTo>
                  <a:lnTo>
                    <a:pt x="113934" y="19887"/>
                  </a:lnTo>
                  <a:cubicBezTo>
                    <a:pt x="120021" y="17595"/>
                    <a:pt x="126775" y="17595"/>
                    <a:pt x="132936" y="19887"/>
                  </a:cubicBezTo>
                  <a:lnTo>
                    <a:pt x="135533" y="20848"/>
                  </a:lnTo>
                  <a:cubicBezTo>
                    <a:pt x="146073" y="24840"/>
                    <a:pt x="153050" y="34968"/>
                    <a:pt x="153050" y="46205"/>
                  </a:cubicBezTo>
                  <a:lnTo>
                    <a:pt x="153050" y="67644"/>
                  </a:lnTo>
                  <a:lnTo>
                    <a:pt x="246499" y="67644"/>
                  </a:lnTo>
                  <a:lnTo>
                    <a:pt x="246499" y="0"/>
                  </a:lnTo>
                  <a:lnTo>
                    <a:pt x="0" y="0"/>
                  </a:lnTo>
                  <a:lnTo>
                    <a:pt x="0" y="67644"/>
                  </a:lnTo>
                  <a:lnTo>
                    <a:pt x="93448" y="67644"/>
                  </a:lnTo>
                  <a:lnTo>
                    <a:pt x="93448" y="46279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7ABFA98C-67C1-C42C-A0FD-A69C90B4C5FA}"/>
                </a:ext>
              </a:extLst>
            </p:cNvPr>
            <p:cNvSpPr/>
            <p:nvPr/>
          </p:nvSpPr>
          <p:spPr>
            <a:xfrm>
              <a:off x="1242052" y="1331615"/>
              <a:ext cx="33252" cy="269985"/>
            </a:xfrm>
            <a:custGeom>
              <a:avLst/>
              <a:gdLst>
                <a:gd name="connsiteX0" fmla="*/ 22267 w 33252"/>
                <a:gd name="connsiteY0" fmla="*/ 0 h 269985"/>
                <a:gd name="connsiteX1" fmla="*/ 22267 w 33252"/>
                <a:gd name="connsiteY1" fmla="*/ 22548 h 269985"/>
                <a:gd name="connsiteX2" fmla="*/ 10985 w 33252"/>
                <a:gd name="connsiteY2" fmla="*/ 22548 h 269985"/>
                <a:gd name="connsiteX3" fmla="*/ 10985 w 33252"/>
                <a:gd name="connsiteY3" fmla="*/ 0 h 269985"/>
                <a:gd name="connsiteX4" fmla="*/ 0 w 33252"/>
                <a:gd name="connsiteY4" fmla="*/ 0 h 269985"/>
                <a:gd name="connsiteX5" fmla="*/ 0 w 33252"/>
                <a:gd name="connsiteY5" fmla="*/ 269985 h 269985"/>
                <a:gd name="connsiteX6" fmla="*/ 33252 w 33252"/>
                <a:gd name="connsiteY6" fmla="*/ 269985 h 269985"/>
                <a:gd name="connsiteX7" fmla="*/ 33252 w 33252"/>
                <a:gd name="connsiteY7" fmla="*/ 0 h 269985"/>
                <a:gd name="connsiteX8" fmla="*/ 22267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22267" y="0"/>
                  </a:move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lnTo>
                    <a:pt x="2226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A1682B3B-607A-93AD-6FD9-8D31BC7993D0}"/>
                </a:ext>
              </a:extLst>
            </p:cNvPr>
            <p:cNvSpPr/>
            <p:nvPr/>
          </p:nvSpPr>
          <p:spPr>
            <a:xfrm>
              <a:off x="1546371" y="1331615"/>
              <a:ext cx="33252" cy="269985"/>
            </a:xfrm>
            <a:custGeom>
              <a:avLst/>
              <a:gdLst>
                <a:gd name="connsiteX0" fmla="*/ 33252 w 33252"/>
                <a:gd name="connsiteY0" fmla="*/ 0 h 269985"/>
                <a:gd name="connsiteX1" fmla="*/ 22267 w 33252"/>
                <a:gd name="connsiteY1" fmla="*/ 0 h 269985"/>
                <a:gd name="connsiteX2" fmla="*/ 22267 w 33252"/>
                <a:gd name="connsiteY2" fmla="*/ 22548 h 269985"/>
                <a:gd name="connsiteX3" fmla="*/ 10985 w 33252"/>
                <a:gd name="connsiteY3" fmla="*/ 22548 h 269985"/>
                <a:gd name="connsiteX4" fmla="*/ 10985 w 33252"/>
                <a:gd name="connsiteY4" fmla="*/ 0 h 269985"/>
                <a:gd name="connsiteX5" fmla="*/ 0 w 33252"/>
                <a:gd name="connsiteY5" fmla="*/ 0 h 269985"/>
                <a:gd name="connsiteX6" fmla="*/ 0 w 33252"/>
                <a:gd name="connsiteY6" fmla="*/ 269985 h 269985"/>
                <a:gd name="connsiteX7" fmla="*/ 33252 w 33252"/>
                <a:gd name="connsiteY7" fmla="*/ 269985 h 269985"/>
                <a:gd name="connsiteX8" fmla="*/ 33252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33252" y="0"/>
                  </a:moveTo>
                  <a:lnTo>
                    <a:pt x="22267" y="0"/>
                  </a:ln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id="{903D115F-EA5F-7ABC-8D5D-E0A2C8140116}"/>
                </a:ext>
              </a:extLst>
            </p:cNvPr>
            <p:cNvSpPr/>
            <p:nvPr/>
          </p:nvSpPr>
          <p:spPr>
            <a:xfrm>
              <a:off x="1548895" y="1249776"/>
              <a:ext cx="32139" cy="48348"/>
            </a:xfrm>
            <a:custGeom>
              <a:avLst/>
              <a:gdLst>
                <a:gd name="connsiteX0" fmla="*/ 29987 w 32139"/>
                <a:gd name="connsiteY0" fmla="*/ 23953 h 48348"/>
                <a:gd name="connsiteX1" fmla="*/ 24568 w 32139"/>
                <a:gd name="connsiteY1" fmla="*/ 18334 h 48348"/>
                <a:gd name="connsiteX2" fmla="*/ 16775 w 32139"/>
                <a:gd name="connsiteY2" fmla="*/ 16264 h 48348"/>
                <a:gd name="connsiteX3" fmla="*/ 11802 w 32139"/>
                <a:gd name="connsiteY3" fmla="*/ 17151 h 48348"/>
                <a:gd name="connsiteX4" fmla="*/ 8090 w 32139"/>
                <a:gd name="connsiteY4" fmla="*/ 19443 h 48348"/>
                <a:gd name="connsiteX5" fmla="*/ 7794 w 32139"/>
                <a:gd name="connsiteY5" fmla="*/ 19443 h 48348"/>
                <a:gd name="connsiteX6" fmla="*/ 9352 w 32139"/>
                <a:gd name="connsiteY6" fmla="*/ 6136 h 48348"/>
                <a:gd name="connsiteX7" fmla="*/ 29690 w 32139"/>
                <a:gd name="connsiteY7" fmla="*/ 6136 h 48348"/>
                <a:gd name="connsiteX8" fmla="*/ 29690 w 32139"/>
                <a:gd name="connsiteY8" fmla="*/ 0 h 48348"/>
                <a:gd name="connsiteX9" fmla="*/ 3414 w 32139"/>
                <a:gd name="connsiteY9" fmla="*/ 0 h 48348"/>
                <a:gd name="connsiteX10" fmla="*/ 742 w 32139"/>
                <a:gd name="connsiteY10" fmla="*/ 24027 h 48348"/>
                <a:gd name="connsiteX11" fmla="*/ 7348 w 32139"/>
                <a:gd name="connsiteY11" fmla="*/ 24988 h 48348"/>
                <a:gd name="connsiteX12" fmla="*/ 10911 w 32139"/>
                <a:gd name="connsiteY12" fmla="*/ 23066 h 48348"/>
                <a:gd name="connsiteX13" fmla="*/ 15290 w 32139"/>
                <a:gd name="connsiteY13" fmla="*/ 22326 h 48348"/>
                <a:gd name="connsiteX14" fmla="*/ 20337 w 32139"/>
                <a:gd name="connsiteY14" fmla="*/ 23657 h 48348"/>
                <a:gd name="connsiteX15" fmla="*/ 23826 w 32139"/>
                <a:gd name="connsiteY15" fmla="*/ 27279 h 48348"/>
                <a:gd name="connsiteX16" fmla="*/ 25088 w 32139"/>
                <a:gd name="connsiteY16" fmla="*/ 32454 h 48348"/>
                <a:gd name="connsiteX17" fmla="*/ 23900 w 32139"/>
                <a:gd name="connsiteY17" fmla="*/ 37555 h 48348"/>
                <a:gd name="connsiteX18" fmla="*/ 20560 w 32139"/>
                <a:gd name="connsiteY18" fmla="*/ 41030 h 48348"/>
                <a:gd name="connsiteX19" fmla="*/ 15661 w 32139"/>
                <a:gd name="connsiteY19" fmla="*/ 42287 h 48348"/>
                <a:gd name="connsiteX20" fmla="*/ 9723 w 32139"/>
                <a:gd name="connsiteY20" fmla="*/ 40291 h 48348"/>
                <a:gd name="connsiteX21" fmla="*/ 6977 w 32139"/>
                <a:gd name="connsiteY21" fmla="*/ 35264 h 48348"/>
                <a:gd name="connsiteX22" fmla="*/ 0 w 32139"/>
                <a:gd name="connsiteY22" fmla="*/ 35264 h 48348"/>
                <a:gd name="connsiteX23" fmla="*/ 2227 w 32139"/>
                <a:gd name="connsiteY23" fmla="*/ 41991 h 48348"/>
                <a:gd name="connsiteX24" fmla="*/ 7794 w 32139"/>
                <a:gd name="connsiteY24" fmla="*/ 46649 h 48348"/>
                <a:gd name="connsiteX25" fmla="*/ 15661 w 32139"/>
                <a:gd name="connsiteY25" fmla="*/ 48349 h 48348"/>
                <a:gd name="connsiteX26" fmla="*/ 24197 w 32139"/>
                <a:gd name="connsiteY26" fmla="*/ 46279 h 48348"/>
                <a:gd name="connsiteX27" fmla="*/ 30061 w 32139"/>
                <a:gd name="connsiteY27" fmla="*/ 40587 h 48348"/>
                <a:gd name="connsiteX28" fmla="*/ 32139 w 32139"/>
                <a:gd name="connsiteY28" fmla="*/ 32307 h 48348"/>
                <a:gd name="connsiteX29" fmla="*/ 30209 w 32139"/>
                <a:gd name="connsiteY29" fmla="*/ 24101 h 48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2139" h="48348">
                  <a:moveTo>
                    <a:pt x="29987" y="23953"/>
                  </a:moveTo>
                  <a:cubicBezTo>
                    <a:pt x="28651" y="21587"/>
                    <a:pt x="26869" y="19665"/>
                    <a:pt x="24568" y="18334"/>
                  </a:cubicBezTo>
                  <a:cubicBezTo>
                    <a:pt x="22267" y="16930"/>
                    <a:pt x="19669" y="16264"/>
                    <a:pt x="16775" y="16264"/>
                  </a:cubicBezTo>
                  <a:cubicBezTo>
                    <a:pt x="14993" y="16264"/>
                    <a:pt x="13360" y="16560"/>
                    <a:pt x="11802" y="17151"/>
                  </a:cubicBezTo>
                  <a:cubicBezTo>
                    <a:pt x="10243" y="17743"/>
                    <a:pt x="8981" y="18482"/>
                    <a:pt x="8090" y="19443"/>
                  </a:cubicBezTo>
                  <a:lnTo>
                    <a:pt x="7794" y="19443"/>
                  </a:lnTo>
                  <a:lnTo>
                    <a:pt x="9352" y="6136"/>
                  </a:lnTo>
                  <a:lnTo>
                    <a:pt x="29690" y="6136"/>
                  </a:lnTo>
                  <a:lnTo>
                    <a:pt x="29690" y="0"/>
                  </a:lnTo>
                  <a:lnTo>
                    <a:pt x="3414" y="0"/>
                  </a:lnTo>
                  <a:lnTo>
                    <a:pt x="742" y="24027"/>
                  </a:lnTo>
                  <a:lnTo>
                    <a:pt x="7348" y="24988"/>
                  </a:lnTo>
                  <a:cubicBezTo>
                    <a:pt x="8239" y="24174"/>
                    <a:pt x="9426" y="23509"/>
                    <a:pt x="10911" y="23066"/>
                  </a:cubicBezTo>
                  <a:cubicBezTo>
                    <a:pt x="12395" y="22548"/>
                    <a:pt x="13806" y="22326"/>
                    <a:pt x="15290" y="22326"/>
                  </a:cubicBezTo>
                  <a:cubicBezTo>
                    <a:pt x="17220" y="22326"/>
                    <a:pt x="18853" y="22770"/>
                    <a:pt x="20337" y="23657"/>
                  </a:cubicBezTo>
                  <a:cubicBezTo>
                    <a:pt x="21822" y="24544"/>
                    <a:pt x="22935" y="25727"/>
                    <a:pt x="23826" y="27279"/>
                  </a:cubicBezTo>
                  <a:cubicBezTo>
                    <a:pt x="24642" y="28832"/>
                    <a:pt x="25088" y="30532"/>
                    <a:pt x="25088" y="32454"/>
                  </a:cubicBezTo>
                  <a:cubicBezTo>
                    <a:pt x="25088" y="34377"/>
                    <a:pt x="24717" y="36077"/>
                    <a:pt x="23900" y="37555"/>
                  </a:cubicBezTo>
                  <a:cubicBezTo>
                    <a:pt x="23084" y="39034"/>
                    <a:pt x="21970" y="40217"/>
                    <a:pt x="20560" y="41030"/>
                  </a:cubicBezTo>
                  <a:cubicBezTo>
                    <a:pt x="19150" y="41843"/>
                    <a:pt x="17517" y="42287"/>
                    <a:pt x="15661" y="42287"/>
                  </a:cubicBezTo>
                  <a:cubicBezTo>
                    <a:pt x="13360" y="42287"/>
                    <a:pt x="11356" y="41622"/>
                    <a:pt x="9723" y="40291"/>
                  </a:cubicBezTo>
                  <a:cubicBezTo>
                    <a:pt x="8090" y="38960"/>
                    <a:pt x="7126" y="37260"/>
                    <a:pt x="6977" y="35264"/>
                  </a:cubicBezTo>
                  <a:lnTo>
                    <a:pt x="0" y="35264"/>
                  </a:lnTo>
                  <a:cubicBezTo>
                    <a:pt x="74" y="37777"/>
                    <a:pt x="816" y="40069"/>
                    <a:pt x="2227" y="41991"/>
                  </a:cubicBezTo>
                  <a:cubicBezTo>
                    <a:pt x="3637" y="43987"/>
                    <a:pt x="5493" y="45540"/>
                    <a:pt x="7794" y="46649"/>
                  </a:cubicBezTo>
                  <a:cubicBezTo>
                    <a:pt x="10094" y="47758"/>
                    <a:pt x="12767" y="48349"/>
                    <a:pt x="15661" y="48349"/>
                  </a:cubicBezTo>
                  <a:cubicBezTo>
                    <a:pt x="18853" y="48349"/>
                    <a:pt x="21673" y="47684"/>
                    <a:pt x="24197" y="46279"/>
                  </a:cubicBezTo>
                  <a:cubicBezTo>
                    <a:pt x="26721" y="44874"/>
                    <a:pt x="28651" y="42952"/>
                    <a:pt x="30061" y="40587"/>
                  </a:cubicBezTo>
                  <a:cubicBezTo>
                    <a:pt x="31471" y="38147"/>
                    <a:pt x="32139" y="35412"/>
                    <a:pt x="32139" y="32307"/>
                  </a:cubicBezTo>
                  <a:cubicBezTo>
                    <a:pt x="32139" y="29202"/>
                    <a:pt x="31471" y="26466"/>
                    <a:pt x="30209" y="24101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id="{C74CFFDC-71B7-61CC-4316-80AB99ADEF71}"/>
                </a:ext>
              </a:extLst>
            </p:cNvPr>
            <p:cNvSpPr/>
            <p:nvPr/>
          </p:nvSpPr>
          <p:spPr>
            <a:xfrm>
              <a:off x="1504583" y="1249702"/>
              <a:ext cx="35924" cy="47683"/>
            </a:xfrm>
            <a:custGeom>
              <a:avLst/>
              <a:gdLst>
                <a:gd name="connsiteX0" fmla="*/ 22713 w 35924"/>
                <a:gd name="connsiteY0" fmla="*/ 32233 h 47683"/>
                <a:gd name="connsiteX1" fmla="*/ 7571 w 35924"/>
                <a:gd name="connsiteY1" fmla="*/ 32233 h 47683"/>
                <a:gd name="connsiteX2" fmla="*/ 7571 w 35924"/>
                <a:gd name="connsiteY2" fmla="*/ 31863 h 47683"/>
                <a:gd name="connsiteX3" fmla="*/ 22341 w 35924"/>
                <a:gd name="connsiteY3" fmla="*/ 8576 h 47683"/>
                <a:gd name="connsiteX4" fmla="*/ 22713 w 35924"/>
                <a:gd name="connsiteY4" fmla="*/ 8576 h 47683"/>
                <a:gd name="connsiteX5" fmla="*/ 22713 w 35924"/>
                <a:gd name="connsiteY5" fmla="*/ 32233 h 47683"/>
                <a:gd name="connsiteX6" fmla="*/ 29541 w 35924"/>
                <a:gd name="connsiteY6" fmla="*/ 0 h 47683"/>
                <a:gd name="connsiteX7" fmla="*/ 20634 w 35924"/>
                <a:gd name="connsiteY7" fmla="*/ 0 h 47683"/>
                <a:gd name="connsiteX8" fmla="*/ 0 w 35924"/>
                <a:gd name="connsiteY8" fmla="*/ 32528 h 47683"/>
                <a:gd name="connsiteX9" fmla="*/ 0 w 35924"/>
                <a:gd name="connsiteY9" fmla="*/ 38369 h 47683"/>
                <a:gd name="connsiteX10" fmla="*/ 22713 w 35924"/>
                <a:gd name="connsiteY10" fmla="*/ 38369 h 47683"/>
                <a:gd name="connsiteX11" fmla="*/ 22713 w 35924"/>
                <a:gd name="connsiteY11" fmla="*/ 47684 h 47683"/>
                <a:gd name="connsiteX12" fmla="*/ 29615 w 35924"/>
                <a:gd name="connsiteY12" fmla="*/ 47684 h 47683"/>
                <a:gd name="connsiteX13" fmla="*/ 29615 w 35924"/>
                <a:gd name="connsiteY13" fmla="*/ 38369 h 47683"/>
                <a:gd name="connsiteX14" fmla="*/ 35924 w 35924"/>
                <a:gd name="connsiteY14" fmla="*/ 38369 h 47683"/>
                <a:gd name="connsiteX15" fmla="*/ 35924 w 35924"/>
                <a:gd name="connsiteY15" fmla="*/ 32307 h 47683"/>
                <a:gd name="connsiteX16" fmla="*/ 29615 w 35924"/>
                <a:gd name="connsiteY16" fmla="*/ 32307 h 47683"/>
                <a:gd name="connsiteX17" fmla="*/ 29615 w 35924"/>
                <a:gd name="connsiteY17" fmla="*/ 74 h 4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924" h="47683">
                  <a:moveTo>
                    <a:pt x="22713" y="32233"/>
                  </a:moveTo>
                  <a:lnTo>
                    <a:pt x="7571" y="32233"/>
                  </a:lnTo>
                  <a:lnTo>
                    <a:pt x="7571" y="31863"/>
                  </a:lnTo>
                  <a:lnTo>
                    <a:pt x="22341" y="8576"/>
                  </a:lnTo>
                  <a:lnTo>
                    <a:pt x="22713" y="8576"/>
                  </a:lnTo>
                  <a:lnTo>
                    <a:pt x="22713" y="32233"/>
                  </a:lnTo>
                  <a:close/>
                  <a:moveTo>
                    <a:pt x="29541" y="0"/>
                  </a:moveTo>
                  <a:lnTo>
                    <a:pt x="20634" y="0"/>
                  </a:lnTo>
                  <a:lnTo>
                    <a:pt x="0" y="32528"/>
                  </a:lnTo>
                  <a:lnTo>
                    <a:pt x="0" y="38369"/>
                  </a:lnTo>
                  <a:lnTo>
                    <a:pt x="22713" y="38369"/>
                  </a:lnTo>
                  <a:lnTo>
                    <a:pt x="22713" y="47684"/>
                  </a:lnTo>
                  <a:lnTo>
                    <a:pt x="29615" y="47684"/>
                  </a:lnTo>
                  <a:lnTo>
                    <a:pt x="29615" y="38369"/>
                  </a:lnTo>
                  <a:lnTo>
                    <a:pt x="35924" y="38369"/>
                  </a:lnTo>
                  <a:lnTo>
                    <a:pt x="35924" y="32307"/>
                  </a:lnTo>
                  <a:lnTo>
                    <a:pt x="29615" y="32307"/>
                  </a:lnTo>
                  <a:lnTo>
                    <a:pt x="29615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 69">
              <a:extLst>
                <a:ext uri="{FF2B5EF4-FFF2-40B4-BE49-F238E27FC236}">
                  <a16:creationId xmlns:a16="http://schemas.microsoft.com/office/drawing/2014/main" id="{4E793E4C-6BF9-E4C7-E26E-838650FC55DF}"/>
                </a:ext>
              </a:extLst>
            </p:cNvPr>
            <p:cNvSpPr/>
            <p:nvPr/>
          </p:nvSpPr>
          <p:spPr>
            <a:xfrm>
              <a:off x="1274488" y="1248741"/>
              <a:ext cx="34440" cy="49531"/>
            </a:xfrm>
            <a:custGeom>
              <a:avLst/>
              <a:gdLst>
                <a:gd name="connsiteX0" fmla="*/ 25978 w 34440"/>
                <a:gd name="connsiteY0" fmla="*/ 39847 h 49531"/>
                <a:gd name="connsiteX1" fmla="*/ 22564 w 34440"/>
                <a:gd name="connsiteY1" fmla="*/ 42657 h 49531"/>
                <a:gd name="connsiteX2" fmla="*/ 17368 w 34440"/>
                <a:gd name="connsiteY2" fmla="*/ 43692 h 49531"/>
                <a:gd name="connsiteX3" fmla="*/ 12099 w 34440"/>
                <a:gd name="connsiteY3" fmla="*/ 42657 h 49531"/>
                <a:gd name="connsiteX4" fmla="*/ 8684 w 34440"/>
                <a:gd name="connsiteY4" fmla="*/ 39847 h 49531"/>
                <a:gd name="connsiteX5" fmla="*/ 7497 w 34440"/>
                <a:gd name="connsiteY5" fmla="*/ 35633 h 49531"/>
                <a:gd name="connsiteX6" fmla="*/ 8758 w 34440"/>
                <a:gd name="connsiteY6" fmla="*/ 31198 h 49531"/>
                <a:gd name="connsiteX7" fmla="*/ 12247 w 34440"/>
                <a:gd name="connsiteY7" fmla="*/ 28167 h 49531"/>
                <a:gd name="connsiteX8" fmla="*/ 17294 w 34440"/>
                <a:gd name="connsiteY8" fmla="*/ 27058 h 49531"/>
                <a:gd name="connsiteX9" fmla="*/ 22341 w 34440"/>
                <a:gd name="connsiteY9" fmla="*/ 28167 h 49531"/>
                <a:gd name="connsiteX10" fmla="*/ 25830 w 34440"/>
                <a:gd name="connsiteY10" fmla="*/ 31198 h 49531"/>
                <a:gd name="connsiteX11" fmla="*/ 27166 w 34440"/>
                <a:gd name="connsiteY11" fmla="*/ 35633 h 49531"/>
                <a:gd name="connsiteX12" fmla="*/ 25904 w 34440"/>
                <a:gd name="connsiteY12" fmla="*/ 39847 h 49531"/>
                <a:gd name="connsiteX13" fmla="*/ 8981 w 34440"/>
                <a:gd name="connsiteY13" fmla="*/ 13529 h 49531"/>
                <a:gd name="connsiteX14" fmla="*/ 10020 w 34440"/>
                <a:gd name="connsiteY14" fmla="*/ 9611 h 49531"/>
                <a:gd name="connsiteX15" fmla="*/ 12915 w 34440"/>
                <a:gd name="connsiteY15" fmla="*/ 7023 h 49531"/>
                <a:gd name="connsiteX16" fmla="*/ 17294 w 34440"/>
                <a:gd name="connsiteY16" fmla="*/ 6062 h 49531"/>
                <a:gd name="connsiteX17" fmla="*/ 21599 w 34440"/>
                <a:gd name="connsiteY17" fmla="*/ 7023 h 49531"/>
                <a:gd name="connsiteX18" fmla="*/ 24494 w 34440"/>
                <a:gd name="connsiteY18" fmla="*/ 9611 h 49531"/>
                <a:gd name="connsiteX19" fmla="*/ 25533 w 34440"/>
                <a:gd name="connsiteY19" fmla="*/ 13529 h 49531"/>
                <a:gd name="connsiteX20" fmla="*/ 24420 w 34440"/>
                <a:gd name="connsiteY20" fmla="*/ 17521 h 49531"/>
                <a:gd name="connsiteX21" fmla="*/ 21451 w 34440"/>
                <a:gd name="connsiteY21" fmla="*/ 20182 h 49531"/>
                <a:gd name="connsiteX22" fmla="*/ 17146 w 34440"/>
                <a:gd name="connsiteY22" fmla="*/ 21143 h 49531"/>
                <a:gd name="connsiteX23" fmla="*/ 12841 w 34440"/>
                <a:gd name="connsiteY23" fmla="*/ 20182 h 49531"/>
                <a:gd name="connsiteX24" fmla="*/ 9872 w 34440"/>
                <a:gd name="connsiteY24" fmla="*/ 17521 h 49531"/>
                <a:gd name="connsiteX25" fmla="*/ 8833 w 34440"/>
                <a:gd name="connsiteY25" fmla="*/ 13529 h 49531"/>
                <a:gd name="connsiteX26" fmla="*/ 29541 w 34440"/>
                <a:gd name="connsiteY26" fmla="*/ 26097 h 49531"/>
                <a:gd name="connsiteX27" fmla="*/ 24642 w 34440"/>
                <a:gd name="connsiteY27" fmla="*/ 23879 h 49531"/>
                <a:gd name="connsiteX28" fmla="*/ 24642 w 34440"/>
                <a:gd name="connsiteY28" fmla="*/ 23583 h 49531"/>
                <a:gd name="connsiteX29" fmla="*/ 30358 w 34440"/>
                <a:gd name="connsiteY29" fmla="*/ 19739 h 49531"/>
                <a:gd name="connsiteX30" fmla="*/ 32584 w 34440"/>
                <a:gd name="connsiteY30" fmla="*/ 12864 h 49531"/>
                <a:gd name="connsiteX31" fmla="*/ 30580 w 34440"/>
                <a:gd name="connsiteY31" fmla="*/ 6284 h 49531"/>
                <a:gd name="connsiteX32" fmla="*/ 25088 w 34440"/>
                <a:gd name="connsiteY32" fmla="*/ 1700 h 49531"/>
                <a:gd name="connsiteX33" fmla="*/ 17220 w 34440"/>
                <a:gd name="connsiteY33" fmla="*/ 0 h 49531"/>
                <a:gd name="connsiteX34" fmla="*/ 9278 w 34440"/>
                <a:gd name="connsiteY34" fmla="*/ 1700 h 49531"/>
                <a:gd name="connsiteX35" fmla="*/ 3785 w 34440"/>
                <a:gd name="connsiteY35" fmla="*/ 6284 h 49531"/>
                <a:gd name="connsiteX36" fmla="*/ 1781 w 34440"/>
                <a:gd name="connsiteY36" fmla="*/ 12864 h 49531"/>
                <a:gd name="connsiteX37" fmla="*/ 3934 w 34440"/>
                <a:gd name="connsiteY37" fmla="*/ 19739 h 49531"/>
                <a:gd name="connsiteX38" fmla="*/ 9723 w 34440"/>
                <a:gd name="connsiteY38" fmla="*/ 23583 h 49531"/>
                <a:gd name="connsiteX39" fmla="*/ 9723 w 34440"/>
                <a:gd name="connsiteY39" fmla="*/ 23879 h 49531"/>
                <a:gd name="connsiteX40" fmla="*/ 4750 w 34440"/>
                <a:gd name="connsiteY40" fmla="*/ 26097 h 49531"/>
                <a:gd name="connsiteX41" fmla="*/ 1262 w 34440"/>
                <a:gd name="connsiteY41" fmla="*/ 30384 h 49531"/>
                <a:gd name="connsiteX42" fmla="*/ 0 w 34440"/>
                <a:gd name="connsiteY42" fmla="*/ 36003 h 49531"/>
                <a:gd name="connsiteX43" fmla="*/ 2152 w 34440"/>
                <a:gd name="connsiteY43" fmla="*/ 42952 h 49531"/>
                <a:gd name="connsiteX44" fmla="*/ 8239 w 34440"/>
                <a:gd name="connsiteY44" fmla="*/ 47758 h 49531"/>
                <a:gd name="connsiteX45" fmla="*/ 17220 w 34440"/>
                <a:gd name="connsiteY45" fmla="*/ 49532 h 49531"/>
                <a:gd name="connsiteX46" fmla="*/ 26127 w 34440"/>
                <a:gd name="connsiteY46" fmla="*/ 47758 h 49531"/>
                <a:gd name="connsiteX47" fmla="*/ 32213 w 34440"/>
                <a:gd name="connsiteY47" fmla="*/ 42952 h 49531"/>
                <a:gd name="connsiteX48" fmla="*/ 34440 w 34440"/>
                <a:gd name="connsiteY48" fmla="*/ 36003 h 49531"/>
                <a:gd name="connsiteX49" fmla="*/ 33104 w 34440"/>
                <a:gd name="connsiteY49" fmla="*/ 30384 h 49531"/>
                <a:gd name="connsiteX50" fmla="*/ 29615 w 34440"/>
                <a:gd name="connsiteY50" fmla="*/ 26097 h 49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34440" h="49531">
                  <a:moveTo>
                    <a:pt x="25978" y="39847"/>
                  </a:moveTo>
                  <a:cubicBezTo>
                    <a:pt x="25162" y="41030"/>
                    <a:pt x="24049" y="41991"/>
                    <a:pt x="22564" y="42657"/>
                  </a:cubicBezTo>
                  <a:cubicBezTo>
                    <a:pt x="21080" y="43322"/>
                    <a:pt x="19373" y="43692"/>
                    <a:pt x="17368" y="43692"/>
                  </a:cubicBezTo>
                  <a:cubicBezTo>
                    <a:pt x="15364" y="43692"/>
                    <a:pt x="13583" y="43396"/>
                    <a:pt x="12099" y="42657"/>
                  </a:cubicBezTo>
                  <a:cubicBezTo>
                    <a:pt x="10614" y="41991"/>
                    <a:pt x="9501" y="41030"/>
                    <a:pt x="8684" y="39847"/>
                  </a:cubicBezTo>
                  <a:cubicBezTo>
                    <a:pt x="7868" y="38664"/>
                    <a:pt x="7497" y="37260"/>
                    <a:pt x="7497" y="35633"/>
                  </a:cubicBezTo>
                  <a:cubicBezTo>
                    <a:pt x="7497" y="33933"/>
                    <a:pt x="7942" y="32454"/>
                    <a:pt x="8758" y="31198"/>
                  </a:cubicBezTo>
                  <a:cubicBezTo>
                    <a:pt x="9575" y="29941"/>
                    <a:pt x="10762" y="28906"/>
                    <a:pt x="12247" y="28167"/>
                  </a:cubicBezTo>
                  <a:cubicBezTo>
                    <a:pt x="13731" y="27427"/>
                    <a:pt x="15439" y="27058"/>
                    <a:pt x="17294" y="27058"/>
                  </a:cubicBezTo>
                  <a:cubicBezTo>
                    <a:pt x="19150" y="27058"/>
                    <a:pt x="20857" y="27427"/>
                    <a:pt x="22341" y="28167"/>
                  </a:cubicBezTo>
                  <a:cubicBezTo>
                    <a:pt x="23826" y="28906"/>
                    <a:pt x="24939" y="29941"/>
                    <a:pt x="25830" y="31198"/>
                  </a:cubicBezTo>
                  <a:cubicBezTo>
                    <a:pt x="26721" y="32454"/>
                    <a:pt x="27092" y="33933"/>
                    <a:pt x="27166" y="35633"/>
                  </a:cubicBezTo>
                  <a:cubicBezTo>
                    <a:pt x="27166" y="37260"/>
                    <a:pt x="26721" y="38664"/>
                    <a:pt x="25904" y="39847"/>
                  </a:cubicBezTo>
                  <a:moveTo>
                    <a:pt x="8981" y="13529"/>
                  </a:moveTo>
                  <a:cubicBezTo>
                    <a:pt x="8981" y="12050"/>
                    <a:pt x="9278" y="10720"/>
                    <a:pt x="10020" y="9611"/>
                  </a:cubicBezTo>
                  <a:cubicBezTo>
                    <a:pt x="10688" y="8502"/>
                    <a:pt x="11653" y="7615"/>
                    <a:pt x="12915" y="7023"/>
                  </a:cubicBezTo>
                  <a:cubicBezTo>
                    <a:pt x="14177" y="6432"/>
                    <a:pt x="15661" y="6062"/>
                    <a:pt x="17294" y="6062"/>
                  </a:cubicBezTo>
                  <a:cubicBezTo>
                    <a:pt x="18927" y="6062"/>
                    <a:pt x="20412" y="6358"/>
                    <a:pt x="21599" y="7023"/>
                  </a:cubicBezTo>
                  <a:cubicBezTo>
                    <a:pt x="22861" y="7615"/>
                    <a:pt x="23826" y="8502"/>
                    <a:pt x="24494" y="9611"/>
                  </a:cubicBezTo>
                  <a:cubicBezTo>
                    <a:pt x="25162" y="10720"/>
                    <a:pt x="25533" y="12050"/>
                    <a:pt x="25533" y="13529"/>
                  </a:cubicBezTo>
                  <a:cubicBezTo>
                    <a:pt x="25533" y="15081"/>
                    <a:pt x="25162" y="16412"/>
                    <a:pt x="24420" y="17521"/>
                  </a:cubicBezTo>
                  <a:cubicBezTo>
                    <a:pt x="23678" y="18630"/>
                    <a:pt x="22713" y="19591"/>
                    <a:pt x="21451" y="20182"/>
                  </a:cubicBezTo>
                  <a:cubicBezTo>
                    <a:pt x="20189" y="20848"/>
                    <a:pt x="18779" y="21143"/>
                    <a:pt x="17146" y="21143"/>
                  </a:cubicBezTo>
                  <a:cubicBezTo>
                    <a:pt x="15513" y="21143"/>
                    <a:pt x="14028" y="20848"/>
                    <a:pt x="12841" y="20182"/>
                  </a:cubicBezTo>
                  <a:cubicBezTo>
                    <a:pt x="11579" y="19517"/>
                    <a:pt x="10614" y="18630"/>
                    <a:pt x="9872" y="17521"/>
                  </a:cubicBezTo>
                  <a:cubicBezTo>
                    <a:pt x="9130" y="16412"/>
                    <a:pt x="8833" y="15007"/>
                    <a:pt x="8833" y="13529"/>
                  </a:cubicBezTo>
                  <a:moveTo>
                    <a:pt x="29541" y="26097"/>
                  </a:moveTo>
                  <a:cubicBezTo>
                    <a:pt x="28057" y="24914"/>
                    <a:pt x="26424" y="24248"/>
                    <a:pt x="24642" y="23879"/>
                  </a:cubicBezTo>
                  <a:lnTo>
                    <a:pt x="24642" y="23583"/>
                  </a:lnTo>
                  <a:cubicBezTo>
                    <a:pt x="27018" y="22992"/>
                    <a:pt x="28873" y="21735"/>
                    <a:pt x="30358" y="19739"/>
                  </a:cubicBezTo>
                  <a:cubicBezTo>
                    <a:pt x="31842" y="17743"/>
                    <a:pt x="32584" y="15451"/>
                    <a:pt x="32584" y="12864"/>
                  </a:cubicBezTo>
                  <a:cubicBezTo>
                    <a:pt x="32584" y="10424"/>
                    <a:pt x="31916" y="8206"/>
                    <a:pt x="30580" y="6284"/>
                  </a:cubicBezTo>
                  <a:cubicBezTo>
                    <a:pt x="29244" y="4362"/>
                    <a:pt x="27389" y="2809"/>
                    <a:pt x="25088" y="1700"/>
                  </a:cubicBezTo>
                  <a:cubicBezTo>
                    <a:pt x="22787" y="591"/>
                    <a:pt x="20115" y="0"/>
                    <a:pt x="17220" y="0"/>
                  </a:cubicBezTo>
                  <a:cubicBezTo>
                    <a:pt x="14325" y="0"/>
                    <a:pt x="11579" y="517"/>
                    <a:pt x="9278" y="1700"/>
                  </a:cubicBezTo>
                  <a:cubicBezTo>
                    <a:pt x="6977" y="2809"/>
                    <a:pt x="5121" y="4362"/>
                    <a:pt x="3785" y="6284"/>
                  </a:cubicBezTo>
                  <a:cubicBezTo>
                    <a:pt x="2449" y="8206"/>
                    <a:pt x="1781" y="10424"/>
                    <a:pt x="1781" y="12864"/>
                  </a:cubicBezTo>
                  <a:cubicBezTo>
                    <a:pt x="1781" y="15451"/>
                    <a:pt x="2449" y="17743"/>
                    <a:pt x="3934" y="19739"/>
                  </a:cubicBezTo>
                  <a:cubicBezTo>
                    <a:pt x="5344" y="21735"/>
                    <a:pt x="7274" y="22992"/>
                    <a:pt x="9723" y="23583"/>
                  </a:cubicBezTo>
                  <a:lnTo>
                    <a:pt x="9723" y="23879"/>
                  </a:lnTo>
                  <a:cubicBezTo>
                    <a:pt x="7868" y="24174"/>
                    <a:pt x="6235" y="24914"/>
                    <a:pt x="4750" y="26097"/>
                  </a:cubicBezTo>
                  <a:cubicBezTo>
                    <a:pt x="3266" y="27279"/>
                    <a:pt x="2078" y="28684"/>
                    <a:pt x="1262" y="30384"/>
                  </a:cubicBezTo>
                  <a:cubicBezTo>
                    <a:pt x="371" y="32085"/>
                    <a:pt x="0" y="34007"/>
                    <a:pt x="0" y="36003"/>
                  </a:cubicBezTo>
                  <a:cubicBezTo>
                    <a:pt x="0" y="38590"/>
                    <a:pt x="742" y="40956"/>
                    <a:pt x="2152" y="42952"/>
                  </a:cubicBezTo>
                  <a:cubicBezTo>
                    <a:pt x="3637" y="45022"/>
                    <a:pt x="5641" y="46575"/>
                    <a:pt x="8239" y="47758"/>
                  </a:cubicBezTo>
                  <a:cubicBezTo>
                    <a:pt x="10837" y="48940"/>
                    <a:pt x="13806" y="49532"/>
                    <a:pt x="17220" y="49532"/>
                  </a:cubicBezTo>
                  <a:cubicBezTo>
                    <a:pt x="20634" y="49532"/>
                    <a:pt x="23529" y="48940"/>
                    <a:pt x="26127" y="47758"/>
                  </a:cubicBezTo>
                  <a:cubicBezTo>
                    <a:pt x="28725" y="46575"/>
                    <a:pt x="30729" y="45022"/>
                    <a:pt x="32213" y="42952"/>
                  </a:cubicBezTo>
                  <a:cubicBezTo>
                    <a:pt x="33698" y="40882"/>
                    <a:pt x="34440" y="38590"/>
                    <a:pt x="34440" y="36003"/>
                  </a:cubicBezTo>
                  <a:cubicBezTo>
                    <a:pt x="34440" y="33933"/>
                    <a:pt x="33995" y="32085"/>
                    <a:pt x="33104" y="30384"/>
                  </a:cubicBezTo>
                  <a:cubicBezTo>
                    <a:pt x="32213" y="28684"/>
                    <a:pt x="31100" y="27206"/>
                    <a:pt x="29615" y="26097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DD27AF5A-1D48-36F7-3605-0A78BBB943BB}"/>
                </a:ext>
              </a:extLst>
            </p:cNvPr>
            <p:cNvSpPr/>
            <p:nvPr/>
          </p:nvSpPr>
          <p:spPr>
            <a:xfrm>
              <a:off x="1240716" y="1249554"/>
              <a:ext cx="19149" cy="48127"/>
            </a:xfrm>
            <a:custGeom>
              <a:avLst/>
              <a:gdLst>
                <a:gd name="connsiteX0" fmla="*/ 0 w 19149"/>
                <a:gd name="connsiteY0" fmla="*/ 7836 h 48127"/>
                <a:gd name="connsiteX1" fmla="*/ 0 w 19149"/>
                <a:gd name="connsiteY1" fmla="*/ 14786 h 48127"/>
                <a:gd name="connsiteX2" fmla="*/ 11579 w 19149"/>
                <a:gd name="connsiteY2" fmla="*/ 7245 h 48127"/>
                <a:gd name="connsiteX3" fmla="*/ 11876 w 19149"/>
                <a:gd name="connsiteY3" fmla="*/ 7245 h 48127"/>
                <a:gd name="connsiteX4" fmla="*/ 11876 w 19149"/>
                <a:gd name="connsiteY4" fmla="*/ 48127 h 48127"/>
                <a:gd name="connsiteX5" fmla="*/ 19150 w 19149"/>
                <a:gd name="connsiteY5" fmla="*/ 48127 h 48127"/>
                <a:gd name="connsiteX6" fmla="*/ 19150 w 19149"/>
                <a:gd name="connsiteY6" fmla="*/ 0 h 48127"/>
                <a:gd name="connsiteX7" fmla="*/ 12099 w 19149"/>
                <a:gd name="connsiteY7" fmla="*/ 0 h 48127"/>
                <a:gd name="connsiteX8" fmla="*/ 0 w 19149"/>
                <a:gd name="connsiteY8" fmla="*/ 7836 h 48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149" h="48127">
                  <a:moveTo>
                    <a:pt x="0" y="7836"/>
                  </a:moveTo>
                  <a:lnTo>
                    <a:pt x="0" y="14786"/>
                  </a:lnTo>
                  <a:lnTo>
                    <a:pt x="11579" y="7245"/>
                  </a:lnTo>
                  <a:lnTo>
                    <a:pt x="11876" y="7245"/>
                  </a:lnTo>
                  <a:lnTo>
                    <a:pt x="11876" y="48127"/>
                  </a:lnTo>
                  <a:lnTo>
                    <a:pt x="19150" y="48127"/>
                  </a:lnTo>
                  <a:lnTo>
                    <a:pt x="19150" y="0"/>
                  </a:lnTo>
                  <a:lnTo>
                    <a:pt x="12099" y="0"/>
                  </a:lnTo>
                  <a:lnTo>
                    <a:pt x="0" y="783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916052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Slide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bject 10">
            <a:extLst>
              <a:ext uri="{FF2B5EF4-FFF2-40B4-BE49-F238E27FC236}">
                <a16:creationId xmlns:a16="http://schemas.microsoft.com/office/drawing/2014/main" id="{FACA2668-CF7B-F660-71BD-26C8FADA4FDB}"/>
              </a:ext>
            </a:extLst>
          </p:cNvPr>
          <p:cNvSpPr txBox="1"/>
          <p:nvPr userDrawn="1"/>
        </p:nvSpPr>
        <p:spPr>
          <a:xfrm>
            <a:off x="17486870" y="9771081"/>
            <a:ext cx="1679575" cy="6927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50"/>
              </a:lnSpc>
            </a:pPr>
            <a:r>
              <a:rPr sz="2700" spc="-10">
                <a:solidFill>
                  <a:srgbClr val="FFFFFF"/>
                </a:solidFill>
                <a:latin typeface="Spectral-Light"/>
                <a:cs typeface="Spectral-Light"/>
              </a:rPr>
              <a:t>University</a:t>
            </a:r>
            <a:endParaRPr sz="2700">
              <a:latin typeface="Spectral-Light"/>
              <a:cs typeface="Spectral-Light"/>
            </a:endParaRPr>
          </a:p>
          <a:p>
            <a:pPr marL="12700">
              <a:lnSpc>
                <a:spcPts val="2875"/>
              </a:lnSpc>
            </a:pPr>
            <a:r>
              <a:rPr sz="2700" i="1" spc="-55">
                <a:solidFill>
                  <a:srgbClr val="FFFFFF"/>
                </a:solidFill>
                <a:latin typeface="Spectral"/>
                <a:cs typeface="Spectral"/>
              </a:rPr>
              <a:t>of</a:t>
            </a:r>
            <a:r>
              <a:rPr sz="2700" spc="-55">
                <a:solidFill>
                  <a:srgbClr val="FFFFFF"/>
                </a:solidFill>
                <a:latin typeface="Spectral-Light"/>
                <a:cs typeface="Spectral-Light"/>
              </a:rPr>
              <a:t>Galway.ie</a:t>
            </a:r>
            <a:endParaRPr sz="2700">
              <a:latin typeface="Spectral-Light"/>
              <a:cs typeface="Spectral-Light"/>
            </a:endParaRPr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0BD68109-0D5F-A423-C4F3-DEA6B5C0B444}"/>
              </a:ext>
            </a:extLst>
          </p:cNvPr>
          <p:cNvSpPr/>
          <p:nvPr userDrawn="1"/>
        </p:nvSpPr>
        <p:spPr>
          <a:xfrm>
            <a:off x="0" y="11036313"/>
            <a:ext cx="20104100" cy="272415"/>
          </a:xfrm>
          <a:custGeom>
            <a:avLst/>
            <a:gdLst/>
            <a:ahLst/>
            <a:cxnLst/>
            <a:rect l="l" t="t" r="r" b="b"/>
            <a:pathLst>
              <a:path w="20104100" h="272415">
                <a:moveTo>
                  <a:pt x="20104099" y="0"/>
                </a:moveTo>
                <a:lnTo>
                  <a:pt x="0" y="0"/>
                </a:lnTo>
                <a:lnTo>
                  <a:pt x="0" y="272243"/>
                </a:lnTo>
                <a:lnTo>
                  <a:pt x="20104099" y="272243"/>
                </a:lnTo>
                <a:lnTo>
                  <a:pt x="20104099" y="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129BC899-BC8A-C9F0-AA45-2200DDE867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3413" y="4708585"/>
            <a:ext cx="18105995" cy="5598159"/>
          </a:xfrm>
          <a:prstGeom prst="rect">
            <a:avLst/>
          </a:prstGeom>
        </p:spPr>
        <p:txBody>
          <a:bodyPr/>
          <a:lstStyle>
            <a:lvl1pPr>
              <a:defRPr sz="3200" b="0" i="0">
                <a:latin typeface="Inter" panose="02000503000000020004" pitchFamily="2" charset="0"/>
                <a:ea typeface="Inter" panose="02000503000000020004" pitchFamily="2" charset="0"/>
              </a:defRPr>
            </a:lvl1pPr>
            <a:lvl2pPr>
              <a:defRPr sz="2800" b="0" i="0">
                <a:latin typeface="Inter" panose="02000503000000020004" pitchFamily="2" charset="0"/>
                <a:ea typeface="Inter" panose="02000503000000020004" pitchFamily="2" charset="0"/>
              </a:defRPr>
            </a:lvl2pPr>
            <a:lvl3pPr>
              <a:defRPr sz="2400" b="0" i="0">
                <a:latin typeface="Inter" panose="02000503000000020004" pitchFamily="2" charset="0"/>
                <a:ea typeface="Inter" panose="02000503000000020004" pitchFamily="2" charset="0"/>
              </a:defRPr>
            </a:lvl3pPr>
            <a:lvl4pPr>
              <a:defRPr sz="2000" b="0" i="0">
                <a:latin typeface="Inter" panose="02000503000000020004" pitchFamily="2" charset="0"/>
                <a:ea typeface="Inter" panose="02000503000000020004" pitchFamily="2" charset="0"/>
              </a:defRPr>
            </a:lvl4pPr>
            <a:lvl5pPr>
              <a:defRPr sz="1800" b="0" i="0">
                <a:latin typeface="Inter" panose="02000503000000020004" pitchFamily="2" charset="0"/>
                <a:ea typeface="Inter" panose="02000503000000020004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9B4104CF-F2F2-8540-DBF1-5F3F08BFD9C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7721" y="2856619"/>
            <a:ext cx="15214129" cy="10156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6600"/>
            </a:lvl1pPr>
          </a:lstStyle>
          <a:p>
            <a:r>
              <a:rPr lang="en-GB"/>
              <a:t>Text only slide title maximum of 1 line</a:t>
            </a:r>
            <a:endParaRPr lang="en-US"/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4AB300CB-4C11-09E2-E2F2-40FE22785FC2}"/>
              </a:ext>
            </a:extLst>
          </p:cNvPr>
          <p:cNvGrpSpPr/>
          <p:nvPr userDrawn="1"/>
        </p:nvGrpSpPr>
        <p:grpSpPr>
          <a:xfrm>
            <a:off x="942530" y="948344"/>
            <a:ext cx="3788430" cy="932658"/>
            <a:chOff x="942530" y="948344"/>
            <a:chExt cx="3788430" cy="932658"/>
          </a:xfrm>
        </p:grpSpPr>
        <p:sp>
          <p:nvSpPr>
            <p:cNvPr id="73" name="Freeform 72">
              <a:extLst>
                <a:ext uri="{FF2B5EF4-FFF2-40B4-BE49-F238E27FC236}">
                  <a16:creationId xmlns:a16="http://schemas.microsoft.com/office/drawing/2014/main" id="{64C747ED-5CB4-CC38-3CD6-8687F97DD311}"/>
                </a:ext>
              </a:extLst>
            </p:cNvPr>
            <p:cNvSpPr/>
            <p:nvPr/>
          </p:nvSpPr>
          <p:spPr>
            <a:xfrm>
              <a:off x="4469469" y="1185459"/>
              <a:ext cx="135459" cy="127969"/>
            </a:xfrm>
            <a:custGeom>
              <a:avLst/>
              <a:gdLst>
                <a:gd name="connsiteX0" fmla="*/ 135459 w 135459"/>
                <a:gd name="connsiteY0" fmla="*/ 3105 h 127969"/>
                <a:gd name="connsiteX1" fmla="*/ 135459 w 135459"/>
                <a:gd name="connsiteY1" fmla="*/ 0 h 127969"/>
                <a:gd name="connsiteX2" fmla="*/ 83873 w 135459"/>
                <a:gd name="connsiteY2" fmla="*/ 0 h 127969"/>
                <a:gd name="connsiteX3" fmla="*/ 83873 w 135459"/>
                <a:gd name="connsiteY3" fmla="*/ 3105 h 127969"/>
                <a:gd name="connsiteX4" fmla="*/ 99460 w 135459"/>
                <a:gd name="connsiteY4" fmla="*/ 10867 h 127969"/>
                <a:gd name="connsiteX5" fmla="*/ 99460 w 135459"/>
                <a:gd name="connsiteY5" fmla="*/ 56333 h 127969"/>
                <a:gd name="connsiteX6" fmla="*/ 89811 w 135459"/>
                <a:gd name="connsiteY6" fmla="*/ 59216 h 127969"/>
                <a:gd name="connsiteX7" fmla="*/ 49285 w 135459"/>
                <a:gd name="connsiteY7" fmla="*/ 83095 h 127969"/>
                <a:gd name="connsiteX8" fmla="*/ 36221 w 135459"/>
                <a:gd name="connsiteY8" fmla="*/ 97807 h 127969"/>
                <a:gd name="connsiteX9" fmla="*/ 36221 w 135459"/>
                <a:gd name="connsiteY9" fmla="*/ 10867 h 127969"/>
                <a:gd name="connsiteX10" fmla="*/ 51586 w 135459"/>
                <a:gd name="connsiteY10" fmla="*/ 3105 h 127969"/>
                <a:gd name="connsiteX11" fmla="*/ 51586 w 135459"/>
                <a:gd name="connsiteY11" fmla="*/ 0 h 127969"/>
                <a:gd name="connsiteX12" fmla="*/ 0 w 135459"/>
                <a:gd name="connsiteY12" fmla="*/ 0 h 127969"/>
                <a:gd name="connsiteX13" fmla="*/ 0 w 135459"/>
                <a:gd name="connsiteY13" fmla="*/ 3105 h 127969"/>
                <a:gd name="connsiteX14" fmla="*/ 15735 w 135459"/>
                <a:gd name="connsiteY14" fmla="*/ 10867 h 127969"/>
                <a:gd name="connsiteX15" fmla="*/ 15735 w 135459"/>
                <a:gd name="connsiteY15" fmla="*/ 117102 h 127969"/>
                <a:gd name="connsiteX16" fmla="*/ 0 w 135459"/>
                <a:gd name="connsiteY16" fmla="*/ 124865 h 127969"/>
                <a:gd name="connsiteX17" fmla="*/ 0 w 135459"/>
                <a:gd name="connsiteY17" fmla="*/ 127970 h 127969"/>
                <a:gd name="connsiteX18" fmla="*/ 51586 w 135459"/>
                <a:gd name="connsiteY18" fmla="*/ 127970 h 127969"/>
                <a:gd name="connsiteX19" fmla="*/ 51586 w 135459"/>
                <a:gd name="connsiteY19" fmla="*/ 124865 h 127969"/>
                <a:gd name="connsiteX20" fmla="*/ 36221 w 135459"/>
                <a:gd name="connsiteY20" fmla="*/ 117102 h 127969"/>
                <a:gd name="connsiteX21" fmla="*/ 36221 w 135459"/>
                <a:gd name="connsiteY21" fmla="*/ 115771 h 127969"/>
                <a:gd name="connsiteX22" fmla="*/ 93226 w 135459"/>
                <a:gd name="connsiteY22" fmla="*/ 67644 h 127969"/>
                <a:gd name="connsiteX23" fmla="*/ 99460 w 135459"/>
                <a:gd name="connsiteY23" fmla="*/ 65870 h 127969"/>
                <a:gd name="connsiteX24" fmla="*/ 99460 w 135459"/>
                <a:gd name="connsiteY24" fmla="*/ 117102 h 127969"/>
                <a:gd name="connsiteX25" fmla="*/ 83873 w 135459"/>
                <a:gd name="connsiteY25" fmla="*/ 124865 h 127969"/>
                <a:gd name="connsiteX26" fmla="*/ 83873 w 135459"/>
                <a:gd name="connsiteY26" fmla="*/ 127970 h 127969"/>
                <a:gd name="connsiteX27" fmla="*/ 135459 w 135459"/>
                <a:gd name="connsiteY27" fmla="*/ 127970 h 127969"/>
                <a:gd name="connsiteX28" fmla="*/ 135459 w 135459"/>
                <a:gd name="connsiteY28" fmla="*/ 124865 h 127969"/>
                <a:gd name="connsiteX29" fmla="*/ 119723 w 135459"/>
                <a:gd name="connsiteY29" fmla="*/ 117102 h 127969"/>
                <a:gd name="connsiteX30" fmla="*/ 119723 w 135459"/>
                <a:gd name="connsiteY30" fmla="*/ 62026 h 127969"/>
                <a:gd name="connsiteX31" fmla="*/ 131822 w 135459"/>
                <a:gd name="connsiteY31" fmla="*/ 61065 h 127969"/>
                <a:gd name="connsiteX32" fmla="*/ 128037 w 135459"/>
                <a:gd name="connsiteY32" fmla="*/ 52045 h 127969"/>
                <a:gd name="connsiteX33" fmla="*/ 119649 w 135459"/>
                <a:gd name="connsiteY33" fmla="*/ 52785 h 127969"/>
                <a:gd name="connsiteX34" fmla="*/ 119649 w 135459"/>
                <a:gd name="connsiteY34" fmla="*/ 10941 h 127969"/>
                <a:gd name="connsiteX35" fmla="*/ 135385 w 135459"/>
                <a:gd name="connsiteY35" fmla="*/ 3179 h 127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35459" h="127969">
                  <a:moveTo>
                    <a:pt x="135459" y="3105"/>
                  </a:moveTo>
                  <a:lnTo>
                    <a:pt x="135459" y="0"/>
                  </a:lnTo>
                  <a:lnTo>
                    <a:pt x="83873" y="0"/>
                  </a:lnTo>
                  <a:lnTo>
                    <a:pt x="83873" y="3105"/>
                  </a:lnTo>
                  <a:lnTo>
                    <a:pt x="99460" y="10867"/>
                  </a:lnTo>
                  <a:lnTo>
                    <a:pt x="99460" y="56333"/>
                  </a:lnTo>
                  <a:cubicBezTo>
                    <a:pt x="96120" y="57220"/>
                    <a:pt x="92854" y="58181"/>
                    <a:pt x="89811" y="59216"/>
                  </a:cubicBezTo>
                  <a:cubicBezTo>
                    <a:pt x="71997" y="65205"/>
                    <a:pt x="58860" y="74150"/>
                    <a:pt x="49285" y="83095"/>
                  </a:cubicBezTo>
                  <a:cubicBezTo>
                    <a:pt x="43792" y="88196"/>
                    <a:pt x="39561" y="93297"/>
                    <a:pt x="36221" y="97807"/>
                  </a:cubicBezTo>
                  <a:lnTo>
                    <a:pt x="36221" y="10867"/>
                  </a:lnTo>
                  <a:lnTo>
                    <a:pt x="51586" y="3105"/>
                  </a:lnTo>
                  <a:lnTo>
                    <a:pt x="51586" y="0"/>
                  </a:lnTo>
                  <a:lnTo>
                    <a:pt x="0" y="0"/>
                  </a:lnTo>
                  <a:lnTo>
                    <a:pt x="0" y="3105"/>
                  </a:lnTo>
                  <a:lnTo>
                    <a:pt x="15735" y="10867"/>
                  </a:lnTo>
                  <a:lnTo>
                    <a:pt x="15735" y="117102"/>
                  </a:lnTo>
                  <a:lnTo>
                    <a:pt x="0" y="124865"/>
                  </a:lnTo>
                  <a:lnTo>
                    <a:pt x="0" y="127970"/>
                  </a:lnTo>
                  <a:lnTo>
                    <a:pt x="51586" y="127970"/>
                  </a:lnTo>
                  <a:lnTo>
                    <a:pt x="51586" y="124865"/>
                  </a:lnTo>
                  <a:lnTo>
                    <a:pt x="36221" y="117102"/>
                  </a:lnTo>
                  <a:lnTo>
                    <a:pt x="36221" y="115771"/>
                  </a:lnTo>
                  <a:cubicBezTo>
                    <a:pt x="39487" y="108157"/>
                    <a:pt x="53887" y="80582"/>
                    <a:pt x="93226" y="67644"/>
                  </a:cubicBezTo>
                  <a:cubicBezTo>
                    <a:pt x="95230" y="66979"/>
                    <a:pt x="97308" y="66461"/>
                    <a:pt x="99460" y="65870"/>
                  </a:cubicBezTo>
                  <a:lnTo>
                    <a:pt x="99460" y="117102"/>
                  </a:lnTo>
                  <a:lnTo>
                    <a:pt x="83873" y="124865"/>
                  </a:lnTo>
                  <a:lnTo>
                    <a:pt x="83873" y="127970"/>
                  </a:lnTo>
                  <a:lnTo>
                    <a:pt x="135459" y="127970"/>
                  </a:lnTo>
                  <a:lnTo>
                    <a:pt x="135459" y="124865"/>
                  </a:lnTo>
                  <a:lnTo>
                    <a:pt x="119723" y="117102"/>
                  </a:lnTo>
                  <a:lnTo>
                    <a:pt x="119723" y="62026"/>
                  </a:lnTo>
                  <a:cubicBezTo>
                    <a:pt x="123583" y="61582"/>
                    <a:pt x="127591" y="61212"/>
                    <a:pt x="131822" y="61065"/>
                  </a:cubicBezTo>
                  <a:lnTo>
                    <a:pt x="128037" y="52045"/>
                  </a:lnTo>
                  <a:cubicBezTo>
                    <a:pt x="125142" y="52267"/>
                    <a:pt x="122396" y="52489"/>
                    <a:pt x="119649" y="52785"/>
                  </a:cubicBezTo>
                  <a:lnTo>
                    <a:pt x="119649" y="10941"/>
                  </a:lnTo>
                  <a:lnTo>
                    <a:pt x="135385" y="3179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 73">
              <a:extLst>
                <a:ext uri="{FF2B5EF4-FFF2-40B4-BE49-F238E27FC236}">
                  <a16:creationId xmlns:a16="http://schemas.microsoft.com/office/drawing/2014/main" id="{7805FE37-A672-98D0-A141-90CDE9DAF555}"/>
                </a:ext>
              </a:extLst>
            </p:cNvPr>
            <p:cNvSpPr/>
            <p:nvPr/>
          </p:nvSpPr>
          <p:spPr>
            <a:xfrm>
              <a:off x="3867807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 74">
              <a:extLst>
                <a:ext uri="{FF2B5EF4-FFF2-40B4-BE49-F238E27FC236}">
                  <a16:creationId xmlns:a16="http://schemas.microsoft.com/office/drawing/2014/main" id="{14082DB5-1BEA-56B9-471D-EBEC713F583A}"/>
                </a:ext>
              </a:extLst>
            </p:cNvPr>
            <p:cNvSpPr/>
            <p:nvPr/>
          </p:nvSpPr>
          <p:spPr>
            <a:xfrm>
              <a:off x="4195953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926F50B4-0BC9-D84E-E6A8-699A21C1C35F}"/>
                </a:ext>
              </a:extLst>
            </p:cNvPr>
            <p:cNvSpPr/>
            <p:nvPr/>
          </p:nvSpPr>
          <p:spPr>
            <a:xfrm>
              <a:off x="3953017" y="1185459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 76">
              <a:extLst>
                <a:ext uri="{FF2B5EF4-FFF2-40B4-BE49-F238E27FC236}">
                  <a16:creationId xmlns:a16="http://schemas.microsoft.com/office/drawing/2014/main" id="{8FC7D904-8BA2-4668-4B2C-B033B2FB9E49}"/>
                </a:ext>
              </a:extLst>
            </p:cNvPr>
            <p:cNvSpPr/>
            <p:nvPr/>
          </p:nvSpPr>
          <p:spPr>
            <a:xfrm>
              <a:off x="4081276" y="1185459"/>
              <a:ext cx="99312" cy="128043"/>
            </a:xfrm>
            <a:custGeom>
              <a:avLst/>
              <a:gdLst>
                <a:gd name="connsiteX0" fmla="*/ 0 w 99312"/>
                <a:gd name="connsiteY0" fmla="*/ 128043 h 128043"/>
                <a:gd name="connsiteX1" fmla="*/ 0 w 99312"/>
                <a:gd name="connsiteY1" fmla="*/ 124938 h 128043"/>
                <a:gd name="connsiteX2" fmla="*/ 15735 w 99312"/>
                <a:gd name="connsiteY2" fmla="*/ 117176 h 128043"/>
                <a:gd name="connsiteX3" fmla="*/ 15735 w 99312"/>
                <a:gd name="connsiteY3" fmla="*/ 10867 h 128043"/>
                <a:gd name="connsiteX4" fmla="*/ 0 w 99312"/>
                <a:gd name="connsiteY4" fmla="*/ 3105 h 128043"/>
                <a:gd name="connsiteX5" fmla="*/ 0 w 99312"/>
                <a:gd name="connsiteY5" fmla="*/ 0 h 128043"/>
                <a:gd name="connsiteX6" fmla="*/ 53961 w 99312"/>
                <a:gd name="connsiteY6" fmla="*/ 0 h 128043"/>
                <a:gd name="connsiteX7" fmla="*/ 53961 w 99312"/>
                <a:gd name="connsiteY7" fmla="*/ 3105 h 128043"/>
                <a:gd name="connsiteX8" fmla="*/ 36221 w 99312"/>
                <a:gd name="connsiteY8" fmla="*/ 10867 h 128043"/>
                <a:gd name="connsiteX9" fmla="*/ 36221 w 99312"/>
                <a:gd name="connsiteY9" fmla="*/ 117398 h 128043"/>
                <a:gd name="connsiteX10" fmla="*/ 82389 w 99312"/>
                <a:gd name="connsiteY10" fmla="*/ 117398 h 128043"/>
                <a:gd name="connsiteX11" fmla="*/ 96194 w 99312"/>
                <a:gd name="connsiteY11" fmla="*/ 84056 h 128043"/>
                <a:gd name="connsiteX12" fmla="*/ 99312 w 99312"/>
                <a:gd name="connsiteY12" fmla="*/ 84056 h 128043"/>
                <a:gd name="connsiteX13" fmla="*/ 99312 w 99312"/>
                <a:gd name="connsiteY13" fmla="*/ 128043 h 128043"/>
                <a:gd name="connsiteX14" fmla="*/ 0 w 99312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2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4056"/>
                  </a:lnTo>
                  <a:lnTo>
                    <a:pt x="99312" y="84056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0E2535F8-3889-69C7-F6AE-CE6982FE7910}"/>
                </a:ext>
              </a:extLst>
            </p:cNvPr>
            <p:cNvSpPr/>
            <p:nvPr/>
          </p:nvSpPr>
          <p:spPr>
            <a:xfrm>
              <a:off x="4627715" y="1185459"/>
              <a:ext cx="103245" cy="128043"/>
            </a:xfrm>
            <a:custGeom>
              <a:avLst/>
              <a:gdLst>
                <a:gd name="connsiteX0" fmla="*/ 0 w 103245"/>
                <a:gd name="connsiteY0" fmla="*/ 0 h 128043"/>
                <a:gd name="connsiteX1" fmla="*/ 0 w 103245"/>
                <a:gd name="connsiteY1" fmla="*/ 3105 h 128043"/>
                <a:gd name="connsiteX2" fmla="*/ 15735 w 103245"/>
                <a:gd name="connsiteY2" fmla="*/ 10867 h 128043"/>
                <a:gd name="connsiteX3" fmla="*/ 15735 w 103245"/>
                <a:gd name="connsiteY3" fmla="*/ 117250 h 128043"/>
                <a:gd name="connsiteX4" fmla="*/ 0 w 103245"/>
                <a:gd name="connsiteY4" fmla="*/ 124938 h 128043"/>
                <a:gd name="connsiteX5" fmla="*/ 0 w 103245"/>
                <a:gd name="connsiteY5" fmla="*/ 128043 h 128043"/>
                <a:gd name="connsiteX6" fmla="*/ 103246 w 103245"/>
                <a:gd name="connsiteY6" fmla="*/ 128043 h 128043"/>
                <a:gd name="connsiteX7" fmla="*/ 103246 w 103245"/>
                <a:gd name="connsiteY7" fmla="*/ 91819 h 128043"/>
                <a:gd name="connsiteX8" fmla="*/ 100129 w 103245"/>
                <a:gd name="connsiteY8" fmla="*/ 91819 h 128043"/>
                <a:gd name="connsiteX9" fmla="*/ 87288 w 103245"/>
                <a:gd name="connsiteY9" fmla="*/ 117398 h 128043"/>
                <a:gd name="connsiteX10" fmla="*/ 36221 w 103245"/>
                <a:gd name="connsiteY10" fmla="*/ 117398 h 128043"/>
                <a:gd name="connsiteX11" fmla="*/ 36221 w 103245"/>
                <a:gd name="connsiteY11" fmla="*/ 67348 h 128043"/>
                <a:gd name="connsiteX12" fmla="*/ 68583 w 103245"/>
                <a:gd name="connsiteY12" fmla="*/ 67348 h 128043"/>
                <a:gd name="connsiteX13" fmla="*/ 78529 w 103245"/>
                <a:gd name="connsiteY13" fmla="*/ 83243 h 128043"/>
                <a:gd name="connsiteX14" fmla="*/ 81647 w 103245"/>
                <a:gd name="connsiteY14" fmla="*/ 83243 h 128043"/>
                <a:gd name="connsiteX15" fmla="*/ 81647 w 103245"/>
                <a:gd name="connsiteY15" fmla="*/ 40365 h 128043"/>
                <a:gd name="connsiteX16" fmla="*/ 78529 w 103245"/>
                <a:gd name="connsiteY16" fmla="*/ 40365 h 128043"/>
                <a:gd name="connsiteX17" fmla="*/ 68583 w 103245"/>
                <a:gd name="connsiteY17" fmla="*/ 56703 h 128043"/>
                <a:gd name="connsiteX18" fmla="*/ 36221 w 103245"/>
                <a:gd name="connsiteY18" fmla="*/ 56703 h 128043"/>
                <a:gd name="connsiteX19" fmla="*/ 36221 w 103245"/>
                <a:gd name="connsiteY19" fmla="*/ 10720 h 128043"/>
                <a:gd name="connsiteX20" fmla="*/ 82018 w 103245"/>
                <a:gd name="connsiteY20" fmla="*/ 10720 h 128043"/>
                <a:gd name="connsiteX21" fmla="*/ 94636 w 103245"/>
                <a:gd name="connsiteY21" fmla="*/ 33415 h 128043"/>
                <a:gd name="connsiteX22" fmla="*/ 97753 w 103245"/>
                <a:gd name="connsiteY22" fmla="*/ 33415 h 128043"/>
                <a:gd name="connsiteX23" fmla="*/ 97753 w 103245"/>
                <a:gd name="connsiteY23" fmla="*/ 0 h 128043"/>
                <a:gd name="connsiteX24" fmla="*/ 0 w 103245"/>
                <a:gd name="connsiteY24" fmla="*/ 0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0"/>
                  </a:moveTo>
                  <a:lnTo>
                    <a:pt x="0" y="3105"/>
                  </a:lnTo>
                  <a:lnTo>
                    <a:pt x="15735" y="10867"/>
                  </a:lnTo>
                  <a:lnTo>
                    <a:pt x="15735" y="117250"/>
                  </a:lnTo>
                  <a:lnTo>
                    <a:pt x="0" y="124938"/>
                  </a:lnTo>
                  <a:lnTo>
                    <a:pt x="0" y="128043"/>
                  </a:lnTo>
                  <a:lnTo>
                    <a:pt x="103246" y="128043"/>
                  </a:lnTo>
                  <a:lnTo>
                    <a:pt x="103246" y="91819"/>
                  </a:lnTo>
                  <a:lnTo>
                    <a:pt x="100129" y="91819"/>
                  </a:lnTo>
                  <a:lnTo>
                    <a:pt x="87288" y="117398"/>
                  </a:lnTo>
                  <a:lnTo>
                    <a:pt x="36221" y="117398"/>
                  </a:lnTo>
                  <a:lnTo>
                    <a:pt x="36221" y="67348"/>
                  </a:lnTo>
                  <a:lnTo>
                    <a:pt x="68583" y="67348"/>
                  </a:lnTo>
                  <a:lnTo>
                    <a:pt x="78529" y="83243"/>
                  </a:lnTo>
                  <a:lnTo>
                    <a:pt x="81647" y="83243"/>
                  </a:lnTo>
                  <a:lnTo>
                    <a:pt x="81647" y="40365"/>
                  </a:lnTo>
                  <a:lnTo>
                    <a:pt x="78529" y="40365"/>
                  </a:lnTo>
                  <a:lnTo>
                    <a:pt x="68583" y="56703"/>
                  </a:lnTo>
                  <a:lnTo>
                    <a:pt x="36221" y="56703"/>
                  </a:lnTo>
                  <a:lnTo>
                    <a:pt x="36221" y="10720"/>
                  </a:lnTo>
                  <a:lnTo>
                    <a:pt x="82018" y="10720"/>
                  </a:lnTo>
                  <a:lnTo>
                    <a:pt x="94636" y="33415"/>
                  </a:lnTo>
                  <a:lnTo>
                    <a:pt x="97753" y="33415"/>
                  </a:lnTo>
                  <a:lnTo>
                    <a:pt x="9775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 78">
              <a:extLst>
                <a:ext uri="{FF2B5EF4-FFF2-40B4-BE49-F238E27FC236}">
                  <a16:creationId xmlns:a16="http://schemas.microsoft.com/office/drawing/2014/main" id="{076463F9-A8DC-6DEC-C244-2F17DD85156D}"/>
                </a:ext>
              </a:extLst>
            </p:cNvPr>
            <p:cNvSpPr/>
            <p:nvPr/>
          </p:nvSpPr>
          <p:spPr>
            <a:xfrm>
              <a:off x="4265946" y="1184498"/>
              <a:ext cx="188381" cy="130039"/>
            </a:xfrm>
            <a:custGeom>
              <a:avLst/>
              <a:gdLst>
                <a:gd name="connsiteX0" fmla="*/ 137315 w 188381"/>
                <a:gd name="connsiteY0" fmla="*/ 0 h 130039"/>
                <a:gd name="connsiteX1" fmla="*/ 173536 w 188381"/>
                <a:gd name="connsiteY1" fmla="*/ 118729 h 130039"/>
                <a:gd name="connsiteX2" fmla="*/ 188381 w 188381"/>
                <a:gd name="connsiteY2" fmla="*/ 125900 h 130039"/>
                <a:gd name="connsiteX3" fmla="*/ 188381 w 188381"/>
                <a:gd name="connsiteY3" fmla="*/ 129005 h 130039"/>
                <a:gd name="connsiteX4" fmla="*/ 135979 w 188381"/>
                <a:gd name="connsiteY4" fmla="*/ 129005 h 130039"/>
                <a:gd name="connsiteX5" fmla="*/ 135979 w 188381"/>
                <a:gd name="connsiteY5" fmla="*/ 125900 h 130039"/>
                <a:gd name="connsiteX6" fmla="*/ 152531 w 188381"/>
                <a:gd name="connsiteY6" fmla="*/ 118729 h 130039"/>
                <a:gd name="connsiteX7" fmla="*/ 128779 w 188381"/>
                <a:gd name="connsiteY7" fmla="*/ 36890 h 130039"/>
                <a:gd name="connsiteX8" fmla="*/ 127591 w 188381"/>
                <a:gd name="connsiteY8" fmla="*/ 36890 h 130039"/>
                <a:gd name="connsiteX9" fmla="*/ 93894 w 188381"/>
                <a:gd name="connsiteY9" fmla="*/ 130040 h 130039"/>
                <a:gd name="connsiteX10" fmla="*/ 85729 w 188381"/>
                <a:gd name="connsiteY10" fmla="*/ 130040 h 130039"/>
                <a:gd name="connsiteX11" fmla="*/ 51437 w 188381"/>
                <a:gd name="connsiteY11" fmla="*/ 36890 h 130039"/>
                <a:gd name="connsiteX12" fmla="*/ 50250 w 188381"/>
                <a:gd name="connsiteY12" fmla="*/ 36890 h 130039"/>
                <a:gd name="connsiteX13" fmla="*/ 26721 w 188381"/>
                <a:gd name="connsiteY13" fmla="*/ 118581 h 130039"/>
                <a:gd name="connsiteX14" fmla="*/ 43273 w 188381"/>
                <a:gd name="connsiteY14" fmla="*/ 125900 h 130039"/>
                <a:gd name="connsiteX15" fmla="*/ 43273 w 188381"/>
                <a:gd name="connsiteY15" fmla="*/ 129005 h 130039"/>
                <a:gd name="connsiteX16" fmla="*/ 0 w 188381"/>
                <a:gd name="connsiteY16" fmla="*/ 129005 h 130039"/>
                <a:gd name="connsiteX17" fmla="*/ 0 w 188381"/>
                <a:gd name="connsiteY17" fmla="*/ 125900 h 130039"/>
                <a:gd name="connsiteX18" fmla="*/ 13064 w 188381"/>
                <a:gd name="connsiteY18" fmla="*/ 118950 h 130039"/>
                <a:gd name="connsiteX19" fmla="*/ 49656 w 188381"/>
                <a:gd name="connsiteY19" fmla="*/ 0 h 130039"/>
                <a:gd name="connsiteX20" fmla="*/ 57672 w 188381"/>
                <a:gd name="connsiteY20" fmla="*/ 0 h 130039"/>
                <a:gd name="connsiteX21" fmla="*/ 92706 w 188381"/>
                <a:gd name="connsiteY21" fmla="*/ 92928 h 130039"/>
                <a:gd name="connsiteX22" fmla="*/ 94116 w 188381"/>
                <a:gd name="connsiteY22" fmla="*/ 92928 h 130039"/>
                <a:gd name="connsiteX23" fmla="*/ 129521 w 188381"/>
                <a:gd name="connsiteY23" fmla="*/ 0 h 130039"/>
                <a:gd name="connsiteX24" fmla="*/ 137315 w 188381"/>
                <a:gd name="connsiteY24" fmla="*/ 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137315" y="0"/>
                  </a:moveTo>
                  <a:lnTo>
                    <a:pt x="173536" y="118729"/>
                  </a:lnTo>
                  <a:lnTo>
                    <a:pt x="188381" y="125900"/>
                  </a:lnTo>
                  <a:lnTo>
                    <a:pt x="188381" y="129005"/>
                  </a:lnTo>
                  <a:lnTo>
                    <a:pt x="135979" y="129005"/>
                  </a:lnTo>
                  <a:lnTo>
                    <a:pt x="135979" y="125900"/>
                  </a:lnTo>
                  <a:lnTo>
                    <a:pt x="152531" y="118729"/>
                  </a:lnTo>
                  <a:lnTo>
                    <a:pt x="128779" y="36890"/>
                  </a:lnTo>
                  <a:lnTo>
                    <a:pt x="127591" y="36890"/>
                  </a:lnTo>
                  <a:lnTo>
                    <a:pt x="93894" y="130040"/>
                  </a:lnTo>
                  <a:lnTo>
                    <a:pt x="85729" y="130040"/>
                  </a:lnTo>
                  <a:lnTo>
                    <a:pt x="51437" y="36890"/>
                  </a:lnTo>
                  <a:lnTo>
                    <a:pt x="50250" y="36890"/>
                  </a:lnTo>
                  <a:lnTo>
                    <a:pt x="26721" y="118581"/>
                  </a:lnTo>
                  <a:lnTo>
                    <a:pt x="43273" y="125900"/>
                  </a:lnTo>
                  <a:lnTo>
                    <a:pt x="43273" y="129005"/>
                  </a:lnTo>
                  <a:lnTo>
                    <a:pt x="0" y="129005"/>
                  </a:lnTo>
                  <a:lnTo>
                    <a:pt x="0" y="125900"/>
                  </a:lnTo>
                  <a:lnTo>
                    <a:pt x="13064" y="118950"/>
                  </a:lnTo>
                  <a:lnTo>
                    <a:pt x="49656" y="0"/>
                  </a:lnTo>
                  <a:lnTo>
                    <a:pt x="57672" y="0"/>
                  </a:lnTo>
                  <a:lnTo>
                    <a:pt x="92706" y="92928"/>
                  </a:lnTo>
                  <a:lnTo>
                    <a:pt x="94116" y="92928"/>
                  </a:lnTo>
                  <a:lnTo>
                    <a:pt x="129521" y="0"/>
                  </a:lnTo>
                  <a:lnTo>
                    <a:pt x="137315" y="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DD5EC1D5-2358-51B0-6A94-6B6CA17635D0}"/>
                </a:ext>
              </a:extLst>
            </p:cNvPr>
            <p:cNvSpPr/>
            <p:nvPr/>
          </p:nvSpPr>
          <p:spPr>
            <a:xfrm>
              <a:off x="3710675" y="11845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B34945D0-039A-1F6E-81E5-0BD0C2160441}"/>
                </a:ext>
              </a:extLst>
            </p:cNvPr>
            <p:cNvSpPr/>
            <p:nvPr/>
          </p:nvSpPr>
          <p:spPr>
            <a:xfrm>
              <a:off x="3520883" y="1157070"/>
              <a:ext cx="175540" cy="186224"/>
            </a:xfrm>
            <a:custGeom>
              <a:avLst/>
              <a:gdLst>
                <a:gd name="connsiteX0" fmla="*/ 91519 w 175540"/>
                <a:gd name="connsiteY0" fmla="*/ 186225 h 186224"/>
                <a:gd name="connsiteX1" fmla="*/ 44386 w 175540"/>
                <a:gd name="connsiteY1" fmla="*/ 174692 h 186224"/>
                <a:gd name="connsiteX2" fmla="*/ 11802 w 175540"/>
                <a:gd name="connsiteY2" fmla="*/ 143347 h 186224"/>
                <a:gd name="connsiteX3" fmla="*/ 0 w 175540"/>
                <a:gd name="connsiteY3" fmla="*/ 98029 h 186224"/>
                <a:gd name="connsiteX4" fmla="*/ 7571 w 175540"/>
                <a:gd name="connsiteY4" fmla="*/ 59142 h 186224"/>
                <a:gd name="connsiteX5" fmla="*/ 28354 w 175540"/>
                <a:gd name="connsiteY5" fmla="*/ 28093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5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7 w 175540"/>
                <a:gd name="connsiteY17" fmla="*/ 48053 h 186224"/>
                <a:gd name="connsiteX18" fmla="*/ 20486 w 175540"/>
                <a:gd name="connsiteY18" fmla="*/ 85387 h 186224"/>
                <a:gd name="connsiteX19" fmla="*/ 30952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9" y="186225"/>
                  </a:moveTo>
                  <a:cubicBezTo>
                    <a:pt x="73927" y="186225"/>
                    <a:pt x="58192" y="182381"/>
                    <a:pt x="44386" y="174692"/>
                  </a:cubicBezTo>
                  <a:cubicBezTo>
                    <a:pt x="30580" y="167004"/>
                    <a:pt x="19669" y="156580"/>
                    <a:pt x="11802" y="143347"/>
                  </a:cubicBezTo>
                  <a:cubicBezTo>
                    <a:pt x="3934" y="130113"/>
                    <a:pt x="0" y="115032"/>
                    <a:pt x="0" y="98029"/>
                  </a:cubicBezTo>
                  <a:cubicBezTo>
                    <a:pt x="0" y="83982"/>
                    <a:pt x="2524" y="71045"/>
                    <a:pt x="7571" y="59142"/>
                  </a:cubicBezTo>
                  <a:cubicBezTo>
                    <a:pt x="12618" y="47314"/>
                    <a:pt x="19521" y="36964"/>
                    <a:pt x="28354" y="28093"/>
                  </a:cubicBezTo>
                  <a:cubicBezTo>
                    <a:pt x="37186" y="19221"/>
                    <a:pt x="47429" y="12346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5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70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7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2" y="132183"/>
                  </a:cubicBezTo>
                  <a:cubicBezTo>
                    <a:pt x="37929" y="145121"/>
                    <a:pt x="47207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5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 81">
              <a:extLst>
                <a:ext uri="{FF2B5EF4-FFF2-40B4-BE49-F238E27FC236}">
                  <a16:creationId xmlns:a16="http://schemas.microsoft.com/office/drawing/2014/main" id="{7E1172C1-271A-F856-3550-F597458B6CD8}"/>
                </a:ext>
              </a:extLst>
            </p:cNvPr>
            <p:cNvSpPr/>
            <p:nvPr/>
          </p:nvSpPr>
          <p:spPr>
            <a:xfrm>
              <a:off x="2351852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21 w 99386"/>
                <a:gd name="connsiteY8" fmla="*/ 10867 h 128043"/>
                <a:gd name="connsiteX9" fmla="*/ 36221 w 99386"/>
                <a:gd name="connsiteY9" fmla="*/ 117398 h 128043"/>
                <a:gd name="connsiteX10" fmla="*/ 82389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 82">
              <a:extLst>
                <a:ext uri="{FF2B5EF4-FFF2-40B4-BE49-F238E27FC236}">
                  <a16:creationId xmlns:a16="http://schemas.microsoft.com/office/drawing/2014/main" id="{AC901331-266D-8B57-43EC-2027E7AF31DD}"/>
                </a:ext>
              </a:extLst>
            </p:cNvPr>
            <p:cNvSpPr/>
            <p:nvPr/>
          </p:nvSpPr>
          <p:spPr>
            <a:xfrm>
              <a:off x="2480037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 83">
              <a:extLst>
                <a:ext uri="{FF2B5EF4-FFF2-40B4-BE49-F238E27FC236}">
                  <a16:creationId xmlns:a16="http://schemas.microsoft.com/office/drawing/2014/main" id="{AEDC5195-AE2A-FDA4-5F73-4D8E6309A1DD}"/>
                </a:ext>
              </a:extLst>
            </p:cNvPr>
            <p:cNvSpPr/>
            <p:nvPr/>
          </p:nvSpPr>
          <p:spPr>
            <a:xfrm>
              <a:off x="2612453" y="1183019"/>
              <a:ext cx="83799" cy="132109"/>
            </a:xfrm>
            <a:custGeom>
              <a:avLst/>
              <a:gdLst>
                <a:gd name="connsiteX0" fmla="*/ 40675 w 83799"/>
                <a:gd name="connsiteY0" fmla="*/ 131814 h 132109"/>
                <a:gd name="connsiteX1" fmla="*/ 19744 w 83799"/>
                <a:gd name="connsiteY1" fmla="*/ 129522 h 132109"/>
                <a:gd name="connsiteX2" fmla="*/ 1930 w 83799"/>
                <a:gd name="connsiteY2" fmla="*/ 122721 h 132109"/>
                <a:gd name="connsiteX3" fmla="*/ 0 w 83799"/>
                <a:gd name="connsiteY3" fmla="*/ 90710 h 132109"/>
                <a:gd name="connsiteX4" fmla="*/ 3117 w 83799"/>
                <a:gd name="connsiteY4" fmla="*/ 90710 h 132109"/>
                <a:gd name="connsiteX5" fmla="*/ 13435 w 83799"/>
                <a:gd name="connsiteY5" fmla="*/ 111853 h 132109"/>
                <a:gd name="connsiteX6" fmla="*/ 26869 w 83799"/>
                <a:gd name="connsiteY6" fmla="*/ 119985 h 132109"/>
                <a:gd name="connsiteX7" fmla="*/ 40155 w 83799"/>
                <a:gd name="connsiteY7" fmla="*/ 122499 h 132109"/>
                <a:gd name="connsiteX8" fmla="*/ 57969 w 83799"/>
                <a:gd name="connsiteY8" fmla="*/ 116659 h 132109"/>
                <a:gd name="connsiteX9" fmla="*/ 64501 w 83799"/>
                <a:gd name="connsiteY9" fmla="*/ 100764 h 132109"/>
                <a:gd name="connsiteX10" fmla="*/ 60864 w 83799"/>
                <a:gd name="connsiteY10" fmla="*/ 88048 h 132109"/>
                <a:gd name="connsiteX11" fmla="*/ 50176 w 83799"/>
                <a:gd name="connsiteY11" fmla="*/ 79547 h 132109"/>
                <a:gd name="connsiteX12" fmla="*/ 32733 w 83799"/>
                <a:gd name="connsiteY12" fmla="*/ 70749 h 132109"/>
                <a:gd name="connsiteX13" fmla="*/ 11505 w 83799"/>
                <a:gd name="connsiteY13" fmla="*/ 56851 h 132109"/>
                <a:gd name="connsiteX14" fmla="*/ 4082 w 83799"/>
                <a:gd name="connsiteY14" fmla="*/ 36373 h 132109"/>
                <a:gd name="connsiteX15" fmla="*/ 7497 w 83799"/>
                <a:gd name="connsiteY15" fmla="*/ 22918 h 132109"/>
                <a:gd name="connsiteX16" fmla="*/ 16775 w 83799"/>
                <a:gd name="connsiteY16" fmla="*/ 11311 h 132109"/>
                <a:gd name="connsiteX17" fmla="*/ 29838 w 83799"/>
                <a:gd name="connsiteY17" fmla="*/ 3105 h 132109"/>
                <a:gd name="connsiteX18" fmla="*/ 44831 w 83799"/>
                <a:gd name="connsiteY18" fmla="*/ 0 h 132109"/>
                <a:gd name="connsiteX19" fmla="*/ 61977 w 83799"/>
                <a:gd name="connsiteY19" fmla="*/ 2144 h 132109"/>
                <a:gd name="connsiteX20" fmla="*/ 77787 w 83799"/>
                <a:gd name="connsiteY20" fmla="*/ 8354 h 132109"/>
                <a:gd name="connsiteX21" fmla="*/ 79717 w 83799"/>
                <a:gd name="connsiteY21" fmla="*/ 39404 h 132109"/>
                <a:gd name="connsiteX22" fmla="*/ 76599 w 83799"/>
                <a:gd name="connsiteY22" fmla="*/ 39404 h 132109"/>
                <a:gd name="connsiteX23" fmla="*/ 66431 w 83799"/>
                <a:gd name="connsiteY23" fmla="*/ 18630 h 132109"/>
                <a:gd name="connsiteX24" fmla="*/ 55149 w 83799"/>
                <a:gd name="connsiteY24" fmla="*/ 11681 h 132109"/>
                <a:gd name="connsiteX25" fmla="*/ 43644 w 83799"/>
                <a:gd name="connsiteY25" fmla="*/ 9537 h 132109"/>
                <a:gd name="connsiteX26" fmla="*/ 29690 w 83799"/>
                <a:gd name="connsiteY26" fmla="*/ 15155 h 132109"/>
                <a:gd name="connsiteX27" fmla="*/ 24123 w 83799"/>
                <a:gd name="connsiteY27" fmla="*/ 29349 h 132109"/>
                <a:gd name="connsiteX28" fmla="*/ 30061 w 83799"/>
                <a:gd name="connsiteY28" fmla="*/ 44283 h 132109"/>
                <a:gd name="connsiteX29" fmla="*/ 49285 w 83799"/>
                <a:gd name="connsiteY29" fmla="*/ 55964 h 132109"/>
                <a:gd name="connsiteX30" fmla="*/ 68657 w 83799"/>
                <a:gd name="connsiteY30" fmla="*/ 66757 h 132109"/>
                <a:gd name="connsiteX31" fmla="*/ 80088 w 83799"/>
                <a:gd name="connsiteY31" fmla="*/ 78290 h 132109"/>
                <a:gd name="connsiteX32" fmla="*/ 83799 w 83799"/>
                <a:gd name="connsiteY32" fmla="*/ 94628 h 132109"/>
                <a:gd name="connsiteX33" fmla="*/ 79939 w 83799"/>
                <a:gd name="connsiteY33" fmla="*/ 110744 h 132109"/>
                <a:gd name="connsiteX34" fmla="*/ 69622 w 83799"/>
                <a:gd name="connsiteY34" fmla="*/ 122499 h 132109"/>
                <a:gd name="connsiteX35" fmla="*/ 55668 w 83799"/>
                <a:gd name="connsiteY35" fmla="*/ 129670 h 132109"/>
                <a:gd name="connsiteX36" fmla="*/ 40749 w 83799"/>
                <a:gd name="connsiteY36" fmla="*/ 132110 h 132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799" h="132109">
                  <a:moveTo>
                    <a:pt x="40675" y="131814"/>
                  </a:moveTo>
                  <a:cubicBezTo>
                    <a:pt x="32510" y="131814"/>
                    <a:pt x="25533" y="131075"/>
                    <a:pt x="19744" y="129522"/>
                  </a:cubicBezTo>
                  <a:cubicBezTo>
                    <a:pt x="13954" y="127970"/>
                    <a:pt x="8016" y="125678"/>
                    <a:pt x="1930" y="122721"/>
                  </a:cubicBezTo>
                  <a:lnTo>
                    <a:pt x="0" y="90710"/>
                  </a:lnTo>
                  <a:lnTo>
                    <a:pt x="3117" y="90710"/>
                  </a:lnTo>
                  <a:lnTo>
                    <a:pt x="13435" y="111853"/>
                  </a:lnTo>
                  <a:cubicBezTo>
                    <a:pt x="17962" y="115624"/>
                    <a:pt x="22490" y="118359"/>
                    <a:pt x="26869" y="119985"/>
                  </a:cubicBezTo>
                  <a:cubicBezTo>
                    <a:pt x="31323" y="121686"/>
                    <a:pt x="35702" y="122499"/>
                    <a:pt x="40155" y="122499"/>
                  </a:cubicBezTo>
                  <a:cubicBezTo>
                    <a:pt x="47652" y="122499"/>
                    <a:pt x="53664" y="120577"/>
                    <a:pt x="57969" y="116659"/>
                  </a:cubicBezTo>
                  <a:cubicBezTo>
                    <a:pt x="62274" y="112740"/>
                    <a:pt x="64501" y="107491"/>
                    <a:pt x="64501" y="100764"/>
                  </a:cubicBezTo>
                  <a:cubicBezTo>
                    <a:pt x="64501" y="95441"/>
                    <a:pt x="63313" y="91227"/>
                    <a:pt x="60864" y="88048"/>
                  </a:cubicBezTo>
                  <a:cubicBezTo>
                    <a:pt x="58489" y="84869"/>
                    <a:pt x="54926" y="82060"/>
                    <a:pt x="50176" y="79547"/>
                  </a:cubicBezTo>
                  <a:cubicBezTo>
                    <a:pt x="45425" y="77033"/>
                    <a:pt x="39636" y="74076"/>
                    <a:pt x="32733" y="70749"/>
                  </a:cubicBezTo>
                  <a:cubicBezTo>
                    <a:pt x="23529" y="66314"/>
                    <a:pt x="16404" y="61730"/>
                    <a:pt x="11505" y="56851"/>
                  </a:cubicBezTo>
                  <a:cubicBezTo>
                    <a:pt x="6606" y="51971"/>
                    <a:pt x="4082" y="45170"/>
                    <a:pt x="4082" y="36373"/>
                  </a:cubicBezTo>
                  <a:cubicBezTo>
                    <a:pt x="4082" y="31715"/>
                    <a:pt x="5196" y="27206"/>
                    <a:pt x="7497" y="22918"/>
                  </a:cubicBezTo>
                  <a:cubicBezTo>
                    <a:pt x="9798" y="18556"/>
                    <a:pt x="12841" y="14712"/>
                    <a:pt x="16775" y="11311"/>
                  </a:cubicBezTo>
                  <a:cubicBezTo>
                    <a:pt x="20709" y="7910"/>
                    <a:pt x="25014" y="5175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9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431" y="18630"/>
                  </a:lnTo>
                  <a:cubicBezTo>
                    <a:pt x="62274" y="15377"/>
                    <a:pt x="58489" y="13085"/>
                    <a:pt x="55149" y="11681"/>
                  </a:cubicBezTo>
                  <a:cubicBezTo>
                    <a:pt x="51809" y="10276"/>
                    <a:pt x="47949" y="9537"/>
                    <a:pt x="43644" y="9537"/>
                  </a:cubicBezTo>
                  <a:cubicBezTo>
                    <a:pt x="38077" y="9537"/>
                    <a:pt x="33401" y="11385"/>
                    <a:pt x="29690" y="15155"/>
                  </a:cubicBezTo>
                  <a:cubicBezTo>
                    <a:pt x="25978" y="18926"/>
                    <a:pt x="24123" y="23657"/>
                    <a:pt x="24123" y="29349"/>
                  </a:cubicBezTo>
                  <a:cubicBezTo>
                    <a:pt x="24123" y="35707"/>
                    <a:pt x="26127" y="40660"/>
                    <a:pt x="30061" y="44283"/>
                  </a:cubicBezTo>
                  <a:cubicBezTo>
                    <a:pt x="33995" y="47905"/>
                    <a:pt x="40452" y="51750"/>
                    <a:pt x="49285" y="55964"/>
                  </a:cubicBezTo>
                  <a:cubicBezTo>
                    <a:pt x="57078" y="59734"/>
                    <a:pt x="63536" y="63282"/>
                    <a:pt x="68657" y="66757"/>
                  </a:cubicBezTo>
                  <a:cubicBezTo>
                    <a:pt x="73779" y="70158"/>
                    <a:pt x="77564" y="74002"/>
                    <a:pt x="80088" y="78290"/>
                  </a:cubicBezTo>
                  <a:cubicBezTo>
                    <a:pt x="82537" y="82578"/>
                    <a:pt x="83799" y="87974"/>
                    <a:pt x="83799" y="94628"/>
                  </a:cubicBezTo>
                  <a:cubicBezTo>
                    <a:pt x="83799" y="100690"/>
                    <a:pt x="82537" y="106087"/>
                    <a:pt x="79939" y="110744"/>
                  </a:cubicBezTo>
                  <a:cubicBezTo>
                    <a:pt x="77342" y="115402"/>
                    <a:pt x="73927" y="119320"/>
                    <a:pt x="69622" y="122499"/>
                  </a:cubicBezTo>
                  <a:cubicBezTo>
                    <a:pt x="65317" y="125678"/>
                    <a:pt x="60715" y="128043"/>
                    <a:pt x="55668" y="129670"/>
                  </a:cubicBezTo>
                  <a:cubicBezTo>
                    <a:pt x="50695" y="131296"/>
                    <a:pt x="45722" y="132110"/>
                    <a:pt x="40749" y="132110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 84">
              <a:extLst>
                <a:ext uri="{FF2B5EF4-FFF2-40B4-BE49-F238E27FC236}">
                  <a16:creationId xmlns:a16="http://schemas.microsoft.com/office/drawing/2014/main" id="{144964D6-8178-28D6-B5B6-DCAB4A45963C}"/>
                </a:ext>
              </a:extLst>
            </p:cNvPr>
            <p:cNvSpPr/>
            <p:nvPr/>
          </p:nvSpPr>
          <p:spPr>
            <a:xfrm>
              <a:off x="2727649" y="1182871"/>
              <a:ext cx="111558" cy="131961"/>
            </a:xfrm>
            <a:custGeom>
              <a:avLst/>
              <a:gdLst>
                <a:gd name="connsiteX0" fmla="*/ 65243 w 111558"/>
                <a:gd name="connsiteY0" fmla="*/ 131962 h 131961"/>
                <a:gd name="connsiteX1" fmla="*/ 30580 w 111558"/>
                <a:gd name="connsiteY1" fmla="*/ 123830 h 131961"/>
                <a:gd name="connsiteX2" fmla="*/ 8016 w 111558"/>
                <a:gd name="connsiteY2" fmla="*/ 101503 h 131961"/>
                <a:gd name="connsiteX3" fmla="*/ 0 w 111558"/>
                <a:gd name="connsiteY3" fmla="*/ 69271 h 131961"/>
                <a:gd name="connsiteX4" fmla="*/ 5493 w 111558"/>
                <a:gd name="connsiteY4" fmla="*/ 42878 h 131961"/>
                <a:gd name="connsiteX5" fmla="*/ 20412 w 111558"/>
                <a:gd name="connsiteY5" fmla="*/ 20774 h 131961"/>
                <a:gd name="connsiteX6" fmla="*/ 42159 w 111558"/>
                <a:gd name="connsiteY6" fmla="*/ 5545 h 131961"/>
                <a:gd name="connsiteX7" fmla="*/ 68286 w 111558"/>
                <a:gd name="connsiteY7" fmla="*/ 0 h 131961"/>
                <a:gd name="connsiteX8" fmla="*/ 85061 w 111558"/>
                <a:gd name="connsiteY8" fmla="*/ 1257 h 131961"/>
                <a:gd name="connsiteX9" fmla="*/ 97234 w 111558"/>
                <a:gd name="connsiteY9" fmla="*/ 4584 h 131961"/>
                <a:gd name="connsiteX10" fmla="*/ 108070 w 111558"/>
                <a:gd name="connsiteY10" fmla="*/ 9315 h 131961"/>
                <a:gd name="connsiteX11" fmla="*/ 109258 w 111558"/>
                <a:gd name="connsiteY11" fmla="*/ 43839 h 131961"/>
                <a:gd name="connsiteX12" fmla="*/ 105769 w 111558"/>
                <a:gd name="connsiteY12" fmla="*/ 43839 h 131961"/>
                <a:gd name="connsiteX13" fmla="*/ 92335 w 111558"/>
                <a:gd name="connsiteY13" fmla="*/ 18630 h 131961"/>
                <a:gd name="connsiteX14" fmla="*/ 80385 w 111558"/>
                <a:gd name="connsiteY14" fmla="*/ 11829 h 131961"/>
                <a:gd name="connsiteX15" fmla="*/ 68435 w 111558"/>
                <a:gd name="connsiteY15" fmla="*/ 9685 h 131961"/>
                <a:gd name="connsiteX16" fmla="*/ 44238 w 111558"/>
                <a:gd name="connsiteY16" fmla="*/ 16634 h 131961"/>
                <a:gd name="connsiteX17" fmla="*/ 27389 w 111558"/>
                <a:gd name="connsiteY17" fmla="*/ 35929 h 131961"/>
                <a:gd name="connsiteX18" fmla="*/ 21228 w 111558"/>
                <a:gd name="connsiteY18" fmla="*/ 64391 h 131961"/>
                <a:gd name="connsiteX19" fmla="*/ 27166 w 111558"/>
                <a:gd name="connsiteY19" fmla="*/ 95367 h 131961"/>
                <a:gd name="connsiteX20" fmla="*/ 43273 w 111558"/>
                <a:gd name="connsiteY20" fmla="*/ 115032 h 131961"/>
                <a:gd name="connsiteX21" fmla="*/ 65688 w 111558"/>
                <a:gd name="connsiteY21" fmla="*/ 121834 h 131961"/>
                <a:gd name="connsiteX22" fmla="*/ 82760 w 111558"/>
                <a:gd name="connsiteY22" fmla="*/ 119098 h 131961"/>
                <a:gd name="connsiteX23" fmla="*/ 95155 w 111558"/>
                <a:gd name="connsiteY23" fmla="*/ 112666 h 131961"/>
                <a:gd name="connsiteX24" fmla="*/ 108219 w 111558"/>
                <a:gd name="connsiteY24" fmla="*/ 90932 h 131961"/>
                <a:gd name="connsiteX25" fmla="*/ 111559 w 111558"/>
                <a:gd name="connsiteY25" fmla="*/ 90932 h 131961"/>
                <a:gd name="connsiteX26" fmla="*/ 109258 w 111558"/>
                <a:gd name="connsiteY26" fmla="*/ 122203 h 131961"/>
                <a:gd name="connsiteX27" fmla="*/ 90925 w 111558"/>
                <a:gd name="connsiteY27" fmla="*/ 129152 h 131961"/>
                <a:gd name="connsiteX28" fmla="*/ 65614 w 111558"/>
                <a:gd name="connsiteY28" fmla="*/ 131888 h 131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11558" h="131961">
                  <a:moveTo>
                    <a:pt x="65243" y="131962"/>
                  </a:moveTo>
                  <a:cubicBezTo>
                    <a:pt x="51883" y="131962"/>
                    <a:pt x="40304" y="129226"/>
                    <a:pt x="30580" y="123830"/>
                  </a:cubicBezTo>
                  <a:cubicBezTo>
                    <a:pt x="20857" y="118359"/>
                    <a:pt x="13286" y="110966"/>
                    <a:pt x="8016" y="101503"/>
                  </a:cubicBezTo>
                  <a:cubicBezTo>
                    <a:pt x="2672" y="92040"/>
                    <a:pt x="0" y="81321"/>
                    <a:pt x="0" y="69271"/>
                  </a:cubicBezTo>
                  <a:cubicBezTo>
                    <a:pt x="0" y="59956"/>
                    <a:pt x="1781" y="51158"/>
                    <a:pt x="5493" y="42878"/>
                  </a:cubicBezTo>
                  <a:cubicBezTo>
                    <a:pt x="9130" y="34598"/>
                    <a:pt x="14103" y="27206"/>
                    <a:pt x="20412" y="20774"/>
                  </a:cubicBezTo>
                  <a:cubicBezTo>
                    <a:pt x="26721" y="14268"/>
                    <a:pt x="33921" y="9241"/>
                    <a:pt x="42159" y="5545"/>
                  </a:cubicBezTo>
                  <a:cubicBezTo>
                    <a:pt x="50324" y="1848"/>
                    <a:pt x="59008" y="0"/>
                    <a:pt x="68286" y="0"/>
                  </a:cubicBezTo>
                  <a:cubicBezTo>
                    <a:pt x="74892" y="0"/>
                    <a:pt x="80459" y="444"/>
                    <a:pt x="85061" y="1257"/>
                  </a:cubicBezTo>
                  <a:cubicBezTo>
                    <a:pt x="89589" y="2070"/>
                    <a:pt x="93671" y="3179"/>
                    <a:pt x="97234" y="4584"/>
                  </a:cubicBezTo>
                  <a:cubicBezTo>
                    <a:pt x="100796" y="5914"/>
                    <a:pt x="104434" y="7541"/>
                    <a:pt x="108070" y="9315"/>
                  </a:cubicBezTo>
                  <a:lnTo>
                    <a:pt x="109258" y="43839"/>
                  </a:lnTo>
                  <a:lnTo>
                    <a:pt x="105769" y="43839"/>
                  </a:lnTo>
                  <a:lnTo>
                    <a:pt x="92335" y="18630"/>
                  </a:lnTo>
                  <a:cubicBezTo>
                    <a:pt x="87881" y="15525"/>
                    <a:pt x="83948" y="13233"/>
                    <a:pt x="80385" y="11829"/>
                  </a:cubicBezTo>
                  <a:cubicBezTo>
                    <a:pt x="76822" y="10424"/>
                    <a:pt x="72814" y="9685"/>
                    <a:pt x="68435" y="9685"/>
                  </a:cubicBezTo>
                  <a:cubicBezTo>
                    <a:pt x="59454" y="9685"/>
                    <a:pt x="51437" y="12050"/>
                    <a:pt x="44238" y="16634"/>
                  </a:cubicBezTo>
                  <a:cubicBezTo>
                    <a:pt x="37038" y="21217"/>
                    <a:pt x="31471" y="27723"/>
                    <a:pt x="27389" y="35929"/>
                  </a:cubicBezTo>
                  <a:cubicBezTo>
                    <a:pt x="23306" y="44135"/>
                    <a:pt x="21228" y="53598"/>
                    <a:pt x="21228" y="64391"/>
                  </a:cubicBezTo>
                  <a:cubicBezTo>
                    <a:pt x="21228" y="76442"/>
                    <a:pt x="23232" y="86718"/>
                    <a:pt x="27166" y="95367"/>
                  </a:cubicBezTo>
                  <a:cubicBezTo>
                    <a:pt x="31100" y="103943"/>
                    <a:pt x="36518" y="110523"/>
                    <a:pt x="43273" y="115032"/>
                  </a:cubicBezTo>
                  <a:cubicBezTo>
                    <a:pt x="50027" y="119542"/>
                    <a:pt x="57524" y="121834"/>
                    <a:pt x="65688" y="121834"/>
                  </a:cubicBezTo>
                  <a:cubicBezTo>
                    <a:pt x="72443" y="121834"/>
                    <a:pt x="78158" y="120946"/>
                    <a:pt x="82760" y="119098"/>
                  </a:cubicBezTo>
                  <a:cubicBezTo>
                    <a:pt x="87362" y="117250"/>
                    <a:pt x="91518" y="115180"/>
                    <a:pt x="95155" y="112666"/>
                  </a:cubicBezTo>
                  <a:lnTo>
                    <a:pt x="108219" y="90932"/>
                  </a:lnTo>
                  <a:lnTo>
                    <a:pt x="111559" y="90932"/>
                  </a:lnTo>
                  <a:lnTo>
                    <a:pt x="109258" y="122203"/>
                  </a:lnTo>
                  <a:cubicBezTo>
                    <a:pt x="103543" y="125086"/>
                    <a:pt x="97456" y="127378"/>
                    <a:pt x="90925" y="129152"/>
                  </a:cubicBezTo>
                  <a:cubicBezTo>
                    <a:pt x="84393" y="130927"/>
                    <a:pt x="76006" y="131888"/>
                    <a:pt x="65614" y="131888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 85">
              <a:extLst>
                <a:ext uri="{FF2B5EF4-FFF2-40B4-BE49-F238E27FC236}">
                  <a16:creationId xmlns:a16="http://schemas.microsoft.com/office/drawing/2014/main" id="{57E10EFA-8FEE-CB5B-B73E-1C4A94424713}"/>
                </a:ext>
              </a:extLst>
            </p:cNvPr>
            <p:cNvSpPr/>
            <p:nvPr/>
          </p:nvSpPr>
          <p:spPr>
            <a:xfrm>
              <a:off x="2870086" y="1183019"/>
              <a:ext cx="131079" cy="131887"/>
            </a:xfrm>
            <a:custGeom>
              <a:avLst/>
              <a:gdLst>
                <a:gd name="connsiteX0" fmla="*/ 69325 w 131079"/>
                <a:gd name="connsiteY0" fmla="*/ 122129 h 131887"/>
                <a:gd name="connsiteX1" fmla="*/ 90182 w 131079"/>
                <a:gd name="connsiteY1" fmla="*/ 115919 h 131887"/>
                <a:gd name="connsiteX2" fmla="*/ 104211 w 131079"/>
                <a:gd name="connsiteY2" fmla="*/ 98472 h 131887"/>
                <a:gd name="connsiteX3" fmla="*/ 109258 w 131079"/>
                <a:gd name="connsiteY3" fmla="*/ 71858 h 131887"/>
                <a:gd name="connsiteX4" fmla="*/ 103023 w 131079"/>
                <a:gd name="connsiteY4" fmla="*/ 38960 h 131887"/>
                <a:gd name="connsiteX5" fmla="*/ 86100 w 131079"/>
                <a:gd name="connsiteY5" fmla="*/ 17151 h 131887"/>
                <a:gd name="connsiteX6" fmla="*/ 62348 w 131079"/>
                <a:gd name="connsiteY6" fmla="*/ 9389 h 131887"/>
                <a:gd name="connsiteX7" fmla="*/ 41343 w 131079"/>
                <a:gd name="connsiteY7" fmla="*/ 15525 h 131887"/>
                <a:gd name="connsiteX8" fmla="*/ 27017 w 131079"/>
                <a:gd name="connsiteY8" fmla="*/ 32898 h 131887"/>
                <a:gd name="connsiteX9" fmla="*/ 21822 w 131079"/>
                <a:gd name="connsiteY9" fmla="*/ 59512 h 131887"/>
                <a:gd name="connsiteX10" fmla="*/ 28131 w 131079"/>
                <a:gd name="connsiteY10" fmla="*/ 92484 h 131887"/>
                <a:gd name="connsiteX11" fmla="*/ 45277 w 131079"/>
                <a:gd name="connsiteY11" fmla="*/ 114441 h 131887"/>
                <a:gd name="connsiteX12" fmla="*/ 69325 w 131079"/>
                <a:gd name="connsiteY12" fmla="*/ 122203 h 131887"/>
                <a:gd name="connsiteX13" fmla="*/ 65466 w 131079"/>
                <a:gd name="connsiteY13" fmla="*/ 131888 h 131887"/>
                <a:gd name="connsiteX14" fmla="*/ 39487 w 131079"/>
                <a:gd name="connsiteY14" fmla="*/ 126935 h 131887"/>
                <a:gd name="connsiteX15" fmla="*/ 18630 w 131079"/>
                <a:gd name="connsiteY15" fmla="*/ 113184 h 131887"/>
                <a:gd name="connsiteX16" fmla="*/ 4899 w 131079"/>
                <a:gd name="connsiteY16" fmla="*/ 92336 h 131887"/>
                <a:gd name="connsiteX17" fmla="*/ 0 w 131079"/>
                <a:gd name="connsiteY17" fmla="*/ 65944 h 131887"/>
                <a:gd name="connsiteX18" fmla="*/ 4899 w 131079"/>
                <a:gd name="connsiteY18" fmla="*/ 39552 h 131887"/>
                <a:gd name="connsiteX19" fmla="*/ 18630 w 131079"/>
                <a:gd name="connsiteY19" fmla="*/ 18704 h 131887"/>
                <a:gd name="connsiteX20" fmla="*/ 39487 w 131079"/>
                <a:gd name="connsiteY20" fmla="*/ 4953 h 131887"/>
                <a:gd name="connsiteX21" fmla="*/ 65466 w 131079"/>
                <a:gd name="connsiteY21" fmla="*/ 0 h 131887"/>
                <a:gd name="connsiteX22" fmla="*/ 91444 w 131079"/>
                <a:gd name="connsiteY22" fmla="*/ 4953 h 131887"/>
                <a:gd name="connsiteX23" fmla="*/ 112301 w 131079"/>
                <a:gd name="connsiteY23" fmla="*/ 18704 h 131887"/>
                <a:gd name="connsiteX24" fmla="*/ 126107 w 131079"/>
                <a:gd name="connsiteY24" fmla="*/ 39552 h 131887"/>
                <a:gd name="connsiteX25" fmla="*/ 131080 w 131079"/>
                <a:gd name="connsiteY25" fmla="*/ 65944 h 131887"/>
                <a:gd name="connsiteX26" fmla="*/ 126107 w 131079"/>
                <a:gd name="connsiteY26" fmla="*/ 92336 h 131887"/>
                <a:gd name="connsiteX27" fmla="*/ 112301 w 131079"/>
                <a:gd name="connsiteY27" fmla="*/ 113184 h 131887"/>
                <a:gd name="connsiteX28" fmla="*/ 91444 w 131079"/>
                <a:gd name="connsiteY28" fmla="*/ 126935 h 131887"/>
                <a:gd name="connsiteX29" fmla="*/ 65466 w 131079"/>
                <a:gd name="connsiteY29" fmla="*/ 131888 h 131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31079" h="131887">
                  <a:moveTo>
                    <a:pt x="69325" y="122129"/>
                  </a:moveTo>
                  <a:cubicBezTo>
                    <a:pt x="77267" y="122129"/>
                    <a:pt x="84170" y="120059"/>
                    <a:pt x="90182" y="115919"/>
                  </a:cubicBezTo>
                  <a:cubicBezTo>
                    <a:pt x="96120" y="111779"/>
                    <a:pt x="100796" y="105939"/>
                    <a:pt x="104211" y="98472"/>
                  </a:cubicBezTo>
                  <a:cubicBezTo>
                    <a:pt x="107551" y="91005"/>
                    <a:pt x="109258" y="82134"/>
                    <a:pt x="109258" y="71858"/>
                  </a:cubicBezTo>
                  <a:cubicBezTo>
                    <a:pt x="109258" y="59290"/>
                    <a:pt x="107180" y="48349"/>
                    <a:pt x="103023" y="38960"/>
                  </a:cubicBezTo>
                  <a:cubicBezTo>
                    <a:pt x="98867" y="29571"/>
                    <a:pt x="93226" y="22326"/>
                    <a:pt x="86100" y="17151"/>
                  </a:cubicBezTo>
                  <a:cubicBezTo>
                    <a:pt x="78974" y="11976"/>
                    <a:pt x="71033" y="9389"/>
                    <a:pt x="62348" y="9389"/>
                  </a:cubicBezTo>
                  <a:cubicBezTo>
                    <a:pt x="54406" y="9389"/>
                    <a:pt x="47429" y="11459"/>
                    <a:pt x="41343" y="15525"/>
                  </a:cubicBezTo>
                  <a:cubicBezTo>
                    <a:pt x="35256" y="19591"/>
                    <a:pt x="30506" y="25357"/>
                    <a:pt x="27017" y="32898"/>
                  </a:cubicBezTo>
                  <a:cubicBezTo>
                    <a:pt x="23603" y="40439"/>
                    <a:pt x="21822" y="49236"/>
                    <a:pt x="21822" y="59512"/>
                  </a:cubicBezTo>
                  <a:cubicBezTo>
                    <a:pt x="21822" y="72080"/>
                    <a:pt x="23900" y="83021"/>
                    <a:pt x="28131" y="92484"/>
                  </a:cubicBezTo>
                  <a:cubicBezTo>
                    <a:pt x="32362" y="101947"/>
                    <a:pt x="38077" y="109266"/>
                    <a:pt x="45277" y="114441"/>
                  </a:cubicBezTo>
                  <a:cubicBezTo>
                    <a:pt x="52477" y="119616"/>
                    <a:pt x="60493" y="122203"/>
                    <a:pt x="69325" y="122203"/>
                  </a:cubicBezTo>
                  <a:moveTo>
                    <a:pt x="65466" y="131888"/>
                  </a:moveTo>
                  <a:cubicBezTo>
                    <a:pt x="56113" y="131888"/>
                    <a:pt x="47429" y="130261"/>
                    <a:pt x="39487" y="126935"/>
                  </a:cubicBezTo>
                  <a:cubicBezTo>
                    <a:pt x="31471" y="123608"/>
                    <a:pt x="24568" y="119024"/>
                    <a:pt x="18630" y="113184"/>
                  </a:cubicBezTo>
                  <a:cubicBezTo>
                    <a:pt x="12692" y="107270"/>
                    <a:pt x="8165" y="100320"/>
                    <a:pt x="4899" y="92336"/>
                  </a:cubicBezTo>
                  <a:cubicBezTo>
                    <a:pt x="1633" y="84352"/>
                    <a:pt x="0" y="75555"/>
                    <a:pt x="0" y="65944"/>
                  </a:cubicBezTo>
                  <a:cubicBezTo>
                    <a:pt x="0" y="56333"/>
                    <a:pt x="1633" y="47610"/>
                    <a:pt x="4899" y="39552"/>
                  </a:cubicBezTo>
                  <a:cubicBezTo>
                    <a:pt x="8165" y="31567"/>
                    <a:pt x="12692" y="24544"/>
                    <a:pt x="18630" y="18704"/>
                  </a:cubicBezTo>
                  <a:cubicBezTo>
                    <a:pt x="24568" y="12790"/>
                    <a:pt x="31471" y="8206"/>
                    <a:pt x="39487" y="4953"/>
                  </a:cubicBezTo>
                  <a:cubicBezTo>
                    <a:pt x="47503" y="1626"/>
                    <a:pt x="56113" y="0"/>
                    <a:pt x="65466" y="0"/>
                  </a:cubicBezTo>
                  <a:cubicBezTo>
                    <a:pt x="74818" y="0"/>
                    <a:pt x="83502" y="1626"/>
                    <a:pt x="91444" y="4953"/>
                  </a:cubicBezTo>
                  <a:cubicBezTo>
                    <a:pt x="99460" y="8280"/>
                    <a:pt x="106363" y="12864"/>
                    <a:pt x="112301" y="18704"/>
                  </a:cubicBezTo>
                  <a:cubicBezTo>
                    <a:pt x="118239" y="24618"/>
                    <a:pt x="122841" y="31567"/>
                    <a:pt x="126107" y="39552"/>
                  </a:cubicBezTo>
                  <a:cubicBezTo>
                    <a:pt x="129447" y="47536"/>
                    <a:pt x="131080" y="56407"/>
                    <a:pt x="131080" y="65944"/>
                  </a:cubicBezTo>
                  <a:cubicBezTo>
                    <a:pt x="131080" y="75481"/>
                    <a:pt x="129447" y="84352"/>
                    <a:pt x="126107" y="92336"/>
                  </a:cubicBezTo>
                  <a:cubicBezTo>
                    <a:pt x="122767" y="100320"/>
                    <a:pt x="118165" y="107344"/>
                    <a:pt x="112301" y="113184"/>
                  </a:cubicBezTo>
                  <a:cubicBezTo>
                    <a:pt x="106363" y="119098"/>
                    <a:pt x="99460" y="123682"/>
                    <a:pt x="91444" y="126935"/>
                  </a:cubicBezTo>
                  <a:cubicBezTo>
                    <a:pt x="83428" y="130261"/>
                    <a:pt x="74818" y="131888"/>
                    <a:pt x="65466" y="131888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 86">
              <a:extLst>
                <a:ext uri="{FF2B5EF4-FFF2-40B4-BE49-F238E27FC236}">
                  <a16:creationId xmlns:a16="http://schemas.microsoft.com/office/drawing/2014/main" id="{4CC4FC24-4508-08A4-478A-446AB3971BA4}"/>
                </a:ext>
              </a:extLst>
            </p:cNvPr>
            <p:cNvSpPr/>
            <p:nvPr/>
          </p:nvSpPr>
          <p:spPr>
            <a:xfrm>
              <a:off x="3023359" y="1184867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 87">
              <a:extLst>
                <a:ext uri="{FF2B5EF4-FFF2-40B4-BE49-F238E27FC236}">
                  <a16:creationId xmlns:a16="http://schemas.microsoft.com/office/drawing/2014/main" id="{9DBD1F87-FF83-EAA6-9A0B-633E048B10A8}"/>
                </a:ext>
              </a:extLst>
            </p:cNvPr>
            <p:cNvSpPr/>
            <p:nvPr/>
          </p:nvSpPr>
          <p:spPr>
            <a:xfrm>
              <a:off x="3105599" y="1184867"/>
              <a:ext cx="99311" cy="128043"/>
            </a:xfrm>
            <a:custGeom>
              <a:avLst/>
              <a:gdLst>
                <a:gd name="connsiteX0" fmla="*/ 0 w 99311"/>
                <a:gd name="connsiteY0" fmla="*/ 128043 h 128043"/>
                <a:gd name="connsiteX1" fmla="*/ 0 w 99311"/>
                <a:gd name="connsiteY1" fmla="*/ 124938 h 128043"/>
                <a:gd name="connsiteX2" fmla="*/ 15735 w 99311"/>
                <a:gd name="connsiteY2" fmla="*/ 117176 h 128043"/>
                <a:gd name="connsiteX3" fmla="*/ 15735 w 99311"/>
                <a:gd name="connsiteY3" fmla="*/ 10867 h 128043"/>
                <a:gd name="connsiteX4" fmla="*/ 0 w 99311"/>
                <a:gd name="connsiteY4" fmla="*/ 3105 h 128043"/>
                <a:gd name="connsiteX5" fmla="*/ 0 w 99311"/>
                <a:gd name="connsiteY5" fmla="*/ 0 h 128043"/>
                <a:gd name="connsiteX6" fmla="*/ 53961 w 99311"/>
                <a:gd name="connsiteY6" fmla="*/ 0 h 128043"/>
                <a:gd name="connsiteX7" fmla="*/ 53961 w 99311"/>
                <a:gd name="connsiteY7" fmla="*/ 3105 h 128043"/>
                <a:gd name="connsiteX8" fmla="*/ 36221 w 99311"/>
                <a:gd name="connsiteY8" fmla="*/ 10867 h 128043"/>
                <a:gd name="connsiteX9" fmla="*/ 36221 w 99311"/>
                <a:gd name="connsiteY9" fmla="*/ 117398 h 128043"/>
                <a:gd name="connsiteX10" fmla="*/ 82389 w 99311"/>
                <a:gd name="connsiteY10" fmla="*/ 117398 h 128043"/>
                <a:gd name="connsiteX11" fmla="*/ 96194 w 99311"/>
                <a:gd name="connsiteY11" fmla="*/ 83982 h 128043"/>
                <a:gd name="connsiteX12" fmla="*/ 99312 w 99311"/>
                <a:gd name="connsiteY12" fmla="*/ 83982 h 128043"/>
                <a:gd name="connsiteX13" fmla="*/ 99312 w 99311"/>
                <a:gd name="connsiteY13" fmla="*/ 128043 h 128043"/>
                <a:gd name="connsiteX14" fmla="*/ 0 w 99311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1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3982"/>
                  </a:lnTo>
                  <a:lnTo>
                    <a:pt x="99312" y="83982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 88">
              <a:extLst>
                <a:ext uri="{FF2B5EF4-FFF2-40B4-BE49-F238E27FC236}">
                  <a16:creationId xmlns:a16="http://schemas.microsoft.com/office/drawing/2014/main" id="{96115499-1A0B-999A-9501-167ABB63E22F}"/>
                </a:ext>
              </a:extLst>
            </p:cNvPr>
            <p:cNvSpPr/>
            <p:nvPr/>
          </p:nvSpPr>
          <p:spPr>
            <a:xfrm>
              <a:off x="3255680" y="1197731"/>
              <a:ext cx="107699" cy="103277"/>
            </a:xfrm>
            <a:custGeom>
              <a:avLst/>
              <a:gdLst>
                <a:gd name="connsiteX0" fmla="*/ 0 w 107699"/>
                <a:gd name="connsiteY0" fmla="*/ 102464 h 103277"/>
                <a:gd name="connsiteX1" fmla="*/ 0 w 107699"/>
                <a:gd name="connsiteY1" fmla="*/ 99951 h 103277"/>
                <a:gd name="connsiteX2" fmla="*/ 12618 w 107699"/>
                <a:gd name="connsiteY2" fmla="*/ 93741 h 103277"/>
                <a:gd name="connsiteX3" fmla="*/ 12618 w 107699"/>
                <a:gd name="connsiteY3" fmla="*/ 9019 h 103277"/>
                <a:gd name="connsiteX4" fmla="*/ 148 w 107699"/>
                <a:gd name="connsiteY4" fmla="*/ 2514 h 103277"/>
                <a:gd name="connsiteX5" fmla="*/ 148 w 107699"/>
                <a:gd name="connsiteY5" fmla="*/ 0 h 103277"/>
                <a:gd name="connsiteX6" fmla="*/ 24642 w 107699"/>
                <a:gd name="connsiteY6" fmla="*/ 0 h 103277"/>
                <a:gd name="connsiteX7" fmla="*/ 84319 w 107699"/>
                <a:gd name="connsiteY7" fmla="*/ 73115 h 103277"/>
                <a:gd name="connsiteX8" fmla="*/ 84319 w 107699"/>
                <a:gd name="connsiteY8" fmla="*/ 8576 h 103277"/>
                <a:gd name="connsiteX9" fmla="*/ 68286 w 107699"/>
                <a:gd name="connsiteY9" fmla="*/ 2514 h 103277"/>
                <a:gd name="connsiteX10" fmla="*/ 68286 w 107699"/>
                <a:gd name="connsiteY10" fmla="*/ 0 h 103277"/>
                <a:gd name="connsiteX11" fmla="*/ 107699 w 107699"/>
                <a:gd name="connsiteY11" fmla="*/ 0 h 103277"/>
                <a:gd name="connsiteX12" fmla="*/ 107699 w 107699"/>
                <a:gd name="connsiteY12" fmla="*/ 2514 h 103277"/>
                <a:gd name="connsiteX13" fmla="*/ 95230 w 107699"/>
                <a:gd name="connsiteY13" fmla="*/ 8576 h 103277"/>
                <a:gd name="connsiteX14" fmla="*/ 95230 w 107699"/>
                <a:gd name="connsiteY14" fmla="*/ 103278 h 103277"/>
                <a:gd name="connsiteX15" fmla="*/ 88549 w 107699"/>
                <a:gd name="connsiteY15" fmla="*/ 103278 h 103277"/>
                <a:gd name="connsiteX16" fmla="*/ 23529 w 107699"/>
                <a:gd name="connsiteY16" fmla="*/ 23805 h 103277"/>
                <a:gd name="connsiteX17" fmla="*/ 23529 w 107699"/>
                <a:gd name="connsiteY17" fmla="*/ 93963 h 103277"/>
                <a:gd name="connsiteX18" fmla="*/ 39561 w 107699"/>
                <a:gd name="connsiteY18" fmla="*/ 99951 h 103277"/>
                <a:gd name="connsiteX19" fmla="*/ 39561 w 107699"/>
                <a:gd name="connsiteY19" fmla="*/ 102464 h 103277"/>
                <a:gd name="connsiteX20" fmla="*/ 0 w 107699"/>
                <a:gd name="connsiteY20" fmla="*/ 102464 h 10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7699" h="103277">
                  <a:moveTo>
                    <a:pt x="0" y="102464"/>
                  </a:moveTo>
                  <a:lnTo>
                    <a:pt x="0" y="99951"/>
                  </a:lnTo>
                  <a:lnTo>
                    <a:pt x="12618" y="93741"/>
                  </a:lnTo>
                  <a:lnTo>
                    <a:pt x="12618" y="9019"/>
                  </a:lnTo>
                  <a:lnTo>
                    <a:pt x="148" y="2514"/>
                  </a:lnTo>
                  <a:lnTo>
                    <a:pt x="148" y="0"/>
                  </a:lnTo>
                  <a:lnTo>
                    <a:pt x="24642" y="0"/>
                  </a:lnTo>
                  <a:lnTo>
                    <a:pt x="84319" y="73115"/>
                  </a:lnTo>
                  <a:lnTo>
                    <a:pt x="84319" y="8576"/>
                  </a:lnTo>
                  <a:lnTo>
                    <a:pt x="68286" y="2514"/>
                  </a:lnTo>
                  <a:lnTo>
                    <a:pt x="68286" y="0"/>
                  </a:lnTo>
                  <a:lnTo>
                    <a:pt x="107699" y="0"/>
                  </a:lnTo>
                  <a:lnTo>
                    <a:pt x="107699" y="2514"/>
                  </a:lnTo>
                  <a:lnTo>
                    <a:pt x="95230" y="8576"/>
                  </a:lnTo>
                  <a:lnTo>
                    <a:pt x="95230" y="103278"/>
                  </a:lnTo>
                  <a:lnTo>
                    <a:pt x="88549" y="103278"/>
                  </a:lnTo>
                  <a:lnTo>
                    <a:pt x="23529" y="23805"/>
                  </a:lnTo>
                  <a:lnTo>
                    <a:pt x="23529" y="93963"/>
                  </a:lnTo>
                  <a:lnTo>
                    <a:pt x="39561" y="99951"/>
                  </a:lnTo>
                  <a:lnTo>
                    <a:pt x="39561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 89">
              <a:extLst>
                <a:ext uri="{FF2B5EF4-FFF2-40B4-BE49-F238E27FC236}">
                  <a16:creationId xmlns:a16="http://schemas.microsoft.com/office/drawing/2014/main" id="{9FE07F4E-C53E-5CBF-3D8A-D88AB49C21CC}"/>
                </a:ext>
              </a:extLst>
            </p:cNvPr>
            <p:cNvSpPr/>
            <p:nvPr/>
          </p:nvSpPr>
          <p:spPr>
            <a:xfrm>
              <a:off x="3368798" y="1196696"/>
              <a:ext cx="108144" cy="102833"/>
            </a:xfrm>
            <a:custGeom>
              <a:avLst/>
              <a:gdLst>
                <a:gd name="connsiteX0" fmla="*/ 30951 w 108144"/>
                <a:gd name="connsiteY0" fmla="*/ 69049 h 102833"/>
                <a:gd name="connsiteX1" fmla="*/ 30951 w 108144"/>
                <a:gd name="connsiteY1" fmla="*/ 69049 h 102833"/>
                <a:gd name="connsiteX2" fmla="*/ 50472 w 108144"/>
                <a:gd name="connsiteY2" fmla="*/ 21365 h 102833"/>
                <a:gd name="connsiteX3" fmla="*/ 62423 w 108144"/>
                <a:gd name="connsiteY3" fmla="*/ 50567 h 102833"/>
                <a:gd name="connsiteX4" fmla="*/ 31026 w 108144"/>
                <a:gd name="connsiteY4" fmla="*/ 69123 h 102833"/>
                <a:gd name="connsiteX5" fmla="*/ 97605 w 108144"/>
                <a:gd name="connsiteY5" fmla="*/ 94924 h 102833"/>
                <a:gd name="connsiteX6" fmla="*/ 80385 w 108144"/>
                <a:gd name="connsiteY6" fmla="*/ 53450 h 102833"/>
                <a:gd name="connsiteX7" fmla="*/ 80385 w 108144"/>
                <a:gd name="connsiteY7" fmla="*/ 53450 h 102833"/>
                <a:gd name="connsiteX8" fmla="*/ 95081 w 108144"/>
                <a:gd name="connsiteY8" fmla="*/ 51971 h 102833"/>
                <a:gd name="connsiteX9" fmla="*/ 92186 w 108144"/>
                <a:gd name="connsiteY9" fmla="*/ 44948 h 102833"/>
                <a:gd name="connsiteX10" fmla="*/ 77638 w 108144"/>
                <a:gd name="connsiteY10" fmla="*/ 46649 h 102833"/>
                <a:gd name="connsiteX11" fmla="*/ 77638 w 108144"/>
                <a:gd name="connsiteY11" fmla="*/ 46649 h 102833"/>
                <a:gd name="connsiteX12" fmla="*/ 58266 w 108144"/>
                <a:gd name="connsiteY12" fmla="*/ 0 h 102833"/>
                <a:gd name="connsiteX13" fmla="*/ 49730 w 108144"/>
                <a:gd name="connsiteY13" fmla="*/ 0 h 102833"/>
                <a:gd name="connsiteX14" fmla="*/ 9798 w 108144"/>
                <a:gd name="connsiteY14" fmla="*/ 95293 h 102833"/>
                <a:gd name="connsiteX15" fmla="*/ 0 w 108144"/>
                <a:gd name="connsiteY15" fmla="*/ 100394 h 102833"/>
                <a:gd name="connsiteX16" fmla="*/ 0 w 108144"/>
                <a:gd name="connsiteY16" fmla="*/ 102834 h 102833"/>
                <a:gd name="connsiteX17" fmla="*/ 33549 w 108144"/>
                <a:gd name="connsiteY17" fmla="*/ 102834 h 102833"/>
                <a:gd name="connsiteX18" fmla="*/ 33549 w 108144"/>
                <a:gd name="connsiteY18" fmla="*/ 100394 h 102833"/>
                <a:gd name="connsiteX19" fmla="*/ 20709 w 108144"/>
                <a:gd name="connsiteY19" fmla="*/ 95219 h 102833"/>
                <a:gd name="connsiteX20" fmla="*/ 65243 w 108144"/>
                <a:gd name="connsiteY20" fmla="*/ 56999 h 102833"/>
                <a:gd name="connsiteX21" fmla="*/ 65243 w 108144"/>
                <a:gd name="connsiteY21" fmla="*/ 56999 h 102833"/>
                <a:gd name="connsiteX22" fmla="*/ 80756 w 108144"/>
                <a:gd name="connsiteY22" fmla="*/ 94998 h 102833"/>
                <a:gd name="connsiteX23" fmla="*/ 67099 w 108144"/>
                <a:gd name="connsiteY23" fmla="*/ 100394 h 102833"/>
                <a:gd name="connsiteX24" fmla="*/ 67099 w 108144"/>
                <a:gd name="connsiteY24" fmla="*/ 102834 h 102833"/>
                <a:gd name="connsiteX25" fmla="*/ 108145 w 108144"/>
                <a:gd name="connsiteY25" fmla="*/ 102834 h 102833"/>
                <a:gd name="connsiteX26" fmla="*/ 108145 w 108144"/>
                <a:gd name="connsiteY26" fmla="*/ 100394 h 102833"/>
                <a:gd name="connsiteX27" fmla="*/ 97753 w 108144"/>
                <a:gd name="connsiteY27" fmla="*/ 94850 h 102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8144" h="102833">
                  <a:moveTo>
                    <a:pt x="30951" y="69049"/>
                  </a:moveTo>
                  <a:lnTo>
                    <a:pt x="30951" y="69049"/>
                  </a:lnTo>
                  <a:lnTo>
                    <a:pt x="50472" y="21365"/>
                  </a:lnTo>
                  <a:lnTo>
                    <a:pt x="62423" y="50567"/>
                  </a:lnTo>
                  <a:cubicBezTo>
                    <a:pt x="48617" y="55224"/>
                    <a:pt x="38448" y="62174"/>
                    <a:pt x="31026" y="69123"/>
                  </a:cubicBezTo>
                  <a:moveTo>
                    <a:pt x="97605" y="94924"/>
                  </a:moveTo>
                  <a:lnTo>
                    <a:pt x="80385" y="53450"/>
                  </a:lnTo>
                  <a:lnTo>
                    <a:pt x="80385" y="53450"/>
                  </a:lnTo>
                  <a:cubicBezTo>
                    <a:pt x="84913" y="52711"/>
                    <a:pt x="89811" y="52193"/>
                    <a:pt x="95081" y="51971"/>
                  </a:cubicBezTo>
                  <a:lnTo>
                    <a:pt x="92186" y="44948"/>
                  </a:lnTo>
                  <a:cubicBezTo>
                    <a:pt x="86991" y="45244"/>
                    <a:pt x="82166" y="45835"/>
                    <a:pt x="77638" y="46649"/>
                  </a:cubicBezTo>
                  <a:lnTo>
                    <a:pt x="77638" y="46649"/>
                  </a:lnTo>
                  <a:lnTo>
                    <a:pt x="58266" y="0"/>
                  </a:lnTo>
                  <a:lnTo>
                    <a:pt x="49730" y="0"/>
                  </a:lnTo>
                  <a:lnTo>
                    <a:pt x="9798" y="95293"/>
                  </a:lnTo>
                  <a:lnTo>
                    <a:pt x="0" y="100394"/>
                  </a:lnTo>
                  <a:lnTo>
                    <a:pt x="0" y="102834"/>
                  </a:lnTo>
                  <a:lnTo>
                    <a:pt x="33549" y="102834"/>
                  </a:lnTo>
                  <a:lnTo>
                    <a:pt x="33549" y="100394"/>
                  </a:lnTo>
                  <a:lnTo>
                    <a:pt x="20709" y="95219"/>
                  </a:lnTo>
                  <a:cubicBezTo>
                    <a:pt x="22490" y="90636"/>
                    <a:pt x="33252" y="67570"/>
                    <a:pt x="65243" y="56999"/>
                  </a:cubicBezTo>
                  <a:lnTo>
                    <a:pt x="65243" y="56999"/>
                  </a:lnTo>
                  <a:lnTo>
                    <a:pt x="80756" y="94998"/>
                  </a:lnTo>
                  <a:lnTo>
                    <a:pt x="67099" y="100394"/>
                  </a:lnTo>
                  <a:lnTo>
                    <a:pt x="67099" y="102834"/>
                  </a:lnTo>
                  <a:lnTo>
                    <a:pt x="108145" y="102834"/>
                  </a:lnTo>
                  <a:lnTo>
                    <a:pt x="108145" y="100394"/>
                  </a:lnTo>
                  <a:lnTo>
                    <a:pt x="97753" y="9485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 90">
              <a:extLst>
                <a:ext uri="{FF2B5EF4-FFF2-40B4-BE49-F238E27FC236}">
                  <a16:creationId xmlns:a16="http://schemas.microsoft.com/office/drawing/2014/main" id="{934B6830-C1C0-18AF-6554-F8072250BA95}"/>
                </a:ext>
              </a:extLst>
            </p:cNvPr>
            <p:cNvSpPr/>
            <p:nvPr/>
          </p:nvSpPr>
          <p:spPr>
            <a:xfrm>
              <a:off x="2136899" y="1155074"/>
              <a:ext cx="179028" cy="186150"/>
            </a:xfrm>
            <a:custGeom>
              <a:avLst/>
              <a:gdLst>
                <a:gd name="connsiteX0" fmla="*/ 95155 w 179028"/>
                <a:gd name="connsiteY0" fmla="*/ 174544 h 186150"/>
                <a:gd name="connsiteX1" fmla="*/ 126998 w 179028"/>
                <a:gd name="connsiteY1" fmla="*/ 165525 h 186150"/>
                <a:gd name="connsiteX2" fmla="*/ 148448 w 179028"/>
                <a:gd name="connsiteY2" fmla="*/ 140094 h 186150"/>
                <a:gd name="connsiteX3" fmla="*/ 156168 w 179028"/>
                <a:gd name="connsiteY3" fmla="*/ 101503 h 186150"/>
                <a:gd name="connsiteX4" fmla="*/ 146518 w 179028"/>
                <a:gd name="connsiteY4" fmla="*/ 53894 h 186150"/>
                <a:gd name="connsiteX5" fmla="*/ 120689 w 179028"/>
                <a:gd name="connsiteY5" fmla="*/ 22400 h 186150"/>
                <a:gd name="connsiteX6" fmla="*/ 84690 w 179028"/>
                <a:gd name="connsiteY6" fmla="*/ 11163 h 186150"/>
                <a:gd name="connsiteX7" fmla="*/ 52551 w 179028"/>
                <a:gd name="connsiteY7" fmla="*/ 20035 h 186150"/>
                <a:gd name="connsiteX8" fmla="*/ 30729 w 179028"/>
                <a:gd name="connsiteY8" fmla="*/ 45392 h 186150"/>
                <a:gd name="connsiteX9" fmla="*/ 22861 w 179028"/>
                <a:gd name="connsiteY9" fmla="*/ 83982 h 186150"/>
                <a:gd name="connsiteX10" fmla="*/ 32510 w 179028"/>
                <a:gd name="connsiteY10" fmla="*/ 131740 h 186150"/>
                <a:gd name="connsiteX11" fmla="*/ 58489 w 179028"/>
                <a:gd name="connsiteY11" fmla="*/ 163381 h 186150"/>
                <a:gd name="connsiteX12" fmla="*/ 95155 w 179028"/>
                <a:gd name="connsiteY12" fmla="*/ 174618 h 186150"/>
                <a:gd name="connsiteX13" fmla="*/ 89366 w 179028"/>
                <a:gd name="connsiteY13" fmla="*/ 186151 h 186150"/>
                <a:gd name="connsiteX14" fmla="*/ 53738 w 179028"/>
                <a:gd name="connsiteY14" fmla="*/ 179202 h 186150"/>
                <a:gd name="connsiteX15" fmla="*/ 25459 w 179028"/>
                <a:gd name="connsiteY15" fmla="*/ 159759 h 186150"/>
                <a:gd name="connsiteX16" fmla="*/ 6754 w 179028"/>
                <a:gd name="connsiteY16" fmla="*/ 130335 h 186150"/>
                <a:gd name="connsiteX17" fmla="*/ 0 w 179028"/>
                <a:gd name="connsiteY17" fmla="*/ 93075 h 186150"/>
                <a:gd name="connsiteX18" fmla="*/ 6754 w 179028"/>
                <a:gd name="connsiteY18" fmla="*/ 55816 h 186150"/>
                <a:gd name="connsiteX19" fmla="*/ 25459 w 179028"/>
                <a:gd name="connsiteY19" fmla="*/ 26392 h 186150"/>
                <a:gd name="connsiteX20" fmla="*/ 53738 w 179028"/>
                <a:gd name="connsiteY20" fmla="*/ 6949 h 186150"/>
                <a:gd name="connsiteX21" fmla="*/ 89366 w 179028"/>
                <a:gd name="connsiteY21" fmla="*/ 0 h 186150"/>
                <a:gd name="connsiteX22" fmla="*/ 124994 w 179028"/>
                <a:gd name="connsiteY22" fmla="*/ 6949 h 186150"/>
                <a:gd name="connsiteX23" fmla="*/ 153421 w 179028"/>
                <a:gd name="connsiteY23" fmla="*/ 26392 h 186150"/>
                <a:gd name="connsiteX24" fmla="*/ 172274 w 179028"/>
                <a:gd name="connsiteY24" fmla="*/ 55816 h 186150"/>
                <a:gd name="connsiteX25" fmla="*/ 179029 w 179028"/>
                <a:gd name="connsiteY25" fmla="*/ 93075 h 186150"/>
                <a:gd name="connsiteX26" fmla="*/ 172274 w 179028"/>
                <a:gd name="connsiteY26" fmla="*/ 130335 h 186150"/>
                <a:gd name="connsiteX27" fmla="*/ 153421 w 179028"/>
                <a:gd name="connsiteY27" fmla="*/ 159759 h 186150"/>
                <a:gd name="connsiteX28" fmla="*/ 124994 w 179028"/>
                <a:gd name="connsiteY28" fmla="*/ 179202 h 186150"/>
                <a:gd name="connsiteX29" fmla="*/ 89366 w 179028"/>
                <a:gd name="connsiteY29" fmla="*/ 186151 h 18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9028" h="186150">
                  <a:moveTo>
                    <a:pt x="95155" y="174544"/>
                  </a:moveTo>
                  <a:cubicBezTo>
                    <a:pt x="107254" y="174544"/>
                    <a:pt x="117868" y="171513"/>
                    <a:pt x="126998" y="165525"/>
                  </a:cubicBezTo>
                  <a:cubicBezTo>
                    <a:pt x="136127" y="159537"/>
                    <a:pt x="143327" y="151035"/>
                    <a:pt x="148448" y="140094"/>
                  </a:cubicBezTo>
                  <a:cubicBezTo>
                    <a:pt x="153570" y="129152"/>
                    <a:pt x="156168" y="116289"/>
                    <a:pt x="156168" y="101503"/>
                  </a:cubicBezTo>
                  <a:cubicBezTo>
                    <a:pt x="156168" y="83243"/>
                    <a:pt x="152976" y="67349"/>
                    <a:pt x="146518" y="53894"/>
                  </a:cubicBezTo>
                  <a:cubicBezTo>
                    <a:pt x="140135" y="40365"/>
                    <a:pt x="131525" y="29867"/>
                    <a:pt x="120689" y="22400"/>
                  </a:cubicBezTo>
                  <a:cubicBezTo>
                    <a:pt x="109852" y="14933"/>
                    <a:pt x="97902" y="11163"/>
                    <a:pt x="84690" y="11163"/>
                  </a:cubicBezTo>
                  <a:cubicBezTo>
                    <a:pt x="72591" y="11163"/>
                    <a:pt x="61903" y="14120"/>
                    <a:pt x="52551" y="20035"/>
                  </a:cubicBezTo>
                  <a:cubicBezTo>
                    <a:pt x="43198" y="25949"/>
                    <a:pt x="35924" y="34377"/>
                    <a:pt x="30729" y="45392"/>
                  </a:cubicBezTo>
                  <a:cubicBezTo>
                    <a:pt x="25533" y="56333"/>
                    <a:pt x="22861" y="69197"/>
                    <a:pt x="22861" y="83982"/>
                  </a:cubicBezTo>
                  <a:cubicBezTo>
                    <a:pt x="22861" y="102243"/>
                    <a:pt x="26053" y="118137"/>
                    <a:pt x="32510" y="131740"/>
                  </a:cubicBezTo>
                  <a:cubicBezTo>
                    <a:pt x="38893" y="145343"/>
                    <a:pt x="47578" y="155840"/>
                    <a:pt x="58489" y="163381"/>
                  </a:cubicBezTo>
                  <a:cubicBezTo>
                    <a:pt x="69400" y="170848"/>
                    <a:pt x="81647" y="174618"/>
                    <a:pt x="95155" y="174618"/>
                  </a:cubicBezTo>
                  <a:moveTo>
                    <a:pt x="89366" y="186151"/>
                  </a:moveTo>
                  <a:cubicBezTo>
                    <a:pt x="76525" y="186151"/>
                    <a:pt x="64649" y="183859"/>
                    <a:pt x="53738" y="179202"/>
                  </a:cubicBezTo>
                  <a:cubicBezTo>
                    <a:pt x="42827" y="174544"/>
                    <a:pt x="33401" y="168112"/>
                    <a:pt x="25459" y="159759"/>
                  </a:cubicBezTo>
                  <a:cubicBezTo>
                    <a:pt x="17517" y="151479"/>
                    <a:pt x="11282" y="141646"/>
                    <a:pt x="6754" y="130335"/>
                  </a:cubicBezTo>
                  <a:cubicBezTo>
                    <a:pt x="2301" y="119024"/>
                    <a:pt x="0" y="106604"/>
                    <a:pt x="0" y="93075"/>
                  </a:cubicBezTo>
                  <a:cubicBezTo>
                    <a:pt x="0" y="79547"/>
                    <a:pt x="2227" y="67127"/>
                    <a:pt x="6754" y="55816"/>
                  </a:cubicBezTo>
                  <a:cubicBezTo>
                    <a:pt x="11208" y="44505"/>
                    <a:pt x="17443" y="34672"/>
                    <a:pt x="25459" y="26392"/>
                  </a:cubicBezTo>
                  <a:cubicBezTo>
                    <a:pt x="33401" y="18112"/>
                    <a:pt x="42827" y="11607"/>
                    <a:pt x="53738" y="6949"/>
                  </a:cubicBezTo>
                  <a:cubicBezTo>
                    <a:pt x="64649" y="2292"/>
                    <a:pt x="76525" y="0"/>
                    <a:pt x="89366" y="0"/>
                  </a:cubicBezTo>
                  <a:cubicBezTo>
                    <a:pt x="102207" y="0"/>
                    <a:pt x="114083" y="2292"/>
                    <a:pt x="124994" y="6949"/>
                  </a:cubicBezTo>
                  <a:cubicBezTo>
                    <a:pt x="135904" y="11607"/>
                    <a:pt x="145405" y="18112"/>
                    <a:pt x="153421" y="26392"/>
                  </a:cubicBezTo>
                  <a:cubicBezTo>
                    <a:pt x="161512" y="34672"/>
                    <a:pt x="167747" y="44505"/>
                    <a:pt x="172274" y="55816"/>
                  </a:cubicBezTo>
                  <a:cubicBezTo>
                    <a:pt x="176728" y="67127"/>
                    <a:pt x="179029" y="79547"/>
                    <a:pt x="179029" y="93075"/>
                  </a:cubicBezTo>
                  <a:cubicBezTo>
                    <a:pt x="179029" y="106604"/>
                    <a:pt x="176802" y="119024"/>
                    <a:pt x="172274" y="130335"/>
                  </a:cubicBezTo>
                  <a:cubicBezTo>
                    <a:pt x="167821" y="141646"/>
                    <a:pt x="161512" y="151479"/>
                    <a:pt x="153421" y="159759"/>
                  </a:cubicBezTo>
                  <a:cubicBezTo>
                    <a:pt x="145331" y="168039"/>
                    <a:pt x="135904" y="174544"/>
                    <a:pt x="124994" y="179202"/>
                  </a:cubicBezTo>
                  <a:cubicBezTo>
                    <a:pt x="114083" y="183859"/>
                    <a:pt x="102207" y="186151"/>
                    <a:pt x="89366" y="186151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 91">
              <a:extLst>
                <a:ext uri="{FF2B5EF4-FFF2-40B4-BE49-F238E27FC236}">
                  <a16:creationId xmlns:a16="http://schemas.microsoft.com/office/drawing/2014/main" id="{90BC0DB1-2885-1B9C-3525-3EFDB305EA28}"/>
                </a:ext>
              </a:extLst>
            </p:cNvPr>
            <p:cNvSpPr/>
            <p:nvPr/>
          </p:nvSpPr>
          <p:spPr>
            <a:xfrm>
              <a:off x="2136973" y="1414636"/>
              <a:ext cx="2593987" cy="8871"/>
            </a:xfrm>
            <a:custGeom>
              <a:avLst/>
              <a:gdLst>
                <a:gd name="connsiteX0" fmla="*/ 0 w 2593987"/>
                <a:gd name="connsiteY0" fmla="*/ 0 h 8871"/>
                <a:gd name="connsiteX1" fmla="*/ 2593987 w 2593987"/>
                <a:gd name="connsiteY1" fmla="*/ 0 h 8871"/>
                <a:gd name="connsiteX2" fmla="*/ 2593987 w 2593987"/>
                <a:gd name="connsiteY2" fmla="*/ 8871 h 8871"/>
                <a:gd name="connsiteX3" fmla="*/ 0 w 2593987"/>
                <a:gd name="connsiteY3" fmla="*/ 8871 h 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3987" h="8871">
                  <a:moveTo>
                    <a:pt x="0" y="0"/>
                  </a:moveTo>
                  <a:lnTo>
                    <a:pt x="2593987" y="0"/>
                  </a:lnTo>
                  <a:lnTo>
                    <a:pt x="2593987" y="8871"/>
                  </a:lnTo>
                  <a:lnTo>
                    <a:pt x="0" y="8871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 92">
              <a:extLst>
                <a:ext uri="{FF2B5EF4-FFF2-40B4-BE49-F238E27FC236}">
                  <a16:creationId xmlns:a16="http://schemas.microsoft.com/office/drawing/2014/main" id="{CCD98777-A8AF-5670-81F1-615A93CCAF32}"/>
                </a:ext>
              </a:extLst>
            </p:cNvPr>
            <p:cNvSpPr/>
            <p:nvPr/>
          </p:nvSpPr>
          <p:spPr>
            <a:xfrm>
              <a:off x="3505593" y="1539648"/>
              <a:ext cx="104878" cy="105643"/>
            </a:xfrm>
            <a:custGeom>
              <a:avLst/>
              <a:gdLst>
                <a:gd name="connsiteX0" fmla="*/ 55445 w 104878"/>
                <a:gd name="connsiteY0" fmla="*/ 97881 h 105643"/>
                <a:gd name="connsiteX1" fmla="*/ 72146 w 104878"/>
                <a:gd name="connsiteY1" fmla="*/ 92928 h 105643"/>
                <a:gd name="connsiteX2" fmla="*/ 83354 w 104878"/>
                <a:gd name="connsiteY2" fmla="*/ 78955 h 105643"/>
                <a:gd name="connsiteX3" fmla="*/ 87436 w 104878"/>
                <a:gd name="connsiteY3" fmla="*/ 57664 h 105643"/>
                <a:gd name="connsiteX4" fmla="*/ 82463 w 104878"/>
                <a:gd name="connsiteY4" fmla="*/ 31346 h 105643"/>
                <a:gd name="connsiteX5" fmla="*/ 68880 w 104878"/>
                <a:gd name="connsiteY5" fmla="*/ 13899 h 105643"/>
                <a:gd name="connsiteX6" fmla="*/ 49879 w 104878"/>
                <a:gd name="connsiteY6" fmla="*/ 7689 h 105643"/>
                <a:gd name="connsiteX7" fmla="*/ 33030 w 104878"/>
                <a:gd name="connsiteY7" fmla="*/ 12568 h 105643"/>
                <a:gd name="connsiteX8" fmla="*/ 21599 w 104878"/>
                <a:gd name="connsiteY8" fmla="*/ 26466 h 105643"/>
                <a:gd name="connsiteX9" fmla="*/ 17443 w 104878"/>
                <a:gd name="connsiteY9" fmla="*/ 47758 h 105643"/>
                <a:gd name="connsiteX10" fmla="*/ 22490 w 104878"/>
                <a:gd name="connsiteY10" fmla="*/ 74150 h 105643"/>
                <a:gd name="connsiteX11" fmla="*/ 36221 w 104878"/>
                <a:gd name="connsiteY11" fmla="*/ 91671 h 105643"/>
                <a:gd name="connsiteX12" fmla="*/ 55445 w 104878"/>
                <a:gd name="connsiteY12" fmla="*/ 97881 h 105643"/>
                <a:gd name="connsiteX13" fmla="*/ 52328 w 104878"/>
                <a:gd name="connsiteY13" fmla="*/ 105643 h 105643"/>
                <a:gd name="connsiteX14" fmla="*/ 31545 w 104878"/>
                <a:gd name="connsiteY14" fmla="*/ 101725 h 105643"/>
                <a:gd name="connsiteX15" fmla="*/ 14845 w 104878"/>
                <a:gd name="connsiteY15" fmla="*/ 90710 h 105643"/>
                <a:gd name="connsiteX16" fmla="*/ 3860 w 104878"/>
                <a:gd name="connsiteY16" fmla="*/ 74002 h 105643"/>
                <a:gd name="connsiteX17" fmla="*/ 0 w 104878"/>
                <a:gd name="connsiteY17" fmla="*/ 52859 h 105643"/>
                <a:gd name="connsiteX18" fmla="*/ 3860 w 104878"/>
                <a:gd name="connsiteY18" fmla="*/ 31715 h 105643"/>
                <a:gd name="connsiteX19" fmla="*/ 14845 w 104878"/>
                <a:gd name="connsiteY19" fmla="*/ 15007 h 105643"/>
                <a:gd name="connsiteX20" fmla="*/ 31545 w 104878"/>
                <a:gd name="connsiteY20" fmla="*/ 3992 h 105643"/>
                <a:gd name="connsiteX21" fmla="*/ 52328 w 104878"/>
                <a:gd name="connsiteY21" fmla="*/ 0 h 105643"/>
                <a:gd name="connsiteX22" fmla="*/ 73111 w 104878"/>
                <a:gd name="connsiteY22" fmla="*/ 3992 h 105643"/>
                <a:gd name="connsiteX23" fmla="*/ 89811 w 104878"/>
                <a:gd name="connsiteY23" fmla="*/ 15007 h 105643"/>
                <a:gd name="connsiteX24" fmla="*/ 100871 w 104878"/>
                <a:gd name="connsiteY24" fmla="*/ 31715 h 105643"/>
                <a:gd name="connsiteX25" fmla="*/ 104879 w 104878"/>
                <a:gd name="connsiteY25" fmla="*/ 52859 h 105643"/>
                <a:gd name="connsiteX26" fmla="*/ 100871 w 104878"/>
                <a:gd name="connsiteY26" fmla="*/ 74002 h 105643"/>
                <a:gd name="connsiteX27" fmla="*/ 89811 w 104878"/>
                <a:gd name="connsiteY27" fmla="*/ 90710 h 105643"/>
                <a:gd name="connsiteX28" fmla="*/ 73111 w 104878"/>
                <a:gd name="connsiteY28" fmla="*/ 101725 h 105643"/>
                <a:gd name="connsiteX29" fmla="*/ 52328 w 104878"/>
                <a:gd name="connsiteY29" fmla="*/ 105643 h 10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4878" h="105643">
                  <a:moveTo>
                    <a:pt x="55445" y="97881"/>
                  </a:moveTo>
                  <a:cubicBezTo>
                    <a:pt x="61755" y="97881"/>
                    <a:pt x="67321" y="96254"/>
                    <a:pt x="72146" y="92928"/>
                  </a:cubicBezTo>
                  <a:cubicBezTo>
                    <a:pt x="76896" y="89601"/>
                    <a:pt x="80682" y="84943"/>
                    <a:pt x="83354" y="78955"/>
                  </a:cubicBezTo>
                  <a:cubicBezTo>
                    <a:pt x="86026" y="72967"/>
                    <a:pt x="87436" y="65870"/>
                    <a:pt x="87436" y="57664"/>
                  </a:cubicBezTo>
                  <a:cubicBezTo>
                    <a:pt x="87436" y="47610"/>
                    <a:pt x="85803" y="38886"/>
                    <a:pt x="82463" y="31346"/>
                  </a:cubicBezTo>
                  <a:cubicBezTo>
                    <a:pt x="79123" y="23805"/>
                    <a:pt x="74595" y="18038"/>
                    <a:pt x="68880" y="13899"/>
                  </a:cubicBezTo>
                  <a:cubicBezTo>
                    <a:pt x="63165" y="9759"/>
                    <a:pt x="56856" y="7689"/>
                    <a:pt x="49879" y="7689"/>
                  </a:cubicBezTo>
                  <a:cubicBezTo>
                    <a:pt x="43570" y="7689"/>
                    <a:pt x="37929" y="9315"/>
                    <a:pt x="33030" y="12568"/>
                  </a:cubicBezTo>
                  <a:cubicBezTo>
                    <a:pt x="28131" y="15821"/>
                    <a:pt x="24346" y="20478"/>
                    <a:pt x="21599" y="26466"/>
                  </a:cubicBezTo>
                  <a:cubicBezTo>
                    <a:pt x="18853" y="32454"/>
                    <a:pt x="17443" y="39552"/>
                    <a:pt x="17443" y="47758"/>
                  </a:cubicBezTo>
                  <a:cubicBezTo>
                    <a:pt x="17443" y="57812"/>
                    <a:pt x="19150" y="66609"/>
                    <a:pt x="22490" y="74150"/>
                  </a:cubicBezTo>
                  <a:cubicBezTo>
                    <a:pt x="25904" y="81691"/>
                    <a:pt x="30432" y="87531"/>
                    <a:pt x="36221" y="91671"/>
                  </a:cubicBezTo>
                  <a:cubicBezTo>
                    <a:pt x="42011" y="95811"/>
                    <a:pt x="48394" y="97881"/>
                    <a:pt x="55445" y="97881"/>
                  </a:cubicBezTo>
                  <a:moveTo>
                    <a:pt x="52328" y="105643"/>
                  </a:moveTo>
                  <a:cubicBezTo>
                    <a:pt x="44831" y="105643"/>
                    <a:pt x="37929" y="104313"/>
                    <a:pt x="31545" y="101725"/>
                  </a:cubicBezTo>
                  <a:cubicBezTo>
                    <a:pt x="25162" y="99064"/>
                    <a:pt x="19595" y="95441"/>
                    <a:pt x="14845" y="90710"/>
                  </a:cubicBezTo>
                  <a:cubicBezTo>
                    <a:pt x="10095" y="85978"/>
                    <a:pt x="6457" y="80434"/>
                    <a:pt x="3860" y="74002"/>
                  </a:cubicBezTo>
                  <a:cubicBezTo>
                    <a:pt x="1262" y="67570"/>
                    <a:pt x="0" y="60547"/>
                    <a:pt x="0" y="52859"/>
                  </a:cubicBezTo>
                  <a:cubicBezTo>
                    <a:pt x="0" y="45170"/>
                    <a:pt x="1336" y="38147"/>
                    <a:pt x="3860" y="31715"/>
                  </a:cubicBezTo>
                  <a:cubicBezTo>
                    <a:pt x="6457" y="25283"/>
                    <a:pt x="10095" y="19739"/>
                    <a:pt x="14845" y="15007"/>
                  </a:cubicBezTo>
                  <a:cubicBezTo>
                    <a:pt x="19595" y="10276"/>
                    <a:pt x="25162" y="6654"/>
                    <a:pt x="31545" y="3992"/>
                  </a:cubicBezTo>
                  <a:cubicBezTo>
                    <a:pt x="37929" y="1331"/>
                    <a:pt x="44831" y="0"/>
                    <a:pt x="52328" y="0"/>
                  </a:cubicBezTo>
                  <a:cubicBezTo>
                    <a:pt x="59825" y="0"/>
                    <a:pt x="66727" y="1331"/>
                    <a:pt x="73111" y="3992"/>
                  </a:cubicBezTo>
                  <a:cubicBezTo>
                    <a:pt x="79494" y="6654"/>
                    <a:pt x="85061" y="10276"/>
                    <a:pt x="89811" y="15007"/>
                  </a:cubicBezTo>
                  <a:cubicBezTo>
                    <a:pt x="94562" y="19739"/>
                    <a:pt x="98199" y="25283"/>
                    <a:pt x="100871" y="31715"/>
                  </a:cubicBezTo>
                  <a:cubicBezTo>
                    <a:pt x="103543" y="38147"/>
                    <a:pt x="104879" y="45170"/>
                    <a:pt x="104879" y="52859"/>
                  </a:cubicBezTo>
                  <a:cubicBezTo>
                    <a:pt x="104879" y="60547"/>
                    <a:pt x="103543" y="67570"/>
                    <a:pt x="100871" y="74002"/>
                  </a:cubicBezTo>
                  <a:cubicBezTo>
                    <a:pt x="98199" y="80434"/>
                    <a:pt x="94562" y="85978"/>
                    <a:pt x="89811" y="90710"/>
                  </a:cubicBezTo>
                  <a:cubicBezTo>
                    <a:pt x="85061" y="95441"/>
                    <a:pt x="79494" y="99064"/>
                    <a:pt x="73111" y="101725"/>
                  </a:cubicBezTo>
                  <a:cubicBezTo>
                    <a:pt x="66727" y="104386"/>
                    <a:pt x="59825" y="105643"/>
                    <a:pt x="52328" y="105643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 93">
              <a:extLst>
                <a:ext uri="{FF2B5EF4-FFF2-40B4-BE49-F238E27FC236}">
                  <a16:creationId xmlns:a16="http://schemas.microsoft.com/office/drawing/2014/main" id="{7A6400E2-12FD-F7A0-A88C-0DA8DEDFE6E8}"/>
                </a:ext>
              </a:extLst>
            </p:cNvPr>
            <p:cNvSpPr/>
            <p:nvPr/>
          </p:nvSpPr>
          <p:spPr>
            <a:xfrm>
              <a:off x="3630141" y="1541275"/>
              <a:ext cx="76673" cy="102464"/>
            </a:xfrm>
            <a:custGeom>
              <a:avLst/>
              <a:gdLst>
                <a:gd name="connsiteX0" fmla="*/ 0 w 76673"/>
                <a:gd name="connsiteY0" fmla="*/ 102464 h 102464"/>
                <a:gd name="connsiteX1" fmla="*/ 0 w 76673"/>
                <a:gd name="connsiteY1" fmla="*/ 100025 h 102464"/>
                <a:gd name="connsiteX2" fmla="*/ 12618 w 76673"/>
                <a:gd name="connsiteY2" fmla="*/ 93815 h 102464"/>
                <a:gd name="connsiteX3" fmla="*/ 12618 w 76673"/>
                <a:gd name="connsiteY3" fmla="*/ 8724 h 102464"/>
                <a:gd name="connsiteX4" fmla="*/ 0 w 76673"/>
                <a:gd name="connsiteY4" fmla="*/ 2514 h 102464"/>
                <a:gd name="connsiteX5" fmla="*/ 0 w 76673"/>
                <a:gd name="connsiteY5" fmla="*/ 0 h 102464"/>
                <a:gd name="connsiteX6" fmla="*/ 76674 w 76673"/>
                <a:gd name="connsiteY6" fmla="*/ 0 h 102464"/>
                <a:gd name="connsiteX7" fmla="*/ 76674 w 76673"/>
                <a:gd name="connsiteY7" fmla="*/ 26762 h 102464"/>
                <a:gd name="connsiteX8" fmla="*/ 74150 w 76673"/>
                <a:gd name="connsiteY8" fmla="*/ 26762 h 102464"/>
                <a:gd name="connsiteX9" fmla="*/ 64352 w 76673"/>
                <a:gd name="connsiteY9" fmla="*/ 8576 h 102464"/>
                <a:gd name="connsiteX10" fmla="*/ 28947 w 76673"/>
                <a:gd name="connsiteY10" fmla="*/ 8576 h 102464"/>
                <a:gd name="connsiteX11" fmla="*/ 28947 w 76673"/>
                <a:gd name="connsiteY11" fmla="*/ 45540 h 102464"/>
                <a:gd name="connsiteX12" fmla="*/ 53293 w 76673"/>
                <a:gd name="connsiteY12" fmla="*/ 45540 h 102464"/>
                <a:gd name="connsiteX13" fmla="*/ 61235 w 76673"/>
                <a:gd name="connsiteY13" fmla="*/ 32454 h 102464"/>
                <a:gd name="connsiteX14" fmla="*/ 63759 w 76673"/>
                <a:gd name="connsiteY14" fmla="*/ 32454 h 102464"/>
                <a:gd name="connsiteX15" fmla="*/ 63759 w 76673"/>
                <a:gd name="connsiteY15" fmla="*/ 66461 h 102464"/>
                <a:gd name="connsiteX16" fmla="*/ 61235 w 76673"/>
                <a:gd name="connsiteY16" fmla="*/ 66461 h 102464"/>
                <a:gd name="connsiteX17" fmla="*/ 53293 w 76673"/>
                <a:gd name="connsiteY17" fmla="*/ 53746 h 102464"/>
                <a:gd name="connsiteX18" fmla="*/ 28947 w 76673"/>
                <a:gd name="connsiteY18" fmla="*/ 53746 h 102464"/>
                <a:gd name="connsiteX19" fmla="*/ 28947 w 76673"/>
                <a:gd name="connsiteY19" fmla="*/ 93815 h 102464"/>
                <a:gd name="connsiteX20" fmla="*/ 43347 w 76673"/>
                <a:gd name="connsiteY20" fmla="*/ 100025 h 102464"/>
                <a:gd name="connsiteX21" fmla="*/ 43347 w 76673"/>
                <a:gd name="connsiteY21" fmla="*/ 102464 h 102464"/>
                <a:gd name="connsiteX22" fmla="*/ 0 w 76673"/>
                <a:gd name="connsiteY22" fmla="*/ 102464 h 10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6673" h="102464">
                  <a:moveTo>
                    <a:pt x="0" y="102464"/>
                  </a:moveTo>
                  <a:lnTo>
                    <a:pt x="0" y="100025"/>
                  </a:lnTo>
                  <a:lnTo>
                    <a:pt x="12618" y="93815"/>
                  </a:lnTo>
                  <a:lnTo>
                    <a:pt x="12618" y="8724"/>
                  </a:lnTo>
                  <a:lnTo>
                    <a:pt x="0" y="2514"/>
                  </a:lnTo>
                  <a:lnTo>
                    <a:pt x="0" y="0"/>
                  </a:lnTo>
                  <a:lnTo>
                    <a:pt x="76674" y="0"/>
                  </a:lnTo>
                  <a:lnTo>
                    <a:pt x="76674" y="26762"/>
                  </a:lnTo>
                  <a:lnTo>
                    <a:pt x="74150" y="26762"/>
                  </a:lnTo>
                  <a:lnTo>
                    <a:pt x="64352" y="8576"/>
                  </a:lnTo>
                  <a:lnTo>
                    <a:pt x="28947" y="8576"/>
                  </a:lnTo>
                  <a:lnTo>
                    <a:pt x="28947" y="45540"/>
                  </a:lnTo>
                  <a:lnTo>
                    <a:pt x="53293" y="45540"/>
                  </a:lnTo>
                  <a:lnTo>
                    <a:pt x="61235" y="32454"/>
                  </a:lnTo>
                  <a:lnTo>
                    <a:pt x="63759" y="32454"/>
                  </a:lnTo>
                  <a:lnTo>
                    <a:pt x="63759" y="66461"/>
                  </a:lnTo>
                  <a:lnTo>
                    <a:pt x="61235" y="66461"/>
                  </a:lnTo>
                  <a:lnTo>
                    <a:pt x="53293" y="53746"/>
                  </a:lnTo>
                  <a:lnTo>
                    <a:pt x="28947" y="53746"/>
                  </a:lnTo>
                  <a:lnTo>
                    <a:pt x="28947" y="93815"/>
                  </a:lnTo>
                  <a:lnTo>
                    <a:pt x="43347" y="100025"/>
                  </a:lnTo>
                  <a:lnTo>
                    <a:pt x="43347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 94">
              <a:extLst>
                <a:ext uri="{FF2B5EF4-FFF2-40B4-BE49-F238E27FC236}">
                  <a16:creationId xmlns:a16="http://schemas.microsoft.com/office/drawing/2014/main" id="{4B115646-0A22-6055-D817-7E7BC561C6E4}"/>
                </a:ext>
              </a:extLst>
            </p:cNvPr>
            <p:cNvSpPr/>
            <p:nvPr/>
          </p:nvSpPr>
          <p:spPr>
            <a:xfrm>
              <a:off x="4097086" y="1528485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 95">
              <a:extLst>
                <a:ext uri="{FF2B5EF4-FFF2-40B4-BE49-F238E27FC236}">
                  <a16:creationId xmlns:a16="http://schemas.microsoft.com/office/drawing/2014/main" id="{43535F59-4E21-81DB-2398-3DA262BDEFC6}"/>
                </a:ext>
              </a:extLst>
            </p:cNvPr>
            <p:cNvSpPr/>
            <p:nvPr/>
          </p:nvSpPr>
          <p:spPr>
            <a:xfrm>
              <a:off x="4194542" y="1527524"/>
              <a:ext cx="188381" cy="130039"/>
            </a:xfrm>
            <a:custGeom>
              <a:avLst/>
              <a:gdLst>
                <a:gd name="connsiteX0" fmla="*/ 50992 w 188381"/>
                <a:gd name="connsiteY0" fmla="*/ 130040 h 130039"/>
                <a:gd name="connsiteX1" fmla="*/ 14771 w 188381"/>
                <a:gd name="connsiteY1" fmla="*/ 11237 h 130039"/>
                <a:gd name="connsiteX2" fmla="*/ 0 w 188381"/>
                <a:gd name="connsiteY2" fmla="*/ 4066 h 130039"/>
                <a:gd name="connsiteX3" fmla="*/ 0 w 188381"/>
                <a:gd name="connsiteY3" fmla="*/ 961 h 130039"/>
                <a:gd name="connsiteX4" fmla="*/ 52402 w 188381"/>
                <a:gd name="connsiteY4" fmla="*/ 961 h 130039"/>
                <a:gd name="connsiteX5" fmla="*/ 52402 w 188381"/>
                <a:gd name="connsiteY5" fmla="*/ 4066 h 130039"/>
                <a:gd name="connsiteX6" fmla="*/ 35850 w 188381"/>
                <a:gd name="connsiteY6" fmla="*/ 11237 h 130039"/>
                <a:gd name="connsiteX7" fmla="*/ 59602 w 188381"/>
                <a:gd name="connsiteY7" fmla="*/ 93149 h 130039"/>
                <a:gd name="connsiteX8" fmla="*/ 60790 w 188381"/>
                <a:gd name="connsiteY8" fmla="*/ 93149 h 130039"/>
                <a:gd name="connsiteX9" fmla="*/ 94487 w 188381"/>
                <a:gd name="connsiteY9" fmla="*/ 0 h 130039"/>
                <a:gd name="connsiteX10" fmla="*/ 102652 w 188381"/>
                <a:gd name="connsiteY10" fmla="*/ 0 h 130039"/>
                <a:gd name="connsiteX11" fmla="*/ 136944 w 188381"/>
                <a:gd name="connsiteY11" fmla="*/ 93149 h 130039"/>
                <a:gd name="connsiteX12" fmla="*/ 138131 w 188381"/>
                <a:gd name="connsiteY12" fmla="*/ 93149 h 130039"/>
                <a:gd name="connsiteX13" fmla="*/ 161660 w 188381"/>
                <a:gd name="connsiteY13" fmla="*/ 11459 h 130039"/>
                <a:gd name="connsiteX14" fmla="*/ 145108 w 188381"/>
                <a:gd name="connsiteY14" fmla="*/ 4066 h 130039"/>
                <a:gd name="connsiteX15" fmla="*/ 145108 w 188381"/>
                <a:gd name="connsiteY15" fmla="*/ 961 h 130039"/>
                <a:gd name="connsiteX16" fmla="*/ 188381 w 188381"/>
                <a:gd name="connsiteY16" fmla="*/ 961 h 130039"/>
                <a:gd name="connsiteX17" fmla="*/ 188381 w 188381"/>
                <a:gd name="connsiteY17" fmla="*/ 4066 h 130039"/>
                <a:gd name="connsiteX18" fmla="*/ 175318 w 188381"/>
                <a:gd name="connsiteY18" fmla="*/ 11089 h 130039"/>
                <a:gd name="connsiteX19" fmla="*/ 138725 w 188381"/>
                <a:gd name="connsiteY19" fmla="*/ 130040 h 130039"/>
                <a:gd name="connsiteX20" fmla="*/ 130709 w 188381"/>
                <a:gd name="connsiteY20" fmla="*/ 130040 h 130039"/>
                <a:gd name="connsiteX21" fmla="*/ 95601 w 188381"/>
                <a:gd name="connsiteY21" fmla="*/ 37038 h 130039"/>
                <a:gd name="connsiteX22" fmla="*/ 94265 w 188381"/>
                <a:gd name="connsiteY22" fmla="*/ 37038 h 130039"/>
                <a:gd name="connsiteX23" fmla="*/ 58785 w 188381"/>
                <a:gd name="connsiteY23" fmla="*/ 130040 h 130039"/>
                <a:gd name="connsiteX24" fmla="*/ 50992 w 188381"/>
                <a:gd name="connsiteY24" fmla="*/ 13004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50992" y="130040"/>
                  </a:moveTo>
                  <a:lnTo>
                    <a:pt x="14771" y="11237"/>
                  </a:lnTo>
                  <a:lnTo>
                    <a:pt x="0" y="4066"/>
                  </a:lnTo>
                  <a:lnTo>
                    <a:pt x="0" y="961"/>
                  </a:lnTo>
                  <a:lnTo>
                    <a:pt x="52402" y="961"/>
                  </a:lnTo>
                  <a:lnTo>
                    <a:pt x="52402" y="4066"/>
                  </a:lnTo>
                  <a:lnTo>
                    <a:pt x="35850" y="11237"/>
                  </a:lnTo>
                  <a:lnTo>
                    <a:pt x="59602" y="93149"/>
                  </a:lnTo>
                  <a:lnTo>
                    <a:pt x="60790" y="93149"/>
                  </a:lnTo>
                  <a:lnTo>
                    <a:pt x="94487" y="0"/>
                  </a:lnTo>
                  <a:lnTo>
                    <a:pt x="102652" y="0"/>
                  </a:lnTo>
                  <a:lnTo>
                    <a:pt x="136944" y="93149"/>
                  </a:lnTo>
                  <a:lnTo>
                    <a:pt x="138131" y="93149"/>
                  </a:lnTo>
                  <a:lnTo>
                    <a:pt x="161660" y="11459"/>
                  </a:lnTo>
                  <a:lnTo>
                    <a:pt x="145108" y="4066"/>
                  </a:lnTo>
                  <a:lnTo>
                    <a:pt x="145108" y="961"/>
                  </a:lnTo>
                  <a:lnTo>
                    <a:pt x="188381" y="961"/>
                  </a:lnTo>
                  <a:lnTo>
                    <a:pt x="188381" y="4066"/>
                  </a:lnTo>
                  <a:lnTo>
                    <a:pt x="175318" y="11089"/>
                  </a:lnTo>
                  <a:lnTo>
                    <a:pt x="138725" y="130040"/>
                  </a:lnTo>
                  <a:lnTo>
                    <a:pt x="130709" y="130040"/>
                  </a:lnTo>
                  <a:lnTo>
                    <a:pt x="95601" y="37038"/>
                  </a:lnTo>
                  <a:lnTo>
                    <a:pt x="94265" y="37038"/>
                  </a:lnTo>
                  <a:lnTo>
                    <a:pt x="58785" y="130040"/>
                  </a:lnTo>
                  <a:lnTo>
                    <a:pt x="50992" y="13004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 96">
              <a:extLst>
                <a:ext uri="{FF2B5EF4-FFF2-40B4-BE49-F238E27FC236}">
                  <a16:creationId xmlns:a16="http://schemas.microsoft.com/office/drawing/2014/main" id="{388FC1AA-243E-2588-99B5-B82BA0262634}"/>
                </a:ext>
              </a:extLst>
            </p:cNvPr>
            <p:cNvSpPr/>
            <p:nvPr/>
          </p:nvSpPr>
          <p:spPr>
            <a:xfrm>
              <a:off x="4498268" y="1528485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128 h 128043"/>
                <a:gd name="connsiteX10" fmla="*/ 35999 w 129298"/>
                <a:gd name="connsiteY10" fmla="*/ 10867 h 128043"/>
                <a:gd name="connsiteX11" fmla="*/ 70513 w 129298"/>
                <a:gd name="connsiteY11" fmla="*/ 57664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9 w 129298"/>
                <a:gd name="connsiteY16" fmla="*/ 0 h 128043"/>
                <a:gd name="connsiteX17" fmla="*/ 129299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128"/>
                  </a:lnTo>
                  <a:lnTo>
                    <a:pt x="35999" y="10867"/>
                  </a:lnTo>
                  <a:lnTo>
                    <a:pt x="70513" y="57664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9" y="0"/>
                  </a:lnTo>
                  <a:lnTo>
                    <a:pt x="129299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 97">
              <a:extLst>
                <a:ext uri="{FF2B5EF4-FFF2-40B4-BE49-F238E27FC236}">
                  <a16:creationId xmlns:a16="http://schemas.microsoft.com/office/drawing/2014/main" id="{7750955E-9B67-2BF4-AAA3-A2E82AB13679}"/>
                </a:ext>
              </a:extLst>
            </p:cNvPr>
            <p:cNvSpPr/>
            <p:nvPr/>
          </p:nvSpPr>
          <p:spPr>
            <a:xfrm>
              <a:off x="3940547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 98">
              <a:extLst>
                <a:ext uri="{FF2B5EF4-FFF2-40B4-BE49-F238E27FC236}">
                  <a16:creationId xmlns:a16="http://schemas.microsoft.com/office/drawing/2014/main" id="{3E869296-F541-A760-EF09-DC88AF29961B}"/>
                </a:ext>
              </a:extLst>
            </p:cNvPr>
            <p:cNvSpPr/>
            <p:nvPr/>
          </p:nvSpPr>
          <p:spPr>
            <a:xfrm>
              <a:off x="4370825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6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 99">
              <a:extLst>
                <a:ext uri="{FF2B5EF4-FFF2-40B4-BE49-F238E27FC236}">
                  <a16:creationId xmlns:a16="http://schemas.microsoft.com/office/drawing/2014/main" id="{A349ADEC-BD04-F2D5-FA4D-5B24A0843F11}"/>
                </a:ext>
              </a:extLst>
            </p:cNvPr>
            <p:cNvSpPr/>
            <p:nvPr/>
          </p:nvSpPr>
          <p:spPr>
            <a:xfrm>
              <a:off x="3753428" y="1500171"/>
              <a:ext cx="175540" cy="186224"/>
            </a:xfrm>
            <a:custGeom>
              <a:avLst/>
              <a:gdLst>
                <a:gd name="connsiteX0" fmla="*/ 91518 w 175540"/>
                <a:gd name="connsiteY0" fmla="*/ 186151 h 186224"/>
                <a:gd name="connsiteX1" fmla="*/ 44386 w 175540"/>
                <a:gd name="connsiteY1" fmla="*/ 174618 h 186224"/>
                <a:gd name="connsiteX2" fmla="*/ 11802 w 175540"/>
                <a:gd name="connsiteY2" fmla="*/ 143273 h 186224"/>
                <a:gd name="connsiteX3" fmla="*/ 0 w 175540"/>
                <a:gd name="connsiteY3" fmla="*/ 97955 h 186224"/>
                <a:gd name="connsiteX4" fmla="*/ 7571 w 175540"/>
                <a:gd name="connsiteY4" fmla="*/ 59069 h 186224"/>
                <a:gd name="connsiteX5" fmla="*/ 28353 w 175540"/>
                <a:gd name="connsiteY5" fmla="*/ 28019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4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6 w 175540"/>
                <a:gd name="connsiteY17" fmla="*/ 48053 h 186224"/>
                <a:gd name="connsiteX18" fmla="*/ 20486 w 175540"/>
                <a:gd name="connsiteY18" fmla="*/ 85387 h 186224"/>
                <a:gd name="connsiteX19" fmla="*/ 30951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8" y="186151"/>
                  </a:moveTo>
                  <a:cubicBezTo>
                    <a:pt x="73927" y="186151"/>
                    <a:pt x="58192" y="182307"/>
                    <a:pt x="44386" y="174618"/>
                  </a:cubicBezTo>
                  <a:cubicBezTo>
                    <a:pt x="30580" y="166930"/>
                    <a:pt x="19669" y="156506"/>
                    <a:pt x="11802" y="143273"/>
                  </a:cubicBezTo>
                  <a:cubicBezTo>
                    <a:pt x="3934" y="130039"/>
                    <a:pt x="0" y="114958"/>
                    <a:pt x="0" y="97955"/>
                  </a:cubicBezTo>
                  <a:cubicBezTo>
                    <a:pt x="0" y="83908"/>
                    <a:pt x="2524" y="70971"/>
                    <a:pt x="7571" y="59069"/>
                  </a:cubicBezTo>
                  <a:cubicBezTo>
                    <a:pt x="12618" y="47240"/>
                    <a:pt x="19521" y="36890"/>
                    <a:pt x="28353" y="28019"/>
                  </a:cubicBezTo>
                  <a:cubicBezTo>
                    <a:pt x="37186" y="19147"/>
                    <a:pt x="47429" y="12272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4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69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6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1" y="132183"/>
                  </a:cubicBezTo>
                  <a:cubicBezTo>
                    <a:pt x="37928" y="145121"/>
                    <a:pt x="47206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4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 100">
              <a:extLst>
                <a:ext uri="{FF2B5EF4-FFF2-40B4-BE49-F238E27FC236}">
                  <a16:creationId xmlns:a16="http://schemas.microsoft.com/office/drawing/2014/main" id="{93D25A49-E3BF-AACC-75B9-934958E14EFB}"/>
                </a:ext>
              </a:extLst>
            </p:cNvPr>
            <p:cNvSpPr/>
            <p:nvPr/>
          </p:nvSpPr>
          <p:spPr>
            <a:xfrm>
              <a:off x="2338418" y="1528411"/>
              <a:ext cx="134642" cy="129004"/>
            </a:xfrm>
            <a:custGeom>
              <a:avLst/>
              <a:gdLst>
                <a:gd name="connsiteX0" fmla="*/ 0 w 134642"/>
                <a:gd name="connsiteY0" fmla="*/ 128043 h 129004"/>
                <a:gd name="connsiteX1" fmla="*/ 0 w 134642"/>
                <a:gd name="connsiteY1" fmla="*/ 124938 h 129004"/>
                <a:gd name="connsiteX2" fmla="*/ 15810 w 134642"/>
                <a:gd name="connsiteY2" fmla="*/ 117176 h 129004"/>
                <a:gd name="connsiteX3" fmla="*/ 15810 w 134642"/>
                <a:gd name="connsiteY3" fmla="*/ 11237 h 129004"/>
                <a:gd name="connsiteX4" fmla="*/ 223 w 134642"/>
                <a:gd name="connsiteY4" fmla="*/ 3105 h 129004"/>
                <a:gd name="connsiteX5" fmla="*/ 223 w 134642"/>
                <a:gd name="connsiteY5" fmla="*/ 0 h 129004"/>
                <a:gd name="connsiteX6" fmla="*/ 30803 w 134642"/>
                <a:gd name="connsiteY6" fmla="*/ 0 h 129004"/>
                <a:gd name="connsiteX7" fmla="*/ 105398 w 134642"/>
                <a:gd name="connsiteY7" fmla="*/ 91375 h 129004"/>
                <a:gd name="connsiteX8" fmla="*/ 105398 w 134642"/>
                <a:gd name="connsiteY8" fmla="*/ 10646 h 129004"/>
                <a:gd name="connsiteX9" fmla="*/ 85358 w 134642"/>
                <a:gd name="connsiteY9" fmla="*/ 3105 h 129004"/>
                <a:gd name="connsiteX10" fmla="*/ 85358 w 134642"/>
                <a:gd name="connsiteY10" fmla="*/ 0 h 129004"/>
                <a:gd name="connsiteX11" fmla="*/ 134643 w 134642"/>
                <a:gd name="connsiteY11" fmla="*/ 0 h 129004"/>
                <a:gd name="connsiteX12" fmla="*/ 134643 w 134642"/>
                <a:gd name="connsiteY12" fmla="*/ 3105 h 129004"/>
                <a:gd name="connsiteX13" fmla="*/ 119056 w 134642"/>
                <a:gd name="connsiteY13" fmla="*/ 10646 h 129004"/>
                <a:gd name="connsiteX14" fmla="*/ 119056 w 134642"/>
                <a:gd name="connsiteY14" fmla="*/ 129005 h 129004"/>
                <a:gd name="connsiteX15" fmla="*/ 110668 w 134642"/>
                <a:gd name="connsiteY15" fmla="*/ 129005 h 129004"/>
                <a:gd name="connsiteX16" fmla="*/ 29393 w 134642"/>
                <a:gd name="connsiteY16" fmla="*/ 29719 h 129004"/>
                <a:gd name="connsiteX17" fmla="*/ 29393 w 134642"/>
                <a:gd name="connsiteY17" fmla="*/ 117398 h 129004"/>
                <a:gd name="connsiteX18" fmla="*/ 49508 w 134642"/>
                <a:gd name="connsiteY18" fmla="*/ 124938 h 129004"/>
                <a:gd name="connsiteX19" fmla="*/ 49508 w 134642"/>
                <a:gd name="connsiteY19" fmla="*/ 128043 h 129004"/>
                <a:gd name="connsiteX20" fmla="*/ 0 w 134642"/>
                <a:gd name="connsiteY20" fmla="*/ 128043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34642" h="129004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1237"/>
                  </a:lnTo>
                  <a:lnTo>
                    <a:pt x="223" y="3105"/>
                  </a:lnTo>
                  <a:lnTo>
                    <a:pt x="223" y="0"/>
                  </a:lnTo>
                  <a:lnTo>
                    <a:pt x="30803" y="0"/>
                  </a:lnTo>
                  <a:lnTo>
                    <a:pt x="105398" y="91375"/>
                  </a:lnTo>
                  <a:lnTo>
                    <a:pt x="105398" y="10646"/>
                  </a:lnTo>
                  <a:lnTo>
                    <a:pt x="85358" y="3105"/>
                  </a:lnTo>
                  <a:lnTo>
                    <a:pt x="85358" y="0"/>
                  </a:lnTo>
                  <a:lnTo>
                    <a:pt x="134643" y="0"/>
                  </a:lnTo>
                  <a:lnTo>
                    <a:pt x="134643" y="3105"/>
                  </a:lnTo>
                  <a:lnTo>
                    <a:pt x="119056" y="10646"/>
                  </a:lnTo>
                  <a:lnTo>
                    <a:pt x="119056" y="129005"/>
                  </a:lnTo>
                  <a:lnTo>
                    <a:pt x="110668" y="129005"/>
                  </a:lnTo>
                  <a:lnTo>
                    <a:pt x="29393" y="29719"/>
                  </a:lnTo>
                  <a:lnTo>
                    <a:pt x="29393" y="117398"/>
                  </a:lnTo>
                  <a:lnTo>
                    <a:pt x="49508" y="124938"/>
                  </a:lnTo>
                  <a:lnTo>
                    <a:pt x="49508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 101">
              <a:extLst>
                <a:ext uri="{FF2B5EF4-FFF2-40B4-BE49-F238E27FC236}">
                  <a16:creationId xmlns:a16="http://schemas.microsoft.com/office/drawing/2014/main" id="{08EA0972-CF0D-B730-CC6E-313E10328D61}"/>
                </a:ext>
              </a:extLst>
            </p:cNvPr>
            <p:cNvSpPr/>
            <p:nvPr/>
          </p:nvSpPr>
          <p:spPr>
            <a:xfrm>
              <a:off x="2499113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 102">
              <a:extLst>
                <a:ext uri="{FF2B5EF4-FFF2-40B4-BE49-F238E27FC236}">
                  <a16:creationId xmlns:a16="http://schemas.microsoft.com/office/drawing/2014/main" id="{10DF256B-AE93-AD10-3A90-3CEB0FB36CB6}"/>
                </a:ext>
              </a:extLst>
            </p:cNvPr>
            <p:cNvSpPr/>
            <p:nvPr/>
          </p:nvSpPr>
          <p:spPr>
            <a:xfrm>
              <a:off x="2575119" y="1528411"/>
              <a:ext cx="133084" cy="129004"/>
            </a:xfrm>
            <a:custGeom>
              <a:avLst/>
              <a:gdLst>
                <a:gd name="connsiteX0" fmla="*/ 63313 w 133084"/>
                <a:gd name="connsiteY0" fmla="*/ 129005 h 129004"/>
                <a:gd name="connsiteX1" fmla="*/ 13509 w 133084"/>
                <a:gd name="connsiteY1" fmla="*/ 10054 h 129004"/>
                <a:gd name="connsiteX2" fmla="*/ 0 w 133084"/>
                <a:gd name="connsiteY2" fmla="*/ 3105 h 129004"/>
                <a:gd name="connsiteX3" fmla="*/ 0 w 133084"/>
                <a:gd name="connsiteY3" fmla="*/ 0 h 129004"/>
                <a:gd name="connsiteX4" fmla="*/ 51660 w 133084"/>
                <a:gd name="connsiteY4" fmla="*/ 0 h 129004"/>
                <a:gd name="connsiteX5" fmla="*/ 51660 w 133084"/>
                <a:gd name="connsiteY5" fmla="*/ 3105 h 129004"/>
                <a:gd name="connsiteX6" fmla="*/ 34737 w 133084"/>
                <a:gd name="connsiteY6" fmla="*/ 10498 h 129004"/>
                <a:gd name="connsiteX7" fmla="*/ 71107 w 133084"/>
                <a:gd name="connsiteY7" fmla="*/ 97807 h 129004"/>
                <a:gd name="connsiteX8" fmla="*/ 72146 w 133084"/>
                <a:gd name="connsiteY8" fmla="*/ 97807 h 129004"/>
                <a:gd name="connsiteX9" fmla="*/ 108145 w 133084"/>
                <a:gd name="connsiteY9" fmla="*/ 9906 h 129004"/>
                <a:gd name="connsiteX10" fmla="*/ 91964 w 133084"/>
                <a:gd name="connsiteY10" fmla="*/ 3105 h 129004"/>
                <a:gd name="connsiteX11" fmla="*/ 91964 w 133084"/>
                <a:gd name="connsiteY11" fmla="*/ 0 h 129004"/>
                <a:gd name="connsiteX12" fmla="*/ 133084 w 133084"/>
                <a:gd name="connsiteY12" fmla="*/ 0 h 129004"/>
                <a:gd name="connsiteX13" fmla="*/ 133084 w 133084"/>
                <a:gd name="connsiteY13" fmla="*/ 3105 h 129004"/>
                <a:gd name="connsiteX14" fmla="*/ 121950 w 133084"/>
                <a:gd name="connsiteY14" fmla="*/ 9093 h 129004"/>
                <a:gd name="connsiteX15" fmla="*/ 71107 w 133084"/>
                <a:gd name="connsiteY15" fmla="*/ 129005 h 129004"/>
                <a:gd name="connsiteX16" fmla="*/ 63313 w 133084"/>
                <a:gd name="connsiteY16" fmla="*/ 129005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3084" h="129004">
                  <a:moveTo>
                    <a:pt x="63313" y="129005"/>
                  </a:moveTo>
                  <a:lnTo>
                    <a:pt x="13509" y="10054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1660" y="0"/>
                  </a:lnTo>
                  <a:lnTo>
                    <a:pt x="51660" y="3105"/>
                  </a:lnTo>
                  <a:lnTo>
                    <a:pt x="34737" y="10498"/>
                  </a:lnTo>
                  <a:lnTo>
                    <a:pt x="71107" y="97807"/>
                  </a:lnTo>
                  <a:lnTo>
                    <a:pt x="72146" y="97807"/>
                  </a:lnTo>
                  <a:lnTo>
                    <a:pt x="108145" y="9906"/>
                  </a:lnTo>
                  <a:lnTo>
                    <a:pt x="91964" y="3105"/>
                  </a:lnTo>
                  <a:lnTo>
                    <a:pt x="91964" y="0"/>
                  </a:lnTo>
                  <a:lnTo>
                    <a:pt x="133084" y="0"/>
                  </a:lnTo>
                  <a:lnTo>
                    <a:pt x="133084" y="3105"/>
                  </a:lnTo>
                  <a:lnTo>
                    <a:pt x="121950" y="9093"/>
                  </a:lnTo>
                  <a:lnTo>
                    <a:pt x="71107" y="129005"/>
                  </a:lnTo>
                  <a:lnTo>
                    <a:pt x="63313" y="12900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 103">
              <a:extLst>
                <a:ext uri="{FF2B5EF4-FFF2-40B4-BE49-F238E27FC236}">
                  <a16:creationId xmlns:a16="http://schemas.microsoft.com/office/drawing/2014/main" id="{9E90681A-C662-56C7-74BA-B6077EF3FA37}"/>
                </a:ext>
              </a:extLst>
            </p:cNvPr>
            <p:cNvSpPr/>
            <p:nvPr/>
          </p:nvSpPr>
          <p:spPr>
            <a:xfrm>
              <a:off x="2727946" y="1528411"/>
              <a:ext cx="103245" cy="128043"/>
            </a:xfrm>
            <a:custGeom>
              <a:avLst/>
              <a:gdLst>
                <a:gd name="connsiteX0" fmla="*/ 0 w 103245"/>
                <a:gd name="connsiteY0" fmla="*/ 128043 h 128043"/>
                <a:gd name="connsiteX1" fmla="*/ 0 w 103245"/>
                <a:gd name="connsiteY1" fmla="*/ 124938 h 128043"/>
                <a:gd name="connsiteX2" fmla="*/ 15810 w 103245"/>
                <a:gd name="connsiteY2" fmla="*/ 117176 h 128043"/>
                <a:gd name="connsiteX3" fmla="*/ 15810 w 103245"/>
                <a:gd name="connsiteY3" fmla="*/ 10867 h 128043"/>
                <a:gd name="connsiteX4" fmla="*/ 0 w 103245"/>
                <a:gd name="connsiteY4" fmla="*/ 3105 h 128043"/>
                <a:gd name="connsiteX5" fmla="*/ 0 w 103245"/>
                <a:gd name="connsiteY5" fmla="*/ 0 h 128043"/>
                <a:gd name="connsiteX6" fmla="*/ 97828 w 103245"/>
                <a:gd name="connsiteY6" fmla="*/ 0 h 128043"/>
                <a:gd name="connsiteX7" fmla="*/ 97828 w 103245"/>
                <a:gd name="connsiteY7" fmla="*/ 33342 h 128043"/>
                <a:gd name="connsiteX8" fmla="*/ 94710 w 103245"/>
                <a:gd name="connsiteY8" fmla="*/ 33342 h 128043"/>
                <a:gd name="connsiteX9" fmla="*/ 82018 w 103245"/>
                <a:gd name="connsiteY9" fmla="*/ 10646 h 128043"/>
                <a:gd name="connsiteX10" fmla="*/ 36221 w 103245"/>
                <a:gd name="connsiteY10" fmla="*/ 10646 h 128043"/>
                <a:gd name="connsiteX11" fmla="*/ 36221 w 103245"/>
                <a:gd name="connsiteY11" fmla="*/ 59660 h 128043"/>
                <a:gd name="connsiteX12" fmla="*/ 68583 w 103245"/>
                <a:gd name="connsiteY12" fmla="*/ 59660 h 128043"/>
                <a:gd name="connsiteX13" fmla="*/ 78529 w 103245"/>
                <a:gd name="connsiteY13" fmla="*/ 43322 h 128043"/>
                <a:gd name="connsiteX14" fmla="*/ 81647 w 103245"/>
                <a:gd name="connsiteY14" fmla="*/ 43322 h 128043"/>
                <a:gd name="connsiteX15" fmla="*/ 81647 w 103245"/>
                <a:gd name="connsiteY15" fmla="*/ 86200 h 128043"/>
                <a:gd name="connsiteX16" fmla="*/ 78529 w 103245"/>
                <a:gd name="connsiteY16" fmla="*/ 86200 h 128043"/>
                <a:gd name="connsiteX17" fmla="*/ 68583 w 103245"/>
                <a:gd name="connsiteY17" fmla="*/ 70306 h 128043"/>
                <a:gd name="connsiteX18" fmla="*/ 36221 w 103245"/>
                <a:gd name="connsiteY18" fmla="*/ 70306 h 128043"/>
                <a:gd name="connsiteX19" fmla="*/ 36221 w 103245"/>
                <a:gd name="connsiteY19" fmla="*/ 117398 h 128043"/>
                <a:gd name="connsiteX20" fmla="*/ 87288 w 103245"/>
                <a:gd name="connsiteY20" fmla="*/ 117398 h 128043"/>
                <a:gd name="connsiteX21" fmla="*/ 100128 w 103245"/>
                <a:gd name="connsiteY21" fmla="*/ 91745 h 128043"/>
                <a:gd name="connsiteX22" fmla="*/ 103246 w 103245"/>
                <a:gd name="connsiteY22" fmla="*/ 91745 h 128043"/>
                <a:gd name="connsiteX23" fmla="*/ 103246 w 103245"/>
                <a:gd name="connsiteY23" fmla="*/ 128043 h 128043"/>
                <a:gd name="connsiteX24" fmla="*/ 0 w 103245"/>
                <a:gd name="connsiteY2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97828" y="0"/>
                  </a:lnTo>
                  <a:lnTo>
                    <a:pt x="97828" y="33342"/>
                  </a:lnTo>
                  <a:lnTo>
                    <a:pt x="94710" y="33342"/>
                  </a:lnTo>
                  <a:lnTo>
                    <a:pt x="82018" y="10646"/>
                  </a:lnTo>
                  <a:lnTo>
                    <a:pt x="36221" y="10646"/>
                  </a:lnTo>
                  <a:lnTo>
                    <a:pt x="36221" y="59660"/>
                  </a:lnTo>
                  <a:lnTo>
                    <a:pt x="68583" y="59660"/>
                  </a:lnTo>
                  <a:lnTo>
                    <a:pt x="78529" y="43322"/>
                  </a:lnTo>
                  <a:lnTo>
                    <a:pt x="81647" y="43322"/>
                  </a:lnTo>
                  <a:lnTo>
                    <a:pt x="81647" y="86200"/>
                  </a:lnTo>
                  <a:lnTo>
                    <a:pt x="78529" y="86200"/>
                  </a:lnTo>
                  <a:lnTo>
                    <a:pt x="68583" y="70306"/>
                  </a:lnTo>
                  <a:lnTo>
                    <a:pt x="36221" y="70306"/>
                  </a:lnTo>
                  <a:lnTo>
                    <a:pt x="36221" y="117398"/>
                  </a:lnTo>
                  <a:lnTo>
                    <a:pt x="87288" y="117398"/>
                  </a:lnTo>
                  <a:lnTo>
                    <a:pt x="100128" y="91745"/>
                  </a:lnTo>
                  <a:lnTo>
                    <a:pt x="103246" y="91745"/>
                  </a:lnTo>
                  <a:lnTo>
                    <a:pt x="10324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 104">
              <a:extLst>
                <a:ext uri="{FF2B5EF4-FFF2-40B4-BE49-F238E27FC236}">
                  <a16:creationId xmlns:a16="http://schemas.microsoft.com/office/drawing/2014/main" id="{C9AB7951-9447-EF5E-640E-608A2311E68B}"/>
                </a:ext>
              </a:extLst>
            </p:cNvPr>
            <p:cNvSpPr/>
            <p:nvPr/>
          </p:nvSpPr>
          <p:spPr>
            <a:xfrm>
              <a:off x="2861624" y="1528411"/>
              <a:ext cx="121208" cy="128043"/>
            </a:xfrm>
            <a:custGeom>
              <a:avLst/>
              <a:gdLst>
                <a:gd name="connsiteX0" fmla="*/ 47726 w 121208"/>
                <a:gd name="connsiteY0" fmla="*/ 10646 h 128043"/>
                <a:gd name="connsiteX1" fmla="*/ 36221 w 121208"/>
                <a:gd name="connsiteY1" fmla="*/ 10646 h 128043"/>
                <a:gd name="connsiteX2" fmla="*/ 36221 w 121208"/>
                <a:gd name="connsiteY2" fmla="*/ 58773 h 128043"/>
                <a:gd name="connsiteX3" fmla="*/ 48914 w 121208"/>
                <a:gd name="connsiteY3" fmla="*/ 58773 h 128043"/>
                <a:gd name="connsiteX4" fmla="*/ 68880 w 121208"/>
                <a:gd name="connsiteY4" fmla="*/ 51897 h 128043"/>
                <a:gd name="connsiteX5" fmla="*/ 76748 w 121208"/>
                <a:gd name="connsiteY5" fmla="*/ 34303 h 128043"/>
                <a:gd name="connsiteX6" fmla="*/ 69029 w 121208"/>
                <a:gd name="connsiteY6" fmla="*/ 16930 h 128043"/>
                <a:gd name="connsiteX7" fmla="*/ 47726 w 121208"/>
                <a:gd name="connsiteY7" fmla="*/ 10646 h 128043"/>
                <a:gd name="connsiteX8" fmla="*/ 0 w 121208"/>
                <a:gd name="connsiteY8" fmla="*/ 128043 h 128043"/>
                <a:gd name="connsiteX9" fmla="*/ 0 w 121208"/>
                <a:gd name="connsiteY9" fmla="*/ 124938 h 128043"/>
                <a:gd name="connsiteX10" fmla="*/ 15810 w 121208"/>
                <a:gd name="connsiteY10" fmla="*/ 117176 h 128043"/>
                <a:gd name="connsiteX11" fmla="*/ 15810 w 121208"/>
                <a:gd name="connsiteY11" fmla="*/ 10867 h 128043"/>
                <a:gd name="connsiteX12" fmla="*/ 0 w 121208"/>
                <a:gd name="connsiteY12" fmla="*/ 3105 h 128043"/>
                <a:gd name="connsiteX13" fmla="*/ 0 w 121208"/>
                <a:gd name="connsiteY13" fmla="*/ 0 h 128043"/>
                <a:gd name="connsiteX14" fmla="*/ 54184 w 121208"/>
                <a:gd name="connsiteY14" fmla="*/ 0 h 128043"/>
                <a:gd name="connsiteX15" fmla="*/ 86397 w 121208"/>
                <a:gd name="connsiteY15" fmla="*/ 8428 h 128043"/>
                <a:gd name="connsiteX16" fmla="*/ 98199 w 121208"/>
                <a:gd name="connsiteY16" fmla="*/ 31641 h 128043"/>
                <a:gd name="connsiteX17" fmla="*/ 90776 w 121208"/>
                <a:gd name="connsiteY17" fmla="*/ 50863 h 128043"/>
                <a:gd name="connsiteX18" fmla="*/ 71330 w 121208"/>
                <a:gd name="connsiteY18" fmla="*/ 63652 h 128043"/>
                <a:gd name="connsiteX19" fmla="*/ 108145 w 121208"/>
                <a:gd name="connsiteY19" fmla="*/ 117767 h 128043"/>
                <a:gd name="connsiteX20" fmla="*/ 121208 w 121208"/>
                <a:gd name="connsiteY20" fmla="*/ 124938 h 128043"/>
                <a:gd name="connsiteX21" fmla="*/ 121208 w 121208"/>
                <a:gd name="connsiteY21" fmla="*/ 128043 h 128043"/>
                <a:gd name="connsiteX22" fmla="*/ 89811 w 121208"/>
                <a:gd name="connsiteY22" fmla="*/ 128043 h 128043"/>
                <a:gd name="connsiteX23" fmla="*/ 52402 w 121208"/>
                <a:gd name="connsiteY23" fmla="*/ 69049 h 128043"/>
                <a:gd name="connsiteX24" fmla="*/ 36221 w 121208"/>
                <a:gd name="connsiteY24" fmla="*/ 69049 h 128043"/>
                <a:gd name="connsiteX25" fmla="*/ 36221 w 121208"/>
                <a:gd name="connsiteY25" fmla="*/ 116954 h 128043"/>
                <a:gd name="connsiteX26" fmla="*/ 50844 w 121208"/>
                <a:gd name="connsiteY26" fmla="*/ 124938 h 128043"/>
                <a:gd name="connsiteX27" fmla="*/ 50844 w 121208"/>
                <a:gd name="connsiteY27" fmla="*/ 128043 h 128043"/>
                <a:gd name="connsiteX28" fmla="*/ 0 w 121208"/>
                <a:gd name="connsiteY28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21208" h="128043">
                  <a:moveTo>
                    <a:pt x="47726" y="10646"/>
                  </a:moveTo>
                  <a:lnTo>
                    <a:pt x="36221" y="10646"/>
                  </a:lnTo>
                  <a:lnTo>
                    <a:pt x="36221" y="58773"/>
                  </a:lnTo>
                  <a:lnTo>
                    <a:pt x="48914" y="58773"/>
                  </a:lnTo>
                  <a:cubicBezTo>
                    <a:pt x="56930" y="58773"/>
                    <a:pt x="63610" y="56481"/>
                    <a:pt x="68880" y="51897"/>
                  </a:cubicBezTo>
                  <a:cubicBezTo>
                    <a:pt x="74150" y="47314"/>
                    <a:pt x="76748" y="41474"/>
                    <a:pt x="76748" y="34303"/>
                  </a:cubicBezTo>
                  <a:cubicBezTo>
                    <a:pt x="76748" y="27132"/>
                    <a:pt x="74150" y="21143"/>
                    <a:pt x="69029" y="16930"/>
                  </a:cubicBezTo>
                  <a:cubicBezTo>
                    <a:pt x="63907" y="12716"/>
                    <a:pt x="56782" y="10646"/>
                    <a:pt x="47726" y="10646"/>
                  </a:cubicBezTo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4184" y="0"/>
                  </a:lnTo>
                  <a:cubicBezTo>
                    <a:pt x="67841" y="0"/>
                    <a:pt x="78604" y="2809"/>
                    <a:pt x="86397" y="8428"/>
                  </a:cubicBezTo>
                  <a:cubicBezTo>
                    <a:pt x="94265" y="14046"/>
                    <a:pt x="98199" y="21809"/>
                    <a:pt x="98199" y="31641"/>
                  </a:cubicBezTo>
                  <a:cubicBezTo>
                    <a:pt x="98199" y="38886"/>
                    <a:pt x="95749" y="45318"/>
                    <a:pt x="90776" y="50863"/>
                  </a:cubicBezTo>
                  <a:cubicBezTo>
                    <a:pt x="85803" y="56407"/>
                    <a:pt x="79346" y="60695"/>
                    <a:pt x="71330" y="63652"/>
                  </a:cubicBezTo>
                  <a:lnTo>
                    <a:pt x="108145" y="117767"/>
                  </a:lnTo>
                  <a:lnTo>
                    <a:pt x="121208" y="124938"/>
                  </a:lnTo>
                  <a:lnTo>
                    <a:pt x="121208" y="128043"/>
                  </a:lnTo>
                  <a:lnTo>
                    <a:pt x="89811" y="128043"/>
                  </a:lnTo>
                  <a:lnTo>
                    <a:pt x="52402" y="69049"/>
                  </a:lnTo>
                  <a:lnTo>
                    <a:pt x="36221" y="69049"/>
                  </a:lnTo>
                  <a:lnTo>
                    <a:pt x="36221" y="116954"/>
                  </a:lnTo>
                  <a:lnTo>
                    <a:pt x="50844" y="124938"/>
                  </a:lnTo>
                  <a:lnTo>
                    <a:pt x="50844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 105">
              <a:extLst>
                <a:ext uri="{FF2B5EF4-FFF2-40B4-BE49-F238E27FC236}">
                  <a16:creationId xmlns:a16="http://schemas.microsoft.com/office/drawing/2014/main" id="{25942F3D-74AF-FD41-FF3C-CC2FABC52B32}"/>
                </a:ext>
              </a:extLst>
            </p:cNvPr>
            <p:cNvSpPr/>
            <p:nvPr/>
          </p:nvSpPr>
          <p:spPr>
            <a:xfrm>
              <a:off x="2997751" y="1526341"/>
              <a:ext cx="83873" cy="132035"/>
            </a:xfrm>
            <a:custGeom>
              <a:avLst/>
              <a:gdLst>
                <a:gd name="connsiteX0" fmla="*/ 40675 w 83873"/>
                <a:gd name="connsiteY0" fmla="*/ 132036 h 132035"/>
                <a:gd name="connsiteX1" fmla="*/ 19743 w 83873"/>
                <a:gd name="connsiteY1" fmla="*/ 129744 h 132035"/>
                <a:gd name="connsiteX2" fmla="*/ 1930 w 83873"/>
                <a:gd name="connsiteY2" fmla="*/ 122942 h 132035"/>
                <a:gd name="connsiteX3" fmla="*/ 0 w 83873"/>
                <a:gd name="connsiteY3" fmla="*/ 90932 h 132035"/>
                <a:gd name="connsiteX4" fmla="*/ 3117 w 83873"/>
                <a:gd name="connsiteY4" fmla="*/ 90932 h 132035"/>
                <a:gd name="connsiteX5" fmla="*/ 13435 w 83873"/>
                <a:gd name="connsiteY5" fmla="*/ 112075 h 132035"/>
                <a:gd name="connsiteX6" fmla="*/ 26869 w 83873"/>
                <a:gd name="connsiteY6" fmla="*/ 120207 h 132035"/>
                <a:gd name="connsiteX7" fmla="*/ 40155 w 83873"/>
                <a:gd name="connsiteY7" fmla="*/ 122721 h 132035"/>
                <a:gd name="connsiteX8" fmla="*/ 57969 w 83873"/>
                <a:gd name="connsiteY8" fmla="*/ 116880 h 132035"/>
                <a:gd name="connsiteX9" fmla="*/ 64501 w 83873"/>
                <a:gd name="connsiteY9" fmla="*/ 100986 h 132035"/>
                <a:gd name="connsiteX10" fmla="*/ 60864 w 83873"/>
                <a:gd name="connsiteY10" fmla="*/ 88270 h 132035"/>
                <a:gd name="connsiteX11" fmla="*/ 50175 w 83873"/>
                <a:gd name="connsiteY11" fmla="*/ 79694 h 132035"/>
                <a:gd name="connsiteX12" fmla="*/ 32733 w 83873"/>
                <a:gd name="connsiteY12" fmla="*/ 70897 h 132035"/>
                <a:gd name="connsiteX13" fmla="*/ 11505 w 83873"/>
                <a:gd name="connsiteY13" fmla="*/ 56999 h 132035"/>
                <a:gd name="connsiteX14" fmla="*/ 4082 w 83873"/>
                <a:gd name="connsiteY14" fmla="*/ 36520 h 132035"/>
                <a:gd name="connsiteX15" fmla="*/ 7496 w 83873"/>
                <a:gd name="connsiteY15" fmla="*/ 23066 h 132035"/>
                <a:gd name="connsiteX16" fmla="*/ 16775 w 83873"/>
                <a:gd name="connsiteY16" fmla="*/ 11385 h 132035"/>
                <a:gd name="connsiteX17" fmla="*/ 29838 w 83873"/>
                <a:gd name="connsiteY17" fmla="*/ 3105 h 132035"/>
                <a:gd name="connsiteX18" fmla="*/ 44831 w 83873"/>
                <a:gd name="connsiteY18" fmla="*/ 0 h 132035"/>
                <a:gd name="connsiteX19" fmla="*/ 61977 w 83873"/>
                <a:gd name="connsiteY19" fmla="*/ 2144 h 132035"/>
                <a:gd name="connsiteX20" fmla="*/ 77787 w 83873"/>
                <a:gd name="connsiteY20" fmla="*/ 8354 h 132035"/>
                <a:gd name="connsiteX21" fmla="*/ 79717 w 83873"/>
                <a:gd name="connsiteY21" fmla="*/ 39404 h 132035"/>
                <a:gd name="connsiteX22" fmla="*/ 76599 w 83873"/>
                <a:gd name="connsiteY22" fmla="*/ 39404 h 132035"/>
                <a:gd name="connsiteX23" fmla="*/ 66505 w 83873"/>
                <a:gd name="connsiteY23" fmla="*/ 18630 h 132035"/>
                <a:gd name="connsiteX24" fmla="*/ 55223 w 83873"/>
                <a:gd name="connsiteY24" fmla="*/ 11681 h 132035"/>
                <a:gd name="connsiteX25" fmla="*/ 43718 w 83873"/>
                <a:gd name="connsiteY25" fmla="*/ 9537 h 132035"/>
                <a:gd name="connsiteX26" fmla="*/ 29764 w 83873"/>
                <a:gd name="connsiteY26" fmla="*/ 15155 h 132035"/>
                <a:gd name="connsiteX27" fmla="*/ 24197 w 83873"/>
                <a:gd name="connsiteY27" fmla="*/ 29349 h 132035"/>
                <a:gd name="connsiteX28" fmla="*/ 30135 w 83873"/>
                <a:gd name="connsiteY28" fmla="*/ 44283 h 132035"/>
                <a:gd name="connsiteX29" fmla="*/ 49359 w 83873"/>
                <a:gd name="connsiteY29" fmla="*/ 55890 h 132035"/>
                <a:gd name="connsiteX30" fmla="*/ 68731 w 83873"/>
                <a:gd name="connsiteY30" fmla="*/ 66683 h 132035"/>
                <a:gd name="connsiteX31" fmla="*/ 80162 w 83873"/>
                <a:gd name="connsiteY31" fmla="*/ 78216 h 132035"/>
                <a:gd name="connsiteX32" fmla="*/ 83873 w 83873"/>
                <a:gd name="connsiteY32" fmla="*/ 94554 h 132035"/>
                <a:gd name="connsiteX33" fmla="*/ 80014 w 83873"/>
                <a:gd name="connsiteY33" fmla="*/ 110670 h 132035"/>
                <a:gd name="connsiteX34" fmla="*/ 69696 w 83873"/>
                <a:gd name="connsiteY34" fmla="*/ 122425 h 132035"/>
                <a:gd name="connsiteX35" fmla="*/ 55742 w 83873"/>
                <a:gd name="connsiteY35" fmla="*/ 129596 h 132035"/>
                <a:gd name="connsiteX36" fmla="*/ 40823 w 83873"/>
                <a:gd name="connsiteY36" fmla="*/ 132036 h 132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873" h="132035">
                  <a:moveTo>
                    <a:pt x="40675" y="132036"/>
                  </a:moveTo>
                  <a:cubicBezTo>
                    <a:pt x="32510" y="132036"/>
                    <a:pt x="25533" y="131296"/>
                    <a:pt x="19743" y="129744"/>
                  </a:cubicBezTo>
                  <a:cubicBezTo>
                    <a:pt x="13954" y="128191"/>
                    <a:pt x="8016" y="125900"/>
                    <a:pt x="1930" y="122942"/>
                  </a:cubicBezTo>
                  <a:lnTo>
                    <a:pt x="0" y="90932"/>
                  </a:lnTo>
                  <a:lnTo>
                    <a:pt x="3117" y="90932"/>
                  </a:lnTo>
                  <a:lnTo>
                    <a:pt x="13435" y="112075"/>
                  </a:lnTo>
                  <a:cubicBezTo>
                    <a:pt x="17962" y="115845"/>
                    <a:pt x="22490" y="118507"/>
                    <a:pt x="26869" y="120207"/>
                  </a:cubicBezTo>
                  <a:cubicBezTo>
                    <a:pt x="31322" y="121907"/>
                    <a:pt x="35702" y="122721"/>
                    <a:pt x="40155" y="122721"/>
                  </a:cubicBezTo>
                  <a:cubicBezTo>
                    <a:pt x="47652" y="122721"/>
                    <a:pt x="53664" y="120798"/>
                    <a:pt x="57969" y="116880"/>
                  </a:cubicBezTo>
                  <a:cubicBezTo>
                    <a:pt x="62274" y="113036"/>
                    <a:pt x="64501" y="107713"/>
                    <a:pt x="64501" y="100986"/>
                  </a:cubicBezTo>
                  <a:cubicBezTo>
                    <a:pt x="64501" y="95663"/>
                    <a:pt x="63313" y="91449"/>
                    <a:pt x="60864" y="88270"/>
                  </a:cubicBezTo>
                  <a:cubicBezTo>
                    <a:pt x="58488" y="85091"/>
                    <a:pt x="54926" y="82282"/>
                    <a:pt x="50175" y="79694"/>
                  </a:cubicBezTo>
                  <a:cubicBezTo>
                    <a:pt x="45425" y="77181"/>
                    <a:pt x="39636" y="74224"/>
                    <a:pt x="32733" y="70897"/>
                  </a:cubicBezTo>
                  <a:cubicBezTo>
                    <a:pt x="23529" y="66535"/>
                    <a:pt x="16403" y="61878"/>
                    <a:pt x="11505" y="56999"/>
                  </a:cubicBezTo>
                  <a:cubicBezTo>
                    <a:pt x="6532" y="52119"/>
                    <a:pt x="4082" y="45318"/>
                    <a:pt x="4082" y="36520"/>
                  </a:cubicBezTo>
                  <a:cubicBezTo>
                    <a:pt x="4082" y="31863"/>
                    <a:pt x="5196" y="27353"/>
                    <a:pt x="7496" y="23066"/>
                  </a:cubicBezTo>
                  <a:cubicBezTo>
                    <a:pt x="9797" y="18704"/>
                    <a:pt x="12841" y="14860"/>
                    <a:pt x="16775" y="11385"/>
                  </a:cubicBezTo>
                  <a:cubicBezTo>
                    <a:pt x="20708" y="7984"/>
                    <a:pt x="25014" y="5249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8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505" y="18630"/>
                  </a:lnTo>
                  <a:cubicBezTo>
                    <a:pt x="62348" y="15377"/>
                    <a:pt x="58563" y="13085"/>
                    <a:pt x="55223" y="11681"/>
                  </a:cubicBezTo>
                  <a:cubicBezTo>
                    <a:pt x="51883" y="10276"/>
                    <a:pt x="48023" y="9537"/>
                    <a:pt x="43718" y="9537"/>
                  </a:cubicBezTo>
                  <a:cubicBezTo>
                    <a:pt x="38151" y="9537"/>
                    <a:pt x="33475" y="11385"/>
                    <a:pt x="29764" y="15155"/>
                  </a:cubicBezTo>
                  <a:cubicBezTo>
                    <a:pt x="26053" y="18926"/>
                    <a:pt x="24197" y="23657"/>
                    <a:pt x="24197" y="29349"/>
                  </a:cubicBezTo>
                  <a:cubicBezTo>
                    <a:pt x="24197" y="35707"/>
                    <a:pt x="26201" y="40660"/>
                    <a:pt x="30135" y="44283"/>
                  </a:cubicBezTo>
                  <a:cubicBezTo>
                    <a:pt x="34069" y="47905"/>
                    <a:pt x="40526" y="51750"/>
                    <a:pt x="49359" y="55890"/>
                  </a:cubicBezTo>
                  <a:cubicBezTo>
                    <a:pt x="57152" y="59660"/>
                    <a:pt x="63610" y="63208"/>
                    <a:pt x="68731" y="66683"/>
                  </a:cubicBezTo>
                  <a:cubicBezTo>
                    <a:pt x="73853" y="70084"/>
                    <a:pt x="77638" y="73928"/>
                    <a:pt x="80162" y="78216"/>
                  </a:cubicBezTo>
                  <a:cubicBezTo>
                    <a:pt x="82611" y="82504"/>
                    <a:pt x="83873" y="87901"/>
                    <a:pt x="83873" y="94554"/>
                  </a:cubicBezTo>
                  <a:cubicBezTo>
                    <a:pt x="83873" y="100616"/>
                    <a:pt x="82611" y="106013"/>
                    <a:pt x="80014" y="110670"/>
                  </a:cubicBezTo>
                  <a:cubicBezTo>
                    <a:pt x="77416" y="115328"/>
                    <a:pt x="74001" y="119246"/>
                    <a:pt x="69696" y="122425"/>
                  </a:cubicBezTo>
                  <a:cubicBezTo>
                    <a:pt x="65392" y="125604"/>
                    <a:pt x="60789" y="127970"/>
                    <a:pt x="55742" y="129596"/>
                  </a:cubicBezTo>
                  <a:cubicBezTo>
                    <a:pt x="50769" y="131222"/>
                    <a:pt x="45796" y="132036"/>
                    <a:pt x="40823" y="132036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 106">
              <a:extLst>
                <a:ext uri="{FF2B5EF4-FFF2-40B4-BE49-F238E27FC236}">
                  <a16:creationId xmlns:a16="http://schemas.microsoft.com/office/drawing/2014/main" id="{D5368FB5-E9A8-565D-5136-CB397CE43AAA}"/>
                </a:ext>
              </a:extLst>
            </p:cNvPr>
            <p:cNvSpPr/>
            <p:nvPr/>
          </p:nvSpPr>
          <p:spPr>
            <a:xfrm>
              <a:off x="3116807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 107">
              <a:extLst>
                <a:ext uri="{FF2B5EF4-FFF2-40B4-BE49-F238E27FC236}">
                  <a16:creationId xmlns:a16="http://schemas.microsoft.com/office/drawing/2014/main" id="{0F1D05DA-F2A4-FF6D-BC7B-9AA016D134F7}"/>
                </a:ext>
              </a:extLst>
            </p:cNvPr>
            <p:cNvSpPr/>
            <p:nvPr/>
          </p:nvSpPr>
          <p:spPr>
            <a:xfrm>
              <a:off x="3197563" y="1528411"/>
              <a:ext cx="115715" cy="128043"/>
            </a:xfrm>
            <a:custGeom>
              <a:avLst/>
              <a:gdLst>
                <a:gd name="connsiteX0" fmla="*/ 28057 w 115715"/>
                <a:gd name="connsiteY0" fmla="*/ 128043 h 128043"/>
                <a:gd name="connsiteX1" fmla="*/ 28057 w 115715"/>
                <a:gd name="connsiteY1" fmla="*/ 124938 h 128043"/>
                <a:gd name="connsiteX2" fmla="*/ 47726 w 115715"/>
                <a:gd name="connsiteY2" fmla="*/ 117176 h 128043"/>
                <a:gd name="connsiteX3" fmla="*/ 47726 w 115715"/>
                <a:gd name="connsiteY3" fmla="*/ 10646 h 128043"/>
                <a:gd name="connsiteX4" fmla="*/ 16997 w 115715"/>
                <a:gd name="connsiteY4" fmla="*/ 10646 h 128043"/>
                <a:gd name="connsiteX5" fmla="*/ 3118 w 115715"/>
                <a:gd name="connsiteY5" fmla="*/ 39995 h 128043"/>
                <a:gd name="connsiteX6" fmla="*/ 0 w 115715"/>
                <a:gd name="connsiteY6" fmla="*/ 39995 h 128043"/>
                <a:gd name="connsiteX7" fmla="*/ 0 w 115715"/>
                <a:gd name="connsiteY7" fmla="*/ 0 h 128043"/>
                <a:gd name="connsiteX8" fmla="*/ 115715 w 115715"/>
                <a:gd name="connsiteY8" fmla="*/ 0 h 128043"/>
                <a:gd name="connsiteX9" fmla="*/ 115715 w 115715"/>
                <a:gd name="connsiteY9" fmla="*/ 39995 h 128043"/>
                <a:gd name="connsiteX10" fmla="*/ 112598 w 115715"/>
                <a:gd name="connsiteY10" fmla="*/ 39995 h 128043"/>
                <a:gd name="connsiteX11" fmla="*/ 99015 w 115715"/>
                <a:gd name="connsiteY11" fmla="*/ 10646 h 128043"/>
                <a:gd name="connsiteX12" fmla="*/ 67989 w 115715"/>
                <a:gd name="connsiteY12" fmla="*/ 10646 h 128043"/>
                <a:gd name="connsiteX13" fmla="*/ 67989 w 115715"/>
                <a:gd name="connsiteY13" fmla="*/ 117176 h 128043"/>
                <a:gd name="connsiteX14" fmla="*/ 87881 w 115715"/>
                <a:gd name="connsiteY14" fmla="*/ 124938 h 128043"/>
                <a:gd name="connsiteX15" fmla="*/ 87881 w 115715"/>
                <a:gd name="connsiteY15" fmla="*/ 128043 h 128043"/>
                <a:gd name="connsiteX16" fmla="*/ 28057 w 115715"/>
                <a:gd name="connsiteY16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5715" h="128043">
                  <a:moveTo>
                    <a:pt x="28057" y="128043"/>
                  </a:moveTo>
                  <a:lnTo>
                    <a:pt x="28057" y="124938"/>
                  </a:lnTo>
                  <a:lnTo>
                    <a:pt x="47726" y="117176"/>
                  </a:lnTo>
                  <a:lnTo>
                    <a:pt x="47726" y="10646"/>
                  </a:lnTo>
                  <a:lnTo>
                    <a:pt x="16997" y="10646"/>
                  </a:lnTo>
                  <a:lnTo>
                    <a:pt x="3118" y="39995"/>
                  </a:lnTo>
                  <a:lnTo>
                    <a:pt x="0" y="39995"/>
                  </a:lnTo>
                  <a:lnTo>
                    <a:pt x="0" y="0"/>
                  </a:lnTo>
                  <a:lnTo>
                    <a:pt x="115715" y="0"/>
                  </a:lnTo>
                  <a:lnTo>
                    <a:pt x="115715" y="39995"/>
                  </a:lnTo>
                  <a:lnTo>
                    <a:pt x="112598" y="39995"/>
                  </a:lnTo>
                  <a:lnTo>
                    <a:pt x="99015" y="10646"/>
                  </a:lnTo>
                  <a:lnTo>
                    <a:pt x="67989" y="10646"/>
                  </a:lnTo>
                  <a:lnTo>
                    <a:pt x="67989" y="117176"/>
                  </a:lnTo>
                  <a:lnTo>
                    <a:pt x="87881" y="124938"/>
                  </a:lnTo>
                  <a:lnTo>
                    <a:pt x="87881" y="128043"/>
                  </a:lnTo>
                  <a:lnTo>
                    <a:pt x="28057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 108">
              <a:extLst>
                <a:ext uri="{FF2B5EF4-FFF2-40B4-BE49-F238E27FC236}">
                  <a16:creationId xmlns:a16="http://schemas.microsoft.com/office/drawing/2014/main" id="{A5DCC2E2-CACA-1C54-9C2C-329869EEE37F}"/>
                </a:ext>
              </a:extLst>
            </p:cNvPr>
            <p:cNvSpPr/>
            <p:nvPr/>
          </p:nvSpPr>
          <p:spPr>
            <a:xfrm>
              <a:off x="3331686" y="1528411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054 h 128043"/>
                <a:gd name="connsiteX10" fmla="*/ 35999 w 129298"/>
                <a:gd name="connsiteY10" fmla="*/ 10867 h 128043"/>
                <a:gd name="connsiteX11" fmla="*/ 70513 w 129298"/>
                <a:gd name="connsiteY11" fmla="*/ 57590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8 w 129298"/>
                <a:gd name="connsiteY16" fmla="*/ 0 h 128043"/>
                <a:gd name="connsiteX17" fmla="*/ 129298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054"/>
                  </a:lnTo>
                  <a:lnTo>
                    <a:pt x="35999" y="10867"/>
                  </a:lnTo>
                  <a:lnTo>
                    <a:pt x="70513" y="57590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8" y="0"/>
                  </a:lnTo>
                  <a:lnTo>
                    <a:pt x="129298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 109">
              <a:extLst>
                <a:ext uri="{FF2B5EF4-FFF2-40B4-BE49-F238E27FC236}">
                  <a16:creationId xmlns:a16="http://schemas.microsoft.com/office/drawing/2014/main" id="{E0D765AC-CAF5-6625-FFCB-69D66D68EE80}"/>
                </a:ext>
              </a:extLst>
            </p:cNvPr>
            <p:cNvSpPr/>
            <p:nvPr/>
          </p:nvSpPr>
          <p:spPr>
            <a:xfrm>
              <a:off x="2137047" y="1497066"/>
              <a:ext cx="183259" cy="183415"/>
            </a:xfrm>
            <a:custGeom>
              <a:avLst/>
              <a:gdLst>
                <a:gd name="connsiteX0" fmla="*/ 91741 w 183259"/>
                <a:gd name="connsiteY0" fmla="*/ 183416 h 183415"/>
                <a:gd name="connsiteX1" fmla="*/ 55891 w 183259"/>
                <a:gd name="connsiteY1" fmla="*/ 176023 h 183415"/>
                <a:gd name="connsiteX2" fmla="*/ 31026 w 183259"/>
                <a:gd name="connsiteY2" fmla="*/ 153031 h 183415"/>
                <a:gd name="connsiteX3" fmla="*/ 21970 w 183259"/>
                <a:gd name="connsiteY3" fmla="*/ 112519 h 183415"/>
                <a:gd name="connsiteX4" fmla="*/ 21970 w 183259"/>
                <a:gd name="connsiteY4" fmla="*/ 13677 h 183415"/>
                <a:gd name="connsiteX5" fmla="*/ 0 w 183259"/>
                <a:gd name="connsiteY5" fmla="*/ 5471 h 183415"/>
                <a:gd name="connsiteX6" fmla="*/ 0 w 183259"/>
                <a:gd name="connsiteY6" fmla="*/ 0 h 183415"/>
                <a:gd name="connsiteX7" fmla="*/ 65392 w 183259"/>
                <a:gd name="connsiteY7" fmla="*/ 0 h 183415"/>
                <a:gd name="connsiteX8" fmla="*/ 65392 w 183259"/>
                <a:gd name="connsiteY8" fmla="*/ 5471 h 183415"/>
                <a:gd name="connsiteX9" fmla="*/ 43421 w 183259"/>
                <a:gd name="connsiteY9" fmla="*/ 13677 h 183415"/>
                <a:gd name="connsiteX10" fmla="*/ 43421 w 183259"/>
                <a:gd name="connsiteY10" fmla="*/ 108674 h 183415"/>
                <a:gd name="connsiteX11" fmla="*/ 50398 w 183259"/>
                <a:gd name="connsiteY11" fmla="*/ 144677 h 183415"/>
                <a:gd name="connsiteX12" fmla="*/ 69771 w 183259"/>
                <a:gd name="connsiteY12" fmla="*/ 163677 h 183415"/>
                <a:gd name="connsiteX13" fmla="*/ 98050 w 183259"/>
                <a:gd name="connsiteY13" fmla="*/ 169443 h 183415"/>
                <a:gd name="connsiteX14" fmla="*/ 121950 w 183259"/>
                <a:gd name="connsiteY14" fmla="*/ 164120 h 183415"/>
                <a:gd name="connsiteX15" fmla="*/ 139096 w 183259"/>
                <a:gd name="connsiteY15" fmla="*/ 147265 h 183415"/>
                <a:gd name="connsiteX16" fmla="*/ 145554 w 183259"/>
                <a:gd name="connsiteY16" fmla="*/ 117176 h 183415"/>
                <a:gd name="connsiteX17" fmla="*/ 145554 w 183259"/>
                <a:gd name="connsiteY17" fmla="*/ 13159 h 183415"/>
                <a:gd name="connsiteX18" fmla="*/ 118091 w 183259"/>
                <a:gd name="connsiteY18" fmla="*/ 5471 h 183415"/>
                <a:gd name="connsiteX19" fmla="*/ 118091 w 183259"/>
                <a:gd name="connsiteY19" fmla="*/ 0 h 183415"/>
                <a:gd name="connsiteX20" fmla="*/ 183260 w 183259"/>
                <a:gd name="connsiteY20" fmla="*/ 0 h 183415"/>
                <a:gd name="connsiteX21" fmla="*/ 183260 w 183259"/>
                <a:gd name="connsiteY21" fmla="*/ 5471 h 183415"/>
                <a:gd name="connsiteX22" fmla="*/ 161512 w 183259"/>
                <a:gd name="connsiteY22" fmla="*/ 13381 h 183415"/>
                <a:gd name="connsiteX23" fmla="*/ 161512 w 183259"/>
                <a:gd name="connsiteY23" fmla="*/ 112519 h 183415"/>
                <a:gd name="connsiteX24" fmla="*/ 152457 w 183259"/>
                <a:gd name="connsiteY24" fmla="*/ 153031 h 183415"/>
                <a:gd name="connsiteX25" fmla="*/ 127591 w 183259"/>
                <a:gd name="connsiteY25" fmla="*/ 176023 h 183415"/>
                <a:gd name="connsiteX26" fmla="*/ 91741 w 183259"/>
                <a:gd name="connsiteY26" fmla="*/ 183416 h 183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3259" h="183415">
                  <a:moveTo>
                    <a:pt x="91741" y="183416"/>
                  </a:moveTo>
                  <a:cubicBezTo>
                    <a:pt x="78381" y="183416"/>
                    <a:pt x="66431" y="180976"/>
                    <a:pt x="55891" y="176023"/>
                  </a:cubicBezTo>
                  <a:cubicBezTo>
                    <a:pt x="45351" y="171070"/>
                    <a:pt x="37038" y="163455"/>
                    <a:pt x="31026" y="153031"/>
                  </a:cubicBezTo>
                  <a:cubicBezTo>
                    <a:pt x="24939" y="142607"/>
                    <a:pt x="21970" y="129152"/>
                    <a:pt x="21970" y="112519"/>
                  </a:cubicBezTo>
                  <a:lnTo>
                    <a:pt x="21970" y="13677"/>
                  </a:lnTo>
                  <a:lnTo>
                    <a:pt x="0" y="5471"/>
                  </a:lnTo>
                  <a:lnTo>
                    <a:pt x="0" y="0"/>
                  </a:lnTo>
                  <a:lnTo>
                    <a:pt x="65392" y="0"/>
                  </a:lnTo>
                  <a:lnTo>
                    <a:pt x="65392" y="5471"/>
                  </a:lnTo>
                  <a:lnTo>
                    <a:pt x="43421" y="13677"/>
                  </a:lnTo>
                  <a:lnTo>
                    <a:pt x="43421" y="108674"/>
                  </a:lnTo>
                  <a:cubicBezTo>
                    <a:pt x="43421" y="123830"/>
                    <a:pt x="45796" y="135806"/>
                    <a:pt x="50398" y="144677"/>
                  </a:cubicBezTo>
                  <a:cubicBezTo>
                    <a:pt x="55074" y="153549"/>
                    <a:pt x="61532" y="159906"/>
                    <a:pt x="69771" y="163677"/>
                  </a:cubicBezTo>
                  <a:cubicBezTo>
                    <a:pt x="78010" y="167521"/>
                    <a:pt x="87436" y="169443"/>
                    <a:pt x="98050" y="169443"/>
                  </a:cubicBezTo>
                  <a:cubicBezTo>
                    <a:pt x="106809" y="169443"/>
                    <a:pt x="114825" y="167669"/>
                    <a:pt x="121950" y="164120"/>
                  </a:cubicBezTo>
                  <a:cubicBezTo>
                    <a:pt x="129076" y="160572"/>
                    <a:pt x="134791" y="154953"/>
                    <a:pt x="139096" y="147265"/>
                  </a:cubicBezTo>
                  <a:cubicBezTo>
                    <a:pt x="143401" y="139576"/>
                    <a:pt x="145554" y="129522"/>
                    <a:pt x="145554" y="117176"/>
                  </a:cubicBezTo>
                  <a:lnTo>
                    <a:pt x="145554" y="13159"/>
                  </a:lnTo>
                  <a:lnTo>
                    <a:pt x="118091" y="5471"/>
                  </a:lnTo>
                  <a:lnTo>
                    <a:pt x="118091" y="0"/>
                  </a:lnTo>
                  <a:lnTo>
                    <a:pt x="183260" y="0"/>
                  </a:lnTo>
                  <a:lnTo>
                    <a:pt x="183260" y="5471"/>
                  </a:lnTo>
                  <a:lnTo>
                    <a:pt x="161512" y="13381"/>
                  </a:lnTo>
                  <a:lnTo>
                    <a:pt x="161512" y="112519"/>
                  </a:lnTo>
                  <a:cubicBezTo>
                    <a:pt x="161512" y="129152"/>
                    <a:pt x="158469" y="142607"/>
                    <a:pt x="152457" y="153031"/>
                  </a:cubicBezTo>
                  <a:cubicBezTo>
                    <a:pt x="146370" y="163455"/>
                    <a:pt x="138131" y="171070"/>
                    <a:pt x="127591" y="176023"/>
                  </a:cubicBezTo>
                  <a:cubicBezTo>
                    <a:pt x="117052" y="180976"/>
                    <a:pt x="105101" y="183416"/>
                    <a:pt x="91741" y="183416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 110">
              <a:extLst>
                <a:ext uri="{FF2B5EF4-FFF2-40B4-BE49-F238E27FC236}">
                  <a16:creationId xmlns:a16="http://schemas.microsoft.com/office/drawing/2014/main" id="{012F1AF4-415E-398C-78C9-543323F4F217}"/>
                </a:ext>
              </a:extLst>
            </p:cNvPr>
            <p:cNvSpPr/>
            <p:nvPr/>
          </p:nvSpPr>
          <p:spPr>
            <a:xfrm>
              <a:off x="942530" y="948344"/>
              <a:ext cx="936468" cy="932658"/>
            </a:xfrm>
            <a:custGeom>
              <a:avLst/>
              <a:gdLst>
                <a:gd name="connsiteX0" fmla="*/ 911204 w 936468"/>
                <a:gd name="connsiteY0" fmla="*/ 315553 h 932658"/>
                <a:gd name="connsiteX1" fmla="*/ 619577 w 936468"/>
                <a:gd name="connsiteY1" fmla="*/ 907495 h 932658"/>
                <a:gd name="connsiteX2" fmla="*/ 25264 w 936468"/>
                <a:gd name="connsiteY2" fmla="*/ 617032 h 932658"/>
                <a:gd name="connsiteX3" fmla="*/ 316891 w 936468"/>
                <a:gd name="connsiteY3" fmla="*/ 25163 h 932658"/>
                <a:gd name="connsiteX4" fmla="*/ 911204 w 936468"/>
                <a:gd name="connsiteY4" fmla="*/ 315627 h 932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6468" h="932658">
                  <a:moveTo>
                    <a:pt x="911204" y="315553"/>
                  </a:moveTo>
                  <a:cubicBezTo>
                    <a:pt x="994781" y="559220"/>
                    <a:pt x="864220" y="824252"/>
                    <a:pt x="619577" y="907495"/>
                  </a:cubicBezTo>
                  <a:cubicBezTo>
                    <a:pt x="374934" y="990738"/>
                    <a:pt x="108841" y="860699"/>
                    <a:pt x="25264" y="617032"/>
                  </a:cubicBezTo>
                  <a:cubicBezTo>
                    <a:pt x="-58312" y="373439"/>
                    <a:pt x="72248" y="108406"/>
                    <a:pt x="316891" y="25163"/>
                  </a:cubicBezTo>
                  <a:cubicBezTo>
                    <a:pt x="561534" y="-58080"/>
                    <a:pt x="827628" y="71960"/>
                    <a:pt x="911204" y="315627"/>
                  </a:cubicBezTo>
                </a:path>
              </a:pathLst>
            </a:custGeom>
            <a:solidFill>
              <a:srgbClr val="A8005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 111">
              <a:extLst>
                <a:ext uri="{FF2B5EF4-FFF2-40B4-BE49-F238E27FC236}">
                  <a16:creationId xmlns:a16="http://schemas.microsoft.com/office/drawing/2014/main" id="{0627CE57-B3A5-89C4-9EF6-D02B19B38C4A}"/>
                </a:ext>
              </a:extLst>
            </p:cNvPr>
            <p:cNvSpPr/>
            <p:nvPr/>
          </p:nvSpPr>
          <p:spPr>
            <a:xfrm>
              <a:off x="1009472" y="1005518"/>
              <a:ext cx="808411" cy="817053"/>
            </a:xfrm>
            <a:custGeom>
              <a:avLst/>
              <a:gdLst>
                <a:gd name="connsiteX0" fmla="*/ 808412 w 808411"/>
                <a:gd name="connsiteY0" fmla="*/ 341991 h 817053"/>
                <a:gd name="connsiteX1" fmla="*/ 806704 w 808411"/>
                <a:gd name="connsiteY1" fmla="*/ 342435 h 817053"/>
                <a:gd name="connsiteX2" fmla="*/ 800173 w 808411"/>
                <a:gd name="connsiteY2" fmla="*/ 334968 h 817053"/>
                <a:gd name="connsiteX3" fmla="*/ 777163 w 808411"/>
                <a:gd name="connsiteY3" fmla="*/ 341030 h 817053"/>
                <a:gd name="connsiteX4" fmla="*/ 778796 w 808411"/>
                <a:gd name="connsiteY4" fmla="*/ 345466 h 817053"/>
                <a:gd name="connsiteX5" fmla="*/ 774343 w 808411"/>
                <a:gd name="connsiteY5" fmla="*/ 348793 h 817053"/>
                <a:gd name="connsiteX6" fmla="*/ 772042 w 808411"/>
                <a:gd name="connsiteY6" fmla="*/ 342287 h 817053"/>
                <a:gd name="connsiteX7" fmla="*/ 741758 w 808411"/>
                <a:gd name="connsiteY7" fmla="*/ 350271 h 817053"/>
                <a:gd name="connsiteX8" fmla="*/ 739754 w 808411"/>
                <a:gd name="connsiteY8" fmla="*/ 359956 h 817053"/>
                <a:gd name="connsiteX9" fmla="*/ 738047 w 808411"/>
                <a:gd name="connsiteY9" fmla="*/ 360399 h 817053"/>
                <a:gd name="connsiteX10" fmla="*/ 730625 w 808411"/>
                <a:gd name="connsiteY10" fmla="*/ 332307 h 817053"/>
                <a:gd name="connsiteX11" fmla="*/ 732332 w 808411"/>
                <a:gd name="connsiteY11" fmla="*/ 331863 h 817053"/>
                <a:gd name="connsiteX12" fmla="*/ 738863 w 808411"/>
                <a:gd name="connsiteY12" fmla="*/ 339256 h 817053"/>
                <a:gd name="connsiteX13" fmla="*/ 766994 w 808411"/>
                <a:gd name="connsiteY13" fmla="*/ 331863 h 817053"/>
                <a:gd name="connsiteX14" fmla="*/ 765139 w 808411"/>
                <a:gd name="connsiteY14" fmla="*/ 328758 h 817053"/>
                <a:gd name="connsiteX15" fmla="*/ 730476 w 808411"/>
                <a:gd name="connsiteY15" fmla="*/ 304658 h 817053"/>
                <a:gd name="connsiteX16" fmla="*/ 729734 w 808411"/>
                <a:gd name="connsiteY16" fmla="*/ 304879 h 817053"/>
                <a:gd name="connsiteX17" fmla="*/ 727656 w 808411"/>
                <a:gd name="connsiteY17" fmla="*/ 314342 h 817053"/>
                <a:gd name="connsiteX18" fmla="*/ 725948 w 808411"/>
                <a:gd name="connsiteY18" fmla="*/ 314786 h 817053"/>
                <a:gd name="connsiteX19" fmla="*/ 718526 w 808411"/>
                <a:gd name="connsiteY19" fmla="*/ 286693 h 817053"/>
                <a:gd name="connsiteX20" fmla="*/ 720233 w 808411"/>
                <a:gd name="connsiteY20" fmla="*/ 286250 h 817053"/>
                <a:gd name="connsiteX21" fmla="*/ 726765 w 808411"/>
                <a:gd name="connsiteY21" fmla="*/ 293716 h 817053"/>
                <a:gd name="connsiteX22" fmla="*/ 785105 w 808411"/>
                <a:gd name="connsiteY22" fmla="*/ 278413 h 817053"/>
                <a:gd name="connsiteX23" fmla="*/ 787109 w 808411"/>
                <a:gd name="connsiteY23" fmla="*/ 268729 h 817053"/>
                <a:gd name="connsiteX24" fmla="*/ 788816 w 808411"/>
                <a:gd name="connsiteY24" fmla="*/ 268285 h 817053"/>
                <a:gd name="connsiteX25" fmla="*/ 796239 w 808411"/>
                <a:gd name="connsiteY25" fmla="*/ 296378 h 817053"/>
                <a:gd name="connsiteX26" fmla="*/ 794532 w 808411"/>
                <a:gd name="connsiteY26" fmla="*/ 296821 h 817053"/>
                <a:gd name="connsiteX27" fmla="*/ 788074 w 808411"/>
                <a:gd name="connsiteY27" fmla="*/ 289576 h 817053"/>
                <a:gd name="connsiteX28" fmla="*/ 740348 w 808411"/>
                <a:gd name="connsiteY28" fmla="*/ 302144 h 817053"/>
                <a:gd name="connsiteX29" fmla="*/ 750294 w 808411"/>
                <a:gd name="connsiteY29" fmla="*/ 307097 h 817053"/>
                <a:gd name="connsiteX30" fmla="*/ 769221 w 808411"/>
                <a:gd name="connsiteY30" fmla="*/ 325727 h 817053"/>
                <a:gd name="connsiteX31" fmla="*/ 772190 w 808411"/>
                <a:gd name="connsiteY31" fmla="*/ 330606 h 817053"/>
                <a:gd name="connsiteX32" fmla="*/ 797204 w 808411"/>
                <a:gd name="connsiteY32" fmla="*/ 324027 h 817053"/>
                <a:gd name="connsiteX33" fmla="*/ 799208 w 808411"/>
                <a:gd name="connsiteY33" fmla="*/ 314416 h 817053"/>
                <a:gd name="connsiteX34" fmla="*/ 800915 w 808411"/>
                <a:gd name="connsiteY34" fmla="*/ 313973 h 817053"/>
                <a:gd name="connsiteX35" fmla="*/ 808337 w 808411"/>
                <a:gd name="connsiteY35" fmla="*/ 342065 h 817053"/>
                <a:gd name="connsiteX36" fmla="*/ 783398 w 808411"/>
                <a:gd name="connsiteY36" fmla="*/ 455988 h 817053"/>
                <a:gd name="connsiteX37" fmla="*/ 771745 w 808411"/>
                <a:gd name="connsiteY37" fmla="*/ 468408 h 817053"/>
                <a:gd name="connsiteX38" fmla="*/ 784214 w 808411"/>
                <a:gd name="connsiteY38" fmla="*/ 480015 h 817053"/>
                <a:gd name="connsiteX39" fmla="*/ 795868 w 808411"/>
                <a:gd name="connsiteY39" fmla="*/ 467669 h 817053"/>
                <a:gd name="connsiteX40" fmla="*/ 783398 w 808411"/>
                <a:gd name="connsiteY40" fmla="*/ 456062 h 817053"/>
                <a:gd name="connsiteX41" fmla="*/ 744208 w 808411"/>
                <a:gd name="connsiteY41" fmla="*/ 631494 h 817053"/>
                <a:gd name="connsiteX42" fmla="*/ 745618 w 808411"/>
                <a:gd name="connsiteY42" fmla="*/ 632529 h 817053"/>
                <a:gd name="connsiteX43" fmla="*/ 727581 w 808411"/>
                <a:gd name="connsiteY43" fmla="*/ 657960 h 817053"/>
                <a:gd name="connsiteX44" fmla="*/ 726171 w 808411"/>
                <a:gd name="connsiteY44" fmla="*/ 656925 h 817053"/>
                <a:gd name="connsiteX45" fmla="*/ 728324 w 808411"/>
                <a:gd name="connsiteY45" fmla="*/ 646353 h 817053"/>
                <a:gd name="connsiteX46" fmla="*/ 705611 w 808411"/>
                <a:gd name="connsiteY46" fmla="*/ 630385 h 817053"/>
                <a:gd name="connsiteX47" fmla="*/ 664491 w 808411"/>
                <a:gd name="connsiteY47" fmla="*/ 631124 h 817053"/>
                <a:gd name="connsiteX48" fmla="*/ 657365 w 808411"/>
                <a:gd name="connsiteY48" fmla="*/ 634525 h 817053"/>
                <a:gd name="connsiteX49" fmla="*/ 655955 w 808411"/>
                <a:gd name="connsiteY49" fmla="*/ 633490 h 817053"/>
                <a:gd name="connsiteX50" fmla="*/ 672359 w 808411"/>
                <a:gd name="connsiteY50" fmla="*/ 610350 h 817053"/>
                <a:gd name="connsiteX51" fmla="*/ 673769 w 808411"/>
                <a:gd name="connsiteY51" fmla="*/ 611385 h 817053"/>
                <a:gd name="connsiteX52" fmla="*/ 672359 w 808411"/>
                <a:gd name="connsiteY52" fmla="*/ 620183 h 817053"/>
                <a:gd name="connsiteX53" fmla="*/ 672730 w 808411"/>
                <a:gd name="connsiteY53" fmla="*/ 620405 h 817053"/>
                <a:gd name="connsiteX54" fmla="*/ 705685 w 808411"/>
                <a:gd name="connsiteY54" fmla="*/ 619813 h 817053"/>
                <a:gd name="connsiteX55" fmla="*/ 694255 w 808411"/>
                <a:gd name="connsiteY55" fmla="*/ 590242 h 817053"/>
                <a:gd name="connsiteX56" fmla="*/ 693884 w 808411"/>
                <a:gd name="connsiteY56" fmla="*/ 590020 h 817053"/>
                <a:gd name="connsiteX57" fmla="*/ 685867 w 808411"/>
                <a:gd name="connsiteY57" fmla="*/ 594308 h 817053"/>
                <a:gd name="connsiteX58" fmla="*/ 684457 w 808411"/>
                <a:gd name="connsiteY58" fmla="*/ 593273 h 817053"/>
                <a:gd name="connsiteX59" fmla="*/ 698189 w 808411"/>
                <a:gd name="connsiteY59" fmla="*/ 573904 h 817053"/>
                <a:gd name="connsiteX60" fmla="*/ 699599 w 808411"/>
                <a:gd name="connsiteY60" fmla="*/ 574939 h 817053"/>
                <a:gd name="connsiteX61" fmla="*/ 698411 w 808411"/>
                <a:gd name="connsiteY61" fmla="*/ 582849 h 817053"/>
                <a:gd name="connsiteX62" fmla="*/ 712143 w 808411"/>
                <a:gd name="connsiteY62" fmla="*/ 620848 h 817053"/>
                <a:gd name="connsiteX63" fmla="*/ 734930 w 808411"/>
                <a:gd name="connsiteY63" fmla="*/ 636891 h 817053"/>
                <a:gd name="connsiteX64" fmla="*/ 744282 w 808411"/>
                <a:gd name="connsiteY64" fmla="*/ 631346 h 817053"/>
                <a:gd name="connsiteX65" fmla="*/ 176467 w 808411"/>
                <a:gd name="connsiteY65" fmla="*/ 73854 h 817053"/>
                <a:gd name="connsiteX66" fmla="*/ 209348 w 808411"/>
                <a:gd name="connsiteY66" fmla="*/ 124273 h 817053"/>
                <a:gd name="connsiteX67" fmla="*/ 204152 w 808411"/>
                <a:gd name="connsiteY67" fmla="*/ 132849 h 817053"/>
                <a:gd name="connsiteX68" fmla="*/ 205117 w 808411"/>
                <a:gd name="connsiteY68" fmla="*/ 134327 h 817053"/>
                <a:gd name="connsiteX69" fmla="*/ 229834 w 808411"/>
                <a:gd name="connsiteY69" fmla="*/ 118359 h 817053"/>
                <a:gd name="connsiteX70" fmla="*/ 228869 w 808411"/>
                <a:gd name="connsiteY70" fmla="*/ 116880 h 817053"/>
                <a:gd name="connsiteX71" fmla="*/ 218997 w 808411"/>
                <a:gd name="connsiteY71" fmla="*/ 118063 h 817053"/>
                <a:gd name="connsiteX72" fmla="*/ 186116 w 808411"/>
                <a:gd name="connsiteY72" fmla="*/ 67644 h 817053"/>
                <a:gd name="connsiteX73" fmla="*/ 191237 w 808411"/>
                <a:gd name="connsiteY73" fmla="*/ 59142 h 817053"/>
                <a:gd name="connsiteX74" fmla="*/ 190272 w 808411"/>
                <a:gd name="connsiteY74" fmla="*/ 57664 h 817053"/>
                <a:gd name="connsiteX75" fmla="*/ 165556 w 808411"/>
                <a:gd name="connsiteY75" fmla="*/ 73632 h 817053"/>
                <a:gd name="connsiteX76" fmla="*/ 166521 w 808411"/>
                <a:gd name="connsiteY76" fmla="*/ 75111 h 817053"/>
                <a:gd name="connsiteX77" fmla="*/ 176467 w 808411"/>
                <a:gd name="connsiteY77" fmla="*/ 73854 h 817053"/>
                <a:gd name="connsiteX78" fmla="*/ 278451 w 808411"/>
                <a:gd name="connsiteY78" fmla="*/ 19369 h 817053"/>
                <a:gd name="connsiteX79" fmla="*/ 278005 w 808411"/>
                <a:gd name="connsiteY79" fmla="*/ 17669 h 817053"/>
                <a:gd name="connsiteX80" fmla="*/ 307695 w 808411"/>
                <a:gd name="connsiteY80" fmla="*/ 10646 h 817053"/>
                <a:gd name="connsiteX81" fmla="*/ 308140 w 808411"/>
                <a:gd name="connsiteY81" fmla="*/ 12346 h 817053"/>
                <a:gd name="connsiteX82" fmla="*/ 299382 w 808411"/>
                <a:gd name="connsiteY82" fmla="*/ 18926 h 817053"/>
                <a:gd name="connsiteX83" fmla="*/ 313410 w 808411"/>
                <a:gd name="connsiteY83" fmla="*/ 77551 h 817053"/>
                <a:gd name="connsiteX84" fmla="*/ 338795 w 808411"/>
                <a:gd name="connsiteY84" fmla="*/ 71562 h 817053"/>
                <a:gd name="connsiteX85" fmla="*/ 342061 w 808411"/>
                <a:gd name="connsiteY85" fmla="*/ 51380 h 817053"/>
                <a:gd name="connsiteX86" fmla="*/ 343768 w 808411"/>
                <a:gd name="connsiteY86" fmla="*/ 50936 h 817053"/>
                <a:gd name="connsiteX87" fmla="*/ 349558 w 808411"/>
                <a:gd name="connsiteY87" fmla="*/ 75185 h 817053"/>
                <a:gd name="connsiteX88" fmla="*/ 294929 w 808411"/>
                <a:gd name="connsiteY88" fmla="*/ 88122 h 817053"/>
                <a:gd name="connsiteX89" fmla="*/ 294483 w 808411"/>
                <a:gd name="connsiteY89" fmla="*/ 86422 h 817053"/>
                <a:gd name="connsiteX90" fmla="*/ 302128 w 808411"/>
                <a:gd name="connsiteY90" fmla="*/ 80064 h 817053"/>
                <a:gd name="connsiteX91" fmla="*/ 288174 w 808411"/>
                <a:gd name="connsiteY91" fmla="*/ 21587 h 817053"/>
                <a:gd name="connsiteX92" fmla="*/ 278451 w 808411"/>
                <a:gd name="connsiteY92" fmla="*/ 19369 h 817053"/>
                <a:gd name="connsiteX93" fmla="*/ 326400 w 808411"/>
                <a:gd name="connsiteY93" fmla="*/ 806038 h 817053"/>
                <a:gd name="connsiteX94" fmla="*/ 301015 w 808411"/>
                <a:gd name="connsiteY94" fmla="*/ 800124 h 817053"/>
                <a:gd name="connsiteX95" fmla="*/ 314821 w 808411"/>
                <a:gd name="connsiteY95" fmla="*/ 741499 h 817053"/>
                <a:gd name="connsiteX96" fmla="*/ 325583 w 808411"/>
                <a:gd name="connsiteY96" fmla="*/ 739503 h 817053"/>
                <a:gd name="connsiteX97" fmla="*/ 325954 w 808411"/>
                <a:gd name="connsiteY97" fmla="*/ 737802 h 817053"/>
                <a:gd name="connsiteX98" fmla="*/ 296265 w 808411"/>
                <a:gd name="connsiteY98" fmla="*/ 730853 h 817053"/>
                <a:gd name="connsiteX99" fmla="*/ 295893 w 808411"/>
                <a:gd name="connsiteY99" fmla="*/ 732554 h 817053"/>
                <a:gd name="connsiteX100" fmla="*/ 303539 w 808411"/>
                <a:gd name="connsiteY100" fmla="*/ 738837 h 817053"/>
                <a:gd name="connsiteX101" fmla="*/ 289807 w 808411"/>
                <a:gd name="connsiteY101" fmla="*/ 797388 h 817053"/>
                <a:gd name="connsiteX102" fmla="*/ 280084 w 808411"/>
                <a:gd name="connsiteY102" fmla="*/ 799606 h 817053"/>
                <a:gd name="connsiteX103" fmla="*/ 279713 w 808411"/>
                <a:gd name="connsiteY103" fmla="*/ 801307 h 817053"/>
                <a:gd name="connsiteX104" fmla="*/ 334416 w 808411"/>
                <a:gd name="connsiteY104" fmla="*/ 814096 h 817053"/>
                <a:gd name="connsiteX105" fmla="*/ 340131 w 808411"/>
                <a:gd name="connsiteY105" fmla="*/ 789848 h 817053"/>
                <a:gd name="connsiteX106" fmla="*/ 338424 w 808411"/>
                <a:gd name="connsiteY106" fmla="*/ 789478 h 817053"/>
                <a:gd name="connsiteX107" fmla="*/ 326474 w 808411"/>
                <a:gd name="connsiteY107" fmla="*/ 806112 h 817053"/>
                <a:gd name="connsiteX108" fmla="*/ 511812 w 808411"/>
                <a:gd name="connsiteY108" fmla="*/ 731814 h 817053"/>
                <a:gd name="connsiteX109" fmla="*/ 512109 w 808411"/>
                <a:gd name="connsiteY109" fmla="*/ 733515 h 817053"/>
                <a:gd name="connsiteX110" fmla="*/ 505503 w 808411"/>
                <a:gd name="connsiteY110" fmla="*/ 738690 h 817053"/>
                <a:gd name="connsiteX111" fmla="*/ 496893 w 808411"/>
                <a:gd name="connsiteY111" fmla="*/ 808478 h 817053"/>
                <a:gd name="connsiteX112" fmla="*/ 492439 w 808411"/>
                <a:gd name="connsiteY112" fmla="*/ 809291 h 817053"/>
                <a:gd name="connsiteX113" fmla="*/ 463714 w 808411"/>
                <a:gd name="connsiteY113" fmla="*/ 760942 h 817053"/>
                <a:gd name="connsiteX114" fmla="*/ 462972 w 808411"/>
                <a:gd name="connsiteY114" fmla="*/ 761090 h 817053"/>
                <a:gd name="connsiteX115" fmla="*/ 452432 w 808411"/>
                <a:gd name="connsiteY115" fmla="*/ 816314 h 817053"/>
                <a:gd name="connsiteX116" fmla="*/ 448127 w 808411"/>
                <a:gd name="connsiteY116" fmla="*/ 817053 h 817053"/>
                <a:gd name="connsiteX117" fmla="*/ 416211 w 808411"/>
                <a:gd name="connsiteY117" fmla="*/ 754510 h 817053"/>
                <a:gd name="connsiteX118" fmla="*/ 407230 w 808411"/>
                <a:gd name="connsiteY118" fmla="*/ 751997 h 817053"/>
                <a:gd name="connsiteX119" fmla="*/ 406933 w 808411"/>
                <a:gd name="connsiteY119" fmla="*/ 750296 h 817053"/>
                <a:gd name="connsiteX120" fmla="*/ 436103 w 808411"/>
                <a:gd name="connsiteY120" fmla="*/ 745121 h 817053"/>
                <a:gd name="connsiteX121" fmla="*/ 436400 w 808411"/>
                <a:gd name="connsiteY121" fmla="*/ 746822 h 817053"/>
                <a:gd name="connsiteX122" fmla="*/ 427864 w 808411"/>
                <a:gd name="connsiteY122" fmla="*/ 752440 h 817053"/>
                <a:gd name="connsiteX123" fmla="*/ 449241 w 808411"/>
                <a:gd name="connsiteY123" fmla="*/ 795688 h 817053"/>
                <a:gd name="connsiteX124" fmla="*/ 449909 w 808411"/>
                <a:gd name="connsiteY124" fmla="*/ 795540 h 817053"/>
                <a:gd name="connsiteX125" fmla="*/ 459484 w 808411"/>
                <a:gd name="connsiteY125" fmla="*/ 740390 h 817053"/>
                <a:gd name="connsiteX126" fmla="*/ 464011 w 808411"/>
                <a:gd name="connsiteY126" fmla="*/ 739577 h 817053"/>
                <a:gd name="connsiteX127" fmla="*/ 492291 w 808411"/>
                <a:gd name="connsiteY127" fmla="*/ 788074 h 817053"/>
                <a:gd name="connsiteX128" fmla="*/ 492959 w 808411"/>
                <a:gd name="connsiteY128" fmla="*/ 788074 h 817053"/>
                <a:gd name="connsiteX129" fmla="*/ 498006 w 808411"/>
                <a:gd name="connsiteY129" fmla="*/ 740168 h 817053"/>
                <a:gd name="connsiteX130" fmla="*/ 488060 w 808411"/>
                <a:gd name="connsiteY130" fmla="*/ 737655 h 817053"/>
                <a:gd name="connsiteX131" fmla="*/ 487763 w 808411"/>
                <a:gd name="connsiteY131" fmla="*/ 735954 h 817053"/>
                <a:gd name="connsiteX132" fmla="*/ 511886 w 808411"/>
                <a:gd name="connsiteY132" fmla="*/ 731740 h 817053"/>
                <a:gd name="connsiteX133" fmla="*/ 193241 w 808411"/>
                <a:gd name="connsiteY133" fmla="*/ 719246 h 817053"/>
                <a:gd name="connsiteX134" fmla="*/ 167263 w 808411"/>
                <a:gd name="connsiteY134" fmla="*/ 717472 h 817053"/>
                <a:gd name="connsiteX135" fmla="*/ 167263 w 808411"/>
                <a:gd name="connsiteY135" fmla="*/ 717472 h 817053"/>
                <a:gd name="connsiteX136" fmla="*/ 198140 w 808411"/>
                <a:gd name="connsiteY136" fmla="*/ 697364 h 817053"/>
                <a:gd name="connsiteX137" fmla="*/ 193316 w 808411"/>
                <a:gd name="connsiteY137" fmla="*/ 719246 h 817053"/>
                <a:gd name="connsiteX138" fmla="*/ 203633 w 808411"/>
                <a:gd name="connsiteY138" fmla="*/ 723017 h 817053"/>
                <a:gd name="connsiteX139" fmla="*/ 211204 w 808411"/>
                <a:gd name="connsiteY139" fmla="*/ 687827 h 817053"/>
                <a:gd name="connsiteX140" fmla="*/ 206156 w 808411"/>
                <a:gd name="connsiteY140" fmla="*/ 684352 h 817053"/>
                <a:gd name="connsiteX141" fmla="*/ 143957 w 808411"/>
                <a:gd name="connsiteY141" fmla="*/ 724126 h 817053"/>
                <a:gd name="connsiteX142" fmla="*/ 136163 w 808411"/>
                <a:gd name="connsiteY142" fmla="*/ 723165 h 817053"/>
                <a:gd name="connsiteX143" fmla="*/ 135124 w 808411"/>
                <a:gd name="connsiteY143" fmla="*/ 724643 h 817053"/>
                <a:gd name="connsiteX144" fmla="*/ 154793 w 808411"/>
                <a:gd name="connsiteY144" fmla="*/ 738172 h 817053"/>
                <a:gd name="connsiteX145" fmla="*/ 155832 w 808411"/>
                <a:gd name="connsiteY145" fmla="*/ 736693 h 817053"/>
                <a:gd name="connsiteX146" fmla="*/ 150414 w 808411"/>
                <a:gd name="connsiteY146" fmla="*/ 728487 h 817053"/>
                <a:gd name="connsiteX147" fmla="*/ 192054 w 808411"/>
                <a:gd name="connsiteY147" fmla="*/ 724052 h 817053"/>
                <a:gd name="connsiteX148" fmla="*/ 185745 w 808411"/>
                <a:gd name="connsiteY148" fmla="*/ 752588 h 817053"/>
                <a:gd name="connsiteX149" fmla="*/ 175502 w 808411"/>
                <a:gd name="connsiteY149" fmla="*/ 750222 h 817053"/>
                <a:gd name="connsiteX150" fmla="*/ 174463 w 808411"/>
                <a:gd name="connsiteY150" fmla="*/ 751701 h 817053"/>
                <a:gd name="connsiteX151" fmla="*/ 198511 w 808411"/>
                <a:gd name="connsiteY151" fmla="*/ 768261 h 817053"/>
                <a:gd name="connsiteX152" fmla="*/ 199550 w 808411"/>
                <a:gd name="connsiteY152" fmla="*/ 766782 h 817053"/>
                <a:gd name="connsiteX153" fmla="*/ 195691 w 808411"/>
                <a:gd name="connsiteY153" fmla="*/ 759315 h 817053"/>
                <a:gd name="connsiteX154" fmla="*/ 202445 w 808411"/>
                <a:gd name="connsiteY154" fmla="*/ 728044 h 817053"/>
                <a:gd name="connsiteX155" fmla="*/ 211649 w 808411"/>
                <a:gd name="connsiteY155" fmla="*/ 733071 h 817053"/>
                <a:gd name="connsiteX156" fmla="*/ 212837 w 808411"/>
                <a:gd name="connsiteY156" fmla="*/ 727748 h 817053"/>
                <a:gd name="connsiteX157" fmla="*/ 203633 w 808411"/>
                <a:gd name="connsiteY157" fmla="*/ 722869 h 817053"/>
                <a:gd name="connsiteX158" fmla="*/ 203633 w 808411"/>
                <a:gd name="connsiteY158" fmla="*/ 722869 h 817053"/>
                <a:gd name="connsiteX159" fmla="*/ 44422 w 808411"/>
                <a:gd name="connsiteY159" fmla="*/ 467004 h 817053"/>
                <a:gd name="connsiteX160" fmla="*/ 33214 w 808411"/>
                <a:gd name="connsiteY160" fmla="*/ 478906 h 817053"/>
                <a:gd name="connsiteX161" fmla="*/ 21264 w 808411"/>
                <a:gd name="connsiteY161" fmla="*/ 467743 h 817053"/>
                <a:gd name="connsiteX162" fmla="*/ 32472 w 808411"/>
                <a:gd name="connsiteY162" fmla="*/ 455841 h 817053"/>
                <a:gd name="connsiteX163" fmla="*/ 44422 w 808411"/>
                <a:gd name="connsiteY163" fmla="*/ 467004 h 817053"/>
                <a:gd name="connsiteX164" fmla="*/ 67654 w 808411"/>
                <a:gd name="connsiteY164" fmla="*/ 343470 h 817053"/>
                <a:gd name="connsiteX165" fmla="*/ 73592 w 808411"/>
                <a:gd name="connsiteY165" fmla="*/ 329793 h 817053"/>
                <a:gd name="connsiteX166" fmla="*/ 74705 w 808411"/>
                <a:gd name="connsiteY166" fmla="*/ 320035 h 817053"/>
                <a:gd name="connsiteX167" fmla="*/ 73815 w 808411"/>
                <a:gd name="connsiteY167" fmla="*/ 309907 h 817053"/>
                <a:gd name="connsiteX168" fmla="*/ 70846 w 808411"/>
                <a:gd name="connsiteY168" fmla="*/ 301109 h 817053"/>
                <a:gd name="connsiteX169" fmla="*/ 53923 w 808411"/>
                <a:gd name="connsiteY169" fmla="*/ 297117 h 817053"/>
                <a:gd name="connsiteX170" fmla="*/ 50954 w 808411"/>
                <a:gd name="connsiteY170" fmla="*/ 288541 h 817053"/>
                <a:gd name="connsiteX171" fmla="*/ 49246 w 808411"/>
                <a:gd name="connsiteY171" fmla="*/ 288098 h 817053"/>
                <a:gd name="connsiteX172" fmla="*/ 42566 w 808411"/>
                <a:gd name="connsiteY172" fmla="*/ 316264 h 817053"/>
                <a:gd name="connsiteX173" fmla="*/ 44273 w 808411"/>
                <a:gd name="connsiteY173" fmla="*/ 316708 h 817053"/>
                <a:gd name="connsiteX174" fmla="*/ 50954 w 808411"/>
                <a:gd name="connsiteY174" fmla="*/ 308206 h 817053"/>
                <a:gd name="connsiteX175" fmla="*/ 69287 w 808411"/>
                <a:gd name="connsiteY175" fmla="*/ 312494 h 817053"/>
                <a:gd name="connsiteX176" fmla="*/ 69287 w 808411"/>
                <a:gd name="connsiteY176" fmla="*/ 319000 h 817053"/>
                <a:gd name="connsiteX177" fmla="*/ 68174 w 808411"/>
                <a:gd name="connsiteY177" fmla="*/ 325210 h 817053"/>
                <a:gd name="connsiteX178" fmla="*/ 60900 w 808411"/>
                <a:gd name="connsiteY178" fmla="*/ 338295 h 817053"/>
                <a:gd name="connsiteX179" fmla="*/ 47242 w 808411"/>
                <a:gd name="connsiteY179" fmla="*/ 345614 h 817053"/>
                <a:gd name="connsiteX180" fmla="*/ 28538 w 808411"/>
                <a:gd name="connsiteY180" fmla="*/ 345170 h 817053"/>
                <a:gd name="connsiteX181" fmla="*/ 14658 w 808411"/>
                <a:gd name="connsiteY181" fmla="*/ 338221 h 817053"/>
                <a:gd name="connsiteX182" fmla="*/ 6864 w 808411"/>
                <a:gd name="connsiteY182" fmla="*/ 326097 h 817053"/>
                <a:gd name="connsiteX183" fmla="*/ 6568 w 808411"/>
                <a:gd name="connsiteY183" fmla="*/ 311163 h 817053"/>
                <a:gd name="connsiteX184" fmla="*/ 9314 w 808411"/>
                <a:gd name="connsiteY184" fmla="*/ 304510 h 817053"/>
                <a:gd name="connsiteX185" fmla="*/ 14881 w 808411"/>
                <a:gd name="connsiteY185" fmla="*/ 298226 h 817053"/>
                <a:gd name="connsiteX186" fmla="*/ 29577 w 808411"/>
                <a:gd name="connsiteY186" fmla="*/ 293568 h 817053"/>
                <a:gd name="connsiteX187" fmla="*/ 29948 w 808411"/>
                <a:gd name="connsiteY187" fmla="*/ 291868 h 817053"/>
                <a:gd name="connsiteX188" fmla="*/ 11763 w 808411"/>
                <a:gd name="connsiteY188" fmla="*/ 288246 h 817053"/>
                <a:gd name="connsiteX189" fmla="*/ 7607 w 808411"/>
                <a:gd name="connsiteY189" fmla="*/ 293790 h 817053"/>
                <a:gd name="connsiteX190" fmla="*/ 4118 w 808411"/>
                <a:gd name="connsiteY190" fmla="*/ 300444 h 817053"/>
                <a:gd name="connsiteX191" fmla="*/ 1149 w 808411"/>
                <a:gd name="connsiteY191" fmla="*/ 309907 h 817053"/>
                <a:gd name="connsiteX192" fmla="*/ 481 w 808411"/>
                <a:gd name="connsiteY192" fmla="*/ 325431 h 817053"/>
                <a:gd name="connsiteX193" fmla="*/ 5603 w 808411"/>
                <a:gd name="connsiteY193" fmla="*/ 339626 h 817053"/>
                <a:gd name="connsiteX194" fmla="*/ 15771 w 808411"/>
                <a:gd name="connsiteY194" fmla="*/ 350863 h 817053"/>
                <a:gd name="connsiteX195" fmla="*/ 30245 w 808411"/>
                <a:gd name="connsiteY195" fmla="*/ 357516 h 817053"/>
                <a:gd name="connsiteX196" fmla="*/ 44719 w 808411"/>
                <a:gd name="connsiteY196" fmla="*/ 358034 h 817053"/>
                <a:gd name="connsiteX197" fmla="*/ 57485 w 808411"/>
                <a:gd name="connsiteY197" fmla="*/ 353081 h 817053"/>
                <a:gd name="connsiteX198" fmla="*/ 67431 w 808411"/>
                <a:gd name="connsiteY198" fmla="*/ 343396 h 817053"/>
                <a:gd name="connsiteX199" fmla="*/ 128073 w 808411"/>
                <a:gd name="connsiteY199" fmla="*/ 612420 h 817053"/>
                <a:gd name="connsiteX200" fmla="*/ 129186 w 808411"/>
                <a:gd name="connsiteY200" fmla="*/ 619222 h 817053"/>
                <a:gd name="connsiteX201" fmla="*/ 114044 w 808411"/>
                <a:gd name="connsiteY201" fmla="*/ 629793 h 817053"/>
                <a:gd name="connsiteX202" fmla="*/ 113079 w 808411"/>
                <a:gd name="connsiteY202" fmla="*/ 628315 h 817053"/>
                <a:gd name="connsiteX203" fmla="*/ 119834 w 808411"/>
                <a:gd name="connsiteY203" fmla="*/ 614490 h 817053"/>
                <a:gd name="connsiteX204" fmla="*/ 119091 w 808411"/>
                <a:gd name="connsiteY204" fmla="*/ 606210 h 817053"/>
                <a:gd name="connsiteX205" fmla="*/ 116122 w 808411"/>
                <a:gd name="connsiteY205" fmla="*/ 599631 h 817053"/>
                <a:gd name="connsiteX206" fmla="*/ 105063 w 808411"/>
                <a:gd name="connsiteY206" fmla="*/ 589503 h 817053"/>
                <a:gd name="connsiteX207" fmla="*/ 90886 w 808411"/>
                <a:gd name="connsiteY207" fmla="*/ 586767 h 817053"/>
                <a:gd name="connsiteX208" fmla="*/ 76264 w 808411"/>
                <a:gd name="connsiteY208" fmla="*/ 591942 h 817053"/>
                <a:gd name="connsiteX209" fmla="*/ 63052 w 808411"/>
                <a:gd name="connsiteY209" fmla="*/ 605101 h 817053"/>
                <a:gd name="connsiteX210" fmla="*/ 58970 w 808411"/>
                <a:gd name="connsiteY210" fmla="*/ 620035 h 817053"/>
                <a:gd name="connsiteX211" fmla="*/ 63497 w 808411"/>
                <a:gd name="connsiteY211" fmla="*/ 634303 h 817053"/>
                <a:gd name="connsiteX212" fmla="*/ 67283 w 808411"/>
                <a:gd name="connsiteY212" fmla="*/ 639404 h 817053"/>
                <a:gd name="connsiteX213" fmla="*/ 71959 w 808411"/>
                <a:gd name="connsiteY213" fmla="*/ 643914 h 817053"/>
                <a:gd name="connsiteX214" fmla="*/ 87769 w 808411"/>
                <a:gd name="connsiteY214" fmla="*/ 633638 h 817053"/>
                <a:gd name="connsiteX215" fmla="*/ 86210 w 808411"/>
                <a:gd name="connsiteY215" fmla="*/ 622992 h 817053"/>
                <a:gd name="connsiteX216" fmla="*/ 87695 w 808411"/>
                <a:gd name="connsiteY216" fmla="*/ 622031 h 817053"/>
                <a:gd name="connsiteX217" fmla="*/ 103579 w 808411"/>
                <a:gd name="connsiteY217" fmla="*/ 646279 h 817053"/>
                <a:gd name="connsiteX218" fmla="*/ 102094 w 808411"/>
                <a:gd name="connsiteY218" fmla="*/ 647241 h 817053"/>
                <a:gd name="connsiteX219" fmla="*/ 93855 w 808411"/>
                <a:gd name="connsiteY219" fmla="*/ 643470 h 817053"/>
                <a:gd name="connsiteX220" fmla="*/ 79233 w 808411"/>
                <a:gd name="connsiteY220" fmla="*/ 652933 h 817053"/>
                <a:gd name="connsiteX221" fmla="*/ 70771 w 808411"/>
                <a:gd name="connsiteY221" fmla="*/ 649015 h 817053"/>
                <a:gd name="connsiteX222" fmla="*/ 62829 w 808411"/>
                <a:gd name="connsiteY222" fmla="*/ 642657 h 817053"/>
                <a:gd name="connsiteX223" fmla="*/ 56520 w 808411"/>
                <a:gd name="connsiteY223" fmla="*/ 635116 h 817053"/>
                <a:gd name="connsiteX224" fmla="*/ 50731 w 808411"/>
                <a:gd name="connsiteY224" fmla="*/ 621440 h 817053"/>
                <a:gd name="connsiteX225" fmla="*/ 50582 w 808411"/>
                <a:gd name="connsiteY225" fmla="*/ 607615 h 817053"/>
                <a:gd name="connsiteX226" fmla="*/ 55778 w 808411"/>
                <a:gd name="connsiteY226" fmla="*/ 594973 h 817053"/>
                <a:gd name="connsiteX227" fmla="*/ 66170 w 808411"/>
                <a:gd name="connsiteY227" fmla="*/ 584919 h 817053"/>
                <a:gd name="connsiteX228" fmla="*/ 81014 w 808411"/>
                <a:gd name="connsiteY228" fmla="*/ 579005 h 817053"/>
                <a:gd name="connsiteX229" fmla="*/ 96230 w 808411"/>
                <a:gd name="connsiteY229" fmla="*/ 579448 h 817053"/>
                <a:gd name="connsiteX230" fmla="*/ 110036 w 808411"/>
                <a:gd name="connsiteY230" fmla="*/ 585511 h 817053"/>
                <a:gd name="connsiteX231" fmla="*/ 120873 w 808411"/>
                <a:gd name="connsiteY231" fmla="*/ 596674 h 817053"/>
                <a:gd name="connsiteX232" fmla="*/ 125697 w 808411"/>
                <a:gd name="connsiteY232" fmla="*/ 605323 h 817053"/>
                <a:gd name="connsiteX233" fmla="*/ 128147 w 808411"/>
                <a:gd name="connsiteY233" fmla="*/ 612494 h 817053"/>
                <a:gd name="connsiteX234" fmla="*/ 602142 w 808411"/>
                <a:gd name="connsiteY234" fmla="*/ 738763 h 817053"/>
                <a:gd name="connsiteX235" fmla="*/ 602142 w 808411"/>
                <a:gd name="connsiteY235" fmla="*/ 738763 h 817053"/>
                <a:gd name="connsiteX236" fmla="*/ 594497 w 808411"/>
                <a:gd name="connsiteY236" fmla="*/ 702834 h 817053"/>
                <a:gd name="connsiteX237" fmla="*/ 613276 w 808411"/>
                <a:gd name="connsiteY237" fmla="*/ 715328 h 817053"/>
                <a:gd name="connsiteX238" fmla="*/ 602142 w 808411"/>
                <a:gd name="connsiteY238" fmla="*/ 738763 h 817053"/>
                <a:gd name="connsiteX239" fmla="*/ 651798 w 808411"/>
                <a:gd name="connsiteY239" fmla="*/ 727526 h 817053"/>
                <a:gd name="connsiteX240" fmla="*/ 625004 w 808411"/>
                <a:gd name="connsiteY240" fmla="*/ 709858 h 817053"/>
                <a:gd name="connsiteX241" fmla="*/ 625004 w 808411"/>
                <a:gd name="connsiteY241" fmla="*/ 709858 h 817053"/>
                <a:gd name="connsiteX242" fmla="*/ 633094 w 808411"/>
                <a:gd name="connsiteY242" fmla="*/ 703130 h 817053"/>
                <a:gd name="connsiteX243" fmla="*/ 628566 w 808411"/>
                <a:gd name="connsiteY243" fmla="*/ 700173 h 817053"/>
                <a:gd name="connsiteX244" fmla="*/ 620624 w 808411"/>
                <a:gd name="connsiteY244" fmla="*/ 706974 h 817053"/>
                <a:gd name="connsiteX245" fmla="*/ 620624 w 808411"/>
                <a:gd name="connsiteY245" fmla="*/ 706974 h 817053"/>
                <a:gd name="connsiteX246" fmla="*/ 590489 w 808411"/>
                <a:gd name="connsiteY246" fmla="*/ 687162 h 817053"/>
                <a:gd name="connsiteX247" fmla="*/ 585442 w 808411"/>
                <a:gd name="connsiteY247" fmla="*/ 690562 h 817053"/>
                <a:gd name="connsiteX248" fmla="*/ 600064 w 808411"/>
                <a:gd name="connsiteY248" fmla="*/ 762716 h 817053"/>
                <a:gd name="connsiteX249" fmla="*/ 596353 w 808411"/>
                <a:gd name="connsiteY249" fmla="*/ 769591 h 817053"/>
                <a:gd name="connsiteX250" fmla="*/ 597318 w 808411"/>
                <a:gd name="connsiteY250" fmla="*/ 771070 h 817053"/>
                <a:gd name="connsiteX251" fmla="*/ 617136 w 808411"/>
                <a:gd name="connsiteY251" fmla="*/ 757689 h 817053"/>
                <a:gd name="connsiteX252" fmla="*/ 616171 w 808411"/>
                <a:gd name="connsiteY252" fmla="*/ 756211 h 817053"/>
                <a:gd name="connsiteX253" fmla="*/ 606522 w 808411"/>
                <a:gd name="connsiteY253" fmla="*/ 758280 h 817053"/>
                <a:gd name="connsiteX254" fmla="*/ 617507 w 808411"/>
                <a:gd name="connsiteY254" fmla="*/ 717990 h 817053"/>
                <a:gd name="connsiteX255" fmla="*/ 641927 w 808411"/>
                <a:gd name="connsiteY255" fmla="*/ 734254 h 817053"/>
                <a:gd name="connsiteX256" fmla="*/ 636063 w 808411"/>
                <a:gd name="connsiteY256" fmla="*/ 742903 h 817053"/>
                <a:gd name="connsiteX257" fmla="*/ 637028 w 808411"/>
                <a:gd name="connsiteY257" fmla="*/ 744382 h 817053"/>
                <a:gd name="connsiteX258" fmla="*/ 661225 w 808411"/>
                <a:gd name="connsiteY258" fmla="*/ 728044 h 817053"/>
                <a:gd name="connsiteX259" fmla="*/ 660260 w 808411"/>
                <a:gd name="connsiteY259" fmla="*/ 726565 h 817053"/>
                <a:gd name="connsiteX260" fmla="*/ 651873 w 808411"/>
                <a:gd name="connsiteY260" fmla="*/ 727379 h 817053"/>
                <a:gd name="connsiteX261" fmla="*/ 103207 w 808411"/>
                <a:gd name="connsiteY261" fmla="*/ 181420 h 817053"/>
                <a:gd name="connsiteX262" fmla="*/ 81386 w 808411"/>
                <a:gd name="connsiteY262" fmla="*/ 175727 h 817053"/>
                <a:gd name="connsiteX263" fmla="*/ 100313 w 808411"/>
                <a:gd name="connsiteY263" fmla="*/ 207220 h 817053"/>
                <a:gd name="connsiteX264" fmla="*/ 100313 w 808411"/>
                <a:gd name="connsiteY264" fmla="*/ 207220 h 817053"/>
                <a:gd name="connsiteX265" fmla="*/ 103133 w 808411"/>
                <a:gd name="connsiteY265" fmla="*/ 181420 h 817053"/>
                <a:gd name="connsiteX266" fmla="*/ 106176 w 808411"/>
                <a:gd name="connsiteY266" fmla="*/ 230582 h 817053"/>
                <a:gd name="connsiteX267" fmla="*/ 68767 w 808411"/>
                <a:gd name="connsiteY267" fmla="*/ 167078 h 817053"/>
                <a:gd name="connsiteX268" fmla="*/ 72404 w 808411"/>
                <a:gd name="connsiteY268" fmla="*/ 162198 h 817053"/>
                <a:gd name="connsiteX269" fmla="*/ 107364 w 808411"/>
                <a:gd name="connsiteY269" fmla="*/ 171144 h 817053"/>
                <a:gd name="connsiteX270" fmla="*/ 107364 w 808411"/>
                <a:gd name="connsiteY270" fmla="*/ 171144 h 817053"/>
                <a:gd name="connsiteX271" fmla="*/ 112634 w 808411"/>
                <a:gd name="connsiteY271" fmla="*/ 162124 h 817053"/>
                <a:gd name="connsiteX272" fmla="*/ 117904 w 808411"/>
                <a:gd name="connsiteY272" fmla="*/ 163455 h 817053"/>
                <a:gd name="connsiteX273" fmla="*/ 112485 w 808411"/>
                <a:gd name="connsiteY273" fmla="*/ 172400 h 817053"/>
                <a:gd name="connsiteX274" fmla="*/ 112485 w 808411"/>
                <a:gd name="connsiteY274" fmla="*/ 172400 h 817053"/>
                <a:gd name="connsiteX275" fmla="*/ 143585 w 808411"/>
                <a:gd name="connsiteY275" fmla="*/ 180385 h 817053"/>
                <a:gd name="connsiteX276" fmla="*/ 151230 w 808411"/>
                <a:gd name="connsiteY276" fmla="*/ 176836 h 817053"/>
                <a:gd name="connsiteX277" fmla="*/ 152641 w 808411"/>
                <a:gd name="connsiteY277" fmla="*/ 177871 h 817053"/>
                <a:gd name="connsiteX278" fmla="*/ 135050 w 808411"/>
                <a:gd name="connsiteY278" fmla="*/ 201158 h 817053"/>
                <a:gd name="connsiteX279" fmla="*/ 133639 w 808411"/>
                <a:gd name="connsiteY279" fmla="*/ 200123 h 817053"/>
                <a:gd name="connsiteX280" fmla="*/ 136386 w 808411"/>
                <a:gd name="connsiteY280" fmla="*/ 190069 h 817053"/>
                <a:gd name="connsiteX281" fmla="*/ 108032 w 808411"/>
                <a:gd name="connsiteY281" fmla="*/ 182602 h 817053"/>
                <a:gd name="connsiteX282" fmla="*/ 108032 w 808411"/>
                <a:gd name="connsiteY282" fmla="*/ 182602 h 817053"/>
                <a:gd name="connsiteX283" fmla="*/ 110853 w 808411"/>
                <a:gd name="connsiteY283" fmla="*/ 224224 h 817053"/>
                <a:gd name="connsiteX284" fmla="*/ 119314 w 808411"/>
                <a:gd name="connsiteY284" fmla="*/ 219197 h 817053"/>
                <a:gd name="connsiteX285" fmla="*/ 120724 w 808411"/>
                <a:gd name="connsiteY285" fmla="*/ 220232 h 817053"/>
                <a:gd name="connsiteX286" fmla="*/ 106325 w 808411"/>
                <a:gd name="connsiteY286" fmla="*/ 239305 h 817053"/>
                <a:gd name="connsiteX287" fmla="*/ 104915 w 808411"/>
                <a:gd name="connsiteY287" fmla="*/ 238270 h 817053"/>
                <a:gd name="connsiteX288" fmla="*/ 106176 w 808411"/>
                <a:gd name="connsiteY288" fmla="*/ 230508 h 817053"/>
                <a:gd name="connsiteX289" fmla="*/ 641036 w 808411"/>
                <a:gd name="connsiteY289" fmla="*/ 168408 h 817053"/>
                <a:gd name="connsiteX290" fmla="*/ 638067 w 808411"/>
                <a:gd name="connsiteY290" fmla="*/ 158650 h 817053"/>
                <a:gd name="connsiteX291" fmla="*/ 681785 w 808411"/>
                <a:gd name="connsiteY291" fmla="*/ 138393 h 817053"/>
                <a:gd name="connsiteX292" fmla="*/ 682230 w 808411"/>
                <a:gd name="connsiteY292" fmla="*/ 138911 h 817053"/>
                <a:gd name="connsiteX293" fmla="*/ 655064 w 808411"/>
                <a:gd name="connsiteY293" fmla="*/ 187999 h 817053"/>
                <a:gd name="connsiteX294" fmla="*/ 658108 w 808411"/>
                <a:gd name="connsiteY294" fmla="*/ 191474 h 817053"/>
                <a:gd name="connsiteX295" fmla="*/ 710510 w 808411"/>
                <a:gd name="connsiteY295" fmla="*/ 171291 h 817053"/>
                <a:gd name="connsiteX296" fmla="*/ 710955 w 808411"/>
                <a:gd name="connsiteY296" fmla="*/ 171809 h 817053"/>
                <a:gd name="connsiteX297" fmla="*/ 684680 w 808411"/>
                <a:gd name="connsiteY297" fmla="*/ 212248 h 817053"/>
                <a:gd name="connsiteX298" fmla="*/ 675476 w 808411"/>
                <a:gd name="connsiteY298" fmla="*/ 207886 h 817053"/>
                <a:gd name="connsiteX299" fmla="*/ 674140 w 808411"/>
                <a:gd name="connsiteY299" fmla="*/ 208995 h 817053"/>
                <a:gd name="connsiteX300" fmla="*/ 693587 w 808411"/>
                <a:gd name="connsiteY300" fmla="*/ 231247 h 817053"/>
                <a:gd name="connsiteX301" fmla="*/ 694923 w 808411"/>
                <a:gd name="connsiteY301" fmla="*/ 230138 h 817053"/>
                <a:gd name="connsiteX302" fmla="*/ 692473 w 808411"/>
                <a:gd name="connsiteY302" fmla="*/ 221193 h 817053"/>
                <a:gd name="connsiteX303" fmla="*/ 729882 w 808411"/>
                <a:gd name="connsiteY303" fmla="*/ 161829 h 817053"/>
                <a:gd name="connsiteX304" fmla="*/ 726988 w 808411"/>
                <a:gd name="connsiteY304" fmla="*/ 158502 h 817053"/>
                <a:gd name="connsiteX305" fmla="*/ 674066 w 808411"/>
                <a:gd name="connsiteY305" fmla="*/ 177871 h 817053"/>
                <a:gd name="connsiteX306" fmla="*/ 673546 w 808411"/>
                <a:gd name="connsiteY306" fmla="*/ 177280 h 817053"/>
                <a:gd name="connsiteX307" fmla="*/ 700341 w 808411"/>
                <a:gd name="connsiteY307" fmla="*/ 127970 h 817053"/>
                <a:gd name="connsiteX308" fmla="*/ 697372 w 808411"/>
                <a:gd name="connsiteY308" fmla="*/ 124569 h 817053"/>
                <a:gd name="connsiteX309" fmla="*/ 632871 w 808411"/>
                <a:gd name="connsiteY309" fmla="*/ 153105 h 817053"/>
                <a:gd name="connsiteX310" fmla="*/ 625078 w 808411"/>
                <a:gd name="connsiteY310" fmla="*/ 150148 h 817053"/>
                <a:gd name="connsiteX311" fmla="*/ 623742 w 808411"/>
                <a:gd name="connsiteY311" fmla="*/ 151331 h 817053"/>
                <a:gd name="connsiteX312" fmla="*/ 639774 w 808411"/>
                <a:gd name="connsiteY312" fmla="*/ 169739 h 817053"/>
                <a:gd name="connsiteX313" fmla="*/ 641110 w 808411"/>
                <a:gd name="connsiteY313" fmla="*/ 168556 h 817053"/>
                <a:gd name="connsiteX314" fmla="*/ 569113 w 808411"/>
                <a:gd name="connsiteY314" fmla="*/ 116437 h 817053"/>
                <a:gd name="connsiteX315" fmla="*/ 542912 w 808411"/>
                <a:gd name="connsiteY315" fmla="*/ 103056 h 817053"/>
                <a:gd name="connsiteX316" fmla="*/ 543728 w 808411"/>
                <a:gd name="connsiteY316" fmla="*/ 101503 h 817053"/>
                <a:gd name="connsiteX317" fmla="*/ 553748 w 808411"/>
                <a:gd name="connsiteY317" fmla="*/ 101725 h 817053"/>
                <a:gd name="connsiteX318" fmla="*/ 581360 w 808411"/>
                <a:gd name="connsiteY318" fmla="*/ 48275 h 817053"/>
                <a:gd name="connsiteX319" fmla="*/ 575348 w 808411"/>
                <a:gd name="connsiteY319" fmla="*/ 40291 h 817053"/>
                <a:gd name="connsiteX320" fmla="*/ 576164 w 808411"/>
                <a:gd name="connsiteY320" fmla="*/ 38738 h 817053"/>
                <a:gd name="connsiteX321" fmla="*/ 602291 w 808411"/>
                <a:gd name="connsiteY321" fmla="*/ 52119 h 817053"/>
                <a:gd name="connsiteX322" fmla="*/ 601475 w 808411"/>
                <a:gd name="connsiteY322" fmla="*/ 53672 h 817053"/>
                <a:gd name="connsiteX323" fmla="*/ 591528 w 808411"/>
                <a:gd name="connsiteY323" fmla="*/ 53524 h 817053"/>
                <a:gd name="connsiteX324" fmla="*/ 563917 w 808411"/>
                <a:gd name="connsiteY324" fmla="*/ 106974 h 817053"/>
                <a:gd name="connsiteX325" fmla="*/ 569855 w 808411"/>
                <a:gd name="connsiteY325" fmla="*/ 114958 h 817053"/>
                <a:gd name="connsiteX326" fmla="*/ 569039 w 808411"/>
                <a:gd name="connsiteY326" fmla="*/ 116511 h 817053"/>
                <a:gd name="connsiteX327" fmla="*/ 478782 w 808411"/>
                <a:gd name="connsiteY327" fmla="*/ 54781 h 817053"/>
                <a:gd name="connsiteX328" fmla="*/ 477000 w 808411"/>
                <a:gd name="connsiteY328" fmla="*/ 54559 h 817053"/>
                <a:gd name="connsiteX329" fmla="*/ 466609 w 808411"/>
                <a:gd name="connsiteY329" fmla="*/ 72154 h 817053"/>
                <a:gd name="connsiteX330" fmla="*/ 440705 w 808411"/>
                <a:gd name="connsiteY330" fmla="*/ 68605 h 817053"/>
                <a:gd name="connsiteX331" fmla="*/ 449018 w 808411"/>
                <a:gd name="connsiteY331" fmla="*/ 8945 h 817053"/>
                <a:gd name="connsiteX332" fmla="*/ 459558 w 808411"/>
                <a:gd name="connsiteY332" fmla="*/ 5988 h 817053"/>
                <a:gd name="connsiteX333" fmla="*/ 459780 w 808411"/>
                <a:gd name="connsiteY333" fmla="*/ 4214 h 817053"/>
                <a:gd name="connsiteX334" fmla="*/ 429571 w 808411"/>
                <a:gd name="connsiteY334" fmla="*/ 0 h 817053"/>
                <a:gd name="connsiteX335" fmla="*/ 429349 w 808411"/>
                <a:gd name="connsiteY335" fmla="*/ 1774 h 817053"/>
                <a:gd name="connsiteX336" fmla="*/ 437587 w 808411"/>
                <a:gd name="connsiteY336" fmla="*/ 7319 h 817053"/>
                <a:gd name="connsiteX337" fmla="*/ 429274 w 808411"/>
                <a:gd name="connsiteY337" fmla="*/ 66905 h 817053"/>
                <a:gd name="connsiteX338" fmla="*/ 419848 w 808411"/>
                <a:gd name="connsiteY338" fmla="*/ 70010 h 817053"/>
                <a:gd name="connsiteX339" fmla="*/ 419625 w 808411"/>
                <a:gd name="connsiteY339" fmla="*/ 71784 h 817053"/>
                <a:gd name="connsiteX340" fmla="*/ 475293 w 808411"/>
                <a:gd name="connsiteY340" fmla="*/ 79473 h 817053"/>
                <a:gd name="connsiteX341" fmla="*/ 478708 w 808411"/>
                <a:gd name="connsiteY341" fmla="*/ 54781 h 817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</a:cxnLst>
              <a:rect l="l" t="t" r="r" b="b"/>
              <a:pathLst>
                <a:path w="808411" h="817053">
                  <a:moveTo>
                    <a:pt x="808412" y="341991"/>
                  </a:moveTo>
                  <a:lnTo>
                    <a:pt x="806704" y="342435"/>
                  </a:lnTo>
                  <a:lnTo>
                    <a:pt x="800173" y="334968"/>
                  </a:lnTo>
                  <a:lnTo>
                    <a:pt x="777163" y="341030"/>
                  </a:lnTo>
                  <a:cubicBezTo>
                    <a:pt x="777683" y="342435"/>
                    <a:pt x="778277" y="343914"/>
                    <a:pt x="778796" y="345466"/>
                  </a:cubicBezTo>
                  <a:lnTo>
                    <a:pt x="774343" y="348793"/>
                  </a:lnTo>
                  <a:cubicBezTo>
                    <a:pt x="773600" y="346501"/>
                    <a:pt x="772858" y="344357"/>
                    <a:pt x="772042" y="342287"/>
                  </a:cubicBezTo>
                  <a:lnTo>
                    <a:pt x="741758" y="350271"/>
                  </a:lnTo>
                  <a:lnTo>
                    <a:pt x="739754" y="359956"/>
                  </a:lnTo>
                  <a:lnTo>
                    <a:pt x="738047" y="360399"/>
                  </a:lnTo>
                  <a:lnTo>
                    <a:pt x="730625" y="332307"/>
                  </a:lnTo>
                  <a:lnTo>
                    <a:pt x="732332" y="331863"/>
                  </a:lnTo>
                  <a:lnTo>
                    <a:pt x="738863" y="339256"/>
                  </a:lnTo>
                  <a:lnTo>
                    <a:pt x="766994" y="331863"/>
                  </a:lnTo>
                  <a:cubicBezTo>
                    <a:pt x="766401" y="330828"/>
                    <a:pt x="765807" y="329719"/>
                    <a:pt x="765139" y="328758"/>
                  </a:cubicBezTo>
                  <a:cubicBezTo>
                    <a:pt x="752372" y="309167"/>
                    <a:pt x="735152" y="305323"/>
                    <a:pt x="730476" y="304658"/>
                  </a:cubicBezTo>
                  <a:lnTo>
                    <a:pt x="729734" y="304879"/>
                  </a:lnTo>
                  <a:lnTo>
                    <a:pt x="727656" y="314342"/>
                  </a:lnTo>
                  <a:lnTo>
                    <a:pt x="725948" y="314786"/>
                  </a:lnTo>
                  <a:lnTo>
                    <a:pt x="718526" y="286693"/>
                  </a:lnTo>
                  <a:lnTo>
                    <a:pt x="720233" y="286250"/>
                  </a:lnTo>
                  <a:lnTo>
                    <a:pt x="726765" y="293716"/>
                  </a:lnTo>
                  <a:lnTo>
                    <a:pt x="785105" y="278413"/>
                  </a:lnTo>
                  <a:lnTo>
                    <a:pt x="787109" y="268729"/>
                  </a:lnTo>
                  <a:lnTo>
                    <a:pt x="788816" y="268285"/>
                  </a:lnTo>
                  <a:lnTo>
                    <a:pt x="796239" y="296378"/>
                  </a:lnTo>
                  <a:lnTo>
                    <a:pt x="794532" y="296821"/>
                  </a:lnTo>
                  <a:lnTo>
                    <a:pt x="788074" y="289576"/>
                  </a:lnTo>
                  <a:lnTo>
                    <a:pt x="740348" y="302144"/>
                  </a:lnTo>
                  <a:cubicBezTo>
                    <a:pt x="743317" y="303253"/>
                    <a:pt x="746731" y="304879"/>
                    <a:pt x="750294" y="307097"/>
                  </a:cubicBezTo>
                  <a:cubicBezTo>
                    <a:pt x="756603" y="311016"/>
                    <a:pt x="763357" y="316930"/>
                    <a:pt x="769221" y="325727"/>
                  </a:cubicBezTo>
                  <a:cubicBezTo>
                    <a:pt x="770260" y="327280"/>
                    <a:pt x="771225" y="328906"/>
                    <a:pt x="772190" y="330606"/>
                  </a:cubicBezTo>
                  <a:lnTo>
                    <a:pt x="797204" y="324027"/>
                  </a:lnTo>
                  <a:lnTo>
                    <a:pt x="799208" y="314416"/>
                  </a:lnTo>
                  <a:lnTo>
                    <a:pt x="800915" y="313973"/>
                  </a:lnTo>
                  <a:lnTo>
                    <a:pt x="808337" y="342065"/>
                  </a:lnTo>
                  <a:close/>
                  <a:moveTo>
                    <a:pt x="783398" y="455988"/>
                  </a:moveTo>
                  <a:cubicBezTo>
                    <a:pt x="776718" y="456210"/>
                    <a:pt x="771522" y="461755"/>
                    <a:pt x="771745" y="468408"/>
                  </a:cubicBezTo>
                  <a:cubicBezTo>
                    <a:pt x="771967" y="475062"/>
                    <a:pt x="777534" y="480237"/>
                    <a:pt x="784214" y="480015"/>
                  </a:cubicBezTo>
                  <a:cubicBezTo>
                    <a:pt x="790895" y="479793"/>
                    <a:pt x="796090" y="474249"/>
                    <a:pt x="795868" y="467669"/>
                  </a:cubicBezTo>
                  <a:cubicBezTo>
                    <a:pt x="795645" y="461016"/>
                    <a:pt x="790078" y="455841"/>
                    <a:pt x="783398" y="456062"/>
                  </a:cubicBezTo>
                  <a:moveTo>
                    <a:pt x="744208" y="631494"/>
                  </a:moveTo>
                  <a:lnTo>
                    <a:pt x="745618" y="632529"/>
                  </a:lnTo>
                  <a:lnTo>
                    <a:pt x="727581" y="657960"/>
                  </a:lnTo>
                  <a:lnTo>
                    <a:pt x="726171" y="656925"/>
                  </a:lnTo>
                  <a:lnTo>
                    <a:pt x="728324" y="646353"/>
                  </a:lnTo>
                  <a:lnTo>
                    <a:pt x="705611" y="630385"/>
                  </a:lnTo>
                  <a:lnTo>
                    <a:pt x="664491" y="631124"/>
                  </a:lnTo>
                  <a:lnTo>
                    <a:pt x="657365" y="634525"/>
                  </a:lnTo>
                  <a:lnTo>
                    <a:pt x="655955" y="633490"/>
                  </a:lnTo>
                  <a:lnTo>
                    <a:pt x="672359" y="610350"/>
                  </a:lnTo>
                  <a:lnTo>
                    <a:pt x="673769" y="611385"/>
                  </a:lnTo>
                  <a:lnTo>
                    <a:pt x="672359" y="620183"/>
                  </a:lnTo>
                  <a:lnTo>
                    <a:pt x="672730" y="620405"/>
                  </a:lnTo>
                  <a:lnTo>
                    <a:pt x="705685" y="619813"/>
                  </a:lnTo>
                  <a:lnTo>
                    <a:pt x="694255" y="590242"/>
                  </a:lnTo>
                  <a:lnTo>
                    <a:pt x="693884" y="590020"/>
                  </a:lnTo>
                  <a:lnTo>
                    <a:pt x="685867" y="594308"/>
                  </a:lnTo>
                  <a:lnTo>
                    <a:pt x="684457" y="593273"/>
                  </a:lnTo>
                  <a:lnTo>
                    <a:pt x="698189" y="573904"/>
                  </a:lnTo>
                  <a:lnTo>
                    <a:pt x="699599" y="574939"/>
                  </a:lnTo>
                  <a:lnTo>
                    <a:pt x="698411" y="582849"/>
                  </a:lnTo>
                  <a:lnTo>
                    <a:pt x="712143" y="620848"/>
                  </a:lnTo>
                  <a:lnTo>
                    <a:pt x="734930" y="636891"/>
                  </a:lnTo>
                  <a:lnTo>
                    <a:pt x="744282" y="631346"/>
                  </a:lnTo>
                  <a:close/>
                  <a:moveTo>
                    <a:pt x="176467" y="73854"/>
                  </a:moveTo>
                  <a:lnTo>
                    <a:pt x="209348" y="124273"/>
                  </a:lnTo>
                  <a:lnTo>
                    <a:pt x="204152" y="132849"/>
                  </a:lnTo>
                  <a:lnTo>
                    <a:pt x="205117" y="134327"/>
                  </a:lnTo>
                  <a:lnTo>
                    <a:pt x="229834" y="118359"/>
                  </a:lnTo>
                  <a:lnTo>
                    <a:pt x="228869" y="116880"/>
                  </a:lnTo>
                  <a:lnTo>
                    <a:pt x="218997" y="118063"/>
                  </a:lnTo>
                  <a:lnTo>
                    <a:pt x="186116" y="67644"/>
                  </a:lnTo>
                  <a:lnTo>
                    <a:pt x="191237" y="59142"/>
                  </a:lnTo>
                  <a:lnTo>
                    <a:pt x="190272" y="57664"/>
                  </a:lnTo>
                  <a:lnTo>
                    <a:pt x="165556" y="73632"/>
                  </a:lnTo>
                  <a:lnTo>
                    <a:pt x="166521" y="75111"/>
                  </a:lnTo>
                  <a:lnTo>
                    <a:pt x="176467" y="73854"/>
                  </a:lnTo>
                  <a:close/>
                  <a:moveTo>
                    <a:pt x="278451" y="19369"/>
                  </a:moveTo>
                  <a:lnTo>
                    <a:pt x="278005" y="17669"/>
                  </a:lnTo>
                  <a:lnTo>
                    <a:pt x="307695" y="10646"/>
                  </a:lnTo>
                  <a:lnTo>
                    <a:pt x="308140" y="12346"/>
                  </a:lnTo>
                  <a:lnTo>
                    <a:pt x="299382" y="18926"/>
                  </a:lnTo>
                  <a:lnTo>
                    <a:pt x="313410" y="77551"/>
                  </a:lnTo>
                  <a:lnTo>
                    <a:pt x="338795" y="71562"/>
                  </a:lnTo>
                  <a:lnTo>
                    <a:pt x="342061" y="51380"/>
                  </a:lnTo>
                  <a:lnTo>
                    <a:pt x="343768" y="50936"/>
                  </a:lnTo>
                  <a:lnTo>
                    <a:pt x="349558" y="75185"/>
                  </a:lnTo>
                  <a:lnTo>
                    <a:pt x="294929" y="88122"/>
                  </a:lnTo>
                  <a:lnTo>
                    <a:pt x="294483" y="86422"/>
                  </a:lnTo>
                  <a:lnTo>
                    <a:pt x="302128" y="80064"/>
                  </a:lnTo>
                  <a:lnTo>
                    <a:pt x="288174" y="21587"/>
                  </a:lnTo>
                  <a:lnTo>
                    <a:pt x="278451" y="19369"/>
                  </a:lnTo>
                  <a:close/>
                  <a:moveTo>
                    <a:pt x="326400" y="806038"/>
                  </a:moveTo>
                  <a:lnTo>
                    <a:pt x="301015" y="800124"/>
                  </a:lnTo>
                  <a:lnTo>
                    <a:pt x="314821" y="741499"/>
                  </a:lnTo>
                  <a:lnTo>
                    <a:pt x="325583" y="739503"/>
                  </a:lnTo>
                  <a:lnTo>
                    <a:pt x="325954" y="737802"/>
                  </a:lnTo>
                  <a:lnTo>
                    <a:pt x="296265" y="730853"/>
                  </a:lnTo>
                  <a:lnTo>
                    <a:pt x="295893" y="732554"/>
                  </a:lnTo>
                  <a:lnTo>
                    <a:pt x="303539" y="738837"/>
                  </a:lnTo>
                  <a:lnTo>
                    <a:pt x="289807" y="797388"/>
                  </a:lnTo>
                  <a:lnTo>
                    <a:pt x="280084" y="799606"/>
                  </a:lnTo>
                  <a:lnTo>
                    <a:pt x="279713" y="801307"/>
                  </a:lnTo>
                  <a:lnTo>
                    <a:pt x="334416" y="814096"/>
                  </a:lnTo>
                  <a:lnTo>
                    <a:pt x="340131" y="789848"/>
                  </a:lnTo>
                  <a:lnTo>
                    <a:pt x="338424" y="789478"/>
                  </a:lnTo>
                  <a:lnTo>
                    <a:pt x="326474" y="806112"/>
                  </a:lnTo>
                  <a:close/>
                  <a:moveTo>
                    <a:pt x="511812" y="731814"/>
                  </a:moveTo>
                  <a:lnTo>
                    <a:pt x="512109" y="733515"/>
                  </a:lnTo>
                  <a:lnTo>
                    <a:pt x="505503" y="738690"/>
                  </a:lnTo>
                  <a:lnTo>
                    <a:pt x="496893" y="808478"/>
                  </a:lnTo>
                  <a:lnTo>
                    <a:pt x="492439" y="809291"/>
                  </a:lnTo>
                  <a:lnTo>
                    <a:pt x="463714" y="760942"/>
                  </a:lnTo>
                  <a:lnTo>
                    <a:pt x="462972" y="761090"/>
                  </a:lnTo>
                  <a:lnTo>
                    <a:pt x="452432" y="816314"/>
                  </a:lnTo>
                  <a:lnTo>
                    <a:pt x="448127" y="817053"/>
                  </a:lnTo>
                  <a:lnTo>
                    <a:pt x="416211" y="754510"/>
                  </a:lnTo>
                  <a:lnTo>
                    <a:pt x="407230" y="751997"/>
                  </a:lnTo>
                  <a:lnTo>
                    <a:pt x="406933" y="750296"/>
                  </a:lnTo>
                  <a:lnTo>
                    <a:pt x="436103" y="745121"/>
                  </a:lnTo>
                  <a:lnTo>
                    <a:pt x="436400" y="746822"/>
                  </a:lnTo>
                  <a:lnTo>
                    <a:pt x="427864" y="752440"/>
                  </a:lnTo>
                  <a:lnTo>
                    <a:pt x="449241" y="795688"/>
                  </a:lnTo>
                  <a:lnTo>
                    <a:pt x="449909" y="795540"/>
                  </a:lnTo>
                  <a:lnTo>
                    <a:pt x="459484" y="740390"/>
                  </a:lnTo>
                  <a:lnTo>
                    <a:pt x="464011" y="739577"/>
                  </a:lnTo>
                  <a:lnTo>
                    <a:pt x="492291" y="788074"/>
                  </a:lnTo>
                  <a:lnTo>
                    <a:pt x="492959" y="788074"/>
                  </a:lnTo>
                  <a:lnTo>
                    <a:pt x="498006" y="740168"/>
                  </a:lnTo>
                  <a:lnTo>
                    <a:pt x="488060" y="737655"/>
                  </a:lnTo>
                  <a:lnTo>
                    <a:pt x="487763" y="735954"/>
                  </a:lnTo>
                  <a:lnTo>
                    <a:pt x="511886" y="731740"/>
                  </a:lnTo>
                  <a:close/>
                  <a:moveTo>
                    <a:pt x="193241" y="719246"/>
                  </a:moveTo>
                  <a:cubicBezTo>
                    <a:pt x="183221" y="716437"/>
                    <a:pt x="174463" y="716363"/>
                    <a:pt x="167263" y="717472"/>
                  </a:cubicBezTo>
                  <a:lnTo>
                    <a:pt x="167263" y="717472"/>
                  </a:lnTo>
                  <a:lnTo>
                    <a:pt x="198140" y="697364"/>
                  </a:lnTo>
                  <a:lnTo>
                    <a:pt x="193316" y="719246"/>
                  </a:lnTo>
                  <a:close/>
                  <a:moveTo>
                    <a:pt x="203633" y="723017"/>
                  </a:moveTo>
                  <a:lnTo>
                    <a:pt x="211204" y="687827"/>
                  </a:lnTo>
                  <a:lnTo>
                    <a:pt x="206156" y="684352"/>
                  </a:lnTo>
                  <a:lnTo>
                    <a:pt x="143957" y="724126"/>
                  </a:lnTo>
                  <a:lnTo>
                    <a:pt x="136163" y="723165"/>
                  </a:lnTo>
                  <a:lnTo>
                    <a:pt x="135124" y="724643"/>
                  </a:lnTo>
                  <a:lnTo>
                    <a:pt x="154793" y="738172"/>
                  </a:lnTo>
                  <a:lnTo>
                    <a:pt x="155832" y="736693"/>
                  </a:lnTo>
                  <a:lnTo>
                    <a:pt x="150414" y="728487"/>
                  </a:lnTo>
                  <a:cubicBezTo>
                    <a:pt x="153309" y="726565"/>
                    <a:pt x="169044" y="717324"/>
                    <a:pt x="192054" y="724052"/>
                  </a:cubicBezTo>
                  <a:lnTo>
                    <a:pt x="185745" y="752588"/>
                  </a:lnTo>
                  <a:lnTo>
                    <a:pt x="175502" y="750222"/>
                  </a:lnTo>
                  <a:lnTo>
                    <a:pt x="174463" y="751701"/>
                  </a:lnTo>
                  <a:lnTo>
                    <a:pt x="198511" y="768261"/>
                  </a:lnTo>
                  <a:lnTo>
                    <a:pt x="199550" y="766782"/>
                  </a:lnTo>
                  <a:lnTo>
                    <a:pt x="195691" y="759315"/>
                  </a:lnTo>
                  <a:lnTo>
                    <a:pt x="202445" y="728044"/>
                  </a:lnTo>
                  <a:cubicBezTo>
                    <a:pt x="205414" y="729449"/>
                    <a:pt x="208457" y="731149"/>
                    <a:pt x="211649" y="733071"/>
                  </a:cubicBezTo>
                  <a:lnTo>
                    <a:pt x="212837" y="727748"/>
                  </a:lnTo>
                  <a:cubicBezTo>
                    <a:pt x="209645" y="725826"/>
                    <a:pt x="206602" y="724274"/>
                    <a:pt x="203633" y="722869"/>
                  </a:cubicBezTo>
                  <a:lnTo>
                    <a:pt x="203633" y="722869"/>
                  </a:lnTo>
                  <a:moveTo>
                    <a:pt x="44422" y="467004"/>
                  </a:moveTo>
                  <a:cubicBezTo>
                    <a:pt x="44645" y="473362"/>
                    <a:pt x="39597" y="478684"/>
                    <a:pt x="33214" y="478906"/>
                  </a:cubicBezTo>
                  <a:cubicBezTo>
                    <a:pt x="26831" y="479128"/>
                    <a:pt x="21487" y="474101"/>
                    <a:pt x="21264" y="467743"/>
                  </a:cubicBezTo>
                  <a:cubicBezTo>
                    <a:pt x="21041" y="461385"/>
                    <a:pt x="26088" y="456062"/>
                    <a:pt x="32472" y="455841"/>
                  </a:cubicBezTo>
                  <a:cubicBezTo>
                    <a:pt x="38855" y="455619"/>
                    <a:pt x="44199" y="460646"/>
                    <a:pt x="44422" y="467004"/>
                  </a:cubicBezTo>
                  <a:moveTo>
                    <a:pt x="67654" y="343470"/>
                  </a:moveTo>
                  <a:cubicBezTo>
                    <a:pt x="70400" y="339478"/>
                    <a:pt x="72404" y="334968"/>
                    <a:pt x="73592" y="329793"/>
                  </a:cubicBezTo>
                  <a:cubicBezTo>
                    <a:pt x="74334" y="326762"/>
                    <a:pt x="74705" y="323509"/>
                    <a:pt x="74705" y="320035"/>
                  </a:cubicBezTo>
                  <a:cubicBezTo>
                    <a:pt x="74705" y="316560"/>
                    <a:pt x="74408" y="313233"/>
                    <a:pt x="73815" y="309907"/>
                  </a:cubicBezTo>
                  <a:cubicBezTo>
                    <a:pt x="73221" y="306580"/>
                    <a:pt x="72256" y="303697"/>
                    <a:pt x="70846" y="301109"/>
                  </a:cubicBezTo>
                  <a:lnTo>
                    <a:pt x="53923" y="297117"/>
                  </a:lnTo>
                  <a:lnTo>
                    <a:pt x="50954" y="288541"/>
                  </a:lnTo>
                  <a:lnTo>
                    <a:pt x="49246" y="288098"/>
                  </a:lnTo>
                  <a:lnTo>
                    <a:pt x="42566" y="316264"/>
                  </a:lnTo>
                  <a:lnTo>
                    <a:pt x="44273" y="316708"/>
                  </a:lnTo>
                  <a:lnTo>
                    <a:pt x="50954" y="308206"/>
                  </a:lnTo>
                  <a:lnTo>
                    <a:pt x="69287" y="312494"/>
                  </a:lnTo>
                  <a:cubicBezTo>
                    <a:pt x="69510" y="314712"/>
                    <a:pt x="69510" y="316930"/>
                    <a:pt x="69287" y="319000"/>
                  </a:cubicBezTo>
                  <a:cubicBezTo>
                    <a:pt x="69064" y="321070"/>
                    <a:pt x="68693" y="323140"/>
                    <a:pt x="68174" y="325210"/>
                  </a:cubicBezTo>
                  <a:cubicBezTo>
                    <a:pt x="66912" y="330385"/>
                    <a:pt x="64537" y="334746"/>
                    <a:pt x="60900" y="338295"/>
                  </a:cubicBezTo>
                  <a:cubicBezTo>
                    <a:pt x="57263" y="341844"/>
                    <a:pt x="52735" y="344283"/>
                    <a:pt x="47242" y="345614"/>
                  </a:cubicBezTo>
                  <a:cubicBezTo>
                    <a:pt x="41750" y="346945"/>
                    <a:pt x="35515" y="346797"/>
                    <a:pt x="28538" y="345170"/>
                  </a:cubicBezTo>
                  <a:cubicBezTo>
                    <a:pt x="23045" y="343840"/>
                    <a:pt x="18443" y="341548"/>
                    <a:pt x="14658" y="338221"/>
                  </a:cubicBezTo>
                  <a:cubicBezTo>
                    <a:pt x="10947" y="334894"/>
                    <a:pt x="8349" y="330828"/>
                    <a:pt x="6864" y="326097"/>
                  </a:cubicBezTo>
                  <a:cubicBezTo>
                    <a:pt x="5454" y="321365"/>
                    <a:pt x="5306" y="316412"/>
                    <a:pt x="6568" y="311163"/>
                  </a:cubicBezTo>
                  <a:cubicBezTo>
                    <a:pt x="7161" y="308502"/>
                    <a:pt x="8126" y="306284"/>
                    <a:pt x="9314" y="304510"/>
                  </a:cubicBezTo>
                  <a:cubicBezTo>
                    <a:pt x="10501" y="302662"/>
                    <a:pt x="12357" y="300592"/>
                    <a:pt x="14881" y="298226"/>
                  </a:cubicBezTo>
                  <a:lnTo>
                    <a:pt x="29577" y="293568"/>
                  </a:lnTo>
                  <a:lnTo>
                    <a:pt x="29948" y="291868"/>
                  </a:lnTo>
                  <a:lnTo>
                    <a:pt x="11763" y="288246"/>
                  </a:lnTo>
                  <a:cubicBezTo>
                    <a:pt x="10279" y="290020"/>
                    <a:pt x="8943" y="291868"/>
                    <a:pt x="7607" y="293790"/>
                  </a:cubicBezTo>
                  <a:cubicBezTo>
                    <a:pt x="6345" y="295712"/>
                    <a:pt x="5157" y="297930"/>
                    <a:pt x="4118" y="300444"/>
                  </a:cubicBezTo>
                  <a:cubicBezTo>
                    <a:pt x="3079" y="302957"/>
                    <a:pt x="2114" y="306136"/>
                    <a:pt x="1149" y="309907"/>
                  </a:cubicBezTo>
                  <a:cubicBezTo>
                    <a:pt x="-113" y="315155"/>
                    <a:pt x="-335" y="320330"/>
                    <a:pt x="481" y="325431"/>
                  </a:cubicBezTo>
                  <a:cubicBezTo>
                    <a:pt x="1298" y="330533"/>
                    <a:pt x="3005" y="335190"/>
                    <a:pt x="5603" y="339626"/>
                  </a:cubicBezTo>
                  <a:cubicBezTo>
                    <a:pt x="8200" y="343987"/>
                    <a:pt x="11615" y="347758"/>
                    <a:pt x="15771" y="350863"/>
                  </a:cubicBezTo>
                  <a:cubicBezTo>
                    <a:pt x="19928" y="353968"/>
                    <a:pt x="24752" y="356186"/>
                    <a:pt x="30245" y="357516"/>
                  </a:cubicBezTo>
                  <a:cubicBezTo>
                    <a:pt x="35218" y="358699"/>
                    <a:pt x="40043" y="358847"/>
                    <a:pt x="44719" y="358034"/>
                  </a:cubicBezTo>
                  <a:cubicBezTo>
                    <a:pt x="49395" y="357221"/>
                    <a:pt x="53626" y="355594"/>
                    <a:pt x="57485" y="353081"/>
                  </a:cubicBezTo>
                  <a:cubicBezTo>
                    <a:pt x="61345" y="350641"/>
                    <a:pt x="64685" y="347388"/>
                    <a:pt x="67431" y="343396"/>
                  </a:cubicBezTo>
                  <a:moveTo>
                    <a:pt x="128073" y="612420"/>
                  </a:moveTo>
                  <a:cubicBezTo>
                    <a:pt x="128592" y="614638"/>
                    <a:pt x="128963" y="616930"/>
                    <a:pt x="129186" y="619222"/>
                  </a:cubicBezTo>
                  <a:lnTo>
                    <a:pt x="114044" y="629793"/>
                  </a:lnTo>
                  <a:lnTo>
                    <a:pt x="113079" y="628315"/>
                  </a:lnTo>
                  <a:lnTo>
                    <a:pt x="119834" y="614490"/>
                  </a:lnTo>
                  <a:cubicBezTo>
                    <a:pt x="119834" y="611090"/>
                    <a:pt x="119611" y="608280"/>
                    <a:pt x="119091" y="606210"/>
                  </a:cubicBezTo>
                  <a:cubicBezTo>
                    <a:pt x="118572" y="604066"/>
                    <a:pt x="117607" y="601923"/>
                    <a:pt x="116122" y="599631"/>
                  </a:cubicBezTo>
                  <a:cubicBezTo>
                    <a:pt x="113153" y="595121"/>
                    <a:pt x="109442" y="591720"/>
                    <a:pt x="105063" y="589503"/>
                  </a:cubicBezTo>
                  <a:cubicBezTo>
                    <a:pt x="100684" y="587285"/>
                    <a:pt x="95933" y="586398"/>
                    <a:pt x="90886" y="586767"/>
                  </a:cubicBezTo>
                  <a:cubicBezTo>
                    <a:pt x="85839" y="587137"/>
                    <a:pt x="81014" y="588837"/>
                    <a:pt x="76264" y="591942"/>
                  </a:cubicBezTo>
                  <a:cubicBezTo>
                    <a:pt x="70252" y="595787"/>
                    <a:pt x="65873" y="600222"/>
                    <a:pt x="63052" y="605101"/>
                  </a:cubicBezTo>
                  <a:cubicBezTo>
                    <a:pt x="60232" y="609981"/>
                    <a:pt x="58821" y="614934"/>
                    <a:pt x="58970" y="620035"/>
                  </a:cubicBezTo>
                  <a:cubicBezTo>
                    <a:pt x="59044" y="625062"/>
                    <a:pt x="60603" y="629867"/>
                    <a:pt x="63497" y="634303"/>
                  </a:cubicBezTo>
                  <a:cubicBezTo>
                    <a:pt x="64685" y="636077"/>
                    <a:pt x="65947" y="637778"/>
                    <a:pt x="67283" y="639404"/>
                  </a:cubicBezTo>
                  <a:cubicBezTo>
                    <a:pt x="68619" y="641031"/>
                    <a:pt x="70178" y="642509"/>
                    <a:pt x="71959" y="643914"/>
                  </a:cubicBezTo>
                  <a:lnTo>
                    <a:pt x="87769" y="633638"/>
                  </a:lnTo>
                  <a:lnTo>
                    <a:pt x="86210" y="622992"/>
                  </a:lnTo>
                  <a:lnTo>
                    <a:pt x="87695" y="622031"/>
                  </a:lnTo>
                  <a:lnTo>
                    <a:pt x="103579" y="646279"/>
                  </a:lnTo>
                  <a:lnTo>
                    <a:pt x="102094" y="647241"/>
                  </a:lnTo>
                  <a:lnTo>
                    <a:pt x="93855" y="643470"/>
                  </a:lnTo>
                  <a:lnTo>
                    <a:pt x="79233" y="652933"/>
                  </a:lnTo>
                  <a:cubicBezTo>
                    <a:pt x="76412" y="652120"/>
                    <a:pt x="73592" y="650789"/>
                    <a:pt x="70771" y="649015"/>
                  </a:cubicBezTo>
                  <a:cubicBezTo>
                    <a:pt x="67951" y="647241"/>
                    <a:pt x="65279" y="645023"/>
                    <a:pt x="62829" y="642657"/>
                  </a:cubicBezTo>
                  <a:cubicBezTo>
                    <a:pt x="60306" y="640291"/>
                    <a:pt x="58228" y="637704"/>
                    <a:pt x="56520" y="635116"/>
                  </a:cubicBezTo>
                  <a:cubicBezTo>
                    <a:pt x="53626" y="630681"/>
                    <a:pt x="51696" y="626171"/>
                    <a:pt x="50731" y="621440"/>
                  </a:cubicBezTo>
                  <a:cubicBezTo>
                    <a:pt x="49766" y="616708"/>
                    <a:pt x="49692" y="612125"/>
                    <a:pt x="50582" y="607615"/>
                  </a:cubicBezTo>
                  <a:cubicBezTo>
                    <a:pt x="51473" y="603105"/>
                    <a:pt x="53180" y="598892"/>
                    <a:pt x="55778" y="594973"/>
                  </a:cubicBezTo>
                  <a:cubicBezTo>
                    <a:pt x="58376" y="591055"/>
                    <a:pt x="61865" y="587728"/>
                    <a:pt x="66170" y="584919"/>
                  </a:cubicBezTo>
                  <a:cubicBezTo>
                    <a:pt x="70920" y="581814"/>
                    <a:pt x="75819" y="579892"/>
                    <a:pt x="81014" y="579005"/>
                  </a:cubicBezTo>
                  <a:cubicBezTo>
                    <a:pt x="86136" y="578192"/>
                    <a:pt x="91257" y="578266"/>
                    <a:pt x="96230" y="579448"/>
                  </a:cubicBezTo>
                  <a:cubicBezTo>
                    <a:pt x="101203" y="580557"/>
                    <a:pt x="105805" y="582627"/>
                    <a:pt x="110036" y="585511"/>
                  </a:cubicBezTo>
                  <a:cubicBezTo>
                    <a:pt x="114267" y="588468"/>
                    <a:pt x="117904" y="592164"/>
                    <a:pt x="120873" y="596674"/>
                  </a:cubicBezTo>
                  <a:cubicBezTo>
                    <a:pt x="123025" y="599927"/>
                    <a:pt x="124658" y="602810"/>
                    <a:pt x="125697" y="605323"/>
                  </a:cubicBezTo>
                  <a:cubicBezTo>
                    <a:pt x="126811" y="607837"/>
                    <a:pt x="127627" y="610203"/>
                    <a:pt x="128147" y="612494"/>
                  </a:cubicBezTo>
                  <a:moveTo>
                    <a:pt x="602142" y="738763"/>
                  </a:moveTo>
                  <a:lnTo>
                    <a:pt x="602142" y="738763"/>
                  </a:lnTo>
                  <a:lnTo>
                    <a:pt x="594497" y="702834"/>
                  </a:lnTo>
                  <a:lnTo>
                    <a:pt x="613276" y="715328"/>
                  </a:lnTo>
                  <a:cubicBezTo>
                    <a:pt x="606967" y="723534"/>
                    <a:pt x="603775" y="731740"/>
                    <a:pt x="602142" y="738763"/>
                  </a:cubicBezTo>
                  <a:moveTo>
                    <a:pt x="651798" y="727526"/>
                  </a:moveTo>
                  <a:lnTo>
                    <a:pt x="625004" y="709858"/>
                  </a:lnTo>
                  <a:lnTo>
                    <a:pt x="625004" y="709858"/>
                  </a:lnTo>
                  <a:cubicBezTo>
                    <a:pt x="627379" y="707640"/>
                    <a:pt x="630051" y="705348"/>
                    <a:pt x="633094" y="703130"/>
                  </a:cubicBezTo>
                  <a:lnTo>
                    <a:pt x="628566" y="700173"/>
                  </a:lnTo>
                  <a:cubicBezTo>
                    <a:pt x="625597" y="702465"/>
                    <a:pt x="622999" y="704683"/>
                    <a:pt x="620624" y="706974"/>
                  </a:cubicBezTo>
                  <a:lnTo>
                    <a:pt x="620624" y="706974"/>
                  </a:lnTo>
                  <a:lnTo>
                    <a:pt x="590489" y="687162"/>
                  </a:lnTo>
                  <a:lnTo>
                    <a:pt x="585442" y="690562"/>
                  </a:lnTo>
                  <a:lnTo>
                    <a:pt x="600064" y="762716"/>
                  </a:lnTo>
                  <a:lnTo>
                    <a:pt x="596353" y="769591"/>
                  </a:lnTo>
                  <a:lnTo>
                    <a:pt x="597318" y="771070"/>
                  </a:lnTo>
                  <a:lnTo>
                    <a:pt x="617136" y="757689"/>
                  </a:lnTo>
                  <a:lnTo>
                    <a:pt x="616171" y="756211"/>
                  </a:lnTo>
                  <a:lnTo>
                    <a:pt x="606522" y="758280"/>
                  </a:lnTo>
                  <a:cubicBezTo>
                    <a:pt x="605779" y="754880"/>
                    <a:pt x="602811" y="736989"/>
                    <a:pt x="617507" y="717990"/>
                  </a:cubicBezTo>
                  <a:lnTo>
                    <a:pt x="641927" y="734254"/>
                  </a:lnTo>
                  <a:lnTo>
                    <a:pt x="636063" y="742903"/>
                  </a:lnTo>
                  <a:lnTo>
                    <a:pt x="637028" y="744382"/>
                  </a:lnTo>
                  <a:lnTo>
                    <a:pt x="661225" y="728044"/>
                  </a:lnTo>
                  <a:lnTo>
                    <a:pt x="660260" y="726565"/>
                  </a:lnTo>
                  <a:lnTo>
                    <a:pt x="651873" y="727379"/>
                  </a:lnTo>
                  <a:close/>
                  <a:moveTo>
                    <a:pt x="103207" y="181420"/>
                  </a:moveTo>
                  <a:lnTo>
                    <a:pt x="81386" y="175727"/>
                  </a:lnTo>
                  <a:lnTo>
                    <a:pt x="100313" y="207220"/>
                  </a:lnTo>
                  <a:lnTo>
                    <a:pt x="100313" y="207220"/>
                  </a:lnTo>
                  <a:cubicBezTo>
                    <a:pt x="99496" y="199976"/>
                    <a:pt x="99942" y="191252"/>
                    <a:pt x="103133" y="181420"/>
                  </a:cubicBezTo>
                  <a:moveTo>
                    <a:pt x="106176" y="230582"/>
                  </a:moveTo>
                  <a:lnTo>
                    <a:pt x="68767" y="167078"/>
                  </a:lnTo>
                  <a:lnTo>
                    <a:pt x="72404" y="162198"/>
                  </a:lnTo>
                  <a:lnTo>
                    <a:pt x="107364" y="171144"/>
                  </a:lnTo>
                  <a:lnTo>
                    <a:pt x="107364" y="171144"/>
                  </a:lnTo>
                  <a:cubicBezTo>
                    <a:pt x="108848" y="168186"/>
                    <a:pt x="110556" y="165229"/>
                    <a:pt x="112634" y="162124"/>
                  </a:cubicBezTo>
                  <a:lnTo>
                    <a:pt x="117904" y="163455"/>
                  </a:lnTo>
                  <a:cubicBezTo>
                    <a:pt x="115826" y="166486"/>
                    <a:pt x="113970" y="169517"/>
                    <a:pt x="112485" y="172400"/>
                  </a:cubicBezTo>
                  <a:lnTo>
                    <a:pt x="112485" y="172400"/>
                  </a:lnTo>
                  <a:lnTo>
                    <a:pt x="143585" y="180385"/>
                  </a:lnTo>
                  <a:lnTo>
                    <a:pt x="151230" y="176836"/>
                  </a:lnTo>
                  <a:lnTo>
                    <a:pt x="152641" y="177871"/>
                  </a:lnTo>
                  <a:lnTo>
                    <a:pt x="135050" y="201158"/>
                  </a:lnTo>
                  <a:lnTo>
                    <a:pt x="133639" y="200123"/>
                  </a:lnTo>
                  <a:lnTo>
                    <a:pt x="136386" y="190069"/>
                  </a:lnTo>
                  <a:lnTo>
                    <a:pt x="108032" y="182602"/>
                  </a:lnTo>
                  <a:lnTo>
                    <a:pt x="108032" y="182602"/>
                  </a:lnTo>
                  <a:cubicBezTo>
                    <a:pt x="100387" y="205298"/>
                    <a:pt x="108997" y="221267"/>
                    <a:pt x="110853" y="224224"/>
                  </a:cubicBezTo>
                  <a:lnTo>
                    <a:pt x="119314" y="219197"/>
                  </a:lnTo>
                  <a:lnTo>
                    <a:pt x="120724" y="220232"/>
                  </a:lnTo>
                  <a:lnTo>
                    <a:pt x="106325" y="239305"/>
                  </a:lnTo>
                  <a:lnTo>
                    <a:pt x="104915" y="238270"/>
                  </a:lnTo>
                  <a:lnTo>
                    <a:pt x="106176" y="230508"/>
                  </a:lnTo>
                  <a:close/>
                  <a:moveTo>
                    <a:pt x="641036" y="168408"/>
                  </a:moveTo>
                  <a:lnTo>
                    <a:pt x="638067" y="158650"/>
                  </a:lnTo>
                  <a:lnTo>
                    <a:pt x="681785" y="138393"/>
                  </a:lnTo>
                  <a:lnTo>
                    <a:pt x="682230" y="138911"/>
                  </a:lnTo>
                  <a:lnTo>
                    <a:pt x="655064" y="187999"/>
                  </a:lnTo>
                  <a:lnTo>
                    <a:pt x="658108" y="191474"/>
                  </a:lnTo>
                  <a:lnTo>
                    <a:pt x="710510" y="171291"/>
                  </a:lnTo>
                  <a:lnTo>
                    <a:pt x="710955" y="171809"/>
                  </a:lnTo>
                  <a:lnTo>
                    <a:pt x="684680" y="212248"/>
                  </a:lnTo>
                  <a:lnTo>
                    <a:pt x="675476" y="207886"/>
                  </a:lnTo>
                  <a:lnTo>
                    <a:pt x="674140" y="208995"/>
                  </a:lnTo>
                  <a:lnTo>
                    <a:pt x="693587" y="231247"/>
                  </a:lnTo>
                  <a:lnTo>
                    <a:pt x="694923" y="230138"/>
                  </a:lnTo>
                  <a:lnTo>
                    <a:pt x="692473" y="221193"/>
                  </a:lnTo>
                  <a:lnTo>
                    <a:pt x="729882" y="161829"/>
                  </a:lnTo>
                  <a:lnTo>
                    <a:pt x="726988" y="158502"/>
                  </a:lnTo>
                  <a:lnTo>
                    <a:pt x="674066" y="177871"/>
                  </a:lnTo>
                  <a:lnTo>
                    <a:pt x="673546" y="177280"/>
                  </a:lnTo>
                  <a:lnTo>
                    <a:pt x="700341" y="127970"/>
                  </a:lnTo>
                  <a:lnTo>
                    <a:pt x="697372" y="124569"/>
                  </a:lnTo>
                  <a:lnTo>
                    <a:pt x="632871" y="153105"/>
                  </a:lnTo>
                  <a:lnTo>
                    <a:pt x="625078" y="150148"/>
                  </a:lnTo>
                  <a:lnTo>
                    <a:pt x="623742" y="151331"/>
                  </a:lnTo>
                  <a:lnTo>
                    <a:pt x="639774" y="169739"/>
                  </a:lnTo>
                  <a:lnTo>
                    <a:pt x="641110" y="168556"/>
                  </a:lnTo>
                  <a:close/>
                  <a:moveTo>
                    <a:pt x="569113" y="116437"/>
                  </a:moveTo>
                  <a:lnTo>
                    <a:pt x="542912" y="103056"/>
                  </a:lnTo>
                  <a:lnTo>
                    <a:pt x="543728" y="101503"/>
                  </a:lnTo>
                  <a:lnTo>
                    <a:pt x="553748" y="101725"/>
                  </a:lnTo>
                  <a:lnTo>
                    <a:pt x="581360" y="48275"/>
                  </a:lnTo>
                  <a:lnTo>
                    <a:pt x="575348" y="40291"/>
                  </a:lnTo>
                  <a:lnTo>
                    <a:pt x="576164" y="38738"/>
                  </a:lnTo>
                  <a:lnTo>
                    <a:pt x="602291" y="52119"/>
                  </a:lnTo>
                  <a:lnTo>
                    <a:pt x="601475" y="53672"/>
                  </a:lnTo>
                  <a:lnTo>
                    <a:pt x="591528" y="53524"/>
                  </a:lnTo>
                  <a:lnTo>
                    <a:pt x="563917" y="106974"/>
                  </a:lnTo>
                  <a:lnTo>
                    <a:pt x="569855" y="114958"/>
                  </a:lnTo>
                  <a:lnTo>
                    <a:pt x="569039" y="116511"/>
                  </a:lnTo>
                  <a:close/>
                  <a:moveTo>
                    <a:pt x="478782" y="54781"/>
                  </a:moveTo>
                  <a:lnTo>
                    <a:pt x="477000" y="54559"/>
                  </a:lnTo>
                  <a:lnTo>
                    <a:pt x="466609" y="72154"/>
                  </a:lnTo>
                  <a:lnTo>
                    <a:pt x="440705" y="68605"/>
                  </a:lnTo>
                  <a:lnTo>
                    <a:pt x="449018" y="8945"/>
                  </a:lnTo>
                  <a:lnTo>
                    <a:pt x="459558" y="5988"/>
                  </a:lnTo>
                  <a:lnTo>
                    <a:pt x="459780" y="4214"/>
                  </a:lnTo>
                  <a:lnTo>
                    <a:pt x="429571" y="0"/>
                  </a:lnTo>
                  <a:lnTo>
                    <a:pt x="429349" y="1774"/>
                  </a:lnTo>
                  <a:lnTo>
                    <a:pt x="437587" y="7319"/>
                  </a:lnTo>
                  <a:lnTo>
                    <a:pt x="429274" y="66905"/>
                  </a:lnTo>
                  <a:lnTo>
                    <a:pt x="419848" y="70010"/>
                  </a:lnTo>
                  <a:lnTo>
                    <a:pt x="419625" y="71784"/>
                  </a:lnTo>
                  <a:lnTo>
                    <a:pt x="475293" y="79473"/>
                  </a:lnTo>
                  <a:lnTo>
                    <a:pt x="478708" y="54781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 112">
              <a:extLst>
                <a:ext uri="{FF2B5EF4-FFF2-40B4-BE49-F238E27FC236}">
                  <a16:creationId xmlns:a16="http://schemas.microsoft.com/office/drawing/2014/main" id="{67B8A233-AE47-7C49-2750-561E8D2B501D}"/>
                </a:ext>
              </a:extLst>
            </p:cNvPr>
            <p:cNvSpPr/>
            <p:nvPr/>
          </p:nvSpPr>
          <p:spPr>
            <a:xfrm>
              <a:off x="1139771" y="1143024"/>
              <a:ext cx="259042" cy="239157"/>
            </a:xfrm>
            <a:custGeom>
              <a:avLst/>
              <a:gdLst>
                <a:gd name="connsiteX0" fmla="*/ 85432 w 259042"/>
                <a:gd name="connsiteY0" fmla="*/ 86792 h 239157"/>
                <a:gd name="connsiteX1" fmla="*/ 257855 w 259042"/>
                <a:gd name="connsiteY1" fmla="*/ 10572 h 239157"/>
                <a:gd name="connsiteX2" fmla="*/ 259042 w 259042"/>
                <a:gd name="connsiteY2" fmla="*/ 0 h 239157"/>
                <a:gd name="connsiteX3" fmla="*/ 0 w 259042"/>
                <a:gd name="connsiteY3" fmla="*/ 239157 h 239157"/>
                <a:gd name="connsiteX4" fmla="*/ 10614 w 259042"/>
                <a:gd name="connsiteY4" fmla="*/ 239157 h 239157"/>
                <a:gd name="connsiteX5" fmla="*/ 85432 w 259042"/>
                <a:gd name="connsiteY5" fmla="*/ 86866 h 239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9042" h="239157">
                  <a:moveTo>
                    <a:pt x="85432" y="86792"/>
                  </a:moveTo>
                  <a:cubicBezTo>
                    <a:pt x="131896" y="40513"/>
                    <a:pt x="192686" y="13751"/>
                    <a:pt x="257855" y="10572"/>
                  </a:cubicBezTo>
                  <a:cubicBezTo>
                    <a:pt x="258300" y="7393"/>
                    <a:pt x="258671" y="3918"/>
                    <a:pt x="259042" y="0"/>
                  </a:cubicBezTo>
                  <a:cubicBezTo>
                    <a:pt x="124771" y="5766"/>
                    <a:pt x="15661" y="108157"/>
                    <a:pt x="0" y="239157"/>
                  </a:cubicBezTo>
                  <a:lnTo>
                    <a:pt x="10614" y="239157"/>
                  </a:lnTo>
                  <a:cubicBezTo>
                    <a:pt x="17740" y="181641"/>
                    <a:pt x="43644" y="128487"/>
                    <a:pt x="85432" y="8686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 113">
              <a:extLst>
                <a:ext uri="{FF2B5EF4-FFF2-40B4-BE49-F238E27FC236}">
                  <a16:creationId xmlns:a16="http://schemas.microsoft.com/office/drawing/2014/main" id="{2725DF93-87B3-EEB8-5CE9-2D8AF066EF3A}"/>
                </a:ext>
              </a:extLst>
            </p:cNvPr>
            <p:cNvSpPr/>
            <p:nvPr/>
          </p:nvSpPr>
          <p:spPr>
            <a:xfrm>
              <a:off x="1137767" y="1394749"/>
              <a:ext cx="91073" cy="27501"/>
            </a:xfrm>
            <a:custGeom>
              <a:avLst/>
              <a:gdLst>
                <a:gd name="connsiteX0" fmla="*/ 91073 w 91073"/>
                <a:gd name="connsiteY0" fmla="*/ 0 h 27501"/>
                <a:gd name="connsiteX1" fmla="*/ 742 w 91073"/>
                <a:gd name="connsiteY1" fmla="*/ 0 h 27501"/>
                <a:gd name="connsiteX2" fmla="*/ 0 w 91073"/>
                <a:gd name="connsiteY2" fmla="*/ 19961 h 27501"/>
                <a:gd name="connsiteX3" fmla="*/ 74 w 91073"/>
                <a:gd name="connsiteY3" fmla="*/ 27501 h 27501"/>
                <a:gd name="connsiteX4" fmla="*/ 90999 w 91073"/>
                <a:gd name="connsiteY4" fmla="*/ 27501 h 27501"/>
                <a:gd name="connsiteX5" fmla="*/ 90999 w 91073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073" h="27501">
                  <a:moveTo>
                    <a:pt x="91073" y="0"/>
                  </a:moveTo>
                  <a:lnTo>
                    <a:pt x="742" y="0"/>
                  </a:lnTo>
                  <a:cubicBezTo>
                    <a:pt x="297" y="6580"/>
                    <a:pt x="0" y="13233"/>
                    <a:pt x="0" y="19961"/>
                  </a:cubicBezTo>
                  <a:cubicBezTo>
                    <a:pt x="0" y="22474"/>
                    <a:pt x="0" y="24988"/>
                    <a:pt x="74" y="27501"/>
                  </a:cubicBezTo>
                  <a:lnTo>
                    <a:pt x="90999" y="27501"/>
                  </a:lnTo>
                  <a:lnTo>
                    <a:pt x="90999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 114">
              <a:extLst>
                <a:ext uri="{FF2B5EF4-FFF2-40B4-BE49-F238E27FC236}">
                  <a16:creationId xmlns:a16="http://schemas.microsoft.com/office/drawing/2014/main" id="{3DA8F88B-EA7F-968F-3604-3461D000F1FC}"/>
                </a:ext>
              </a:extLst>
            </p:cNvPr>
            <p:cNvSpPr/>
            <p:nvPr/>
          </p:nvSpPr>
          <p:spPr>
            <a:xfrm>
              <a:off x="1360514" y="1142728"/>
              <a:ext cx="100796" cy="82725"/>
            </a:xfrm>
            <a:custGeom>
              <a:avLst/>
              <a:gdLst>
                <a:gd name="connsiteX0" fmla="*/ 0 w 100796"/>
                <a:gd name="connsiteY0" fmla="*/ 82726 h 82725"/>
                <a:gd name="connsiteX1" fmla="*/ 24791 w 100796"/>
                <a:gd name="connsiteY1" fmla="*/ 73706 h 82725"/>
                <a:gd name="connsiteX2" fmla="*/ 76006 w 100796"/>
                <a:gd name="connsiteY2" fmla="*/ 73706 h 82725"/>
                <a:gd name="connsiteX3" fmla="*/ 100796 w 100796"/>
                <a:gd name="connsiteY3" fmla="*/ 82726 h 82725"/>
                <a:gd name="connsiteX4" fmla="*/ 63684 w 100796"/>
                <a:gd name="connsiteY4" fmla="*/ 45096 h 82725"/>
                <a:gd name="connsiteX5" fmla="*/ 51289 w 100796"/>
                <a:gd name="connsiteY5" fmla="*/ 0 h 82725"/>
                <a:gd name="connsiteX6" fmla="*/ 50250 w 100796"/>
                <a:gd name="connsiteY6" fmla="*/ 0 h 82725"/>
                <a:gd name="connsiteX7" fmla="*/ 49508 w 100796"/>
                <a:gd name="connsiteY7" fmla="*/ 0 h 82725"/>
                <a:gd name="connsiteX8" fmla="*/ 37112 w 100796"/>
                <a:gd name="connsiteY8" fmla="*/ 45096 h 82725"/>
                <a:gd name="connsiteX9" fmla="*/ 0 w 100796"/>
                <a:gd name="connsiteY9" fmla="*/ 82726 h 8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0796" h="82725">
                  <a:moveTo>
                    <a:pt x="0" y="82726"/>
                  </a:moveTo>
                  <a:lnTo>
                    <a:pt x="24791" y="73706"/>
                  </a:lnTo>
                  <a:lnTo>
                    <a:pt x="76006" y="73706"/>
                  </a:lnTo>
                  <a:lnTo>
                    <a:pt x="100796" y="82726"/>
                  </a:lnTo>
                  <a:cubicBezTo>
                    <a:pt x="95601" y="59364"/>
                    <a:pt x="78455" y="58477"/>
                    <a:pt x="63684" y="45096"/>
                  </a:cubicBezTo>
                  <a:cubicBezTo>
                    <a:pt x="56113" y="38295"/>
                    <a:pt x="52773" y="17965"/>
                    <a:pt x="51289" y="0"/>
                  </a:cubicBezTo>
                  <a:cubicBezTo>
                    <a:pt x="50918" y="0"/>
                    <a:pt x="50621" y="0"/>
                    <a:pt x="50250" y="0"/>
                  </a:cubicBezTo>
                  <a:cubicBezTo>
                    <a:pt x="50027" y="0"/>
                    <a:pt x="49730" y="0"/>
                    <a:pt x="49508" y="0"/>
                  </a:cubicBezTo>
                  <a:cubicBezTo>
                    <a:pt x="48023" y="17965"/>
                    <a:pt x="44683" y="38221"/>
                    <a:pt x="37112" y="45096"/>
                  </a:cubicBezTo>
                  <a:cubicBezTo>
                    <a:pt x="22341" y="58477"/>
                    <a:pt x="5196" y="59364"/>
                    <a:pt x="0" y="8272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 115">
              <a:extLst>
                <a:ext uri="{FF2B5EF4-FFF2-40B4-BE49-F238E27FC236}">
                  <a16:creationId xmlns:a16="http://schemas.microsoft.com/office/drawing/2014/main" id="{C9623395-76D1-3A70-2915-CF538A22FEC0}"/>
                </a:ext>
              </a:extLst>
            </p:cNvPr>
            <p:cNvSpPr/>
            <p:nvPr/>
          </p:nvSpPr>
          <p:spPr>
            <a:xfrm>
              <a:off x="1423011" y="1143024"/>
              <a:ext cx="258819" cy="239083"/>
            </a:xfrm>
            <a:custGeom>
              <a:avLst/>
              <a:gdLst>
                <a:gd name="connsiteX0" fmla="*/ 173388 w 258819"/>
                <a:gd name="connsiteY0" fmla="*/ 86792 h 239083"/>
                <a:gd name="connsiteX1" fmla="*/ 248206 w 258819"/>
                <a:gd name="connsiteY1" fmla="*/ 239083 h 239083"/>
                <a:gd name="connsiteX2" fmla="*/ 258820 w 258819"/>
                <a:gd name="connsiteY2" fmla="*/ 239083 h 239083"/>
                <a:gd name="connsiteX3" fmla="*/ 0 w 258819"/>
                <a:gd name="connsiteY3" fmla="*/ 0 h 239083"/>
                <a:gd name="connsiteX4" fmla="*/ 1188 w 258819"/>
                <a:gd name="connsiteY4" fmla="*/ 10572 h 239083"/>
                <a:gd name="connsiteX5" fmla="*/ 173313 w 258819"/>
                <a:gd name="connsiteY5" fmla="*/ 86792 h 239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8819" h="239083">
                  <a:moveTo>
                    <a:pt x="173388" y="86792"/>
                  </a:moveTo>
                  <a:cubicBezTo>
                    <a:pt x="215176" y="128413"/>
                    <a:pt x="241080" y="181567"/>
                    <a:pt x="248206" y="239083"/>
                  </a:cubicBezTo>
                  <a:lnTo>
                    <a:pt x="258820" y="239083"/>
                  </a:lnTo>
                  <a:cubicBezTo>
                    <a:pt x="243158" y="108231"/>
                    <a:pt x="134197" y="5914"/>
                    <a:pt x="0" y="0"/>
                  </a:cubicBezTo>
                  <a:cubicBezTo>
                    <a:pt x="371" y="3918"/>
                    <a:pt x="742" y="7467"/>
                    <a:pt x="1188" y="10572"/>
                  </a:cubicBezTo>
                  <a:cubicBezTo>
                    <a:pt x="66208" y="13825"/>
                    <a:pt x="126923" y="40587"/>
                    <a:pt x="173313" y="86792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 116">
              <a:extLst>
                <a:ext uri="{FF2B5EF4-FFF2-40B4-BE49-F238E27FC236}">
                  <a16:creationId xmlns:a16="http://schemas.microsoft.com/office/drawing/2014/main" id="{70C4C498-566B-BB87-3D77-962027AEDE00}"/>
                </a:ext>
              </a:extLst>
            </p:cNvPr>
            <p:cNvSpPr/>
            <p:nvPr/>
          </p:nvSpPr>
          <p:spPr>
            <a:xfrm>
              <a:off x="1288368" y="1387652"/>
              <a:ext cx="245162" cy="134475"/>
            </a:xfrm>
            <a:custGeom>
              <a:avLst/>
              <a:gdLst>
                <a:gd name="connsiteX0" fmla="*/ 185857 w 245162"/>
                <a:gd name="connsiteY0" fmla="*/ 64835 h 134475"/>
                <a:gd name="connsiteX1" fmla="*/ 194838 w 245162"/>
                <a:gd name="connsiteY1" fmla="*/ 52267 h 134475"/>
                <a:gd name="connsiteX2" fmla="*/ 196620 w 245162"/>
                <a:gd name="connsiteY2" fmla="*/ 51676 h 134475"/>
                <a:gd name="connsiteX3" fmla="*/ 198476 w 245162"/>
                <a:gd name="connsiteY3" fmla="*/ 52267 h 134475"/>
                <a:gd name="connsiteX4" fmla="*/ 207234 w 245162"/>
                <a:gd name="connsiteY4" fmla="*/ 64835 h 134475"/>
                <a:gd name="connsiteX5" fmla="*/ 207234 w 245162"/>
                <a:gd name="connsiteY5" fmla="*/ 118507 h 134475"/>
                <a:gd name="connsiteX6" fmla="*/ 185857 w 245162"/>
                <a:gd name="connsiteY6" fmla="*/ 118507 h 134475"/>
                <a:gd name="connsiteX7" fmla="*/ 185857 w 245162"/>
                <a:gd name="connsiteY7" fmla="*/ 64835 h 134475"/>
                <a:gd name="connsiteX8" fmla="*/ 148448 w 245162"/>
                <a:gd name="connsiteY8" fmla="*/ 119024 h 134475"/>
                <a:gd name="connsiteX9" fmla="*/ 96863 w 245162"/>
                <a:gd name="connsiteY9" fmla="*/ 119024 h 134475"/>
                <a:gd name="connsiteX10" fmla="*/ 96863 w 245162"/>
                <a:gd name="connsiteY10" fmla="*/ 62100 h 134475"/>
                <a:gd name="connsiteX11" fmla="*/ 121208 w 245162"/>
                <a:gd name="connsiteY11" fmla="*/ 27279 h 134475"/>
                <a:gd name="connsiteX12" fmla="*/ 122841 w 245162"/>
                <a:gd name="connsiteY12" fmla="*/ 26836 h 134475"/>
                <a:gd name="connsiteX13" fmla="*/ 124474 w 245162"/>
                <a:gd name="connsiteY13" fmla="*/ 27353 h 134475"/>
                <a:gd name="connsiteX14" fmla="*/ 148523 w 245162"/>
                <a:gd name="connsiteY14" fmla="*/ 62026 h 134475"/>
                <a:gd name="connsiteX15" fmla="*/ 148523 w 245162"/>
                <a:gd name="connsiteY15" fmla="*/ 118950 h 134475"/>
                <a:gd name="connsiteX16" fmla="*/ 59305 w 245162"/>
                <a:gd name="connsiteY16" fmla="*/ 118507 h 134475"/>
                <a:gd name="connsiteX17" fmla="*/ 37929 w 245162"/>
                <a:gd name="connsiteY17" fmla="*/ 118507 h 134475"/>
                <a:gd name="connsiteX18" fmla="*/ 37929 w 245162"/>
                <a:gd name="connsiteY18" fmla="*/ 64835 h 134475"/>
                <a:gd name="connsiteX19" fmla="*/ 46984 w 245162"/>
                <a:gd name="connsiteY19" fmla="*/ 52267 h 134475"/>
                <a:gd name="connsiteX20" fmla="*/ 48840 w 245162"/>
                <a:gd name="connsiteY20" fmla="*/ 51676 h 134475"/>
                <a:gd name="connsiteX21" fmla="*/ 50621 w 245162"/>
                <a:gd name="connsiteY21" fmla="*/ 52267 h 134475"/>
                <a:gd name="connsiteX22" fmla="*/ 59379 w 245162"/>
                <a:gd name="connsiteY22" fmla="*/ 64835 h 134475"/>
                <a:gd name="connsiteX23" fmla="*/ 59379 w 245162"/>
                <a:gd name="connsiteY23" fmla="*/ 118507 h 134475"/>
                <a:gd name="connsiteX24" fmla="*/ 122544 w 245162"/>
                <a:gd name="connsiteY24" fmla="*/ 0 h 134475"/>
                <a:gd name="connsiteX25" fmla="*/ 83651 w 245162"/>
                <a:gd name="connsiteY25" fmla="*/ 27132 h 134475"/>
                <a:gd name="connsiteX26" fmla="*/ 0 w 245162"/>
                <a:gd name="connsiteY26" fmla="*/ 27132 h 134475"/>
                <a:gd name="connsiteX27" fmla="*/ 0 w 245162"/>
                <a:gd name="connsiteY27" fmla="*/ 134475 h 134475"/>
                <a:gd name="connsiteX28" fmla="*/ 245163 w 245162"/>
                <a:gd name="connsiteY28" fmla="*/ 134475 h 134475"/>
                <a:gd name="connsiteX29" fmla="*/ 245163 w 245162"/>
                <a:gd name="connsiteY29" fmla="*/ 27132 h 134475"/>
                <a:gd name="connsiteX30" fmla="*/ 161586 w 245162"/>
                <a:gd name="connsiteY30" fmla="*/ 27132 h 134475"/>
                <a:gd name="connsiteX31" fmla="*/ 122544 w 245162"/>
                <a:gd name="connsiteY31" fmla="*/ 0 h 13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45162" h="134475">
                  <a:moveTo>
                    <a:pt x="185857" y="64835"/>
                  </a:moveTo>
                  <a:cubicBezTo>
                    <a:pt x="185857" y="57146"/>
                    <a:pt x="191721" y="53228"/>
                    <a:pt x="194838" y="52267"/>
                  </a:cubicBezTo>
                  <a:lnTo>
                    <a:pt x="196620" y="51676"/>
                  </a:lnTo>
                  <a:lnTo>
                    <a:pt x="198476" y="52267"/>
                  </a:lnTo>
                  <a:cubicBezTo>
                    <a:pt x="201741" y="53524"/>
                    <a:pt x="207234" y="57442"/>
                    <a:pt x="207234" y="64835"/>
                  </a:cubicBezTo>
                  <a:lnTo>
                    <a:pt x="207234" y="118507"/>
                  </a:lnTo>
                  <a:lnTo>
                    <a:pt x="185857" y="118507"/>
                  </a:lnTo>
                  <a:lnTo>
                    <a:pt x="185857" y="64835"/>
                  </a:lnTo>
                  <a:close/>
                  <a:moveTo>
                    <a:pt x="148448" y="119024"/>
                  </a:moveTo>
                  <a:lnTo>
                    <a:pt x="96863" y="119024"/>
                  </a:lnTo>
                  <a:lnTo>
                    <a:pt x="96863" y="62100"/>
                  </a:lnTo>
                  <a:cubicBezTo>
                    <a:pt x="96863" y="40513"/>
                    <a:pt x="112747" y="29941"/>
                    <a:pt x="121208" y="27279"/>
                  </a:cubicBezTo>
                  <a:lnTo>
                    <a:pt x="122841" y="26836"/>
                  </a:lnTo>
                  <a:lnTo>
                    <a:pt x="124474" y="27353"/>
                  </a:lnTo>
                  <a:cubicBezTo>
                    <a:pt x="125365" y="27649"/>
                    <a:pt x="148523" y="36447"/>
                    <a:pt x="148523" y="62026"/>
                  </a:cubicBezTo>
                  <a:lnTo>
                    <a:pt x="148523" y="118950"/>
                  </a:lnTo>
                  <a:close/>
                  <a:moveTo>
                    <a:pt x="59305" y="118507"/>
                  </a:moveTo>
                  <a:lnTo>
                    <a:pt x="37929" y="118507"/>
                  </a:lnTo>
                  <a:lnTo>
                    <a:pt x="37929" y="64835"/>
                  </a:lnTo>
                  <a:cubicBezTo>
                    <a:pt x="37929" y="57146"/>
                    <a:pt x="43867" y="53228"/>
                    <a:pt x="46984" y="52267"/>
                  </a:cubicBezTo>
                  <a:lnTo>
                    <a:pt x="48840" y="51676"/>
                  </a:lnTo>
                  <a:lnTo>
                    <a:pt x="50621" y="52267"/>
                  </a:lnTo>
                  <a:cubicBezTo>
                    <a:pt x="53887" y="53524"/>
                    <a:pt x="59379" y="57442"/>
                    <a:pt x="59379" y="64835"/>
                  </a:cubicBezTo>
                  <a:lnTo>
                    <a:pt x="59379" y="118507"/>
                  </a:lnTo>
                  <a:close/>
                  <a:moveTo>
                    <a:pt x="122544" y="0"/>
                  </a:moveTo>
                  <a:lnTo>
                    <a:pt x="83651" y="27132"/>
                  </a:lnTo>
                  <a:lnTo>
                    <a:pt x="0" y="27132"/>
                  </a:lnTo>
                  <a:lnTo>
                    <a:pt x="0" y="134475"/>
                  </a:lnTo>
                  <a:lnTo>
                    <a:pt x="245163" y="134475"/>
                  </a:lnTo>
                  <a:lnTo>
                    <a:pt x="245163" y="27132"/>
                  </a:lnTo>
                  <a:lnTo>
                    <a:pt x="161586" y="27132"/>
                  </a:lnTo>
                  <a:lnTo>
                    <a:pt x="122544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 117">
              <a:extLst>
                <a:ext uri="{FF2B5EF4-FFF2-40B4-BE49-F238E27FC236}">
                  <a16:creationId xmlns:a16="http://schemas.microsoft.com/office/drawing/2014/main" id="{FF63B878-315B-2BAF-00C4-E8AC213C5A8F}"/>
                </a:ext>
              </a:extLst>
            </p:cNvPr>
            <p:cNvSpPr/>
            <p:nvPr/>
          </p:nvSpPr>
          <p:spPr>
            <a:xfrm>
              <a:off x="1354947" y="1223532"/>
              <a:ext cx="111930" cy="140537"/>
            </a:xfrm>
            <a:custGeom>
              <a:avLst/>
              <a:gdLst>
                <a:gd name="connsiteX0" fmla="*/ 66876 w 111930"/>
                <a:gd name="connsiteY0" fmla="*/ 87457 h 140537"/>
                <a:gd name="connsiteX1" fmla="*/ 45128 w 111930"/>
                <a:gd name="connsiteY1" fmla="*/ 87457 h 140537"/>
                <a:gd name="connsiteX2" fmla="*/ 45128 w 111930"/>
                <a:gd name="connsiteY2" fmla="*/ 24322 h 140537"/>
                <a:gd name="connsiteX3" fmla="*/ 54258 w 111930"/>
                <a:gd name="connsiteY3" fmla="*/ 11533 h 140537"/>
                <a:gd name="connsiteX4" fmla="*/ 56113 w 111930"/>
                <a:gd name="connsiteY4" fmla="*/ 10941 h 140537"/>
                <a:gd name="connsiteX5" fmla="*/ 57969 w 111930"/>
                <a:gd name="connsiteY5" fmla="*/ 11533 h 140537"/>
                <a:gd name="connsiteX6" fmla="*/ 66876 w 111930"/>
                <a:gd name="connsiteY6" fmla="*/ 24248 h 140537"/>
                <a:gd name="connsiteX7" fmla="*/ 66876 w 111930"/>
                <a:gd name="connsiteY7" fmla="*/ 87383 h 140537"/>
                <a:gd name="connsiteX8" fmla="*/ 25830 w 111930"/>
                <a:gd name="connsiteY8" fmla="*/ 90636 h 140537"/>
                <a:gd name="connsiteX9" fmla="*/ 12915 w 111930"/>
                <a:gd name="connsiteY9" fmla="*/ 95293 h 140537"/>
                <a:gd name="connsiteX10" fmla="*/ 12915 w 111930"/>
                <a:gd name="connsiteY10" fmla="*/ 32233 h 140537"/>
                <a:gd name="connsiteX11" fmla="*/ 19447 w 111930"/>
                <a:gd name="connsiteY11" fmla="*/ 16486 h 140537"/>
                <a:gd name="connsiteX12" fmla="*/ 25830 w 111930"/>
                <a:gd name="connsiteY12" fmla="*/ 27575 h 140537"/>
                <a:gd name="connsiteX13" fmla="*/ 25830 w 111930"/>
                <a:gd name="connsiteY13" fmla="*/ 90636 h 140537"/>
                <a:gd name="connsiteX14" fmla="*/ 86100 w 111930"/>
                <a:gd name="connsiteY14" fmla="*/ 27575 h 140537"/>
                <a:gd name="connsiteX15" fmla="*/ 92483 w 111930"/>
                <a:gd name="connsiteY15" fmla="*/ 16486 h 140537"/>
                <a:gd name="connsiteX16" fmla="*/ 99015 w 111930"/>
                <a:gd name="connsiteY16" fmla="*/ 32233 h 140537"/>
                <a:gd name="connsiteX17" fmla="*/ 99015 w 111930"/>
                <a:gd name="connsiteY17" fmla="*/ 95293 h 140537"/>
                <a:gd name="connsiteX18" fmla="*/ 86100 w 111930"/>
                <a:gd name="connsiteY18" fmla="*/ 90636 h 140537"/>
                <a:gd name="connsiteX19" fmla="*/ 86100 w 111930"/>
                <a:gd name="connsiteY19" fmla="*/ 27575 h 140537"/>
                <a:gd name="connsiteX20" fmla="*/ 98644 w 111930"/>
                <a:gd name="connsiteY20" fmla="*/ 140537 h 140537"/>
                <a:gd name="connsiteX21" fmla="*/ 111930 w 111930"/>
                <a:gd name="connsiteY21" fmla="*/ 140537 h 140537"/>
                <a:gd name="connsiteX22" fmla="*/ 111930 w 111930"/>
                <a:gd name="connsiteY22" fmla="*/ 11015 h 140537"/>
                <a:gd name="connsiteX23" fmla="*/ 81572 w 111930"/>
                <a:gd name="connsiteY23" fmla="*/ 0 h 140537"/>
                <a:gd name="connsiteX24" fmla="*/ 30358 w 111930"/>
                <a:gd name="connsiteY24" fmla="*/ 0 h 140537"/>
                <a:gd name="connsiteX25" fmla="*/ 0 w 111930"/>
                <a:gd name="connsiteY25" fmla="*/ 11015 h 140537"/>
                <a:gd name="connsiteX26" fmla="*/ 0 w 111930"/>
                <a:gd name="connsiteY26" fmla="*/ 140537 h 140537"/>
                <a:gd name="connsiteX27" fmla="*/ 13360 w 111930"/>
                <a:gd name="connsiteY27" fmla="*/ 140537 h 140537"/>
                <a:gd name="connsiteX28" fmla="*/ 43050 w 111930"/>
                <a:gd name="connsiteY28" fmla="*/ 119837 h 140537"/>
                <a:gd name="connsiteX29" fmla="*/ 42085 w 111930"/>
                <a:gd name="connsiteY29" fmla="*/ 114810 h 140537"/>
                <a:gd name="connsiteX30" fmla="*/ 55891 w 111930"/>
                <a:gd name="connsiteY30" fmla="*/ 100986 h 140537"/>
                <a:gd name="connsiteX31" fmla="*/ 69696 w 111930"/>
                <a:gd name="connsiteY31" fmla="*/ 114810 h 140537"/>
                <a:gd name="connsiteX32" fmla="*/ 68732 w 111930"/>
                <a:gd name="connsiteY32" fmla="*/ 119837 h 140537"/>
                <a:gd name="connsiteX33" fmla="*/ 98496 w 111930"/>
                <a:gd name="connsiteY33" fmla="*/ 140537 h 140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1930" h="140537">
                  <a:moveTo>
                    <a:pt x="66876" y="87457"/>
                  </a:moveTo>
                  <a:lnTo>
                    <a:pt x="45128" y="87457"/>
                  </a:lnTo>
                  <a:lnTo>
                    <a:pt x="45128" y="24322"/>
                  </a:lnTo>
                  <a:cubicBezTo>
                    <a:pt x="45128" y="16486"/>
                    <a:pt x="51140" y="12494"/>
                    <a:pt x="54258" y="11533"/>
                  </a:cubicBezTo>
                  <a:lnTo>
                    <a:pt x="56113" y="10941"/>
                  </a:lnTo>
                  <a:lnTo>
                    <a:pt x="57969" y="11533"/>
                  </a:lnTo>
                  <a:cubicBezTo>
                    <a:pt x="61235" y="12790"/>
                    <a:pt x="66876" y="16856"/>
                    <a:pt x="66876" y="24248"/>
                  </a:cubicBezTo>
                  <a:lnTo>
                    <a:pt x="66876" y="87383"/>
                  </a:lnTo>
                  <a:close/>
                  <a:moveTo>
                    <a:pt x="25830" y="90636"/>
                  </a:moveTo>
                  <a:lnTo>
                    <a:pt x="12915" y="95293"/>
                  </a:lnTo>
                  <a:lnTo>
                    <a:pt x="12915" y="32233"/>
                  </a:lnTo>
                  <a:cubicBezTo>
                    <a:pt x="12915" y="19961"/>
                    <a:pt x="19447" y="16486"/>
                    <a:pt x="19447" y="16486"/>
                  </a:cubicBezTo>
                  <a:cubicBezTo>
                    <a:pt x="19447" y="16486"/>
                    <a:pt x="25830" y="20035"/>
                    <a:pt x="25830" y="27575"/>
                  </a:cubicBezTo>
                  <a:lnTo>
                    <a:pt x="25830" y="90636"/>
                  </a:lnTo>
                  <a:close/>
                  <a:moveTo>
                    <a:pt x="86100" y="27575"/>
                  </a:moveTo>
                  <a:cubicBezTo>
                    <a:pt x="86100" y="20108"/>
                    <a:pt x="92483" y="16486"/>
                    <a:pt x="92483" y="16486"/>
                  </a:cubicBezTo>
                  <a:cubicBezTo>
                    <a:pt x="92483" y="16486"/>
                    <a:pt x="99015" y="19961"/>
                    <a:pt x="99015" y="32233"/>
                  </a:cubicBezTo>
                  <a:lnTo>
                    <a:pt x="99015" y="95293"/>
                  </a:lnTo>
                  <a:lnTo>
                    <a:pt x="86100" y="90636"/>
                  </a:lnTo>
                  <a:lnTo>
                    <a:pt x="86100" y="27575"/>
                  </a:lnTo>
                  <a:close/>
                  <a:moveTo>
                    <a:pt x="98644" y="140537"/>
                  </a:moveTo>
                  <a:lnTo>
                    <a:pt x="111930" y="140537"/>
                  </a:lnTo>
                  <a:lnTo>
                    <a:pt x="111930" y="11015"/>
                  </a:lnTo>
                  <a:lnTo>
                    <a:pt x="81572" y="0"/>
                  </a:lnTo>
                  <a:lnTo>
                    <a:pt x="30358" y="0"/>
                  </a:lnTo>
                  <a:lnTo>
                    <a:pt x="0" y="11015"/>
                  </a:lnTo>
                  <a:lnTo>
                    <a:pt x="0" y="140537"/>
                  </a:lnTo>
                  <a:lnTo>
                    <a:pt x="13360" y="140537"/>
                  </a:lnTo>
                  <a:lnTo>
                    <a:pt x="43050" y="119837"/>
                  </a:lnTo>
                  <a:cubicBezTo>
                    <a:pt x="42456" y="118285"/>
                    <a:pt x="42085" y="116585"/>
                    <a:pt x="42085" y="114810"/>
                  </a:cubicBezTo>
                  <a:cubicBezTo>
                    <a:pt x="42085" y="107196"/>
                    <a:pt x="48320" y="100986"/>
                    <a:pt x="55891" y="100986"/>
                  </a:cubicBezTo>
                  <a:cubicBezTo>
                    <a:pt x="63462" y="100986"/>
                    <a:pt x="69696" y="107122"/>
                    <a:pt x="69696" y="114810"/>
                  </a:cubicBezTo>
                  <a:cubicBezTo>
                    <a:pt x="69696" y="116585"/>
                    <a:pt x="69400" y="118285"/>
                    <a:pt x="68732" y="119837"/>
                  </a:cubicBezTo>
                  <a:lnTo>
                    <a:pt x="98496" y="140537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 118">
              <a:extLst>
                <a:ext uri="{FF2B5EF4-FFF2-40B4-BE49-F238E27FC236}">
                  <a16:creationId xmlns:a16="http://schemas.microsoft.com/office/drawing/2014/main" id="{E0876823-F1D7-E6ED-1258-5EA05D34C836}"/>
                </a:ext>
              </a:extLst>
            </p:cNvPr>
            <p:cNvSpPr/>
            <p:nvPr/>
          </p:nvSpPr>
          <p:spPr>
            <a:xfrm>
              <a:off x="1138584" y="1435262"/>
              <a:ext cx="90256" cy="67792"/>
            </a:xfrm>
            <a:custGeom>
              <a:avLst/>
              <a:gdLst>
                <a:gd name="connsiteX0" fmla="*/ 90257 w 90256"/>
                <a:gd name="connsiteY0" fmla="*/ 0 h 67792"/>
                <a:gd name="connsiteX1" fmla="*/ 0 w 90256"/>
                <a:gd name="connsiteY1" fmla="*/ 0 h 67792"/>
                <a:gd name="connsiteX2" fmla="*/ 13954 w 90256"/>
                <a:gd name="connsiteY2" fmla="*/ 67792 h 67792"/>
                <a:gd name="connsiteX3" fmla="*/ 90257 w 90256"/>
                <a:gd name="connsiteY3" fmla="*/ 67792 h 67792"/>
                <a:gd name="connsiteX4" fmla="*/ 90257 w 90256"/>
                <a:gd name="connsiteY4" fmla="*/ 0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90257" y="0"/>
                  </a:moveTo>
                  <a:lnTo>
                    <a:pt x="0" y="0"/>
                  </a:lnTo>
                  <a:cubicBezTo>
                    <a:pt x="1781" y="23583"/>
                    <a:pt x="6532" y="46279"/>
                    <a:pt x="13954" y="67792"/>
                  </a:cubicBezTo>
                  <a:lnTo>
                    <a:pt x="90257" y="67792"/>
                  </a:lnTo>
                  <a:lnTo>
                    <a:pt x="9025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 119">
              <a:extLst>
                <a:ext uri="{FF2B5EF4-FFF2-40B4-BE49-F238E27FC236}">
                  <a16:creationId xmlns:a16="http://schemas.microsoft.com/office/drawing/2014/main" id="{D1072C72-01E7-A5FA-547B-5FE1FB26FDD9}"/>
                </a:ext>
              </a:extLst>
            </p:cNvPr>
            <p:cNvSpPr/>
            <p:nvPr/>
          </p:nvSpPr>
          <p:spPr>
            <a:xfrm>
              <a:off x="1288368" y="1348322"/>
              <a:ext cx="245162" cy="55002"/>
            </a:xfrm>
            <a:custGeom>
              <a:avLst/>
              <a:gdLst>
                <a:gd name="connsiteX0" fmla="*/ 245163 w 245162"/>
                <a:gd name="connsiteY0" fmla="*/ 27206 h 55002"/>
                <a:gd name="connsiteX1" fmla="*/ 161586 w 245162"/>
                <a:gd name="connsiteY1" fmla="*/ 27206 h 55002"/>
                <a:gd name="connsiteX2" fmla="*/ 122544 w 245162"/>
                <a:gd name="connsiteY2" fmla="*/ 0 h 55002"/>
                <a:gd name="connsiteX3" fmla="*/ 83651 w 245162"/>
                <a:gd name="connsiteY3" fmla="*/ 27206 h 55002"/>
                <a:gd name="connsiteX4" fmla="*/ 0 w 245162"/>
                <a:gd name="connsiteY4" fmla="*/ 27206 h 55002"/>
                <a:gd name="connsiteX5" fmla="*/ 0 w 245162"/>
                <a:gd name="connsiteY5" fmla="*/ 55002 h 55002"/>
                <a:gd name="connsiteX6" fmla="*/ 80014 w 245162"/>
                <a:gd name="connsiteY6" fmla="*/ 55002 h 55002"/>
                <a:gd name="connsiteX7" fmla="*/ 122544 w 245162"/>
                <a:gd name="connsiteY7" fmla="*/ 25283 h 55002"/>
                <a:gd name="connsiteX8" fmla="*/ 165223 w 245162"/>
                <a:gd name="connsiteY8" fmla="*/ 55002 h 55002"/>
                <a:gd name="connsiteX9" fmla="*/ 245163 w 245162"/>
                <a:gd name="connsiteY9" fmla="*/ 55002 h 55002"/>
                <a:gd name="connsiteX10" fmla="*/ 245163 w 245162"/>
                <a:gd name="connsiteY10" fmla="*/ 27206 h 5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5162" h="55002">
                  <a:moveTo>
                    <a:pt x="245163" y="27206"/>
                  </a:moveTo>
                  <a:lnTo>
                    <a:pt x="161586" y="27206"/>
                  </a:lnTo>
                  <a:lnTo>
                    <a:pt x="122544" y="0"/>
                  </a:lnTo>
                  <a:lnTo>
                    <a:pt x="83651" y="27206"/>
                  </a:lnTo>
                  <a:lnTo>
                    <a:pt x="0" y="27206"/>
                  </a:lnTo>
                  <a:lnTo>
                    <a:pt x="0" y="55002"/>
                  </a:lnTo>
                  <a:lnTo>
                    <a:pt x="80014" y="55002"/>
                  </a:lnTo>
                  <a:lnTo>
                    <a:pt x="122544" y="25283"/>
                  </a:lnTo>
                  <a:lnTo>
                    <a:pt x="165223" y="55002"/>
                  </a:lnTo>
                  <a:lnTo>
                    <a:pt x="245163" y="55002"/>
                  </a:lnTo>
                  <a:lnTo>
                    <a:pt x="245163" y="2720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 120">
              <a:extLst>
                <a:ext uri="{FF2B5EF4-FFF2-40B4-BE49-F238E27FC236}">
                  <a16:creationId xmlns:a16="http://schemas.microsoft.com/office/drawing/2014/main" id="{A32C3BAA-F24B-149F-12D3-3F2121B5203E}"/>
                </a:ext>
              </a:extLst>
            </p:cNvPr>
            <p:cNvSpPr/>
            <p:nvPr/>
          </p:nvSpPr>
          <p:spPr>
            <a:xfrm>
              <a:off x="1326965" y="1613798"/>
              <a:ext cx="169379" cy="72819"/>
            </a:xfrm>
            <a:custGeom>
              <a:avLst/>
              <a:gdLst>
                <a:gd name="connsiteX0" fmla="*/ 60938 w 169379"/>
                <a:gd name="connsiteY0" fmla="*/ 0 h 72819"/>
                <a:gd name="connsiteX1" fmla="*/ 0 w 169379"/>
                <a:gd name="connsiteY1" fmla="*/ 59734 h 72819"/>
                <a:gd name="connsiteX2" fmla="*/ 83799 w 169379"/>
                <a:gd name="connsiteY2" fmla="*/ 72819 h 72819"/>
                <a:gd name="connsiteX3" fmla="*/ 169380 w 169379"/>
                <a:gd name="connsiteY3" fmla="*/ 59216 h 72819"/>
                <a:gd name="connsiteX4" fmla="*/ 109035 w 169379"/>
                <a:gd name="connsiteY4" fmla="*/ 74 h 72819"/>
                <a:gd name="connsiteX5" fmla="*/ 61012 w 169379"/>
                <a:gd name="connsiteY5" fmla="*/ 74 h 72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9379" h="72819">
                  <a:moveTo>
                    <a:pt x="60938" y="0"/>
                  </a:moveTo>
                  <a:lnTo>
                    <a:pt x="0" y="59734"/>
                  </a:lnTo>
                  <a:cubicBezTo>
                    <a:pt x="26424" y="68236"/>
                    <a:pt x="54555" y="72819"/>
                    <a:pt x="83799" y="72819"/>
                  </a:cubicBezTo>
                  <a:cubicBezTo>
                    <a:pt x="113043" y="72819"/>
                    <a:pt x="142436" y="68014"/>
                    <a:pt x="169380" y="59216"/>
                  </a:cubicBezTo>
                  <a:lnTo>
                    <a:pt x="109035" y="74"/>
                  </a:lnTo>
                  <a:lnTo>
                    <a:pt x="61012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 121">
              <a:extLst>
                <a:ext uri="{FF2B5EF4-FFF2-40B4-BE49-F238E27FC236}">
                  <a16:creationId xmlns:a16="http://schemas.microsoft.com/office/drawing/2014/main" id="{B5BC864E-2C34-9BED-1FD6-F16706A6EC91}"/>
                </a:ext>
              </a:extLst>
            </p:cNvPr>
            <p:cNvSpPr/>
            <p:nvPr/>
          </p:nvSpPr>
          <p:spPr>
            <a:xfrm>
              <a:off x="1452478" y="1613798"/>
              <a:ext cx="144217" cy="54632"/>
            </a:xfrm>
            <a:custGeom>
              <a:avLst/>
              <a:gdLst>
                <a:gd name="connsiteX0" fmla="*/ 56559 w 144217"/>
                <a:gd name="connsiteY0" fmla="*/ 54633 h 54632"/>
                <a:gd name="connsiteX1" fmla="*/ 144218 w 144217"/>
                <a:gd name="connsiteY1" fmla="*/ 0 h 54632"/>
                <a:gd name="connsiteX2" fmla="*/ 0 w 144217"/>
                <a:gd name="connsiteY2" fmla="*/ 0 h 54632"/>
                <a:gd name="connsiteX3" fmla="*/ 56559 w 144217"/>
                <a:gd name="connsiteY3" fmla="*/ 54633 h 54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4217" h="54632">
                  <a:moveTo>
                    <a:pt x="56559" y="54633"/>
                  </a:moveTo>
                  <a:cubicBezTo>
                    <a:pt x="89292" y="42065"/>
                    <a:pt x="118981" y="23361"/>
                    <a:pt x="144218" y="0"/>
                  </a:cubicBezTo>
                  <a:lnTo>
                    <a:pt x="0" y="0"/>
                  </a:lnTo>
                  <a:lnTo>
                    <a:pt x="56559" y="5463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 122">
              <a:extLst>
                <a:ext uri="{FF2B5EF4-FFF2-40B4-BE49-F238E27FC236}">
                  <a16:creationId xmlns:a16="http://schemas.microsoft.com/office/drawing/2014/main" id="{FF6A5E0F-161D-9E77-F6C9-0F4C3561279E}"/>
                </a:ext>
              </a:extLst>
            </p:cNvPr>
            <p:cNvSpPr/>
            <p:nvPr/>
          </p:nvSpPr>
          <p:spPr>
            <a:xfrm>
              <a:off x="1224906" y="1613798"/>
              <a:ext cx="146518" cy="55298"/>
            </a:xfrm>
            <a:custGeom>
              <a:avLst/>
              <a:gdLst>
                <a:gd name="connsiteX0" fmla="*/ 0 w 146518"/>
                <a:gd name="connsiteY0" fmla="*/ 0 h 55298"/>
                <a:gd name="connsiteX1" fmla="*/ 89292 w 146518"/>
                <a:gd name="connsiteY1" fmla="*/ 55298 h 55298"/>
                <a:gd name="connsiteX2" fmla="*/ 146519 w 146518"/>
                <a:gd name="connsiteY2" fmla="*/ 0 h 55298"/>
                <a:gd name="connsiteX3" fmla="*/ 0 w 146518"/>
                <a:gd name="connsiteY3" fmla="*/ 0 h 55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518" h="55298">
                  <a:moveTo>
                    <a:pt x="0" y="0"/>
                  </a:moveTo>
                  <a:cubicBezTo>
                    <a:pt x="25682" y="23805"/>
                    <a:pt x="55891" y="42657"/>
                    <a:pt x="89292" y="55298"/>
                  </a:cubicBezTo>
                  <a:lnTo>
                    <a:pt x="1465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 123">
              <a:extLst>
                <a:ext uri="{FF2B5EF4-FFF2-40B4-BE49-F238E27FC236}">
                  <a16:creationId xmlns:a16="http://schemas.microsoft.com/office/drawing/2014/main" id="{DD73E0FC-F567-96C4-EA63-EE8D49CD7756}"/>
                </a:ext>
              </a:extLst>
            </p:cNvPr>
            <p:cNvSpPr/>
            <p:nvPr/>
          </p:nvSpPr>
          <p:spPr>
            <a:xfrm>
              <a:off x="1592761" y="1394749"/>
              <a:ext cx="90998" cy="27501"/>
            </a:xfrm>
            <a:custGeom>
              <a:avLst/>
              <a:gdLst>
                <a:gd name="connsiteX0" fmla="*/ 90331 w 90998"/>
                <a:gd name="connsiteY0" fmla="*/ 0 h 27501"/>
                <a:gd name="connsiteX1" fmla="*/ 0 w 90998"/>
                <a:gd name="connsiteY1" fmla="*/ 0 h 27501"/>
                <a:gd name="connsiteX2" fmla="*/ 0 w 90998"/>
                <a:gd name="connsiteY2" fmla="*/ 27501 h 27501"/>
                <a:gd name="connsiteX3" fmla="*/ 90925 w 90998"/>
                <a:gd name="connsiteY3" fmla="*/ 27501 h 27501"/>
                <a:gd name="connsiteX4" fmla="*/ 90999 w 90998"/>
                <a:gd name="connsiteY4" fmla="*/ 19961 h 27501"/>
                <a:gd name="connsiteX5" fmla="*/ 90257 w 90998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998" h="27501">
                  <a:moveTo>
                    <a:pt x="90331" y="0"/>
                  </a:moveTo>
                  <a:lnTo>
                    <a:pt x="0" y="0"/>
                  </a:lnTo>
                  <a:lnTo>
                    <a:pt x="0" y="27501"/>
                  </a:lnTo>
                  <a:lnTo>
                    <a:pt x="90925" y="27501"/>
                  </a:lnTo>
                  <a:cubicBezTo>
                    <a:pt x="90925" y="24988"/>
                    <a:pt x="90999" y="22474"/>
                    <a:pt x="90999" y="19961"/>
                  </a:cubicBezTo>
                  <a:cubicBezTo>
                    <a:pt x="90999" y="13233"/>
                    <a:pt x="90776" y="6580"/>
                    <a:pt x="90257" y="0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 124">
              <a:extLst>
                <a:ext uri="{FF2B5EF4-FFF2-40B4-BE49-F238E27FC236}">
                  <a16:creationId xmlns:a16="http://schemas.microsoft.com/office/drawing/2014/main" id="{8E1B6E5D-261B-FA0D-86F3-F0775AEE1F8D}"/>
                </a:ext>
              </a:extLst>
            </p:cNvPr>
            <p:cNvSpPr/>
            <p:nvPr/>
          </p:nvSpPr>
          <p:spPr>
            <a:xfrm>
              <a:off x="1156917" y="1514808"/>
              <a:ext cx="71923" cy="87013"/>
            </a:xfrm>
            <a:custGeom>
              <a:avLst/>
              <a:gdLst>
                <a:gd name="connsiteX0" fmla="*/ 71923 w 71923"/>
                <a:gd name="connsiteY0" fmla="*/ 86792 h 87013"/>
                <a:gd name="connsiteX1" fmla="*/ 71923 w 71923"/>
                <a:gd name="connsiteY1" fmla="*/ 86792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55817 w 71923"/>
                <a:gd name="connsiteY4" fmla="*/ 87013 h 87013"/>
                <a:gd name="connsiteX5" fmla="*/ 71923 w 71923"/>
                <a:gd name="connsiteY5" fmla="*/ 87013 h 87013"/>
                <a:gd name="connsiteX6" fmla="*/ 71923 w 71923"/>
                <a:gd name="connsiteY6" fmla="*/ 86792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923" h="87013">
                  <a:moveTo>
                    <a:pt x="71923" y="86792"/>
                  </a:moveTo>
                  <a:lnTo>
                    <a:pt x="71923" y="86792"/>
                  </a:lnTo>
                  <a:lnTo>
                    <a:pt x="71923" y="0"/>
                  </a:lnTo>
                  <a:lnTo>
                    <a:pt x="0" y="0"/>
                  </a:lnTo>
                  <a:cubicBezTo>
                    <a:pt x="12989" y="32528"/>
                    <a:pt x="32065" y="62026"/>
                    <a:pt x="55817" y="87013"/>
                  </a:cubicBezTo>
                  <a:lnTo>
                    <a:pt x="71923" y="87013"/>
                  </a:lnTo>
                  <a:lnTo>
                    <a:pt x="71923" y="86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 125">
              <a:extLst>
                <a:ext uri="{FF2B5EF4-FFF2-40B4-BE49-F238E27FC236}">
                  <a16:creationId xmlns:a16="http://schemas.microsoft.com/office/drawing/2014/main" id="{2189E040-8AEC-EF3F-1935-B0855FA03212}"/>
                </a:ext>
              </a:extLst>
            </p:cNvPr>
            <p:cNvSpPr/>
            <p:nvPr/>
          </p:nvSpPr>
          <p:spPr>
            <a:xfrm>
              <a:off x="1592761" y="1435262"/>
              <a:ext cx="90256" cy="67792"/>
            </a:xfrm>
            <a:custGeom>
              <a:avLst/>
              <a:gdLst>
                <a:gd name="connsiteX0" fmla="*/ 0 w 90256"/>
                <a:gd name="connsiteY0" fmla="*/ 67792 h 67792"/>
                <a:gd name="connsiteX1" fmla="*/ 76302 w 90256"/>
                <a:gd name="connsiteY1" fmla="*/ 67792 h 67792"/>
                <a:gd name="connsiteX2" fmla="*/ 90257 w 90256"/>
                <a:gd name="connsiteY2" fmla="*/ 0 h 67792"/>
                <a:gd name="connsiteX3" fmla="*/ 0 w 90256"/>
                <a:gd name="connsiteY3" fmla="*/ 0 h 67792"/>
                <a:gd name="connsiteX4" fmla="*/ 0 w 90256"/>
                <a:gd name="connsiteY4" fmla="*/ 67792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0" y="67792"/>
                  </a:moveTo>
                  <a:lnTo>
                    <a:pt x="76302" y="67792"/>
                  </a:lnTo>
                  <a:cubicBezTo>
                    <a:pt x="83725" y="46279"/>
                    <a:pt x="88549" y="23583"/>
                    <a:pt x="90257" y="0"/>
                  </a:cubicBezTo>
                  <a:lnTo>
                    <a:pt x="0" y="0"/>
                  </a:lnTo>
                  <a:lnTo>
                    <a:pt x="0" y="67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 126">
              <a:extLst>
                <a:ext uri="{FF2B5EF4-FFF2-40B4-BE49-F238E27FC236}">
                  <a16:creationId xmlns:a16="http://schemas.microsoft.com/office/drawing/2014/main" id="{A3B6DCE0-EE9D-47B7-83B0-4B545B9E1700}"/>
                </a:ext>
              </a:extLst>
            </p:cNvPr>
            <p:cNvSpPr/>
            <p:nvPr/>
          </p:nvSpPr>
          <p:spPr>
            <a:xfrm>
              <a:off x="1592761" y="1514808"/>
              <a:ext cx="71923" cy="87013"/>
            </a:xfrm>
            <a:custGeom>
              <a:avLst/>
              <a:gdLst>
                <a:gd name="connsiteX0" fmla="*/ 0 w 71923"/>
                <a:gd name="connsiteY0" fmla="*/ 87013 h 87013"/>
                <a:gd name="connsiteX1" fmla="*/ 16107 w 71923"/>
                <a:gd name="connsiteY1" fmla="*/ 87013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0 w 71923"/>
                <a:gd name="connsiteY4" fmla="*/ 87013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923" h="87013">
                  <a:moveTo>
                    <a:pt x="0" y="87013"/>
                  </a:moveTo>
                  <a:lnTo>
                    <a:pt x="16107" y="87013"/>
                  </a:lnTo>
                  <a:cubicBezTo>
                    <a:pt x="39933" y="62026"/>
                    <a:pt x="59008" y="32602"/>
                    <a:pt x="71923" y="0"/>
                  </a:cubicBezTo>
                  <a:lnTo>
                    <a:pt x="0" y="0"/>
                  </a:lnTo>
                  <a:lnTo>
                    <a:pt x="0" y="8701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 127">
              <a:extLst>
                <a:ext uri="{FF2B5EF4-FFF2-40B4-BE49-F238E27FC236}">
                  <a16:creationId xmlns:a16="http://schemas.microsoft.com/office/drawing/2014/main" id="{74EA01F5-3A92-0924-FBAD-935C5F0511E2}"/>
                </a:ext>
              </a:extLst>
            </p:cNvPr>
            <p:cNvSpPr/>
            <p:nvPr/>
          </p:nvSpPr>
          <p:spPr>
            <a:xfrm>
              <a:off x="144075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 128">
              <a:extLst>
                <a:ext uri="{FF2B5EF4-FFF2-40B4-BE49-F238E27FC236}">
                  <a16:creationId xmlns:a16="http://schemas.microsoft.com/office/drawing/2014/main" id="{5F1832AB-D264-72F0-434F-1D0534E22879}"/>
                </a:ext>
              </a:extLst>
            </p:cNvPr>
            <p:cNvSpPr/>
            <p:nvPr/>
          </p:nvSpPr>
          <p:spPr>
            <a:xfrm>
              <a:off x="128770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 129">
              <a:extLst>
                <a:ext uri="{FF2B5EF4-FFF2-40B4-BE49-F238E27FC236}">
                  <a16:creationId xmlns:a16="http://schemas.microsoft.com/office/drawing/2014/main" id="{5210095F-C4DF-1100-4B56-C28B45FEE87A}"/>
                </a:ext>
              </a:extLst>
            </p:cNvPr>
            <p:cNvSpPr/>
            <p:nvPr/>
          </p:nvSpPr>
          <p:spPr>
            <a:xfrm>
              <a:off x="1287700" y="1534030"/>
              <a:ext cx="246498" cy="67644"/>
            </a:xfrm>
            <a:custGeom>
              <a:avLst/>
              <a:gdLst>
                <a:gd name="connsiteX0" fmla="*/ 93448 w 246498"/>
                <a:gd name="connsiteY0" fmla="*/ 46279 h 67644"/>
                <a:gd name="connsiteX1" fmla="*/ 111114 w 246498"/>
                <a:gd name="connsiteY1" fmla="*/ 20922 h 67644"/>
                <a:gd name="connsiteX2" fmla="*/ 113934 w 246498"/>
                <a:gd name="connsiteY2" fmla="*/ 19887 h 67644"/>
                <a:gd name="connsiteX3" fmla="*/ 132936 w 246498"/>
                <a:gd name="connsiteY3" fmla="*/ 19887 h 67644"/>
                <a:gd name="connsiteX4" fmla="*/ 135533 w 246498"/>
                <a:gd name="connsiteY4" fmla="*/ 20848 h 67644"/>
                <a:gd name="connsiteX5" fmla="*/ 153050 w 246498"/>
                <a:gd name="connsiteY5" fmla="*/ 46205 h 67644"/>
                <a:gd name="connsiteX6" fmla="*/ 153050 w 246498"/>
                <a:gd name="connsiteY6" fmla="*/ 67644 h 67644"/>
                <a:gd name="connsiteX7" fmla="*/ 246499 w 246498"/>
                <a:gd name="connsiteY7" fmla="*/ 67644 h 67644"/>
                <a:gd name="connsiteX8" fmla="*/ 246499 w 246498"/>
                <a:gd name="connsiteY8" fmla="*/ 0 h 67644"/>
                <a:gd name="connsiteX9" fmla="*/ 0 w 246498"/>
                <a:gd name="connsiteY9" fmla="*/ 0 h 67644"/>
                <a:gd name="connsiteX10" fmla="*/ 0 w 246498"/>
                <a:gd name="connsiteY10" fmla="*/ 67644 h 67644"/>
                <a:gd name="connsiteX11" fmla="*/ 93448 w 246498"/>
                <a:gd name="connsiteY11" fmla="*/ 67644 h 67644"/>
                <a:gd name="connsiteX12" fmla="*/ 93448 w 246498"/>
                <a:gd name="connsiteY12" fmla="*/ 46279 h 67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6498" h="67644">
                  <a:moveTo>
                    <a:pt x="93448" y="46279"/>
                  </a:moveTo>
                  <a:cubicBezTo>
                    <a:pt x="93448" y="34968"/>
                    <a:pt x="100500" y="24914"/>
                    <a:pt x="111114" y="20922"/>
                  </a:cubicBezTo>
                  <a:lnTo>
                    <a:pt x="113934" y="19887"/>
                  </a:lnTo>
                  <a:cubicBezTo>
                    <a:pt x="120021" y="17595"/>
                    <a:pt x="126775" y="17595"/>
                    <a:pt x="132936" y="19887"/>
                  </a:cubicBezTo>
                  <a:lnTo>
                    <a:pt x="135533" y="20848"/>
                  </a:lnTo>
                  <a:cubicBezTo>
                    <a:pt x="146073" y="24840"/>
                    <a:pt x="153050" y="34968"/>
                    <a:pt x="153050" y="46205"/>
                  </a:cubicBezTo>
                  <a:lnTo>
                    <a:pt x="153050" y="67644"/>
                  </a:lnTo>
                  <a:lnTo>
                    <a:pt x="246499" y="67644"/>
                  </a:lnTo>
                  <a:lnTo>
                    <a:pt x="246499" y="0"/>
                  </a:lnTo>
                  <a:lnTo>
                    <a:pt x="0" y="0"/>
                  </a:lnTo>
                  <a:lnTo>
                    <a:pt x="0" y="67644"/>
                  </a:lnTo>
                  <a:lnTo>
                    <a:pt x="93448" y="67644"/>
                  </a:lnTo>
                  <a:lnTo>
                    <a:pt x="93448" y="46279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 130">
              <a:extLst>
                <a:ext uri="{FF2B5EF4-FFF2-40B4-BE49-F238E27FC236}">
                  <a16:creationId xmlns:a16="http://schemas.microsoft.com/office/drawing/2014/main" id="{02060C69-5313-209F-7BD8-CD350AD91F28}"/>
                </a:ext>
              </a:extLst>
            </p:cNvPr>
            <p:cNvSpPr/>
            <p:nvPr/>
          </p:nvSpPr>
          <p:spPr>
            <a:xfrm>
              <a:off x="1242052" y="1331615"/>
              <a:ext cx="33252" cy="269985"/>
            </a:xfrm>
            <a:custGeom>
              <a:avLst/>
              <a:gdLst>
                <a:gd name="connsiteX0" fmla="*/ 22267 w 33252"/>
                <a:gd name="connsiteY0" fmla="*/ 0 h 269985"/>
                <a:gd name="connsiteX1" fmla="*/ 22267 w 33252"/>
                <a:gd name="connsiteY1" fmla="*/ 22548 h 269985"/>
                <a:gd name="connsiteX2" fmla="*/ 10985 w 33252"/>
                <a:gd name="connsiteY2" fmla="*/ 22548 h 269985"/>
                <a:gd name="connsiteX3" fmla="*/ 10985 w 33252"/>
                <a:gd name="connsiteY3" fmla="*/ 0 h 269985"/>
                <a:gd name="connsiteX4" fmla="*/ 0 w 33252"/>
                <a:gd name="connsiteY4" fmla="*/ 0 h 269985"/>
                <a:gd name="connsiteX5" fmla="*/ 0 w 33252"/>
                <a:gd name="connsiteY5" fmla="*/ 269985 h 269985"/>
                <a:gd name="connsiteX6" fmla="*/ 33252 w 33252"/>
                <a:gd name="connsiteY6" fmla="*/ 269985 h 269985"/>
                <a:gd name="connsiteX7" fmla="*/ 33252 w 33252"/>
                <a:gd name="connsiteY7" fmla="*/ 0 h 269985"/>
                <a:gd name="connsiteX8" fmla="*/ 22267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22267" y="0"/>
                  </a:move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lnTo>
                    <a:pt x="2226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 131">
              <a:extLst>
                <a:ext uri="{FF2B5EF4-FFF2-40B4-BE49-F238E27FC236}">
                  <a16:creationId xmlns:a16="http://schemas.microsoft.com/office/drawing/2014/main" id="{754C9811-0CEC-A2AD-5B28-8005ADA69363}"/>
                </a:ext>
              </a:extLst>
            </p:cNvPr>
            <p:cNvSpPr/>
            <p:nvPr/>
          </p:nvSpPr>
          <p:spPr>
            <a:xfrm>
              <a:off x="1546371" y="1331615"/>
              <a:ext cx="33252" cy="269985"/>
            </a:xfrm>
            <a:custGeom>
              <a:avLst/>
              <a:gdLst>
                <a:gd name="connsiteX0" fmla="*/ 33252 w 33252"/>
                <a:gd name="connsiteY0" fmla="*/ 0 h 269985"/>
                <a:gd name="connsiteX1" fmla="*/ 22267 w 33252"/>
                <a:gd name="connsiteY1" fmla="*/ 0 h 269985"/>
                <a:gd name="connsiteX2" fmla="*/ 22267 w 33252"/>
                <a:gd name="connsiteY2" fmla="*/ 22548 h 269985"/>
                <a:gd name="connsiteX3" fmla="*/ 10985 w 33252"/>
                <a:gd name="connsiteY3" fmla="*/ 22548 h 269985"/>
                <a:gd name="connsiteX4" fmla="*/ 10985 w 33252"/>
                <a:gd name="connsiteY4" fmla="*/ 0 h 269985"/>
                <a:gd name="connsiteX5" fmla="*/ 0 w 33252"/>
                <a:gd name="connsiteY5" fmla="*/ 0 h 269985"/>
                <a:gd name="connsiteX6" fmla="*/ 0 w 33252"/>
                <a:gd name="connsiteY6" fmla="*/ 269985 h 269985"/>
                <a:gd name="connsiteX7" fmla="*/ 33252 w 33252"/>
                <a:gd name="connsiteY7" fmla="*/ 269985 h 269985"/>
                <a:gd name="connsiteX8" fmla="*/ 33252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33252" y="0"/>
                  </a:moveTo>
                  <a:lnTo>
                    <a:pt x="22267" y="0"/>
                  </a:ln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 132">
              <a:extLst>
                <a:ext uri="{FF2B5EF4-FFF2-40B4-BE49-F238E27FC236}">
                  <a16:creationId xmlns:a16="http://schemas.microsoft.com/office/drawing/2014/main" id="{FF474235-5EFA-B8D2-EDDA-4096FBD3AFE4}"/>
                </a:ext>
              </a:extLst>
            </p:cNvPr>
            <p:cNvSpPr/>
            <p:nvPr/>
          </p:nvSpPr>
          <p:spPr>
            <a:xfrm>
              <a:off x="1548895" y="1249776"/>
              <a:ext cx="32139" cy="48348"/>
            </a:xfrm>
            <a:custGeom>
              <a:avLst/>
              <a:gdLst>
                <a:gd name="connsiteX0" fmla="*/ 29987 w 32139"/>
                <a:gd name="connsiteY0" fmla="*/ 23953 h 48348"/>
                <a:gd name="connsiteX1" fmla="*/ 24568 w 32139"/>
                <a:gd name="connsiteY1" fmla="*/ 18334 h 48348"/>
                <a:gd name="connsiteX2" fmla="*/ 16775 w 32139"/>
                <a:gd name="connsiteY2" fmla="*/ 16264 h 48348"/>
                <a:gd name="connsiteX3" fmla="*/ 11802 w 32139"/>
                <a:gd name="connsiteY3" fmla="*/ 17151 h 48348"/>
                <a:gd name="connsiteX4" fmla="*/ 8090 w 32139"/>
                <a:gd name="connsiteY4" fmla="*/ 19443 h 48348"/>
                <a:gd name="connsiteX5" fmla="*/ 7794 w 32139"/>
                <a:gd name="connsiteY5" fmla="*/ 19443 h 48348"/>
                <a:gd name="connsiteX6" fmla="*/ 9352 w 32139"/>
                <a:gd name="connsiteY6" fmla="*/ 6136 h 48348"/>
                <a:gd name="connsiteX7" fmla="*/ 29690 w 32139"/>
                <a:gd name="connsiteY7" fmla="*/ 6136 h 48348"/>
                <a:gd name="connsiteX8" fmla="*/ 29690 w 32139"/>
                <a:gd name="connsiteY8" fmla="*/ 0 h 48348"/>
                <a:gd name="connsiteX9" fmla="*/ 3414 w 32139"/>
                <a:gd name="connsiteY9" fmla="*/ 0 h 48348"/>
                <a:gd name="connsiteX10" fmla="*/ 742 w 32139"/>
                <a:gd name="connsiteY10" fmla="*/ 24027 h 48348"/>
                <a:gd name="connsiteX11" fmla="*/ 7348 w 32139"/>
                <a:gd name="connsiteY11" fmla="*/ 24988 h 48348"/>
                <a:gd name="connsiteX12" fmla="*/ 10911 w 32139"/>
                <a:gd name="connsiteY12" fmla="*/ 23066 h 48348"/>
                <a:gd name="connsiteX13" fmla="*/ 15290 w 32139"/>
                <a:gd name="connsiteY13" fmla="*/ 22326 h 48348"/>
                <a:gd name="connsiteX14" fmla="*/ 20337 w 32139"/>
                <a:gd name="connsiteY14" fmla="*/ 23657 h 48348"/>
                <a:gd name="connsiteX15" fmla="*/ 23826 w 32139"/>
                <a:gd name="connsiteY15" fmla="*/ 27279 h 48348"/>
                <a:gd name="connsiteX16" fmla="*/ 25088 w 32139"/>
                <a:gd name="connsiteY16" fmla="*/ 32454 h 48348"/>
                <a:gd name="connsiteX17" fmla="*/ 23900 w 32139"/>
                <a:gd name="connsiteY17" fmla="*/ 37555 h 48348"/>
                <a:gd name="connsiteX18" fmla="*/ 20560 w 32139"/>
                <a:gd name="connsiteY18" fmla="*/ 41030 h 48348"/>
                <a:gd name="connsiteX19" fmla="*/ 15661 w 32139"/>
                <a:gd name="connsiteY19" fmla="*/ 42287 h 48348"/>
                <a:gd name="connsiteX20" fmla="*/ 9723 w 32139"/>
                <a:gd name="connsiteY20" fmla="*/ 40291 h 48348"/>
                <a:gd name="connsiteX21" fmla="*/ 6977 w 32139"/>
                <a:gd name="connsiteY21" fmla="*/ 35264 h 48348"/>
                <a:gd name="connsiteX22" fmla="*/ 0 w 32139"/>
                <a:gd name="connsiteY22" fmla="*/ 35264 h 48348"/>
                <a:gd name="connsiteX23" fmla="*/ 2227 w 32139"/>
                <a:gd name="connsiteY23" fmla="*/ 41991 h 48348"/>
                <a:gd name="connsiteX24" fmla="*/ 7794 w 32139"/>
                <a:gd name="connsiteY24" fmla="*/ 46649 h 48348"/>
                <a:gd name="connsiteX25" fmla="*/ 15661 w 32139"/>
                <a:gd name="connsiteY25" fmla="*/ 48349 h 48348"/>
                <a:gd name="connsiteX26" fmla="*/ 24197 w 32139"/>
                <a:gd name="connsiteY26" fmla="*/ 46279 h 48348"/>
                <a:gd name="connsiteX27" fmla="*/ 30061 w 32139"/>
                <a:gd name="connsiteY27" fmla="*/ 40587 h 48348"/>
                <a:gd name="connsiteX28" fmla="*/ 32139 w 32139"/>
                <a:gd name="connsiteY28" fmla="*/ 32307 h 48348"/>
                <a:gd name="connsiteX29" fmla="*/ 30209 w 32139"/>
                <a:gd name="connsiteY29" fmla="*/ 24101 h 48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2139" h="48348">
                  <a:moveTo>
                    <a:pt x="29987" y="23953"/>
                  </a:moveTo>
                  <a:cubicBezTo>
                    <a:pt x="28651" y="21587"/>
                    <a:pt x="26869" y="19665"/>
                    <a:pt x="24568" y="18334"/>
                  </a:cubicBezTo>
                  <a:cubicBezTo>
                    <a:pt x="22267" y="16930"/>
                    <a:pt x="19669" y="16264"/>
                    <a:pt x="16775" y="16264"/>
                  </a:cubicBezTo>
                  <a:cubicBezTo>
                    <a:pt x="14993" y="16264"/>
                    <a:pt x="13360" y="16560"/>
                    <a:pt x="11802" y="17151"/>
                  </a:cubicBezTo>
                  <a:cubicBezTo>
                    <a:pt x="10243" y="17743"/>
                    <a:pt x="8981" y="18482"/>
                    <a:pt x="8090" y="19443"/>
                  </a:cubicBezTo>
                  <a:lnTo>
                    <a:pt x="7794" y="19443"/>
                  </a:lnTo>
                  <a:lnTo>
                    <a:pt x="9352" y="6136"/>
                  </a:lnTo>
                  <a:lnTo>
                    <a:pt x="29690" y="6136"/>
                  </a:lnTo>
                  <a:lnTo>
                    <a:pt x="29690" y="0"/>
                  </a:lnTo>
                  <a:lnTo>
                    <a:pt x="3414" y="0"/>
                  </a:lnTo>
                  <a:lnTo>
                    <a:pt x="742" y="24027"/>
                  </a:lnTo>
                  <a:lnTo>
                    <a:pt x="7348" y="24988"/>
                  </a:lnTo>
                  <a:cubicBezTo>
                    <a:pt x="8239" y="24174"/>
                    <a:pt x="9426" y="23509"/>
                    <a:pt x="10911" y="23066"/>
                  </a:cubicBezTo>
                  <a:cubicBezTo>
                    <a:pt x="12395" y="22548"/>
                    <a:pt x="13806" y="22326"/>
                    <a:pt x="15290" y="22326"/>
                  </a:cubicBezTo>
                  <a:cubicBezTo>
                    <a:pt x="17220" y="22326"/>
                    <a:pt x="18853" y="22770"/>
                    <a:pt x="20337" y="23657"/>
                  </a:cubicBezTo>
                  <a:cubicBezTo>
                    <a:pt x="21822" y="24544"/>
                    <a:pt x="22935" y="25727"/>
                    <a:pt x="23826" y="27279"/>
                  </a:cubicBezTo>
                  <a:cubicBezTo>
                    <a:pt x="24642" y="28832"/>
                    <a:pt x="25088" y="30532"/>
                    <a:pt x="25088" y="32454"/>
                  </a:cubicBezTo>
                  <a:cubicBezTo>
                    <a:pt x="25088" y="34377"/>
                    <a:pt x="24717" y="36077"/>
                    <a:pt x="23900" y="37555"/>
                  </a:cubicBezTo>
                  <a:cubicBezTo>
                    <a:pt x="23084" y="39034"/>
                    <a:pt x="21970" y="40217"/>
                    <a:pt x="20560" y="41030"/>
                  </a:cubicBezTo>
                  <a:cubicBezTo>
                    <a:pt x="19150" y="41843"/>
                    <a:pt x="17517" y="42287"/>
                    <a:pt x="15661" y="42287"/>
                  </a:cubicBezTo>
                  <a:cubicBezTo>
                    <a:pt x="13360" y="42287"/>
                    <a:pt x="11356" y="41622"/>
                    <a:pt x="9723" y="40291"/>
                  </a:cubicBezTo>
                  <a:cubicBezTo>
                    <a:pt x="8090" y="38960"/>
                    <a:pt x="7126" y="37260"/>
                    <a:pt x="6977" y="35264"/>
                  </a:cubicBezTo>
                  <a:lnTo>
                    <a:pt x="0" y="35264"/>
                  </a:lnTo>
                  <a:cubicBezTo>
                    <a:pt x="74" y="37777"/>
                    <a:pt x="816" y="40069"/>
                    <a:pt x="2227" y="41991"/>
                  </a:cubicBezTo>
                  <a:cubicBezTo>
                    <a:pt x="3637" y="43987"/>
                    <a:pt x="5493" y="45540"/>
                    <a:pt x="7794" y="46649"/>
                  </a:cubicBezTo>
                  <a:cubicBezTo>
                    <a:pt x="10094" y="47758"/>
                    <a:pt x="12767" y="48349"/>
                    <a:pt x="15661" y="48349"/>
                  </a:cubicBezTo>
                  <a:cubicBezTo>
                    <a:pt x="18853" y="48349"/>
                    <a:pt x="21673" y="47684"/>
                    <a:pt x="24197" y="46279"/>
                  </a:cubicBezTo>
                  <a:cubicBezTo>
                    <a:pt x="26721" y="44874"/>
                    <a:pt x="28651" y="42952"/>
                    <a:pt x="30061" y="40587"/>
                  </a:cubicBezTo>
                  <a:cubicBezTo>
                    <a:pt x="31471" y="38147"/>
                    <a:pt x="32139" y="35412"/>
                    <a:pt x="32139" y="32307"/>
                  </a:cubicBezTo>
                  <a:cubicBezTo>
                    <a:pt x="32139" y="29202"/>
                    <a:pt x="31471" y="26466"/>
                    <a:pt x="30209" y="24101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 133">
              <a:extLst>
                <a:ext uri="{FF2B5EF4-FFF2-40B4-BE49-F238E27FC236}">
                  <a16:creationId xmlns:a16="http://schemas.microsoft.com/office/drawing/2014/main" id="{E5C1DB73-1C9E-9C29-B861-56A87D09C35D}"/>
                </a:ext>
              </a:extLst>
            </p:cNvPr>
            <p:cNvSpPr/>
            <p:nvPr/>
          </p:nvSpPr>
          <p:spPr>
            <a:xfrm>
              <a:off x="1504583" y="1249702"/>
              <a:ext cx="35924" cy="47683"/>
            </a:xfrm>
            <a:custGeom>
              <a:avLst/>
              <a:gdLst>
                <a:gd name="connsiteX0" fmla="*/ 22713 w 35924"/>
                <a:gd name="connsiteY0" fmla="*/ 32233 h 47683"/>
                <a:gd name="connsiteX1" fmla="*/ 7571 w 35924"/>
                <a:gd name="connsiteY1" fmla="*/ 32233 h 47683"/>
                <a:gd name="connsiteX2" fmla="*/ 7571 w 35924"/>
                <a:gd name="connsiteY2" fmla="*/ 31863 h 47683"/>
                <a:gd name="connsiteX3" fmla="*/ 22341 w 35924"/>
                <a:gd name="connsiteY3" fmla="*/ 8576 h 47683"/>
                <a:gd name="connsiteX4" fmla="*/ 22713 w 35924"/>
                <a:gd name="connsiteY4" fmla="*/ 8576 h 47683"/>
                <a:gd name="connsiteX5" fmla="*/ 22713 w 35924"/>
                <a:gd name="connsiteY5" fmla="*/ 32233 h 47683"/>
                <a:gd name="connsiteX6" fmla="*/ 29541 w 35924"/>
                <a:gd name="connsiteY6" fmla="*/ 0 h 47683"/>
                <a:gd name="connsiteX7" fmla="*/ 20634 w 35924"/>
                <a:gd name="connsiteY7" fmla="*/ 0 h 47683"/>
                <a:gd name="connsiteX8" fmla="*/ 0 w 35924"/>
                <a:gd name="connsiteY8" fmla="*/ 32528 h 47683"/>
                <a:gd name="connsiteX9" fmla="*/ 0 w 35924"/>
                <a:gd name="connsiteY9" fmla="*/ 38369 h 47683"/>
                <a:gd name="connsiteX10" fmla="*/ 22713 w 35924"/>
                <a:gd name="connsiteY10" fmla="*/ 38369 h 47683"/>
                <a:gd name="connsiteX11" fmla="*/ 22713 w 35924"/>
                <a:gd name="connsiteY11" fmla="*/ 47684 h 47683"/>
                <a:gd name="connsiteX12" fmla="*/ 29615 w 35924"/>
                <a:gd name="connsiteY12" fmla="*/ 47684 h 47683"/>
                <a:gd name="connsiteX13" fmla="*/ 29615 w 35924"/>
                <a:gd name="connsiteY13" fmla="*/ 38369 h 47683"/>
                <a:gd name="connsiteX14" fmla="*/ 35924 w 35924"/>
                <a:gd name="connsiteY14" fmla="*/ 38369 h 47683"/>
                <a:gd name="connsiteX15" fmla="*/ 35924 w 35924"/>
                <a:gd name="connsiteY15" fmla="*/ 32307 h 47683"/>
                <a:gd name="connsiteX16" fmla="*/ 29615 w 35924"/>
                <a:gd name="connsiteY16" fmla="*/ 32307 h 47683"/>
                <a:gd name="connsiteX17" fmla="*/ 29615 w 35924"/>
                <a:gd name="connsiteY17" fmla="*/ 74 h 4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924" h="47683">
                  <a:moveTo>
                    <a:pt x="22713" y="32233"/>
                  </a:moveTo>
                  <a:lnTo>
                    <a:pt x="7571" y="32233"/>
                  </a:lnTo>
                  <a:lnTo>
                    <a:pt x="7571" y="31863"/>
                  </a:lnTo>
                  <a:lnTo>
                    <a:pt x="22341" y="8576"/>
                  </a:lnTo>
                  <a:lnTo>
                    <a:pt x="22713" y="8576"/>
                  </a:lnTo>
                  <a:lnTo>
                    <a:pt x="22713" y="32233"/>
                  </a:lnTo>
                  <a:close/>
                  <a:moveTo>
                    <a:pt x="29541" y="0"/>
                  </a:moveTo>
                  <a:lnTo>
                    <a:pt x="20634" y="0"/>
                  </a:lnTo>
                  <a:lnTo>
                    <a:pt x="0" y="32528"/>
                  </a:lnTo>
                  <a:lnTo>
                    <a:pt x="0" y="38369"/>
                  </a:lnTo>
                  <a:lnTo>
                    <a:pt x="22713" y="38369"/>
                  </a:lnTo>
                  <a:lnTo>
                    <a:pt x="22713" y="47684"/>
                  </a:lnTo>
                  <a:lnTo>
                    <a:pt x="29615" y="47684"/>
                  </a:lnTo>
                  <a:lnTo>
                    <a:pt x="29615" y="38369"/>
                  </a:lnTo>
                  <a:lnTo>
                    <a:pt x="35924" y="38369"/>
                  </a:lnTo>
                  <a:lnTo>
                    <a:pt x="35924" y="32307"/>
                  </a:lnTo>
                  <a:lnTo>
                    <a:pt x="29615" y="32307"/>
                  </a:lnTo>
                  <a:lnTo>
                    <a:pt x="29615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 134">
              <a:extLst>
                <a:ext uri="{FF2B5EF4-FFF2-40B4-BE49-F238E27FC236}">
                  <a16:creationId xmlns:a16="http://schemas.microsoft.com/office/drawing/2014/main" id="{E1355C03-5A17-28FD-2968-C6F4B03C0EFC}"/>
                </a:ext>
              </a:extLst>
            </p:cNvPr>
            <p:cNvSpPr/>
            <p:nvPr/>
          </p:nvSpPr>
          <p:spPr>
            <a:xfrm>
              <a:off x="1274488" y="1248741"/>
              <a:ext cx="34440" cy="49531"/>
            </a:xfrm>
            <a:custGeom>
              <a:avLst/>
              <a:gdLst>
                <a:gd name="connsiteX0" fmla="*/ 25978 w 34440"/>
                <a:gd name="connsiteY0" fmla="*/ 39847 h 49531"/>
                <a:gd name="connsiteX1" fmla="*/ 22564 w 34440"/>
                <a:gd name="connsiteY1" fmla="*/ 42657 h 49531"/>
                <a:gd name="connsiteX2" fmla="*/ 17368 w 34440"/>
                <a:gd name="connsiteY2" fmla="*/ 43692 h 49531"/>
                <a:gd name="connsiteX3" fmla="*/ 12099 w 34440"/>
                <a:gd name="connsiteY3" fmla="*/ 42657 h 49531"/>
                <a:gd name="connsiteX4" fmla="*/ 8684 w 34440"/>
                <a:gd name="connsiteY4" fmla="*/ 39847 h 49531"/>
                <a:gd name="connsiteX5" fmla="*/ 7497 w 34440"/>
                <a:gd name="connsiteY5" fmla="*/ 35633 h 49531"/>
                <a:gd name="connsiteX6" fmla="*/ 8758 w 34440"/>
                <a:gd name="connsiteY6" fmla="*/ 31198 h 49531"/>
                <a:gd name="connsiteX7" fmla="*/ 12247 w 34440"/>
                <a:gd name="connsiteY7" fmla="*/ 28167 h 49531"/>
                <a:gd name="connsiteX8" fmla="*/ 17294 w 34440"/>
                <a:gd name="connsiteY8" fmla="*/ 27058 h 49531"/>
                <a:gd name="connsiteX9" fmla="*/ 22341 w 34440"/>
                <a:gd name="connsiteY9" fmla="*/ 28167 h 49531"/>
                <a:gd name="connsiteX10" fmla="*/ 25830 w 34440"/>
                <a:gd name="connsiteY10" fmla="*/ 31198 h 49531"/>
                <a:gd name="connsiteX11" fmla="*/ 27166 w 34440"/>
                <a:gd name="connsiteY11" fmla="*/ 35633 h 49531"/>
                <a:gd name="connsiteX12" fmla="*/ 25904 w 34440"/>
                <a:gd name="connsiteY12" fmla="*/ 39847 h 49531"/>
                <a:gd name="connsiteX13" fmla="*/ 8981 w 34440"/>
                <a:gd name="connsiteY13" fmla="*/ 13529 h 49531"/>
                <a:gd name="connsiteX14" fmla="*/ 10020 w 34440"/>
                <a:gd name="connsiteY14" fmla="*/ 9611 h 49531"/>
                <a:gd name="connsiteX15" fmla="*/ 12915 w 34440"/>
                <a:gd name="connsiteY15" fmla="*/ 7023 h 49531"/>
                <a:gd name="connsiteX16" fmla="*/ 17294 w 34440"/>
                <a:gd name="connsiteY16" fmla="*/ 6062 h 49531"/>
                <a:gd name="connsiteX17" fmla="*/ 21599 w 34440"/>
                <a:gd name="connsiteY17" fmla="*/ 7023 h 49531"/>
                <a:gd name="connsiteX18" fmla="*/ 24494 w 34440"/>
                <a:gd name="connsiteY18" fmla="*/ 9611 h 49531"/>
                <a:gd name="connsiteX19" fmla="*/ 25533 w 34440"/>
                <a:gd name="connsiteY19" fmla="*/ 13529 h 49531"/>
                <a:gd name="connsiteX20" fmla="*/ 24420 w 34440"/>
                <a:gd name="connsiteY20" fmla="*/ 17521 h 49531"/>
                <a:gd name="connsiteX21" fmla="*/ 21451 w 34440"/>
                <a:gd name="connsiteY21" fmla="*/ 20182 h 49531"/>
                <a:gd name="connsiteX22" fmla="*/ 17146 w 34440"/>
                <a:gd name="connsiteY22" fmla="*/ 21143 h 49531"/>
                <a:gd name="connsiteX23" fmla="*/ 12841 w 34440"/>
                <a:gd name="connsiteY23" fmla="*/ 20182 h 49531"/>
                <a:gd name="connsiteX24" fmla="*/ 9872 w 34440"/>
                <a:gd name="connsiteY24" fmla="*/ 17521 h 49531"/>
                <a:gd name="connsiteX25" fmla="*/ 8833 w 34440"/>
                <a:gd name="connsiteY25" fmla="*/ 13529 h 49531"/>
                <a:gd name="connsiteX26" fmla="*/ 29541 w 34440"/>
                <a:gd name="connsiteY26" fmla="*/ 26097 h 49531"/>
                <a:gd name="connsiteX27" fmla="*/ 24642 w 34440"/>
                <a:gd name="connsiteY27" fmla="*/ 23879 h 49531"/>
                <a:gd name="connsiteX28" fmla="*/ 24642 w 34440"/>
                <a:gd name="connsiteY28" fmla="*/ 23583 h 49531"/>
                <a:gd name="connsiteX29" fmla="*/ 30358 w 34440"/>
                <a:gd name="connsiteY29" fmla="*/ 19739 h 49531"/>
                <a:gd name="connsiteX30" fmla="*/ 32584 w 34440"/>
                <a:gd name="connsiteY30" fmla="*/ 12864 h 49531"/>
                <a:gd name="connsiteX31" fmla="*/ 30580 w 34440"/>
                <a:gd name="connsiteY31" fmla="*/ 6284 h 49531"/>
                <a:gd name="connsiteX32" fmla="*/ 25088 w 34440"/>
                <a:gd name="connsiteY32" fmla="*/ 1700 h 49531"/>
                <a:gd name="connsiteX33" fmla="*/ 17220 w 34440"/>
                <a:gd name="connsiteY33" fmla="*/ 0 h 49531"/>
                <a:gd name="connsiteX34" fmla="*/ 9278 w 34440"/>
                <a:gd name="connsiteY34" fmla="*/ 1700 h 49531"/>
                <a:gd name="connsiteX35" fmla="*/ 3785 w 34440"/>
                <a:gd name="connsiteY35" fmla="*/ 6284 h 49531"/>
                <a:gd name="connsiteX36" fmla="*/ 1781 w 34440"/>
                <a:gd name="connsiteY36" fmla="*/ 12864 h 49531"/>
                <a:gd name="connsiteX37" fmla="*/ 3934 w 34440"/>
                <a:gd name="connsiteY37" fmla="*/ 19739 h 49531"/>
                <a:gd name="connsiteX38" fmla="*/ 9723 w 34440"/>
                <a:gd name="connsiteY38" fmla="*/ 23583 h 49531"/>
                <a:gd name="connsiteX39" fmla="*/ 9723 w 34440"/>
                <a:gd name="connsiteY39" fmla="*/ 23879 h 49531"/>
                <a:gd name="connsiteX40" fmla="*/ 4750 w 34440"/>
                <a:gd name="connsiteY40" fmla="*/ 26097 h 49531"/>
                <a:gd name="connsiteX41" fmla="*/ 1262 w 34440"/>
                <a:gd name="connsiteY41" fmla="*/ 30384 h 49531"/>
                <a:gd name="connsiteX42" fmla="*/ 0 w 34440"/>
                <a:gd name="connsiteY42" fmla="*/ 36003 h 49531"/>
                <a:gd name="connsiteX43" fmla="*/ 2152 w 34440"/>
                <a:gd name="connsiteY43" fmla="*/ 42952 h 49531"/>
                <a:gd name="connsiteX44" fmla="*/ 8239 w 34440"/>
                <a:gd name="connsiteY44" fmla="*/ 47758 h 49531"/>
                <a:gd name="connsiteX45" fmla="*/ 17220 w 34440"/>
                <a:gd name="connsiteY45" fmla="*/ 49532 h 49531"/>
                <a:gd name="connsiteX46" fmla="*/ 26127 w 34440"/>
                <a:gd name="connsiteY46" fmla="*/ 47758 h 49531"/>
                <a:gd name="connsiteX47" fmla="*/ 32213 w 34440"/>
                <a:gd name="connsiteY47" fmla="*/ 42952 h 49531"/>
                <a:gd name="connsiteX48" fmla="*/ 34440 w 34440"/>
                <a:gd name="connsiteY48" fmla="*/ 36003 h 49531"/>
                <a:gd name="connsiteX49" fmla="*/ 33104 w 34440"/>
                <a:gd name="connsiteY49" fmla="*/ 30384 h 49531"/>
                <a:gd name="connsiteX50" fmla="*/ 29615 w 34440"/>
                <a:gd name="connsiteY50" fmla="*/ 26097 h 49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34440" h="49531">
                  <a:moveTo>
                    <a:pt x="25978" y="39847"/>
                  </a:moveTo>
                  <a:cubicBezTo>
                    <a:pt x="25162" y="41030"/>
                    <a:pt x="24049" y="41991"/>
                    <a:pt x="22564" y="42657"/>
                  </a:cubicBezTo>
                  <a:cubicBezTo>
                    <a:pt x="21080" y="43322"/>
                    <a:pt x="19373" y="43692"/>
                    <a:pt x="17368" y="43692"/>
                  </a:cubicBezTo>
                  <a:cubicBezTo>
                    <a:pt x="15364" y="43692"/>
                    <a:pt x="13583" y="43396"/>
                    <a:pt x="12099" y="42657"/>
                  </a:cubicBezTo>
                  <a:cubicBezTo>
                    <a:pt x="10614" y="41991"/>
                    <a:pt x="9501" y="41030"/>
                    <a:pt x="8684" y="39847"/>
                  </a:cubicBezTo>
                  <a:cubicBezTo>
                    <a:pt x="7868" y="38664"/>
                    <a:pt x="7497" y="37260"/>
                    <a:pt x="7497" y="35633"/>
                  </a:cubicBezTo>
                  <a:cubicBezTo>
                    <a:pt x="7497" y="33933"/>
                    <a:pt x="7942" y="32454"/>
                    <a:pt x="8758" y="31198"/>
                  </a:cubicBezTo>
                  <a:cubicBezTo>
                    <a:pt x="9575" y="29941"/>
                    <a:pt x="10762" y="28906"/>
                    <a:pt x="12247" y="28167"/>
                  </a:cubicBezTo>
                  <a:cubicBezTo>
                    <a:pt x="13731" y="27427"/>
                    <a:pt x="15439" y="27058"/>
                    <a:pt x="17294" y="27058"/>
                  </a:cubicBezTo>
                  <a:cubicBezTo>
                    <a:pt x="19150" y="27058"/>
                    <a:pt x="20857" y="27427"/>
                    <a:pt x="22341" y="28167"/>
                  </a:cubicBezTo>
                  <a:cubicBezTo>
                    <a:pt x="23826" y="28906"/>
                    <a:pt x="24939" y="29941"/>
                    <a:pt x="25830" y="31198"/>
                  </a:cubicBezTo>
                  <a:cubicBezTo>
                    <a:pt x="26721" y="32454"/>
                    <a:pt x="27092" y="33933"/>
                    <a:pt x="27166" y="35633"/>
                  </a:cubicBezTo>
                  <a:cubicBezTo>
                    <a:pt x="27166" y="37260"/>
                    <a:pt x="26721" y="38664"/>
                    <a:pt x="25904" y="39847"/>
                  </a:cubicBezTo>
                  <a:moveTo>
                    <a:pt x="8981" y="13529"/>
                  </a:moveTo>
                  <a:cubicBezTo>
                    <a:pt x="8981" y="12050"/>
                    <a:pt x="9278" y="10720"/>
                    <a:pt x="10020" y="9611"/>
                  </a:cubicBezTo>
                  <a:cubicBezTo>
                    <a:pt x="10688" y="8502"/>
                    <a:pt x="11653" y="7615"/>
                    <a:pt x="12915" y="7023"/>
                  </a:cubicBezTo>
                  <a:cubicBezTo>
                    <a:pt x="14177" y="6432"/>
                    <a:pt x="15661" y="6062"/>
                    <a:pt x="17294" y="6062"/>
                  </a:cubicBezTo>
                  <a:cubicBezTo>
                    <a:pt x="18927" y="6062"/>
                    <a:pt x="20412" y="6358"/>
                    <a:pt x="21599" y="7023"/>
                  </a:cubicBezTo>
                  <a:cubicBezTo>
                    <a:pt x="22861" y="7615"/>
                    <a:pt x="23826" y="8502"/>
                    <a:pt x="24494" y="9611"/>
                  </a:cubicBezTo>
                  <a:cubicBezTo>
                    <a:pt x="25162" y="10720"/>
                    <a:pt x="25533" y="12050"/>
                    <a:pt x="25533" y="13529"/>
                  </a:cubicBezTo>
                  <a:cubicBezTo>
                    <a:pt x="25533" y="15081"/>
                    <a:pt x="25162" y="16412"/>
                    <a:pt x="24420" y="17521"/>
                  </a:cubicBezTo>
                  <a:cubicBezTo>
                    <a:pt x="23678" y="18630"/>
                    <a:pt x="22713" y="19591"/>
                    <a:pt x="21451" y="20182"/>
                  </a:cubicBezTo>
                  <a:cubicBezTo>
                    <a:pt x="20189" y="20848"/>
                    <a:pt x="18779" y="21143"/>
                    <a:pt x="17146" y="21143"/>
                  </a:cubicBezTo>
                  <a:cubicBezTo>
                    <a:pt x="15513" y="21143"/>
                    <a:pt x="14028" y="20848"/>
                    <a:pt x="12841" y="20182"/>
                  </a:cubicBezTo>
                  <a:cubicBezTo>
                    <a:pt x="11579" y="19517"/>
                    <a:pt x="10614" y="18630"/>
                    <a:pt x="9872" y="17521"/>
                  </a:cubicBezTo>
                  <a:cubicBezTo>
                    <a:pt x="9130" y="16412"/>
                    <a:pt x="8833" y="15007"/>
                    <a:pt x="8833" y="13529"/>
                  </a:cubicBezTo>
                  <a:moveTo>
                    <a:pt x="29541" y="26097"/>
                  </a:moveTo>
                  <a:cubicBezTo>
                    <a:pt x="28057" y="24914"/>
                    <a:pt x="26424" y="24248"/>
                    <a:pt x="24642" y="23879"/>
                  </a:cubicBezTo>
                  <a:lnTo>
                    <a:pt x="24642" y="23583"/>
                  </a:lnTo>
                  <a:cubicBezTo>
                    <a:pt x="27018" y="22992"/>
                    <a:pt x="28873" y="21735"/>
                    <a:pt x="30358" y="19739"/>
                  </a:cubicBezTo>
                  <a:cubicBezTo>
                    <a:pt x="31842" y="17743"/>
                    <a:pt x="32584" y="15451"/>
                    <a:pt x="32584" y="12864"/>
                  </a:cubicBezTo>
                  <a:cubicBezTo>
                    <a:pt x="32584" y="10424"/>
                    <a:pt x="31916" y="8206"/>
                    <a:pt x="30580" y="6284"/>
                  </a:cubicBezTo>
                  <a:cubicBezTo>
                    <a:pt x="29244" y="4362"/>
                    <a:pt x="27389" y="2809"/>
                    <a:pt x="25088" y="1700"/>
                  </a:cubicBezTo>
                  <a:cubicBezTo>
                    <a:pt x="22787" y="591"/>
                    <a:pt x="20115" y="0"/>
                    <a:pt x="17220" y="0"/>
                  </a:cubicBezTo>
                  <a:cubicBezTo>
                    <a:pt x="14325" y="0"/>
                    <a:pt x="11579" y="517"/>
                    <a:pt x="9278" y="1700"/>
                  </a:cubicBezTo>
                  <a:cubicBezTo>
                    <a:pt x="6977" y="2809"/>
                    <a:pt x="5121" y="4362"/>
                    <a:pt x="3785" y="6284"/>
                  </a:cubicBezTo>
                  <a:cubicBezTo>
                    <a:pt x="2449" y="8206"/>
                    <a:pt x="1781" y="10424"/>
                    <a:pt x="1781" y="12864"/>
                  </a:cubicBezTo>
                  <a:cubicBezTo>
                    <a:pt x="1781" y="15451"/>
                    <a:pt x="2449" y="17743"/>
                    <a:pt x="3934" y="19739"/>
                  </a:cubicBezTo>
                  <a:cubicBezTo>
                    <a:pt x="5344" y="21735"/>
                    <a:pt x="7274" y="22992"/>
                    <a:pt x="9723" y="23583"/>
                  </a:cubicBezTo>
                  <a:lnTo>
                    <a:pt x="9723" y="23879"/>
                  </a:lnTo>
                  <a:cubicBezTo>
                    <a:pt x="7868" y="24174"/>
                    <a:pt x="6235" y="24914"/>
                    <a:pt x="4750" y="26097"/>
                  </a:cubicBezTo>
                  <a:cubicBezTo>
                    <a:pt x="3266" y="27279"/>
                    <a:pt x="2078" y="28684"/>
                    <a:pt x="1262" y="30384"/>
                  </a:cubicBezTo>
                  <a:cubicBezTo>
                    <a:pt x="371" y="32085"/>
                    <a:pt x="0" y="34007"/>
                    <a:pt x="0" y="36003"/>
                  </a:cubicBezTo>
                  <a:cubicBezTo>
                    <a:pt x="0" y="38590"/>
                    <a:pt x="742" y="40956"/>
                    <a:pt x="2152" y="42952"/>
                  </a:cubicBezTo>
                  <a:cubicBezTo>
                    <a:pt x="3637" y="45022"/>
                    <a:pt x="5641" y="46575"/>
                    <a:pt x="8239" y="47758"/>
                  </a:cubicBezTo>
                  <a:cubicBezTo>
                    <a:pt x="10837" y="48940"/>
                    <a:pt x="13806" y="49532"/>
                    <a:pt x="17220" y="49532"/>
                  </a:cubicBezTo>
                  <a:cubicBezTo>
                    <a:pt x="20634" y="49532"/>
                    <a:pt x="23529" y="48940"/>
                    <a:pt x="26127" y="47758"/>
                  </a:cubicBezTo>
                  <a:cubicBezTo>
                    <a:pt x="28725" y="46575"/>
                    <a:pt x="30729" y="45022"/>
                    <a:pt x="32213" y="42952"/>
                  </a:cubicBezTo>
                  <a:cubicBezTo>
                    <a:pt x="33698" y="40882"/>
                    <a:pt x="34440" y="38590"/>
                    <a:pt x="34440" y="36003"/>
                  </a:cubicBezTo>
                  <a:cubicBezTo>
                    <a:pt x="34440" y="33933"/>
                    <a:pt x="33995" y="32085"/>
                    <a:pt x="33104" y="30384"/>
                  </a:cubicBezTo>
                  <a:cubicBezTo>
                    <a:pt x="32213" y="28684"/>
                    <a:pt x="31100" y="27206"/>
                    <a:pt x="29615" y="26097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 135">
              <a:extLst>
                <a:ext uri="{FF2B5EF4-FFF2-40B4-BE49-F238E27FC236}">
                  <a16:creationId xmlns:a16="http://schemas.microsoft.com/office/drawing/2014/main" id="{6C61A3F5-F65D-AF81-98BE-1D8A38C9C213}"/>
                </a:ext>
              </a:extLst>
            </p:cNvPr>
            <p:cNvSpPr/>
            <p:nvPr/>
          </p:nvSpPr>
          <p:spPr>
            <a:xfrm>
              <a:off x="1240716" y="1249554"/>
              <a:ext cx="19149" cy="48127"/>
            </a:xfrm>
            <a:custGeom>
              <a:avLst/>
              <a:gdLst>
                <a:gd name="connsiteX0" fmla="*/ 0 w 19149"/>
                <a:gd name="connsiteY0" fmla="*/ 7836 h 48127"/>
                <a:gd name="connsiteX1" fmla="*/ 0 w 19149"/>
                <a:gd name="connsiteY1" fmla="*/ 14786 h 48127"/>
                <a:gd name="connsiteX2" fmla="*/ 11579 w 19149"/>
                <a:gd name="connsiteY2" fmla="*/ 7245 h 48127"/>
                <a:gd name="connsiteX3" fmla="*/ 11876 w 19149"/>
                <a:gd name="connsiteY3" fmla="*/ 7245 h 48127"/>
                <a:gd name="connsiteX4" fmla="*/ 11876 w 19149"/>
                <a:gd name="connsiteY4" fmla="*/ 48127 h 48127"/>
                <a:gd name="connsiteX5" fmla="*/ 19150 w 19149"/>
                <a:gd name="connsiteY5" fmla="*/ 48127 h 48127"/>
                <a:gd name="connsiteX6" fmla="*/ 19150 w 19149"/>
                <a:gd name="connsiteY6" fmla="*/ 0 h 48127"/>
                <a:gd name="connsiteX7" fmla="*/ 12099 w 19149"/>
                <a:gd name="connsiteY7" fmla="*/ 0 h 48127"/>
                <a:gd name="connsiteX8" fmla="*/ 0 w 19149"/>
                <a:gd name="connsiteY8" fmla="*/ 7836 h 48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149" h="48127">
                  <a:moveTo>
                    <a:pt x="0" y="7836"/>
                  </a:moveTo>
                  <a:lnTo>
                    <a:pt x="0" y="14786"/>
                  </a:lnTo>
                  <a:lnTo>
                    <a:pt x="11579" y="7245"/>
                  </a:lnTo>
                  <a:lnTo>
                    <a:pt x="11876" y="7245"/>
                  </a:lnTo>
                  <a:lnTo>
                    <a:pt x="11876" y="48127"/>
                  </a:lnTo>
                  <a:lnTo>
                    <a:pt x="19150" y="48127"/>
                  </a:lnTo>
                  <a:lnTo>
                    <a:pt x="19150" y="0"/>
                  </a:lnTo>
                  <a:lnTo>
                    <a:pt x="12099" y="0"/>
                  </a:lnTo>
                  <a:lnTo>
                    <a:pt x="0" y="783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3010430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Image Slid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10">
            <a:extLst>
              <a:ext uri="{FF2B5EF4-FFF2-40B4-BE49-F238E27FC236}">
                <a16:creationId xmlns:a16="http://schemas.microsoft.com/office/drawing/2014/main" id="{1195EDD9-5DCF-E587-8C4A-A05B7E78D324}"/>
              </a:ext>
            </a:extLst>
          </p:cNvPr>
          <p:cNvSpPr/>
          <p:nvPr/>
        </p:nvSpPr>
        <p:spPr>
          <a:xfrm>
            <a:off x="11490414" y="0"/>
            <a:ext cx="272415" cy="11308715"/>
          </a:xfrm>
          <a:custGeom>
            <a:avLst/>
            <a:gdLst/>
            <a:ahLst/>
            <a:cxnLst/>
            <a:rect l="l" t="t" r="r" b="b"/>
            <a:pathLst>
              <a:path w="272415" h="11308715">
                <a:moveTo>
                  <a:pt x="272243" y="0"/>
                </a:moveTo>
                <a:lnTo>
                  <a:pt x="0" y="0"/>
                </a:lnTo>
                <a:lnTo>
                  <a:pt x="0" y="11308556"/>
                </a:lnTo>
                <a:lnTo>
                  <a:pt x="272243" y="11308556"/>
                </a:lnTo>
                <a:lnTo>
                  <a:pt x="272243" y="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B7F0C07-D2DE-A9F9-3478-D3DCEC89D76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757918" y="0"/>
            <a:ext cx="8346182" cy="11308715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1586CE1-277A-D00B-7415-EC9E5EB240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3920" y="5634040"/>
            <a:ext cx="9651529" cy="4672704"/>
          </a:xfrm>
          <a:prstGeom prst="rect">
            <a:avLst/>
          </a:prstGeom>
        </p:spPr>
        <p:txBody>
          <a:bodyPr/>
          <a:lstStyle>
            <a:lvl1pPr>
              <a:defRPr sz="3200" b="0" i="0">
                <a:latin typeface="Inter" panose="02000503000000020004" pitchFamily="2" charset="0"/>
                <a:ea typeface="Inter" panose="02000503000000020004" pitchFamily="2" charset="0"/>
              </a:defRPr>
            </a:lvl1pPr>
            <a:lvl2pPr>
              <a:defRPr sz="2800" b="0" i="0">
                <a:latin typeface="Inter" panose="02000503000000020004" pitchFamily="2" charset="0"/>
                <a:ea typeface="Inter" panose="02000503000000020004" pitchFamily="2" charset="0"/>
              </a:defRPr>
            </a:lvl2pPr>
            <a:lvl3pPr>
              <a:defRPr sz="2400" b="0" i="0">
                <a:latin typeface="Inter" panose="02000503000000020004" pitchFamily="2" charset="0"/>
                <a:ea typeface="Inter" panose="02000503000000020004" pitchFamily="2" charset="0"/>
              </a:defRPr>
            </a:lvl3pPr>
            <a:lvl4pPr>
              <a:defRPr sz="2000" b="0" i="0">
                <a:latin typeface="Inter" panose="02000503000000020004" pitchFamily="2" charset="0"/>
                <a:ea typeface="Inter" panose="02000503000000020004" pitchFamily="2" charset="0"/>
              </a:defRPr>
            </a:lvl4pPr>
            <a:lvl5pPr>
              <a:defRPr sz="1800" b="0" i="0">
                <a:latin typeface="Inter" panose="02000503000000020004" pitchFamily="2" charset="0"/>
                <a:ea typeface="Inter" panose="02000503000000020004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416B0A64-95EE-C813-949F-4460013DB9C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7721" y="2861350"/>
            <a:ext cx="8889529" cy="20313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6600"/>
            </a:lvl1pPr>
          </a:lstStyle>
          <a:p>
            <a:r>
              <a:rPr lang="en-GB"/>
              <a:t>Text &amp; image slide title maximum of 2 lines</a:t>
            </a:r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A13AF6A-F4A0-AF23-894F-41A151866C4F}"/>
              </a:ext>
            </a:extLst>
          </p:cNvPr>
          <p:cNvGrpSpPr/>
          <p:nvPr userDrawn="1"/>
        </p:nvGrpSpPr>
        <p:grpSpPr>
          <a:xfrm>
            <a:off x="942530" y="948344"/>
            <a:ext cx="3788430" cy="932658"/>
            <a:chOff x="942530" y="948344"/>
            <a:chExt cx="3788430" cy="932658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59D9ADA6-FF07-64A0-7BC0-456DD27D8615}"/>
                </a:ext>
              </a:extLst>
            </p:cNvPr>
            <p:cNvSpPr/>
            <p:nvPr/>
          </p:nvSpPr>
          <p:spPr>
            <a:xfrm>
              <a:off x="4469469" y="1185459"/>
              <a:ext cx="135459" cy="127969"/>
            </a:xfrm>
            <a:custGeom>
              <a:avLst/>
              <a:gdLst>
                <a:gd name="connsiteX0" fmla="*/ 135459 w 135459"/>
                <a:gd name="connsiteY0" fmla="*/ 3105 h 127969"/>
                <a:gd name="connsiteX1" fmla="*/ 135459 w 135459"/>
                <a:gd name="connsiteY1" fmla="*/ 0 h 127969"/>
                <a:gd name="connsiteX2" fmla="*/ 83873 w 135459"/>
                <a:gd name="connsiteY2" fmla="*/ 0 h 127969"/>
                <a:gd name="connsiteX3" fmla="*/ 83873 w 135459"/>
                <a:gd name="connsiteY3" fmla="*/ 3105 h 127969"/>
                <a:gd name="connsiteX4" fmla="*/ 99460 w 135459"/>
                <a:gd name="connsiteY4" fmla="*/ 10867 h 127969"/>
                <a:gd name="connsiteX5" fmla="*/ 99460 w 135459"/>
                <a:gd name="connsiteY5" fmla="*/ 56333 h 127969"/>
                <a:gd name="connsiteX6" fmla="*/ 89811 w 135459"/>
                <a:gd name="connsiteY6" fmla="*/ 59216 h 127969"/>
                <a:gd name="connsiteX7" fmla="*/ 49285 w 135459"/>
                <a:gd name="connsiteY7" fmla="*/ 83095 h 127969"/>
                <a:gd name="connsiteX8" fmla="*/ 36221 w 135459"/>
                <a:gd name="connsiteY8" fmla="*/ 97807 h 127969"/>
                <a:gd name="connsiteX9" fmla="*/ 36221 w 135459"/>
                <a:gd name="connsiteY9" fmla="*/ 10867 h 127969"/>
                <a:gd name="connsiteX10" fmla="*/ 51586 w 135459"/>
                <a:gd name="connsiteY10" fmla="*/ 3105 h 127969"/>
                <a:gd name="connsiteX11" fmla="*/ 51586 w 135459"/>
                <a:gd name="connsiteY11" fmla="*/ 0 h 127969"/>
                <a:gd name="connsiteX12" fmla="*/ 0 w 135459"/>
                <a:gd name="connsiteY12" fmla="*/ 0 h 127969"/>
                <a:gd name="connsiteX13" fmla="*/ 0 w 135459"/>
                <a:gd name="connsiteY13" fmla="*/ 3105 h 127969"/>
                <a:gd name="connsiteX14" fmla="*/ 15735 w 135459"/>
                <a:gd name="connsiteY14" fmla="*/ 10867 h 127969"/>
                <a:gd name="connsiteX15" fmla="*/ 15735 w 135459"/>
                <a:gd name="connsiteY15" fmla="*/ 117102 h 127969"/>
                <a:gd name="connsiteX16" fmla="*/ 0 w 135459"/>
                <a:gd name="connsiteY16" fmla="*/ 124865 h 127969"/>
                <a:gd name="connsiteX17" fmla="*/ 0 w 135459"/>
                <a:gd name="connsiteY17" fmla="*/ 127970 h 127969"/>
                <a:gd name="connsiteX18" fmla="*/ 51586 w 135459"/>
                <a:gd name="connsiteY18" fmla="*/ 127970 h 127969"/>
                <a:gd name="connsiteX19" fmla="*/ 51586 w 135459"/>
                <a:gd name="connsiteY19" fmla="*/ 124865 h 127969"/>
                <a:gd name="connsiteX20" fmla="*/ 36221 w 135459"/>
                <a:gd name="connsiteY20" fmla="*/ 117102 h 127969"/>
                <a:gd name="connsiteX21" fmla="*/ 36221 w 135459"/>
                <a:gd name="connsiteY21" fmla="*/ 115771 h 127969"/>
                <a:gd name="connsiteX22" fmla="*/ 93226 w 135459"/>
                <a:gd name="connsiteY22" fmla="*/ 67644 h 127969"/>
                <a:gd name="connsiteX23" fmla="*/ 99460 w 135459"/>
                <a:gd name="connsiteY23" fmla="*/ 65870 h 127969"/>
                <a:gd name="connsiteX24" fmla="*/ 99460 w 135459"/>
                <a:gd name="connsiteY24" fmla="*/ 117102 h 127969"/>
                <a:gd name="connsiteX25" fmla="*/ 83873 w 135459"/>
                <a:gd name="connsiteY25" fmla="*/ 124865 h 127969"/>
                <a:gd name="connsiteX26" fmla="*/ 83873 w 135459"/>
                <a:gd name="connsiteY26" fmla="*/ 127970 h 127969"/>
                <a:gd name="connsiteX27" fmla="*/ 135459 w 135459"/>
                <a:gd name="connsiteY27" fmla="*/ 127970 h 127969"/>
                <a:gd name="connsiteX28" fmla="*/ 135459 w 135459"/>
                <a:gd name="connsiteY28" fmla="*/ 124865 h 127969"/>
                <a:gd name="connsiteX29" fmla="*/ 119723 w 135459"/>
                <a:gd name="connsiteY29" fmla="*/ 117102 h 127969"/>
                <a:gd name="connsiteX30" fmla="*/ 119723 w 135459"/>
                <a:gd name="connsiteY30" fmla="*/ 62026 h 127969"/>
                <a:gd name="connsiteX31" fmla="*/ 131822 w 135459"/>
                <a:gd name="connsiteY31" fmla="*/ 61065 h 127969"/>
                <a:gd name="connsiteX32" fmla="*/ 128037 w 135459"/>
                <a:gd name="connsiteY32" fmla="*/ 52045 h 127969"/>
                <a:gd name="connsiteX33" fmla="*/ 119649 w 135459"/>
                <a:gd name="connsiteY33" fmla="*/ 52785 h 127969"/>
                <a:gd name="connsiteX34" fmla="*/ 119649 w 135459"/>
                <a:gd name="connsiteY34" fmla="*/ 10941 h 127969"/>
                <a:gd name="connsiteX35" fmla="*/ 135385 w 135459"/>
                <a:gd name="connsiteY35" fmla="*/ 3179 h 127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35459" h="127969">
                  <a:moveTo>
                    <a:pt x="135459" y="3105"/>
                  </a:moveTo>
                  <a:lnTo>
                    <a:pt x="135459" y="0"/>
                  </a:lnTo>
                  <a:lnTo>
                    <a:pt x="83873" y="0"/>
                  </a:lnTo>
                  <a:lnTo>
                    <a:pt x="83873" y="3105"/>
                  </a:lnTo>
                  <a:lnTo>
                    <a:pt x="99460" y="10867"/>
                  </a:lnTo>
                  <a:lnTo>
                    <a:pt x="99460" y="56333"/>
                  </a:lnTo>
                  <a:cubicBezTo>
                    <a:pt x="96120" y="57220"/>
                    <a:pt x="92854" y="58181"/>
                    <a:pt x="89811" y="59216"/>
                  </a:cubicBezTo>
                  <a:cubicBezTo>
                    <a:pt x="71997" y="65205"/>
                    <a:pt x="58860" y="74150"/>
                    <a:pt x="49285" y="83095"/>
                  </a:cubicBezTo>
                  <a:cubicBezTo>
                    <a:pt x="43792" y="88196"/>
                    <a:pt x="39561" y="93297"/>
                    <a:pt x="36221" y="97807"/>
                  </a:cubicBezTo>
                  <a:lnTo>
                    <a:pt x="36221" y="10867"/>
                  </a:lnTo>
                  <a:lnTo>
                    <a:pt x="51586" y="3105"/>
                  </a:lnTo>
                  <a:lnTo>
                    <a:pt x="51586" y="0"/>
                  </a:lnTo>
                  <a:lnTo>
                    <a:pt x="0" y="0"/>
                  </a:lnTo>
                  <a:lnTo>
                    <a:pt x="0" y="3105"/>
                  </a:lnTo>
                  <a:lnTo>
                    <a:pt x="15735" y="10867"/>
                  </a:lnTo>
                  <a:lnTo>
                    <a:pt x="15735" y="117102"/>
                  </a:lnTo>
                  <a:lnTo>
                    <a:pt x="0" y="124865"/>
                  </a:lnTo>
                  <a:lnTo>
                    <a:pt x="0" y="127970"/>
                  </a:lnTo>
                  <a:lnTo>
                    <a:pt x="51586" y="127970"/>
                  </a:lnTo>
                  <a:lnTo>
                    <a:pt x="51586" y="124865"/>
                  </a:lnTo>
                  <a:lnTo>
                    <a:pt x="36221" y="117102"/>
                  </a:lnTo>
                  <a:lnTo>
                    <a:pt x="36221" y="115771"/>
                  </a:lnTo>
                  <a:cubicBezTo>
                    <a:pt x="39487" y="108157"/>
                    <a:pt x="53887" y="80582"/>
                    <a:pt x="93226" y="67644"/>
                  </a:cubicBezTo>
                  <a:cubicBezTo>
                    <a:pt x="95230" y="66979"/>
                    <a:pt x="97308" y="66461"/>
                    <a:pt x="99460" y="65870"/>
                  </a:cubicBezTo>
                  <a:lnTo>
                    <a:pt x="99460" y="117102"/>
                  </a:lnTo>
                  <a:lnTo>
                    <a:pt x="83873" y="124865"/>
                  </a:lnTo>
                  <a:lnTo>
                    <a:pt x="83873" y="127970"/>
                  </a:lnTo>
                  <a:lnTo>
                    <a:pt x="135459" y="127970"/>
                  </a:lnTo>
                  <a:lnTo>
                    <a:pt x="135459" y="124865"/>
                  </a:lnTo>
                  <a:lnTo>
                    <a:pt x="119723" y="117102"/>
                  </a:lnTo>
                  <a:lnTo>
                    <a:pt x="119723" y="62026"/>
                  </a:lnTo>
                  <a:cubicBezTo>
                    <a:pt x="123583" y="61582"/>
                    <a:pt x="127591" y="61212"/>
                    <a:pt x="131822" y="61065"/>
                  </a:cubicBezTo>
                  <a:lnTo>
                    <a:pt x="128037" y="52045"/>
                  </a:lnTo>
                  <a:cubicBezTo>
                    <a:pt x="125142" y="52267"/>
                    <a:pt x="122396" y="52489"/>
                    <a:pt x="119649" y="52785"/>
                  </a:cubicBezTo>
                  <a:lnTo>
                    <a:pt x="119649" y="10941"/>
                  </a:lnTo>
                  <a:lnTo>
                    <a:pt x="135385" y="3179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3A992FE5-F75A-C303-AEB6-EDD5D94CBC43}"/>
                </a:ext>
              </a:extLst>
            </p:cNvPr>
            <p:cNvSpPr/>
            <p:nvPr/>
          </p:nvSpPr>
          <p:spPr>
            <a:xfrm>
              <a:off x="3867807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10DF16FE-C77F-8EE6-92EC-960BFDD53B0E}"/>
                </a:ext>
              </a:extLst>
            </p:cNvPr>
            <p:cNvSpPr/>
            <p:nvPr/>
          </p:nvSpPr>
          <p:spPr>
            <a:xfrm>
              <a:off x="4195953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6785B341-E332-8B88-DE92-C9A42E7627AA}"/>
                </a:ext>
              </a:extLst>
            </p:cNvPr>
            <p:cNvSpPr/>
            <p:nvPr/>
          </p:nvSpPr>
          <p:spPr>
            <a:xfrm>
              <a:off x="3953017" y="1185459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C48EACC0-140F-38E4-E9FE-4B2215F8B462}"/>
                </a:ext>
              </a:extLst>
            </p:cNvPr>
            <p:cNvSpPr/>
            <p:nvPr/>
          </p:nvSpPr>
          <p:spPr>
            <a:xfrm>
              <a:off x="4081276" y="1185459"/>
              <a:ext cx="99312" cy="128043"/>
            </a:xfrm>
            <a:custGeom>
              <a:avLst/>
              <a:gdLst>
                <a:gd name="connsiteX0" fmla="*/ 0 w 99312"/>
                <a:gd name="connsiteY0" fmla="*/ 128043 h 128043"/>
                <a:gd name="connsiteX1" fmla="*/ 0 w 99312"/>
                <a:gd name="connsiteY1" fmla="*/ 124938 h 128043"/>
                <a:gd name="connsiteX2" fmla="*/ 15735 w 99312"/>
                <a:gd name="connsiteY2" fmla="*/ 117176 h 128043"/>
                <a:gd name="connsiteX3" fmla="*/ 15735 w 99312"/>
                <a:gd name="connsiteY3" fmla="*/ 10867 h 128043"/>
                <a:gd name="connsiteX4" fmla="*/ 0 w 99312"/>
                <a:gd name="connsiteY4" fmla="*/ 3105 h 128043"/>
                <a:gd name="connsiteX5" fmla="*/ 0 w 99312"/>
                <a:gd name="connsiteY5" fmla="*/ 0 h 128043"/>
                <a:gd name="connsiteX6" fmla="*/ 53961 w 99312"/>
                <a:gd name="connsiteY6" fmla="*/ 0 h 128043"/>
                <a:gd name="connsiteX7" fmla="*/ 53961 w 99312"/>
                <a:gd name="connsiteY7" fmla="*/ 3105 h 128043"/>
                <a:gd name="connsiteX8" fmla="*/ 36221 w 99312"/>
                <a:gd name="connsiteY8" fmla="*/ 10867 h 128043"/>
                <a:gd name="connsiteX9" fmla="*/ 36221 w 99312"/>
                <a:gd name="connsiteY9" fmla="*/ 117398 h 128043"/>
                <a:gd name="connsiteX10" fmla="*/ 82389 w 99312"/>
                <a:gd name="connsiteY10" fmla="*/ 117398 h 128043"/>
                <a:gd name="connsiteX11" fmla="*/ 96194 w 99312"/>
                <a:gd name="connsiteY11" fmla="*/ 84056 h 128043"/>
                <a:gd name="connsiteX12" fmla="*/ 99312 w 99312"/>
                <a:gd name="connsiteY12" fmla="*/ 84056 h 128043"/>
                <a:gd name="connsiteX13" fmla="*/ 99312 w 99312"/>
                <a:gd name="connsiteY13" fmla="*/ 128043 h 128043"/>
                <a:gd name="connsiteX14" fmla="*/ 0 w 99312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2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4056"/>
                  </a:lnTo>
                  <a:lnTo>
                    <a:pt x="99312" y="84056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D30587D6-C572-8F69-D24F-01D107BCFE66}"/>
                </a:ext>
              </a:extLst>
            </p:cNvPr>
            <p:cNvSpPr/>
            <p:nvPr/>
          </p:nvSpPr>
          <p:spPr>
            <a:xfrm>
              <a:off x="4627715" y="1185459"/>
              <a:ext cx="103245" cy="128043"/>
            </a:xfrm>
            <a:custGeom>
              <a:avLst/>
              <a:gdLst>
                <a:gd name="connsiteX0" fmla="*/ 0 w 103245"/>
                <a:gd name="connsiteY0" fmla="*/ 0 h 128043"/>
                <a:gd name="connsiteX1" fmla="*/ 0 w 103245"/>
                <a:gd name="connsiteY1" fmla="*/ 3105 h 128043"/>
                <a:gd name="connsiteX2" fmla="*/ 15735 w 103245"/>
                <a:gd name="connsiteY2" fmla="*/ 10867 h 128043"/>
                <a:gd name="connsiteX3" fmla="*/ 15735 w 103245"/>
                <a:gd name="connsiteY3" fmla="*/ 117250 h 128043"/>
                <a:gd name="connsiteX4" fmla="*/ 0 w 103245"/>
                <a:gd name="connsiteY4" fmla="*/ 124938 h 128043"/>
                <a:gd name="connsiteX5" fmla="*/ 0 w 103245"/>
                <a:gd name="connsiteY5" fmla="*/ 128043 h 128043"/>
                <a:gd name="connsiteX6" fmla="*/ 103246 w 103245"/>
                <a:gd name="connsiteY6" fmla="*/ 128043 h 128043"/>
                <a:gd name="connsiteX7" fmla="*/ 103246 w 103245"/>
                <a:gd name="connsiteY7" fmla="*/ 91819 h 128043"/>
                <a:gd name="connsiteX8" fmla="*/ 100129 w 103245"/>
                <a:gd name="connsiteY8" fmla="*/ 91819 h 128043"/>
                <a:gd name="connsiteX9" fmla="*/ 87288 w 103245"/>
                <a:gd name="connsiteY9" fmla="*/ 117398 h 128043"/>
                <a:gd name="connsiteX10" fmla="*/ 36221 w 103245"/>
                <a:gd name="connsiteY10" fmla="*/ 117398 h 128043"/>
                <a:gd name="connsiteX11" fmla="*/ 36221 w 103245"/>
                <a:gd name="connsiteY11" fmla="*/ 67348 h 128043"/>
                <a:gd name="connsiteX12" fmla="*/ 68583 w 103245"/>
                <a:gd name="connsiteY12" fmla="*/ 67348 h 128043"/>
                <a:gd name="connsiteX13" fmla="*/ 78529 w 103245"/>
                <a:gd name="connsiteY13" fmla="*/ 83243 h 128043"/>
                <a:gd name="connsiteX14" fmla="*/ 81647 w 103245"/>
                <a:gd name="connsiteY14" fmla="*/ 83243 h 128043"/>
                <a:gd name="connsiteX15" fmla="*/ 81647 w 103245"/>
                <a:gd name="connsiteY15" fmla="*/ 40365 h 128043"/>
                <a:gd name="connsiteX16" fmla="*/ 78529 w 103245"/>
                <a:gd name="connsiteY16" fmla="*/ 40365 h 128043"/>
                <a:gd name="connsiteX17" fmla="*/ 68583 w 103245"/>
                <a:gd name="connsiteY17" fmla="*/ 56703 h 128043"/>
                <a:gd name="connsiteX18" fmla="*/ 36221 w 103245"/>
                <a:gd name="connsiteY18" fmla="*/ 56703 h 128043"/>
                <a:gd name="connsiteX19" fmla="*/ 36221 w 103245"/>
                <a:gd name="connsiteY19" fmla="*/ 10720 h 128043"/>
                <a:gd name="connsiteX20" fmla="*/ 82018 w 103245"/>
                <a:gd name="connsiteY20" fmla="*/ 10720 h 128043"/>
                <a:gd name="connsiteX21" fmla="*/ 94636 w 103245"/>
                <a:gd name="connsiteY21" fmla="*/ 33415 h 128043"/>
                <a:gd name="connsiteX22" fmla="*/ 97753 w 103245"/>
                <a:gd name="connsiteY22" fmla="*/ 33415 h 128043"/>
                <a:gd name="connsiteX23" fmla="*/ 97753 w 103245"/>
                <a:gd name="connsiteY23" fmla="*/ 0 h 128043"/>
                <a:gd name="connsiteX24" fmla="*/ 0 w 103245"/>
                <a:gd name="connsiteY24" fmla="*/ 0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0"/>
                  </a:moveTo>
                  <a:lnTo>
                    <a:pt x="0" y="3105"/>
                  </a:lnTo>
                  <a:lnTo>
                    <a:pt x="15735" y="10867"/>
                  </a:lnTo>
                  <a:lnTo>
                    <a:pt x="15735" y="117250"/>
                  </a:lnTo>
                  <a:lnTo>
                    <a:pt x="0" y="124938"/>
                  </a:lnTo>
                  <a:lnTo>
                    <a:pt x="0" y="128043"/>
                  </a:lnTo>
                  <a:lnTo>
                    <a:pt x="103246" y="128043"/>
                  </a:lnTo>
                  <a:lnTo>
                    <a:pt x="103246" y="91819"/>
                  </a:lnTo>
                  <a:lnTo>
                    <a:pt x="100129" y="91819"/>
                  </a:lnTo>
                  <a:lnTo>
                    <a:pt x="87288" y="117398"/>
                  </a:lnTo>
                  <a:lnTo>
                    <a:pt x="36221" y="117398"/>
                  </a:lnTo>
                  <a:lnTo>
                    <a:pt x="36221" y="67348"/>
                  </a:lnTo>
                  <a:lnTo>
                    <a:pt x="68583" y="67348"/>
                  </a:lnTo>
                  <a:lnTo>
                    <a:pt x="78529" y="83243"/>
                  </a:lnTo>
                  <a:lnTo>
                    <a:pt x="81647" y="83243"/>
                  </a:lnTo>
                  <a:lnTo>
                    <a:pt x="81647" y="40365"/>
                  </a:lnTo>
                  <a:lnTo>
                    <a:pt x="78529" y="40365"/>
                  </a:lnTo>
                  <a:lnTo>
                    <a:pt x="68583" y="56703"/>
                  </a:lnTo>
                  <a:lnTo>
                    <a:pt x="36221" y="56703"/>
                  </a:lnTo>
                  <a:lnTo>
                    <a:pt x="36221" y="10720"/>
                  </a:lnTo>
                  <a:lnTo>
                    <a:pt x="82018" y="10720"/>
                  </a:lnTo>
                  <a:lnTo>
                    <a:pt x="94636" y="33415"/>
                  </a:lnTo>
                  <a:lnTo>
                    <a:pt x="97753" y="33415"/>
                  </a:lnTo>
                  <a:lnTo>
                    <a:pt x="9775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A74D3EF4-96F3-2AE7-9149-86DAA6CDD1F4}"/>
                </a:ext>
              </a:extLst>
            </p:cNvPr>
            <p:cNvSpPr/>
            <p:nvPr/>
          </p:nvSpPr>
          <p:spPr>
            <a:xfrm>
              <a:off x="4265946" y="1184498"/>
              <a:ext cx="188381" cy="130039"/>
            </a:xfrm>
            <a:custGeom>
              <a:avLst/>
              <a:gdLst>
                <a:gd name="connsiteX0" fmla="*/ 137315 w 188381"/>
                <a:gd name="connsiteY0" fmla="*/ 0 h 130039"/>
                <a:gd name="connsiteX1" fmla="*/ 173536 w 188381"/>
                <a:gd name="connsiteY1" fmla="*/ 118729 h 130039"/>
                <a:gd name="connsiteX2" fmla="*/ 188381 w 188381"/>
                <a:gd name="connsiteY2" fmla="*/ 125900 h 130039"/>
                <a:gd name="connsiteX3" fmla="*/ 188381 w 188381"/>
                <a:gd name="connsiteY3" fmla="*/ 129005 h 130039"/>
                <a:gd name="connsiteX4" fmla="*/ 135979 w 188381"/>
                <a:gd name="connsiteY4" fmla="*/ 129005 h 130039"/>
                <a:gd name="connsiteX5" fmla="*/ 135979 w 188381"/>
                <a:gd name="connsiteY5" fmla="*/ 125900 h 130039"/>
                <a:gd name="connsiteX6" fmla="*/ 152531 w 188381"/>
                <a:gd name="connsiteY6" fmla="*/ 118729 h 130039"/>
                <a:gd name="connsiteX7" fmla="*/ 128779 w 188381"/>
                <a:gd name="connsiteY7" fmla="*/ 36890 h 130039"/>
                <a:gd name="connsiteX8" fmla="*/ 127591 w 188381"/>
                <a:gd name="connsiteY8" fmla="*/ 36890 h 130039"/>
                <a:gd name="connsiteX9" fmla="*/ 93894 w 188381"/>
                <a:gd name="connsiteY9" fmla="*/ 130040 h 130039"/>
                <a:gd name="connsiteX10" fmla="*/ 85729 w 188381"/>
                <a:gd name="connsiteY10" fmla="*/ 130040 h 130039"/>
                <a:gd name="connsiteX11" fmla="*/ 51437 w 188381"/>
                <a:gd name="connsiteY11" fmla="*/ 36890 h 130039"/>
                <a:gd name="connsiteX12" fmla="*/ 50250 w 188381"/>
                <a:gd name="connsiteY12" fmla="*/ 36890 h 130039"/>
                <a:gd name="connsiteX13" fmla="*/ 26721 w 188381"/>
                <a:gd name="connsiteY13" fmla="*/ 118581 h 130039"/>
                <a:gd name="connsiteX14" fmla="*/ 43273 w 188381"/>
                <a:gd name="connsiteY14" fmla="*/ 125900 h 130039"/>
                <a:gd name="connsiteX15" fmla="*/ 43273 w 188381"/>
                <a:gd name="connsiteY15" fmla="*/ 129005 h 130039"/>
                <a:gd name="connsiteX16" fmla="*/ 0 w 188381"/>
                <a:gd name="connsiteY16" fmla="*/ 129005 h 130039"/>
                <a:gd name="connsiteX17" fmla="*/ 0 w 188381"/>
                <a:gd name="connsiteY17" fmla="*/ 125900 h 130039"/>
                <a:gd name="connsiteX18" fmla="*/ 13064 w 188381"/>
                <a:gd name="connsiteY18" fmla="*/ 118950 h 130039"/>
                <a:gd name="connsiteX19" fmla="*/ 49656 w 188381"/>
                <a:gd name="connsiteY19" fmla="*/ 0 h 130039"/>
                <a:gd name="connsiteX20" fmla="*/ 57672 w 188381"/>
                <a:gd name="connsiteY20" fmla="*/ 0 h 130039"/>
                <a:gd name="connsiteX21" fmla="*/ 92706 w 188381"/>
                <a:gd name="connsiteY21" fmla="*/ 92928 h 130039"/>
                <a:gd name="connsiteX22" fmla="*/ 94116 w 188381"/>
                <a:gd name="connsiteY22" fmla="*/ 92928 h 130039"/>
                <a:gd name="connsiteX23" fmla="*/ 129521 w 188381"/>
                <a:gd name="connsiteY23" fmla="*/ 0 h 130039"/>
                <a:gd name="connsiteX24" fmla="*/ 137315 w 188381"/>
                <a:gd name="connsiteY24" fmla="*/ 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137315" y="0"/>
                  </a:moveTo>
                  <a:lnTo>
                    <a:pt x="173536" y="118729"/>
                  </a:lnTo>
                  <a:lnTo>
                    <a:pt x="188381" y="125900"/>
                  </a:lnTo>
                  <a:lnTo>
                    <a:pt x="188381" y="129005"/>
                  </a:lnTo>
                  <a:lnTo>
                    <a:pt x="135979" y="129005"/>
                  </a:lnTo>
                  <a:lnTo>
                    <a:pt x="135979" y="125900"/>
                  </a:lnTo>
                  <a:lnTo>
                    <a:pt x="152531" y="118729"/>
                  </a:lnTo>
                  <a:lnTo>
                    <a:pt x="128779" y="36890"/>
                  </a:lnTo>
                  <a:lnTo>
                    <a:pt x="127591" y="36890"/>
                  </a:lnTo>
                  <a:lnTo>
                    <a:pt x="93894" y="130040"/>
                  </a:lnTo>
                  <a:lnTo>
                    <a:pt x="85729" y="130040"/>
                  </a:lnTo>
                  <a:lnTo>
                    <a:pt x="51437" y="36890"/>
                  </a:lnTo>
                  <a:lnTo>
                    <a:pt x="50250" y="36890"/>
                  </a:lnTo>
                  <a:lnTo>
                    <a:pt x="26721" y="118581"/>
                  </a:lnTo>
                  <a:lnTo>
                    <a:pt x="43273" y="125900"/>
                  </a:lnTo>
                  <a:lnTo>
                    <a:pt x="43273" y="129005"/>
                  </a:lnTo>
                  <a:lnTo>
                    <a:pt x="0" y="129005"/>
                  </a:lnTo>
                  <a:lnTo>
                    <a:pt x="0" y="125900"/>
                  </a:lnTo>
                  <a:lnTo>
                    <a:pt x="13064" y="118950"/>
                  </a:lnTo>
                  <a:lnTo>
                    <a:pt x="49656" y="0"/>
                  </a:lnTo>
                  <a:lnTo>
                    <a:pt x="57672" y="0"/>
                  </a:lnTo>
                  <a:lnTo>
                    <a:pt x="92706" y="92928"/>
                  </a:lnTo>
                  <a:lnTo>
                    <a:pt x="94116" y="92928"/>
                  </a:lnTo>
                  <a:lnTo>
                    <a:pt x="129521" y="0"/>
                  </a:lnTo>
                  <a:lnTo>
                    <a:pt x="137315" y="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D5B11570-46D6-71FF-B586-EED573446111}"/>
                </a:ext>
              </a:extLst>
            </p:cNvPr>
            <p:cNvSpPr/>
            <p:nvPr/>
          </p:nvSpPr>
          <p:spPr>
            <a:xfrm>
              <a:off x="3710675" y="11845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364E4CCF-49DF-7966-DB1F-2C718412D706}"/>
                </a:ext>
              </a:extLst>
            </p:cNvPr>
            <p:cNvSpPr/>
            <p:nvPr/>
          </p:nvSpPr>
          <p:spPr>
            <a:xfrm>
              <a:off x="3520883" y="1157070"/>
              <a:ext cx="175540" cy="186224"/>
            </a:xfrm>
            <a:custGeom>
              <a:avLst/>
              <a:gdLst>
                <a:gd name="connsiteX0" fmla="*/ 91519 w 175540"/>
                <a:gd name="connsiteY0" fmla="*/ 186225 h 186224"/>
                <a:gd name="connsiteX1" fmla="*/ 44386 w 175540"/>
                <a:gd name="connsiteY1" fmla="*/ 174692 h 186224"/>
                <a:gd name="connsiteX2" fmla="*/ 11802 w 175540"/>
                <a:gd name="connsiteY2" fmla="*/ 143347 h 186224"/>
                <a:gd name="connsiteX3" fmla="*/ 0 w 175540"/>
                <a:gd name="connsiteY3" fmla="*/ 98029 h 186224"/>
                <a:gd name="connsiteX4" fmla="*/ 7571 w 175540"/>
                <a:gd name="connsiteY4" fmla="*/ 59142 h 186224"/>
                <a:gd name="connsiteX5" fmla="*/ 28354 w 175540"/>
                <a:gd name="connsiteY5" fmla="*/ 28093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5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7 w 175540"/>
                <a:gd name="connsiteY17" fmla="*/ 48053 h 186224"/>
                <a:gd name="connsiteX18" fmla="*/ 20486 w 175540"/>
                <a:gd name="connsiteY18" fmla="*/ 85387 h 186224"/>
                <a:gd name="connsiteX19" fmla="*/ 30952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9" y="186225"/>
                  </a:moveTo>
                  <a:cubicBezTo>
                    <a:pt x="73927" y="186225"/>
                    <a:pt x="58192" y="182381"/>
                    <a:pt x="44386" y="174692"/>
                  </a:cubicBezTo>
                  <a:cubicBezTo>
                    <a:pt x="30580" y="167004"/>
                    <a:pt x="19669" y="156580"/>
                    <a:pt x="11802" y="143347"/>
                  </a:cubicBezTo>
                  <a:cubicBezTo>
                    <a:pt x="3934" y="130113"/>
                    <a:pt x="0" y="115032"/>
                    <a:pt x="0" y="98029"/>
                  </a:cubicBezTo>
                  <a:cubicBezTo>
                    <a:pt x="0" y="83982"/>
                    <a:pt x="2524" y="71045"/>
                    <a:pt x="7571" y="59142"/>
                  </a:cubicBezTo>
                  <a:cubicBezTo>
                    <a:pt x="12618" y="47314"/>
                    <a:pt x="19521" y="36964"/>
                    <a:pt x="28354" y="28093"/>
                  </a:cubicBezTo>
                  <a:cubicBezTo>
                    <a:pt x="37186" y="19221"/>
                    <a:pt x="47429" y="12346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5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70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7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2" y="132183"/>
                  </a:cubicBezTo>
                  <a:cubicBezTo>
                    <a:pt x="37929" y="145121"/>
                    <a:pt x="47207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5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DDF4EB13-B7EB-FA9F-5A61-6D1687A8D571}"/>
                </a:ext>
              </a:extLst>
            </p:cNvPr>
            <p:cNvSpPr/>
            <p:nvPr/>
          </p:nvSpPr>
          <p:spPr>
            <a:xfrm>
              <a:off x="2351852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21 w 99386"/>
                <a:gd name="connsiteY8" fmla="*/ 10867 h 128043"/>
                <a:gd name="connsiteX9" fmla="*/ 36221 w 99386"/>
                <a:gd name="connsiteY9" fmla="*/ 117398 h 128043"/>
                <a:gd name="connsiteX10" fmla="*/ 82389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10557A90-07A3-04E9-D629-C916B68C8CC4}"/>
                </a:ext>
              </a:extLst>
            </p:cNvPr>
            <p:cNvSpPr/>
            <p:nvPr/>
          </p:nvSpPr>
          <p:spPr>
            <a:xfrm>
              <a:off x="2480037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A5D2A5A7-3B25-6597-63C0-DFB3F4C711A6}"/>
                </a:ext>
              </a:extLst>
            </p:cNvPr>
            <p:cNvSpPr/>
            <p:nvPr/>
          </p:nvSpPr>
          <p:spPr>
            <a:xfrm>
              <a:off x="2612453" y="1183019"/>
              <a:ext cx="83799" cy="132109"/>
            </a:xfrm>
            <a:custGeom>
              <a:avLst/>
              <a:gdLst>
                <a:gd name="connsiteX0" fmla="*/ 40675 w 83799"/>
                <a:gd name="connsiteY0" fmla="*/ 131814 h 132109"/>
                <a:gd name="connsiteX1" fmla="*/ 19744 w 83799"/>
                <a:gd name="connsiteY1" fmla="*/ 129522 h 132109"/>
                <a:gd name="connsiteX2" fmla="*/ 1930 w 83799"/>
                <a:gd name="connsiteY2" fmla="*/ 122721 h 132109"/>
                <a:gd name="connsiteX3" fmla="*/ 0 w 83799"/>
                <a:gd name="connsiteY3" fmla="*/ 90710 h 132109"/>
                <a:gd name="connsiteX4" fmla="*/ 3117 w 83799"/>
                <a:gd name="connsiteY4" fmla="*/ 90710 h 132109"/>
                <a:gd name="connsiteX5" fmla="*/ 13435 w 83799"/>
                <a:gd name="connsiteY5" fmla="*/ 111853 h 132109"/>
                <a:gd name="connsiteX6" fmla="*/ 26869 w 83799"/>
                <a:gd name="connsiteY6" fmla="*/ 119985 h 132109"/>
                <a:gd name="connsiteX7" fmla="*/ 40155 w 83799"/>
                <a:gd name="connsiteY7" fmla="*/ 122499 h 132109"/>
                <a:gd name="connsiteX8" fmla="*/ 57969 w 83799"/>
                <a:gd name="connsiteY8" fmla="*/ 116659 h 132109"/>
                <a:gd name="connsiteX9" fmla="*/ 64501 w 83799"/>
                <a:gd name="connsiteY9" fmla="*/ 100764 h 132109"/>
                <a:gd name="connsiteX10" fmla="*/ 60864 w 83799"/>
                <a:gd name="connsiteY10" fmla="*/ 88048 h 132109"/>
                <a:gd name="connsiteX11" fmla="*/ 50176 w 83799"/>
                <a:gd name="connsiteY11" fmla="*/ 79547 h 132109"/>
                <a:gd name="connsiteX12" fmla="*/ 32733 w 83799"/>
                <a:gd name="connsiteY12" fmla="*/ 70749 h 132109"/>
                <a:gd name="connsiteX13" fmla="*/ 11505 w 83799"/>
                <a:gd name="connsiteY13" fmla="*/ 56851 h 132109"/>
                <a:gd name="connsiteX14" fmla="*/ 4082 w 83799"/>
                <a:gd name="connsiteY14" fmla="*/ 36373 h 132109"/>
                <a:gd name="connsiteX15" fmla="*/ 7497 w 83799"/>
                <a:gd name="connsiteY15" fmla="*/ 22918 h 132109"/>
                <a:gd name="connsiteX16" fmla="*/ 16775 w 83799"/>
                <a:gd name="connsiteY16" fmla="*/ 11311 h 132109"/>
                <a:gd name="connsiteX17" fmla="*/ 29838 w 83799"/>
                <a:gd name="connsiteY17" fmla="*/ 3105 h 132109"/>
                <a:gd name="connsiteX18" fmla="*/ 44831 w 83799"/>
                <a:gd name="connsiteY18" fmla="*/ 0 h 132109"/>
                <a:gd name="connsiteX19" fmla="*/ 61977 w 83799"/>
                <a:gd name="connsiteY19" fmla="*/ 2144 h 132109"/>
                <a:gd name="connsiteX20" fmla="*/ 77787 w 83799"/>
                <a:gd name="connsiteY20" fmla="*/ 8354 h 132109"/>
                <a:gd name="connsiteX21" fmla="*/ 79717 w 83799"/>
                <a:gd name="connsiteY21" fmla="*/ 39404 h 132109"/>
                <a:gd name="connsiteX22" fmla="*/ 76599 w 83799"/>
                <a:gd name="connsiteY22" fmla="*/ 39404 h 132109"/>
                <a:gd name="connsiteX23" fmla="*/ 66431 w 83799"/>
                <a:gd name="connsiteY23" fmla="*/ 18630 h 132109"/>
                <a:gd name="connsiteX24" fmla="*/ 55149 w 83799"/>
                <a:gd name="connsiteY24" fmla="*/ 11681 h 132109"/>
                <a:gd name="connsiteX25" fmla="*/ 43644 w 83799"/>
                <a:gd name="connsiteY25" fmla="*/ 9537 h 132109"/>
                <a:gd name="connsiteX26" fmla="*/ 29690 w 83799"/>
                <a:gd name="connsiteY26" fmla="*/ 15155 h 132109"/>
                <a:gd name="connsiteX27" fmla="*/ 24123 w 83799"/>
                <a:gd name="connsiteY27" fmla="*/ 29349 h 132109"/>
                <a:gd name="connsiteX28" fmla="*/ 30061 w 83799"/>
                <a:gd name="connsiteY28" fmla="*/ 44283 h 132109"/>
                <a:gd name="connsiteX29" fmla="*/ 49285 w 83799"/>
                <a:gd name="connsiteY29" fmla="*/ 55964 h 132109"/>
                <a:gd name="connsiteX30" fmla="*/ 68657 w 83799"/>
                <a:gd name="connsiteY30" fmla="*/ 66757 h 132109"/>
                <a:gd name="connsiteX31" fmla="*/ 80088 w 83799"/>
                <a:gd name="connsiteY31" fmla="*/ 78290 h 132109"/>
                <a:gd name="connsiteX32" fmla="*/ 83799 w 83799"/>
                <a:gd name="connsiteY32" fmla="*/ 94628 h 132109"/>
                <a:gd name="connsiteX33" fmla="*/ 79939 w 83799"/>
                <a:gd name="connsiteY33" fmla="*/ 110744 h 132109"/>
                <a:gd name="connsiteX34" fmla="*/ 69622 w 83799"/>
                <a:gd name="connsiteY34" fmla="*/ 122499 h 132109"/>
                <a:gd name="connsiteX35" fmla="*/ 55668 w 83799"/>
                <a:gd name="connsiteY35" fmla="*/ 129670 h 132109"/>
                <a:gd name="connsiteX36" fmla="*/ 40749 w 83799"/>
                <a:gd name="connsiteY36" fmla="*/ 132110 h 132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799" h="132109">
                  <a:moveTo>
                    <a:pt x="40675" y="131814"/>
                  </a:moveTo>
                  <a:cubicBezTo>
                    <a:pt x="32510" y="131814"/>
                    <a:pt x="25533" y="131075"/>
                    <a:pt x="19744" y="129522"/>
                  </a:cubicBezTo>
                  <a:cubicBezTo>
                    <a:pt x="13954" y="127970"/>
                    <a:pt x="8016" y="125678"/>
                    <a:pt x="1930" y="122721"/>
                  </a:cubicBezTo>
                  <a:lnTo>
                    <a:pt x="0" y="90710"/>
                  </a:lnTo>
                  <a:lnTo>
                    <a:pt x="3117" y="90710"/>
                  </a:lnTo>
                  <a:lnTo>
                    <a:pt x="13435" y="111853"/>
                  </a:lnTo>
                  <a:cubicBezTo>
                    <a:pt x="17962" y="115624"/>
                    <a:pt x="22490" y="118359"/>
                    <a:pt x="26869" y="119985"/>
                  </a:cubicBezTo>
                  <a:cubicBezTo>
                    <a:pt x="31323" y="121686"/>
                    <a:pt x="35702" y="122499"/>
                    <a:pt x="40155" y="122499"/>
                  </a:cubicBezTo>
                  <a:cubicBezTo>
                    <a:pt x="47652" y="122499"/>
                    <a:pt x="53664" y="120577"/>
                    <a:pt x="57969" y="116659"/>
                  </a:cubicBezTo>
                  <a:cubicBezTo>
                    <a:pt x="62274" y="112740"/>
                    <a:pt x="64501" y="107491"/>
                    <a:pt x="64501" y="100764"/>
                  </a:cubicBezTo>
                  <a:cubicBezTo>
                    <a:pt x="64501" y="95441"/>
                    <a:pt x="63313" y="91227"/>
                    <a:pt x="60864" y="88048"/>
                  </a:cubicBezTo>
                  <a:cubicBezTo>
                    <a:pt x="58489" y="84869"/>
                    <a:pt x="54926" y="82060"/>
                    <a:pt x="50176" y="79547"/>
                  </a:cubicBezTo>
                  <a:cubicBezTo>
                    <a:pt x="45425" y="77033"/>
                    <a:pt x="39636" y="74076"/>
                    <a:pt x="32733" y="70749"/>
                  </a:cubicBezTo>
                  <a:cubicBezTo>
                    <a:pt x="23529" y="66314"/>
                    <a:pt x="16404" y="61730"/>
                    <a:pt x="11505" y="56851"/>
                  </a:cubicBezTo>
                  <a:cubicBezTo>
                    <a:pt x="6606" y="51971"/>
                    <a:pt x="4082" y="45170"/>
                    <a:pt x="4082" y="36373"/>
                  </a:cubicBezTo>
                  <a:cubicBezTo>
                    <a:pt x="4082" y="31715"/>
                    <a:pt x="5196" y="27206"/>
                    <a:pt x="7497" y="22918"/>
                  </a:cubicBezTo>
                  <a:cubicBezTo>
                    <a:pt x="9798" y="18556"/>
                    <a:pt x="12841" y="14712"/>
                    <a:pt x="16775" y="11311"/>
                  </a:cubicBezTo>
                  <a:cubicBezTo>
                    <a:pt x="20709" y="7910"/>
                    <a:pt x="25014" y="5175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9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431" y="18630"/>
                  </a:lnTo>
                  <a:cubicBezTo>
                    <a:pt x="62274" y="15377"/>
                    <a:pt x="58489" y="13085"/>
                    <a:pt x="55149" y="11681"/>
                  </a:cubicBezTo>
                  <a:cubicBezTo>
                    <a:pt x="51809" y="10276"/>
                    <a:pt x="47949" y="9537"/>
                    <a:pt x="43644" y="9537"/>
                  </a:cubicBezTo>
                  <a:cubicBezTo>
                    <a:pt x="38077" y="9537"/>
                    <a:pt x="33401" y="11385"/>
                    <a:pt x="29690" y="15155"/>
                  </a:cubicBezTo>
                  <a:cubicBezTo>
                    <a:pt x="25978" y="18926"/>
                    <a:pt x="24123" y="23657"/>
                    <a:pt x="24123" y="29349"/>
                  </a:cubicBezTo>
                  <a:cubicBezTo>
                    <a:pt x="24123" y="35707"/>
                    <a:pt x="26127" y="40660"/>
                    <a:pt x="30061" y="44283"/>
                  </a:cubicBezTo>
                  <a:cubicBezTo>
                    <a:pt x="33995" y="47905"/>
                    <a:pt x="40452" y="51750"/>
                    <a:pt x="49285" y="55964"/>
                  </a:cubicBezTo>
                  <a:cubicBezTo>
                    <a:pt x="57078" y="59734"/>
                    <a:pt x="63536" y="63282"/>
                    <a:pt x="68657" y="66757"/>
                  </a:cubicBezTo>
                  <a:cubicBezTo>
                    <a:pt x="73779" y="70158"/>
                    <a:pt x="77564" y="74002"/>
                    <a:pt x="80088" y="78290"/>
                  </a:cubicBezTo>
                  <a:cubicBezTo>
                    <a:pt x="82537" y="82578"/>
                    <a:pt x="83799" y="87974"/>
                    <a:pt x="83799" y="94628"/>
                  </a:cubicBezTo>
                  <a:cubicBezTo>
                    <a:pt x="83799" y="100690"/>
                    <a:pt x="82537" y="106087"/>
                    <a:pt x="79939" y="110744"/>
                  </a:cubicBezTo>
                  <a:cubicBezTo>
                    <a:pt x="77342" y="115402"/>
                    <a:pt x="73927" y="119320"/>
                    <a:pt x="69622" y="122499"/>
                  </a:cubicBezTo>
                  <a:cubicBezTo>
                    <a:pt x="65317" y="125678"/>
                    <a:pt x="60715" y="128043"/>
                    <a:pt x="55668" y="129670"/>
                  </a:cubicBezTo>
                  <a:cubicBezTo>
                    <a:pt x="50695" y="131296"/>
                    <a:pt x="45722" y="132110"/>
                    <a:pt x="40749" y="132110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F7ECCD23-B873-0FA8-8533-85100463086E}"/>
                </a:ext>
              </a:extLst>
            </p:cNvPr>
            <p:cNvSpPr/>
            <p:nvPr/>
          </p:nvSpPr>
          <p:spPr>
            <a:xfrm>
              <a:off x="2727649" y="1182871"/>
              <a:ext cx="111558" cy="131961"/>
            </a:xfrm>
            <a:custGeom>
              <a:avLst/>
              <a:gdLst>
                <a:gd name="connsiteX0" fmla="*/ 65243 w 111558"/>
                <a:gd name="connsiteY0" fmla="*/ 131962 h 131961"/>
                <a:gd name="connsiteX1" fmla="*/ 30580 w 111558"/>
                <a:gd name="connsiteY1" fmla="*/ 123830 h 131961"/>
                <a:gd name="connsiteX2" fmla="*/ 8016 w 111558"/>
                <a:gd name="connsiteY2" fmla="*/ 101503 h 131961"/>
                <a:gd name="connsiteX3" fmla="*/ 0 w 111558"/>
                <a:gd name="connsiteY3" fmla="*/ 69271 h 131961"/>
                <a:gd name="connsiteX4" fmla="*/ 5493 w 111558"/>
                <a:gd name="connsiteY4" fmla="*/ 42878 h 131961"/>
                <a:gd name="connsiteX5" fmla="*/ 20412 w 111558"/>
                <a:gd name="connsiteY5" fmla="*/ 20774 h 131961"/>
                <a:gd name="connsiteX6" fmla="*/ 42159 w 111558"/>
                <a:gd name="connsiteY6" fmla="*/ 5545 h 131961"/>
                <a:gd name="connsiteX7" fmla="*/ 68286 w 111558"/>
                <a:gd name="connsiteY7" fmla="*/ 0 h 131961"/>
                <a:gd name="connsiteX8" fmla="*/ 85061 w 111558"/>
                <a:gd name="connsiteY8" fmla="*/ 1257 h 131961"/>
                <a:gd name="connsiteX9" fmla="*/ 97234 w 111558"/>
                <a:gd name="connsiteY9" fmla="*/ 4584 h 131961"/>
                <a:gd name="connsiteX10" fmla="*/ 108070 w 111558"/>
                <a:gd name="connsiteY10" fmla="*/ 9315 h 131961"/>
                <a:gd name="connsiteX11" fmla="*/ 109258 w 111558"/>
                <a:gd name="connsiteY11" fmla="*/ 43839 h 131961"/>
                <a:gd name="connsiteX12" fmla="*/ 105769 w 111558"/>
                <a:gd name="connsiteY12" fmla="*/ 43839 h 131961"/>
                <a:gd name="connsiteX13" fmla="*/ 92335 w 111558"/>
                <a:gd name="connsiteY13" fmla="*/ 18630 h 131961"/>
                <a:gd name="connsiteX14" fmla="*/ 80385 w 111558"/>
                <a:gd name="connsiteY14" fmla="*/ 11829 h 131961"/>
                <a:gd name="connsiteX15" fmla="*/ 68435 w 111558"/>
                <a:gd name="connsiteY15" fmla="*/ 9685 h 131961"/>
                <a:gd name="connsiteX16" fmla="*/ 44238 w 111558"/>
                <a:gd name="connsiteY16" fmla="*/ 16634 h 131961"/>
                <a:gd name="connsiteX17" fmla="*/ 27389 w 111558"/>
                <a:gd name="connsiteY17" fmla="*/ 35929 h 131961"/>
                <a:gd name="connsiteX18" fmla="*/ 21228 w 111558"/>
                <a:gd name="connsiteY18" fmla="*/ 64391 h 131961"/>
                <a:gd name="connsiteX19" fmla="*/ 27166 w 111558"/>
                <a:gd name="connsiteY19" fmla="*/ 95367 h 131961"/>
                <a:gd name="connsiteX20" fmla="*/ 43273 w 111558"/>
                <a:gd name="connsiteY20" fmla="*/ 115032 h 131961"/>
                <a:gd name="connsiteX21" fmla="*/ 65688 w 111558"/>
                <a:gd name="connsiteY21" fmla="*/ 121834 h 131961"/>
                <a:gd name="connsiteX22" fmla="*/ 82760 w 111558"/>
                <a:gd name="connsiteY22" fmla="*/ 119098 h 131961"/>
                <a:gd name="connsiteX23" fmla="*/ 95155 w 111558"/>
                <a:gd name="connsiteY23" fmla="*/ 112666 h 131961"/>
                <a:gd name="connsiteX24" fmla="*/ 108219 w 111558"/>
                <a:gd name="connsiteY24" fmla="*/ 90932 h 131961"/>
                <a:gd name="connsiteX25" fmla="*/ 111559 w 111558"/>
                <a:gd name="connsiteY25" fmla="*/ 90932 h 131961"/>
                <a:gd name="connsiteX26" fmla="*/ 109258 w 111558"/>
                <a:gd name="connsiteY26" fmla="*/ 122203 h 131961"/>
                <a:gd name="connsiteX27" fmla="*/ 90925 w 111558"/>
                <a:gd name="connsiteY27" fmla="*/ 129152 h 131961"/>
                <a:gd name="connsiteX28" fmla="*/ 65614 w 111558"/>
                <a:gd name="connsiteY28" fmla="*/ 131888 h 131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11558" h="131961">
                  <a:moveTo>
                    <a:pt x="65243" y="131962"/>
                  </a:moveTo>
                  <a:cubicBezTo>
                    <a:pt x="51883" y="131962"/>
                    <a:pt x="40304" y="129226"/>
                    <a:pt x="30580" y="123830"/>
                  </a:cubicBezTo>
                  <a:cubicBezTo>
                    <a:pt x="20857" y="118359"/>
                    <a:pt x="13286" y="110966"/>
                    <a:pt x="8016" y="101503"/>
                  </a:cubicBezTo>
                  <a:cubicBezTo>
                    <a:pt x="2672" y="92040"/>
                    <a:pt x="0" y="81321"/>
                    <a:pt x="0" y="69271"/>
                  </a:cubicBezTo>
                  <a:cubicBezTo>
                    <a:pt x="0" y="59956"/>
                    <a:pt x="1781" y="51158"/>
                    <a:pt x="5493" y="42878"/>
                  </a:cubicBezTo>
                  <a:cubicBezTo>
                    <a:pt x="9130" y="34598"/>
                    <a:pt x="14103" y="27206"/>
                    <a:pt x="20412" y="20774"/>
                  </a:cubicBezTo>
                  <a:cubicBezTo>
                    <a:pt x="26721" y="14268"/>
                    <a:pt x="33921" y="9241"/>
                    <a:pt x="42159" y="5545"/>
                  </a:cubicBezTo>
                  <a:cubicBezTo>
                    <a:pt x="50324" y="1848"/>
                    <a:pt x="59008" y="0"/>
                    <a:pt x="68286" y="0"/>
                  </a:cubicBezTo>
                  <a:cubicBezTo>
                    <a:pt x="74892" y="0"/>
                    <a:pt x="80459" y="444"/>
                    <a:pt x="85061" y="1257"/>
                  </a:cubicBezTo>
                  <a:cubicBezTo>
                    <a:pt x="89589" y="2070"/>
                    <a:pt x="93671" y="3179"/>
                    <a:pt x="97234" y="4584"/>
                  </a:cubicBezTo>
                  <a:cubicBezTo>
                    <a:pt x="100796" y="5914"/>
                    <a:pt x="104434" y="7541"/>
                    <a:pt x="108070" y="9315"/>
                  </a:cubicBezTo>
                  <a:lnTo>
                    <a:pt x="109258" y="43839"/>
                  </a:lnTo>
                  <a:lnTo>
                    <a:pt x="105769" y="43839"/>
                  </a:lnTo>
                  <a:lnTo>
                    <a:pt x="92335" y="18630"/>
                  </a:lnTo>
                  <a:cubicBezTo>
                    <a:pt x="87881" y="15525"/>
                    <a:pt x="83948" y="13233"/>
                    <a:pt x="80385" y="11829"/>
                  </a:cubicBezTo>
                  <a:cubicBezTo>
                    <a:pt x="76822" y="10424"/>
                    <a:pt x="72814" y="9685"/>
                    <a:pt x="68435" y="9685"/>
                  </a:cubicBezTo>
                  <a:cubicBezTo>
                    <a:pt x="59454" y="9685"/>
                    <a:pt x="51437" y="12050"/>
                    <a:pt x="44238" y="16634"/>
                  </a:cubicBezTo>
                  <a:cubicBezTo>
                    <a:pt x="37038" y="21217"/>
                    <a:pt x="31471" y="27723"/>
                    <a:pt x="27389" y="35929"/>
                  </a:cubicBezTo>
                  <a:cubicBezTo>
                    <a:pt x="23306" y="44135"/>
                    <a:pt x="21228" y="53598"/>
                    <a:pt x="21228" y="64391"/>
                  </a:cubicBezTo>
                  <a:cubicBezTo>
                    <a:pt x="21228" y="76442"/>
                    <a:pt x="23232" y="86718"/>
                    <a:pt x="27166" y="95367"/>
                  </a:cubicBezTo>
                  <a:cubicBezTo>
                    <a:pt x="31100" y="103943"/>
                    <a:pt x="36518" y="110523"/>
                    <a:pt x="43273" y="115032"/>
                  </a:cubicBezTo>
                  <a:cubicBezTo>
                    <a:pt x="50027" y="119542"/>
                    <a:pt x="57524" y="121834"/>
                    <a:pt x="65688" y="121834"/>
                  </a:cubicBezTo>
                  <a:cubicBezTo>
                    <a:pt x="72443" y="121834"/>
                    <a:pt x="78158" y="120946"/>
                    <a:pt x="82760" y="119098"/>
                  </a:cubicBezTo>
                  <a:cubicBezTo>
                    <a:pt x="87362" y="117250"/>
                    <a:pt x="91518" y="115180"/>
                    <a:pt x="95155" y="112666"/>
                  </a:cubicBezTo>
                  <a:lnTo>
                    <a:pt x="108219" y="90932"/>
                  </a:lnTo>
                  <a:lnTo>
                    <a:pt x="111559" y="90932"/>
                  </a:lnTo>
                  <a:lnTo>
                    <a:pt x="109258" y="122203"/>
                  </a:lnTo>
                  <a:cubicBezTo>
                    <a:pt x="103543" y="125086"/>
                    <a:pt x="97456" y="127378"/>
                    <a:pt x="90925" y="129152"/>
                  </a:cubicBezTo>
                  <a:cubicBezTo>
                    <a:pt x="84393" y="130927"/>
                    <a:pt x="76006" y="131888"/>
                    <a:pt x="65614" y="131888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BC26AA33-6F77-E373-0B30-617CB8796CE4}"/>
                </a:ext>
              </a:extLst>
            </p:cNvPr>
            <p:cNvSpPr/>
            <p:nvPr/>
          </p:nvSpPr>
          <p:spPr>
            <a:xfrm>
              <a:off x="2870086" y="1183019"/>
              <a:ext cx="131079" cy="131887"/>
            </a:xfrm>
            <a:custGeom>
              <a:avLst/>
              <a:gdLst>
                <a:gd name="connsiteX0" fmla="*/ 69325 w 131079"/>
                <a:gd name="connsiteY0" fmla="*/ 122129 h 131887"/>
                <a:gd name="connsiteX1" fmla="*/ 90182 w 131079"/>
                <a:gd name="connsiteY1" fmla="*/ 115919 h 131887"/>
                <a:gd name="connsiteX2" fmla="*/ 104211 w 131079"/>
                <a:gd name="connsiteY2" fmla="*/ 98472 h 131887"/>
                <a:gd name="connsiteX3" fmla="*/ 109258 w 131079"/>
                <a:gd name="connsiteY3" fmla="*/ 71858 h 131887"/>
                <a:gd name="connsiteX4" fmla="*/ 103023 w 131079"/>
                <a:gd name="connsiteY4" fmla="*/ 38960 h 131887"/>
                <a:gd name="connsiteX5" fmla="*/ 86100 w 131079"/>
                <a:gd name="connsiteY5" fmla="*/ 17151 h 131887"/>
                <a:gd name="connsiteX6" fmla="*/ 62348 w 131079"/>
                <a:gd name="connsiteY6" fmla="*/ 9389 h 131887"/>
                <a:gd name="connsiteX7" fmla="*/ 41343 w 131079"/>
                <a:gd name="connsiteY7" fmla="*/ 15525 h 131887"/>
                <a:gd name="connsiteX8" fmla="*/ 27017 w 131079"/>
                <a:gd name="connsiteY8" fmla="*/ 32898 h 131887"/>
                <a:gd name="connsiteX9" fmla="*/ 21822 w 131079"/>
                <a:gd name="connsiteY9" fmla="*/ 59512 h 131887"/>
                <a:gd name="connsiteX10" fmla="*/ 28131 w 131079"/>
                <a:gd name="connsiteY10" fmla="*/ 92484 h 131887"/>
                <a:gd name="connsiteX11" fmla="*/ 45277 w 131079"/>
                <a:gd name="connsiteY11" fmla="*/ 114441 h 131887"/>
                <a:gd name="connsiteX12" fmla="*/ 69325 w 131079"/>
                <a:gd name="connsiteY12" fmla="*/ 122203 h 131887"/>
                <a:gd name="connsiteX13" fmla="*/ 65466 w 131079"/>
                <a:gd name="connsiteY13" fmla="*/ 131888 h 131887"/>
                <a:gd name="connsiteX14" fmla="*/ 39487 w 131079"/>
                <a:gd name="connsiteY14" fmla="*/ 126935 h 131887"/>
                <a:gd name="connsiteX15" fmla="*/ 18630 w 131079"/>
                <a:gd name="connsiteY15" fmla="*/ 113184 h 131887"/>
                <a:gd name="connsiteX16" fmla="*/ 4899 w 131079"/>
                <a:gd name="connsiteY16" fmla="*/ 92336 h 131887"/>
                <a:gd name="connsiteX17" fmla="*/ 0 w 131079"/>
                <a:gd name="connsiteY17" fmla="*/ 65944 h 131887"/>
                <a:gd name="connsiteX18" fmla="*/ 4899 w 131079"/>
                <a:gd name="connsiteY18" fmla="*/ 39552 h 131887"/>
                <a:gd name="connsiteX19" fmla="*/ 18630 w 131079"/>
                <a:gd name="connsiteY19" fmla="*/ 18704 h 131887"/>
                <a:gd name="connsiteX20" fmla="*/ 39487 w 131079"/>
                <a:gd name="connsiteY20" fmla="*/ 4953 h 131887"/>
                <a:gd name="connsiteX21" fmla="*/ 65466 w 131079"/>
                <a:gd name="connsiteY21" fmla="*/ 0 h 131887"/>
                <a:gd name="connsiteX22" fmla="*/ 91444 w 131079"/>
                <a:gd name="connsiteY22" fmla="*/ 4953 h 131887"/>
                <a:gd name="connsiteX23" fmla="*/ 112301 w 131079"/>
                <a:gd name="connsiteY23" fmla="*/ 18704 h 131887"/>
                <a:gd name="connsiteX24" fmla="*/ 126107 w 131079"/>
                <a:gd name="connsiteY24" fmla="*/ 39552 h 131887"/>
                <a:gd name="connsiteX25" fmla="*/ 131080 w 131079"/>
                <a:gd name="connsiteY25" fmla="*/ 65944 h 131887"/>
                <a:gd name="connsiteX26" fmla="*/ 126107 w 131079"/>
                <a:gd name="connsiteY26" fmla="*/ 92336 h 131887"/>
                <a:gd name="connsiteX27" fmla="*/ 112301 w 131079"/>
                <a:gd name="connsiteY27" fmla="*/ 113184 h 131887"/>
                <a:gd name="connsiteX28" fmla="*/ 91444 w 131079"/>
                <a:gd name="connsiteY28" fmla="*/ 126935 h 131887"/>
                <a:gd name="connsiteX29" fmla="*/ 65466 w 131079"/>
                <a:gd name="connsiteY29" fmla="*/ 131888 h 131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31079" h="131887">
                  <a:moveTo>
                    <a:pt x="69325" y="122129"/>
                  </a:moveTo>
                  <a:cubicBezTo>
                    <a:pt x="77267" y="122129"/>
                    <a:pt x="84170" y="120059"/>
                    <a:pt x="90182" y="115919"/>
                  </a:cubicBezTo>
                  <a:cubicBezTo>
                    <a:pt x="96120" y="111779"/>
                    <a:pt x="100796" y="105939"/>
                    <a:pt x="104211" y="98472"/>
                  </a:cubicBezTo>
                  <a:cubicBezTo>
                    <a:pt x="107551" y="91005"/>
                    <a:pt x="109258" y="82134"/>
                    <a:pt x="109258" y="71858"/>
                  </a:cubicBezTo>
                  <a:cubicBezTo>
                    <a:pt x="109258" y="59290"/>
                    <a:pt x="107180" y="48349"/>
                    <a:pt x="103023" y="38960"/>
                  </a:cubicBezTo>
                  <a:cubicBezTo>
                    <a:pt x="98867" y="29571"/>
                    <a:pt x="93226" y="22326"/>
                    <a:pt x="86100" y="17151"/>
                  </a:cubicBezTo>
                  <a:cubicBezTo>
                    <a:pt x="78974" y="11976"/>
                    <a:pt x="71033" y="9389"/>
                    <a:pt x="62348" y="9389"/>
                  </a:cubicBezTo>
                  <a:cubicBezTo>
                    <a:pt x="54406" y="9389"/>
                    <a:pt x="47429" y="11459"/>
                    <a:pt x="41343" y="15525"/>
                  </a:cubicBezTo>
                  <a:cubicBezTo>
                    <a:pt x="35256" y="19591"/>
                    <a:pt x="30506" y="25357"/>
                    <a:pt x="27017" y="32898"/>
                  </a:cubicBezTo>
                  <a:cubicBezTo>
                    <a:pt x="23603" y="40439"/>
                    <a:pt x="21822" y="49236"/>
                    <a:pt x="21822" y="59512"/>
                  </a:cubicBezTo>
                  <a:cubicBezTo>
                    <a:pt x="21822" y="72080"/>
                    <a:pt x="23900" y="83021"/>
                    <a:pt x="28131" y="92484"/>
                  </a:cubicBezTo>
                  <a:cubicBezTo>
                    <a:pt x="32362" y="101947"/>
                    <a:pt x="38077" y="109266"/>
                    <a:pt x="45277" y="114441"/>
                  </a:cubicBezTo>
                  <a:cubicBezTo>
                    <a:pt x="52477" y="119616"/>
                    <a:pt x="60493" y="122203"/>
                    <a:pt x="69325" y="122203"/>
                  </a:cubicBezTo>
                  <a:moveTo>
                    <a:pt x="65466" y="131888"/>
                  </a:moveTo>
                  <a:cubicBezTo>
                    <a:pt x="56113" y="131888"/>
                    <a:pt x="47429" y="130261"/>
                    <a:pt x="39487" y="126935"/>
                  </a:cubicBezTo>
                  <a:cubicBezTo>
                    <a:pt x="31471" y="123608"/>
                    <a:pt x="24568" y="119024"/>
                    <a:pt x="18630" y="113184"/>
                  </a:cubicBezTo>
                  <a:cubicBezTo>
                    <a:pt x="12692" y="107270"/>
                    <a:pt x="8165" y="100320"/>
                    <a:pt x="4899" y="92336"/>
                  </a:cubicBezTo>
                  <a:cubicBezTo>
                    <a:pt x="1633" y="84352"/>
                    <a:pt x="0" y="75555"/>
                    <a:pt x="0" y="65944"/>
                  </a:cubicBezTo>
                  <a:cubicBezTo>
                    <a:pt x="0" y="56333"/>
                    <a:pt x="1633" y="47610"/>
                    <a:pt x="4899" y="39552"/>
                  </a:cubicBezTo>
                  <a:cubicBezTo>
                    <a:pt x="8165" y="31567"/>
                    <a:pt x="12692" y="24544"/>
                    <a:pt x="18630" y="18704"/>
                  </a:cubicBezTo>
                  <a:cubicBezTo>
                    <a:pt x="24568" y="12790"/>
                    <a:pt x="31471" y="8206"/>
                    <a:pt x="39487" y="4953"/>
                  </a:cubicBezTo>
                  <a:cubicBezTo>
                    <a:pt x="47503" y="1626"/>
                    <a:pt x="56113" y="0"/>
                    <a:pt x="65466" y="0"/>
                  </a:cubicBezTo>
                  <a:cubicBezTo>
                    <a:pt x="74818" y="0"/>
                    <a:pt x="83502" y="1626"/>
                    <a:pt x="91444" y="4953"/>
                  </a:cubicBezTo>
                  <a:cubicBezTo>
                    <a:pt x="99460" y="8280"/>
                    <a:pt x="106363" y="12864"/>
                    <a:pt x="112301" y="18704"/>
                  </a:cubicBezTo>
                  <a:cubicBezTo>
                    <a:pt x="118239" y="24618"/>
                    <a:pt x="122841" y="31567"/>
                    <a:pt x="126107" y="39552"/>
                  </a:cubicBezTo>
                  <a:cubicBezTo>
                    <a:pt x="129447" y="47536"/>
                    <a:pt x="131080" y="56407"/>
                    <a:pt x="131080" y="65944"/>
                  </a:cubicBezTo>
                  <a:cubicBezTo>
                    <a:pt x="131080" y="75481"/>
                    <a:pt x="129447" y="84352"/>
                    <a:pt x="126107" y="92336"/>
                  </a:cubicBezTo>
                  <a:cubicBezTo>
                    <a:pt x="122767" y="100320"/>
                    <a:pt x="118165" y="107344"/>
                    <a:pt x="112301" y="113184"/>
                  </a:cubicBezTo>
                  <a:cubicBezTo>
                    <a:pt x="106363" y="119098"/>
                    <a:pt x="99460" y="123682"/>
                    <a:pt x="91444" y="126935"/>
                  </a:cubicBezTo>
                  <a:cubicBezTo>
                    <a:pt x="83428" y="130261"/>
                    <a:pt x="74818" y="131888"/>
                    <a:pt x="65466" y="131888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4F49D551-0867-E569-DD47-0A7511CF3A25}"/>
                </a:ext>
              </a:extLst>
            </p:cNvPr>
            <p:cNvSpPr/>
            <p:nvPr/>
          </p:nvSpPr>
          <p:spPr>
            <a:xfrm>
              <a:off x="3023359" y="1184867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7992DFF4-3A7B-4F95-82A0-10F973DFCC4B}"/>
                </a:ext>
              </a:extLst>
            </p:cNvPr>
            <p:cNvSpPr/>
            <p:nvPr/>
          </p:nvSpPr>
          <p:spPr>
            <a:xfrm>
              <a:off x="3105599" y="1184867"/>
              <a:ext cx="99311" cy="128043"/>
            </a:xfrm>
            <a:custGeom>
              <a:avLst/>
              <a:gdLst>
                <a:gd name="connsiteX0" fmla="*/ 0 w 99311"/>
                <a:gd name="connsiteY0" fmla="*/ 128043 h 128043"/>
                <a:gd name="connsiteX1" fmla="*/ 0 w 99311"/>
                <a:gd name="connsiteY1" fmla="*/ 124938 h 128043"/>
                <a:gd name="connsiteX2" fmla="*/ 15735 w 99311"/>
                <a:gd name="connsiteY2" fmla="*/ 117176 h 128043"/>
                <a:gd name="connsiteX3" fmla="*/ 15735 w 99311"/>
                <a:gd name="connsiteY3" fmla="*/ 10867 h 128043"/>
                <a:gd name="connsiteX4" fmla="*/ 0 w 99311"/>
                <a:gd name="connsiteY4" fmla="*/ 3105 h 128043"/>
                <a:gd name="connsiteX5" fmla="*/ 0 w 99311"/>
                <a:gd name="connsiteY5" fmla="*/ 0 h 128043"/>
                <a:gd name="connsiteX6" fmla="*/ 53961 w 99311"/>
                <a:gd name="connsiteY6" fmla="*/ 0 h 128043"/>
                <a:gd name="connsiteX7" fmla="*/ 53961 w 99311"/>
                <a:gd name="connsiteY7" fmla="*/ 3105 h 128043"/>
                <a:gd name="connsiteX8" fmla="*/ 36221 w 99311"/>
                <a:gd name="connsiteY8" fmla="*/ 10867 h 128043"/>
                <a:gd name="connsiteX9" fmla="*/ 36221 w 99311"/>
                <a:gd name="connsiteY9" fmla="*/ 117398 h 128043"/>
                <a:gd name="connsiteX10" fmla="*/ 82389 w 99311"/>
                <a:gd name="connsiteY10" fmla="*/ 117398 h 128043"/>
                <a:gd name="connsiteX11" fmla="*/ 96194 w 99311"/>
                <a:gd name="connsiteY11" fmla="*/ 83982 h 128043"/>
                <a:gd name="connsiteX12" fmla="*/ 99312 w 99311"/>
                <a:gd name="connsiteY12" fmla="*/ 83982 h 128043"/>
                <a:gd name="connsiteX13" fmla="*/ 99312 w 99311"/>
                <a:gd name="connsiteY13" fmla="*/ 128043 h 128043"/>
                <a:gd name="connsiteX14" fmla="*/ 0 w 99311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1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3982"/>
                  </a:lnTo>
                  <a:lnTo>
                    <a:pt x="99312" y="83982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492D9950-AC95-4F0F-C514-615AAF6A95D8}"/>
                </a:ext>
              </a:extLst>
            </p:cNvPr>
            <p:cNvSpPr/>
            <p:nvPr/>
          </p:nvSpPr>
          <p:spPr>
            <a:xfrm>
              <a:off x="3255680" y="1197731"/>
              <a:ext cx="107699" cy="103277"/>
            </a:xfrm>
            <a:custGeom>
              <a:avLst/>
              <a:gdLst>
                <a:gd name="connsiteX0" fmla="*/ 0 w 107699"/>
                <a:gd name="connsiteY0" fmla="*/ 102464 h 103277"/>
                <a:gd name="connsiteX1" fmla="*/ 0 w 107699"/>
                <a:gd name="connsiteY1" fmla="*/ 99951 h 103277"/>
                <a:gd name="connsiteX2" fmla="*/ 12618 w 107699"/>
                <a:gd name="connsiteY2" fmla="*/ 93741 h 103277"/>
                <a:gd name="connsiteX3" fmla="*/ 12618 w 107699"/>
                <a:gd name="connsiteY3" fmla="*/ 9019 h 103277"/>
                <a:gd name="connsiteX4" fmla="*/ 148 w 107699"/>
                <a:gd name="connsiteY4" fmla="*/ 2514 h 103277"/>
                <a:gd name="connsiteX5" fmla="*/ 148 w 107699"/>
                <a:gd name="connsiteY5" fmla="*/ 0 h 103277"/>
                <a:gd name="connsiteX6" fmla="*/ 24642 w 107699"/>
                <a:gd name="connsiteY6" fmla="*/ 0 h 103277"/>
                <a:gd name="connsiteX7" fmla="*/ 84319 w 107699"/>
                <a:gd name="connsiteY7" fmla="*/ 73115 h 103277"/>
                <a:gd name="connsiteX8" fmla="*/ 84319 w 107699"/>
                <a:gd name="connsiteY8" fmla="*/ 8576 h 103277"/>
                <a:gd name="connsiteX9" fmla="*/ 68286 w 107699"/>
                <a:gd name="connsiteY9" fmla="*/ 2514 h 103277"/>
                <a:gd name="connsiteX10" fmla="*/ 68286 w 107699"/>
                <a:gd name="connsiteY10" fmla="*/ 0 h 103277"/>
                <a:gd name="connsiteX11" fmla="*/ 107699 w 107699"/>
                <a:gd name="connsiteY11" fmla="*/ 0 h 103277"/>
                <a:gd name="connsiteX12" fmla="*/ 107699 w 107699"/>
                <a:gd name="connsiteY12" fmla="*/ 2514 h 103277"/>
                <a:gd name="connsiteX13" fmla="*/ 95230 w 107699"/>
                <a:gd name="connsiteY13" fmla="*/ 8576 h 103277"/>
                <a:gd name="connsiteX14" fmla="*/ 95230 w 107699"/>
                <a:gd name="connsiteY14" fmla="*/ 103278 h 103277"/>
                <a:gd name="connsiteX15" fmla="*/ 88549 w 107699"/>
                <a:gd name="connsiteY15" fmla="*/ 103278 h 103277"/>
                <a:gd name="connsiteX16" fmla="*/ 23529 w 107699"/>
                <a:gd name="connsiteY16" fmla="*/ 23805 h 103277"/>
                <a:gd name="connsiteX17" fmla="*/ 23529 w 107699"/>
                <a:gd name="connsiteY17" fmla="*/ 93963 h 103277"/>
                <a:gd name="connsiteX18" fmla="*/ 39561 w 107699"/>
                <a:gd name="connsiteY18" fmla="*/ 99951 h 103277"/>
                <a:gd name="connsiteX19" fmla="*/ 39561 w 107699"/>
                <a:gd name="connsiteY19" fmla="*/ 102464 h 103277"/>
                <a:gd name="connsiteX20" fmla="*/ 0 w 107699"/>
                <a:gd name="connsiteY20" fmla="*/ 102464 h 10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7699" h="103277">
                  <a:moveTo>
                    <a:pt x="0" y="102464"/>
                  </a:moveTo>
                  <a:lnTo>
                    <a:pt x="0" y="99951"/>
                  </a:lnTo>
                  <a:lnTo>
                    <a:pt x="12618" y="93741"/>
                  </a:lnTo>
                  <a:lnTo>
                    <a:pt x="12618" y="9019"/>
                  </a:lnTo>
                  <a:lnTo>
                    <a:pt x="148" y="2514"/>
                  </a:lnTo>
                  <a:lnTo>
                    <a:pt x="148" y="0"/>
                  </a:lnTo>
                  <a:lnTo>
                    <a:pt x="24642" y="0"/>
                  </a:lnTo>
                  <a:lnTo>
                    <a:pt x="84319" y="73115"/>
                  </a:lnTo>
                  <a:lnTo>
                    <a:pt x="84319" y="8576"/>
                  </a:lnTo>
                  <a:lnTo>
                    <a:pt x="68286" y="2514"/>
                  </a:lnTo>
                  <a:lnTo>
                    <a:pt x="68286" y="0"/>
                  </a:lnTo>
                  <a:lnTo>
                    <a:pt x="107699" y="0"/>
                  </a:lnTo>
                  <a:lnTo>
                    <a:pt x="107699" y="2514"/>
                  </a:lnTo>
                  <a:lnTo>
                    <a:pt x="95230" y="8576"/>
                  </a:lnTo>
                  <a:lnTo>
                    <a:pt x="95230" y="103278"/>
                  </a:lnTo>
                  <a:lnTo>
                    <a:pt x="88549" y="103278"/>
                  </a:lnTo>
                  <a:lnTo>
                    <a:pt x="23529" y="23805"/>
                  </a:lnTo>
                  <a:lnTo>
                    <a:pt x="23529" y="93963"/>
                  </a:lnTo>
                  <a:lnTo>
                    <a:pt x="39561" y="99951"/>
                  </a:lnTo>
                  <a:lnTo>
                    <a:pt x="39561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4FA33D8D-F577-C148-16F4-2E37D7D7AD22}"/>
                </a:ext>
              </a:extLst>
            </p:cNvPr>
            <p:cNvSpPr/>
            <p:nvPr/>
          </p:nvSpPr>
          <p:spPr>
            <a:xfrm>
              <a:off x="3368798" y="1196696"/>
              <a:ext cx="108144" cy="102833"/>
            </a:xfrm>
            <a:custGeom>
              <a:avLst/>
              <a:gdLst>
                <a:gd name="connsiteX0" fmla="*/ 30951 w 108144"/>
                <a:gd name="connsiteY0" fmla="*/ 69049 h 102833"/>
                <a:gd name="connsiteX1" fmla="*/ 30951 w 108144"/>
                <a:gd name="connsiteY1" fmla="*/ 69049 h 102833"/>
                <a:gd name="connsiteX2" fmla="*/ 50472 w 108144"/>
                <a:gd name="connsiteY2" fmla="*/ 21365 h 102833"/>
                <a:gd name="connsiteX3" fmla="*/ 62423 w 108144"/>
                <a:gd name="connsiteY3" fmla="*/ 50567 h 102833"/>
                <a:gd name="connsiteX4" fmla="*/ 31026 w 108144"/>
                <a:gd name="connsiteY4" fmla="*/ 69123 h 102833"/>
                <a:gd name="connsiteX5" fmla="*/ 97605 w 108144"/>
                <a:gd name="connsiteY5" fmla="*/ 94924 h 102833"/>
                <a:gd name="connsiteX6" fmla="*/ 80385 w 108144"/>
                <a:gd name="connsiteY6" fmla="*/ 53450 h 102833"/>
                <a:gd name="connsiteX7" fmla="*/ 80385 w 108144"/>
                <a:gd name="connsiteY7" fmla="*/ 53450 h 102833"/>
                <a:gd name="connsiteX8" fmla="*/ 95081 w 108144"/>
                <a:gd name="connsiteY8" fmla="*/ 51971 h 102833"/>
                <a:gd name="connsiteX9" fmla="*/ 92186 w 108144"/>
                <a:gd name="connsiteY9" fmla="*/ 44948 h 102833"/>
                <a:gd name="connsiteX10" fmla="*/ 77638 w 108144"/>
                <a:gd name="connsiteY10" fmla="*/ 46649 h 102833"/>
                <a:gd name="connsiteX11" fmla="*/ 77638 w 108144"/>
                <a:gd name="connsiteY11" fmla="*/ 46649 h 102833"/>
                <a:gd name="connsiteX12" fmla="*/ 58266 w 108144"/>
                <a:gd name="connsiteY12" fmla="*/ 0 h 102833"/>
                <a:gd name="connsiteX13" fmla="*/ 49730 w 108144"/>
                <a:gd name="connsiteY13" fmla="*/ 0 h 102833"/>
                <a:gd name="connsiteX14" fmla="*/ 9798 w 108144"/>
                <a:gd name="connsiteY14" fmla="*/ 95293 h 102833"/>
                <a:gd name="connsiteX15" fmla="*/ 0 w 108144"/>
                <a:gd name="connsiteY15" fmla="*/ 100394 h 102833"/>
                <a:gd name="connsiteX16" fmla="*/ 0 w 108144"/>
                <a:gd name="connsiteY16" fmla="*/ 102834 h 102833"/>
                <a:gd name="connsiteX17" fmla="*/ 33549 w 108144"/>
                <a:gd name="connsiteY17" fmla="*/ 102834 h 102833"/>
                <a:gd name="connsiteX18" fmla="*/ 33549 w 108144"/>
                <a:gd name="connsiteY18" fmla="*/ 100394 h 102833"/>
                <a:gd name="connsiteX19" fmla="*/ 20709 w 108144"/>
                <a:gd name="connsiteY19" fmla="*/ 95219 h 102833"/>
                <a:gd name="connsiteX20" fmla="*/ 65243 w 108144"/>
                <a:gd name="connsiteY20" fmla="*/ 56999 h 102833"/>
                <a:gd name="connsiteX21" fmla="*/ 65243 w 108144"/>
                <a:gd name="connsiteY21" fmla="*/ 56999 h 102833"/>
                <a:gd name="connsiteX22" fmla="*/ 80756 w 108144"/>
                <a:gd name="connsiteY22" fmla="*/ 94998 h 102833"/>
                <a:gd name="connsiteX23" fmla="*/ 67099 w 108144"/>
                <a:gd name="connsiteY23" fmla="*/ 100394 h 102833"/>
                <a:gd name="connsiteX24" fmla="*/ 67099 w 108144"/>
                <a:gd name="connsiteY24" fmla="*/ 102834 h 102833"/>
                <a:gd name="connsiteX25" fmla="*/ 108145 w 108144"/>
                <a:gd name="connsiteY25" fmla="*/ 102834 h 102833"/>
                <a:gd name="connsiteX26" fmla="*/ 108145 w 108144"/>
                <a:gd name="connsiteY26" fmla="*/ 100394 h 102833"/>
                <a:gd name="connsiteX27" fmla="*/ 97753 w 108144"/>
                <a:gd name="connsiteY27" fmla="*/ 94850 h 102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8144" h="102833">
                  <a:moveTo>
                    <a:pt x="30951" y="69049"/>
                  </a:moveTo>
                  <a:lnTo>
                    <a:pt x="30951" y="69049"/>
                  </a:lnTo>
                  <a:lnTo>
                    <a:pt x="50472" y="21365"/>
                  </a:lnTo>
                  <a:lnTo>
                    <a:pt x="62423" y="50567"/>
                  </a:lnTo>
                  <a:cubicBezTo>
                    <a:pt x="48617" y="55224"/>
                    <a:pt x="38448" y="62174"/>
                    <a:pt x="31026" y="69123"/>
                  </a:cubicBezTo>
                  <a:moveTo>
                    <a:pt x="97605" y="94924"/>
                  </a:moveTo>
                  <a:lnTo>
                    <a:pt x="80385" y="53450"/>
                  </a:lnTo>
                  <a:lnTo>
                    <a:pt x="80385" y="53450"/>
                  </a:lnTo>
                  <a:cubicBezTo>
                    <a:pt x="84913" y="52711"/>
                    <a:pt x="89811" y="52193"/>
                    <a:pt x="95081" y="51971"/>
                  </a:cubicBezTo>
                  <a:lnTo>
                    <a:pt x="92186" y="44948"/>
                  </a:lnTo>
                  <a:cubicBezTo>
                    <a:pt x="86991" y="45244"/>
                    <a:pt x="82166" y="45835"/>
                    <a:pt x="77638" y="46649"/>
                  </a:cubicBezTo>
                  <a:lnTo>
                    <a:pt x="77638" y="46649"/>
                  </a:lnTo>
                  <a:lnTo>
                    <a:pt x="58266" y="0"/>
                  </a:lnTo>
                  <a:lnTo>
                    <a:pt x="49730" y="0"/>
                  </a:lnTo>
                  <a:lnTo>
                    <a:pt x="9798" y="95293"/>
                  </a:lnTo>
                  <a:lnTo>
                    <a:pt x="0" y="100394"/>
                  </a:lnTo>
                  <a:lnTo>
                    <a:pt x="0" y="102834"/>
                  </a:lnTo>
                  <a:lnTo>
                    <a:pt x="33549" y="102834"/>
                  </a:lnTo>
                  <a:lnTo>
                    <a:pt x="33549" y="100394"/>
                  </a:lnTo>
                  <a:lnTo>
                    <a:pt x="20709" y="95219"/>
                  </a:lnTo>
                  <a:cubicBezTo>
                    <a:pt x="22490" y="90636"/>
                    <a:pt x="33252" y="67570"/>
                    <a:pt x="65243" y="56999"/>
                  </a:cubicBezTo>
                  <a:lnTo>
                    <a:pt x="65243" y="56999"/>
                  </a:lnTo>
                  <a:lnTo>
                    <a:pt x="80756" y="94998"/>
                  </a:lnTo>
                  <a:lnTo>
                    <a:pt x="67099" y="100394"/>
                  </a:lnTo>
                  <a:lnTo>
                    <a:pt x="67099" y="102834"/>
                  </a:lnTo>
                  <a:lnTo>
                    <a:pt x="108145" y="102834"/>
                  </a:lnTo>
                  <a:lnTo>
                    <a:pt x="108145" y="100394"/>
                  </a:lnTo>
                  <a:lnTo>
                    <a:pt x="97753" y="9485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D728B483-CFAF-281E-C6ED-4A89A76D2FBE}"/>
                </a:ext>
              </a:extLst>
            </p:cNvPr>
            <p:cNvSpPr/>
            <p:nvPr/>
          </p:nvSpPr>
          <p:spPr>
            <a:xfrm>
              <a:off x="2136899" y="1155074"/>
              <a:ext cx="179028" cy="186150"/>
            </a:xfrm>
            <a:custGeom>
              <a:avLst/>
              <a:gdLst>
                <a:gd name="connsiteX0" fmla="*/ 95155 w 179028"/>
                <a:gd name="connsiteY0" fmla="*/ 174544 h 186150"/>
                <a:gd name="connsiteX1" fmla="*/ 126998 w 179028"/>
                <a:gd name="connsiteY1" fmla="*/ 165525 h 186150"/>
                <a:gd name="connsiteX2" fmla="*/ 148448 w 179028"/>
                <a:gd name="connsiteY2" fmla="*/ 140094 h 186150"/>
                <a:gd name="connsiteX3" fmla="*/ 156168 w 179028"/>
                <a:gd name="connsiteY3" fmla="*/ 101503 h 186150"/>
                <a:gd name="connsiteX4" fmla="*/ 146518 w 179028"/>
                <a:gd name="connsiteY4" fmla="*/ 53894 h 186150"/>
                <a:gd name="connsiteX5" fmla="*/ 120689 w 179028"/>
                <a:gd name="connsiteY5" fmla="*/ 22400 h 186150"/>
                <a:gd name="connsiteX6" fmla="*/ 84690 w 179028"/>
                <a:gd name="connsiteY6" fmla="*/ 11163 h 186150"/>
                <a:gd name="connsiteX7" fmla="*/ 52551 w 179028"/>
                <a:gd name="connsiteY7" fmla="*/ 20035 h 186150"/>
                <a:gd name="connsiteX8" fmla="*/ 30729 w 179028"/>
                <a:gd name="connsiteY8" fmla="*/ 45392 h 186150"/>
                <a:gd name="connsiteX9" fmla="*/ 22861 w 179028"/>
                <a:gd name="connsiteY9" fmla="*/ 83982 h 186150"/>
                <a:gd name="connsiteX10" fmla="*/ 32510 w 179028"/>
                <a:gd name="connsiteY10" fmla="*/ 131740 h 186150"/>
                <a:gd name="connsiteX11" fmla="*/ 58489 w 179028"/>
                <a:gd name="connsiteY11" fmla="*/ 163381 h 186150"/>
                <a:gd name="connsiteX12" fmla="*/ 95155 w 179028"/>
                <a:gd name="connsiteY12" fmla="*/ 174618 h 186150"/>
                <a:gd name="connsiteX13" fmla="*/ 89366 w 179028"/>
                <a:gd name="connsiteY13" fmla="*/ 186151 h 186150"/>
                <a:gd name="connsiteX14" fmla="*/ 53738 w 179028"/>
                <a:gd name="connsiteY14" fmla="*/ 179202 h 186150"/>
                <a:gd name="connsiteX15" fmla="*/ 25459 w 179028"/>
                <a:gd name="connsiteY15" fmla="*/ 159759 h 186150"/>
                <a:gd name="connsiteX16" fmla="*/ 6754 w 179028"/>
                <a:gd name="connsiteY16" fmla="*/ 130335 h 186150"/>
                <a:gd name="connsiteX17" fmla="*/ 0 w 179028"/>
                <a:gd name="connsiteY17" fmla="*/ 93075 h 186150"/>
                <a:gd name="connsiteX18" fmla="*/ 6754 w 179028"/>
                <a:gd name="connsiteY18" fmla="*/ 55816 h 186150"/>
                <a:gd name="connsiteX19" fmla="*/ 25459 w 179028"/>
                <a:gd name="connsiteY19" fmla="*/ 26392 h 186150"/>
                <a:gd name="connsiteX20" fmla="*/ 53738 w 179028"/>
                <a:gd name="connsiteY20" fmla="*/ 6949 h 186150"/>
                <a:gd name="connsiteX21" fmla="*/ 89366 w 179028"/>
                <a:gd name="connsiteY21" fmla="*/ 0 h 186150"/>
                <a:gd name="connsiteX22" fmla="*/ 124994 w 179028"/>
                <a:gd name="connsiteY22" fmla="*/ 6949 h 186150"/>
                <a:gd name="connsiteX23" fmla="*/ 153421 w 179028"/>
                <a:gd name="connsiteY23" fmla="*/ 26392 h 186150"/>
                <a:gd name="connsiteX24" fmla="*/ 172274 w 179028"/>
                <a:gd name="connsiteY24" fmla="*/ 55816 h 186150"/>
                <a:gd name="connsiteX25" fmla="*/ 179029 w 179028"/>
                <a:gd name="connsiteY25" fmla="*/ 93075 h 186150"/>
                <a:gd name="connsiteX26" fmla="*/ 172274 w 179028"/>
                <a:gd name="connsiteY26" fmla="*/ 130335 h 186150"/>
                <a:gd name="connsiteX27" fmla="*/ 153421 w 179028"/>
                <a:gd name="connsiteY27" fmla="*/ 159759 h 186150"/>
                <a:gd name="connsiteX28" fmla="*/ 124994 w 179028"/>
                <a:gd name="connsiteY28" fmla="*/ 179202 h 186150"/>
                <a:gd name="connsiteX29" fmla="*/ 89366 w 179028"/>
                <a:gd name="connsiteY29" fmla="*/ 186151 h 18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9028" h="186150">
                  <a:moveTo>
                    <a:pt x="95155" y="174544"/>
                  </a:moveTo>
                  <a:cubicBezTo>
                    <a:pt x="107254" y="174544"/>
                    <a:pt x="117868" y="171513"/>
                    <a:pt x="126998" y="165525"/>
                  </a:cubicBezTo>
                  <a:cubicBezTo>
                    <a:pt x="136127" y="159537"/>
                    <a:pt x="143327" y="151035"/>
                    <a:pt x="148448" y="140094"/>
                  </a:cubicBezTo>
                  <a:cubicBezTo>
                    <a:pt x="153570" y="129152"/>
                    <a:pt x="156168" y="116289"/>
                    <a:pt x="156168" y="101503"/>
                  </a:cubicBezTo>
                  <a:cubicBezTo>
                    <a:pt x="156168" y="83243"/>
                    <a:pt x="152976" y="67349"/>
                    <a:pt x="146518" y="53894"/>
                  </a:cubicBezTo>
                  <a:cubicBezTo>
                    <a:pt x="140135" y="40365"/>
                    <a:pt x="131525" y="29867"/>
                    <a:pt x="120689" y="22400"/>
                  </a:cubicBezTo>
                  <a:cubicBezTo>
                    <a:pt x="109852" y="14933"/>
                    <a:pt x="97902" y="11163"/>
                    <a:pt x="84690" y="11163"/>
                  </a:cubicBezTo>
                  <a:cubicBezTo>
                    <a:pt x="72591" y="11163"/>
                    <a:pt x="61903" y="14120"/>
                    <a:pt x="52551" y="20035"/>
                  </a:cubicBezTo>
                  <a:cubicBezTo>
                    <a:pt x="43198" y="25949"/>
                    <a:pt x="35924" y="34377"/>
                    <a:pt x="30729" y="45392"/>
                  </a:cubicBezTo>
                  <a:cubicBezTo>
                    <a:pt x="25533" y="56333"/>
                    <a:pt x="22861" y="69197"/>
                    <a:pt x="22861" y="83982"/>
                  </a:cubicBezTo>
                  <a:cubicBezTo>
                    <a:pt x="22861" y="102243"/>
                    <a:pt x="26053" y="118137"/>
                    <a:pt x="32510" y="131740"/>
                  </a:cubicBezTo>
                  <a:cubicBezTo>
                    <a:pt x="38893" y="145343"/>
                    <a:pt x="47578" y="155840"/>
                    <a:pt x="58489" y="163381"/>
                  </a:cubicBezTo>
                  <a:cubicBezTo>
                    <a:pt x="69400" y="170848"/>
                    <a:pt x="81647" y="174618"/>
                    <a:pt x="95155" y="174618"/>
                  </a:cubicBezTo>
                  <a:moveTo>
                    <a:pt x="89366" y="186151"/>
                  </a:moveTo>
                  <a:cubicBezTo>
                    <a:pt x="76525" y="186151"/>
                    <a:pt x="64649" y="183859"/>
                    <a:pt x="53738" y="179202"/>
                  </a:cubicBezTo>
                  <a:cubicBezTo>
                    <a:pt x="42827" y="174544"/>
                    <a:pt x="33401" y="168112"/>
                    <a:pt x="25459" y="159759"/>
                  </a:cubicBezTo>
                  <a:cubicBezTo>
                    <a:pt x="17517" y="151479"/>
                    <a:pt x="11282" y="141646"/>
                    <a:pt x="6754" y="130335"/>
                  </a:cubicBezTo>
                  <a:cubicBezTo>
                    <a:pt x="2301" y="119024"/>
                    <a:pt x="0" y="106604"/>
                    <a:pt x="0" y="93075"/>
                  </a:cubicBezTo>
                  <a:cubicBezTo>
                    <a:pt x="0" y="79547"/>
                    <a:pt x="2227" y="67127"/>
                    <a:pt x="6754" y="55816"/>
                  </a:cubicBezTo>
                  <a:cubicBezTo>
                    <a:pt x="11208" y="44505"/>
                    <a:pt x="17443" y="34672"/>
                    <a:pt x="25459" y="26392"/>
                  </a:cubicBezTo>
                  <a:cubicBezTo>
                    <a:pt x="33401" y="18112"/>
                    <a:pt x="42827" y="11607"/>
                    <a:pt x="53738" y="6949"/>
                  </a:cubicBezTo>
                  <a:cubicBezTo>
                    <a:pt x="64649" y="2292"/>
                    <a:pt x="76525" y="0"/>
                    <a:pt x="89366" y="0"/>
                  </a:cubicBezTo>
                  <a:cubicBezTo>
                    <a:pt x="102207" y="0"/>
                    <a:pt x="114083" y="2292"/>
                    <a:pt x="124994" y="6949"/>
                  </a:cubicBezTo>
                  <a:cubicBezTo>
                    <a:pt x="135904" y="11607"/>
                    <a:pt x="145405" y="18112"/>
                    <a:pt x="153421" y="26392"/>
                  </a:cubicBezTo>
                  <a:cubicBezTo>
                    <a:pt x="161512" y="34672"/>
                    <a:pt x="167747" y="44505"/>
                    <a:pt x="172274" y="55816"/>
                  </a:cubicBezTo>
                  <a:cubicBezTo>
                    <a:pt x="176728" y="67127"/>
                    <a:pt x="179029" y="79547"/>
                    <a:pt x="179029" y="93075"/>
                  </a:cubicBezTo>
                  <a:cubicBezTo>
                    <a:pt x="179029" y="106604"/>
                    <a:pt x="176802" y="119024"/>
                    <a:pt x="172274" y="130335"/>
                  </a:cubicBezTo>
                  <a:cubicBezTo>
                    <a:pt x="167821" y="141646"/>
                    <a:pt x="161512" y="151479"/>
                    <a:pt x="153421" y="159759"/>
                  </a:cubicBezTo>
                  <a:cubicBezTo>
                    <a:pt x="145331" y="168039"/>
                    <a:pt x="135904" y="174544"/>
                    <a:pt x="124994" y="179202"/>
                  </a:cubicBezTo>
                  <a:cubicBezTo>
                    <a:pt x="114083" y="183859"/>
                    <a:pt x="102207" y="186151"/>
                    <a:pt x="89366" y="186151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929F1C99-3E13-825A-BCB5-96589E8D554C}"/>
                </a:ext>
              </a:extLst>
            </p:cNvPr>
            <p:cNvSpPr/>
            <p:nvPr/>
          </p:nvSpPr>
          <p:spPr>
            <a:xfrm>
              <a:off x="2136973" y="1414636"/>
              <a:ext cx="2593987" cy="8871"/>
            </a:xfrm>
            <a:custGeom>
              <a:avLst/>
              <a:gdLst>
                <a:gd name="connsiteX0" fmla="*/ 0 w 2593987"/>
                <a:gd name="connsiteY0" fmla="*/ 0 h 8871"/>
                <a:gd name="connsiteX1" fmla="*/ 2593987 w 2593987"/>
                <a:gd name="connsiteY1" fmla="*/ 0 h 8871"/>
                <a:gd name="connsiteX2" fmla="*/ 2593987 w 2593987"/>
                <a:gd name="connsiteY2" fmla="*/ 8871 h 8871"/>
                <a:gd name="connsiteX3" fmla="*/ 0 w 2593987"/>
                <a:gd name="connsiteY3" fmla="*/ 8871 h 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3987" h="8871">
                  <a:moveTo>
                    <a:pt x="0" y="0"/>
                  </a:moveTo>
                  <a:lnTo>
                    <a:pt x="2593987" y="0"/>
                  </a:lnTo>
                  <a:lnTo>
                    <a:pt x="2593987" y="8871"/>
                  </a:lnTo>
                  <a:lnTo>
                    <a:pt x="0" y="8871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30158502-7214-61A6-7E5D-2ACE4D757422}"/>
                </a:ext>
              </a:extLst>
            </p:cNvPr>
            <p:cNvSpPr/>
            <p:nvPr/>
          </p:nvSpPr>
          <p:spPr>
            <a:xfrm>
              <a:off x="3505593" y="1539648"/>
              <a:ext cx="104878" cy="105643"/>
            </a:xfrm>
            <a:custGeom>
              <a:avLst/>
              <a:gdLst>
                <a:gd name="connsiteX0" fmla="*/ 55445 w 104878"/>
                <a:gd name="connsiteY0" fmla="*/ 97881 h 105643"/>
                <a:gd name="connsiteX1" fmla="*/ 72146 w 104878"/>
                <a:gd name="connsiteY1" fmla="*/ 92928 h 105643"/>
                <a:gd name="connsiteX2" fmla="*/ 83354 w 104878"/>
                <a:gd name="connsiteY2" fmla="*/ 78955 h 105643"/>
                <a:gd name="connsiteX3" fmla="*/ 87436 w 104878"/>
                <a:gd name="connsiteY3" fmla="*/ 57664 h 105643"/>
                <a:gd name="connsiteX4" fmla="*/ 82463 w 104878"/>
                <a:gd name="connsiteY4" fmla="*/ 31346 h 105643"/>
                <a:gd name="connsiteX5" fmla="*/ 68880 w 104878"/>
                <a:gd name="connsiteY5" fmla="*/ 13899 h 105643"/>
                <a:gd name="connsiteX6" fmla="*/ 49879 w 104878"/>
                <a:gd name="connsiteY6" fmla="*/ 7689 h 105643"/>
                <a:gd name="connsiteX7" fmla="*/ 33030 w 104878"/>
                <a:gd name="connsiteY7" fmla="*/ 12568 h 105643"/>
                <a:gd name="connsiteX8" fmla="*/ 21599 w 104878"/>
                <a:gd name="connsiteY8" fmla="*/ 26466 h 105643"/>
                <a:gd name="connsiteX9" fmla="*/ 17443 w 104878"/>
                <a:gd name="connsiteY9" fmla="*/ 47758 h 105643"/>
                <a:gd name="connsiteX10" fmla="*/ 22490 w 104878"/>
                <a:gd name="connsiteY10" fmla="*/ 74150 h 105643"/>
                <a:gd name="connsiteX11" fmla="*/ 36221 w 104878"/>
                <a:gd name="connsiteY11" fmla="*/ 91671 h 105643"/>
                <a:gd name="connsiteX12" fmla="*/ 55445 w 104878"/>
                <a:gd name="connsiteY12" fmla="*/ 97881 h 105643"/>
                <a:gd name="connsiteX13" fmla="*/ 52328 w 104878"/>
                <a:gd name="connsiteY13" fmla="*/ 105643 h 105643"/>
                <a:gd name="connsiteX14" fmla="*/ 31545 w 104878"/>
                <a:gd name="connsiteY14" fmla="*/ 101725 h 105643"/>
                <a:gd name="connsiteX15" fmla="*/ 14845 w 104878"/>
                <a:gd name="connsiteY15" fmla="*/ 90710 h 105643"/>
                <a:gd name="connsiteX16" fmla="*/ 3860 w 104878"/>
                <a:gd name="connsiteY16" fmla="*/ 74002 h 105643"/>
                <a:gd name="connsiteX17" fmla="*/ 0 w 104878"/>
                <a:gd name="connsiteY17" fmla="*/ 52859 h 105643"/>
                <a:gd name="connsiteX18" fmla="*/ 3860 w 104878"/>
                <a:gd name="connsiteY18" fmla="*/ 31715 h 105643"/>
                <a:gd name="connsiteX19" fmla="*/ 14845 w 104878"/>
                <a:gd name="connsiteY19" fmla="*/ 15007 h 105643"/>
                <a:gd name="connsiteX20" fmla="*/ 31545 w 104878"/>
                <a:gd name="connsiteY20" fmla="*/ 3992 h 105643"/>
                <a:gd name="connsiteX21" fmla="*/ 52328 w 104878"/>
                <a:gd name="connsiteY21" fmla="*/ 0 h 105643"/>
                <a:gd name="connsiteX22" fmla="*/ 73111 w 104878"/>
                <a:gd name="connsiteY22" fmla="*/ 3992 h 105643"/>
                <a:gd name="connsiteX23" fmla="*/ 89811 w 104878"/>
                <a:gd name="connsiteY23" fmla="*/ 15007 h 105643"/>
                <a:gd name="connsiteX24" fmla="*/ 100871 w 104878"/>
                <a:gd name="connsiteY24" fmla="*/ 31715 h 105643"/>
                <a:gd name="connsiteX25" fmla="*/ 104879 w 104878"/>
                <a:gd name="connsiteY25" fmla="*/ 52859 h 105643"/>
                <a:gd name="connsiteX26" fmla="*/ 100871 w 104878"/>
                <a:gd name="connsiteY26" fmla="*/ 74002 h 105643"/>
                <a:gd name="connsiteX27" fmla="*/ 89811 w 104878"/>
                <a:gd name="connsiteY27" fmla="*/ 90710 h 105643"/>
                <a:gd name="connsiteX28" fmla="*/ 73111 w 104878"/>
                <a:gd name="connsiteY28" fmla="*/ 101725 h 105643"/>
                <a:gd name="connsiteX29" fmla="*/ 52328 w 104878"/>
                <a:gd name="connsiteY29" fmla="*/ 105643 h 10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4878" h="105643">
                  <a:moveTo>
                    <a:pt x="55445" y="97881"/>
                  </a:moveTo>
                  <a:cubicBezTo>
                    <a:pt x="61755" y="97881"/>
                    <a:pt x="67321" y="96254"/>
                    <a:pt x="72146" y="92928"/>
                  </a:cubicBezTo>
                  <a:cubicBezTo>
                    <a:pt x="76896" y="89601"/>
                    <a:pt x="80682" y="84943"/>
                    <a:pt x="83354" y="78955"/>
                  </a:cubicBezTo>
                  <a:cubicBezTo>
                    <a:pt x="86026" y="72967"/>
                    <a:pt x="87436" y="65870"/>
                    <a:pt x="87436" y="57664"/>
                  </a:cubicBezTo>
                  <a:cubicBezTo>
                    <a:pt x="87436" y="47610"/>
                    <a:pt x="85803" y="38886"/>
                    <a:pt x="82463" y="31346"/>
                  </a:cubicBezTo>
                  <a:cubicBezTo>
                    <a:pt x="79123" y="23805"/>
                    <a:pt x="74595" y="18038"/>
                    <a:pt x="68880" y="13899"/>
                  </a:cubicBezTo>
                  <a:cubicBezTo>
                    <a:pt x="63165" y="9759"/>
                    <a:pt x="56856" y="7689"/>
                    <a:pt x="49879" y="7689"/>
                  </a:cubicBezTo>
                  <a:cubicBezTo>
                    <a:pt x="43570" y="7689"/>
                    <a:pt x="37929" y="9315"/>
                    <a:pt x="33030" y="12568"/>
                  </a:cubicBezTo>
                  <a:cubicBezTo>
                    <a:pt x="28131" y="15821"/>
                    <a:pt x="24346" y="20478"/>
                    <a:pt x="21599" y="26466"/>
                  </a:cubicBezTo>
                  <a:cubicBezTo>
                    <a:pt x="18853" y="32454"/>
                    <a:pt x="17443" y="39552"/>
                    <a:pt x="17443" y="47758"/>
                  </a:cubicBezTo>
                  <a:cubicBezTo>
                    <a:pt x="17443" y="57812"/>
                    <a:pt x="19150" y="66609"/>
                    <a:pt x="22490" y="74150"/>
                  </a:cubicBezTo>
                  <a:cubicBezTo>
                    <a:pt x="25904" y="81691"/>
                    <a:pt x="30432" y="87531"/>
                    <a:pt x="36221" y="91671"/>
                  </a:cubicBezTo>
                  <a:cubicBezTo>
                    <a:pt x="42011" y="95811"/>
                    <a:pt x="48394" y="97881"/>
                    <a:pt x="55445" y="97881"/>
                  </a:cubicBezTo>
                  <a:moveTo>
                    <a:pt x="52328" y="105643"/>
                  </a:moveTo>
                  <a:cubicBezTo>
                    <a:pt x="44831" y="105643"/>
                    <a:pt x="37929" y="104313"/>
                    <a:pt x="31545" y="101725"/>
                  </a:cubicBezTo>
                  <a:cubicBezTo>
                    <a:pt x="25162" y="99064"/>
                    <a:pt x="19595" y="95441"/>
                    <a:pt x="14845" y="90710"/>
                  </a:cubicBezTo>
                  <a:cubicBezTo>
                    <a:pt x="10095" y="85978"/>
                    <a:pt x="6457" y="80434"/>
                    <a:pt x="3860" y="74002"/>
                  </a:cubicBezTo>
                  <a:cubicBezTo>
                    <a:pt x="1262" y="67570"/>
                    <a:pt x="0" y="60547"/>
                    <a:pt x="0" y="52859"/>
                  </a:cubicBezTo>
                  <a:cubicBezTo>
                    <a:pt x="0" y="45170"/>
                    <a:pt x="1336" y="38147"/>
                    <a:pt x="3860" y="31715"/>
                  </a:cubicBezTo>
                  <a:cubicBezTo>
                    <a:pt x="6457" y="25283"/>
                    <a:pt x="10095" y="19739"/>
                    <a:pt x="14845" y="15007"/>
                  </a:cubicBezTo>
                  <a:cubicBezTo>
                    <a:pt x="19595" y="10276"/>
                    <a:pt x="25162" y="6654"/>
                    <a:pt x="31545" y="3992"/>
                  </a:cubicBezTo>
                  <a:cubicBezTo>
                    <a:pt x="37929" y="1331"/>
                    <a:pt x="44831" y="0"/>
                    <a:pt x="52328" y="0"/>
                  </a:cubicBezTo>
                  <a:cubicBezTo>
                    <a:pt x="59825" y="0"/>
                    <a:pt x="66727" y="1331"/>
                    <a:pt x="73111" y="3992"/>
                  </a:cubicBezTo>
                  <a:cubicBezTo>
                    <a:pt x="79494" y="6654"/>
                    <a:pt x="85061" y="10276"/>
                    <a:pt x="89811" y="15007"/>
                  </a:cubicBezTo>
                  <a:cubicBezTo>
                    <a:pt x="94562" y="19739"/>
                    <a:pt x="98199" y="25283"/>
                    <a:pt x="100871" y="31715"/>
                  </a:cubicBezTo>
                  <a:cubicBezTo>
                    <a:pt x="103543" y="38147"/>
                    <a:pt x="104879" y="45170"/>
                    <a:pt x="104879" y="52859"/>
                  </a:cubicBezTo>
                  <a:cubicBezTo>
                    <a:pt x="104879" y="60547"/>
                    <a:pt x="103543" y="67570"/>
                    <a:pt x="100871" y="74002"/>
                  </a:cubicBezTo>
                  <a:cubicBezTo>
                    <a:pt x="98199" y="80434"/>
                    <a:pt x="94562" y="85978"/>
                    <a:pt x="89811" y="90710"/>
                  </a:cubicBezTo>
                  <a:cubicBezTo>
                    <a:pt x="85061" y="95441"/>
                    <a:pt x="79494" y="99064"/>
                    <a:pt x="73111" y="101725"/>
                  </a:cubicBezTo>
                  <a:cubicBezTo>
                    <a:pt x="66727" y="104386"/>
                    <a:pt x="59825" y="105643"/>
                    <a:pt x="52328" y="105643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1448E351-74D3-5A3D-8914-FD6D0D112ABC}"/>
                </a:ext>
              </a:extLst>
            </p:cNvPr>
            <p:cNvSpPr/>
            <p:nvPr/>
          </p:nvSpPr>
          <p:spPr>
            <a:xfrm>
              <a:off x="3630141" y="1541275"/>
              <a:ext cx="76673" cy="102464"/>
            </a:xfrm>
            <a:custGeom>
              <a:avLst/>
              <a:gdLst>
                <a:gd name="connsiteX0" fmla="*/ 0 w 76673"/>
                <a:gd name="connsiteY0" fmla="*/ 102464 h 102464"/>
                <a:gd name="connsiteX1" fmla="*/ 0 w 76673"/>
                <a:gd name="connsiteY1" fmla="*/ 100025 h 102464"/>
                <a:gd name="connsiteX2" fmla="*/ 12618 w 76673"/>
                <a:gd name="connsiteY2" fmla="*/ 93815 h 102464"/>
                <a:gd name="connsiteX3" fmla="*/ 12618 w 76673"/>
                <a:gd name="connsiteY3" fmla="*/ 8724 h 102464"/>
                <a:gd name="connsiteX4" fmla="*/ 0 w 76673"/>
                <a:gd name="connsiteY4" fmla="*/ 2514 h 102464"/>
                <a:gd name="connsiteX5" fmla="*/ 0 w 76673"/>
                <a:gd name="connsiteY5" fmla="*/ 0 h 102464"/>
                <a:gd name="connsiteX6" fmla="*/ 76674 w 76673"/>
                <a:gd name="connsiteY6" fmla="*/ 0 h 102464"/>
                <a:gd name="connsiteX7" fmla="*/ 76674 w 76673"/>
                <a:gd name="connsiteY7" fmla="*/ 26762 h 102464"/>
                <a:gd name="connsiteX8" fmla="*/ 74150 w 76673"/>
                <a:gd name="connsiteY8" fmla="*/ 26762 h 102464"/>
                <a:gd name="connsiteX9" fmla="*/ 64352 w 76673"/>
                <a:gd name="connsiteY9" fmla="*/ 8576 h 102464"/>
                <a:gd name="connsiteX10" fmla="*/ 28947 w 76673"/>
                <a:gd name="connsiteY10" fmla="*/ 8576 h 102464"/>
                <a:gd name="connsiteX11" fmla="*/ 28947 w 76673"/>
                <a:gd name="connsiteY11" fmla="*/ 45540 h 102464"/>
                <a:gd name="connsiteX12" fmla="*/ 53293 w 76673"/>
                <a:gd name="connsiteY12" fmla="*/ 45540 h 102464"/>
                <a:gd name="connsiteX13" fmla="*/ 61235 w 76673"/>
                <a:gd name="connsiteY13" fmla="*/ 32454 h 102464"/>
                <a:gd name="connsiteX14" fmla="*/ 63759 w 76673"/>
                <a:gd name="connsiteY14" fmla="*/ 32454 h 102464"/>
                <a:gd name="connsiteX15" fmla="*/ 63759 w 76673"/>
                <a:gd name="connsiteY15" fmla="*/ 66461 h 102464"/>
                <a:gd name="connsiteX16" fmla="*/ 61235 w 76673"/>
                <a:gd name="connsiteY16" fmla="*/ 66461 h 102464"/>
                <a:gd name="connsiteX17" fmla="*/ 53293 w 76673"/>
                <a:gd name="connsiteY17" fmla="*/ 53746 h 102464"/>
                <a:gd name="connsiteX18" fmla="*/ 28947 w 76673"/>
                <a:gd name="connsiteY18" fmla="*/ 53746 h 102464"/>
                <a:gd name="connsiteX19" fmla="*/ 28947 w 76673"/>
                <a:gd name="connsiteY19" fmla="*/ 93815 h 102464"/>
                <a:gd name="connsiteX20" fmla="*/ 43347 w 76673"/>
                <a:gd name="connsiteY20" fmla="*/ 100025 h 102464"/>
                <a:gd name="connsiteX21" fmla="*/ 43347 w 76673"/>
                <a:gd name="connsiteY21" fmla="*/ 102464 h 102464"/>
                <a:gd name="connsiteX22" fmla="*/ 0 w 76673"/>
                <a:gd name="connsiteY22" fmla="*/ 102464 h 10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6673" h="102464">
                  <a:moveTo>
                    <a:pt x="0" y="102464"/>
                  </a:moveTo>
                  <a:lnTo>
                    <a:pt x="0" y="100025"/>
                  </a:lnTo>
                  <a:lnTo>
                    <a:pt x="12618" y="93815"/>
                  </a:lnTo>
                  <a:lnTo>
                    <a:pt x="12618" y="8724"/>
                  </a:lnTo>
                  <a:lnTo>
                    <a:pt x="0" y="2514"/>
                  </a:lnTo>
                  <a:lnTo>
                    <a:pt x="0" y="0"/>
                  </a:lnTo>
                  <a:lnTo>
                    <a:pt x="76674" y="0"/>
                  </a:lnTo>
                  <a:lnTo>
                    <a:pt x="76674" y="26762"/>
                  </a:lnTo>
                  <a:lnTo>
                    <a:pt x="74150" y="26762"/>
                  </a:lnTo>
                  <a:lnTo>
                    <a:pt x="64352" y="8576"/>
                  </a:lnTo>
                  <a:lnTo>
                    <a:pt x="28947" y="8576"/>
                  </a:lnTo>
                  <a:lnTo>
                    <a:pt x="28947" y="45540"/>
                  </a:lnTo>
                  <a:lnTo>
                    <a:pt x="53293" y="45540"/>
                  </a:lnTo>
                  <a:lnTo>
                    <a:pt x="61235" y="32454"/>
                  </a:lnTo>
                  <a:lnTo>
                    <a:pt x="63759" y="32454"/>
                  </a:lnTo>
                  <a:lnTo>
                    <a:pt x="63759" y="66461"/>
                  </a:lnTo>
                  <a:lnTo>
                    <a:pt x="61235" y="66461"/>
                  </a:lnTo>
                  <a:lnTo>
                    <a:pt x="53293" y="53746"/>
                  </a:lnTo>
                  <a:lnTo>
                    <a:pt x="28947" y="53746"/>
                  </a:lnTo>
                  <a:lnTo>
                    <a:pt x="28947" y="93815"/>
                  </a:lnTo>
                  <a:lnTo>
                    <a:pt x="43347" y="100025"/>
                  </a:lnTo>
                  <a:lnTo>
                    <a:pt x="43347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6EEACCE0-80A3-B091-2E26-741E062BD20D}"/>
                </a:ext>
              </a:extLst>
            </p:cNvPr>
            <p:cNvSpPr/>
            <p:nvPr/>
          </p:nvSpPr>
          <p:spPr>
            <a:xfrm>
              <a:off x="4097086" y="1528485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D43925F5-A945-79E9-5AF6-971F8A3CC0C7}"/>
                </a:ext>
              </a:extLst>
            </p:cNvPr>
            <p:cNvSpPr/>
            <p:nvPr/>
          </p:nvSpPr>
          <p:spPr>
            <a:xfrm>
              <a:off x="4194542" y="1527524"/>
              <a:ext cx="188381" cy="130039"/>
            </a:xfrm>
            <a:custGeom>
              <a:avLst/>
              <a:gdLst>
                <a:gd name="connsiteX0" fmla="*/ 50992 w 188381"/>
                <a:gd name="connsiteY0" fmla="*/ 130040 h 130039"/>
                <a:gd name="connsiteX1" fmla="*/ 14771 w 188381"/>
                <a:gd name="connsiteY1" fmla="*/ 11237 h 130039"/>
                <a:gd name="connsiteX2" fmla="*/ 0 w 188381"/>
                <a:gd name="connsiteY2" fmla="*/ 4066 h 130039"/>
                <a:gd name="connsiteX3" fmla="*/ 0 w 188381"/>
                <a:gd name="connsiteY3" fmla="*/ 961 h 130039"/>
                <a:gd name="connsiteX4" fmla="*/ 52402 w 188381"/>
                <a:gd name="connsiteY4" fmla="*/ 961 h 130039"/>
                <a:gd name="connsiteX5" fmla="*/ 52402 w 188381"/>
                <a:gd name="connsiteY5" fmla="*/ 4066 h 130039"/>
                <a:gd name="connsiteX6" fmla="*/ 35850 w 188381"/>
                <a:gd name="connsiteY6" fmla="*/ 11237 h 130039"/>
                <a:gd name="connsiteX7" fmla="*/ 59602 w 188381"/>
                <a:gd name="connsiteY7" fmla="*/ 93149 h 130039"/>
                <a:gd name="connsiteX8" fmla="*/ 60790 w 188381"/>
                <a:gd name="connsiteY8" fmla="*/ 93149 h 130039"/>
                <a:gd name="connsiteX9" fmla="*/ 94487 w 188381"/>
                <a:gd name="connsiteY9" fmla="*/ 0 h 130039"/>
                <a:gd name="connsiteX10" fmla="*/ 102652 w 188381"/>
                <a:gd name="connsiteY10" fmla="*/ 0 h 130039"/>
                <a:gd name="connsiteX11" fmla="*/ 136944 w 188381"/>
                <a:gd name="connsiteY11" fmla="*/ 93149 h 130039"/>
                <a:gd name="connsiteX12" fmla="*/ 138131 w 188381"/>
                <a:gd name="connsiteY12" fmla="*/ 93149 h 130039"/>
                <a:gd name="connsiteX13" fmla="*/ 161660 w 188381"/>
                <a:gd name="connsiteY13" fmla="*/ 11459 h 130039"/>
                <a:gd name="connsiteX14" fmla="*/ 145108 w 188381"/>
                <a:gd name="connsiteY14" fmla="*/ 4066 h 130039"/>
                <a:gd name="connsiteX15" fmla="*/ 145108 w 188381"/>
                <a:gd name="connsiteY15" fmla="*/ 961 h 130039"/>
                <a:gd name="connsiteX16" fmla="*/ 188381 w 188381"/>
                <a:gd name="connsiteY16" fmla="*/ 961 h 130039"/>
                <a:gd name="connsiteX17" fmla="*/ 188381 w 188381"/>
                <a:gd name="connsiteY17" fmla="*/ 4066 h 130039"/>
                <a:gd name="connsiteX18" fmla="*/ 175318 w 188381"/>
                <a:gd name="connsiteY18" fmla="*/ 11089 h 130039"/>
                <a:gd name="connsiteX19" fmla="*/ 138725 w 188381"/>
                <a:gd name="connsiteY19" fmla="*/ 130040 h 130039"/>
                <a:gd name="connsiteX20" fmla="*/ 130709 w 188381"/>
                <a:gd name="connsiteY20" fmla="*/ 130040 h 130039"/>
                <a:gd name="connsiteX21" fmla="*/ 95601 w 188381"/>
                <a:gd name="connsiteY21" fmla="*/ 37038 h 130039"/>
                <a:gd name="connsiteX22" fmla="*/ 94265 w 188381"/>
                <a:gd name="connsiteY22" fmla="*/ 37038 h 130039"/>
                <a:gd name="connsiteX23" fmla="*/ 58785 w 188381"/>
                <a:gd name="connsiteY23" fmla="*/ 130040 h 130039"/>
                <a:gd name="connsiteX24" fmla="*/ 50992 w 188381"/>
                <a:gd name="connsiteY24" fmla="*/ 13004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50992" y="130040"/>
                  </a:moveTo>
                  <a:lnTo>
                    <a:pt x="14771" y="11237"/>
                  </a:lnTo>
                  <a:lnTo>
                    <a:pt x="0" y="4066"/>
                  </a:lnTo>
                  <a:lnTo>
                    <a:pt x="0" y="961"/>
                  </a:lnTo>
                  <a:lnTo>
                    <a:pt x="52402" y="961"/>
                  </a:lnTo>
                  <a:lnTo>
                    <a:pt x="52402" y="4066"/>
                  </a:lnTo>
                  <a:lnTo>
                    <a:pt x="35850" y="11237"/>
                  </a:lnTo>
                  <a:lnTo>
                    <a:pt x="59602" y="93149"/>
                  </a:lnTo>
                  <a:lnTo>
                    <a:pt x="60790" y="93149"/>
                  </a:lnTo>
                  <a:lnTo>
                    <a:pt x="94487" y="0"/>
                  </a:lnTo>
                  <a:lnTo>
                    <a:pt x="102652" y="0"/>
                  </a:lnTo>
                  <a:lnTo>
                    <a:pt x="136944" y="93149"/>
                  </a:lnTo>
                  <a:lnTo>
                    <a:pt x="138131" y="93149"/>
                  </a:lnTo>
                  <a:lnTo>
                    <a:pt x="161660" y="11459"/>
                  </a:lnTo>
                  <a:lnTo>
                    <a:pt x="145108" y="4066"/>
                  </a:lnTo>
                  <a:lnTo>
                    <a:pt x="145108" y="961"/>
                  </a:lnTo>
                  <a:lnTo>
                    <a:pt x="188381" y="961"/>
                  </a:lnTo>
                  <a:lnTo>
                    <a:pt x="188381" y="4066"/>
                  </a:lnTo>
                  <a:lnTo>
                    <a:pt x="175318" y="11089"/>
                  </a:lnTo>
                  <a:lnTo>
                    <a:pt x="138725" y="130040"/>
                  </a:lnTo>
                  <a:lnTo>
                    <a:pt x="130709" y="130040"/>
                  </a:lnTo>
                  <a:lnTo>
                    <a:pt x="95601" y="37038"/>
                  </a:lnTo>
                  <a:lnTo>
                    <a:pt x="94265" y="37038"/>
                  </a:lnTo>
                  <a:lnTo>
                    <a:pt x="58785" y="130040"/>
                  </a:lnTo>
                  <a:lnTo>
                    <a:pt x="50992" y="13004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666AEA55-C16C-3A43-C3DD-55143FFA2594}"/>
                </a:ext>
              </a:extLst>
            </p:cNvPr>
            <p:cNvSpPr/>
            <p:nvPr/>
          </p:nvSpPr>
          <p:spPr>
            <a:xfrm>
              <a:off x="4498268" y="1528485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128 h 128043"/>
                <a:gd name="connsiteX10" fmla="*/ 35999 w 129298"/>
                <a:gd name="connsiteY10" fmla="*/ 10867 h 128043"/>
                <a:gd name="connsiteX11" fmla="*/ 70513 w 129298"/>
                <a:gd name="connsiteY11" fmla="*/ 57664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9 w 129298"/>
                <a:gd name="connsiteY16" fmla="*/ 0 h 128043"/>
                <a:gd name="connsiteX17" fmla="*/ 129299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128"/>
                  </a:lnTo>
                  <a:lnTo>
                    <a:pt x="35999" y="10867"/>
                  </a:lnTo>
                  <a:lnTo>
                    <a:pt x="70513" y="57664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9" y="0"/>
                  </a:lnTo>
                  <a:lnTo>
                    <a:pt x="129299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89F44E64-4135-31E3-9842-FAF6DA568D70}"/>
                </a:ext>
              </a:extLst>
            </p:cNvPr>
            <p:cNvSpPr/>
            <p:nvPr/>
          </p:nvSpPr>
          <p:spPr>
            <a:xfrm>
              <a:off x="3940547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7F6DAEC6-3FC3-8DA3-C813-1366C93F44FA}"/>
                </a:ext>
              </a:extLst>
            </p:cNvPr>
            <p:cNvSpPr/>
            <p:nvPr/>
          </p:nvSpPr>
          <p:spPr>
            <a:xfrm>
              <a:off x="4370825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6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05EEB5D7-F092-6E5F-2497-22BC35636ADC}"/>
                </a:ext>
              </a:extLst>
            </p:cNvPr>
            <p:cNvSpPr/>
            <p:nvPr/>
          </p:nvSpPr>
          <p:spPr>
            <a:xfrm>
              <a:off x="3753428" y="1500171"/>
              <a:ext cx="175540" cy="186224"/>
            </a:xfrm>
            <a:custGeom>
              <a:avLst/>
              <a:gdLst>
                <a:gd name="connsiteX0" fmla="*/ 91518 w 175540"/>
                <a:gd name="connsiteY0" fmla="*/ 186151 h 186224"/>
                <a:gd name="connsiteX1" fmla="*/ 44386 w 175540"/>
                <a:gd name="connsiteY1" fmla="*/ 174618 h 186224"/>
                <a:gd name="connsiteX2" fmla="*/ 11802 w 175540"/>
                <a:gd name="connsiteY2" fmla="*/ 143273 h 186224"/>
                <a:gd name="connsiteX3" fmla="*/ 0 w 175540"/>
                <a:gd name="connsiteY3" fmla="*/ 97955 h 186224"/>
                <a:gd name="connsiteX4" fmla="*/ 7571 w 175540"/>
                <a:gd name="connsiteY4" fmla="*/ 59069 h 186224"/>
                <a:gd name="connsiteX5" fmla="*/ 28353 w 175540"/>
                <a:gd name="connsiteY5" fmla="*/ 28019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4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6 w 175540"/>
                <a:gd name="connsiteY17" fmla="*/ 48053 h 186224"/>
                <a:gd name="connsiteX18" fmla="*/ 20486 w 175540"/>
                <a:gd name="connsiteY18" fmla="*/ 85387 h 186224"/>
                <a:gd name="connsiteX19" fmla="*/ 30951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8" y="186151"/>
                  </a:moveTo>
                  <a:cubicBezTo>
                    <a:pt x="73927" y="186151"/>
                    <a:pt x="58192" y="182307"/>
                    <a:pt x="44386" y="174618"/>
                  </a:cubicBezTo>
                  <a:cubicBezTo>
                    <a:pt x="30580" y="166930"/>
                    <a:pt x="19669" y="156506"/>
                    <a:pt x="11802" y="143273"/>
                  </a:cubicBezTo>
                  <a:cubicBezTo>
                    <a:pt x="3934" y="130039"/>
                    <a:pt x="0" y="114958"/>
                    <a:pt x="0" y="97955"/>
                  </a:cubicBezTo>
                  <a:cubicBezTo>
                    <a:pt x="0" y="83908"/>
                    <a:pt x="2524" y="70971"/>
                    <a:pt x="7571" y="59069"/>
                  </a:cubicBezTo>
                  <a:cubicBezTo>
                    <a:pt x="12618" y="47240"/>
                    <a:pt x="19521" y="36890"/>
                    <a:pt x="28353" y="28019"/>
                  </a:cubicBezTo>
                  <a:cubicBezTo>
                    <a:pt x="37186" y="19147"/>
                    <a:pt x="47429" y="12272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4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69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6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1" y="132183"/>
                  </a:cubicBezTo>
                  <a:cubicBezTo>
                    <a:pt x="37928" y="145121"/>
                    <a:pt x="47206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4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12406CCD-B4D0-C1E3-30BE-BB8C2ABD755A}"/>
                </a:ext>
              </a:extLst>
            </p:cNvPr>
            <p:cNvSpPr/>
            <p:nvPr/>
          </p:nvSpPr>
          <p:spPr>
            <a:xfrm>
              <a:off x="2338418" y="1528411"/>
              <a:ext cx="134642" cy="129004"/>
            </a:xfrm>
            <a:custGeom>
              <a:avLst/>
              <a:gdLst>
                <a:gd name="connsiteX0" fmla="*/ 0 w 134642"/>
                <a:gd name="connsiteY0" fmla="*/ 128043 h 129004"/>
                <a:gd name="connsiteX1" fmla="*/ 0 w 134642"/>
                <a:gd name="connsiteY1" fmla="*/ 124938 h 129004"/>
                <a:gd name="connsiteX2" fmla="*/ 15810 w 134642"/>
                <a:gd name="connsiteY2" fmla="*/ 117176 h 129004"/>
                <a:gd name="connsiteX3" fmla="*/ 15810 w 134642"/>
                <a:gd name="connsiteY3" fmla="*/ 11237 h 129004"/>
                <a:gd name="connsiteX4" fmla="*/ 223 w 134642"/>
                <a:gd name="connsiteY4" fmla="*/ 3105 h 129004"/>
                <a:gd name="connsiteX5" fmla="*/ 223 w 134642"/>
                <a:gd name="connsiteY5" fmla="*/ 0 h 129004"/>
                <a:gd name="connsiteX6" fmla="*/ 30803 w 134642"/>
                <a:gd name="connsiteY6" fmla="*/ 0 h 129004"/>
                <a:gd name="connsiteX7" fmla="*/ 105398 w 134642"/>
                <a:gd name="connsiteY7" fmla="*/ 91375 h 129004"/>
                <a:gd name="connsiteX8" fmla="*/ 105398 w 134642"/>
                <a:gd name="connsiteY8" fmla="*/ 10646 h 129004"/>
                <a:gd name="connsiteX9" fmla="*/ 85358 w 134642"/>
                <a:gd name="connsiteY9" fmla="*/ 3105 h 129004"/>
                <a:gd name="connsiteX10" fmla="*/ 85358 w 134642"/>
                <a:gd name="connsiteY10" fmla="*/ 0 h 129004"/>
                <a:gd name="connsiteX11" fmla="*/ 134643 w 134642"/>
                <a:gd name="connsiteY11" fmla="*/ 0 h 129004"/>
                <a:gd name="connsiteX12" fmla="*/ 134643 w 134642"/>
                <a:gd name="connsiteY12" fmla="*/ 3105 h 129004"/>
                <a:gd name="connsiteX13" fmla="*/ 119056 w 134642"/>
                <a:gd name="connsiteY13" fmla="*/ 10646 h 129004"/>
                <a:gd name="connsiteX14" fmla="*/ 119056 w 134642"/>
                <a:gd name="connsiteY14" fmla="*/ 129005 h 129004"/>
                <a:gd name="connsiteX15" fmla="*/ 110668 w 134642"/>
                <a:gd name="connsiteY15" fmla="*/ 129005 h 129004"/>
                <a:gd name="connsiteX16" fmla="*/ 29393 w 134642"/>
                <a:gd name="connsiteY16" fmla="*/ 29719 h 129004"/>
                <a:gd name="connsiteX17" fmla="*/ 29393 w 134642"/>
                <a:gd name="connsiteY17" fmla="*/ 117398 h 129004"/>
                <a:gd name="connsiteX18" fmla="*/ 49508 w 134642"/>
                <a:gd name="connsiteY18" fmla="*/ 124938 h 129004"/>
                <a:gd name="connsiteX19" fmla="*/ 49508 w 134642"/>
                <a:gd name="connsiteY19" fmla="*/ 128043 h 129004"/>
                <a:gd name="connsiteX20" fmla="*/ 0 w 134642"/>
                <a:gd name="connsiteY20" fmla="*/ 128043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34642" h="129004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1237"/>
                  </a:lnTo>
                  <a:lnTo>
                    <a:pt x="223" y="3105"/>
                  </a:lnTo>
                  <a:lnTo>
                    <a:pt x="223" y="0"/>
                  </a:lnTo>
                  <a:lnTo>
                    <a:pt x="30803" y="0"/>
                  </a:lnTo>
                  <a:lnTo>
                    <a:pt x="105398" y="91375"/>
                  </a:lnTo>
                  <a:lnTo>
                    <a:pt x="105398" y="10646"/>
                  </a:lnTo>
                  <a:lnTo>
                    <a:pt x="85358" y="3105"/>
                  </a:lnTo>
                  <a:lnTo>
                    <a:pt x="85358" y="0"/>
                  </a:lnTo>
                  <a:lnTo>
                    <a:pt x="134643" y="0"/>
                  </a:lnTo>
                  <a:lnTo>
                    <a:pt x="134643" y="3105"/>
                  </a:lnTo>
                  <a:lnTo>
                    <a:pt x="119056" y="10646"/>
                  </a:lnTo>
                  <a:lnTo>
                    <a:pt x="119056" y="129005"/>
                  </a:lnTo>
                  <a:lnTo>
                    <a:pt x="110668" y="129005"/>
                  </a:lnTo>
                  <a:lnTo>
                    <a:pt x="29393" y="29719"/>
                  </a:lnTo>
                  <a:lnTo>
                    <a:pt x="29393" y="117398"/>
                  </a:lnTo>
                  <a:lnTo>
                    <a:pt x="49508" y="124938"/>
                  </a:lnTo>
                  <a:lnTo>
                    <a:pt x="49508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06DE8075-056B-DCDF-351B-11C07B7E9185}"/>
                </a:ext>
              </a:extLst>
            </p:cNvPr>
            <p:cNvSpPr/>
            <p:nvPr/>
          </p:nvSpPr>
          <p:spPr>
            <a:xfrm>
              <a:off x="2499113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3A55E4D3-399A-6F1B-535E-25DD9454F507}"/>
                </a:ext>
              </a:extLst>
            </p:cNvPr>
            <p:cNvSpPr/>
            <p:nvPr/>
          </p:nvSpPr>
          <p:spPr>
            <a:xfrm>
              <a:off x="2575119" y="1528411"/>
              <a:ext cx="133084" cy="129004"/>
            </a:xfrm>
            <a:custGeom>
              <a:avLst/>
              <a:gdLst>
                <a:gd name="connsiteX0" fmla="*/ 63313 w 133084"/>
                <a:gd name="connsiteY0" fmla="*/ 129005 h 129004"/>
                <a:gd name="connsiteX1" fmla="*/ 13509 w 133084"/>
                <a:gd name="connsiteY1" fmla="*/ 10054 h 129004"/>
                <a:gd name="connsiteX2" fmla="*/ 0 w 133084"/>
                <a:gd name="connsiteY2" fmla="*/ 3105 h 129004"/>
                <a:gd name="connsiteX3" fmla="*/ 0 w 133084"/>
                <a:gd name="connsiteY3" fmla="*/ 0 h 129004"/>
                <a:gd name="connsiteX4" fmla="*/ 51660 w 133084"/>
                <a:gd name="connsiteY4" fmla="*/ 0 h 129004"/>
                <a:gd name="connsiteX5" fmla="*/ 51660 w 133084"/>
                <a:gd name="connsiteY5" fmla="*/ 3105 h 129004"/>
                <a:gd name="connsiteX6" fmla="*/ 34737 w 133084"/>
                <a:gd name="connsiteY6" fmla="*/ 10498 h 129004"/>
                <a:gd name="connsiteX7" fmla="*/ 71107 w 133084"/>
                <a:gd name="connsiteY7" fmla="*/ 97807 h 129004"/>
                <a:gd name="connsiteX8" fmla="*/ 72146 w 133084"/>
                <a:gd name="connsiteY8" fmla="*/ 97807 h 129004"/>
                <a:gd name="connsiteX9" fmla="*/ 108145 w 133084"/>
                <a:gd name="connsiteY9" fmla="*/ 9906 h 129004"/>
                <a:gd name="connsiteX10" fmla="*/ 91964 w 133084"/>
                <a:gd name="connsiteY10" fmla="*/ 3105 h 129004"/>
                <a:gd name="connsiteX11" fmla="*/ 91964 w 133084"/>
                <a:gd name="connsiteY11" fmla="*/ 0 h 129004"/>
                <a:gd name="connsiteX12" fmla="*/ 133084 w 133084"/>
                <a:gd name="connsiteY12" fmla="*/ 0 h 129004"/>
                <a:gd name="connsiteX13" fmla="*/ 133084 w 133084"/>
                <a:gd name="connsiteY13" fmla="*/ 3105 h 129004"/>
                <a:gd name="connsiteX14" fmla="*/ 121950 w 133084"/>
                <a:gd name="connsiteY14" fmla="*/ 9093 h 129004"/>
                <a:gd name="connsiteX15" fmla="*/ 71107 w 133084"/>
                <a:gd name="connsiteY15" fmla="*/ 129005 h 129004"/>
                <a:gd name="connsiteX16" fmla="*/ 63313 w 133084"/>
                <a:gd name="connsiteY16" fmla="*/ 129005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3084" h="129004">
                  <a:moveTo>
                    <a:pt x="63313" y="129005"/>
                  </a:moveTo>
                  <a:lnTo>
                    <a:pt x="13509" y="10054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1660" y="0"/>
                  </a:lnTo>
                  <a:lnTo>
                    <a:pt x="51660" y="3105"/>
                  </a:lnTo>
                  <a:lnTo>
                    <a:pt x="34737" y="10498"/>
                  </a:lnTo>
                  <a:lnTo>
                    <a:pt x="71107" y="97807"/>
                  </a:lnTo>
                  <a:lnTo>
                    <a:pt x="72146" y="97807"/>
                  </a:lnTo>
                  <a:lnTo>
                    <a:pt x="108145" y="9906"/>
                  </a:lnTo>
                  <a:lnTo>
                    <a:pt x="91964" y="3105"/>
                  </a:lnTo>
                  <a:lnTo>
                    <a:pt x="91964" y="0"/>
                  </a:lnTo>
                  <a:lnTo>
                    <a:pt x="133084" y="0"/>
                  </a:lnTo>
                  <a:lnTo>
                    <a:pt x="133084" y="3105"/>
                  </a:lnTo>
                  <a:lnTo>
                    <a:pt x="121950" y="9093"/>
                  </a:lnTo>
                  <a:lnTo>
                    <a:pt x="71107" y="129005"/>
                  </a:lnTo>
                  <a:lnTo>
                    <a:pt x="63313" y="12900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C5EE12AD-8C16-AEEE-B72C-03F9BCAC11D8}"/>
                </a:ext>
              </a:extLst>
            </p:cNvPr>
            <p:cNvSpPr/>
            <p:nvPr/>
          </p:nvSpPr>
          <p:spPr>
            <a:xfrm>
              <a:off x="2727946" y="1528411"/>
              <a:ext cx="103245" cy="128043"/>
            </a:xfrm>
            <a:custGeom>
              <a:avLst/>
              <a:gdLst>
                <a:gd name="connsiteX0" fmla="*/ 0 w 103245"/>
                <a:gd name="connsiteY0" fmla="*/ 128043 h 128043"/>
                <a:gd name="connsiteX1" fmla="*/ 0 w 103245"/>
                <a:gd name="connsiteY1" fmla="*/ 124938 h 128043"/>
                <a:gd name="connsiteX2" fmla="*/ 15810 w 103245"/>
                <a:gd name="connsiteY2" fmla="*/ 117176 h 128043"/>
                <a:gd name="connsiteX3" fmla="*/ 15810 w 103245"/>
                <a:gd name="connsiteY3" fmla="*/ 10867 h 128043"/>
                <a:gd name="connsiteX4" fmla="*/ 0 w 103245"/>
                <a:gd name="connsiteY4" fmla="*/ 3105 h 128043"/>
                <a:gd name="connsiteX5" fmla="*/ 0 w 103245"/>
                <a:gd name="connsiteY5" fmla="*/ 0 h 128043"/>
                <a:gd name="connsiteX6" fmla="*/ 97828 w 103245"/>
                <a:gd name="connsiteY6" fmla="*/ 0 h 128043"/>
                <a:gd name="connsiteX7" fmla="*/ 97828 w 103245"/>
                <a:gd name="connsiteY7" fmla="*/ 33342 h 128043"/>
                <a:gd name="connsiteX8" fmla="*/ 94710 w 103245"/>
                <a:gd name="connsiteY8" fmla="*/ 33342 h 128043"/>
                <a:gd name="connsiteX9" fmla="*/ 82018 w 103245"/>
                <a:gd name="connsiteY9" fmla="*/ 10646 h 128043"/>
                <a:gd name="connsiteX10" fmla="*/ 36221 w 103245"/>
                <a:gd name="connsiteY10" fmla="*/ 10646 h 128043"/>
                <a:gd name="connsiteX11" fmla="*/ 36221 w 103245"/>
                <a:gd name="connsiteY11" fmla="*/ 59660 h 128043"/>
                <a:gd name="connsiteX12" fmla="*/ 68583 w 103245"/>
                <a:gd name="connsiteY12" fmla="*/ 59660 h 128043"/>
                <a:gd name="connsiteX13" fmla="*/ 78529 w 103245"/>
                <a:gd name="connsiteY13" fmla="*/ 43322 h 128043"/>
                <a:gd name="connsiteX14" fmla="*/ 81647 w 103245"/>
                <a:gd name="connsiteY14" fmla="*/ 43322 h 128043"/>
                <a:gd name="connsiteX15" fmla="*/ 81647 w 103245"/>
                <a:gd name="connsiteY15" fmla="*/ 86200 h 128043"/>
                <a:gd name="connsiteX16" fmla="*/ 78529 w 103245"/>
                <a:gd name="connsiteY16" fmla="*/ 86200 h 128043"/>
                <a:gd name="connsiteX17" fmla="*/ 68583 w 103245"/>
                <a:gd name="connsiteY17" fmla="*/ 70306 h 128043"/>
                <a:gd name="connsiteX18" fmla="*/ 36221 w 103245"/>
                <a:gd name="connsiteY18" fmla="*/ 70306 h 128043"/>
                <a:gd name="connsiteX19" fmla="*/ 36221 w 103245"/>
                <a:gd name="connsiteY19" fmla="*/ 117398 h 128043"/>
                <a:gd name="connsiteX20" fmla="*/ 87288 w 103245"/>
                <a:gd name="connsiteY20" fmla="*/ 117398 h 128043"/>
                <a:gd name="connsiteX21" fmla="*/ 100128 w 103245"/>
                <a:gd name="connsiteY21" fmla="*/ 91745 h 128043"/>
                <a:gd name="connsiteX22" fmla="*/ 103246 w 103245"/>
                <a:gd name="connsiteY22" fmla="*/ 91745 h 128043"/>
                <a:gd name="connsiteX23" fmla="*/ 103246 w 103245"/>
                <a:gd name="connsiteY23" fmla="*/ 128043 h 128043"/>
                <a:gd name="connsiteX24" fmla="*/ 0 w 103245"/>
                <a:gd name="connsiteY2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97828" y="0"/>
                  </a:lnTo>
                  <a:lnTo>
                    <a:pt x="97828" y="33342"/>
                  </a:lnTo>
                  <a:lnTo>
                    <a:pt x="94710" y="33342"/>
                  </a:lnTo>
                  <a:lnTo>
                    <a:pt x="82018" y="10646"/>
                  </a:lnTo>
                  <a:lnTo>
                    <a:pt x="36221" y="10646"/>
                  </a:lnTo>
                  <a:lnTo>
                    <a:pt x="36221" y="59660"/>
                  </a:lnTo>
                  <a:lnTo>
                    <a:pt x="68583" y="59660"/>
                  </a:lnTo>
                  <a:lnTo>
                    <a:pt x="78529" y="43322"/>
                  </a:lnTo>
                  <a:lnTo>
                    <a:pt x="81647" y="43322"/>
                  </a:lnTo>
                  <a:lnTo>
                    <a:pt x="81647" y="86200"/>
                  </a:lnTo>
                  <a:lnTo>
                    <a:pt x="78529" y="86200"/>
                  </a:lnTo>
                  <a:lnTo>
                    <a:pt x="68583" y="70306"/>
                  </a:lnTo>
                  <a:lnTo>
                    <a:pt x="36221" y="70306"/>
                  </a:lnTo>
                  <a:lnTo>
                    <a:pt x="36221" y="117398"/>
                  </a:lnTo>
                  <a:lnTo>
                    <a:pt x="87288" y="117398"/>
                  </a:lnTo>
                  <a:lnTo>
                    <a:pt x="100128" y="91745"/>
                  </a:lnTo>
                  <a:lnTo>
                    <a:pt x="103246" y="91745"/>
                  </a:lnTo>
                  <a:lnTo>
                    <a:pt x="10324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7180F75C-D412-B44B-6847-E54A23DD0E54}"/>
                </a:ext>
              </a:extLst>
            </p:cNvPr>
            <p:cNvSpPr/>
            <p:nvPr/>
          </p:nvSpPr>
          <p:spPr>
            <a:xfrm>
              <a:off x="2861624" y="1528411"/>
              <a:ext cx="121208" cy="128043"/>
            </a:xfrm>
            <a:custGeom>
              <a:avLst/>
              <a:gdLst>
                <a:gd name="connsiteX0" fmla="*/ 47726 w 121208"/>
                <a:gd name="connsiteY0" fmla="*/ 10646 h 128043"/>
                <a:gd name="connsiteX1" fmla="*/ 36221 w 121208"/>
                <a:gd name="connsiteY1" fmla="*/ 10646 h 128043"/>
                <a:gd name="connsiteX2" fmla="*/ 36221 w 121208"/>
                <a:gd name="connsiteY2" fmla="*/ 58773 h 128043"/>
                <a:gd name="connsiteX3" fmla="*/ 48914 w 121208"/>
                <a:gd name="connsiteY3" fmla="*/ 58773 h 128043"/>
                <a:gd name="connsiteX4" fmla="*/ 68880 w 121208"/>
                <a:gd name="connsiteY4" fmla="*/ 51897 h 128043"/>
                <a:gd name="connsiteX5" fmla="*/ 76748 w 121208"/>
                <a:gd name="connsiteY5" fmla="*/ 34303 h 128043"/>
                <a:gd name="connsiteX6" fmla="*/ 69029 w 121208"/>
                <a:gd name="connsiteY6" fmla="*/ 16930 h 128043"/>
                <a:gd name="connsiteX7" fmla="*/ 47726 w 121208"/>
                <a:gd name="connsiteY7" fmla="*/ 10646 h 128043"/>
                <a:gd name="connsiteX8" fmla="*/ 0 w 121208"/>
                <a:gd name="connsiteY8" fmla="*/ 128043 h 128043"/>
                <a:gd name="connsiteX9" fmla="*/ 0 w 121208"/>
                <a:gd name="connsiteY9" fmla="*/ 124938 h 128043"/>
                <a:gd name="connsiteX10" fmla="*/ 15810 w 121208"/>
                <a:gd name="connsiteY10" fmla="*/ 117176 h 128043"/>
                <a:gd name="connsiteX11" fmla="*/ 15810 w 121208"/>
                <a:gd name="connsiteY11" fmla="*/ 10867 h 128043"/>
                <a:gd name="connsiteX12" fmla="*/ 0 w 121208"/>
                <a:gd name="connsiteY12" fmla="*/ 3105 h 128043"/>
                <a:gd name="connsiteX13" fmla="*/ 0 w 121208"/>
                <a:gd name="connsiteY13" fmla="*/ 0 h 128043"/>
                <a:gd name="connsiteX14" fmla="*/ 54184 w 121208"/>
                <a:gd name="connsiteY14" fmla="*/ 0 h 128043"/>
                <a:gd name="connsiteX15" fmla="*/ 86397 w 121208"/>
                <a:gd name="connsiteY15" fmla="*/ 8428 h 128043"/>
                <a:gd name="connsiteX16" fmla="*/ 98199 w 121208"/>
                <a:gd name="connsiteY16" fmla="*/ 31641 h 128043"/>
                <a:gd name="connsiteX17" fmla="*/ 90776 w 121208"/>
                <a:gd name="connsiteY17" fmla="*/ 50863 h 128043"/>
                <a:gd name="connsiteX18" fmla="*/ 71330 w 121208"/>
                <a:gd name="connsiteY18" fmla="*/ 63652 h 128043"/>
                <a:gd name="connsiteX19" fmla="*/ 108145 w 121208"/>
                <a:gd name="connsiteY19" fmla="*/ 117767 h 128043"/>
                <a:gd name="connsiteX20" fmla="*/ 121208 w 121208"/>
                <a:gd name="connsiteY20" fmla="*/ 124938 h 128043"/>
                <a:gd name="connsiteX21" fmla="*/ 121208 w 121208"/>
                <a:gd name="connsiteY21" fmla="*/ 128043 h 128043"/>
                <a:gd name="connsiteX22" fmla="*/ 89811 w 121208"/>
                <a:gd name="connsiteY22" fmla="*/ 128043 h 128043"/>
                <a:gd name="connsiteX23" fmla="*/ 52402 w 121208"/>
                <a:gd name="connsiteY23" fmla="*/ 69049 h 128043"/>
                <a:gd name="connsiteX24" fmla="*/ 36221 w 121208"/>
                <a:gd name="connsiteY24" fmla="*/ 69049 h 128043"/>
                <a:gd name="connsiteX25" fmla="*/ 36221 w 121208"/>
                <a:gd name="connsiteY25" fmla="*/ 116954 h 128043"/>
                <a:gd name="connsiteX26" fmla="*/ 50844 w 121208"/>
                <a:gd name="connsiteY26" fmla="*/ 124938 h 128043"/>
                <a:gd name="connsiteX27" fmla="*/ 50844 w 121208"/>
                <a:gd name="connsiteY27" fmla="*/ 128043 h 128043"/>
                <a:gd name="connsiteX28" fmla="*/ 0 w 121208"/>
                <a:gd name="connsiteY28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21208" h="128043">
                  <a:moveTo>
                    <a:pt x="47726" y="10646"/>
                  </a:moveTo>
                  <a:lnTo>
                    <a:pt x="36221" y="10646"/>
                  </a:lnTo>
                  <a:lnTo>
                    <a:pt x="36221" y="58773"/>
                  </a:lnTo>
                  <a:lnTo>
                    <a:pt x="48914" y="58773"/>
                  </a:lnTo>
                  <a:cubicBezTo>
                    <a:pt x="56930" y="58773"/>
                    <a:pt x="63610" y="56481"/>
                    <a:pt x="68880" y="51897"/>
                  </a:cubicBezTo>
                  <a:cubicBezTo>
                    <a:pt x="74150" y="47314"/>
                    <a:pt x="76748" y="41474"/>
                    <a:pt x="76748" y="34303"/>
                  </a:cubicBezTo>
                  <a:cubicBezTo>
                    <a:pt x="76748" y="27132"/>
                    <a:pt x="74150" y="21143"/>
                    <a:pt x="69029" y="16930"/>
                  </a:cubicBezTo>
                  <a:cubicBezTo>
                    <a:pt x="63907" y="12716"/>
                    <a:pt x="56782" y="10646"/>
                    <a:pt x="47726" y="10646"/>
                  </a:cubicBezTo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4184" y="0"/>
                  </a:lnTo>
                  <a:cubicBezTo>
                    <a:pt x="67841" y="0"/>
                    <a:pt x="78604" y="2809"/>
                    <a:pt x="86397" y="8428"/>
                  </a:cubicBezTo>
                  <a:cubicBezTo>
                    <a:pt x="94265" y="14046"/>
                    <a:pt x="98199" y="21809"/>
                    <a:pt x="98199" y="31641"/>
                  </a:cubicBezTo>
                  <a:cubicBezTo>
                    <a:pt x="98199" y="38886"/>
                    <a:pt x="95749" y="45318"/>
                    <a:pt x="90776" y="50863"/>
                  </a:cubicBezTo>
                  <a:cubicBezTo>
                    <a:pt x="85803" y="56407"/>
                    <a:pt x="79346" y="60695"/>
                    <a:pt x="71330" y="63652"/>
                  </a:cubicBezTo>
                  <a:lnTo>
                    <a:pt x="108145" y="117767"/>
                  </a:lnTo>
                  <a:lnTo>
                    <a:pt x="121208" y="124938"/>
                  </a:lnTo>
                  <a:lnTo>
                    <a:pt x="121208" y="128043"/>
                  </a:lnTo>
                  <a:lnTo>
                    <a:pt x="89811" y="128043"/>
                  </a:lnTo>
                  <a:lnTo>
                    <a:pt x="52402" y="69049"/>
                  </a:lnTo>
                  <a:lnTo>
                    <a:pt x="36221" y="69049"/>
                  </a:lnTo>
                  <a:lnTo>
                    <a:pt x="36221" y="116954"/>
                  </a:lnTo>
                  <a:lnTo>
                    <a:pt x="50844" y="124938"/>
                  </a:lnTo>
                  <a:lnTo>
                    <a:pt x="50844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927A44F7-5EFA-6B6D-C11D-F1BF612014E6}"/>
                </a:ext>
              </a:extLst>
            </p:cNvPr>
            <p:cNvSpPr/>
            <p:nvPr/>
          </p:nvSpPr>
          <p:spPr>
            <a:xfrm>
              <a:off x="2997751" y="1526341"/>
              <a:ext cx="83873" cy="132035"/>
            </a:xfrm>
            <a:custGeom>
              <a:avLst/>
              <a:gdLst>
                <a:gd name="connsiteX0" fmla="*/ 40675 w 83873"/>
                <a:gd name="connsiteY0" fmla="*/ 132036 h 132035"/>
                <a:gd name="connsiteX1" fmla="*/ 19743 w 83873"/>
                <a:gd name="connsiteY1" fmla="*/ 129744 h 132035"/>
                <a:gd name="connsiteX2" fmla="*/ 1930 w 83873"/>
                <a:gd name="connsiteY2" fmla="*/ 122942 h 132035"/>
                <a:gd name="connsiteX3" fmla="*/ 0 w 83873"/>
                <a:gd name="connsiteY3" fmla="*/ 90932 h 132035"/>
                <a:gd name="connsiteX4" fmla="*/ 3117 w 83873"/>
                <a:gd name="connsiteY4" fmla="*/ 90932 h 132035"/>
                <a:gd name="connsiteX5" fmla="*/ 13435 w 83873"/>
                <a:gd name="connsiteY5" fmla="*/ 112075 h 132035"/>
                <a:gd name="connsiteX6" fmla="*/ 26869 w 83873"/>
                <a:gd name="connsiteY6" fmla="*/ 120207 h 132035"/>
                <a:gd name="connsiteX7" fmla="*/ 40155 w 83873"/>
                <a:gd name="connsiteY7" fmla="*/ 122721 h 132035"/>
                <a:gd name="connsiteX8" fmla="*/ 57969 w 83873"/>
                <a:gd name="connsiteY8" fmla="*/ 116880 h 132035"/>
                <a:gd name="connsiteX9" fmla="*/ 64501 w 83873"/>
                <a:gd name="connsiteY9" fmla="*/ 100986 h 132035"/>
                <a:gd name="connsiteX10" fmla="*/ 60864 w 83873"/>
                <a:gd name="connsiteY10" fmla="*/ 88270 h 132035"/>
                <a:gd name="connsiteX11" fmla="*/ 50175 w 83873"/>
                <a:gd name="connsiteY11" fmla="*/ 79694 h 132035"/>
                <a:gd name="connsiteX12" fmla="*/ 32733 w 83873"/>
                <a:gd name="connsiteY12" fmla="*/ 70897 h 132035"/>
                <a:gd name="connsiteX13" fmla="*/ 11505 w 83873"/>
                <a:gd name="connsiteY13" fmla="*/ 56999 h 132035"/>
                <a:gd name="connsiteX14" fmla="*/ 4082 w 83873"/>
                <a:gd name="connsiteY14" fmla="*/ 36520 h 132035"/>
                <a:gd name="connsiteX15" fmla="*/ 7496 w 83873"/>
                <a:gd name="connsiteY15" fmla="*/ 23066 h 132035"/>
                <a:gd name="connsiteX16" fmla="*/ 16775 w 83873"/>
                <a:gd name="connsiteY16" fmla="*/ 11385 h 132035"/>
                <a:gd name="connsiteX17" fmla="*/ 29838 w 83873"/>
                <a:gd name="connsiteY17" fmla="*/ 3105 h 132035"/>
                <a:gd name="connsiteX18" fmla="*/ 44831 w 83873"/>
                <a:gd name="connsiteY18" fmla="*/ 0 h 132035"/>
                <a:gd name="connsiteX19" fmla="*/ 61977 w 83873"/>
                <a:gd name="connsiteY19" fmla="*/ 2144 h 132035"/>
                <a:gd name="connsiteX20" fmla="*/ 77787 w 83873"/>
                <a:gd name="connsiteY20" fmla="*/ 8354 h 132035"/>
                <a:gd name="connsiteX21" fmla="*/ 79717 w 83873"/>
                <a:gd name="connsiteY21" fmla="*/ 39404 h 132035"/>
                <a:gd name="connsiteX22" fmla="*/ 76599 w 83873"/>
                <a:gd name="connsiteY22" fmla="*/ 39404 h 132035"/>
                <a:gd name="connsiteX23" fmla="*/ 66505 w 83873"/>
                <a:gd name="connsiteY23" fmla="*/ 18630 h 132035"/>
                <a:gd name="connsiteX24" fmla="*/ 55223 w 83873"/>
                <a:gd name="connsiteY24" fmla="*/ 11681 h 132035"/>
                <a:gd name="connsiteX25" fmla="*/ 43718 w 83873"/>
                <a:gd name="connsiteY25" fmla="*/ 9537 h 132035"/>
                <a:gd name="connsiteX26" fmla="*/ 29764 w 83873"/>
                <a:gd name="connsiteY26" fmla="*/ 15155 h 132035"/>
                <a:gd name="connsiteX27" fmla="*/ 24197 w 83873"/>
                <a:gd name="connsiteY27" fmla="*/ 29349 h 132035"/>
                <a:gd name="connsiteX28" fmla="*/ 30135 w 83873"/>
                <a:gd name="connsiteY28" fmla="*/ 44283 h 132035"/>
                <a:gd name="connsiteX29" fmla="*/ 49359 w 83873"/>
                <a:gd name="connsiteY29" fmla="*/ 55890 h 132035"/>
                <a:gd name="connsiteX30" fmla="*/ 68731 w 83873"/>
                <a:gd name="connsiteY30" fmla="*/ 66683 h 132035"/>
                <a:gd name="connsiteX31" fmla="*/ 80162 w 83873"/>
                <a:gd name="connsiteY31" fmla="*/ 78216 h 132035"/>
                <a:gd name="connsiteX32" fmla="*/ 83873 w 83873"/>
                <a:gd name="connsiteY32" fmla="*/ 94554 h 132035"/>
                <a:gd name="connsiteX33" fmla="*/ 80014 w 83873"/>
                <a:gd name="connsiteY33" fmla="*/ 110670 h 132035"/>
                <a:gd name="connsiteX34" fmla="*/ 69696 w 83873"/>
                <a:gd name="connsiteY34" fmla="*/ 122425 h 132035"/>
                <a:gd name="connsiteX35" fmla="*/ 55742 w 83873"/>
                <a:gd name="connsiteY35" fmla="*/ 129596 h 132035"/>
                <a:gd name="connsiteX36" fmla="*/ 40823 w 83873"/>
                <a:gd name="connsiteY36" fmla="*/ 132036 h 132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873" h="132035">
                  <a:moveTo>
                    <a:pt x="40675" y="132036"/>
                  </a:moveTo>
                  <a:cubicBezTo>
                    <a:pt x="32510" y="132036"/>
                    <a:pt x="25533" y="131296"/>
                    <a:pt x="19743" y="129744"/>
                  </a:cubicBezTo>
                  <a:cubicBezTo>
                    <a:pt x="13954" y="128191"/>
                    <a:pt x="8016" y="125900"/>
                    <a:pt x="1930" y="122942"/>
                  </a:cubicBezTo>
                  <a:lnTo>
                    <a:pt x="0" y="90932"/>
                  </a:lnTo>
                  <a:lnTo>
                    <a:pt x="3117" y="90932"/>
                  </a:lnTo>
                  <a:lnTo>
                    <a:pt x="13435" y="112075"/>
                  </a:lnTo>
                  <a:cubicBezTo>
                    <a:pt x="17962" y="115845"/>
                    <a:pt x="22490" y="118507"/>
                    <a:pt x="26869" y="120207"/>
                  </a:cubicBezTo>
                  <a:cubicBezTo>
                    <a:pt x="31322" y="121907"/>
                    <a:pt x="35702" y="122721"/>
                    <a:pt x="40155" y="122721"/>
                  </a:cubicBezTo>
                  <a:cubicBezTo>
                    <a:pt x="47652" y="122721"/>
                    <a:pt x="53664" y="120798"/>
                    <a:pt x="57969" y="116880"/>
                  </a:cubicBezTo>
                  <a:cubicBezTo>
                    <a:pt x="62274" y="113036"/>
                    <a:pt x="64501" y="107713"/>
                    <a:pt x="64501" y="100986"/>
                  </a:cubicBezTo>
                  <a:cubicBezTo>
                    <a:pt x="64501" y="95663"/>
                    <a:pt x="63313" y="91449"/>
                    <a:pt x="60864" y="88270"/>
                  </a:cubicBezTo>
                  <a:cubicBezTo>
                    <a:pt x="58488" y="85091"/>
                    <a:pt x="54926" y="82282"/>
                    <a:pt x="50175" y="79694"/>
                  </a:cubicBezTo>
                  <a:cubicBezTo>
                    <a:pt x="45425" y="77181"/>
                    <a:pt x="39636" y="74224"/>
                    <a:pt x="32733" y="70897"/>
                  </a:cubicBezTo>
                  <a:cubicBezTo>
                    <a:pt x="23529" y="66535"/>
                    <a:pt x="16403" y="61878"/>
                    <a:pt x="11505" y="56999"/>
                  </a:cubicBezTo>
                  <a:cubicBezTo>
                    <a:pt x="6532" y="52119"/>
                    <a:pt x="4082" y="45318"/>
                    <a:pt x="4082" y="36520"/>
                  </a:cubicBezTo>
                  <a:cubicBezTo>
                    <a:pt x="4082" y="31863"/>
                    <a:pt x="5196" y="27353"/>
                    <a:pt x="7496" y="23066"/>
                  </a:cubicBezTo>
                  <a:cubicBezTo>
                    <a:pt x="9797" y="18704"/>
                    <a:pt x="12841" y="14860"/>
                    <a:pt x="16775" y="11385"/>
                  </a:cubicBezTo>
                  <a:cubicBezTo>
                    <a:pt x="20708" y="7984"/>
                    <a:pt x="25014" y="5249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8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505" y="18630"/>
                  </a:lnTo>
                  <a:cubicBezTo>
                    <a:pt x="62348" y="15377"/>
                    <a:pt x="58563" y="13085"/>
                    <a:pt x="55223" y="11681"/>
                  </a:cubicBezTo>
                  <a:cubicBezTo>
                    <a:pt x="51883" y="10276"/>
                    <a:pt x="48023" y="9537"/>
                    <a:pt x="43718" y="9537"/>
                  </a:cubicBezTo>
                  <a:cubicBezTo>
                    <a:pt x="38151" y="9537"/>
                    <a:pt x="33475" y="11385"/>
                    <a:pt x="29764" y="15155"/>
                  </a:cubicBezTo>
                  <a:cubicBezTo>
                    <a:pt x="26053" y="18926"/>
                    <a:pt x="24197" y="23657"/>
                    <a:pt x="24197" y="29349"/>
                  </a:cubicBezTo>
                  <a:cubicBezTo>
                    <a:pt x="24197" y="35707"/>
                    <a:pt x="26201" y="40660"/>
                    <a:pt x="30135" y="44283"/>
                  </a:cubicBezTo>
                  <a:cubicBezTo>
                    <a:pt x="34069" y="47905"/>
                    <a:pt x="40526" y="51750"/>
                    <a:pt x="49359" y="55890"/>
                  </a:cubicBezTo>
                  <a:cubicBezTo>
                    <a:pt x="57152" y="59660"/>
                    <a:pt x="63610" y="63208"/>
                    <a:pt x="68731" y="66683"/>
                  </a:cubicBezTo>
                  <a:cubicBezTo>
                    <a:pt x="73853" y="70084"/>
                    <a:pt x="77638" y="73928"/>
                    <a:pt x="80162" y="78216"/>
                  </a:cubicBezTo>
                  <a:cubicBezTo>
                    <a:pt x="82611" y="82504"/>
                    <a:pt x="83873" y="87901"/>
                    <a:pt x="83873" y="94554"/>
                  </a:cubicBezTo>
                  <a:cubicBezTo>
                    <a:pt x="83873" y="100616"/>
                    <a:pt x="82611" y="106013"/>
                    <a:pt x="80014" y="110670"/>
                  </a:cubicBezTo>
                  <a:cubicBezTo>
                    <a:pt x="77416" y="115328"/>
                    <a:pt x="74001" y="119246"/>
                    <a:pt x="69696" y="122425"/>
                  </a:cubicBezTo>
                  <a:cubicBezTo>
                    <a:pt x="65392" y="125604"/>
                    <a:pt x="60789" y="127970"/>
                    <a:pt x="55742" y="129596"/>
                  </a:cubicBezTo>
                  <a:cubicBezTo>
                    <a:pt x="50769" y="131222"/>
                    <a:pt x="45796" y="132036"/>
                    <a:pt x="40823" y="132036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BBAE0A7E-B781-900E-ED53-660D217422B0}"/>
                </a:ext>
              </a:extLst>
            </p:cNvPr>
            <p:cNvSpPr/>
            <p:nvPr/>
          </p:nvSpPr>
          <p:spPr>
            <a:xfrm>
              <a:off x="3116807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D397267F-C854-01EB-87AB-3151F9D2D7E8}"/>
                </a:ext>
              </a:extLst>
            </p:cNvPr>
            <p:cNvSpPr/>
            <p:nvPr/>
          </p:nvSpPr>
          <p:spPr>
            <a:xfrm>
              <a:off x="3197563" y="1528411"/>
              <a:ext cx="115715" cy="128043"/>
            </a:xfrm>
            <a:custGeom>
              <a:avLst/>
              <a:gdLst>
                <a:gd name="connsiteX0" fmla="*/ 28057 w 115715"/>
                <a:gd name="connsiteY0" fmla="*/ 128043 h 128043"/>
                <a:gd name="connsiteX1" fmla="*/ 28057 w 115715"/>
                <a:gd name="connsiteY1" fmla="*/ 124938 h 128043"/>
                <a:gd name="connsiteX2" fmla="*/ 47726 w 115715"/>
                <a:gd name="connsiteY2" fmla="*/ 117176 h 128043"/>
                <a:gd name="connsiteX3" fmla="*/ 47726 w 115715"/>
                <a:gd name="connsiteY3" fmla="*/ 10646 h 128043"/>
                <a:gd name="connsiteX4" fmla="*/ 16997 w 115715"/>
                <a:gd name="connsiteY4" fmla="*/ 10646 h 128043"/>
                <a:gd name="connsiteX5" fmla="*/ 3118 w 115715"/>
                <a:gd name="connsiteY5" fmla="*/ 39995 h 128043"/>
                <a:gd name="connsiteX6" fmla="*/ 0 w 115715"/>
                <a:gd name="connsiteY6" fmla="*/ 39995 h 128043"/>
                <a:gd name="connsiteX7" fmla="*/ 0 w 115715"/>
                <a:gd name="connsiteY7" fmla="*/ 0 h 128043"/>
                <a:gd name="connsiteX8" fmla="*/ 115715 w 115715"/>
                <a:gd name="connsiteY8" fmla="*/ 0 h 128043"/>
                <a:gd name="connsiteX9" fmla="*/ 115715 w 115715"/>
                <a:gd name="connsiteY9" fmla="*/ 39995 h 128043"/>
                <a:gd name="connsiteX10" fmla="*/ 112598 w 115715"/>
                <a:gd name="connsiteY10" fmla="*/ 39995 h 128043"/>
                <a:gd name="connsiteX11" fmla="*/ 99015 w 115715"/>
                <a:gd name="connsiteY11" fmla="*/ 10646 h 128043"/>
                <a:gd name="connsiteX12" fmla="*/ 67989 w 115715"/>
                <a:gd name="connsiteY12" fmla="*/ 10646 h 128043"/>
                <a:gd name="connsiteX13" fmla="*/ 67989 w 115715"/>
                <a:gd name="connsiteY13" fmla="*/ 117176 h 128043"/>
                <a:gd name="connsiteX14" fmla="*/ 87881 w 115715"/>
                <a:gd name="connsiteY14" fmla="*/ 124938 h 128043"/>
                <a:gd name="connsiteX15" fmla="*/ 87881 w 115715"/>
                <a:gd name="connsiteY15" fmla="*/ 128043 h 128043"/>
                <a:gd name="connsiteX16" fmla="*/ 28057 w 115715"/>
                <a:gd name="connsiteY16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5715" h="128043">
                  <a:moveTo>
                    <a:pt x="28057" y="128043"/>
                  </a:moveTo>
                  <a:lnTo>
                    <a:pt x="28057" y="124938"/>
                  </a:lnTo>
                  <a:lnTo>
                    <a:pt x="47726" y="117176"/>
                  </a:lnTo>
                  <a:lnTo>
                    <a:pt x="47726" y="10646"/>
                  </a:lnTo>
                  <a:lnTo>
                    <a:pt x="16997" y="10646"/>
                  </a:lnTo>
                  <a:lnTo>
                    <a:pt x="3118" y="39995"/>
                  </a:lnTo>
                  <a:lnTo>
                    <a:pt x="0" y="39995"/>
                  </a:lnTo>
                  <a:lnTo>
                    <a:pt x="0" y="0"/>
                  </a:lnTo>
                  <a:lnTo>
                    <a:pt x="115715" y="0"/>
                  </a:lnTo>
                  <a:lnTo>
                    <a:pt x="115715" y="39995"/>
                  </a:lnTo>
                  <a:lnTo>
                    <a:pt x="112598" y="39995"/>
                  </a:lnTo>
                  <a:lnTo>
                    <a:pt x="99015" y="10646"/>
                  </a:lnTo>
                  <a:lnTo>
                    <a:pt x="67989" y="10646"/>
                  </a:lnTo>
                  <a:lnTo>
                    <a:pt x="67989" y="117176"/>
                  </a:lnTo>
                  <a:lnTo>
                    <a:pt x="87881" y="124938"/>
                  </a:lnTo>
                  <a:lnTo>
                    <a:pt x="87881" y="128043"/>
                  </a:lnTo>
                  <a:lnTo>
                    <a:pt x="28057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9AC102A1-BD07-22D4-C96A-2188CE41CF90}"/>
                </a:ext>
              </a:extLst>
            </p:cNvPr>
            <p:cNvSpPr/>
            <p:nvPr/>
          </p:nvSpPr>
          <p:spPr>
            <a:xfrm>
              <a:off x="3331686" y="1528411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054 h 128043"/>
                <a:gd name="connsiteX10" fmla="*/ 35999 w 129298"/>
                <a:gd name="connsiteY10" fmla="*/ 10867 h 128043"/>
                <a:gd name="connsiteX11" fmla="*/ 70513 w 129298"/>
                <a:gd name="connsiteY11" fmla="*/ 57590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8 w 129298"/>
                <a:gd name="connsiteY16" fmla="*/ 0 h 128043"/>
                <a:gd name="connsiteX17" fmla="*/ 129298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054"/>
                  </a:lnTo>
                  <a:lnTo>
                    <a:pt x="35999" y="10867"/>
                  </a:lnTo>
                  <a:lnTo>
                    <a:pt x="70513" y="57590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8" y="0"/>
                  </a:lnTo>
                  <a:lnTo>
                    <a:pt x="129298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E909525D-E7B1-2254-009D-64646A09EC9C}"/>
                </a:ext>
              </a:extLst>
            </p:cNvPr>
            <p:cNvSpPr/>
            <p:nvPr/>
          </p:nvSpPr>
          <p:spPr>
            <a:xfrm>
              <a:off x="2137047" y="1497066"/>
              <a:ext cx="183259" cy="183415"/>
            </a:xfrm>
            <a:custGeom>
              <a:avLst/>
              <a:gdLst>
                <a:gd name="connsiteX0" fmla="*/ 91741 w 183259"/>
                <a:gd name="connsiteY0" fmla="*/ 183416 h 183415"/>
                <a:gd name="connsiteX1" fmla="*/ 55891 w 183259"/>
                <a:gd name="connsiteY1" fmla="*/ 176023 h 183415"/>
                <a:gd name="connsiteX2" fmla="*/ 31026 w 183259"/>
                <a:gd name="connsiteY2" fmla="*/ 153031 h 183415"/>
                <a:gd name="connsiteX3" fmla="*/ 21970 w 183259"/>
                <a:gd name="connsiteY3" fmla="*/ 112519 h 183415"/>
                <a:gd name="connsiteX4" fmla="*/ 21970 w 183259"/>
                <a:gd name="connsiteY4" fmla="*/ 13677 h 183415"/>
                <a:gd name="connsiteX5" fmla="*/ 0 w 183259"/>
                <a:gd name="connsiteY5" fmla="*/ 5471 h 183415"/>
                <a:gd name="connsiteX6" fmla="*/ 0 w 183259"/>
                <a:gd name="connsiteY6" fmla="*/ 0 h 183415"/>
                <a:gd name="connsiteX7" fmla="*/ 65392 w 183259"/>
                <a:gd name="connsiteY7" fmla="*/ 0 h 183415"/>
                <a:gd name="connsiteX8" fmla="*/ 65392 w 183259"/>
                <a:gd name="connsiteY8" fmla="*/ 5471 h 183415"/>
                <a:gd name="connsiteX9" fmla="*/ 43421 w 183259"/>
                <a:gd name="connsiteY9" fmla="*/ 13677 h 183415"/>
                <a:gd name="connsiteX10" fmla="*/ 43421 w 183259"/>
                <a:gd name="connsiteY10" fmla="*/ 108674 h 183415"/>
                <a:gd name="connsiteX11" fmla="*/ 50398 w 183259"/>
                <a:gd name="connsiteY11" fmla="*/ 144677 h 183415"/>
                <a:gd name="connsiteX12" fmla="*/ 69771 w 183259"/>
                <a:gd name="connsiteY12" fmla="*/ 163677 h 183415"/>
                <a:gd name="connsiteX13" fmla="*/ 98050 w 183259"/>
                <a:gd name="connsiteY13" fmla="*/ 169443 h 183415"/>
                <a:gd name="connsiteX14" fmla="*/ 121950 w 183259"/>
                <a:gd name="connsiteY14" fmla="*/ 164120 h 183415"/>
                <a:gd name="connsiteX15" fmla="*/ 139096 w 183259"/>
                <a:gd name="connsiteY15" fmla="*/ 147265 h 183415"/>
                <a:gd name="connsiteX16" fmla="*/ 145554 w 183259"/>
                <a:gd name="connsiteY16" fmla="*/ 117176 h 183415"/>
                <a:gd name="connsiteX17" fmla="*/ 145554 w 183259"/>
                <a:gd name="connsiteY17" fmla="*/ 13159 h 183415"/>
                <a:gd name="connsiteX18" fmla="*/ 118091 w 183259"/>
                <a:gd name="connsiteY18" fmla="*/ 5471 h 183415"/>
                <a:gd name="connsiteX19" fmla="*/ 118091 w 183259"/>
                <a:gd name="connsiteY19" fmla="*/ 0 h 183415"/>
                <a:gd name="connsiteX20" fmla="*/ 183260 w 183259"/>
                <a:gd name="connsiteY20" fmla="*/ 0 h 183415"/>
                <a:gd name="connsiteX21" fmla="*/ 183260 w 183259"/>
                <a:gd name="connsiteY21" fmla="*/ 5471 h 183415"/>
                <a:gd name="connsiteX22" fmla="*/ 161512 w 183259"/>
                <a:gd name="connsiteY22" fmla="*/ 13381 h 183415"/>
                <a:gd name="connsiteX23" fmla="*/ 161512 w 183259"/>
                <a:gd name="connsiteY23" fmla="*/ 112519 h 183415"/>
                <a:gd name="connsiteX24" fmla="*/ 152457 w 183259"/>
                <a:gd name="connsiteY24" fmla="*/ 153031 h 183415"/>
                <a:gd name="connsiteX25" fmla="*/ 127591 w 183259"/>
                <a:gd name="connsiteY25" fmla="*/ 176023 h 183415"/>
                <a:gd name="connsiteX26" fmla="*/ 91741 w 183259"/>
                <a:gd name="connsiteY26" fmla="*/ 183416 h 183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3259" h="183415">
                  <a:moveTo>
                    <a:pt x="91741" y="183416"/>
                  </a:moveTo>
                  <a:cubicBezTo>
                    <a:pt x="78381" y="183416"/>
                    <a:pt x="66431" y="180976"/>
                    <a:pt x="55891" y="176023"/>
                  </a:cubicBezTo>
                  <a:cubicBezTo>
                    <a:pt x="45351" y="171070"/>
                    <a:pt x="37038" y="163455"/>
                    <a:pt x="31026" y="153031"/>
                  </a:cubicBezTo>
                  <a:cubicBezTo>
                    <a:pt x="24939" y="142607"/>
                    <a:pt x="21970" y="129152"/>
                    <a:pt x="21970" y="112519"/>
                  </a:cubicBezTo>
                  <a:lnTo>
                    <a:pt x="21970" y="13677"/>
                  </a:lnTo>
                  <a:lnTo>
                    <a:pt x="0" y="5471"/>
                  </a:lnTo>
                  <a:lnTo>
                    <a:pt x="0" y="0"/>
                  </a:lnTo>
                  <a:lnTo>
                    <a:pt x="65392" y="0"/>
                  </a:lnTo>
                  <a:lnTo>
                    <a:pt x="65392" y="5471"/>
                  </a:lnTo>
                  <a:lnTo>
                    <a:pt x="43421" y="13677"/>
                  </a:lnTo>
                  <a:lnTo>
                    <a:pt x="43421" y="108674"/>
                  </a:lnTo>
                  <a:cubicBezTo>
                    <a:pt x="43421" y="123830"/>
                    <a:pt x="45796" y="135806"/>
                    <a:pt x="50398" y="144677"/>
                  </a:cubicBezTo>
                  <a:cubicBezTo>
                    <a:pt x="55074" y="153549"/>
                    <a:pt x="61532" y="159906"/>
                    <a:pt x="69771" y="163677"/>
                  </a:cubicBezTo>
                  <a:cubicBezTo>
                    <a:pt x="78010" y="167521"/>
                    <a:pt x="87436" y="169443"/>
                    <a:pt x="98050" y="169443"/>
                  </a:cubicBezTo>
                  <a:cubicBezTo>
                    <a:pt x="106809" y="169443"/>
                    <a:pt x="114825" y="167669"/>
                    <a:pt x="121950" y="164120"/>
                  </a:cubicBezTo>
                  <a:cubicBezTo>
                    <a:pt x="129076" y="160572"/>
                    <a:pt x="134791" y="154953"/>
                    <a:pt x="139096" y="147265"/>
                  </a:cubicBezTo>
                  <a:cubicBezTo>
                    <a:pt x="143401" y="139576"/>
                    <a:pt x="145554" y="129522"/>
                    <a:pt x="145554" y="117176"/>
                  </a:cubicBezTo>
                  <a:lnTo>
                    <a:pt x="145554" y="13159"/>
                  </a:lnTo>
                  <a:lnTo>
                    <a:pt x="118091" y="5471"/>
                  </a:lnTo>
                  <a:lnTo>
                    <a:pt x="118091" y="0"/>
                  </a:lnTo>
                  <a:lnTo>
                    <a:pt x="183260" y="0"/>
                  </a:lnTo>
                  <a:lnTo>
                    <a:pt x="183260" y="5471"/>
                  </a:lnTo>
                  <a:lnTo>
                    <a:pt x="161512" y="13381"/>
                  </a:lnTo>
                  <a:lnTo>
                    <a:pt x="161512" y="112519"/>
                  </a:lnTo>
                  <a:cubicBezTo>
                    <a:pt x="161512" y="129152"/>
                    <a:pt x="158469" y="142607"/>
                    <a:pt x="152457" y="153031"/>
                  </a:cubicBezTo>
                  <a:cubicBezTo>
                    <a:pt x="146370" y="163455"/>
                    <a:pt x="138131" y="171070"/>
                    <a:pt x="127591" y="176023"/>
                  </a:cubicBezTo>
                  <a:cubicBezTo>
                    <a:pt x="117052" y="180976"/>
                    <a:pt x="105101" y="183416"/>
                    <a:pt x="91741" y="183416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FDD563CD-B340-F58F-91A5-6AD0AAA74E13}"/>
                </a:ext>
              </a:extLst>
            </p:cNvPr>
            <p:cNvSpPr/>
            <p:nvPr/>
          </p:nvSpPr>
          <p:spPr>
            <a:xfrm>
              <a:off x="942530" y="948344"/>
              <a:ext cx="936468" cy="932658"/>
            </a:xfrm>
            <a:custGeom>
              <a:avLst/>
              <a:gdLst>
                <a:gd name="connsiteX0" fmla="*/ 911204 w 936468"/>
                <a:gd name="connsiteY0" fmla="*/ 315553 h 932658"/>
                <a:gd name="connsiteX1" fmla="*/ 619577 w 936468"/>
                <a:gd name="connsiteY1" fmla="*/ 907495 h 932658"/>
                <a:gd name="connsiteX2" fmla="*/ 25264 w 936468"/>
                <a:gd name="connsiteY2" fmla="*/ 617032 h 932658"/>
                <a:gd name="connsiteX3" fmla="*/ 316891 w 936468"/>
                <a:gd name="connsiteY3" fmla="*/ 25163 h 932658"/>
                <a:gd name="connsiteX4" fmla="*/ 911204 w 936468"/>
                <a:gd name="connsiteY4" fmla="*/ 315627 h 932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6468" h="932658">
                  <a:moveTo>
                    <a:pt x="911204" y="315553"/>
                  </a:moveTo>
                  <a:cubicBezTo>
                    <a:pt x="994781" y="559220"/>
                    <a:pt x="864220" y="824252"/>
                    <a:pt x="619577" y="907495"/>
                  </a:cubicBezTo>
                  <a:cubicBezTo>
                    <a:pt x="374934" y="990738"/>
                    <a:pt x="108841" y="860699"/>
                    <a:pt x="25264" y="617032"/>
                  </a:cubicBezTo>
                  <a:cubicBezTo>
                    <a:pt x="-58312" y="373439"/>
                    <a:pt x="72248" y="108406"/>
                    <a:pt x="316891" y="25163"/>
                  </a:cubicBezTo>
                  <a:cubicBezTo>
                    <a:pt x="561534" y="-58080"/>
                    <a:pt x="827628" y="71960"/>
                    <a:pt x="911204" y="315627"/>
                  </a:cubicBezTo>
                </a:path>
              </a:pathLst>
            </a:custGeom>
            <a:solidFill>
              <a:srgbClr val="A8005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C2E6ED29-B771-B9B3-9AE8-41D2CE2C3633}"/>
                </a:ext>
              </a:extLst>
            </p:cNvPr>
            <p:cNvSpPr/>
            <p:nvPr/>
          </p:nvSpPr>
          <p:spPr>
            <a:xfrm>
              <a:off x="1009472" y="1005518"/>
              <a:ext cx="808411" cy="817053"/>
            </a:xfrm>
            <a:custGeom>
              <a:avLst/>
              <a:gdLst>
                <a:gd name="connsiteX0" fmla="*/ 808412 w 808411"/>
                <a:gd name="connsiteY0" fmla="*/ 341991 h 817053"/>
                <a:gd name="connsiteX1" fmla="*/ 806704 w 808411"/>
                <a:gd name="connsiteY1" fmla="*/ 342435 h 817053"/>
                <a:gd name="connsiteX2" fmla="*/ 800173 w 808411"/>
                <a:gd name="connsiteY2" fmla="*/ 334968 h 817053"/>
                <a:gd name="connsiteX3" fmla="*/ 777163 w 808411"/>
                <a:gd name="connsiteY3" fmla="*/ 341030 h 817053"/>
                <a:gd name="connsiteX4" fmla="*/ 778796 w 808411"/>
                <a:gd name="connsiteY4" fmla="*/ 345466 h 817053"/>
                <a:gd name="connsiteX5" fmla="*/ 774343 w 808411"/>
                <a:gd name="connsiteY5" fmla="*/ 348793 h 817053"/>
                <a:gd name="connsiteX6" fmla="*/ 772042 w 808411"/>
                <a:gd name="connsiteY6" fmla="*/ 342287 h 817053"/>
                <a:gd name="connsiteX7" fmla="*/ 741758 w 808411"/>
                <a:gd name="connsiteY7" fmla="*/ 350271 h 817053"/>
                <a:gd name="connsiteX8" fmla="*/ 739754 w 808411"/>
                <a:gd name="connsiteY8" fmla="*/ 359956 h 817053"/>
                <a:gd name="connsiteX9" fmla="*/ 738047 w 808411"/>
                <a:gd name="connsiteY9" fmla="*/ 360399 h 817053"/>
                <a:gd name="connsiteX10" fmla="*/ 730625 w 808411"/>
                <a:gd name="connsiteY10" fmla="*/ 332307 h 817053"/>
                <a:gd name="connsiteX11" fmla="*/ 732332 w 808411"/>
                <a:gd name="connsiteY11" fmla="*/ 331863 h 817053"/>
                <a:gd name="connsiteX12" fmla="*/ 738863 w 808411"/>
                <a:gd name="connsiteY12" fmla="*/ 339256 h 817053"/>
                <a:gd name="connsiteX13" fmla="*/ 766994 w 808411"/>
                <a:gd name="connsiteY13" fmla="*/ 331863 h 817053"/>
                <a:gd name="connsiteX14" fmla="*/ 765139 w 808411"/>
                <a:gd name="connsiteY14" fmla="*/ 328758 h 817053"/>
                <a:gd name="connsiteX15" fmla="*/ 730476 w 808411"/>
                <a:gd name="connsiteY15" fmla="*/ 304658 h 817053"/>
                <a:gd name="connsiteX16" fmla="*/ 729734 w 808411"/>
                <a:gd name="connsiteY16" fmla="*/ 304879 h 817053"/>
                <a:gd name="connsiteX17" fmla="*/ 727656 w 808411"/>
                <a:gd name="connsiteY17" fmla="*/ 314342 h 817053"/>
                <a:gd name="connsiteX18" fmla="*/ 725948 w 808411"/>
                <a:gd name="connsiteY18" fmla="*/ 314786 h 817053"/>
                <a:gd name="connsiteX19" fmla="*/ 718526 w 808411"/>
                <a:gd name="connsiteY19" fmla="*/ 286693 h 817053"/>
                <a:gd name="connsiteX20" fmla="*/ 720233 w 808411"/>
                <a:gd name="connsiteY20" fmla="*/ 286250 h 817053"/>
                <a:gd name="connsiteX21" fmla="*/ 726765 w 808411"/>
                <a:gd name="connsiteY21" fmla="*/ 293716 h 817053"/>
                <a:gd name="connsiteX22" fmla="*/ 785105 w 808411"/>
                <a:gd name="connsiteY22" fmla="*/ 278413 h 817053"/>
                <a:gd name="connsiteX23" fmla="*/ 787109 w 808411"/>
                <a:gd name="connsiteY23" fmla="*/ 268729 h 817053"/>
                <a:gd name="connsiteX24" fmla="*/ 788816 w 808411"/>
                <a:gd name="connsiteY24" fmla="*/ 268285 h 817053"/>
                <a:gd name="connsiteX25" fmla="*/ 796239 w 808411"/>
                <a:gd name="connsiteY25" fmla="*/ 296378 h 817053"/>
                <a:gd name="connsiteX26" fmla="*/ 794532 w 808411"/>
                <a:gd name="connsiteY26" fmla="*/ 296821 h 817053"/>
                <a:gd name="connsiteX27" fmla="*/ 788074 w 808411"/>
                <a:gd name="connsiteY27" fmla="*/ 289576 h 817053"/>
                <a:gd name="connsiteX28" fmla="*/ 740348 w 808411"/>
                <a:gd name="connsiteY28" fmla="*/ 302144 h 817053"/>
                <a:gd name="connsiteX29" fmla="*/ 750294 w 808411"/>
                <a:gd name="connsiteY29" fmla="*/ 307097 h 817053"/>
                <a:gd name="connsiteX30" fmla="*/ 769221 w 808411"/>
                <a:gd name="connsiteY30" fmla="*/ 325727 h 817053"/>
                <a:gd name="connsiteX31" fmla="*/ 772190 w 808411"/>
                <a:gd name="connsiteY31" fmla="*/ 330606 h 817053"/>
                <a:gd name="connsiteX32" fmla="*/ 797204 w 808411"/>
                <a:gd name="connsiteY32" fmla="*/ 324027 h 817053"/>
                <a:gd name="connsiteX33" fmla="*/ 799208 w 808411"/>
                <a:gd name="connsiteY33" fmla="*/ 314416 h 817053"/>
                <a:gd name="connsiteX34" fmla="*/ 800915 w 808411"/>
                <a:gd name="connsiteY34" fmla="*/ 313973 h 817053"/>
                <a:gd name="connsiteX35" fmla="*/ 808337 w 808411"/>
                <a:gd name="connsiteY35" fmla="*/ 342065 h 817053"/>
                <a:gd name="connsiteX36" fmla="*/ 783398 w 808411"/>
                <a:gd name="connsiteY36" fmla="*/ 455988 h 817053"/>
                <a:gd name="connsiteX37" fmla="*/ 771745 w 808411"/>
                <a:gd name="connsiteY37" fmla="*/ 468408 h 817053"/>
                <a:gd name="connsiteX38" fmla="*/ 784214 w 808411"/>
                <a:gd name="connsiteY38" fmla="*/ 480015 h 817053"/>
                <a:gd name="connsiteX39" fmla="*/ 795868 w 808411"/>
                <a:gd name="connsiteY39" fmla="*/ 467669 h 817053"/>
                <a:gd name="connsiteX40" fmla="*/ 783398 w 808411"/>
                <a:gd name="connsiteY40" fmla="*/ 456062 h 817053"/>
                <a:gd name="connsiteX41" fmla="*/ 744208 w 808411"/>
                <a:gd name="connsiteY41" fmla="*/ 631494 h 817053"/>
                <a:gd name="connsiteX42" fmla="*/ 745618 w 808411"/>
                <a:gd name="connsiteY42" fmla="*/ 632529 h 817053"/>
                <a:gd name="connsiteX43" fmla="*/ 727581 w 808411"/>
                <a:gd name="connsiteY43" fmla="*/ 657960 h 817053"/>
                <a:gd name="connsiteX44" fmla="*/ 726171 w 808411"/>
                <a:gd name="connsiteY44" fmla="*/ 656925 h 817053"/>
                <a:gd name="connsiteX45" fmla="*/ 728324 w 808411"/>
                <a:gd name="connsiteY45" fmla="*/ 646353 h 817053"/>
                <a:gd name="connsiteX46" fmla="*/ 705611 w 808411"/>
                <a:gd name="connsiteY46" fmla="*/ 630385 h 817053"/>
                <a:gd name="connsiteX47" fmla="*/ 664491 w 808411"/>
                <a:gd name="connsiteY47" fmla="*/ 631124 h 817053"/>
                <a:gd name="connsiteX48" fmla="*/ 657365 w 808411"/>
                <a:gd name="connsiteY48" fmla="*/ 634525 h 817053"/>
                <a:gd name="connsiteX49" fmla="*/ 655955 w 808411"/>
                <a:gd name="connsiteY49" fmla="*/ 633490 h 817053"/>
                <a:gd name="connsiteX50" fmla="*/ 672359 w 808411"/>
                <a:gd name="connsiteY50" fmla="*/ 610350 h 817053"/>
                <a:gd name="connsiteX51" fmla="*/ 673769 w 808411"/>
                <a:gd name="connsiteY51" fmla="*/ 611385 h 817053"/>
                <a:gd name="connsiteX52" fmla="*/ 672359 w 808411"/>
                <a:gd name="connsiteY52" fmla="*/ 620183 h 817053"/>
                <a:gd name="connsiteX53" fmla="*/ 672730 w 808411"/>
                <a:gd name="connsiteY53" fmla="*/ 620405 h 817053"/>
                <a:gd name="connsiteX54" fmla="*/ 705685 w 808411"/>
                <a:gd name="connsiteY54" fmla="*/ 619813 h 817053"/>
                <a:gd name="connsiteX55" fmla="*/ 694255 w 808411"/>
                <a:gd name="connsiteY55" fmla="*/ 590242 h 817053"/>
                <a:gd name="connsiteX56" fmla="*/ 693884 w 808411"/>
                <a:gd name="connsiteY56" fmla="*/ 590020 h 817053"/>
                <a:gd name="connsiteX57" fmla="*/ 685867 w 808411"/>
                <a:gd name="connsiteY57" fmla="*/ 594308 h 817053"/>
                <a:gd name="connsiteX58" fmla="*/ 684457 w 808411"/>
                <a:gd name="connsiteY58" fmla="*/ 593273 h 817053"/>
                <a:gd name="connsiteX59" fmla="*/ 698189 w 808411"/>
                <a:gd name="connsiteY59" fmla="*/ 573904 h 817053"/>
                <a:gd name="connsiteX60" fmla="*/ 699599 w 808411"/>
                <a:gd name="connsiteY60" fmla="*/ 574939 h 817053"/>
                <a:gd name="connsiteX61" fmla="*/ 698411 w 808411"/>
                <a:gd name="connsiteY61" fmla="*/ 582849 h 817053"/>
                <a:gd name="connsiteX62" fmla="*/ 712143 w 808411"/>
                <a:gd name="connsiteY62" fmla="*/ 620848 h 817053"/>
                <a:gd name="connsiteX63" fmla="*/ 734930 w 808411"/>
                <a:gd name="connsiteY63" fmla="*/ 636891 h 817053"/>
                <a:gd name="connsiteX64" fmla="*/ 744282 w 808411"/>
                <a:gd name="connsiteY64" fmla="*/ 631346 h 817053"/>
                <a:gd name="connsiteX65" fmla="*/ 176467 w 808411"/>
                <a:gd name="connsiteY65" fmla="*/ 73854 h 817053"/>
                <a:gd name="connsiteX66" fmla="*/ 209348 w 808411"/>
                <a:gd name="connsiteY66" fmla="*/ 124273 h 817053"/>
                <a:gd name="connsiteX67" fmla="*/ 204152 w 808411"/>
                <a:gd name="connsiteY67" fmla="*/ 132849 h 817053"/>
                <a:gd name="connsiteX68" fmla="*/ 205117 w 808411"/>
                <a:gd name="connsiteY68" fmla="*/ 134327 h 817053"/>
                <a:gd name="connsiteX69" fmla="*/ 229834 w 808411"/>
                <a:gd name="connsiteY69" fmla="*/ 118359 h 817053"/>
                <a:gd name="connsiteX70" fmla="*/ 228869 w 808411"/>
                <a:gd name="connsiteY70" fmla="*/ 116880 h 817053"/>
                <a:gd name="connsiteX71" fmla="*/ 218997 w 808411"/>
                <a:gd name="connsiteY71" fmla="*/ 118063 h 817053"/>
                <a:gd name="connsiteX72" fmla="*/ 186116 w 808411"/>
                <a:gd name="connsiteY72" fmla="*/ 67644 h 817053"/>
                <a:gd name="connsiteX73" fmla="*/ 191237 w 808411"/>
                <a:gd name="connsiteY73" fmla="*/ 59142 h 817053"/>
                <a:gd name="connsiteX74" fmla="*/ 190272 w 808411"/>
                <a:gd name="connsiteY74" fmla="*/ 57664 h 817053"/>
                <a:gd name="connsiteX75" fmla="*/ 165556 w 808411"/>
                <a:gd name="connsiteY75" fmla="*/ 73632 h 817053"/>
                <a:gd name="connsiteX76" fmla="*/ 166521 w 808411"/>
                <a:gd name="connsiteY76" fmla="*/ 75111 h 817053"/>
                <a:gd name="connsiteX77" fmla="*/ 176467 w 808411"/>
                <a:gd name="connsiteY77" fmla="*/ 73854 h 817053"/>
                <a:gd name="connsiteX78" fmla="*/ 278451 w 808411"/>
                <a:gd name="connsiteY78" fmla="*/ 19369 h 817053"/>
                <a:gd name="connsiteX79" fmla="*/ 278005 w 808411"/>
                <a:gd name="connsiteY79" fmla="*/ 17669 h 817053"/>
                <a:gd name="connsiteX80" fmla="*/ 307695 w 808411"/>
                <a:gd name="connsiteY80" fmla="*/ 10646 h 817053"/>
                <a:gd name="connsiteX81" fmla="*/ 308140 w 808411"/>
                <a:gd name="connsiteY81" fmla="*/ 12346 h 817053"/>
                <a:gd name="connsiteX82" fmla="*/ 299382 w 808411"/>
                <a:gd name="connsiteY82" fmla="*/ 18926 h 817053"/>
                <a:gd name="connsiteX83" fmla="*/ 313410 w 808411"/>
                <a:gd name="connsiteY83" fmla="*/ 77551 h 817053"/>
                <a:gd name="connsiteX84" fmla="*/ 338795 w 808411"/>
                <a:gd name="connsiteY84" fmla="*/ 71562 h 817053"/>
                <a:gd name="connsiteX85" fmla="*/ 342061 w 808411"/>
                <a:gd name="connsiteY85" fmla="*/ 51380 h 817053"/>
                <a:gd name="connsiteX86" fmla="*/ 343768 w 808411"/>
                <a:gd name="connsiteY86" fmla="*/ 50936 h 817053"/>
                <a:gd name="connsiteX87" fmla="*/ 349558 w 808411"/>
                <a:gd name="connsiteY87" fmla="*/ 75185 h 817053"/>
                <a:gd name="connsiteX88" fmla="*/ 294929 w 808411"/>
                <a:gd name="connsiteY88" fmla="*/ 88122 h 817053"/>
                <a:gd name="connsiteX89" fmla="*/ 294483 w 808411"/>
                <a:gd name="connsiteY89" fmla="*/ 86422 h 817053"/>
                <a:gd name="connsiteX90" fmla="*/ 302128 w 808411"/>
                <a:gd name="connsiteY90" fmla="*/ 80064 h 817053"/>
                <a:gd name="connsiteX91" fmla="*/ 288174 w 808411"/>
                <a:gd name="connsiteY91" fmla="*/ 21587 h 817053"/>
                <a:gd name="connsiteX92" fmla="*/ 278451 w 808411"/>
                <a:gd name="connsiteY92" fmla="*/ 19369 h 817053"/>
                <a:gd name="connsiteX93" fmla="*/ 326400 w 808411"/>
                <a:gd name="connsiteY93" fmla="*/ 806038 h 817053"/>
                <a:gd name="connsiteX94" fmla="*/ 301015 w 808411"/>
                <a:gd name="connsiteY94" fmla="*/ 800124 h 817053"/>
                <a:gd name="connsiteX95" fmla="*/ 314821 w 808411"/>
                <a:gd name="connsiteY95" fmla="*/ 741499 h 817053"/>
                <a:gd name="connsiteX96" fmla="*/ 325583 w 808411"/>
                <a:gd name="connsiteY96" fmla="*/ 739503 h 817053"/>
                <a:gd name="connsiteX97" fmla="*/ 325954 w 808411"/>
                <a:gd name="connsiteY97" fmla="*/ 737802 h 817053"/>
                <a:gd name="connsiteX98" fmla="*/ 296265 w 808411"/>
                <a:gd name="connsiteY98" fmla="*/ 730853 h 817053"/>
                <a:gd name="connsiteX99" fmla="*/ 295893 w 808411"/>
                <a:gd name="connsiteY99" fmla="*/ 732554 h 817053"/>
                <a:gd name="connsiteX100" fmla="*/ 303539 w 808411"/>
                <a:gd name="connsiteY100" fmla="*/ 738837 h 817053"/>
                <a:gd name="connsiteX101" fmla="*/ 289807 w 808411"/>
                <a:gd name="connsiteY101" fmla="*/ 797388 h 817053"/>
                <a:gd name="connsiteX102" fmla="*/ 280084 w 808411"/>
                <a:gd name="connsiteY102" fmla="*/ 799606 h 817053"/>
                <a:gd name="connsiteX103" fmla="*/ 279713 w 808411"/>
                <a:gd name="connsiteY103" fmla="*/ 801307 h 817053"/>
                <a:gd name="connsiteX104" fmla="*/ 334416 w 808411"/>
                <a:gd name="connsiteY104" fmla="*/ 814096 h 817053"/>
                <a:gd name="connsiteX105" fmla="*/ 340131 w 808411"/>
                <a:gd name="connsiteY105" fmla="*/ 789848 h 817053"/>
                <a:gd name="connsiteX106" fmla="*/ 338424 w 808411"/>
                <a:gd name="connsiteY106" fmla="*/ 789478 h 817053"/>
                <a:gd name="connsiteX107" fmla="*/ 326474 w 808411"/>
                <a:gd name="connsiteY107" fmla="*/ 806112 h 817053"/>
                <a:gd name="connsiteX108" fmla="*/ 511812 w 808411"/>
                <a:gd name="connsiteY108" fmla="*/ 731814 h 817053"/>
                <a:gd name="connsiteX109" fmla="*/ 512109 w 808411"/>
                <a:gd name="connsiteY109" fmla="*/ 733515 h 817053"/>
                <a:gd name="connsiteX110" fmla="*/ 505503 w 808411"/>
                <a:gd name="connsiteY110" fmla="*/ 738690 h 817053"/>
                <a:gd name="connsiteX111" fmla="*/ 496893 w 808411"/>
                <a:gd name="connsiteY111" fmla="*/ 808478 h 817053"/>
                <a:gd name="connsiteX112" fmla="*/ 492439 w 808411"/>
                <a:gd name="connsiteY112" fmla="*/ 809291 h 817053"/>
                <a:gd name="connsiteX113" fmla="*/ 463714 w 808411"/>
                <a:gd name="connsiteY113" fmla="*/ 760942 h 817053"/>
                <a:gd name="connsiteX114" fmla="*/ 462972 w 808411"/>
                <a:gd name="connsiteY114" fmla="*/ 761090 h 817053"/>
                <a:gd name="connsiteX115" fmla="*/ 452432 w 808411"/>
                <a:gd name="connsiteY115" fmla="*/ 816314 h 817053"/>
                <a:gd name="connsiteX116" fmla="*/ 448127 w 808411"/>
                <a:gd name="connsiteY116" fmla="*/ 817053 h 817053"/>
                <a:gd name="connsiteX117" fmla="*/ 416211 w 808411"/>
                <a:gd name="connsiteY117" fmla="*/ 754510 h 817053"/>
                <a:gd name="connsiteX118" fmla="*/ 407230 w 808411"/>
                <a:gd name="connsiteY118" fmla="*/ 751997 h 817053"/>
                <a:gd name="connsiteX119" fmla="*/ 406933 w 808411"/>
                <a:gd name="connsiteY119" fmla="*/ 750296 h 817053"/>
                <a:gd name="connsiteX120" fmla="*/ 436103 w 808411"/>
                <a:gd name="connsiteY120" fmla="*/ 745121 h 817053"/>
                <a:gd name="connsiteX121" fmla="*/ 436400 w 808411"/>
                <a:gd name="connsiteY121" fmla="*/ 746822 h 817053"/>
                <a:gd name="connsiteX122" fmla="*/ 427864 w 808411"/>
                <a:gd name="connsiteY122" fmla="*/ 752440 h 817053"/>
                <a:gd name="connsiteX123" fmla="*/ 449241 w 808411"/>
                <a:gd name="connsiteY123" fmla="*/ 795688 h 817053"/>
                <a:gd name="connsiteX124" fmla="*/ 449909 w 808411"/>
                <a:gd name="connsiteY124" fmla="*/ 795540 h 817053"/>
                <a:gd name="connsiteX125" fmla="*/ 459484 w 808411"/>
                <a:gd name="connsiteY125" fmla="*/ 740390 h 817053"/>
                <a:gd name="connsiteX126" fmla="*/ 464011 w 808411"/>
                <a:gd name="connsiteY126" fmla="*/ 739577 h 817053"/>
                <a:gd name="connsiteX127" fmla="*/ 492291 w 808411"/>
                <a:gd name="connsiteY127" fmla="*/ 788074 h 817053"/>
                <a:gd name="connsiteX128" fmla="*/ 492959 w 808411"/>
                <a:gd name="connsiteY128" fmla="*/ 788074 h 817053"/>
                <a:gd name="connsiteX129" fmla="*/ 498006 w 808411"/>
                <a:gd name="connsiteY129" fmla="*/ 740168 h 817053"/>
                <a:gd name="connsiteX130" fmla="*/ 488060 w 808411"/>
                <a:gd name="connsiteY130" fmla="*/ 737655 h 817053"/>
                <a:gd name="connsiteX131" fmla="*/ 487763 w 808411"/>
                <a:gd name="connsiteY131" fmla="*/ 735954 h 817053"/>
                <a:gd name="connsiteX132" fmla="*/ 511886 w 808411"/>
                <a:gd name="connsiteY132" fmla="*/ 731740 h 817053"/>
                <a:gd name="connsiteX133" fmla="*/ 193241 w 808411"/>
                <a:gd name="connsiteY133" fmla="*/ 719246 h 817053"/>
                <a:gd name="connsiteX134" fmla="*/ 167263 w 808411"/>
                <a:gd name="connsiteY134" fmla="*/ 717472 h 817053"/>
                <a:gd name="connsiteX135" fmla="*/ 167263 w 808411"/>
                <a:gd name="connsiteY135" fmla="*/ 717472 h 817053"/>
                <a:gd name="connsiteX136" fmla="*/ 198140 w 808411"/>
                <a:gd name="connsiteY136" fmla="*/ 697364 h 817053"/>
                <a:gd name="connsiteX137" fmla="*/ 193316 w 808411"/>
                <a:gd name="connsiteY137" fmla="*/ 719246 h 817053"/>
                <a:gd name="connsiteX138" fmla="*/ 203633 w 808411"/>
                <a:gd name="connsiteY138" fmla="*/ 723017 h 817053"/>
                <a:gd name="connsiteX139" fmla="*/ 211204 w 808411"/>
                <a:gd name="connsiteY139" fmla="*/ 687827 h 817053"/>
                <a:gd name="connsiteX140" fmla="*/ 206156 w 808411"/>
                <a:gd name="connsiteY140" fmla="*/ 684352 h 817053"/>
                <a:gd name="connsiteX141" fmla="*/ 143957 w 808411"/>
                <a:gd name="connsiteY141" fmla="*/ 724126 h 817053"/>
                <a:gd name="connsiteX142" fmla="*/ 136163 w 808411"/>
                <a:gd name="connsiteY142" fmla="*/ 723165 h 817053"/>
                <a:gd name="connsiteX143" fmla="*/ 135124 w 808411"/>
                <a:gd name="connsiteY143" fmla="*/ 724643 h 817053"/>
                <a:gd name="connsiteX144" fmla="*/ 154793 w 808411"/>
                <a:gd name="connsiteY144" fmla="*/ 738172 h 817053"/>
                <a:gd name="connsiteX145" fmla="*/ 155832 w 808411"/>
                <a:gd name="connsiteY145" fmla="*/ 736693 h 817053"/>
                <a:gd name="connsiteX146" fmla="*/ 150414 w 808411"/>
                <a:gd name="connsiteY146" fmla="*/ 728487 h 817053"/>
                <a:gd name="connsiteX147" fmla="*/ 192054 w 808411"/>
                <a:gd name="connsiteY147" fmla="*/ 724052 h 817053"/>
                <a:gd name="connsiteX148" fmla="*/ 185745 w 808411"/>
                <a:gd name="connsiteY148" fmla="*/ 752588 h 817053"/>
                <a:gd name="connsiteX149" fmla="*/ 175502 w 808411"/>
                <a:gd name="connsiteY149" fmla="*/ 750222 h 817053"/>
                <a:gd name="connsiteX150" fmla="*/ 174463 w 808411"/>
                <a:gd name="connsiteY150" fmla="*/ 751701 h 817053"/>
                <a:gd name="connsiteX151" fmla="*/ 198511 w 808411"/>
                <a:gd name="connsiteY151" fmla="*/ 768261 h 817053"/>
                <a:gd name="connsiteX152" fmla="*/ 199550 w 808411"/>
                <a:gd name="connsiteY152" fmla="*/ 766782 h 817053"/>
                <a:gd name="connsiteX153" fmla="*/ 195691 w 808411"/>
                <a:gd name="connsiteY153" fmla="*/ 759315 h 817053"/>
                <a:gd name="connsiteX154" fmla="*/ 202445 w 808411"/>
                <a:gd name="connsiteY154" fmla="*/ 728044 h 817053"/>
                <a:gd name="connsiteX155" fmla="*/ 211649 w 808411"/>
                <a:gd name="connsiteY155" fmla="*/ 733071 h 817053"/>
                <a:gd name="connsiteX156" fmla="*/ 212837 w 808411"/>
                <a:gd name="connsiteY156" fmla="*/ 727748 h 817053"/>
                <a:gd name="connsiteX157" fmla="*/ 203633 w 808411"/>
                <a:gd name="connsiteY157" fmla="*/ 722869 h 817053"/>
                <a:gd name="connsiteX158" fmla="*/ 203633 w 808411"/>
                <a:gd name="connsiteY158" fmla="*/ 722869 h 817053"/>
                <a:gd name="connsiteX159" fmla="*/ 44422 w 808411"/>
                <a:gd name="connsiteY159" fmla="*/ 467004 h 817053"/>
                <a:gd name="connsiteX160" fmla="*/ 33214 w 808411"/>
                <a:gd name="connsiteY160" fmla="*/ 478906 h 817053"/>
                <a:gd name="connsiteX161" fmla="*/ 21264 w 808411"/>
                <a:gd name="connsiteY161" fmla="*/ 467743 h 817053"/>
                <a:gd name="connsiteX162" fmla="*/ 32472 w 808411"/>
                <a:gd name="connsiteY162" fmla="*/ 455841 h 817053"/>
                <a:gd name="connsiteX163" fmla="*/ 44422 w 808411"/>
                <a:gd name="connsiteY163" fmla="*/ 467004 h 817053"/>
                <a:gd name="connsiteX164" fmla="*/ 67654 w 808411"/>
                <a:gd name="connsiteY164" fmla="*/ 343470 h 817053"/>
                <a:gd name="connsiteX165" fmla="*/ 73592 w 808411"/>
                <a:gd name="connsiteY165" fmla="*/ 329793 h 817053"/>
                <a:gd name="connsiteX166" fmla="*/ 74705 w 808411"/>
                <a:gd name="connsiteY166" fmla="*/ 320035 h 817053"/>
                <a:gd name="connsiteX167" fmla="*/ 73815 w 808411"/>
                <a:gd name="connsiteY167" fmla="*/ 309907 h 817053"/>
                <a:gd name="connsiteX168" fmla="*/ 70846 w 808411"/>
                <a:gd name="connsiteY168" fmla="*/ 301109 h 817053"/>
                <a:gd name="connsiteX169" fmla="*/ 53923 w 808411"/>
                <a:gd name="connsiteY169" fmla="*/ 297117 h 817053"/>
                <a:gd name="connsiteX170" fmla="*/ 50954 w 808411"/>
                <a:gd name="connsiteY170" fmla="*/ 288541 h 817053"/>
                <a:gd name="connsiteX171" fmla="*/ 49246 w 808411"/>
                <a:gd name="connsiteY171" fmla="*/ 288098 h 817053"/>
                <a:gd name="connsiteX172" fmla="*/ 42566 w 808411"/>
                <a:gd name="connsiteY172" fmla="*/ 316264 h 817053"/>
                <a:gd name="connsiteX173" fmla="*/ 44273 w 808411"/>
                <a:gd name="connsiteY173" fmla="*/ 316708 h 817053"/>
                <a:gd name="connsiteX174" fmla="*/ 50954 w 808411"/>
                <a:gd name="connsiteY174" fmla="*/ 308206 h 817053"/>
                <a:gd name="connsiteX175" fmla="*/ 69287 w 808411"/>
                <a:gd name="connsiteY175" fmla="*/ 312494 h 817053"/>
                <a:gd name="connsiteX176" fmla="*/ 69287 w 808411"/>
                <a:gd name="connsiteY176" fmla="*/ 319000 h 817053"/>
                <a:gd name="connsiteX177" fmla="*/ 68174 w 808411"/>
                <a:gd name="connsiteY177" fmla="*/ 325210 h 817053"/>
                <a:gd name="connsiteX178" fmla="*/ 60900 w 808411"/>
                <a:gd name="connsiteY178" fmla="*/ 338295 h 817053"/>
                <a:gd name="connsiteX179" fmla="*/ 47242 w 808411"/>
                <a:gd name="connsiteY179" fmla="*/ 345614 h 817053"/>
                <a:gd name="connsiteX180" fmla="*/ 28538 w 808411"/>
                <a:gd name="connsiteY180" fmla="*/ 345170 h 817053"/>
                <a:gd name="connsiteX181" fmla="*/ 14658 w 808411"/>
                <a:gd name="connsiteY181" fmla="*/ 338221 h 817053"/>
                <a:gd name="connsiteX182" fmla="*/ 6864 w 808411"/>
                <a:gd name="connsiteY182" fmla="*/ 326097 h 817053"/>
                <a:gd name="connsiteX183" fmla="*/ 6568 w 808411"/>
                <a:gd name="connsiteY183" fmla="*/ 311163 h 817053"/>
                <a:gd name="connsiteX184" fmla="*/ 9314 w 808411"/>
                <a:gd name="connsiteY184" fmla="*/ 304510 h 817053"/>
                <a:gd name="connsiteX185" fmla="*/ 14881 w 808411"/>
                <a:gd name="connsiteY185" fmla="*/ 298226 h 817053"/>
                <a:gd name="connsiteX186" fmla="*/ 29577 w 808411"/>
                <a:gd name="connsiteY186" fmla="*/ 293568 h 817053"/>
                <a:gd name="connsiteX187" fmla="*/ 29948 w 808411"/>
                <a:gd name="connsiteY187" fmla="*/ 291868 h 817053"/>
                <a:gd name="connsiteX188" fmla="*/ 11763 w 808411"/>
                <a:gd name="connsiteY188" fmla="*/ 288246 h 817053"/>
                <a:gd name="connsiteX189" fmla="*/ 7607 w 808411"/>
                <a:gd name="connsiteY189" fmla="*/ 293790 h 817053"/>
                <a:gd name="connsiteX190" fmla="*/ 4118 w 808411"/>
                <a:gd name="connsiteY190" fmla="*/ 300444 h 817053"/>
                <a:gd name="connsiteX191" fmla="*/ 1149 w 808411"/>
                <a:gd name="connsiteY191" fmla="*/ 309907 h 817053"/>
                <a:gd name="connsiteX192" fmla="*/ 481 w 808411"/>
                <a:gd name="connsiteY192" fmla="*/ 325431 h 817053"/>
                <a:gd name="connsiteX193" fmla="*/ 5603 w 808411"/>
                <a:gd name="connsiteY193" fmla="*/ 339626 h 817053"/>
                <a:gd name="connsiteX194" fmla="*/ 15771 w 808411"/>
                <a:gd name="connsiteY194" fmla="*/ 350863 h 817053"/>
                <a:gd name="connsiteX195" fmla="*/ 30245 w 808411"/>
                <a:gd name="connsiteY195" fmla="*/ 357516 h 817053"/>
                <a:gd name="connsiteX196" fmla="*/ 44719 w 808411"/>
                <a:gd name="connsiteY196" fmla="*/ 358034 h 817053"/>
                <a:gd name="connsiteX197" fmla="*/ 57485 w 808411"/>
                <a:gd name="connsiteY197" fmla="*/ 353081 h 817053"/>
                <a:gd name="connsiteX198" fmla="*/ 67431 w 808411"/>
                <a:gd name="connsiteY198" fmla="*/ 343396 h 817053"/>
                <a:gd name="connsiteX199" fmla="*/ 128073 w 808411"/>
                <a:gd name="connsiteY199" fmla="*/ 612420 h 817053"/>
                <a:gd name="connsiteX200" fmla="*/ 129186 w 808411"/>
                <a:gd name="connsiteY200" fmla="*/ 619222 h 817053"/>
                <a:gd name="connsiteX201" fmla="*/ 114044 w 808411"/>
                <a:gd name="connsiteY201" fmla="*/ 629793 h 817053"/>
                <a:gd name="connsiteX202" fmla="*/ 113079 w 808411"/>
                <a:gd name="connsiteY202" fmla="*/ 628315 h 817053"/>
                <a:gd name="connsiteX203" fmla="*/ 119834 w 808411"/>
                <a:gd name="connsiteY203" fmla="*/ 614490 h 817053"/>
                <a:gd name="connsiteX204" fmla="*/ 119091 w 808411"/>
                <a:gd name="connsiteY204" fmla="*/ 606210 h 817053"/>
                <a:gd name="connsiteX205" fmla="*/ 116122 w 808411"/>
                <a:gd name="connsiteY205" fmla="*/ 599631 h 817053"/>
                <a:gd name="connsiteX206" fmla="*/ 105063 w 808411"/>
                <a:gd name="connsiteY206" fmla="*/ 589503 h 817053"/>
                <a:gd name="connsiteX207" fmla="*/ 90886 w 808411"/>
                <a:gd name="connsiteY207" fmla="*/ 586767 h 817053"/>
                <a:gd name="connsiteX208" fmla="*/ 76264 w 808411"/>
                <a:gd name="connsiteY208" fmla="*/ 591942 h 817053"/>
                <a:gd name="connsiteX209" fmla="*/ 63052 w 808411"/>
                <a:gd name="connsiteY209" fmla="*/ 605101 h 817053"/>
                <a:gd name="connsiteX210" fmla="*/ 58970 w 808411"/>
                <a:gd name="connsiteY210" fmla="*/ 620035 h 817053"/>
                <a:gd name="connsiteX211" fmla="*/ 63497 w 808411"/>
                <a:gd name="connsiteY211" fmla="*/ 634303 h 817053"/>
                <a:gd name="connsiteX212" fmla="*/ 67283 w 808411"/>
                <a:gd name="connsiteY212" fmla="*/ 639404 h 817053"/>
                <a:gd name="connsiteX213" fmla="*/ 71959 w 808411"/>
                <a:gd name="connsiteY213" fmla="*/ 643914 h 817053"/>
                <a:gd name="connsiteX214" fmla="*/ 87769 w 808411"/>
                <a:gd name="connsiteY214" fmla="*/ 633638 h 817053"/>
                <a:gd name="connsiteX215" fmla="*/ 86210 w 808411"/>
                <a:gd name="connsiteY215" fmla="*/ 622992 h 817053"/>
                <a:gd name="connsiteX216" fmla="*/ 87695 w 808411"/>
                <a:gd name="connsiteY216" fmla="*/ 622031 h 817053"/>
                <a:gd name="connsiteX217" fmla="*/ 103579 w 808411"/>
                <a:gd name="connsiteY217" fmla="*/ 646279 h 817053"/>
                <a:gd name="connsiteX218" fmla="*/ 102094 w 808411"/>
                <a:gd name="connsiteY218" fmla="*/ 647241 h 817053"/>
                <a:gd name="connsiteX219" fmla="*/ 93855 w 808411"/>
                <a:gd name="connsiteY219" fmla="*/ 643470 h 817053"/>
                <a:gd name="connsiteX220" fmla="*/ 79233 w 808411"/>
                <a:gd name="connsiteY220" fmla="*/ 652933 h 817053"/>
                <a:gd name="connsiteX221" fmla="*/ 70771 w 808411"/>
                <a:gd name="connsiteY221" fmla="*/ 649015 h 817053"/>
                <a:gd name="connsiteX222" fmla="*/ 62829 w 808411"/>
                <a:gd name="connsiteY222" fmla="*/ 642657 h 817053"/>
                <a:gd name="connsiteX223" fmla="*/ 56520 w 808411"/>
                <a:gd name="connsiteY223" fmla="*/ 635116 h 817053"/>
                <a:gd name="connsiteX224" fmla="*/ 50731 w 808411"/>
                <a:gd name="connsiteY224" fmla="*/ 621440 h 817053"/>
                <a:gd name="connsiteX225" fmla="*/ 50582 w 808411"/>
                <a:gd name="connsiteY225" fmla="*/ 607615 h 817053"/>
                <a:gd name="connsiteX226" fmla="*/ 55778 w 808411"/>
                <a:gd name="connsiteY226" fmla="*/ 594973 h 817053"/>
                <a:gd name="connsiteX227" fmla="*/ 66170 w 808411"/>
                <a:gd name="connsiteY227" fmla="*/ 584919 h 817053"/>
                <a:gd name="connsiteX228" fmla="*/ 81014 w 808411"/>
                <a:gd name="connsiteY228" fmla="*/ 579005 h 817053"/>
                <a:gd name="connsiteX229" fmla="*/ 96230 w 808411"/>
                <a:gd name="connsiteY229" fmla="*/ 579448 h 817053"/>
                <a:gd name="connsiteX230" fmla="*/ 110036 w 808411"/>
                <a:gd name="connsiteY230" fmla="*/ 585511 h 817053"/>
                <a:gd name="connsiteX231" fmla="*/ 120873 w 808411"/>
                <a:gd name="connsiteY231" fmla="*/ 596674 h 817053"/>
                <a:gd name="connsiteX232" fmla="*/ 125697 w 808411"/>
                <a:gd name="connsiteY232" fmla="*/ 605323 h 817053"/>
                <a:gd name="connsiteX233" fmla="*/ 128147 w 808411"/>
                <a:gd name="connsiteY233" fmla="*/ 612494 h 817053"/>
                <a:gd name="connsiteX234" fmla="*/ 602142 w 808411"/>
                <a:gd name="connsiteY234" fmla="*/ 738763 h 817053"/>
                <a:gd name="connsiteX235" fmla="*/ 602142 w 808411"/>
                <a:gd name="connsiteY235" fmla="*/ 738763 h 817053"/>
                <a:gd name="connsiteX236" fmla="*/ 594497 w 808411"/>
                <a:gd name="connsiteY236" fmla="*/ 702834 h 817053"/>
                <a:gd name="connsiteX237" fmla="*/ 613276 w 808411"/>
                <a:gd name="connsiteY237" fmla="*/ 715328 h 817053"/>
                <a:gd name="connsiteX238" fmla="*/ 602142 w 808411"/>
                <a:gd name="connsiteY238" fmla="*/ 738763 h 817053"/>
                <a:gd name="connsiteX239" fmla="*/ 651798 w 808411"/>
                <a:gd name="connsiteY239" fmla="*/ 727526 h 817053"/>
                <a:gd name="connsiteX240" fmla="*/ 625004 w 808411"/>
                <a:gd name="connsiteY240" fmla="*/ 709858 h 817053"/>
                <a:gd name="connsiteX241" fmla="*/ 625004 w 808411"/>
                <a:gd name="connsiteY241" fmla="*/ 709858 h 817053"/>
                <a:gd name="connsiteX242" fmla="*/ 633094 w 808411"/>
                <a:gd name="connsiteY242" fmla="*/ 703130 h 817053"/>
                <a:gd name="connsiteX243" fmla="*/ 628566 w 808411"/>
                <a:gd name="connsiteY243" fmla="*/ 700173 h 817053"/>
                <a:gd name="connsiteX244" fmla="*/ 620624 w 808411"/>
                <a:gd name="connsiteY244" fmla="*/ 706974 h 817053"/>
                <a:gd name="connsiteX245" fmla="*/ 620624 w 808411"/>
                <a:gd name="connsiteY245" fmla="*/ 706974 h 817053"/>
                <a:gd name="connsiteX246" fmla="*/ 590489 w 808411"/>
                <a:gd name="connsiteY246" fmla="*/ 687162 h 817053"/>
                <a:gd name="connsiteX247" fmla="*/ 585442 w 808411"/>
                <a:gd name="connsiteY247" fmla="*/ 690562 h 817053"/>
                <a:gd name="connsiteX248" fmla="*/ 600064 w 808411"/>
                <a:gd name="connsiteY248" fmla="*/ 762716 h 817053"/>
                <a:gd name="connsiteX249" fmla="*/ 596353 w 808411"/>
                <a:gd name="connsiteY249" fmla="*/ 769591 h 817053"/>
                <a:gd name="connsiteX250" fmla="*/ 597318 w 808411"/>
                <a:gd name="connsiteY250" fmla="*/ 771070 h 817053"/>
                <a:gd name="connsiteX251" fmla="*/ 617136 w 808411"/>
                <a:gd name="connsiteY251" fmla="*/ 757689 h 817053"/>
                <a:gd name="connsiteX252" fmla="*/ 616171 w 808411"/>
                <a:gd name="connsiteY252" fmla="*/ 756211 h 817053"/>
                <a:gd name="connsiteX253" fmla="*/ 606522 w 808411"/>
                <a:gd name="connsiteY253" fmla="*/ 758280 h 817053"/>
                <a:gd name="connsiteX254" fmla="*/ 617507 w 808411"/>
                <a:gd name="connsiteY254" fmla="*/ 717990 h 817053"/>
                <a:gd name="connsiteX255" fmla="*/ 641927 w 808411"/>
                <a:gd name="connsiteY255" fmla="*/ 734254 h 817053"/>
                <a:gd name="connsiteX256" fmla="*/ 636063 w 808411"/>
                <a:gd name="connsiteY256" fmla="*/ 742903 h 817053"/>
                <a:gd name="connsiteX257" fmla="*/ 637028 w 808411"/>
                <a:gd name="connsiteY257" fmla="*/ 744382 h 817053"/>
                <a:gd name="connsiteX258" fmla="*/ 661225 w 808411"/>
                <a:gd name="connsiteY258" fmla="*/ 728044 h 817053"/>
                <a:gd name="connsiteX259" fmla="*/ 660260 w 808411"/>
                <a:gd name="connsiteY259" fmla="*/ 726565 h 817053"/>
                <a:gd name="connsiteX260" fmla="*/ 651873 w 808411"/>
                <a:gd name="connsiteY260" fmla="*/ 727379 h 817053"/>
                <a:gd name="connsiteX261" fmla="*/ 103207 w 808411"/>
                <a:gd name="connsiteY261" fmla="*/ 181420 h 817053"/>
                <a:gd name="connsiteX262" fmla="*/ 81386 w 808411"/>
                <a:gd name="connsiteY262" fmla="*/ 175727 h 817053"/>
                <a:gd name="connsiteX263" fmla="*/ 100313 w 808411"/>
                <a:gd name="connsiteY263" fmla="*/ 207220 h 817053"/>
                <a:gd name="connsiteX264" fmla="*/ 100313 w 808411"/>
                <a:gd name="connsiteY264" fmla="*/ 207220 h 817053"/>
                <a:gd name="connsiteX265" fmla="*/ 103133 w 808411"/>
                <a:gd name="connsiteY265" fmla="*/ 181420 h 817053"/>
                <a:gd name="connsiteX266" fmla="*/ 106176 w 808411"/>
                <a:gd name="connsiteY266" fmla="*/ 230582 h 817053"/>
                <a:gd name="connsiteX267" fmla="*/ 68767 w 808411"/>
                <a:gd name="connsiteY267" fmla="*/ 167078 h 817053"/>
                <a:gd name="connsiteX268" fmla="*/ 72404 w 808411"/>
                <a:gd name="connsiteY268" fmla="*/ 162198 h 817053"/>
                <a:gd name="connsiteX269" fmla="*/ 107364 w 808411"/>
                <a:gd name="connsiteY269" fmla="*/ 171144 h 817053"/>
                <a:gd name="connsiteX270" fmla="*/ 107364 w 808411"/>
                <a:gd name="connsiteY270" fmla="*/ 171144 h 817053"/>
                <a:gd name="connsiteX271" fmla="*/ 112634 w 808411"/>
                <a:gd name="connsiteY271" fmla="*/ 162124 h 817053"/>
                <a:gd name="connsiteX272" fmla="*/ 117904 w 808411"/>
                <a:gd name="connsiteY272" fmla="*/ 163455 h 817053"/>
                <a:gd name="connsiteX273" fmla="*/ 112485 w 808411"/>
                <a:gd name="connsiteY273" fmla="*/ 172400 h 817053"/>
                <a:gd name="connsiteX274" fmla="*/ 112485 w 808411"/>
                <a:gd name="connsiteY274" fmla="*/ 172400 h 817053"/>
                <a:gd name="connsiteX275" fmla="*/ 143585 w 808411"/>
                <a:gd name="connsiteY275" fmla="*/ 180385 h 817053"/>
                <a:gd name="connsiteX276" fmla="*/ 151230 w 808411"/>
                <a:gd name="connsiteY276" fmla="*/ 176836 h 817053"/>
                <a:gd name="connsiteX277" fmla="*/ 152641 w 808411"/>
                <a:gd name="connsiteY277" fmla="*/ 177871 h 817053"/>
                <a:gd name="connsiteX278" fmla="*/ 135050 w 808411"/>
                <a:gd name="connsiteY278" fmla="*/ 201158 h 817053"/>
                <a:gd name="connsiteX279" fmla="*/ 133639 w 808411"/>
                <a:gd name="connsiteY279" fmla="*/ 200123 h 817053"/>
                <a:gd name="connsiteX280" fmla="*/ 136386 w 808411"/>
                <a:gd name="connsiteY280" fmla="*/ 190069 h 817053"/>
                <a:gd name="connsiteX281" fmla="*/ 108032 w 808411"/>
                <a:gd name="connsiteY281" fmla="*/ 182602 h 817053"/>
                <a:gd name="connsiteX282" fmla="*/ 108032 w 808411"/>
                <a:gd name="connsiteY282" fmla="*/ 182602 h 817053"/>
                <a:gd name="connsiteX283" fmla="*/ 110853 w 808411"/>
                <a:gd name="connsiteY283" fmla="*/ 224224 h 817053"/>
                <a:gd name="connsiteX284" fmla="*/ 119314 w 808411"/>
                <a:gd name="connsiteY284" fmla="*/ 219197 h 817053"/>
                <a:gd name="connsiteX285" fmla="*/ 120724 w 808411"/>
                <a:gd name="connsiteY285" fmla="*/ 220232 h 817053"/>
                <a:gd name="connsiteX286" fmla="*/ 106325 w 808411"/>
                <a:gd name="connsiteY286" fmla="*/ 239305 h 817053"/>
                <a:gd name="connsiteX287" fmla="*/ 104915 w 808411"/>
                <a:gd name="connsiteY287" fmla="*/ 238270 h 817053"/>
                <a:gd name="connsiteX288" fmla="*/ 106176 w 808411"/>
                <a:gd name="connsiteY288" fmla="*/ 230508 h 817053"/>
                <a:gd name="connsiteX289" fmla="*/ 641036 w 808411"/>
                <a:gd name="connsiteY289" fmla="*/ 168408 h 817053"/>
                <a:gd name="connsiteX290" fmla="*/ 638067 w 808411"/>
                <a:gd name="connsiteY290" fmla="*/ 158650 h 817053"/>
                <a:gd name="connsiteX291" fmla="*/ 681785 w 808411"/>
                <a:gd name="connsiteY291" fmla="*/ 138393 h 817053"/>
                <a:gd name="connsiteX292" fmla="*/ 682230 w 808411"/>
                <a:gd name="connsiteY292" fmla="*/ 138911 h 817053"/>
                <a:gd name="connsiteX293" fmla="*/ 655064 w 808411"/>
                <a:gd name="connsiteY293" fmla="*/ 187999 h 817053"/>
                <a:gd name="connsiteX294" fmla="*/ 658108 w 808411"/>
                <a:gd name="connsiteY294" fmla="*/ 191474 h 817053"/>
                <a:gd name="connsiteX295" fmla="*/ 710510 w 808411"/>
                <a:gd name="connsiteY295" fmla="*/ 171291 h 817053"/>
                <a:gd name="connsiteX296" fmla="*/ 710955 w 808411"/>
                <a:gd name="connsiteY296" fmla="*/ 171809 h 817053"/>
                <a:gd name="connsiteX297" fmla="*/ 684680 w 808411"/>
                <a:gd name="connsiteY297" fmla="*/ 212248 h 817053"/>
                <a:gd name="connsiteX298" fmla="*/ 675476 w 808411"/>
                <a:gd name="connsiteY298" fmla="*/ 207886 h 817053"/>
                <a:gd name="connsiteX299" fmla="*/ 674140 w 808411"/>
                <a:gd name="connsiteY299" fmla="*/ 208995 h 817053"/>
                <a:gd name="connsiteX300" fmla="*/ 693587 w 808411"/>
                <a:gd name="connsiteY300" fmla="*/ 231247 h 817053"/>
                <a:gd name="connsiteX301" fmla="*/ 694923 w 808411"/>
                <a:gd name="connsiteY301" fmla="*/ 230138 h 817053"/>
                <a:gd name="connsiteX302" fmla="*/ 692473 w 808411"/>
                <a:gd name="connsiteY302" fmla="*/ 221193 h 817053"/>
                <a:gd name="connsiteX303" fmla="*/ 729882 w 808411"/>
                <a:gd name="connsiteY303" fmla="*/ 161829 h 817053"/>
                <a:gd name="connsiteX304" fmla="*/ 726988 w 808411"/>
                <a:gd name="connsiteY304" fmla="*/ 158502 h 817053"/>
                <a:gd name="connsiteX305" fmla="*/ 674066 w 808411"/>
                <a:gd name="connsiteY305" fmla="*/ 177871 h 817053"/>
                <a:gd name="connsiteX306" fmla="*/ 673546 w 808411"/>
                <a:gd name="connsiteY306" fmla="*/ 177280 h 817053"/>
                <a:gd name="connsiteX307" fmla="*/ 700341 w 808411"/>
                <a:gd name="connsiteY307" fmla="*/ 127970 h 817053"/>
                <a:gd name="connsiteX308" fmla="*/ 697372 w 808411"/>
                <a:gd name="connsiteY308" fmla="*/ 124569 h 817053"/>
                <a:gd name="connsiteX309" fmla="*/ 632871 w 808411"/>
                <a:gd name="connsiteY309" fmla="*/ 153105 h 817053"/>
                <a:gd name="connsiteX310" fmla="*/ 625078 w 808411"/>
                <a:gd name="connsiteY310" fmla="*/ 150148 h 817053"/>
                <a:gd name="connsiteX311" fmla="*/ 623742 w 808411"/>
                <a:gd name="connsiteY311" fmla="*/ 151331 h 817053"/>
                <a:gd name="connsiteX312" fmla="*/ 639774 w 808411"/>
                <a:gd name="connsiteY312" fmla="*/ 169739 h 817053"/>
                <a:gd name="connsiteX313" fmla="*/ 641110 w 808411"/>
                <a:gd name="connsiteY313" fmla="*/ 168556 h 817053"/>
                <a:gd name="connsiteX314" fmla="*/ 569113 w 808411"/>
                <a:gd name="connsiteY314" fmla="*/ 116437 h 817053"/>
                <a:gd name="connsiteX315" fmla="*/ 542912 w 808411"/>
                <a:gd name="connsiteY315" fmla="*/ 103056 h 817053"/>
                <a:gd name="connsiteX316" fmla="*/ 543728 w 808411"/>
                <a:gd name="connsiteY316" fmla="*/ 101503 h 817053"/>
                <a:gd name="connsiteX317" fmla="*/ 553748 w 808411"/>
                <a:gd name="connsiteY317" fmla="*/ 101725 h 817053"/>
                <a:gd name="connsiteX318" fmla="*/ 581360 w 808411"/>
                <a:gd name="connsiteY318" fmla="*/ 48275 h 817053"/>
                <a:gd name="connsiteX319" fmla="*/ 575348 w 808411"/>
                <a:gd name="connsiteY319" fmla="*/ 40291 h 817053"/>
                <a:gd name="connsiteX320" fmla="*/ 576164 w 808411"/>
                <a:gd name="connsiteY320" fmla="*/ 38738 h 817053"/>
                <a:gd name="connsiteX321" fmla="*/ 602291 w 808411"/>
                <a:gd name="connsiteY321" fmla="*/ 52119 h 817053"/>
                <a:gd name="connsiteX322" fmla="*/ 601475 w 808411"/>
                <a:gd name="connsiteY322" fmla="*/ 53672 h 817053"/>
                <a:gd name="connsiteX323" fmla="*/ 591528 w 808411"/>
                <a:gd name="connsiteY323" fmla="*/ 53524 h 817053"/>
                <a:gd name="connsiteX324" fmla="*/ 563917 w 808411"/>
                <a:gd name="connsiteY324" fmla="*/ 106974 h 817053"/>
                <a:gd name="connsiteX325" fmla="*/ 569855 w 808411"/>
                <a:gd name="connsiteY325" fmla="*/ 114958 h 817053"/>
                <a:gd name="connsiteX326" fmla="*/ 569039 w 808411"/>
                <a:gd name="connsiteY326" fmla="*/ 116511 h 817053"/>
                <a:gd name="connsiteX327" fmla="*/ 478782 w 808411"/>
                <a:gd name="connsiteY327" fmla="*/ 54781 h 817053"/>
                <a:gd name="connsiteX328" fmla="*/ 477000 w 808411"/>
                <a:gd name="connsiteY328" fmla="*/ 54559 h 817053"/>
                <a:gd name="connsiteX329" fmla="*/ 466609 w 808411"/>
                <a:gd name="connsiteY329" fmla="*/ 72154 h 817053"/>
                <a:gd name="connsiteX330" fmla="*/ 440705 w 808411"/>
                <a:gd name="connsiteY330" fmla="*/ 68605 h 817053"/>
                <a:gd name="connsiteX331" fmla="*/ 449018 w 808411"/>
                <a:gd name="connsiteY331" fmla="*/ 8945 h 817053"/>
                <a:gd name="connsiteX332" fmla="*/ 459558 w 808411"/>
                <a:gd name="connsiteY332" fmla="*/ 5988 h 817053"/>
                <a:gd name="connsiteX333" fmla="*/ 459780 w 808411"/>
                <a:gd name="connsiteY333" fmla="*/ 4214 h 817053"/>
                <a:gd name="connsiteX334" fmla="*/ 429571 w 808411"/>
                <a:gd name="connsiteY334" fmla="*/ 0 h 817053"/>
                <a:gd name="connsiteX335" fmla="*/ 429349 w 808411"/>
                <a:gd name="connsiteY335" fmla="*/ 1774 h 817053"/>
                <a:gd name="connsiteX336" fmla="*/ 437587 w 808411"/>
                <a:gd name="connsiteY336" fmla="*/ 7319 h 817053"/>
                <a:gd name="connsiteX337" fmla="*/ 429274 w 808411"/>
                <a:gd name="connsiteY337" fmla="*/ 66905 h 817053"/>
                <a:gd name="connsiteX338" fmla="*/ 419848 w 808411"/>
                <a:gd name="connsiteY338" fmla="*/ 70010 h 817053"/>
                <a:gd name="connsiteX339" fmla="*/ 419625 w 808411"/>
                <a:gd name="connsiteY339" fmla="*/ 71784 h 817053"/>
                <a:gd name="connsiteX340" fmla="*/ 475293 w 808411"/>
                <a:gd name="connsiteY340" fmla="*/ 79473 h 817053"/>
                <a:gd name="connsiteX341" fmla="*/ 478708 w 808411"/>
                <a:gd name="connsiteY341" fmla="*/ 54781 h 817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</a:cxnLst>
              <a:rect l="l" t="t" r="r" b="b"/>
              <a:pathLst>
                <a:path w="808411" h="817053">
                  <a:moveTo>
                    <a:pt x="808412" y="341991"/>
                  </a:moveTo>
                  <a:lnTo>
                    <a:pt x="806704" y="342435"/>
                  </a:lnTo>
                  <a:lnTo>
                    <a:pt x="800173" y="334968"/>
                  </a:lnTo>
                  <a:lnTo>
                    <a:pt x="777163" y="341030"/>
                  </a:lnTo>
                  <a:cubicBezTo>
                    <a:pt x="777683" y="342435"/>
                    <a:pt x="778277" y="343914"/>
                    <a:pt x="778796" y="345466"/>
                  </a:cubicBezTo>
                  <a:lnTo>
                    <a:pt x="774343" y="348793"/>
                  </a:lnTo>
                  <a:cubicBezTo>
                    <a:pt x="773600" y="346501"/>
                    <a:pt x="772858" y="344357"/>
                    <a:pt x="772042" y="342287"/>
                  </a:cubicBezTo>
                  <a:lnTo>
                    <a:pt x="741758" y="350271"/>
                  </a:lnTo>
                  <a:lnTo>
                    <a:pt x="739754" y="359956"/>
                  </a:lnTo>
                  <a:lnTo>
                    <a:pt x="738047" y="360399"/>
                  </a:lnTo>
                  <a:lnTo>
                    <a:pt x="730625" y="332307"/>
                  </a:lnTo>
                  <a:lnTo>
                    <a:pt x="732332" y="331863"/>
                  </a:lnTo>
                  <a:lnTo>
                    <a:pt x="738863" y="339256"/>
                  </a:lnTo>
                  <a:lnTo>
                    <a:pt x="766994" y="331863"/>
                  </a:lnTo>
                  <a:cubicBezTo>
                    <a:pt x="766401" y="330828"/>
                    <a:pt x="765807" y="329719"/>
                    <a:pt x="765139" y="328758"/>
                  </a:cubicBezTo>
                  <a:cubicBezTo>
                    <a:pt x="752372" y="309167"/>
                    <a:pt x="735152" y="305323"/>
                    <a:pt x="730476" y="304658"/>
                  </a:cubicBezTo>
                  <a:lnTo>
                    <a:pt x="729734" y="304879"/>
                  </a:lnTo>
                  <a:lnTo>
                    <a:pt x="727656" y="314342"/>
                  </a:lnTo>
                  <a:lnTo>
                    <a:pt x="725948" y="314786"/>
                  </a:lnTo>
                  <a:lnTo>
                    <a:pt x="718526" y="286693"/>
                  </a:lnTo>
                  <a:lnTo>
                    <a:pt x="720233" y="286250"/>
                  </a:lnTo>
                  <a:lnTo>
                    <a:pt x="726765" y="293716"/>
                  </a:lnTo>
                  <a:lnTo>
                    <a:pt x="785105" y="278413"/>
                  </a:lnTo>
                  <a:lnTo>
                    <a:pt x="787109" y="268729"/>
                  </a:lnTo>
                  <a:lnTo>
                    <a:pt x="788816" y="268285"/>
                  </a:lnTo>
                  <a:lnTo>
                    <a:pt x="796239" y="296378"/>
                  </a:lnTo>
                  <a:lnTo>
                    <a:pt x="794532" y="296821"/>
                  </a:lnTo>
                  <a:lnTo>
                    <a:pt x="788074" y="289576"/>
                  </a:lnTo>
                  <a:lnTo>
                    <a:pt x="740348" y="302144"/>
                  </a:lnTo>
                  <a:cubicBezTo>
                    <a:pt x="743317" y="303253"/>
                    <a:pt x="746731" y="304879"/>
                    <a:pt x="750294" y="307097"/>
                  </a:cubicBezTo>
                  <a:cubicBezTo>
                    <a:pt x="756603" y="311016"/>
                    <a:pt x="763357" y="316930"/>
                    <a:pt x="769221" y="325727"/>
                  </a:cubicBezTo>
                  <a:cubicBezTo>
                    <a:pt x="770260" y="327280"/>
                    <a:pt x="771225" y="328906"/>
                    <a:pt x="772190" y="330606"/>
                  </a:cubicBezTo>
                  <a:lnTo>
                    <a:pt x="797204" y="324027"/>
                  </a:lnTo>
                  <a:lnTo>
                    <a:pt x="799208" y="314416"/>
                  </a:lnTo>
                  <a:lnTo>
                    <a:pt x="800915" y="313973"/>
                  </a:lnTo>
                  <a:lnTo>
                    <a:pt x="808337" y="342065"/>
                  </a:lnTo>
                  <a:close/>
                  <a:moveTo>
                    <a:pt x="783398" y="455988"/>
                  </a:moveTo>
                  <a:cubicBezTo>
                    <a:pt x="776718" y="456210"/>
                    <a:pt x="771522" y="461755"/>
                    <a:pt x="771745" y="468408"/>
                  </a:cubicBezTo>
                  <a:cubicBezTo>
                    <a:pt x="771967" y="475062"/>
                    <a:pt x="777534" y="480237"/>
                    <a:pt x="784214" y="480015"/>
                  </a:cubicBezTo>
                  <a:cubicBezTo>
                    <a:pt x="790895" y="479793"/>
                    <a:pt x="796090" y="474249"/>
                    <a:pt x="795868" y="467669"/>
                  </a:cubicBezTo>
                  <a:cubicBezTo>
                    <a:pt x="795645" y="461016"/>
                    <a:pt x="790078" y="455841"/>
                    <a:pt x="783398" y="456062"/>
                  </a:cubicBezTo>
                  <a:moveTo>
                    <a:pt x="744208" y="631494"/>
                  </a:moveTo>
                  <a:lnTo>
                    <a:pt x="745618" y="632529"/>
                  </a:lnTo>
                  <a:lnTo>
                    <a:pt x="727581" y="657960"/>
                  </a:lnTo>
                  <a:lnTo>
                    <a:pt x="726171" y="656925"/>
                  </a:lnTo>
                  <a:lnTo>
                    <a:pt x="728324" y="646353"/>
                  </a:lnTo>
                  <a:lnTo>
                    <a:pt x="705611" y="630385"/>
                  </a:lnTo>
                  <a:lnTo>
                    <a:pt x="664491" y="631124"/>
                  </a:lnTo>
                  <a:lnTo>
                    <a:pt x="657365" y="634525"/>
                  </a:lnTo>
                  <a:lnTo>
                    <a:pt x="655955" y="633490"/>
                  </a:lnTo>
                  <a:lnTo>
                    <a:pt x="672359" y="610350"/>
                  </a:lnTo>
                  <a:lnTo>
                    <a:pt x="673769" y="611385"/>
                  </a:lnTo>
                  <a:lnTo>
                    <a:pt x="672359" y="620183"/>
                  </a:lnTo>
                  <a:lnTo>
                    <a:pt x="672730" y="620405"/>
                  </a:lnTo>
                  <a:lnTo>
                    <a:pt x="705685" y="619813"/>
                  </a:lnTo>
                  <a:lnTo>
                    <a:pt x="694255" y="590242"/>
                  </a:lnTo>
                  <a:lnTo>
                    <a:pt x="693884" y="590020"/>
                  </a:lnTo>
                  <a:lnTo>
                    <a:pt x="685867" y="594308"/>
                  </a:lnTo>
                  <a:lnTo>
                    <a:pt x="684457" y="593273"/>
                  </a:lnTo>
                  <a:lnTo>
                    <a:pt x="698189" y="573904"/>
                  </a:lnTo>
                  <a:lnTo>
                    <a:pt x="699599" y="574939"/>
                  </a:lnTo>
                  <a:lnTo>
                    <a:pt x="698411" y="582849"/>
                  </a:lnTo>
                  <a:lnTo>
                    <a:pt x="712143" y="620848"/>
                  </a:lnTo>
                  <a:lnTo>
                    <a:pt x="734930" y="636891"/>
                  </a:lnTo>
                  <a:lnTo>
                    <a:pt x="744282" y="631346"/>
                  </a:lnTo>
                  <a:close/>
                  <a:moveTo>
                    <a:pt x="176467" y="73854"/>
                  </a:moveTo>
                  <a:lnTo>
                    <a:pt x="209348" y="124273"/>
                  </a:lnTo>
                  <a:lnTo>
                    <a:pt x="204152" y="132849"/>
                  </a:lnTo>
                  <a:lnTo>
                    <a:pt x="205117" y="134327"/>
                  </a:lnTo>
                  <a:lnTo>
                    <a:pt x="229834" y="118359"/>
                  </a:lnTo>
                  <a:lnTo>
                    <a:pt x="228869" y="116880"/>
                  </a:lnTo>
                  <a:lnTo>
                    <a:pt x="218997" y="118063"/>
                  </a:lnTo>
                  <a:lnTo>
                    <a:pt x="186116" y="67644"/>
                  </a:lnTo>
                  <a:lnTo>
                    <a:pt x="191237" y="59142"/>
                  </a:lnTo>
                  <a:lnTo>
                    <a:pt x="190272" y="57664"/>
                  </a:lnTo>
                  <a:lnTo>
                    <a:pt x="165556" y="73632"/>
                  </a:lnTo>
                  <a:lnTo>
                    <a:pt x="166521" y="75111"/>
                  </a:lnTo>
                  <a:lnTo>
                    <a:pt x="176467" y="73854"/>
                  </a:lnTo>
                  <a:close/>
                  <a:moveTo>
                    <a:pt x="278451" y="19369"/>
                  </a:moveTo>
                  <a:lnTo>
                    <a:pt x="278005" y="17669"/>
                  </a:lnTo>
                  <a:lnTo>
                    <a:pt x="307695" y="10646"/>
                  </a:lnTo>
                  <a:lnTo>
                    <a:pt x="308140" y="12346"/>
                  </a:lnTo>
                  <a:lnTo>
                    <a:pt x="299382" y="18926"/>
                  </a:lnTo>
                  <a:lnTo>
                    <a:pt x="313410" y="77551"/>
                  </a:lnTo>
                  <a:lnTo>
                    <a:pt x="338795" y="71562"/>
                  </a:lnTo>
                  <a:lnTo>
                    <a:pt x="342061" y="51380"/>
                  </a:lnTo>
                  <a:lnTo>
                    <a:pt x="343768" y="50936"/>
                  </a:lnTo>
                  <a:lnTo>
                    <a:pt x="349558" y="75185"/>
                  </a:lnTo>
                  <a:lnTo>
                    <a:pt x="294929" y="88122"/>
                  </a:lnTo>
                  <a:lnTo>
                    <a:pt x="294483" y="86422"/>
                  </a:lnTo>
                  <a:lnTo>
                    <a:pt x="302128" y="80064"/>
                  </a:lnTo>
                  <a:lnTo>
                    <a:pt x="288174" y="21587"/>
                  </a:lnTo>
                  <a:lnTo>
                    <a:pt x="278451" y="19369"/>
                  </a:lnTo>
                  <a:close/>
                  <a:moveTo>
                    <a:pt x="326400" y="806038"/>
                  </a:moveTo>
                  <a:lnTo>
                    <a:pt x="301015" y="800124"/>
                  </a:lnTo>
                  <a:lnTo>
                    <a:pt x="314821" y="741499"/>
                  </a:lnTo>
                  <a:lnTo>
                    <a:pt x="325583" y="739503"/>
                  </a:lnTo>
                  <a:lnTo>
                    <a:pt x="325954" y="737802"/>
                  </a:lnTo>
                  <a:lnTo>
                    <a:pt x="296265" y="730853"/>
                  </a:lnTo>
                  <a:lnTo>
                    <a:pt x="295893" y="732554"/>
                  </a:lnTo>
                  <a:lnTo>
                    <a:pt x="303539" y="738837"/>
                  </a:lnTo>
                  <a:lnTo>
                    <a:pt x="289807" y="797388"/>
                  </a:lnTo>
                  <a:lnTo>
                    <a:pt x="280084" y="799606"/>
                  </a:lnTo>
                  <a:lnTo>
                    <a:pt x="279713" y="801307"/>
                  </a:lnTo>
                  <a:lnTo>
                    <a:pt x="334416" y="814096"/>
                  </a:lnTo>
                  <a:lnTo>
                    <a:pt x="340131" y="789848"/>
                  </a:lnTo>
                  <a:lnTo>
                    <a:pt x="338424" y="789478"/>
                  </a:lnTo>
                  <a:lnTo>
                    <a:pt x="326474" y="806112"/>
                  </a:lnTo>
                  <a:close/>
                  <a:moveTo>
                    <a:pt x="511812" y="731814"/>
                  </a:moveTo>
                  <a:lnTo>
                    <a:pt x="512109" y="733515"/>
                  </a:lnTo>
                  <a:lnTo>
                    <a:pt x="505503" y="738690"/>
                  </a:lnTo>
                  <a:lnTo>
                    <a:pt x="496893" y="808478"/>
                  </a:lnTo>
                  <a:lnTo>
                    <a:pt x="492439" y="809291"/>
                  </a:lnTo>
                  <a:lnTo>
                    <a:pt x="463714" y="760942"/>
                  </a:lnTo>
                  <a:lnTo>
                    <a:pt x="462972" y="761090"/>
                  </a:lnTo>
                  <a:lnTo>
                    <a:pt x="452432" y="816314"/>
                  </a:lnTo>
                  <a:lnTo>
                    <a:pt x="448127" y="817053"/>
                  </a:lnTo>
                  <a:lnTo>
                    <a:pt x="416211" y="754510"/>
                  </a:lnTo>
                  <a:lnTo>
                    <a:pt x="407230" y="751997"/>
                  </a:lnTo>
                  <a:lnTo>
                    <a:pt x="406933" y="750296"/>
                  </a:lnTo>
                  <a:lnTo>
                    <a:pt x="436103" y="745121"/>
                  </a:lnTo>
                  <a:lnTo>
                    <a:pt x="436400" y="746822"/>
                  </a:lnTo>
                  <a:lnTo>
                    <a:pt x="427864" y="752440"/>
                  </a:lnTo>
                  <a:lnTo>
                    <a:pt x="449241" y="795688"/>
                  </a:lnTo>
                  <a:lnTo>
                    <a:pt x="449909" y="795540"/>
                  </a:lnTo>
                  <a:lnTo>
                    <a:pt x="459484" y="740390"/>
                  </a:lnTo>
                  <a:lnTo>
                    <a:pt x="464011" y="739577"/>
                  </a:lnTo>
                  <a:lnTo>
                    <a:pt x="492291" y="788074"/>
                  </a:lnTo>
                  <a:lnTo>
                    <a:pt x="492959" y="788074"/>
                  </a:lnTo>
                  <a:lnTo>
                    <a:pt x="498006" y="740168"/>
                  </a:lnTo>
                  <a:lnTo>
                    <a:pt x="488060" y="737655"/>
                  </a:lnTo>
                  <a:lnTo>
                    <a:pt x="487763" y="735954"/>
                  </a:lnTo>
                  <a:lnTo>
                    <a:pt x="511886" y="731740"/>
                  </a:lnTo>
                  <a:close/>
                  <a:moveTo>
                    <a:pt x="193241" y="719246"/>
                  </a:moveTo>
                  <a:cubicBezTo>
                    <a:pt x="183221" y="716437"/>
                    <a:pt x="174463" y="716363"/>
                    <a:pt x="167263" y="717472"/>
                  </a:cubicBezTo>
                  <a:lnTo>
                    <a:pt x="167263" y="717472"/>
                  </a:lnTo>
                  <a:lnTo>
                    <a:pt x="198140" y="697364"/>
                  </a:lnTo>
                  <a:lnTo>
                    <a:pt x="193316" y="719246"/>
                  </a:lnTo>
                  <a:close/>
                  <a:moveTo>
                    <a:pt x="203633" y="723017"/>
                  </a:moveTo>
                  <a:lnTo>
                    <a:pt x="211204" y="687827"/>
                  </a:lnTo>
                  <a:lnTo>
                    <a:pt x="206156" y="684352"/>
                  </a:lnTo>
                  <a:lnTo>
                    <a:pt x="143957" y="724126"/>
                  </a:lnTo>
                  <a:lnTo>
                    <a:pt x="136163" y="723165"/>
                  </a:lnTo>
                  <a:lnTo>
                    <a:pt x="135124" y="724643"/>
                  </a:lnTo>
                  <a:lnTo>
                    <a:pt x="154793" y="738172"/>
                  </a:lnTo>
                  <a:lnTo>
                    <a:pt x="155832" y="736693"/>
                  </a:lnTo>
                  <a:lnTo>
                    <a:pt x="150414" y="728487"/>
                  </a:lnTo>
                  <a:cubicBezTo>
                    <a:pt x="153309" y="726565"/>
                    <a:pt x="169044" y="717324"/>
                    <a:pt x="192054" y="724052"/>
                  </a:cubicBezTo>
                  <a:lnTo>
                    <a:pt x="185745" y="752588"/>
                  </a:lnTo>
                  <a:lnTo>
                    <a:pt x="175502" y="750222"/>
                  </a:lnTo>
                  <a:lnTo>
                    <a:pt x="174463" y="751701"/>
                  </a:lnTo>
                  <a:lnTo>
                    <a:pt x="198511" y="768261"/>
                  </a:lnTo>
                  <a:lnTo>
                    <a:pt x="199550" y="766782"/>
                  </a:lnTo>
                  <a:lnTo>
                    <a:pt x="195691" y="759315"/>
                  </a:lnTo>
                  <a:lnTo>
                    <a:pt x="202445" y="728044"/>
                  </a:lnTo>
                  <a:cubicBezTo>
                    <a:pt x="205414" y="729449"/>
                    <a:pt x="208457" y="731149"/>
                    <a:pt x="211649" y="733071"/>
                  </a:cubicBezTo>
                  <a:lnTo>
                    <a:pt x="212837" y="727748"/>
                  </a:lnTo>
                  <a:cubicBezTo>
                    <a:pt x="209645" y="725826"/>
                    <a:pt x="206602" y="724274"/>
                    <a:pt x="203633" y="722869"/>
                  </a:cubicBezTo>
                  <a:lnTo>
                    <a:pt x="203633" y="722869"/>
                  </a:lnTo>
                  <a:moveTo>
                    <a:pt x="44422" y="467004"/>
                  </a:moveTo>
                  <a:cubicBezTo>
                    <a:pt x="44645" y="473362"/>
                    <a:pt x="39597" y="478684"/>
                    <a:pt x="33214" y="478906"/>
                  </a:cubicBezTo>
                  <a:cubicBezTo>
                    <a:pt x="26831" y="479128"/>
                    <a:pt x="21487" y="474101"/>
                    <a:pt x="21264" y="467743"/>
                  </a:cubicBezTo>
                  <a:cubicBezTo>
                    <a:pt x="21041" y="461385"/>
                    <a:pt x="26088" y="456062"/>
                    <a:pt x="32472" y="455841"/>
                  </a:cubicBezTo>
                  <a:cubicBezTo>
                    <a:pt x="38855" y="455619"/>
                    <a:pt x="44199" y="460646"/>
                    <a:pt x="44422" y="467004"/>
                  </a:cubicBezTo>
                  <a:moveTo>
                    <a:pt x="67654" y="343470"/>
                  </a:moveTo>
                  <a:cubicBezTo>
                    <a:pt x="70400" y="339478"/>
                    <a:pt x="72404" y="334968"/>
                    <a:pt x="73592" y="329793"/>
                  </a:cubicBezTo>
                  <a:cubicBezTo>
                    <a:pt x="74334" y="326762"/>
                    <a:pt x="74705" y="323509"/>
                    <a:pt x="74705" y="320035"/>
                  </a:cubicBezTo>
                  <a:cubicBezTo>
                    <a:pt x="74705" y="316560"/>
                    <a:pt x="74408" y="313233"/>
                    <a:pt x="73815" y="309907"/>
                  </a:cubicBezTo>
                  <a:cubicBezTo>
                    <a:pt x="73221" y="306580"/>
                    <a:pt x="72256" y="303697"/>
                    <a:pt x="70846" y="301109"/>
                  </a:cubicBezTo>
                  <a:lnTo>
                    <a:pt x="53923" y="297117"/>
                  </a:lnTo>
                  <a:lnTo>
                    <a:pt x="50954" y="288541"/>
                  </a:lnTo>
                  <a:lnTo>
                    <a:pt x="49246" y="288098"/>
                  </a:lnTo>
                  <a:lnTo>
                    <a:pt x="42566" y="316264"/>
                  </a:lnTo>
                  <a:lnTo>
                    <a:pt x="44273" y="316708"/>
                  </a:lnTo>
                  <a:lnTo>
                    <a:pt x="50954" y="308206"/>
                  </a:lnTo>
                  <a:lnTo>
                    <a:pt x="69287" y="312494"/>
                  </a:lnTo>
                  <a:cubicBezTo>
                    <a:pt x="69510" y="314712"/>
                    <a:pt x="69510" y="316930"/>
                    <a:pt x="69287" y="319000"/>
                  </a:cubicBezTo>
                  <a:cubicBezTo>
                    <a:pt x="69064" y="321070"/>
                    <a:pt x="68693" y="323140"/>
                    <a:pt x="68174" y="325210"/>
                  </a:cubicBezTo>
                  <a:cubicBezTo>
                    <a:pt x="66912" y="330385"/>
                    <a:pt x="64537" y="334746"/>
                    <a:pt x="60900" y="338295"/>
                  </a:cubicBezTo>
                  <a:cubicBezTo>
                    <a:pt x="57263" y="341844"/>
                    <a:pt x="52735" y="344283"/>
                    <a:pt x="47242" y="345614"/>
                  </a:cubicBezTo>
                  <a:cubicBezTo>
                    <a:pt x="41750" y="346945"/>
                    <a:pt x="35515" y="346797"/>
                    <a:pt x="28538" y="345170"/>
                  </a:cubicBezTo>
                  <a:cubicBezTo>
                    <a:pt x="23045" y="343840"/>
                    <a:pt x="18443" y="341548"/>
                    <a:pt x="14658" y="338221"/>
                  </a:cubicBezTo>
                  <a:cubicBezTo>
                    <a:pt x="10947" y="334894"/>
                    <a:pt x="8349" y="330828"/>
                    <a:pt x="6864" y="326097"/>
                  </a:cubicBezTo>
                  <a:cubicBezTo>
                    <a:pt x="5454" y="321365"/>
                    <a:pt x="5306" y="316412"/>
                    <a:pt x="6568" y="311163"/>
                  </a:cubicBezTo>
                  <a:cubicBezTo>
                    <a:pt x="7161" y="308502"/>
                    <a:pt x="8126" y="306284"/>
                    <a:pt x="9314" y="304510"/>
                  </a:cubicBezTo>
                  <a:cubicBezTo>
                    <a:pt x="10501" y="302662"/>
                    <a:pt x="12357" y="300592"/>
                    <a:pt x="14881" y="298226"/>
                  </a:cubicBezTo>
                  <a:lnTo>
                    <a:pt x="29577" y="293568"/>
                  </a:lnTo>
                  <a:lnTo>
                    <a:pt x="29948" y="291868"/>
                  </a:lnTo>
                  <a:lnTo>
                    <a:pt x="11763" y="288246"/>
                  </a:lnTo>
                  <a:cubicBezTo>
                    <a:pt x="10279" y="290020"/>
                    <a:pt x="8943" y="291868"/>
                    <a:pt x="7607" y="293790"/>
                  </a:cubicBezTo>
                  <a:cubicBezTo>
                    <a:pt x="6345" y="295712"/>
                    <a:pt x="5157" y="297930"/>
                    <a:pt x="4118" y="300444"/>
                  </a:cubicBezTo>
                  <a:cubicBezTo>
                    <a:pt x="3079" y="302957"/>
                    <a:pt x="2114" y="306136"/>
                    <a:pt x="1149" y="309907"/>
                  </a:cubicBezTo>
                  <a:cubicBezTo>
                    <a:pt x="-113" y="315155"/>
                    <a:pt x="-335" y="320330"/>
                    <a:pt x="481" y="325431"/>
                  </a:cubicBezTo>
                  <a:cubicBezTo>
                    <a:pt x="1298" y="330533"/>
                    <a:pt x="3005" y="335190"/>
                    <a:pt x="5603" y="339626"/>
                  </a:cubicBezTo>
                  <a:cubicBezTo>
                    <a:pt x="8200" y="343987"/>
                    <a:pt x="11615" y="347758"/>
                    <a:pt x="15771" y="350863"/>
                  </a:cubicBezTo>
                  <a:cubicBezTo>
                    <a:pt x="19928" y="353968"/>
                    <a:pt x="24752" y="356186"/>
                    <a:pt x="30245" y="357516"/>
                  </a:cubicBezTo>
                  <a:cubicBezTo>
                    <a:pt x="35218" y="358699"/>
                    <a:pt x="40043" y="358847"/>
                    <a:pt x="44719" y="358034"/>
                  </a:cubicBezTo>
                  <a:cubicBezTo>
                    <a:pt x="49395" y="357221"/>
                    <a:pt x="53626" y="355594"/>
                    <a:pt x="57485" y="353081"/>
                  </a:cubicBezTo>
                  <a:cubicBezTo>
                    <a:pt x="61345" y="350641"/>
                    <a:pt x="64685" y="347388"/>
                    <a:pt x="67431" y="343396"/>
                  </a:cubicBezTo>
                  <a:moveTo>
                    <a:pt x="128073" y="612420"/>
                  </a:moveTo>
                  <a:cubicBezTo>
                    <a:pt x="128592" y="614638"/>
                    <a:pt x="128963" y="616930"/>
                    <a:pt x="129186" y="619222"/>
                  </a:cubicBezTo>
                  <a:lnTo>
                    <a:pt x="114044" y="629793"/>
                  </a:lnTo>
                  <a:lnTo>
                    <a:pt x="113079" y="628315"/>
                  </a:lnTo>
                  <a:lnTo>
                    <a:pt x="119834" y="614490"/>
                  </a:lnTo>
                  <a:cubicBezTo>
                    <a:pt x="119834" y="611090"/>
                    <a:pt x="119611" y="608280"/>
                    <a:pt x="119091" y="606210"/>
                  </a:cubicBezTo>
                  <a:cubicBezTo>
                    <a:pt x="118572" y="604066"/>
                    <a:pt x="117607" y="601923"/>
                    <a:pt x="116122" y="599631"/>
                  </a:cubicBezTo>
                  <a:cubicBezTo>
                    <a:pt x="113153" y="595121"/>
                    <a:pt x="109442" y="591720"/>
                    <a:pt x="105063" y="589503"/>
                  </a:cubicBezTo>
                  <a:cubicBezTo>
                    <a:pt x="100684" y="587285"/>
                    <a:pt x="95933" y="586398"/>
                    <a:pt x="90886" y="586767"/>
                  </a:cubicBezTo>
                  <a:cubicBezTo>
                    <a:pt x="85839" y="587137"/>
                    <a:pt x="81014" y="588837"/>
                    <a:pt x="76264" y="591942"/>
                  </a:cubicBezTo>
                  <a:cubicBezTo>
                    <a:pt x="70252" y="595787"/>
                    <a:pt x="65873" y="600222"/>
                    <a:pt x="63052" y="605101"/>
                  </a:cubicBezTo>
                  <a:cubicBezTo>
                    <a:pt x="60232" y="609981"/>
                    <a:pt x="58821" y="614934"/>
                    <a:pt x="58970" y="620035"/>
                  </a:cubicBezTo>
                  <a:cubicBezTo>
                    <a:pt x="59044" y="625062"/>
                    <a:pt x="60603" y="629867"/>
                    <a:pt x="63497" y="634303"/>
                  </a:cubicBezTo>
                  <a:cubicBezTo>
                    <a:pt x="64685" y="636077"/>
                    <a:pt x="65947" y="637778"/>
                    <a:pt x="67283" y="639404"/>
                  </a:cubicBezTo>
                  <a:cubicBezTo>
                    <a:pt x="68619" y="641031"/>
                    <a:pt x="70178" y="642509"/>
                    <a:pt x="71959" y="643914"/>
                  </a:cubicBezTo>
                  <a:lnTo>
                    <a:pt x="87769" y="633638"/>
                  </a:lnTo>
                  <a:lnTo>
                    <a:pt x="86210" y="622992"/>
                  </a:lnTo>
                  <a:lnTo>
                    <a:pt x="87695" y="622031"/>
                  </a:lnTo>
                  <a:lnTo>
                    <a:pt x="103579" y="646279"/>
                  </a:lnTo>
                  <a:lnTo>
                    <a:pt x="102094" y="647241"/>
                  </a:lnTo>
                  <a:lnTo>
                    <a:pt x="93855" y="643470"/>
                  </a:lnTo>
                  <a:lnTo>
                    <a:pt x="79233" y="652933"/>
                  </a:lnTo>
                  <a:cubicBezTo>
                    <a:pt x="76412" y="652120"/>
                    <a:pt x="73592" y="650789"/>
                    <a:pt x="70771" y="649015"/>
                  </a:cubicBezTo>
                  <a:cubicBezTo>
                    <a:pt x="67951" y="647241"/>
                    <a:pt x="65279" y="645023"/>
                    <a:pt x="62829" y="642657"/>
                  </a:cubicBezTo>
                  <a:cubicBezTo>
                    <a:pt x="60306" y="640291"/>
                    <a:pt x="58228" y="637704"/>
                    <a:pt x="56520" y="635116"/>
                  </a:cubicBezTo>
                  <a:cubicBezTo>
                    <a:pt x="53626" y="630681"/>
                    <a:pt x="51696" y="626171"/>
                    <a:pt x="50731" y="621440"/>
                  </a:cubicBezTo>
                  <a:cubicBezTo>
                    <a:pt x="49766" y="616708"/>
                    <a:pt x="49692" y="612125"/>
                    <a:pt x="50582" y="607615"/>
                  </a:cubicBezTo>
                  <a:cubicBezTo>
                    <a:pt x="51473" y="603105"/>
                    <a:pt x="53180" y="598892"/>
                    <a:pt x="55778" y="594973"/>
                  </a:cubicBezTo>
                  <a:cubicBezTo>
                    <a:pt x="58376" y="591055"/>
                    <a:pt x="61865" y="587728"/>
                    <a:pt x="66170" y="584919"/>
                  </a:cubicBezTo>
                  <a:cubicBezTo>
                    <a:pt x="70920" y="581814"/>
                    <a:pt x="75819" y="579892"/>
                    <a:pt x="81014" y="579005"/>
                  </a:cubicBezTo>
                  <a:cubicBezTo>
                    <a:pt x="86136" y="578192"/>
                    <a:pt x="91257" y="578266"/>
                    <a:pt x="96230" y="579448"/>
                  </a:cubicBezTo>
                  <a:cubicBezTo>
                    <a:pt x="101203" y="580557"/>
                    <a:pt x="105805" y="582627"/>
                    <a:pt x="110036" y="585511"/>
                  </a:cubicBezTo>
                  <a:cubicBezTo>
                    <a:pt x="114267" y="588468"/>
                    <a:pt x="117904" y="592164"/>
                    <a:pt x="120873" y="596674"/>
                  </a:cubicBezTo>
                  <a:cubicBezTo>
                    <a:pt x="123025" y="599927"/>
                    <a:pt x="124658" y="602810"/>
                    <a:pt x="125697" y="605323"/>
                  </a:cubicBezTo>
                  <a:cubicBezTo>
                    <a:pt x="126811" y="607837"/>
                    <a:pt x="127627" y="610203"/>
                    <a:pt x="128147" y="612494"/>
                  </a:cubicBezTo>
                  <a:moveTo>
                    <a:pt x="602142" y="738763"/>
                  </a:moveTo>
                  <a:lnTo>
                    <a:pt x="602142" y="738763"/>
                  </a:lnTo>
                  <a:lnTo>
                    <a:pt x="594497" y="702834"/>
                  </a:lnTo>
                  <a:lnTo>
                    <a:pt x="613276" y="715328"/>
                  </a:lnTo>
                  <a:cubicBezTo>
                    <a:pt x="606967" y="723534"/>
                    <a:pt x="603775" y="731740"/>
                    <a:pt x="602142" y="738763"/>
                  </a:cubicBezTo>
                  <a:moveTo>
                    <a:pt x="651798" y="727526"/>
                  </a:moveTo>
                  <a:lnTo>
                    <a:pt x="625004" y="709858"/>
                  </a:lnTo>
                  <a:lnTo>
                    <a:pt x="625004" y="709858"/>
                  </a:lnTo>
                  <a:cubicBezTo>
                    <a:pt x="627379" y="707640"/>
                    <a:pt x="630051" y="705348"/>
                    <a:pt x="633094" y="703130"/>
                  </a:cubicBezTo>
                  <a:lnTo>
                    <a:pt x="628566" y="700173"/>
                  </a:lnTo>
                  <a:cubicBezTo>
                    <a:pt x="625597" y="702465"/>
                    <a:pt x="622999" y="704683"/>
                    <a:pt x="620624" y="706974"/>
                  </a:cubicBezTo>
                  <a:lnTo>
                    <a:pt x="620624" y="706974"/>
                  </a:lnTo>
                  <a:lnTo>
                    <a:pt x="590489" y="687162"/>
                  </a:lnTo>
                  <a:lnTo>
                    <a:pt x="585442" y="690562"/>
                  </a:lnTo>
                  <a:lnTo>
                    <a:pt x="600064" y="762716"/>
                  </a:lnTo>
                  <a:lnTo>
                    <a:pt x="596353" y="769591"/>
                  </a:lnTo>
                  <a:lnTo>
                    <a:pt x="597318" y="771070"/>
                  </a:lnTo>
                  <a:lnTo>
                    <a:pt x="617136" y="757689"/>
                  </a:lnTo>
                  <a:lnTo>
                    <a:pt x="616171" y="756211"/>
                  </a:lnTo>
                  <a:lnTo>
                    <a:pt x="606522" y="758280"/>
                  </a:lnTo>
                  <a:cubicBezTo>
                    <a:pt x="605779" y="754880"/>
                    <a:pt x="602811" y="736989"/>
                    <a:pt x="617507" y="717990"/>
                  </a:cubicBezTo>
                  <a:lnTo>
                    <a:pt x="641927" y="734254"/>
                  </a:lnTo>
                  <a:lnTo>
                    <a:pt x="636063" y="742903"/>
                  </a:lnTo>
                  <a:lnTo>
                    <a:pt x="637028" y="744382"/>
                  </a:lnTo>
                  <a:lnTo>
                    <a:pt x="661225" y="728044"/>
                  </a:lnTo>
                  <a:lnTo>
                    <a:pt x="660260" y="726565"/>
                  </a:lnTo>
                  <a:lnTo>
                    <a:pt x="651873" y="727379"/>
                  </a:lnTo>
                  <a:close/>
                  <a:moveTo>
                    <a:pt x="103207" y="181420"/>
                  </a:moveTo>
                  <a:lnTo>
                    <a:pt x="81386" y="175727"/>
                  </a:lnTo>
                  <a:lnTo>
                    <a:pt x="100313" y="207220"/>
                  </a:lnTo>
                  <a:lnTo>
                    <a:pt x="100313" y="207220"/>
                  </a:lnTo>
                  <a:cubicBezTo>
                    <a:pt x="99496" y="199976"/>
                    <a:pt x="99942" y="191252"/>
                    <a:pt x="103133" y="181420"/>
                  </a:cubicBezTo>
                  <a:moveTo>
                    <a:pt x="106176" y="230582"/>
                  </a:moveTo>
                  <a:lnTo>
                    <a:pt x="68767" y="167078"/>
                  </a:lnTo>
                  <a:lnTo>
                    <a:pt x="72404" y="162198"/>
                  </a:lnTo>
                  <a:lnTo>
                    <a:pt x="107364" y="171144"/>
                  </a:lnTo>
                  <a:lnTo>
                    <a:pt x="107364" y="171144"/>
                  </a:lnTo>
                  <a:cubicBezTo>
                    <a:pt x="108848" y="168186"/>
                    <a:pt x="110556" y="165229"/>
                    <a:pt x="112634" y="162124"/>
                  </a:cubicBezTo>
                  <a:lnTo>
                    <a:pt x="117904" y="163455"/>
                  </a:lnTo>
                  <a:cubicBezTo>
                    <a:pt x="115826" y="166486"/>
                    <a:pt x="113970" y="169517"/>
                    <a:pt x="112485" y="172400"/>
                  </a:cubicBezTo>
                  <a:lnTo>
                    <a:pt x="112485" y="172400"/>
                  </a:lnTo>
                  <a:lnTo>
                    <a:pt x="143585" y="180385"/>
                  </a:lnTo>
                  <a:lnTo>
                    <a:pt x="151230" y="176836"/>
                  </a:lnTo>
                  <a:lnTo>
                    <a:pt x="152641" y="177871"/>
                  </a:lnTo>
                  <a:lnTo>
                    <a:pt x="135050" y="201158"/>
                  </a:lnTo>
                  <a:lnTo>
                    <a:pt x="133639" y="200123"/>
                  </a:lnTo>
                  <a:lnTo>
                    <a:pt x="136386" y="190069"/>
                  </a:lnTo>
                  <a:lnTo>
                    <a:pt x="108032" y="182602"/>
                  </a:lnTo>
                  <a:lnTo>
                    <a:pt x="108032" y="182602"/>
                  </a:lnTo>
                  <a:cubicBezTo>
                    <a:pt x="100387" y="205298"/>
                    <a:pt x="108997" y="221267"/>
                    <a:pt x="110853" y="224224"/>
                  </a:cubicBezTo>
                  <a:lnTo>
                    <a:pt x="119314" y="219197"/>
                  </a:lnTo>
                  <a:lnTo>
                    <a:pt x="120724" y="220232"/>
                  </a:lnTo>
                  <a:lnTo>
                    <a:pt x="106325" y="239305"/>
                  </a:lnTo>
                  <a:lnTo>
                    <a:pt x="104915" y="238270"/>
                  </a:lnTo>
                  <a:lnTo>
                    <a:pt x="106176" y="230508"/>
                  </a:lnTo>
                  <a:close/>
                  <a:moveTo>
                    <a:pt x="641036" y="168408"/>
                  </a:moveTo>
                  <a:lnTo>
                    <a:pt x="638067" y="158650"/>
                  </a:lnTo>
                  <a:lnTo>
                    <a:pt x="681785" y="138393"/>
                  </a:lnTo>
                  <a:lnTo>
                    <a:pt x="682230" y="138911"/>
                  </a:lnTo>
                  <a:lnTo>
                    <a:pt x="655064" y="187999"/>
                  </a:lnTo>
                  <a:lnTo>
                    <a:pt x="658108" y="191474"/>
                  </a:lnTo>
                  <a:lnTo>
                    <a:pt x="710510" y="171291"/>
                  </a:lnTo>
                  <a:lnTo>
                    <a:pt x="710955" y="171809"/>
                  </a:lnTo>
                  <a:lnTo>
                    <a:pt x="684680" y="212248"/>
                  </a:lnTo>
                  <a:lnTo>
                    <a:pt x="675476" y="207886"/>
                  </a:lnTo>
                  <a:lnTo>
                    <a:pt x="674140" y="208995"/>
                  </a:lnTo>
                  <a:lnTo>
                    <a:pt x="693587" y="231247"/>
                  </a:lnTo>
                  <a:lnTo>
                    <a:pt x="694923" y="230138"/>
                  </a:lnTo>
                  <a:lnTo>
                    <a:pt x="692473" y="221193"/>
                  </a:lnTo>
                  <a:lnTo>
                    <a:pt x="729882" y="161829"/>
                  </a:lnTo>
                  <a:lnTo>
                    <a:pt x="726988" y="158502"/>
                  </a:lnTo>
                  <a:lnTo>
                    <a:pt x="674066" y="177871"/>
                  </a:lnTo>
                  <a:lnTo>
                    <a:pt x="673546" y="177280"/>
                  </a:lnTo>
                  <a:lnTo>
                    <a:pt x="700341" y="127970"/>
                  </a:lnTo>
                  <a:lnTo>
                    <a:pt x="697372" y="124569"/>
                  </a:lnTo>
                  <a:lnTo>
                    <a:pt x="632871" y="153105"/>
                  </a:lnTo>
                  <a:lnTo>
                    <a:pt x="625078" y="150148"/>
                  </a:lnTo>
                  <a:lnTo>
                    <a:pt x="623742" y="151331"/>
                  </a:lnTo>
                  <a:lnTo>
                    <a:pt x="639774" y="169739"/>
                  </a:lnTo>
                  <a:lnTo>
                    <a:pt x="641110" y="168556"/>
                  </a:lnTo>
                  <a:close/>
                  <a:moveTo>
                    <a:pt x="569113" y="116437"/>
                  </a:moveTo>
                  <a:lnTo>
                    <a:pt x="542912" y="103056"/>
                  </a:lnTo>
                  <a:lnTo>
                    <a:pt x="543728" y="101503"/>
                  </a:lnTo>
                  <a:lnTo>
                    <a:pt x="553748" y="101725"/>
                  </a:lnTo>
                  <a:lnTo>
                    <a:pt x="581360" y="48275"/>
                  </a:lnTo>
                  <a:lnTo>
                    <a:pt x="575348" y="40291"/>
                  </a:lnTo>
                  <a:lnTo>
                    <a:pt x="576164" y="38738"/>
                  </a:lnTo>
                  <a:lnTo>
                    <a:pt x="602291" y="52119"/>
                  </a:lnTo>
                  <a:lnTo>
                    <a:pt x="601475" y="53672"/>
                  </a:lnTo>
                  <a:lnTo>
                    <a:pt x="591528" y="53524"/>
                  </a:lnTo>
                  <a:lnTo>
                    <a:pt x="563917" y="106974"/>
                  </a:lnTo>
                  <a:lnTo>
                    <a:pt x="569855" y="114958"/>
                  </a:lnTo>
                  <a:lnTo>
                    <a:pt x="569039" y="116511"/>
                  </a:lnTo>
                  <a:close/>
                  <a:moveTo>
                    <a:pt x="478782" y="54781"/>
                  </a:moveTo>
                  <a:lnTo>
                    <a:pt x="477000" y="54559"/>
                  </a:lnTo>
                  <a:lnTo>
                    <a:pt x="466609" y="72154"/>
                  </a:lnTo>
                  <a:lnTo>
                    <a:pt x="440705" y="68605"/>
                  </a:lnTo>
                  <a:lnTo>
                    <a:pt x="449018" y="8945"/>
                  </a:lnTo>
                  <a:lnTo>
                    <a:pt x="459558" y="5988"/>
                  </a:lnTo>
                  <a:lnTo>
                    <a:pt x="459780" y="4214"/>
                  </a:lnTo>
                  <a:lnTo>
                    <a:pt x="429571" y="0"/>
                  </a:lnTo>
                  <a:lnTo>
                    <a:pt x="429349" y="1774"/>
                  </a:lnTo>
                  <a:lnTo>
                    <a:pt x="437587" y="7319"/>
                  </a:lnTo>
                  <a:lnTo>
                    <a:pt x="429274" y="66905"/>
                  </a:lnTo>
                  <a:lnTo>
                    <a:pt x="419848" y="70010"/>
                  </a:lnTo>
                  <a:lnTo>
                    <a:pt x="419625" y="71784"/>
                  </a:lnTo>
                  <a:lnTo>
                    <a:pt x="475293" y="79473"/>
                  </a:lnTo>
                  <a:lnTo>
                    <a:pt x="478708" y="54781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6B139C0A-35B7-E25B-06B6-C4A844D31A9F}"/>
                </a:ext>
              </a:extLst>
            </p:cNvPr>
            <p:cNvSpPr/>
            <p:nvPr/>
          </p:nvSpPr>
          <p:spPr>
            <a:xfrm>
              <a:off x="1139771" y="1143024"/>
              <a:ext cx="259042" cy="239157"/>
            </a:xfrm>
            <a:custGeom>
              <a:avLst/>
              <a:gdLst>
                <a:gd name="connsiteX0" fmla="*/ 85432 w 259042"/>
                <a:gd name="connsiteY0" fmla="*/ 86792 h 239157"/>
                <a:gd name="connsiteX1" fmla="*/ 257855 w 259042"/>
                <a:gd name="connsiteY1" fmla="*/ 10572 h 239157"/>
                <a:gd name="connsiteX2" fmla="*/ 259042 w 259042"/>
                <a:gd name="connsiteY2" fmla="*/ 0 h 239157"/>
                <a:gd name="connsiteX3" fmla="*/ 0 w 259042"/>
                <a:gd name="connsiteY3" fmla="*/ 239157 h 239157"/>
                <a:gd name="connsiteX4" fmla="*/ 10614 w 259042"/>
                <a:gd name="connsiteY4" fmla="*/ 239157 h 239157"/>
                <a:gd name="connsiteX5" fmla="*/ 85432 w 259042"/>
                <a:gd name="connsiteY5" fmla="*/ 86866 h 239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9042" h="239157">
                  <a:moveTo>
                    <a:pt x="85432" y="86792"/>
                  </a:moveTo>
                  <a:cubicBezTo>
                    <a:pt x="131896" y="40513"/>
                    <a:pt x="192686" y="13751"/>
                    <a:pt x="257855" y="10572"/>
                  </a:cubicBezTo>
                  <a:cubicBezTo>
                    <a:pt x="258300" y="7393"/>
                    <a:pt x="258671" y="3918"/>
                    <a:pt x="259042" y="0"/>
                  </a:cubicBezTo>
                  <a:cubicBezTo>
                    <a:pt x="124771" y="5766"/>
                    <a:pt x="15661" y="108157"/>
                    <a:pt x="0" y="239157"/>
                  </a:cubicBezTo>
                  <a:lnTo>
                    <a:pt x="10614" y="239157"/>
                  </a:lnTo>
                  <a:cubicBezTo>
                    <a:pt x="17740" y="181641"/>
                    <a:pt x="43644" y="128487"/>
                    <a:pt x="85432" y="8686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BC7E9DBC-A7A7-AEEE-F47E-8CA56D2F222B}"/>
                </a:ext>
              </a:extLst>
            </p:cNvPr>
            <p:cNvSpPr/>
            <p:nvPr/>
          </p:nvSpPr>
          <p:spPr>
            <a:xfrm>
              <a:off x="1137767" y="1394749"/>
              <a:ext cx="91073" cy="27501"/>
            </a:xfrm>
            <a:custGeom>
              <a:avLst/>
              <a:gdLst>
                <a:gd name="connsiteX0" fmla="*/ 91073 w 91073"/>
                <a:gd name="connsiteY0" fmla="*/ 0 h 27501"/>
                <a:gd name="connsiteX1" fmla="*/ 742 w 91073"/>
                <a:gd name="connsiteY1" fmla="*/ 0 h 27501"/>
                <a:gd name="connsiteX2" fmla="*/ 0 w 91073"/>
                <a:gd name="connsiteY2" fmla="*/ 19961 h 27501"/>
                <a:gd name="connsiteX3" fmla="*/ 74 w 91073"/>
                <a:gd name="connsiteY3" fmla="*/ 27501 h 27501"/>
                <a:gd name="connsiteX4" fmla="*/ 90999 w 91073"/>
                <a:gd name="connsiteY4" fmla="*/ 27501 h 27501"/>
                <a:gd name="connsiteX5" fmla="*/ 90999 w 91073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073" h="27501">
                  <a:moveTo>
                    <a:pt x="91073" y="0"/>
                  </a:moveTo>
                  <a:lnTo>
                    <a:pt x="742" y="0"/>
                  </a:lnTo>
                  <a:cubicBezTo>
                    <a:pt x="297" y="6580"/>
                    <a:pt x="0" y="13233"/>
                    <a:pt x="0" y="19961"/>
                  </a:cubicBezTo>
                  <a:cubicBezTo>
                    <a:pt x="0" y="22474"/>
                    <a:pt x="0" y="24988"/>
                    <a:pt x="74" y="27501"/>
                  </a:cubicBezTo>
                  <a:lnTo>
                    <a:pt x="90999" y="27501"/>
                  </a:lnTo>
                  <a:lnTo>
                    <a:pt x="90999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BE1BB21D-C511-94D5-89CB-267DE6B52A61}"/>
                </a:ext>
              </a:extLst>
            </p:cNvPr>
            <p:cNvSpPr/>
            <p:nvPr/>
          </p:nvSpPr>
          <p:spPr>
            <a:xfrm>
              <a:off x="1360514" y="1142728"/>
              <a:ext cx="100796" cy="82725"/>
            </a:xfrm>
            <a:custGeom>
              <a:avLst/>
              <a:gdLst>
                <a:gd name="connsiteX0" fmla="*/ 0 w 100796"/>
                <a:gd name="connsiteY0" fmla="*/ 82726 h 82725"/>
                <a:gd name="connsiteX1" fmla="*/ 24791 w 100796"/>
                <a:gd name="connsiteY1" fmla="*/ 73706 h 82725"/>
                <a:gd name="connsiteX2" fmla="*/ 76006 w 100796"/>
                <a:gd name="connsiteY2" fmla="*/ 73706 h 82725"/>
                <a:gd name="connsiteX3" fmla="*/ 100796 w 100796"/>
                <a:gd name="connsiteY3" fmla="*/ 82726 h 82725"/>
                <a:gd name="connsiteX4" fmla="*/ 63684 w 100796"/>
                <a:gd name="connsiteY4" fmla="*/ 45096 h 82725"/>
                <a:gd name="connsiteX5" fmla="*/ 51289 w 100796"/>
                <a:gd name="connsiteY5" fmla="*/ 0 h 82725"/>
                <a:gd name="connsiteX6" fmla="*/ 50250 w 100796"/>
                <a:gd name="connsiteY6" fmla="*/ 0 h 82725"/>
                <a:gd name="connsiteX7" fmla="*/ 49508 w 100796"/>
                <a:gd name="connsiteY7" fmla="*/ 0 h 82725"/>
                <a:gd name="connsiteX8" fmla="*/ 37112 w 100796"/>
                <a:gd name="connsiteY8" fmla="*/ 45096 h 82725"/>
                <a:gd name="connsiteX9" fmla="*/ 0 w 100796"/>
                <a:gd name="connsiteY9" fmla="*/ 82726 h 8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0796" h="82725">
                  <a:moveTo>
                    <a:pt x="0" y="82726"/>
                  </a:moveTo>
                  <a:lnTo>
                    <a:pt x="24791" y="73706"/>
                  </a:lnTo>
                  <a:lnTo>
                    <a:pt x="76006" y="73706"/>
                  </a:lnTo>
                  <a:lnTo>
                    <a:pt x="100796" y="82726"/>
                  </a:lnTo>
                  <a:cubicBezTo>
                    <a:pt x="95601" y="59364"/>
                    <a:pt x="78455" y="58477"/>
                    <a:pt x="63684" y="45096"/>
                  </a:cubicBezTo>
                  <a:cubicBezTo>
                    <a:pt x="56113" y="38295"/>
                    <a:pt x="52773" y="17965"/>
                    <a:pt x="51289" y="0"/>
                  </a:cubicBezTo>
                  <a:cubicBezTo>
                    <a:pt x="50918" y="0"/>
                    <a:pt x="50621" y="0"/>
                    <a:pt x="50250" y="0"/>
                  </a:cubicBezTo>
                  <a:cubicBezTo>
                    <a:pt x="50027" y="0"/>
                    <a:pt x="49730" y="0"/>
                    <a:pt x="49508" y="0"/>
                  </a:cubicBezTo>
                  <a:cubicBezTo>
                    <a:pt x="48023" y="17965"/>
                    <a:pt x="44683" y="38221"/>
                    <a:pt x="37112" y="45096"/>
                  </a:cubicBezTo>
                  <a:cubicBezTo>
                    <a:pt x="22341" y="58477"/>
                    <a:pt x="5196" y="59364"/>
                    <a:pt x="0" y="8272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2BF02BD8-FEC5-82B3-55DA-76E4A1F6437C}"/>
                </a:ext>
              </a:extLst>
            </p:cNvPr>
            <p:cNvSpPr/>
            <p:nvPr/>
          </p:nvSpPr>
          <p:spPr>
            <a:xfrm>
              <a:off x="1423011" y="1143024"/>
              <a:ext cx="258819" cy="239083"/>
            </a:xfrm>
            <a:custGeom>
              <a:avLst/>
              <a:gdLst>
                <a:gd name="connsiteX0" fmla="*/ 173388 w 258819"/>
                <a:gd name="connsiteY0" fmla="*/ 86792 h 239083"/>
                <a:gd name="connsiteX1" fmla="*/ 248206 w 258819"/>
                <a:gd name="connsiteY1" fmla="*/ 239083 h 239083"/>
                <a:gd name="connsiteX2" fmla="*/ 258820 w 258819"/>
                <a:gd name="connsiteY2" fmla="*/ 239083 h 239083"/>
                <a:gd name="connsiteX3" fmla="*/ 0 w 258819"/>
                <a:gd name="connsiteY3" fmla="*/ 0 h 239083"/>
                <a:gd name="connsiteX4" fmla="*/ 1188 w 258819"/>
                <a:gd name="connsiteY4" fmla="*/ 10572 h 239083"/>
                <a:gd name="connsiteX5" fmla="*/ 173313 w 258819"/>
                <a:gd name="connsiteY5" fmla="*/ 86792 h 239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8819" h="239083">
                  <a:moveTo>
                    <a:pt x="173388" y="86792"/>
                  </a:moveTo>
                  <a:cubicBezTo>
                    <a:pt x="215176" y="128413"/>
                    <a:pt x="241080" y="181567"/>
                    <a:pt x="248206" y="239083"/>
                  </a:cubicBezTo>
                  <a:lnTo>
                    <a:pt x="258820" y="239083"/>
                  </a:lnTo>
                  <a:cubicBezTo>
                    <a:pt x="243158" y="108231"/>
                    <a:pt x="134197" y="5914"/>
                    <a:pt x="0" y="0"/>
                  </a:cubicBezTo>
                  <a:cubicBezTo>
                    <a:pt x="371" y="3918"/>
                    <a:pt x="742" y="7467"/>
                    <a:pt x="1188" y="10572"/>
                  </a:cubicBezTo>
                  <a:cubicBezTo>
                    <a:pt x="66208" y="13825"/>
                    <a:pt x="126923" y="40587"/>
                    <a:pt x="173313" y="86792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96030DD0-7D80-F8D9-B30C-F98F504A6DA4}"/>
                </a:ext>
              </a:extLst>
            </p:cNvPr>
            <p:cNvSpPr/>
            <p:nvPr/>
          </p:nvSpPr>
          <p:spPr>
            <a:xfrm>
              <a:off x="1288368" y="1387652"/>
              <a:ext cx="245162" cy="134475"/>
            </a:xfrm>
            <a:custGeom>
              <a:avLst/>
              <a:gdLst>
                <a:gd name="connsiteX0" fmla="*/ 185857 w 245162"/>
                <a:gd name="connsiteY0" fmla="*/ 64835 h 134475"/>
                <a:gd name="connsiteX1" fmla="*/ 194838 w 245162"/>
                <a:gd name="connsiteY1" fmla="*/ 52267 h 134475"/>
                <a:gd name="connsiteX2" fmla="*/ 196620 w 245162"/>
                <a:gd name="connsiteY2" fmla="*/ 51676 h 134475"/>
                <a:gd name="connsiteX3" fmla="*/ 198476 w 245162"/>
                <a:gd name="connsiteY3" fmla="*/ 52267 h 134475"/>
                <a:gd name="connsiteX4" fmla="*/ 207234 w 245162"/>
                <a:gd name="connsiteY4" fmla="*/ 64835 h 134475"/>
                <a:gd name="connsiteX5" fmla="*/ 207234 w 245162"/>
                <a:gd name="connsiteY5" fmla="*/ 118507 h 134475"/>
                <a:gd name="connsiteX6" fmla="*/ 185857 w 245162"/>
                <a:gd name="connsiteY6" fmla="*/ 118507 h 134475"/>
                <a:gd name="connsiteX7" fmla="*/ 185857 w 245162"/>
                <a:gd name="connsiteY7" fmla="*/ 64835 h 134475"/>
                <a:gd name="connsiteX8" fmla="*/ 148448 w 245162"/>
                <a:gd name="connsiteY8" fmla="*/ 119024 h 134475"/>
                <a:gd name="connsiteX9" fmla="*/ 96863 w 245162"/>
                <a:gd name="connsiteY9" fmla="*/ 119024 h 134475"/>
                <a:gd name="connsiteX10" fmla="*/ 96863 w 245162"/>
                <a:gd name="connsiteY10" fmla="*/ 62100 h 134475"/>
                <a:gd name="connsiteX11" fmla="*/ 121208 w 245162"/>
                <a:gd name="connsiteY11" fmla="*/ 27279 h 134475"/>
                <a:gd name="connsiteX12" fmla="*/ 122841 w 245162"/>
                <a:gd name="connsiteY12" fmla="*/ 26836 h 134475"/>
                <a:gd name="connsiteX13" fmla="*/ 124474 w 245162"/>
                <a:gd name="connsiteY13" fmla="*/ 27353 h 134475"/>
                <a:gd name="connsiteX14" fmla="*/ 148523 w 245162"/>
                <a:gd name="connsiteY14" fmla="*/ 62026 h 134475"/>
                <a:gd name="connsiteX15" fmla="*/ 148523 w 245162"/>
                <a:gd name="connsiteY15" fmla="*/ 118950 h 134475"/>
                <a:gd name="connsiteX16" fmla="*/ 59305 w 245162"/>
                <a:gd name="connsiteY16" fmla="*/ 118507 h 134475"/>
                <a:gd name="connsiteX17" fmla="*/ 37929 w 245162"/>
                <a:gd name="connsiteY17" fmla="*/ 118507 h 134475"/>
                <a:gd name="connsiteX18" fmla="*/ 37929 w 245162"/>
                <a:gd name="connsiteY18" fmla="*/ 64835 h 134475"/>
                <a:gd name="connsiteX19" fmla="*/ 46984 w 245162"/>
                <a:gd name="connsiteY19" fmla="*/ 52267 h 134475"/>
                <a:gd name="connsiteX20" fmla="*/ 48840 w 245162"/>
                <a:gd name="connsiteY20" fmla="*/ 51676 h 134475"/>
                <a:gd name="connsiteX21" fmla="*/ 50621 w 245162"/>
                <a:gd name="connsiteY21" fmla="*/ 52267 h 134475"/>
                <a:gd name="connsiteX22" fmla="*/ 59379 w 245162"/>
                <a:gd name="connsiteY22" fmla="*/ 64835 h 134475"/>
                <a:gd name="connsiteX23" fmla="*/ 59379 w 245162"/>
                <a:gd name="connsiteY23" fmla="*/ 118507 h 134475"/>
                <a:gd name="connsiteX24" fmla="*/ 122544 w 245162"/>
                <a:gd name="connsiteY24" fmla="*/ 0 h 134475"/>
                <a:gd name="connsiteX25" fmla="*/ 83651 w 245162"/>
                <a:gd name="connsiteY25" fmla="*/ 27132 h 134475"/>
                <a:gd name="connsiteX26" fmla="*/ 0 w 245162"/>
                <a:gd name="connsiteY26" fmla="*/ 27132 h 134475"/>
                <a:gd name="connsiteX27" fmla="*/ 0 w 245162"/>
                <a:gd name="connsiteY27" fmla="*/ 134475 h 134475"/>
                <a:gd name="connsiteX28" fmla="*/ 245163 w 245162"/>
                <a:gd name="connsiteY28" fmla="*/ 134475 h 134475"/>
                <a:gd name="connsiteX29" fmla="*/ 245163 w 245162"/>
                <a:gd name="connsiteY29" fmla="*/ 27132 h 134475"/>
                <a:gd name="connsiteX30" fmla="*/ 161586 w 245162"/>
                <a:gd name="connsiteY30" fmla="*/ 27132 h 134475"/>
                <a:gd name="connsiteX31" fmla="*/ 122544 w 245162"/>
                <a:gd name="connsiteY31" fmla="*/ 0 h 13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45162" h="134475">
                  <a:moveTo>
                    <a:pt x="185857" y="64835"/>
                  </a:moveTo>
                  <a:cubicBezTo>
                    <a:pt x="185857" y="57146"/>
                    <a:pt x="191721" y="53228"/>
                    <a:pt x="194838" y="52267"/>
                  </a:cubicBezTo>
                  <a:lnTo>
                    <a:pt x="196620" y="51676"/>
                  </a:lnTo>
                  <a:lnTo>
                    <a:pt x="198476" y="52267"/>
                  </a:lnTo>
                  <a:cubicBezTo>
                    <a:pt x="201741" y="53524"/>
                    <a:pt x="207234" y="57442"/>
                    <a:pt x="207234" y="64835"/>
                  </a:cubicBezTo>
                  <a:lnTo>
                    <a:pt x="207234" y="118507"/>
                  </a:lnTo>
                  <a:lnTo>
                    <a:pt x="185857" y="118507"/>
                  </a:lnTo>
                  <a:lnTo>
                    <a:pt x="185857" y="64835"/>
                  </a:lnTo>
                  <a:close/>
                  <a:moveTo>
                    <a:pt x="148448" y="119024"/>
                  </a:moveTo>
                  <a:lnTo>
                    <a:pt x="96863" y="119024"/>
                  </a:lnTo>
                  <a:lnTo>
                    <a:pt x="96863" y="62100"/>
                  </a:lnTo>
                  <a:cubicBezTo>
                    <a:pt x="96863" y="40513"/>
                    <a:pt x="112747" y="29941"/>
                    <a:pt x="121208" y="27279"/>
                  </a:cubicBezTo>
                  <a:lnTo>
                    <a:pt x="122841" y="26836"/>
                  </a:lnTo>
                  <a:lnTo>
                    <a:pt x="124474" y="27353"/>
                  </a:lnTo>
                  <a:cubicBezTo>
                    <a:pt x="125365" y="27649"/>
                    <a:pt x="148523" y="36447"/>
                    <a:pt x="148523" y="62026"/>
                  </a:cubicBezTo>
                  <a:lnTo>
                    <a:pt x="148523" y="118950"/>
                  </a:lnTo>
                  <a:close/>
                  <a:moveTo>
                    <a:pt x="59305" y="118507"/>
                  </a:moveTo>
                  <a:lnTo>
                    <a:pt x="37929" y="118507"/>
                  </a:lnTo>
                  <a:lnTo>
                    <a:pt x="37929" y="64835"/>
                  </a:lnTo>
                  <a:cubicBezTo>
                    <a:pt x="37929" y="57146"/>
                    <a:pt x="43867" y="53228"/>
                    <a:pt x="46984" y="52267"/>
                  </a:cubicBezTo>
                  <a:lnTo>
                    <a:pt x="48840" y="51676"/>
                  </a:lnTo>
                  <a:lnTo>
                    <a:pt x="50621" y="52267"/>
                  </a:lnTo>
                  <a:cubicBezTo>
                    <a:pt x="53887" y="53524"/>
                    <a:pt x="59379" y="57442"/>
                    <a:pt x="59379" y="64835"/>
                  </a:cubicBezTo>
                  <a:lnTo>
                    <a:pt x="59379" y="118507"/>
                  </a:lnTo>
                  <a:close/>
                  <a:moveTo>
                    <a:pt x="122544" y="0"/>
                  </a:moveTo>
                  <a:lnTo>
                    <a:pt x="83651" y="27132"/>
                  </a:lnTo>
                  <a:lnTo>
                    <a:pt x="0" y="27132"/>
                  </a:lnTo>
                  <a:lnTo>
                    <a:pt x="0" y="134475"/>
                  </a:lnTo>
                  <a:lnTo>
                    <a:pt x="245163" y="134475"/>
                  </a:lnTo>
                  <a:lnTo>
                    <a:pt x="245163" y="27132"/>
                  </a:lnTo>
                  <a:lnTo>
                    <a:pt x="161586" y="27132"/>
                  </a:lnTo>
                  <a:lnTo>
                    <a:pt x="122544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322FE642-2B77-049B-DBA6-3397E0BC0068}"/>
                </a:ext>
              </a:extLst>
            </p:cNvPr>
            <p:cNvSpPr/>
            <p:nvPr/>
          </p:nvSpPr>
          <p:spPr>
            <a:xfrm>
              <a:off x="1354947" y="1223532"/>
              <a:ext cx="111930" cy="140537"/>
            </a:xfrm>
            <a:custGeom>
              <a:avLst/>
              <a:gdLst>
                <a:gd name="connsiteX0" fmla="*/ 66876 w 111930"/>
                <a:gd name="connsiteY0" fmla="*/ 87457 h 140537"/>
                <a:gd name="connsiteX1" fmla="*/ 45128 w 111930"/>
                <a:gd name="connsiteY1" fmla="*/ 87457 h 140537"/>
                <a:gd name="connsiteX2" fmla="*/ 45128 w 111930"/>
                <a:gd name="connsiteY2" fmla="*/ 24322 h 140537"/>
                <a:gd name="connsiteX3" fmla="*/ 54258 w 111930"/>
                <a:gd name="connsiteY3" fmla="*/ 11533 h 140537"/>
                <a:gd name="connsiteX4" fmla="*/ 56113 w 111930"/>
                <a:gd name="connsiteY4" fmla="*/ 10941 h 140537"/>
                <a:gd name="connsiteX5" fmla="*/ 57969 w 111930"/>
                <a:gd name="connsiteY5" fmla="*/ 11533 h 140537"/>
                <a:gd name="connsiteX6" fmla="*/ 66876 w 111930"/>
                <a:gd name="connsiteY6" fmla="*/ 24248 h 140537"/>
                <a:gd name="connsiteX7" fmla="*/ 66876 w 111930"/>
                <a:gd name="connsiteY7" fmla="*/ 87383 h 140537"/>
                <a:gd name="connsiteX8" fmla="*/ 25830 w 111930"/>
                <a:gd name="connsiteY8" fmla="*/ 90636 h 140537"/>
                <a:gd name="connsiteX9" fmla="*/ 12915 w 111930"/>
                <a:gd name="connsiteY9" fmla="*/ 95293 h 140537"/>
                <a:gd name="connsiteX10" fmla="*/ 12915 w 111930"/>
                <a:gd name="connsiteY10" fmla="*/ 32233 h 140537"/>
                <a:gd name="connsiteX11" fmla="*/ 19447 w 111930"/>
                <a:gd name="connsiteY11" fmla="*/ 16486 h 140537"/>
                <a:gd name="connsiteX12" fmla="*/ 25830 w 111930"/>
                <a:gd name="connsiteY12" fmla="*/ 27575 h 140537"/>
                <a:gd name="connsiteX13" fmla="*/ 25830 w 111930"/>
                <a:gd name="connsiteY13" fmla="*/ 90636 h 140537"/>
                <a:gd name="connsiteX14" fmla="*/ 86100 w 111930"/>
                <a:gd name="connsiteY14" fmla="*/ 27575 h 140537"/>
                <a:gd name="connsiteX15" fmla="*/ 92483 w 111930"/>
                <a:gd name="connsiteY15" fmla="*/ 16486 h 140537"/>
                <a:gd name="connsiteX16" fmla="*/ 99015 w 111930"/>
                <a:gd name="connsiteY16" fmla="*/ 32233 h 140537"/>
                <a:gd name="connsiteX17" fmla="*/ 99015 w 111930"/>
                <a:gd name="connsiteY17" fmla="*/ 95293 h 140537"/>
                <a:gd name="connsiteX18" fmla="*/ 86100 w 111930"/>
                <a:gd name="connsiteY18" fmla="*/ 90636 h 140537"/>
                <a:gd name="connsiteX19" fmla="*/ 86100 w 111930"/>
                <a:gd name="connsiteY19" fmla="*/ 27575 h 140537"/>
                <a:gd name="connsiteX20" fmla="*/ 98644 w 111930"/>
                <a:gd name="connsiteY20" fmla="*/ 140537 h 140537"/>
                <a:gd name="connsiteX21" fmla="*/ 111930 w 111930"/>
                <a:gd name="connsiteY21" fmla="*/ 140537 h 140537"/>
                <a:gd name="connsiteX22" fmla="*/ 111930 w 111930"/>
                <a:gd name="connsiteY22" fmla="*/ 11015 h 140537"/>
                <a:gd name="connsiteX23" fmla="*/ 81572 w 111930"/>
                <a:gd name="connsiteY23" fmla="*/ 0 h 140537"/>
                <a:gd name="connsiteX24" fmla="*/ 30358 w 111930"/>
                <a:gd name="connsiteY24" fmla="*/ 0 h 140537"/>
                <a:gd name="connsiteX25" fmla="*/ 0 w 111930"/>
                <a:gd name="connsiteY25" fmla="*/ 11015 h 140537"/>
                <a:gd name="connsiteX26" fmla="*/ 0 w 111930"/>
                <a:gd name="connsiteY26" fmla="*/ 140537 h 140537"/>
                <a:gd name="connsiteX27" fmla="*/ 13360 w 111930"/>
                <a:gd name="connsiteY27" fmla="*/ 140537 h 140537"/>
                <a:gd name="connsiteX28" fmla="*/ 43050 w 111930"/>
                <a:gd name="connsiteY28" fmla="*/ 119837 h 140537"/>
                <a:gd name="connsiteX29" fmla="*/ 42085 w 111930"/>
                <a:gd name="connsiteY29" fmla="*/ 114810 h 140537"/>
                <a:gd name="connsiteX30" fmla="*/ 55891 w 111930"/>
                <a:gd name="connsiteY30" fmla="*/ 100986 h 140537"/>
                <a:gd name="connsiteX31" fmla="*/ 69696 w 111930"/>
                <a:gd name="connsiteY31" fmla="*/ 114810 h 140537"/>
                <a:gd name="connsiteX32" fmla="*/ 68732 w 111930"/>
                <a:gd name="connsiteY32" fmla="*/ 119837 h 140537"/>
                <a:gd name="connsiteX33" fmla="*/ 98496 w 111930"/>
                <a:gd name="connsiteY33" fmla="*/ 140537 h 140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1930" h="140537">
                  <a:moveTo>
                    <a:pt x="66876" y="87457"/>
                  </a:moveTo>
                  <a:lnTo>
                    <a:pt x="45128" y="87457"/>
                  </a:lnTo>
                  <a:lnTo>
                    <a:pt x="45128" y="24322"/>
                  </a:lnTo>
                  <a:cubicBezTo>
                    <a:pt x="45128" y="16486"/>
                    <a:pt x="51140" y="12494"/>
                    <a:pt x="54258" y="11533"/>
                  </a:cubicBezTo>
                  <a:lnTo>
                    <a:pt x="56113" y="10941"/>
                  </a:lnTo>
                  <a:lnTo>
                    <a:pt x="57969" y="11533"/>
                  </a:lnTo>
                  <a:cubicBezTo>
                    <a:pt x="61235" y="12790"/>
                    <a:pt x="66876" y="16856"/>
                    <a:pt x="66876" y="24248"/>
                  </a:cubicBezTo>
                  <a:lnTo>
                    <a:pt x="66876" y="87383"/>
                  </a:lnTo>
                  <a:close/>
                  <a:moveTo>
                    <a:pt x="25830" y="90636"/>
                  </a:moveTo>
                  <a:lnTo>
                    <a:pt x="12915" y="95293"/>
                  </a:lnTo>
                  <a:lnTo>
                    <a:pt x="12915" y="32233"/>
                  </a:lnTo>
                  <a:cubicBezTo>
                    <a:pt x="12915" y="19961"/>
                    <a:pt x="19447" y="16486"/>
                    <a:pt x="19447" y="16486"/>
                  </a:cubicBezTo>
                  <a:cubicBezTo>
                    <a:pt x="19447" y="16486"/>
                    <a:pt x="25830" y="20035"/>
                    <a:pt x="25830" y="27575"/>
                  </a:cubicBezTo>
                  <a:lnTo>
                    <a:pt x="25830" y="90636"/>
                  </a:lnTo>
                  <a:close/>
                  <a:moveTo>
                    <a:pt x="86100" y="27575"/>
                  </a:moveTo>
                  <a:cubicBezTo>
                    <a:pt x="86100" y="20108"/>
                    <a:pt x="92483" y="16486"/>
                    <a:pt x="92483" y="16486"/>
                  </a:cubicBezTo>
                  <a:cubicBezTo>
                    <a:pt x="92483" y="16486"/>
                    <a:pt x="99015" y="19961"/>
                    <a:pt x="99015" y="32233"/>
                  </a:cubicBezTo>
                  <a:lnTo>
                    <a:pt x="99015" y="95293"/>
                  </a:lnTo>
                  <a:lnTo>
                    <a:pt x="86100" y="90636"/>
                  </a:lnTo>
                  <a:lnTo>
                    <a:pt x="86100" y="27575"/>
                  </a:lnTo>
                  <a:close/>
                  <a:moveTo>
                    <a:pt x="98644" y="140537"/>
                  </a:moveTo>
                  <a:lnTo>
                    <a:pt x="111930" y="140537"/>
                  </a:lnTo>
                  <a:lnTo>
                    <a:pt x="111930" y="11015"/>
                  </a:lnTo>
                  <a:lnTo>
                    <a:pt x="81572" y="0"/>
                  </a:lnTo>
                  <a:lnTo>
                    <a:pt x="30358" y="0"/>
                  </a:lnTo>
                  <a:lnTo>
                    <a:pt x="0" y="11015"/>
                  </a:lnTo>
                  <a:lnTo>
                    <a:pt x="0" y="140537"/>
                  </a:lnTo>
                  <a:lnTo>
                    <a:pt x="13360" y="140537"/>
                  </a:lnTo>
                  <a:lnTo>
                    <a:pt x="43050" y="119837"/>
                  </a:lnTo>
                  <a:cubicBezTo>
                    <a:pt x="42456" y="118285"/>
                    <a:pt x="42085" y="116585"/>
                    <a:pt x="42085" y="114810"/>
                  </a:cubicBezTo>
                  <a:cubicBezTo>
                    <a:pt x="42085" y="107196"/>
                    <a:pt x="48320" y="100986"/>
                    <a:pt x="55891" y="100986"/>
                  </a:cubicBezTo>
                  <a:cubicBezTo>
                    <a:pt x="63462" y="100986"/>
                    <a:pt x="69696" y="107122"/>
                    <a:pt x="69696" y="114810"/>
                  </a:cubicBezTo>
                  <a:cubicBezTo>
                    <a:pt x="69696" y="116585"/>
                    <a:pt x="69400" y="118285"/>
                    <a:pt x="68732" y="119837"/>
                  </a:cubicBezTo>
                  <a:lnTo>
                    <a:pt x="98496" y="140537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0D1583C1-4776-1D95-4937-01318B008017}"/>
                </a:ext>
              </a:extLst>
            </p:cNvPr>
            <p:cNvSpPr/>
            <p:nvPr/>
          </p:nvSpPr>
          <p:spPr>
            <a:xfrm>
              <a:off x="1138584" y="1435262"/>
              <a:ext cx="90256" cy="67792"/>
            </a:xfrm>
            <a:custGeom>
              <a:avLst/>
              <a:gdLst>
                <a:gd name="connsiteX0" fmla="*/ 90257 w 90256"/>
                <a:gd name="connsiteY0" fmla="*/ 0 h 67792"/>
                <a:gd name="connsiteX1" fmla="*/ 0 w 90256"/>
                <a:gd name="connsiteY1" fmla="*/ 0 h 67792"/>
                <a:gd name="connsiteX2" fmla="*/ 13954 w 90256"/>
                <a:gd name="connsiteY2" fmla="*/ 67792 h 67792"/>
                <a:gd name="connsiteX3" fmla="*/ 90257 w 90256"/>
                <a:gd name="connsiteY3" fmla="*/ 67792 h 67792"/>
                <a:gd name="connsiteX4" fmla="*/ 90257 w 90256"/>
                <a:gd name="connsiteY4" fmla="*/ 0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90257" y="0"/>
                  </a:moveTo>
                  <a:lnTo>
                    <a:pt x="0" y="0"/>
                  </a:lnTo>
                  <a:cubicBezTo>
                    <a:pt x="1781" y="23583"/>
                    <a:pt x="6532" y="46279"/>
                    <a:pt x="13954" y="67792"/>
                  </a:cubicBezTo>
                  <a:lnTo>
                    <a:pt x="90257" y="67792"/>
                  </a:lnTo>
                  <a:lnTo>
                    <a:pt x="9025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29C81D45-0A8D-B516-D08D-C0F72BC18041}"/>
                </a:ext>
              </a:extLst>
            </p:cNvPr>
            <p:cNvSpPr/>
            <p:nvPr/>
          </p:nvSpPr>
          <p:spPr>
            <a:xfrm>
              <a:off x="1288368" y="1348322"/>
              <a:ext cx="245162" cy="55002"/>
            </a:xfrm>
            <a:custGeom>
              <a:avLst/>
              <a:gdLst>
                <a:gd name="connsiteX0" fmla="*/ 245163 w 245162"/>
                <a:gd name="connsiteY0" fmla="*/ 27206 h 55002"/>
                <a:gd name="connsiteX1" fmla="*/ 161586 w 245162"/>
                <a:gd name="connsiteY1" fmla="*/ 27206 h 55002"/>
                <a:gd name="connsiteX2" fmla="*/ 122544 w 245162"/>
                <a:gd name="connsiteY2" fmla="*/ 0 h 55002"/>
                <a:gd name="connsiteX3" fmla="*/ 83651 w 245162"/>
                <a:gd name="connsiteY3" fmla="*/ 27206 h 55002"/>
                <a:gd name="connsiteX4" fmla="*/ 0 w 245162"/>
                <a:gd name="connsiteY4" fmla="*/ 27206 h 55002"/>
                <a:gd name="connsiteX5" fmla="*/ 0 w 245162"/>
                <a:gd name="connsiteY5" fmla="*/ 55002 h 55002"/>
                <a:gd name="connsiteX6" fmla="*/ 80014 w 245162"/>
                <a:gd name="connsiteY6" fmla="*/ 55002 h 55002"/>
                <a:gd name="connsiteX7" fmla="*/ 122544 w 245162"/>
                <a:gd name="connsiteY7" fmla="*/ 25283 h 55002"/>
                <a:gd name="connsiteX8" fmla="*/ 165223 w 245162"/>
                <a:gd name="connsiteY8" fmla="*/ 55002 h 55002"/>
                <a:gd name="connsiteX9" fmla="*/ 245163 w 245162"/>
                <a:gd name="connsiteY9" fmla="*/ 55002 h 55002"/>
                <a:gd name="connsiteX10" fmla="*/ 245163 w 245162"/>
                <a:gd name="connsiteY10" fmla="*/ 27206 h 5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5162" h="55002">
                  <a:moveTo>
                    <a:pt x="245163" y="27206"/>
                  </a:moveTo>
                  <a:lnTo>
                    <a:pt x="161586" y="27206"/>
                  </a:lnTo>
                  <a:lnTo>
                    <a:pt x="122544" y="0"/>
                  </a:lnTo>
                  <a:lnTo>
                    <a:pt x="83651" y="27206"/>
                  </a:lnTo>
                  <a:lnTo>
                    <a:pt x="0" y="27206"/>
                  </a:lnTo>
                  <a:lnTo>
                    <a:pt x="0" y="55002"/>
                  </a:lnTo>
                  <a:lnTo>
                    <a:pt x="80014" y="55002"/>
                  </a:lnTo>
                  <a:lnTo>
                    <a:pt x="122544" y="25283"/>
                  </a:lnTo>
                  <a:lnTo>
                    <a:pt x="165223" y="55002"/>
                  </a:lnTo>
                  <a:lnTo>
                    <a:pt x="245163" y="55002"/>
                  </a:lnTo>
                  <a:lnTo>
                    <a:pt x="245163" y="2720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2B67DEF7-ACF9-BE2B-D31B-0B1AC86C51CD}"/>
                </a:ext>
              </a:extLst>
            </p:cNvPr>
            <p:cNvSpPr/>
            <p:nvPr/>
          </p:nvSpPr>
          <p:spPr>
            <a:xfrm>
              <a:off x="1326965" y="1613798"/>
              <a:ext cx="169379" cy="72819"/>
            </a:xfrm>
            <a:custGeom>
              <a:avLst/>
              <a:gdLst>
                <a:gd name="connsiteX0" fmla="*/ 60938 w 169379"/>
                <a:gd name="connsiteY0" fmla="*/ 0 h 72819"/>
                <a:gd name="connsiteX1" fmla="*/ 0 w 169379"/>
                <a:gd name="connsiteY1" fmla="*/ 59734 h 72819"/>
                <a:gd name="connsiteX2" fmla="*/ 83799 w 169379"/>
                <a:gd name="connsiteY2" fmla="*/ 72819 h 72819"/>
                <a:gd name="connsiteX3" fmla="*/ 169380 w 169379"/>
                <a:gd name="connsiteY3" fmla="*/ 59216 h 72819"/>
                <a:gd name="connsiteX4" fmla="*/ 109035 w 169379"/>
                <a:gd name="connsiteY4" fmla="*/ 74 h 72819"/>
                <a:gd name="connsiteX5" fmla="*/ 61012 w 169379"/>
                <a:gd name="connsiteY5" fmla="*/ 74 h 72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9379" h="72819">
                  <a:moveTo>
                    <a:pt x="60938" y="0"/>
                  </a:moveTo>
                  <a:lnTo>
                    <a:pt x="0" y="59734"/>
                  </a:lnTo>
                  <a:cubicBezTo>
                    <a:pt x="26424" y="68236"/>
                    <a:pt x="54555" y="72819"/>
                    <a:pt x="83799" y="72819"/>
                  </a:cubicBezTo>
                  <a:cubicBezTo>
                    <a:pt x="113043" y="72819"/>
                    <a:pt x="142436" y="68014"/>
                    <a:pt x="169380" y="59216"/>
                  </a:cubicBezTo>
                  <a:lnTo>
                    <a:pt x="109035" y="74"/>
                  </a:lnTo>
                  <a:lnTo>
                    <a:pt x="61012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B022EA2D-9D96-833F-EAC1-C1E982218D17}"/>
                </a:ext>
              </a:extLst>
            </p:cNvPr>
            <p:cNvSpPr/>
            <p:nvPr/>
          </p:nvSpPr>
          <p:spPr>
            <a:xfrm>
              <a:off x="1452478" y="1613798"/>
              <a:ext cx="144217" cy="54632"/>
            </a:xfrm>
            <a:custGeom>
              <a:avLst/>
              <a:gdLst>
                <a:gd name="connsiteX0" fmla="*/ 56559 w 144217"/>
                <a:gd name="connsiteY0" fmla="*/ 54633 h 54632"/>
                <a:gd name="connsiteX1" fmla="*/ 144218 w 144217"/>
                <a:gd name="connsiteY1" fmla="*/ 0 h 54632"/>
                <a:gd name="connsiteX2" fmla="*/ 0 w 144217"/>
                <a:gd name="connsiteY2" fmla="*/ 0 h 54632"/>
                <a:gd name="connsiteX3" fmla="*/ 56559 w 144217"/>
                <a:gd name="connsiteY3" fmla="*/ 54633 h 54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4217" h="54632">
                  <a:moveTo>
                    <a:pt x="56559" y="54633"/>
                  </a:moveTo>
                  <a:cubicBezTo>
                    <a:pt x="89292" y="42065"/>
                    <a:pt x="118981" y="23361"/>
                    <a:pt x="144218" y="0"/>
                  </a:cubicBezTo>
                  <a:lnTo>
                    <a:pt x="0" y="0"/>
                  </a:lnTo>
                  <a:lnTo>
                    <a:pt x="56559" y="5463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52195191-C523-9B19-9CBF-EAEB2B71CB76}"/>
                </a:ext>
              </a:extLst>
            </p:cNvPr>
            <p:cNvSpPr/>
            <p:nvPr/>
          </p:nvSpPr>
          <p:spPr>
            <a:xfrm>
              <a:off x="1224906" y="1613798"/>
              <a:ext cx="146518" cy="55298"/>
            </a:xfrm>
            <a:custGeom>
              <a:avLst/>
              <a:gdLst>
                <a:gd name="connsiteX0" fmla="*/ 0 w 146518"/>
                <a:gd name="connsiteY0" fmla="*/ 0 h 55298"/>
                <a:gd name="connsiteX1" fmla="*/ 89292 w 146518"/>
                <a:gd name="connsiteY1" fmla="*/ 55298 h 55298"/>
                <a:gd name="connsiteX2" fmla="*/ 146519 w 146518"/>
                <a:gd name="connsiteY2" fmla="*/ 0 h 55298"/>
                <a:gd name="connsiteX3" fmla="*/ 0 w 146518"/>
                <a:gd name="connsiteY3" fmla="*/ 0 h 55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518" h="55298">
                  <a:moveTo>
                    <a:pt x="0" y="0"/>
                  </a:moveTo>
                  <a:cubicBezTo>
                    <a:pt x="25682" y="23805"/>
                    <a:pt x="55891" y="42657"/>
                    <a:pt x="89292" y="55298"/>
                  </a:cubicBezTo>
                  <a:lnTo>
                    <a:pt x="1465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A814201A-083A-04F2-6050-DC3A0ADF2A6D}"/>
                </a:ext>
              </a:extLst>
            </p:cNvPr>
            <p:cNvSpPr/>
            <p:nvPr/>
          </p:nvSpPr>
          <p:spPr>
            <a:xfrm>
              <a:off x="1592761" y="1394749"/>
              <a:ext cx="90998" cy="27501"/>
            </a:xfrm>
            <a:custGeom>
              <a:avLst/>
              <a:gdLst>
                <a:gd name="connsiteX0" fmla="*/ 90331 w 90998"/>
                <a:gd name="connsiteY0" fmla="*/ 0 h 27501"/>
                <a:gd name="connsiteX1" fmla="*/ 0 w 90998"/>
                <a:gd name="connsiteY1" fmla="*/ 0 h 27501"/>
                <a:gd name="connsiteX2" fmla="*/ 0 w 90998"/>
                <a:gd name="connsiteY2" fmla="*/ 27501 h 27501"/>
                <a:gd name="connsiteX3" fmla="*/ 90925 w 90998"/>
                <a:gd name="connsiteY3" fmla="*/ 27501 h 27501"/>
                <a:gd name="connsiteX4" fmla="*/ 90999 w 90998"/>
                <a:gd name="connsiteY4" fmla="*/ 19961 h 27501"/>
                <a:gd name="connsiteX5" fmla="*/ 90257 w 90998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998" h="27501">
                  <a:moveTo>
                    <a:pt x="90331" y="0"/>
                  </a:moveTo>
                  <a:lnTo>
                    <a:pt x="0" y="0"/>
                  </a:lnTo>
                  <a:lnTo>
                    <a:pt x="0" y="27501"/>
                  </a:lnTo>
                  <a:lnTo>
                    <a:pt x="90925" y="27501"/>
                  </a:lnTo>
                  <a:cubicBezTo>
                    <a:pt x="90925" y="24988"/>
                    <a:pt x="90999" y="22474"/>
                    <a:pt x="90999" y="19961"/>
                  </a:cubicBezTo>
                  <a:cubicBezTo>
                    <a:pt x="90999" y="13233"/>
                    <a:pt x="90776" y="6580"/>
                    <a:pt x="90257" y="0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6D5C5F5E-514C-1817-3514-F79958E8D66C}"/>
                </a:ext>
              </a:extLst>
            </p:cNvPr>
            <p:cNvSpPr/>
            <p:nvPr/>
          </p:nvSpPr>
          <p:spPr>
            <a:xfrm>
              <a:off x="1156917" y="1514808"/>
              <a:ext cx="71923" cy="87013"/>
            </a:xfrm>
            <a:custGeom>
              <a:avLst/>
              <a:gdLst>
                <a:gd name="connsiteX0" fmla="*/ 71923 w 71923"/>
                <a:gd name="connsiteY0" fmla="*/ 86792 h 87013"/>
                <a:gd name="connsiteX1" fmla="*/ 71923 w 71923"/>
                <a:gd name="connsiteY1" fmla="*/ 86792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55817 w 71923"/>
                <a:gd name="connsiteY4" fmla="*/ 87013 h 87013"/>
                <a:gd name="connsiteX5" fmla="*/ 71923 w 71923"/>
                <a:gd name="connsiteY5" fmla="*/ 87013 h 87013"/>
                <a:gd name="connsiteX6" fmla="*/ 71923 w 71923"/>
                <a:gd name="connsiteY6" fmla="*/ 86792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923" h="87013">
                  <a:moveTo>
                    <a:pt x="71923" y="86792"/>
                  </a:moveTo>
                  <a:lnTo>
                    <a:pt x="71923" y="86792"/>
                  </a:lnTo>
                  <a:lnTo>
                    <a:pt x="71923" y="0"/>
                  </a:lnTo>
                  <a:lnTo>
                    <a:pt x="0" y="0"/>
                  </a:lnTo>
                  <a:cubicBezTo>
                    <a:pt x="12989" y="32528"/>
                    <a:pt x="32065" y="62026"/>
                    <a:pt x="55817" y="87013"/>
                  </a:cubicBezTo>
                  <a:lnTo>
                    <a:pt x="71923" y="87013"/>
                  </a:lnTo>
                  <a:lnTo>
                    <a:pt x="71923" y="86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5B2D70FB-4B0D-4061-E172-56EB42DA28EB}"/>
                </a:ext>
              </a:extLst>
            </p:cNvPr>
            <p:cNvSpPr/>
            <p:nvPr/>
          </p:nvSpPr>
          <p:spPr>
            <a:xfrm>
              <a:off x="1592761" y="1435262"/>
              <a:ext cx="90256" cy="67792"/>
            </a:xfrm>
            <a:custGeom>
              <a:avLst/>
              <a:gdLst>
                <a:gd name="connsiteX0" fmla="*/ 0 w 90256"/>
                <a:gd name="connsiteY0" fmla="*/ 67792 h 67792"/>
                <a:gd name="connsiteX1" fmla="*/ 76302 w 90256"/>
                <a:gd name="connsiteY1" fmla="*/ 67792 h 67792"/>
                <a:gd name="connsiteX2" fmla="*/ 90257 w 90256"/>
                <a:gd name="connsiteY2" fmla="*/ 0 h 67792"/>
                <a:gd name="connsiteX3" fmla="*/ 0 w 90256"/>
                <a:gd name="connsiteY3" fmla="*/ 0 h 67792"/>
                <a:gd name="connsiteX4" fmla="*/ 0 w 90256"/>
                <a:gd name="connsiteY4" fmla="*/ 67792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0" y="67792"/>
                  </a:moveTo>
                  <a:lnTo>
                    <a:pt x="76302" y="67792"/>
                  </a:lnTo>
                  <a:cubicBezTo>
                    <a:pt x="83725" y="46279"/>
                    <a:pt x="88549" y="23583"/>
                    <a:pt x="90257" y="0"/>
                  </a:cubicBezTo>
                  <a:lnTo>
                    <a:pt x="0" y="0"/>
                  </a:lnTo>
                  <a:lnTo>
                    <a:pt x="0" y="67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D6DB3A08-73E9-4270-D041-85F10573B68B}"/>
                </a:ext>
              </a:extLst>
            </p:cNvPr>
            <p:cNvSpPr/>
            <p:nvPr/>
          </p:nvSpPr>
          <p:spPr>
            <a:xfrm>
              <a:off x="1592761" y="1514808"/>
              <a:ext cx="71923" cy="87013"/>
            </a:xfrm>
            <a:custGeom>
              <a:avLst/>
              <a:gdLst>
                <a:gd name="connsiteX0" fmla="*/ 0 w 71923"/>
                <a:gd name="connsiteY0" fmla="*/ 87013 h 87013"/>
                <a:gd name="connsiteX1" fmla="*/ 16107 w 71923"/>
                <a:gd name="connsiteY1" fmla="*/ 87013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0 w 71923"/>
                <a:gd name="connsiteY4" fmla="*/ 87013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923" h="87013">
                  <a:moveTo>
                    <a:pt x="0" y="87013"/>
                  </a:moveTo>
                  <a:lnTo>
                    <a:pt x="16107" y="87013"/>
                  </a:lnTo>
                  <a:cubicBezTo>
                    <a:pt x="39933" y="62026"/>
                    <a:pt x="59008" y="32602"/>
                    <a:pt x="71923" y="0"/>
                  </a:cubicBezTo>
                  <a:lnTo>
                    <a:pt x="0" y="0"/>
                  </a:lnTo>
                  <a:lnTo>
                    <a:pt x="0" y="8701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7127065C-ECF8-BCA0-536D-A4DFB86973C8}"/>
                </a:ext>
              </a:extLst>
            </p:cNvPr>
            <p:cNvSpPr/>
            <p:nvPr/>
          </p:nvSpPr>
          <p:spPr>
            <a:xfrm>
              <a:off x="144075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5C7954B5-A57F-DE55-CBCC-8818E3F2E71D}"/>
                </a:ext>
              </a:extLst>
            </p:cNvPr>
            <p:cNvSpPr/>
            <p:nvPr/>
          </p:nvSpPr>
          <p:spPr>
            <a:xfrm>
              <a:off x="128770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CFAE6D8C-1CC3-1D2E-2DC1-57754351620D}"/>
                </a:ext>
              </a:extLst>
            </p:cNvPr>
            <p:cNvSpPr/>
            <p:nvPr/>
          </p:nvSpPr>
          <p:spPr>
            <a:xfrm>
              <a:off x="1287700" y="1534030"/>
              <a:ext cx="246498" cy="67644"/>
            </a:xfrm>
            <a:custGeom>
              <a:avLst/>
              <a:gdLst>
                <a:gd name="connsiteX0" fmla="*/ 93448 w 246498"/>
                <a:gd name="connsiteY0" fmla="*/ 46279 h 67644"/>
                <a:gd name="connsiteX1" fmla="*/ 111114 w 246498"/>
                <a:gd name="connsiteY1" fmla="*/ 20922 h 67644"/>
                <a:gd name="connsiteX2" fmla="*/ 113934 w 246498"/>
                <a:gd name="connsiteY2" fmla="*/ 19887 h 67644"/>
                <a:gd name="connsiteX3" fmla="*/ 132936 w 246498"/>
                <a:gd name="connsiteY3" fmla="*/ 19887 h 67644"/>
                <a:gd name="connsiteX4" fmla="*/ 135533 w 246498"/>
                <a:gd name="connsiteY4" fmla="*/ 20848 h 67644"/>
                <a:gd name="connsiteX5" fmla="*/ 153050 w 246498"/>
                <a:gd name="connsiteY5" fmla="*/ 46205 h 67644"/>
                <a:gd name="connsiteX6" fmla="*/ 153050 w 246498"/>
                <a:gd name="connsiteY6" fmla="*/ 67644 h 67644"/>
                <a:gd name="connsiteX7" fmla="*/ 246499 w 246498"/>
                <a:gd name="connsiteY7" fmla="*/ 67644 h 67644"/>
                <a:gd name="connsiteX8" fmla="*/ 246499 w 246498"/>
                <a:gd name="connsiteY8" fmla="*/ 0 h 67644"/>
                <a:gd name="connsiteX9" fmla="*/ 0 w 246498"/>
                <a:gd name="connsiteY9" fmla="*/ 0 h 67644"/>
                <a:gd name="connsiteX10" fmla="*/ 0 w 246498"/>
                <a:gd name="connsiteY10" fmla="*/ 67644 h 67644"/>
                <a:gd name="connsiteX11" fmla="*/ 93448 w 246498"/>
                <a:gd name="connsiteY11" fmla="*/ 67644 h 67644"/>
                <a:gd name="connsiteX12" fmla="*/ 93448 w 246498"/>
                <a:gd name="connsiteY12" fmla="*/ 46279 h 67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6498" h="67644">
                  <a:moveTo>
                    <a:pt x="93448" y="46279"/>
                  </a:moveTo>
                  <a:cubicBezTo>
                    <a:pt x="93448" y="34968"/>
                    <a:pt x="100500" y="24914"/>
                    <a:pt x="111114" y="20922"/>
                  </a:cubicBezTo>
                  <a:lnTo>
                    <a:pt x="113934" y="19887"/>
                  </a:lnTo>
                  <a:cubicBezTo>
                    <a:pt x="120021" y="17595"/>
                    <a:pt x="126775" y="17595"/>
                    <a:pt x="132936" y="19887"/>
                  </a:cubicBezTo>
                  <a:lnTo>
                    <a:pt x="135533" y="20848"/>
                  </a:lnTo>
                  <a:cubicBezTo>
                    <a:pt x="146073" y="24840"/>
                    <a:pt x="153050" y="34968"/>
                    <a:pt x="153050" y="46205"/>
                  </a:cubicBezTo>
                  <a:lnTo>
                    <a:pt x="153050" y="67644"/>
                  </a:lnTo>
                  <a:lnTo>
                    <a:pt x="246499" y="67644"/>
                  </a:lnTo>
                  <a:lnTo>
                    <a:pt x="246499" y="0"/>
                  </a:lnTo>
                  <a:lnTo>
                    <a:pt x="0" y="0"/>
                  </a:lnTo>
                  <a:lnTo>
                    <a:pt x="0" y="67644"/>
                  </a:lnTo>
                  <a:lnTo>
                    <a:pt x="93448" y="67644"/>
                  </a:lnTo>
                  <a:lnTo>
                    <a:pt x="93448" y="46279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FEBAFC76-31A6-7312-10E4-99AA977996A7}"/>
                </a:ext>
              </a:extLst>
            </p:cNvPr>
            <p:cNvSpPr/>
            <p:nvPr/>
          </p:nvSpPr>
          <p:spPr>
            <a:xfrm>
              <a:off x="1242052" y="1331615"/>
              <a:ext cx="33252" cy="269985"/>
            </a:xfrm>
            <a:custGeom>
              <a:avLst/>
              <a:gdLst>
                <a:gd name="connsiteX0" fmla="*/ 22267 w 33252"/>
                <a:gd name="connsiteY0" fmla="*/ 0 h 269985"/>
                <a:gd name="connsiteX1" fmla="*/ 22267 w 33252"/>
                <a:gd name="connsiteY1" fmla="*/ 22548 h 269985"/>
                <a:gd name="connsiteX2" fmla="*/ 10985 w 33252"/>
                <a:gd name="connsiteY2" fmla="*/ 22548 h 269985"/>
                <a:gd name="connsiteX3" fmla="*/ 10985 w 33252"/>
                <a:gd name="connsiteY3" fmla="*/ 0 h 269985"/>
                <a:gd name="connsiteX4" fmla="*/ 0 w 33252"/>
                <a:gd name="connsiteY4" fmla="*/ 0 h 269985"/>
                <a:gd name="connsiteX5" fmla="*/ 0 w 33252"/>
                <a:gd name="connsiteY5" fmla="*/ 269985 h 269985"/>
                <a:gd name="connsiteX6" fmla="*/ 33252 w 33252"/>
                <a:gd name="connsiteY6" fmla="*/ 269985 h 269985"/>
                <a:gd name="connsiteX7" fmla="*/ 33252 w 33252"/>
                <a:gd name="connsiteY7" fmla="*/ 0 h 269985"/>
                <a:gd name="connsiteX8" fmla="*/ 22267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22267" y="0"/>
                  </a:move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lnTo>
                    <a:pt x="2226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2255125B-06E4-75FB-2FC9-1A284EB055A2}"/>
                </a:ext>
              </a:extLst>
            </p:cNvPr>
            <p:cNvSpPr/>
            <p:nvPr/>
          </p:nvSpPr>
          <p:spPr>
            <a:xfrm>
              <a:off x="1546371" y="1331615"/>
              <a:ext cx="33252" cy="269985"/>
            </a:xfrm>
            <a:custGeom>
              <a:avLst/>
              <a:gdLst>
                <a:gd name="connsiteX0" fmla="*/ 33252 w 33252"/>
                <a:gd name="connsiteY0" fmla="*/ 0 h 269985"/>
                <a:gd name="connsiteX1" fmla="*/ 22267 w 33252"/>
                <a:gd name="connsiteY1" fmla="*/ 0 h 269985"/>
                <a:gd name="connsiteX2" fmla="*/ 22267 w 33252"/>
                <a:gd name="connsiteY2" fmla="*/ 22548 h 269985"/>
                <a:gd name="connsiteX3" fmla="*/ 10985 w 33252"/>
                <a:gd name="connsiteY3" fmla="*/ 22548 h 269985"/>
                <a:gd name="connsiteX4" fmla="*/ 10985 w 33252"/>
                <a:gd name="connsiteY4" fmla="*/ 0 h 269985"/>
                <a:gd name="connsiteX5" fmla="*/ 0 w 33252"/>
                <a:gd name="connsiteY5" fmla="*/ 0 h 269985"/>
                <a:gd name="connsiteX6" fmla="*/ 0 w 33252"/>
                <a:gd name="connsiteY6" fmla="*/ 269985 h 269985"/>
                <a:gd name="connsiteX7" fmla="*/ 33252 w 33252"/>
                <a:gd name="connsiteY7" fmla="*/ 269985 h 269985"/>
                <a:gd name="connsiteX8" fmla="*/ 33252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33252" y="0"/>
                  </a:moveTo>
                  <a:lnTo>
                    <a:pt x="22267" y="0"/>
                  </a:ln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id="{D14BB1F0-EAE0-0B6D-F994-8CBBBC9EAB3F}"/>
                </a:ext>
              </a:extLst>
            </p:cNvPr>
            <p:cNvSpPr/>
            <p:nvPr/>
          </p:nvSpPr>
          <p:spPr>
            <a:xfrm>
              <a:off x="1548895" y="1249776"/>
              <a:ext cx="32139" cy="48348"/>
            </a:xfrm>
            <a:custGeom>
              <a:avLst/>
              <a:gdLst>
                <a:gd name="connsiteX0" fmla="*/ 29987 w 32139"/>
                <a:gd name="connsiteY0" fmla="*/ 23953 h 48348"/>
                <a:gd name="connsiteX1" fmla="*/ 24568 w 32139"/>
                <a:gd name="connsiteY1" fmla="*/ 18334 h 48348"/>
                <a:gd name="connsiteX2" fmla="*/ 16775 w 32139"/>
                <a:gd name="connsiteY2" fmla="*/ 16264 h 48348"/>
                <a:gd name="connsiteX3" fmla="*/ 11802 w 32139"/>
                <a:gd name="connsiteY3" fmla="*/ 17151 h 48348"/>
                <a:gd name="connsiteX4" fmla="*/ 8090 w 32139"/>
                <a:gd name="connsiteY4" fmla="*/ 19443 h 48348"/>
                <a:gd name="connsiteX5" fmla="*/ 7794 w 32139"/>
                <a:gd name="connsiteY5" fmla="*/ 19443 h 48348"/>
                <a:gd name="connsiteX6" fmla="*/ 9352 w 32139"/>
                <a:gd name="connsiteY6" fmla="*/ 6136 h 48348"/>
                <a:gd name="connsiteX7" fmla="*/ 29690 w 32139"/>
                <a:gd name="connsiteY7" fmla="*/ 6136 h 48348"/>
                <a:gd name="connsiteX8" fmla="*/ 29690 w 32139"/>
                <a:gd name="connsiteY8" fmla="*/ 0 h 48348"/>
                <a:gd name="connsiteX9" fmla="*/ 3414 w 32139"/>
                <a:gd name="connsiteY9" fmla="*/ 0 h 48348"/>
                <a:gd name="connsiteX10" fmla="*/ 742 w 32139"/>
                <a:gd name="connsiteY10" fmla="*/ 24027 h 48348"/>
                <a:gd name="connsiteX11" fmla="*/ 7348 w 32139"/>
                <a:gd name="connsiteY11" fmla="*/ 24988 h 48348"/>
                <a:gd name="connsiteX12" fmla="*/ 10911 w 32139"/>
                <a:gd name="connsiteY12" fmla="*/ 23066 h 48348"/>
                <a:gd name="connsiteX13" fmla="*/ 15290 w 32139"/>
                <a:gd name="connsiteY13" fmla="*/ 22326 h 48348"/>
                <a:gd name="connsiteX14" fmla="*/ 20337 w 32139"/>
                <a:gd name="connsiteY14" fmla="*/ 23657 h 48348"/>
                <a:gd name="connsiteX15" fmla="*/ 23826 w 32139"/>
                <a:gd name="connsiteY15" fmla="*/ 27279 h 48348"/>
                <a:gd name="connsiteX16" fmla="*/ 25088 w 32139"/>
                <a:gd name="connsiteY16" fmla="*/ 32454 h 48348"/>
                <a:gd name="connsiteX17" fmla="*/ 23900 w 32139"/>
                <a:gd name="connsiteY17" fmla="*/ 37555 h 48348"/>
                <a:gd name="connsiteX18" fmla="*/ 20560 w 32139"/>
                <a:gd name="connsiteY18" fmla="*/ 41030 h 48348"/>
                <a:gd name="connsiteX19" fmla="*/ 15661 w 32139"/>
                <a:gd name="connsiteY19" fmla="*/ 42287 h 48348"/>
                <a:gd name="connsiteX20" fmla="*/ 9723 w 32139"/>
                <a:gd name="connsiteY20" fmla="*/ 40291 h 48348"/>
                <a:gd name="connsiteX21" fmla="*/ 6977 w 32139"/>
                <a:gd name="connsiteY21" fmla="*/ 35264 h 48348"/>
                <a:gd name="connsiteX22" fmla="*/ 0 w 32139"/>
                <a:gd name="connsiteY22" fmla="*/ 35264 h 48348"/>
                <a:gd name="connsiteX23" fmla="*/ 2227 w 32139"/>
                <a:gd name="connsiteY23" fmla="*/ 41991 h 48348"/>
                <a:gd name="connsiteX24" fmla="*/ 7794 w 32139"/>
                <a:gd name="connsiteY24" fmla="*/ 46649 h 48348"/>
                <a:gd name="connsiteX25" fmla="*/ 15661 w 32139"/>
                <a:gd name="connsiteY25" fmla="*/ 48349 h 48348"/>
                <a:gd name="connsiteX26" fmla="*/ 24197 w 32139"/>
                <a:gd name="connsiteY26" fmla="*/ 46279 h 48348"/>
                <a:gd name="connsiteX27" fmla="*/ 30061 w 32139"/>
                <a:gd name="connsiteY27" fmla="*/ 40587 h 48348"/>
                <a:gd name="connsiteX28" fmla="*/ 32139 w 32139"/>
                <a:gd name="connsiteY28" fmla="*/ 32307 h 48348"/>
                <a:gd name="connsiteX29" fmla="*/ 30209 w 32139"/>
                <a:gd name="connsiteY29" fmla="*/ 24101 h 48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2139" h="48348">
                  <a:moveTo>
                    <a:pt x="29987" y="23953"/>
                  </a:moveTo>
                  <a:cubicBezTo>
                    <a:pt x="28651" y="21587"/>
                    <a:pt x="26869" y="19665"/>
                    <a:pt x="24568" y="18334"/>
                  </a:cubicBezTo>
                  <a:cubicBezTo>
                    <a:pt x="22267" y="16930"/>
                    <a:pt x="19669" y="16264"/>
                    <a:pt x="16775" y="16264"/>
                  </a:cubicBezTo>
                  <a:cubicBezTo>
                    <a:pt x="14993" y="16264"/>
                    <a:pt x="13360" y="16560"/>
                    <a:pt x="11802" y="17151"/>
                  </a:cubicBezTo>
                  <a:cubicBezTo>
                    <a:pt x="10243" y="17743"/>
                    <a:pt x="8981" y="18482"/>
                    <a:pt x="8090" y="19443"/>
                  </a:cubicBezTo>
                  <a:lnTo>
                    <a:pt x="7794" y="19443"/>
                  </a:lnTo>
                  <a:lnTo>
                    <a:pt x="9352" y="6136"/>
                  </a:lnTo>
                  <a:lnTo>
                    <a:pt x="29690" y="6136"/>
                  </a:lnTo>
                  <a:lnTo>
                    <a:pt x="29690" y="0"/>
                  </a:lnTo>
                  <a:lnTo>
                    <a:pt x="3414" y="0"/>
                  </a:lnTo>
                  <a:lnTo>
                    <a:pt x="742" y="24027"/>
                  </a:lnTo>
                  <a:lnTo>
                    <a:pt x="7348" y="24988"/>
                  </a:lnTo>
                  <a:cubicBezTo>
                    <a:pt x="8239" y="24174"/>
                    <a:pt x="9426" y="23509"/>
                    <a:pt x="10911" y="23066"/>
                  </a:cubicBezTo>
                  <a:cubicBezTo>
                    <a:pt x="12395" y="22548"/>
                    <a:pt x="13806" y="22326"/>
                    <a:pt x="15290" y="22326"/>
                  </a:cubicBezTo>
                  <a:cubicBezTo>
                    <a:pt x="17220" y="22326"/>
                    <a:pt x="18853" y="22770"/>
                    <a:pt x="20337" y="23657"/>
                  </a:cubicBezTo>
                  <a:cubicBezTo>
                    <a:pt x="21822" y="24544"/>
                    <a:pt x="22935" y="25727"/>
                    <a:pt x="23826" y="27279"/>
                  </a:cubicBezTo>
                  <a:cubicBezTo>
                    <a:pt x="24642" y="28832"/>
                    <a:pt x="25088" y="30532"/>
                    <a:pt x="25088" y="32454"/>
                  </a:cubicBezTo>
                  <a:cubicBezTo>
                    <a:pt x="25088" y="34377"/>
                    <a:pt x="24717" y="36077"/>
                    <a:pt x="23900" y="37555"/>
                  </a:cubicBezTo>
                  <a:cubicBezTo>
                    <a:pt x="23084" y="39034"/>
                    <a:pt x="21970" y="40217"/>
                    <a:pt x="20560" y="41030"/>
                  </a:cubicBezTo>
                  <a:cubicBezTo>
                    <a:pt x="19150" y="41843"/>
                    <a:pt x="17517" y="42287"/>
                    <a:pt x="15661" y="42287"/>
                  </a:cubicBezTo>
                  <a:cubicBezTo>
                    <a:pt x="13360" y="42287"/>
                    <a:pt x="11356" y="41622"/>
                    <a:pt x="9723" y="40291"/>
                  </a:cubicBezTo>
                  <a:cubicBezTo>
                    <a:pt x="8090" y="38960"/>
                    <a:pt x="7126" y="37260"/>
                    <a:pt x="6977" y="35264"/>
                  </a:cubicBezTo>
                  <a:lnTo>
                    <a:pt x="0" y="35264"/>
                  </a:lnTo>
                  <a:cubicBezTo>
                    <a:pt x="74" y="37777"/>
                    <a:pt x="816" y="40069"/>
                    <a:pt x="2227" y="41991"/>
                  </a:cubicBezTo>
                  <a:cubicBezTo>
                    <a:pt x="3637" y="43987"/>
                    <a:pt x="5493" y="45540"/>
                    <a:pt x="7794" y="46649"/>
                  </a:cubicBezTo>
                  <a:cubicBezTo>
                    <a:pt x="10094" y="47758"/>
                    <a:pt x="12767" y="48349"/>
                    <a:pt x="15661" y="48349"/>
                  </a:cubicBezTo>
                  <a:cubicBezTo>
                    <a:pt x="18853" y="48349"/>
                    <a:pt x="21673" y="47684"/>
                    <a:pt x="24197" y="46279"/>
                  </a:cubicBezTo>
                  <a:cubicBezTo>
                    <a:pt x="26721" y="44874"/>
                    <a:pt x="28651" y="42952"/>
                    <a:pt x="30061" y="40587"/>
                  </a:cubicBezTo>
                  <a:cubicBezTo>
                    <a:pt x="31471" y="38147"/>
                    <a:pt x="32139" y="35412"/>
                    <a:pt x="32139" y="32307"/>
                  </a:cubicBezTo>
                  <a:cubicBezTo>
                    <a:pt x="32139" y="29202"/>
                    <a:pt x="31471" y="26466"/>
                    <a:pt x="30209" y="24101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id="{2E58D9DC-61AA-59DE-1BC4-7283C96CAFE2}"/>
                </a:ext>
              </a:extLst>
            </p:cNvPr>
            <p:cNvSpPr/>
            <p:nvPr/>
          </p:nvSpPr>
          <p:spPr>
            <a:xfrm>
              <a:off x="1504583" y="1249702"/>
              <a:ext cx="35924" cy="47683"/>
            </a:xfrm>
            <a:custGeom>
              <a:avLst/>
              <a:gdLst>
                <a:gd name="connsiteX0" fmla="*/ 22713 w 35924"/>
                <a:gd name="connsiteY0" fmla="*/ 32233 h 47683"/>
                <a:gd name="connsiteX1" fmla="*/ 7571 w 35924"/>
                <a:gd name="connsiteY1" fmla="*/ 32233 h 47683"/>
                <a:gd name="connsiteX2" fmla="*/ 7571 w 35924"/>
                <a:gd name="connsiteY2" fmla="*/ 31863 h 47683"/>
                <a:gd name="connsiteX3" fmla="*/ 22341 w 35924"/>
                <a:gd name="connsiteY3" fmla="*/ 8576 h 47683"/>
                <a:gd name="connsiteX4" fmla="*/ 22713 w 35924"/>
                <a:gd name="connsiteY4" fmla="*/ 8576 h 47683"/>
                <a:gd name="connsiteX5" fmla="*/ 22713 w 35924"/>
                <a:gd name="connsiteY5" fmla="*/ 32233 h 47683"/>
                <a:gd name="connsiteX6" fmla="*/ 29541 w 35924"/>
                <a:gd name="connsiteY6" fmla="*/ 0 h 47683"/>
                <a:gd name="connsiteX7" fmla="*/ 20634 w 35924"/>
                <a:gd name="connsiteY7" fmla="*/ 0 h 47683"/>
                <a:gd name="connsiteX8" fmla="*/ 0 w 35924"/>
                <a:gd name="connsiteY8" fmla="*/ 32528 h 47683"/>
                <a:gd name="connsiteX9" fmla="*/ 0 w 35924"/>
                <a:gd name="connsiteY9" fmla="*/ 38369 h 47683"/>
                <a:gd name="connsiteX10" fmla="*/ 22713 w 35924"/>
                <a:gd name="connsiteY10" fmla="*/ 38369 h 47683"/>
                <a:gd name="connsiteX11" fmla="*/ 22713 w 35924"/>
                <a:gd name="connsiteY11" fmla="*/ 47684 h 47683"/>
                <a:gd name="connsiteX12" fmla="*/ 29615 w 35924"/>
                <a:gd name="connsiteY12" fmla="*/ 47684 h 47683"/>
                <a:gd name="connsiteX13" fmla="*/ 29615 w 35924"/>
                <a:gd name="connsiteY13" fmla="*/ 38369 h 47683"/>
                <a:gd name="connsiteX14" fmla="*/ 35924 w 35924"/>
                <a:gd name="connsiteY14" fmla="*/ 38369 h 47683"/>
                <a:gd name="connsiteX15" fmla="*/ 35924 w 35924"/>
                <a:gd name="connsiteY15" fmla="*/ 32307 h 47683"/>
                <a:gd name="connsiteX16" fmla="*/ 29615 w 35924"/>
                <a:gd name="connsiteY16" fmla="*/ 32307 h 47683"/>
                <a:gd name="connsiteX17" fmla="*/ 29615 w 35924"/>
                <a:gd name="connsiteY17" fmla="*/ 74 h 4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924" h="47683">
                  <a:moveTo>
                    <a:pt x="22713" y="32233"/>
                  </a:moveTo>
                  <a:lnTo>
                    <a:pt x="7571" y="32233"/>
                  </a:lnTo>
                  <a:lnTo>
                    <a:pt x="7571" y="31863"/>
                  </a:lnTo>
                  <a:lnTo>
                    <a:pt x="22341" y="8576"/>
                  </a:lnTo>
                  <a:lnTo>
                    <a:pt x="22713" y="8576"/>
                  </a:lnTo>
                  <a:lnTo>
                    <a:pt x="22713" y="32233"/>
                  </a:lnTo>
                  <a:close/>
                  <a:moveTo>
                    <a:pt x="29541" y="0"/>
                  </a:moveTo>
                  <a:lnTo>
                    <a:pt x="20634" y="0"/>
                  </a:lnTo>
                  <a:lnTo>
                    <a:pt x="0" y="32528"/>
                  </a:lnTo>
                  <a:lnTo>
                    <a:pt x="0" y="38369"/>
                  </a:lnTo>
                  <a:lnTo>
                    <a:pt x="22713" y="38369"/>
                  </a:lnTo>
                  <a:lnTo>
                    <a:pt x="22713" y="47684"/>
                  </a:lnTo>
                  <a:lnTo>
                    <a:pt x="29615" y="47684"/>
                  </a:lnTo>
                  <a:lnTo>
                    <a:pt x="29615" y="38369"/>
                  </a:lnTo>
                  <a:lnTo>
                    <a:pt x="35924" y="38369"/>
                  </a:lnTo>
                  <a:lnTo>
                    <a:pt x="35924" y="32307"/>
                  </a:lnTo>
                  <a:lnTo>
                    <a:pt x="29615" y="32307"/>
                  </a:lnTo>
                  <a:lnTo>
                    <a:pt x="29615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 69">
              <a:extLst>
                <a:ext uri="{FF2B5EF4-FFF2-40B4-BE49-F238E27FC236}">
                  <a16:creationId xmlns:a16="http://schemas.microsoft.com/office/drawing/2014/main" id="{CAE57E06-DC80-E8F5-2377-51D4F31D241C}"/>
                </a:ext>
              </a:extLst>
            </p:cNvPr>
            <p:cNvSpPr/>
            <p:nvPr/>
          </p:nvSpPr>
          <p:spPr>
            <a:xfrm>
              <a:off x="1274488" y="1248741"/>
              <a:ext cx="34440" cy="49531"/>
            </a:xfrm>
            <a:custGeom>
              <a:avLst/>
              <a:gdLst>
                <a:gd name="connsiteX0" fmla="*/ 25978 w 34440"/>
                <a:gd name="connsiteY0" fmla="*/ 39847 h 49531"/>
                <a:gd name="connsiteX1" fmla="*/ 22564 w 34440"/>
                <a:gd name="connsiteY1" fmla="*/ 42657 h 49531"/>
                <a:gd name="connsiteX2" fmla="*/ 17368 w 34440"/>
                <a:gd name="connsiteY2" fmla="*/ 43692 h 49531"/>
                <a:gd name="connsiteX3" fmla="*/ 12099 w 34440"/>
                <a:gd name="connsiteY3" fmla="*/ 42657 h 49531"/>
                <a:gd name="connsiteX4" fmla="*/ 8684 w 34440"/>
                <a:gd name="connsiteY4" fmla="*/ 39847 h 49531"/>
                <a:gd name="connsiteX5" fmla="*/ 7497 w 34440"/>
                <a:gd name="connsiteY5" fmla="*/ 35633 h 49531"/>
                <a:gd name="connsiteX6" fmla="*/ 8758 w 34440"/>
                <a:gd name="connsiteY6" fmla="*/ 31198 h 49531"/>
                <a:gd name="connsiteX7" fmla="*/ 12247 w 34440"/>
                <a:gd name="connsiteY7" fmla="*/ 28167 h 49531"/>
                <a:gd name="connsiteX8" fmla="*/ 17294 w 34440"/>
                <a:gd name="connsiteY8" fmla="*/ 27058 h 49531"/>
                <a:gd name="connsiteX9" fmla="*/ 22341 w 34440"/>
                <a:gd name="connsiteY9" fmla="*/ 28167 h 49531"/>
                <a:gd name="connsiteX10" fmla="*/ 25830 w 34440"/>
                <a:gd name="connsiteY10" fmla="*/ 31198 h 49531"/>
                <a:gd name="connsiteX11" fmla="*/ 27166 w 34440"/>
                <a:gd name="connsiteY11" fmla="*/ 35633 h 49531"/>
                <a:gd name="connsiteX12" fmla="*/ 25904 w 34440"/>
                <a:gd name="connsiteY12" fmla="*/ 39847 h 49531"/>
                <a:gd name="connsiteX13" fmla="*/ 8981 w 34440"/>
                <a:gd name="connsiteY13" fmla="*/ 13529 h 49531"/>
                <a:gd name="connsiteX14" fmla="*/ 10020 w 34440"/>
                <a:gd name="connsiteY14" fmla="*/ 9611 h 49531"/>
                <a:gd name="connsiteX15" fmla="*/ 12915 w 34440"/>
                <a:gd name="connsiteY15" fmla="*/ 7023 h 49531"/>
                <a:gd name="connsiteX16" fmla="*/ 17294 w 34440"/>
                <a:gd name="connsiteY16" fmla="*/ 6062 h 49531"/>
                <a:gd name="connsiteX17" fmla="*/ 21599 w 34440"/>
                <a:gd name="connsiteY17" fmla="*/ 7023 h 49531"/>
                <a:gd name="connsiteX18" fmla="*/ 24494 w 34440"/>
                <a:gd name="connsiteY18" fmla="*/ 9611 h 49531"/>
                <a:gd name="connsiteX19" fmla="*/ 25533 w 34440"/>
                <a:gd name="connsiteY19" fmla="*/ 13529 h 49531"/>
                <a:gd name="connsiteX20" fmla="*/ 24420 w 34440"/>
                <a:gd name="connsiteY20" fmla="*/ 17521 h 49531"/>
                <a:gd name="connsiteX21" fmla="*/ 21451 w 34440"/>
                <a:gd name="connsiteY21" fmla="*/ 20182 h 49531"/>
                <a:gd name="connsiteX22" fmla="*/ 17146 w 34440"/>
                <a:gd name="connsiteY22" fmla="*/ 21143 h 49531"/>
                <a:gd name="connsiteX23" fmla="*/ 12841 w 34440"/>
                <a:gd name="connsiteY23" fmla="*/ 20182 h 49531"/>
                <a:gd name="connsiteX24" fmla="*/ 9872 w 34440"/>
                <a:gd name="connsiteY24" fmla="*/ 17521 h 49531"/>
                <a:gd name="connsiteX25" fmla="*/ 8833 w 34440"/>
                <a:gd name="connsiteY25" fmla="*/ 13529 h 49531"/>
                <a:gd name="connsiteX26" fmla="*/ 29541 w 34440"/>
                <a:gd name="connsiteY26" fmla="*/ 26097 h 49531"/>
                <a:gd name="connsiteX27" fmla="*/ 24642 w 34440"/>
                <a:gd name="connsiteY27" fmla="*/ 23879 h 49531"/>
                <a:gd name="connsiteX28" fmla="*/ 24642 w 34440"/>
                <a:gd name="connsiteY28" fmla="*/ 23583 h 49531"/>
                <a:gd name="connsiteX29" fmla="*/ 30358 w 34440"/>
                <a:gd name="connsiteY29" fmla="*/ 19739 h 49531"/>
                <a:gd name="connsiteX30" fmla="*/ 32584 w 34440"/>
                <a:gd name="connsiteY30" fmla="*/ 12864 h 49531"/>
                <a:gd name="connsiteX31" fmla="*/ 30580 w 34440"/>
                <a:gd name="connsiteY31" fmla="*/ 6284 h 49531"/>
                <a:gd name="connsiteX32" fmla="*/ 25088 w 34440"/>
                <a:gd name="connsiteY32" fmla="*/ 1700 h 49531"/>
                <a:gd name="connsiteX33" fmla="*/ 17220 w 34440"/>
                <a:gd name="connsiteY33" fmla="*/ 0 h 49531"/>
                <a:gd name="connsiteX34" fmla="*/ 9278 w 34440"/>
                <a:gd name="connsiteY34" fmla="*/ 1700 h 49531"/>
                <a:gd name="connsiteX35" fmla="*/ 3785 w 34440"/>
                <a:gd name="connsiteY35" fmla="*/ 6284 h 49531"/>
                <a:gd name="connsiteX36" fmla="*/ 1781 w 34440"/>
                <a:gd name="connsiteY36" fmla="*/ 12864 h 49531"/>
                <a:gd name="connsiteX37" fmla="*/ 3934 w 34440"/>
                <a:gd name="connsiteY37" fmla="*/ 19739 h 49531"/>
                <a:gd name="connsiteX38" fmla="*/ 9723 w 34440"/>
                <a:gd name="connsiteY38" fmla="*/ 23583 h 49531"/>
                <a:gd name="connsiteX39" fmla="*/ 9723 w 34440"/>
                <a:gd name="connsiteY39" fmla="*/ 23879 h 49531"/>
                <a:gd name="connsiteX40" fmla="*/ 4750 w 34440"/>
                <a:gd name="connsiteY40" fmla="*/ 26097 h 49531"/>
                <a:gd name="connsiteX41" fmla="*/ 1262 w 34440"/>
                <a:gd name="connsiteY41" fmla="*/ 30384 h 49531"/>
                <a:gd name="connsiteX42" fmla="*/ 0 w 34440"/>
                <a:gd name="connsiteY42" fmla="*/ 36003 h 49531"/>
                <a:gd name="connsiteX43" fmla="*/ 2152 w 34440"/>
                <a:gd name="connsiteY43" fmla="*/ 42952 h 49531"/>
                <a:gd name="connsiteX44" fmla="*/ 8239 w 34440"/>
                <a:gd name="connsiteY44" fmla="*/ 47758 h 49531"/>
                <a:gd name="connsiteX45" fmla="*/ 17220 w 34440"/>
                <a:gd name="connsiteY45" fmla="*/ 49532 h 49531"/>
                <a:gd name="connsiteX46" fmla="*/ 26127 w 34440"/>
                <a:gd name="connsiteY46" fmla="*/ 47758 h 49531"/>
                <a:gd name="connsiteX47" fmla="*/ 32213 w 34440"/>
                <a:gd name="connsiteY47" fmla="*/ 42952 h 49531"/>
                <a:gd name="connsiteX48" fmla="*/ 34440 w 34440"/>
                <a:gd name="connsiteY48" fmla="*/ 36003 h 49531"/>
                <a:gd name="connsiteX49" fmla="*/ 33104 w 34440"/>
                <a:gd name="connsiteY49" fmla="*/ 30384 h 49531"/>
                <a:gd name="connsiteX50" fmla="*/ 29615 w 34440"/>
                <a:gd name="connsiteY50" fmla="*/ 26097 h 49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34440" h="49531">
                  <a:moveTo>
                    <a:pt x="25978" y="39847"/>
                  </a:moveTo>
                  <a:cubicBezTo>
                    <a:pt x="25162" y="41030"/>
                    <a:pt x="24049" y="41991"/>
                    <a:pt x="22564" y="42657"/>
                  </a:cubicBezTo>
                  <a:cubicBezTo>
                    <a:pt x="21080" y="43322"/>
                    <a:pt x="19373" y="43692"/>
                    <a:pt x="17368" y="43692"/>
                  </a:cubicBezTo>
                  <a:cubicBezTo>
                    <a:pt x="15364" y="43692"/>
                    <a:pt x="13583" y="43396"/>
                    <a:pt x="12099" y="42657"/>
                  </a:cubicBezTo>
                  <a:cubicBezTo>
                    <a:pt x="10614" y="41991"/>
                    <a:pt x="9501" y="41030"/>
                    <a:pt x="8684" y="39847"/>
                  </a:cubicBezTo>
                  <a:cubicBezTo>
                    <a:pt x="7868" y="38664"/>
                    <a:pt x="7497" y="37260"/>
                    <a:pt x="7497" y="35633"/>
                  </a:cubicBezTo>
                  <a:cubicBezTo>
                    <a:pt x="7497" y="33933"/>
                    <a:pt x="7942" y="32454"/>
                    <a:pt x="8758" y="31198"/>
                  </a:cubicBezTo>
                  <a:cubicBezTo>
                    <a:pt x="9575" y="29941"/>
                    <a:pt x="10762" y="28906"/>
                    <a:pt x="12247" y="28167"/>
                  </a:cubicBezTo>
                  <a:cubicBezTo>
                    <a:pt x="13731" y="27427"/>
                    <a:pt x="15439" y="27058"/>
                    <a:pt x="17294" y="27058"/>
                  </a:cubicBezTo>
                  <a:cubicBezTo>
                    <a:pt x="19150" y="27058"/>
                    <a:pt x="20857" y="27427"/>
                    <a:pt x="22341" y="28167"/>
                  </a:cubicBezTo>
                  <a:cubicBezTo>
                    <a:pt x="23826" y="28906"/>
                    <a:pt x="24939" y="29941"/>
                    <a:pt x="25830" y="31198"/>
                  </a:cubicBezTo>
                  <a:cubicBezTo>
                    <a:pt x="26721" y="32454"/>
                    <a:pt x="27092" y="33933"/>
                    <a:pt x="27166" y="35633"/>
                  </a:cubicBezTo>
                  <a:cubicBezTo>
                    <a:pt x="27166" y="37260"/>
                    <a:pt x="26721" y="38664"/>
                    <a:pt x="25904" y="39847"/>
                  </a:cubicBezTo>
                  <a:moveTo>
                    <a:pt x="8981" y="13529"/>
                  </a:moveTo>
                  <a:cubicBezTo>
                    <a:pt x="8981" y="12050"/>
                    <a:pt x="9278" y="10720"/>
                    <a:pt x="10020" y="9611"/>
                  </a:cubicBezTo>
                  <a:cubicBezTo>
                    <a:pt x="10688" y="8502"/>
                    <a:pt x="11653" y="7615"/>
                    <a:pt x="12915" y="7023"/>
                  </a:cubicBezTo>
                  <a:cubicBezTo>
                    <a:pt x="14177" y="6432"/>
                    <a:pt x="15661" y="6062"/>
                    <a:pt x="17294" y="6062"/>
                  </a:cubicBezTo>
                  <a:cubicBezTo>
                    <a:pt x="18927" y="6062"/>
                    <a:pt x="20412" y="6358"/>
                    <a:pt x="21599" y="7023"/>
                  </a:cubicBezTo>
                  <a:cubicBezTo>
                    <a:pt x="22861" y="7615"/>
                    <a:pt x="23826" y="8502"/>
                    <a:pt x="24494" y="9611"/>
                  </a:cubicBezTo>
                  <a:cubicBezTo>
                    <a:pt x="25162" y="10720"/>
                    <a:pt x="25533" y="12050"/>
                    <a:pt x="25533" y="13529"/>
                  </a:cubicBezTo>
                  <a:cubicBezTo>
                    <a:pt x="25533" y="15081"/>
                    <a:pt x="25162" y="16412"/>
                    <a:pt x="24420" y="17521"/>
                  </a:cubicBezTo>
                  <a:cubicBezTo>
                    <a:pt x="23678" y="18630"/>
                    <a:pt x="22713" y="19591"/>
                    <a:pt x="21451" y="20182"/>
                  </a:cubicBezTo>
                  <a:cubicBezTo>
                    <a:pt x="20189" y="20848"/>
                    <a:pt x="18779" y="21143"/>
                    <a:pt x="17146" y="21143"/>
                  </a:cubicBezTo>
                  <a:cubicBezTo>
                    <a:pt x="15513" y="21143"/>
                    <a:pt x="14028" y="20848"/>
                    <a:pt x="12841" y="20182"/>
                  </a:cubicBezTo>
                  <a:cubicBezTo>
                    <a:pt x="11579" y="19517"/>
                    <a:pt x="10614" y="18630"/>
                    <a:pt x="9872" y="17521"/>
                  </a:cubicBezTo>
                  <a:cubicBezTo>
                    <a:pt x="9130" y="16412"/>
                    <a:pt x="8833" y="15007"/>
                    <a:pt x="8833" y="13529"/>
                  </a:cubicBezTo>
                  <a:moveTo>
                    <a:pt x="29541" y="26097"/>
                  </a:moveTo>
                  <a:cubicBezTo>
                    <a:pt x="28057" y="24914"/>
                    <a:pt x="26424" y="24248"/>
                    <a:pt x="24642" y="23879"/>
                  </a:cubicBezTo>
                  <a:lnTo>
                    <a:pt x="24642" y="23583"/>
                  </a:lnTo>
                  <a:cubicBezTo>
                    <a:pt x="27018" y="22992"/>
                    <a:pt x="28873" y="21735"/>
                    <a:pt x="30358" y="19739"/>
                  </a:cubicBezTo>
                  <a:cubicBezTo>
                    <a:pt x="31842" y="17743"/>
                    <a:pt x="32584" y="15451"/>
                    <a:pt x="32584" y="12864"/>
                  </a:cubicBezTo>
                  <a:cubicBezTo>
                    <a:pt x="32584" y="10424"/>
                    <a:pt x="31916" y="8206"/>
                    <a:pt x="30580" y="6284"/>
                  </a:cubicBezTo>
                  <a:cubicBezTo>
                    <a:pt x="29244" y="4362"/>
                    <a:pt x="27389" y="2809"/>
                    <a:pt x="25088" y="1700"/>
                  </a:cubicBezTo>
                  <a:cubicBezTo>
                    <a:pt x="22787" y="591"/>
                    <a:pt x="20115" y="0"/>
                    <a:pt x="17220" y="0"/>
                  </a:cubicBezTo>
                  <a:cubicBezTo>
                    <a:pt x="14325" y="0"/>
                    <a:pt x="11579" y="517"/>
                    <a:pt x="9278" y="1700"/>
                  </a:cubicBezTo>
                  <a:cubicBezTo>
                    <a:pt x="6977" y="2809"/>
                    <a:pt x="5121" y="4362"/>
                    <a:pt x="3785" y="6284"/>
                  </a:cubicBezTo>
                  <a:cubicBezTo>
                    <a:pt x="2449" y="8206"/>
                    <a:pt x="1781" y="10424"/>
                    <a:pt x="1781" y="12864"/>
                  </a:cubicBezTo>
                  <a:cubicBezTo>
                    <a:pt x="1781" y="15451"/>
                    <a:pt x="2449" y="17743"/>
                    <a:pt x="3934" y="19739"/>
                  </a:cubicBezTo>
                  <a:cubicBezTo>
                    <a:pt x="5344" y="21735"/>
                    <a:pt x="7274" y="22992"/>
                    <a:pt x="9723" y="23583"/>
                  </a:cubicBezTo>
                  <a:lnTo>
                    <a:pt x="9723" y="23879"/>
                  </a:lnTo>
                  <a:cubicBezTo>
                    <a:pt x="7868" y="24174"/>
                    <a:pt x="6235" y="24914"/>
                    <a:pt x="4750" y="26097"/>
                  </a:cubicBezTo>
                  <a:cubicBezTo>
                    <a:pt x="3266" y="27279"/>
                    <a:pt x="2078" y="28684"/>
                    <a:pt x="1262" y="30384"/>
                  </a:cubicBezTo>
                  <a:cubicBezTo>
                    <a:pt x="371" y="32085"/>
                    <a:pt x="0" y="34007"/>
                    <a:pt x="0" y="36003"/>
                  </a:cubicBezTo>
                  <a:cubicBezTo>
                    <a:pt x="0" y="38590"/>
                    <a:pt x="742" y="40956"/>
                    <a:pt x="2152" y="42952"/>
                  </a:cubicBezTo>
                  <a:cubicBezTo>
                    <a:pt x="3637" y="45022"/>
                    <a:pt x="5641" y="46575"/>
                    <a:pt x="8239" y="47758"/>
                  </a:cubicBezTo>
                  <a:cubicBezTo>
                    <a:pt x="10837" y="48940"/>
                    <a:pt x="13806" y="49532"/>
                    <a:pt x="17220" y="49532"/>
                  </a:cubicBezTo>
                  <a:cubicBezTo>
                    <a:pt x="20634" y="49532"/>
                    <a:pt x="23529" y="48940"/>
                    <a:pt x="26127" y="47758"/>
                  </a:cubicBezTo>
                  <a:cubicBezTo>
                    <a:pt x="28725" y="46575"/>
                    <a:pt x="30729" y="45022"/>
                    <a:pt x="32213" y="42952"/>
                  </a:cubicBezTo>
                  <a:cubicBezTo>
                    <a:pt x="33698" y="40882"/>
                    <a:pt x="34440" y="38590"/>
                    <a:pt x="34440" y="36003"/>
                  </a:cubicBezTo>
                  <a:cubicBezTo>
                    <a:pt x="34440" y="33933"/>
                    <a:pt x="33995" y="32085"/>
                    <a:pt x="33104" y="30384"/>
                  </a:cubicBezTo>
                  <a:cubicBezTo>
                    <a:pt x="32213" y="28684"/>
                    <a:pt x="31100" y="27206"/>
                    <a:pt x="29615" y="26097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F260B75B-FDB9-6186-A90D-6789685FC0C0}"/>
                </a:ext>
              </a:extLst>
            </p:cNvPr>
            <p:cNvSpPr/>
            <p:nvPr/>
          </p:nvSpPr>
          <p:spPr>
            <a:xfrm>
              <a:off x="1240716" y="1249554"/>
              <a:ext cx="19149" cy="48127"/>
            </a:xfrm>
            <a:custGeom>
              <a:avLst/>
              <a:gdLst>
                <a:gd name="connsiteX0" fmla="*/ 0 w 19149"/>
                <a:gd name="connsiteY0" fmla="*/ 7836 h 48127"/>
                <a:gd name="connsiteX1" fmla="*/ 0 w 19149"/>
                <a:gd name="connsiteY1" fmla="*/ 14786 h 48127"/>
                <a:gd name="connsiteX2" fmla="*/ 11579 w 19149"/>
                <a:gd name="connsiteY2" fmla="*/ 7245 h 48127"/>
                <a:gd name="connsiteX3" fmla="*/ 11876 w 19149"/>
                <a:gd name="connsiteY3" fmla="*/ 7245 h 48127"/>
                <a:gd name="connsiteX4" fmla="*/ 11876 w 19149"/>
                <a:gd name="connsiteY4" fmla="*/ 48127 h 48127"/>
                <a:gd name="connsiteX5" fmla="*/ 19150 w 19149"/>
                <a:gd name="connsiteY5" fmla="*/ 48127 h 48127"/>
                <a:gd name="connsiteX6" fmla="*/ 19150 w 19149"/>
                <a:gd name="connsiteY6" fmla="*/ 0 h 48127"/>
                <a:gd name="connsiteX7" fmla="*/ 12099 w 19149"/>
                <a:gd name="connsiteY7" fmla="*/ 0 h 48127"/>
                <a:gd name="connsiteX8" fmla="*/ 0 w 19149"/>
                <a:gd name="connsiteY8" fmla="*/ 7836 h 48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149" h="48127">
                  <a:moveTo>
                    <a:pt x="0" y="7836"/>
                  </a:moveTo>
                  <a:lnTo>
                    <a:pt x="0" y="14786"/>
                  </a:lnTo>
                  <a:lnTo>
                    <a:pt x="11579" y="7245"/>
                  </a:lnTo>
                  <a:lnTo>
                    <a:pt x="11876" y="7245"/>
                  </a:lnTo>
                  <a:lnTo>
                    <a:pt x="11876" y="48127"/>
                  </a:lnTo>
                  <a:lnTo>
                    <a:pt x="19150" y="48127"/>
                  </a:lnTo>
                  <a:lnTo>
                    <a:pt x="19150" y="0"/>
                  </a:lnTo>
                  <a:lnTo>
                    <a:pt x="12099" y="0"/>
                  </a:lnTo>
                  <a:lnTo>
                    <a:pt x="0" y="783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Image Slid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86594EC-86F2-88AC-B1F2-BCDEB55EAC82}"/>
              </a:ext>
            </a:extLst>
          </p:cNvPr>
          <p:cNvGrpSpPr/>
          <p:nvPr userDrawn="1"/>
        </p:nvGrpSpPr>
        <p:grpSpPr>
          <a:xfrm>
            <a:off x="15255220" y="9445907"/>
            <a:ext cx="3788430" cy="932658"/>
            <a:chOff x="942530" y="948344"/>
            <a:chExt cx="3788430" cy="932658"/>
          </a:xfrm>
        </p:grpSpPr>
        <p:sp>
          <p:nvSpPr>
            <p:cNvPr id="3" name="Freeform 2">
              <a:extLst>
                <a:ext uri="{FF2B5EF4-FFF2-40B4-BE49-F238E27FC236}">
                  <a16:creationId xmlns:a16="http://schemas.microsoft.com/office/drawing/2014/main" id="{B5A4A925-B42F-2EDD-5915-96A261A92FF5}"/>
                </a:ext>
              </a:extLst>
            </p:cNvPr>
            <p:cNvSpPr/>
            <p:nvPr/>
          </p:nvSpPr>
          <p:spPr>
            <a:xfrm>
              <a:off x="4469469" y="1185459"/>
              <a:ext cx="135459" cy="127969"/>
            </a:xfrm>
            <a:custGeom>
              <a:avLst/>
              <a:gdLst>
                <a:gd name="connsiteX0" fmla="*/ 135459 w 135459"/>
                <a:gd name="connsiteY0" fmla="*/ 3105 h 127969"/>
                <a:gd name="connsiteX1" fmla="*/ 135459 w 135459"/>
                <a:gd name="connsiteY1" fmla="*/ 0 h 127969"/>
                <a:gd name="connsiteX2" fmla="*/ 83873 w 135459"/>
                <a:gd name="connsiteY2" fmla="*/ 0 h 127969"/>
                <a:gd name="connsiteX3" fmla="*/ 83873 w 135459"/>
                <a:gd name="connsiteY3" fmla="*/ 3105 h 127969"/>
                <a:gd name="connsiteX4" fmla="*/ 99460 w 135459"/>
                <a:gd name="connsiteY4" fmla="*/ 10867 h 127969"/>
                <a:gd name="connsiteX5" fmla="*/ 99460 w 135459"/>
                <a:gd name="connsiteY5" fmla="*/ 56333 h 127969"/>
                <a:gd name="connsiteX6" fmla="*/ 89811 w 135459"/>
                <a:gd name="connsiteY6" fmla="*/ 59216 h 127969"/>
                <a:gd name="connsiteX7" fmla="*/ 49285 w 135459"/>
                <a:gd name="connsiteY7" fmla="*/ 83095 h 127969"/>
                <a:gd name="connsiteX8" fmla="*/ 36221 w 135459"/>
                <a:gd name="connsiteY8" fmla="*/ 97807 h 127969"/>
                <a:gd name="connsiteX9" fmla="*/ 36221 w 135459"/>
                <a:gd name="connsiteY9" fmla="*/ 10867 h 127969"/>
                <a:gd name="connsiteX10" fmla="*/ 51586 w 135459"/>
                <a:gd name="connsiteY10" fmla="*/ 3105 h 127969"/>
                <a:gd name="connsiteX11" fmla="*/ 51586 w 135459"/>
                <a:gd name="connsiteY11" fmla="*/ 0 h 127969"/>
                <a:gd name="connsiteX12" fmla="*/ 0 w 135459"/>
                <a:gd name="connsiteY12" fmla="*/ 0 h 127969"/>
                <a:gd name="connsiteX13" fmla="*/ 0 w 135459"/>
                <a:gd name="connsiteY13" fmla="*/ 3105 h 127969"/>
                <a:gd name="connsiteX14" fmla="*/ 15735 w 135459"/>
                <a:gd name="connsiteY14" fmla="*/ 10867 h 127969"/>
                <a:gd name="connsiteX15" fmla="*/ 15735 w 135459"/>
                <a:gd name="connsiteY15" fmla="*/ 117102 h 127969"/>
                <a:gd name="connsiteX16" fmla="*/ 0 w 135459"/>
                <a:gd name="connsiteY16" fmla="*/ 124865 h 127969"/>
                <a:gd name="connsiteX17" fmla="*/ 0 w 135459"/>
                <a:gd name="connsiteY17" fmla="*/ 127970 h 127969"/>
                <a:gd name="connsiteX18" fmla="*/ 51586 w 135459"/>
                <a:gd name="connsiteY18" fmla="*/ 127970 h 127969"/>
                <a:gd name="connsiteX19" fmla="*/ 51586 w 135459"/>
                <a:gd name="connsiteY19" fmla="*/ 124865 h 127969"/>
                <a:gd name="connsiteX20" fmla="*/ 36221 w 135459"/>
                <a:gd name="connsiteY20" fmla="*/ 117102 h 127969"/>
                <a:gd name="connsiteX21" fmla="*/ 36221 w 135459"/>
                <a:gd name="connsiteY21" fmla="*/ 115771 h 127969"/>
                <a:gd name="connsiteX22" fmla="*/ 93226 w 135459"/>
                <a:gd name="connsiteY22" fmla="*/ 67644 h 127969"/>
                <a:gd name="connsiteX23" fmla="*/ 99460 w 135459"/>
                <a:gd name="connsiteY23" fmla="*/ 65870 h 127969"/>
                <a:gd name="connsiteX24" fmla="*/ 99460 w 135459"/>
                <a:gd name="connsiteY24" fmla="*/ 117102 h 127969"/>
                <a:gd name="connsiteX25" fmla="*/ 83873 w 135459"/>
                <a:gd name="connsiteY25" fmla="*/ 124865 h 127969"/>
                <a:gd name="connsiteX26" fmla="*/ 83873 w 135459"/>
                <a:gd name="connsiteY26" fmla="*/ 127970 h 127969"/>
                <a:gd name="connsiteX27" fmla="*/ 135459 w 135459"/>
                <a:gd name="connsiteY27" fmla="*/ 127970 h 127969"/>
                <a:gd name="connsiteX28" fmla="*/ 135459 w 135459"/>
                <a:gd name="connsiteY28" fmla="*/ 124865 h 127969"/>
                <a:gd name="connsiteX29" fmla="*/ 119723 w 135459"/>
                <a:gd name="connsiteY29" fmla="*/ 117102 h 127969"/>
                <a:gd name="connsiteX30" fmla="*/ 119723 w 135459"/>
                <a:gd name="connsiteY30" fmla="*/ 62026 h 127969"/>
                <a:gd name="connsiteX31" fmla="*/ 131822 w 135459"/>
                <a:gd name="connsiteY31" fmla="*/ 61065 h 127969"/>
                <a:gd name="connsiteX32" fmla="*/ 128037 w 135459"/>
                <a:gd name="connsiteY32" fmla="*/ 52045 h 127969"/>
                <a:gd name="connsiteX33" fmla="*/ 119649 w 135459"/>
                <a:gd name="connsiteY33" fmla="*/ 52785 h 127969"/>
                <a:gd name="connsiteX34" fmla="*/ 119649 w 135459"/>
                <a:gd name="connsiteY34" fmla="*/ 10941 h 127969"/>
                <a:gd name="connsiteX35" fmla="*/ 135385 w 135459"/>
                <a:gd name="connsiteY35" fmla="*/ 3179 h 127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35459" h="127969">
                  <a:moveTo>
                    <a:pt x="135459" y="3105"/>
                  </a:moveTo>
                  <a:lnTo>
                    <a:pt x="135459" y="0"/>
                  </a:lnTo>
                  <a:lnTo>
                    <a:pt x="83873" y="0"/>
                  </a:lnTo>
                  <a:lnTo>
                    <a:pt x="83873" y="3105"/>
                  </a:lnTo>
                  <a:lnTo>
                    <a:pt x="99460" y="10867"/>
                  </a:lnTo>
                  <a:lnTo>
                    <a:pt x="99460" y="56333"/>
                  </a:lnTo>
                  <a:cubicBezTo>
                    <a:pt x="96120" y="57220"/>
                    <a:pt x="92854" y="58181"/>
                    <a:pt x="89811" y="59216"/>
                  </a:cubicBezTo>
                  <a:cubicBezTo>
                    <a:pt x="71997" y="65205"/>
                    <a:pt x="58860" y="74150"/>
                    <a:pt x="49285" y="83095"/>
                  </a:cubicBezTo>
                  <a:cubicBezTo>
                    <a:pt x="43792" y="88196"/>
                    <a:pt x="39561" y="93297"/>
                    <a:pt x="36221" y="97807"/>
                  </a:cubicBezTo>
                  <a:lnTo>
                    <a:pt x="36221" y="10867"/>
                  </a:lnTo>
                  <a:lnTo>
                    <a:pt x="51586" y="3105"/>
                  </a:lnTo>
                  <a:lnTo>
                    <a:pt x="51586" y="0"/>
                  </a:lnTo>
                  <a:lnTo>
                    <a:pt x="0" y="0"/>
                  </a:lnTo>
                  <a:lnTo>
                    <a:pt x="0" y="3105"/>
                  </a:lnTo>
                  <a:lnTo>
                    <a:pt x="15735" y="10867"/>
                  </a:lnTo>
                  <a:lnTo>
                    <a:pt x="15735" y="117102"/>
                  </a:lnTo>
                  <a:lnTo>
                    <a:pt x="0" y="124865"/>
                  </a:lnTo>
                  <a:lnTo>
                    <a:pt x="0" y="127970"/>
                  </a:lnTo>
                  <a:lnTo>
                    <a:pt x="51586" y="127970"/>
                  </a:lnTo>
                  <a:lnTo>
                    <a:pt x="51586" y="124865"/>
                  </a:lnTo>
                  <a:lnTo>
                    <a:pt x="36221" y="117102"/>
                  </a:lnTo>
                  <a:lnTo>
                    <a:pt x="36221" y="115771"/>
                  </a:lnTo>
                  <a:cubicBezTo>
                    <a:pt x="39487" y="108157"/>
                    <a:pt x="53887" y="80582"/>
                    <a:pt x="93226" y="67644"/>
                  </a:cubicBezTo>
                  <a:cubicBezTo>
                    <a:pt x="95230" y="66979"/>
                    <a:pt x="97308" y="66461"/>
                    <a:pt x="99460" y="65870"/>
                  </a:cubicBezTo>
                  <a:lnTo>
                    <a:pt x="99460" y="117102"/>
                  </a:lnTo>
                  <a:lnTo>
                    <a:pt x="83873" y="124865"/>
                  </a:lnTo>
                  <a:lnTo>
                    <a:pt x="83873" y="127970"/>
                  </a:lnTo>
                  <a:lnTo>
                    <a:pt x="135459" y="127970"/>
                  </a:lnTo>
                  <a:lnTo>
                    <a:pt x="135459" y="124865"/>
                  </a:lnTo>
                  <a:lnTo>
                    <a:pt x="119723" y="117102"/>
                  </a:lnTo>
                  <a:lnTo>
                    <a:pt x="119723" y="62026"/>
                  </a:lnTo>
                  <a:cubicBezTo>
                    <a:pt x="123583" y="61582"/>
                    <a:pt x="127591" y="61212"/>
                    <a:pt x="131822" y="61065"/>
                  </a:cubicBezTo>
                  <a:lnTo>
                    <a:pt x="128037" y="52045"/>
                  </a:lnTo>
                  <a:cubicBezTo>
                    <a:pt x="125142" y="52267"/>
                    <a:pt x="122396" y="52489"/>
                    <a:pt x="119649" y="52785"/>
                  </a:cubicBezTo>
                  <a:lnTo>
                    <a:pt x="119649" y="10941"/>
                  </a:lnTo>
                  <a:lnTo>
                    <a:pt x="135385" y="3179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76A516A6-489E-B587-1EA9-BB7B1A424711}"/>
                </a:ext>
              </a:extLst>
            </p:cNvPr>
            <p:cNvSpPr/>
            <p:nvPr/>
          </p:nvSpPr>
          <p:spPr>
            <a:xfrm>
              <a:off x="3867807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C9418414-51CC-CDA1-BEC7-9A1D535C58F7}"/>
                </a:ext>
              </a:extLst>
            </p:cNvPr>
            <p:cNvSpPr/>
            <p:nvPr/>
          </p:nvSpPr>
          <p:spPr>
            <a:xfrm>
              <a:off x="4195953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355B5A88-447C-9AAA-8029-4DDDBED5D057}"/>
                </a:ext>
              </a:extLst>
            </p:cNvPr>
            <p:cNvSpPr/>
            <p:nvPr/>
          </p:nvSpPr>
          <p:spPr>
            <a:xfrm>
              <a:off x="3953017" y="1185459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76B9E78A-9F70-C735-37DC-8869FA39EDBA}"/>
                </a:ext>
              </a:extLst>
            </p:cNvPr>
            <p:cNvSpPr/>
            <p:nvPr/>
          </p:nvSpPr>
          <p:spPr>
            <a:xfrm>
              <a:off x="4081276" y="1185459"/>
              <a:ext cx="99312" cy="128043"/>
            </a:xfrm>
            <a:custGeom>
              <a:avLst/>
              <a:gdLst>
                <a:gd name="connsiteX0" fmla="*/ 0 w 99312"/>
                <a:gd name="connsiteY0" fmla="*/ 128043 h 128043"/>
                <a:gd name="connsiteX1" fmla="*/ 0 w 99312"/>
                <a:gd name="connsiteY1" fmla="*/ 124938 h 128043"/>
                <a:gd name="connsiteX2" fmla="*/ 15735 w 99312"/>
                <a:gd name="connsiteY2" fmla="*/ 117176 h 128043"/>
                <a:gd name="connsiteX3" fmla="*/ 15735 w 99312"/>
                <a:gd name="connsiteY3" fmla="*/ 10867 h 128043"/>
                <a:gd name="connsiteX4" fmla="*/ 0 w 99312"/>
                <a:gd name="connsiteY4" fmla="*/ 3105 h 128043"/>
                <a:gd name="connsiteX5" fmla="*/ 0 w 99312"/>
                <a:gd name="connsiteY5" fmla="*/ 0 h 128043"/>
                <a:gd name="connsiteX6" fmla="*/ 53961 w 99312"/>
                <a:gd name="connsiteY6" fmla="*/ 0 h 128043"/>
                <a:gd name="connsiteX7" fmla="*/ 53961 w 99312"/>
                <a:gd name="connsiteY7" fmla="*/ 3105 h 128043"/>
                <a:gd name="connsiteX8" fmla="*/ 36221 w 99312"/>
                <a:gd name="connsiteY8" fmla="*/ 10867 h 128043"/>
                <a:gd name="connsiteX9" fmla="*/ 36221 w 99312"/>
                <a:gd name="connsiteY9" fmla="*/ 117398 h 128043"/>
                <a:gd name="connsiteX10" fmla="*/ 82389 w 99312"/>
                <a:gd name="connsiteY10" fmla="*/ 117398 h 128043"/>
                <a:gd name="connsiteX11" fmla="*/ 96194 w 99312"/>
                <a:gd name="connsiteY11" fmla="*/ 84056 h 128043"/>
                <a:gd name="connsiteX12" fmla="*/ 99312 w 99312"/>
                <a:gd name="connsiteY12" fmla="*/ 84056 h 128043"/>
                <a:gd name="connsiteX13" fmla="*/ 99312 w 99312"/>
                <a:gd name="connsiteY13" fmla="*/ 128043 h 128043"/>
                <a:gd name="connsiteX14" fmla="*/ 0 w 99312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2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4056"/>
                  </a:lnTo>
                  <a:lnTo>
                    <a:pt x="99312" y="84056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B16C7E11-2E2B-92CF-7CE5-FF98891E5DE9}"/>
                </a:ext>
              </a:extLst>
            </p:cNvPr>
            <p:cNvSpPr/>
            <p:nvPr/>
          </p:nvSpPr>
          <p:spPr>
            <a:xfrm>
              <a:off x="4627715" y="1185459"/>
              <a:ext cx="103245" cy="128043"/>
            </a:xfrm>
            <a:custGeom>
              <a:avLst/>
              <a:gdLst>
                <a:gd name="connsiteX0" fmla="*/ 0 w 103245"/>
                <a:gd name="connsiteY0" fmla="*/ 0 h 128043"/>
                <a:gd name="connsiteX1" fmla="*/ 0 w 103245"/>
                <a:gd name="connsiteY1" fmla="*/ 3105 h 128043"/>
                <a:gd name="connsiteX2" fmla="*/ 15735 w 103245"/>
                <a:gd name="connsiteY2" fmla="*/ 10867 h 128043"/>
                <a:gd name="connsiteX3" fmla="*/ 15735 w 103245"/>
                <a:gd name="connsiteY3" fmla="*/ 117250 h 128043"/>
                <a:gd name="connsiteX4" fmla="*/ 0 w 103245"/>
                <a:gd name="connsiteY4" fmla="*/ 124938 h 128043"/>
                <a:gd name="connsiteX5" fmla="*/ 0 w 103245"/>
                <a:gd name="connsiteY5" fmla="*/ 128043 h 128043"/>
                <a:gd name="connsiteX6" fmla="*/ 103246 w 103245"/>
                <a:gd name="connsiteY6" fmla="*/ 128043 h 128043"/>
                <a:gd name="connsiteX7" fmla="*/ 103246 w 103245"/>
                <a:gd name="connsiteY7" fmla="*/ 91819 h 128043"/>
                <a:gd name="connsiteX8" fmla="*/ 100129 w 103245"/>
                <a:gd name="connsiteY8" fmla="*/ 91819 h 128043"/>
                <a:gd name="connsiteX9" fmla="*/ 87288 w 103245"/>
                <a:gd name="connsiteY9" fmla="*/ 117398 h 128043"/>
                <a:gd name="connsiteX10" fmla="*/ 36221 w 103245"/>
                <a:gd name="connsiteY10" fmla="*/ 117398 h 128043"/>
                <a:gd name="connsiteX11" fmla="*/ 36221 w 103245"/>
                <a:gd name="connsiteY11" fmla="*/ 67348 h 128043"/>
                <a:gd name="connsiteX12" fmla="*/ 68583 w 103245"/>
                <a:gd name="connsiteY12" fmla="*/ 67348 h 128043"/>
                <a:gd name="connsiteX13" fmla="*/ 78529 w 103245"/>
                <a:gd name="connsiteY13" fmla="*/ 83243 h 128043"/>
                <a:gd name="connsiteX14" fmla="*/ 81647 w 103245"/>
                <a:gd name="connsiteY14" fmla="*/ 83243 h 128043"/>
                <a:gd name="connsiteX15" fmla="*/ 81647 w 103245"/>
                <a:gd name="connsiteY15" fmla="*/ 40365 h 128043"/>
                <a:gd name="connsiteX16" fmla="*/ 78529 w 103245"/>
                <a:gd name="connsiteY16" fmla="*/ 40365 h 128043"/>
                <a:gd name="connsiteX17" fmla="*/ 68583 w 103245"/>
                <a:gd name="connsiteY17" fmla="*/ 56703 h 128043"/>
                <a:gd name="connsiteX18" fmla="*/ 36221 w 103245"/>
                <a:gd name="connsiteY18" fmla="*/ 56703 h 128043"/>
                <a:gd name="connsiteX19" fmla="*/ 36221 w 103245"/>
                <a:gd name="connsiteY19" fmla="*/ 10720 h 128043"/>
                <a:gd name="connsiteX20" fmla="*/ 82018 w 103245"/>
                <a:gd name="connsiteY20" fmla="*/ 10720 h 128043"/>
                <a:gd name="connsiteX21" fmla="*/ 94636 w 103245"/>
                <a:gd name="connsiteY21" fmla="*/ 33415 h 128043"/>
                <a:gd name="connsiteX22" fmla="*/ 97753 w 103245"/>
                <a:gd name="connsiteY22" fmla="*/ 33415 h 128043"/>
                <a:gd name="connsiteX23" fmla="*/ 97753 w 103245"/>
                <a:gd name="connsiteY23" fmla="*/ 0 h 128043"/>
                <a:gd name="connsiteX24" fmla="*/ 0 w 103245"/>
                <a:gd name="connsiteY24" fmla="*/ 0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0"/>
                  </a:moveTo>
                  <a:lnTo>
                    <a:pt x="0" y="3105"/>
                  </a:lnTo>
                  <a:lnTo>
                    <a:pt x="15735" y="10867"/>
                  </a:lnTo>
                  <a:lnTo>
                    <a:pt x="15735" y="117250"/>
                  </a:lnTo>
                  <a:lnTo>
                    <a:pt x="0" y="124938"/>
                  </a:lnTo>
                  <a:lnTo>
                    <a:pt x="0" y="128043"/>
                  </a:lnTo>
                  <a:lnTo>
                    <a:pt x="103246" y="128043"/>
                  </a:lnTo>
                  <a:lnTo>
                    <a:pt x="103246" y="91819"/>
                  </a:lnTo>
                  <a:lnTo>
                    <a:pt x="100129" y="91819"/>
                  </a:lnTo>
                  <a:lnTo>
                    <a:pt x="87288" y="117398"/>
                  </a:lnTo>
                  <a:lnTo>
                    <a:pt x="36221" y="117398"/>
                  </a:lnTo>
                  <a:lnTo>
                    <a:pt x="36221" y="67348"/>
                  </a:lnTo>
                  <a:lnTo>
                    <a:pt x="68583" y="67348"/>
                  </a:lnTo>
                  <a:lnTo>
                    <a:pt x="78529" y="83243"/>
                  </a:lnTo>
                  <a:lnTo>
                    <a:pt x="81647" y="83243"/>
                  </a:lnTo>
                  <a:lnTo>
                    <a:pt x="81647" y="40365"/>
                  </a:lnTo>
                  <a:lnTo>
                    <a:pt x="78529" y="40365"/>
                  </a:lnTo>
                  <a:lnTo>
                    <a:pt x="68583" y="56703"/>
                  </a:lnTo>
                  <a:lnTo>
                    <a:pt x="36221" y="56703"/>
                  </a:lnTo>
                  <a:lnTo>
                    <a:pt x="36221" y="10720"/>
                  </a:lnTo>
                  <a:lnTo>
                    <a:pt x="82018" y="10720"/>
                  </a:lnTo>
                  <a:lnTo>
                    <a:pt x="94636" y="33415"/>
                  </a:lnTo>
                  <a:lnTo>
                    <a:pt x="97753" y="33415"/>
                  </a:lnTo>
                  <a:lnTo>
                    <a:pt x="9775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2513E7FB-6431-2063-C563-D7A5D55E012D}"/>
                </a:ext>
              </a:extLst>
            </p:cNvPr>
            <p:cNvSpPr/>
            <p:nvPr/>
          </p:nvSpPr>
          <p:spPr>
            <a:xfrm>
              <a:off x="4265946" y="1184498"/>
              <a:ext cx="188381" cy="130039"/>
            </a:xfrm>
            <a:custGeom>
              <a:avLst/>
              <a:gdLst>
                <a:gd name="connsiteX0" fmla="*/ 137315 w 188381"/>
                <a:gd name="connsiteY0" fmla="*/ 0 h 130039"/>
                <a:gd name="connsiteX1" fmla="*/ 173536 w 188381"/>
                <a:gd name="connsiteY1" fmla="*/ 118729 h 130039"/>
                <a:gd name="connsiteX2" fmla="*/ 188381 w 188381"/>
                <a:gd name="connsiteY2" fmla="*/ 125900 h 130039"/>
                <a:gd name="connsiteX3" fmla="*/ 188381 w 188381"/>
                <a:gd name="connsiteY3" fmla="*/ 129005 h 130039"/>
                <a:gd name="connsiteX4" fmla="*/ 135979 w 188381"/>
                <a:gd name="connsiteY4" fmla="*/ 129005 h 130039"/>
                <a:gd name="connsiteX5" fmla="*/ 135979 w 188381"/>
                <a:gd name="connsiteY5" fmla="*/ 125900 h 130039"/>
                <a:gd name="connsiteX6" fmla="*/ 152531 w 188381"/>
                <a:gd name="connsiteY6" fmla="*/ 118729 h 130039"/>
                <a:gd name="connsiteX7" fmla="*/ 128779 w 188381"/>
                <a:gd name="connsiteY7" fmla="*/ 36890 h 130039"/>
                <a:gd name="connsiteX8" fmla="*/ 127591 w 188381"/>
                <a:gd name="connsiteY8" fmla="*/ 36890 h 130039"/>
                <a:gd name="connsiteX9" fmla="*/ 93894 w 188381"/>
                <a:gd name="connsiteY9" fmla="*/ 130040 h 130039"/>
                <a:gd name="connsiteX10" fmla="*/ 85729 w 188381"/>
                <a:gd name="connsiteY10" fmla="*/ 130040 h 130039"/>
                <a:gd name="connsiteX11" fmla="*/ 51437 w 188381"/>
                <a:gd name="connsiteY11" fmla="*/ 36890 h 130039"/>
                <a:gd name="connsiteX12" fmla="*/ 50250 w 188381"/>
                <a:gd name="connsiteY12" fmla="*/ 36890 h 130039"/>
                <a:gd name="connsiteX13" fmla="*/ 26721 w 188381"/>
                <a:gd name="connsiteY13" fmla="*/ 118581 h 130039"/>
                <a:gd name="connsiteX14" fmla="*/ 43273 w 188381"/>
                <a:gd name="connsiteY14" fmla="*/ 125900 h 130039"/>
                <a:gd name="connsiteX15" fmla="*/ 43273 w 188381"/>
                <a:gd name="connsiteY15" fmla="*/ 129005 h 130039"/>
                <a:gd name="connsiteX16" fmla="*/ 0 w 188381"/>
                <a:gd name="connsiteY16" fmla="*/ 129005 h 130039"/>
                <a:gd name="connsiteX17" fmla="*/ 0 w 188381"/>
                <a:gd name="connsiteY17" fmla="*/ 125900 h 130039"/>
                <a:gd name="connsiteX18" fmla="*/ 13064 w 188381"/>
                <a:gd name="connsiteY18" fmla="*/ 118950 h 130039"/>
                <a:gd name="connsiteX19" fmla="*/ 49656 w 188381"/>
                <a:gd name="connsiteY19" fmla="*/ 0 h 130039"/>
                <a:gd name="connsiteX20" fmla="*/ 57672 w 188381"/>
                <a:gd name="connsiteY20" fmla="*/ 0 h 130039"/>
                <a:gd name="connsiteX21" fmla="*/ 92706 w 188381"/>
                <a:gd name="connsiteY21" fmla="*/ 92928 h 130039"/>
                <a:gd name="connsiteX22" fmla="*/ 94116 w 188381"/>
                <a:gd name="connsiteY22" fmla="*/ 92928 h 130039"/>
                <a:gd name="connsiteX23" fmla="*/ 129521 w 188381"/>
                <a:gd name="connsiteY23" fmla="*/ 0 h 130039"/>
                <a:gd name="connsiteX24" fmla="*/ 137315 w 188381"/>
                <a:gd name="connsiteY24" fmla="*/ 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137315" y="0"/>
                  </a:moveTo>
                  <a:lnTo>
                    <a:pt x="173536" y="118729"/>
                  </a:lnTo>
                  <a:lnTo>
                    <a:pt x="188381" y="125900"/>
                  </a:lnTo>
                  <a:lnTo>
                    <a:pt x="188381" y="129005"/>
                  </a:lnTo>
                  <a:lnTo>
                    <a:pt x="135979" y="129005"/>
                  </a:lnTo>
                  <a:lnTo>
                    <a:pt x="135979" y="125900"/>
                  </a:lnTo>
                  <a:lnTo>
                    <a:pt x="152531" y="118729"/>
                  </a:lnTo>
                  <a:lnTo>
                    <a:pt x="128779" y="36890"/>
                  </a:lnTo>
                  <a:lnTo>
                    <a:pt x="127591" y="36890"/>
                  </a:lnTo>
                  <a:lnTo>
                    <a:pt x="93894" y="130040"/>
                  </a:lnTo>
                  <a:lnTo>
                    <a:pt x="85729" y="130040"/>
                  </a:lnTo>
                  <a:lnTo>
                    <a:pt x="51437" y="36890"/>
                  </a:lnTo>
                  <a:lnTo>
                    <a:pt x="50250" y="36890"/>
                  </a:lnTo>
                  <a:lnTo>
                    <a:pt x="26721" y="118581"/>
                  </a:lnTo>
                  <a:lnTo>
                    <a:pt x="43273" y="125900"/>
                  </a:lnTo>
                  <a:lnTo>
                    <a:pt x="43273" y="129005"/>
                  </a:lnTo>
                  <a:lnTo>
                    <a:pt x="0" y="129005"/>
                  </a:lnTo>
                  <a:lnTo>
                    <a:pt x="0" y="125900"/>
                  </a:lnTo>
                  <a:lnTo>
                    <a:pt x="13064" y="118950"/>
                  </a:lnTo>
                  <a:lnTo>
                    <a:pt x="49656" y="0"/>
                  </a:lnTo>
                  <a:lnTo>
                    <a:pt x="57672" y="0"/>
                  </a:lnTo>
                  <a:lnTo>
                    <a:pt x="92706" y="92928"/>
                  </a:lnTo>
                  <a:lnTo>
                    <a:pt x="94116" y="92928"/>
                  </a:lnTo>
                  <a:lnTo>
                    <a:pt x="129521" y="0"/>
                  </a:lnTo>
                  <a:lnTo>
                    <a:pt x="137315" y="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F0E7A608-96C3-53A4-0965-ADC77DE5D3FF}"/>
                </a:ext>
              </a:extLst>
            </p:cNvPr>
            <p:cNvSpPr/>
            <p:nvPr/>
          </p:nvSpPr>
          <p:spPr>
            <a:xfrm>
              <a:off x="3710675" y="11845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B2776860-0BDA-6069-81A4-6EFD1DC068A9}"/>
                </a:ext>
              </a:extLst>
            </p:cNvPr>
            <p:cNvSpPr/>
            <p:nvPr/>
          </p:nvSpPr>
          <p:spPr>
            <a:xfrm>
              <a:off x="3520883" y="1157070"/>
              <a:ext cx="175540" cy="186224"/>
            </a:xfrm>
            <a:custGeom>
              <a:avLst/>
              <a:gdLst>
                <a:gd name="connsiteX0" fmla="*/ 91519 w 175540"/>
                <a:gd name="connsiteY0" fmla="*/ 186225 h 186224"/>
                <a:gd name="connsiteX1" fmla="*/ 44386 w 175540"/>
                <a:gd name="connsiteY1" fmla="*/ 174692 h 186224"/>
                <a:gd name="connsiteX2" fmla="*/ 11802 w 175540"/>
                <a:gd name="connsiteY2" fmla="*/ 143347 h 186224"/>
                <a:gd name="connsiteX3" fmla="*/ 0 w 175540"/>
                <a:gd name="connsiteY3" fmla="*/ 98029 h 186224"/>
                <a:gd name="connsiteX4" fmla="*/ 7571 w 175540"/>
                <a:gd name="connsiteY4" fmla="*/ 59142 h 186224"/>
                <a:gd name="connsiteX5" fmla="*/ 28354 w 175540"/>
                <a:gd name="connsiteY5" fmla="*/ 28093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5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7 w 175540"/>
                <a:gd name="connsiteY17" fmla="*/ 48053 h 186224"/>
                <a:gd name="connsiteX18" fmla="*/ 20486 w 175540"/>
                <a:gd name="connsiteY18" fmla="*/ 85387 h 186224"/>
                <a:gd name="connsiteX19" fmla="*/ 30952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9" y="186225"/>
                  </a:moveTo>
                  <a:cubicBezTo>
                    <a:pt x="73927" y="186225"/>
                    <a:pt x="58192" y="182381"/>
                    <a:pt x="44386" y="174692"/>
                  </a:cubicBezTo>
                  <a:cubicBezTo>
                    <a:pt x="30580" y="167004"/>
                    <a:pt x="19669" y="156580"/>
                    <a:pt x="11802" y="143347"/>
                  </a:cubicBezTo>
                  <a:cubicBezTo>
                    <a:pt x="3934" y="130113"/>
                    <a:pt x="0" y="115032"/>
                    <a:pt x="0" y="98029"/>
                  </a:cubicBezTo>
                  <a:cubicBezTo>
                    <a:pt x="0" y="83982"/>
                    <a:pt x="2524" y="71045"/>
                    <a:pt x="7571" y="59142"/>
                  </a:cubicBezTo>
                  <a:cubicBezTo>
                    <a:pt x="12618" y="47314"/>
                    <a:pt x="19521" y="36964"/>
                    <a:pt x="28354" y="28093"/>
                  </a:cubicBezTo>
                  <a:cubicBezTo>
                    <a:pt x="37186" y="19221"/>
                    <a:pt x="47429" y="12346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5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70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7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2" y="132183"/>
                  </a:cubicBezTo>
                  <a:cubicBezTo>
                    <a:pt x="37929" y="145121"/>
                    <a:pt x="47207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5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38374288-BD3D-BBAF-0575-944B80796FEC}"/>
                </a:ext>
              </a:extLst>
            </p:cNvPr>
            <p:cNvSpPr/>
            <p:nvPr/>
          </p:nvSpPr>
          <p:spPr>
            <a:xfrm>
              <a:off x="2351852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21 w 99386"/>
                <a:gd name="connsiteY8" fmla="*/ 10867 h 128043"/>
                <a:gd name="connsiteX9" fmla="*/ 36221 w 99386"/>
                <a:gd name="connsiteY9" fmla="*/ 117398 h 128043"/>
                <a:gd name="connsiteX10" fmla="*/ 82389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86435494-8D88-6ABB-4322-D11698569664}"/>
                </a:ext>
              </a:extLst>
            </p:cNvPr>
            <p:cNvSpPr/>
            <p:nvPr/>
          </p:nvSpPr>
          <p:spPr>
            <a:xfrm>
              <a:off x="2480037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534ED6F4-2297-84CE-9C4F-30BF68518368}"/>
                </a:ext>
              </a:extLst>
            </p:cNvPr>
            <p:cNvSpPr/>
            <p:nvPr/>
          </p:nvSpPr>
          <p:spPr>
            <a:xfrm>
              <a:off x="2612453" y="1183019"/>
              <a:ext cx="83799" cy="132109"/>
            </a:xfrm>
            <a:custGeom>
              <a:avLst/>
              <a:gdLst>
                <a:gd name="connsiteX0" fmla="*/ 40675 w 83799"/>
                <a:gd name="connsiteY0" fmla="*/ 131814 h 132109"/>
                <a:gd name="connsiteX1" fmla="*/ 19744 w 83799"/>
                <a:gd name="connsiteY1" fmla="*/ 129522 h 132109"/>
                <a:gd name="connsiteX2" fmla="*/ 1930 w 83799"/>
                <a:gd name="connsiteY2" fmla="*/ 122721 h 132109"/>
                <a:gd name="connsiteX3" fmla="*/ 0 w 83799"/>
                <a:gd name="connsiteY3" fmla="*/ 90710 h 132109"/>
                <a:gd name="connsiteX4" fmla="*/ 3117 w 83799"/>
                <a:gd name="connsiteY4" fmla="*/ 90710 h 132109"/>
                <a:gd name="connsiteX5" fmla="*/ 13435 w 83799"/>
                <a:gd name="connsiteY5" fmla="*/ 111853 h 132109"/>
                <a:gd name="connsiteX6" fmla="*/ 26869 w 83799"/>
                <a:gd name="connsiteY6" fmla="*/ 119985 h 132109"/>
                <a:gd name="connsiteX7" fmla="*/ 40155 w 83799"/>
                <a:gd name="connsiteY7" fmla="*/ 122499 h 132109"/>
                <a:gd name="connsiteX8" fmla="*/ 57969 w 83799"/>
                <a:gd name="connsiteY8" fmla="*/ 116659 h 132109"/>
                <a:gd name="connsiteX9" fmla="*/ 64501 w 83799"/>
                <a:gd name="connsiteY9" fmla="*/ 100764 h 132109"/>
                <a:gd name="connsiteX10" fmla="*/ 60864 w 83799"/>
                <a:gd name="connsiteY10" fmla="*/ 88048 h 132109"/>
                <a:gd name="connsiteX11" fmla="*/ 50176 w 83799"/>
                <a:gd name="connsiteY11" fmla="*/ 79547 h 132109"/>
                <a:gd name="connsiteX12" fmla="*/ 32733 w 83799"/>
                <a:gd name="connsiteY12" fmla="*/ 70749 h 132109"/>
                <a:gd name="connsiteX13" fmla="*/ 11505 w 83799"/>
                <a:gd name="connsiteY13" fmla="*/ 56851 h 132109"/>
                <a:gd name="connsiteX14" fmla="*/ 4082 w 83799"/>
                <a:gd name="connsiteY14" fmla="*/ 36373 h 132109"/>
                <a:gd name="connsiteX15" fmla="*/ 7497 w 83799"/>
                <a:gd name="connsiteY15" fmla="*/ 22918 h 132109"/>
                <a:gd name="connsiteX16" fmla="*/ 16775 w 83799"/>
                <a:gd name="connsiteY16" fmla="*/ 11311 h 132109"/>
                <a:gd name="connsiteX17" fmla="*/ 29838 w 83799"/>
                <a:gd name="connsiteY17" fmla="*/ 3105 h 132109"/>
                <a:gd name="connsiteX18" fmla="*/ 44831 w 83799"/>
                <a:gd name="connsiteY18" fmla="*/ 0 h 132109"/>
                <a:gd name="connsiteX19" fmla="*/ 61977 w 83799"/>
                <a:gd name="connsiteY19" fmla="*/ 2144 h 132109"/>
                <a:gd name="connsiteX20" fmla="*/ 77787 w 83799"/>
                <a:gd name="connsiteY20" fmla="*/ 8354 h 132109"/>
                <a:gd name="connsiteX21" fmla="*/ 79717 w 83799"/>
                <a:gd name="connsiteY21" fmla="*/ 39404 h 132109"/>
                <a:gd name="connsiteX22" fmla="*/ 76599 w 83799"/>
                <a:gd name="connsiteY22" fmla="*/ 39404 h 132109"/>
                <a:gd name="connsiteX23" fmla="*/ 66431 w 83799"/>
                <a:gd name="connsiteY23" fmla="*/ 18630 h 132109"/>
                <a:gd name="connsiteX24" fmla="*/ 55149 w 83799"/>
                <a:gd name="connsiteY24" fmla="*/ 11681 h 132109"/>
                <a:gd name="connsiteX25" fmla="*/ 43644 w 83799"/>
                <a:gd name="connsiteY25" fmla="*/ 9537 h 132109"/>
                <a:gd name="connsiteX26" fmla="*/ 29690 w 83799"/>
                <a:gd name="connsiteY26" fmla="*/ 15155 h 132109"/>
                <a:gd name="connsiteX27" fmla="*/ 24123 w 83799"/>
                <a:gd name="connsiteY27" fmla="*/ 29349 h 132109"/>
                <a:gd name="connsiteX28" fmla="*/ 30061 w 83799"/>
                <a:gd name="connsiteY28" fmla="*/ 44283 h 132109"/>
                <a:gd name="connsiteX29" fmla="*/ 49285 w 83799"/>
                <a:gd name="connsiteY29" fmla="*/ 55964 h 132109"/>
                <a:gd name="connsiteX30" fmla="*/ 68657 w 83799"/>
                <a:gd name="connsiteY30" fmla="*/ 66757 h 132109"/>
                <a:gd name="connsiteX31" fmla="*/ 80088 w 83799"/>
                <a:gd name="connsiteY31" fmla="*/ 78290 h 132109"/>
                <a:gd name="connsiteX32" fmla="*/ 83799 w 83799"/>
                <a:gd name="connsiteY32" fmla="*/ 94628 h 132109"/>
                <a:gd name="connsiteX33" fmla="*/ 79939 w 83799"/>
                <a:gd name="connsiteY33" fmla="*/ 110744 h 132109"/>
                <a:gd name="connsiteX34" fmla="*/ 69622 w 83799"/>
                <a:gd name="connsiteY34" fmla="*/ 122499 h 132109"/>
                <a:gd name="connsiteX35" fmla="*/ 55668 w 83799"/>
                <a:gd name="connsiteY35" fmla="*/ 129670 h 132109"/>
                <a:gd name="connsiteX36" fmla="*/ 40749 w 83799"/>
                <a:gd name="connsiteY36" fmla="*/ 132110 h 132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799" h="132109">
                  <a:moveTo>
                    <a:pt x="40675" y="131814"/>
                  </a:moveTo>
                  <a:cubicBezTo>
                    <a:pt x="32510" y="131814"/>
                    <a:pt x="25533" y="131075"/>
                    <a:pt x="19744" y="129522"/>
                  </a:cubicBezTo>
                  <a:cubicBezTo>
                    <a:pt x="13954" y="127970"/>
                    <a:pt x="8016" y="125678"/>
                    <a:pt x="1930" y="122721"/>
                  </a:cubicBezTo>
                  <a:lnTo>
                    <a:pt x="0" y="90710"/>
                  </a:lnTo>
                  <a:lnTo>
                    <a:pt x="3117" y="90710"/>
                  </a:lnTo>
                  <a:lnTo>
                    <a:pt x="13435" y="111853"/>
                  </a:lnTo>
                  <a:cubicBezTo>
                    <a:pt x="17962" y="115624"/>
                    <a:pt x="22490" y="118359"/>
                    <a:pt x="26869" y="119985"/>
                  </a:cubicBezTo>
                  <a:cubicBezTo>
                    <a:pt x="31323" y="121686"/>
                    <a:pt x="35702" y="122499"/>
                    <a:pt x="40155" y="122499"/>
                  </a:cubicBezTo>
                  <a:cubicBezTo>
                    <a:pt x="47652" y="122499"/>
                    <a:pt x="53664" y="120577"/>
                    <a:pt x="57969" y="116659"/>
                  </a:cubicBezTo>
                  <a:cubicBezTo>
                    <a:pt x="62274" y="112740"/>
                    <a:pt x="64501" y="107491"/>
                    <a:pt x="64501" y="100764"/>
                  </a:cubicBezTo>
                  <a:cubicBezTo>
                    <a:pt x="64501" y="95441"/>
                    <a:pt x="63313" y="91227"/>
                    <a:pt x="60864" y="88048"/>
                  </a:cubicBezTo>
                  <a:cubicBezTo>
                    <a:pt x="58489" y="84869"/>
                    <a:pt x="54926" y="82060"/>
                    <a:pt x="50176" y="79547"/>
                  </a:cubicBezTo>
                  <a:cubicBezTo>
                    <a:pt x="45425" y="77033"/>
                    <a:pt x="39636" y="74076"/>
                    <a:pt x="32733" y="70749"/>
                  </a:cubicBezTo>
                  <a:cubicBezTo>
                    <a:pt x="23529" y="66314"/>
                    <a:pt x="16404" y="61730"/>
                    <a:pt x="11505" y="56851"/>
                  </a:cubicBezTo>
                  <a:cubicBezTo>
                    <a:pt x="6606" y="51971"/>
                    <a:pt x="4082" y="45170"/>
                    <a:pt x="4082" y="36373"/>
                  </a:cubicBezTo>
                  <a:cubicBezTo>
                    <a:pt x="4082" y="31715"/>
                    <a:pt x="5196" y="27206"/>
                    <a:pt x="7497" y="22918"/>
                  </a:cubicBezTo>
                  <a:cubicBezTo>
                    <a:pt x="9798" y="18556"/>
                    <a:pt x="12841" y="14712"/>
                    <a:pt x="16775" y="11311"/>
                  </a:cubicBezTo>
                  <a:cubicBezTo>
                    <a:pt x="20709" y="7910"/>
                    <a:pt x="25014" y="5175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9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431" y="18630"/>
                  </a:lnTo>
                  <a:cubicBezTo>
                    <a:pt x="62274" y="15377"/>
                    <a:pt x="58489" y="13085"/>
                    <a:pt x="55149" y="11681"/>
                  </a:cubicBezTo>
                  <a:cubicBezTo>
                    <a:pt x="51809" y="10276"/>
                    <a:pt x="47949" y="9537"/>
                    <a:pt x="43644" y="9537"/>
                  </a:cubicBezTo>
                  <a:cubicBezTo>
                    <a:pt x="38077" y="9537"/>
                    <a:pt x="33401" y="11385"/>
                    <a:pt x="29690" y="15155"/>
                  </a:cubicBezTo>
                  <a:cubicBezTo>
                    <a:pt x="25978" y="18926"/>
                    <a:pt x="24123" y="23657"/>
                    <a:pt x="24123" y="29349"/>
                  </a:cubicBezTo>
                  <a:cubicBezTo>
                    <a:pt x="24123" y="35707"/>
                    <a:pt x="26127" y="40660"/>
                    <a:pt x="30061" y="44283"/>
                  </a:cubicBezTo>
                  <a:cubicBezTo>
                    <a:pt x="33995" y="47905"/>
                    <a:pt x="40452" y="51750"/>
                    <a:pt x="49285" y="55964"/>
                  </a:cubicBezTo>
                  <a:cubicBezTo>
                    <a:pt x="57078" y="59734"/>
                    <a:pt x="63536" y="63282"/>
                    <a:pt x="68657" y="66757"/>
                  </a:cubicBezTo>
                  <a:cubicBezTo>
                    <a:pt x="73779" y="70158"/>
                    <a:pt x="77564" y="74002"/>
                    <a:pt x="80088" y="78290"/>
                  </a:cubicBezTo>
                  <a:cubicBezTo>
                    <a:pt x="82537" y="82578"/>
                    <a:pt x="83799" y="87974"/>
                    <a:pt x="83799" y="94628"/>
                  </a:cubicBezTo>
                  <a:cubicBezTo>
                    <a:pt x="83799" y="100690"/>
                    <a:pt x="82537" y="106087"/>
                    <a:pt x="79939" y="110744"/>
                  </a:cubicBezTo>
                  <a:cubicBezTo>
                    <a:pt x="77342" y="115402"/>
                    <a:pt x="73927" y="119320"/>
                    <a:pt x="69622" y="122499"/>
                  </a:cubicBezTo>
                  <a:cubicBezTo>
                    <a:pt x="65317" y="125678"/>
                    <a:pt x="60715" y="128043"/>
                    <a:pt x="55668" y="129670"/>
                  </a:cubicBezTo>
                  <a:cubicBezTo>
                    <a:pt x="50695" y="131296"/>
                    <a:pt x="45722" y="132110"/>
                    <a:pt x="40749" y="132110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F7FED017-77BB-6548-DB1D-CCB5CC2BE40F}"/>
                </a:ext>
              </a:extLst>
            </p:cNvPr>
            <p:cNvSpPr/>
            <p:nvPr/>
          </p:nvSpPr>
          <p:spPr>
            <a:xfrm>
              <a:off x="2727649" y="1182871"/>
              <a:ext cx="111558" cy="131961"/>
            </a:xfrm>
            <a:custGeom>
              <a:avLst/>
              <a:gdLst>
                <a:gd name="connsiteX0" fmla="*/ 65243 w 111558"/>
                <a:gd name="connsiteY0" fmla="*/ 131962 h 131961"/>
                <a:gd name="connsiteX1" fmla="*/ 30580 w 111558"/>
                <a:gd name="connsiteY1" fmla="*/ 123830 h 131961"/>
                <a:gd name="connsiteX2" fmla="*/ 8016 w 111558"/>
                <a:gd name="connsiteY2" fmla="*/ 101503 h 131961"/>
                <a:gd name="connsiteX3" fmla="*/ 0 w 111558"/>
                <a:gd name="connsiteY3" fmla="*/ 69271 h 131961"/>
                <a:gd name="connsiteX4" fmla="*/ 5493 w 111558"/>
                <a:gd name="connsiteY4" fmla="*/ 42878 h 131961"/>
                <a:gd name="connsiteX5" fmla="*/ 20412 w 111558"/>
                <a:gd name="connsiteY5" fmla="*/ 20774 h 131961"/>
                <a:gd name="connsiteX6" fmla="*/ 42159 w 111558"/>
                <a:gd name="connsiteY6" fmla="*/ 5545 h 131961"/>
                <a:gd name="connsiteX7" fmla="*/ 68286 w 111558"/>
                <a:gd name="connsiteY7" fmla="*/ 0 h 131961"/>
                <a:gd name="connsiteX8" fmla="*/ 85061 w 111558"/>
                <a:gd name="connsiteY8" fmla="*/ 1257 h 131961"/>
                <a:gd name="connsiteX9" fmla="*/ 97234 w 111558"/>
                <a:gd name="connsiteY9" fmla="*/ 4584 h 131961"/>
                <a:gd name="connsiteX10" fmla="*/ 108070 w 111558"/>
                <a:gd name="connsiteY10" fmla="*/ 9315 h 131961"/>
                <a:gd name="connsiteX11" fmla="*/ 109258 w 111558"/>
                <a:gd name="connsiteY11" fmla="*/ 43839 h 131961"/>
                <a:gd name="connsiteX12" fmla="*/ 105769 w 111558"/>
                <a:gd name="connsiteY12" fmla="*/ 43839 h 131961"/>
                <a:gd name="connsiteX13" fmla="*/ 92335 w 111558"/>
                <a:gd name="connsiteY13" fmla="*/ 18630 h 131961"/>
                <a:gd name="connsiteX14" fmla="*/ 80385 w 111558"/>
                <a:gd name="connsiteY14" fmla="*/ 11829 h 131961"/>
                <a:gd name="connsiteX15" fmla="*/ 68435 w 111558"/>
                <a:gd name="connsiteY15" fmla="*/ 9685 h 131961"/>
                <a:gd name="connsiteX16" fmla="*/ 44238 w 111558"/>
                <a:gd name="connsiteY16" fmla="*/ 16634 h 131961"/>
                <a:gd name="connsiteX17" fmla="*/ 27389 w 111558"/>
                <a:gd name="connsiteY17" fmla="*/ 35929 h 131961"/>
                <a:gd name="connsiteX18" fmla="*/ 21228 w 111558"/>
                <a:gd name="connsiteY18" fmla="*/ 64391 h 131961"/>
                <a:gd name="connsiteX19" fmla="*/ 27166 w 111558"/>
                <a:gd name="connsiteY19" fmla="*/ 95367 h 131961"/>
                <a:gd name="connsiteX20" fmla="*/ 43273 w 111558"/>
                <a:gd name="connsiteY20" fmla="*/ 115032 h 131961"/>
                <a:gd name="connsiteX21" fmla="*/ 65688 w 111558"/>
                <a:gd name="connsiteY21" fmla="*/ 121834 h 131961"/>
                <a:gd name="connsiteX22" fmla="*/ 82760 w 111558"/>
                <a:gd name="connsiteY22" fmla="*/ 119098 h 131961"/>
                <a:gd name="connsiteX23" fmla="*/ 95155 w 111558"/>
                <a:gd name="connsiteY23" fmla="*/ 112666 h 131961"/>
                <a:gd name="connsiteX24" fmla="*/ 108219 w 111558"/>
                <a:gd name="connsiteY24" fmla="*/ 90932 h 131961"/>
                <a:gd name="connsiteX25" fmla="*/ 111559 w 111558"/>
                <a:gd name="connsiteY25" fmla="*/ 90932 h 131961"/>
                <a:gd name="connsiteX26" fmla="*/ 109258 w 111558"/>
                <a:gd name="connsiteY26" fmla="*/ 122203 h 131961"/>
                <a:gd name="connsiteX27" fmla="*/ 90925 w 111558"/>
                <a:gd name="connsiteY27" fmla="*/ 129152 h 131961"/>
                <a:gd name="connsiteX28" fmla="*/ 65614 w 111558"/>
                <a:gd name="connsiteY28" fmla="*/ 131888 h 131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11558" h="131961">
                  <a:moveTo>
                    <a:pt x="65243" y="131962"/>
                  </a:moveTo>
                  <a:cubicBezTo>
                    <a:pt x="51883" y="131962"/>
                    <a:pt x="40304" y="129226"/>
                    <a:pt x="30580" y="123830"/>
                  </a:cubicBezTo>
                  <a:cubicBezTo>
                    <a:pt x="20857" y="118359"/>
                    <a:pt x="13286" y="110966"/>
                    <a:pt x="8016" y="101503"/>
                  </a:cubicBezTo>
                  <a:cubicBezTo>
                    <a:pt x="2672" y="92040"/>
                    <a:pt x="0" y="81321"/>
                    <a:pt x="0" y="69271"/>
                  </a:cubicBezTo>
                  <a:cubicBezTo>
                    <a:pt x="0" y="59956"/>
                    <a:pt x="1781" y="51158"/>
                    <a:pt x="5493" y="42878"/>
                  </a:cubicBezTo>
                  <a:cubicBezTo>
                    <a:pt x="9130" y="34598"/>
                    <a:pt x="14103" y="27206"/>
                    <a:pt x="20412" y="20774"/>
                  </a:cubicBezTo>
                  <a:cubicBezTo>
                    <a:pt x="26721" y="14268"/>
                    <a:pt x="33921" y="9241"/>
                    <a:pt x="42159" y="5545"/>
                  </a:cubicBezTo>
                  <a:cubicBezTo>
                    <a:pt x="50324" y="1848"/>
                    <a:pt x="59008" y="0"/>
                    <a:pt x="68286" y="0"/>
                  </a:cubicBezTo>
                  <a:cubicBezTo>
                    <a:pt x="74892" y="0"/>
                    <a:pt x="80459" y="444"/>
                    <a:pt x="85061" y="1257"/>
                  </a:cubicBezTo>
                  <a:cubicBezTo>
                    <a:pt x="89589" y="2070"/>
                    <a:pt x="93671" y="3179"/>
                    <a:pt x="97234" y="4584"/>
                  </a:cubicBezTo>
                  <a:cubicBezTo>
                    <a:pt x="100796" y="5914"/>
                    <a:pt x="104434" y="7541"/>
                    <a:pt x="108070" y="9315"/>
                  </a:cubicBezTo>
                  <a:lnTo>
                    <a:pt x="109258" y="43839"/>
                  </a:lnTo>
                  <a:lnTo>
                    <a:pt x="105769" y="43839"/>
                  </a:lnTo>
                  <a:lnTo>
                    <a:pt x="92335" y="18630"/>
                  </a:lnTo>
                  <a:cubicBezTo>
                    <a:pt x="87881" y="15525"/>
                    <a:pt x="83948" y="13233"/>
                    <a:pt x="80385" y="11829"/>
                  </a:cubicBezTo>
                  <a:cubicBezTo>
                    <a:pt x="76822" y="10424"/>
                    <a:pt x="72814" y="9685"/>
                    <a:pt x="68435" y="9685"/>
                  </a:cubicBezTo>
                  <a:cubicBezTo>
                    <a:pt x="59454" y="9685"/>
                    <a:pt x="51437" y="12050"/>
                    <a:pt x="44238" y="16634"/>
                  </a:cubicBezTo>
                  <a:cubicBezTo>
                    <a:pt x="37038" y="21217"/>
                    <a:pt x="31471" y="27723"/>
                    <a:pt x="27389" y="35929"/>
                  </a:cubicBezTo>
                  <a:cubicBezTo>
                    <a:pt x="23306" y="44135"/>
                    <a:pt x="21228" y="53598"/>
                    <a:pt x="21228" y="64391"/>
                  </a:cubicBezTo>
                  <a:cubicBezTo>
                    <a:pt x="21228" y="76442"/>
                    <a:pt x="23232" y="86718"/>
                    <a:pt x="27166" y="95367"/>
                  </a:cubicBezTo>
                  <a:cubicBezTo>
                    <a:pt x="31100" y="103943"/>
                    <a:pt x="36518" y="110523"/>
                    <a:pt x="43273" y="115032"/>
                  </a:cubicBezTo>
                  <a:cubicBezTo>
                    <a:pt x="50027" y="119542"/>
                    <a:pt x="57524" y="121834"/>
                    <a:pt x="65688" y="121834"/>
                  </a:cubicBezTo>
                  <a:cubicBezTo>
                    <a:pt x="72443" y="121834"/>
                    <a:pt x="78158" y="120946"/>
                    <a:pt x="82760" y="119098"/>
                  </a:cubicBezTo>
                  <a:cubicBezTo>
                    <a:pt x="87362" y="117250"/>
                    <a:pt x="91518" y="115180"/>
                    <a:pt x="95155" y="112666"/>
                  </a:cubicBezTo>
                  <a:lnTo>
                    <a:pt x="108219" y="90932"/>
                  </a:lnTo>
                  <a:lnTo>
                    <a:pt x="111559" y="90932"/>
                  </a:lnTo>
                  <a:lnTo>
                    <a:pt x="109258" y="122203"/>
                  </a:lnTo>
                  <a:cubicBezTo>
                    <a:pt x="103543" y="125086"/>
                    <a:pt x="97456" y="127378"/>
                    <a:pt x="90925" y="129152"/>
                  </a:cubicBezTo>
                  <a:cubicBezTo>
                    <a:pt x="84393" y="130927"/>
                    <a:pt x="76006" y="131888"/>
                    <a:pt x="65614" y="131888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D44FD0EA-A6BB-4152-899C-A51A46DD8FFF}"/>
                </a:ext>
              </a:extLst>
            </p:cNvPr>
            <p:cNvSpPr/>
            <p:nvPr/>
          </p:nvSpPr>
          <p:spPr>
            <a:xfrm>
              <a:off x="2870086" y="1183019"/>
              <a:ext cx="131079" cy="131887"/>
            </a:xfrm>
            <a:custGeom>
              <a:avLst/>
              <a:gdLst>
                <a:gd name="connsiteX0" fmla="*/ 69325 w 131079"/>
                <a:gd name="connsiteY0" fmla="*/ 122129 h 131887"/>
                <a:gd name="connsiteX1" fmla="*/ 90182 w 131079"/>
                <a:gd name="connsiteY1" fmla="*/ 115919 h 131887"/>
                <a:gd name="connsiteX2" fmla="*/ 104211 w 131079"/>
                <a:gd name="connsiteY2" fmla="*/ 98472 h 131887"/>
                <a:gd name="connsiteX3" fmla="*/ 109258 w 131079"/>
                <a:gd name="connsiteY3" fmla="*/ 71858 h 131887"/>
                <a:gd name="connsiteX4" fmla="*/ 103023 w 131079"/>
                <a:gd name="connsiteY4" fmla="*/ 38960 h 131887"/>
                <a:gd name="connsiteX5" fmla="*/ 86100 w 131079"/>
                <a:gd name="connsiteY5" fmla="*/ 17151 h 131887"/>
                <a:gd name="connsiteX6" fmla="*/ 62348 w 131079"/>
                <a:gd name="connsiteY6" fmla="*/ 9389 h 131887"/>
                <a:gd name="connsiteX7" fmla="*/ 41343 w 131079"/>
                <a:gd name="connsiteY7" fmla="*/ 15525 h 131887"/>
                <a:gd name="connsiteX8" fmla="*/ 27017 w 131079"/>
                <a:gd name="connsiteY8" fmla="*/ 32898 h 131887"/>
                <a:gd name="connsiteX9" fmla="*/ 21822 w 131079"/>
                <a:gd name="connsiteY9" fmla="*/ 59512 h 131887"/>
                <a:gd name="connsiteX10" fmla="*/ 28131 w 131079"/>
                <a:gd name="connsiteY10" fmla="*/ 92484 h 131887"/>
                <a:gd name="connsiteX11" fmla="*/ 45277 w 131079"/>
                <a:gd name="connsiteY11" fmla="*/ 114441 h 131887"/>
                <a:gd name="connsiteX12" fmla="*/ 69325 w 131079"/>
                <a:gd name="connsiteY12" fmla="*/ 122203 h 131887"/>
                <a:gd name="connsiteX13" fmla="*/ 65466 w 131079"/>
                <a:gd name="connsiteY13" fmla="*/ 131888 h 131887"/>
                <a:gd name="connsiteX14" fmla="*/ 39487 w 131079"/>
                <a:gd name="connsiteY14" fmla="*/ 126935 h 131887"/>
                <a:gd name="connsiteX15" fmla="*/ 18630 w 131079"/>
                <a:gd name="connsiteY15" fmla="*/ 113184 h 131887"/>
                <a:gd name="connsiteX16" fmla="*/ 4899 w 131079"/>
                <a:gd name="connsiteY16" fmla="*/ 92336 h 131887"/>
                <a:gd name="connsiteX17" fmla="*/ 0 w 131079"/>
                <a:gd name="connsiteY17" fmla="*/ 65944 h 131887"/>
                <a:gd name="connsiteX18" fmla="*/ 4899 w 131079"/>
                <a:gd name="connsiteY18" fmla="*/ 39552 h 131887"/>
                <a:gd name="connsiteX19" fmla="*/ 18630 w 131079"/>
                <a:gd name="connsiteY19" fmla="*/ 18704 h 131887"/>
                <a:gd name="connsiteX20" fmla="*/ 39487 w 131079"/>
                <a:gd name="connsiteY20" fmla="*/ 4953 h 131887"/>
                <a:gd name="connsiteX21" fmla="*/ 65466 w 131079"/>
                <a:gd name="connsiteY21" fmla="*/ 0 h 131887"/>
                <a:gd name="connsiteX22" fmla="*/ 91444 w 131079"/>
                <a:gd name="connsiteY22" fmla="*/ 4953 h 131887"/>
                <a:gd name="connsiteX23" fmla="*/ 112301 w 131079"/>
                <a:gd name="connsiteY23" fmla="*/ 18704 h 131887"/>
                <a:gd name="connsiteX24" fmla="*/ 126107 w 131079"/>
                <a:gd name="connsiteY24" fmla="*/ 39552 h 131887"/>
                <a:gd name="connsiteX25" fmla="*/ 131080 w 131079"/>
                <a:gd name="connsiteY25" fmla="*/ 65944 h 131887"/>
                <a:gd name="connsiteX26" fmla="*/ 126107 w 131079"/>
                <a:gd name="connsiteY26" fmla="*/ 92336 h 131887"/>
                <a:gd name="connsiteX27" fmla="*/ 112301 w 131079"/>
                <a:gd name="connsiteY27" fmla="*/ 113184 h 131887"/>
                <a:gd name="connsiteX28" fmla="*/ 91444 w 131079"/>
                <a:gd name="connsiteY28" fmla="*/ 126935 h 131887"/>
                <a:gd name="connsiteX29" fmla="*/ 65466 w 131079"/>
                <a:gd name="connsiteY29" fmla="*/ 131888 h 131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31079" h="131887">
                  <a:moveTo>
                    <a:pt x="69325" y="122129"/>
                  </a:moveTo>
                  <a:cubicBezTo>
                    <a:pt x="77267" y="122129"/>
                    <a:pt x="84170" y="120059"/>
                    <a:pt x="90182" y="115919"/>
                  </a:cubicBezTo>
                  <a:cubicBezTo>
                    <a:pt x="96120" y="111779"/>
                    <a:pt x="100796" y="105939"/>
                    <a:pt x="104211" y="98472"/>
                  </a:cubicBezTo>
                  <a:cubicBezTo>
                    <a:pt x="107551" y="91005"/>
                    <a:pt x="109258" y="82134"/>
                    <a:pt x="109258" y="71858"/>
                  </a:cubicBezTo>
                  <a:cubicBezTo>
                    <a:pt x="109258" y="59290"/>
                    <a:pt x="107180" y="48349"/>
                    <a:pt x="103023" y="38960"/>
                  </a:cubicBezTo>
                  <a:cubicBezTo>
                    <a:pt x="98867" y="29571"/>
                    <a:pt x="93226" y="22326"/>
                    <a:pt x="86100" y="17151"/>
                  </a:cubicBezTo>
                  <a:cubicBezTo>
                    <a:pt x="78974" y="11976"/>
                    <a:pt x="71033" y="9389"/>
                    <a:pt x="62348" y="9389"/>
                  </a:cubicBezTo>
                  <a:cubicBezTo>
                    <a:pt x="54406" y="9389"/>
                    <a:pt x="47429" y="11459"/>
                    <a:pt x="41343" y="15525"/>
                  </a:cubicBezTo>
                  <a:cubicBezTo>
                    <a:pt x="35256" y="19591"/>
                    <a:pt x="30506" y="25357"/>
                    <a:pt x="27017" y="32898"/>
                  </a:cubicBezTo>
                  <a:cubicBezTo>
                    <a:pt x="23603" y="40439"/>
                    <a:pt x="21822" y="49236"/>
                    <a:pt x="21822" y="59512"/>
                  </a:cubicBezTo>
                  <a:cubicBezTo>
                    <a:pt x="21822" y="72080"/>
                    <a:pt x="23900" y="83021"/>
                    <a:pt x="28131" y="92484"/>
                  </a:cubicBezTo>
                  <a:cubicBezTo>
                    <a:pt x="32362" y="101947"/>
                    <a:pt x="38077" y="109266"/>
                    <a:pt x="45277" y="114441"/>
                  </a:cubicBezTo>
                  <a:cubicBezTo>
                    <a:pt x="52477" y="119616"/>
                    <a:pt x="60493" y="122203"/>
                    <a:pt x="69325" y="122203"/>
                  </a:cubicBezTo>
                  <a:moveTo>
                    <a:pt x="65466" y="131888"/>
                  </a:moveTo>
                  <a:cubicBezTo>
                    <a:pt x="56113" y="131888"/>
                    <a:pt x="47429" y="130261"/>
                    <a:pt x="39487" y="126935"/>
                  </a:cubicBezTo>
                  <a:cubicBezTo>
                    <a:pt x="31471" y="123608"/>
                    <a:pt x="24568" y="119024"/>
                    <a:pt x="18630" y="113184"/>
                  </a:cubicBezTo>
                  <a:cubicBezTo>
                    <a:pt x="12692" y="107270"/>
                    <a:pt x="8165" y="100320"/>
                    <a:pt x="4899" y="92336"/>
                  </a:cubicBezTo>
                  <a:cubicBezTo>
                    <a:pt x="1633" y="84352"/>
                    <a:pt x="0" y="75555"/>
                    <a:pt x="0" y="65944"/>
                  </a:cubicBezTo>
                  <a:cubicBezTo>
                    <a:pt x="0" y="56333"/>
                    <a:pt x="1633" y="47610"/>
                    <a:pt x="4899" y="39552"/>
                  </a:cubicBezTo>
                  <a:cubicBezTo>
                    <a:pt x="8165" y="31567"/>
                    <a:pt x="12692" y="24544"/>
                    <a:pt x="18630" y="18704"/>
                  </a:cubicBezTo>
                  <a:cubicBezTo>
                    <a:pt x="24568" y="12790"/>
                    <a:pt x="31471" y="8206"/>
                    <a:pt x="39487" y="4953"/>
                  </a:cubicBezTo>
                  <a:cubicBezTo>
                    <a:pt x="47503" y="1626"/>
                    <a:pt x="56113" y="0"/>
                    <a:pt x="65466" y="0"/>
                  </a:cubicBezTo>
                  <a:cubicBezTo>
                    <a:pt x="74818" y="0"/>
                    <a:pt x="83502" y="1626"/>
                    <a:pt x="91444" y="4953"/>
                  </a:cubicBezTo>
                  <a:cubicBezTo>
                    <a:pt x="99460" y="8280"/>
                    <a:pt x="106363" y="12864"/>
                    <a:pt x="112301" y="18704"/>
                  </a:cubicBezTo>
                  <a:cubicBezTo>
                    <a:pt x="118239" y="24618"/>
                    <a:pt x="122841" y="31567"/>
                    <a:pt x="126107" y="39552"/>
                  </a:cubicBezTo>
                  <a:cubicBezTo>
                    <a:pt x="129447" y="47536"/>
                    <a:pt x="131080" y="56407"/>
                    <a:pt x="131080" y="65944"/>
                  </a:cubicBezTo>
                  <a:cubicBezTo>
                    <a:pt x="131080" y="75481"/>
                    <a:pt x="129447" y="84352"/>
                    <a:pt x="126107" y="92336"/>
                  </a:cubicBezTo>
                  <a:cubicBezTo>
                    <a:pt x="122767" y="100320"/>
                    <a:pt x="118165" y="107344"/>
                    <a:pt x="112301" y="113184"/>
                  </a:cubicBezTo>
                  <a:cubicBezTo>
                    <a:pt x="106363" y="119098"/>
                    <a:pt x="99460" y="123682"/>
                    <a:pt x="91444" y="126935"/>
                  </a:cubicBezTo>
                  <a:cubicBezTo>
                    <a:pt x="83428" y="130261"/>
                    <a:pt x="74818" y="131888"/>
                    <a:pt x="65466" y="131888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8FA88B52-D1D7-72BD-9399-9E360E952E86}"/>
                </a:ext>
              </a:extLst>
            </p:cNvPr>
            <p:cNvSpPr/>
            <p:nvPr/>
          </p:nvSpPr>
          <p:spPr>
            <a:xfrm>
              <a:off x="3023359" y="1184867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EB999089-6BD7-9CF2-E21E-8CB66F9E1E28}"/>
                </a:ext>
              </a:extLst>
            </p:cNvPr>
            <p:cNvSpPr/>
            <p:nvPr/>
          </p:nvSpPr>
          <p:spPr>
            <a:xfrm>
              <a:off x="3105599" y="1184867"/>
              <a:ext cx="99311" cy="128043"/>
            </a:xfrm>
            <a:custGeom>
              <a:avLst/>
              <a:gdLst>
                <a:gd name="connsiteX0" fmla="*/ 0 w 99311"/>
                <a:gd name="connsiteY0" fmla="*/ 128043 h 128043"/>
                <a:gd name="connsiteX1" fmla="*/ 0 w 99311"/>
                <a:gd name="connsiteY1" fmla="*/ 124938 h 128043"/>
                <a:gd name="connsiteX2" fmla="*/ 15735 w 99311"/>
                <a:gd name="connsiteY2" fmla="*/ 117176 h 128043"/>
                <a:gd name="connsiteX3" fmla="*/ 15735 w 99311"/>
                <a:gd name="connsiteY3" fmla="*/ 10867 h 128043"/>
                <a:gd name="connsiteX4" fmla="*/ 0 w 99311"/>
                <a:gd name="connsiteY4" fmla="*/ 3105 h 128043"/>
                <a:gd name="connsiteX5" fmla="*/ 0 w 99311"/>
                <a:gd name="connsiteY5" fmla="*/ 0 h 128043"/>
                <a:gd name="connsiteX6" fmla="*/ 53961 w 99311"/>
                <a:gd name="connsiteY6" fmla="*/ 0 h 128043"/>
                <a:gd name="connsiteX7" fmla="*/ 53961 w 99311"/>
                <a:gd name="connsiteY7" fmla="*/ 3105 h 128043"/>
                <a:gd name="connsiteX8" fmla="*/ 36221 w 99311"/>
                <a:gd name="connsiteY8" fmla="*/ 10867 h 128043"/>
                <a:gd name="connsiteX9" fmla="*/ 36221 w 99311"/>
                <a:gd name="connsiteY9" fmla="*/ 117398 h 128043"/>
                <a:gd name="connsiteX10" fmla="*/ 82389 w 99311"/>
                <a:gd name="connsiteY10" fmla="*/ 117398 h 128043"/>
                <a:gd name="connsiteX11" fmla="*/ 96194 w 99311"/>
                <a:gd name="connsiteY11" fmla="*/ 83982 h 128043"/>
                <a:gd name="connsiteX12" fmla="*/ 99312 w 99311"/>
                <a:gd name="connsiteY12" fmla="*/ 83982 h 128043"/>
                <a:gd name="connsiteX13" fmla="*/ 99312 w 99311"/>
                <a:gd name="connsiteY13" fmla="*/ 128043 h 128043"/>
                <a:gd name="connsiteX14" fmla="*/ 0 w 99311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1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3982"/>
                  </a:lnTo>
                  <a:lnTo>
                    <a:pt x="99312" y="83982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C988ADA4-2BAA-2751-D041-52FA32942339}"/>
                </a:ext>
              </a:extLst>
            </p:cNvPr>
            <p:cNvSpPr/>
            <p:nvPr/>
          </p:nvSpPr>
          <p:spPr>
            <a:xfrm>
              <a:off x="3255680" y="1197731"/>
              <a:ext cx="107699" cy="103277"/>
            </a:xfrm>
            <a:custGeom>
              <a:avLst/>
              <a:gdLst>
                <a:gd name="connsiteX0" fmla="*/ 0 w 107699"/>
                <a:gd name="connsiteY0" fmla="*/ 102464 h 103277"/>
                <a:gd name="connsiteX1" fmla="*/ 0 w 107699"/>
                <a:gd name="connsiteY1" fmla="*/ 99951 h 103277"/>
                <a:gd name="connsiteX2" fmla="*/ 12618 w 107699"/>
                <a:gd name="connsiteY2" fmla="*/ 93741 h 103277"/>
                <a:gd name="connsiteX3" fmla="*/ 12618 w 107699"/>
                <a:gd name="connsiteY3" fmla="*/ 9019 h 103277"/>
                <a:gd name="connsiteX4" fmla="*/ 148 w 107699"/>
                <a:gd name="connsiteY4" fmla="*/ 2514 h 103277"/>
                <a:gd name="connsiteX5" fmla="*/ 148 w 107699"/>
                <a:gd name="connsiteY5" fmla="*/ 0 h 103277"/>
                <a:gd name="connsiteX6" fmla="*/ 24642 w 107699"/>
                <a:gd name="connsiteY6" fmla="*/ 0 h 103277"/>
                <a:gd name="connsiteX7" fmla="*/ 84319 w 107699"/>
                <a:gd name="connsiteY7" fmla="*/ 73115 h 103277"/>
                <a:gd name="connsiteX8" fmla="*/ 84319 w 107699"/>
                <a:gd name="connsiteY8" fmla="*/ 8576 h 103277"/>
                <a:gd name="connsiteX9" fmla="*/ 68286 w 107699"/>
                <a:gd name="connsiteY9" fmla="*/ 2514 h 103277"/>
                <a:gd name="connsiteX10" fmla="*/ 68286 w 107699"/>
                <a:gd name="connsiteY10" fmla="*/ 0 h 103277"/>
                <a:gd name="connsiteX11" fmla="*/ 107699 w 107699"/>
                <a:gd name="connsiteY11" fmla="*/ 0 h 103277"/>
                <a:gd name="connsiteX12" fmla="*/ 107699 w 107699"/>
                <a:gd name="connsiteY12" fmla="*/ 2514 h 103277"/>
                <a:gd name="connsiteX13" fmla="*/ 95230 w 107699"/>
                <a:gd name="connsiteY13" fmla="*/ 8576 h 103277"/>
                <a:gd name="connsiteX14" fmla="*/ 95230 w 107699"/>
                <a:gd name="connsiteY14" fmla="*/ 103278 h 103277"/>
                <a:gd name="connsiteX15" fmla="*/ 88549 w 107699"/>
                <a:gd name="connsiteY15" fmla="*/ 103278 h 103277"/>
                <a:gd name="connsiteX16" fmla="*/ 23529 w 107699"/>
                <a:gd name="connsiteY16" fmla="*/ 23805 h 103277"/>
                <a:gd name="connsiteX17" fmla="*/ 23529 w 107699"/>
                <a:gd name="connsiteY17" fmla="*/ 93963 h 103277"/>
                <a:gd name="connsiteX18" fmla="*/ 39561 w 107699"/>
                <a:gd name="connsiteY18" fmla="*/ 99951 h 103277"/>
                <a:gd name="connsiteX19" fmla="*/ 39561 w 107699"/>
                <a:gd name="connsiteY19" fmla="*/ 102464 h 103277"/>
                <a:gd name="connsiteX20" fmla="*/ 0 w 107699"/>
                <a:gd name="connsiteY20" fmla="*/ 102464 h 10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7699" h="103277">
                  <a:moveTo>
                    <a:pt x="0" y="102464"/>
                  </a:moveTo>
                  <a:lnTo>
                    <a:pt x="0" y="99951"/>
                  </a:lnTo>
                  <a:lnTo>
                    <a:pt x="12618" y="93741"/>
                  </a:lnTo>
                  <a:lnTo>
                    <a:pt x="12618" y="9019"/>
                  </a:lnTo>
                  <a:lnTo>
                    <a:pt x="148" y="2514"/>
                  </a:lnTo>
                  <a:lnTo>
                    <a:pt x="148" y="0"/>
                  </a:lnTo>
                  <a:lnTo>
                    <a:pt x="24642" y="0"/>
                  </a:lnTo>
                  <a:lnTo>
                    <a:pt x="84319" y="73115"/>
                  </a:lnTo>
                  <a:lnTo>
                    <a:pt x="84319" y="8576"/>
                  </a:lnTo>
                  <a:lnTo>
                    <a:pt x="68286" y="2514"/>
                  </a:lnTo>
                  <a:lnTo>
                    <a:pt x="68286" y="0"/>
                  </a:lnTo>
                  <a:lnTo>
                    <a:pt x="107699" y="0"/>
                  </a:lnTo>
                  <a:lnTo>
                    <a:pt x="107699" y="2514"/>
                  </a:lnTo>
                  <a:lnTo>
                    <a:pt x="95230" y="8576"/>
                  </a:lnTo>
                  <a:lnTo>
                    <a:pt x="95230" y="103278"/>
                  </a:lnTo>
                  <a:lnTo>
                    <a:pt x="88549" y="103278"/>
                  </a:lnTo>
                  <a:lnTo>
                    <a:pt x="23529" y="23805"/>
                  </a:lnTo>
                  <a:lnTo>
                    <a:pt x="23529" y="93963"/>
                  </a:lnTo>
                  <a:lnTo>
                    <a:pt x="39561" y="99951"/>
                  </a:lnTo>
                  <a:lnTo>
                    <a:pt x="39561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50825DA0-5506-E13B-FF42-EF1E031703BA}"/>
                </a:ext>
              </a:extLst>
            </p:cNvPr>
            <p:cNvSpPr/>
            <p:nvPr/>
          </p:nvSpPr>
          <p:spPr>
            <a:xfrm>
              <a:off x="3368798" y="1196696"/>
              <a:ext cx="108144" cy="102833"/>
            </a:xfrm>
            <a:custGeom>
              <a:avLst/>
              <a:gdLst>
                <a:gd name="connsiteX0" fmla="*/ 30951 w 108144"/>
                <a:gd name="connsiteY0" fmla="*/ 69049 h 102833"/>
                <a:gd name="connsiteX1" fmla="*/ 30951 w 108144"/>
                <a:gd name="connsiteY1" fmla="*/ 69049 h 102833"/>
                <a:gd name="connsiteX2" fmla="*/ 50472 w 108144"/>
                <a:gd name="connsiteY2" fmla="*/ 21365 h 102833"/>
                <a:gd name="connsiteX3" fmla="*/ 62423 w 108144"/>
                <a:gd name="connsiteY3" fmla="*/ 50567 h 102833"/>
                <a:gd name="connsiteX4" fmla="*/ 31026 w 108144"/>
                <a:gd name="connsiteY4" fmla="*/ 69123 h 102833"/>
                <a:gd name="connsiteX5" fmla="*/ 97605 w 108144"/>
                <a:gd name="connsiteY5" fmla="*/ 94924 h 102833"/>
                <a:gd name="connsiteX6" fmla="*/ 80385 w 108144"/>
                <a:gd name="connsiteY6" fmla="*/ 53450 h 102833"/>
                <a:gd name="connsiteX7" fmla="*/ 80385 w 108144"/>
                <a:gd name="connsiteY7" fmla="*/ 53450 h 102833"/>
                <a:gd name="connsiteX8" fmla="*/ 95081 w 108144"/>
                <a:gd name="connsiteY8" fmla="*/ 51971 h 102833"/>
                <a:gd name="connsiteX9" fmla="*/ 92186 w 108144"/>
                <a:gd name="connsiteY9" fmla="*/ 44948 h 102833"/>
                <a:gd name="connsiteX10" fmla="*/ 77638 w 108144"/>
                <a:gd name="connsiteY10" fmla="*/ 46649 h 102833"/>
                <a:gd name="connsiteX11" fmla="*/ 77638 w 108144"/>
                <a:gd name="connsiteY11" fmla="*/ 46649 h 102833"/>
                <a:gd name="connsiteX12" fmla="*/ 58266 w 108144"/>
                <a:gd name="connsiteY12" fmla="*/ 0 h 102833"/>
                <a:gd name="connsiteX13" fmla="*/ 49730 w 108144"/>
                <a:gd name="connsiteY13" fmla="*/ 0 h 102833"/>
                <a:gd name="connsiteX14" fmla="*/ 9798 w 108144"/>
                <a:gd name="connsiteY14" fmla="*/ 95293 h 102833"/>
                <a:gd name="connsiteX15" fmla="*/ 0 w 108144"/>
                <a:gd name="connsiteY15" fmla="*/ 100394 h 102833"/>
                <a:gd name="connsiteX16" fmla="*/ 0 w 108144"/>
                <a:gd name="connsiteY16" fmla="*/ 102834 h 102833"/>
                <a:gd name="connsiteX17" fmla="*/ 33549 w 108144"/>
                <a:gd name="connsiteY17" fmla="*/ 102834 h 102833"/>
                <a:gd name="connsiteX18" fmla="*/ 33549 w 108144"/>
                <a:gd name="connsiteY18" fmla="*/ 100394 h 102833"/>
                <a:gd name="connsiteX19" fmla="*/ 20709 w 108144"/>
                <a:gd name="connsiteY19" fmla="*/ 95219 h 102833"/>
                <a:gd name="connsiteX20" fmla="*/ 65243 w 108144"/>
                <a:gd name="connsiteY20" fmla="*/ 56999 h 102833"/>
                <a:gd name="connsiteX21" fmla="*/ 65243 w 108144"/>
                <a:gd name="connsiteY21" fmla="*/ 56999 h 102833"/>
                <a:gd name="connsiteX22" fmla="*/ 80756 w 108144"/>
                <a:gd name="connsiteY22" fmla="*/ 94998 h 102833"/>
                <a:gd name="connsiteX23" fmla="*/ 67099 w 108144"/>
                <a:gd name="connsiteY23" fmla="*/ 100394 h 102833"/>
                <a:gd name="connsiteX24" fmla="*/ 67099 w 108144"/>
                <a:gd name="connsiteY24" fmla="*/ 102834 h 102833"/>
                <a:gd name="connsiteX25" fmla="*/ 108145 w 108144"/>
                <a:gd name="connsiteY25" fmla="*/ 102834 h 102833"/>
                <a:gd name="connsiteX26" fmla="*/ 108145 w 108144"/>
                <a:gd name="connsiteY26" fmla="*/ 100394 h 102833"/>
                <a:gd name="connsiteX27" fmla="*/ 97753 w 108144"/>
                <a:gd name="connsiteY27" fmla="*/ 94850 h 102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8144" h="102833">
                  <a:moveTo>
                    <a:pt x="30951" y="69049"/>
                  </a:moveTo>
                  <a:lnTo>
                    <a:pt x="30951" y="69049"/>
                  </a:lnTo>
                  <a:lnTo>
                    <a:pt x="50472" y="21365"/>
                  </a:lnTo>
                  <a:lnTo>
                    <a:pt x="62423" y="50567"/>
                  </a:lnTo>
                  <a:cubicBezTo>
                    <a:pt x="48617" y="55224"/>
                    <a:pt x="38448" y="62174"/>
                    <a:pt x="31026" y="69123"/>
                  </a:cubicBezTo>
                  <a:moveTo>
                    <a:pt x="97605" y="94924"/>
                  </a:moveTo>
                  <a:lnTo>
                    <a:pt x="80385" y="53450"/>
                  </a:lnTo>
                  <a:lnTo>
                    <a:pt x="80385" y="53450"/>
                  </a:lnTo>
                  <a:cubicBezTo>
                    <a:pt x="84913" y="52711"/>
                    <a:pt x="89811" y="52193"/>
                    <a:pt x="95081" y="51971"/>
                  </a:cubicBezTo>
                  <a:lnTo>
                    <a:pt x="92186" y="44948"/>
                  </a:lnTo>
                  <a:cubicBezTo>
                    <a:pt x="86991" y="45244"/>
                    <a:pt x="82166" y="45835"/>
                    <a:pt x="77638" y="46649"/>
                  </a:cubicBezTo>
                  <a:lnTo>
                    <a:pt x="77638" y="46649"/>
                  </a:lnTo>
                  <a:lnTo>
                    <a:pt x="58266" y="0"/>
                  </a:lnTo>
                  <a:lnTo>
                    <a:pt x="49730" y="0"/>
                  </a:lnTo>
                  <a:lnTo>
                    <a:pt x="9798" y="95293"/>
                  </a:lnTo>
                  <a:lnTo>
                    <a:pt x="0" y="100394"/>
                  </a:lnTo>
                  <a:lnTo>
                    <a:pt x="0" y="102834"/>
                  </a:lnTo>
                  <a:lnTo>
                    <a:pt x="33549" y="102834"/>
                  </a:lnTo>
                  <a:lnTo>
                    <a:pt x="33549" y="100394"/>
                  </a:lnTo>
                  <a:lnTo>
                    <a:pt x="20709" y="95219"/>
                  </a:lnTo>
                  <a:cubicBezTo>
                    <a:pt x="22490" y="90636"/>
                    <a:pt x="33252" y="67570"/>
                    <a:pt x="65243" y="56999"/>
                  </a:cubicBezTo>
                  <a:lnTo>
                    <a:pt x="65243" y="56999"/>
                  </a:lnTo>
                  <a:lnTo>
                    <a:pt x="80756" y="94998"/>
                  </a:lnTo>
                  <a:lnTo>
                    <a:pt x="67099" y="100394"/>
                  </a:lnTo>
                  <a:lnTo>
                    <a:pt x="67099" y="102834"/>
                  </a:lnTo>
                  <a:lnTo>
                    <a:pt x="108145" y="102834"/>
                  </a:lnTo>
                  <a:lnTo>
                    <a:pt x="108145" y="100394"/>
                  </a:lnTo>
                  <a:lnTo>
                    <a:pt x="97753" y="9485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23EACA18-CFF7-ABB2-4461-9B00BF8C3806}"/>
                </a:ext>
              </a:extLst>
            </p:cNvPr>
            <p:cNvSpPr/>
            <p:nvPr/>
          </p:nvSpPr>
          <p:spPr>
            <a:xfrm>
              <a:off x="2136899" y="1155074"/>
              <a:ext cx="179028" cy="186150"/>
            </a:xfrm>
            <a:custGeom>
              <a:avLst/>
              <a:gdLst>
                <a:gd name="connsiteX0" fmla="*/ 95155 w 179028"/>
                <a:gd name="connsiteY0" fmla="*/ 174544 h 186150"/>
                <a:gd name="connsiteX1" fmla="*/ 126998 w 179028"/>
                <a:gd name="connsiteY1" fmla="*/ 165525 h 186150"/>
                <a:gd name="connsiteX2" fmla="*/ 148448 w 179028"/>
                <a:gd name="connsiteY2" fmla="*/ 140094 h 186150"/>
                <a:gd name="connsiteX3" fmla="*/ 156168 w 179028"/>
                <a:gd name="connsiteY3" fmla="*/ 101503 h 186150"/>
                <a:gd name="connsiteX4" fmla="*/ 146518 w 179028"/>
                <a:gd name="connsiteY4" fmla="*/ 53894 h 186150"/>
                <a:gd name="connsiteX5" fmla="*/ 120689 w 179028"/>
                <a:gd name="connsiteY5" fmla="*/ 22400 h 186150"/>
                <a:gd name="connsiteX6" fmla="*/ 84690 w 179028"/>
                <a:gd name="connsiteY6" fmla="*/ 11163 h 186150"/>
                <a:gd name="connsiteX7" fmla="*/ 52551 w 179028"/>
                <a:gd name="connsiteY7" fmla="*/ 20035 h 186150"/>
                <a:gd name="connsiteX8" fmla="*/ 30729 w 179028"/>
                <a:gd name="connsiteY8" fmla="*/ 45392 h 186150"/>
                <a:gd name="connsiteX9" fmla="*/ 22861 w 179028"/>
                <a:gd name="connsiteY9" fmla="*/ 83982 h 186150"/>
                <a:gd name="connsiteX10" fmla="*/ 32510 w 179028"/>
                <a:gd name="connsiteY10" fmla="*/ 131740 h 186150"/>
                <a:gd name="connsiteX11" fmla="*/ 58489 w 179028"/>
                <a:gd name="connsiteY11" fmla="*/ 163381 h 186150"/>
                <a:gd name="connsiteX12" fmla="*/ 95155 w 179028"/>
                <a:gd name="connsiteY12" fmla="*/ 174618 h 186150"/>
                <a:gd name="connsiteX13" fmla="*/ 89366 w 179028"/>
                <a:gd name="connsiteY13" fmla="*/ 186151 h 186150"/>
                <a:gd name="connsiteX14" fmla="*/ 53738 w 179028"/>
                <a:gd name="connsiteY14" fmla="*/ 179202 h 186150"/>
                <a:gd name="connsiteX15" fmla="*/ 25459 w 179028"/>
                <a:gd name="connsiteY15" fmla="*/ 159759 h 186150"/>
                <a:gd name="connsiteX16" fmla="*/ 6754 w 179028"/>
                <a:gd name="connsiteY16" fmla="*/ 130335 h 186150"/>
                <a:gd name="connsiteX17" fmla="*/ 0 w 179028"/>
                <a:gd name="connsiteY17" fmla="*/ 93075 h 186150"/>
                <a:gd name="connsiteX18" fmla="*/ 6754 w 179028"/>
                <a:gd name="connsiteY18" fmla="*/ 55816 h 186150"/>
                <a:gd name="connsiteX19" fmla="*/ 25459 w 179028"/>
                <a:gd name="connsiteY19" fmla="*/ 26392 h 186150"/>
                <a:gd name="connsiteX20" fmla="*/ 53738 w 179028"/>
                <a:gd name="connsiteY20" fmla="*/ 6949 h 186150"/>
                <a:gd name="connsiteX21" fmla="*/ 89366 w 179028"/>
                <a:gd name="connsiteY21" fmla="*/ 0 h 186150"/>
                <a:gd name="connsiteX22" fmla="*/ 124994 w 179028"/>
                <a:gd name="connsiteY22" fmla="*/ 6949 h 186150"/>
                <a:gd name="connsiteX23" fmla="*/ 153421 w 179028"/>
                <a:gd name="connsiteY23" fmla="*/ 26392 h 186150"/>
                <a:gd name="connsiteX24" fmla="*/ 172274 w 179028"/>
                <a:gd name="connsiteY24" fmla="*/ 55816 h 186150"/>
                <a:gd name="connsiteX25" fmla="*/ 179029 w 179028"/>
                <a:gd name="connsiteY25" fmla="*/ 93075 h 186150"/>
                <a:gd name="connsiteX26" fmla="*/ 172274 w 179028"/>
                <a:gd name="connsiteY26" fmla="*/ 130335 h 186150"/>
                <a:gd name="connsiteX27" fmla="*/ 153421 w 179028"/>
                <a:gd name="connsiteY27" fmla="*/ 159759 h 186150"/>
                <a:gd name="connsiteX28" fmla="*/ 124994 w 179028"/>
                <a:gd name="connsiteY28" fmla="*/ 179202 h 186150"/>
                <a:gd name="connsiteX29" fmla="*/ 89366 w 179028"/>
                <a:gd name="connsiteY29" fmla="*/ 186151 h 18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9028" h="186150">
                  <a:moveTo>
                    <a:pt x="95155" y="174544"/>
                  </a:moveTo>
                  <a:cubicBezTo>
                    <a:pt x="107254" y="174544"/>
                    <a:pt x="117868" y="171513"/>
                    <a:pt x="126998" y="165525"/>
                  </a:cubicBezTo>
                  <a:cubicBezTo>
                    <a:pt x="136127" y="159537"/>
                    <a:pt x="143327" y="151035"/>
                    <a:pt x="148448" y="140094"/>
                  </a:cubicBezTo>
                  <a:cubicBezTo>
                    <a:pt x="153570" y="129152"/>
                    <a:pt x="156168" y="116289"/>
                    <a:pt x="156168" y="101503"/>
                  </a:cubicBezTo>
                  <a:cubicBezTo>
                    <a:pt x="156168" y="83243"/>
                    <a:pt x="152976" y="67349"/>
                    <a:pt x="146518" y="53894"/>
                  </a:cubicBezTo>
                  <a:cubicBezTo>
                    <a:pt x="140135" y="40365"/>
                    <a:pt x="131525" y="29867"/>
                    <a:pt x="120689" y="22400"/>
                  </a:cubicBezTo>
                  <a:cubicBezTo>
                    <a:pt x="109852" y="14933"/>
                    <a:pt x="97902" y="11163"/>
                    <a:pt x="84690" y="11163"/>
                  </a:cubicBezTo>
                  <a:cubicBezTo>
                    <a:pt x="72591" y="11163"/>
                    <a:pt x="61903" y="14120"/>
                    <a:pt x="52551" y="20035"/>
                  </a:cubicBezTo>
                  <a:cubicBezTo>
                    <a:pt x="43198" y="25949"/>
                    <a:pt x="35924" y="34377"/>
                    <a:pt x="30729" y="45392"/>
                  </a:cubicBezTo>
                  <a:cubicBezTo>
                    <a:pt x="25533" y="56333"/>
                    <a:pt x="22861" y="69197"/>
                    <a:pt x="22861" y="83982"/>
                  </a:cubicBezTo>
                  <a:cubicBezTo>
                    <a:pt x="22861" y="102243"/>
                    <a:pt x="26053" y="118137"/>
                    <a:pt x="32510" y="131740"/>
                  </a:cubicBezTo>
                  <a:cubicBezTo>
                    <a:pt x="38893" y="145343"/>
                    <a:pt x="47578" y="155840"/>
                    <a:pt x="58489" y="163381"/>
                  </a:cubicBezTo>
                  <a:cubicBezTo>
                    <a:pt x="69400" y="170848"/>
                    <a:pt x="81647" y="174618"/>
                    <a:pt x="95155" y="174618"/>
                  </a:cubicBezTo>
                  <a:moveTo>
                    <a:pt x="89366" y="186151"/>
                  </a:moveTo>
                  <a:cubicBezTo>
                    <a:pt x="76525" y="186151"/>
                    <a:pt x="64649" y="183859"/>
                    <a:pt x="53738" y="179202"/>
                  </a:cubicBezTo>
                  <a:cubicBezTo>
                    <a:pt x="42827" y="174544"/>
                    <a:pt x="33401" y="168112"/>
                    <a:pt x="25459" y="159759"/>
                  </a:cubicBezTo>
                  <a:cubicBezTo>
                    <a:pt x="17517" y="151479"/>
                    <a:pt x="11282" y="141646"/>
                    <a:pt x="6754" y="130335"/>
                  </a:cubicBezTo>
                  <a:cubicBezTo>
                    <a:pt x="2301" y="119024"/>
                    <a:pt x="0" y="106604"/>
                    <a:pt x="0" y="93075"/>
                  </a:cubicBezTo>
                  <a:cubicBezTo>
                    <a:pt x="0" y="79547"/>
                    <a:pt x="2227" y="67127"/>
                    <a:pt x="6754" y="55816"/>
                  </a:cubicBezTo>
                  <a:cubicBezTo>
                    <a:pt x="11208" y="44505"/>
                    <a:pt x="17443" y="34672"/>
                    <a:pt x="25459" y="26392"/>
                  </a:cubicBezTo>
                  <a:cubicBezTo>
                    <a:pt x="33401" y="18112"/>
                    <a:pt x="42827" y="11607"/>
                    <a:pt x="53738" y="6949"/>
                  </a:cubicBezTo>
                  <a:cubicBezTo>
                    <a:pt x="64649" y="2292"/>
                    <a:pt x="76525" y="0"/>
                    <a:pt x="89366" y="0"/>
                  </a:cubicBezTo>
                  <a:cubicBezTo>
                    <a:pt x="102207" y="0"/>
                    <a:pt x="114083" y="2292"/>
                    <a:pt x="124994" y="6949"/>
                  </a:cubicBezTo>
                  <a:cubicBezTo>
                    <a:pt x="135904" y="11607"/>
                    <a:pt x="145405" y="18112"/>
                    <a:pt x="153421" y="26392"/>
                  </a:cubicBezTo>
                  <a:cubicBezTo>
                    <a:pt x="161512" y="34672"/>
                    <a:pt x="167747" y="44505"/>
                    <a:pt x="172274" y="55816"/>
                  </a:cubicBezTo>
                  <a:cubicBezTo>
                    <a:pt x="176728" y="67127"/>
                    <a:pt x="179029" y="79547"/>
                    <a:pt x="179029" y="93075"/>
                  </a:cubicBezTo>
                  <a:cubicBezTo>
                    <a:pt x="179029" y="106604"/>
                    <a:pt x="176802" y="119024"/>
                    <a:pt x="172274" y="130335"/>
                  </a:cubicBezTo>
                  <a:cubicBezTo>
                    <a:pt x="167821" y="141646"/>
                    <a:pt x="161512" y="151479"/>
                    <a:pt x="153421" y="159759"/>
                  </a:cubicBezTo>
                  <a:cubicBezTo>
                    <a:pt x="145331" y="168039"/>
                    <a:pt x="135904" y="174544"/>
                    <a:pt x="124994" y="179202"/>
                  </a:cubicBezTo>
                  <a:cubicBezTo>
                    <a:pt x="114083" y="183859"/>
                    <a:pt x="102207" y="186151"/>
                    <a:pt x="89366" y="186151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07FA84ED-4EA9-AC35-970C-92B8BB45B297}"/>
                </a:ext>
              </a:extLst>
            </p:cNvPr>
            <p:cNvSpPr/>
            <p:nvPr/>
          </p:nvSpPr>
          <p:spPr>
            <a:xfrm>
              <a:off x="2136973" y="1414636"/>
              <a:ext cx="2593987" cy="8871"/>
            </a:xfrm>
            <a:custGeom>
              <a:avLst/>
              <a:gdLst>
                <a:gd name="connsiteX0" fmla="*/ 0 w 2593987"/>
                <a:gd name="connsiteY0" fmla="*/ 0 h 8871"/>
                <a:gd name="connsiteX1" fmla="*/ 2593987 w 2593987"/>
                <a:gd name="connsiteY1" fmla="*/ 0 h 8871"/>
                <a:gd name="connsiteX2" fmla="*/ 2593987 w 2593987"/>
                <a:gd name="connsiteY2" fmla="*/ 8871 h 8871"/>
                <a:gd name="connsiteX3" fmla="*/ 0 w 2593987"/>
                <a:gd name="connsiteY3" fmla="*/ 8871 h 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3987" h="8871">
                  <a:moveTo>
                    <a:pt x="0" y="0"/>
                  </a:moveTo>
                  <a:lnTo>
                    <a:pt x="2593987" y="0"/>
                  </a:lnTo>
                  <a:lnTo>
                    <a:pt x="2593987" y="8871"/>
                  </a:lnTo>
                  <a:lnTo>
                    <a:pt x="0" y="8871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A6774363-066F-7656-CFFF-6AF8C7AEDB08}"/>
                </a:ext>
              </a:extLst>
            </p:cNvPr>
            <p:cNvSpPr/>
            <p:nvPr/>
          </p:nvSpPr>
          <p:spPr>
            <a:xfrm>
              <a:off x="3505593" y="1539648"/>
              <a:ext cx="104878" cy="105643"/>
            </a:xfrm>
            <a:custGeom>
              <a:avLst/>
              <a:gdLst>
                <a:gd name="connsiteX0" fmla="*/ 55445 w 104878"/>
                <a:gd name="connsiteY0" fmla="*/ 97881 h 105643"/>
                <a:gd name="connsiteX1" fmla="*/ 72146 w 104878"/>
                <a:gd name="connsiteY1" fmla="*/ 92928 h 105643"/>
                <a:gd name="connsiteX2" fmla="*/ 83354 w 104878"/>
                <a:gd name="connsiteY2" fmla="*/ 78955 h 105643"/>
                <a:gd name="connsiteX3" fmla="*/ 87436 w 104878"/>
                <a:gd name="connsiteY3" fmla="*/ 57664 h 105643"/>
                <a:gd name="connsiteX4" fmla="*/ 82463 w 104878"/>
                <a:gd name="connsiteY4" fmla="*/ 31346 h 105643"/>
                <a:gd name="connsiteX5" fmla="*/ 68880 w 104878"/>
                <a:gd name="connsiteY5" fmla="*/ 13899 h 105643"/>
                <a:gd name="connsiteX6" fmla="*/ 49879 w 104878"/>
                <a:gd name="connsiteY6" fmla="*/ 7689 h 105643"/>
                <a:gd name="connsiteX7" fmla="*/ 33030 w 104878"/>
                <a:gd name="connsiteY7" fmla="*/ 12568 h 105643"/>
                <a:gd name="connsiteX8" fmla="*/ 21599 w 104878"/>
                <a:gd name="connsiteY8" fmla="*/ 26466 h 105643"/>
                <a:gd name="connsiteX9" fmla="*/ 17443 w 104878"/>
                <a:gd name="connsiteY9" fmla="*/ 47758 h 105643"/>
                <a:gd name="connsiteX10" fmla="*/ 22490 w 104878"/>
                <a:gd name="connsiteY10" fmla="*/ 74150 h 105643"/>
                <a:gd name="connsiteX11" fmla="*/ 36221 w 104878"/>
                <a:gd name="connsiteY11" fmla="*/ 91671 h 105643"/>
                <a:gd name="connsiteX12" fmla="*/ 55445 w 104878"/>
                <a:gd name="connsiteY12" fmla="*/ 97881 h 105643"/>
                <a:gd name="connsiteX13" fmla="*/ 52328 w 104878"/>
                <a:gd name="connsiteY13" fmla="*/ 105643 h 105643"/>
                <a:gd name="connsiteX14" fmla="*/ 31545 w 104878"/>
                <a:gd name="connsiteY14" fmla="*/ 101725 h 105643"/>
                <a:gd name="connsiteX15" fmla="*/ 14845 w 104878"/>
                <a:gd name="connsiteY15" fmla="*/ 90710 h 105643"/>
                <a:gd name="connsiteX16" fmla="*/ 3860 w 104878"/>
                <a:gd name="connsiteY16" fmla="*/ 74002 h 105643"/>
                <a:gd name="connsiteX17" fmla="*/ 0 w 104878"/>
                <a:gd name="connsiteY17" fmla="*/ 52859 h 105643"/>
                <a:gd name="connsiteX18" fmla="*/ 3860 w 104878"/>
                <a:gd name="connsiteY18" fmla="*/ 31715 h 105643"/>
                <a:gd name="connsiteX19" fmla="*/ 14845 w 104878"/>
                <a:gd name="connsiteY19" fmla="*/ 15007 h 105643"/>
                <a:gd name="connsiteX20" fmla="*/ 31545 w 104878"/>
                <a:gd name="connsiteY20" fmla="*/ 3992 h 105643"/>
                <a:gd name="connsiteX21" fmla="*/ 52328 w 104878"/>
                <a:gd name="connsiteY21" fmla="*/ 0 h 105643"/>
                <a:gd name="connsiteX22" fmla="*/ 73111 w 104878"/>
                <a:gd name="connsiteY22" fmla="*/ 3992 h 105643"/>
                <a:gd name="connsiteX23" fmla="*/ 89811 w 104878"/>
                <a:gd name="connsiteY23" fmla="*/ 15007 h 105643"/>
                <a:gd name="connsiteX24" fmla="*/ 100871 w 104878"/>
                <a:gd name="connsiteY24" fmla="*/ 31715 h 105643"/>
                <a:gd name="connsiteX25" fmla="*/ 104879 w 104878"/>
                <a:gd name="connsiteY25" fmla="*/ 52859 h 105643"/>
                <a:gd name="connsiteX26" fmla="*/ 100871 w 104878"/>
                <a:gd name="connsiteY26" fmla="*/ 74002 h 105643"/>
                <a:gd name="connsiteX27" fmla="*/ 89811 w 104878"/>
                <a:gd name="connsiteY27" fmla="*/ 90710 h 105643"/>
                <a:gd name="connsiteX28" fmla="*/ 73111 w 104878"/>
                <a:gd name="connsiteY28" fmla="*/ 101725 h 105643"/>
                <a:gd name="connsiteX29" fmla="*/ 52328 w 104878"/>
                <a:gd name="connsiteY29" fmla="*/ 105643 h 10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4878" h="105643">
                  <a:moveTo>
                    <a:pt x="55445" y="97881"/>
                  </a:moveTo>
                  <a:cubicBezTo>
                    <a:pt x="61755" y="97881"/>
                    <a:pt x="67321" y="96254"/>
                    <a:pt x="72146" y="92928"/>
                  </a:cubicBezTo>
                  <a:cubicBezTo>
                    <a:pt x="76896" y="89601"/>
                    <a:pt x="80682" y="84943"/>
                    <a:pt x="83354" y="78955"/>
                  </a:cubicBezTo>
                  <a:cubicBezTo>
                    <a:pt x="86026" y="72967"/>
                    <a:pt x="87436" y="65870"/>
                    <a:pt x="87436" y="57664"/>
                  </a:cubicBezTo>
                  <a:cubicBezTo>
                    <a:pt x="87436" y="47610"/>
                    <a:pt x="85803" y="38886"/>
                    <a:pt x="82463" y="31346"/>
                  </a:cubicBezTo>
                  <a:cubicBezTo>
                    <a:pt x="79123" y="23805"/>
                    <a:pt x="74595" y="18038"/>
                    <a:pt x="68880" y="13899"/>
                  </a:cubicBezTo>
                  <a:cubicBezTo>
                    <a:pt x="63165" y="9759"/>
                    <a:pt x="56856" y="7689"/>
                    <a:pt x="49879" y="7689"/>
                  </a:cubicBezTo>
                  <a:cubicBezTo>
                    <a:pt x="43570" y="7689"/>
                    <a:pt x="37929" y="9315"/>
                    <a:pt x="33030" y="12568"/>
                  </a:cubicBezTo>
                  <a:cubicBezTo>
                    <a:pt x="28131" y="15821"/>
                    <a:pt x="24346" y="20478"/>
                    <a:pt x="21599" y="26466"/>
                  </a:cubicBezTo>
                  <a:cubicBezTo>
                    <a:pt x="18853" y="32454"/>
                    <a:pt x="17443" y="39552"/>
                    <a:pt x="17443" y="47758"/>
                  </a:cubicBezTo>
                  <a:cubicBezTo>
                    <a:pt x="17443" y="57812"/>
                    <a:pt x="19150" y="66609"/>
                    <a:pt x="22490" y="74150"/>
                  </a:cubicBezTo>
                  <a:cubicBezTo>
                    <a:pt x="25904" y="81691"/>
                    <a:pt x="30432" y="87531"/>
                    <a:pt x="36221" y="91671"/>
                  </a:cubicBezTo>
                  <a:cubicBezTo>
                    <a:pt x="42011" y="95811"/>
                    <a:pt x="48394" y="97881"/>
                    <a:pt x="55445" y="97881"/>
                  </a:cubicBezTo>
                  <a:moveTo>
                    <a:pt x="52328" y="105643"/>
                  </a:moveTo>
                  <a:cubicBezTo>
                    <a:pt x="44831" y="105643"/>
                    <a:pt x="37929" y="104313"/>
                    <a:pt x="31545" y="101725"/>
                  </a:cubicBezTo>
                  <a:cubicBezTo>
                    <a:pt x="25162" y="99064"/>
                    <a:pt x="19595" y="95441"/>
                    <a:pt x="14845" y="90710"/>
                  </a:cubicBezTo>
                  <a:cubicBezTo>
                    <a:pt x="10095" y="85978"/>
                    <a:pt x="6457" y="80434"/>
                    <a:pt x="3860" y="74002"/>
                  </a:cubicBezTo>
                  <a:cubicBezTo>
                    <a:pt x="1262" y="67570"/>
                    <a:pt x="0" y="60547"/>
                    <a:pt x="0" y="52859"/>
                  </a:cubicBezTo>
                  <a:cubicBezTo>
                    <a:pt x="0" y="45170"/>
                    <a:pt x="1336" y="38147"/>
                    <a:pt x="3860" y="31715"/>
                  </a:cubicBezTo>
                  <a:cubicBezTo>
                    <a:pt x="6457" y="25283"/>
                    <a:pt x="10095" y="19739"/>
                    <a:pt x="14845" y="15007"/>
                  </a:cubicBezTo>
                  <a:cubicBezTo>
                    <a:pt x="19595" y="10276"/>
                    <a:pt x="25162" y="6654"/>
                    <a:pt x="31545" y="3992"/>
                  </a:cubicBezTo>
                  <a:cubicBezTo>
                    <a:pt x="37929" y="1331"/>
                    <a:pt x="44831" y="0"/>
                    <a:pt x="52328" y="0"/>
                  </a:cubicBezTo>
                  <a:cubicBezTo>
                    <a:pt x="59825" y="0"/>
                    <a:pt x="66727" y="1331"/>
                    <a:pt x="73111" y="3992"/>
                  </a:cubicBezTo>
                  <a:cubicBezTo>
                    <a:pt x="79494" y="6654"/>
                    <a:pt x="85061" y="10276"/>
                    <a:pt x="89811" y="15007"/>
                  </a:cubicBezTo>
                  <a:cubicBezTo>
                    <a:pt x="94562" y="19739"/>
                    <a:pt x="98199" y="25283"/>
                    <a:pt x="100871" y="31715"/>
                  </a:cubicBezTo>
                  <a:cubicBezTo>
                    <a:pt x="103543" y="38147"/>
                    <a:pt x="104879" y="45170"/>
                    <a:pt x="104879" y="52859"/>
                  </a:cubicBezTo>
                  <a:cubicBezTo>
                    <a:pt x="104879" y="60547"/>
                    <a:pt x="103543" y="67570"/>
                    <a:pt x="100871" y="74002"/>
                  </a:cubicBezTo>
                  <a:cubicBezTo>
                    <a:pt x="98199" y="80434"/>
                    <a:pt x="94562" y="85978"/>
                    <a:pt x="89811" y="90710"/>
                  </a:cubicBezTo>
                  <a:cubicBezTo>
                    <a:pt x="85061" y="95441"/>
                    <a:pt x="79494" y="99064"/>
                    <a:pt x="73111" y="101725"/>
                  </a:cubicBezTo>
                  <a:cubicBezTo>
                    <a:pt x="66727" y="104386"/>
                    <a:pt x="59825" y="105643"/>
                    <a:pt x="52328" y="105643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756E870F-EF1C-5246-BAAA-854C21F3BCBB}"/>
                </a:ext>
              </a:extLst>
            </p:cNvPr>
            <p:cNvSpPr/>
            <p:nvPr/>
          </p:nvSpPr>
          <p:spPr>
            <a:xfrm>
              <a:off x="3630141" y="1541275"/>
              <a:ext cx="76673" cy="102464"/>
            </a:xfrm>
            <a:custGeom>
              <a:avLst/>
              <a:gdLst>
                <a:gd name="connsiteX0" fmla="*/ 0 w 76673"/>
                <a:gd name="connsiteY0" fmla="*/ 102464 h 102464"/>
                <a:gd name="connsiteX1" fmla="*/ 0 w 76673"/>
                <a:gd name="connsiteY1" fmla="*/ 100025 h 102464"/>
                <a:gd name="connsiteX2" fmla="*/ 12618 w 76673"/>
                <a:gd name="connsiteY2" fmla="*/ 93815 h 102464"/>
                <a:gd name="connsiteX3" fmla="*/ 12618 w 76673"/>
                <a:gd name="connsiteY3" fmla="*/ 8724 h 102464"/>
                <a:gd name="connsiteX4" fmla="*/ 0 w 76673"/>
                <a:gd name="connsiteY4" fmla="*/ 2514 h 102464"/>
                <a:gd name="connsiteX5" fmla="*/ 0 w 76673"/>
                <a:gd name="connsiteY5" fmla="*/ 0 h 102464"/>
                <a:gd name="connsiteX6" fmla="*/ 76674 w 76673"/>
                <a:gd name="connsiteY6" fmla="*/ 0 h 102464"/>
                <a:gd name="connsiteX7" fmla="*/ 76674 w 76673"/>
                <a:gd name="connsiteY7" fmla="*/ 26762 h 102464"/>
                <a:gd name="connsiteX8" fmla="*/ 74150 w 76673"/>
                <a:gd name="connsiteY8" fmla="*/ 26762 h 102464"/>
                <a:gd name="connsiteX9" fmla="*/ 64352 w 76673"/>
                <a:gd name="connsiteY9" fmla="*/ 8576 h 102464"/>
                <a:gd name="connsiteX10" fmla="*/ 28947 w 76673"/>
                <a:gd name="connsiteY10" fmla="*/ 8576 h 102464"/>
                <a:gd name="connsiteX11" fmla="*/ 28947 w 76673"/>
                <a:gd name="connsiteY11" fmla="*/ 45540 h 102464"/>
                <a:gd name="connsiteX12" fmla="*/ 53293 w 76673"/>
                <a:gd name="connsiteY12" fmla="*/ 45540 h 102464"/>
                <a:gd name="connsiteX13" fmla="*/ 61235 w 76673"/>
                <a:gd name="connsiteY13" fmla="*/ 32454 h 102464"/>
                <a:gd name="connsiteX14" fmla="*/ 63759 w 76673"/>
                <a:gd name="connsiteY14" fmla="*/ 32454 h 102464"/>
                <a:gd name="connsiteX15" fmla="*/ 63759 w 76673"/>
                <a:gd name="connsiteY15" fmla="*/ 66461 h 102464"/>
                <a:gd name="connsiteX16" fmla="*/ 61235 w 76673"/>
                <a:gd name="connsiteY16" fmla="*/ 66461 h 102464"/>
                <a:gd name="connsiteX17" fmla="*/ 53293 w 76673"/>
                <a:gd name="connsiteY17" fmla="*/ 53746 h 102464"/>
                <a:gd name="connsiteX18" fmla="*/ 28947 w 76673"/>
                <a:gd name="connsiteY18" fmla="*/ 53746 h 102464"/>
                <a:gd name="connsiteX19" fmla="*/ 28947 w 76673"/>
                <a:gd name="connsiteY19" fmla="*/ 93815 h 102464"/>
                <a:gd name="connsiteX20" fmla="*/ 43347 w 76673"/>
                <a:gd name="connsiteY20" fmla="*/ 100025 h 102464"/>
                <a:gd name="connsiteX21" fmla="*/ 43347 w 76673"/>
                <a:gd name="connsiteY21" fmla="*/ 102464 h 102464"/>
                <a:gd name="connsiteX22" fmla="*/ 0 w 76673"/>
                <a:gd name="connsiteY22" fmla="*/ 102464 h 10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6673" h="102464">
                  <a:moveTo>
                    <a:pt x="0" y="102464"/>
                  </a:moveTo>
                  <a:lnTo>
                    <a:pt x="0" y="100025"/>
                  </a:lnTo>
                  <a:lnTo>
                    <a:pt x="12618" y="93815"/>
                  </a:lnTo>
                  <a:lnTo>
                    <a:pt x="12618" y="8724"/>
                  </a:lnTo>
                  <a:lnTo>
                    <a:pt x="0" y="2514"/>
                  </a:lnTo>
                  <a:lnTo>
                    <a:pt x="0" y="0"/>
                  </a:lnTo>
                  <a:lnTo>
                    <a:pt x="76674" y="0"/>
                  </a:lnTo>
                  <a:lnTo>
                    <a:pt x="76674" y="26762"/>
                  </a:lnTo>
                  <a:lnTo>
                    <a:pt x="74150" y="26762"/>
                  </a:lnTo>
                  <a:lnTo>
                    <a:pt x="64352" y="8576"/>
                  </a:lnTo>
                  <a:lnTo>
                    <a:pt x="28947" y="8576"/>
                  </a:lnTo>
                  <a:lnTo>
                    <a:pt x="28947" y="45540"/>
                  </a:lnTo>
                  <a:lnTo>
                    <a:pt x="53293" y="45540"/>
                  </a:lnTo>
                  <a:lnTo>
                    <a:pt x="61235" y="32454"/>
                  </a:lnTo>
                  <a:lnTo>
                    <a:pt x="63759" y="32454"/>
                  </a:lnTo>
                  <a:lnTo>
                    <a:pt x="63759" y="66461"/>
                  </a:lnTo>
                  <a:lnTo>
                    <a:pt x="61235" y="66461"/>
                  </a:lnTo>
                  <a:lnTo>
                    <a:pt x="53293" y="53746"/>
                  </a:lnTo>
                  <a:lnTo>
                    <a:pt x="28947" y="53746"/>
                  </a:lnTo>
                  <a:lnTo>
                    <a:pt x="28947" y="93815"/>
                  </a:lnTo>
                  <a:lnTo>
                    <a:pt x="43347" y="100025"/>
                  </a:lnTo>
                  <a:lnTo>
                    <a:pt x="43347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84B4F6BC-F9AB-F6FA-47B7-3B67357C7EB6}"/>
                </a:ext>
              </a:extLst>
            </p:cNvPr>
            <p:cNvSpPr/>
            <p:nvPr/>
          </p:nvSpPr>
          <p:spPr>
            <a:xfrm>
              <a:off x="4097086" y="1528485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59457CB4-31FB-05AD-2F93-823FD088316A}"/>
                </a:ext>
              </a:extLst>
            </p:cNvPr>
            <p:cNvSpPr/>
            <p:nvPr/>
          </p:nvSpPr>
          <p:spPr>
            <a:xfrm>
              <a:off x="4194542" y="1527524"/>
              <a:ext cx="188381" cy="130039"/>
            </a:xfrm>
            <a:custGeom>
              <a:avLst/>
              <a:gdLst>
                <a:gd name="connsiteX0" fmla="*/ 50992 w 188381"/>
                <a:gd name="connsiteY0" fmla="*/ 130040 h 130039"/>
                <a:gd name="connsiteX1" fmla="*/ 14771 w 188381"/>
                <a:gd name="connsiteY1" fmla="*/ 11237 h 130039"/>
                <a:gd name="connsiteX2" fmla="*/ 0 w 188381"/>
                <a:gd name="connsiteY2" fmla="*/ 4066 h 130039"/>
                <a:gd name="connsiteX3" fmla="*/ 0 w 188381"/>
                <a:gd name="connsiteY3" fmla="*/ 961 h 130039"/>
                <a:gd name="connsiteX4" fmla="*/ 52402 w 188381"/>
                <a:gd name="connsiteY4" fmla="*/ 961 h 130039"/>
                <a:gd name="connsiteX5" fmla="*/ 52402 w 188381"/>
                <a:gd name="connsiteY5" fmla="*/ 4066 h 130039"/>
                <a:gd name="connsiteX6" fmla="*/ 35850 w 188381"/>
                <a:gd name="connsiteY6" fmla="*/ 11237 h 130039"/>
                <a:gd name="connsiteX7" fmla="*/ 59602 w 188381"/>
                <a:gd name="connsiteY7" fmla="*/ 93149 h 130039"/>
                <a:gd name="connsiteX8" fmla="*/ 60790 w 188381"/>
                <a:gd name="connsiteY8" fmla="*/ 93149 h 130039"/>
                <a:gd name="connsiteX9" fmla="*/ 94487 w 188381"/>
                <a:gd name="connsiteY9" fmla="*/ 0 h 130039"/>
                <a:gd name="connsiteX10" fmla="*/ 102652 w 188381"/>
                <a:gd name="connsiteY10" fmla="*/ 0 h 130039"/>
                <a:gd name="connsiteX11" fmla="*/ 136944 w 188381"/>
                <a:gd name="connsiteY11" fmla="*/ 93149 h 130039"/>
                <a:gd name="connsiteX12" fmla="*/ 138131 w 188381"/>
                <a:gd name="connsiteY12" fmla="*/ 93149 h 130039"/>
                <a:gd name="connsiteX13" fmla="*/ 161660 w 188381"/>
                <a:gd name="connsiteY13" fmla="*/ 11459 h 130039"/>
                <a:gd name="connsiteX14" fmla="*/ 145108 w 188381"/>
                <a:gd name="connsiteY14" fmla="*/ 4066 h 130039"/>
                <a:gd name="connsiteX15" fmla="*/ 145108 w 188381"/>
                <a:gd name="connsiteY15" fmla="*/ 961 h 130039"/>
                <a:gd name="connsiteX16" fmla="*/ 188381 w 188381"/>
                <a:gd name="connsiteY16" fmla="*/ 961 h 130039"/>
                <a:gd name="connsiteX17" fmla="*/ 188381 w 188381"/>
                <a:gd name="connsiteY17" fmla="*/ 4066 h 130039"/>
                <a:gd name="connsiteX18" fmla="*/ 175318 w 188381"/>
                <a:gd name="connsiteY18" fmla="*/ 11089 h 130039"/>
                <a:gd name="connsiteX19" fmla="*/ 138725 w 188381"/>
                <a:gd name="connsiteY19" fmla="*/ 130040 h 130039"/>
                <a:gd name="connsiteX20" fmla="*/ 130709 w 188381"/>
                <a:gd name="connsiteY20" fmla="*/ 130040 h 130039"/>
                <a:gd name="connsiteX21" fmla="*/ 95601 w 188381"/>
                <a:gd name="connsiteY21" fmla="*/ 37038 h 130039"/>
                <a:gd name="connsiteX22" fmla="*/ 94265 w 188381"/>
                <a:gd name="connsiteY22" fmla="*/ 37038 h 130039"/>
                <a:gd name="connsiteX23" fmla="*/ 58785 w 188381"/>
                <a:gd name="connsiteY23" fmla="*/ 130040 h 130039"/>
                <a:gd name="connsiteX24" fmla="*/ 50992 w 188381"/>
                <a:gd name="connsiteY24" fmla="*/ 13004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50992" y="130040"/>
                  </a:moveTo>
                  <a:lnTo>
                    <a:pt x="14771" y="11237"/>
                  </a:lnTo>
                  <a:lnTo>
                    <a:pt x="0" y="4066"/>
                  </a:lnTo>
                  <a:lnTo>
                    <a:pt x="0" y="961"/>
                  </a:lnTo>
                  <a:lnTo>
                    <a:pt x="52402" y="961"/>
                  </a:lnTo>
                  <a:lnTo>
                    <a:pt x="52402" y="4066"/>
                  </a:lnTo>
                  <a:lnTo>
                    <a:pt x="35850" y="11237"/>
                  </a:lnTo>
                  <a:lnTo>
                    <a:pt x="59602" y="93149"/>
                  </a:lnTo>
                  <a:lnTo>
                    <a:pt x="60790" y="93149"/>
                  </a:lnTo>
                  <a:lnTo>
                    <a:pt x="94487" y="0"/>
                  </a:lnTo>
                  <a:lnTo>
                    <a:pt x="102652" y="0"/>
                  </a:lnTo>
                  <a:lnTo>
                    <a:pt x="136944" y="93149"/>
                  </a:lnTo>
                  <a:lnTo>
                    <a:pt x="138131" y="93149"/>
                  </a:lnTo>
                  <a:lnTo>
                    <a:pt x="161660" y="11459"/>
                  </a:lnTo>
                  <a:lnTo>
                    <a:pt x="145108" y="4066"/>
                  </a:lnTo>
                  <a:lnTo>
                    <a:pt x="145108" y="961"/>
                  </a:lnTo>
                  <a:lnTo>
                    <a:pt x="188381" y="961"/>
                  </a:lnTo>
                  <a:lnTo>
                    <a:pt x="188381" y="4066"/>
                  </a:lnTo>
                  <a:lnTo>
                    <a:pt x="175318" y="11089"/>
                  </a:lnTo>
                  <a:lnTo>
                    <a:pt x="138725" y="130040"/>
                  </a:lnTo>
                  <a:lnTo>
                    <a:pt x="130709" y="130040"/>
                  </a:lnTo>
                  <a:lnTo>
                    <a:pt x="95601" y="37038"/>
                  </a:lnTo>
                  <a:lnTo>
                    <a:pt x="94265" y="37038"/>
                  </a:lnTo>
                  <a:lnTo>
                    <a:pt x="58785" y="130040"/>
                  </a:lnTo>
                  <a:lnTo>
                    <a:pt x="50992" y="13004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8D8AB166-E9EE-0F9D-5A96-E760DA342A29}"/>
                </a:ext>
              </a:extLst>
            </p:cNvPr>
            <p:cNvSpPr/>
            <p:nvPr/>
          </p:nvSpPr>
          <p:spPr>
            <a:xfrm>
              <a:off x="4498268" y="1528485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128 h 128043"/>
                <a:gd name="connsiteX10" fmla="*/ 35999 w 129298"/>
                <a:gd name="connsiteY10" fmla="*/ 10867 h 128043"/>
                <a:gd name="connsiteX11" fmla="*/ 70513 w 129298"/>
                <a:gd name="connsiteY11" fmla="*/ 57664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9 w 129298"/>
                <a:gd name="connsiteY16" fmla="*/ 0 h 128043"/>
                <a:gd name="connsiteX17" fmla="*/ 129299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128"/>
                  </a:lnTo>
                  <a:lnTo>
                    <a:pt x="35999" y="10867"/>
                  </a:lnTo>
                  <a:lnTo>
                    <a:pt x="70513" y="57664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9" y="0"/>
                  </a:lnTo>
                  <a:lnTo>
                    <a:pt x="129299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85E934E7-DD4F-03E9-B9E0-4C73F313DF87}"/>
                </a:ext>
              </a:extLst>
            </p:cNvPr>
            <p:cNvSpPr/>
            <p:nvPr/>
          </p:nvSpPr>
          <p:spPr>
            <a:xfrm>
              <a:off x="3940547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1BC93F13-D41D-06F3-084A-5157216C6FC2}"/>
                </a:ext>
              </a:extLst>
            </p:cNvPr>
            <p:cNvSpPr/>
            <p:nvPr/>
          </p:nvSpPr>
          <p:spPr>
            <a:xfrm>
              <a:off x="4370825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6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48D2B3F4-638C-E064-7083-18232DAA1891}"/>
                </a:ext>
              </a:extLst>
            </p:cNvPr>
            <p:cNvSpPr/>
            <p:nvPr/>
          </p:nvSpPr>
          <p:spPr>
            <a:xfrm>
              <a:off x="3753428" y="1500171"/>
              <a:ext cx="175540" cy="186224"/>
            </a:xfrm>
            <a:custGeom>
              <a:avLst/>
              <a:gdLst>
                <a:gd name="connsiteX0" fmla="*/ 91518 w 175540"/>
                <a:gd name="connsiteY0" fmla="*/ 186151 h 186224"/>
                <a:gd name="connsiteX1" fmla="*/ 44386 w 175540"/>
                <a:gd name="connsiteY1" fmla="*/ 174618 h 186224"/>
                <a:gd name="connsiteX2" fmla="*/ 11802 w 175540"/>
                <a:gd name="connsiteY2" fmla="*/ 143273 h 186224"/>
                <a:gd name="connsiteX3" fmla="*/ 0 w 175540"/>
                <a:gd name="connsiteY3" fmla="*/ 97955 h 186224"/>
                <a:gd name="connsiteX4" fmla="*/ 7571 w 175540"/>
                <a:gd name="connsiteY4" fmla="*/ 59069 h 186224"/>
                <a:gd name="connsiteX5" fmla="*/ 28353 w 175540"/>
                <a:gd name="connsiteY5" fmla="*/ 28019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4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6 w 175540"/>
                <a:gd name="connsiteY17" fmla="*/ 48053 h 186224"/>
                <a:gd name="connsiteX18" fmla="*/ 20486 w 175540"/>
                <a:gd name="connsiteY18" fmla="*/ 85387 h 186224"/>
                <a:gd name="connsiteX19" fmla="*/ 30951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8" y="186151"/>
                  </a:moveTo>
                  <a:cubicBezTo>
                    <a:pt x="73927" y="186151"/>
                    <a:pt x="58192" y="182307"/>
                    <a:pt x="44386" y="174618"/>
                  </a:cubicBezTo>
                  <a:cubicBezTo>
                    <a:pt x="30580" y="166930"/>
                    <a:pt x="19669" y="156506"/>
                    <a:pt x="11802" y="143273"/>
                  </a:cubicBezTo>
                  <a:cubicBezTo>
                    <a:pt x="3934" y="130039"/>
                    <a:pt x="0" y="114958"/>
                    <a:pt x="0" y="97955"/>
                  </a:cubicBezTo>
                  <a:cubicBezTo>
                    <a:pt x="0" y="83908"/>
                    <a:pt x="2524" y="70971"/>
                    <a:pt x="7571" y="59069"/>
                  </a:cubicBezTo>
                  <a:cubicBezTo>
                    <a:pt x="12618" y="47240"/>
                    <a:pt x="19521" y="36890"/>
                    <a:pt x="28353" y="28019"/>
                  </a:cubicBezTo>
                  <a:cubicBezTo>
                    <a:pt x="37186" y="19147"/>
                    <a:pt x="47429" y="12272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4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69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6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1" y="132183"/>
                  </a:cubicBezTo>
                  <a:cubicBezTo>
                    <a:pt x="37928" y="145121"/>
                    <a:pt x="47206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4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74B7DAB1-9C73-EC24-3EE9-692D7C278521}"/>
                </a:ext>
              </a:extLst>
            </p:cNvPr>
            <p:cNvSpPr/>
            <p:nvPr/>
          </p:nvSpPr>
          <p:spPr>
            <a:xfrm>
              <a:off x="2338418" y="1528411"/>
              <a:ext cx="134642" cy="129004"/>
            </a:xfrm>
            <a:custGeom>
              <a:avLst/>
              <a:gdLst>
                <a:gd name="connsiteX0" fmla="*/ 0 w 134642"/>
                <a:gd name="connsiteY0" fmla="*/ 128043 h 129004"/>
                <a:gd name="connsiteX1" fmla="*/ 0 w 134642"/>
                <a:gd name="connsiteY1" fmla="*/ 124938 h 129004"/>
                <a:gd name="connsiteX2" fmla="*/ 15810 w 134642"/>
                <a:gd name="connsiteY2" fmla="*/ 117176 h 129004"/>
                <a:gd name="connsiteX3" fmla="*/ 15810 w 134642"/>
                <a:gd name="connsiteY3" fmla="*/ 11237 h 129004"/>
                <a:gd name="connsiteX4" fmla="*/ 223 w 134642"/>
                <a:gd name="connsiteY4" fmla="*/ 3105 h 129004"/>
                <a:gd name="connsiteX5" fmla="*/ 223 w 134642"/>
                <a:gd name="connsiteY5" fmla="*/ 0 h 129004"/>
                <a:gd name="connsiteX6" fmla="*/ 30803 w 134642"/>
                <a:gd name="connsiteY6" fmla="*/ 0 h 129004"/>
                <a:gd name="connsiteX7" fmla="*/ 105398 w 134642"/>
                <a:gd name="connsiteY7" fmla="*/ 91375 h 129004"/>
                <a:gd name="connsiteX8" fmla="*/ 105398 w 134642"/>
                <a:gd name="connsiteY8" fmla="*/ 10646 h 129004"/>
                <a:gd name="connsiteX9" fmla="*/ 85358 w 134642"/>
                <a:gd name="connsiteY9" fmla="*/ 3105 h 129004"/>
                <a:gd name="connsiteX10" fmla="*/ 85358 w 134642"/>
                <a:gd name="connsiteY10" fmla="*/ 0 h 129004"/>
                <a:gd name="connsiteX11" fmla="*/ 134643 w 134642"/>
                <a:gd name="connsiteY11" fmla="*/ 0 h 129004"/>
                <a:gd name="connsiteX12" fmla="*/ 134643 w 134642"/>
                <a:gd name="connsiteY12" fmla="*/ 3105 h 129004"/>
                <a:gd name="connsiteX13" fmla="*/ 119056 w 134642"/>
                <a:gd name="connsiteY13" fmla="*/ 10646 h 129004"/>
                <a:gd name="connsiteX14" fmla="*/ 119056 w 134642"/>
                <a:gd name="connsiteY14" fmla="*/ 129005 h 129004"/>
                <a:gd name="connsiteX15" fmla="*/ 110668 w 134642"/>
                <a:gd name="connsiteY15" fmla="*/ 129005 h 129004"/>
                <a:gd name="connsiteX16" fmla="*/ 29393 w 134642"/>
                <a:gd name="connsiteY16" fmla="*/ 29719 h 129004"/>
                <a:gd name="connsiteX17" fmla="*/ 29393 w 134642"/>
                <a:gd name="connsiteY17" fmla="*/ 117398 h 129004"/>
                <a:gd name="connsiteX18" fmla="*/ 49508 w 134642"/>
                <a:gd name="connsiteY18" fmla="*/ 124938 h 129004"/>
                <a:gd name="connsiteX19" fmla="*/ 49508 w 134642"/>
                <a:gd name="connsiteY19" fmla="*/ 128043 h 129004"/>
                <a:gd name="connsiteX20" fmla="*/ 0 w 134642"/>
                <a:gd name="connsiteY20" fmla="*/ 128043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34642" h="129004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1237"/>
                  </a:lnTo>
                  <a:lnTo>
                    <a:pt x="223" y="3105"/>
                  </a:lnTo>
                  <a:lnTo>
                    <a:pt x="223" y="0"/>
                  </a:lnTo>
                  <a:lnTo>
                    <a:pt x="30803" y="0"/>
                  </a:lnTo>
                  <a:lnTo>
                    <a:pt x="105398" y="91375"/>
                  </a:lnTo>
                  <a:lnTo>
                    <a:pt x="105398" y="10646"/>
                  </a:lnTo>
                  <a:lnTo>
                    <a:pt x="85358" y="3105"/>
                  </a:lnTo>
                  <a:lnTo>
                    <a:pt x="85358" y="0"/>
                  </a:lnTo>
                  <a:lnTo>
                    <a:pt x="134643" y="0"/>
                  </a:lnTo>
                  <a:lnTo>
                    <a:pt x="134643" y="3105"/>
                  </a:lnTo>
                  <a:lnTo>
                    <a:pt x="119056" y="10646"/>
                  </a:lnTo>
                  <a:lnTo>
                    <a:pt x="119056" y="129005"/>
                  </a:lnTo>
                  <a:lnTo>
                    <a:pt x="110668" y="129005"/>
                  </a:lnTo>
                  <a:lnTo>
                    <a:pt x="29393" y="29719"/>
                  </a:lnTo>
                  <a:lnTo>
                    <a:pt x="29393" y="117398"/>
                  </a:lnTo>
                  <a:lnTo>
                    <a:pt x="49508" y="124938"/>
                  </a:lnTo>
                  <a:lnTo>
                    <a:pt x="49508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57AF6C38-1892-D195-B397-43EC25F3F8BA}"/>
                </a:ext>
              </a:extLst>
            </p:cNvPr>
            <p:cNvSpPr/>
            <p:nvPr/>
          </p:nvSpPr>
          <p:spPr>
            <a:xfrm>
              <a:off x="2499113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E62AAE4C-6CB0-DF00-3828-E028B3F3D580}"/>
                </a:ext>
              </a:extLst>
            </p:cNvPr>
            <p:cNvSpPr/>
            <p:nvPr/>
          </p:nvSpPr>
          <p:spPr>
            <a:xfrm>
              <a:off x="2575119" y="1528411"/>
              <a:ext cx="133084" cy="129004"/>
            </a:xfrm>
            <a:custGeom>
              <a:avLst/>
              <a:gdLst>
                <a:gd name="connsiteX0" fmla="*/ 63313 w 133084"/>
                <a:gd name="connsiteY0" fmla="*/ 129005 h 129004"/>
                <a:gd name="connsiteX1" fmla="*/ 13509 w 133084"/>
                <a:gd name="connsiteY1" fmla="*/ 10054 h 129004"/>
                <a:gd name="connsiteX2" fmla="*/ 0 w 133084"/>
                <a:gd name="connsiteY2" fmla="*/ 3105 h 129004"/>
                <a:gd name="connsiteX3" fmla="*/ 0 w 133084"/>
                <a:gd name="connsiteY3" fmla="*/ 0 h 129004"/>
                <a:gd name="connsiteX4" fmla="*/ 51660 w 133084"/>
                <a:gd name="connsiteY4" fmla="*/ 0 h 129004"/>
                <a:gd name="connsiteX5" fmla="*/ 51660 w 133084"/>
                <a:gd name="connsiteY5" fmla="*/ 3105 h 129004"/>
                <a:gd name="connsiteX6" fmla="*/ 34737 w 133084"/>
                <a:gd name="connsiteY6" fmla="*/ 10498 h 129004"/>
                <a:gd name="connsiteX7" fmla="*/ 71107 w 133084"/>
                <a:gd name="connsiteY7" fmla="*/ 97807 h 129004"/>
                <a:gd name="connsiteX8" fmla="*/ 72146 w 133084"/>
                <a:gd name="connsiteY8" fmla="*/ 97807 h 129004"/>
                <a:gd name="connsiteX9" fmla="*/ 108145 w 133084"/>
                <a:gd name="connsiteY9" fmla="*/ 9906 h 129004"/>
                <a:gd name="connsiteX10" fmla="*/ 91964 w 133084"/>
                <a:gd name="connsiteY10" fmla="*/ 3105 h 129004"/>
                <a:gd name="connsiteX11" fmla="*/ 91964 w 133084"/>
                <a:gd name="connsiteY11" fmla="*/ 0 h 129004"/>
                <a:gd name="connsiteX12" fmla="*/ 133084 w 133084"/>
                <a:gd name="connsiteY12" fmla="*/ 0 h 129004"/>
                <a:gd name="connsiteX13" fmla="*/ 133084 w 133084"/>
                <a:gd name="connsiteY13" fmla="*/ 3105 h 129004"/>
                <a:gd name="connsiteX14" fmla="*/ 121950 w 133084"/>
                <a:gd name="connsiteY14" fmla="*/ 9093 h 129004"/>
                <a:gd name="connsiteX15" fmla="*/ 71107 w 133084"/>
                <a:gd name="connsiteY15" fmla="*/ 129005 h 129004"/>
                <a:gd name="connsiteX16" fmla="*/ 63313 w 133084"/>
                <a:gd name="connsiteY16" fmla="*/ 129005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3084" h="129004">
                  <a:moveTo>
                    <a:pt x="63313" y="129005"/>
                  </a:moveTo>
                  <a:lnTo>
                    <a:pt x="13509" y="10054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1660" y="0"/>
                  </a:lnTo>
                  <a:lnTo>
                    <a:pt x="51660" y="3105"/>
                  </a:lnTo>
                  <a:lnTo>
                    <a:pt x="34737" y="10498"/>
                  </a:lnTo>
                  <a:lnTo>
                    <a:pt x="71107" y="97807"/>
                  </a:lnTo>
                  <a:lnTo>
                    <a:pt x="72146" y="97807"/>
                  </a:lnTo>
                  <a:lnTo>
                    <a:pt x="108145" y="9906"/>
                  </a:lnTo>
                  <a:lnTo>
                    <a:pt x="91964" y="3105"/>
                  </a:lnTo>
                  <a:lnTo>
                    <a:pt x="91964" y="0"/>
                  </a:lnTo>
                  <a:lnTo>
                    <a:pt x="133084" y="0"/>
                  </a:lnTo>
                  <a:lnTo>
                    <a:pt x="133084" y="3105"/>
                  </a:lnTo>
                  <a:lnTo>
                    <a:pt x="121950" y="9093"/>
                  </a:lnTo>
                  <a:lnTo>
                    <a:pt x="71107" y="129005"/>
                  </a:lnTo>
                  <a:lnTo>
                    <a:pt x="63313" y="12900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BF344CA9-7B3A-75CE-AABE-20A130F8E4C3}"/>
                </a:ext>
              </a:extLst>
            </p:cNvPr>
            <p:cNvSpPr/>
            <p:nvPr/>
          </p:nvSpPr>
          <p:spPr>
            <a:xfrm>
              <a:off x="2727946" y="1528411"/>
              <a:ext cx="103245" cy="128043"/>
            </a:xfrm>
            <a:custGeom>
              <a:avLst/>
              <a:gdLst>
                <a:gd name="connsiteX0" fmla="*/ 0 w 103245"/>
                <a:gd name="connsiteY0" fmla="*/ 128043 h 128043"/>
                <a:gd name="connsiteX1" fmla="*/ 0 w 103245"/>
                <a:gd name="connsiteY1" fmla="*/ 124938 h 128043"/>
                <a:gd name="connsiteX2" fmla="*/ 15810 w 103245"/>
                <a:gd name="connsiteY2" fmla="*/ 117176 h 128043"/>
                <a:gd name="connsiteX3" fmla="*/ 15810 w 103245"/>
                <a:gd name="connsiteY3" fmla="*/ 10867 h 128043"/>
                <a:gd name="connsiteX4" fmla="*/ 0 w 103245"/>
                <a:gd name="connsiteY4" fmla="*/ 3105 h 128043"/>
                <a:gd name="connsiteX5" fmla="*/ 0 w 103245"/>
                <a:gd name="connsiteY5" fmla="*/ 0 h 128043"/>
                <a:gd name="connsiteX6" fmla="*/ 97828 w 103245"/>
                <a:gd name="connsiteY6" fmla="*/ 0 h 128043"/>
                <a:gd name="connsiteX7" fmla="*/ 97828 w 103245"/>
                <a:gd name="connsiteY7" fmla="*/ 33342 h 128043"/>
                <a:gd name="connsiteX8" fmla="*/ 94710 w 103245"/>
                <a:gd name="connsiteY8" fmla="*/ 33342 h 128043"/>
                <a:gd name="connsiteX9" fmla="*/ 82018 w 103245"/>
                <a:gd name="connsiteY9" fmla="*/ 10646 h 128043"/>
                <a:gd name="connsiteX10" fmla="*/ 36221 w 103245"/>
                <a:gd name="connsiteY10" fmla="*/ 10646 h 128043"/>
                <a:gd name="connsiteX11" fmla="*/ 36221 w 103245"/>
                <a:gd name="connsiteY11" fmla="*/ 59660 h 128043"/>
                <a:gd name="connsiteX12" fmla="*/ 68583 w 103245"/>
                <a:gd name="connsiteY12" fmla="*/ 59660 h 128043"/>
                <a:gd name="connsiteX13" fmla="*/ 78529 w 103245"/>
                <a:gd name="connsiteY13" fmla="*/ 43322 h 128043"/>
                <a:gd name="connsiteX14" fmla="*/ 81647 w 103245"/>
                <a:gd name="connsiteY14" fmla="*/ 43322 h 128043"/>
                <a:gd name="connsiteX15" fmla="*/ 81647 w 103245"/>
                <a:gd name="connsiteY15" fmla="*/ 86200 h 128043"/>
                <a:gd name="connsiteX16" fmla="*/ 78529 w 103245"/>
                <a:gd name="connsiteY16" fmla="*/ 86200 h 128043"/>
                <a:gd name="connsiteX17" fmla="*/ 68583 w 103245"/>
                <a:gd name="connsiteY17" fmla="*/ 70306 h 128043"/>
                <a:gd name="connsiteX18" fmla="*/ 36221 w 103245"/>
                <a:gd name="connsiteY18" fmla="*/ 70306 h 128043"/>
                <a:gd name="connsiteX19" fmla="*/ 36221 w 103245"/>
                <a:gd name="connsiteY19" fmla="*/ 117398 h 128043"/>
                <a:gd name="connsiteX20" fmla="*/ 87288 w 103245"/>
                <a:gd name="connsiteY20" fmla="*/ 117398 h 128043"/>
                <a:gd name="connsiteX21" fmla="*/ 100128 w 103245"/>
                <a:gd name="connsiteY21" fmla="*/ 91745 h 128043"/>
                <a:gd name="connsiteX22" fmla="*/ 103246 w 103245"/>
                <a:gd name="connsiteY22" fmla="*/ 91745 h 128043"/>
                <a:gd name="connsiteX23" fmla="*/ 103246 w 103245"/>
                <a:gd name="connsiteY23" fmla="*/ 128043 h 128043"/>
                <a:gd name="connsiteX24" fmla="*/ 0 w 103245"/>
                <a:gd name="connsiteY2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97828" y="0"/>
                  </a:lnTo>
                  <a:lnTo>
                    <a:pt x="97828" y="33342"/>
                  </a:lnTo>
                  <a:lnTo>
                    <a:pt x="94710" y="33342"/>
                  </a:lnTo>
                  <a:lnTo>
                    <a:pt x="82018" y="10646"/>
                  </a:lnTo>
                  <a:lnTo>
                    <a:pt x="36221" y="10646"/>
                  </a:lnTo>
                  <a:lnTo>
                    <a:pt x="36221" y="59660"/>
                  </a:lnTo>
                  <a:lnTo>
                    <a:pt x="68583" y="59660"/>
                  </a:lnTo>
                  <a:lnTo>
                    <a:pt x="78529" y="43322"/>
                  </a:lnTo>
                  <a:lnTo>
                    <a:pt x="81647" y="43322"/>
                  </a:lnTo>
                  <a:lnTo>
                    <a:pt x="81647" y="86200"/>
                  </a:lnTo>
                  <a:lnTo>
                    <a:pt x="78529" y="86200"/>
                  </a:lnTo>
                  <a:lnTo>
                    <a:pt x="68583" y="70306"/>
                  </a:lnTo>
                  <a:lnTo>
                    <a:pt x="36221" y="70306"/>
                  </a:lnTo>
                  <a:lnTo>
                    <a:pt x="36221" y="117398"/>
                  </a:lnTo>
                  <a:lnTo>
                    <a:pt x="87288" y="117398"/>
                  </a:lnTo>
                  <a:lnTo>
                    <a:pt x="100128" y="91745"/>
                  </a:lnTo>
                  <a:lnTo>
                    <a:pt x="103246" y="91745"/>
                  </a:lnTo>
                  <a:lnTo>
                    <a:pt x="10324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14418B49-3BEB-4248-7E12-16F5A13E0F4E}"/>
                </a:ext>
              </a:extLst>
            </p:cNvPr>
            <p:cNvSpPr/>
            <p:nvPr/>
          </p:nvSpPr>
          <p:spPr>
            <a:xfrm>
              <a:off x="2861624" y="1528411"/>
              <a:ext cx="121208" cy="128043"/>
            </a:xfrm>
            <a:custGeom>
              <a:avLst/>
              <a:gdLst>
                <a:gd name="connsiteX0" fmla="*/ 47726 w 121208"/>
                <a:gd name="connsiteY0" fmla="*/ 10646 h 128043"/>
                <a:gd name="connsiteX1" fmla="*/ 36221 w 121208"/>
                <a:gd name="connsiteY1" fmla="*/ 10646 h 128043"/>
                <a:gd name="connsiteX2" fmla="*/ 36221 w 121208"/>
                <a:gd name="connsiteY2" fmla="*/ 58773 h 128043"/>
                <a:gd name="connsiteX3" fmla="*/ 48914 w 121208"/>
                <a:gd name="connsiteY3" fmla="*/ 58773 h 128043"/>
                <a:gd name="connsiteX4" fmla="*/ 68880 w 121208"/>
                <a:gd name="connsiteY4" fmla="*/ 51897 h 128043"/>
                <a:gd name="connsiteX5" fmla="*/ 76748 w 121208"/>
                <a:gd name="connsiteY5" fmla="*/ 34303 h 128043"/>
                <a:gd name="connsiteX6" fmla="*/ 69029 w 121208"/>
                <a:gd name="connsiteY6" fmla="*/ 16930 h 128043"/>
                <a:gd name="connsiteX7" fmla="*/ 47726 w 121208"/>
                <a:gd name="connsiteY7" fmla="*/ 10646 h 128043"/>
                <a:gd name="connsiteX8" fmla="*/ 0 w 121208"/>
                <a:gd name="connsiteY8" fmla="*/ 128043 h 128043"/>
                <a:gd name="connsiteX9" fmla="*/ 0 w 121208"/>
                <a:gd name="connsiteY9" fmla="*/ 124938 h 128043"/>
                <a:gd name="connsiteX10" fmla="*/ 15810 w 121208"/>
                <a:gd name="connsiteY10" fmla="*/ 117176 h 128043"/>
                <a:gd name="connsiteX11" fmla="*/ 15810 w 121208"/>
                <a:gd name="connsiteY11" fmla="*/ 10867 h 128043"/>
                <a:gd name="connsiteX12" fmla="*/ 0 w 121208"/>
                <a:gd name="connsiteY12" fmla="*/ 3105 h 128043"/>
                <a:gd name="connsiteX13" fmla="*/ 0 w 121208"/>
                <a:gd name="connsiteY13" fmla="*/ 0 h 128043"/>
                <a:gd name="connsiteX14" fmla="*/ 54184 w 121208"/>
                <a:gd name="connsiteY14" fmla="*/ 0 h 128043"/>
                <a:gd name="connsiteX15" fmla="*/ 86397 w 121208"/>
                <a:gd name="connsiteY15" fmla="*/ 8428 h 128043"/>
                <a:gd name="connsiteX16" fmla="*/ 98199 w 121208"/>
                <a:gd name="connsiteY16" fmla="*/ 31641 h 128043"/>
                <a:gd name="connsiteX17" fmla="*/ 90776 w 121208"/>
                <a:gd name="connsiteY17" fmla="*/ 50863 h 128043"/>
                <a:gd name="connsiteX18" fmla="*/ 71330 w 121208"/>
                <a:gd name="connsiteY18" fmla="*/ 63652 h 128043"/>
                <a:gd name="connsiteX19" fmla="*/ 108145 w 121208"/>
                <a:gd name="connsiteY19" fmla="*/ 117767 h 128043"/>
                <a:gd name="connsiteX20" fmla="*/ 121208 w 121208"/>
                <a:gd name="connsiteY20" fmla="*/ 124938 h 128043"/>
                <a:gd name="connsiteX21" fmla="*/ 121208 w 121208"/>
                <a:gd name="connsiteY21" fmla="*/ 128043 h 128043"/>
                <a:gd name="connsiteX22" fmla="*/ 89811 w 121208"/>
                <a:gd name="connsiteY22" fmla="*/ 128043 h 128043"/>
                <a:gd name="connsiteX23" fmla="*/ 52402 w 121208"/>
                <a:gd name="connsiteY23" fmla="*/ 69049 h 128043"/>
                <a:gd name="connsiteX24" fmla="*/ 36221 w 121208"/>
                <a:gd name="connsiteY24" fmla="*/ 69049 h 128043"/>
                <a:gd name="connsiteX25" fmla="*/ 36221 w 121208"/>
                <a:gd name="connsiteY25" fmla="*/ 116954 h 128043"/>
                <a:gd name="connsiteX26" fmla="*/ 50844 w 121208"/>
                <a:gd name="connsiteY26" fmla="*/ 124938 h 128043"/>
                <a:gd name="connsiteX27" fmla="*/ 50844 w 121208"/>
                <a:gd name="connsiteY27" fmla="*/ 128043 h 128043"/>
                <a:gd name="connsiteX28" fmla="*/ 0 w 121208"/>
                <a:gd name="connsiteY28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21208" h="128043">
                  <a:moveTo>
                    <a:pt x="47726" y="10646"/>
                  </a:moveTo>
                  <a:lnTo>
                    <a:pt x="36221" y="10646"/>
                  </a:lnTo>
                  <a:lnTo>
                    <a:pt x="36221" y="58773"/>
                  </a:lnTo>
                  <a:lnTo>
                    <a:pt x="48914" y="58773"/>
                  </a:lnTo>
                  <a:cubicBezTo>
                    <a:pt x="56930" y="58773"/>
                    <a:pt x="63610" y="56481"/>
                    <a:pt x="68880" y="51897"/>
                  </a:cubicBezTo>
                  <a:cubicBezTo>
                    <a:pt x="74150" y="47314"/>
                    <a:pt x="76748" y="41474"/>
                    <a:pt x="76748" y="34303"/>
                  </a:cubicBezTo>
                  <a:cubicBezTo>
                    <a:pt x="76748" y="27132"/>
                    <a:pt x="74150" y="21143"/>
                    <a:pt x="69029" y="16930"/>
                  </a:cubicBezTo>
                  <a:cubicBezTo>
                    <a:pt x="63907" y="12716"/>
                    <a:pt x="56782" y="10646"/>
                    <a:pt x="47726" y="10646"/>
                  </a:cubicBezTo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4184" y="0"/>
                  </a:lnTo>
                  <a:cubicBezTo>
                    <a:pt x="67841" y="0"/>
                    <a:pt x="78604" y="2809"/>
                    <a:pt x="86397" y="8428"/>
                  </a:cubicBezTo>
                  <a:cubicBezTo>
                    <a:pt x="94265" y="14046"/>
                    <a:pt x="98199" y="21809"/>
                    <a:pt x="98199" y="31641"/>
                  </a:cubicBezTo>
                  <a:cubicBezTo>
                    <a:pt x="98199" y="38886"/>
                    <a:pt x="95749" y="45318"/>
                    <a:pt x="90776" y="50863"/>
                  </a:cubicBezTo>
                  <a:cubicBezTo>
                    <a:pt x="85803" y="56407"/>
                    <a:pt x="79346" y="60695"/>
                    <a:pt x="71330" y="63652"/>
                  </a:cubicBezTo>
                  <a:lnTo>
                    <a:pt x="108145" y="117767"/>
                  </a:lnTo>
                  <a:lnTo>
                    <a:pt x="121208" y="124938"/>
                  </a:lnTo>
                  <a:lnTo>
                    <a:pt x="121208" y="128043"/>
                  </a:lnTo>
                  <a:lnTo>
                    <a:pt x="89811" y="128043"/>
                  </a:lnTo>
                  <a:lnTo>
                    <a:pt x="52402" y="69049"/>
                  </a:lnTo>
                  <a:lnTo>
                    <a:pt x="36221" y="69049"/>
                  </a:lnTo>
                  <a:lnTo>
                    <a:pt x="36221" y="116954"/>
                  </a:lnTo>
                  <a:lnTo>
                    <a:pt x="50844" y="124938"/>
                  </a:lnTo>
                  <a:lnTo>
                    <a:pt x="50844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7D335AF9-A4CE-54DB-CA11-86441389E96C}"/>
                </a:ext>
              </a:extLst>
            </p:cNvPr>
            <p:cNvSpPr/>
            <p:nvPr/>
          </p:nvSpPr>
          <p:spPr>
            <a:xfrm>
              <a:off x="2997751" y="1526341"/>
              <a:ext cx="83873" cy="132035"/>
            </a:xfrm>
            <a:custGeom>
              <a:avLst/>
              <a:gdLst>
                <a:gd name="connsiteX0" fmla="*/ 40675 w 83873"/>
                <a:gd name="connsiteY0" fmla="*/ 132036 h 132035"/>
                <a:gd name="connsiteX1" fmla="*/ 19743 w 83873"/>
                <a:gd name="connsiteY1" fmla="*/ 129744 h 132035"/>
                <a:gd name="connsiteX2" fmla="*/ 1930 w 83873"/>
                <a:gd name="connsiteY2" fmla="*/ 122942 h 132035"/>
                <a:gd name="connsiteX3" fmla="*/ 0 w 83873"/>
                <a:gd name="connsiteY3" fmla="*/ 90932 h 132035"/>
                <a:gd name="connsiteX4" fmla="*/ 3117 w 83873"/>
                <a:gd name="connsiteY4" fmla="*/ 90932 h 132035"/>
                <a:gd name="connsiteX5" fmla="*/ 13435 w 83873"/>
                <a:gd name="connsiteY5" fmla="*/ 112075 h 132035"/>
                <a:gd name="connsiteX6" fmla="*/ 26869 w 83873"/>
                <a:gd name="connsiteY6" fmla="*/ 120207 h 132035"/>
                <a:gd name="connsiteX7" fmla="*/ 40155 w 83873"/>
                <a:gd name="connsiteY7" fmla="*/ 122721 h 132035"/>
                <a:gd name="connsiteX8" fmla="*/ 57969 w 83873"/>
                <a:gd name="connsiteY8" fmla="*/ 116880 h 132035"/>
                <a:gd name="connsiteX9" fmla="*/ 64501 w 83873"/>
                <a:gd name="connsiteY9" fmla="*/ 100986 h 132035"/>
                <a:gd name="connsiteX10" fmla="*/ 60864 w 83873"/>
                <a:gd name="connsiteY10" fmla="*/ 88270 h 132035"/>
                <a:gd name="connsiteX11" fmla="*/ 50175 w 83873"/>
                <a:gd name="connsiteY11" fmla="*/ 79694 h 132035"/>
                <a:gd name="connsiteX12" fmla="*/ 32733 w 83873"/>
                <a:gd name="connsiteY12" fmla="*/ 70897 h 132035"/>
                <a:gd name="connsiteX13" fmla="*/ 11505 w 83873"/>
                <a:gd name="connsiteY13" fmla="*/ 56999 h 132035"/>
                <a:gd name="connsiteX14" fmla="*/ 4082 w 83873"/>
                <a:gd name="connsiteY14" fmla="*/ 36520 h 132035"/>
                <a:gd name="connsiteX15" fmla="*/ 7496 w 83873"/>
                <a:gd name="connsiteY15" fmla="*/ 23066 h 132035"/>
                <a:gd name="connsiteX16" fmla="*/ 16775 w 83873"/>
                <a:gd name="connsiteY16" fmla="*/ 11385 h 132035"/>
                <a:gd name="connsiteX17" fmla="*/ 29838 w 83873"/>
                <a:gd name="connsiteY17" fmla="*/ 3105 h 132035"/>
                <a:gd name="connsiteX18" fmla="*/ 44831 w 83873"/>
                <a:gd name="connsiteY18" fmla="*/ 0 h 132035"/>
                <a:gd name="connsiteX19" fmla="*/ 61977 w 83873"/>
                <a:gd name="connsiteY19" fmla="*/ 2144 h 132035"/>
                <a:gd name="connsiteX20" fmla="*/ 77787 w 83873"/>
                <a:gd name="connsiteY20" fmla="*/ 8354 h 132035"/>
                <a:gd name="connsiteX21" fmla="*/ 79717 w 83873"/>
                <a:gd name="connsiteY21" fmla="*/ 39404 h 132035"/>
                <a:gd name="connsiteX22" fmla="*/ 76599 w 83873"/>
                <a:gd name="connsiteY22" fmla="*/ 39404 h 132035"/>
                <a:gd name="connsiteX23" fmla="*/ 66505 w 83873"/>
                <a:gd name="connsiteY23" fmla="*/ 18630 h 132035"/>
                <a:gd name="connsiteX24" fmla="*/ 55223 w 83873"/>
                <a:gd name="connsiteY24" fmla="*/ 11681 h 132035"/>
                <a:gd name="connsiteX25" fmla="*/ 43718 w 83873"/>
                <a:gd name="connsiteY25" fmla="*/ 9537 h 132035"/>
                <a:gd name="connsiteX26" fmla="*/ 29764 w 83873"/>
                <a:gd name="connsiteY26" fmla="*/ 15155 h 132035"/>
                <a:gd name="connsiteX27" fmla="*/ 24197 w 83873"/>
                <a:gd name="connsiteY27" fmla="*/ 29349 h 132035"/>
                <a:gd name="connsiteX28" fmla="*/ 30135 w 83873"/>
                <a:gd name="connsiteY28" fmla="*/ 44283 h 132035"/>
                <a:gd name="connsiteX29" fmla="*/ 49359 w 83873"/>
                <a:gd name="connsiteY29" fmla="*/ 55890 h 132035"/>
                <a:gd name="connsiteX30" fmla="*/ 68731 w 83873"/>
                <a:gd name="connsiteY30" fmla="*/ 66683 h 132035"/>
                <a:gd name="connsiteX31" fmla="*/ 80162 w 83873"/>
                <a:gd name="connsiteY31" fmla="*/ 78216 h 132035"/>
                <a:gd name="connsiteX32" fmla="*/ 83873 w 83873"/>
                <a:gd name="connsiteY32" fmla="*/ 94554 h 132035"/>
                <a:gd name="connsiteX33" fmla="*/ 80014 w 83873"/>
                <a:gd name="connsiteY33" fmla="*/ 110670 h 132035"/>
                <a:gd name="connsiteX34" fmla="*/ 69696 w 83873"/>
                <a:gd name="connsiteY34" fmla="*/ 122425 h 132035"/>
                <a:gd name="connsiteX35" fmla="*/ 55742 w 83873"/>
                <a:gd name="connsiteY35" fmla="*/ 129596 h 132035"/>
                <a:gd name="connsiteX36" fmla="*/ 40823 w 83873"/>
                <a:gd name="connsiteY36" fmla="*/ 132036 h 132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873" h="132035">
                  <a:moveTo>
                    <a:pt x="40675" y="132036"/>
                  </a:moveTo>
                  <a:cubicBezTo>
                    <a:pt x="32510" y="132036"/>
                    <a:pt x="25533" y="131296"/>
                    <a:pt x="19743" y="129744"/>
                  </a:cubicBezTo>
                  <a:cubicBezTo>
                    <a:pt x="13954" y="128191"/>
                    <a:pt x="8016" y="125900"/>
                    <a:pt x="1930" y="122942"/>
                  </a:cubicBezTo>
                  <a:lnTo>
                    <a:pt x="0" y="90932"/>
                  </a:lnTo>
                  <a:lnTo>
                    <a:pt x="3117" y="90932"/>
                  </a:lnTo>
                  <a:lnTo>
                    <a:pt x="13435" y="112075"/>
                  </a:lnTo>
                  <a:cubicBezTo>
                    <a:pt x="17962" y="115845"/>
                    <a:pt x="22490" y="118507"/>
                    <a:pt x="26869" y="120207"/>
                  </a:cubicBezTo>
                  <a:cubicBezTo>
                    <a:pt x="31322" y="121907"/>
                    <a:pt x="35702" y="122721"/>
                    <a:pt x="40155" y="122721"/>
                  </a:cubicBezTo>
                  <a:cubicBezTo>
                    <a:pt x="47652" y="122721"/>
                    <a:pt x="53664" y="120798"/>
                    <a:pt x="57969" y="116880"/>
                  </a:cubicBezTo>
                  <a:cubicBezTo>
                    <a:pt x="62274" y="113036"/>
                    <a:pt x="64501" y="107713"/>
                    <a:pt x="64501" y="100986"/>
                  </a:cubicBezTo>
                  <a:cubicBezTo>
                    <a:pt x="64501" y="95663"/>
                    <a:pt x="63313" y="91449"/>
                    <a:pt x="60864" y="88270"/>
                  </a:cubicBezTo>
                  <a:cubicBezTo>
                    <a:pt x="58488" y="85091"/>
                    <a:pt x="54926" y="82282"/>
                    <a:pt x="50175" y="79694"/>
                  </a:cubicBezTo>
                  <a:cubicBezTo>
                    <a:pt x="45425" y="77181"/>
                    <a:pt x="39636" y="74224"/>
                    <a:pt x="32733" y="70897"/>
                  </a:cubicBezTo>
                  <a:cubicBezTo>
                    <a:pt x="23529" y="66535"/>
                    <a:pt x="16403" y="61878"/>
                    <a:pt x="11505" y="56999"/>
                  </a:cubicBezTo>
                  <a:cubicBezTo>
                    <a:pt x="6532" y="52119"/>
                    <a:pt x="4082" y="45318"/>
                    <a:pt x="4082" y="36520"/>
                  </a:cubicBezTo>
                  <a:cubicBezTo>
                    <a:pt x="4082" y="31863"/>
                    <a:pt x="5196" y="27353"/>
                    <a:pt x="7496" y="23066"/>
                  </a:cubicBezTo>
                  <a:cubicBezTo>
                    <a:pt x="9797" y="18704"/>
                    <a:pt x="12841" y="14860"/>
                    <a:pt x="16775" y="11385"/>
                  </a:cubicBezTo>
                  <a:cubicBezTo>
                    <a:pt x="20708" y="7984"/>
                    <a:pt x="25014" y="5249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8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505" y="18630"/>
                  </a:lnTo>
                  <a:cubicBezTo>
                    <a:pt x="62348" y="15377"/>
                    <a:pt x="58563" y="13085"/>
                    <a:pt x="55223" y="11681"/>
                  </a:cubicBezTo>
                  <a:cubicBezTo>
                    <a:pt x="51883" y="10276"/>
                    <a:pt x="48023" y="9537"/>
                    <a:pt x="43718" y="9537"/>
                  </a:cubicBezTo>
                  <a:cubicBezTo>
                    <a:pt x="38151" y="9537"/>
                    <a:pt x="33475" y="11385"/>
                    <a:pt x="29764" y="15155"/>
                  </a:cubicBezTo>
                  <a:cubicBezTo>
                    <a:pt x="26053" y="18926"/>
                    <a:pt x="24197" y="23657"/>
                    <a:pt x="24197" y="29349"/>
                  </a:cubicBezTo>
                  <a:cubicBezTo>
                    <a:pt x="24197" y="35707"/>
                    <a:pt x="26201" y="40660"/>
                    <a:pt x="30135" y="44283"/>
                  </a:cubicBezTo>
                  <a:cubicBezTo>
                    <a:pt x="34069" y="47905"/>
                    <a:pt x="40526" y="51750"/>
                    <a:pt x="49359" y="55890"/>
                  </a:cubicBezTo>
                  <a:cubicBezTo>
                    <a:pt x="57152" y="59660"/>
                    <a:pt x="63610" y="63208"/>
                    <a:pt x="68731" y="66683"/>
                  </a:cubicBezTo>
                  <a:cubicBezTo>
                    <a:pt x="73853" y="70084"/>
                    <a:pt x="77638" y="73928"/>
                    <a:pt x="80162" y="78216"/>
                  </a:cubicBezTo>
                  <a:cubicBezTo>
                    <a:pt x="82611" y="82504"/>
                    <a:pt x="83873" y="87901"/>
                    <a:pt x="83873" y="94554"/>
                  </a:cubicBezTo>
                  <a:cubicBezTo>
                    <a:pt x="83873" y="100616"/>
                    <a:pt x="82611" y="106013"/>
                    <a:pt x="80014" y="110670"/>
                  </a:cubicBezTo>
                  <a:cubicBezTo>
                    <a:pt x="77416" y="115328"/>
                    <a:pt x="74001" y="119246"/>
                    <a:pt x="69696" y="122425"/>
                  </a:cubicBezTo>
                  <a:cubicBezTo>
                    <a:pt x="65392" y="125604"/>
                    <a:pt x="60789" y="127970"/>
                    <a:pt x="55742" y="129596"/>
                  </a:cubicBezTo>
                  <a:cubicBezTo>
                    <a:pt x="50769" y="131222"/>
                    <a:pt x="45796" y="132036"/>
                    <a:pt x="40823" y="132036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68661A92-C2F4-4A5F-D0EB-50A5FA1F01DA}"/>
                </a:ext>
              </a:extLst>
            </p:cNvPr>
            <p:cNvSpPr/>
            <p:nvPr/>
          </p:nvSpPr>
          <p:spPr>
            <a:xfrm>
              <a:off x="3116807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8417A1F5-1E65-3628-94CF-07C99FC08AA9}"/>
                </a:ext>
              </a:extLst>
            </p:cNvPr>
            <p:cNvSpPr/>
            <p:nvPr/>
          </p:nvSpPr>
          <p:spPr>
            <a:xfrm>
              <a:off x="3197563" y="1528411"/>
              <a:ext cx="115715" cy="128043"/>
            </a:xfrm>
            <a:custGeom>
              <a:avLst/>
              <a:gdLst>
                <a:gd name="connsiteX0" fmla="*/ 28057 w 115715"/>
                <a:gd name="connsiteY0" fmla="*/ 128043 h 128043"/>
                <a:gd name="connsiteX1" fmla="*/ 28057 w 115715"/>
                <a:gd name="connsiteY1" fmla="*/ 124938 h 128043"/>
                <a:gd name="connsiteX2" fmla="*/ 47726 w 115715"/>
                <a:gd name="connsiteY2" fmla="*/ 117176 h 128043"/>
                <a:gd name="connsiteX3" fmla="*/ 47726 w 115715"/>
                <a:gd name="connsiteY3" fmla="*/ 10646 h 128043"/>
                <a:gd name="connsiteX4" fmla="*/ 16997 w 115715"/>
                <a:gd name="connsiteY4" fmla="*/ 10646 h 128043"/>
                <a:gd name="connsiteX5" fmla="*/ 3118 w 115715"/>
                <a:gd name="connsiteY5" fmla="*/ 39995 h 128043"/>
                <a:gd name="connsiteX6" fmla="*/ 0 w 115715"/>
                <a:gd name="connsiteY6" fmla="*/ 39995 h 128043"/>
                <a:gd name="connsiteX7" fmla="*/ 0 w 115715"/>
                <a:gd name="connsiteY7" fmla="*/ 0 h 128043"/>
                <a:gd name="connsiteX8" fmla="*/ 115715 w 115715"/>
                <a:gd name="connsiteY8" fmla="*/ 0 h 128043"/>
                <a:gd name="connsiteX9" fmla="*/ 115715 w 115715"/>
                <a:gd name="connsiteY9" fmla="*/ 39995 h 128043"/>
                <a:gd name="connsiteX10" fmla="*/ 112598 w 115715"/>
                <a:gd name="connsiteY10" fmla="*/ 39995 h 128043"/>
                <a:gd name="connsiteX11" fmla="*/ 99015 w 115715"/>
                <a:gd name="connsiteY11" fmla="*/ 10646 h 128043"/>
                <a:gd name="connsiteX12" fmla="*/ 67989 w 115715"/>
                <a:gd name="connsiteY12" fmla="*/ 10646 h 128043"/>
                <a:gd name="connsiteX13" fmla="*/ 67989 w 115715"/>
                <a:gd name="connsiteY13" fmla="*/ 117176 h 128043"/>
                <a:gd name="connsiteX14" fmla="*/ 87881 w 115715"/>
                <a:gd name="connsiteY14" fmla="*/ 124938 h 128043"/>
                <a:gd name="connsiteX15" fmla="*/ 87881 w 115715"/>
                <a:gd name="connsiteY15" fmla="*/ 128043 h 128043"/>
                <a:gd name="connsiteX16" fmla="*/ 28057 w 115715"/>
                <a:gd name="connsiteY16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5715" h="128043">
                  <a:moveTo>
                    <a:pt x="28057" y="128043"/>
                  </a:moveTo>
                  <a:lnTo>
                    <a:pt x="28057" y="124938"/>
                  </a:lnTo>
                  <a:lnTo>
                    <a:pt x="47726" y="117176"/>
                  </a:lnTo>
                  <a:lnTo>
                    <a:pt x="47726" y="10646"/>
                  </a:lnTo>
                  <a:lnTo>
                    <a:pt x="16997" y="10646"/>
                  </a:lnTo>
                  <a:lnTo>
                    <a:pt x="3118" y="39995"/>
                  </a:lnTo>
                  <a:lnTo>
                    <a:pt x="0" y="39995"/>
                  </a:lnTo>
                  <a:lnTo>
                    <a:pt x="0" y="0"/>
                  </a:lnTo>
                  <a:lnTo>
                    <a:pt x="115715" y="0"/>
                  </a:lnTo>
                  <a:lnTo>
                    <a:pt x="115715" y="39995"/>
                  </a:lnTo>
                  <a:lnTo>
                    <a:pt x="112598" y="39995"/>
                  </a:lnTo>
                  <a:lnTo>
                    <a:pt x="99015" y="10646"/>
                  </a:lnTo>
                  <a:lnTo>
                    <a:pt x="67989" y="10646"/>
                  </a:lnTo>
                  <a:lnTo>
                    <a:pt x="67989" y="117176"/>
                  </a:lnTo>
                  <a:lnTo>
                    <a:pt x="87881" y="124938"/>
                  </a:lnTo>
                  <a:lnTo>
                    <a:pt x="87881" y="128043"/>
                  </a:lnTo>
                  <a:lnTo>
                    <a:pt x="28057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FB6BDE58-A7AB-E90D-8BD4-784A86E745E2}"/>
                </a:ext>
              </a:extLst>
            </p:cNvPr>
            <p:cNvSpPr/>
            <p:nvPr/>
          </p:nvSpPr>
          <p:spPr>
            <a:xfrm>
              <a:off x="3331686" y="1528411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054 h 128043"/>
                <a:gd name="connsiteX10" fmla="*/ 35999 w 129298"/>
                <a:gd name="connsiteY10" fmla="*/ 10867 h 128043"/>
                <a:gd name="connsiteX11" fmla="*/ 70513 w 129298"/>
                <a:gd name="connsiteY11" fmla="*/ 57590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8 w 129298"/>
                <a:gd name="connsiteY16" fmla="*/ 0 h 128043"/>
                <a:gd name="connsiteX17" fmla="*/ 129298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054"/>
                  </a:lnTo>
                  <a:lnTo>
                    <a:pt x="35999" y="10867"/>
                  </a:lnTo>
                  <a:lnTo>
                    <a:pt x="70513" y="57590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8" y="0"/>
                  </a:lnTo>
                  <a:lnTo>
                    <a:pt x="129298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9EF575C9-57D4-4595-26F6-543F9CDB87F1}"/>
                </a:ext>
              </a:extLst>
            </p:cNvPr>
            <p:cNvSpPr/>
            <p:nvPr/>
          </p:nvSpPr>
          <p:spPr>
            <a:xfrm>
              <a:off x="2137047" y="1497066"/>
              <a:ext cx="183259" cy="183415"/>
            </a:xfrm>
            <a:custGeom>
              <a:avLst/>
              <a:gdLst>
                <a:gd name="connsiteX0" fmla="*/ 91741 w 183259"/>
                <a:gd name="connsiteY0" fmla="*/ 183416 h 183415"/>
                <a:gd name="connsiteX1" fmla="*/ 55891 w 183259"/>
                <a:gd name="connsiteY1" fmla="*/ 176023 h 183415"/>
                <a:gd name="connsiteX2" fmla="*/ 31026 w 183259"/>
                <a:gd name="connsiteY2" fmla="*/ 153031 h 183415"/>
                <a:gd name="connsiteX3" fmla="*/ 21970 w 183259"/>
                <a:gd name="connsiteY3" fmla="*/ 112519 h 183415"/>
                <a:gd name="connsiteX4" fmla="*/ 21970 w 183259"/>
                <a:gd name="connsiteY4" fmla="*/ 13677 h 183415"/>
                <a:gd name="connsiteX5" fmla="*/ 0 w 183259"/>
                <a:gd name="connsiteY5" fmla="*/ 5471 h 183415"/>
                <a:gd name="connsiteX6" fmla="*/ 0 w 183259"/>
                <a:gd name="connsiteY6" fmla="*/ 0 h 183415"/>
                <a:gd name="connsiteX7" fmla="*/ 65392 w 183259"/>
                <a:gd name="connsiteY7" fmla="*/ 0 h 183415"/>
                <a:gd name="connsiteX8" fmla="*/ 65392 w 183259"/>
                <a:gd name="connsiteY8" fmla="*/ 5471 h 183415"/>
                <a:gd name="connsiteX9" fmla="*/ 43421 w 183259"/>
                <a:gd name="connsiteY9" fmla="*/ 13677 h 183415"/>
                <a:gd name="connsiteX10" fmla="*/ 43421 w 183259"/>
                <a:gd name="connsiteY10" fmla="*/ 108674 h 183415"/>
                <a:gd name="connsiteX11" fmla="*/ 50398 w 183259"/>
                <a:gd name="connsiteY11" fmla="*/ 144677 h 183415"/>
                <a:gd name="connsiteX12" fmla="*/ 69771 w 183259"/>
                <a:gd name="connsiteY12" fmla="*/ 163677 h 183415"/>
                <a:gd name="connsiteX13" fmla="*/ 98050 w 183259"/>
                <a:gd name="connsiteY13" fmla="*/ 169443 h 183415"/>
                <a:gd name="connsiteX14" fmla="*/ 121950 w 183259"/>
                <a:gd name="connsiteY14" fmla="*/ 164120 h 183415"/>
                <a:gd name="connsiteX15" fmla="*/ 139096 w 183259"/>
                <a:gd name="connsiteY15" fmla="*/ 147265 h 183415"/>
                <a:gd name="connsiteX16" fmla="*/ 145554 w 183259"/>
                <a:gd name="connsiteY16" fmla="*/ 117176 h 183415"/>
                <a:gd name="connsiteX17" fmla="*/ 145554 w 183259"/>
                <a:gd name="connsiteY17" fmla="*/ 13159 h 183415"/>
                <a:gd name="connsiteX18" fmla="*/ 118091 w 183259"/>
                <a:gd name="connsiteY18" fmla="*/ 5471 h 183415"/>
                <a:gd name="connsiteX19" fmla="*/ 118091 w 183259"/>
                <a:gd name="connsiteY19" fmla="*/ 0 h 183415"/>
                <a:gd name="connsiteX20" fmla="*/ 183260 w 183259"/>
                <a:gd name="connsiteY20" fmla="*/ 0 h 183415"/>
                <a:gd name="connsiteX21" fmla="*/ 183260 w 183259"/>
                <a:gd name="connsiteY21" fmla="*/ 5471 h 183415"/>
                <a:gd name="connsiteX22" fmla="*/ 161512 w 183259"/>
                <a:gd name="connsiteY22" fmla="*/ 13381 h 183415"/>
                <a:gd name="connsiteX23" fmla="*/ 161512 w 183259"/>
                <a:gd name="connsiteY23" fmla="*/ 112519 h 183415"/>
                <a:gd name="connsiteX24" fmla="*/ 152457 w 183259"/>
                <a:gd name="connsiteY24" fmla="*/ 153031 h 183415"/>
                <a:gd name="connsiteX25" fmla="*/ 127591 w 183259"/>
                <a:gd name="connsiteY25" fmla="*/ 176023 h 183415"/>
                <a:gd name="connsiteX26" fmla="*/ 91741 w 183259"/>
                <a:gd name="connsiteY26" fmla="*/ 183416 h 183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3259" h="183415">
                  <a:moveTo>
                    <a:pt x="91741" y="183416"/>
                  </a:moveTo>
                  <a:cubicBezTo>
                    <a:pt x="78381" y="183416"/>
                    <a:pt x="66431" y="180976"/>
                    <a:pt x="55891" y="176023"/>
                  </a:cubicBezTo>
                  <a:cubicBezTo>
                    <a:pt x="45351" y="171070"/>
                    <a:pt x="37038" y="163455"/>
                    <a:pt x="31026" y="153031"/>
                  </a:cubicBezTo>
                  <a:cubicBezTo>
                    <a:pt x="24939" y="142607"/>
                    <a:pt x="21970" y="129152"/>
                    <a:pt x="21970" y="112519"/>
                  </a:cubicBezTo>
                  <a:lnTo>
                    <a:pt x="21970" y="13677"/>
                  </a:lnTo>
                  <a:lnTo>
                    <a:pt x="0" y="5471"/>
                  </a:lnTo>
                  <a:lnTo>
                    <a:pt x="0" y="0"/>
                  </a:lnTo>
                  <a:lnTo>
                    <a:pt x="65392" y="0"/>
                  </a:lnTo>
                  <a:lnTo>
                    <a:pt x="65392" y="5471"/>
                  </a:lnTo>
                  <a:lnTo>
                    <a:pt x="43421" y="13677"/>
                  </a:lnTo>
                  <a:lnTo>
                    <a:pt x="43421" y="108674"/>
                  </a:lnTo>
                  <a:cubicBezTo>
                    <a:pt x="43421" y="123830"/>
                    <a:pt x="45796" y="135806"/>
                    <a:pt x="50398" y="144677"/>
                  </a:cubicBezTo>
                  <a:cubicBezTo>
                    <a:pt x="55074" y="153549"/>
                    <a:pt x="61532" y="159906"/>
                    <a:pt x="69771" y="163677"/>
                  </a:cubicBezTo>
                  <a:cubicBezTo>
                    <a:pt x="78010" y="167521"/>
                    <a:pt x="87436" y="169443"/>
                    <a:pt x="98050" y="169443"/>
                  </a:cubicBezTo>
                  <a:cubicBezTo>
                    <a:pt x="106809" y="169443"/>
                    <a:pt x="114825" y="167669"/>
                    <a:pt x="121950" y="164120"/>
                  </a:cubicBezTo>
                  <a:cubicBezTo>
                    <a:pt x="129076" y="160572"/>
                    <a:pt x="134791" y="154953"/>
                    <a:pt x="139096" y="147265"/>
                  </a:cubicBezTo>
                  <a:cubicBezTo>
                    <a:pt x="143401" y="139576"/>
                    <a:pt x="145554" y="129522"/>
                    <a:pt x="145554" y="117176"/>
                  </a:cubicBezTo>
                  <a:lnTo>
                    <a:pt x="145554" y="13159"/>
                  </a:lnTo>
                  <a:lnTo>
                    <a:pt x="118091" y="5471"/>
                  </a:lnTo>
                  <a:lnTo>
                    <a:pt x="118091" y="0"/>
                  </a:lnTo>
                  <a:lnTo>
                    <a:pt x="183260" y="0"/>
                  </a:lnTo>
                  <a:lnTo>
                    <a:pt x="183260" y="5471"/>
                  </a:lnTo>
                  <a:lnTo>
                    <a:pt x="161512" y="13381"/>
                  </a:lnTo>
                  <a:lnTo>
                    <a:pt x="161512" y="112519"/>
                  </a:lnTo>
                  <a:cubicBezTo>
                    <a:pt x="161512" y="129152"/>
                    <a:pt x="158469" y="142607"/>
                    <a:pt x="152457" y="153031"/>
                  </a:cubicBezTo>
                  <a:cubicBezTo>
                    <a:pt x="146370" y="163455"/>
                    <a:pt x="138131" y="171070"/>
                    <a:pt x="127591" y="176023"/>
                  </a:cubicBezTo>
                  <a:cubicBezTo>
                    <a:pt x="117052" y="180976"/>
                    <a:pt x="105101" y="183416"/>
                    <a:pt x="91741" y="183416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77330394-D7E6-39CB-7162-EA8E9FBAAE9A}"/>
                </a:ext>
              </a:extLst>
            </p:cNvPr>
            <p:cNvSpPr/>
            <p:nvPr/>
          </p:nvSpPr>
          <p:spPr>
            <a:xfrm>
              <a:off x="942530" y="948344"/>
              <a:ext cx="936468" cy="932658"/>
            </a:xfrm>
            <a:custGeom>
              <a:avLst/>
              <a:gdLst>
                <a:gd name="connsiteX0" fmla="*/ 911204 w 936468"/>
                <a:gd name="connsiteY0" fmla="*/ 315553 h 932658"/>
                <a:gd name="connsiteX1" fmla="*/ 619577 w 936468"/>
                <a:gd name="connsiteY1" fmla="*/ 907495 h 932658"/>
                <a:gd name="connsiteX2" fmla="*/ 25264 w 936468"/>
                <a:gd name="connsiteY2" fmla="*/ 617032 h 932658"/>
                <a:gd name="connsiteX3" fmla="*/ 316891 w 936468"/>
                <a:gd name="connsiteY3" fmla="*/ 25163 h 932658"/>
                <a:gd name="connsiteX4" fmla="*/ 911204 w 936468"/>
                <a:gd name="connsiteY4" fmla="*/ 315627 h 932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6468" h="932658">
                  <a:moveTo>
                    <a:pt x="911204" y="315553"/>
                  </a:moveTo>
                  <a:cubicBezTo>
                    <a:pt x="994781" y="559220"/>
                    <a:pt x="864220" y="824252"/>
                    <a:pt x="619577" y="907495"/>
                  </a:cubicBezTo>
                  <a:cubicBezTo>
                    <a:pt x="374934" y="990738"/>
                    <a:pt x="108841" y="860699"/>
                    <a:pt x="25264" y="617032"/>
                  </a:cubicBezTo>
                  <a:cubicBezTo>
                    <a:pt x="-58312" y="373439"/>
                    <a:pt x="72248" y="108406"/>
                    <a:pt x="316891" y="25163"/>
                  </a:cubicBezTo>
                  <a:cubicBezTo>
                    <a:pt x="561534" y="-58080"/>
                    <a:pt x="827628" y="71960"/>
                    <a:pt x="911204" y="315627"/>
                  </a:cubicBezTo>
                </a:path>
              </a:pathLst>
            </a:custGeom>
            <a:solidFill>
              <a:srgbClr val="A8005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2457B229-CCAC-CBA1-C848-EDEE57D7EFDD}"/>
                </a:ext>
              </a:extLst>
            </p:cNvPr>
            <p:cNvSpPr/>
            <p:nvPr/>
          </p:nvSpPr>
          <p:spPr>
            <a:xfrm>
              <a:off x="1009472" y="1005518"/>
              <a:ext cx="808411" cy="817053"/>
            </a:xfrm>
            <a:custGeom>
              <a:avLst/>
              <a:gdLst>
                <a:gd name="connsiteX0" fmla="*/ 808412 w 808411"/>
                <a:gd name="connsiteY0" fmla="*/ 341991 h 817053"/>
                <a:gd name="connsiteX1" fmla="*/ 806704 w 808411"/>
                <a:gd name="connsiteY1" fmla="*/ 342435 h 817053"/>
                <a:gd name="connsiteX2" fmla="*/ 800173 w 808411"/>
                <a:gd name="connsiteY2" fmla="*/ 334968 h 817053"/>
                <a:gd name="connsiteX3" fmla="*/ 777163 w 808411"/>
                <a:gd name="connsiteY3" fmla="*/ 341030 h 817053"/>
                <a:gd name="connsiteX4" fmla="*/ 778796 w 808411"/>
                <a:gd name="connsiteY4" fmla="*/ 345466 h 817053"/>
                <a:gd name="connsiteX5" fmla="*/ 774343 w 808411"/>
                <a:gd name="connsiteY5" fmla="*/ 348793 h 817053"/>
                <a:gd name="connsiteX6" fmla="*/ 772042 w 808411"/>
                <a:gd name="connsiteY6" fmla="*/ 342287 h 817053"/>
                <a:gd name="connsiteX7" fmla="*/ 741758 w 808411"/>
                <a:gd name="connsiteY7" fmla="*/ 350271 h 817053"/>
                <a:gd name="connsiteX8" fmla="*/ 739754 w 808411"/>
                <a:gd name="connsiteY8" fmla="*/ 359956 h 817053"/>
                <a:gd name="connsiteX9" fmla="*/ 738047 w 808411"/>
                <a:gd name="connsiteY9" fmla="*/ 360399 h 817053"/>
                <a:gd name="connsiteX10" fmla="*/ 730625 w 808411"/>
                <a:gd name="connsiteY10" fmla="*/ 332307 h 817053"/>
                <a:gd name="connsiteX11" fmla="*/ 732332 w 808411"/>
                <a:gd name="connsiteY11" fmla="*/ 331863 h 817053"/>
                <a:gd name="connsiteX12" fmla="*/ 738863 w 808411"/>
                <a:gd name="connsiteY12" fmla="*/ 339256 h 817053"/>
                <a:gd name="connsiteX13" fmla="*/ 766994 w 808411"/>
                <a:gd name="connsiteY13" fmla="*/ 331863 h 817053"/>
                <a:gd name="connsiteX14" fmla="*/ 765139 w 808411"/>
                <a:gd name="connsiteY14" fmla="*/ 328758 h 817053"/>
                <a:gd name="connsiteX15" fmla="*/ 730476 w 808411"/>
                <a:gd name="connsiteY15" fmla="*/ 304658 h 817053"/>
                <a:gd name="connsiteX16" fmla="*/ 729734 w 808411"/>
                <a:gd name="connsiteY16" fmla="*/ 304879 h 817053"/>
                <a:gd name="connsiteX17" fmla="*/ 727656 w 808411"/>
                <a:gd name="connsiteY17" fmla="*/ 314342 h 817053"/>
                <a:gd name="connsiteX18" fmla="*/ 725948 w 808411"/>
                <a:gd name="connsiteY18" fmla="*/ 314786 h 817053"/>
                <a:gd name="connsiteX19" fmla="*/ 718526 w 808411"/>
                <a:gd name="connsiteY19" fmla="*/ 286693 h 817053"/>
                <a:gd name="connsiteX20" fmla="*/ 720233 w 808411"/>
                <a:gd name="connsiteY20" fmla="*/ 286250 h 817053"/>
                <a:gd name="connsiteX21" fmla="*/ 726765 w 808411"/>
                <a:gd name="connsiteY21" fmla="*/ 293716 h 817053"/>
                <a:gd name="connsiteX22" fmla="*/ 785105 w 808411"/>
                <a:gd name="connsiteY22" fmla="*/ 278413 h 817053"/>
                <a:gd name="connsiteX23" fmla="*/ 787109 w 808411"/>
                <a:gd name="connsiteY23" fmla="*/ 268729 h 817053"/>
                <a:gd name="connsiteX24" fmla="*/ 788816 w 808411"/>
                <a:gd name="connsiteY24" fmla="*/ 268285 h 817053"/>
                <a:gd name="connsiteX25" fmla="*/ 796239 w 808411"/>
                <a:gd name="connsiteY25" fmla="*/ 296378 h 817053"/>
                <a:gd name="connsiteX26" fmla="*/ 794532 w 808411"/>
                <a:gd name="connsiteY26" fmla="*/ 296821 h 817053"/>
                <a:gd name="connsiteX27" fmla="*/ 788074 w 808411"/>
                <a:gd name="connsiteY27" fmla="*/ 289576 h 817053"/>
                <a:gd name="connsiteX28" fmla="*/ 740348 w 808411"/>
                <a:gd name="connsiteY28" fmla="*/ 302144 h 817053"/>
                <a:gd name="connsiteX29" fmla="*/ 750294 w 808411"/>
                <a:gd name="connsiteY29" fmla="*/ 307097 h 817053"/>
                <a:gd name="connsiteX30" fmla="*/ 769221 w 808411"/>
                <a:gd name="connsiteY30" fmla="*/ 325727 h 817053"/>
                <a:gd name="connsiteX31" fmla="*/ 772190 w 808411"/>
                <a:gd name="connsiteY31" fmla="*/ 330606 h 817053"/>
                <a:gd name="connsiteX32" fmla="*/ 797204 w 808411"/>
                <a:gd name="connsiteY32" fmla="*/ 324027 h 817053"/>
                <a:gd name="connsiteX33" fmla="*/ 799208 w 808411"/>
                <a:gd name="connsiteY33" fmla="*/ 314416 h 817053"/>
                <a:gd name="connsiteX34" fmla="*/ 800915 w 808411"/>
                <a:gd name="connsiteY34" fmla="*/ 313973 h 817053"/>
                <a:gd name="connsiteX35" fmla="*/ 808337 w 808411"/>
                <a:gd name="connsiteY35" fmla="*/ 342065 h 817053"/>
                <a:gd name="connsiteX36" fmla="*/ 783398 w 808411"/>
                <a:gd name="connsiteY36" fmla="*/ 455988 h 817053"/>
                <a:gd name="connsiteX37" fmla="*/ 771745 w 808411"/>
                <a:gd name="connsiteY37" fmla="*/ 468408 h 817053"/>
                <a:gd name="connsiteX38" fmla="*/ 784214 w 808411"/>
                <a:gd name="connsiteY38" fmla="*/ 480015 h 817053"/>
                <a:gd name="connsiteX39" fmla="*/ 795868 w 808411"/>
                <a:gd name="connsiteY39" fmla="*/ 467669 h 817053"/>
                <a:gd name="connsiteX40" fmla="*/ 783398 w 808411"/>
                <a:gd name="connsiteY40" fmla="*/ 456062 h 817053"/>
                <a:gd name="connsiteX41" fmla="*/ 744208 w 808411"/>
                <a:gd name="connsiteY41" fmla="*/ 631494 h 817053"/>
                <a:gd name="connsiteX42" fmla="*/ 745618 w 808411"/>
                <a:gd name="connsiteY42" fmla="*/ 632529 h 817053"/>
                <a:gd name="connsiteX43" fmla="*/ 727581 w 808411"/>
                <a:gd name="connsiteY43" fmla="*/ 657960 h 817053"/>
                <a:gd name="connsiteX44" fmla="*/ 726171 w 808411"/>
                <a:gd name="connsiteY44" fmla="*/ 656925 h 817053"/>
                <a:gd name="connsiteX45" fmla="*/ 728324 w 808411"/>
                <a:gd name="connsiteY45" fmla="*/ 646353 h 817053"/>
                <a:gd name="connsiteX46" fmla="*/ 705611 w 808411"/>
                <a:gd name="connsiteY46" fmla="*/ 630385 h 817053"/>
                <a:gd name="connsiteX47" fmla="*/ 664491 w 808411"/>
                <a:gd name="connsiteY47" fmla="*/ 631124 h 817053"/>
                <a:gd name="connsiteX48" fmla="*/ 657365 w 808411"/>
                <a:gd name="connsiteY48" fmla="*/ 634525 h 817053"/>
                <a:gd name="connsiteX49" fmla="*/ 655955 w 808411"/>
                <a:gd name="connsiteY49" fmla="*/ 633490 h 817053"/>
                <a:gd name="connsiteX50" fmla="*/ 672359 w 808411"/>
                <a:gd name="connsiteY50" fmla="*/ 610350 h 817053"/>
                <a:gd name="connsiteX51" fmla="*/ 673769 w 808411"/>
                <a:gd name="connsiteY51" fmla="*/ 611385 h 817053"/>
                <a:gd name="connsiteX52" fmla="*/ 672359 w 808411"/>
                <a:gd name="connsiteY52" fmla="*/ 620183 h 817053"/>
                <a:gd name="connsiteX53" fmla="*/ 672730 w 808411"/>
                <a:gd name="connsiteY53" fmla="*/ 620405 h 817053"/>
                <a:gd name="connsiteX54" fmla="*/ 705685 w 808411"/>
                <a:gd name="connsiteY54" fmla="*/ 619813 h 817053"/>
                <a:gd name="connsiteX55" fmla="*/ 694255 w 808411"/>
                <a:gd name="connsiteY55" fmla="*/ 590242 h 817053"/>
                <a:gd name="connsiteX56" fmla="*/ 693884 w 808411"/>
                <a:gd name="connsiteY56" fmla="*/ 590020 h 817053"/>
                <a:gd name="connsiteX57" fmla="*/ 685867 w 808411"/>
                <a:gd name="connsiteY57" fmla="*/ 594308 h 817053"/>
                <a:gd name="connsiteX58" fmla="*/ 684457 w 808411"/>
                <a:gd name="connsiteY58" fmla="*/ 593273 h 817053"/>
                <a:gd name="connsiteX59" fmla="*/ 698189 w 808411"/>
                <a:gd name="connsiteY59" fmla="*/ 573904 h 817053"/>
                <a:gd name="connsiteX60" fmla="*/ 699599 w 808411"/>
                <a:gd name="connsiteY60" fmla="*/ 574939 h 817053"/>
                <a:gd name="connsiteX61" fmla="*/ 698411 w 808411"/>
                <a:gd name="connsiteY61" fmla="*/ 582849 h 817053"/>
                <a:gd name="connsiteX62" fmla="*/ 712143 w 808411"/>
                <a:gd name="connsiteY62" fmla="*/ 620848 h 817053"/>
                <a:gd name="connsiteX63" fmla="*/ 734930 w 808411"/>
                <a:gd name="connsiteY63" fmla="*/ 636891 h 817053"/>
                <a:gd name="connsiteX64" fmla="*/ 744282 w 808411"/>
                <a:gd name="connsiteY64" fmla="*/ 631346 h 817053"/>
                <a:gd name="connsiteX65" fmla="*/ 176467 w 808411"/>
                <a:gd name="connsiteY65" fmla="*/ 73854 h 817053"/>
                <a:gd name="connsiteX66" fmla="*/ 209348 w 808411"/>
                <a:gd name="connsiteY66" fmla="*/ 124273 h 817053"/>
                <a:gd name="connsiteX67" fmla="*/ 204152 w 808411"/>
                <a:gd name="connsiteY67" fmla="*/ 132849 h 817053"/>
                <a:gd name="connsiteX68" fmla="*/ 205117 w 808411"/>
                <a:gd name="connsiteY68" fmla="*/ 134327 h 817053"/>
                <a:gd name="connsiteX69" fmla="*/ 229834 w 808411"/>
                <a:gd name="connsiteY69" fmla="*/ 118359 h 817053"/>
                <a:gd name="connsiteX70" fmla="*/ 228869 w 808411"/>
                <a:gd name="connsiteY70" fmla="*/ 116880 h 817053"/>
                <a:gd name="connsiteX71" fmla="*/ 218997 w 808411"/>
                <a:gd name="connsiteY71" fmla="*/ 118063 h 817053"/>
                <a:gd name="connsiteX72" fmla="*/ 186116 w 808411"/>
                <a:gd name="connsiteY72" fmla="*/ 67644 h 817053"/>
                <a:gd name="connsiteX73" fmla="*/ 191237 w 808411"/>
                <a:gd name="connsiteY73" fmla="*/ 59142 h 817053"/>
                <a:gd name="connsiteX74" fmla="*/ 190272 w 808411"/>
                <a:gd name="connsiteY74" fmla="*/ 57664 h 817053"/>
                <a:gd name="connsiteX75" fmla="*/ 165556 w 808411"/>
                <a:gd name="connsiteY75" fmla="*/ 73632 h 817053"/>
                <a:gd name="connsiteX76" fmla="*/ 166521 w 808411"/>
                <a:gd name="connsiteY76" fmla="*/ 75111 h 817053"/>
                <a:gd name="connsiteX77" fmla="*/ 176467 w 808411"/>
                <a:gd name="connsiteY77" fmla="*/ 73854 h 817053"/>
                <a:gd name="connsiteX78" fmla="*/ 278451 w 808411"/>
                <a:gd name="connsiteY78" fmla="*/ 19369 h 817053"/>
                <a:gd name="connsiteX79" fmla="*/ 278005 w 808411"/>
                <a:gd name="connsiteY79" fmla="*/ 17669 h 817053"/>
                <a:gd name="connsiteX80" fmla="*/ 307695 w 808411"/>
                <a:gd name="connsiteY80" fmla="*/ 10646 h 817053"/>
                <a:gd name="connsiteX81" fmla="*/ 308140 w 808411"/>
                <a:gd name="connsiteY81" fmla="*/ 12346 h 817053"/>
                <a:gd name="connsiteX82" fmla="*/ 299382 w 808411"/>
                <a:gd name="connsiteY82" fmla="*/ 18926 h 817053"/>
                <a:gd name="connsiteX83" fmla="*/ 313410 w 808411"/>
                <a:gd name="connsiteY83" fmla="*/ 77551 h 817053"/>
                <a:gd name="connsiteX84" fmla="*/ 338795 w 808411"/>
                <a:gd name="connsiteY84" fmla="*/ 71562 h 817053"/>
                <a:gd name="connsiteX85" fmla="*/ 342061 w 808411"/>
                <a:gd name="connsiteY85" fmla="*/ 51380 h 817053"/>
                <a:gd name="connsiteX86" fmla="*/ 343768 w 808411"/>
                <a:gd name="connsiteY86" fmla="*/ 50936 h 817053"/>
                <a:gd name="connsiteX87" fmla="*/ 349558 w 808411"/>
                <a:gd name="connsiteY87" fmla="*/ 75185 h 817053"/>
                <a:gd name="connsiteX88" fmla="*/ 294929 w 808411"/>
                <a:gd name="connsiteY88" fmla="*/ 88122 h 817053"/>
                <a:gd name="connsiteX89" fmla="*/ 294483 w 808411"/>
                <a:gd name="connsiteY89" fmla="*/ 86422 h 817053"/>
                <a:gd name="connsiteX90" fmla="*/ 302128 w 808411"/>
                <a:gd name="connsiteY90" fmla="*/ 80064 h 817053"/>
                <a:gd name="connsiteX91" fmla="*/ 288174 w 808411"/>
                <a:gd name="connsiteY91" fmla="*/ 21587 h 817053"/>
                <a:gd name="connsiteX92" fmla="*/ 278451 w 808411"/>
                <a:gd name="connsiteY92" fmla="*/ 19369 h 817053"/>
                <a:gd name="connsiteX93" fmla="*/ 326400 w 808411"/>
                <a:gd name="connsiteY93" fmla="*/ 806038 h 817053"/>
                <a:gd name="connsiteX94" fmla="*/ 301015 w 808411"/>
                <a:gd name="connsiteY94" fmla="*/ 800124 h 817053"/>
                <a:gd name="connsiteX95" fmla="*/ 314821 w 808411"/>
                <a:gd name="connsiteY95" fmla="*/ 741499 h 817053"/>
                <a:gd name="connsiteX96" fmla="*/ 325583 w 808411"/>
                <a:gd name="connsiteY96" fmla="*/ 739503 h 817053"/>
                <a:gd name="connsiteX97" fmla="*/ 325954 w 808411"/>
                <a:gd name="connsiteY97" fmla="*/ 737802 h 817053"/>
                <a:gd name="connsiteX98" fmla="*/ 296265 w 808411"/>
                <a:gd name="connsiteY98" fmla="*/ 730853 h 817053"/>
                <a:gd name="connsiteX99" fmla="*/ 295893 w 808411"/>
                <a:gd name="connsiteY99" fmla="*/ 732554 h 817053"/>
                <a:gd name="connsiteX100" fmla="*/ 303539 w 808411"/>
                <a:gd name="connsiteY100" fmla="*/ 738837 h 817053"/>
                <a:gd name="connsiteX101" fmla="*/ 289807 w 808411"/>
                <a:gd name="connsiteY101" fmla="*/ 797388 h 817053"/>
                <a:gd name="connsiteX102" fmla="*/ 280084 w 808411"/>
                <a:gd name="connsiteY102" fmla="*/ 799606 h 817053"/>
                <a:gd name="connsiteX103" fmla="*/ 279713 w 808411"/>
                <a:gd name="connsiteY103" fmla="*/ 801307 h 817053"/>
                <a:gd name="connsiteX104" fmla="*/ 334416 w 808411"/>
                <a:gd name="connsiteY104" fmla="*/ 814096 h 817053"/>
                <a:gd name="connsiteX105" fmla="*/ 340131 w 808411"/>
                <a:gd name="connsiteY105" fmla="*/ 789848 h 817053"/>
                <a:gd name="connsiteX106" fmla="*/ 338424 w 808411"/>
                <a:gd name="connsiteY106" fmla="*/ 789478 h 817053"/>
                <a:gd name="connsiteX107" fmla="*/ 326474 w 808411"/>
                <a:gd name="connsiteY107" fmla="*/ 806112 h 817053"/>
                <a:gd name="connsiteX108" fmla="*/ 511812 w 808411"/>
                <a:gd name="connsiteY108" fmla="*/ 731814 h 817053"/>
                <a:gd name="connsiteX109" fmla="*/ 512109 w 808411"/>
                <a:gd name="connsiteY109" fmla="*/ 733515 h 817053"/>
                <a:gd name="connsiteX110" fmla="*/ 505503 w 808411"/>
                <a:gd name="connsiteY110" fmla="*/ 738690 h 817053"/>
                <a:gd name="connsiteX111" fmla="*/ 496893 w 808411"/>
                <a:gd name="connsiteY111" fmla="*/ 808478 h 817053"/>
                <a:gd name="connsiteX112" fmla="*/ 492439 w 808411"/>
                <a:gd name="connsiteY112" fmla="*/ 809291 h 817053"/>
                <a:gd name="connsiteX113" fmla="*/ 463714 w 808411"/>
                <a:gd name="connsiteY113" fmla="*/ 760942 h 817053"/>
                <a:gd name="connsiteX114" fmla="*/ 462972 w 808411"/>
                <a:gd name="connsiteY114" fmla="*/ 761090 h 817053"/>
                <a:gd name="connsiteX115" fmla="*/ 452432 w 808411"/>
                <a:gd name="connsiteY115" fmla="*/ 816314 h 817053"/>
                <a:gd name="connsiteX116" fmla="*/ 448127 w 808411"/>
                <a:gd name="connsiteY116" fmla="*/ 817053 h 817053"/>
                <a:gd name="connsiteX117" fmla="*/ 416211 w 808411"/>
                <a:gd name="connsiteY117" fmla="*/ 754510 h 817053"/>
                <a:gd name="connsiteX118" fmla="*/ 407230 w 808411"/>
                <a:gd name="connsiteY118" fmla="*/ 751997 h 817053"/>
                <a:gd name="connsiteX119" fmla="*/ 406933 w 808411"/>
                <a:gd name="connsiteY119" fmla="*/ 750296 h 817053"/>
                <a:gd name="connsiteX120" fmla="*/ 436103 w 808411"/>
                <a:gd name="connsiteY120" fmla="*/ 745121 h 817053"/>
                <a:gd name="connsiteX121" fmla="*/ 436400 w 808411"/>
                <a:gd name="connsiteY121" fmla="*/ 746822 h 817053"/>
                <a:gd name="connsiteX122" fmla="*/ 427864 w 808411"/>
                <a:gd name="connsiteY122" fmla="*/ 752440 h 817053"/>
                <a:gd name="connsiteX123" fmla="*/ 449241 w 808411"/>
                <a:gd name="connsiteY123" fmla="*/ 795688 h 817053"/>
                <a:gd name="connsiteX124" fmla="*/ 449909 w 808411"/>
                <a:gd name="connsiteY124" fmla="*/ 795540 h 817053"/>
                <a:gd name="connsiteX125" fmla="*/ 459484 w 808411"/>
                <a:gd name="connsiteY125" fmla="*/ 740390 h 817053"/>
                <a:gd name="connsiteX126" fmla="*/ 464011 w 808411"/>
                <a:gd name="connsiteY126" fmla="*/ 739577 h 817053"/>
                <a:gd name="connsiteX127" fmla="*/ 492291 w 808411"/>
                <a:gd name="connsiteY127" fmla="*/ 788074 h 817053"/>
                <a:gd name="connsiteX128" fmla="*/ 492959 w 808411"/>
                <a:gd name="connsiteY128" fmla="*/ 788074 h 817053"/>
                <a:gd name="connsiteX129" fmla="*/ 498006 w 808411"/>
                <a:gd name="connsiteY129" fmla="*/ 740168 h 817053"/>
                <a:gd name="connsiteX130" fmla="*/ 488060 w 808411"/>
                <a:gd name="connsiteY130" fmla="*/ 737655 h 817053"/>
                <a:gd name="connsiteX131" fmla="*/ 487763 w 808411"/>
                <a:gd name="connsiteY131" fmla="*/ 735954 h 817053"/>
                <a:gd name="connsiteX132" fmla="*/ 511886 w 808411"/>
                <a:gd name="connsiteY132" fmla="*/ 731740 h 817053"/>
                <a:gd name="connsiteX133" fmla="*/ 193241 w 808411"/>
                <a:gd name="connsiteY133" fmla="*/ 719246 h 817053"/>
                <a:gd name="connsiteX134" fmla="*/ 167263 w 808411"/>
                <a:gd name="connsiteY134" fmla="*/ 717472 h 817053"/>
                <a:gd name="connsiteX135" fmla="*/ 167263 w 808411"/>
                <a:gd name="connsiteY135" fmla="*/ 717472 h 817053"/>
                <a:gd name="connsiteX136" fmla="*/ 198140 w 808411"/>
                <a:gd name="connsiteY136" fmla="*/ 697364 h 817053"/>
                <a:gd name="connsiteX137" fmla="*/ 193316 w 808411"/>
                <a:gd name="connsiteY137" fmla="*/ 719246 h 817053"/>
                <a:gd name="connsiteX138" fmla="*/ 203633 w 808411"/>
                <a:gd name="connsiteY138" fmla="*/ 723017 h 817053"/>
                <a:gd name="connsiteX139" fmla="*/ 211204 w 808411"/>
                <a:gd name="connsiteY139" fmla="*/ 687827 h 817053"/>
                <a:gd name="connsiteX140" fmla="*/ 206156 w 808411"/>
                <a:gd name="connsiteY140" fmla="*/ 684352 h 817053"/>
                <a:gd name="connsiteX141" fmla="*/ 143957 w 808411"/>
                <a:gd name="connsiteY141" fmla="*/ 724126 h 817053"/>
                <a:gd name="connsiteX142" fmla="*/ 136163 w 808411"/>
                <a:gd name="connsiteY142" fmla="*/ 723165 h 817053"/>
                <a:gd name="connsiteX143" fmla="*/ 135124 w 808411"/>
                <a:gd name="connsiteY143" fmla="*/ 724643 h 817053"/>
                <a:gd name="connsiteX144" fmla="*/ 154793 w 808411"/>
                <a:gd name="connsiteY144" fmla="*/ 738172 h 817053"/>
                <a:gd name="connsiteX145" fmla="*/ 155832 w 808411"/>
                <a:gd name="connsiteY145" fmla="*/ 736693 h 817053"/>
                <a:gd name="connsiteX146" fmla="*/ 150414 w 808411"/>
                <a:gd name="connsiteY146" fmla="*/ 728487 h 817053"/>
                <a:gd name="connsiteX147" fmla="*/ 192054 w 808411"/>
                <a:gd name="connsiteY147" fmla="*/ 724052 h 817053"/>
                <a:gd name="connsiteX148" fmla="*/ 185745 w 808411"/>
                <a:gd name="connsiteY148" fmla="*/ 752588 h 817053"/>
                <a:gd name="connsiteX149" fmla="*/ 175502 w 808411"/>
                <a:gd name="connsiteY149" fmla="*/ 750222 h 817053"/>
                <a:gd name="connsiteX150" fmla="*/ 174463 w 808411"/>
                <a:gd name="connsiteY150" fmla="*/ 751701 h 817053"/>
                <a:gd name="connsiteX151" fmla="*/ 198511 w 808411"/>
                <a:gd name="connsiteY151" fmla="*/ 768261 h 817053"/>
                <a:gd name="connsiteX152" fmla="*/ 199550 w 808411"/>
                <a:gd name="connsiteY152" fmla="*/ 766782 h 817053"/>
                <a:gd name="connsiteX153" fmla="*/ 195691 w 808411"/>
                <a:gd name="connsiteY153" fmla="*/ 759315 h 817053"/>
                <a:gd name="connsiteX154" fmla="*/ 202445 w 808411"/>
                <a:gd name="connsiteY154" fmla="*/ 728044 h 817053"/>
                <a:gd name="connsiteX155" fmla="*/ 211649 w 808411"/>
                <a:gd name="connsiteY155" fmla="*/ 733071 h 817053"/>
                <a:gd name="connsiteX156" fmla="*/ 212837 w 808411"/>
                <a:gd name="connsiteY156" fmla="*/ 727748 h 817053"/>
                <a:gd name="connsiteX157" fmla="*/ 203633 w 808411"/>
                <a:gd name="connsiteY157" fmla="*/ 722869 h 817053"/>
                <a:gd name="connsiteX158" fmla="*/ 203633 w 808411"/>
                <a:gd name="connsiteY158" fmla="*/ 722869 h 817053"/>
                <a:gd name="connsiteX159" fmla="*/ 44422 w 808411"/>
                <a:gd name="connsiteY159" fmla="*/ 467004 h 817053"/>
                <a:gd name="connsiteX160" fmla="*/ 33214 w 808411"/>
                <a:gd name="connsiteY160" fmla="*/ 478906 h 817053"/>
                <a:gd name="connsiteX161" fmla="*/ 21264 w 808411"/>
                <a:gd name="connsiteY161" fmla="*/ 467743 h 817053"/>
                <a:gd name="connsiteX162" fmla="*/ 32472 w 808411"/>
                <a:gd name="connsiteY162" fmla="*/ 455841 h 817053"/>
                <a:gd name="connsiteX163" fmla="*/ 44422 w 808411"/>
                <a:gd name="connsiteY163" fmla="*/ 467004 h 817053"/>
                <a:gd name="connsiteX164" fmla="*/ 67654 w 808411"/>
                <a:gd name="connsiteY164" fmla="*/ 343470 h 817053"/>
                <a:gd name="connsiteX165" fmla="*/ 73592 w 808411"/>
                <a:gd name="connsiteY165" fmla="*/ 329793 h 817053"/>
                <a:gd name="connsiteX166" fmla="*/ 74705 w 808411"/>
                <a:gd name="connsiteY166" fmla="*/ 320035 h 817053"/>
                <a:gd name="connsiteX167" fmla="*/ 73815 w 808411"/>
                <a:gd name="connsiteY167" fmla="*/ 309907 h 817053"/>
                <a:gd name="connsiteX168" fmla="*/ 70846 w 808411"/>
                <a:gd name="connsiteY168" fmla="*/ 301109 h 817053"/>
                <a:gd name="connsiteX169" fmla="*/ 53923 w 808411"/>
                <a:gd name="connsiteY169" fmla="*/ 297117 h 817053"/>
                <a:gd name="connsiteX170" fmla="*/ 50954 w 808411"/>
                <a:gd name="connsiteY170" fmla="*/ 288541 h 817053"/>
                <a:gd name="connsiteX171" fmla="*/ 49246 w 808411"/>
                <a:gd name="connsiteY171" fmla="*/ 288098 h 817053"/>
                <a:gd name="connsiteX172" fmla="*/ 42566 w 808411"/>
                <a:gd name="connsiteY172" fmla="*/ 316264 h 817053"/>
                <a:gd name="connsiteX173" fmla="*/ 44273 w 808411"/>
                <a:gd name="connsiteY173" fmla="*/ 316708 h 817053"/>
                <a:gd name="connsiteX174" fmla="*/ 50954 w 808411"/>
                <a:gd name="connsiteY174" fmla="*/ 308206 h 817053"/>
                <a:gd name="connsiteX175" fmla="*/ 69287 w 808411"/>
                <a:gd name="connsiteY175" fmla="*/ 312494 h 817053"/>
                <a:gd name="connsiteX176" fmla="*/ 69287 w 808411"/>
                <a:gd name="connsiteY176" fmla="*/ 319000 h 817053"/>
                <a:gd name="connsiteX177" fmla="*/ 68174 w 808411"/>
                <a:gd name="connsiteY177" fmla="*/ 325210 h 817053"/>
                <a:gd name="connsiteX178" fmla="*/ 60900 w 808411"/>
                <a:gd name="connsiteY178" fmla="*/ 338295 h 817053"/>
                <a:gd name="connsiteX179" fmla="*/ 47242 w 808411"/>
                <a:gd name="connsiteY179" fmla="*/ 345614 h 817053"/>
                <a:gd name="connsiteX180" fmla="*/ 28538 w 808411"/>
                <a:gd name="connsiteY180" fmla="*/ 345170 h 817053"/>
                <a:gd name="connsiteX181" fmla="*/ 14658 w 808411"/>
                <a:gd name="connsiteY181" fmla="*/ 338221 h 817053"/>
                <a:gd name="connsiteX182" fmla="*/ 6864 w 808411"/>
                <a:gd name="connsiteY182" fmla="*/ 326097 h 817053"/>
                <a:gd name="connsiteX183" fmla="*/ 6568 w 808411"/>
                <a:gd name="connsiteY183" fmla="*/ 311163 h 817053"/>
                <a:gd name="connsiteX184" fmla="*/ 9314 w 808411"/>
                <a:gd name="connsiteY184" fmla="*/ 304510 h 817053"/>
                <a:gd name="connsiteX185" fmla="*/ 14881 w 808411"/>
                <a:gd name="connsiteY185" fmla="*/ 298226 h 817053"/>
                <a:gd name="connsiteX186" fmla="*/ 29577 w 808411"/>
                <a:gd name="connsiteY186" fmla="*/ 293568 h 817053"/>
                <a:gd name="connsiteX187" fmla="*/ 29948 w 808411"/>
                <a:gd name="connsiteY187" fmla="*/ 291868 h 817053"/>
                <a:gd name="connsiteX188" fmla="*/ 11763 w 808411"/>
                <a:gd name="connsiteY188" fmla="*/ 288246 h 817053"/>
                <a:gd name="connsiteX189" fmla="*/ 7607 w 808411"/>
                <a:gd name="connsiteY189" fmla="*/ 293790 h 817053"/>
                <a:gd name="connsiteX190" fmla="*/ 4118 w 808411"/>
                <a:gd name="connsiteY190" fmla="*/ 300444 h 817053"/>
                <a:gd name="connsiteX191" fmla="*/ 1149 w 808411"/>
                <a:gd name="connsiteY191" fmla="*/ 309907 h 817053"/>
                <a:gd name="connsiteX192" fmla="*/ 481 w 808411"/>
                <a:gd name="connsiteY192" fmla="*/ 325431 h 817053"/>
                <a:gd name="connsiteX193" fmla="*/ 5603 w 808411"/>
                <a:gd name="connsiteY193" fmla="*/ 339626 h 817053"/>
                <a:gd name="connsiteX194" fmla="*/ 15771 w 808411"/>
                <a:gd name="connsiteY194" fmla="*/ 350863 h 817053"/>
                <a:gd name="connsiteX195" fmla="*/ 30245 w 808411"/>
                <a:gd name="connsiteY195" fmla="*/ 357516 h 817053"/>
                <a:gd name="connsiteX196" fmla="*/ 44719 w 808411"/>
                <a:gd name="connsiteY196" fmla="*/ 358034 h 817053"/>
                <a:gd name="connsiteX197" fmla="*/ 57485 w 808411"/>
                <a:gd name="connsiteY197" fmla="*/ 353081 h 817053"/>
                <a:gd name="connsiteX198" fmla="*/ 67431 w 808411"/>
                <a:gd name="connsiteY198" fmla="*/ 343396 h 817053"/>
                <a:gd name="connsiteX199" fmla="*/ 128073 w 808411"/>
                <a:gd name="connsiteY199" fmla="*/ 612420 h 817053"/>
                <a:gd name="connsiteX200" fmla="*/ 129186 w 808411"/>
                <a:gd name="connsiteY200" fmla="*/ 619222 h 817053"/>
                <a:gd name="connsiteX201" fmla="*/ 114044 w 808411"/>
                <a:gd name="connsiteY201" fmla="*/ 629793 h 817053"/>
                <a:gd name="connsiteX202" fmla="*/ 113079 w 808411"/>
                <a:gd name="connsiteY202" fmla="*/ 628315 h 817053"/>
                <a:gd name="connsiteX203" fmla="*/ 119834 w 808411"/>
                <a:gd name="connsiteY203" fmla="*/ 614490 h 817053"/>
                <a:gd name="connsiteX204" fmla="*/ 119091 w 808411"/>
                <a:gd name="connsiteY204" fmla="*/ 606210 h 817053"/>
                <a:gd name="connsiteX205" fmla="*/ 116122 w 808411"/>
                <a:gd name="connsiteY205" fmla="*/ 599631 h 817053"/>
                <a:gd name="connsiteX206" fmla="*/ 105063 w 808411"/>
                <a:gd name="connsiteY206" fmla="*/ 589503 h 817053"/>
                <a:gd name="connsiteX207" fmla="*/ 90886 w 808411"/>
                <a:gd name="connsiteY207" fmla="*/ 586767 h 817053"/>
                <a:gd name="connsiteX208" fmla="*/ 76264 w 808411"/>
                <a:gd name="connsiteY208" fmla="*/ 591942 h 817053"/>
                <a:gd name="connsiteX209" fmla="*/ 63052 w 808411"/>
                <a:gd name="connsiteY209" fmla="*/ 605101 h 817053"/>
                <a:gd name="connsiteX210" fmla="*/ 58970 w 808411"/>
                <a:gd name="connsiteY210" fmla="*/ 620035 h 817053"/>
                <a:gd name="connsiteX211" fmla="*/ 63497 w 808411"/>
                <a:gd name="connsiteY211" fmla="*/ 634303 h 817053"/>
                <a:gd name="connsiteX212" fmla="*/ 67283 w 808411"/>
                <a:gd name="connsiteY212" fmla="*/ 639404 h 817053"/>
                <a:gd name="connsiteX213" fmla="*/ 71959 w 808411"/>
                <a:gd name="connsiteY213" fmla="*/ 643914 h 817053"/>
                <a:gd name="connsiteX214" fmla="*/ 87769 w 808411"/>
                <a:gd name="connsiteY214" fmla="*/ 633638 h 817053"/>
                <a:gd name="connsiteX215" fmla="*/ 86210 w 808411"/>
                <a:gd name="connsiteY215" fmla="*/ 622992 h 817053"/>
                <a:gd name="connsiteX216" fmla="*/ 87695 w 808411"/>
                <a:gd name="connsiteY216" fmla="*/ 622031 h 817053"/>
                <a:gd name="connsiteX217" fmla="*/ 103579 w 808411"/>
                <a:gd name="connsiteY217" fmla="*/ 646279 h 817053"/>
                <a:gd name="connsiteX218" fmla="*/ 102094 w 808411"/>
                <a:gd name="connsiteY218" fmla="*/ 647241 h 817053"/>
                <a:gd name="connsiteX219" fmla="*/ 93855 w 808411"/>
                <a:gd name="connsiteY219" fmla="*/ 643470 h 817053"/>
                <a:gd name="connsiteX220" fmla="*/ 79233 w 808411"/>
                <a:gd name="connsiteY220" fmla="*/ 652933 h 817053"/>
                <a:gd name="connsiteX221" fmla="*/ 70771 w 808411"/>
                <a:gd name="connsiteY221" fmla="*/ 649015 h 817053"/>
                <a:gd name="connsiteX222" fmla="*/ 62829 w 808411"/>
                <a:gd name="connsiteY222" fmla="*/ 642657 h 817053"/>
                <a:gd name="connsiteX223" fmla="*/ 56520 w 808411"/>
                <a:gd name="connsiteY223" fmla="*/ 635116 h 817053"/>
                <a:gd name="connsiteX224" fmla="*/ 50731 w 808411"/>
                <a:gd name="connsiteY224" fmla="*/ 621440 h 817053"/>
                <a:gd name="connsiteX225" fmla="*/ 50582 w 808411"/>
                <a:gd name="connsiteY225" fmla="*/ 607615 h 817053"/>
                <a:gd name="connsiteX226" fmla="*/ 55778 w 808411"/>
                <a:gd name="connsiteY226" fmla="*/ 594973 h 817053"/>
                <a:gd name="connsiteX227" fmla="*/ 66170 w 808411"/>
                <a:gd name="connsiteY227" fmla="*/ 584919 h 817053"/>
                <a:gd name="connsiteX228" fmla="*/ 81014 w 808411"/>
                <a:gd name="connsiteY228" fmla="*/ 579005 h 817053"/>
                <a:gd name="connsiteX229" fmla="*/ 96230 w 808411"/>
                <a:gd name="connsiteY229" fmla="*/ 579448 h 817053"/>
                <a:gd name="connsiteX230" fmla="*/ 110036 w 808411"/>
                <a:gd name="connsiteY230" fmla="*/ 585511 h 817053"/>
                <a:gd name="connsiteX231" fmla="*/ 120873 w 808411"/>
                <a:gd name="connsiteY231" fmla="*/ 596674 h 817053"/>
                <a:gd name="connsiteX232" fmla="*/ 125697 w 808411"/>
                <a:gd name="connsiteY232" fmla="*/ 605323 h 817053"/>
                <a:gd name="connsiteX233" fmla="*/ 128147 w 808411"/>
                <a:gd name="connsiteY233" fmla="*/ 612494 h 817053"/>
                <a:gd name="connsiteX234" fmla="*/ 602142 w 808411"/>
                <a:gd name="connsiteY234" fmla="*/ 738763 h 817053"/>
                <a:gd name="connsiteX235" fmla="*/ 602142 w 808411"/>
                <a:gd name="connsiteY235" fmla="*/ 738763 h 817053"/>
                <a:gd name="connsiteX236" fmla="*/ 594497 w 808411"/>
                <a:gd name="connsiteY236" fmla="*/ 702834 h 817053"/>
                <a:gd name="connsiteX237" fmla="*/ 613276 w 808411"/>
                <a:gd name="connsiteY237" fmla="*/ 715328 h 817053"/>
                <a:gd name="connsiteX238" fmla="*/ 602142 w 808411"/>
                <a:gd name="connsiteY238" fmla="*/ 738763 h 817053"/>
                <a:gd name="connsiteX239" fmla="*/ 651798 w 808411"/>
                <a:gd name="connsiteY239" fmla="*/ 727526 h 817053"/>
                <a:gd name="connsiteX240" fmla="*/ 625004 w 808411"/>
                <a:gd name="connsiteY240" fmla="*/ 709858 h 817053"/>
                <a:gd name="connsiteX241" fmla="*/ 625004 w 808411"/>
                <a:gd name="connsiteY241" fmla="*/ 709858 h 817053"/>
                <a:gd name="connsiteX242" fmla="*/ 633094 w 808411"/>
                <a:gd name="connsiteY242" fmla="*/ 703130 h 817053"/>
                <a:gd name="connsiteX243" fmla="*/ 628566 w 808411"/>
                <a:gd name="connsiteY243" fmla="*/ 700173 h 817053"/>
                <a:gd name="connsiteX244" fmla="*/ 620624 w 808411"/>
                <a:gd name="connsiteY244" fmla="*/ 706974 h 817053"/>
                <a:gd name="connsiteX245" fmla="*/ 620624 w 808411"/>
                <a:gd name="connsiteY245" fmla="*/ 706974 h 817053"/>
                <a:gd name="connsiteX246" fmla="*/ 590489 w 808411"/>
                <a:gd name="connsiteY246" fmla="*/ 687162 h 817053"/>
                <a:gd name="connsiteX247" fmla="*/ 585442 w 808411"/>
                <a:gd name="connsiteY247" fmla="*/ 690562 h 817053"/>
                <a:gd name="connsiteX248" fmla="*/ 600064 w 808411"/>
                <a:gd name="connsiteY248" fmla="*/ 762716 h 817053"/>
                <a:gd name="connsiteX249" fmla="*/ 596353 w 808411"/>
                <a:gd name="connsiteY249" fmla="*/ 769591 h 817053"/>
                <a:gd name="connsiteX250" fmla="*/ 597318 w 808411"/>
                <a:gd name="connsiteY250" fmla="*/ 771070 h 817053"/>
                <a:gd name="connsiteX251" fmla="*/ 617136 w 808411"/>
                <a:gd name="connsiteY251" fmla="*/ 757689 h 817053"/>
                <a:gd name="connsiteX252" fmla="*/ 616171 w 808411"/>
                <a:gd name="connsiteY252" fmla="*/ 756211 h 817053"/>
                <a:gd name="connsiteX253" fmla="*/ 606522 w 808411"/>
                <a:gd name="connsiteY253" fmla="*/ 758280 h 817053"/>
                <a:gd name="connsiteX254" fmla="*/ 617507 w 808411"/>
                <a:gd name="connsiteY254" fmla="*/ 717990 h 817053"/>
                <a:gd name="connsiteX255" fmla="*/ 641927 w 808411"/>
                <a:gd name="connsiteY255" fmla="*/ 734254 h 817053"/>
                <a:gd name="connsiteX256" fmla="*/ 636063 w 808411"/>
                <a:gd name="connsiteY256" fmla="*/ 742903 h 817053"/>
                <a:gd name="connsiteX257" fmla="*/ 637028 w 808411"/>
                <a:gd name="connsiteY257" fmla="*/ 744382 h 817053"/>
                <a:gd name="connsiteX258" fmla="*/ 661225 w 808411"/>
                <a:gd name="connsiteY258" fmla="*/ 728044 h 817053"/>
                <a:gd name="connsiteX259" fmla="*/ 660260 w 808411"/>
                <a:gd name="connsiteY259" fmla="*/ 726565 h 817053"/>
                <a:gd name="connsiteX260" fmla="*/ 651873 w 808411"/>
                <a:gd name="connsiteY260" fmla="*/ 727379 h 817053"/>
                <a:gd name="connsiteX261" fmla="*/ 103207 w 808411"/>
                <a:gd name="connsiteY261" fmla="*/ 181420 h 817053"/>
                <a:gd name="connsiteX262" fmla="*/ 81386 w 808411"/>
                <a:gd name="connsiteY262" fmla="*/ 175727 h 817053"/>
                <a:gd name="connsiteX263" fmla="*/ 100313 w 808411"/>
                <a:gd name="connsiteY263" fmla="*/ 207220 h 817053"/>
                <a:gd name="connsiteX264" fmla="*/ 100313 w 808411"/>
                <a:gd name="connsiteY264" fmla="*/ 207220 h 817053"/>
                <a:gd name="connsiteX265" fmla="*/ 103133 w 808411"/>
                <a:gd name="connsiteY265" fmla="*/ 181420 h 817053"/>
                <a:gd name="connsiteX266" fmla="*/ 106176 w 808411"/>
                <a:gd name="connsiteY266" fmla="*/ 230582 h 817053"/>
                <a:gd name="connsiteX267" fmla="*/ 68767 w 808411"/>
                <a:gd name="connsiteY267" fmla="*/ 167078 h 817053"/>
                <a:gd name="connsiteX268" fmla="*/ 72404 w 808411"/>
                <a:gd name="connsiteY268" fmla="*/ 162198 h 817053"/>
                <a:gd name="connsiteX269" fmla="*/ 107364 w 808411"/>
                <a:gd name="connsiteY269" fmla="*/ 171144 h 817053"/>
                <a:gd name="connsiteX270" fmla="*/ 107364 w 808411"/>
                <a:gd name="connsiteY270" fmla="*/ 171144 h 817053"/>
                <a:gd name="connsiteX271" fmla="*/ 112634 w 808411"/>
                <a:gd name="connsiteY271" fmla="*/ 162124 h 817053"/>
                <a:gd name="connsiteX272" fmla="*/ 117904 w 808411"/>
                <a:gd name="connsiteY272" fmla="*/ 163455 h 817053"/>
                <a:gd name="connsiteX273" fmla="*/ 112485 w 808411"/>
                <a:gd name="connsiteY273" fmla="*/ 172400 h 817053"/>
                <a:gd name="connsiteX274" fmla="*/ 112485 w 808411"/>
                <a:gd name="connsiteY274" fmla="*/ 172400 h 817053"/>
                <a:gd name="connsiteX275" fmla="*/ 143585 w 808411"/>
                <a:gd name="connsiteY275" fmla="*/ 180385 h 817053"/>
                <a:gd name="connsiteX276" fmla="*/ 151230 w 808411"/>
                <a:gd name="connsiteY276" fmla="*/ 176836 h 817053"/>
                <a:gd name="connsiteX277" fmla="*/ 152641 w 808411"/>
                <a:gd name="connsiteY277" fmla="*/ 177871 h 817053"/>
                <a:gd name="connsiteX278" fmla="*/ 135050 w 808411"/>
                <a:gd name="connsiteY278" fmla="*/ 201158 h 817053"/>
                <a:gd name="connsiteX279" fmla="*/ 133639 w 808411"/>
                <a:gd name="connsiteY279" fmla="*/ 200123 h 817053"/>
                <a:gd name="connsiteX280" fmla="*/ 136386 w 808411"/>
                <a:gd name="connsiteY280" fmla="*/ 190069 h 817053"/>
                <a:gd name="connsiteX281" fmla="*/ 108032 w 808411"/>
                <a:gd name="connsiteY281" fmla="*/ 182602 h 817053"/>
                <a:gd name="connsiteX282" fmla="*/ 108032 w 808411"/>
                <a:gd name="connsiteY282" fmla="*/ 182602 h 817053"/>
                <a:gd name="connsiteX283" fmla="*/ 110853 w 808411"/>
                <a:gd name="connsiteY283" fmla="*/ 224224 h 817053"/>
                <a:gd name="connsiteX284" fmla="*/ 119314 w 808411"/>
                <a:gd name="connsiteY284" fmla="*/ 219197 h 817053"/>
                <a:gd name="connsiteX285" fmla="*/ 120724 w 808411"/>
                <a:gd name="connsiteY285" fmla="*/ 220232 h 817053"/>
                <a:gd name="connsiteX286" fmla="*/ 106325 w 808411"/>
                <a:gd name="connsiteY286" fmla="*/ 239305 h 817053"/>
                <a:gd name="connsiteX287" fmla="*/ 104915 w 808411"/>
                <a:gd name="connsiteY287" fmla="*/ 238270 h 817053"/>
                <a:gd name="connsiteX288" fmla="*/ 106176 w 808411"/>
                <a:gd name="connsiteY288" fmla="*/ 230508 h 817053"/>
                <a:gd name="connsiteX289" fmla="*/ 641036 w 808411"/>
                <a:gd name="connsiteY289" fmla="*/ 168408 h 817053"/>
                <a:gd name="connsiteX290" fmla="*/ 638067 w 808411"/>
                <a:gd name="connsiteY290" fmla="*/ 158650 h 817053"/>
                <a:gd name="connsiteX291" fmla="*/ 681785 w 808411"/>
                <a:gd name="connsiteY291" fmla="*/ 138393 h 817053"/>
                <a:gd name="connsiteX292" fmla="*/ 682230 w 808411"/>
                <a:gd name="connsiteY292" fmla="*/ 138911 h 817053"/>
                <a:gd name="connsiteX293" fmla="*/ 655064 w 808411"/>
                <a:gd name="connsiteY293" fmla="*/ 187999 h 817053"/>
                <a:gd name="connsiteX294" fmla="*/ 658108 w 808411"/>
                <a:gd name="connsiteY294" fmla="*/ 191474 h 817053"/>
                <a:gd name="connsiteX295" fmla="*/ 710510 w 808411"/>
                <a:gd name="connsiteY295" fmla="*/ 171291 h 817053"/>
                <a:gd name="connsiteX296" fmla="*/ 710955 w 808411"/>
                <a:gd name="connsiteY296" fmla="*/ 171809 h 817053"/>
                <a:gd name="connsiteX297" fmla="*/ 684680 w 808411"/>
                <a:gd name="connsiteY297" fmla="*/ 212248 h 817053"/>
                <a:gd name="connsiteX298" fmla="*/ 675476 w 808411"/>
                <a:gd name="connsiteY298" fmla="*/ 207886 h 817053"/>
                <a:gd name="connsiteX299" fmla="*/ 674140 w 808411"/>
                <a:gd name="connsiteY299" fmla="*/ 208995 h 817053"/>
                <a:gd name="connsiteX300" fmla="*/ 693587 w 808411"/>
                <a:gd name="connsiteY300" fmla="*/ 231247 h 817053"/>
                <a:gd name="connsiteX301" fmla="*/ 694923 w 808411"/>
                <a:gd name="connsiteY301" fmla="*/ 230138 h 817053"/>
                <a:gd name="connsiteX302" fmla="*/ 692473 w 808411"/>
                <a:gd name="connsiteY302" fmla="*/ 221193 h 817053"/>
                <a:gd name="connsiteX303" fmla="*/ 729882 w 808411"/>
                <a:gd name="connsiteY303" fmla="*/ 161829 h 817053"/>
                <a:gd name="connsiteX304" fmla="*/ 726988 w 808411"/>
                <a:gd name="connsiteY304" fmla="*/ 158502 h 817053"/>
                <a:gd name="connsiteX305" fmla="*/ 674066 w 808411"/>
                <a:gd name="connsiteY305" fmla="*/ 177871 h 817053"/>
                <a:gd name="connsiteX306" fmla="*/ 673546 w 808411"/>
                <a:gd name="connsiteY306" fmla="*/ 177280 h 817053"/>
                <a:gd name="connsiteX307" fmla="*/ 700341 w 808411"/>
                <a:gd name="connsiteY307" fmla="*/ 127970 h 817053"/>
                <a:gd name="connsiteX308" fmla="*/ 697372 w 808411"/>
                <a:gd name="connsiteY308" fmla="*/ 124569 h 817053"/>
                <a:gd name="connsiteX309" fmla="*/ 632871 w 808411"/>
                <a:gd name="connsiteY309" fmla="*/ 153105 h 817053"/>
                <a:gd name="connsiteX310" fmla="*/ 625078 w 808411"/>
                <a:gd name="connsiteY310" fmla="*/ 150148 h 817053"/>
                <a:gd name="connsiteX311" fmla="*/ 623742 w 808411"/>
                <a:gd name="connsiteY311" fmla="*/ 151331 h 817053"/>
                <a:gd name="connsiteX312" fmla="*/ 639774 w 808411"/>
                <a:gd name="connsiteY312" fmla="*/ 169739 h 817053"/>
                <a:gd name="connsiteX313" fmla="*/ 641110 w 808411"/>
                <a:gd name="connsiteY313" fmla="*/ 168556 h 817053"/>
                <a:gd name="connsiteX314" fmla="*/ 569113 w 808411"/>
                <a:gd name="connsiteY314" fmla="*/ 116437 h 817053"/>
                <a:gd name="connsiteX315" fmla="*/ 542912 w 808411"/>
                <a:gd name="connsiteY315" fmla="*/ 103056 h 817053"/>
                <a:gd name="connsiteX316" fmla="*/ 543728 w 808411"/>
                <a:gd name="connsiteY316" fmla="*/ 101503 h 817053"/>
                <a:gd name="connsiteX317" fmla="*/ 553748 w 808411"/>
                <a:gd name="connsiteY317" fmla="*/ 101725 h 817053"/>
                <a:gd name="connsiteX318" fmla="*/ 581360 w 808411"/>
                <a:gd name="connsiteY318" fmla="*/ 48275 h 817053"/>
                <a:gd name="connsiteX319" fmla="*/ 575348 w 808411"/>
                <a:gd name="connsiteY319" fmla="*/ 40291 h 817053"/>
                <a:gd name="connsiteX320" fmla="*/ 576164 w 808411"/>
                <a:gd name="connsiteY320" fmla="*/ 38738 h 817053"/>
                <a:gd name="connsiteX321" fmla="*/ 602291 w 808411"/>
                <a:gd name="connsiteY321" fmla="*/ 52119 h 817053"/>
                <a:gd name="connsiteX322" fmla="*/ 601475 w 808411"/>
                <a:gd name="connsiteY322" fmla="*/ 53672 h 817053"/>
                <a:gd name="connsiteX323" fmla="*/ 591528 w 808411"/>
                <a:gd name="connsiteY323" fmla="*/ 53524 h 817053"/>
                <a:gd name="connsiteX324" fmla="*/ 563917 w 808411"/>
                <a:gd name="connsiteY324" fmla="*/ 106974 h 817053"/>
                <a:gd name="connsiteX325" fmla="*/ 569855 w 808411"/>
                <a:gd name="connsiteY325" fmla="*/ 114958 h 817053"/>
                <a:gd name="connsiteX326" fmla="*/ 569039 w 808411"/>
                <a:gd name="connsiteY326" fmla="*/ 116511 h 817053"/>
                <a:gd name="connsiteX327" fmla="*/ 478782 w 808411"/>
                <a:gd name="connsiteY327" fmla="*/ 54781 h 817053"/>
                <a:gd name="connsiteX328" fmla="*/ 477000 w 808411"/>
                <a:gd name="connsiteY328" fmla="*/ 54559 h 817053"/>
                <a:gd name="connsiteX329" fmla="*/ 466609 w 808411"/>
                <a:gd name="connsiteY329" fmla="*/ 72154 h 817053"/>
                <a:gd name="connsiteX330" fmla="*/ 440705 w 808411"/>
                <a:gd name="connsiteY330" fmla="*/ 68605 h 817053"/>
                <a:gd name="connsiteX331" fmla="*/ 449018 w 808411"/>
                <a:gd name="connsiteY331" fmla="*/ 8945 h 817053"/>
                <a:gd name="connsiteX332" fmla="*/ 459558 w 808411"/>
                <a:gd name="connsiteY332" fmla="*/ 5988 h 817053"/>
                <a:gd name="connsiteX333" fmla="*/ 459780 w 808411"/>
                <a:gd name="connsiteY333" fmla="*/ 4214 h 817053"/>
                <a:gd name="connsiteX334" fmla="*/ 429571 w 808411"/>
                <a:gd name="connsiteY334" fmla="*/ 0 h 817053"/>
                <a:gd name="connsiteX335" fmla="*/ 429349 w 808411"/>
                <a:gd name="connsiteY335" fmla="*/ 1774 h 817053"/>
                <a:gd name="connsiteX336" fmla="*/ 437587 w 808411"/>
                <a:gd name="connsiteY336" fmla="*/ 7319 h 817053"/>
                <a:gd name="connsiteX337" fmla="*/ 429274 w 808411"/>
                <a:gd name="connsiteY337" fmla="*/ 66905 h 817053"/>
                <a:gd name="connsiteX338" fmla="*/ 419848 w 808411"/>
                <a:gd name="connsiteY338" fmla="*/ 70010 h 817053"/>
                <a:gd name="connsiteX339" fmla="*/ 419625 w 808411"/>
                <a:gd name="connsiteY339" fmla="*/ 71784 h 817053"/>
                <a:gd name="connsiteX340" fmla="*/ 475293 w 808411"/>
                <a:gd name="connsiteY340" fmla="*/ 79473 h 817053"/>
                <a:gd name="connsiteX341" fmla="*/ 478708 w 808411"/>
                <a:gd name="connsiteY341" fmla="*/ 54781 h 817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</a:cxnLst>
              <a:rect l="l" t="t" r="r" b="b"/>
              <a:pathLst>
                <a:path w="808411" h="817053">
                  <a:moveTo>
                    <a:pt x="808412" y="341991"/>
                  </a:moveTo>
                  <a:lnTo>
                    <a:pt x="806704" y="342435"/>
                  </a:lnTo>
                  <a:lnTo>
                    <a:pt x="800173" y="334968"/>
                  </a:lnTo>
                  <a:lnTo>
                    <a:pt x="777163" y="341030"/>
                  </a:lnTo>
                  <a:cubicBezTo>
                    <a:pt x="777683" y="342435"/>
                    <a:pt x="778277" y="343914"/>
                    <a:pt x="778796" y="345466"/>
                  </a:cubicBezTo>
                  <a:lnTo>
                    <a:pt x="774343" y="348793"/>
                  </a:lnTo>
                  <a:cubicBezTo>
                    <a:pt x="773600" y="346501"/>
                    <a:pt x="772858" y="344357"/>
                    <a:pt x="772042" y="342287"/>
                  </a:cubicBezTo>
                  <a:lnTo>
                    <a:pt x="741758" y="350271"/>
                  </a:lnTo>
                  <a:lnTo>
                    <a:pt x="739754" y="359956"/>
                  </a:lnTo>
                  <a:lnTo>
                    <a:pt x="738047" y="360399"/>
                  </a:lnTo>
                  <a:lnTo>
                    <a:pt x="730625" y="332307"/>
                  </a:lnTo>
                  <a:lnTo>
                    <a:pt x="732332" y="331863"/>
                  </a:lnTo>
                  <a:lnTo>
                    <a:pt x="738863" y="339256"/>
                  </a:lnTo>
                  <a:lnTo>
                    <a:pt x="766994" y="331863"/>
                  </a:lnTo>
                  <a:cubicBezTo>
                    <a:pt x="766401" y="330828"/>
                    <a:pt x="765807" y="329719"/>
                    <a:pt x="765139" y="328758"/>
                  </a:cubicBezTo>
                  <a:cubicBezTo>
                    <a:pt x="752372" y="309167"/>
                    <a:pt x="735152" y="305323"/>
                    <a:pt x="730476" y="304658"/>
                  </a:cubicBezTo>
                  <a:lnTo>
                    <a:pt x="729734" y="304879"/>
                  </a:lnTo>
                  <a:lnTo>
                    <a:pt x="727656" y="314342"/>
                  </a:lnTo>
                  <a:lnTo>
                    <a:pt x="725948" y="314786"/>
                  </a:lnTo>
                  <a:lnTo>
                    <a:pt x="718526" y="286693"/>
                  </a:lnTo>
                  <a:lnTo>
                    <a:pt x="720233" y="286250"/>
                  </a:lnTo>
                  <a:lnTo>
                    <a:pt x="726765" y="293716"/>
                  </a:lnTo>
                  <a:lnTo>
                    <a:pt x="785105" y="278413"/>
                  </a:lnTo>
                  <a:lnTo>
                    <a:pt x="787109" y="268729"/>
                  </a:lnTo>
                  <a:lnTo>
                    <a:pt x="788816" y="268285"/>
                  </a:lnTo>
                  <a:lnTo>
                    <a:pt x="796239" y="296378"/>
                  </a:lnTo>
                  <a:lnTo>
                    <a:pt x="794532" y="296821"/>
                  </a:lnTo>
                  <a:lnTo>
                    <a:pt x="788074" y="289576"/>
                  </a:lnTo>
                  <a:lnTo>
                    <a:pt x="740348" y="302144"/>
                  </a:lnTo>
                  <a:cubicBezTo>
                    <a:pt x="743317" y="303253"/>
                    <a:pt x="746731" y="304879"/>
                    <a:pt x="750294" y="307097"/>
                  </a:cubicBezTo>
                  <a:cubicBezTo>
                    <a:pt x="756603" y="311016"/>
                    <a:pt x="763357" y="316930"/>
                    <a:pt x="769221" y="325727"/>
                  </a:cubicBezTo>
                  <a:cubicBezTo>
                    <a:pt x="770260" y="327280"/>
                    <a:pt x="771225" y="328906"/>
                    <a:pt x="772190" y="330606"/>
                  </a:cubicBezTo>
                  <a:lnTo>
                    <a:pt x="797204" y="324027"/>
                  </a:lnTo>
                  <a:lnTo>
                    <a:pt x="799208" y="314416"/>
                  </a:lnTo>
                  <a:lnTo>
                    <a:pt x="800915" y="313973"/>
                  </a:lnTo>
                  <a:lnTo>
                    <a:pt x="808337" y="342065"/>
                  </a:lnTo>
                  <a:close/>
                  <a:moveTo>
                    <a:pt x="783398" y="455988"/>
                  </a:moveTo>
                  <a:cubicBezTo>
                    <a:pt x="776718" y="456210"/>
                    <a:pt x="771522" y="461755"/>
                    <a:pt x="771745" y="468408"/>
                  </a:cubicBezTo>
                  <a:cubicBezTo>
                    <a:pt x="771967" y="475062"/>
                    <a:pt x="777534" y="480237"/>
                    <a:pt x="784214" y="480015"/>
                  </a:cubicBezTo>
                  <a:cubicBezTo>
                    <a:pt x="790895" y="479793"/>
                    <a:pt x="796090" y="474249"/>
                    <a:pt x="795868" y="467669"/>
                  </a:cubicBezTo>
                  <a:cubicBezTo>
                    <a:pt x="795645" y="461016"/>
                    <a:pt x="790078" y="455841"/>
                    <a:pt x="783398" y="456062"/>
                  </a:cubicBezTo>
                  <a:moveTo>
                    <a:pt x="744208" y="631494"/>
                  </a:moveTo>
                  <a:lnTo>
                    <a:pt x="745618" y="632529"/>
                  </a:lnTo>
                  <a:lnTo>
                    <a:pt x="727581" y="657960"/>
                  </a:lnTo>
                  <a:lnTo>
                    <a:pt x="726171" y="656925"/>
                  </a:lnTo>
                  <a:lnTo>
                    <a:pt x="728324" y="646353"/>
                  </a:lnTo>
                  <a:lnTo>
                    <a:pt x="705611" y="630385"/>
                  </a:lnTo>
                  <a:lnTo>
                    <a:pt x="664491" y="631124"/>
                  </a:lnTo>
                  <a:lnTo>
                    <a:pt x="657365" y="634525"/>
                  </a:lnTo>
                  <a:lnTo>
                    <a:pt x="655955" y="633490"/>
                  </a:lnTo>
                  <a:lnTo>
                    <a:pt x="672359" y="610350"/>
                  </a:lnTo>
                  <a:lnTo>
                    <a:pt x="673769" y="611385"/>
                  </a:lnTo>
                  <a:lnTo>
                    <a:pt x="672359" y="620183"/>
                  </a:lnTo>
                  <a:lnTo>
                    <a:pt x="672730" y="620405"/>
                  </a:lnTo>
                  <a:lnTo>
                    <a:pt x="705685" y="619813"/>
                  </a:lnTo>
                  <a:lnTo>
                    <a:pt x="694255" y="590242"/>
                  </a:lnTo>
                  <a:lnTo>
                    <a:pt x="693884" y="590020"/>
                  </a:lnTo>
                  <a:lnTo>
                    <a:pt x="685867" y="594308"/>
                  </a:lnTo>
                  <a:lnTo>
                    <a:pt x="684457" y="593273"/>
                  </a:lnTo>
                  <a:lnTo>
                    <a:pt x="698189" y="573904"/>
                  </a:lnTo>
                  <a:lnTo>
                    <a:pt x="699599" y="574939"/>
                  </a:lnTo>
                  <a:lnTo>
                    <a:pt x="698411" y="582849"/>
                  </a:lnTo>
                  <a:lnTo>
                    <a:pt x="712143" y="620848"/>
                  </a:lnTo>
                  <a:lnTo>
                    <a:pt x="734930" y="636891"/>
                  </a:lnTo>
                  <a:lnTo>
                    <a:pt x="744282" y="631346"/>
                  </a:lnTo>
                  <a:close/>
                  <a:moveTo>
                    <a:pt x="176467" y="73854"/>
                  </a:moveTo>
                  <a:lnTo>
                    <a:pt x="209348" y="124273"/>
                  </a:lnTo>
                  <a:lnTo>
                    <a:pt x="204152" y="132849"/>
                  </a:lnTo>
                  <a:lnTo>
                    <a:pt x="205117" y="134327"/>
                  </a:lnTo>
                  <a:lnTo>
                    <a:pt x="229834" y="118359"/>
                  </a:lnTo>
                  <a:lnTo>
                    <a:pt x="228869" y="116880"/>
                  </a:lnTo>
                  <a:lnTo>
                    <a:pt x="218997" y="118063"/>
                  </a:lnTo>
                  <a:lnTo>
                    <a:pt x="186116" y="67644"/>
                  </a:lnTo>
                  <a:lnTo>
                    <a:pt x="191237" y="59142"/>
                  </a:lnTo>
                  <a:lnTo>
                    <a:pt x="190272" y="57664"/>
                  </a:lnTo>
                  <a:lnTo>
                    <a:pt x="165556" y="73632"/>
                  </a:lnTo>
                  <a:lnTo>
                    <a:pt x="166521" y="75111"/>
                  </a:lnTo>
                  <a:lnTo>
                    <a:pt x="176467" y="73854"/>
                  </a:lnTo>
                  <a:close/>
                  <a:moveTo>
                    <a:pt x="278451" y="19369"/>
                  </a:moveTo>
                  <a:lnTo>
                    <a:pt x="278005" y="17669"/>
                  </a:lnTo>
                  <a:lnTo>
                    <a:pt x="307695" y="10646"/>
                  </a:lnTo>
                  <a:lnTo>
                    <a:pt x="308140" y="12346"/>
                  </a:lnTo>
                  <a:lnTo>
                    <a:pt x="299382" y="18926"/>
                  </a:lnTo>
                  <a:lnTo>
                    <a:pt x="313410" y="77551"/>
                  </a:lnTo>
                  <a:lnTo>
                    <a:pt x="338795" y="71562"/>
                  </a:lnTo>
                  <a:lnTo>
                    <a:pt x="342061" y="51380"/>
                  </a:lnTo>
                  <a:lnTo>
                    <a:pt x="343768" y="50936"/>
                  </a:lnTo>
                  <a:lnTo>
                    <a:pt x="349558" y="75185"/>
                  </a:lnTo>
                  <a:lnTo>
                    <a:pt x="294929" y="88122"/>
                  </a:lnTo>
                  <a:lnTo>
                    <a:pt x="294483" y="86422"/>
                  </a:lnTo>
                  <a:lnTo>
                    <a:pt x="302128" y="80064"/>
                  </a:lnTo>
                  <a:lnTo>
                    <a:pt x="288174" y="21587"/>
                  </a:lnTo>
                  <a:lnTo>
                    <a:pt x="278451" y="19369"/>
                  </a:lnTo>
                  <a:close/>
                  <a:moveTo>
                    <a:pt x="326400" y="806038"/>
                  </a:moveTo>
                  <a:lnTo>
                    <a:pt x="301015" y="800124"/>
                  </a:lnTo>
                  <a:lnTo>
                    <a:pt x="314821" y="741499"/>
                  </a:lnTo>
                  <a:lnTo>
                    <a:pt x="325583" y="739503"/>
                  </a:lnTo>
                  <a:lnTo>
                    <a:pt x="325954" y="737802"/>
                  </a:lnTo>
                  <a:lnTo>
                    <a:pt x="296265" y="730853"/>
                  </a:lnTo>
                  <a:lnTo>
                    <a:pt x="295893" y="732554"/>
                  </a:lnTo>
                  <a:lnTo>
                    <a:pt x="303539" y="738837"/>
                  </a:lnTo>
                  <a:lnTo>
                    <a:pt x="289807" y="797388"/>
                  </a:lnTo>
                  <a:lnTo>
                    <a:pt x="280084" y="799606"/>
                  </a:lnTo>
                  <a:lnTo>
                    <a:pt x="279713" y="801307"/>
                  </a:lnTo>
                  <a:lnTo>
                    <a:pt x="334416" y="814096"/>
                  </a:lnTo>
                  <a:lnTo>
                    <a:pt x="340131" y="789848"/>
                  </a:lnTo>
                  <a:lnTo>
                    <a:pt x="338424" y="789478"/>
                  </a:lnTo>
                  <a:lnTo>
                    <a:pt x="326474" y="806112"/>
                  </a:lnTo>
                  <a:close/>
                  <a:moveTo>
                    <a:pt x="511812" y="731814"/>
                  </a:moveTo>
                  <a:lnTo>
                    <a:pt x="512109" y="733515"/>
                  </a:lnTo>
                  <a:lnTo>
                    <a:pt x="505503" y="738690"/>
                  </a:lnTo>
                  <a:lnTo>
                    <a:pt x="496893" y="808478"/>
                  </a:lnTo>
                  <a:lnTo>
                    <a:pt x="492439" y="809291"/>
                  </a:lnTo>
                  <a:lnTo>
                    <a:pt x="463714" y="760942"/>
                  </a:lnTo>
                  <a:lnTo>
                    <a:pt x="462972" y="761090"/>
                  </a:lnTo>
                  <a:lnTo>
                    <a:pt x="452432" y="816314"/>
                  </a:lnTo>
                  <a:lnTo>
                    <a:pt x="448127" y="817053"/>
                  </a:lnTo>
                  <a:lnTo>
                    <a:pt x="416211" y="754510"/>
                  </a:lnTo>
                  <a:lnTo>
                    <a:pt x="407230" y="751997"/>
                  </a:lnTo>
                  <a:lnTo>
                    <a:pt x="406933" y="750296"/>
                  </a:lnTo>
                  <a:lnTo>
                    <a:pt x="436103" y="745121"/>
                  </a:lnTo>
                  <a:lnTo>
                    <a:pt x="436400" y="746822"/>
                  </a:lnTo>
                  <a:lnTo>
                    <a:pt x="427864" y="752440"/>
                  </a:lnTo>
                  <a:lnTo>
                    <a:pt x="449241" y="795688"/>
                  </a:lnTo>
                  <a:lnTo>
                    <a:pt x="449909" y="795540"/>
                  </a:lnTo>
                  <a:lnTo>
                    <a:pt x="459484" y="740390"/>
                  </a:lnTo>
                  <a:lnTo>
                    <a:pt x="464011" y="739577"/>
                  </a:lnTo>
                  <a:lnTo>
                    <a:pt x="492291" y="788074"/>
                  </a:lnTo>
                  <a:lnTo>
                    <a:pt x="492959" y="788074"/>
                  </a:lnTo>
                  <a:lnTo>
                    <a:pt x="498006" y="740168"/>
                  </a:lnTo>
                  <a:lnTo>
                    <a:pt x="488060" y="737655"/>
                  </a:lnTo>
                  <a:lnTo>
                    <a:pt x="487763" y="735954"/>
                  </a:lnTo>
                  <a:lnTo>
                    <a:pt x="511886" y="731740"/>
                  </a:lnTo>
                  <a:close/>
                  <a:moveTo>
                    <a:pt x="193241" y="719246"/>
                  </a:moveTo>
                  <a:cubicBezTo>
                    <a:pt x="183221" y="716437"/>
                    <a:pt x="174463" y="716363"/>
                    <a:pt x="167263" y="717472"/>
                  </a:cubicBezTo>
                  <a:lnTo>
                    <a:pt x="167263" y="717472"/>
                  </a:lnTo>
                  <a:lnTo>
                    <a:pt x="198140" y="697364"/>
                  </a:lnTo>
                  <a:lnTo>
                    <a:pt x="193316" y="719246"/>
                  </a:lnTo>
                  <a:close/>
                  <a:moveTo>
                    <a:pt x="203633" y="723017"/>
                  </a:moveTo>
                  <a:lnTo>
                    <a:pt x="211204" y="687827"/>
                  </a:lnTo>
                  <a:lnTo>
                    <a:pt x="206156" y="684352"/>
                  </a:lnTo>
                  <a:lnTo>
                    <a:pt x="143957" y="724126"/>
                  </a:lnTo>
                  <a:lnTo>
                    <a:pt x="136163" y="723165"/>
                  </a:lnTo>
                  <a:lnTo>
                    <a:pt x="135124" y="724643"/>
                  </a:lnTo>
                  <a:lnTo>
                    <a:pt x="154793" y="738172"/>
                  </a:lnTo>
                  <a:lnTo>
                    <a:pt x="155832" y="736693"/>
                  </a:lnTo>
                  <a:lnTo>
                    <a:pt x="150414" y="728487"/>
                  </a:lnTo>
                  <a:cubicBezTo>
                    <a:pt x="153309" y="726565"/>
                    <a:pt x="169044" y="717324"/>
                    <a:pt x="192054" y="724052"/>
                  </a:cubicBezTo>
                  <a:lnTo>
                    <a:pt x="185745" y="752588"/>
                  </a:lnTo>
                  <a:lnTo>
                    <a:pt x="175502" y="750222"/>
                  </a:lnTo>
                  <a:lnTo>
                    <a:pt x="174463" y="751701"/>
                  </a:lnTo>
                  <a:lnTo>
                    <a:pt x="198511" y="768261"/>
                  </a:lnTo>
                  <a:lnTo>
                    <a:pt x="199550" y="766782"/>
                  </a:lnTo>
                  <a:lnTo>
                    <a:pt x="195691" y="759315"/>
                  </a:lnTo>
                  <a:lnTo>
                    <a:pt x="202445" y="728044"/>
                  </a:lnTo>
                  <a:cubicBezTo>
                    <a:pt x="205414" y="729449"/>
                    <a:pt x="208457" y="731149"/>
                    <a:pt x="211649" y="733071"/>
                  </a:cubicBezTo>
                  <a:lnTo>
                    <a:pt x="212837" y="727748"/>
                  </a:lnTo>
                  <a:cubicBezTo>
                    <a:pt x="209645" y="725826"/>
                    <a:pt x="206602" y="724274"/>
                    <a:pt x="203633" y="722869"/>
                  </a:cubicBezTo>
                  <a:lnTo>
                    <a:pt x="203633" y="722869"/>
                  </a:lnTo>
                  <a:moveTo>
                    <a:pt x="44422" y="467004"/>
                  </a:moveTo>
                  <a:cubicBezTo>
                    <a:pt x="44645" y="473362"/>
                    <a:pt x="39597" y="478684"/>
                    <a:pt x="33214" y="478906"/>
                  </a:cubicBezTo>
                  <a:cubicBezTo>
                    <a:pt x="26831" y="479128"/>
                    <a:pt x="21487" y="474101"/>
                    <a:pt x="21264" y="467743"/>
                  </a:cubicBezTo>
                  <a:cubicBezTo>
                    <a:pt x="21041" y="461385"/>
                    <a:pt x="26088" y="456062"/>
                    <a:pt x="32472" y="455841"/>
                  </a:cubicBezTo>
                  <a:cubicBezTo>
                    <a:pt x="38855" y="455619"/>
                    <a:pt x="44199" y="460646"/>
                    <a:pt x="44422" y="467004"/>
                  </a:cubicBezTo>
                  <a:moveTo>
                    <a:pt x="67654" y="343470"/>
                  </a:moveTo>
                  <a:cubicBezTo>
                    <a:pt x="70400" y="339478"/>
                    <a:pt x="72404" y="334968"/>
                    <a:pt x="73592" y="329793"/>
                  </a:cubicBezTo>
                  <a:cubicBezTo>
                    <a:pt x="74334" y="326762"/>
                    <a:pt x="74705" y="323509"/>
                    <a:pt x="74705" y="320035"/>
                  </a:cubicBezTo>
                  <a:cubicBezTo>
                    <a:pt x="74705" y="316560"/>
                    <a:pt x="74408" y="313233"/>
                    <a:pt x="73815" y="309907"/>
                  </a:cubicBezTo>
                  <a:cubicBezTo>
                    <a:pt x="73221" y="306580"/>
                    <a:pt x="72256" y="303697"/>
                    <a:pt x="70846" y="301109"/>
                  </a:cubicBezTo>
                  <a:lnTo>
                    <a:pt x="53923" y="297117"/>
                  </a:lnTo>
                  <a:lnTo>
                    <a:pt x="50954" y="288541"/>
                  </a:lnTo>
                  <a:lnTo>
                    <a:pt x="49246" y="288098"/>
                  </a:lnTo>
                  <a:lnTo>
                    <a:pt x="42566" y="316264"/>
                  </a:lnTo>
                  <a:lnTo>
                    <a:pt x="44273" y="316708"/>
                  </a:lnTo>
                  <a:lnTo>
                    <a:pt x="50954" y="308206"/>
                  </a:lnTo>
                  <a:lnTo>
                    <a:pt x="69287" y="312494"/>
                  </a:lnTo>
                  <a:cubicBezTo>
                    <a:pt x="69510" y="314712"/>
                    <a:pt x="69510" y="316930"/>
                    <a:pt x="69287" y="319000"/>
                  </a:cubicBezTo>
                  <a:cubicBezTo>
                    <a:pt x="69064" y="321070"/>
                    <a:pt x="68693" y="323140"/>
                    <a:pt x="68174" y="325210"/>
                  </a:cubicBezTo>
                  <a:cubicBezTo>
                    <a:pt x="66912" y="330385"/>
                    <a:pt x="64537" y="334746"/>
                    <a:pt x="60900" y="338295"/>
                  </a:cubicBezTo>
                  <a:cubicBezTo>
                    <a:pt x="57263" y="341844"/>
                    <a:pt x="52735" y="344283"/>
                    <a:pt x="47242" y="345614"/>
                  </a:cubicBezTo>
                  <a:cubicBezTo>
                    <a:pt x="41750" y="346945"/>
                    <a:pt x="35515" y="346797"/>
                    <a:pt x="28538" y="345170"/>
                  </a:cubicBezTo>
                  <a:cubicBezTo>
                    <a:pt x="23045" y="343840"/>
                    <a:pt x="18443" y="341548"/>
                    <a:pt x="14658" y="338221"/>
                  </a:cubicBezTo>
                  <a:cubicBezTo>
                    <a:pt x="10947" y="334894"/>
                    <a:pt x="8349" y="330828"/>
                    <a:pt x="6864" y="326097"/>
                  </a:cubicBezTo>
                  <a:cubicBezTo>
                    <a:pt x="5454" y="321365"/>
                    <a:pt x="5306" y="316412"/>
                    <a:pt x="6568" y="311163"/>
                  </a:cubicBezTo>
                  <a:cubicBezTo>
                    <a:pt x="7161" y="308502"/>
                    <a:pt x="8126" y="306284"/>
                    <a:pt x="9314" y="304510"/>
                  </a:cubicBezTo>
                  <a:cubicBezTo>
                    <a:pt x="10501" y="302662"/>
                    <a:pt x="12357" y="300592"/>
                    <a:pt x="14881" y="298226"/>
                  </a:cubicBezTo>
                  <a:lnTo>
                    <a:pt x="29577" y="293568"/>
                  </a:lnTo>
                  <a:lnTo>
                    <a:pt x="29948" y="291868"/>
                  </a:lnTo>
                  <a:lnTo>
                    <a:pt x="11763" y="288246"/>
                  </a:lnTo>
                  <a:cubicBezTo>
                    <a:pt x="10279" y="290020"/>
                    <a:pt x="8943" y="291868"/>
                    <a:pt x="7607" y="293790"/>
                  </a:cubicBezTo>
                  <a:cubicBezTo>
                    <a:pt x="6345" y="295712"/>
                    <a:pt x="5157" y="297930"/>
                    <a:pt x="4118" y="300444"/>
                  </a:cubicBezTo>
                  <a:cubicBezTo>
                    <a:pt x="3079" y="302957"/>
                    <a:pt x="2114" y="306136"/>
                    <a:pt x="1149" y="309907"/>
                  </a:cubicBezTo>
                  <a:cubicBezTo>
                    <a:pt x="-113" y="315155"/>
                    <a:pt x="-335" y="320330"/>
                    <a:pt x="481" y="325431"/>
                  </a:cubicBezTo>
                  <a:cubicBezTo>
                    <a:pt x="1298" y="330533"/>
                    <a:pt x="3005" y="335190"/>
                    <a:pt x="5603" y="339626"/>
                  </a:cubicBezTo>
                  <a:cubicBezTo>
                    <a:pt x="8200" y="343987"/>
                    <a:pt x="11615" y="347758"/>
                    <a:pt x="15771" y="350863"/>
                  </a:cubicBezTo>
                  <a:cubicBezTo>
                    <a:pt x="19928" y="353968"/>
                    <a:pt x="24752" y="356186"/>
                    <a:pt x="30245" y="357516"/>
                  </a:cubicBezTo>
                  <a:cubicBezTo>
                    <a:pt x="35218" y="358699"/>
                    <a:pt x="40043" y="358847"/>
                    <a:pt x="44719" y="358034"/>
                  </a:cubicBezTo>
                  <a:cubicBezTo>
                    <a:pt x="49395" y="357221"/>
                    <a:pt x="53626" y="355594"/>
                    <a:pt x="57485" y="353081"/>
                  </a:cubicBezTo>
                  <a:cubicBezTo>
                    <a:pt x="61345" y="350641"/>
                    <a:pt x="64685" y="347388"/>
                    <a:pt x="67431" y="343396"/>
                  </a:cubicBezTo>
                  <a:moveTo>
                    <a:pt x="128073" y="612420"/>
                  </a:moveTo>
                  <a:cubicBezTo>
                    <a:pt x="128592" y="614638"/>
                    <a:pt x="128963" y="616930"/>
                    <a:pt x="129186" y="619222"/>
                  </a:cubicBezTo>
                  <a:lnTo>
                    <a:pt x="114044" y="629793"/>
                  </a:lnTo>
                  <a:lnTo>
                    <a:pt x="113079" y="628315"/>
                  </a:lnTo>
                  <a:lnTo>
                    <a:pt x="119834" y="614490"/>
                  </a:lnTo>
                  <a:cubicBezTo>
                    <a:pt x="119834" y="611090"/>
                    <a:pt x="119611" y="608280"/>
                    <a:pt x="119091" y="606210"/>
                  </a:cubicBezTo>
                  <a:cubicBezTo>
                    <a:pt x="118572" y="604066"/>
                    <a:pt x="117607" y="601923"/>
                    <a:pt x="116122" y="599631"/>
                  </a:cubicBezTo>
                  <a:cubicBezTo>
                    <a:pt x="113153" y="595121"/>
                    <a:pt x="109442" y="591720"/>
                    <a:pt x="105063" y="589503"/>
                  </a:cubicBezTo>
                  <a:cubicBezTo>
                    <a:pt x="100684" y="587285"/>
                    <a:pt x="95933" y="586398"/>
                    <a:pt x="90886" y="586767"/>
                  </a:cubicBezTo>
                  <a:cubicBezTo>
                    <a:pt x="85839" y="587137"/>
                    <a:pt x="81014" y="588837"/>
                    <a:pt x="76264" y="591942"/>
                  </a:cubicBezTo>
                  <a:cubicBezTo>
                    <a:pt x="70252" y="595787"/>
                    <a:pt x="65873" y="600222"/>
                    <a:pt x="63052" y="605101"/>
                  </a:cubicBezTo>
                  <a:cubicBezTo>
                    <a:pt x="60232" y="609981"/>
                    <a:pt x="58821" y="614934"/>
                    <a:pt x="58970" y="620035"/>
                  </a:cubicBezTo>
                  <a:cubicBezTo>
                    <a:pt x="59044" y="625062"/>
                    <a:pt x="60603" y="629867"/>
                    <a:pt x="63497" y="634303"/>
                  </a:cubicBezTo>
                  <a:cubicBezTo>
                    <a:pt x="64685" y="636077"/>
                    <a:pt x="65947" y="637778"/>
                    <a:pt x="67283" y="639404"/>
                  </a:cubicBezTo>
                  <a:cubicBezTo>
                    <a:pt x="68619" y="641031"/>
                    <a:pt x="70178" y="642509"/>
                    <a:pt x="71959" y="643914"/>
                  </a:cubicBezTo>
                  <a:lnTo>
                    <a:pt x="87769" y="633638"/>
                  </a:lnTo>
                  <a:lnTo>
                    <a:pt x="86210" y="622992"/>
                  </a:lnTo>
                  <a:lnTo>
                    <a:pt x="87695" y="622031"/>
                  </a:lnTo>
                  <a:lnTo>
                    <a:pt x="103579" y="646279"/>
                  </a:lnTo>
                  <a:lnTo>
                    <a:pt x="102094" y="647241"/>
                  </a:lnTo>
                  <a:lnTo>
                    <a:pt x="93855" y="643470"/>
                  </a:lnTo>
                  <a:lnTo>
                    <a:pt x="79233" y="652933"/>
                  </a:lnTo>
                  <a:cubicBezTo>
                    <a:pt x="76412" y="652120"/>
                    <a:pt x="73592" y="650789"/>
                    <a:pt x="70771" y="649015"/>
                  </a:cubicBezTo>
                  <a:cubicBezTo>
                    <a:pt x="67951" y="647241"/>
                    <a:pt x="65279" y="645023"/>
                    <a:pt x="62829" y="642657"/>
                  </a:cubicBezTo>
                  <a:cubicBezTo>
                    <a:pt x="60306" y="640291"/>
                    <a:pt x="58228" y="637704"/>
                    <a:pt x="56520" y="635116"/>
                  </a:cubicBezTo>
                  <a:cubicBezTo>
                    <a:pt x="53626" y="630681"/>
                    <a:pt x="51696" y="626171"/>
                    <a:pt x="50731" y="621440"/>
                  </a:cubicBezTo>
                  <a:cubicBezTo>
                    <a:pt x="49766" y="616708"/>
                    <a:pt x="49692" y="612125"/>
                    <a:pt x="50582" y="607615"/>
                  </a:cubicBezTo>
                  <a:cubicBezTo>
                    <a:pt x="51473" y="603105"/>
                    <a:pt x="53180" y="598892"/>
                    <a:pt x="55778" y="594973"/>
                  </a:cubicBezTo>
                  <a:cubicBezTo>
                    <a:pt x="58376" y="591055"/>
                    <a:pt x="61865" y="587728"/>
                    <a:pt x="66170" y="584919"/>
                  </a:cubicBezTo>
                  <a:cubicBezTo>
                    <a:pt x="70920" y="581814"/>
                    <a:pt x="75819" y="579892"/>
                    <a:pt x="81014" y="579005"/>
                  </a:cubicBezTo>
                  <a:cubicBezTo>
                    <a:pt x="86136" y="578192"/>
                    <a:pt x="91257" y="578266"/>
                    <a:pt x="96230" y="579448"/>
                  </a:cubicBezTo>
                  <a:cubicBezTo>
                    <a:pt x="101203" y="580557"/>
                    <a:pt x="105805" y="582627"/>
                    <a:pt x="110036" y="585511"/>
                  </a:cubicBezTo>
                  <a:cubicBezTo>
                    <a:pt x="114267" y="588468"/>
                    <a:pt x="117904" y="592164"/>
                    <a:pt x="120873" y="596674"/>
                  </a:cubicBezTo>
                  <a:cubicBezTo>
                    <a:pt x="123025" y="599927"/>
                    <a:pt x="124658" y="602810"/>
                    <a:pt x="125697" y="605323"/>
                  </a:cubicBezTo>
                  <a:cubicBezTo>
                    <a:pt x="126811" y="607837"/>
                    <a:pt x="127627" y="610203"/>
                    <a:pt x="128147" y="612494"/>
                  </a:cubicBezTo>
                  <a:moveTo>
                    <a:pt x="602142" y="738763"/>
                  </a:moveTo>
                  <a:lnTo>
                    <a:pt x="602142" y="738763"/>
                  </a:lnTo>
                  <a:lnTo>
                    <a:pt x="594497" y="702834"/>
                  </a:lnTo>
                  <a:lnTo>
                    <a:pt x="613276" y="715328"/>
                  </a:lnTo>
                  <a:cubicBezTo>
                    <a:pt x="606967" y="723534"/>
                    <a:pt x="603775" y="731740"/>
                    <a:pt x="602142" y="738763"/>
                  </a:cubicBezTo>
                  <a:moveTo>
                    <a:pt x="651798" y="727526"/>
                  </a:moveTo>
                  <a:lnTo>
                    <a:pt x="625004" y="709858"/>
                  </a:lnTo>
                  <a:lnTo>
                    <a:pt x="625004" y="709858"/>
                  </a:lnTo>
                  <a:cubicBezTo>
                    <a:pt x="627379" y="707640"/>
                    <a:pt x="630051" y="705348"/>
                    <a:pt x="633094" y="703130"/>
                  </a:cubicBezTo>
                  <a:lnTo>
                    <a:pt x="628566" y="700173"/>
                  </a:lnTo>
                  <a:cubicBezTo>
                    <a:pt x="625597" y="702465"/>
                    <a:pt x="622999" y="704683"/>
                    <a:pt x="620624" y="706974"/>
                  </a:cubicBezTo>
                  <a:lnTo>
                    <a:pt x="620624" y="706974"/>
                  </a:lnTo>
                  <a:lnTo>
                    <a:pt x="590489" y="687162"/>
                  </a:lnTo>
                  <a:lnTo>
                    <a:pt x="585442" y="690562"/>
                  </a:lnTo>
                  <a:lnTo>
                    <a:pt x="600064" y="762716"/>
                  </a:lnTo>
                  <a:lnTo>
                    <a:pt x="596353" y="769591"/>
                  </a:lnTo>
                  <a:lnTo>
                    <a:pt x="597318" y="771070"/>
                  </a:lnTo>
                  <a:lnTo>
                    <a:pt x="617136" y="757689"/>
                  </a:lnTo>
                  <a:lnTo>
                    <a:pt x="616171" y="756211"/>
                  </a:lnTo>
                  <a:lnTo>
                    <a:pt x="606522" y="758280"/>
                  </a:lnTo>
                  <a:cubicBezTo>
                    <a:pt x="605779" y="754880"/>
                    <a:pt x="602811" y="736989"/>
                    <a:pt x="617507" y="717990"/>
                  </a:cubicBezTo>
                  <a:lnTo>
                    <a:pt x="641927" y="734254"/>
                  </a:lnTo>
                  <a:lnTo>
                    <a:pt x="636063" y="742903"/>
                  </a:lnTo>
                  <a:lnTo>
                    <a:pt x="637028" y="744382"/>
                  </a:lnTo>
                  <a:lnTo>
                    <a:pt x="661225" y="728044"/>
                  </a:lnTo>
                  <a:lnTo>
                    <a:pt x="660260" y="726565"/>
                  </a:lnTo>
                  <a:lnTo>
                    <a:pt x="651873" y="727379"/>
                  </a:lnTo>
                  <a:close/>
                  <a:moveTo>
                    <a:pt x="103207" y="181420"/>
                  </a:moveTo>
                  <a:lnTo>
                    <a:pt x="81386" y="175727"/>
                  </a:lnTo>
                  <a:lnTo>
                    <a:pt x="100313" y="207220"/>
                  </a:lnTo>
                  <a:lnTo>
                    <a:pt x="100313" y="207220"/>
                  </a:lnTo>
                  <a:cubicBezTo>
                    <a:pt x="99496" y="199976"/>
                    <a:pt x="99942" y="191252"/>
                    <a:pt x="103133" y="181420"/>
                  </a:cubicBezTo>
                  <a:moveTo>
                    <a:pt x="106176" y="230582"/>
                  </a:moveTo>
                  <a:lnTo>
                    <a:pt x="68767" y="167078"/>
                  </a:lnTo>
                  <a:lnTo>
                    <a:pt x="72404" y="162198"/>
                  </a:lnTo>
                  <a:lnTo>
                    <a:pt x="107364" y="171144"/>
                  </a:lnTo>
                  <a:lnTo>
                    <a:pt x="107364" y="171144"/>
                  </a:lnTo>
                  <a:cubicBezTo>
                    <a:pt x="108848" y="168186"/>
                    <a:pt x="110556" y="165229"/>
                    <a:pt x="112634" y="162124"/>
                  </a:cubicBezTo>
                  <a:lnTo>
                    <a:pt x="117904" y="163455"/>
                  </a:lnTo>
                  <a:cubicBezTo>
                    <a:pt x="115826" y="166486"/>
                    <a:pt x="113970" y="169517"/>
                    <a:pt x="112485" y="172400"/>
                  </a:cubicBezTo>
                  <a:lnTo>
                    <a:pt x="112485" y="172400"/>
                  </a:lnTo>
                  <a:lnTo>
                    <a:pt x="143585" y="180385"/>
                  </a:lnTo>
                  <a:lnTo>
                    <a:pt x="151230" y="176836"/>
                  </a:lnTo>
                  <a:lnTo>
                    <a:pt x="152641" y="177871"/>
                  </a:lnTo>
                  <a:lnTo>
                    <a:pt x="135050" y="201158"/>
                  </a:lnTo>
                  <a:lnTo>
                    <a:pt x="133639" y="200123"/>
                  </a:lnTo>
                  <a:lnTo>
                    <a:pt x="136386" y="190069"/>
                  </a:lnTo>
                  <a:lnTo>
                    <a:pt x="108032" y="182602"/>
                  </a:lnTo>
                  <a:lnTo>
                    <a:pt x="108032" y="182602"/>
                  </a:lnTo>
                  <a:cubicBezTo>
                    <a:pt x="100387" y="205298"/>
                    <a:pt x="108997" y="221267"/>
                    <a:pt x="110853" y="224224"/>
                  </a:cubicBezTo>
                  <a:lnTo>
                    <a:pt x="119314" y="219197"/>
                  </a:lnTo>
                  <a:lnTo>
                    <a:pt x="120724" y="220232"/>
                  </a:lnTo>
                  <a:lnTo>
                    <a:pt x="106325" y="239305"/>
                  </a:lnTo>
                  <a:lnTo>
                    <a:pt x="104915" y="238270"/>
                  </a:lnTo>
                  <a:lnTo>
                    <a:pt x="106176" y="230508"/>
                  </a:lnTo>
                  <a:close/>
                  <a:moveTo>
                    <a:pt x="641036" y="168408"/>
                  </a:moveTo>
                  <a:lnTo>
                    <a:pt x="638067" y="158650"/>
                  </a:lnTo>
                  <a:lnTo>
                    <a:pt x="681785" y="138393"/>
                  </a:lnTo>
                  <a:lnTo>
                    <a:pt x="682230" y="138911"/>
                  </a:lnTo>
                  <a:lnTo>
                    <a:pt x="655064" y="187999"/>
                  </a:lnTo>
                  <a:lnTo>
                    <a:pt x="658108" y="191474"/>
                  </a:lnTo>
                  <a:lnTo>
                    <a:pt x="710510" y="171291"/>
                  </a:lnTo>
                  <a:lnTo>
                    <a:pt x="710955" y="171809"/>
                  </a:lnTo>
                  <a:lnTo>
                    <a:pt x="684680" y="212248"/>
                  </a:lnTo>
                  <a:lnTo>
                    <a:pt x="675476" y="207886"/>
                  </a:lnTo>
                  <a:lnTo>
                    <a:pt x="674140" y="208995"/>
                  </a:lnTo>
                  <a:lnTo>
                    <a:pt x="693587" y="231247"/>
                  </a:lnTo>
                  <a:lnTo>
                    <a:pt x="694923" y="230138"/>
                  </a:lnTo>
                  <a:lnTo>
                    <a:pt x="692473" y="221193"/>
                  </a:lnTo>
                  <a:lnTo>
                    <a:pt x="729882" y="161829"/>
                  </a:lnTo>
                  <a:lnTo>
                    <a:pt x="726988" y="158502"/>
                  </a:lnTo>
                  <a:lnTo>
                    <a:pt x="674066" y="177871"/>
                  </a:lnTo>
                  <a:lnTo>
                    <a:pt x="673546" y="177280"/>
                  </a:lnTo>
                  <a:lnTo>
                    <a:pt x="700341" y="127970"/>
                  </a:lnTo>
                  <a:lnTo>
                    <a:pt x="697372" y="124569"/>
                  </a:lnTo>
                  <a:lnTo>
                    <a:pt x="632871" y="153105"/>
                  </a:lnTo>
                  <a:lnTo>
                    <a:pt x="625078" y="150148"/>
                  </a:lnTo>
                  <a:lnTo>
                    <a:pt x="623742" y="151331"/>
                  </a:lnTo>
                  <a:lnTo>
                    <a:pt x="639774" y="169739"/>
                  </a:lnTo>
                  <a:lnTo>
                    <a:pt x="641110" y="168556"/>
                  </a:lnTo>
                  <a:close/>
                  <a:moveTo>
                    <a:pt x="569113" y="116437"/>
                  </a:moveTo>
                  <a:lnTo>
                    <a:pt x="542912" y="103056"/>
                  </a:lnTo>
                  <a:lnTo>
                    <a:pt x="543728" y="101503"/>
                  </a:lnTo>
                  <a:lnTo>
                    <a:pt x="553748" y="101725"/>
                  </a:lnTo>
                  <a:lnTo>
                    <a:pt x="581360" y="48275"/>
                  </a:lnTo>
                  <a:lnTo>
                    <a:pt x="575348" y="40291"/>
                  </a:lnTo>
                  <a:lnTo>
                    <a:pt x="576164" y="38738"/>
                  </a:lnTo>
                  <a:lnTo>
                    <a:pt x="602291" y="52119"/>
                  </a:lnTo>
                  <a:lnTo>
                    <a:pt x="601475" y="53672"/>
                  </a:lnTo>
                  <a:lnTo>
                    <a:pt x="591528" y="53524"/>
                  </a:lnTo>
                  <a:lnTo>
                    <a:pt x="563917" y="106974"/>
                  </a:lnTo>
                  <a:lnTo>
                    <a:pt x="569855" y="114958"/>
                  </a:lnTo>
                  <a:lnTo>
                    <a:pt x="569039" y="116511"/>
                  </a:lnTo>
                  <a:close/>
                  <a:moveTo>
                    <a:pt x="478782" y="54781"/>
                  </a:moveTo>
                  <a:lnTo>
                    <a:pt x="477000" y="54559"/>
                  </a:lnTo>
                  <a:lnTo>
                    <a:pt x="466609" y="72154"/>
                  </a:lnTo>
                  <a:lnTo>
                    <a:pt x="440705" y="68605"/>
                  </a:lnTo>
                  <a:lnTo>
                    <a:pt x="449018" y="8945"/>
                  </a:lnTo>
                  <a:lnTo>
                    <a:pt x="459558" y="5988"/>
                  </a:lnTo>
                  <a:lnTo>
                    <a:pt x="459780" y="4214"/>
                  </a:lnTo>
                  <a:lnTo>
                    <a:pt x="429571" y="0"/>
                  </a:lnTo>
                  <a:lnTo>
                    <a:pt x="429349" y="1774"/>
                  </a:lnTo>
                  <a:lnTo>
                    <a:pt x="437587" y="7319"/>
                  </a:lnTo>
                  <a:lnTo>
                    <a:pt x="429274" y="66905"/>
                  </a:lnTo>
                  <a:lnTo>
                    <a:pt x="419848" y="70010"/>
                  </a:lnTo>
                  <a:lnTo>
                    <a:pt x="419625" y="71784"/>
                  </a:lnTo>
                  <a:lnTo>
                    <a:pt x="475293" y="79473"/>
                  </a:lnTo>
                  <a:lnTo>
                    <a:pt x="478708" y="54781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91A2386E-99D3-1FB5-FCC6-9326DE2C7208}"/>
                </a:ext>
              </a:extLst>
            </p:cNvPr>
            <p:cNvSpPr/>
            <p:nvPr/>
          </p:nvSpPr>
          <p:spPr>
            <a:xfrm>
              <a:off x="1139771" y="1143024"/>
              <a:ext cx="259042" cy="239157"/>
            </a:xfrm>
            <a:custGeom>
              <a:avLst/>
              <a:gdLst>
                <a:gd name="connsiteX0" fmla="*/ 85432 w 259042"/>
                <a:gd name="connsiteY0" fmla="*/ 86792 h 239157"/>
                <a:gd name="connsiteX1" fmla="*/ 257855 w 259042"/>
                <a:gd name="connsiteY1" fmla="*/ 10572 h 239157"/>
                <a:gd name="connsiteX2" fmla="*/ 259042 w 259042"/>
                <a:gd name="connsiteY2" fmla="*/ 0 h 239157"/>
                <a:gd name="connsiteX3" fmla="*/ 0 w 259042"/>
                <a:gd name="connsiteY3" fmla="*/ 239157 h 239157"/>
                <a:gd name="connsiteX4" fmla="*/ 10614 w 259042"/>
                <a:gd name="connsiteY4" fmla="*/ 239157 h 239157"/>
                <a:gd name="connsiteX5" fmla="*/ 85432 w 259042"/>
                <a:gd name="connsiteY5" fmla="*/ 86866 h 239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9042" h="239157">
                  <a:moveTo>
                    <a:pt x="85432" y="86792"/>
                  </a:moveTo>
                  <a:cubicBezTo>
                    <a:pt x="131896" y="40513"/>
                    <a:pt x="192686" y="13751"/>
                    <a:pt x="257855" y="10572"/>
                  </a:cubicBezTo>
                  <a:cubicBezTo>
                    <a:pt x="258300" y="7393"/>
                    <a:pt x="258671" y="3918"/>
                    <a:pt x="259042" y="0"/>
                  </a:cubicBezTo>
                  <a:cubicBezTo>
                    <a:pt x="124771" y="5766"/>
                    <a:pt x="15661" y="108157"/>
                    <a:pt x="0" y="239157"/>
                  </a:cubicBezTo>
                  <a:lnTo>
                    <a:pt x="10614" y="239157"/>
                  </a:lnTo>
                  <a:cubicBezTo>
                    <a:pt x="17740" y="181641"/>
                    <a:pt x="43644" y="128487"/>
                    <a:pt x="85432" y="8686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87C0BEA2-1F1F-1D42-D3C0-7596F7FC1ABC}"/>
                </a:ext>
              </a:extLst>
            </p:cNvPr>
            <p:cNvSpPr/>
            <p:nvPr/>
          </p:nvSpPr>
          <p:spPr>
            <a:xfrm>
              <a:off x="1137767" y="1394749"/>
              <a:ext cx="91073" cy="27501"/>
            </a:xfrm>
            <a:custGeom>
              <a:avLst/>
              <a:gdLst>
                <a:gd name="connsiteX0" fmla="*/ 91073 w 91073"/>
                <a:gd name="connsiteY0" fmla="*/ 0 h 27501"/>
                <a:gd name="connsiteX1" fmla="*/ 742 w 91073"/>
                <a:gd name="connsiteY1" fmla="*/ 0 h 27501"/>
                <a:gd name="connsiteX2" fmla="*/ 0 w 91073"/>
                <a:gd name="connsiteY2" fmla="*/ 19961 h 27501"/>
                <a:gd name="connsiteX3" fmla="*/ 74 w 91073"/>
                <a:gd name="connsiteY3" fmla="*/ 27501 h 27501"/>
                <a:gd name="connsiteX4" fmla="*/ 90999 w 91073"/>
                <a:gd name="connsiteY4" fmla="*/ 27501 h 27501"/>
                <a:gd name="connsiteX5" fmla="*/ 90999 w 91073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073" h="27501">
                  <a:moveTo>
                    <a:pt x="91073" y="0"/>
                  </a:moveTo>
                  <a:lnTo>
                    <a:pt x="742" y="0"/>
                  </a:lnTo>
                  <a:cubicBezTo>
                    <a:pt x="297" y="6580"/>
                    <a:pt x="0" y="13233"/>
                    <a:pt x="0" y="19961"/>
                  </a:cubicBezTo>
                  <a:cubicBezTo>
                    <a:pt x="0" y="22474"/>
                    <a:pt x="0" y="24988"/>
                    <a:pt x="74" y="27501"/>
                  </a:cubicBezTo>
                  <a:lnTo>
                    <a:pt x="90999" y="27501"/>
                  </a:lnTo>
                  <a:lnTo>
                    <a:pt x="90999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58E55D54-AF3E-AB64-4144-44BF13E6AA53}"/>
                </a:ext>
              </a:extLst>
            </p:cNvPr>
            <p:cNvSpPr/>
            <p:nvPr/>
          </p:nvSpPr>
          <p:spPr>
            <a:xfrm>
              <a:off x="1360514" y="1142728"/>
              <a:ext cx="100796" cy="82725"/>
            </a:xfrm>
            <a:custGeom>
              <a:avLst/>
              <a:gdLst>
                <a:gd name="connsiteX0" fmla="*/ 0 w 100796"/>
                <a:gd name="connsiteY0" fmla="*/ 82726 h 82725"/>
                <a:gd name="connsiteX1" fmla="*/ 24791 w 100796"/>
                <a:gd name="connsiteY1" fmla="*/ 73706 h 82725"/>
                <a:gd name="connsiteX2" fmla="*/ 76006 w 100796"/>
                <a:gd name="connsiteY2" fmla="*/ 73706 h 82725"/>
                <a:gd name="connsiteX3" fmla="*/ 100796 w 100796"/>
                <a:gd name="connsiteY3" fmla="*/ 82726 h 82725"/>
                <a:gd name="connsiteX4" fmla="*/ 63684 w 100796"/>
                <a:gd name="connsiteY4" fmla="*/ 45096 h 82725"/>
                <a:gd name="connsiteX5" fmla="*/ 51289 w 100796"/>
                <a:gd name="connsiteY5" fmla="*/ 0 h 82725"/>
                <a:gd name="connsiteX6" fmla="*/ 50250 w 100796"/>
                <a:gd name="connsiteY6" fmla="*/ 0 h 82725"/>
                <a:gd name="connsiteX7" fmla="*/ 49508 w 100796"/>
                <a:gd name="connsiteY7" fmla="*/ 0 h 82725"/>
                <a:gd name="connsiteX8" fmla="*/ 37112 w 100796"/>
                <a:gd name="connsiteY8" fmla="*/ 45096 h 82725"/>
                <a:gd name="connsiteX9" fmla="*/ 0 w 100796"/>
                <a:gd name="connsiteY9" fmla="*/ 82726 h 8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0796" h="82725">
                  <a:moveTo>
                    <a:pt x="0" y="82726"/>
                  </a:moveTo>
                  <a:lnTo>
                    <a:pt x="24791" y="73706"/>
                  </a:lnTo>
                  <a:lnTo>
                    <a:pt x="76006" y="73706"/>
                  </a:lnTo>
                  <a:lnTo>
                    <a:pt x="100796" y="82726"/>
                  </a:lnTo>
                  <a:cubicBezTo>
                    <a:pt x="95601" y="59364"/>
                    <a:pt x="78455" y="58477"/>
                    <a:pt x="63684" y="45096"/>
                  </a:cubicBezTo>
                  <a:cubicBezTo>
                    <a:pt x="56113" y="38295"/>
                    <a:pt x="52773" y="17965"/>
                    <a:pt x="51289" y="0"/>
                  </a:cubicBezTo>
                  <a:cubicBezTo>
                    <a:pt x="50918" y="0"/>
                    <a:pt x="50621" y="0"/>
                    <a:pt x="50250" y="0"/>
                  </a:cubicBezTo>
                  <a:cubicBezTo>
                    <a:pt x="50027" y="0"/>
                    <a:pt x="49730" y="0"/>
                    <a:pt x="49508" y="0"/>
                  </a:cubicBezTo>
                  <a:cubicBezTo>
                    <a:pt x="48023" y="17965"/>
                    <a:pt x="44683" y="38221"/>
                    <a:pt x="37112" y="45096"/>
                  </a:cubicBezTo>
                  <a:cubicBezTo>
                    <a:pt x="22341" y="58477"/>
                    <a:pt x="5196" y="59364"/>
                    <a:pt x="0" y="8272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9B37764F-8225-C2B7-FA85-1DFA923C3F64}"/>
                </a:ext>
              </a:extLst>
            </p:cNvPr>
            <p:cNvSpPr/>
            <p:nvPr/>
          </p:nvSpPr>
          <p:spPr>
            <a:xfrm>
              <a:off x="1423011" y="1143024"/>
              <a:ext cx="258819" cy="239083"/>
            </a:xfrm>
            <a:custGeom>
              <a:avLst/>
              <a:gdLst>
                <a:gd name="connsiteX0" fmla="*/ 173388 w 258819"/>
                <a:gd name="connsiteY0" fmla="*/ 86792 h 239083"/>
                <a:gd name="connsiteX1" fmla="*/ 248206 w 258819"/>
                <a:gd name="connsiteY1" fmla="*/ 239083 h 239083"/>
                <a:gd name="connsiteX2" fmla="*/ 258820 w 258819"/>
                <a:gd name="connsiteY2" fmla="*/ 239083 h 239083"/>
                <a:gd name="connsiteX3" fmla="*/ 0 w 258819"/>
                <a:gd name="connsiteY3" fmla="*/ 0 h 239083"/>
                <a:gd name="connsiteX4" fmla="*/ 1188 w 258819"/>
                <a:gd name="connsiteY4" fmla="*/ 10572 h 239083"/>
                <a:gd name="connsiteX5" fmla="*/ 173313 w 258819"/>
                <a:gd name="connsiteY5" fmla="*/ 86792 h 239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8819" h="239083">
                  <a:moveTo>
                    <a:pt x="173388" y="86792"/>
                  </a:moveTo>
                  <a:cubicBezTo>
                    <a:pt x="215176" y="128413"/>
                    <a:pt x="241080" y="181567"/>
                    <a:pt x="248206" y="239083"/>
                  </a:cubicBezTo>
                  <a:lnTo>
                    <a:pt x="258820" y="239083"/>
                  </a:lnTo>
                  <a:cubicBezTo>
                    <a:pt x="243158" y="108231"/>
                    <a:pt x="134197" y="5914"/>
                    <a:pt x="0" y="0"/>
                  </a:cubicBezTo>
                  <a:cubicBezTo>
                    <a:pt x="371" y="3918"/>
                    <a:pt x="742" y="7467"/>
                    <a:pt x="1188" y="10572"/>
                  </a:cubicBezTo>
                  <a:cubicBezTo>
                    <a:pt x="66208" y="13825"/>
                    <a:pt x="126923" y="40587"/>
                    <a:pt x="173313" y="86792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096E45EC-AA60-3C8B-9883-B06C8A999389}"/>
                </a:ext>
              </a:extLst>
            </p:cNvPr>
            <p:cNvSpPr/>
            <p:nvPr/>
          </p:nvSpPr>
          <p:spPr>
            <a:xfrm>
              <a:off x="1288368" y="1387652"/>
              <a:ext cx="245162" cy="134475"/>
            </a:xfrm>
            <a:custGeom>
              <a:avLst/>
              <a:gdLst>
                <a:gd name="connsiteX0" fmla="*/ 185857 w 245162"/>
                <a:gd name="connsiteY0" fmla="*/ 64835 h 134475"/>
                <a:gd name="connsiteX1" fmla="*/ 194838 w 245162"/>
                <a:gd name="connsiteY1" fmla="*/ 52267 h 134475"/>
                <a:gd name="connsiteX2" fmla="*/ 196620 w 245162"/>
                <a:gd name="connsiteY2" fmla="*/ 51676 h 134475"/>
                <a:gd name="connsiteX3" fmla="*/ 198476 w 245162"/>
                <a:gd name="connsiteY3" fmla="*/ 52267 h 134475"/>
                <a:gd name="connsiteX4" fmla="*/ 207234 w 245162"/>
                <a:gd name="connsiteY4" fmla="*/ 64835 h 134475"/>
                <a:gd name="connsiteX5" fmla="*/ 207234 w 245162"/>
                <a:gd name="connsiteY5" fmla="*/ 118507 h 134475"/>
                <a:gd name="connsiteX6" fmla="*/ 185857 w 245162"/>
                <a:gd name="connsiteY6" fmla="*/ 118507 h 134475"/>
                <a:gd name="connsiteX7" fmla="*/ 185857 w 245162"/>
                <a:gd name="connsiteY7" fmla="*/ 64835 h 134475"/>
                <a:gd name="connsiteX8" fmla="*/ 148448 w 245162"/>
                <a:gd name="connsiteY8" fmla="*/ 119024 h 134475"/>
                <a:gd name="connsiteX9" fmla="*/ 96863 w 245162"/>
                <a:gd name="connsiteY9" fmla="*/ 119024 h 134475"/>
                <a:gd name="connsiteX10" fmla="*/ 96863 w 245162"/>
                <a:gd name="connsiteY10" fmla="*/ 62100 h 134475"/>
                <a:gd name="connsiteX11" fmla="*/ 121208 w 245162"/>
                <a:gd name="connsiteY11" fmla="*/ 27279 h 134475"/>
                <a:gd name="connsiteX12" fmla="*/ 122841 w 245162"/>
                <a:gd name="connsiteY12" fmla="*/ 26836 h 134475"/>
                <a:gd name="connsiteX13" fmla="*/ 124474 w 245162"/>
                <a:gd name="connsiteY13" fmla="*/ 27353 h 134475"/>
                <a:gd name="connsiteX14" fmla="*/ 148523 w 245162"/>
                <a:gd name="connsiteY14" fmla="*/ 62026 h 134475"/>
                <a:gd name="connsiteX15" fmla="*/ 148523 w 245162"/>
                <a:gd name="connsiteY15" fmla="*/ 118950 h 134475"/>
                <a:gd name="connsiteX16" fmla="*/ 59305 w 245162"/>
                <a:gd name="connsiteY16" fmla="*/ 118507 h 134475"/>
                <a:gd name="connsiteX17" fmla="*/ 37929 w 245162"/>
                <a:gd name="connsiteY17" fmla="*/ 118507 h 134475"/>
                <a:gd name="connsiteX18" fmla="*/ 37929 w 245162"/>
                <a:gd name="connsiteY18" fmla="*/ 64835 h 134475"/>
                <a:gd name="connsiteX19" fmla="*/ 46984 w 245162"/>
                <a:gd name="connsiteY19" fmla="*/ 52267 h 134475"/>
                <a:gd name="connsiteX20" fmla="*/ 48840 w 245162"/>
                <a:gd name="connsiteY20" fmla="*/ 51676 h 134475"/>
                <a:gd name="connsiteX21" fmla="*/ 50621 w 245162"/>
                <a:gd name="connsiteY21" fmla="*/ 52267 h 134475"/>
                <a:gd name="connsiteX22" fmla="*/ 59379 w 245162"/>
                <a:gd name="connsiteY22" fmla="*/ 64835 h 134475"/>
                <a:gd name="connsiteX23" fmla="*/ 59379 w 245162"/>
                <a:gd name="connsiteY23" fmla="*/ 118507 h 134475"/>
                <a:gd name="connsiteX24" fmla="*/ 122544 w 245162"/>
                <a:gd name="connsiteY24" fmla="*/ 0 h 134475"/>
                <a:gd name="connsiteX25" fmla="*/ 83651 w 245162"/>
                <a:gd name="connsiteY25" fmla="*/ 27132 h 134475"/>
                <a:gd name="connsiteX26" fmla="*/ 0 w 245162"/>
                <a:gd name="connsiteY26" fmla="*/ 27132 h 134475"/>
                <a:gd name="connsiteX27" fmla="*/ 0 w 245162"/>
                <a:gd name="connsiteY27" fmla="*/ 134475 h 134475"/>
                <a:gd name="connsiteX28" fmla="*/ 245163 w 245162"/>
                <a:gd name="connsiteY28" fmla="*/ 134475 h 134475"/>
                <a:gd name="connsiteX29" fmla="*/ 245163 w 245162"/>
                <a:gd name="connsiteY29" fmla="*/ 27132 h 134475"/>
                <a:gd name="connsiteX30" fmla="*/ 161586 w 245162"/>
                <a:gd name="connsiteY30" fmla="*/ 27132 h 134475"/>
                <a:gd name="connsiteX31" fmla="*/ 122544 w 245162"/>
                <a:gd name="connsiteY31" fmla="*/ 0 h 13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45162" h="134475">
                  <a:moveTo>
                    <a:pt x="185857" y="64835"/>
                  </a:moveTo>
                  <a:cubicBezTo>
                    <a:pt x="185857" y="57146"/>
                    <a:pt x="191721" y="53228"/>
                    <a:pt x="194838" y="52267"/>
                  </a:cubicBezTo>
                  <a:lnTo>
                    <a:pt x="196620" y="51676"/>
                  </a:lnTo>
                  <a:lnTo>
                    <a:pt x="198476" y="52267"/>
                  </a:lnTo>
                  <a:cubicBezTo>
                    <a:pt x="201741" y="53524"/>
                    <a:pt x="207234" y="57442"/>
                    <a:pt x="207234" y="64835"/>
                  </a:cubicBezTo>
                  <a:lnTo>
                    <a:pt x="207234" y="118507"/>
                  </a:lnTo>
                  <a:lnTo>
                    <a:pt x="185857" y="118507"/>
                  </a:lnTo>
                  <a:lnTo>
                    <a:pt x="185857" y="64835"/>
                  </a:lnTo>
                  <a:close/>
                  <a:moveTo>
                    <a:pt x="148448" y="119024"/>
                  </a:moveTo>
                  <a:lnTo>
                    <a:pt x="96863" y="119024"/>
                  </a:lnTo>
                  <a:lnTo>
                    <a:pt x="96863" y="62100"/>
                  </a:lnTo>
                  <a:cubicBezTo>
                    <a:pt x="96863" y="40513"/>
                    <a:pt x="112747" y="29941"/>
                    <a:pt x="121208" y="27279"/>
                  </a:cubicBezTo>
                  <a:lnTo>
                    <a:pt x="122841" y="26836"/>
                  </a:lnTo>
                  <a:lnTo>
                    <a:pt x="124474" y="27353"/>
                  </a:lnTo>
                  <a:cubicBezTo>
                    <a:pt x="125365" y="27649"/>
                    <a:pt x="148523" y="36447"/>
                    <a:pt x="148523" y="62026"/>
                  </a:cubicBezTo>
                  <a:lnTo>
                    <a:pt x="148523" y="118950"/>
                  </a:lnTo>
                  <a:close/>
                  <a:moveTo>
                    <a:pt x="59305" y="118507"/>
                  </a:moveTo>
                  <a:lnTo>
                    <a:pt x="37929" y="118507"/>
                  </a:lnTo>
                  <a:lnTo>
                    <a:pt x="37929" y="64835"/>
                  </a:lnTo>
                  <a:cubicBezTo>
                    <a:pt x="37929" y="57146"/>
                    <a:pt x="43867" y="53228"/>
                    <a:pt x="46984" y="52267"/>
                  </a:cubicBezTo>
                  <a:lnTo>
                    <a:pt x="48840" y="51676"/>
                  </a:lnTo>
                  <a:lnTo>
                    <a:pt x="50621" y="52267"/>
                  </a:lnTo>
                  <a:cubicBezTo>
                    <a:pt x="53887" y="53524"/>
                    <a:pt x="59379" y="57442"/>
                    <a:pt x="59379" y="64835"/>
                  </a:cubicBezTo>
                  <a:lnTo>
                    <a:pt x="59379" y="118507"/>
                  </a:lnTo>
                  <a:close/>
                  <a:moveTo>
                    <a:pt x="122544" y="0"/>
                  </a:moveTo>
                  <a:lnTo>
                    <a:pt x="83651" y="27132"/>
                  </a:lnTo>
                  <a:lnTo>
                    <a:pt x="0" y="27132"/>
                  </a:lnTo>
                  <a:lnTo>
                    <a:pt x="0" y="134475"/>
                  </a:lnTo>
                  <a:lnTo>
                    <a:pt x="245163" y="134475"/>
                  </a:lnTo>
                  <a:lnTo>
                    <a:pt x="245163" y="27132"/>
                  </a:lnTo>
                  <a:lnTo>
                    <a:pt x="161586" y="27132"/>
                  </a:lnTo>
                  <a:lnTo>
                    <a:pt x="122544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130E2935-A752-5F3D-B0AB-1EDF247E0FE1}"/>
                </a:ext>
              </a:extLst>
            </p:cNvPr>
            <p:cNvSpPr/>
            <p:nvPr/>
          </p:nvSpPr>
          <p:spPr>
            <a:xfrm>
              <a:off x="1354947" y="1223532"/>
              <a:ext cx="111930" cy="140537"/>
            </a:xfrm>
            <a:custGeom>
              <a:avLst/>
              <a:gdLst>
                <a:gd name="connsiteX0" fmla="*/ 66876 w 111930"/>
                <a:gd name="connsiteY0" fmla="*/ 87457 h 140537"/>
                <a:gd name="connsiteX1" fmla="*/ 45128 w 111930"/>
                <a:gd name="connsiteY1" fmla="*/ 87457 h 140537"/>
                <a:gd name="connsiteX2" fmla="*/ 45128 w 111930"/>
                <a:gd name="connsiteY2" fmla="*/ 24322 h 140537"/>
                <a:gd name="connsiteX3" fmla="*/ 54258 w 111930"/>
                <a:gd name="connsiteY3" fmla="*/ 11533 h 140537"/>
                <a:gd name="connsiteX4" fmla="*/ 56113 w 111930"/>
                <a:gd name="connsiteY4" fmla="*/ 10941 h 140537"/>
                <a:gd name="connsiteX5" fmla="*/ 57969 w 111930"/>
                <a:gd name="connsiteY5" fmla="*/ 11533 h 140537"/>
                <a:gd name="connsiteX6" fmla="*/ 66876 w 111930"/>
                <a:gd name="connsiteY6" fmla="*/ 24248 h 140537"/>
                <a:gd name="connsiteX7" fmla="*/ 66876 w 111930"/>
                <a:gd name="connsiteY7" fmla="*/ 87383 h 140537"/>
                <a:gd name="connsiteX8" fmla="*/ 25830 w 111930"/>
                <a:gd name="connsiteY8" fmla="*/ 90636 h 140537"/>
                <a:gd name="connsiteX9" fmla="*/ 12915 w 111930"/>
                <a:gd name="connsiteY9" fmla="*/ 95293 h 140537"/>
                <a:gd name="connsiteX10" fmla="*/ 12915 w 111930"/>
                <a:gd name="connsiteY10" fmla="*/ 32233 h 140537"/>
                <a:gd name="connsiteX11" fmla="*/ 19447 w 111930"/>
                <a:gd name="connsiteY11" fmla="*/ 16486 h 140537"/>
                <a:gd name="connsiteX12" fmla="*/ 25830 w 111930"/>
                <a:gd name="connsiteY12" fmla="*/ 27575 h 140537"/>
                <a:gd name="connsiteX13" fmla="*/ 25830 w 111930"/>
                <a:gd name="connsiteY13" fmla="*/ 90636 h 140537"/>
                <a:gd name="connsiteX14" fmla="*/ 86100 w 111930"/>
                <a:gd name="connsiteY14" fmla="*/ 27575 h 140537"/>
                <a:gd name="connsiteX15" fmla="*/ 92483 w 111930"/>
                <a:gd name="connsiteY15" fmla="*/ 16486 h 140537"/>
                <a:gd name="connsiteX16" fmla="*/ 99015 w 111930"/>
                <a:gd name="connsiteY16" fmla="*/ 32233 h 140537"/>
                <a:gd name="connsiteX17" fmla="*/ 99015 w 111930"/>
                <a:gd name="connsiteY17" fmla="*/ 95293 h 140537"/>
                <a:gd name="connsiteX18" fmla="*/ 86100 w 111930"/>
                <a:gd name="connsiteY18" fmla="*/ 90636 h 140537"/>
                <a:gd name="connsiteX19" fmla="*/ 86100 w 111930"/>
                <a:gd name="connsiteY19" fmla="*/ 27575 h 140537"/>
                <a:gd name="connsiteX20" fmla="*/ 98644 w 111930"/>
                <a:gd name="connsiteY20" fmla="*/ 140537 h 140537"/>
                <a:gd name="connsiteX21" fmla="*/ 111930 w 111930"/>
                <a:gd name="connsiteY21" fmla="*/ 140537 h 140537"/>
                <a:gd name="connsiteX22" fmla="*/ 111930 w 111930"/>
                <a:gd name="connsiteY22" fmla="*/ 11015 h 140537"/>
                <a:gd name="connsiteX23" fmla="*/ 81572 w 111930"/>
                <a:gd name="connsiteY23" fmla="*/ 0 h 140537"/>
                <a:gd name="connsiteX24" fmla="*/ 30358 w 111930"/>
                <a:gd name="connsiteY24" fmla="*/ 0 h 140537"/>
                <a:gd name="connsiteX25" fmla="*/ 0 w 111930"/>
                <a:gd name="connsiteY25" fmla="*/ 11015 h 140537"/>
                <a:gd name="connsiteX26" fmla="*/ 0 w 111930"/>
                <a:gd name="connsiteY26" fmla="*/ 140537 h 140537"/>
                <a:gd name="connsiteX27" fmla="*/ 13360 w 111930"/>
                <a:gd name="connsiteY27" fmla="*/ 140537 h 140537"/>
                <a:gd name="connsiteX28" fmla="*/ 43050 w 111930"/>
                <a:gd name="connsiteY28" fmla="*/ 119837 h 140537"/>
                <a:gd name="connsiteX29" fmla="*/ 42085 w 111930"/>
                <a:gd name="connsiteY29" fmla="*/ 114810 h 140537"/>
                <a:gd name="connsiteX30" fmla="*/ 55891 w 111930"/>
                <a:gd name="connsiteY30" fmla="*/ 100986 h 140537"/>
                <a:gd name="connsiteX31" fmla="*/ 69696 w 111930"/>
                <a:gd name="connsiteY31" fmla="*/ 114810 h 140537"/>
                <a:gd name="connsiteX32" fmla="*/ 68732 w 111930"/>
                <a:gd name="connsiteY32" fmla="*/ 119837 h 140537"/>
                <a:gd name="connsiteX33" fmla="*/ 98496 w 111930"/>
                <a:gd name="connsiteY33" fmla="*/ 140537 h 140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1930" h="140537">
                  <a:moveTo>
                    <a:pt x="66876" y="87457"/>
                  </a:moveTo>
                  <a:lnTo>
                    <a:pt x="45128" y="87457"/>
                  </a:lnTo>
                  <a:lnTo>
                    <a:pt x="45128" y="24322"/>
                  </a:lnTo>
                  <a:cubicBezTo>
                    <a:pt x="45128" y="16486"/>
                    <a:pt x="51140" y="12494"/>
                    <a:pt x="54258" y="11533"/>
                  </a:cubicBezTo>
                  <a:lnTo>
                    <a:pt x="56113" y="10941"/>
                  </a:lnTo>
                  <a:lnTo>
                    <a:pt x="57969" y="11533"/>
                  </a:lnTo>
                  <a:cubicBezTo>
                    <a:pt x="61235" y="12790"/>
                    <a:pt x="66876" y="16856"/>
                    <a:pt x="66876" y="24248"/>
                  </a:cubicBezTo>
                  <a:lnTo>
                    <a:pt x="66876" y="87383"/>
                  </a:lnTo>
                  <a:close/>
                  <a:moveTo>
                    <a:pt x="25830" y="90636"/>
                  </a:moveTo>
                  <a:lnTo>
                    <a:pt x="12915" y="95293"/>
                  </a:lnTo>
                  <a:lnTo>
                    <a:pt x="12915" y="32233"/>
                  </a:lnTo>
                  <a:cubicBezTo>
                    <a:pt x="12915" y="19961"/>
                    <a:pt x="19447" y="16486"/>
                    <a:pt x="19447" y="16486"/>
                  </a:cubicBezTo>
                  <a:cubicBezTo>
                    <a:pt x="19447" y="16486"/>
                    <a:pt x="25830" y="20035"/>
                    <a:pt x="25830" y="27575"/>
                  </a:cubicBezTo>
                  <a:lnTo>
                    <a:pt x="25830" y="90636"/>
                  </a:lnTo>
                  <a:close/>
                  <a:moveTo>
                    <a:pt x="86100" y="27575"/>
                  </a:moveTo>
                  <a:cubicBezTo>
                    <a:pt x="86100" y="20108"/>
                    <a:pt x="92483" y="16486"/>
                    <a:pt x="92483" y="16486"/>
                  </a:cubicBezTo>
                  <a:cubicBezTo>
                    <a:pt x="92483" y="16486"/>
                    <a:pt x="99015" y="19961"/>
                    <a:pt x="99015" y="32233"/>
                  </a:cubicBezTo>
                  <a:lnTo>
                    <a:pt x="99015" y="95293"/>
                  </a:lnTo>
                  <a:lnTo>
                    <a:pt x="86100" y="90636"/>
                  </a:lnTo>
                  <a:lnTo>
                    <a:pt x="86100" y="27575"/>
                  </a:lnTo>
                  <a:close/>
                  <a:moveTo>
                    <a:pt x="98644" y="140537"/>
                  </a:moveTo>
                  <a:lnTo>
                    <a:pt x="111930" y="140537"/>
                  </a:lnTo>
                  <a:lnTo>
                    <a:pt x="111930" y="11015"/>
                  </a:lnTo>
                  <a:lnTo>
                    <a:pt x="81572" y="0"/>
                  </a:lnTo>
                  <a:lnTo>
                    <a:pt x="30358" y="0"/>
                  </a:lnTo>
                  <a:lnTo>
                    <a:pt x="0" y="11015"/>
                  </a:lnTo>
                  <a:lnTo>
                    <a:pt x="0" y="140537"/>
                  </a:lnTo>
                  <a:lnTo>
                    <a:pt x="13360" y="140537"/>
                  </a:lnTo>
                  <a:lnTo>
                    <a:pt x="43050" y="119837"/>
                  </a:lnTo>
                  <a:cubicBezTo>
                    <a:pt x="42456" y="118285"/>
                    <a:pt x="42085" y="116585"/>
                    <a:pt x="42085" y="114810"/>
                  </a:cubicBezTo>
                  <a:cubicBezTo>
                    <a:pt x="42085" y="107196"/>
                    <a:pt x="48320" y="100986"/>
                    <a:pt x="55891" y="100986"/>
                  </a:cubicBezTo>
                  <a:cubicBezTo>
                    <a:pt x="63462" y="100986"/>
                    <a:pt x="69696" y="107122"/>
                    <a:pt x="69696" y="114810"/>
                  </a:cubicBezTo>
                  <a:cubicBezTo>
                    <a:pt x="69696" y="116585"/>
                    <a:pt x="69400" y="118285"/>
                    <a:pt x="68732" y="119837"/>
                  </a:cubicBezTo>
                  <a:lnTo>
                    <a:pt x="98496" y="140537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B76BCFC9-969D-B5AA-DECB-9E6AA2F54CB5}"/>
                </a:ext>
              </a:extLst>
            </p:cNvPr>
            <p:cNvSpPr/>
            <p:nvPr/>
          </p:nvSpPr>
          <p:spPr>
            <a:xfrm>
              <a:off x="1138584" y="1435262"/>
              <a:ext cx="90256" cy="67792"/>
            </a:xfrm>
            <a:custGeom>
              <a:avLst/>
              <a:gdLst>
                <a:gd name="connsiteX0" fmla="*/ 90257 w 90256"/>
                <a:gd name="connsiteY0" fmla="*/ 0 h 67792"/>
                <a:gd name="connsiteX1" fmla="*/ 0 w 90256"/>
                <a:gd name="connsiteY1" fmla="*/ 0 h 67792"/>
                <a:gd name="connsiteX2" fmla="*/ 13954 w 90256"/>
                <a:gd name="connsiteY2" fmla="*/ 67792 h 67792"/>
                <a:gd name="connsiteX3" fmla="*/ 90257 w 90256"/>
                <a:gd name="connsiteY3" fmla="*/ 67792 h 67792"/>
                <a:gd name="connsiteX4" fmla="*/ 90257 w 90256"/>
                <a:gd name="connsiteY4" fmla="*/ 0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90257" y="0"/>
                  </a:moveTo>
                  <a:lnTo>
                    <a:pt x="0" y="0"/>
                  </a:lnTo>
                  <a:cubicBezTo>
                    <a:pt x="1781" y="23583"/>
                    <a:pt x="6532" y="46279"/>
                    <a:pt x="13954" y="67792"/>
                  </a:cubicBezTo>
                  <a:lnTo>
                    <a:pt x="90257" y="67792"/>
                  </a:lnTo>
                  <a:lnTo>
                    <a:pt x="9025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64A0ED77-4E74-412C-8176-6F57B99BFADC}"/>
                </a:ext>
              </a:extLst>
            </p:cNvPr>
            <p:cNvSpPr/>
            <p:nvPr/>
          </p:nvSpPr>
          <p:spPr>
            <a:xfrm>
              <a:off x="1288368" y="1348322"/>
              <a:ext cx="245162" cy="55002"/>
            </a:xfrm>
            <a:custGeom>
              <a:avLst/>
              <a:gdLst>
                <a:gd name="connsiteX0" fmla="*/ 245163 w 245162"/>
                <a:gd name="connsiteY0" fmla="*/ 27206 h 55002"/>
                <a:gd name="connsiteX1" fmla="*/ 161586 w 245162"/>
                <a:gd name="connsiteY1" fmla="*/ 27206 h 55002"/>
                <a:gd name="connsiteX2" fmla="*/ 122544 w 245162"/>
                <a:gd name="connsiteY2" fmla="*/ 0 h 55002"/>
                <a:gd name="connsiteX3" fmla="*/ 83651 w 245162"/>
                <a:gd name="connsiteY3" fmla="*/ 27206 h 55002"/>
                <a:gd name="connsiteX4" fmla="*/ 0 w 245162"/>
                <a:gd name="connsiteY4" fmla="*/ 27206 h 55002"/>
                <a:gd name="connsiteX5" fmla="*/ 0 w 245162"/>
                <a:gd name="connsiteY5" fmla="*/ 55002 h 55002"/>
                <a:gd name="connsiteX6" fmla="*/ 80014 w 245162"/>
                <a:gd name="connsiteY6" fmla="*/ 55002 h 55002"/>
                <a:gd name="connsiteX7" fmla="*/ 122544 w 245162"/>
                <a:gd name="connsiteY7" fmla="*/ 25283 h 55002"/>
                <a:gd name="connsiteX8" fmla="*/ 165223 w 245162"/>
                <a:gd name="connsiteY8" fmla="*/ 55002 h 55002"/>
                <a:gd name="connsiteX9" fmla="*/ 245163 w 245162"/>
                <a:gd name="connsiteY9" fmla="*/ 55002 h 55002"/>
                <a:gd name="connsiteX10" fmla="*/ 245163 w 245162"/>
                <a:gd name="connsiteY10" fmla="*/ 27206 h 5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5162" h="55002">
                  <a:moveTo>
                    <a:pt x="245163" y="27206"/>
                  </a:moveTo>
                  <a:lnTo>
                    <a:pt x="161586" y="27206"/>
                  </a:lnTo>
                  <a:lnTo>
                    <a:pt x="122544" y="0"/>
                  </a:lnTo>
                  <a:lnTo>
                    <a:pt x="83651" y="27206"/>
                  </a:lnTo>
                  <a:lnTo>
                    <a:pt x="0" y="27206"/>
                  </a:lnTo>
                  <a:lnTo>
                    <a:pt x="0" y="55002"/>
                  </a:lnTo>
                  <a:lnTo>
                    <a:pt x="80014" y="55002"/>
                  </a:lnTo>
                  <a:lnTo>
                    <a:pt x="122544" y="25283"/>
                  </a:lnTo>
                  <a:lnTo>
                    <a:pt x="165223" y="55002"/>
                  </a:lnTo>
                  <a:lnTo>
                    <a:pt x="245163" y="55002"/>
                  </a:lnTo>
                  <a:lnTo>
                    <a:pt x="245163" y="2720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19F5785A-0F57-8C3B-7AE8-90F9B53945D1}"/>
                </a:ext>
              </a:extLst>
            </p:cNvPr>
            <p:cNvSpPr/>
            <p:nvPr/>
          </p:nvSpPr>
          <p:spPr>
            <a:xfrm>
              <a:off x="1326965" y="1613798"/>
              <a:ext cx="169379" cy="72819"/>
            </a:xfrm>
            <a:custGeom>
              <a:avLst/>
              <a:gdLst>
                <a:gd name="connsiteX0" fmla="*/ 60938 w 169379"/>
                <a:gd name="connsiteY0" fmla="*/ 0 h 72819"/>
                <a:gd name="connsiteX1" fmla="*/ 0 w 169379"/>
                <a:gd name="connsiteY1" fmla="*/ 59734 h 72819"/>
                <a:gd name="connsiteX2" fmla="*/ 83799 w 169379"/>
                <a:gd name="connsiteY2" fmla="*/ 72819 h 72819"/>
                <a:gd name="connsiteX3" fmla="*/ 169380 w 169379"/>
                <a:gd name="connsiteY3" fmla="*/ 59216 h 72819"/>
                <a:gd name="connsiteX4" fmla="*/ 109035 w 169379"/>
                <a:gd name="connsiteY4" fmla="*/ 74 h 72819"/>
                <a:gd name="connsiteX5" fmla="*/ 61012 w 169379"/>
                <a:gd name="connsiteY5" fmla="*/ 74 h 72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9379" h="72819">
                  <a:moveTo>
                    <a:pt x="60938" y="0"/>
                  </a:moveTo>
                  <a:lnTo>
                    <a:pt x="0" y="59734"/>
                  </a:lnTo>
                  <a:cubicBezTo>
                    <a:pt x="26424" y="68236"/>
                    <a:pt x="54555" y="72819"/>
                    <a:pt x="83799" y="72819"/>
                  </a:cubicBezTo>
                  <a:cubicBezTo>
                    <a:pt x="113043" y="72819"/>
                    <a:pt x="142436" y="68014"/>
                    <a:pt x="169380" y="59216"/>
                  </a:cubicBezTo>
                  <a:lnTo>
                    <a:pt x="109035" y="74"/>
                  </a:lnTo>
                  <a:lnTo>
                    <a:pt x="61012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CAEBB2C1-2AA7-B1C7-829C-112CAD7F742D}"/>
                </a:ext>
              </a:extLst>
            </p:cNvPr>
            <p:cNvSpPr/>
            <p:nvPr/>
          </p:nvSpPr>
          <p:spPr>
            <a:xfrm>
              <a:off x="1452478" y="1613798"/>
              <a:ext cx="144217" cy="54632"/>
            </a:xfrm>
            <a:custGeom>
              <a:avLst/>
              <a:gdLst>
                <a:gd name="connsiteX0" fmla="*/ 56559 w 144217"/>
                <a:gd name="connsiteY0" fmla="*/ 54633 h 54632"/>
                <a:gd name="connsiteX1" fmla="*/ 144218 w 144217"/>
                <a:gd name="connsiteY1" fmla="*/ 0 h 54632"/>
                <a:gd name="connsiteX2" fmla="*/ 0 w 144217"/>
                <a:gd name="connsiteY2" fmla="*/ 0 h 54632"/>
                <a:gd name="connsiteX3" fmla="*/ 56559 w 144217"/>
                <a:gd name="connsiteY3" fmla="*/ 54633 h 54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4217" h="54632">
                  <a:moveTo>
                    <a:pt x="56559" y="54633"/>
                  </a:moveTo>
                  <a:cubicBezTo>
                    <a:pt x="89292" y="42065"/>
                    <a:pt x="118981" y="23361"/>
                    <a:pt x="144218" y="0"/>
                  </a:cubicBezTo>
                  <a:lnTo>
                    <a:pt x="0" y="0"/>
                  </a:lnTo>
                  <a:lnTo>
                    <a:pt x="56559" y="5463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821091E8-8DE1-013F-933B-37208D40F702}"/>
                </a:ext>
              </a:extLst>
            </p:cNvPr>
            <p:cNvSpPr/>
            <p:nvPr/>
          </p:nvSpPr>
          <p:spPr>
            <a:xfrm>
              <a:off x="1224906" y="1613798"/>
              <a:ext cx="146518" cy="55298"/>
            </a:xfrm>
            <a:custGeom>
              <a:avLst/>
              <a:gdLst>
                <a:gd name="connsiteX0" fmla="*/ 0 w 146518"/>
                <a:gd name="connsiteY0" fmla="*/ 0 h 55298"/>
                <a:gd name="connsiteX1" fmla="*/ 89292 w 146518"/>
                <a:gd name="connsiteY1" fmla="*/ 55298 h 55298"/>
                <a:gd name="connsiteX2" fmla="*/ 146519 w 146518"/>
                <a:gd name="connsiteY2" fmla="*/ 0 h 55298"/>
                <a:gd name="connsiteX3" fmla="*/ 0 w 146518"/>
                <a:gd name="connsiteY3" fmla="*/ 0 h 55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518" h="55298">
                  <a:moveTo>
                    <a:pt x="0" y="0"/>
                  </a:moveTo>
                  <a:cubicBezTo>
                    <a:pt x="25682" y="23805"/>
                    <a:pt x="55891" y="42657"/>
                    <a:pt x="89292" y="55298"/>
                  </a:cubicBezTo>
                  <a:lnTo>
                    <a:pt x="1465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1BA8880D-8CCE-703D-F284-9461EE7E44B8}"/>
                </a:ext>
              </a:extLst>
            </p:cNvPr>
            <p:cNvSpPr/>
            <p:nvPr/>
          </p:nvSpPr>
          <p:spPr>
            <a:xfrm>
              <a:off x="1592761" y="1394749"/>
              <a:ext cx="90998" cy="27501"/>
            </a:xfrm>
            <a:custGeom>
              <a:avLst/>
              <a:gdLst>
                <a:gd name="connsiteX0" fmla="*/ 90331 w 90998"/>
                <a:gd name="connsiteY0" fmla="*/ 0 h 27501"/>
                <a:gd name="connsiteX1" fmla="*/ 0 w 90998"/>
                <a:gd name="connsiteY1" fmla="*/ 0 h 27501"/>
                <a:gd name="connsiteX2" fmla="*/ 0 w 90998"/>
                <a:gd name="connsiteY2" fmla="*/ 27501 h 27501"/>
                <a:gd name="connsiteX3" fmla="*/ 90925 w 90998"/>
                <a:gd name="connsiteY3" fmla="*/ 27501 h 27501"/>
                <a:gd name="connsiteX4" fmla="*/ 90999 w 90998"/>
                <a:gd name="connsiteY4" fmla="*/ 19961 h 27501"/>
                <a:gd name="connsiteX5" fmla="*/ 90257 w 90998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998" h="27501">
                  <a:moveTo>
                    <a:pt x="90331" y="0"/>
                  </a:moveTo>
                  <a:lnTo>
                    <a:pt x="0" y="0"/>
                  </a:lnTo>
                  <a:lnTo>
                    <a:pt x="0" y="27501"/>
                  </a:lnTo>
                  <a:lnTo>
                    <a:pt x="90925" y="27501"/>
                  </a:lnTo>
                  <a:cubicBezTo>
                    <a:pt x="90925" y="24988"/>
                    <a:pt x="90999" y="22474"/>
                    <a:pt x="90999" y="19961"/>
                  </a:cubicBezTo>
                  <a:cubicBezTo>
                    <a:pt x="90999" y="13233"/>
                    <a:pt x="90776" y="6580"/>
                    <a:pt x="90257" y="0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1F9F74BA-BF4F-A7A0-DFDA-77244EFCFF81}"/>
                </a:ext>
              </a:extLst>
            </p:cNvPr>
            <p:cNvSpPr/>
            <p:nvPr/>
          </p:nvSpPr>
          <p:spPr>
            <a:xfrm>
              <a:off x="1156917" y="1514808"/>
              <a:ext cx="71923" cy="87013"/>
            </a:xfrm>
            <a:custGeom>
              <a:avLst/>
              <a:gdLst>
                <a:gd name="connsiteX0" fmla="*/ 71923 w 71923"/>
                <a:gd name="connsiteY0" fmla="*/ 86792 h 87013"/>
                <a:gd name="connsiteX1" fmla="*/ 71923 w 71923"/>
                <a:gd name="connsiteY1" fmla="*/ 86792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55817 w 71923"/>
                <a:gd name="connsiteY4" fmla="*/ 87013 h 87013"/>
                <a:gd name="connsiteX5" fmla="*/ 71923 w 71923"/>
                <a:gd name="connsiteY5" fmla="*/ 87013 h 87013"/>
                <a:gd name="connsiteX6" fmla="*/ 71923 w 71923"/>
                <a:gd name="connsiteY6" fmla="*/ 86792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923" h="87013">
                  <a:moveTo>
                    <a:pt x="71923" y="86792"/>
                  </a:moveTo>
                  <a:lnTo>
                    <a:pt x="71923" y="86792"/>
                  </a:lnTo>
                  <a:lnTo>
                    <a:pt x="71923" y="0"/>
                  </a:lnTo>
                  <a:lnTo>
                    <a:pt x="0" y="0"/>
                  </a:lnTo>
                  <a:cubicBezTo>
                    <a:pt x="12989" y="32528"/>
                    <a:pt x="32065" y="62026"/>
                    <a:pt x="55817" y="87013"/>
                  </a:cubicBezTo>
                  <a:lnTo>
                    <a:pt x="71923" y="87013"/>
                  </a:lnTo>
                  <a:lnTo>
                    <a:pt x="71923" y="86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91B6A6D7-2B72-4061-8DE0-710B5258BDE7}"/>
                </a:ext>
              </a:extLst>
            </p:cNvPr>
            <p:cNvSpPr/>
            <p:nvPr/>
          </p:nvSpPr>
          <p:spPr>
            <a:xfrm>
              <a:off x="1592761" y="1435262"/>
              <a:ext cx="90256" cy="67792"/>
            </a:xfrm>
            <a:custGeom>
              <a:avLst/>
              <a:gdLst>
                <a:gd name="connsiteX0" fmla="*/ 0 w 90256"/>
                <a:gd name="connsiteY0" fmla="*/ 67792 h 67792"/>
                <a:gd name="connsiteX1" fmla="*/ 76302 w 90256"/>
                <a:gd name="connsiteY1" fmla="*/ 67792 h 67792"/>
                <a:gd name="connsiteX2" fmla="*/ 90257 w 90256"/>
                <a:gd name="connsiteY2" fmla="*/ 0 h 67792"/>
                <a:gd name="connsiteX3" fmla="*/ 0 w 90256"/>
                <a:gd name="connsiteY3" fmla="*/ 0 h 67792"/>
                <a:gd name="connsiteX4" fmla="*/ 0 w 90256"/>
                <a:gd name="connsiteY4" fmla="*/ 67792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0" y="67792"/>
                  </a:moveTo>
                  <a:lnTo>
                    <a:pt x="76302" y="67792"/>
                  </a:lnTo>
                  <a:cubicBezTo>
                    <a:pt x="83725" y="46279"/>
                    <a:pt x="88549" y="23583"/>
                    <a:pt x="90257" y="0"/>
                  </a:cubicBezTo>
                  <a:lnTo>
                    <a:pt x="0" y="0"/>
                  </a:lnTo>
                  <a:lnTo>
                    <a:pt x="0" y="67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1F1467F0-A5B0-0FA0-B620-6189BAC13209}"/>
                </a:ext>
              </a:extLst>
            </p:cNvPr>
            <p:cNvSpPr/>
            <p:nvPr/>
          </p:nvSpPr>
          <p:spPr>
            <a:xfrm>
              <a:off x="1592761" y="1514808"/>
              <a:ext cx="71923" cy="87013"/>
            </a:xfrm>
            <a:custGeom>
              <a:avLst/>
              <a:gdLst>
                <a:gd name="connsiteX0" fmla="*/ 0 w 71923"/>
                <a:gd name="connsiteY0" fmla="*/ 87013 h 87013"/>
                <a:gd name="connsiteX1" fmla="*/ 16107 w 71923"/>
                <a:gd name="connsiteY1" fmla="*/ 87013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0 w 71923"/>
                <a:gd name="connsiteY4" fmla="*/ 87013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923" h="87013">
                  <a:moveTo>
                    <a:pt x="0" y="87013"/>
                  </a:moveTo>
                  <a:lnTo>
                    <a:pt x="16107" y="87013"/>
                  </a:lnTo>
                  <a:cubicBezTo>
                    <a:pt x="39933" y="62026"/>
                    <a:pt x="59008" y="32602"/>
                    <a:pt x="71923" y="0"/>
                  </a:cubicBezTo>
                  <a:lnTo>
                    <a:pt x="0" y="0"/>
                  </a:lnTo>
                  <a:lnTo>
                    <a:pt x="0" y="8701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4C9188EB-2878-E4F0-859E-89A822D2EA86}"/>
                </a:ext>
              </a:extLst>
            </p:cNvPr>
            <p:cNvSpPr/>
            <p:nvPr/>
          </p:nvSpPr>
          <p:spPr>
            <a:xfrm>
              <a:off x="144075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1D7DC027-301B-7385-534A-0817CF67ECA3}"/>
                </a:ext>
              </a:extLst>
            </p:cNvPr>
            <p:cNvSpPr/>
            <p:nvPr/>
          </p:nvSpPr>
          <p:spPr>
            <a:xfrm>
              <a:off x="128770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6395619D-2F6C-FB5B-0AC2-6D8066B2793A}"/>
                </a:ext>
              </a:extLst>
            </p:cNvPr>
            <p:cNvSpPr/>
            <p:nvPr/>
          </p:nvSpPr>
          <p:spPr>
            <a:xfrm>
              <a:off x="1287700" y="1534030"/>
              <a:ext cx="246498" cy="67644"/>
            </a:xfrm>
            <a:custGeom>
              <a:avLst/>
              <a:gdLst>
                <a:gd name="connsiteX0" fmla="*/ 93448 w 246498"/>
                <a:gd name="connsiteY0" fmla="*/ 46279 h 67644"/>
                <a:gd name="connsiteX1" fmla="*/ 111114 w 246498"/>
                <a:gd name="connsiteY1" fmla="*/ 20922 h 67644"/>
                <a:gd name="connsiteX2" fmla="*/ 113934 w 246498"/>
                <a:gd name="connsiteY2" fmla="*/ 19887 h 67644"/>
                <a:gd name="connsiteX3" fmla="*/ 132936 w 246498"/>
                <a:gd name="connsiteY3" fmla="*/ 19887 h 67644"/>
                <a:gd name="connsiteX4" fmla="*/ 135533 w 246498"/>
                <a:gd name="connsiteY4" fmla="*/ 20848 h 67644"/>
                <a:gd name="connsiteX5" fmla="*/ 153050 w 246498"/>
                <a:gd name="connsiteY5" fmla="*/ 46205 h 67644"/>
                <a:gd name="connsiteX6" fmla="*/ 153050 w 246498"/>
                <a:gd name="connsiteY6" fmla="*/ 67644 h 67644"/>
                <a:gd name="connsiteX7" fmla="*/ 246499 w 246498"/>
                <a:gd name="connsiteY7" fmla="*/ 67644 h 67644"/>
                <a:gd name="connsiteX8" fmla="*/ 246499 w 246498"/>
                <a:gd name="connsiteY8" fmla="*/ 0 h 67644"/>
                <a:gd name="connsiteX9" fmla="*/ 0 w 246498"/>
                <a:gd name="connsiteY9" fmla="*/ 0 h 67644"/>
                <a:gd name="connsiteX10" fmla="*/ 0 w 246498"/>
                <a:gd name="connsiteY10" fmla="*/ 67644 h 67644"/>
                <a:gd name="connsiteX11" fmla="*/ 93448 w 246498"/>
                <a:gd name="connsiteY11" fmla="*/ 67644 h 67644"/>
                <a:gd name="connsiteX12" fmla="*/ 93448 w 246498"/>
                <a:gd name="connsiteY12" fmla="*/ 46279 h 67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6498" h="67644">
                  <a:moveTo>
                    <a:pt x="93448" y="46279"/>
                  </a:moveTo>
                  <a:cubicBezTo>
                    <a:pt x="93448" y="34968"/>
                    <a:pt x="100500" y="24914"/>
                    <a:pt x="111114" y="20922"/>
                  </a:cubicBezTo>
                  <a:lnTo>
                    <a:pt x="113934" y="19887"/>
                  </a:lnTo>
                  <a:cubicBezTo>
                    <a:pt x="120021" y="17595"/>
                    <a:pt x="126775" y="17595"/>
                    <a:pt x="132936" y="19887"/>
                  </a:cubicBezTo>
                  <a:lnTo>
                    <a:pt x="135533" y="20848"/>
                  </a:lnTo>
                  <a:cubicBezTo>
                    <a:pt x="146073" y="24840"/>
                    <a:pt x="153050" y="34968"/>
                    <a:pt x="153050" y="46205"/>
                  </a:cubicBezTo>
                  <a:lnTo>
                    <a:pt x="153050" y="67644"/>
                  </a:lnTo>
                  <a:lnTo>
                    <a:pt x="246499" y="67644"/>
                  </a:lnTo>
                  <a:lnTo>
                    <a:pt x="246499" y="0"/>
                  </a:lnTo>
                  <a:lnTo>
                    <a:pt x="0" y="0"/>
                  </a:lnTo>
                  <a:lnTo>
                    <a:pt x="0" y="67644"/>
                  </a:lnTo>
                  <a:lnTo>
                    <a:pt x="93448" y="67644"/>
                  </a:lnTo>
                  <a:lnTo>
                    <a:pt x="93448" y="46279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DDB29ED4-4190-927A-D35F-EAEE16C6EBEA}"/>
                </a:ext>
              </a:extLst>
            </p:cNvPr>
            <p:cNvSpPr/>
            <p:nvPr/>
          </p:nvSpPr>
          <p:spPr>
            <a:xfrm>
              <a:off x="1242052" y="1331615"/>
              <a:ext cx="33252" cy="269985"/>
            </a:xfrm>
            <a:custGeom>
              <a:avLst/>
              <a:gdLst>
                <a:gd name="connsiteX0" fmla="*/ 22267 w 33252"/>
                <a:gd name="connsiteY0" fmla="*/ 0 h 269985"/>
                <a:gd name="connsiteX1" fmla="*/ 22267 w 33252"/>
                <a:gd name="connsiteY1" fmla="*/ 22548 h 269985"/>
                <a:gd name="connsiteX2" fmla="*/ 10985 w 33252"/>
                <a:gd name="connsiteY2" fmla="*/ 22548 h 269985"/>
                <a:gd name="connsiteX3" fmla="*/ 10985 w 33252"/>
                <a:gd name="connsiteY3" fmla="*/ 0 h 269985"/>
                <a:gd name="connsiteX4" fmla="*/ 0 w 33252"/>
                <a:gd name="connsiteY4" fmla="*/ 0 h 269985"/>
                <a:gd name="connsiteX5" fmla="*/ 0 w 33252"/>
                <a:gd name="connsiteY5" fmla="*/ 269985 h 269985"/>
                <a:gd name="connsiteX6" fmla="*/ 33252 w 33252"/>
                <a:gd name="connsiteY6" fmla="*/ 269985 h 269985"/>
                <a:gd name="connsiteX7" fmla="*/ 33252 w 33252"/>
                <a:gd name="connsiteY7" fmla="*/ 0 h 269985"/>
                <a:gd name="connsiteX8" fmla="*/ 22267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22267" y="0"/>
                  </a:move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lnTo>
                    <a:pt x="2226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F3EE5B75-5FBE-7498-F54E-87390ED586BB}"/>
                </a:ext>
              </a:extLst>
            </p:cNvPr>
            <p:cNvSpPr/>
            <p:nvPr/>
          </p:nvSpPr>
          <p:spPr>
            <a:xfrm>
              <a:off x="1546371" y="1331615"/>
              <a:ext cx="33252" cy="269985"/>
            </a:xfrm>
            <a:custGeom>
              <a:avLst/>
              <a:gdLst>
                <a:gd name="connsiteX0" fmla="*/ 33252 w 33252"/>
                <a:gd name="connsiteY0" fmla="*/ 0 h 269985"/>
                <a:gd name="connsiteX1" fmla="*/ 22267 w 33252"/>
                <a:gd name="connsiteY1" fmla="*/ 0 h 269985"/>
                <a:gd name="connsiteX2" fmla="*/ 22267 w 33252"/>
                <a:gd name="connsiteY2" fmla="*/ 22548 h 269985"/>
                <a:gd name="connsiteX3" fmla="*/ 10985 w 33252"/>
                <a:gd name="connsiteY3" fmla="*/ 22548 h 269985"/>
                <a:gd name="connsiteX4" fmla="*/ 10985 w 33252"/>
                <a:gd name="connsiteY4" fmla="*/ 0 h 269985"/>
                <a:gd name="connsiteX5" fmla="*/ 0 w 33252"/>
                <a:gd name="connsiteY5" fmla="*/ 0 h 269985"/>
                <a:gd name="connsiteX6" fmla="*/ 0 w 33252"/>
                <a:gd name="connsiteY6" fmla="*/ 269985 h 269985"/>
                <a:gd name="connsiteX7" fmla="*/ 33252 w 33252"/>
                <a:gd name="connsiteY7" fmla="*/ 269985 h 269985"/>
                <a:gd name="connsiteX8" fmla="*/ 33252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33252" y="0"/>
                  </a:moveTo>
                  <a:lnTo>
                    <a:pt x="22267" y="0"/>
                  </a:ln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id="{1E59D88B-426E-DC96-529E-B48BC58F8767}"/>
                </a:ext>
              </a:extLst>
            </p:cNvPr>
            <p:cNvSpPr/>
            <p:nvPr/>
          </p:nvSpPr>
          <p:spPr>
            <a:xfrm>
              <a:off x="1548895" y="1249776"/>
              <a:ext cx="32139" cy="48348"/>
            </a:xfrm>
            <a:custGeom>
              <a:avLst/>
              <a:gdLst>
                <a:gd name="connsiteX0" fmla="*/ 29987 w 32139"/>
                <a:gd name="connsiteY0" fmla="*/ 23953 h 48348"/>
                <a:gd name="connsiteX1" fmla="*/ 24568 w 32139"/>
                <a:gd name="connsiteY1" fmla="*/ 18334 h 48348"/>
                <a:gd name="connsiteX2" fmla="*/ 16775 w 32139"/>
                <a:gd name="connsiteY2" fmla="*/ 16264 h 48348"/>
                <a:gd name="connsiteX3" fmla="*/ 11802 w 32139"/>
                <a:gd name="connsiteY3" fmla="*/ 17151 h 48348"/>
                <a:gd name="connsiteX4" fmla="*/ 8090 w 32139"/>
                <a:gd name="connsiteY4" fmla="*/ 19443 h 48348"/>
                <a:gd name="connsiteX5" fmla="*/ 7794 w 32139"/>
                <a:gd name="connsiteY5" fmla="*/ 19443 h 48348"/>
                <a:gd name="connsiteX6" fmla="*/ 9352 w 32139"/>
                <a:gd name="connsiteY6" fmla="*/ 6136 h 48348"/>
                <a:gd name="connsiteX7" fmla="*/ 29690 w 32139"/>
                <a:gd name="connsiteY7" fmla="*/ 6136 h 48348"/>
                <a:gd name="connsiteX8" fmla="*/ 29690 w 32139"/>
                <a:gd name="connsiteY8" fmla="*/ 0 h 48348"/>
                <a:gd name="connsiteX9" fmla="*/ 3414 w 32139"/>
                <a:gd name="connsiteY9" fmla="*/ 0 h 48348"/>
                <a:gd name="connsiteX10" fmla="*/ 742 w 32139"/>
                <a:gd name="connsiteY10" fmla="*/ 24027 h 48348"/>
                <a:gd name="connsiteX11" fmla="*/ 7348 w 32139"/>
                <a:gd name="connsiteY11" fmla="*/ 24988 h 48348"/>
                <a:gd name="connsiteX12" fmla="*/ 10911 w 32139"/>
                <a:gd name="connsiteY12" fmla="*/ 23066 h 48348"/>
                <a:gd name="connsiteX13" fmla="*/ 15290 w 32139"/>
                <a:gd name="connsiteY13" fmla="*/ 22326 h 48348"/>
                <a:gd name="connsiteX14" fmla="*/ 20337 w 32139"/>
                <a:gd name="connsiteY14" fmla="*/ 23657 h 48348"/>
                <a:gd name="connsiteX15" fmla="*/ 23826 w 32139"/>
                <a:gd name="connsiteY15" fmla="*/ 27279 h 48348"/>
                <a:gd name="connsiteX16" fmla="*/ 25088 w 32139"/>
                <a:gd name="connsiteY16" fmla="*/ 32454 h 48348"/>
                <a:gd name="connsiteX17" fmla="*/ 23900 w 32139"/>
                <a:gd name="connsiteY17" fmla="*/ 37555 h 48348"/>
                <a:gd name="connsiteX18" fmla="*/ 20560 w 32139"/>
                <a:gd name="connsiteY18" fmla="*/ 41030 h 48348"/>
                <a:gd name="connsiteX19" fmla="*/ 15661 w 32139"/>
                <a:gd name="connsiteY19" fmla="*/ 42287 h 48348"/>
                <a:gd name="connsiteX20" fmla="*/ 9723 w 32139"/>
                <a:gd name="connsiteY20" fmla="*/ 40291 h 48348"/>
                <a:gd name="connsiteX21" fmla="*/ 6977 w 32139"/>
                <a:gd name="connsiteY21" fmla="*/ 35264 h 48348"/>
                <a:gd name="connsiteX22" fmla="*/ 0 w 32139"/>
                <a:gd name="connsiteY22" fmla="*/ 35264 h 48348"/>
                <a:gd name="connsiteX23" fmla="*/ 2227 w 32139"/>
                <a:gd name="connsiteY23" fmla="*/ 41991 h 48348"/>
                <a:gd name="connsiteX24" fmla="*/ 7794 w 32139"/>
                <a:gd name="connsiteY24" fmla="*/ 46649 h 48348"/>
                <a:gd name="connsiteX25" fmla="*/ 15661 w 32139"/>
                <a:gd name="connsiteY25" fmla="*/ 48349 h 48348"/>
                <a:gd name="connsiteX26" fmla="*/ 24197 w 32139"/>
                <a:gd name="connsiteY26" fmla="*/ 46279 h 48348"/>
                <a:gd name="connsiteX27" fmla="*/ 30061 w 32139"/>
                <a:gd name="connsiteY27" fmla="*/ 40587 h 48348"/>
                <a:gd name="connsiteX28" fmla="*/ 32139 w 32139"/>
                <a:gd name="connsiteY28" fmla="*/ 32307 h 48348"/>
                <a:gd name="connsiteX29" fmla="*/ 30209 w 32139"/>
                <a:gd name="connsiteY29" fmla="*/ 24101 h 48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2139" h="48348">
                  <a:moveTo>
                    <a:pt x="29987" y="23953"/>
                  </a:moveTo>
                  <a:cubicBezTo>
                    <a:pt x="28651" y="21587"/>
                    <a:pt x="26869" y="19665"/>
                    <a:pt x="24568" y="18334"/>
                  </a:cubicBezTo>
                  <a:cubicBezTo>
                    <a:pt x="22267" y="16930"/>
                    <a:pt x="19669" y="16264"/>
                    <a:pt x="16775" y="16264"/>
                  </a:cubicBezTo>
                  <a:cubicBezTo>
                    <a:pt x="14993" y="16264"/>
                    <a:pt x="13360" y="16560"/>
                    <a:pt x="11802" y="17151"/>
                  </a:cubicBezTo>
                  <a:cubicBezTo>
                    <a:pt x="10243" y="17743"/>
                    <a:pt x="8981" y="18482"/>
                    <a:pt x="8090" y="19443"/>
                  </a:cubicBezTo>
                  <a:lnTo>
                    <a:pt x="7794" y="19443"/>
                  </a:lnTo>
                  <a:lnTo>
                    <a:pt x="9352" y="6136"/>
                  </a:lnTo>
                  <a:lnTo>
                    <a:pt x="29690" y="6136"/>
                  </a:lnTo>
                  <a:lnTo>
                    <a:pt x="29690" y="0"/>
                  </a:lnTo>
                  <a:lnTo>
                    <a:pt x="3414" y="0"/>
                  </a:lnTo>
                  <a:lnTo>
                    <a:pt x="742" y="24027"/>
                  </a:lnTo>
                  <a:lnTo>
                    <a:pt x="7348" y="24988"/>
                  </a:lnTo>
                  <a:cubicBezTo>
                    <a:pt x="8239" y="24174"/>
                    <a:pt x="9426" y="23509"/>
                    <a:pt x="10911" y="23066"/>
                  </a:cubicBezTo>
                  <a:cubicBezTo>
                    <a:pt x="12395" y="22548"/>
                    <a:pt x="13806" y="22326"/>
                    <a:pt x="15290" y="22326"/>
                  </a:cubicBezTo>
                  <a:cubicBezTo>
                    <a:pt x="17220" y="22326"/>
                    <a:pt x="18853" y="22770"/>
                    <a:pt x="20337" y="23657"/>
                  </a:cubicBezTo>
                  <a:cubicBezTo>
                    <a:pt x="21822" y="24544"/>
                    <a:pt x="22935" y="25727"/>
                    <a:pt x="23826" y="27279"/>
                  </a:cubicBezTo>
                  <a:cubicBezTo>
                    <a:pt x="24642" y="28832"/>
                    <a:pt x="25088" y="30532"/>
                    <a:pt x="25088" y="32454"/>
                  </a:cubicBezTo>
                  <a:cubicBezTo>
                    <a:pt x="25088" y="34377"/>
                    <a:pt x="24717" y="36077"/>
                    <a:pt x="23900" y="37555"/>
                  </a:cubicBezTo>
                  <a:cubicBezTo>
                    <a:pt x="23084" y="39034"/>
                    <a:pt x="21970" y="40217"/>
                    <a:pt x="20560" y="41030"/>
                  </a:cubicBezTo>
                  <a:cubicBezTo>
                    <a:pt x="19150" y="41843"/>
                    <a:pt x="17517" y="42287"/>
                    <a:pt x="15661" y="42287"/>
                  </a:cubicBezTo>
                  <a:cubicBezTo>
                    <a:pt x="13360" y="42287"/>
                    <a:pt x="11356" y="41622"/>
                    <a:pt x="9723" y="40291"/>
                  </a:cubicBezTo>
                  <a:cubicBezTo>
                    <a:pt x="8090" y="38960"/>
                    <a:pt x="7126" y="37260"/>
                    <a:pt x="6977" y="35264"/>
                  </a:cubicBezTo>
                  <a:lnTo>
                    <a:pt x="0" y="35264"/>
                  </a:lnTo>
                  <a:cubicBezTo>
                    <a:pt x="74" y="37777"/>
                    <a:pt x="816" y="40069"/>
                    <a:pt x="2227" y="41991"/>
                  </a:cubicBezTo>
                  <a:cubicBezTo>
                    <a:pt x="3637" y="43987"/>
                    <a:pt x="5493" y="45540"/>
                    <a:pt x="7794" y="46649"/>
                  </a:cubicBezTo>
                  <a:cubicBezTo>
                    <a:pt x="10094" y="47758"/>
                    <a:pt x="12767" y="48349"/>
                    <a:pt x="15661" y="48349"/>
                  </a:cubicBezTo>
                  <a:cubicBezTo>
                    <a:pt x="18853" y="48349"/>
                    <a:pt x="21673" y="47684"/>
                    <a:pt x="24197" y="46279"/>
                  </a:cubicBezTo>
                  <a:cubicBezTo>
                    <a:pt x="26721" y="44874"/>
                    <a:pt x="28651" y="42952"/>
                    <a:pt x="30061" y="40587"/>
                  </a:cubicBezTo>
                  <a:cubicBezTo>
                    <a:pt x="31471" y="38147"/>
                    <a:pt x="32139" y="35412"/>
                    <a:pt x="32139" y="32307"/>
                  </a:cubicBezTo>
                  <a:cubicBezTo>
                    <a:pt x="32139" y="29202"/>
                    <a:pt x="31471" y="26466"/>
                    <a:pt x="30209" y="24101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id="{CFCD7DA2-F201-5C51-A13F-DA8D09D5ED06}"/>
                </a:ext>
              </a:extLst>
            </p:cNvPr>
            <p:cNvSpPr/>
            <p:nvPr/>
          </p:nvSpPr>
          <p:spPr>
            <a:xfrm>
              <a:off x="1504583" y="1249702"/>
              <a:ext cx="35924" cy="47683"/>
            </a:xfrm>
            <a:custGeom>
              <a:avLst/>
              <a:gdLst>
                <a:gd name="connsiteX0" fmla="*/ 22713 w 35924"/>
                <a:gd name="connsiteY0" fmla="*/ 32233 h 47683"/>
                <a:gd name="connsiteX1" fmla="*/ 7571 w 35924"/>
                <a:gd name="connsiteY1" fmla="*/ 32233 h 47683"/>
                <a:gd name="connsiteX2" fmla="*/ 7571 w 35924"/>
                <a:gd name="connsiteY2" fmla="*/ 31863 h 47683"/>
                <a:gd name="connsiteX3" fmla="*/ 22341 w 35924"/>
                <a:gd name="connsiteY3" fmla="*/ 8576 h 47683"/>
                <a:gd name="connsiteX4" fmla="*/ 22713 w 35924"/>
                <a:gd name="connsiteY4" fmla="*/ 8576 h 47683"/>
                <a:gd name="connsiteX5" fmla="*/ 22713 w 35924"/>
                <a:gd name="connsiteY5" fmla="*/ 32233 h 47683"/>
                <a:gd name="connsiteX6" fmla="*/ 29541 w 35924"/>
                <a:gd name="connsiteY6" fmla="*/ 0 h 47683"/>
                <a:gd name="connsiteX7" fmla="*/ 20634 w 35924"/>
                <a:gd name="connsiteY7" fmla="*/ 0 h 47683"/>
                <a:gd name="connsiteX8" fmla="*/ 0 w 35924"/>
                <a:gd name="connsiteY8" fmla="*/ 32528 h 47683"/>
                <a:gd name="connsiteX9" fmla="*/ 0 w 35924"/>
                <a:gd name="connsiteY9" fmla="*/ 38369 h 47683"/>
                <a:gd name="connsiteX10" fmla="*/ 22713 w 35924"/>
                <a:gd name="connsiteY10" fmla="*/ 38369 h 47683"/>
                <a:gd name="connsiteX11" fmla="*/ 22713 w 35924"/>
                <a:gd name="connsiteY11" fmla="*/ 47684 h 47683"/>
                <a:gd name="connsiteX12" fmla="*/ 29615 w 35924"/>
                <a:gd name="connsiteY12" fmla="*/ 47684 h 47683"/>
                <a:gd name="connsiteX13" fmla="*/ 29615 w 35924"/>
                <a:gd name="connsiteY13" fmla="*/ 38369 h 47683"/>
                <a:gd name="connsiteX14" fmla="*/ 35924 w 35924"/>
                <a:gd name="connsiteY14" fmla="*/ 38369 h 47683"/>
                <a:gd name="connsiteX15" fmla="*/ 35924 w 35924"/>
                <a:gd name="connsiteY15" fmla="*/ 32307 h 47683"/>
                <a:gd name="connsiteX16" fmla="*/ 29615 w 35924"/>
                <a:gd name="connsiteY16" fmla="*/ 32307 h 47683"/>
                <a:gd name="connsiteX17" fmla="*/ 29615 w 35924"/>
                <a:gd name="connsiteY17" fmla="*/ 74 h 4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924" h="47683">
                  <a:moveTo>
                    <a:pt x="22713" y="32233"/>
                  </a:moveTo>
                  <a:lnTo>
                    <a:pt x="7571" y="32233"/>
                  </a:lnTo>
                  <a:lnTo>
                    <a:pt x="7571" y="31863"/>
                  </a:lnTo>
                  <a:lnTo>
                    <a:pt x="22341" y="8576"/>
                  </a:lnTo>
                  <a:lnTo>
                    <a:pt x="22713" y="8576"/>
                  </a:lnTo>
                  <a:lnTo>
                    <a:pt x="22713" y="32233"/>
                  </a:lnTo>
                  <a:close/>
                  <a:moveTo>
                    <a:pt x="29541" y="0"/>
                  </a:moveTo>
                  <a:lnTo>
                    <a:pt x="20634" y="0"/>
                  </a:lnTo>
                  <a:lnTo>
                    <a:pt x="0" y="32528"/>
                  </a:lnTo>
                  <a:lnTo>
                    <a:pt x="0" y="38369"/>
                  </a:lnTo>
                  <a:lnTo>
                    <a:pt x="22713" y="38369"/>
                  </a:lnTo>
                  <a:lnTo>
                    <a:pt x="22713" y="47684"/>
                  </a:lnTo>
                  <a:lnTo>
                    <a:pt x="29615" y="47684"/>
                  </a:lnTo>
                  <a:lnTo>
                    <a:pt x="29615" y="38369"/>
                  </a:lnTo>
                  <a:lnTo>
                    <a:pt x="35924" y="38369"/>
                  </a:lnTo>
                  <a:lnTo>
                    <a:pt x="35924" y="32307"/>
                  </a:lnTo>
                  <a:lnTo>
                    <a:pt x="29615" y="32307"/>
                  </a:lnTo>
                  <a:lnTo>
                    <a:pt x="29615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 69">
              <a:extLst>
                <a:ext uri="{FF2B5EF4-FFF2-40B4-BE49-F238E27FC236}">
                  <a16:creationId xmlns:a16="http://schemas.microsoft.com/office/drawing/2014/main" id="{800ABCDA-CD1D-2479-DD94-AADDFB760DFE}"/>
                </a:ext>
              </a:extLst>
            </p:cNvPr>
            <p:cNvSpPr/>
            <p:nvPr/>
          </p:nvSpPr>
          <p:spPr>
            <a:xfrm>
              <a:off x="1274488" y="1248741"/>
              <a:ext cx="34440" cy="49531"/>
            </a:xfrm>
            <a:custGeom>
              <a:avLst/>
              <a:gdLst>
                <a:gd name="connsiteX0" fmla="*/ 25978 w 34440"/>
                <a:gd name="connsiteY0" fmla="*/ 39847 h 49531"/>
                <a:gd name="connsiteX1" fmla="*/ 22564 w 34440"/>
                <a:gd name="connsiteY1" fmla="*/ 42657 h 49531"/>
                <a:gd name="connsiteX2" fmla="*/ 17368 w 34440"/>
                <a:gd name="connsiteY2" fmla="*/ 43692 h 49531"/>
                <a:gd name="connsiteX3" fmla="*/ 12099 w 34440"/>
                <a:gd name="connsiteY3" fmla="*/ 42657 h 49531"/>
                <a:gd name="connsiteX4" fmla="*/ 8684 w 34440"/>
                <a:gd name="connsiteY4" fmla="*/ 39847 h 49531"/>
                <a:gd name="connsiteX5" fmla="*/ 7497 w 34440"/>
                <a:gd name="connsiteY5" fmla="*/ 35633 h 49531"/>
                <a:gd name="connsiteX6" fmla="*/ 8758 w 34440"/>
                <a:gd name="connsiteY6" fmla="*/ 31198 h 49531"/>
                <a:gd name="connsiteX7" fmla="*/ 12247 w 34440"/>
                <a:gd name="connsiteY7" fmla="*/ 28167 h 49531"/>
                <a:gd name="connsiteX8" fmla="*/ 17294 w 34440"/>
                <a:gd name="connsiteY8" fmla="*/ 27058 h 49531"/>
                <a:gd name="connsiteX9" fmla="*/ 22341 w 34440"/>
                <a:gd name="connsiteY9" fmla="*/ 28167 h 49531"/>
                <a:gd name="connsiteX10" fmla="*/ 25830 w 34440"/>
                <a:gd name="connsiteY10" fmla="*/ 31198 h 49531"/>
                <a:gd name="connsiteX11" fmla="*/ 27166 w 34440"/>
                <a:gd name="connsiteY11" fmla="*/ 35633 h 49531"/>
                <a:gd name="connsiteX12" fmla="*/ 25904 w 34440"/>
                <a:gd name="connsiteY12" fmla="*/ 39847 h 49531"/>
                <a:gd name="connsiteX13" fmla="*/ 8981 w 34440"/>
                <a:gd name="connsiteY13" fmla="*/ 13529 h 49531"/>
                <a:gd name="connsiteX14" fmla="*/ 10020 w 34440"/>
                <a:gd name="connsiteY14" fmla="*/ 9611 h 49531"/>
                <a:gd name="connsiteX15" fmla="*/ 12915 w 34440"/>
                <a:gd name="connsiteY15" fmla="*/ 7023 h 49531"/>
                <a:gd name="connsiteX16" fmla="*/ 17294 w 34440"/>
                <a:gd name="connsiteY16" fmla="*/ 6062 h 49531"/>
                <a:gd name="connsiteX17" fmla="*/ 21599 w 34440"/>
                <a:gd name="connsiteY17" fmla="*/ 7023 h 49531"/>
                <a:gd name="connsiteX18" fmla="*/ 24494 w 34440"/>
                <a:gd name="connsiteY18" fmla="*/ 9611 h 49531"/>
                <a:gd name="connsiteX19" fmla="*/ 25533 w 34440"/>
                <a:gd name="connsiteY19" fmla="*/ 13529 h 49531"/>
                <a:gd name="connsiteX20" fmla="*/ 24420 w 34440"/>
                <a:gd name="connsiteY20" fmla="*/ 17521 h 49531"/>
                <a:gd name="connsiteX21" fmla="*/ 21451 w 34440"/>
                <a:gd name="connsiteY21" fmla="*/ 20182 h 49531"/>
                <a:gd name="connsiteX22" fmla="*/ 17146 w 34440"/>
                <a:gd name="connsiteY22" fmla="*/ 21143 h 49531"/>
                <a:gd name="connsiteX23" fmla="*/ 12841 w 34440"/>
                <a:gd name="connsiteY23" fmla="*/ 20182 h 49531"/>
                <a:gd name="connsiteX24" fmla="*/ 9872 w 34440"/>
                <a:gd name="connsiteY24" fmla="*/ 17521 h 49531"/>
                <a:gd name="connsiteX25" fmla="*/ 8833 w 34440"/>
                <a:gd name="connsiteY25" fmla="*/ 13529 h 49531"/>
                <a:gd name="connsiteX26" fmla="*/ 29541 w 34440"/>
                <a:gd name="connsiteY26" fmla="*/ 26097 h 49531"/>
                <a:gd name="connsiteX27" fmla="*/ 24642 w 34440"/>
                <a:gd name="connsiteY27" fmla="*/ 23879 h 49531"/>
                <a:gd name="connsiteX28" fmla="*/ 24642 w 34440"/>
                <a:gd name="connsiteY28" fmla="*/ 23583 h 49531"/>
                <a:gd name="connsiteX29" fmla="*/ 30358 w 34440"/>
                <a:gd name="connsiteY29" fmla="*/ 19739 h 49531"/>
                <a:gd name="connsiteX30" fmla="*/ 32584 w 34440"/>
                <a:gd name="connsiteY30" fmla="*/ 12864 h 49531"/>
                <a:gd name="connsiteX31" fmla="*/ 30580 w 34440"/>
                <a:gd name="connsiteY31" fmla="*/ 6284 h 49531"/>
                <a:gd name="connsiteX32" fmla="*/ 25088 w 34440"/>
                <a:gd name="connsiteY32" fmla="*/ 1700 h 49531"/>
                <a:gd name="connsiteX33" fmla="*/ 17220 w 34440"/>
                <a:gd name="connsiteY33" fmla="*/ 0 h 49531"/>
                <a:gd name="connsiteX34" fmla="*/ 9278 w 34440"/>
                <a:gd name="connsiteY34" fmla="*/ 1700 h 49531"/>
                <a:gd name="connsiteX35" fmla="*/ 3785 w 34440"/>
                <a:gd name="connsiteY35" fmla="*/ 6284 h 49531"/>
                <a:gd name="connsiteX36" fmla="*/ 1781 w 34440"/>
                <a:gd name="connsiteY36" fmla="*/ 12864 h 49531"/>
                <a:gd name="connsiteX37" fmla="*/ 3934 w 34440"/>
                <a:gd name="connsiteY37" fmla="*/ 19739 h 49531"/>
                <a:gd name="connsiteX38" fmla="*/ 9723 w 34440"/>
                <a:gd name="connsiteY38" fmla="*/ 23583 h 49531"/>
                <a:gd name="connsiteX39" fmla="*/ 9723 w 34440"/>
                <a:gd name="connsiteY39" fmla="*/ 23879 h 49531"/>
                <a:gd name="connsiteX40" fmla="*/ 4750 w 34440"/>
                <a:gd name="connsiteY40" fmla="*/ 26097 h 49531"/>
                <a:gd name="connsiteX41" fmla="*/ 1262 w 34440"/>
                <a:gd name="connsiteY41" fmla="*/ 30384 h 49531"/>
                <a:gd name="connsiteX42" fmla="*/ 0 w 34440"/>
                <a:gd name="connsiteY42" fmla="*/ 36003 h 49531"/>
                <a:gd name="connsiteX43" fmla="*/ 2152 w 34440"/>
                <a:gd name="connsiteY43" fmla="*/ 42952 h 49531"/>
                <a:gd name="connsiteX44" fmla="*/ 8239 w 34440"/>
                <a:gd name="connsiteY44" fmla="*/ 47758 h 49531"/>
                <a:gd name="connsiteX45" fmla="*/ 17220 w 34440"/>
                <a:gd name="connsiteY45" fmla="*/ 49532 h 49531"/>
                <a:gd name="connsiteX46" fmla="*/ 26127 w 34440"/>
                <a:gd name="connsiteY46" fmla="*/ 47758 h 49531"/>
                <a:gd name="connsiteX47" fmla="*/ 32213 w 34440"/>
                <a:gd name="connsiteY47" fmla="*/ 42952 h 49531"/>
                <a:gd name="connsiteX48" fmla="*/ 34440 w 34440"/>
                <a:gd name="connsiteY48" fmla="*/ 36003 h 49531"/>
                <a:gd name="connsiteX49" fmla="*/ 33104 w 34440"/>
                <a:gd name="connsiteY49" fmla="*/ 30384 h 49531"/>
                <a:gd name="connsiteX50" fmla="*/ 29615 w 34440"/>
                <a:gd name="connsiteY50" fmla="*/ 26097 h 49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34440" h="49531">
                  <a:moveTo>
                    <a:pt x="25978" y="39847"/>
                  </a:moveTo>
                  <a:cubicBezTo>
                    <a:pt x="25162" y="41030"/>
                    <a:pt x="24049" y="41991"/>
                    <a:pt x="22564" y="42657"/>
                  </a:cubicBezTo>
                  <a:cubicBezTo>
                    <a:pt x="21080" y="43322"/>
                    <a:pt x="19373" y="43692"/>
                    <a:pt x="17368" y="43692"/>
                  </a:cubicBezTo>
                  <a:cubicBezTo>
                    <a:pt x="15364" y="43692"/>
                    <a:pt x="13583" y="43396"/>
                    <a:pt x="12099" y="42657"/>
                  </a:cubicBezTo>
                  <a:cubicBezTo>
                    <a:pt x="10614" y="41991"/>
                    <a:pt x="9501" y="41030"/>
                    <a:pt x="8684" y="39847"/>
                  </a:cubicBezTo>
                  <a:cubicBezTo>
                    <a:pt x="7868" y="38664"/>
                    <a:pt x="7497" y="37260"/>
                    <a:pt x="7497" y="35633"/>
                  </a:cubicBezTo>
                  <a:cubicBezTo>
                    <a:pt x="7497" y="33933"/>
                    <a:pt x="7942" y="32454"/>
                    <a:pt x="8758" y="31198"/>
                  </a:cubicBezTo>
                  <a:cubicBezTo>
                    <a:pt x="9575" y="29941"/>
                    <a:pt x="10762" y="28906"/>
                    <a:pt x="12247" y="28167"/>
                  </a:cubicBezTo>
                  <a:cubicBezTo>
                    <a:pt x="13731" y="27427"/>
                    <a:pt x="15439" y="27058"/>
                    <a:pt x="17294" y="27058"/>
                  </a:cubicBezTo>
                  <a:cubicBezTo>
                    <a:pt x="19150" y="27058"/>
                    <a:pt x="20857" y="27427"/>
                    <a:pt x="22341" y="28167"/>
                  </a:cubicBezTo>
                  <a:cubicBezTo>
                    <a:pt x="23826" y="28906"/>
                    <a:pt x="24939" y="29941"/>
                    <a:pt x="25830" y="31198"/>
                  </a:cubicBezTo>
                  <a:cubicBezTo>
                    <a:pt x="26721" y="32454"/>
                    <a:pt x="27092" y="33933"/>
                    <a:pt x="27166" y="35633"/>
                  </a:cubicBezTo>
                  <a:cubicBezTo>
                    <a:pt x="27166" y="37260"/>
                    <a:pt x="26721" y="38664"/>
                    <a:pt x="25904" y="39847"/>
                  </a:cubicBezTo>
                  <a:moveTo>
                    <a:pt x="8981" y="13529"/>
                  </a:moveTo>
                  <a:cubicBezTo>
                    <a:pt x="8981" y="12050"/>
                    <a:pt x="9278" y="10720"/>
                    <a:pt x="10020" y="9611"/>
                  </a:cubicBezTo>
                  <a:cubicBezTo>
                    <a:pt x="10688" y="8502"/>
                    <a:pt x="11653" y="7615"/>
                    <a:pt x="12915" y="7023"/>
                  </a:cubicBezTo>
                  <a:cubicBezTo>
                    <a:pt x="14177" y="6432"/>
                    <a:pt x="15661" y="6062"/>
                    <a:pt x="17294" y="6062"/>
                  </a:cubicBezTo>
                  <a:cubicBezTo>
                    <a:pt x="18927" y="6062"/>
                    <a:pt x="20412" y="6358"/>
                    <a:pt x="21599" y="7023"/>
                  </a:cubicBezTo>
                  <a:cubicBezTo>
                    <a:pt x="22861" y="7615"/>
                    <a:pt x="23826" y="8502"/>
                    <a:pt x="24494" y="9611"/>
                  </a:cubicBezTo>
                  <a:cubicBezTo>
                    <a:pt x="25162" y="10720"/>
                    <a:pt x="25533" y="12050"/>
                    <a:pt x="25533" y="13529"/>
                  </a:cubicBezTo>
                  <a:cubicBezTo>
                    <a:pt x="25533" y="15081"/>
                    <a:pt x="25162" y="16412"/>
                    <a:pt x="24420" y="17521"/>
                  </a:cubicBezTo>
                  <a:cubicBezTo>
                    <a:pt x="23678" y="18630"/>
                    <a:pt x="22713" y="19591"/>
                    <a:pt x="21451" y="20182"/>
                  </a:cubicBezTo>
                  <a:cubicBezTo>
                    <a:pt x="20189" y="20848"/>
                    <a:pt x="18779" y="21143"/>
                    <a:pt x="17146" y="21143"/>
                  </a:cubicBezTo>
                  <a:cubicBezTo>
                    <a:pt x="15513" y="21143"/>
                    <a:pt x="14028" y="20848"/>
                    <a:pt x="12841" y="20182"/>
                  </a:cubicBezTo>
                  <a:cubicBezTo>
                    <a:pt x="11579" y="19517"/>
                    <a:pt x="10614" y="18630"/>
                    <a:pt x="9872" y="17521"/>
                  </a:cubicBezTo>
                  <a:cubicBezTo>
                    <a:pt x="9130" y="16412"/>
                    <a:pt x="8833" y="15007"/>
                    <a:pt x="8833" y="13529"/>
                  </a:cubicBezTo>
                  <a:moveTo>
                    <a:pt x="29541" y="26097"/>
                  </a:moveTo>
                  <a:cubicBezTo>
                    <a:pt x="28057" y="24914"/>
                    <a:pt x="26424" y="24248"/>
                    <a:pt x="24642" y="23879"/>
                  </a:cubicBezTo>
                  <a:lnTo>
                    <a:pt x="24642" y="23583"/>
                  </a:lnTo>
                  <a:cubicBezTo>
                    <a:pt x="27018" y="22992"/>
                    <a:pt x="28873" y="21735"/>
                    <a:pt x="30358" y="19739"/>
                  </a:cubicBezTo>
                  <a:cubicBezTo>
                    <a:pt x="31842" y="17743"/>
                    <a:pt x="32584" y="15451"/>
                    <a:pt x="32584" y="12864"/>
                  </a:cubicBezTo>
                  <a:cubicBezTo>
                    <a:pt x="32584" y="10424"/>
                    <a:pt x="31916" y="8206"/>
                    <a:pt x="30580" y="6284"/>
                  </a:cubicBezTo>
                  <a:cubicBezTo>
                    <a:pt x="29244" y="4362"/>
                    <a:pt x="27389" y="2809"/>
                    <a:pt x="25088" y="1700"/>
                  </a:cubicBezTo>
                  <a:cubicBezTo>
                    <a:pt x="22787" y="591"/>
                    <a:pt x="20115" y="0"/>
                    <a:pt x="17220" y="0"/>
                  </a:cubicBezTo>
                  <a:cubicBezTo>
                    <a:pt x="14325" y="0"/>
                    <a:pt x="11579" y="517"/>
                    <a:pt x="9278" y="1700"/>
                  </a:cubicBezTo>
                  <a:cubicBezTo>
                    <a:pt x="6977" y="2809"/>
                    <a:pt x="5121" y="4362"/>
                    <a:pt x="3785" y="6284"/>
                  </a:cubicBezTo>
                  <a:cubicBezTo>
                    <a:pt x="2449" y="8206"/>
                    <a:pt x="1781" y="10424"/>
                    <a:pt x="1781" y="12864"/>
                  </a:cubicBezTo>
                  <a:cubicBezTo>
                    <a:pt x="1781" y="15451"/>
                    <a:pt x="2449" y="17743"/>
                    <a:pt x="3934" y="19739"/>
                  </a:cubicBezTo>
                  <a:cubicBezTo>
                    <a:pt x="5344" y="21735"/>
                    <a:pt x="7274" y="22992"/>
                    <a:pt x="9723" y="23583"/>
                  </a:cubicBezTo>
                  <a:lnTo>
                    <a:pt x="9723" y="23879"/>
                  </a:lnTo>
                  <a:cubicBezTo>
                    <a:pt x="7868" y="24174"/>
                    <a:pt x="6235" y="24914"/>
                    <a:pt x="4750" y="26097"/>
                  </a:cubicBezTo>
                  <a:cubicBezTo>
                    <a:pt x="3266" y="27279"/>
                    <a:pt x="2078" y="28684"/>
                    <a:pt x="1262" y="30384"/>
                  </a:cubicBezTo>
                  <a:cubicBezTo>
                    <a:pt x="371" y="32085"/>
                    <a:pt x="0" y="34007"/>
                    <a:pt x="0" y="36003"/>
                  </a:cubicBezTo>
                  <a:cubicBezTo>
                    <a:pt x="0" y="38590"/>
                    <a:pt x="742" y="40956"/>
                    <a:pt x="2152" y="42952"/>
                  </a:cubicBezTo>
                  <a:cubicBezTo>
                    <a:pt x="3637" y="45022"/>
                    <a:pt x="5641" y="46575"/>
                    <a:pt x="8239" y="47758"/>
                  </a:cubicBezTo>
                  <a:cubicBezTo>
                    <a:pt x="10837" y="48940"/>
                    <a:pt x="13806" y="49532"/>
                    <a:pt x="17220" y="49532"/>
                  </a:cubicBezTo>
                  <a:cubicBezTo>
                    <a:pt x="20634" y="49532"/>
                    <a:pt x="23529" y="48940"/>
                    <a:pt x="26127" y="47758"/>
                  </a:cubicBezTo>
                  <a:cubicBezTo>
                    <a:pt x="28725" y="46575"/>
                    <a:pt x="30729" y="45022"/>
                    <a:pt x="32213" y="42952"/>
                  </a:cubicBezTo>
                  <a:cubicBezTo>
                    <a:pt x="33698" y="40882"/>
                    <a:pt x="34440" y="38590"/>
                    <a:pt x="34440" y="36003"/>
                  </a:cubicBezTo>
                  <a:cubicBezTo>
                    <a:pt x="34440" y="33933"/>
                    <a:pt x="33995" y="32085"/>
                    <a:pt x="33104" y="30384"/>
                  </a:cubicBezTo>
                  <a:cubicBezTo>
                    <a:pt x="32213" y="28684"/>
                    <a:pt x="31100" y="27206"/>
                    <a:pt x="29615" y="26097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2D8BF36D-F057-7DB1-E6F6-86230C0A2C59}"/>
                </a:ext>
              </a:extLst>
            </p:cNvPr>
            <p:cNvSpPr/>
            <p:nvPr/>
          </p:nvSpPr>
          <p:spPr>
            <a:xfrm>
              <a:off x="1240716" y="1249554"/>
              <a:ext cx="19149" cy="48127"/>
            </a:xfrm>
            <a:custGeom>
              <a:avLst/>
              <a:gdLst>
                <a:gd name="connsiteX0" fmla="*/ 0 w 19149"/>
                <a:gd name="connsiteY0" fmla="*/ 7836 h 48127"/>
                <a:gd name="connsiteX1" fmla="*/ 0 w 19149"/>
                <a:gd name="connsiteY1" fmla="*/ 14786 h 48127"/>
                <a:gd name="connsiteX2" fmla="*/ 11579 w 19149"/>
                <a:gd name="connsiteY2" fmla="*/ 7245 h 48127"/>
                <a:gd name="connsiteX3" fmla="*/ 11876 w 19149"/>
                <a:gd name="connsiteY3" fmla="*/ 7245 h 48127"/>
                <a:gd name="connsiteX4" fmla="*/ 11876 w 19149"/>
                <a:gd name="connsiteY4" fmla="*/ 48127 h 48127"/>
                <a:gd name="connsiteX5" fmla="*/ 19150 w 19149"/>
                <a:gd name="connsiteY5" fmla="*/ 48127 h 48127"/>
                <a:gd name="connsiteX6" fmla="*/ 19150 w 19149"/>
                <a:gd name="connsiteY6" fmla="*/ 0 h 48127"/>
                <a:gd name="connsiteX7" fmla="*/ 12099 w 19149"/>
                <a:gd name="connsiteY7" fmla="*/ 0 h 48127"/>
                <a:gd name="connsiteX8" fmla="*/ 0 w 19149"/>
                <a:gd name="connsiteY8" fmla="*/ 7836 h 48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149" h="48127">
                  <a:moveTo>
                    <a:pt x="0" y="7836"/>
                  </a:moveTo>
                  <a:lnTo>
                    <a:pt x="0" y="14786"/>
                  </a:lnTo>
                  <a:lnTo>
                    <a:pt x="11579" y="7245"/>
                  </a:lnTo>
                  <a:lnTo>
                    <a:pt x="11876" y="7245"/>
                  </a:lnTo>
                  <a:lnTo>
                    <a:pt x="11876" y="48127"/>
                  </a:lnTo>
                  <a:lnTo>
                    <a:pt x="19150" y="48127"/>
                  </a:lnTo>
                  <a:lnTo>
                    <a:pt x="19150" y="0"/>
                  </a:lnTo>
                  <a:lnTo>
                    <a:pt x="12099" y="0"/>
                  </a:lnTo>
                  <a:lnTo>
                    <a:pt x="0" y="783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6" name="object 10">
            <a:extLst>
              <a:ext uri="{FF2B5EF4-FFF2-40B4-BE49-F238E27FC236}">
                <a16:creationId xmlns:a16="http://schemas.microsoft.com/office/drawing/2014/main" id="{2418B32C-4041-FB93-A954-CA60B3ACC7DE}"/>
              </a:ext>
            </a:extLst>
          </p:cNvPr>
          <p:cNvSpPr/>
          <p:nvPr/>
        </p:nvSpPr>
        <p:spPr>
          <a:xfrm>
            <a:off x="8337306" y="0"/>
            <a:ext cx="272415" cy="11308715"/>
          </a:xfrm>
          <a:custGeom>
            <a:avLst/>
            <a:gdLst/>
            <a:ahLst/>
            <a:cxnLst/>
            <a:rect l="l" t="t" r="r" b="b"/>
            <a:pathLst>
              <a:path w="272415" h="11308715">
                <a:moveTo>
                  <a:pt x="272232" y="0"/>
                </a:moveTo>
                <a:lnTo>
                  <a:pt x="0" y="0"/>
                </a:lnTo>
                <a:lnTo>
                  <a:pt x="0" y="11308556"/>
                </a:lnTo>
                <a:lnTo>
                  <a:pt x="272232" y="11308556"/>
                </a:lnTo>
                <a:lnTo>
                  <a:pt x="272232" y="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3906CD1F-3AA9-B15B-23B7-EAD4B9DA5DA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0374"/>
            <a:ext cx="8348400" cy="11307763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314101DF-1D0F-8FAF-5FA2-93517F558D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64134" y="3749280"/>
            <a:ext cx="9651529" cy="4672704"/>
          </a:xfrm>
          <a:prstGeom prst="rect">
            <a:avLst/>
          </a:prstGeom>
        </p:spPr>
        <p:txBody>
          <a:bodyPr/>
          <a:lstStyle>
            <a:lvl1pPr>
              <a:defRPr sz="3200" b="0" i="0">
                <a:latin typeface="Inter" panose="02000503000000020004" pitchFamily="2" charset="0"/>
                <a:ea typeface="Inter" panose="02000503000000020004" pitchFamily="2" charset="0"/>
              </a:defRPr>
            </a:lvl1pPr>
            <a:lvl2pPr>
              <a:defRPr sz="2800" b="0" i="0">
                <a:latin typeface="Inter" panose="02000503000000020004" pitchFamily="2" charset="0"/>
                <a:ea typeface="Inter" panose="02000503000000020004" pitchFamily="2" charset="0"/>
              </a:defRPr>
            </a:lvl2pPr>
            <a:lvl3pPr>
              <a:defRPr sz="2400" b="0" i="0">
                <a:latin typeface="Inter" panose="02000503000000020004" pitchFamily="2" charset="0"/>
                <a:ea typeface="Inter" panose="02000503000000020004" pitchFamily="2" charset="0"/>
              </a:defRPr>
            </a:lvl3pPr>
            <a:lvl4pPr>
              <a:defRPr sz="2000" b="0" i="0">
                <a:latin typeface="Inter" panose="02000503000000020004" pitchFamily="2" charset="0"/>
                <a:ea typeface="Inter" panose="02000503000000020004" pitchFamily="2" charset="0"/>
              </a:defRPr>
            </a:lvl4pPr>
            <a:lvl5pPr>
              <a:defRPr sz="1800" b="0" i="0">
                <a:latin typeface="Inter" panose="02000503000000020004" pitchFamily="2" charset="0"/>
                <a:ea typeface="Inter" panose="02000503000000020004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0E34B44A-7A8E-F500-20CE-D4E64B0EF1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564134" y="926588"/>
            <a:ext cx="8889529" cy="20313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6600"/>
            </a:lvl1pPr>
          </a:lstStyle>
          <a:p>
            <a:r>
              <a:rPr lang="en-GB"/>
              <a:t>Text &amp; image slide title maximum of 2 lines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80886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nly Slid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2">
            <a:extLst>
              <a:ext uri="{FF2B5EF4-FFF2-40B4-BE49-F238E27FC236}">
                <a16:creationId xmlns:a16="http://schemas.microsoft.com/office/drawing/2014/main" id="{C8E562BC-749B-29B6-1E2D-02BB7C13AA8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72416" y="0"/>
            <a:ext cx="19831684" cy="11314593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2" name="object 10">
            <a:extLst>
              <a:ext uri="{FF2B5EF4-FFF2-40B4-BE49-F238E27FC236}">
                <a16:creationId xmlns:a16="http://schemas.microsoft.com/office/drawing/2014/main" id="{FA778561-5E66-B40E-2026-920C2B4C191A}"/>
              </a:ext>
            </a:extLst>
          </p:cNvPr>
          <p:cNvSpPr/>
          <p:nvPr userDrawn="1"/>
        </p:nvSpPr>
        <p:spPr>
          <a:xfrm>
            <a:off x="0" y="0"/>
            <a:ext cx="272416" cy="11314800"/>
          </a:xfrm>
          <a:custGeom>
            <a:avLst/>
            <a:gdLst/>
            <a:ahLst/>
            <a:cxnLst/>
            <a:rect l="l" t="t" r="r" b="b"/>
            <a:pathLst>
              <a:path w="272415" h="11308715">
                <a:moveTo>
                  <a:pt x="272243" y="0"/>
                </a:moveTo>
                <a:lnTo>
                  <a:pt x="0" y="0"/>
                </a:lnTo>
                <a:lnTo>
                  <a:pt x="0" y="11308556"/>
                </a:lnTo>
                <a:lnTo>
                  <a:pt x="272243" y="11308556"/>
                </a:lnTo>
                <a:lnTo>
                  <a:pt x="272243" y="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7621F5A-34B2-5B0B-DF04-8FC10B6BAE6A}"/>
              </a:ext>
            </a:extLst>
          </p:cNvPr>
          <p:cNvGrpSpPr/>
          <p:nvPr userDrawn="1"/>
        </p:nvGrpSpPr>
        <p:grpSpPr>
          <a:xfrm>
            <a:off x="15255220" y="9445907"/>
            <a:ext cx="3788430" cy="932658"/>
            <a:chOff x="942530" y="948344"/>
            <a:chExt cx="3788430" cy="932658"/>
          </a:xfrm>
        </p:grpSpPr>
        <p:sp>
          <p:nvSpPr>
            <p:cNvPr id="3" name="Freeform 2">
              <a:extLst>
                <a:ext uri="{FF2B5EF4-FFF2-40B4-BE49-F238E27FC236}">
                  <a16:creationId xmlns:a16="http://schemas.microsoft.com/office/drawing/2014/main" id="{C8A9F67F-A954-8A39-1E0A-7BBE8AAA62F4}"/>
                </a:ext>
              </a:extLst>
            </p:cNvPr>
            <p:cNvSpPr/>
            <p:nvPr/>
          </p:nvSpPr>
          <p:spPr>
            <a:xfrm>
              <a:off x="4469469" y="1185459"/>
              <a:ext cx="135459" cy="127969"/>
            </a:xfrm>
            <a:custGeom>
              <a:avLst/>
              <a:gdLst>
                <a:gd name="connsiteX0" fmla="*/ 135459 w 135459"/>
                <a:gd name="connsiteY0" fmla="*/ 3105 h 127969"/>
                <a:gd name="connsiteX1" fmla="*/ 135459 w 135459"/>
                <a:gd name="connsiteY1" fmla="*/ 0 h 127969"/>
                <a:gd name="connsiteX2" fmla="*/ 83873 w 135459"/>
                <a:gd name="connsiteY2" fmla="*/ 0 h 127969"/>
                <a:gd name="connsiteX3" fmla="*/ 83873 w 135459"/>
                <a:gd name="connsiteY3" fmla="*/ 3105 h 127969"/>
                <a:gd name="connsiteX4" fmla="*/ 99460 w 135459"/>
                <a:gd name="connsiteY4" fmla="*/ 10867 h 127969"/>
                <a:gd name="connsiteX5" fmla="*/ 99460 w 135459"/>
                <a:gd name="connsiteY5" fmla="*/ 56333 h 127969"/>
                <a:gd name="connsiteX6" fmla="*/ 89811 w 135459"/>
                <a:gd name="connsiteY6" fmla="*/ 59216 h 127969"/>
                <a:gd name="connsiteX7" fmla="*/ 49285 w 135459"/>
                <a:gd name="connsiteY7" fmla="*/ 83095 h 127969"/>
                <a:gd name="connsiteX8" fmla="*/ 36221 w 135459"/>
                <a:gd name="connsiteY8" fmla="*/ 97807 h 127969"/>
                <a:gd name="connsiteX9" fmla="*/ 36221 w 135459"/>
                <a:gd name="connsiteY9" fmla="*/ 10867 h 127969"/>
                <a:gd name="connsiteX10" fmla="*/ 51586 w 135459"/>
                <a:gd name="connsiteY10" fmla="*/ 3105 h 127969"/>
                <a:gd name="connsiteX11" fmla="*/ 51586 w 135459"/>
                <a:gd name="connsiteY11" fmla="*/ 0 h 127969"/>
                <a:gd name="connsiteX12" fmla="*/ 0 w 135459"/>
                <a:gd name="connsiteY12" fmla="*/ 0 h 127969"/>
                <a:gd name="connsiteX13" fmla="*/ 0 w 135459"/>
                <a:gd name="connsiteY13" fmla="*/ 3105 h 127969"/>
                <a:gd name="connsiteX14" fmla="*/ 15735 w 135459"/>
                <a:gd name="connsiteY14" fmla="*/ 10867 h 127969"/>
                <a:gd name="connsiteX15" fmla="*/ 15735 w 135459"/>
                <a:gd name="connsiteY15" fmla="*/ 117102 h 127969"/>
                <a:gd name="connsiteX16" fmla="*/ 0 w 135459"/>
                <a:gd name="connsiteY16" fmla="*/ 124865 h 127969"/>
                <a:gd name="connsiteX17" fmla="*/ 0 w 135459"/>
                <a:gd name="connsiteY17" fmla="*/ 127970 h 127969"/>
                <a:gd name="connsiteX18" fmla="*/ 51586 w 135459"/>
                <a:gd name="connsiteY18" fmla="*/ 127970 h 127969"/>
                <a:gd name="connsiteX19" fmla="*/ 51586 w 135459"/>
                <a:gd name="connsiteY19" fmla="*/ 124865 h 127969"/>
                <a:gd name="connsiteX20" fmla="*/ 36221 w 135459"/>
                <a:gd name="connsiteY20" fmla="*/ 117102 h 127969"/>
                <a:gd name="connsiteX21" fmla="*/ 36221 w 135459"/>
                <a:gd name="connsiteY21" fmla="*/ 115771 h 127969"/>
                <a:gd name="connsiteX22" fmla="*/ 93226 w 135459"/>
                <a:gd name="connsiteY22" fmla="*/ 67644 h 127969"/>
                <a:gd name="connsiteX23" fmla="*/ 99460 w 135459"/>
                <a:gd name="connsiteY23" fmla="*/ 65870 h 127969"/>
                <a:gd name="connsiteX24" fmla="*/ 99460 w 135459"/>
                <a:gd name="connsiteY24" fmla="*/ 117102 h 127969"/>
                <a:gd name="connsiteX25" fmla="*/ 83873 w 135459"/>
                <a:gd name="connsiteY25" fmla="*/ 124865 h 127969"/>
                <a:gd name="connsiteX26" fmla="*/ 83873 w 135459"/>
                <a:gd name="connsiteY26" fmla="*/ 127970 h 127969"/>
                <a:gd name="connsiteX27" fmla="*/ 135459 w 135459"/>
                <a:gd name="connsiteY27" fmla="*/ 127970 h 127969"/>
                <a:gd name="connsiteX28" fmla="*/ 135459 w 135459"/>
                <a:gd name="connsiteY28" fmla="*/ 124865 h 127969"/>
                <a:gd name="connsiteX29" fmla="*/ 119723 w 135459"/>
                <a:gd name="connsiteY29" fmla="*/ 117102 h 127969"/>
                <a:gd name="connsiteX30" fmla="*/ 119723 w 135459"/>
                <a:gd name="connsiteY30" fmla="*/ 62026 h 127969"/>
                <a:gd name="connsiteX31" fmla="*/ 131822 w 135459"/>
                <a:gd name="connsiteY31" fmla="*/ 61065 h 127969"/>
                <a:gd name="connsiteX32" fmla="*/ 128037 w 135459"/>
                <a:gd name="connsiteY32" fmla="*/ 52045 h 127969"/>
                <a:gd name="connsiteX33" fmla="*/ 119649 w 135459"/>
                <a:gd name="connsiteY33" fmla="*/ 52785 h 127969"/>
                <a:gd name="connsiteX34" fmla="*/ 119649 w 135459"/>
                <a:gd name="connsiteY34" fmla="*/ 10941 h 127969"/>
                <a:gd name="connsiteX35" fmla="*/ 135385 w 135459"/>
                <a:gd name="connsiteY35" fmla="*/ 3179 h 127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35459" h="127969">
                  <a:moveTo>
                    <a:pt x="135459" y="3105"/>
                  </a:moveTo>
                  <a:lnTo>
                    <a:pt x="135459" y="0"/>
                  </a:lnTo>
                  <a:lnTo>
                    <a:pt x="83873" y="0"/>
                  </a:lnTo>
                  <a:lnTo>
                    <a:pt x="83873" y="3105"/>
                  </a:lnTo>
                  <a:lnTo>
                    <a:pt x="99460" y="10867"/>
                  </a:lnTo>
                  <a:lnTo>
                    <a:pt x="99460" y="56333"/>
                  </a:lnTo>
                  <a:cubicBezTo>
                    <a:pt x="96120" y="57220"/>
                    <a:pt x="92854" y="58181"/>
                    <a:pt x="89811" y="59216"/>
                  </a:cubicBezTo>
                  <a:cubicBezTo>
                    <a:pt x="71997" y="65205"/>
                    <a:pt x="58860" y="74150"/>
                    <a:pt x="49285" y="83095"/>
                  </a:cubicBezTo>
                  <a:cubicBezTo>
                    <a:pt x="43792" y="88196"/>
                    <a:pt x="39561" y="93297"/>
                    <a:pt x="36221" y="97807"/>
                  </a:cubicBezTo>
                  <a:lnTo>
                    <a:pt x="36221" y="10867"/>
                  </a:lnTo>
                  <a:lnTo>
                    <a:pt x="51586" y="3105"/>
                  </a:lnTo>
                  <a:lnTo>
                    <a:pt x="51586" y="0"/>
                  </a:lnTo>
                  <a:lnTo>
                    <a:pt x="0" y="0"/>
                  </a:lnTo>
                  <a:lnTo>
                    <a:pt x="0" y="3105"/>
                  </a:lnTo>
                  <a:lnTo>
                    <a:pt x="15735" y="10867"/>
                  </a:lnTo>
                  <a:lnTo>
                    <a:pt x="15735" y="117102"/>
                  </a:lnTo>
                  <a:lnTo>
                    <a:pt x="0" y="124865"/>
                  </a:lnTo>
                  <a:lnTo>
                    <a:pt x="0" y="127970"/>
                  </a:lnTo>
                  <a:lnTo>
                    <a:pt x="51586" y="127970"/>
                  </a:lnTo>
                  <a:lnTo>
                    <a:pt x="51586" y="124865"/>
                  </a:lnTo>
                  <a:lnTo>
                    <a:pt x="36221" y="117102"/>
                  </a:lnTo>
                  <a:lnTo>
                    <a:pt x="36221" y="115771"/>
                  </a:lnTo>
                  <a:cubicBezTo>
                    <a:pt x="39487" y="108157"/>
                    <a:pt x="53887" y="80582"/>
                    <a:pt x="93226" y="67644"/>
                  </a:cubicBezTo>
                  <a:cubicBezTo>
                    <a:pt x="95230" y="66979"/>
                    <a:pt x="97308" y="66461"/>
                    <a:pt x="99460" y="65870"/>
                  </a:cubicBezTo>
                  <a:lnTo>
                    <a:pt x="99460" y="117102"/>
                  </a:lnTo>
                  <a:lnTo>
                    <a:pt x="83873" y="124865"/>
                  </a:lnTo>
                  <a:lnTo>
                    <a:pt x="83873" y="127970"/>
                  </a:lnTo>
                  <a:lnTo>
                    <a:pt x="135459" y="127970"/>
                  </a:lnTo>
                  <a:lnTo>
                    <a:pt x="135459" y="124865"/>
                  </a:lnTo>
                  <a:lnTo>
                    <a:pt x="119723" y="117102"/>
                  </a:lnTo>
                  <a:lnTo>
                    <a:pt x="119723" y="62026"/>
                  </a:lnTo>
                  <a:cubicBezTo>
                    <a:pt x="123583" y="61582"/>
                    <a:pt x="127591" y="61212"/>
                    <a:pt x="131822" y="61065"/>
                  </a:cubicBezTo>
                  <a:lnTo>
                    <a:pt x="128037" y="52045"/>
                  </a:lnTo>
                  <a:cubicBezTo>
                    <a:pt x="125142" y="52267"/>
                    <a:pt x="122396" y="52489"/>
                    <a:pt x="119649" y="52785"/>
                  </a:cubicBezTo>
                  <a:lnTo>
                    <a:pt x="119649" y="10941"/>
                  </a:lnTo>
                  <a:lnTo>
                    <a:pt x="135385" y="3179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4CC091BE-3062-984E-5030-39E718C3F033}"/>
                </a:ext>
              </a:extLst>
            </p:cNvPr>
            <p:cNvSpPr/>
            <p:nvPr/>
          </p:nvSpPr>
          <p:spPr>
            <a:xfrm>
              <a:off x="3867807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07721C44-B696-CDA6-BD80-6D6225FD90EB}"/>
                </a:ext>
              </a:extLst>
            </p:cNvPr>
            <p:cNvSpPr/>
            <p:nvPr/>
          </p:nvSpPr>
          <p:spPr>
            <a:xfrm>
              <a:off x="4195953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93EFF57F-632B-6AD4-C0DD-19356E69C054}"/>
                </a:ext>
              </a:extLst>
            </p:cNvPr>
            <p:cNvSpPr/>
            <p:nvPr/>
          </p:nvSpPr>
          <p:spPr>
            <a:xfrm>
              <a:off x="3953017" y="1185459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BB013997-0A59-E00D-8CC0-5C7BFD4C59E1}"/>
                </a:ext>
              </a:extLst>
            </p:cNvPr>
            <p:cNvSpPr/>
            <p:nvPr/>
          </p:nvSpPr>
          <p:spPr>
            <a:xfrm>
              <a:off x="4081276" y="1185459"/>
              <a:ext cx="99312" cy="128043"/>
            </a:xfrm>
            <a:custGeom>
              <a:avLst/>
              <a:gdLst>
                <a:gd name="connsiteX0" fmla="*/ 0 w 99312"/>
                <a:gd name="connsiteY0" fmla="*/ 128043 h 128043"/>
                <a:gd name="connsiteX1" fmla="*/ 0 w 99312"/>
                <a:gd name="connsiteY1" fmla="*/ 124938 h 128043"/>
                <a:gd name="connsiteX2" fmla="*/ 15735 w 99312"/>
                <a:gd name="connsiteY2" fmla="*/ 117176 h 128043"/>
                <a:gd name="connsiteX3" fmla="*/ 15735 w 99312"/>
                <a:gd name="connsiteY3" fmla="*/ 10867 h 128043"/>
                <a:gd name="connsiteX4" fmla="*/ 0 w 99312"/>
                <a:gd name="connsiteY4" fmla="*/ 3105 h 128043"/>
                <a:gd name="connsiteX5" fmla="*/ 0 w 99312"/>
                <a:gd name="connsiteY5" fmla="*/ 0 h 128043"/>
                <a:gd name="connsiteX6" fmla="*/ 53961 w 99312"/>
                <a:gd name="connsiteY6" fmla="*/ 0 h 128043"/>
                <a:gd name="connsiteX7" fmla="*/ 53961 w 99312"/>
                <a:gd name="connsiteY7" fmla="*/ 3105 h 128043"/>
                <a:gd name="connsiteX8" fmla="*/ 36221 w 99312"/>
                <a:gd name="connsiteY8" fmla="*/ 10867 h 128043"/>
                <a:gd name="connsiteX9" fmla="*/ 36221 w 99312"/>
                <a:gd name="connsiteY9" fmla="*/ 117398 h 128043"/>
                <a:gd name="connsiteX10" fmla="*/ 82389 w 99312"/>
                <a:gd name="connsiteY10" fmla="*/ 117398 h 128043"/>
                <a:gd name="connsiteX11" fmla="*/ 96194 w 99312"/>
                <a:gd name="connsiteY11" fmla="*/ 84056 h 128043"/>
                <a:gd name="connsiteX12" fmla="*/ 99312 w 99312"/>
                <a:gd name="connsiteY12" fmla="*/ 84056 h 128043"/>
                <a:gd name="connsiteX13" fmla="*/ 99312 w 99312"/>
                <a:gd name="connsiteY13" fmla="*/ 128043 h 128043"/>
                <a:gd name="connsiteX14" fmla="*/ 0 w 99312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2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4056"/>
                  </a:lnTo>
                  <a:lnTo>
                    <a:pt x="99312" y="84056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F8548636-01DF-8A75-16B4-90483B7CD5DA}"/>
                </a:ext>
              </a:extLst>
            </p:cNvPr>
            <p:cNvSpPr/>
            <p:nvPr/>
          </p:nvSpPr>
          <p:spPr>
            <a:xfrm>
              <a:off x="4627715" y="1185459"/>
              <a:ext cx="103245" cy="128043"/>
            </a:xfrm>
            <a:custGeom>
              <a:avLst/>
              <a:gdLst>
                <a:gd name="connsiteX0" fmla="*/ 0 w 103245"/>
                <a:gd name="connsiteY0" fmla="*/ 0 h 128043"/>
                <a:gd name="connsiteX1" fmla="*/ 0 w 103245"/>
                <a:gd name="connsiteY1" fmla="*/ 3105 h 128043"/>
                <a:gd name="connsiteX2" fmla="*/ 15735 w 103245"/>
                <a:gd name="connsiteY2" fmla="*/ 10867 h 128043"/>
                <a:gd name="connsiteX3" fmla="*/ 15735 w 103245"/>
                <a:gd name="connsiteY3" fmla="*/ 117250 h 128043"/>
                <a:gd name="connsiteX4" fmla="*/ 0 w 103245"/>
                <a:gd name="connsiteY4" fmla="*/ 124938 h 128043"/>
                <a:gd name="connsiteX5" fmla="*/ 0 w 103245"/>
                <a:gd name="connsiteY5" fmla="*/ 128043 h 128043"/>
                <a:gd name="connsiteX6" fmla="*/ 103246 w 103245"/>
                <a:gd name="connsiteY6" fmla="*/ 128043 h 128043"/>
                <a:gd name="connsiteX7" fmla="*/ 103246 w 103245"/>
                <a:gd name="connsiteY7" fmla="*/ 91819 h 128043"/>
                <a:gd name="connsiteX8" fmla="*/ 100129 w 103245"/>
                <a:gd name="connsiteY8" fmla="*/ 91819 h 128043"/>
                <a:gd name="connsiteX9" fmla="*/ 87288 w 103245"/>
                <a:gd name="connsiteY9" fmla="*/ 117398 h 128043"/>
                <a:gd name="connsiteX10" fmla="*/ 36221 w 103245"/>
                <a:gd name="connsiteY10" fmla="*/ 117398 h 128043"/>
                <a:gd name="connsiteX11" fmla="*/ 36221 w 103245"/>
                <a:gd name="connsiteY11" fmla="*/ 67348 h 128043"/>
                <a:gd name="connsiteX12" fmla="*/ 68583 w 103245"/>
                <a:gd name="connsiteY12" fmla="*/ 67348 h 128043"/>
                <a:gd name="connsiteX13" fmla="*/ 78529 w 103245"/>
                <a:gd name="connsiteY13" fmla="*/ 83243 h 128043"/>
                <a:gd name="connsiteX14" fmla="*/ 81647 w 103245"/>
                <a:gd name="connsiteY14" fmla="*/ 83243 h 128043"/>
                <a:gd name="connsiteX15" fmla="*/ 81647 w 103245"/>
                <a:gd name="connsiteY15" fmla="*/ 40365 h 128043"/>
                <a:gd name="connsiteX16" fmla="*/ 78529 w 103245"/>
                <a:gd name="connsiteY16" fmla="*/ 40365 h 128043"/>
                <a:gd name="connsiteX17" fmla="*/ 68583 w 103245"/>
                <a:gd name="connsiteY17" fmla="*/ 56703 h 128043"/>
                <a:gd name="connsiteX18" fmla="*/ 36221 w 103245"/>
                <a:gd name="connsiteY18" fmla="*/ 56703 h 128043"/>
                <a:gd name="connsiteX19" fmla="*/ 36221 w 103245"/>
                <a:gd name="connsiteY19" fmla="*/ 10720 h 128043"/>
                <a:gd name="connsiteX20" fmla="*/ 82018 w 103245"/>
                <a:gd name="connsiteY20" fmla="*/ 10720 h 128043"/>
                <a:gd name="connsiteX21" fmla="*/ 94636 w 103245"/>
                <a:gd name="connsiteY21" fmla="*/ 33415 h 128043"/>
                <a:gd name="connsiteX22" fmla="*/ 97753 w 103245"/>
                <a:gd name="connsiteY22" fmla="*/ 33415 h 128043"/>
                <a:gd name="connsiteX23" fmla="*/ 97753 w 103245"/>
                <a:gd name="connsiteY23" fmla="*/ 0 h 128043"/>
                <a:gd name="connsiteX24" fmla="*/ 0 w 103245"/>
                <a:gd name="connsiteY24" fmla="*/ 0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0"/>
                  </a:moveTo>
                  <a:lnTo>
                    <a:pt x="0" y="3105"/>
                  </a:lnTo>
                  <a:lnTo>
                    <a:pt x="15735" y="10867"/>
                  </a:lnTo>
                  <a:lnTo>
                    <a:pt x="15735" y="117250"/>
                  </a:lnTo>
                  <a:lnTo>
                    <a:pt x="0" y="124938"/>
                  </a:lnTo>
                  <a:lnTo>
                    <a:pt x="0" y="128043"/>
                  </a:lnTo>
                  <a:lnTo>
                    <a:pt x="103246" y="128043"/>
                  </a:lnTo>
                  <a:lnTo>
                    <a:pt x="103246" y="91819"/>
                  </a:lnTo>
                  <a:lnTo>
                    <a:pt x="100129" y="91819"/>
                  </a:lnTo>
                  <a:lnTo>
                    <a:pt x="87288" y="117398"/>
                  </a:lnTo>
                  <a:lnTo>
                    <a:pt x="36221" y="117398"/>
                  </a:lnTo>
                  <a:lnTo>
                    <a:pt x="36221" y="67348"/>
                  </a:lnTo>
                  <a:lnTo>
                    <a:pt x="68583" y="67348"/>
                  </a:lnTo>
                  <a:lnTo>
                    <a:pt x="78529" y="83243"/>
                  </a:lnTo>
                  <a:lnTo>
                    <a:pt x="81647" y="83243"/>
                  </a:lnTo>
                  <a:lnTo>
                    <a:pt x="81647" y="40365"/>
                  </a:lnTo>
                  <a:lnTo>
                    <a:pt x="78529" y="40365"/>
                  </a:lnTo>
                  <a:lnTo>
                    <a:pt x="68583" y="56703"/>
                  </a:lnTo>
                  <a:lnTo>
                    <a:pt x="36221" y="56703"/>
                  </a:lnTo>
                  <a:lnTo>
                    <a:pt x="36221" y="10720"/>
                  </a:lnTo>
                  <a:lnTo>
                    <a:pt x="82018" y="10720"/>
                  </a:lnTo>
                  <a:lnTo>
                    <a:pt x="94636" y="33415"/>
                  </a:lnTo>
                  <a:lnTo>
                    <a:pt x="97753" y="33415"/>
                  </a:lnTo>
                  <a:lnTo>
                    <a:pt x="9775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9A4284C2-6BC8-2B75-D3E4-32A3082A8C07}"/>
                </a:ext>
              </a:extLst>
            </p:cNvPr>
            <p:cNvSpPr/>
            <p:nvPr/>
          </p:nvSpPr>
          <p:spPr>
            <a:xfrm>
              <a:off x="4265946" y="1184498"/>
              <a:ext cx="188381" cy="130039"/>
            </a:xfrm>
            <a:custGeom>
              <a:avLst/>
              <a:gdLst>
                <a:gd name="connsiteX0" fmla="*/ 137315 w 188381"/>
                <a:gd name="connsiteY0" fmla="*/ 0 h 130039"/>
                <a:gd name="connsiteX1" fmla="*/ 173536 w 188381"/>
                <a:gd name="connsiteY1" fmla="*/ 118729 h 130039"/>
                <a:gd name="connsiteX2" fmla="*/ 188381 w 188381"/>
                <a:gd name="connsiteY2" fmla="*/ 125900 h 130039"/>
                <a:gd name="connsiteX3" fmla="*/ 188381 w 188381"/>
                <a:gd name="connsiteY3" fmla="*/ 129005 h 130039"/>
                <a:gd name="connsiteX4" fmla="*/ 135979 w 188381"/>
                <a:gd name="connsiteY4" fmla="*/ 129005 h 130039"/>
                <a:gd name="connsiteX5" fmla="*/ 135979 w 188381"/>
                <a:gd name="connsiteY5" fmla="*/ 125900 h 130039"/>
                <a:gd name="connsiteX6" fmla="*/ 152531 w 188381"/>
                <a:gd name="connsiteY6" fmla="*/ 118729 h 130039"/>
                <a:gd name="connsiteX7" fmla="*/ 128779 w 188381"/>
                <a:gd name="connsiteY7" fmla="*/ 36890 h 130039"/>
                <a:gd name="connsiteX8" fmla="*/ 127591 w 188381"/>
                <a:gd name="connsiteY8" fmla="*/ 36890 h 130039"/>
                <a:gd name="connsiteX9" fmla="*/ 93894 w 188381"/>
                <a:gd name="connsiteY9" fmla="*/ 130040 h 130039"/>
                <a:gd name="connsiteX10" fmla="*/ 85729 w 188381"/>
                <a:gd name="connsiteY10" fmla="*/ 130040 h 130039"/>
                <a:gd name="connsiteX11" fmla="*/ 51437 w 188381"/>
                <a:gd name="connsiteY11" fmla="*/ 36890 h 130039"/>
                <a:gd name="connsiteX12" fmla="*/ 50250 w 188381"/>
                <a:gd name="connsiteY12" fmla="*/ 36890 h 130039"/>
                <a:gd name="connsiteX13" fmla="*/ 26721 w 188381"/>
                <a:gd name="connsiteY13" fmla="*/ 118581 h 130039"/>
                <a:gd name="connsiteX14" fmla="*/ 43273 w 188381"/>
                <a:gd name="connsiteY14" fmla="*/ 125900 h 130039"/>
                <a:gd name="connsiteX15" fmla="*/ 43273 w 188381"/>
                <a:gd name="connsiteY15" fmla="*/ 129005 h 130039"/>
                <a:gd name="connsiteX16" fmla="*/ 0 w 188381"/>
                <a:gd name="connsiteY16" fmla="*/ 129005 h 130039"/>
                <a:gd name="connsiteX17" fmla="*/ 0 w 188381"/>
                <a:gd name="connsiteY17" fmla="*/ 125900 h 130039"/>
                <a:gd name="connsiteX18" fmla="*/ 13064 w 188381"/>
                <a:gd name="connsiteY18" fmla="*/ 118950 h 130039"/>
                <a:gd name="connsiteX19" fmla="*/ 49656 w 188381"/>
                <a:gd name="connsiteY19" fmla="*/ 0 h 130039"/>
                <a:gd name="connsiteX20" fmla="*/ 57672 w 188381"/>
                <a:gd name="connsiteY20" fmla="*/ 0 h 130039"/>
                <a:gd name="connsiteX21" fmla="*/ 92706 w 188381"/>
                <a:gd name="connsiteY21" fmla="*/ 92928 h 130039"/>
                <a:gd name="connsiteX22" fmla="*/ 94116 w 188381"/>
                <a:gd name="connsiteY22" fmla="*/ 92928 h 130039"/>
                <a:gd name="connsiteX23" fmla="*/ 129521 w 188381"/>
                <a:gd name="connsiteY23" fmla="*/ 0 h 130039"/>
                <a:gd name="connsiteX24" fmla="*/ 137315 w 188381"/>
                <a:gd name="connsiteY24" fmla="*/ 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137315" y="0"/>
                  </a:moveTo>
                  <a:lnTo>
                    <a:pt x="173536" y="118729"/>
                  </a:lnTo>
                  <a:lnTo>
                    <a:pt x="188381" y="125900"/>
                  </a:lnTo>
                  <a:lnTo>
                    <a:pt x="188381" y="129005"/>
                  </a:lnTo>
                  <a:lnTo>
                    <a:pt x="135979" y="129005"/>
                  </a:lnTo>
                  <a:lnTo>
                    <a:pt x="135979" y="125900"/>
                  </a:lnTo>
                  <a:lnTo>
                    <a:pt x="152531" y="118729"/>
                  </a:lnTo>
                  <a:lnTo>
                    <a:pt x="128779" y="36890"/>
                  </a:lnTo>
                  <a:lnTo>
                    <a:pt x="127591" y="36890"/>
                  </a:lnTo>
                  <a:lnTo>
                    <a:pt x="93894" y="130040"/>
                  </a:lnTo>
                  <a:lnTo>
                    <a:pt x="85729" y="130040"/>
                  </a:lnTo>
                  <a:lnTo>
                    <a:pt x="51437" y="36890"/>
                  </a:lnTo>
                  <a:lnTo>
                    <a:pt x="50250" y="36890"/>
                  </a:lnTo>
                  <a:lnTo>
                    <a:pt x="26721" y="118581"/>
                  </a:lnTo>
                  <a:lnTo>
                    <a:pt x="43273" y="125900"/>
                  </a:lnTo>
                  <a:lnTo>
                    <a:pt x="43273" y="129005"/>
                  </a:lnTo>
                  <a:lnTo>
                    <a:pt x="0" y="129005"/>
                  </a:lnTo>
                  <a:lnTo>
                    <a:pt x="0" y="125900"/>
                  </a:lnTo>
                  <a:lnTo>
                    <a:pt x="13064" y="118950"/>
                  </a:lnTo>
                  <a:lnTo>
                    <a:pt x="49656" y="0"/>
                  </a:lnTo>
                  <a:lnTo>
                    <a:pt x="57672" y="0"/>
                  </a:lnTo>
                  <a:lnTo>
                    <a:pt x="92706" y="92928"/>
                  </a:lnTo>
                  <a:lnTo>
                    <a:pt x="94116" y="92928"/>
                  </a:lnTo>
                  <a:lnTo>
                    <a:pt x="129521" y="0"/>
                  </a:lnTo>
                  <a:lnTo>
                    <a:pt x="137315" y="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B7C3A264-3CF5-E57D-4364-C75E19D3881D}"/>
                </a:ext>
              </a:extLst>
            </p:cNvPr>
            <p:cNvSpPr/>
            <p:nvPr/>
          </p:nvSpPr>
          <p:spPr>
            <a:xfrm>
              <a:off x="3710675" y="11845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1BC6F84A-ECEA-34F3-47E7-7154F4DFD4A2}"/>
                </a:ext>
              </a:extLst>
            </p:cNvPr>
            <p:cNvSpPr/>
            <p:nvPr/>
          </p:nvSpPr>
          <p:spPr>
            <a:xfrm>
              <a:off x="3520883" y="1157070"/>
              <a:ext cx="175540" cy="186224"/>
            </a:xfrm>
            <a:custGeom>
              <a:avLst/>
              <a:gdLst>
                <a:gd name="connsiteX0" fmla="*/ 91519 w 175540"/>
                <a:gd name="connsiteY0" fmla="*/ 186225 h 186224"/>
                <a:gd name="connsiteX1" fmla="*/ 44386 w 175540"/>
                <a:gd name="connsiteY1" fmla="*/ 174692 h 186224"/>
                <a:gd name="connsiteX2" fmla="*/ 11802 w 175540"/>
                <a:gd name="connsiteY2" fmla="*/ 143347 h 186224"/>
                <a:gd name="connsiteX3" fmla="*/ 0 w 175540"/>
                <a:gd name="connsiteY3" fmla="*/ 98029 h 186224"/>
                <a:gd name="connsiteX4" fmla="*/ 7571 w 175540"/>
                <a:gd name="connsiteY4" fmla="*/ 59142 h 186224"/>
                <a:gd name="connsiteX5" fmla="*/ 28354 w 175540"/>
                <a:gd name="connsiteY5" fmla="*/ 28093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5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7 w 175540"/>
                <a:gd name="connsiteY17" fmla="*/ 48053 h 186224"/>
                <a:gd name="connsiteX18" fmla="*/ 20486 w 175540"/>
                <a:gd name="connsiteY18" fmla="*/ 85387 h 186224"/>
                <a:gd name="connsiteX19" fmla="*/ 30952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9" y="186225"/>
                  </a:moveTo>
                  <a:cubicBezTo>
                    <a:pt x="73927" y="186225"/>
                    <a:pt x="58192" y="182381"/>
                    <a:pt x="44386" y="174692"/>
                  </a:cubicBezTo>
                  <a:cubicBezTo>
                    <a:pt x="30580" y="167004"/>
                    <a:pt x="19669" y="156580"/>
                    <a:pt x="11802" y="143347"/>
                  </a:cubicBezTo>
                  <a:cubicBezTo>
                    <a:pt x="3934" y="130113"/>
                    <a:pt x="0" y="115032"/>
                    <a:pt x="0" y="98029"/>
                  </a:cubicBezTo>
                  <a:cubicBezTo>
                    <a:pt x="0" y="83982"/>
                    <a:pt x="2524" y="71045"/>
                    <a:pt x="7571" y="59142"/>
                  </a:cubicBezTo>
                  <a:cubicBezTo>
                    <a:pt x="12618" y="47314"/>
                    <a:pt x="19521" y="36964"/>
                    <a:pt x="28354" y="28093"/>
                  </a:cubicBezTo>
                  <a:cubicBezTo>
                    <a:pt x="37186" y="19221"/>
                    <a:pt x="47429" y="12346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5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70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7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2" y="132183"/>
                  </a:cubicBezTo>
                  <a:cubicBezTo>
                    <a:pt x="37929" y="145121"/>
                    <a:pt x="47207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5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0ECFC9E9-5E6E-BF15-B10D-3B2A6DBA3B5C}"/>
                </a:ext>
              </a:extLst>
            </p:cNvPr>
            <p:cNvSpPr/>
            <p:nvPr/>
          </p:nvSpPr>
          <p:spPr>
            <a:xfrm>
              <a:off x="2351852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21 w 99386"/>
                <a:gd name="connsiteY8" fmla="*/ 10867 h 128043"/>
                <a:gd name="connsiteX9" fmla="*/ 36221 w 99386"/>
                <a:gd name="connsiteY9" fmla="*/ 117398 h 128043"/>
                <a:gd name="connsiteX10" fmla="*/ 82389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AC8D419C-2CE8-76CA-7D47-6CA6E67B370D}"/>
                </a:ext>
              </a:extLst>
            </p:cNvPr>
            <p:cNvSpPr/>
            <p:nvPr/>
          </p:nvSpPr>
          <p:spPr>
            <a:xfrm>
              <a:off x="2480037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E6E0318A-DC6F-A0AC-B7CA-5C276849804C}"/>
                </a:ext>
              </a:extLst>
            </p:cNvPr>
            <p:cNvSpPr/>
            <p:nvPr/>
          </p:nvSpPr>
          <p:spPr>
            <a:xfrm>
              <a:off x="2612453" y="1183019"/>
              <a:ext cx="83799" cy="132109"/>
            </a:xfrm>
            <a:custGeom>
              <a:avLst/>
              <a:gdLst>
                <a:gd name="connsiteX0" fmla="*/ 40675 w 83799"/>
                <a:gd name="connsiteY0" fmla="*/ 131814 h 132109"/>
                <a:gd name="connsiteX1" fmla="*/ 19744 w 83799"/>
                <a:gd name="connsiteY1" fmla="*/ 129522 h 132109"/>
                <a:gd name="connsiteX2" fmla="*/ 1930 w 83799"/>
                <a:gd name="connsiteY2" fmla="*/ 122721 h 132109"/>
                <a:gd name="connsiteX3" fmla="*/ 0 w 83799"/>
                <a:gd name="connsiteY3" fmla="*/ 90710 h 132109"/>
                <a:gd name="connsiteX4" fmla="*/ 3117 w 83799"/>
                <a:gd name="connsiteY4" fmla="*/ 90710 h 132109"/>
                <a:gd name="connsiteX5" fmla="*/ 13435 w 83799"/>
                <a:gd name="connsiteY5" fmla="*/ 111853 h 132109"/>
                <a:gd name="connsiteX6" fmla="*/ 26869 w 83799"/>
                <a:gd name="connsiteY6" fmla="*/ 119985 h 132109"/>
                <a:gd name="connsiteX7" fmla="*/ 40155 w 83799"/>
                <a:gd name="connsiteY7" fmla="*/ 122499 h 132109"/>
                <a:gd name="connsiteX8" fmla="*/ 57969 w 83799"/>
                <a:gd name="connsiteY8" fmla="*/ 116659 h 132109"/>
                <a:gd name="connsiteX9" fmla="*/ 64501 w 83799"/>
                <a:gd name="connsiteY9" fmla="*/ 100764 h 132109"/>
                <a:gd name="connsiteX10" fmla="*/ 60864 w 83799"/>
                <a:gd name="connsiteY10" fmla="*/ 88048 h 132109"/>
                <a:gd name="connsiteX11" fmla="*/ 50176 w 83799"/>
                <a:gd name="connsiteY11" fmla="*/ 79547 h 132109"/>
                <a:gd name="connsiteX12" fmla="*/ 32733 w 83799"/>
                <a:gd name="connsiteY12" fmla="*/ 70749 h 132109"/>
                <a:gd name="connsiteX13" fmla="*/ 11505 w 83799"/>
                <a:gd name="connsiteY13" fmla="*/ 56851 h 132109"/>
                <a:gd name="connsiteX14" fmla="*/ 4082 w 83799"/>
                <a:gd name="connsiteY14" fmla="*/ 36373 h 132109"/>
                <a:gd name="connsiteX15" fmla="*/ 7497 w 83799"/>
                <a:gd name="connsiteY15" fmla="*/ 22918 h 132109"/>
                <a:gd name="connsiteX16" fmla="*/ 16775 w 83799"/>
                <a:gd name="connsiteY16" fmla="*/ 11311 h 132109"/>
                <a:gd name="connsiteX17" fmla="*/ 29838 w 83799"/>
                <a:gd name="connsiteY17" fmla="*/ 3105 h 132109"/>
                <a:gd name="connsiteX18" fmla="*/ 44831 w 83799"/>
                <a:gd name="connsiteY18" fmla="*/ 0 h 132109"/>
                <a:gd name="connsiteX19" fmla="*/ 61977 w 83799"/>
                <a:gd name="connsiteY19" fmla="*/ 2144 h 132109"/>
                <a:gd name="connsiteX20" fmla="*/ 77787 w 83799"/>
                <a:gd name="connsiteY20" fmla="*/ 8354 h 132109"/>
                <a:gd name="connsiteX21" fmla="*/ 79717 w 83799"/>
                <a:gd name="connsiteY21" fmla="*/ 39404 h 132109"/>
                <a:gd name="connsiteX22" fmla="*/ 76599 w 83799"/>
                <a:gd name="connsiteY22" fmla="*/ 39404 h 132109"/>
                <a:gd name="connsiteX23" fmla="*/ 66431 w 83799"/>
                <a:gd name="connsiteY23" fmla="*/ 18630 h 132109"/>
                <a:gd name="connsiteX24" fmla="*/ 55149 w 83799"/>
                <a:gd name="connsiteY24" fmla="*/ 11681 h 132109"/>
                <a:gd name="connsiteX25" fmla="*/ 43644 w 83799"/>
                <a:gd name="connsiteY25" fmla="*/ 9537 h 132109"/>
                <a:gd name="connsiteX26" fmla="*/ 29690 w 83799"/>
                <a:gd name="connsiteY26" fmla="*/ 15155 h 132109"/>
                <a:gd name="connsiteX27" fmla="*/ 24123 w 83799"/>
                <a:gd name="connsiteY27" fmla="*/ 29349 h 132109"/>
                <a:gd name="connsiteX28" fmla="*/ 30061 w 83799"/>
                <a:gd name="connsiteY28" fmla="*/ 44283 h 132109"/>
                <a:gd name="connsiteX29" fmla="*/ 49285 w 83799"/>
                <a:gd name="connsiteY29" fmla="*/ 55964 h 132109"/>
                <a:gd name="connsiteX30" fmla="*/ 68657 w 83799"/>
                <a:gd name="connsiteY30" fmla="*/ 66757 h 132109"/>
                <a:gd name="connsiteX31" fmla="*/ 80088 w 83799"/>
                <a:gd name="connsiteY31" fmla="*/ 78290 h 132109"/>
                <a:gd name="connsiteX32" fmla="*/ 83799 w 83799"/>
                <a:gd name="connsiteY32" fmla="*/ 94628 h 132109"/>
                <a:gd name="connsiteX33" fmla="*/ 79939 w 83799"/>
                <a:gd name="connsiteY33" fmla="*/ 110744 h 132109"/>
                <a:gd name="connsiteX34" fmla="*/ 69622 w 83799"/>
                <a:gd name="connsiteY34" fmla="*/ 122499 h 132109"/>
                <a:gd name="connsiteX35" fmla="*/ 55668 w 83799"/>
                <a:gd name="connsiteY35" fmla="*/ 129670 h 132109"/>
                <a:gd name="connsiteX36" fmla="*/ 40749 w 83799"/>
                <a:gd name="connsiteY36" fmla="*/ 132110 h 132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799" h="132109">
                  <a:moveTo>
                    <a:pt x="40675" y="131814"/>
                  </a:moveTo>
                  <a:cubicBezTo>
                    <a:pt x="32510" y="131814"/>
                    <a:pt x="25533" y="131075"/>
                    <a:pt x="19744" y="129522"/>
                  </a:cubicBezTo>
                  <a:cubicBezTo>
                    <a:pt x="13954" y="127970"/>
                    <a:pt x="8016" y="125678"/>
                    <a:pt x="1930" y="122721"/>
                  </a:cubicBezTo>
                  <a:lnTo>
                    <a:pt x="0" y="90710"/>
                  </a:lnTo>
                  <a:lnTo>
                    <a:pt x="3117" y="90710"/>
                  </a:lnTo>
                  <a:lnTo>
                    <a:pt x="13435" y="111853"/>
                  </a:lnTo>
                  <a:cubicBezTo>
                    <a:pt x="17962" y="115624"/>
                    <a:pt x="22490" y="118359"/>
                    <a:pt x="26869" y="119985"/>
                  </a:cubicBezTo>
                  <a:cubicBezTo>
                    <a:pt x="31323" y="121686"/>
                    <a:pt x="35702" y="122499"/>
                    <a:pt x="40155" y="122499"/>
                  </a:cubicBezTo>
                  <a:cubicBezTo>
                    <a:pt x="47652" y="122499"/>
                    <a:pt x="53664" y="120577"/>
                    <a:pt x="57969" y="116659"/>
                  </a:cubicBezTo>
                  <a:cubicBezTo>
                    <a:pt x="62274" y="112740"/>
                    <a:pt x="64501" y="107491"/>
                    <a:pt x="64501" y="100764"/>
                  </a:cubicBezTo>
                  <a:cubicBezTo>
                    <a:pt x="64501" y="95441"/>
                    <a:pt x="63313" y="91227"/>
                    <a:pt x="60864" y="88048"/>
                  </a:cubicBezTo>
                  <a:cubicBezTo>
                    <a:pt x="58489" y="84869"/>
                    <a:pt x="54926" y="82060"/>
                    <a:pt x="50176" y="79547"/>
                  </a:cubicBezTo>
                  <a:cubicBezTo>
                    <a:pt x="45425" y="77033"/>
                    <a:pt x="39636" y="74076"/>
                    <a:pt x="32733" y="70749"/>
                  </a:cubicBezTo>
                  <a:cubicBezTo>
                    <a:pt x="23529" y="66314"/>
                    <a:pt x="16404" y="61730"/>
                    <a:pt x="11505" y="56851"/>
                  </a:cubicBezTo>
                  <a:cubicBezTo>
                    <a:pt x="6606" y="51971"/>
                    <a:pt x="4082" y="45170"/>
                    <a:pt x="4082" y="36373"/>
                  </a:cubicBezTo>
                  <a:cubicBezTo>
                    <a:pt x="4082" y="31715"/>
                    <a:pt x="5196" y="27206"/>
                    <a:pt x="7497" y="22918"/>
                  </a:cubicBezTo>
                  <a:cubicBezTo>
                    <a:pt x="9798" y="18556"/>
                    <a:pt x="12841" y="14712"/>
                    <a:pt x="16775" y="11311"/>
                  </a:cubicBezTo>
                  <a:cubicBezTo>
                    <a:pt x="20709" y="7910"/>
                    <a:pt x="25014" y="5175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9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431" y="18630"/>
                  </a:lnTo>
                  <a:cubicBezTo>
                    <a:pt x="62274" y="15377"/>
                    <a:pt x="58489" y="13085"/>
                    <a:pt x="55149" y="11681"/>
                  </a:cubicBezTo>
                  <a:cubicBezTo>
                    <a:pt x="51809" y="10276"/>
                    <a:pt x="47949" y="9537"/>
                    <a:pt x="43644" y="9537"/>
                  </a:cubicBezTo>
                  <a:cubicBezTo>
                    <a:pt x="38077" y="9537"/>
                    <a:pt x="33401" y="11385"/>
                    <a:pt x="29690" y="15155"/>
                  </a:cubicBezTo>
                  <a:cubicBezTo>
                    <a:pt x="25978" y="18926"/>
                    <a:pt x="24123" y="23657"/>
                    <a:pt x="24123" y="29349"/>
                  </a:cubicBezTo>
                  <a:cubicBezTo>
                    <a:pt x="24123" y="35707"/>
                    <a:pt x="26127" y="40660"/>
                    <a:pt x="30061" y="44283"/>
                  </a:cubicBezTo>
                  <a:cubicBezTo>
                    <a:pt x="33995" y="47905"/>
                    <a:pt x="40452" y="51750"/>
                    <a:pt x="49285" y="55964"/>
                  </a:cubicBezTo>
                  <a:cubicBezTo>
                    <a:pt x="57078" y="59734"/>
                    <a:pt x="63536" y="63282"/>
                    <a:pt x="68657" y="66757"/>
                  </a:cubicBezTo>
                  <a:cubicBezTo>
                    <a:pt x="73779" y="70158"/>
                    <a:pt x="77564" y="74002"/>
                    <a:pt x="80088" y="78290"/>
                  </a:cubicBezTo>
                  <a:cubicBezTo>
                    <a:pt x="82537" y="82578"/>
                    <a:pt x="83799" y="87974"/>
                    <a:pt x="83799" y="94628"/>
                  </a:cubicBezTo>
                  <a:cubicBezTo>
                    <a:pt x="83799" y="100690"/>
                    <a:pt x="82537" y="106087"/>
                    <a:pt x="79939" y="110744"/>
                  </a:cubicBezTo>
                  <a:cubicBezTo>
                    <a:pt x="77342" y="115402"/>
                    <a:pt x="73927" y="119320"/>
                    <a:pt x="69622" y="122499"/>
                  </a:cubicBezTo>
                  <a:cubicBezTo>
                    <a:pt x="65317" y="125678"/>
                    <a:pt x="60715" y="128043"/>
                    <a:pt x="55668" y="129670"/>
                  </a:cubicBezTo>
                  <a:cubicBezTo>
                    <a:pt x="50695" y="131296"/>
                    <a:pt x="45722" y="132110"/>
                    <a:pt x="40749" y="132110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75E1453F-94BC-E620-E64A-491DBBC55FB2}"/>
                </a:ext>
              </a:extLst>
            </p:cNvPr>
            <p:cNvSpPr/>
            <p:nvPr/>
          </p:nvSpPr>
          <p:spPr>
            <a:xfrm>
              <a:off x="2727649" y="1182871"/>
              <a:ext cx="111558" cy="131961"/>
            </a:xfrm>
            <a:custGeom>
              <a:avLst/>
              <a:gdLst>
                <a:gd name="connsiteX0" fmla="*/ 65243 w 111558"/>
                <a:gd name="connsiteY0" fmla="*/ 131962 h 131961"/>
                <a:gd name="connsiteX1" fmla="*/ 30580 w 111558"/>
                <a:gd name="connsiteY1" fmla="*/ 123830 h 131961"/>
                <a:gd name="connsiteX2" fmla="*/ 8016 w 111558"/>
                <a:gd name="connsiteY2" fmla="*/ 101503 h 131961"/>
                <a:gd name="connsiteX3" fmla="*/ 0 w 111558"/>
                <a:gd name="connsiteY3" fmla="*/ 69271 h 131961"/>
                <a:gd name="connsiteX4" fmla="*/ 5493 w 111558"/>
                <a:gd name="connsiteY4" fmla="*/ 42878 h 131961"/>
                <a:gd name="connsiteX5" fmla="*/ 20412 w 111558"/>
                <a:gd name="connsiteY5" fmla="*/ 20774 h 131961"/>
                <a:gd name="connsiteX6" fmla="*/ 42159 w 111558"/>
                <a:gd name="connsiteY6" fmla="*/ 5545 h 131961"/>
                <a:gd name="connsiteX7" fmla="*/ 68286 w 111558"/>
                <a:gd name="connsiteY7" fmla="*/ 0 h 131961"/>
                <a:gd name="connsiteX8" fmla="*/ 85061 w 111558"/>
                <a:gd name="connsiteY8" fmla="*/ 1257 h 131961"/>
                <a:gd name="connsiteX9" fmla="*/ 97234 w 111558"/>
                <a:gd name="connsiteY9" fmla="*/ 4584 h 131961"/>
                <a:gd name="connsiteX10" fmla="*/ 108070 w 111558"/>
                <a:gd name="connsiteY10" fmla="*/ 9315 h 131961"/>
                <a:gd name="connsiteX11" fmla="*/ 109258 w 111558"/>
                <a:gd name="connsiteY11" fmla="*/ 43839 h 131961"/>
                <a:gd name="connsiteX12" fmla="*/ 105769 w 111558"/>
                <a:gd name="connsiteY12" fmla="*/ 43839 h 131961"/>
                <a:gd name="connsiteX13" fmla="*/ 92335 w 111558"/>
                <a:gd name="connsiteY13" fmla="*/ 18630 h 131961"/>
                <a:gd name="connsiteX14" fmla="*/ 80385 w 111558"/>
                <a:gd name="connsiteY14" fmla="*/ 11829 h 131961"/>
                <a:gd name="connsiteX15" fmla="*/ 68435 w 111558"/>
                <a:gd name="connsiteY15" fmla="*/ 9685 h 131961"/>
                <a:gd name="connsiteX16" fmla="*/ 44238 w 111558"/>
                <a:gd name="connsiteY16" fmla="*/ 16634 h 131961"/>
                <a:gd name="connsiteX17" fmla="*/ 27389 w 111558"/>
                <a:gd name="connsiteY17" fmla="*/ 35929 h 131961"/>
                <a:gd name="connsiteX18" fmla="*/ 21228 w 111558"/>
                <a:gd name="connsiteY18" fmla="*/ 64391 h 131961"/>
                <a:gd name="connsiteX19" fmla="*/ 27166 w 111558"/>
                <a:gd name="connsiteY19" fmla="*/ 95367 h 131961"/>
                <a:gd name="connsiteX20" fmla="*/ 43273 w 111558"/>
                <a:gd name="connsiteY20" fmla="*/ 115032 h 131961"/>
                <a:gd name="connsiteX21" fmla="*/ 65688 w 111558"/>
                <a:gd name="connsiteY21" fmla="*/ 121834 h 131961"/>
                <a:gd name="connsiteX22" fmla="*/ 82760 w 111558"/>
                <a:gd name="connsiteY22" fmla="*/ 119098 h 131961"/>
                <a:gd name="connsiteX23" fmla="*/ 95155 w 111558"/>
                <a:gd name="connsiteY23" fmla="*/ 112666 h 131961"/>
                <a:gd name="connsiteX24" fmla="*/ 108219 w 111558"/>
                <a:gd name="connsiteY24" fmla="*/ 90932 h 131961"/>
                <a:gd name="connsiteX25" fmla="*/ 111559 w 111558"/>
                <a:gd name="connsiteY25" fmla="*/ 90932 h 131961"/>
                <a:gd name="connsiteX26" fmla="*/ 109258 w 111558"/>
                <a:gd name="connsiteY26" fmla="*/ 122203 h 131961"/>
                <a:gd name="connsiteX27" fmla="*/ 90925 w 111558"/>
                <a:gd name="connsiteY27" fmla="*/ 129152 h 131961"/>
                <a:gd name="connsiteX28" fmla="*/ 65614 w 111558"/>
                <a:gd name="connsiteY28" fmla="*/ 131888 h 131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11558" h="131961">
                  <a:moveTo>
                    <a:pt x="65243" y="131962"/>
                  </a:moveTo>
                  <a:cubicBezTo>
                    <a:pt x="51883" y="131962"/>
                    <a:pt x="40304" y="129226"/>
                    <a:pt x="30580" y="123830"/>
                  </a:cubicBezTo>
                  <a:cubicBezTo>
                    <a:pt x="20857" y="118359"/>
                    <a:pt x="13286" y="110966"/>
                    <a:pt x="8016" y="101503"/>
                  </a:cubicBezTo>
                  <a:cubicBezTo>
                    <a:pt x="2672" y="92040"/>
                    <a:pt x="0" y="81321"/>
                    <a:pt x="0" y="69271"/>
                  </a:cubicBezTo>
                  <a:cubicBezTo>
                    <a:pt x="0" y="59956"/>
                    <a:pt x="1781" y="51158"/>
                    <a:pt x="5493" y="42878"/>
                  </a:cubicBezTo>
                  <a:cubicBezTo>
                    <a:pt x="9130" y="34598"/>
                    <a:pt x="14103" y="27206"/>
                    <a:pt x="20412" y="20774"/>
                  </a:cubicBezTo>
                  <a:cubicBezTo>
                    <a:pt x="26721" y="14268"/>
                    <a:pt x="33921" y="9241"/>
                    <a:pt x="42159" y="5545"/>
                  </a:cubicBezTo>
                  <a:cubicBezTo>
                    <a:pt x="50324" y="1848"/>
                    <a:pt x="59008" y="0"/>
                    <a:pt x="68286" y="0"/>
                  </a:cubicBezTo>
                  <a:cubicBezTo>
                    <a:pt x="74892" y="0"/>
                    <a:pt x="80459" y="444"/>
                    <a:pt x="85061" y="1257"/>
                  </a:cubicBezTo>
                  <a:cubicBezTo>
                    <a:pt x="89589" y="2070"/>
                    <a:pt x="93671" y="3179"/>
                    <a:pt x="97234" y="4584"/>
                  </a:cubicBezTo>
                  <a:cubicBezTo>
                    <a:pt x="100796" y="5914"/>
                    <a:pt x="104434" y="7541"/>
                    <a:pt x="108070" y="9315"/>
                  </a:cubicBezTo>
                  <a:lnTo>
                    <a:pt x="109258" y="43839"/>
                  </a:lnTo>
                  <a:lnTo>
                    <a:pt x="105769" y="43839"/>
                  </a:lnTo>
                  <a:lnTo>
                    <a:pt x="92335" y="18630"/>
                  </a:lnTo>
                  <a:cubicBezTo>
                    <a:pt x="87881" y="15525"/>
                    <a:pt x="83948" y="13233"/>
                    <a:pt x="80385" y="11829"/>
                  </a:cubicBezTo>
                  <a:cubicBezTo>
                    <a:pt x="76822" y="10424"/>
                    <a:pt x="72814" y="9685"/>
                    <a:pt x="68435" y="9685"/>
                  </a:cubicBezTo>
                  <a:cubicBezTo>
                    <a:pt x="59454" y="9685"/>
                    <a:pt x="51437" y="12050"/>
                    <a:pt x="44238" y="16634"/>
                  </a:cubicBezTo>
                  <a:cubicBezTo>
                    <a:pt x="37038" y="21217"/>
                    <a:pt x="31471" y="27723"/>
                    <a:pt x="27389" y="35929"/>
                  </a:cubicBezTo>
                  <a:cubicBezTo>
                    <a:pt x="23306" y="44135"/>
                    <a:pt x="21228" y="53598"/>
                    <a:pt x="21228" y="64391"/>
                  </a:cubicBezTo>
                  <a:cubicBezTo>
                    <a:pt x="21228" y="76442"/>
                    <a:pt x="23232" y="86718"/>
                    <a:pt x="27166" y="95367"/>
                  </a:cubicBezTo>
                  <a:cubicBezTo>
                    <a:pt x="31100" y="103943"/>
                    <a:pt x="36518" y="110523"/>
                    <a:pt x="43273" y="115032"/>
                  </a:cubicBezTo>
                  <a:cubicBezTo>
                    <a:pt x="50027" y="119542"/>
                    <a:pt x="57524" y="121834"/>
                    <a:pt x="65688" y="121834"/>
                  </a:cubicBezTo>
                  <a:cubicBezTo>
                    <a:pt x="72443" y="121834"/>
                    <a:pt x="78158" y="120946"/>
                    <a:pt x="82760" y="119098"/>
                  </a:cubicBezTo>
                  <a:cubicBezTo>
                    <a:pt x="87362" y="117250"/>
                    <a:pt x="91518" y="115180"/>
                    <a:pt x="95155" y="112666"/>
                  </a:cubicBezTo>
                  <a:lnTo>
                    <a:pt x="108219" y="90932"/>
                  </a:lnTo>
                  <a:lnTo>
                    <a:pt x="111559" y="90932"/>
                  </a:lnTo>
                  <a:lnTo>
                    <a:pt x="109258" y="122203"/>
                  </a:lnTo>
                  <a:cubicBezTo>
                    <a:pt x="103543" y="125086"/>
                    <a:pt x="97456" y="127378"/>
                    <a:pt x="90925" y="129152"/>
                  </a:cubicBezTo>
                  <a:cubicBezTo>
                    <a:pt x="84393" y="130927"/>
                    <a:pt x="76006" y="131888"/>
                    <a:pt x="65614" y="131888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BF8DE933-CF5D-117F-F94F-7B552DBB7B73}"/>
                </a:ext>
              </a:extLst>
            </p:cNvPr>
            <p:cNvSpPr/>
            <p:nvPr/>
          </p:nvSpPr>
          <p:spPr>
            <a:xfrm>
              <a:off x="2870086" y="1183019"/>
              <a:ext cx="131079" cy="131887"/>
            </a:xfrm>
            <a:custGeom>
              <a:avLst/>
              <a:gdLst>
                <a:gd name="connsiteX0" fmla="*/ 69325 w 131079"/>
                <a:gd name="connsiteY0" fmla="*/ 122129 h 131887"/>
                <a:gd name="connsiteX1" fmla="*/ 90182 w 131079"/>
                <a:gd name="connsiteY1" fmla="*/ 115919 h 131887"/>
                <a:gd name="connsiteX2" fmla="*/ 104211 w 131079"/>
                <a:gd name="connsiteY2" fmla="*/ 98472 h 131887"/>
                <a:gd name="connsiteX3" fmla="*/ 109258 w 131079"/>
                <a:gd name="connsiteY3" fmla="*/ 71858 h 131887"/>
                <a:gd name="connsiteX4" fmla="*/ 103023 w 131079"/>
                <a:gd name="connsiteY4" fmla="*/ 38960 h 131887"/>
                <a:gd name="connsiteX5" fmla="*/ 86100 w 131079"/>
                <a:gd name="connsiteY5" fmla="*/ 17151 h 131887"/>
                <a:gd name="connsiteX6" fmla="*/ 62348 w 131079"/>
                <a:gd name="connsiteY6" fmla="*/ 9389 h 131887"/>
                <a:gd name="connsiteX7" fmla="*/ 41343 w 131079"/>
                <a:gd name="connsiteY7" fmla="*/ 15525 h 131887"/>
                <a:gd name="connsiteX8" fmla="*/ 27017 w 131079"/>
                <a:gd name="connsiteY8" fmla="*/ 32898 h 131887"/>
                <a:gd name="connsiteX9" fmla="*/ 21822 w 131079"/>
                <a:gd name="connsiteY9" fmla="*/ 59512 h 131887"/>
                <a:gd name="connsiteX10" fmla="*/ 28131 w 131079"/>
                <a:gd name="connsiteY10" fmla="*/ 92484 h 131887"/>
                <a:gd name="connsiteX11" fmla="*/ 45277 w 131079"/>
                <a:gd name="connsiteY11" fmla="*/ 114441 h 131887"/>
                <a:gd name="connsiteX12" fmla="*/ 69325 w 131079"/>
                <a:gd name="connsiteY12" fmla="*/ 122203 h 131887"/>
                <a:gd name="connsiteX13" fmla="*/ 65466 w 131079"/>
                <a:gd name="connsiteY13" fmla="*/ 131888 h 131887"/>
                <a:gd name="connsiteX14" fmla="*/ 39487 w 131079"/>
                <a:gd name="connsiteY14" fmla="*/ 126935 h 131887"/>
                <a:gd name="connsiteX15" fmla="*/ 18630 w 131079"/>
                <a:gd name="connsiteY15" fmla="*/ 113184 h 131887"/>
                <a:gd name="connsiteX16" fmla="*/ 4899 w 131079"/>
                <a:gd name="connsiteY16" fmla="*/ 92336 h 131887"/>
                <a:gd name="connsiteX17" fmla="*/ 0 w 131079"/>
                <a:gd name="connsiteY17" fmla="*/ 65944 h 131887"/>
                <a:gd name="connsiteX18" fmla="*/ 4899 w 131079"/>
                <a:gd name="connsiteY18" fmla="*/ 39552 h 131887"/>
                <a:gd name="connsiteX19" fmla="*/ 18630 w 131079"/>
                <a:gd name="connsiteY19" fmla="*/ 18704 h 131887"/>
                <a:gd name="connsiteX20" fmla="*/ 39487 w 131079"/>
                <a:gd name="connsiteY20" fmla="*/ 4953 h 131887"/>
                <a:gd name="connsiteX21" fmla="*/ 65466 w 131079"/>
                <a:gd name="connsiteY21" fmla="*/ 0 h 131887"/>
                <a:gd name="connsiteX22" fmla="*/ 91444 w 131079"/>
                <a:gd name="connsiteY22" fmla="*/ 4953 h 131887"/>
                <a:gd name="connsiteX23" fmla="*/ 112301 w 131079"/>
                <a:gd name="connsiteY23" fmla="*/ 18704 h 131887"/>
                <a:gd name="connsiteX24" fmla="*/ 126107 w 131079"/>
                <a:gd name="connsiteY24" fmla="*/ 39552 h 131887"/>
                <a:gd name="connsiteX25" fmla="*/ 131080 w 131079"/>
                <a:gd name="connsiteY25" fmla="*/ 65944 h 131887"/>
                <a:gd name="connsiteX26" fmla="*/ 126107 w 131079"/>
                <a:gd name="connsiteY26" fmla="*/ 92336 h 131887"/>
                <a:gd name="connsiteX27" fmla="*/ 112301 w 131079"/>
                <a:gd name="connsiteY27" fmla="*/ 113184 h 131887"/>
                <a:gd name="connsiteX28" fmla="*/ 91444 w 131079"/>
                <a:gd name="connsiteY28" fmla="*/ 126935 h 131887"/>
                <a:gd name="connsiteX29" fmla="*/ 65466 w 131079"/>
                <a:gd name="connsiteY29" fmla="*/ 131888 h 131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31079" h="131887">
                  <a:moveTo>
                    <a:pt x="69325" y="122129"/>
                  </a:moveTo>
                  <a:cubicBezTo>
                    <a:pt x="77267" y="122129"/>
                    <a:pt x="84170" y="120059"/>
                    <a:pt x="90182" y="115919"/>
                  </a:cubicBezTo>
                  <a:cubicBezTo>
                    <a:pt x="96120" y="111779"/>
                    <a:pt x="100796" y="105939"/>
                    <a:pt x="104211" y="98472"/>
                  </a:cubicBezTo>
                  <a:cubicBezTo>
                    <a:pt x="107551" y="91005"/>
                    <a:pt x="109258" y="82134"/>
                    <a:pt x="109258" y="71858"/>
                  </a:cubicBezTo>
                  <a:cubicBezTo>
                    <a:pt x="109258" y="59290"/>
                    <a:pt x="107180" y="48349"/>
                    <a:pt x="103023" y="38960"/>
                  </a:cubicBezTo>
                  <a:cubicBezTo>
                    <a:pt x="98867" y="29571"/>
                    <a:pt x="93226" y="22326"/>
                    <a:pt x="86100" y="17151"/>
                  </a:cubicBezTo>
                  <a:cubicBezTo>
                    <a:pt x="78974" y="11976"/>
                    <a:pt x="71033" y="9389"/>
                    <a:pt x="62348" y="9389"/>
                  </a:cubicBezTo>
                  <a:cubicBezTo>
                    <a:pt x="54406" y="9389"/>
                    <a:pt x="47429" y="11459"/>
                    <a:pt x="41343" y="15525"/>
                  </a:cubicBezTo>
                  <a:cubicBezTo>
                    <a:pt x="35256" y="19591"/>
                    <a:pt x="30506" y="25357"/>
                    <a:pt x="27017" y="32898"/>
                  </a:cubicBezTo>
                  <a:cubicBezTo>
                    <a:pt x="23603" y="40439"/>
                    <a:pt x="21822" y="49236"/>
                    <a:pt x="21822" y="59512"/>
                  </a:cubicBezTo>
                  <a:cubicBezTo>
                    <a:pt x="21822" y="72080"/>
                    <a:pt x="23900" y="83021"/>
                    <a:pt x="28131" y="92484"/>
                  </a:cubicBezTo>
                  <a:cubicBezTo>
                    <a:pt x="32362" y="101947"/>
                    <a:pt x="38077" y="109266"/>
                    <a:pt x="45277" y="114441"/>
                  </a:cubicBezTo>
                  <a:cubicBezTo>
                    <a:pt x="52477" y="119616"/>
                    <a:pt x="60493" y="122203"/>
                    <a:pt x="69325" y="122203"/>
                  </a:cubicBezTo>
                  <a:moveTo>
                    <a:pt x="65466" y="131888"/>
                  </a:moveTo>
                  <a:cubicBezTo>
                    <a:pt x="56113" y="131888"/>
                    <a:pt x="47429" y="130261"/>
                    <a:pt x="39487" y="126935"/>
                  </a:cubicBezTo>
                  <a:cubicBezTo>
                    <a:pt x="31471" y="123608"/>
                    <a:pt x="24568" y="119024"/>
                    <a:pt x="18630" y="113184"/>
                  </a:cubicBezTo>
                  <a:cubicBezTo>
                    <a:pt x="12692" y="107270"/>
                    <a:pt x="8165" y="100320"/>
                    <a:pt x="4899" y="92336"/>
                  </a:cubicBezTo>
                  <a:cubicBezTo>
                    <a:pt x="1633" y="84352"/>
                    <a:pt x="0" y="75555"/>
                    <a:pt x="0" y="65944"/>
                  </a:cubicBezTo>
                  <a:cubicBezTo>
                    <a:pt x="0" y="56333"/>
                    <a:pt x="1633" y="47610"/>
                    <a:pt x="4899" y="39552"/>
                  </a:cubicBezTo>
                  <a:cubicBezTo>
                    <a:pt x="8165" y="31567"/>
                    <a:pt x="12692" y="24544"/>
                    <a:pt x="18630" y="18704"/>
                  </a:cubicBezTo>
                  <a:cubicBezTo>
                    <a:pt x="24568" y="12790"/>
                    <a:pt x="31471" y="8206"/>
                    <a:pt x="39487" y="4953"/>
                  </a:cubicBezTo>
                  <a:cubicBezTo>
                    <a:pt x="47503" y="1626"/>
                    <a:pt x="56113" y="0"/>
                    <a:pt x="65466" y="0"/>
                  </a:cubicBezTo>
                  <a:cubicBezTo>
                    <a:pt x="74818" y="0"/>
                    <a:pt x="83502" y="1626"/>
                    <a:pt x="91444" y="4953"/>
                  </a:cubicBezTo>
                  <a:cubicBezTo>
                    <a:pt x="99460" y="8280"/>
                    <a:pt x="106363" y="12864"/>
                    <a:pt x="112301" y="18704"/>
                  </a:cubicBezTo>
                  <a:cubicBezTo>
                    <a:pt x="118239" y="24618"/>
                    <a:pt x="122841" y="31567"/>
                    <a:pt x="126107" y="39552"/>
                  </a:cubicBezTo>
                  <a:cubicBezTo>
                    <a:pt x="129447" y="47536"/>
                    <a:pt x="131080" y="56407"/>
                    <a:pt x="131080" y="65944"/>
                  </a:cubicBezTo>
                  <a:cubicBezTo>
                    <a:pt x="131080" y="75481"/>
                    <a:pt x="129447" y="84352"/>
                    <a:pt x="126107" y="92336"/>
                  </a:cubicBezTo>
                  <a:cubicBezTo>
                    <a:pt x="122767" y="100320"/>
                    <a:pt x="118165" y="107344"/>
                    <a:pt x="112301" y="113184"/>
                  </a:cubicBezTo>
                  <a:cubicBezTo>
                    <a:pt x="106363" y="119098"/>
                    <a:pt x="99460" y="123682"/>
                    <a:pt x="91444" y="126935"/>
                  </a:cubicBezTo>
                  <a:cubicBezTo>
                    <a:pt x="83428" y="130261"/>
                    <a:pt x="74818" y="131888"/>
                    <a:pt x="65466" y="131888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D2C4D4B4-2F2B-3E3D-EB6F-E8C78604B829}"/>
                </a:ext>
              </a:extLst>
            </p:cNvPr>
            <p:cNvSpPr/>
            <p:nvPr/>
          </p:nvSpPr>
          <p:spPr>
            <a:xfrm>
              <a:off x="3023359" y="1184867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8C02E336-8D2D-4F82-D5A2-3F7815FA5FA2}"/>
                </a:ext>
              </a:extLst>
            </p:cNvPr>
            <p:cNvSpPr/>
            <p:nvPr/>
          </p:nvSpPr>
          <p:spPr>
            <a:xfrm>
              <a:off x="3105599" y="1184867"/>
              <a:ext cx="99311" cy="128043"/>
            </a:xfrm>
            <a:custGeom>
              <a:avLst/>
              <a:gdLst>
                <a:gd name="connsiteX0" fmla="*/ 0 w 99311"/>
                <a:gd name="connsiteY0" fmla="*/ 128043 h 128043"/>
                <a:gd name="connsiteX1" fmla="*/ 0 w 99311"/>
                <a:gd name="connsiteY1" fmla="*/ 124938 h 128043"/>
                <a:gd name="connsiteX2" fmla="*/ 15735 w 99311"/>
                <a:gd name="connsiteY2" fmla="*/ 117176 h 128043"/>
                <a:gd name="connsiteX3" fmla="*/ 15735 w 99311"/>
                <a:gd name="connsiteY3" fmla="*/ 10867 h 128043"/>
                <a:gd name="connsiteX4" fmla="*/ 0 w 99311"/>
                <a:gd name="connsiteY4" fmla="*/ 3105 h 128043"/>
                <a:gd name="connsiteX5" fmla="*/ 0 w 99311"/>
                <a:gd name="connsiteY5" fmla="*/ 0 h 128043"/>
                <a:gd name="connsiteX6" fmla="*/ 53961 w 99311"/>
                <a:gd name="connsiteY6" fmla="*/ 0 h 128043"/>
                <a:gd name="connsiteX7" fmla="*/ 53961 w 99311"/>
                <a:gd name="connsiteY7" fmla="*/ 3105 h 128043"/>
                <a:gd name="connsiteX8" fmla="*/ 36221 w 99311"/>
                <a:gd name="connsiteY8" fmla="*/ 10867 h 128043"/>
                <a:gd name="connsiteX9" fmla="*/ 36221 w 99311"/>
                <a:gd name="connsiteY9" fmla="*/ 117398 h 128043"/>
                <a:gd name="connsiteX10" fmla="*/ 82389 w 99311"/>
                <a:gd name="connsiteY10" fmla="*/ 117398 h 128043"/>
                <a:gd name="connsiteX11" fmla="*/ 96194 w 99311"/>
                <a:gd name="connsiteY11" fmla="*/ 83982 h 128043"/>
                <a:gd name="connsiteX12" fmla="*/ 99312 w 99311"/>
                <a:gd name="connsiteY12" fmla="*/ 83982 h 128043"/>
                <a:gd name="connsiteX13" fmla="*/ 99312 w 99311"/>
                <a:gd name="connsiteY13" fmla="*/ 128043 h 128043"/>
                <a:gd name="connsiteX14" fmla="*/ 0 w 99311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1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3982"/>
                  </a:lnTo>
                  <a:lnTo>
                    <a:pt x="99312" y="83982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98E27325-AAEC-879B-A302-67EA8507D44D}"/>
                </a:ext>
              </a:extLst>
            </p:cNvPr>
            <p:cNvSpPr/>
            <p:nvPr/>
          </p:nvSpPr>
          <p:spPr>
            <a:xfrm>
              <a:off x="3255680" y="1197731"/>
              <a:ext cx="107699" cy="103277"/>
            </a:xfrm>
            <a:custGeom>
              <a:avLst/>
              <a:gdLst>
                <a:gd name="connsiteX0" fmla="*/ 0 w 107699"/>
                <a:gd name="connsiteY0" fmla="*/ 102464 h 103277"/>
                <a:gd name="connsiteX1" fmla="*/ 0 w 107699"/>
                <a:gd name="connsiteY1" fmla="*/ 99951 h 103277"/>
                <a:gd name="connsiteX2" fmla="*/ 12618 w 107699"/>
                <a:gd name="connsiteY2" fmla="*/ 93741 h 103277"/>
                <a:gd name="connsiteX3" fmla="*/ 12618 w 107699"/>
                <a:gd name="connsiteY3" fmla="*/ 9019 h 103277"/>
                <a:gd name="connsiteX4" fmla="*/ 148 w 107699"/>
                <a:gd name="connsiteY4" fmla="*/ 2514 h 103277"/>
                <a:gd name="connsiteX5" fmla="*/ 148 w 107699"/>
                <a:gd name="connsiteY5" fmla="*/ 0 h 103277"/>
                <a:gd name="connsiteX6" fmla="*/ 24642 w 107699"/>
                <a:gd name="connsiteY6" fmla="*/ 0 h 103277"/>
                <a:gd name="connsiteX7" fmla="*/ 84319 w 107699"/>
                <a:gd name="connsiteY7" fmla="*/ 73115 h 103277"/>
                <a:gd name="connsiteX8" fmla="*/ 84319 w 107699"/>
                <a:gd name="connsiteY8" fmla="*/ 8576 h 103277"/>
                <a:gd name="connsiteX9" fmla="*/ 68286 w 107699"/>
                <a:gd name="connsiteY9" fmla="*/ 2514 h 103277"/>
                <a:gd name="connsiteX10" fmla="*/ 68286 w 107699"/>
                <a:gd name="connsiteY10" fmla="*/ 0 h 103277"/>
                <a:gd name="connsiteX11" fmla="*/ 107699 w 107699"/>
                <a:gd name="connsiteY11" fmla="*/ 0 h 103277"/>
                <a:gd name="connsiteX12" fmla="*/ 107699 w 107699"/>
                <a:gd name="connsiteY12" fmla="*/ 2514 h 103277"/>
                <a:gd name="connsiteX13" fmla="*/ 95230 w 107699"/>
                <a:gd name="connsiteY13" fmla="*/ 8576 h 103277"/>
                <a:gd name="connsiteX14" fmla="*/ 95230 w 107699"/>
                <a:gd name="connsiteY14" fmla="*/ 103278 h 103277"/>
                <a:gd name="connsiteX15" fmla="*/ 88549 w 107699"/>
                <a:gd name="connsiteY15" fmla="*/ 103278 h 103277"/>
                <a:gd name="connsiteX16" fmla="*/ 23529 w 107699"/>
                <a:gd name="connsiteY16" fmla="*/ 23805 h 103277"/>
                <a:gd name="connsiteX17" fmla="*/ 23529 w 107699"/>
                <a:gd name="connsiteY17" fmla="*/ 93963 h 103277"/>
                <a:gd name="connsiteX18" fmla="*/ 39561 w 107699"/>
                <a:gd name="connsiteY18" fmla="*/ 99951 h 103277"/>
                <a:gd name="connsiteX19" fmla="*/ 39561 w 107699"/>
                <a:gd name="connsiteY19" fmla="*/ 102464 h 103277"/>
                <a:gd name="connsiteX20" fmla="*/ 0 w 107699"/>
                <a:gd name="connsiteY20" fmla="*/ 102464 h 10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7699" h="103277">
                  <a:moveTo>
                    <a:pt x="0" y="102464"/>
                  </a:moveTo>
                  <a:lnTo>
                    <a:pt x="0" y="99951"/>
                  </a:lnTo>
                  <a:lnTo>
                    <a:pt x="12618" y="93741"/>
                  </a:lnTo>
                  <a:lnTo>
                    <a:pt x="12618" y="9019"/>
                  </a:lnTo>
                  <a:lnTo>
                    <a:pt x="148" y="2514"/>
                  </a:lnTo>
                  <a:lnTo>
                    <a:pt x="148" y="0"/>
                  </a:lnTo>
                  <a:lnTo>
                    <a:pt x="24642" y="0"/>
                  </a:lnTo>
                  <a:lnTo>
                    <a:pt x="84319" y="73115"/>
                  </a:lnTo>
                  <a:lnTo>
                    <a:pt x="84319" y="8576"/>
                  </a:lnTo>
                  <a:lnTo>
                    <a:pt x="68286" y="2514"/>
                  </a:lnTo>
                  <a:lnTo>
                    <a:pt x="68286" y="0"/>
                  </a:lnTo>
                  <a:lnTo>
                    <a:pt x="107699" y="0"/>
                  </a:lnTo>
                  <a:lnTo>
                    <a:pt x="107699" y="2514"/>
                  </a:lnTo>
                  <a:lnTo>
                    <a:pt x="95230" y="8576"/>
                  </a:lnTo>
                  <a:lnTo>
                    <a:pt x="95230" y="103278"/>
                  </a:lnTo>
                  <a:lnTo>
                    <a:pt x="88549" y="103278"/>
                  </a:lnTo>
                  <a:lnTo>
                    <a:pt x="23529" y="23805"/>
                  </a:lnTo>
                  <a:lnTo>
                    <a:pt x="23529" y="93963"/>
                  </a:lnTo>
                  <a:lnTo>
                    <a:pt x="39561" y="99951"/>
                  </a:lnTo>
                  <a:lnTo>
                    <a:pt x="39561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71CA2C21-BA4E-8A17-73B2-5439AC81F373}"/>
                </a:ext>
              </a:extLst>
            </p:cNvPr>
            <p:cNvSpPr/>
            <p:nvPr/>
          </p:nvSpPr>
          <p:spPr>
            <a:xfrm>
              <a:off x="3368798" y="1196696"/>
              <a:ext cx="108144" cy="102833"/>
            </a:xfrm>
            <a:custGeom>
              <a:avLst/>
              <a:gdLst>
                <a:gd name="connsiteX0" fmla="*/ 30951 w 108144"/>
                <a:gd name="connsiteY0" fmla="*/ 69049 h 102833"/>
                <a:gd name="connsiteX1" fmla="*/ 30951 w 108144"/>
                <a:gd name="connsiteY1" fmla="*/ 69049 h 102833"/>
                <a:gd name="connsiteX2" fmla="*/ 50472 w 108144"/>
                <a:gd name="connsiteY2" fmla="*/ 21365 h 102833"/>
                <a:gd name="connsiteX3" fmla="*/ 62423 w 108144"/>
                <a:gd name="connsiteY3" fmla="*/ 50567 h 102833"/>
                <a:gd name="connsiteX4" fmla="*/ 31026 w 108144"/>
                <a:gd name="connsiteY4" fmla="*/ 69123 h 102833"/>
                <a:gd name="connsiteX5" fmla="*/ 97605 w 108144"/>
                <a:gd name="connsiteY5" fmla="*/ 94924 h 102833"/>
                <a:gd name="connsiteX6" fmla="*/ 80385 w 108144"/>
                <a:gd name="connsiteY6" fmla="*/ 53450 h 102833"/>
                <a:gd name="connsiteX7" fmla="*/ 80385 w 108144"/>
                <a:gd name="connsiteY7" fmla="*/ 53450 h 102833"/>
                <a:gd name="connsiteX8" fmla="*/ 95081 w 108144"/>
                <a:gd name="connsiteY8" fmla="*/ 51971 h 102833"/>
                <a:gd name="connsiteX9" fmla="*/ 92186 w 108144"/>
                <a:gd name="connsiteY9" fmla="*/ 44948 h 102833"/>
                <a:gd name="connsiteX10" fmla="*/ 77638 w 108144"/>
                <a:gd name="connsiteY10" fmla="*/ 46649 h 102833"/>
                <a:gd name="connsiteX11" fmla="*/ 77638 w 108144"/>
                <a:gd name="connsiteY11" fmla="*/ 46649 h 102833"/>
                <a:gd name="connsiteX12" fmla="*/ 58266 w 108144"/>
                <a:gd name="connsiteY12" fmla="*/ 0 h 102833"/>
                <a:gd name="connsiteX13" fmla="*/ 49730 w 108144"/>
                <a:gd name="connsiteY13" fmla="*/ 0 h 102833"/>
                <a:gd name="connsiteX14" fmla="*/ 9798 w 108144"/>
                <a:gd name="connsiteY14" fmla="*/ 95293 h 102833"/>
                <a:gd name="connsiteX15" fmla="*/ 0 w 108144"/>
                <a:gd name="connsiteY15" fmla="*/ 100394 h 102833"/>
                <a:gd name="connsiteX16" fmla="*/ 0 w 108144"/>
                <a:gd name="connsiteY16" fmla="*/ 102834 h 102833"/>
                <a:gd name="connsiteX17" fmla="*/ 33549 w 108144"/>
                <a:gd name="connsiteY17" fmla="*/ 102834 h 102833"/>
                <a:gd name="connsiteX18" fmla="*/ 33549 w 108144"/>
                <a:gd name="connsiteY18" fmla="*/ 100394 h 102833"/>
                <a:gd name="connsiteX19" fmla="*/ 20709 w 108144"/>
                <a:gd name="connsiteY19" fmla="*/ 95219 h 102833"/>
                <a:gd name="connsiteX20" fmla="*/ 65243 w 108144"/>
                <a:gd name="connsiteY20" fmla="*/ 56999 h 102833"/>
                <a:gd name="connsiteX21" fmla="*/ 65243 w 108144"/>
                <a:gd name="connsiteY21" fmla="*/ 56999 h 102833"/>
                <a:gd name="connsiteX22" fmla="*/ 80756 w 108144"/>
                <a:gd name="connsiteY22" fmla="*/ 94998 h 102833"/>
                <a:gd name="connsiteX23" fmla="*/ 67099 w 108144"/>
                <a:gd name="connsiteY23" fmla="*/ 100394 h 102833"/>
                <a:gd name="connsiteX24" fmla="*/ 67099 w 108144"/>
                <a:gd name="connsiteY24" fmla="*/ 102834 h 102833"/>
                <a:gd name="connsiteX25" fmla="*/ 108145 w 108144"/>
                <a:gd name="connsiteY25" fmla="*/ 102834 h 102833"/>
                <a:gd name="connsiteX26" fmla="*/ 108145 w 108144"/>
                <a:gd name="connsiteY26" fmla="*/ 100394 h 102833"/>
                <a:gd name="connsiteX27" fmla="*/ 97753 w 108144"/>
                <a:gd name="connsiteY27" fmla="*/ 94850 h 102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8144" h="102833">
                  <a:moveTo>
                    <a:pt x="30951" y="69049"/>
                  </a:moveTo>
                  <a:lnTo>
                    <a:pt x="30951" y="69049"/>
                  </a:lnTo>
                  <a:lnTo>
                    <a:pt x="50472" y="21365"/>
                  </a:lnTo>
                  <a:lnTo>
                    <a:pt x="62423" y="50567"/>
                  </a:lnTo>
                  <a:cubicBezTo>
                    <a:pt x="48617" y="55224"/>
                    <a:pt x="38448" y="62174"/>
                    <a:pt x="31026" y="69123"/>
                  </a:cubicBezTo>
                  <a:moveTo>
                    <a:pt x="97605" y="94924"/>
                  </a:moveTo>
                  <a:lnTo>
                    <a:pt x="80385" y="53450"/>
                  </a:lnTo>
                  <a:lnTo>
                    <a:pt x="80385" y="53450"/>
                  </a:lnTo>
                  <a:cubicBezTo>
                    <a:pt x="84913" y="52711"/>
                    <a:pt x="89811" y="52193"/>
                    <a:pt x="95081" y="51971"/>
                  </a:cubicBezTo>
                  <a:lnTo>
                    <a:pt x="92186" y="44948"/>
                  </a:lnTo>
                  <a:cubicBezTo>
                    <a:pt x="86991" y="45244"/>
                    <a:pt x="82166" y="45835"/>
                    <a:pt x="77638" y="46649"/>
                  </a:cubicBezTo>
                  <a:lnTo>
                    <a:pt x="77638" y="46649"/>
                  </a:lnTo>
                  <a:lnTo>
                    <a:pt x="58266" y="0"/>
                  </a:lnTo>
                  <a:lnTo>
                    <a:pt x="49730" y="0"/>
                  </a:lnTo>
                  <a:lnTo>
                    <a:pt x="9798" y="95293"/>
                  </a:lnTo>
                  <a:lnTo>
                    <a:pt x="0" y="100394"/>
                  </a:lnTo>
                  <a:lnTo>
                    <a:pt x="0" y="102834"/>
                  </a:lnTo>
                  <a:lnTo>
                    <a:pt x="33549" y="102834"/>
                  </a:lnTo>
                  <a:lnTo>
                    <a:pt x="33549" y="100394"/>
                  </a:lnTo>
                  <a:lnTo>
                    <a:pt x="20709" y="95219"/>
                  </a:lnTo>
                  <a:cubicBezTo>
                    <a:pt x="22490" y="90636"/>
                    <a:pt x="33252" y="67570"/>
                    <a:pt x="65243" y="56999"/>
                  </a:cubicBezTo>
                  <a:lnTo>
                    <a:pt x="65243" y="56999"/>
                  </a:lnTo>
                  <a:lnTo>
                    <a:pt x="80756" y="94998"/>
                  </a:lnTo>
                  <a:lnTo>
                    <a:pt x="67099" y="100394"/>
                  </a:lnTo>
                  <a:lnTo>
                    <a:pt x="67099" y="102834"/>
                  </a:lnTo>
                  <a:lnTo>
                    <a:pt x="108145" y="102834"/>
                  </a:lnTo>
                  <a:lnTo>
                    <a:pt x="108145" y="100394"/>
                  </a:lnTo>
                  <a:lnTo>
                    <a:pt x="97753" y="9485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9FFDC350-39A5-8EB7-C9B0-10B66DF2ED1D}"/>
                </a:ext>
              </a:extLst>
            </p:cNvPr>
            <p:cNvSpPr/>
            <p:nvPr/>
          </p:nvSpPr>
          <p:spPr>
            <a:xfrm>
              <a:off x="2136899" y="1155074"/>
              <a:ext cx="179028" cy="186150"/>
            </a:xfrm>
            <a:custGeom>
              <a:avLst/>
              <a:gdLst>
                <a:gd name="connsiteX0" fmla="*/ 95155 w 179028"/>
                <a:gd name="connsiteY0" fmla="*/ 174544 h 186150"/>
                <a:gd name="connsiteX1" fmla="*/ 126998 w 179028"/>
                <a:gd name="connsiteY1" fmla="*/ 165525 h 186150"/>
                <a:gd name="connsiteX2" fmla="*/ 148448 w 179028"/>
                <a:gd name="connsiteY2" fmla="*/ 140094 h 186150"/>
                <a:gd name="connsiteX3" fmla="*/ 156168 w 179028"/>
                <a:gd name="connsiteY3" fmla="*/ 101503 h 186150"/>
                <a:gd name="connsiteX4" fmla="*/ 146518 w 179028"/>
                <a:gd name="connsiteY4" fmla="*/ 53894 h 186150"/>
                <a:gd name="connsiteX5" fmla="*/ 120689 w 179028"/>
                <a:gd name="connsiteY5" fmla="*/ 22400 h 186150"/>
                <a:gd name="connsiteX6" fmla="*/ 84690 w 179028"/>
                <a:gd name="connsiteY6" fmla="*/ 11163 h 186150"/>
                <a:gd name="connsiteX7" fmla="*/ 52551 w 179028"/>
                <a:gd name="connsiteY7" fmla="*/ 20035 h 186150"/>
                <a:gd name="connsiteX8" fmla="*/ 30729 w 179028"/>
                <a:gd name="connsiteY8" fmla="*/ 45392 h 186150"/>
                <a:gd name="connsiteX9" fmla="*/ 22861 w 179028"/>
                <a:gd name="connsiteY9" fmla="*/ 83982 h 186150"/>
                <a:gd name="connsiteX10" fmla="*/ 32510 w 179028"/>
                <a:gd name="connsiteY10" fmla="*/ 131740 h 186150"/>
                <a:gd name="connsiteX11" fmla="*/ 58489 w 179028"/>
                <a:gd name="connsiteY11" fmla="*/ 163381 h 186150"/>
                <a:gd name="connsiteX12" fmla="*/ 95155 w 179028"/>
                <a:gd name="connsiteY12" fmla="*/ 174618 h 186150"/>
                <a:gd name="connsiteX13" fmla="*/ 89366 w 179028"/>
                <a:gd name="connsiteY13" fmla="*/ 186151 h 186150"/>
                <a:gd name="connsiteX14" fmla="*/ 53738 w 179028"/>
                <a:gd name="connsiteY14" fmla="*/ 179202 h 186150"/>
                <a:gd name="connsiteX15" fmla="*/ 25459 w 179028"/>
                <a:gd name="connsiteY15" fmla="*/ 159759 h 186150"/>
                <a:gd name="connsiteX16" fmla="*/ 6754 w 179028"/>
                <a:gd name="connsiteY16" fmla="*/ 130335 h 186150"/>
                <a:gd name="connsiteX17" fmla="*/ 0 w 179028"/>
                <a:gd name="connsiteY17" fmla="*/ 93075 h 186150"/>
                <a:gd name="connsiteX18" fmla="*/ 6754 w 179028"/>
                <a:gd name="connsiteY18" fmla="*/ 55816 h 186150"/>
                <a:gd name="connsiteX19" fmla="*/ 25459 w 179028"/>
                <a:gd name="connsiteY19" fmla="*/ 26392 h 186150"/>
                <a:gd name="connsiteX20" fmla="*/ 53738 w 179028"/>
                <a:gd name="connsiteY20" fmla="*/ 6949 h 186150"/>
                <a:gd name="connsiteX21" fmla="*/ 89366 w 179028"/>
                <a:gd name="connsiteY21" fmla="*/ 0 h 186150"/>
                <a:gd name="connsiteX22" fmla="*/ 124994 w 179028"/>
                <a:gd name="connsiteY22" fmla="*/ 6949 h 186150"/>
                <a:gd name="connsiteX23" fmla="*/ 153421 w 179028"/>
                <a:gd name="connsiteY23" fmla="*/ 26392 h 186150"/>
                <a:gd name="connsiteX24" fmla="*/ 172274 w 179028"/>
                <a:gd name="connsiteY24" fmla="*/ 55816 h 186150"/>
                <a:gd name="connsiteX25" fmla="*/ 179029 w 179028"/>
                <a:gd name="connsiteY25" fmla="*/ 93075 h 186150"/>
                <a:gd name="connsiteX26" fmla="*/ 172274 w 179028"/>
                <a:gd name="connsiteY26" fmla="*/ 130335 h 186150"/>
                <a:gd name="connsiteX27" fmla="*/ 153421 w 179028"/>
                <a:gd name="connsiteY27" fmla="*/ 159759 h 186150"/>
                <a:gd name="connsiteX28" fmla="*/ 124994 w 179028"/>
                <a:gd name="connsiteY28" fmla="*/ 179202 h 186150"/>
                <a:gd name="connsiteX29" fmla="*/ 89366 w 179028"/>
                <a:gd name="connsiteY29" fmla="*/ 186151 h 18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9028" h="186150">
                  <a:moveTo>
                    <a:pt x="95155" y="174544"/>
                  </a:moveTo>
                  <a:cubicBezTo>
                    <a:pt x="107254" y="174544"/>
                    <a:pt x="117868" y="171513"/>
                    <a:pt x="126998" y="165525"/>
                  </a:cubicBezTo>
                  <a:cubicBezTo>
                    <a:pt x="136127" y="159537"/>
                    <a:pt x="143327" y="151035"/>
                    <a:pt x="148448" y="140094"/>
                  </a:cubicBezTo>
                  <a:cubicBezTo>
                    <a:pt x="153570" y="129152"/>
                    <a:pt x="156168" y="116289"/>
                    <a:pt x="156168" y="101503"/>
                  </a:cubicBezTo>
                  <a:cubicBezTo>
                    <a:pt x="156168" y="83243"/>
                    <a:pt x="152976" y="67349"/>
                    <a:pt x="146518" y="53894"/>
                  </a:cubicBezTo>
                  <a:cubicBezTo>
                    <a:pt x="140135" y="40365"/>
                    <a:pt x="131525" y="29867"/>
                    <a:pt x="120689" y="22400"/>
                  </a:cubicBezTo>
                  <a:cubicBezTo>
                    <a:pt x="109852" y="14933"/>
                    <a:pt x="97902" y="11163"/>
                    <a:pt x="84690" y="11163"/>
                  </a:cubicBezTo>
                  <a:cubicBezTo>
                    <a:pt x="72591" y="11163"/>
                    <a:pt x="61903" y="14120"/>
                    <a:pt x="52551" y="20035"/>
                  </a:cubicBezTo>
                  <a:cubicBezTo>
                    <a:pt x="43198" y="25949"/>
                    <a:pt x="35924" y="34377"/>
                    <a:pt x="30729" y="45392"/>
                  </a:cubicBezTo>
                  <a:cubicBezTo>
                    <a:pt x="25533" y="56333"/>
                    <a:pt x="22861" y="69197"/>
                    <a:pt x="22861" y="83982"/>
                  </a:cubicBezTo>
                  <a:cubicBezTo>
                    <a:pt x="22861" y="102243"/>
                    <a:pt x="26053" y="118137"/>
                    <a:pt x="32510" y="131740"/>
                  </a:cubicBezTo>
                  <a:cubicBezTo>
                    <a:pt x="38893" y="145343"/>
                    <a:pt x="47578" y="155840"/>
                    <a:pt x="58489" y="163381"/>
                  </a:cubicBezTo>
                  <a:cubicBezTo>
                    <a:pt x="69400" y="170848"/>
                    <a:pt x="81647" y="174618"/>
                    <a:pt x="95155" y="174618"/>
                  </a:cubicBezTo>
                  <a:moveTo>
                    <a:pt x="89366" y="186151"/>
                  </a:moveTo>
                  <a:cubicBezTo>
                    <a:pt x="76525" y="186151"/>
                    <a:pt x="64649" y="183859"/>
                    <a:pt x="53738" y="179202"/>
                  </a:cubicBezTo>
                  <a:cubicBezTo>
                    <a:pt x="42827" y="174544"/>
                    <a:pt x="33401" y="168112"/>
                    <a:pt x="25459" y="159759"/>
                  </a:cubicBezTo>
                  <a:cubicBezTo>
                    <a:pt x="17517" y="151479"/>
                    <a:pt x="11282" y="141646"/>
                    <a:pt x="6754" y="130335"/>
                  </a:cubicBezTo>
                  <a:cubicBezTo>
                    <a:pt x="2301" y="119024"/>
                    <a:pt x="0" y="106604"/>
                    <a:pt x="0" y="93075"/>
                  </a:cubicBezTo>
                  <a:cubicBezTo>
                    <a:pt x="0" y="79547"/>
                    <a:pt x="2227" y="67127"/>
                    <a:pt x="6754" y="55816"/>
                  </a:cubicBezTo>
                  <a:cubicBezTo>
                    <a:pt x="11208" y="44505"/>
                    <a:pt x="17443" y="34672"/>
                    <a:pt x="25459" y="26392"/>
                  </a:cubicBezTo>
                  <a:cubicBezTo>
                    <a:pt x="33401" y="18112"/>
                    <a:pt x="42827" y="11607"/>
                    <a:pt x="53738" y="6949"/>
                  </a:cubicBezTo>
                  <a:cubicBezTo>
                    <a:pt x="64649" y="2292"/>
                    <a:pt x="76525" y="0"/>
                    <a:pt x="89366" y="0"/>
                  </a:cubicBezTo>
                  <a:cubicBezTo>
                    <a:pt x="102207" y="0"/>
                    <a:pt x="114083" y="2292"/>
                    <a:pt x="124994" y="6949"/>
                  </a:cubicBezTo>
                  <a:cubicBezTo>
                    <a:pt x="135904" y="11607"/>
                    <a:pt x="145405" y="18112"/>
                    <a:pt x="153421" y="26392"/>
                  </a:cubicBezTo>
                  <a:cubicBezTo>
                    <a:pt x="161512" y="34672"/>
                    <a:pt x="167747" y="44505"/>
                    <a:pt x="172274" y="55816"/>
                  </a:cubicBezTo>
                  <a:cubicBezTo>
                    <a:pt x="176728" y="67127"/>
                    <a:pt x="179029" y="79547"/>
                    <a:pt x="179029" y="93075"/>
                  </a:cubicBezTo>
                  <a:cubicBezTo>
                    <a:pt x="179029" y="106604"/>
                    <a:pt x="176802" y="119024"/>
                    <a:pt x="172274" y="130335"/>
                  </a:cubicBezTo>
                  <a:cubicBezTo>
                    <a:pt x="167821" y="141646"/>
                    <a:pt x="161512" y="151479"/>
                    <a:pt x="153421" y="159759"/>
                  </a:cubicBezTo>
                  <a:cubicBezTo>
                    <a:pt x="145331" y="168039"/>
                    <a:pt x="135904" y="174544"/>
                    <a:pt x="124994" y="179202"/>
                  </a:cubicBezTo>
                  <a:cubicBezTo>
                    <a:pt x="114083" y="183859"/>
                    <a:pt x="102207" y="186151"/>
                    <a:pt x="89366" y="186151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64DEAF4F-EF8C-933D-0447-D12435424E39}"/>
                </a:ext>
              </a:extLst>
            </p:cNvPr>
            <p:cNvSpPr/>
            <p:nvPr/>
          </p:nvSpPr>
          <p:spPr>
            <a:xfrm>
              <a:off x="2136973" y="1414636"/>
              <a:ext cx="2593987" cy="8871"/>
            </a:xfrm>
            <a:custGeom>
              <a:avLst/>
              <a:gdLst>
                <a:gd name="connsiteX0" fmla="*/ 0 w 2593987"/>
                <a:gd name="connsiteY0" fmla="*/ 0 h 8871"/>
                <a:gd name="connsiteX1" fmla="*/ 2593987 w 2593987"/>
                <a:gd name="connsiteY1" fmla="*/ 0 h 8871"/>
                <a:gd name="connsiteX2" fmla="*/ 2593987 w 2593987"/>
                <a:gd name="connsiteY2" fmla="*/ 8871 h 8871"/>
                <a:gd name="connsiteX3" fmla="*/ 0 w 2593987"/>
                <a:gd name="connsiteY3" fmla="*/ 8871 h 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3987" h="8871">
                  <a:moveTo>
                    <a:pt x="0" y="0"/>
                  </a:moveTo>
                  <a:lnTo>
                    <a:pt x="2593987" y="0"/>
                  </a:lnTo>
                  <a:lnTo>
                    <a:pt x="2593987" y="8871"/>
                  </a:lnTo>
                  <a:lnTo>
                    <a:pt x="0" y="8871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50C31ED7-9544-D748-DE0D-7E0F6382640B}"/>
                </a:ext>
              </a:extLst>
            </p:cNvPr>
            <p:cNvSpPr/>
            <p:nvPr/>
          </p:nvSpPr>
          <p:spPr>
            <a:xfrm>
              <a:off x="3505593" y="1539648"/>
              <a:ext cx="104878" cy="105643"/>
            </a:xfrm>
            <a:custGeom>
              <a:avLst/>
              <a:gdLst>
                <a:gd name="connsiteX0" fmla="*/ 55445 w 104878"/>
                <a:gd name="connsiteY0" fmla="*/ 97881 h 105643"/>
                <a:gd name="connsiteX1" fmla="*/ 72146 w 104878"/>
                <a:gd name="connsiteY1" fmla="*/ 92928 h 105643"/>
                <a:gd name="connsiteX2" fmla="*/ 83354 w 104878"/>
                <a:gd name="connsiteY2" fmla="*/ 78955 h 105643"/>
                <a:gd name="connsiteX3" fmla="*/ 87436 w 104878"/>
                <a:gd name="connsiteY3" fmla="*/ 57664 h 105643"/>
                <a:gd name="connsiteX4" fmla="*/ 82463 w 104878"/>
                <a:gd name="connsiteY4" fmla="*/ 31346 h 105643"/>
                <a:gd name="connsiteX5" fmla="*/ 68880 w 104878"/>
                <a:gd name="connsiteY5" fmla="*/ 13899 h 105643"/>
                <a:gd name="connsiteX6" fmla="*/ 49879 w 104878"/>
                <a:gd name="connsiteY6" fmla="*/ 7689 h 105643"/>
                <a:gd name="connsiteX7" fmla="*/ 33030 w 104878"/>
                <a:gd name="connsiteY7" fmla="*/ 12568 h 105643"/>
                <a:gd name="connsiteX8" fmla="*/ 21599 w 104878"/>
                <a:gd name="connsiteY8" fmla="*/ 26466 h 105643"/>
                <a:gd name="connsiteX9" fmla="*/ 17443 w 104878"/>
                <a:gd name="connsiteY9" fmla="*/ 47758 h 105643"/>
                <a:gd name="connsiteX10" fmla="*/ 22490 w 104878"/>
                <a:gd name="connsiteY10" fmla="*/ 74150 h 105643"/>
                <a:gd name="connsiteX11" fmla="*/ 36221 w 104878"/>
                <a:gd name="connsiteY11" fmla="*/ 91671 h 105643"/>
                <a:gd name="connsiteX12" fmla="*/ 55445 w 104878"/>
                <a:gd name="connsiteY12" fmla="*/ 97881 h 105643"/>
                <a:gd name="connsiteX13" fmla="*/ 52328 w 104878"/>
                <a:gd name="connsiteY13" fmla="*/ 105643 h 105643"/>
                <a:gd name="connsiteX14" fmla="*/ 31545 w 104878"/>
                <a:gd name="connsiteY14" fmla="*/ 101725 h 105643"/>
                <a:gd name="connsiteX15" fmla="*/ 14845 w 104878"/>
                <a:gd name="connsiteY15" fmla="*/ 90710 h 105643"/>
                <a:gd name="connsiteX16" fmla="*/ 3860 w 104878"/>
                <a:gd name="connsiteY16" fmla="*/ 74002 h 105643"/>
                <a:gd name="connsiteX17" fmla="*/ 0 w 104878"/>
                <a:gd name="connsiteY17" fmla="*/ 52859 h 105643"/>
                <a:gd name="connsiteX18" fmla="*/ 3860 w 104878"/>
                <a:gd name="connsiteY18" fmla="*/ 31715 h 105643"/>
                <a:gd name="connsiteX19" fmla="*/ 14845 w 104878"/>
                <a:gd name="connsiteY19" fmla="*/ 15007 h 105643"/>
                <a:gd name="connsiteX20" fmla="*/ 31545 w 104878"/>
                <a:gd name="connsiteY20" fmla="*/ 3992 h 105643"/>
                <a:gd name="connsiteX21" fmla="*/ 52328 w 104878"/>
                <a:gd name="connsiteY21" fmla="*/ 0 h 105643"/>
                <a:gd name="connsiteX22" fmla="*/ 73111 w 104878"/>
                <a:gd name="connsiteY22" fmla="*/ 3992 h 105643"/>
                <a:gd name="connsiteX23" fmla="*/ 89811 w 104878"/>
                <a:gd name="connsiteY23" fmla="*/ 15007 h 105643"/>
                <a:gd name="connsiteX24" fmla="*/ 100871 w 104878"/>
                <a:gd name="connsiteY24" fmla="*/ 31715 h 105643"/>
                <a:gd name="connsiteX25" fmla="*/ 104879 w 104878"/>
                <a:gd name="connsiteY25" fmla="*/ 52859 h 105643"/>
                <a:gd name="connsiteX26" fmla="*/ 100871 w 104878"/>
                <a:gd name="connsiteY26" fmla="*/ 74002 h 105643"/>
                <a:gd name="connsiteX27" fmla="*/ 89811 w 104878"/>
                <a:gd name="connsiteY27" fmla="*/ 90710 h 105643"/>
                <a:gd name="connsiteX28" fmla="*/ 73111 w 104878"/>
                <a:gd name="connsiteY28" fmla="*/ 101725 h 105643"/>
                <a:gd name="connsiteX29" fmla="*/ 52328 w 104878"/>
                <a:gd name="connsiteY29" fmla="*/ 105643 h 10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4878" h="105643">
                  <a:moveTo>
                    <a:pt x="55445" y="97881"/>
                  </a:moveTo>
                  <a:cubicBezTo>
                    <a:pt x="61755" y="97881"/>
                    <a:pt x="67321" y="96254"/>
                    <a:pt x="72146" y="92928"/>
                  </a:cubicBezTo>
                  <a:cubicBezTo>
                    <a:pt x="76896" y="89601"/>
                    <a:pt x="80682" y="84943"/>
                    <a:pt x="83354" y="78955"/>
                  </a:cubicBezTo>
                  <a:cubicBezTo>
                    <a:pt x="86026" y="72967"/>
                    <a:pt x="87436" y="65870"/>
                    <a:pt x="87436" y="57664"/>
                  </a:cubicBezTo>
                  <a:cubicBezTo>
                    <a:pt x="87436" y="47610"/>
                    <a:pt x="85803" y="38886"/>
                    <a:pt x="82463" y="31346"/>
                  </a:cubicBezTo>
                  <a:cubicBezTo>
                    <a:pt x="79123" y="23805"/>
                    <a:pt x="74595" y="18038"/>
                    <a:pt x="68880" y="13899"/>
                  </a:cubicBezTo>
                  <a:cubicBezTo>
                    <a:pt x="63165" y="9759"/>
                    <a:pt x="56856" y="7689"/>
                    <a:pt x="49879" y="7689"/>
                  </a:cubicBezTo>
                  <a:cubicBezTo>
                    <a:pt x="43570" y="7689"/>
                    <a:pt x="37929" y="9315"/>
                    <a:pt x="33030" y="12568"/>
                  </a:cubicBezTo>
                  <a:cubicBezTo>
                    <a:pt x="28131" y="15821"/>
                    <a:pt x="24346" y="20478"/>
                    <a:pt x="21599" y="26466"/>
                  </a:cubicBezTo>
                  <a:cubicBezTo>
                    <a:pt x="18853" y="32454"/>
                    <a:pt x="17443" y="39552"/>
                    <a:pt x="17443" y="47758"/>
                  </a:cubicBezTo>
                  <a:cubicBezTo>
                    <a:pt x="17443" y="57812"/>
                    <a:pt x="19150" y="66609"/>
                    <a:pt x="22490" y="74150"/>
                  </a:cubicBezTo>
                  <a:cubicBezTo>
                    <a:pt x="25904" y="81691"/>
                    <a:pt x="30432" y="87531"/>
                    <a:pt x="36221" y="91671"/>
                  </a:cubicBezTo>
                  <a:cubicBezTo>
                    <a:pt x="42011" y="95811"/>
                    <a:pt x="48394" y="97881"/>
                    <a:pt x="55445" y="97881"/>
                  </a:cubicBezTo>
                  <a:moveTo>
                    <a:pt x="52328" y="105643"/>
                  </a:moveTo>
                  <a:cubicBezTo>
                    <a:pt x="44831" y="105643"/>
                    <a:pt x="37929" y="104313"/>
                    <a:pt x="31545" y="101725"/>
                  </a:cubicBezTo>
                  <a:cubicBezTo>
                    <a:pt x="25162" y="99064"/>
                    <a:pt x="19595" y="95441"/>
                    <a:pt x="14845" y="90710"/>
                  </a:cubicBezTo>
                  <a:cubicBezTo>
                    <a:pt x="10095" y="85978"/>
                    <a:pt x="6457" y="80434"/>
                    <a:pt x="3860" y="74002"/>
                  </a:cubicBezTo>
                  <a:cubicBezTo>
                    <a:pt x="1262" y="67570"/>
                    <a:pt x="0" y="60547"/>
                    <a:pt x="0" y="52859"/>
                  </a:cubicBezTo>
                  <a:cubicBezTo>
                    <a:pt x="0" y="45170"/>
                    <a:pt x="1336" y="38147"/>
                    <a:pt x="3860" y="31715"/>
                  </a:cubicBezTo>
                  <a:cubicBezTo>
                    <a:pt x="6457" y="25283"/>
                    <a:pt x="10095" y="19739"/>
                    <a:pt x="14845" y="15007"/>
                  </a:cubicBezTo>
                  <a:cubicBezTo>
                    <a:pt x="19595" y="10276"/>
                    <a:pt x="25162" y="6654"/>
                    <a:pt x="31545" y="3992"/>
                  </a:cubicBezTo>
                  <a:cubicBezTo>
                    <a:pt x="37929" y="1331"/>
                    <a:pt x="44831" y="0"/>
                    <a:pt x="52328" y="0"/>
                  </a:cubicBezTo>
                  <a:cubicBezTo>
                    <a:pt x="59825" y="0"/>
                    <a:pt x="66727" y="1331"/>
                    <a:pt x="73111" y="3992"/>
                  </a:cubicBezTo>
                  <a:cubicBezTo>
                    <a:pt x="79494" y="6654"/>
                    <a:pt x="85061" y="10276"/>
                    <a:pt x="89811" y="15007"/>
                  </a:cubicBezTo>
                  <a:cubicBezTo>
                    <a:pt x="94562" y="19739"/>
                    <a:pt x="98199" y="25283"/>
                    <a:pt x="100871" y="31715"/>
                  </a:cubicBezTo>
                  <a:cubicBezTo>
                    <a:pt x="103543" y="38147"/>
                    <a:pt x="104879" y="45170"/>
                    <a:pt x="104879" y="52859"/>
                  </a:cubicBezTo>
                  <a:cubicBezTo>
                    <a:pt x="104879" y="60547"/>
                    <a:pt x="103543" y="67570"/>
                    <a:pt x="100871" y="74002"/>
                  </a:cubicBezTo>
                  <a:cubicBezTo>
                    <a:pt x="98199" y="80434"/>
                    <a:pt x="94562" y="85978"/>
                    <a:pt x="89811" y="90710"/>
                  </a:cubicBezTo>
                  <a:cubicBezTo>
                    <a:pt x="85061" y="95441"/>
                    <a:pt x="79494" y="99064"/>
                    <a:pt x="73111" y="101725"/>
                  </a:cubicBezTo>
                  <a:cubicBezTo>
                    <a:pt x="66727" y="104386"/>
                    <a:pt x="59825" y="105643"/>
                    <a:pt x="52328" y="105643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F612B008-CFCF-737F-1FE9-FED5F55A5E1A}"/>
                </a:ext>
              </a:extLst>
            </p:cNvPr>
            <p:cNvSpPr/>
            <p:nvPr/>
          </p:nvSpPr>
          <p:spPr>
            <a:xfrm>
              <a:off x="3630141" y="1541275"/>
              <a:ext cx="76673" cy="102464"/>
            </a:xfrm>
            <a:custGeom>
              <a:avLst/>
              <a:gdLst>
                <a:gd name="connsiteX0" fmla="*/ 0 w 76673"/>
                <a:gd name="connsiteY0" fmla="*/ 102464 h 102464"/>
                <a:gd name="connsiteX1" fmla="*/ 0 w 76673"/>
                <a:gd name="connsiteY1" fmla="*/ 100025 h 102464"/>
                <a:gd name="connsiteX2" fmla="*/ 12618 w 76673"/>
                <a:gd name="connsiteY2" fmla="*/ 93815 h 102464"/>
                <a:gd name="connsiteX3" fmla="*/ 12618 w 76673"/>
                <a:gd name="connsiteY3" fmla="*/ 8724 h 102464"/>
                <a:gd name="connsiteX4" fmla="*/ 0 w 76673"/>
                <a:gd name="connsiteY4" fmla="*/ 2514 h 102464"/>
                <a:gd name="connsiteX5" fmla="*/ 0 w 76673"/>
                <a:gd name="connsiteY5" fmla="*/ 0 h 102464"/>
                <a:gd name="connsiteX6" fmla="*/ 76674 w 76673"/>
                <a:gd name="connsiteY6" fmla="*/ 0 h 102464"/>
                <a:gd name="connsiteX7" fmla="*/ 76674 w 76673"/>
                <a:gd name="connsiteY7" fmla="*/ 26762 h 102464"/>
                <a:gd name="connsiteX8" fmla="*/ 74150 w 76673"/>
                <a:gd name="connsiteY8" fmla="*/ 26762 h 102464"/>
                <a:gd name="connsiteX9" fmla="*/ 64352 w 76673"/>
                <a:gd name="connsiteY9" fmla="*/ 8576 h 102464"/>
                <a:gd name="connsiteX10" fmla="*/ 28947 w 76673"/>
                <a:gd name="connsiteY10" fmla="*/ 8576 h 102464"/>
                <a:gd name="connsiteX11" fmla="*/ 28947 w 76673"/>
                <a:gd name="connsiteY11" fmla="*/ 45540 h 102464"/>
                <a:gd name="connsiteX12" fmla="*/ 53293 w 76673"/>
                <a:gd name="connsiteY12" fmla="*/ 45540 h 102464"/>
                <a:gd name="connsiteX13" fmla="*/ 61235 w 76673"/>
                <a:gd name="connsiteY13" fmla="*/ 32454 h 102464"/>
                <a:gd name="connsiteX14" fmla="*/ 63759 w 76673"/>
                <a:gd name="connsiteY14" fmla="*/ 32454 h 102464"/>
                <a:gd name="connsiteX15" fmla="*/ 63759 w 76673"/>
                <a:gd name="connsiteY15" fmla="*/ 66461 h 102464"/>
                <a:gd name="connsiteX16" fmla="*/ 61235 w 76673"/>
                <a:gd name="connsiteY16" fmla="*/ 66461 h 102464"/>
                <a:gd name="connsiteX17" fmla="*/ 53293 w 76673"/>
                <a:gd name="connsiteY17" fmla="*/ 53746 h 102464"/>
                <a:gd name="connsiteX18" fmla="*/ 28947 w 76673"/>
                <a:gd name="connsiteY18" fmla="*/ 53746 h 102464"/>
                <a:gd name="connsiteX19" fmla="*/ 28947 w 76673"/>
                <a:gd name="connsiteY19" fmla="*/ 93815 h 102464"/>
                <a:gd name="connsiteX20" fmla="*/ 43347 w 76673"/>
                <a:gd name="connsiteY20" fmla="*/ 100025 h 102464"/>
                <a:gd name="connsiteX21" fmla="*/ 43347 w 76673"/>
                <a:gd name="connsiteY21" fmla="*/ 102464 h 102464"/>
                <a:gd name="connsiteX22" fmla="*/ 0 w 76673"/>
                <a:gd name="connsiteY22" fmla="*/ 102464 h 10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6673" h="102464">
                  <a:moveTo>
                    <a:pt x="0" y="102464"/>
                  </a:moveTo>
                  <a:lnTo>
                    <a:pt x="0" y="100025"/>
                  </a:lnTo>
                  <a:lnTo>
                    <a:pt x="12618" y="93815"/>
                  </a:lnTo>
                  <a:lnTo>
                    <a:pt x="12618" y="8724"/>
                  </a:lnTo>
                  <a:lnTo>
                    <a:pt x="0" y="2514"/>
                  </a:lnTo>
                  <a:lnTo>
                    <a:pt x="0" y="0"/>
                  </a:lnTo>
                  <a:lnTo>
                    <a:pt x="76674" y="0"/>
                  </a:lnTo>
                  <a:lnTo>
                    <a:pt x="76674" y="26762"/>
                  </a:lnTo>
                  <a:lnTo>
                    <a:pt x="74150" y="26762"/>
                  </a:lnTo>
                  <a:lnTo>
                    <a:pt x="64352" y="8576"/>
                  </a:lnTo>
                  <a:lnTo>
                    <a:pt x="28947" y="8576"/>
                  </a:lnTo>
                  <a:lnTo>
                    <a:pt x="28947" y="45540"/>
                  </a:lnTo>
                  <a:lnTo>
                    <a:pt x="53293" y="45540"/>
                  </a:lnTo>
                  <a:lnTo>
                    <a:pt x="61235" y="32454"/>
                  </a:lnTo>
                  <a:lnTo>
                    <a:pt x="63759" y="32454"/>
                  </a:lnTo>
                  <a:lnTo>
                    <a:pt x="63759" y="66461"/>
                  </a:lnTo>
                  <a:lnTo>
                    <a:pt x="61235" y="66461"/>
                  </a:lnTo>
                  <a:lnTo>
                    <a:pt x="53293" y="53746"/>
                  </a:lnTo>
                  <a:lnTo>
                    <a:pt x="28947" y="53746"/>
                  </a:lnTo>
                  <a:lnTo>
                    <a:pt x="28947" y="93815"/>
                  </a:lnTo>
                  <a:lnTo>
                    <a:pt x="43347" y="100025"/>
                  </a:lnTo>
                  <a:lnTo>
                    <a:pt x="43347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90431CD9-71D0-C7CA-A1CD-2B5AE2C92918}"/>
                </a:ext>
              </a:extLst>
            </p:cNvPr>
            <p:cNvSpPr/>
            <p:nvPr/>
          </p:nvSpPr>
          <p:spPr>
            <a:xfrm>
              <a:off x="4097086" y="1528485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29DEF989-91C4-3BBF-9CD8-6DD332E6F53D}"/>
                </a:ext>
              </a:extLst>
            </p:cNvPr>
            <p:cNvSpPr/>
            <p:nvPr/>
          </p:nvSpPr>
          <p:spPr>
            <a:xfrm>
              <a:off x="4194542" y="1527524"/>
              <a:ext cx="188381" cy="130039"/>
            </a:xfrm>
            <a:custGeom>
              <a:avLst/>
              <a:gdLst>
                <a:gd name="connsiteX0" fmla="*/ 50992 w 188381"/>
                <a:gd name="connsiteY0" fmla="*/ 130040 h 130039"/>
                <a:gd name="connsiteX1" fmla="*/ 14771 w 188381"/>
                <a:gd name="connsiteY1" fmla="*/ 11237 h 130039"/>
                <a:gd name="connsiteX2" fmla="*/ 0 w 188381"/>
                <a:gd name="connsiteY2" fmla="*/ 4066 h 130039"/>
                <a:gd name="connsiteX3" fmla="*/ 0 w 188381"/>
                <a:gd name="connsiteY3" fmla="*/ 961 h 130039"/>
                <a:gd name="connsiteX4" fmla="*/ 52402 w 188381"/>
                <a:gd name="connsiteY4" fmla="*/ 961 h 130039"/>
                <a:gd name="connsiteX5" fmla="*/ 52402 w 188381"/>
                <a:gd name="connsiteY5" fmla="*/ 4066 h 130039"/>
                <a:gd name="connsiteX6" fmla="*/ 35850 w 188381"/>
                <a:gd name="connsiteY6" fmla="*/ 11237 h 130039"/>
                <a:gd name="connsiteX7" fmla="*/ 59602 w 188381"/>
                <a:gd name="connsiteY7" fmla="*/ 93149 h 130039"/>
                <a:gd name="connsiteX8" fmla="*/ 60790 w 188381"/>
                <a:gd name="connsiteY8" fmla="*/ 93149 h 130039"/>
                <a:gd name="connsiteX9" fmla="*/ 94487 w 188381"/>
                <a:gd name="connsiteY9" fmla="*/ 0 h 130039"/>
                <a:gd name="connsiteX10" fmla="*/ 102652 w 188381"/>
                <a:gd name="connsiteY10" fmla="*/ 0 h 130039"/>
                <a:gd name="connsiteX11" fmla="*/ 136944 w 188381"/>
                <a:gd name="connsiteY11" fmla="*/ 93149 h 130039"/>
                <a:gd name="connsiteX12" fmla="*/ 138131 w 188381"/>
                <a:gd name="connsiteY12" fmla="*/ 93149 h 130039"/>
                <a:gd name="connsiteX13" fmla="*/ 161660 w 188381"/>
                <a:gd name="connsiteY13" fmla="*/ 11459 h 130039"/>
                <a:gd name="connsiteX14" fmla="*/ 145108 w 188381"/>
                <a:gd name="connsiteY14" fmla="*/ 4066 h 130039"/>
                <a:gd name="connsiteX15" fmla="*/ 145108 w 188381"/>
                <a:gd name="connsiteY15" fmla="*/ 961 h 130039"/>
                <a:gd name="connsiteX16" fmla="*/ 188381 w 188381"/>
                <a:gd name="connsiteY16" fmla="*/ 961 h 130039"/>
                <a:gd name="connsiteX17" fmla="*/ 188381 w 188381"/>
                <a:gd name="connsiteY17" fmla="*/ 4066 h 130039"/>
                <a:gd name="connsiteX18" fmla="*/ 175318 w 188381"/>
                <a:gd name="connsiteY18" fmla="*/ 11089 h 130039"/>
                <a:gd name="connsiteX19" fmla="*/ 138725 w 188381"/>
                <a:gd name="connsiteY19" fmla="*/ 130040 h 130039"/>
                <a:gd name="connsiteX20" fmla="*/ 130709 w 188381"/>
                <a:gd name="connsiteY20" fmla="*/ 130040 h 130039"/>
                <a:gd name="connsiteX21" fmla="*/ 95601 w 188381"/>
                <a:gd name="connsiteY21" fmla="*/ 37038 h 130039"/>
                <a:gd name="connsiteX22" fmla="*/ 94265 w 188381"/>
                <a:gd name="connsiteY22" fmla="*/ 37038 h 130039"/>
                <a:gd name="connsiteX23" fmla="*/ 58785 w 188381"/>
                <a:gd name="connsiteY23" fmla="*/ 130040 h 130039"/>
                <a:gd name="connsiteX24" fmla="*/ 50992 w 188381"/>
                <a:gd name="connsiteY24" fmla="*/ 13004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50992" y="130040"/>
                  </a:moveTo>
                  <a:lnTo>
                    <a:pt x="14771" y="11237"/>
                  </a:lnTo>
                  <a:lnTo>
                    <a:pt x="0" y="4066"/>
                  </a:lnTo>
                  <a:lnTo>
                    <a:pt x="0" y="961"/>
                  </a:lnTo>
                  <a:lnTo>
                    <a:pt x="52402" y="961"/>
                  </a:lnTo>
                  <a:lnTo>
                    <a:pt x="52402" y="4066"/>
                  </a:lnTo>
                  <a:lnTo>
                    <a:pt x="35850" y="11237"/>
                  </a:lnTo>
                  <a:lnTo>
                    <a:pt x="59602" y="93149"/>
                  </a:lnTo>
                  <a:lnTo>
                    <a:pt x="60790" y="93149"/>
                  </a:lnTo>
                  <a:lnTo>
                    <a:pt x="94487" y="0"/>
                  </a:lnTo>
                  <a:lnTo>
                    <a:pt x="102652" y="0"/>
                  </a:lnTo>
                  <a:lnTo>
                    <a:pt x="136944" y="93149"/>
                  </a:lnTo>
                  <a:lnTo>
                    <a:pt x="138131" y="93149"/>
                  </a:lnTo>
                  <a:lnTo>
                    <a:pt x="161660" y="11459"/>
                  </a:lnTo>
                  <a:lnTo>
                    <a:pt x="145108" y="4066"/>
                  </a:lnTo>
                  <a:lnTo>
                    <a:pt x="145108" y="961"/>
                  </a:lnTo>
                  <a:lnTo>
                    <a:pt x="188381" y="961"/>
                  </a:lnTo>
                  <a:lnTo>
                    <a:pt x="188381" y="4066"/>
                  </a:lnTo>
                  <a:lnTo>
                    <a:pt x="175318" y="11089"/>
                  </a:lnTo>
                  <a:lnTo>
                    <a:pt x="138725" y="130040"/>
                  </a:lnTo>
                  <a:lnTo>
                    <a:pt x="130709" y="130040"/>
                  </a:lnTo>
                  <a:lnTo>
                    <a:pt x="95601" y="37038"/>
                  </a:lnTo>
                  <a:lnTo>
                    <a:pt x="94265" y="37038"/>
                  </a:lnTo>
                  <a:lnTo>
                    <a:pt x="58785" y="130040"/>
                  </a:lnTo>
                  <a:lnTo>
                    <a:pt x="50992" y="13004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B7AE6057-80D5-48D7-AA3F-CF9F4E6A1380}"/>
                </a:ext>
              </a:extLst>
            </p:cNvPr>
            <p:cNvSpPr/>
            <p:nvPr/>
          </p:nvSpPr>
          <p:spPr>
            <a:xfrm>
              <a:off x="4498268" y="1528485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128 h 128043"/>
                <a:gd name="connsiteX10" fmla="*/ 35999 w 129298"/>
                <a:gd name="connsiteY10" fmla="*/ 10867 h 128043"/>
                <a:gd name="connsiteX11" fmla="*/ 70513 w 129298"/>
                <a:gd name="connsiteY11" fmla="*/ 57664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9 w 129298"/>
                <a:gd name="connsiteY16" fmla="*/ 0 h 128043"/>
                <a:gd name="connsiteX17" fmla="*/ 129299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128"/>
                  </a:lnTo>
                  <a:lnTo>
                    <a:pt x="35999" y="10867"/>
                  </a:lnTo>
                  <a:lnTo>
                    <a:pt x="70513" y="57664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9" y="0"/>
                  </a:lnTo>
                  <a:lnTo>
                    <a:pt x="129299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E9E0397A-EC17-3606-090F-0B6642A2C317}"/>
                </a:ext>
              </a:extLst>
            </p:cNvPr>
            <p:cNvSpPr/>
            <p:nvPr/>
          </p:nvSpPr>
          <p:spPr>
            <a:xfrm>
              <a:off x="3940547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39A86319-C633-1C38-4BDA-6A68C9221CBA}"/>
                </a:ext>
              </a:extLst>
            </p:cNvPr>
            <p:cNvSpPr/>
            <p:nvPr/>
          </p:nvSpPr>
          <p:spPr>
            <a:xfrm>
              <a:off x="4370825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6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3C57767F-BD18-0CDD-8220-1AE34ECF439F}"/>
                </a:ext>
              </a:extLst>
            </p:cNvPr>
            <p:cNvSpPr/>
            <p:nvPr/>
          </p:nvSpPr>
          <p:spPr>
            <a:xfrm>
              <a:off x="3753428" y="1500171"/>
              <a:ext cx="175540" cy="186224"/>
            </a:xfrm>
            <a:custGeom>
              <a:avLst/>
              <a:gdLst>
                <a:gd name="connsiteX0" fmla="*/ 91518 w 175540"/>
                <a:gd name="connsiteY0" fmla="*/ 186151 h 186224"/>
                <a:gd name="connsiteX1" fmla="*/ 44386 w 175540"/>
                <a:gd name="connsiteY1" fmla="*/ 174618 h 186224"/>
                <a:gd name="connsiteX2" fmla="*/ 11802 w 175540"/>
                <a:gd name="connsiteY2" fmla="*/ 143273 h 186224"/>
                <a:gd name="connsiteX3" fmla="*/ 0 w 175540"/>
                <a:gd name="connsiteY3" fmla="*/ 97955 h 186224"/>
                <a:gd name="connsiteX4" fmla="*/ 7571 w 175540"/>
                <a:gd name="connsiteY4" fmla="*/ 59069 h 186224"/>
                <a:gd name="connsiteX5" fmla="*/ 28353 w 175540"/>
                <a:gd name="connsiteY5" fmla="*/ 28019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4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6 w 175540"/>
                <a:gd name="connsiteY17" fmla="*/ 48053 h 186224"/>
                <a:gd name="connsiteX18" fmla="*/ 20486 w 175540"/>
                <a:gd name="connsiteY18" fmla="*/ 85387 h 186224"/>
                <a:gd name="connsiteX19" fmla="*/ 30951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8" y="186151"/>
                  </a:moveTo>
                  <a:cubicBezTo>
                    <a:pt x="73927" y="186151"/>
                    <a:pt x="58192" y="182307"/>
                    <a:pt x="44386" y="174618"/>
                  </a:cubicBezTo>
                  <a:cubicBezTo>
                    <a:pt x="30580" y="166930"/>
                    <a:pt x="19669" y="156506"/>
                    <a:pt x="11802" y="143273"/>
                  </a:cubicBezTo>
                  <a:cubicBezTo>
                    <a:pt x="3934" y="130039"/>
                    <a:pt x="0" y="114958"/>
                    <a:pt x="0" y="97955"/>
                  </a:cubicBezTo>
                  <a:cubicBezTo>
                    <a:pt x="0" y="83908"/>
                    <a:pt x="2524" y="70971"/>
                    <a:pt x="7571" y="59069"/>
                  </a:cubicBezTo>
                  <a:cubicBezTo>
                    <a:pt x="12618" y="47240"/>
                    <a:pt x="19521" y="36890"/>
                    <a:pt x="28353" y="28019"/>
                  </a:cubicBezTo>
                  <a:cubicBezTo>
                    <a:pt x="37186" y="19147"/>
                    <a:pt x="47429" y="12272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4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69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6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1" y="132183"/>
                  </a:cubicBezTo>
                  <a:cubicBezTo>
                    <a:pt x="37928" y="145121"/>
                    <a:pt x="47206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4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3340509E-90D7-0640-F4CB-A5AA4215C366}"/>
                </a:ext>
              </a:extLst>
            </p:cNvPr>
            <p:cNvSpPr/>
            <p:nvPr/>
          </p:nvSpPr>
          <p:spPr>
            <a:xfrm>
              <a:off x="2338418" y="1528411"/>
              <a:ext cx="134642" cy="129004"/>
            </a:xfrm>
            <a:custGeom>
              <a:avLst/>
              <a:gdLst>
                <a:gd name="connsiteX0" fmla="*/ 0 w 134642"/>
                <a:gd name="connsiteY0" fmla="*/ 128043 h 129004"/>
                <a:gd name="connsiteX1" fmla="*/ 0 w 134642"/>
                <a:gd name="connsiteY1" fmla="*/ 124938 h 129004"/>
                <a:gd name="connsiteX2" fmla="*/ 15810 w 134642"/>
                <a:gd name="connsiteY2" fmla="*/ 117176 h 129004"/>
                <a:gd name="connsiteX3" fmla="*/ 15810 w 134642"/>
                <a:gd name="connsiteY3" fmla="*/ 11237 h 129004"/>
                <a:gd name="connsiteX4" fmla="*/ 223 w 134642"/>
                <a:gd name="connsiteY4" fmla="*/ 3105 h 129004"/>
                <a:gd name="connsiteX5" fmla="*/ 223 w 134642"/>
                <a:gd name="connsiteY5" fmla="*/ 0 h 129004"/>
                <a:gd name="connsiteX6" fmla="*/ 30803 w 134642"/>
                <a:gd name="connsiteY6" fmla="*/ 0 h 129004"/>
                <a:gd name="connsiteX7" fmla="*/ 105398 w 134642"/>
                <a:gd name="connsiteY7" fmla="*/ 91375 h 129004"/>
                <a:gd name="connsiteX8" fmla="*/ 105398 w 134642"/>
                <a:gd name="connsiteY8" fmla="*/ 10646 h 129004"/>
                <a:gd name="connsiteX9" fmla="*/ 85358 w 134642"/>
                <a:gd name="connsiteY9" fmla="*/ 3105 h 129004"/>
                <a:gd name="connsiteX10" fmla="*/ 85358 w 134642"/>
                <a:gd name="connsiteY10" fmla="*/ 0 h 129004"/>
                <a:gd name="connsiteX11" fmla="*/ 134643 w 134642"/>
                <a:gd name="connsiteY11" fmla="*/ 0 h 129004"/>
                <a:gd name="connsiteX12" fmla="*/ 134643 w 134642"/>
                <a:gd name="connsiteY12" fmla="*/ 3105 h 129004"/>
                <a:gd name="connsiteX13" fmla="*/ 119056 w 134642"/>
                <a:gd name="connsiteY13" fmla="*/ 10646 h 129004"/>
                <a:gd name="connsiteX14" fmla="*/ 119056 w 134642"/>
                <a:gd name="connsiteY14" fmla="*/ 129005 h 129004"/>
                <a:gd name="connsiteX15" fmla="*/ 110668 w 134642"/>
                <a:gd name="connsiteY15" fmla="*/ 129005 h 129004"/>
                <a:gd name="connsiteX16" fmla="*/ 29393 w 134642"/>
                <a:gd name="connsiteY16" fmla="*/ 29719 h 129004"/>
                <a:gd name="connsiteX17" fmla="*/ 29393 w 134642"/>
                <a:gd name="connsiteY17" fmla="*/ 117398 h 129004"/>
                <a:gd name="connsiteX18" fmla="*/ 49508 w 134642"/>
                <a:gd name="connsiteY18" fmla="*/ 124938 h 129004"/>
                <a:gd name="connsiteX19" fmla="*/ 49508 w 134642"/>
                <a:gd name="connsiteY19" fmla="*/ 128043 h 129004"/>
                <a:gd name="connsiteX20" fmla="*/ 0 w 134642"/>
                <a:gd name="connsiteY20" fmla="*/ 128043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34642" h="129004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1237"/>
                  </a:lnTo>
                  <a:lnTo>
                    <a:pt x="223" y="3105"/>
                  </a:lnTo>
                  <a:lnTo>
                    <a:pt x="223" y="0"/>
                  </a:lnTo>
                  <a:lnTo>
                    <a:pt x="30803" y="0"/>
                  </a:lnTo>
                  <a:lnTo>
                    <a:pt x="105398" y="91375"/>
                  </a:lnTo>
                  <a:lnTo>
                    <a:pt x="105398" y="10646"/>
                  </a:lnTo>
                  <a:lnTo>
                    <a:pt x="85358" y="3105"/>
                  </a:lnTo>
                  <a:lnTo>
                    <a:pt x="85358" y="0"/>
                  </a:lnTo>
                  <a:lnTo>
                    <a:pt x="134643" y="0"/>
                  </a:lnTo>
                  <a:lnTo>
                    <a:pt x="134643" y="3105"/>
                  </a:lnTo>
                  <a:lnTo>
                    <a:pt x="119056" y="10646"/>
                  </a:lnTo>
                  <a:lnTo>
                    <a:pt x="119056" y="129005"/>
                  </a:lnTo>
                  <a:lnTo>
                    <a:pt x="110668" y="129005"/>
                  </a:lnTo>
                  <a:lnTo>
                    <a:pt x="29393" y="29719"/>
                  </a:lnTo>
                  <a:lnTo>
                    <a:pt x="29393" y="117398"/>
                  </a:lnTo>
                  <a:lnTo>
                    <a:pt x="49508" y="124938"/>
                  </a:lnTo>
                  <a:lnTo>
                    <a:pt x="49508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A5F57237-9ED9-8573-433F-D1C20B9A216B}"/>
                </a:ext>
              </a:extLst>
            </p:cNvPr>
            <p:cNvSpPr/>
            <p:nvPr/>
          </p:nvSpPr>
          <p:spPr>
            <a:xfrm>
              <a:off x="2499113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63EB90C4-3186-02B3-B7FF-C60ACA112986}"/>
                </a:ext>
              </a:extLst>
            </p:cNvPr>
            <p:cNvSpPr/>
            <p:nvPr/>
          </p:nvSpPr>
          <p:spPr>
            <a:xfrm>
              <a:off x="2575119" y="1528411"/>
              <a:ext cx="133084" cy="129004"/>
            </a:xfrm>
            <a:custGeom>
              <a:avLst/>
              <a:gdLst>
                <a:gd name="connsiteX0" fmla="*/ 63313 w 133084"/>
                <a:gd name="connsiteY0" fmla="*/ 129005 h 129004"/>
                <a:gd name="connsiteX1" fmla="*/ 13509 w 133084"/>
                <a:gd name="connsiteY1" fmla="*/ 10054 h 129004"/>
                <a:gd name="connsiteX2" fmla="*/ 0 w 133084"/>
                <a:gd name="connsiteY2" fmla="*/ 3105 h 129004"/>
                <a:gd name="connsiteX3" fmla="*/ 0 w 133084"/>
                <a:gd name="connsiteY3" fmla="*/ 0 h 129004"/>
                <a:gd name="connsiteX4" fmla="*/ 51660 w 133084"/>
                <a:gd name="connsiteY4" fmla="*/ 0 h 129004"/>
                <a:gd name="connsiteX5" fmla="*/ 51660 w 133084"/>
                <a:gd name="connsiteY5" fmla="*/ 3105 h 129004"/>
                <a:gd name="connsiteX6" fmla="*/ 34737 w 133084"/>
                <a:gd name="connsiteY6" fmla="*/ 10498 h 129004"/>
                <a:gd name="connsiteX7" fmla="*/ 71107 w 133084"/>
                <a:gd name="connsiteY7" fmla="*/ 97807 h 129004"/>
                <a:gd name="connsiteX8" fmla="*/ 72146 w 133084"/>
                <a:gd name="connsiteY8" fmla="*/ 97807 h 129004"/>
                <a:gd name="connsiteX9" fmla="*/ 108145 w 133084"/>
                <a:gd name="connsiteY9" fmla="*/ 9906 h 129004"/>
                <a:gd name="connsiteX10" fmla="*/ 91964 w 133084"/>
                <a:gd name="connsiteY10" fmla="*/ 3105 h 129004"/>
                <a:gd name="connsiteX11" fmla="*/ 91964 w 133084"/>
                <a:gd name="connsiteY11" fmla="*/ 0 h 129004"/>
                <a:gd name="connsiteX12" fmla="*/ 133084 w 133084"/>
                <a:gd name="connsiteY12" fmla="*/ 0 h 129004"/>
                <a:gd name="connsiteX13" fmla="*/ 133084 w 133084"/>
                <a:gd name="connsiteY13" fmla="*/ 3105 h 129004"/>
                <a:gd name="connsiteX14" fmla="*/ 121950 w 133084"/>
                <a:gd name="connsiteY14" fmla="*/ 9093 h 129004"/>
                <a:gd name="connsiteX15" fmla="*/ 71107 w 133084"/>
                <a:gd name="connsiteY15" fmla="*/ 129005 h 129004"/>
                <a:gd name="connsiteX16" fmla="*/ 63313 w 133084"/>
                <a:gd name="connsiteY16" fmla="*/ 129005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3084" h="129004">
                  <a:moveTo>
                    <a:pt x="63313" y="129005"/>
                  </a:moveTo>
                  <a:lnTo>
                    <a:pt x="13509" y="10054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1660" y="0"/>
                  </a:lnTo>
                  <a:lnTo>
                    <a:pt x="51660" y="3105"/>
                  </a:lnTo>
                  <a:lnTo>
                    <a:pt x="34737" y="10498"/>
                  </a:lnTo>
                  <a:lnTo>
                    <a:pt x="71107" y="97807"/>
                  </a:lnTo>
                  <a:lnTo>
                    <a:pt x="72146" y="97807"/>
                  </a:lnTo>
                  <a:lnTo>
                    <a:pt x="108145" y="9906"/>
                  </a:lnTo>
                  <a:lnTo>
                    <a:pt x="91964" y="3105"/>
                  </a:lnTo>
                  <a:lnTo>
                    <a:pt x="91964" y="0"/>
                  </a:lnTo>
                  <a:lnTo>
                    <a:pt x="133084" y="0"/>
                  </a:lnTo>
                  <a:lnTo>
                    <a:pt x="133084" y="3105"/>
                  </a:lnTo>
                  <a:lnTo>
                    <a:pt x="121950" y="9093"/>
                  </a:lnTo>
                  <a:lnTo>
                    <a:pt x="71107" y="129005"/>
                  </a:lnTo>
                  <a:lnTo>
                    <a:pt x="63313" y="12900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8E8EF925-E4C5-BA39-CE61-A28E082C057D}"/>
                </a:ext>
              </a:extLst>
            </p:cNvPr>
            <p:cNvSpPr/>
            <p:nvPr/>
          </p:nvSpPr>
          <p:spPr>
            <a:xfrm>
              <a:off x="2727946" y="1528411"/>
              <a:ext cx="103245" cy="128043"/>
            </a:xfrm>
            <a:custGeom>
              <a:avLst/>
              <a:gdLst>
                <a:gd name="connsiteX0" fmla="*/ 0 w 103245"/>
                <a:gd name="connsiteY0" fmla="*/ 128043 h 128043"/>
                <a:gd name="connsiteX1" fmla="*/ 0 w 103245"/>
                <a:gd name="connsiteY1" fmla="*/ 124938 h 128043"/>
                <a:gd name="connsiteX2" fmla="*/ 15810 w 103245"/>
                <a:gd name="connsiteY2" fmla="*/ 117176 h 128043"/>
                <a:gd name="connsiteX3" fmla="*/ 15810 w 103245"/>
                <a:gd name="connsiteY3" fmla="*/ 10867 h 128043"/>
                <a:gd name="connsiteX4" fmla="*/ 0 w 103245"/>
                <a:gd name="connsiteY4" fmla="*/ 3105 h 128043"/>
                <a:gd name="connsiteX5" fmla="*/ 0 w 103245"/>
                <a:gd name="connsiteY5" fmla="*/ 0 h 128043"/>
                <a:gd name="connsiteX6" fmla="*/ 97828 w 103245"/>
                <a:gd name="connsiteY6" fmla="*/ 0 h 128043"/>
                <a:gd name="connsiteX7" fmla="*/ 97828 w 103245"/>
                <a:gd name="connsiteY7" fmla="*/ 33342 h 128043"/>
                <a:gd name="connsiteX8" fmla="*/ 94710 w 103245"/>
                <a:gd name="connsiteY8" fmla="*/ 33342 h 128043"/>
                <a:gd name="connsiteX9" fmla="*/ 82018 w 103245"/>
                <a:gd name="connsiteY9" fmla="*/ 10646 h 128043"/>
                <a:gd name="connsiteX10" fmla="*/ 36221 w 103245"/>
                <a:gd name="connsiteY10" fmla="*/ 10646 h 128043"/>
                <a:gd name="connsiteX11" fmla="*/ 36221 w 103245"/>
                <a:gd name="connsiteY11" fmla="*/ 59660 h 128043"/>
                <a:gd name="connsiteX12" fmla="*/ 68583 w 103245"/>
                <a:gd name="connsiteY12" fmla="*/ 59660 h 128043"/>
                <a:gd name="connsiteX13" fmla="*/ 78529 w 103245"/>
                <a:gd name="connsiteY13" fmla="*/ 43322 h 128043"/>
                <a:gd name="connsiteX14" fmla="*/ 81647 w 103245"/>
                <a:gd name="connsiteY14" fmla="*/ 43322 h 128043"/>
                <a:gd name="connsiteX15" fmla="*/ 81647 w 103245"/>
                <a:gd name="connsiteY15" fmla="*/ 86200 h 128043"/>
                <a:gd name="connsiteX16" fmla="*/ 78529 w 103245"/>
                <a:gd name="connsiteY16" fmla="*/ 86200 h 128043"/>
                <a:gd name="connsiteX17" fmla="*/ 68583 w 103245"/>
                <a:gd name="connsiteY17" fmla="*/ 70306 h 128043"/>
                <a:gd name="connsiteX18" fmla="*/ 36221 w 103245"/>
                <a:gd name="connsiteY18" fmla="*/ 70306 h 128043"/>
                <a:gd name="connsiteX19" fmla="*/ 36221 w 103245"/>
                <a:gd name="connsiteY19" fmla="*/ 117398 h 128043"/>
                <a:gd name="connsiteX20" fmla="*/ 87288 w 103245"/>
                <a:gd name="connsiteY20" fmla="*/ 117398 h 128043"/>
                <a:gd name="connsiteX21" fmla="*/ 100128 w 103245"/>
                <a:gd name="connsiteY21" fmla="*/ 91745 h 128043"/>
                <a:gd name="connsiteX22" fmla="*/ 103246 w 103245"/>
                <a:gd name="connsiteY22" fmla="*/ 91745 h 128043"/>
                <a:gd name="connsiteX23" fmla="*/ 103246 w 103245"/>
                <a:gd name="connsiteY23" fmla="*/ 128043 h 128043"/>
                <a:gd name="connsiteX24" fmla="*/ 0 w 103245"/>
                <a:gd name="connsiteY2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97828" y="0"/>
                  </a:lnTo>
                  <a:lnTo>
                    <a:pt x="97828" y="33342"/>
                  </a:lnTo>
                  <a:lnTo>
                    <a:pt x="94710" y="33342"/>
                  </a:lnTo>
                  <a:lnTo>
                    <a:pt x="82018" y="10646"/>
                  </a:lnTo>
                  <a:lnTo>
                    <a:pt x="36221" y="10646"/>
                  </a:lnTo>
                  <a:lnTo>
                    <a:pt x="36221" y="59660"/>
                  </a:lnTo>
                  <a:lnTo>
                    <a:pt x="68583" y="59660"/>
                  </a:lnTo>
                  <a:lnTo>
                    <a:pt x="78529" y="43322"/>
                  </a:lnTo>
                  <a:lnTo>
                    <a:pt x="81647" y="43322"/>
                  </a:lnTo>
                  <a:lnTo>
                    <a:pt x="81647" y="86200"/>
                  </a:lnTo>
                  <a:lnTo>
                    <a:pt x="78529" y="86200"/>
                  </a:lnTo>
                  <a:lnTo>
                    <a:pt x="68583" y="70306"/>
                  </a:lnTo>
                  <a:lnTo>
                    <a:pt x="36221" y="70306"/>
                  </a:lnTo>
                  <a:lnTo>
                    <a:pt x="36221" y="117398"/>
                  </a:lnTo>
                  <a:lnTo>
                    <a:pt x="87288" y="117398"/>
                  </a:lnTo>
                  <a:lnTo>
                    <a:pt x="100128" y="91745"/>
                  </a:lnTo>
                  <a:lnTo>
                    <a:pt x="103246" y="91745"/>
                  </a:lnTo>
                  <a:lnTo>
                    <a:pt x="10324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837286BD-27BB-AD6B-77AB-7D1B7D79F1D4}"/>
                </a:ext>
              </a:extLst>
            </p:cNvPr>
            <p:cNvSpPr/>
            <p:nvPr/>
          </p:nvSpPr>
          <p:spPr>
            <a:xfrm>
              <a:off x="2861624" y="1528411"/>
              <a:ext cx="121208" cy="128043"/>
            </a:xfrm>
            <a:custGeom>
              <a:avLst/>
              <a:gdLst>
                <a:gd name="connsiteX0" fmla="*/ 47726 w 121208"/>
                <a:gd name="connsiteY0" fmla="*/ 10646 h 128043"/>
                <a:gd name="connsiteX1" fmla="*/ 36221 w 121208"/>
                <a:gd name="connsiteY1" fmla="*/ 10646 h 128043"/>
                <a:gd name="connsiteX2" fmla="*/ 36221 w 121208"/>
                <a:gd name="connsiteY2" fmla="*/ 58773 h 128043"/>
                <a:gd name="connsiteX3" fmla="*/ 48914 w 121208"/>
                <a:gd name="connsiteY3" fmla="*/ 58773 h 128043"/>
                <a:gd name="connsiteX4" fmla="*/ 68880 w 121208"/>
                <a:gd name="connsiteY4" fmla="*/ 51897 h 128043"/>
                <a:gd name="connsiteX5" fmla="*/ 76748 w 121208"/>
                <a:gd name="connsiteY5" fmla="*/ 34303 h 128043"/>
                <a:gd name="connsiteX6" fmla="*/ 69029 w 121208"/>
                <a:gd name="connsiteY6" fmla="*/ 16930 h 128043"/>
                <a:gd name="connsiteX7" fmla="*/ 47726 w 121208"/>
                <a:gd name="connsiteY7" fmla="*/ 10646 h 128043"/>
                <a:gd name="connsiteX8" fmla="*/ 0 w 121208"/>
                <a:gd name="connsiteY8" fmla="*/ 128043 h 128043"/>
                <a:gd name="connsiteX9" fmla="*/ 0 w 121208"/>
                <a:gd name="connsiteY9" fmla="*/ 124938 h 128043"/>
                <a:gd name="connsiteX10" fmla="*/ 15810 w 121208"/>
                <a:gd name="connsiteY10" fmla="*/ 117176 h 128043"/>
                <a:gd name="connsiteX11" fmla="*/ 15810 w 121208"/>
                <a:gd name="connsiteY11" fmla="*/ 10867 h 128043"/>
                <a:gd name="connsiteX12" fmla="*/ 0 w 121208"/>
                <a:gd name="connsiteY12" fmla="*/ 3105 h 128043"/>
                <a:gd name="connsiteX13" fmla="*/ 0 w 121208"/>
                <a:gd name="connsiteY13" fmla="*/ 0 h 128043"/>
                <a:gd name="connsiteX14" fmla="*/ 54184 w 121208"/>
                <a:gd name="connsiteY14" fmla="*/ 0 h 128043"/>
                <a:gd name="connsiteX15" fmla="*/ 86397 w 121208"/>
                <a:gd name="connsiteY15" fmla="*/ 8428 h 128043"/>
                <a:gd name="connsiteX16" fmla="*/ 98199 w 121208"/>
                <a:gd name="connsiteY16" fmla="*/ 31641 h 128043"/>
                <a:gd name="connsiteX17" fmla="*/ 90776 w 121208"/>
                <a:gd name="connsiteY17" fmla="*/ 50863 h 128043"/>
                <a:gd name="connsiteX18" fmla="*/ 71330 w 121208"/>
                <a:gd name="connsiteY18" fmla="*/ 63652 h 128043"/>
                <a:gd name="connsiteX19" fmla="*/ 108145 w 121208"/>
                <a:gd name="connsiteY19" fmla="*/ 117767 h 128043"/>
                <a:gd name="connsiteX20" fmla="*/ 121208 w 121208"/>
                <a:gd name="connsiteY20" fmla="*/ 124938 h 128043"/>
                <a:gd name="connsiteX21" fmla="*/ 121208 w 121208"/>
                <a:gd name="connsiteY21" fmla="*/ 128043 h 128043"/>
                <a:gd name="connsiteX22" fmla="*/ 89811 w 121208"/>
                <a:gd name="connsiteY22" fmla="*/ 128043 h 128043"/>
                <a:gd name="connsiteX23" fmla="*/ 52402 w 121208"/>
                <a:gd name="connsiteY23" fmla="*/ 69049 h 128043"/>
                <a:gd name="connsiteX24" fmla="*/ 36221 w 121208"/>
                <a:gd name="connsiteY24" fmla="*/ 69049 h 128043"/>
                <a:gd name="connsiteX25" fmla="*/ 36221 w 121208"/>
                <a:gd name="connsiteY25" fmla="*/ 116954 h 128043"/>
                <a:gd name="connsiteX26" fmla="*/ 50844 w 121208"/>
                <a:gd name="connsiteY26" fmla="*/ 124938 h 128043"/>
                <a:gd name="connsiteX27" fmla="*/ 50844 w 121208"/>
                <a:gd name="connsiteY27" fmla="*/ 128043 h 128043"/>
                <a:gd name="connsiteX28" fmla="*/ 0 w 121208"/>
                <a:gd name="connsiteY28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21208" h="128043">
                  <a:moveTo>
                    <a:pt x="47726" y="10646"/>
                  </a:moveTo>
                  <a:lnTo>
                    <a:pt x="36221" y="10646"/>
                  </a:lnTo>
                  <a:lnTo>
                    <a:pt x="36221" y="58773"/>
                  </a:lnTo>
                  <a:lnTo>
                    <a:pt x="48914" y="58773"/>
                  </a:lnTo>
                  <a:cubicBezTo>
                    <a:pt x="56930" y="58773"/>
                    <a:pt x="63610" y="56481"/>
                    <a:pt x="68880" y="51897"/>
                  </a:cubicBezTo>
                  <a:cubicBezTo>
                    <a:pt x="74150" y="47314"/>
                    <a:pt x="76748" y="41474"/>
                    <a:pt x="76748" y="34303"/>
                  </a:cubicBezTo>
                  <a:cubicBezTo>
                    <a:pt x="76748" y="27132"/>
                    <a:pt x="74150" y="21143"/>
                    <a:pt x="69029" y="16930"/>
                  </a:cubicBezTo>
                  <a:cubicBezTo>
                    <a:pt x="63907" y="12716"/>
                    <a:pt x="56782" y="10646"/>
                    <a:pt x="47726" y="10646"/>
                  </a:cubicBezTo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4184" y="0"/>
                  </a:lnTo>
                  <a:cubicBezTo>
                    <a:pt x="67841" y="0"/>
                    <a:pt x="78604" y="2809"/>
                    <a:pt x="86397" y="8428"/>
                  </a:cubicBezTo>
                  <a:cubicBezTo>
                    <a:pt x="94265" y="14046"/>
                    <a:pt x="98199" y="21809"/>
                    <a:pt x="98199" y="31641"/>
                  </a:cubicBezTo>
                  <a:cubicBezTo>
                    <a:pt x="98199" y="38886"/>
                    <a:pt x="95749" y="45318"/>
                    <a:pt x="90776" y="50863"/>
                  </a:cubicBezTo>
                  <a:cubicBezTo>
                    <a:pt x="85803" y="56407"/>
                    <a:pt x="79346" y="60695"/>
                    <a:pt x="71330" y="63652"/>
                  </a:cubicBezTo>
                  <a:lnTo>
                    <a:pt x="108145" y="117767"/>
                  </a:lnTo>
                  <a:lnTo>
                    <a:pt x="121208" y="124938"/>
                  </a:lnTo>
                  <a:lnTo>
                    <a:pt x="121208" y="128043"/>
                  </a:lnTo>
                  <a:lnTo>
                    <a:pt x="89811" y="128043"/>
                  </a:lnTo>
                  <a:lnTo>
                    <a:pt x="52402" y="69049"/>
                  </a:lnTo>
                  <a:lnTo>
                    <a:pt x="36221" y="69049"/>
                  </a:lnTo>
                  <a:lnTo>
                    <a:pt x="36221" y="116954"/>
                  </a:lnTo>
                  <a:lnTo>
                    <a:pt x="50844" y="124938"/>
                  </a:lnTo>
                  <a:lnTo>
                    <a:pt x="50844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59B2B39B-A352-B5EB-6FFA-53F801A25DD7}"/>
                </a:ext>
              </a:extLst>
            </p:cNvPr>
            <p:cNvSpPr/>
            <p:nvPr/>
          </p:nvSpPr>
          <p:spPr>
            <a:xfrm>
              <a:off x="2997751" y="1526341"/>
              <a:ext cx="83873" cy="132035"/>
            </a:xfrm>
            <a:custGeom>
              <a:avLst/>
              <a:gdLst>
                <a:gd name="connsiteX0" fmla="*/ 40675 w 83873"/>
                <a:gd name="connsiteY0" fmla="*/ 132036 h 132035"/>
                <a:gd name="connsiteX1" fmla="*/ 19743 w 83873"/>
                <a:gd name="connsiteY1" fmla="*/ 129744 h 132035"/>
                <a:gd name="connsiteX2" fmla="*/ 1930 w 83873"/>
                <a:gd name="connsiteY2" fmla="*/ 122942 h 132035"/>
                <a:gd name="connsiteX3" fmla="*/ 0 w 83873"/>
                <a:gd name="connsiteY3" fmla="*/ 90932 h 132035"/>
                <a:gd name="connsiteX4" fmla="*/ 3117 w 83873"/>
                <a:gd name="connsiteY4" fmla="*/ 90932 h 132035"/>
                <a:gd name="connsiteX5" fmla="*/ 13435 w 83873"/>
                <a:gd name="connsiteY5" fmla="*/ 112075 h 132035"/>
                <a:gd name="connsiteX6" fmla="*/ 26869 w 83873"/>
                <a:gd name="connsiteY6" fmla="*/ 120207 h 132035"/>
                <a:gd name="connsiteX7" fmla="*/ 40155 w 83873"/>
                <a:gd name="connsiteY7" fmla="*/ 122721 h 132035"/>
                <a:gd name="connsiteX8" fmla="*/ 57969 w 83873"/>
                <a:gd name="connsiteY8" fmla="*/ 116880 h 132035"/>
                <a:gd name="connsiteX9" fmla="*/ 64501 w 83873"/>
                <a:gd name="connsiteY9" fmla="*/ 100986 h 132035"/>
                <a:gd name="connsiteX10" fmla="*/ 60864 w 83873"/>
                <a:gd name="connsiteY10" fmla="*/ 88270 h 132035"/>
                <a:gd name="connsiteX11" fmla="*/ 50175 w 83873"/>
                <a:gd name="connsiteY11" fmla="*/ 79694 h 132035"/>
                <a:gd name="connsiteX12" fmla="*/ 32733 w 83873"/>
                <a:gd name="connsiteY12" fmla="*/ 70897 h 132035"/>
                <a:gd name="connsiteX13" fmla="*/ 11505 w 83873"/>
                <a:gd name="connsiteY13" fmla="*/ 56999 h 132035"/>
                <a:gd name="connsiteX14" fmla="*/ 4082 w 83873"/>
                <a:gd name="connsiteY14" fmla="*/ 36520 h 132035"/>
                <a:gd name="connsiteX15" fmla="*/ 7496 w 83873"/>
                <a:gd name="connsiteY15" fmla="*/ 23066 h 132035"/>
                <a:gd name="connsiteX16" fmla="*/ 16775 w 83873"/>
                <a:gd name="connsiteY16" fmla="*/ 11385 h 132035"/>
                <a:gd name="connsiteX17" fmla="*/ 29838 w 83873"/>
                <a:gd name="connsiteY17" fmla="*/ 3105 h 132035"/>
                <a:gd name="connsiteX18" fmla="*/ 44831 w 83873"/>
                <a:gd name="connsiteY18" fmla="*/ 0 h 132035"/>
                <a:gd name="connsiteX19" fmla="*/ 61977 w 83873"/>
                <a:gd name="connsiteY19" fmla="*/ 2144 h 132035"/>
                <a:gd name="connsiteX20" fmla="*/ 77787 w 83873"/>
                <a:gd name="connsiteY20" fmla="*/ 8354 h 132035"/>
                <a:gd name="connsiteX21" fmla="*/ 79717 w 83873"/>
                <a:gd name="connsiteY21" fmla="*/ 39404 h 132035"/>
                <a:gd name="connsiteX22" fmla="*/ 76599 w 83873"/>
                <a:gd name="connsiteY22" fmla="*/ 39404 h 132035"/>
                <a:gd name="connsiteX23" fmla="*/ 66505 w 83873"/>
                <a:gd name="connsiteY23" fmla="*/ 18630 h 132035"/>
                <a:gd name="connsiteX24" fmla="*/ 55223 w 83873"/>
                <a:gd name="connsiteY24" fmla="*/ 11681 h 132035"/>
                <a:gd name="connsiteX25" fmla="*/ 43718 w 83873"/>
                <a:gd name="connsiteY25" fmla="*/ 9537 h 132035"/>
                <a:gd name="connsiteX26" fmla="*/ 29764 w 83873"/>
                <a:gd name="connsiteY26" fmla="*/ 15155 h 132035"/>
                <a:gd name="connsiteX27" fmla="*/ 24197 w 83873"/>
                <a:gd name="connsiteY27" fmla="*/ 29349 h 132035"/>
                <a:gd name="connsiteX28" fmla="*/ 30135 w 83873"/>
                <a:gd name="connsiteY28" fmla="*/ 44283 h 132035"/>
                <a:gd name="connsiteX29" fmla="*/ 49359 w 83873"/>
                <a:gd name="connsiteY29" fmla="*/ 55890 h 132035"/>
                <a:gd name="connsiteX30" fmla="*/ 68731 w 83873"/>
                <a:gd name="connsiteY30" fmla="*/ 66683 h 132035"/>
                <a:gd name="connsiteX31" fmla="*/ 80162 w 83873"/>
                <a:gd name="connsiteY31" fmla="*/ 78216 h 132035"/>
                <a:gd name="connsiteX32" fmla="*/ 83873 w 83873"/>
                <a:gd name="connsiteY32" fmla="*/ 94554 h 132035"/>
                <a:gd name="connsiteX33" fmla="*/ 80014 w 83873"/>
                <a:gd name="connsiteY33" fmla="*/ 110670 h 132035"/>
                <a:gd name="connsiteX34" fmla="*/ 69696 w 83873"/>
                <a:gd name="connsiteY34" fmla="*/ 122425 h 132035"/>
                <a:gd name="connsiteX35" fmla="*/ 55742 w 83873"/>
                <a:gd name="connsiteY35" fmla="*/ 129596 h 132035"/>
                <a:gd name="connsiteX36" fmla="*/ 40823 w 83873"/>
                <a:gd name="connsiteY36" fmla="*/ 132036 h 132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873" h="132035">
                  <a:moveTo>
                    <a:pt x="40675" y="132036"/>
                  </a:moveTo>
                  <a:cubicBezTo>
                    <a:pt x="32510" y="132036"/>
                    <a:pt x="25533" y="131296"/>
                    <a:pt x="19743" y="129744"/>
                  </a:cubicBezTo>
                  <a:cubicBezTo>
                    <a:pt x="13954" y="128191"/>
                    <a:pt x="8016" y="125900"/>
                    <a:pt x="1930" y="122942"/>
                  </a:cubicBezTo>
                  <a:lnTo>
                    <a:pt x="0" y="90932"/>
                  </a:lnTo>
                  <a:lnTo>
                    <a:pt x="3117" y="90932"/>
                  </a:lnTo>
                  <a:lnTo>
                    <a:pt x="13435" y="112075"/>
                  </a:lnTo>
                  <a:cubicBezTo>
                    <a:pt x="17962" y="115845"/>
                    <a:pt x="22490" y="118507"/>
                    <a:pt x="26869" y="120207"/>
                  </a:cubicBezTo>
                  <a:cubicBezTo>
                    <a:pt x="31322" y="121907"/>
                    <a:pt x="35702" y="122721"/>
                    <a:pt x="40155" y="122721"/>
                  </a:cubicBezTo>
                  <a:cubicBezTo>
                    <a:pt x="47652" y="122721"/>
                    <a:pt x="53664" y="120798"/>
                    <a:pt x="57969" y="116880"/>
                  </a:cubicBezTo>
                  <a:cubicBezTo>
                    <a:pt x="62274" y="113036"/>
                    <a:pt x="64501" y="107713"/>
                    <a:pt x="64501" y="100986"/>
                  </a:cubicBezTo>
                  <a:cubicBezTo>
                    <a:pt x="64501" y="95663"/>
                    <a:pt x="63313" y="91449"/>
                    <a:pt x="60864" y="88270"/>
                  </a:cubicBezTo>
                  <a:cubicBezTo>
                    <a:pt x="58488" y="85091"/>
                    <a:pt x="54926" y="82282"/>
                    <a:pt x="50175" y="79694"/>
                  </a:cubicBezTo>
                  <a:cubicBezTo>
                    <a:pt x="45425" y="77181"/>
                    <a:pt x="39636" y="74224"/>
                    <a:pt x="32733" y="70897"/>
                  </a:cubicBezTo>
                  <a:cubicBezTo>
                    <a:pt x="23529" y="66535"/>
                    <a:pt x="16403" y="61878"/>
                    <a:pt x="11505" y="56999"/>
                  </a:cubicBezTo>
                  <a:cubicBezTo>
                    <a:pt x="6532" y="52119"/>
                    <a:pt x="4082" y="45318"/>
                    <a:pt x="4082" y="36520"/>
                  </a:cubicBezTo>
                  <a:cubicBezTo>
                    <a:pt x="4082" y="31863"/>
                    <a:pt x="5196" y="27353"/>
                    <a:pt x="7496" y="23066"/>
                  </a:cubicBezTo>
                  <a:cubicBezTo>
                    <a:pt x="9797" y="18704"/>
                    <a:pt x="12841" y="14860"/>
                    <a:pt x="16775" y="11385"/>
                  </a:cubicBezTo>
                  <a:cubicBezTo>
                    <a:pt x="20708" y="7984"/>
                    <a:pt x="25014" y="5249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8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505" y="18630"/>
                  </a:lnTo>
                  <a:cubicBezTo>
                    <a:pt x="62348" y="15377"/>
                    <a:pt x="58563" y="13085"/>
                    <a:pt x="55223" y="11681"/>
                  </a:cubicBezTo>
                  <a:cubicBezTo>
                    <a:pt x="51883" y="10276"/>
                    <a:pt x="48023" y="9537"/>
                    <a:pt x="43718" y="9537"/>
                  </a:cubicBezTo>
                  <a:cubicBezTo>
                    <a:pt x="38151" y="9537"/>
                    <a:pt x="33475" y="11385"/>
                    <a:pt x="29764" y="15155"/>
                  </a:cubicBezTo>
                  <a:cubicBezTo>
                    <a:pt x="26053" y="18926"/>
                    <a:pt x="24197" y="23657"/>
                    <a:pt x="24197" y="29349"/>
                  </a:cubicBezTo>
                  <a:cubicBezTo>
                    <a:pt x="24197" y="35707"/>
                    <a:pt x="26201" y="40660"/>
                    <a:pt x="30135" y="44283"/>
                  </a:cubicBezTo>
                  <a:cubicBezTo>
                    <a:pt x="34069" y="47905"/>
                    <a:pt x="40526" y="51750"/>
                    <a:pt x="49359" y="55890"/>
                  </a:cubicBezTo>
                  <a:cubicBezTo>
                    <a:pt x="57152" y="59660"/>
                    <a:pt x="63610" y="63208"/>
                    <a:pt x="68731" y="66683"/>
                  </a:cubicBezTo>
                  <a:cubicBezTo>
                    <a:pt x="73853" y="70084"/>
                    <a:pt x="77638" y="73928"/>
                    <a:pt x="80162" y="78216"/>
                  </a:cubicBezTo>
                  <a:cubicBezTo>
                    <a:pt x="82611" y="82504"/>
                    <a:pt x="83873" y="87901"/>
                    <a:pt x="83873" y="94554"/>
                  </a:cubicBezTo>
                  <a:cubicBezTo>
                    <a:pt x="83873" y="100616"/>
                    <a:pt x="82611" y="106013"/>
                    <a:pt x="80014" y="110670"/>
                  </a:cubicBezTo>
                  <a:cubicBezTo>
                    <a:pt x="77416" y="115328"/>
                    <a:pt x="74001" y="119246"/>
                    <a:pt x="69696" y="122425"/>
                  </a:cubicBezTo>
                  <a:cubicBezTo>
                    <a:pt x="65392" y="125604"/>
                    <a:pt x="60789" y="127970"/>
                    <a:pt x="55742" y="129596"/>
                  </a:cubicBezTo>
                  <a:cubicBezTo>
                    <a:pt x="50769" y="131222"/>
                    <a:pt x="45796" y="132036"/>
                    <a:pt x="40823" y="132036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54291F76-33FA-ABF0-E424-220A6521FAF4}"/>
                </a:ext>
              </a:extLst>
            </p:cNvPr>
            <p:cNvSpPr/>
            <p:nvPr/>
          </p:nvSpPr>
          <p:spPr>
            <a:xfrm>
              <a:off x="3116807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A9585CA0-D82C-BB17-F1B6-FDC14714BCC2}"/>
                </a:ext>
              </a:extLst>
            </p:cNvPr>
            <p:cNvSpPr/>
            <p:nvPr/>
          </p:nvSpPr>
          <p:spPr>
            <a:xfrm>
              <a:off x="3197563" y="1528411"/>
              <a:ext cx="115715" cy="128043"/>
            </a:xfrm>
            <a:custGeom>
              <a:avLst/>
              <a:gdLst>
                <a:gd name="connsiteX0" fmla="*/ 28057 w 115715"/>
                <a:gd name="connsiteY0" fmla="*/ 128043 h 128043"/>
                <a:gd name="connsiteX1" fmla="*/ 28057 w 115715"/>
                <a:gd name="connsiteY1" fmla="*/ 124938 h 128043"/>
                <a:gd name="connsiteX2" fmla="*/ 47726 w 115715"/>
                <a:gd name="connsiteY2" fmla="*/ 117176 h 128043"/>
                <a:gd name="connsiteX3" fmla="*/ 47726 w 115715"/>
                <a:gd name="connsiteY3" fmla="*/ 10646 h 128043"/>
                <a:gd name="connsiteX4" fmla="*/ 16997 w 115715"/>
                <a:gd name="connsiteY4" fmla="*/ 10646 h 128043"/>
                <a:gd name="connsiteX5" fmla="*/ 3118 w 115715"/>
                <a:gd name="connsiteY5" fmla="*/ 39995 h 128043"/>
                <a:gd name="connsiteX6" fmla="*/ 0 w 115715"/>
                <a:gd name="connsiteY6" fmla="*/ 39995 h 128043"/>
                <a:gd name="connsiteX7" fmla="*/ 0 w 115715"/>
                <a:gd name="connsiteY7" fmla="*/ 0 h 128043"/>
                <a:gd name="connsiteX8" fmla="*/ 115715 w 115715"/>
                <a:gd name="connsiteY8" fmla="*/ 0 h 128043"/>
                <a:gd name="connsiteX9" fmla="*/ 115715 w 115715"/>
                <a:gd name="connsiteY9" fmla="*/ 39995 h 128043"/>
                <a:gd name="connsiteX10" fmla="*/ 112598 w 115715"/>
                <a:gd name="connsiteY10" fmla="*/ 39995 h 128043"/>
                <a:gd name="connsiteX11" fmla="*/ 99015 w 115715"/>
                <a:gd name="connsiteY11" fmla="*/ 10646 h 128043"/>
                <a:gd name="connsiteX12" fmla="*/ 67989 w 115715"/>
                <a:gd name="connsiteY12" fmla="*/ 10646 h 128043"/>
                <a:gd name="connsiteX13" fmla="*/ 67989 w 115715"/>
                <a:gd name="connsiteY13" fmla="*/ 117176 h 128043"/>
                <a:gd name="connsiteX14" fmla="*/ 87881 w 115715"/>
                <a:gd name="connsiteY14" fmla="*/ 124938 h 128043"/>
                <a:gd name="connsiteX15" fmla="*/ 87881 w 115715"/>
                <a:gd name="connsiteY15" fmla="*/ 128043 h 128043"/>
                <a:gd name="connsiteX16" fmla="*/ 28057 w 115715"/>
                <a:gd name="connsiteY16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5715" h="128043">
                  <a:moveTo>
                    <a:pt x="28057" y="128043"/>
                  </a:moveTo>
                  <a:lnTo>
                    <a:pt x="28057" y="124938"/>
                  </a:lnTo>
                  <a:lnTo>
                    <a:pt x="47726" y="117176"/>
                  </a:lnTo>
                  <a:lnTo>
                    <a:pt x="47726" y="10646"/>
                  </a:lnTo>
                  <a:lnTo>
                    <a:pt x="16997" y="10646"/>
                  </a:lnTo>
                  <a:lnTo>
                    <a:pt x="3118" y="39995"/>
                  </a:lnTo>
                  <a:lnTo>
                    <a:pt x="0" y="39995"/>
                  </a:lnTo>
                  <a:lnTo>
                    <a:pt x="0" y="0"/>
                  </a:lnTo>
                  <a:lnTo>
                    <a:pt x="115715" y="0"/>
                  </a:lnTo>
                  <a:lnTo>
                    <a:pt x="115715" y="39995"/>
                  </a:lnTo>
                  <a:lnTo>
                    <a:pt x="112598" y="39995"/>
                  </a:lnTo>
                  <a:lnTo>
                    <a:pt x="99015" y="10646"/>
                  </a:lnTo>
                  <a:lnTo>
                    <a:pt x="67989" y="10646"/>
                  </a:lnTo>
                  <a:lnTo>
                    <a:pt x="67989" y="117176"/>
                  </a:lnTo>
                  <a:lnTo>
                    <a:pt x="87881" y="124938"/>
                  </a:lnTo>
                  <a:lnTo>
                    <a:pt x="87881" y="128043"/>
                  </a:lnTo>
                  <a:lnTo>
                    <a:pt x="28057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E149AB72-0897-BDB1-07CE-383077F8BE54}"/>
                </a:ext>
              </a:extLst>
            </p:cNvPr>
            <p:cNvSpPr/>
            <p:nvPr/>
          </p:nvSpPr>
          <p:spPr>
            <a:xfrm>
              <a:off x="3331686" y="1528411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054 h 128043"/>
                <a:gd name="connsiteX10" fmla="*/ 35999 w 129298"/>
                <a:gd name="connsiteY10" fmla="*/ 10867 h 128043"/>
                <a:gd name="connsiteX11" fmla="*/ 70513 w 129298"/>
                <a:gd name="connsiteY11" fmla="*/ 57590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8 w 129298"/>
                <a:gd name="connsiteY16" fmla="*/ 0 h 128043"/>
                <a:gd name="connsiteX17" fmla="*/ 129298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054"/>
                  </a:lnTo>
                  <a:lnTo>
                    <a:pt x="35999" y="10867"/>
                  </a:lnTo>
                  <a:lnTo>
                    <a:pt x="70513" y="57590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8" y="0"/>
                  </a:lnTo>
                  <a:lnTo>
                    <a:pt x="129298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E727A564-8F28-D493-E471-192FC87FC719}"/>
                </a:ext>
              </a:extLst>
            </p:cNvPr>
            <p:cNvSpPr/>
            <p:nvPr/>
          </p:nvSpPr>
          <p:spPr>
            <a:xfrm>
              <a:off x="2137047" y="1497066"/>
              <a:ext cx="183259" cy="183415"/>
            </a:xfrm>
            <a:custGeom>
              <a:avLst/>
              <a:gdLst>
                <a:gd name="connsiteX0" fmla="*/ 91741 w 183259"/>
                <a:gd name="connsiteY0" fmla="*/ 183416 h 183415"/>
                <a:gd name="connsiteX1" fmla="*/ 55891 w 183259"/>
                <a:gd name="connsiteY1" fmla="*/ 176023 h 183415"/>
                <a:gd name="connsiteX2" fmla="*/ 31026 w 183259"/>
                <a:gd name="connsiteY2" fmla="*/ 153031 h 183415"/>
                <a:gd name="connsiteX3" fmla="*/ 21970 w 183259"/>
                <a:gd name="connsiteY3" fmla="*/ 112519 h 183415"/>
                <a:gd name="connsiteX4" fmla="*/ 21970 w 183259"/>
                <a:gd name="connsiteY4" fmla="*/ 13677 h 183415"/>
                <a:gd name="connsiteX5" fmla="*/ 0 w 183259"/>
                <a:gd name="connsiteY5" fmla="*/ 5471 h 183415"/>
                <a:gd name="connsiteX6" fmla="*/ 0 w 183259"/>
                <a:gd name="connsiteY6" fmla="*/ 0 h 183415"/>
                <a:gd name="connsiteX7" fmla="*/ 65392 w 183259"/>
                <a:gd name="connsiteY7" fmla="*/ 0 h 183415"/>
                <a:gd name="connsiteX8" fmla="*/ 65392 w 183259"/>
                <a:gd name="connsiteY8" fmla="*/ 5471 h 183415"/>
                <a:gd name="connsiteX9" fmla="*/ 43421 w 183259"/>
                <a:gd name="connsiteY9" fmla="*/ 13677 h 183415"/>
                <a:gd name="connsiteX10" fmla="*/ 43421 w 183259"/>
                <a:gd name="connsiteY10" fmla="*/ 108674 h 183415"/>
                <a:gd name="connsiteX11" fmla="*/ 50398 w 183259"/>
                <a:gd name="connsiteY11" fmla="*/ 144677 h 183415"/>
                <a:gd name="connsiteX12" fmla="*/ 69771 w 183259"/>
                <a:gd name="connsiteY12" fmla="*/ 163677 h 183415"/>
                <a:gd name="connsiteX13" fmla="*/ 98050 w 183259"/>
                <a:gd name="connsiteY13" fmla="*/ 169443 h 183415"/>
                <a:gd name="connsiteX14" fmla="*/ 121950 w 183259"/>
                <a:gd name="connsiteY14" fmla="*/ 164120 h 183415"/>
                <a:gd name="connsiteX15" fmla="*/ 139096 w 183259"/>
                <a:gd name="connsiteY15" fmla="*/ 147265 h 183415"/>
                <a:gd name="connsiteX16" fmla="*/ 145554 w 183259"/>
                <a:gd name="connsiteY16" fmla="*/ 117176 h 183415"/>
                <a:gd name="connsiteX17" fmla="*/ 145554 w 183259"/>
                <a:gd name="connsiteY17" fmla="*/ 13159 h 183415"/>
                <a:gd name="connsiteX18" fmla="*/ 118091 w 183259"/>
                <a:gd name="connsiteY18" fmla="*/ 5471 h 183415"/>
                <a:gd name="connsiteX19" fmla="*/ 118091 w 183259"/>
                <a:gd name="connsiteY19" fmla="*/ 0 h 183415"/>
                <a:gd name="connsiteX20" fmla="*/ 183260 w 183259"/>
                <a:gd name="connsiteY20" fmla="*/ 0 h 183415"/>
                <a:gd name="connsiteX21" fmla="*/ 183260 w 183259"/>
                <a:gd name="connsiteY21" fmla="*/ 5471 h 183415"/>
                <a:gd name="connsiteX22" fmla="*/ 161512 w 183259"/>
                <a:gd name="connsiteY22" fmla="*/ 13381 h 183415"/>
                <a:gd name="connsiteX23" fmla="*/ 161512 w 183259"/>
                <a:gd name="connsiteY23" fmla="*/ 112519 h 183415"/>
                <a:gd name="connsiteX24" fmla="*/ 152457 w 183259"/>
                <a:gd name="connsiteY24" fmla="*/ 153031 h 183415"/>
                <a:gd name="connsiteX25" fmla="*/ 127591 w 183259"/>
                <a:gd name="connsiteY25" fmla="*/ 176023 h 183415"/>
                <a:gd name="connsiteX26" fmla="*/ 91741 w 183259"/>
                <a:gd name="connsiteY26" fmla="*/ 183416 h 183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3259" h="183415">
                  <a:moveTo>
                    <a:pt x="91741" y="183416"/>
                  </a:moveTo>
                  <a:cubicBezTo>
                    <a:pt x="78381" y="183416"/>
                    <a:pt x="66431" y="180976"/>
                    <a:pt x="55891" y="176023"/>
                  </a:cubicBezTo>
                  <a:cubicBezTo>
                    <a:pt x="45351" y="171070"/>
                    <a:pt x="37038" y="163455"/>
                    <a:pt x="31026" y="153031"/>
                  </a:cubicBezTo>
                  <a:cubicBezTo>
                    <a:pt x="24939" y="142607"/>
                    <a:pt x="21970" y="129152"/>
                    <a:pt x="21970" y="112519"/>
                  </a:cubicBezTo>
                  <a:lnTo>
                    <a:pt x="21970" y="13677"/>
                  </a:lnTo>
                  <a:lnTo>
                    <a:pt x="0" y="5471"/>
                  </a:lnTo>
                  <a:lnTo>
                    <a:pt x="0" y="0"/>
                  </a:lnTo>
                  <a:lnTo>
                    <a:pt x="65392" y="0"/>
                  </a:lnTo>
                  <a:lnTo>
                    <a:pt x="65392" y="5471"/>
                  </a:lnTo>
                  <a:lnTo>
                    <a:pt x="43421" y="13677"/>
                  </a:lnTo>
                  <a:lnTo>
                    <a:pt x="43421" y="108674"/>
                  </a:lnTo>
                  <a:cubicBezTo>
                    <a:pt x="43421" y="123830"/>
                    <a:pt x="45796" y="135806"/>
                    <a:pt x="50398" y="144677"/>
                  </a:cubicBezTo>
                  <a:cubicBezTo>
                    <a:pt x="55074" y="153549"/>
                    <a:pt x="61532" y="159906"/>
                    <a:pt x="69771" y="163677"/>
                  </a:cubicBezTo>
                  <a:cubicBezTo>
                    <a:pt x="78010" y="167521"/>
                    <a:pt x="87436" y="169443"/>
                    <a:pt x="98050" y="169443"/>
                  </a:cubicBezTo>
                  <a:cubicBezTo>
                    <a:pt x="106809" y="169443"/>
                    <a:pt x="114825" y="167669"/>
                    <a:pt x="121950" y="164120"/>
                  </a:cubicBezTo>
                  <a:cubicBezTo>
                    <a:pt x="129076" y="160572"/>
                    <a:pt x="134791" y="154953"/>
                    <a:pt x="139096" y="147265"/>
                  </a:cubicBezTo>
                  <a:cubicBezTo>
                    <a:pt x="143401" y="139576"/>
                    <a:pt x="145554" y="129522"/>
                    <a:pt x="145554" y="117176"/>
                  </a:cubicBezTo>
                  <a:lnTo>
                    <a:pt x="145554" y="13159"/>
                  </a:lnTo>
                  <a:lnTo>
                    <a:pt x="118091" y="5471"/>
                  </a:lnTo>
                  <a:lnTo>
                    <a:pt x="118091" y="0"/>
                  </a:lnTo>
                  <a:lnTo>
                    <a:pt x="183260" y="0"/>
                  </a:lnTo>
                  <a:lnTo>
                    <a:pt x="183260" y="5471"/>
                  </a:lnTo>
                  <a:lnTo>
                    <a:pt x="161512" y="13381"/>
                  </a:lnTo>
                  <a:lnTo>
                    <a:pt x="161512" y="112519"/>
                  </a:lnTo>
                  <a:cubicBezTo>
                    <a:pt x="161512" y="129152"/>
                    <a:pt x="158469" y="142607"/>
                    <a:pt x="152457" y="153031"/>
                  </a:cubicBezTo>
                  <a:cubicBezTo>
                    <a:pt x="146370" y="163455"/>
                    <a:pt x="138131" y="171070"/>
                    <a:pt x="127591" y="176023"/>
                  </a:cubicBezTo>
                  <a:cubicBezTo>
                    <a:pt x="117052" y="180976"/>
                    <a:pt x="105101" y="183416"/>
                    <a:pt x="91741" y="183416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495B8A7C-E9D5-BF06-7162-2C9A6FA4BFF4}"/>
                </a:ext>
              </a:extLst>
            </p:cNvPr>
            <p:cNvSpPr/>
            <p:nvPr/>
          </p:nvSpPr>
          <p:spPr>
            <a:xfrm>
              <a:off x="942530" y="948344"/>
              <a:ext cx="936468" cy="932658"/>
            </a:xfrm>
            <a:custGeom>
              <a:avLst/>
              <a:gdLst>
                <a:gd name="connsiteX0" fmla="*/ 911204 w 936468"/>
                <a:gd name="connsiteY0" fmla="*/ 315553 h 932658"/>
                <a:gd name="connsiteX1" fmla="*/ 619577 w 936468"/>
                <a:gd name="connsiteY1" fmla="*/ 907495 h 932658"/>
                <a:gd name="connsiteX2" fmla="*/ 25264 w 936468"/>
                <a:gd name="connsiteY2" fmla="*/ 617032 h 932658"/>
                <a:gd name="connsiteX3" fmla="*/ 316891 w 936468"/>
                <a:gd name="connsiteY3" fmla="*/ 25163 h 932658"/>
                <a:gd name="connsiteX4" fmla="*/ 911204 w 936468"/>
                <a:gd name="connsiteY4" fmla="*/ 315627 h 932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6468" h="932658">
                  <a:moveTo>
                    <a:pt x="911204" y="315553"/>
                  </a:moveTo>
                  <a:cubicBezTo>
                    <a:pt x="994781" y="559220"/>
                    <a:pt x="864220" y="824252"/>
                    <a:pt x="619577" y="907495"/>
                  </a:cubicBezTo>
                  <a:cubicBezTo>
                    <a:pt x="374934" y="990738"/>
                    <a:pt x="108841" y="860699"/>
                    <a:pt x="25264" y="617032"/>
                  </a:cubicBezTo>
                  <a:cubicBezTo>
                    <a:pt x="-58312" y="373439"/>
                    <a:pt x="72248" y="108406"/>
                    <a:pt x="316891" y="25163"/>
                  </a:cubicBezTo>
                  <a:cubicBezTo>
                    <a:pt x="561534" y="-58080"/>
                    <a:pt x="827628" y="71960"/>
                    <a:pt x="911204" y="315627"/>
                  </a:cubicBezTo>
                </a:path>
              </a:pathLst>
            </a:custGeom>
            <a:solidFill>
              <a:srgbClr val="A8005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FE84123F-E480-CC7A-1BE4-EE5A74947FD6}"/>
                </a:ext>
              </a:extLst>
            </p:cNvPr>
            <p:cNvSpPr/>
            <p:nvPr/>
          </p:nvSpPr>
          <p:spPr>
            <a:xfrm>
              <a:off x="1009472" y="1005518"/>
              <a:ext cx="808411" cy="817053"/>
            </a:xfrm>
            <a:custGeom>
              <a:avLst/>
              <a:gdLst>
                <a:gd name="connsiteX0" fmla="*/ 808412 w 808411"/>
                <a:gd name="connsiteY0" fmla="*/ 341991 h 817053"/>
                <a:gd name="connsiteX1" fmla="*/ 806704 w 808411"/>
                <a:gd name="connsiteY1" fmla="*/ 342435 h 817053"/>
                <a:gd name="connsiteX2" fmla="*/ 800173 w 808411"/>
                <a:gd name="connsiteY2" fmla="*/ 334968 h 817053"/>
                <a:gd name="connsiteX3" fmla="*/ 777163 w 808411"/>
                <a:gd name="connsiteY3" fmla="*/ 341030 h 817053"/>
                <a:gd name="connsiteX4" fmla="*/ 778796 w 808411"/>
                <a:gd name="connsiteY4" fmla="*/ 345466 h 817053"/>
                <a:gd name="connsiteX5" fmla="*/ 774343 w 808411"/>
                <a:gd name="connsiteY5" fmla="*/ 348793 h 817053"/>
                <a:gd name="connsiteX6" fmla="*/ 772042 w 808411"/>
                <a:gd name="connsiteY6" fmla="*/ 342287 h 817053"/>
                <a:gd name="connsiteX7" fmla="*/ 741758 w 808411"/>
                <a:gd name="connsiteY7" fmla="*/ 350271 h 817053"/>
                <a:gd name="connsiteX8" fmla="*/ 739754 w 808411"/>
                <a:gd name="connsiteY8" fmla="*/ 359956 h 817053"/>
                <a:gd name="connsiteX9" fmla="*/ 738047 w 808411"/>
                <a:gd name="connsiteY9" fmla="*/ 360399 h 817053"/>
                <a:gd name="connsiteX10" fmla="*/ 730625 w 808411"/>
                <a:gd name="connsiteY10" fmla="*/ 332307 h 817053"/>
                <a:gd name="connsiteX11" fmla="*/ 732332 w 808411"/>
                <a:gd name="connsiteY11" fmla="*/ 331863 h 817053"/>
                <a:gd name="connsiteX12" fmla="*/ 738863 w 808411"/>
                <a:gd name="connsiteY12" fmla="*/ 339256 h 817053"/>
                <a:gd name="connsiteX13" fmla="*/ 766994 w 808411"/>
                <a:gd name="connsiteY13" fmla="*/ 331863 h 817053"/>
                <a:gd name="connsiteX14" fmla="*/ 765139 w 808411"/>
                <a:gd name="connsiteY14" fmla="*/ 328758 h 817053"/>
                <a:gd name="connsiteX15" fmla="*/ 730476 w 808411"/>
                <a:gd name="connsiteY15" fmla="*/ 304658 h 817053"/>
                <a:gd name="connsiteX16" fmla="*/ 729734 w 808411"/>
                <a:gd name="connsiteY16" fmla="*/ 304879 h 817053"/>
                <a:gd name="connsiteX17" fmla="*/ 727656 w 808411"/>
                <a:gd name="connsiteY17" fmla="*/ 314342 h 817053"/>
                <a:gd name="connsiteX18" fmla="*/ 725948 w 808411"/>
                <a:gd name="connsiteY18" fmla="*/ 314786 h 817053"/>
                <a:gd name="connsiteX19" fmla="*/ 718526 w 808411"/>
                <a:gd name="connsiteY19" fmla="*/ 286693 h 817053"/>
                <a:gd name="connsiteX20" fmla="*/ 720233 w 808411"/>
                <a:gd name="connsiteY20" fmla="*/ 286250 h 817053"/>
                <a:gd name="connsiteX21" fmla="*/ 726765 w 808411"/>
                <a:gd name="connsiteY21" fmla="*/ 293716 h 817053"/>
                <a:gd name="connsiteX22" fmla="*/ 785105 w 808411"/>
                <a:gd name="connsiteY22" fmla="*/ 278413 h 817053"/>
                <a:gd name="connsiteX23" fmla="*/ 787109 w 808411"/>
                <a:gd name="connsiteY23" fmla="*/ 268729 h 817053"/>
                <a:gd name="connsiteX24" fmla="*/ 788816 w 808411"/>
                <a:gd name="connsiteY24" fmla="*/ 268285 h 817053"/>
                <a:gd name="connsiteX25" fmla="*/ 796239 w 808411"/>
                <a:gd name="connsiteY25" fmla="*/ 296378 h 817053"/>
                <a:gd name="connsiteX26" fmla="*/ 794532 w 808411"/>
                <a:gd name="connsiteY26" fmla="*/ 296821 h 817053"/>
                <a:gd name="connsiteX27" fmla="*/ 788074 w 808411"/>
                <a:gd name="connsiteY27" fmla="*/ 289576 h 817053"/>
                <a:gd name="connsiteX28" fmla="*/ 740348 w 808411"/>
                <a:gd name="connsiteY28" fmla="*/ 302144 h 817053"/>
                <a:gd name="connsiteX29" fmla="*/ 750294 w 808411"/>
                <a:gd name="connsiteY29" fmla="*/ 307097 h 817053"/>
                <a:gd name="connsiteX30" fmla="*/ 769221 w 808411"/>
                <a:gd name="connsiteY30" fmla="*/ 325727 h 817053"/>
                <a:gd name="connsiteX31" fmla="*/ 772190 w 808411"/>
                <a:gd name="connsiteY31" fmla="*/ 330606 h 817053"/>
                <a:gd name="connsiteX32" fmla="*/ 797204 w 808411"/>
                <a:gd name="connsiteY32" fmla="*/ 324027 h 817053"/>
                <a:gd name="connsiteX33" fmla="*/ 799208 w 808411"/>
                <a:gd name="connsiteY33" fmla="*/ 314416 h 817053"/>
                <a:gd name="connsiteX34" fmla="*/ 800915 w 808411"/>
                <a:gd name="connsiteY34" fmla="*/ 313973 h 817053"/>
                <a:gd name="connsiteX35" fmla="*/ 808337 w 808411"/>
                <a:gd name="connsiteY35" fmla="*/ 342065 h 817053"/>
                <a:gd name="connsiteX36" fmla="*/ 783398 w 808411"/>
                <a:gd name="connsiteY36" fmla="*/ 455988 h 817053"/>
                <a:gd name="connsiteX37" fmla="*/ 771745 w 808411"/>
                <a:gd name="connsiteY37" fmla="*/ 468408 h 817053"/>
                <a:gd name="connsiteX38" fmla="*/ 784214 w 808411"/>
                <a:gd name="connsiteY38" fmla="*/ 480015 h 817053"/>
                <a:gd name="connsiteX39" fmla="*/ 795868 w 808411"/>
                <a:gd name="connsiteY39" fmla="*/ 467669 h 817053"/>
                <a:gd name="connsiteX40" fmla="*/ 783398 w 808411"/>
                <a:gd name="connsiteY40" fmla="*/ 456062 h 817053"/>
                <a:gd name="connsiteX41" fmla="*/ 744208 w 808411"/>
                <a:gd name="connsiteY41" fmla="*/ 631494 h 817053"/>
                <a:gd name="connsiteX42" fmla="*/ 745618 w 808411"/>
                <a:gd name="connsiteY42" fmla="*/ 632529 h 817053"/>
                <a:gd name="connsiteX43" fmla="*/ 727581 w 808411"/>
                <a:gd name="connsiteY43" fmla="*/ 657960 h 817053"/>
                <a:gd name="connsiteX44" fmla="*/ 726171 w 808411"/>
                <a:gd name="connsiteY44" fmla="*/ 656925 h 817053"/>
                <a:gd name="connsiteX45" fmla="*/ 728324 w 808411"/>
                <a:gd name="connsiteY45" fmla="*/ 646353 h 817053"/>
                <a:gd name="connsiteX46" fmla="*/ 705611 w 808411"/>
                <a:gd name="connsiteY46" fmla="*/ 630385 h 817053"/>
                <a:gd name="connsiteX47" fmla="*/ 664491 w 808411"/>
                <a:gd name="connsiteY47" fmla="*/ 631124 h 817053"/>
                <a:gd name="connsiteX48" fmla="*/ 657365 w 808411"/>
                <a:gd name="connsiteY48" fmla="*/ 634525 h 817053"/>
                <a:gd name="connsiteX49" fmla="*/ 655955 w 808411"/>
                <a:gd name="connsiteY49" fmla="*/ 633490 h 817053"/>
                <a:gd name="connsiteX50" fmla="*/ 672359 w 808411"/>
                <a:gd name="connsiteY50" fmla="*/ 610350 h 817053"/>
                <a:gd name="connsiteX51" fmla="*/ 673769 w 808411"/>
                <a:gd name="connsiteY51" fmla="*/ 611385 h 817053"/>
                <a:gd name="connsiteX52" fmla="*/ 672359 w 808411"/>
                <a:gd name="connsiteY52" fmla="*/ 620183 h 817053"/>
                <a:gd name="connsiteX53" fmla="*/ 672730 w 808411"/>
                <a:gd name="connsiteY53" fmla="*/ 620405 h 817053"/>
                <a:gd name="connsiteX54" fmla="*/ 705685 w 808411"/>
                <a:gd name="connsiteY54" fmla="*/ 619813 h 817053"/>
                <a:gd name="connsiteX55" fmla="*/ 694255 w 808411"/>
                <a:gd name="connsiteY55" fmla="*/ 590242 h 817053"/>
                <a:gd name="connsiteX56" fmla="*/ 693884 w 808411"/>
                <a:gd name="connsiteY56" fmla="*/ 590020 h 817053"/>
                <a:gd name="connsiteX57" fmla="*/ 685867 w 808411"/>
                <a:gd name="connsiteY57" fmla="*/ 594308 h 817053"/>
                <a:gd name="connsiteX58" fmla="*/ 684457 w 808411"/>
                <a:gd name="connsiteY58" fmla="*/ 593273 h 817053"/>
                <a:gd name="connsiteX59" fmla="*/ 698189 w 808411"/>
                <a:gd name="connsiteY59" fmla="*/ 573904 h 817053"/>
                <a:gd name="connsiteX60" fmla="*/ 699599 w 808411"/>
                <a:gd name="connsiteY60" fmla="*/ 574939 h 817053"/>
                <a:gd name="connsiteX61" fmla="*/ 698411 w 808411"/>
                <a:gd name="connsiteY61" fmla="*/ 582849 h 817053"/>
                <a:gd name="connsiteX62" fmla="*/ 712143 w 808411"/>
                <a:gd name="connsiteY62" fmla="*/ 620848 h 817053"/>
                <a:gd name="connsiteX63" fmla="*/ 734930 w 808411"/>
                <a:gd name="connsiteY63" fmla="*/ 636891 h 817053"/>
                <a:gd name="connsiteX64" fmla="*/ 744282 w 808411"/>
                <a:gd name="connsiteY64" fmla="*/ 631346 h 817053"/>
                <a:gd name="connsiteX65" fmla="*/ 176467 w 808411"/>
                <a:gd name="connsiteY65" fmla="*/ 73854 h 817053"/>
                <a:gd name="connsiteX66" fmla="*/ 209348 w 808411"/>
                <a:gd name="connsiteY66" fmla="*/ 124273 h 817053"/>
                <a:gd name="connsiteX67" fmla="*/ 204152 w 808411"/>
                <a:gd name="connsiteY67" fmla="*/ 132849 h 817053"/>
                <a:gd name="connsiteX68" fmla="*/ 205117 w 808411"/>
                <a:gd name="connsiteY68" fmla="*/ 134327 h 817053"/>
                <a:gd name="connsiteX69" fmla="*/ 229834 w 808411"/>
                <a:gd name="connsiteY69" fmla="*/ 118359 h 817053"/>
                <a:gd name="connsiteX70" fmla="*/ 228869 w 808411"/>
                <a:gd name="connsiteY70" fmla="*/ 116880 h 817053"/>
                <a:gd name="connsiteX71" fmla="*/ 218997 w 808411"/>
                <a:gd name="connsiteY71" fmla="*/ 118063 h 817053"/>
                <a:gd name="connsiteX72" fmla="*/ 186116 w 808411"/>
                <a:gd name="connsiteY72" fmla="*/ 67644 h 817053"/>
                <a:gd name="connsiteX73" fmla="*/ 191237 w 808411"/>
                <a:gd name="connsiteY73" fmla="*/ 59142 h 817053"/>
                <a:gd name="connsiteX74" fmla="*/ 190272 w 808411"/>
                <a:gd name="connsiteY74" fmla="*/ 57664 h 817053"/>
                <a:gd name="connsiteX75" fmla="*/ 165556 w 808411"/>
                <a:gd name="connsiteY75" fmla="*/ 73632 h 817053"/>
                <a:gd name="connsiteX76" fmla="*/ 166521 w 808411"/>
                <a:gd name="connsiteY76" fmla="*/ 75111 h 817053"/>
                <a:gd name="connsiteX77" fmla="*/ 176467 w 808411"/>
                <a:gd name="connsiteY77" fmla="*/ 73854 h 817053"/>
                <a:gd name="connsiteX78" fmla="*/ 278451 w 808411"/>
                <a:gd name="connsiteY78" fmla="*/ 19369 h 817053"/>
                <a:gd name="connsiteX79" fmla="*/ 278005 w 808411"/>
                <a:gd name="connsiteY79" fmla="*/ 17669 h 817053"/>
                <a:gd name="connsiteX80" fmla="*/ 307695 w 808411"/>
                <a:gd name="connsiteY80" fmla="*/ 10646 h 817053"/>
                <a:gd name="connsiteX81" fmla="*/ 308140 w 808411"/>
                <a:gd name="connsiteY81" fmla="*/ 12346 h 817053"/>
                <a:gd name="connsiteX82" fmla="*/ 299382 w 808411"/>
                <a:gd name="connsiteY82" fmla="*/ 18926 h 817053"/>
                <a:gd name="connsiteX83" fmla="*/ 313410 w 808411"/>
                <a:gd name="connsiteY83" fmla="*/ 77551 h 817053"/>
                <a:gd name="connsiteX84" fmla="*/ 338795 w 808411"/>
                <a:gd name="connsiteY84" fmla="*/ 71562 h 817053"/>
                <a:gd name="connsiteX85" fmla="*/ 342061 w 808411"/>
                <a:gd name="connsiteY85" fmla="*/ 51380 h 817053"/>
                <a:gd name="connsiteX86" fmla="*/ 343768 w 808411"/>
                <a:gd name="connsiteY86" fmla="*/ 50936 h 817053"/>
                <a:gd name="connsiteX87" fmla="*/ 349558 w 808411"/>
                <a:gd name="connsiteY87" fmla="*/ 75185 h 817053"/>
                <a:gd name="connsiteX88" fmla="*/ 294929 w 808411"/>
                <a:gd name="connsiteY88" fmla="*/ 88122 h 817053"/>
                <a:gd name="connsiteX89" fmla="*/ 294483 w 808411"/>
                <a:gd name="connsiteY89" fmla="*/ 86422 h 817053"/>
                <a:gd name="connsiteX90" fmla="*/ 302128 w 808411"/>
                <a:gd name="connsiteY90" fmla="*/ 80064 h 817053"/>
                <a:gd name="connsiteX91" fmla="*/ 288174 w 808411"/>
                <a:gd name="connsiteY91" fmla="*/ 21587 h 817053"/>
                <a:gd name="connsiteX92" fmla="*/ 278451 w 808411"/>
                <a:gd name="connsiteY92" fmla="*/ 19369 h 817053"/>
                <a:gd name="connsiteX93" fmla="*/ 326400 w 808411"/>
                <a:gd name="connsiteY93" fmla="*/ 806038 h 817053"/>
                <a:gd name="connsiteX94" fmla="*/ 301015 w 808411"/>
                <a:gd name="connsiteY94" fmla="*/ 800124 h 817053"/>
                <a:gd name="connsiteX95" fmla="*/ 314821 w 808411"/>
                <a:gd name="connsiteY95" fmla="*/ 741499 h 817053"/>
                <a:gd name="connsiteX96" fmla="*/ 325583 w 808411"/>
                <a:gd name="connsiteY96" fmla="*/ 739503 h 817053"/>
                <a:gd name="connsiteX97" fmla="*/ 325954 w 808411"/>
                <a:gd name="connsiteY97" fmla="*/ 737802 h 817053"/>
                <a:gd name="connsiteX98" fmla="*/ 296265 w 808411"/>
                <a:gd name="connsiteY98" fmla="*/ 730853 h 817053"/>
                <a:gd name="connsiteX99" fmla="*/ 295893 w 808411"/>
                <a:gd name="connsiteY99" fmla="*/ 732554 h 817053"/>
                <a:gd name="connsiteX100" fmla="*/ 303539 w 808411"/>
                <a:gd name="connsiteY100" fmla="*/ 738837 h 817053"/>
                <a:gd name="connsiteX101" fmla="*/ 289807 w 808411"/>
                <a:gd name="connsiteY101" fmla="*/ 797388 h 817053"/>
                <a:gd name="connsiteX102" fmla="*/ 280084 w 808411"/>
                <a:gd name="connsiteY102" fmla="*/ 799606 h 817053"/>
                <a:gd name="connsiteX103" fmla="*/ 279713 w 808411"/>
                <a:gd name="connsiteY103" fmla="*/ 801307 h 817053"/>
                <a:gd name="connsiteX104" fmla="*/ 334416 w 808411"/>
                <a:gd name="connsiteY104" fmla="*/ 814096 h 817053"/>
                <a:gd name="connsiteX105" fmla="*/ 340131 w 808411"/>
                <a:gd name="connsiteY105" fmla="*/ 789848 h 817053"/>
                <a:gd name="connsiteX106" fmla="*/ 338424 w 808411"/>
                <a:gd name="connsiteY106" fmla="*/ 789478 h 817053"/>
                <a:gd name="connsiteX107" fmla="*/ 326474 w 808411"/>
                <a:gd name="connsiteY107" fmla="*/ 806112 h 817053"/>
                <a:gd name="connsiteX108" fmla="*/ 511812 w 808411"/>
                <a:gd name="connsiteY108" fmla="*/ 731814 h 817053"/>
                <a:gd name="connsiteX109" fmla="*/ 512109 w 808411"/>
                <a:gd name="connsiteY109" fmla="*/ 733515 h 817053"/>
                <a:gd name="connsiteX110" fmla="*/ 505503 w 808411"/>
                <a:gd name="connsiteY110" fmla="*/ 738690 h 817053"/>
                <a:gd name="connsiteX111" fmla="*/ 496893 w 808411"/>
                <a:gd name="connsiteY111" fmla="*/ 808478 h 817053"/>
                <a:gd name="connsiteX112" fmla="*/ 492439 w 808411"/>
                <a:gd name="connsiteY112" fmla="*/ 809291 h 817053"/>
                <a:gd name="connsiteX113" fmla="*/ 463714 w 808411"/>
                <a:gd name="connsiteY113" fmla="*/ 760942 h 817053"/>
                <a:gd name="connsiteX114" fmla="*/ 462972 w 808411"/>
                <a:gd name="connsiteY114" fmla="*/ 761090 h 817053"/>
                <a:gd name="connsiteX115" fmla="*/ 452432 w 808411"/>
                <a:gd name="connsiteY115" fmla="*/ 816314 h 817053"/>
                <a:gd name="connsiteX116" fmla="*/ 448127 w 808411"/>
                <a:gd name="connsiteY116" fmla="*/ 817053 h 817053"/>
                <a:gd name="connsiteX117" fmla="*/ 416211 w 808411"/>
                <a:gd name="connsiteY117" fmla="*/ 754510 h 817053"/>
                <a:gd name="connsiteX118" fmla="*/ 407230 w 808411"/>
                <a:gd name="connsiteY118" fmla="*/ 751997 h 817053"/>
                <a:gd name="connsiteX119" fmla="*/ 406933 w 808411"/>
                <a:gd name="connsiteY119" fmla="*/ 750296 h 817053"/>
                <a:gd name="connsiteX120" fmla="*/ 436103 w 808411"/>
                <a:gd name="connsiteY120" fmla="*/ 745121 h 817053"/>
                <a:gd name="connsiteX121" fmla="*/ 436400 w 808411"/>
                <a:gd name="connsiteY121" fmla="*/ 746822 h 817053"/>
                <a:gd name="connsiteX122" fmla="*/ 427864 w 808411"/>
                <a:gd name="connsiteY122" fmla="*/ 752440 h 817053"/>
                <a:gd name="connsiteX123" fmla="*/ 449241 w 808411"/>
                <a:gd name="connsiteY123" fmla="*/ 795688 h 817053"/>
                <a:gd name="connsiteX124" fmla="*/ 449909 w 808411"/>
                <a:gd name="connsiteY124" fmla="*/ 795540 h 817053"/>
                <a:gd name="connsiteX125" fmla="*/ 459484 w 808411"/>
                <a:gd name="connsiteY125" fmla="*/ 740390 h 817053"/>
                <a:gd name="connsiteX126" fmla="*/ 464011 w 808411"/>
                <a:gd name="connsiteY126" fmla="*/ 739577 h 817053"/>
                <a:gd name="connsiteX127" fmla="*/ 492291 w 808411"/>
                <a:gd name="connsiteY127" fmla="*/ 788074 h 817053"/>
                <a:gd name="connsiteX128" fmla="*/ 492959 w 808411"/>
                <a:gd name="connsiteY128" fmla="*/ 788074 h 817053"/>
                <a:gd name="connsiteX129" fmla="*/ 498006 w 808411"/>
                <a:gd name="connsiteY129" fmla="*/ 740168 h 817053"/>
                <a:gd name="connsiteX130" fmla="*/ 488060 w 808411"/>
                <a:gd name="connsiteY130" fmla="*/ 737655 h 817053"/>
                <a:gd name="connsiteX131" fmla="*/ 487763 w 808411"/>
                <a:gd name="connsiteY131" fmla="*/ 735954 h 817053"/>
                <a:gd name="connsiteX132" fmla="*/ 511886 w 808411"/>
                <a:gd name="connsiteY132" fmla="*/ 731740 h 817053"/>
                <a:gd name="connsiteX133" fmla="*/ 193241 w 808411"/>
                <a:gd name="connsiteY133" fmla="*/ 719246 h 817053"/>
                <a:gd name="connsiteX134" fmla="*/ 167263 w 808411"/>
                <a:gd name="connsiteY134" fmla="*/ 717472 h 817053"/>
                <a:gd name="connsiteX135" fmla="*/ 167263 w 808411"/>
                <a:gd name="connsiteY135" fmla="*/ 717472 h 817053"/>
                <a:gd name="connsiteX136" fmla="*/ 198140 w 808411"/>
                <a:gd name="connsiteY136" fmla="*/ 697364 h 817053"/>
                <a:gd name="connsiteX137" fmla="*/ 193316 w 808411"/>
                <a:gd name="connsiteY137" fmla="*/ 719246 h 817053"/>
                <a:gd name="connsiteX138" fmla="*/ 203633 w 808411"/>
                <a:gd name="connsiteY138" fmla="*/ 723017 h 817053"/>
                <a:gd name="connsiteX139" fmla="*/ 211204 w 808411"/>
                <a:gd name="connsiteY139" fmla="*/ 687827 h 817053"/>
                <a:gd name="connsiteX140" fmla="*/ 206156 w 808411"/>
                <a:gd name="connsiteY140" fmla="*/ 684352 h 817053"/>
                <a:gd name="connsiteX141" fmla="*/ 143957 w 808411"/>
                <a:gd name="connsiteY141" fmla="*/ 724126 h 817053"/>
                <a:gd name="connsiteX142" fmla="*/ 136163 w 808411"/>
                <a:gd name="connsiteY142" fmla="*/ 723165 h 817053"/>
                <a:gd name="connsiteX143" fmla="*/ 135124 w 808411"/>
                <a:gd name="connsiteY143" fmla="*/ 724643 h 817053"/>
                <a:gd name="connsiteX144" fmla="*/ 154793 w 808411"/>
                <a:gd name="connsiteY144" fmla="*/ 738172 h 817053"/>
                <a:gd name="connsiteX145" fmla="*/ 155832 w 808411"/>
                <a:gd name="connsiteY145" fmla="*/ 736693 h 817053"/>
                <a:gd name="connsiteX146" fmla="*/ 150414 w 808411"/>
                <a:gd name="connsiteY146" fmla="*/ 728487 h 817053"/>
                <a:gd name="connsiteX147" fmla="*/ 192054 w 808411"/>
                <a:gd name="connsiteY147" fmla="*/ 724052 h 817053"/>
                <a:gd name="connsiteX148" fmla="*/ 185745 w 808411"/>
                <a:gd name="connsiteY148" fmla="*/ 752588 h 817053"/>
                <a:gd name="connsiteX149" fmla="*/ 175502 w 808411"/>
                <a:gd name="connsiteY149" fmla="*/ 750222 h 817053"/>
                <a:gd name="connsiteX150" fmla="*/ 174463 w 808411"/>
                <a:gd name="connsiteY150" fmla="*/ 751701 h 817053"/>
                <a:gd name="connsiteX151" fmla="*/ 198511 w 808411"/>
                <a:gd name="connsiteY151" fmla="*/ 768261 h 817053"/>
                <a:gd name="connsiteX152" fmla="*/ 199550 w 808411"/>
                <a:gd name="connsiteY152" fmla="*/ 766782 h 817053"/>
                <a:gd name="connsiteX153" fmla="*/ 195691 w 808411"/>
                <a:gd name="connsiteY153" fmla="*/ 759315 h 817053"/>
                <a:gd name="connsiteX154" fmla="*/ 202445 w 808411"/>
                <a:gd name="connsiteY154" fmla="*/ 728044 h 817053"/>
                <a:gd name="connsiteX155" fmla="*/ 211649 w 808411"/>
                <a:gd name="connsiteY155" fmla="*/ 733071 h 817053"/>
                <a:gd name="connsiteX156" fmla="*/ 212837 w 808411"/>
                <a:gd name="connsiteY156" fmla="*/ 727748 h 817053"/>
                <a:gd name="connsiteX157" fmla="*/ 203633 w 808411"/>
                <a:gd name="connsiteY157" fmla="*/ 722869 h 817053"/>
                <a:gd name="connsiteX158" fmla="*/ 203633 w 808411"/>
                <a:gd name="connsiteY158" fmla="*/ 722869 h 817053"/>
                <a:gd name="connsiteX159" fmla="*/ 44422 w 808411"/>
                <a:gd name="connsiteY159" fmla="*/ 467004 h 817053"/>
                <a:gd name="connsiteX160" fmla="*/ 33214 w 808411"/>
                <a:gd name="connsiteY160" fmla="*/ 478906 h 817053"/>
                <a:gd name="connsiteX161" fmla="*/ 21264 w 808411"/>
                <a:gd name="connsiteY161" fmla="*/ 467743 h 817053"/>
                <a:gd name="connsiteX162" fmla="*/ 32472 w 808411"/>
                <a:gd name="connsiteY162" fmla="*/ 455841 h 817053"/>
                <a:gd name="connsiteX163" fmla="*/ 44422 w 808411"/>
                <a:gd name="connsiteY163" fmla="*/ 467004 h 817053"/>
                <a:gd name="connsiteX164" fmla="*/ 67654 w 808411"/>
                <a:gd name="connsiteY164" fmla="*/ 343470 h 817053"/>
                <a:gd name="connsiteX165" fmla="*/ 73592 w 808411"/>
                <a:gd name="connsiteY165" fmla="*/ 329793 h 817053"/>
                <a:gd name="connsiteX166" fmla="*/ 74705 w 808411"/>
                <a:gd name="connsiteY166" fmla="*/ 320035 h 817053"/>
                <a:gd name="connsiteX167" fmla="*/ 73815 w 808411"/>
                <a:gd name="connsiteY167" fmla="*/ 309907 h 817053"/>
                <a:gd name="connsiteX168" fmla="*/ 70846 w 808411"/>
                <a:gd name="connsiteY168" fmla="*/ 301109 h 817053"/>
                <a:gd name="connsiteX169" fmla="*/ 53923 w 808411"/>
                <a:gd name="connsiteY169" fmla="*/ 297117 h 817053"/>
                <a:gd name="connsiteX170" fmla="*/ 50954 w 808411"/>
                <a:gd name="connsiteY170" fmla="*/ 288541 h 817053"/>
                <a:gd name="connsiteX171" fmla="*/ 49246 w 808411"/>
                <a:gd name="connsiteY171" fmla="*/ 288098 h 817053"/>
                <a:gd name="connsiteX172" fmla="*/ 42566 w 808411"/>
                <a:gd name="connsiteY172" fmla="*/ 316264 h 817053"/>
                <a:gd name="connsiteX173" fmla="*/ 44273 w 808411"/>
                <a:gd name="connsiteY173" fmla="*/ 316708 h 817053"/>
                <a:gd name="connsiteX174" fmla="*/ 50954 w 808411"/>
                <a:gd name="connsiteY174" fmla="*/ 308206 h 817053"/>
                <a:gd name="connsiteX175" fmla="*/ 69287 w 808411"/>
                <a:gd name="connsiteY175" fmla="*/ 312494 h 817053"/>
                <a:gd name="connsiteX176" fmla="*/ 69287 w 808411"/>
                <a:gd name="connsiteY176" fmla="*/ 319000 h 817053"/>
                <a:gd name="connsiteX177" fmla="*/ 68174 w 808411"/>
                <a:gd name="connsiteY177" fmla="*/ 325210 h 817053"/>
                <a:gd name="connsiteX178" fmla="*/ 60900 w 808411"/>
                <a:gd name="connsiteY178" fmla="*/ 338295 h 817053"/>
                <a:gd name="connsiteX179" fmla="*/ 47242 w 808411"/>
                <a:gd name="connsiteY179" fmla="*/ 345614 h 817053"/>
                <a:gd name="connsiteX180" fmla="*/ 28538 w 808411"/>
                <a:gd name="connsiteY180" fmla="*/ 345170 h 817053"/>
                <a:gd name="connsiteX181" fmla="*/ 14658 w 808411"/>
                <a:gd name="connsiteY181" fmla="*/ 338221 h 817053"/>
                <a:gd name="connsiteX182" fmla="*/ 6864 w 808411"/>
                <a:gd name="connsiteY182" fmla="*/ 326097 h 817053"/>
                <a:gd name="connsiteX183" fmla="*/ 6568 w 808411"/>
                <a:gd name="connsiteY183" fmla="*/ 311163 h 817053"/>
                <a:gd name="connsiteX184" fmla="*/ 9314 w 808411"/>
                <a:gd name="connsiteY184" fmla="*/ 304510 h 817053"/>
                <a:gd name="connsiteX185" fmla="*/ 14881 w 808411"/>
                <a:gd name="connsiteY185" fmla="*/ 298226 h 817053"/>
                <a:gd name="connsiteX186" fmla="*/ 29577 w 808411"/>
                <a:gd name="connsiteY186" fmla="*/ 293568 h 817053"/>
                <a:gd name="connsiteX187" fmla="*/ 29948 w 808411"/>
                <a:gd name="connsiteY187" fmla="*/ 291868 h 817053"/>
                <a:gd name="connsiteX188" fmla="*/ 11763 w 808411"/>
                <a:gd name="connsiteY188" fmla="*/ 288246 h 817053"/>
                <a:gd name="connsiteX189" fmla="*/ 7607 w 808411"/>
                <a:gd name="connsiteY189" fmla="*/ 293790 h 817053"/>
                <a:gd name="connsiteX190" fmla="*/ 4118 w 808411"/>
                <a:gd name="connsiteY190" fmla="*/ 300444 h 817053"/>
                <a:gd name="connsiteX191" fmla="*/ 1149 w 808411"/>
                <a:gd name="connsiteY191" fmla="*/ 309907 h 817053"/>
                <a:gd name="connsiteX192" fmla="*/ 481 w 808411"/>
                <a:gd name="connsiteY192" fmla="*/ 325431 h 817053"/>
                <a:gd name="connsiteX193" fmla="*/ 5603 w 808411"/>
                <a:gd name="connsiteY193" fmla="*/ 339626 h 817053"/>
                <a:gd name="connsiteX194" fmla="*/ 15771 w 808411"/>
                <a:gd name="connsiteY194" fmla="*/ 350863 h 817053"/>
                <a:gd name="connsiteX195" fmla="*/ 30245 w 808411"/>
                <a:gd name="connsiteY195" fmla="*/ 357516 h 817053"/>
                <a:gd name="connsiteX196" fmla="*/ 44719 w 808411"/>
                <a:gd name="connsiteY196" fmla="*/ 358034 h 817053"/>
                <a:gd name="connsiteX197" fmla="*/ 57485 w 808411"/>
                <a:gd name="connsiteY197" fmla="*/ 353081 h 817053"/>
                <a:gd name="connsiteX198" fmla="*/ 67431 w 808411"/>
                <a:gd name="connsiteY198" fmla="*/ 343396 h 817053"/>
                <a:gd name="connsiteX199" fmla="*/ 128073 w 808411"/>
                <a:gd name="connsiteY199" fmla="*/ 612420 h 817053"/>
                <a:gd name="connsiteX200" fmla="*/ 129186 w 808411"/>
                <a:gd name="connsiteY200" fmla="*/ 619222 h 817053"/>
                <a:gd name="connsiteX201" fmla="*/ 114044 w 808411"/>
                <a:gd name="connsiteY201" fmla="*/ 629793 h 817053"/>
                <a:gd name="connsiteX202" fmla="*/ 113079 w 808411"/>
                <a:gd name="connsiteY202" fmla="*/ 628315 h 817053"/>
                <a:gd name="connsiteX203" fmla="*/ 119834 w 808411"/>
                <a:gd name="connsiteY203" fmla="*/ 614490 h 817053"/>
                <a:gd name="connsiteX204" fmla="*/ 119091 w 808411"/>
                <a:gd name="connsiteY204" fmla="*/ 606210 h 817053"/>
                <a:gd name="connsiteX205" fmla="*/ 116122 w 808411"/>
                <a:gd name="connsiteY205" fmla="*/ 599631 h 817053"/>
                <a:gd name="connsiteX206" fmla="*/ 105063 w 808411"/>
                <a:gd name="connsiteY206" fmla="*/ 589503 h 817053"/>
                <a:gd name="connsiteX207" fmla="*/ 90886 w 808411"/>
                <a:gd name="connsiteY207" fmla="*/ 586767 h 817053"/>
                <a:gd name="connsiteX208" fmla="*/ 76264 w 808411"/>
                <a:gd name="connsiteY208" fmla="*/ 591942 h 817053"/>
                <a:gd name="connsiteX209" fmla="*/ 63052 w 808411"/>
                <a:gd name="connsiteY209" fmla="*/ 605101 h 817053"/>
                <a:gd name="connsiteX210" fmla="*/ 58970 w 808411"/>
                <a:gd name="connsiteY210" fmla="*/ 620035 h 817053"/>
                <a:gd name="connsiteX211" fmla="*/ 63497 w 808411"/>
                <a:gd name="connsiteY211" fmla="*/ 634303 h 817053"/>
                <a:gd name="connsiteX212" fmla="*/ 67283 w 808411"/>
                <a:gd name="connsiteY212" fmla="*/ 639404 h 817053"/>
                <a:gd name="connsiteX213" fmla="*/ 71959 w 808411"/>
                <a:gd name="connsiteY213" fmla="*/ 643914 h 817053"/>
                <a:gd name="connsiteX214" fmla="*/ 87769 w 808411"/>
                <a:gd name="connsiteY214" fmla="*/ 633638 h 817053"/>
                <a:gd name="connsiteX215" fmla="*/ 86210 w 808411"/>
                <a:gd name="connsiteY215" fmla="*/ 622992 h 817053"/>
                <a:gd name="connsiteX216" fmla="*/ 87695 w 808411"/>
                <a:gd name="connsiteY216" fmla="*/ 622031 h 817053"/>
                <a:gd name="connsiteX217" fmla="*/ 103579 w 808411"/>
                <a:gd name="connsiteY217" fmla="*/ 646279 h 817053"/>
                <a:gd name="connsiteX218" fmla="*/ 102094 w 808411"/>
                <a:gd name="connsiteY218" fmla="*/ 647241 h 817053"/>
                <a:gd name="connsiteX219" fmla="*/ 93855 w 808411"/>
                <a:gd name="connsiteY219" fmla="*/ 643470 h 817053"/>
                <a:gd name="connsiteX220" fmla="*/ 79233 w 808411"/>
                <a:gd name="connsiteY220" fmla="*/ 652933 h 817053"/>
                <a:gd name="connsiteX221" fmla="*/ 70771 w 808411"/>
                <a:gd name="connsiteY221" fmla="*/ 649015 h 817053"/>
                <a:gd name="connsiteX222" fmla="*/ 62829 w 808411"/>
                <a:gd name="connsiteY222" fmla="*/ 642657 h 817053"/>
                <a:gd name="connsiteX223" fmla="*/ 56520 w 808411"/>
                <a:gd name="connsiteY223" fmla="*/ 635116 h 817053"/>
                <a:gd name="connsiteX224" fmla="*/ 50731 w 808411"/>
                <a:gd name="connsiteY224" fmla="*/ 621440 h 817053"/>
                <a:gd name="connsiteX225" fmla="*/ 50582 w 808411"/>
                <a:gd name="connsiteY225" fmla="*/ 607615 h 817053"/>
                <a:gd name="connsiteX226" fmla="*/ 55778 w 808411"/>
                <a:gd name="connsiteY226" fmla="*/ 594973 h 817053"/>
                <a:gd name="connsiteX227" fmla="*/ 66170 w 808411"/>
                <a:gd name="connsiteY227" fmla="*/ 584919 h 817053"/>
                <a:gd name="connsiteX228" fmla="*/ 81014 w 808411"/>
                <a:gd name="connsiteY228" fmla="*/ 579005 h 817053"/>
                <a:gd name="connsiteX229" fmla="*/ 96230 w 808411"/>
                <a:gd name="connsiteY229" fmla="*/ 579448 h 817053"/>
                <a:gd name="connsiteX230" fmla="*/ 110036 w 808411"/>
                <a:gd name="connsiteY230" fmla="*/ 585511 h 817053"/>
                <a:gd name="connsiteX231" fmla="*/ 120873 w 808411"/>
                <a:gd name="connsiteY231" fmla="*/ 596674 h 817053"/>
                <a:gd name="connsiteX232" fmla="*/ 125697 w 808411"/>
                <a:gd name="connsiteY232" fmla="*/ 605323 h 817053"/>
                <a:gd name="connsiteX233" fmla="*/ 128147 w 808411"/>
                <a:gd name="connsiteY233" fmla="*/ 612494 h 817053"/>
                <a:gd name="connsiteX234" fmla="*/ 602142 w 808411"/>
                <a:gd name="connsiteY234" fmla="*/ 738763 h 817053"/>
                <a:gd name="connsiteX235" fmla="*/ 602142 w 808411"/>
                <a:gd name="connsiteY235" fmla="*/ 738763 h 817053"/>
                <a:gd name="connsiteX236" fmla="*/ 594497 w 808411"/>
                <a:gd name="connsiteY236" fmla="*/ 702834 h 817053"/>
                <a:gd name="connsiteX237" fmla="*/ 613276 w 808411"/>
                <a:gd name="connsiteY237" fmla="*/ 715328 h 817053"/>
                <a:gd name="connsiteX238" fmla="*/ 602142 w 808411"/>
                <a:gd name="connsiteY238" fmla="*/ 738763 h 817053"/>
                <a:gd name="connsiteX239" fmla="*/ 651798 w 808411"/>
                <a:gd name="connsiteY239" fmla="*/ 727526 h 817053"/>
                <a:gd name="connsiteX240" fmla="*/ 625004 w 808411"/>
                <a:gd name="connsiteY240" fmla="*/ 709858 h 817053"/>
                <a:gd name="connsiteX241" fmla="*/ 625004 w 808411"/>
                <a:gd name="connsiteY241" fmla="*/ 709858 h 817053"/>
                <a:gd name="connsiteX242" fmla="*/ 633094 w 808411"/>
                <a:gd name="connsiteY242" fmla="*/ 703130 h 817053"/>
                <a:gd name="connsiteX243" fmla="*/ 628566 w 808411"/>
                <a:gd name="connsiteY243" fmla="*/ 700173 h 817053"/>
                <a:gd name="connsiteX244" fmla="*/ 620624 w 808411"/>
                <a:gd name="connsiteY244" fmla="*/ 706974 h 817053"/>
                <a:gd name="connsiteX245" fmla="*/ 620624 w 808411"/>
                <a:gd name="connsiteY245" fmla="*/ 706974 h 817053"/>
                <a:gd name="connsiteX246" fmla="*/ 590489 w 808411"/>
                <a:gd name="connsiteY246" fmla="*/ 687162 h 817053"/>
                <a:gd name="connsiteX247" fmla="*/ 585442 w 808411"/>
                <a:gd name="connsiteY247" fmla="*/ 690562 h 817053"/>
                <a:gd name="connsiteX248" fmla="*/ 600064 w 808411"/>
                <a:gd name="connsiteY248" fmla="*/ 762716 h 817053"/>
                <a:gd name="connsiteX249" fmla="*/ 596353 w 808411"/>
                <a:gd name="connsiteY249" fmla="*/ 769591 h 817053"/>
                <a:gd name="connsiteX250" fmla="*/ 597318 w 808411"/>
                <a:gd name="connsiteY250" fmla="*/ 771070 h 817053"/>
                <a:gd name="connsiteX251" fmla="*/ 617136 w 808411"/>
                <a:gd name="connsiteY251" fmla="*/ 757689 h 817053"/>
                <a:gd name="connsiteX252" fmla="*/ 616171 w 808411"/>
                <a:gd name="connsiteY252" fmla="*/ 756211 h 817053"/>
                <a:gd name="connsiteX253" fmla="*/ 606522 w 808411"/>
                <a:gd name="connsiteY253" fmla="*/ 758280 h 817053"/>
                <a:gd name="connsiteX254" fmla="*/ 617507 w 808411"/>
                <a:gd name="connsiteY254" fmla="*/ 717990 h 817053"/>
                <a:gd name="connsiteX255" fmla="*/ 641927 w 808411"/>
                <a:gd name="connsiteY255" fmla="*/ 734254 h 817053"/>
                <a:gd name="connsiteX256" fmla="*/ 636063 w 808411"/>
                <a:gd name="connsiteY256" fmla="*/ 742903 h 817053"/>
                <a:gd name="connsiteX257" fmla="*/ 637028 w 808411"/>
                <a:gd name="connsiteY257" fmla="*/ 744382 h 817053"/>
                <a:gd name="connsiteX258" fmla="*/ 661225 w 808411"/>
                <a:gd name="connsiteY258" fmla="*/ 728044 h 817053"/>
                <a:gd name="connsiteX259" fmla="*/ 660260 w 808411"/>
                <a:gd name="connsiteY259" fmla="*/ 726565 h 817053"/>
                <a:gd name="connsiteX260" fmla="*/ 651873 w 808411"/>
                <a:gd name="connsiteY260" fmla="*/ 727379 h 817053"/>
                <a:gd name="connsiteX261" fmla="*/ 103207 w 808411"/>
                <a:gd name="connsiteY261" fmla="*/ 181420 h 817053"/>
                <a:gd name="connsiteX262" fmla="*/ 81386 w 808411"/>
                <a:gd name="connsiteY262" fmla="*/ 175727 h 817053"/>
                <a:gd name="connsiteX263" fmla="*/ 100313 w 808411"/>
                <a:gd name="connsiteY263" fmla="*/ 207220 h 817053"/>
                <a:gd name="connsiteX264" fmla="*/ 100313 w 808411"/>
                <a:gd name="connsiteY264" fmla="*/ 207220 h 817053"/>
                <a:gd name="connsiteX265" fmla="*/ 103133 w 808411"/>
                <a:gd name="connsiteY265" fmla="*/ 181420 h 817053"/>
                <a:gd name="connsiteX266" fmla="*/ 106176 w 808411"/>
                <a:gd name="connsiteY266" fmla="*/ 230582 h 817053"/>
                <a:gd name="connsiteX267" fmla="*/ 68767 w 808411"/>
                <a:gd name="connsiteY267" fmla="*/ 167078 h 817053"/>
                <a:gd name="connsiteX268" fmla="*/ 72404 w 808411"/>
                <a:gd name="connsiteY268" fmla="*/ 162198 h 817053"/>
                <a:gd name="connsiteX269" fmla="*/ 107364 w 808411"/>
                <a:gd name="connsiteY269" fmla="*/ 171144 h 817053"/>
                <a:gd name="connsiteX270" fmla="*/ 107364 w 808411"/>
                <a:gd name="connsiteY270" fmla="*/ 171144 h 817053"/>
                <a:gd name="connsiteX271" fmla="*/ 112634 w 808411"/>
                <a:gd name="connsiteY271" fmla="*/ 162124 h 817053"/>
                <a:gd name="connsiteX272" fmla="*/ 117904 w 808411"/>
                <a:gd name="connsiteY272" fmla="*/ 163455 h 817053"/>
                <a:gd name="connsiteX273" fmla="*/ 112485 w 808411"/>
                <a:gd name="connsiteY273" fmla="*/ 172400 h 817053"/>
                <a:gd name="connsiteX274" fmla="*/ 112485 w 808411"/>
                <a:gd name="connsiteY274" fmla="*/ 172400 h 817053"/>
                <a:gd name="connsiteX275" fmla="*/ 143585 w 808411"/>
                <a:gd name="connsiteY275" fmla="*/ 180385 h 817053"/>
                <a:gd name="connsiteX276" fmla="*/ 151230 w 808411"/>
                <a:gd name="connsiteY276" fmla="*/ 176836 h 817053"/>
                <a:gd name="connsiteX277" fmla="*/ 152641 w 808411"/>
                <a:gd name="connsiteY277" fmla="*/ 177871 h 817053"/>
                <a:gd name="connsiteX278" fmla="*/ 135050 w 808411"/>
                <a:gd name="connsiteY278" fmla="*/ 201158 h 817053"/>
                <a:gd name="connsiteX279" fmla="*/ 133639 w 808411"/>
                <a:gd name="connsiteY279" fmla="*/ 200123 h 817053"/>
                <a:gd name="connsiteX280" fmla="*/ 136386 w 808411"/>
                <a:gd name="connsiteY280" fmla="*/ 190069 h 817053"/>
                <a:gd name="connsiteX281" fmla="*/ 108032 w 808411"/>
                <a:gd name="connsiteY281" fmla="*/ 182602 h 817053"/>
                <a:gd name="connsiteX282" fmla="*/ 108032 w 808411"/>
                <a:gd name="connsiteY282" fmla="*/ 182602 h 817053"/>
                <a:gd name="connsiteX283" fmla="*/ 110853 w 808411"/>
                <a:gd name="connsiteY283" fmla="*/ 224224 h 817053"/>
                <a:gd name="connsiteX284" fmla="*/ 119314 w 808411"/>
                <a:gd name="connsiteY284" fmla="*/ 219197 h 817053"/>
                <a:gd name="connsiteX285" fmla="*/ 120724 w 808411"/>
                <a:gd name="connsiteY285" fmla="*/ 220232 h 817053"/>
                <a:gd name="connsiteX286" fmla="*/ 106325 w 808411"/>
                <a:gd name="connsiteY286" fmla="*/ 239305 h 817053"/>
                <a:gd name="connsiteX287" fmla="*/ 104915 w 808411"/>
                <a:gd name="connsiteY287" fmla="*/ 238270 h 817053"/>
                <a:gd name="connsiteX288" fmla="*/ 106176 w 808411"/>
                <a:gd name="connsiteY288" fmla="*/ 230508 h 817053"/>
                <a:gd name="connsiteX289" fmla="*/ 641036 w 808411"/>
                <a:gd name="connsiteY289" fmla="*/ 168408 h 817053"/>
                <a:gd name="connsiteX290" fmla="*/ 638067 w 808411"/>
                <a:gd name="connsiteY290" fmla="*/ 158650 h 817053"/>
                <a:gd name="connsiteX291" fmla="*/ 681785 w 808411"/>
                <a:gd name="connsiteY291" fmla="*/ 138393 h 817053"/>
                <a:gd name="connsiteX292" fmla="*/ 682230 w 808411"/>
                <a:gd name="connsiteY292" fmla="*/ 138911 h 817053"/>
                <a:gd name="connsiteX293" fmla="*/ 655064 w 808411"/>
                <a:gd name="connsiteY293" fmla="*/ 187999 h 817053"/>
                <a:gd name="connsiteX294" fmla="*/ 658108 w 808411"/>
                <a:gd name="connsiteY294" fmla="*/ 191474 h 817053"/>
                <a:gd name="connsiteX295" fmla="*/ 710510 w 808411"/>
                <a:gd name="connsiteY295" fmla="*/ 171291 h 817053"/>
                <a:gd name="connsiteX296" fmla="*/ 710955 w 808411"/>
                <a:gd name="connsiteY296" fmla="*/ 171809 h 817053"/>
                <a:gd name="connsiteX297" fmla="*/ 684680 w 808411"/>
                <a:gd name="connsiteY297" fmla="*/ 212248 h 817053"/>
                <a:gd name="connsiteX298" fmla="*/ 675476 w 808411"/>
                <a:gd name="connsiteY298" fmla="*/ 207886 h 817053"/>
                <a:gd name="connsiteX299" fmla="*/ 674140 w 808411"/>
                <a:gd name="connsiteY299" fmla="*/ 208995 h 817053"/>
                <a:gd name="connsiteX300" fmla="*/ 693587 w 808411"/>
                <a:gd name="connsiteY300" fmla="*/ 231247 h 817053"/>
                <a:gd name="connsiteX301" fmla="*/ 694923 w 808411"/>
                <a:gd name="connsiteY301" fmla="*/ 230138 h 817053"/>
                <a:gd name="connsiteX302" fmla="*/ 692473 w 808411"/>
                <a:gd name="connsiteY302" fmla="*/ 221193 h 817053"/>
                <a:gd name="connsiteX303" fmla="*/ 729882 w 808411"/>
                <a:gd name="connsiteY303" fmla="*/ 161829 h 817053"/>
                <a:gd name="connsiteX304" fmla="*/ 726988 w 808411"/>
                <a:gd name="connsiteY304" fmla="*/ 158502 h 817053"/>
                <a:gd name="connsiteX305" fmla="*/ 674066 w 808411"/>
                <a:gd name="connsiteY305" fmla="*/ 177871 h 817053"/>
                <a:gd name="connsiteX306" fmla="*/ 673546 w 808411"/>
                <a:gd name="connsiteY306" fmla="*/ 177280 h 817053"/>
                <a:gd name="connsiteX307" fmla="*/ 700341 w 808411"/>
                <a:gd name="connsiteY307" fmla="*/ 127970 h 817053"/>
                <a:gd name="connsiteX308" fmla="*/ 697372 w 808411"/>
                <a:gd name="connsiteY308" fmla="*/ 124569 h 817053"/>
                <a:gd name="connsiteX309" fmla="*/ 632871 w 808411"/>
                <a:gd name="connsiteY309" fmla="*/ 153105 h 817053"/>
                <a:gd name="connsiteX310" fmla="*/ 625078 w 808411"/>
                <a:gd name="connsiteY310" fmla="*/ 150148 h 817053"/>
                <a:gd name="connsiteX311" fmla="*/ 623742 w 808411"/>
                <a:gd name="connsiteY311" fmla="*/ 151331 h 817053"/>
                <a:gd name="connsiteX312" fmla="*/ 639774 w 808411"/>
                <a:gd name="connsiteY312" fmla="*/ 169739 h 817053"/>
                <a:gd name="connsiteX313" fmla="*/ 641110 w 808411"/>
                <a:gd name="connsiteY313" fmla="*/ 168556 h 817053"/>
                <a:gd name="connsiteX314" fmla="*/ 569113 w 808411"/>
                <a:gd name="connsiteY314" fmla="*/ 116437 h 817053"/>
                <a:gd name="connsiteX315" fmla="*/ 542912 w 808411"/>
                <a:gd name="connsiteY315" fmla="*/ 103056 h 817053"/>
                <a:gd name="connsiteX316" fmla="*/ 543728 w 808411"/>
                <a:gd name="connsiteY316" fmla="*/ 101503 h 817053"/>
                <a:gd name="connsiteX317" fmla="*/ 553748 w 808411"/>
                <a:gd name="connsiteY317" fmla="*/ 101725 h 817053"/>
                <a:gd name="connsiteX318" fmla="*/ 581360 w 808411"/>
                <a:gd name="connsiteY318" fmla="*/ 48275 h 817053"/>
                <a:gd name="connsiteX319" fmla="*/ 575348 w 808411"/>
                <a:gd name="connsiteY319" fmla="*/ 40291 h 817053"/>
                <a:gd name="connsiteX320" fmla="*/ 576164 w 808411"/>
                <a:gd name="connsiteY320" fmla="*/ 38738 h 817053"/>
                <a:gd name="connsiteX321" fmla="*/ 602291 w 808411"/>
                <a:gd name="connsiteY321" fmla="*/ 52119 h 817053"/>
                <a:gd name="connsiteX322" fmla="*/ 601475 w 808411"/>
                <a:gd name="connsiteY322" fmla="*/ 53672 h 817053"/>
                <a:gd name="connsiteX323" fmla="*/ 591528 w 808411"/>
                <a:gd name="connsiteY323" fmla="*/ 53524 h 817053"/>
                <a:gd name="connsiteX324" fmla="*/ 563917 w 808411"/>
                <a:gd name="connsiteY324" fmla="*/ 106974 h 817053"/>
                <a:gd name="connsiteX325" fmla="*/ 569855 w 808411"/>
                <a:gd name="connsiteY325" fmla="*/ 114958 h 817053"/>
                <a:gd name="connsiteX326" fmla="*/ 569039 w 808411"/>
                <a:gd name="connsiteY326" fmla="*/ 116511 h 817053"/>
                <a:gd name="connsiteX327" fmla="*/ 478782 w 808411"/>
                <a:gd name="connsiteY327" fmla="*/ 54781 h 817053"/>
                <a:gd name="connsiteX328" fmla="*/ 477000 w 808411"/>
                <a:gd name="connsiteY328" fmla="*/ 54559 h 817053"/>
                <a:gd name="connsiteX329" fmla="*/ 466609 w 808411"/>
                <a:gd name="connsiteY329" fmla="*/ 72154 h 817053"/>
                <a:gd name="connsiteX330" fmla="*/ 440705 w 808411"/>
                <a:gd name="connsiteY330" fmla="*/ 68605 h 817053"/>
                <a:gd name="connsiteX331" fmla="*/ 449018 w 808411"/>
                <a:gd name="connsiteY331" fmla="*/ 8945 h 817053"/>
                <a:gd name="connsiteX332" fmla="*/ 459558 w 808411"/>
                <a:gd name="connsiteY332" fmla="*/ 5988 h 817053"/>
                <a:gd name="connsiteX333" fmla="*/ 459780 w 808411"/>
                <a:gd name="connsiteY333" fmla="*/ 4214 h 817053"/>
                <a:gd name="connsiteX334" fmla="*/ 429571 w 808411"/>
                <a:gd name="connsiteY334" fmla="*/ 0 h 817053"/>
                <a:gd name="connsiteX335" fmla="*/ 429349 w 808411"/>
                <a:gd name="connsiteY335" fmla="*/ 1774 h 817053"/>
                <a:gd name="connsiteX336" fmla="*/ 437587 w 808411"/>
                <a:gd name="connsiteY336" fmla="*/ 7319 h 817053"/>
                <a:gd name="connsiteX337" fmla="*/ 429274 w 808411"/>
                <a:gd name="connsiteY337" fmla="*/ 66905 h 817053"/>
                <a:gd name="connsiteX338" fmla="*/ 419848 w 808411"/>
                <a:gd name="connsiteY338" fmla="*/ 70010 h 817053"/>
                <a:gd name="connsiteX339" fmla="*/ 419625 w 808411"/>
                <a:gd name="connsiteY339" fmla="*/ 71784 h 817053"/>
                <a:gd name="connsiteX340" fmla="*/ 475293 w 808411"/>
                <a:gd name="connsiteY340" fmla="*/ 79473 h 817053"/>
                <a:gd name="connsiteX341" fmla="*/ 478708 w 808411"/>
                <a:gd name="connsiteY341" fmla="*/ 54781 h 817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</a:cxnLst>
              <a:rect l="l" t="t" r="r" b="b"/>
              <a:pathLst>
                <a:path w="808411" h="817053">
                  <a:moveTo>
                    <a:pt x="808412" y="341991"/>
                  </a:moveTo>
                  <a:lnTo>
                    <a:pt x="806704" y="342435"/>
                  </a:lnTo>
                  <a:lnTo>
                    <a:pt x="800173" y="334968"/>
                  </a:lnTo>
                  <a:lnTo>
                    <a:pt x="777163" y="341030"/>
                  </a:lnTo>
                  <a:cubicBezTo>
                    <a:pt x="777683" y="342435"/>
                    <a:pt x="778277" y="343914"/>
                    <a:pt x="778796" y="345466"/>
                  </a:cubicBezTo>
                  <a:lnTo>
                    <a:pt x="774343" y="348793"/>
                  </a:lnTo>
                  <a:cubicBezTo>
                    <a:pt x="773600" y="346501"/>
                    <a:pt x="772858" y="344357"/>
                    <a:pt x="772042" y="342287"/>
                  </a:cubicBezTo>
                  <a:lnTo>
                    <a:pt x="741758" y="350271"/>
                  </a:lnTo>
                  <a:lnTo>
                    <a:pt x="739754" y="359956"/>
                  </a:lnTo>
                  <a:lnTo>
                    <a:pt x="738047" y="360399"/>
                  </a:lnTo>
                  <a:lnTo>
                    <a:pt x="730625" y="332307"/>
                  </a:lnTo>
                  <a:lnTo>
                    <a:pt x="732332" y="331863"/>
                  </a:lnTo>
                  <a:lnTo>
                    <a:pt x="738863" y="339256"/>
                  </a:lnTo>
                  <a:lnTo>
                    <a:pt x="766994" y="331863"/>
                  </a:lnTo>
                  <a:cubicBezTo>
                    <a:pt x="766401" y="330828"/>
                    <a:pt x="765807" y="329719"/>
                    <a:pt x="765139" y="328758"/>
                  </a:cubicBezTo>
                  <a:cubicBezTo>
                    <a:pt x="752372" y="309167"/>
                    <a:pt x="735152" y="305323"/>
                    <a:pt x="730476" y="304658"/>
                  </a:cubicBezTo>
                  <a:lnTo>
                    <a:pt x="729734" y="304879"/>
                  </a:lnTo>
                  <a:lnTo>
                    <a:pt x="727656" y="314342"/>
                  </a:lnTo>
                  <a:lnTo>
                    <a:pt x="725948" y="314786"/>
                  </a:lnTo>
                  <a:lnTo>
                    <a:pt x="718526" y="286693"/>
                  </a:lnTo>
                  <a:lnTo>
                    <a:pt x="720233" y="286250"/>
                  </a:lnTo>
                  <a:lnTo>
                    <a:pt x="726765" y="293716"/>
                  </a:lnTo>
                  <a:lnTo>
                    <a:pt x="785105" y="278413"/>
                  </a:lnTo>
                  <a:lnTo>
                    <a:pt x="787109" y="268729"/>
                  </a:lnTo>
                  <a:lnTo>
                    <a:pt x="788816" y="268285"/>
                  </a:lnTo>
                  <a:lnTo>
                    <a:pt x="796239" y="296378"/>
                  </a:lnTo>
                  <a:lnTo>
                    <a:pt x="794532" y="296821"/>
                  </a:lnTo>
                  <a:lnTo>
                    <a:pt x="788074" y="289576"/>
                  </a:lnTo>
                  <a:lnTo>
                    <a:pt x="740348" y="302144"/>
                  </a:lnTo>
                  <a:cubicBezTo>
                    <a:pt x="743317" y="303253"/>
                    <a:pt x="746731" y="304879"/>
                    <a:pt x="750294" y="307097"/>
                  </a:cubicBezTo>
                  <a:cubicBezTo>
                    <a:pt x="756603" y="311016"/>
                    <a:pt x="763357" y="316930"/>
                    <a:pt x="769221" y="325727"/>
                  </a:cubicBezTo>
                  <a:cubicBezTo>
                    <a:pt x="770260" y="327280"/>
                    <a:pt x="771225" y="328906"/>
                    <a:pt x="772190" y="330606"/>
                  </a:cubicBezTo>
                  <a:lnTo>
                    <a:pt x="797204" y="324027"/>
                  </a:lnTo>
                  <a:lnTo>
                    <a:pt x="799208" y="314416"/>
                  </a:lnTo>
                  <a:lnTo>
                    <a:pt x="800915" y="313973"/>
                  </a:lnTo>
                  <a:lnTo>
                    <a:pt x="808337" y="342065"/>
                  </a:lnTo>
                  <a:close/>
                  <a:moveTo>
                    <a:pt x="783398" y="455988"/>
                  </a:moveTo>
                  <a:cubicBezTo>
                    <a:pt x="776718" y="456210"/>
                    <a:pt x="771522" y="461755"/>
                    <a:pt x="771745" y="468408"/>
                  </a:cubicBezTo>
                  <a:cubicBezTo>
                    <a:pt x="771967" y="475062"/>
                    <a:pt x="777534" y="480237"/>
                    <a:pt x="784214" y="480015"/>
                  </a:cubicBezTo>
                  <a:cubicBezTo>
                    <a:pt x="790895" y="479793"/>
                    <a:pt x="796090" y="474249"/>
                    <a:pt x="795868" y="467669"/>
                  </a:cubicBezTo>
                  <a:cubicBezTo>
                    <a:pt x="795645" y="461016"/>
                    <a:pt x="790078" y="455841"/>
                    <a:pt x="783398" y="456062"/>
                  </a:cubicBezTo>
                  <a:moveTo>
                    <a:pt x="744208" y="631494"/>
                  </a:moveTo>
                  <a:lnTo>
                    <a:pt x="745618" y="632529"/>
                  </a:lnTo>
                  <a:lnTo>
                    <a:pt x="727581" y="657960"/>
                  </a:lnTo>
                  <a:lnTo>
                    <a:pt x="726171" y="656925"/>
                  </a:lnTo>
                  <a:lnTo>
                    <a:pt x="728324" y="646353"/>
                  </a:lnTo>
                  <a:lnTo>
                    <a:pt x="705611" y="630385"/>
                  </a:lnTo>
                  <a:lnTo>
                    <a:pt x="664491" y="631124"/>
                  </a:lnTo>
                  <a:lnTo>
                    <a:pt x="657365" y="634525"/>
                  </a:lnTo>
                  <a:lnTo>
                    <a:pt x="655955" y="633490"/>
                  </a:lnTo>
                  <a:lnTo>
                    <a:pt x="672359" y="610350"/>
                  </a:lnTo>
                  <a:lnTo>
                    <a:pt x="673769" y="611385"/>
                  </a:lnTo>
                  <a:lnTo>
                    <a:pt x="672359" y="620183"/>
                  </a:lnTo>
                  <a:lnTo>
                    <a:pt x="672730" y="620405"/>
                  </a:lnTo>
                  <a:lnTo>
                    <a:pt x="705685" y="619813"/>
                  </a:lnTo>
                  <a:lnTo>
                    <a:pt x="694255" y="590242"/>
                  </a:lnTo>
                  <a:lnTo>
                    <a:pt x="693884" y="590020"/>
                  </a:lnTo>
                  <a:lnTo>
                    <a:pt x="685867" y="594308"/>
                  </a:lnTo>
                  <a:lnTo>
                    <a:pt x="684457" y="593273"/>
                  </a:lnTo>
                  <a:lnTo>
                    <a:pt x="698189" y="573904"/>
                  </a:lnTo>
                  <a:lnTo>
                    <a:pt x="699599" y="574939"/>
                  </a:lnTo>
                  <a:lnTo>
                    <a:pt x="698411" y="582849"/>
                  </a:lnTo>
                  <a:lnTo>
                    <a:pt x="712143" y="620848"/>
                  </a:lnTo>
                  <a:lnTo>
                    <a:pt x="734930" y="636891"/>
                  </a:lnTo>
                  <a:lnTo>
                    <a:pt x="744282" y="631346"/>
                  </a:lnTo>
                  <a:close/>
                  <a:moveTo>
                    <a:pt x="176467" y="73854"/>
                  </a:moveTo>
                  <a:lnTo>
                    <a:pt x="209348" y="124273"/>
                  </a:lnTo>
                  <a:lnTo>
                    <a:pt x="204152" y="132849"/>
                  </a:lnTo>
                  <a:lnTo>
                    <a:pt x="205117" y="134327"/>
                  </a:lnTo>
                  <a:lnTo>
                    <a:pt x="229834" y="118359"/>
                  </a:lnTo>
                  <a:lnTo>
                    <a:pt x="228869" y="116880"/>
                  </a:lnTo>
                  <a:lnTo>
                    <a:pt x="218997" y="118063"/>
                  </a:lnTo>
                  <a:lnTo>
                    <a:pt x="186116" y="67644"/>
                  </a:lnTo>
                  <a:lnTo>
                    <a:pt x="191237" y="59142"/>
                  </a:lnTo>
                  <a:lnTo>
                    <a:pt x="190272" y="57664"/>
                  </a:lnTo>
                  <a:lnTo>
                    <a:pt x="165556" y="73632"/>
                  </a:lnTo>
                  <a:lnTo>
                    <a:pt x="166521" y="75111"/>
                  </a:lnTo>
                  <a:lnTo>
                    <a:pt x="176467" y="73854"/>
                  </a:lnTo>
                  <a:close/>
                  <a:moveTo>
                    <a:pt x="278451" y="19369"/>
                  </a:moveTo>
                  <a:lnTo>
                    <a:pt x="278005" y="17669"/>
                  </a:lnTo>
                  <a:lnTo>
                    <a:pt x="307695" y="10646"/>
                  </a:lnTo>
                  <a:lnTo>
                    <a:pt x="308140" y="12346"/>
                  </a:lnTo>
                  <a:lnTo>
                    <a:pt x="299382" y="18926"/>
                  </a:lnTo>
                  <a:lnTo>
                    <a:pt x="313410" y="77551"/>
                  </a:lnTo>
                  <a:lnTo>
                    <a:pt x="338795" y="71562"/>
                  </a:lnTo>
                  <a:lnTo>
                    <a:pt x="342061" y="51380"/>
                  </a:lnTo>
                  <a:lnTo>
                    <a:pt x="343768" y="50936"/>
                  </a:lnTo>
                  <a:lnTo>
                    <a:pt x="349558" y="75185"/>
                  </a:lnTo>
                  <a:lnTo>
                    <a:pt x="294929" y="88122"/>
                  </a:lnTo>
                  <a:lnTo>
                    <a:pt x="294483" y="86422"/>
                  </a:lnTo>
                  <a:lnTo>
                    <a:pt x="302128" y="80064"/>
                  </a:lnTo>
                  <a:lnTo>
                    <a:pt x="288174" y="21587"/>
                  </a:lnTo>
                  <a:lnTo>
                    <a:pt x="278451" y="19369"/>
                  </a:lnTo>
                  <a:close/>
                  <a:moveTo>
                    <a:pt x="326400" y="806038"/>
                  </a:moveTo>
                  <a:lnTo>
                    <a:pt x="301015" y="800124"/>
                  </a:lnTo>
                  <a:lnTo>
                    <a:pt x="314821" y="741499"/>
                  </a:lnTo>
                  <a:lnTo>
                    <a:pt x="325583" y="739503"/>
                  </a:lnTo>
                  <a:lnTo>
                    <a:pt x="325954" y="737802"/>
                  </a:lnTo>
                  <a:lnTo>
                    <a:pt x="296265" y="730853"/>
                  </a:lnTo>
                  <a:lnTo>
                    <a:pt x="295893" y="732554"/>
                  </a:lnTo>
                  <a:lnTo>
                    <a:pt x="303539" y="738837"/>
                  </a:lnTo>
                  <a:lnTo>
                    <a:pt x="289807" y="797388"/>
                  </a:lnTo>
                  <a:lnTo>
                    <a:pt x="280084" y="799606"/>
                  </a:lnTo>
                  <a:lnTo>
                    <a:pt x="279713" y="801307"/>
                  </a:lnTo>
                  <a:lnTo>
                    <a:pt x="334416" y="814096"/>
                  </a:lnTo>
                  <a:lnTo>
                    <a:pt x="340131" y="789848"/>
                  </a:lnTo>
                  <a:lnTo>
                    <a:pt x="338424" y="789478"/>
                  </a:lnTo>
                  <a:lnTo>
                    <a:pt x="326474" y="806112"/>
                  </a:lnTo>
                  <a:close/>
                  <a:moveTo>
                    <a:pt x="511812" y="731814"/>
                  </a:moveTo>
                  <a:lnTo>
                    <a:pt x="512109" y="733515"/>
                  </a:lnTo>
                  <a:lnTo>
                    <a:pt x="505503" y="738690"/>
                  </a:lnTo>
                  <a:lnTo>
                    <a:pt x="496893" y="808478"/>
                  </a:lnTo>
                  <a:lnTo>
                    <a:pt x="492439" y="809291"/>
                  </a:lnTo>
                  <a:lnTo>
                    <a:pt x="463714" y="760942"/>
                  </a:lnTo>
                  <a:lnTo>
                    <a:pt x="462972" y="761090"/>
                  </a:lnTo>
                  <a:lnTo>
                    <a:pt x="452432" y="816314"/>
                  </a:lnTo>
                  <a:lnTo>
                    <a:pt x="448127" y="817053"/>
                  </a:lnTo>
                  <a:lnTo>
                    <a:pt x="416211" y="754510"/>
                  </a:lnTo>
                  <a:lnTo>
                    <a:pt x="407230" y="751997"/>
                  </a:lnTo>
                  <a:lnTo>
                    <a:pt x="406933" y="750296"/>
                  </a:lnTo>
                  <a:lnTo>
                    <a:pt x="436103" y="745121"/>
                  </a:lnTo>
                  <a:lnTo>
                    <a:pt x="436400" y="746822"/>
                  </a:lnTo>
                  <a:lnTo>
                    <a:pt x="427864" y="752440"/>
                  </a:lnTo>
                  <a:lnTo>
                    <a:pt x="449241" y="795688"/>
                  </a:lnTo>
                  <a:lnTo>
                    <a:pt x="449909" y="795540"/>
                  </a:lnTo>
                  <a:lnTo>
                    <a:pt x="459484" y="740390"/>
                  </a:lnTo>
                  <a:lnTo>
                    <a:pt x="464011" y="739577"/>
                  </a:lnTo>
                  <a:lnTo>
                    <a:pt x="492291" y="788074"/>
                  </a:lnTo>
                  <a:lnTo>
                    <a:pt x="492959" y="788074"/>
                  </a:lnTo>
                  <a:lnTo>
                    <a:pt x="498006" y="740168"/>
                  </a:lnTo>
                  <a:lnTo>
                    <a:pt x="488060" y="737655"/>
                  </a:lnTo>
                  <a:lnTo>
                    <a:pt x="487763" y="735954"/>
                  </a:lnTo>
                  <a:lnTo>
                    <a:pt x="511886" y="731740"/>
                  </a:lnTo>
                  <a:close/>
                  <a:moveTo>
                    <a:pt x="193241" y="719246"/>
                  </a:moveTo>
                  <a:cubicBezTo>
                    <a:pt x="183221" y="716437"/>
                    <a:pt x="174463" y="716363"/>
                    <a:pt x="167263" y="717472"/>
                  </a:cubicBezTo>
                  <a:lnTo>
                    <a:pt x="167263" y="717472"/>
                  </a:lnTo>
                  <a:lnTo>
                    <a:pt x="198140" y="697364"/>
                  </a:lnTo>
                  <a:lnTo>
                    <a:pt x="193316" y="719246"/>
                  </a:lnTo>
                  <a:close/>
                  <a:moveTo>
                    <a:pt x="203633" y="723017"/>
                  </a:moveTo>
                  <a:lnTo>
                    <a:pt x="211204" y="687827"/>
                  </a:lnTo>
                  <a:lnTo>
                    <a:pt x="206156" y="684352"/>
                  </a:lnTo>
                  <a:lnTo>
                    <a:pt x="143957" y="724126"/>
                  </a:lnTo>
                  <a:lnTo>
                    <a:pt x="136163" y="723165"/>
                  </a:lnTo>
                  <a:lnTo>
                    <a:pt x="135124" y="724643"/>
                  </a:lnTo>
                  <a:lnTo>
                    <a:pt x="154793" y="738172"/>
                  </a:lnTo>
                  <a:lnTo>
                    <a:pt x="155832" y="736693"/>
                  </a:lnTo>
                  <a:lnTo>
                    <a:pt x="150414" y="728487"/>
                  </a:lnTo>
                  <a:cubicBezTo>
                    <a:pt x="153309" y="726565"/>
                    <a:pt x="169044" y="717324"/>
                    <a:pt x="192054" y="724052"/>
                  </a:cubicBezTo>
                  <a:lnTo>
                    <a:pt x="185745" y="752588"/>
                  </a:lnTo>
                  <a:lnTo>
                    <a:pt x="175502" y="750222"/>
                  </a:lnTo>
                  <a:lnTo>
                    <a:pt x="174463" y="751701"/>
                  </a:lnTo>
                  <a:lnTo>
                    <a:pt x="198511" y="768261"/>
                  </a:lnTo>
                  <a:lnTo>
                    <a:pt x="199550" y="766782"/>
                  </a:lnTo>
                  <a:lnTo>
                    <a:pt x="195691" y="759315"/>
                  </a:lnTo>
                  <a:lnTo>
                    <a:pt x="202445" y="728044"/>
                  </a:lnTo>
                  <a:cubicBezTo>
                    <a:pt x="205414" y="729449"/>
                    <a:pt x="208457" y="731149"/>
                    <a:pt x="211649" y="733071"/>
                  </a:cubicBezTo>
                  <a:lnTo>
                    <a:pt x="212837" y="727748"/>
                  </a:lnTo>
                  <a:cubicBezTo>
                    <a:pt x="209645" y="725826"/>
                    <a:pt x="206602" y="724274"/>
                    <a:pt x="203633" y="722869"/>
                  </a:cubicBezTo>
                  <a:lnTo>
                    <a:pt x="203633" y="722869"/>
                  </a:lnTo>
                  <a:moveTo>
                    <a:pt x="44422" y="467004"/>
                  </a:moveTo>
                  <a:cubicBezTo>
                    <a:pt x="44645" y="473362"/>
                    <a:pt x="39597" y="478684"/>
                    <a:pt x="33214" y="478906"/>
                  </a:cubicBezTo>
                  <a:cubicBezTo>
                    <a:pt x="26831" y="479128"/>
                    <a:pt x="21487" y="474101"/>
                    <a:pt x="21264" y="467743"/>
                  </a:cubicBezTo>
                  <a:cubicBezTo>
                    <a:pt x="21041" y="461385"/>
                    <a:pt x="26088" y="456062"/>
                    <a:pt x="32472" y="455841"/>
                  </a:cubicBezTo>
                  <a:cubicBezTo>
                    <a:pt x="38855" y="455619"/>
                    <a:pt x="44199" y="460646"/>
                    <a:pt x="44422" y="467004"/>
                  </a:cubicBezTo>
                  <a:moveTo>
                    <a:pt x="67654" y="343470"/>
                  </a:moveTo>
                  <a:cubicBezTo>
                    <a:pt x="70400" y="339478"/>
                    <a:pt x="72404" y="334968"/>
                    <a:pt x="73592" y="329793"/>
                  </a:cubicBezTo>
                  <a:cubicBezTo>
                    <a:pt x="74334" y="326762"/>
                    <a:pt x="74705" y="323509"/>
                    <a:pt x="74705" y="320035"/>
                  </a:cubicBezTo>
                  <a:cubicBezTo>
                    <a:pt x="74705" y="316560"/>
                    <a:pt x="74408" y="313233"/>
                    <a:pt x="73815" y="309907"/>
                  </a:cubicBezTo>
                  <a:cubicBezTo>
                    <a:pt x="73221" y="306580"/>
                    <a:pt x="72256" y="303697"/>
                    <a:pt x="70846" y="301109"/>
                  </a:cubicBezTo>
                  <a:lnTo>
                    <a:pt x="53923" y="297117"/>
                  </a:lnTo>
                  <a:lnTo>
                    <a:pt x="50954" y="288541"/>
                  </a:lnTo>
                  <a:lnTo>
                    <a:pt x="49246" y="288098"/>
                  </a:lnTo>
                  <a:lnTo>
                    <a:pt x="42566" y="316264"/>
                  </a:lnTo>
                  <a:lnTo>
                    <a:pt x="44273" y="316708"/>
                  </a:lnTo>
                  <a:lnTo>
                    <a:pt x="50954" y="308206"/>
                  </a:lnTo>
                  <a:lnTo>
                    <a:pt x="69287" y="312494"/>
                  </a:lnTo>
                  <a:cubicBezTo>
                    <a:pt x="69510" y="314712"/>
                    <a:pt x="69510" y="316930"/>
                    <a:pt x="69287" y="319000"/>
                  </a:cubicBezTo>
                  <a:cubicBezTo>
                    <a:pt x="69064" y="321070"/>
                    <a:pt x="68693" y="323140"/>
                    <a:pt x="68174" y="325210"/>
                  </a:cubicBezTo>
                  <a:cubicBezTo>
                    <a:pt x="66912" y="330385"/>
                    <a:pt x="64537" y="334746"/>
                    <a:pt x="60900" y="338295"/>
                  </a:cubicBezTo>
                  <a:cubicBezTo>
                    <a:pt x="57263" y="341844"/>
                    <a:pt x="52735" y="344283"/>
                    <a:pt x="47242" y="345614"/>
                  </a:cubicBezTo>
                  <a:cubicBezTo>
                    <a:pt x="41750" y="346945"/>
                    <a:pt x="35515" y="346797"/>
                    <a:pt x="28538" y="345170"/>
                  </a:cubicBezTo>
                  <a:cubicBezTo>
                    <a:pt x="23045" y="343840"/>
                    <a:pt x="18443" y="341548"/>
                    <a:pt x="14658" y="338221"/>
                  </a:cubicBezTo>
                  <a:cubicBezTo>
                    <a:pt x="10947" y="334894"/>
                    <a:pt x="8349" y="330828"/>
                    <a:pt x="6864" y="326097"/>
                  </a:cubicBezTo>
                  <a:cubicBezTo>
                    <a:pt x="5454" y="321365"/>
                    <a:pt x="5306" y="316412"/>
                    <a:pt x="6568" y="311163"/>
                  </a:cubicBezTo>
                  <a:cubicBezTo>
                    <a:pt x="7161" y="308502"/>
                    <a:pt x="8126" y="306284"/>
                    <a:pt x="9314" y="304510"/>
                  </a:cubicBezTo>
                  <a:cubicBezTo>
                    <a:pt x="10501" y="302662"/>
                    <a:pt x="12357" y="300592"/>
                    <a:pt x="14881" y="298226"/>
                  </a:cubicBezTo>
                  <a:lnTo>
                    <a:pt x="29577" y="293568"/>
                  </a:lnTo>
                  <a:lnTo>
                    <a:pt x="29948" y="291868"/>
                  </a:lnTo>
                  <a:lnTo>
                    <a:pt x="11763" y="288246"/>
                  </a:lnTo>
                  <a:cubicBezTo>
                    <a:pt x="10279" y="290020"/>
                    <a:pt x="8943" y="291868"/>
                    <a:pt x="7607" y="293790"/>
                  </a:cubicBezTo>
                  <a:cubicBezTo>
                    <a:pt x="6345" y="295712"/>
                    <a:pt x="5157" y="297930"/>
                    <a:pt x="4118" y="300444"/>
                  </a:cubicBezTo>
                  <a:cubicBezTo>
                    <a:pt x="3079" y="302957"/>
                    <a:pt x="2114" y="306136"/>
                    <a:pt x="1149" y="309907"/>
                  </a:cubicBezTo>
                  <a:cubicBezTo>
                    <a:pt x="-113" y="315155"/>
                    <a:pt x="-335" y="320330"/>
                    <a:pt x="481" y="325431"/>
                  </a:cubicBezTo>
                  <a:cubicBezTo>
                    <a:pt x="1298" y="330533"/>
                    <a:pt x="3005" y="335190"/>
                    <a:pt x="5603" y="339626"/>
                  </a:cubicBezTo>
                  <a:cubicBezTo>
                    <a:pt x="8200" y="343987"/>
                    <a:pt x="11615" y="347758"/>
                    <a:pt x="15771" y="350863"/>
                  </a:cubicBezTo>
                  <a:cubicBezTo>
                    <a:pt x="19928" y="353968"/>
                    <a:pt x="24752" y="356186"/>
                    <a:pt x="30245" y="357516"/>
                  </a:cubicBezTo>
                  <a:cubicBezTo>
                    <a:pt x="35218" y="358699"/>
                    <a:pt x="40043" y="358847"/>
                    <a:pt x="44719" y="358034"/>
                  </a:cubicBezTo>
                  <a:cubicBezTo>
                    <a:pt x="49395" y="357221"/>
                    <a:pt x="53626" y="355594"/>
                    <a:pt x="57485" y="353081"/>
                  </a:cubicBezTo>
                  <a:cubicBezTo>
                    <a:pt x="61345" y="350641"/>
                    <a:pt x="64685" y="347388"/>
                    <a:pt x="67431" y="343396"/>
                  </a:cubicBezTo>
                  <a:moveTo>
                    <a:pt x="128073" y="612420"/>
                  </a:moveTo>
                  <a:cubicBezTo>
                    <a:pt x="128592" y="614638"/>
                    <a:pt x="128963" y="616930"/>
                    <a:pt x="129186" y="619222"/>
                  </a:cubicBezTo>
                  <a:lnTo>
                    <a:pt x="114044" y="629793"/>
                  </a:lnTo>
                  <a:lnTo>
                    <a:pt x="113079" y="628315"/>
                  </a:lnTo>
                  <a:lnTo>
                    <a:pt x="119834" y="614490"/>
                  </a:lnTo>
                  <a:cubicBezTo>
                    <a:pt x="119834" y="611090"/>
                    <a:pt x="119611" y="608280"/>
                    <a:pt x="119091" y="606210"/>
                  </a:cubicBezTo>
                  <a:cubicBezTo>
                    <a:pt x="118572" y="604066"/>
                    <a:pt x="117607" y="601923"/>
                    <a:pt x="116122" y="599631"/>
                  </a:cubicBezTo>
                  <a:cubicBezTo>
                    <a:pt x="113153" y="595121"/>
                    <a:pt x="109442" y="591720"/>
                    <a:pt x="105063" y="589503"/>
                  </a:cubicBezTo>
                  <a:cubicBezTo>
                    <a:pt x="100684" y="587285"/>
                    <a:pt x="95933" y="586398"/>
                    <a:pt x="90886" y="586767"/>
                  </a:cubicBezTo>
                  <a:cubicBezTo>
                    <a:pt x="85839" y="587137"/>
                    <a:pt x="81014" y="588837"/>
                    <a:pt x="76264" y="591942"/>
                  </a:cubicBezTo>
                  <a:cubicBezTo>
                    <a:pt x="70252" y="595787"/>
                    <a:pt x="65873" y="600222"/>
                    <a:pt x="63052" y="605101"/>
                  </a:cubicBezTo>
                  <a:cubicBezTo>
                    <a:pt x="60232" y="609981"/>
                    <a:pt x="58821" y="614934"/>
                    <a:pt x="58970" y="620035"/>
                  </a:cubicBezTo>
                  <a:cubicBezTo>
                    <a:pt x="59044" y="625062"/>
                    <a:pt x="60603" y="629867"/>
                    <a:pt x="63497" y="634303"/>
                  </a:cubicBezTo>
                  <a:cubicBezTo>
                    <a:pt x="64685" y="636077"/>
                    <a:pt x="65947" y="637778"/>
                    <a:pt x="67283" y="639404"/>
                  </a:cubicBezTo>
                  <a:cubicBezTo>
                    <a:pt x="68619" y="641031"/>
                    <a:pt x="70178" y="642509"/>
                    <a:pt x="71959" y="643914"/>
                  </a:cubicBezTo>
                  <a:lnTo>
                    <a:pt x="87769" y="633638"/>
                  </a:lnTo>
                  <a:lnTo>
                    <a:pt x="86210" y="622992"/>
                  </a:lnTo>
                  <a:lnTo>
                    <a:pt x="87695" y="622031"/>
                  </a:lnTo>
                  <a:lnTo>
                    <a:pt x="103579" y="646279"/>
                  </a:lnTo>
                  <a:lnTo>
                    <a:pt x="102094" y="647241"/>
                  </a:lnTo>
                  <a:lnTo>
                    <a:pt x="93855" y="643470"/>
                  </a:lnTo>
                  <a:lnTo>
                    <a:pt x="79233" y="652933"/>
                  </a:lnTo>
                  <a:cubicBezTo>
                    <a:pt x="76412" y="652120"/>
                    <a:pt x="73592" y="650789"/>
                    <a:pt x="70771" y="649015"/>
                  </a:cubicBezTo>
                  <a:cubicBezTo>
                    <a:pt x="67951" y="647241"/>
                    <a:pt x="65279" y="645023"/>
                    <a:pt x="62829" y="642657"/>
                  </a:cubicBezTo>
                  <a:cubicBezTo>
                    <a:pt x="60306" y="640291"/>
                    <a:pt x="58228" y="637704"/>
                    <a:pt x="56520" y="635116"/>
                  </a:cubicBezTo>
                  <a:cubicBezTo>
                    <a:pt x="53626" y="630681"/>
                    <a:pt x="51696" y="626171"/>
                    <a:pt x="50731" y="621440"/>
                  </a:cubicBezTo>
                  <a:cubicBezTo>
                    <a:pt x="49766" y="616708"/>
                    <a:pt x="49692" y="612125"/>
                    <a:pt x="50582" y="607615"/>
                  </a:cubicBezTo>
                  <a:cubicBezTo>
                    <a:pt x="51473" y="603105"/>
                    <a:pt x="53180" y="598892"/>
                    <a:pt x="55778" y="594973"/>
                  </a:cubicBezTo>
                  <a:cubicBezTo>
                    <a:pt x="58376" y="591055"/>
                    <a:pt x="61865" y="587728"/>
                    <a:pt x="66170" y="584919"/>
                  </a:cubicBezTo>
                  <a:cubicBezTo>
                    <a:pt x="70920" y="581814"/>
                    <a:pt x="75819" y="579892"/>
                    <a:pt x="81014" y="579005"/>
                  </a:cubicBezTo>
                  <a:cubicBezTo>
                    <a:pt x="86136" y="578192"/>
                    <a:pt x="91257" y="578266"/>
                    <a:pt x="96230" y="579448"/>
                  </a:cubicBezTo>
                  <a:cubicBezTo>
                    <a:pt x="101203" y="580557"/>
                    <a:pt x="105805" y="582627"/>
                    <a:pt x="110036" y="585511"/>
                  </a:cubicBezTo>
                  <a:cubicBezTo>
                    <a:pt x="114267" y="588468"/>
                    <a:pt x="117904" y="592164"/>
                    <a:pt x="120873" y="596674"/>
                  </a:cubicBezTo>
                  <a:cubicBezTo>
                    <a:pt x="123025" y="599927"/>
                    <a:pt x="124658" y="602810"/>
                    <a:pt x="125697" y="605323"/>
                  </a:cubicBezTo>
                  <a:cubicBezTo>
                    <a:pt x="126811" y="607837"/>
                    <a:pt x="127627" y="610203"/>
                    <a:pt x="128147" y="612494"/>
                  </a:cubicBezTo>
                  <a:moveTo>
                    <a:pt x="602142" y="738763"/>
                  </a:moveTo>
                  <a:lnTo>
                    <a:pt x="602142" y="738763"/>
                  </a:lnTo>
                  <a:lnTo>
                    <a:pt x="594497" y="702834"/>
                  </a:lnTo>
                  <a:lnTo>
                    <a:pt x="613276" y="715328"/>
                  </a:lnTo>
                  <a:cubicBezTo>
                    <a:pt x="606967" y="723534"/>
                    <a:pt x="603775" y="731740"/>
                    <a:pt x="602142" y="738763"/>
                  </a:cubicBezTo>
                  <a:moveTo>
                    <a:pt x="651798" y="727526"/>
                  </a:moveTo>
                  <a:lnTo>
                    <a:pt x="625004" y="709858"/>
                  </a:lnTo>
                  <a:lnTo>
                    <a:pt x="625004" y="709858"/>
                  </a:lnTo>
                  <a:cubicBezTo>
                    <a:pt x="627379" y="707640"/>
                    <a:pt x="630051" y="705348"/>
                    <a:pt x="633094" y="703130"/>
                  </a:cubicBezTo>
                  <a:lnTo>
                    <a:pt x="628566" y="700173"/>
                  </a:lnTo>
                  <a:cubicBezTo>
                    <a:pt x="625597" y="702465"/>
                    <a:pt x="622999" y="704683"/>
                    <a:pt x="620624" y="706974"/>
                  </a:cubicBezTo>
                  <a:lnTo>
                    <a:pt x="620624" y="706974"/>
                  </a:lnTo>
                  <a:lnTo>
                    <a:pt x="590489" y="687162"/>
                  </a:lnTo>
                  <a:lnTo>
                    <a:pt x="585442" y="690562"/>
                  </a:lnTo>
                  <a:lnTo>
                    <a:pt x="600064" y="762716"/>
                  </a:lnTo>
                  <a:lnTo>
                    <a:pt x="596353" y="769591"/>
                  </a:lnTo>
                  <a:lnTo>
                    <a:pt x="597318" y="771070"/>
                  </a:lnTo>
                  <a:lnTo>
                    <a:pt x="617136" y="757689"/>
                  </a:lnTo>
                  <a:lnTo>
                    <a:pt x="616171" y="756211"/>
                  </a:lnTo>
                  <a:lnTo>
                    <a:pt x="606522" y="758280"/>
                  </a:lnTo>
                  <a:cubicBezTo>
                    <a:pt x="605779" y="754880"/>
                    <a:pt x="602811" y="736989"/>
                    <a:pt x="617507" y="717990"/>
                  </a:cubicBezTo>
                  <a:lnTo>
                    <a:pt x="641927" y="734254"/>
                  </a:lnTo>
                  <a:lnTo>
                    <a:pt x="636063" y="742903"/>
                  </a:lnTo>
                  <a:lnTo>
                    <a:pt x="637028" y="744382"/>
                  </a:lnTo>
                  <a:lnTo>
                    <a:pt x="661225" y="728044"/>
                  </a:lnTo>
                  <a:lnTo>
                    <a:pt x="660260" y="726565"/>
                  </a:lnTo>
                  <a:lnTo>
                    <a:pt x="651873" y="727379"/>
                  </a:lnTo>
                  <a:close/>
                  <a:moveTo>
                    <a:pt x="103207" y="181420"/>
                  </a:moveTo>
                  <a:lnTo>
                    <a:pt x="81386" y="175727"/>
                  </a:lnTo>
                  <a:lnTo>
                    <a:pt x="100313" y="207220"/>
                  </a:lnTo>
                  <a:lnTo>
                    <a:pt x="100313" y="207220"/>
                  </a:lnTo>
                  <a:cubicBezTo>
                    <a:pt x="99496" y="199976"/>
                    <a:pt x="99942" y="191252"/>
                    <a:pt x="103133" y="181420"/>
                  </a:cubicBezTo>
                  <a:moveTo>
                    <a:pt x="106176" y="230582"/>
                  </a:moveTo>
                  <a:lnTo>
                    <a:pt x="68767" y="167078"/>
                  </a:lnTo>
                  <a:lnTo>
                    <a:pt x="72404" y="162198"/>
                  </a:lnTo>
                  <a:lnTo>
                    <a:pt x="107364" y="171144"/>
                  </a:lnTo>
                  <a:lnTo>
                    <a:pt x="107364" y="171144"/>
                  </a:lnTo>
                  <a:cubicBezTo>
                    <a:pt x="108848" y="168186"/>
                    <a:pt x="110556" y="165229"/>
                    <a:pt x="112634" y="162124"/>
                  </a:cubicBezTo>
                  <a:lnTo>
                    <a:pt x="117904" y="163455"/>
                  </a:lnTo>
                  <a:cubicBezTo>
                    <a:pt x="115826" y="166486"/>
                    <a:pt x="113970" y="169517"/>
                    <a:pt x="112485" y="172400"/>
                  </a:cubicBezTo>
                  <a:lnTo>
                    <a:pt x="112485" y="172400"/>
                  </a:lnTo>
                  <a:lnTo>
                    <a:pt x="143585" y="180385"/>
                  </a:lnTo>
                  <a:lnTo>
                    <a:pt x="151230" y="176836"/>
                  </a:lnTo>
                  <a:lnTo>
                    <a:pt x="152641" y="177871"/>
                  </a:lnTo>
                  <a:lnTo>
                    <a:pt x="135050" y="201158"/>
                  </a:lnTo>
                  <a:lnTo>
                    <a:pt x="133639" y="200123"/>
                  </a:lnTo>
                  <a:lnTo>
                    <a:pt x="136386" y="190069"/>
                  </a:lnTo>
                  <a:lnTo>
                    <a:pt x="108032" y="182602"/>
                  </a:lnTo>
                  <a:lnTo>
                    <a:pt x="108032" y="182602"/>
                  </a:lnTo>
                  <a:cubicBezTo>
                    <a:pt x="100387" y="205298"/>
                    <a:pt x="108997" y="221267"/>
                    <a:pt x="110853" y="224224"/>
                  </a:cubicBezTo>
                  <a:lnTo>
                    <a:pt x="119314" y="219197"/>
                  </a:lnTo>
                  <a:lnTo>
                    <a:pt x="120724" y="220232"/>
                  </a:lnTo>
                  <a:lnTo>
                    <a:pt x="106325" y="239305"/>
                  </a:lnTo>
                  <a:lnTo>
                    <a:pt x="104915" y="238270"/>
                  </a:lnTo>
                  <a:lnTo>
                    <a:pt x="106176" y="230508"/>
                  </a:lnTo>
                  <a:close/>
                  <a:moveTo>
                    <a:pt x="641036" y="168408"/>
                  </a:moveTo>
                  <a:lnTo>
                    <a:pt x="638067" y="158650"/>
                  </a:lnTo>
                  <a:lnTo>
                    <a:pt x="681785" y="138393"/>
                  </a:lnTo>
                  <a:lnTo>
                    <a:pt x="682230" y="138911"/>
                  </a:lnTo>
                  <a:lnTo>
                    <a:pt x="655064" y="187999"/>
                  </a:lnTo>
                  <a:lnTo>
                    <a:pt x="658108" y="191474"/>
                  </a:lnTo>
                  <a:lnTo>
                    <a:pt x="710510" y="171291"/>
                  </a:lnTo>
                  <a:lnTo>
                    <a:pt x="710955" y="171809"/>
                  </a:lnTo>
                  <a:lnTo>
                    <a:pt x="684680" y="212248"/>
                  </a:lnTo>
                  <a:lnTo>
                    <a:pt x="675476" y="207886"/>
                  </a:lnTo>
                  <a:lnTo>
                    <a:pt x="674140" y="208995"/>
                  </a:lnTo>
                  <a:lnTo>
                    <a:pt x="693587" y="231247"/>
                  </a:lnTo>
                  <a:lnTo>
                    <a:pt x="694923" y="230138"/>
                  </a:lnTo>
                  <a:lnTo>
                    <a:pt x="692473" y="221193"/>
                  </a:lnTo>
                  <a:lnTo>
                    <a:pt x="729882" y="161829"/>
                  </a:lnTo>
                  <a:lnTo>
                    <a:pt x="726988" y="158502"/>
                  </a:lnTo>
                  <a:lnTo>
                    <a:pt x="674066" y="177871"/>
                  </a:lnTo>
                  <a:lnTo>
                    <a:pt x="673546" y="177280"/>
                  </a:lnTo>
                  <a:lnTo>
                    <a:pt x="700341" y="127970"/>
                  </a:lnTo>
                  <a:lnTo>
                    <a:pt x="697372" y="124569"/>
                  </a:lnTo>
                  <a:lnTo>
                    <a:pt x="632871" y="153105"/>
                  </a:lnTo>
                  <a:lnTo>
                    <a:pt x="625078" y="150148"/>
                  </a:lnTo>
                  <a:lnTo>
                    <a:pt x="623742" y="151331"/>
                  </a:lnTo>
                  <a:lnTo>
                    <a:pt x="639774" y="169739"/>
                  </a:lnTo>
                  <a:lnTo>
                    <a:pt x="641110" y="168556"/>
                  </a:lnTo>
                  <a:close/>
                  <a:moveTo>
                    <a:pt x="569113" y="116437"/>
                  </a:moveTo>
                  <a:lnTo>
                    <a:pt x="542912" y="103056"/>
                  </a:lnTo>
                  <a:lnTo>
                    <a:pt x="543728" y="101503"/>
                  </a:lnTo>
                  <a:lnTo>
                    <a:pt x="553748" y="101725"/>
                  </a:lnTo>
                  <a:lnTo>
                    <a:pt x="581360" y="48275"/>
                  </a:lnTo>
                  <a:lnTo>
                    <a:pt x="575348" y="40291"/>
                  </a:lnTo>
                  <a:lnTo>
                    <a:pt x="576164" y="38738"/>
                  </a:lnTo>
                  <a:lnTo>
                    <a:pt x="602291" y="52119"/>
                  </a:lnTo>
                  <a:lnTo>
                    <a:pt x="601475" y="53672"/>
                  </a:lnTo>
                  <a:lnTo>
                    <a:pt x="591528" y="53524"/>
                  </a:lnTo>
                  <a:lnTo>
                    <a:pt x="563917" y="106974"/>
                  </a:lnTo>
                  <a:lnTo>
                    <a:pt x="569855" y="114958"/>
                  </a:lnTo>
                  <a:lnTo>
                    <a:pt x="569039" y="116511"/>
                  </a:lnTo>
                  <a:close/>
                  <a:moveTo>
                    <a:pt x="478782" y="54781"/>
                  </a:moveTo>
                  <a:lnTo>
                    <a:pt x="477000" y="54559"/>
                  </a:lnTo>
                  <a:lnTo>
                    <a:pt x="466609" y="72154"/>
                  </a:lnTo>
                  <a:lnTo>
                    <a:pt x="440705" y="68605"/>
                  </a:lnTo>
                  <a:lnTo>
                    <a:pt x="449018" y="8945"/>
                  </a:lnTo>
                  <a:lnTo>
                    <a:pt x="459558" y="5988"/>
                  </a:lnTo>
                  <a:lnTo>
                    <a:pt x="459780" y="4214"/>
                  </a:lnTo>
                  <a:lnTo>
                    <a:pt x="429571" y="0"/>
                  </a:lnTo>
                  <a:lnTo>
                    <a:pt x="429349" y="1774"/>
                  </a:lnTo>
                  <a:lnTo>
                    <a:pt x="437587" y="7319"/>
                  </a:lnTo>
                  <a:lnTo>
                    <a:pt x="429274" y="66905"/>
                  </a:lnTo>
                  <a:lnTo>
                    <a:pt x="419848" y="70010"/>
                  </a:lnTo>
                  <a:lnTo>
                    <a:pt x="419625" y="71784"/>
                  </a:lnTo>
                  <a:lnTo>
                    <a:pt x="475293" y="79473"/>
                  </a:lnTo>
                  <a:lnTo>
                    <a:pt x="478708" y="54781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1DD73CE1-3BD5-12C9-0BE4-CE50B8BE2C1E}"/>
                </a:ext>
              </a:extLst>
            </p:cNvPr>
            <p:cNvSpPr/>
            <p:nvPr/>
          </p:nvSpPr>
          <p:spPr>
            <a:xfrm>
              <a:off x="1139771" y="1143024"/>
              <a:ext cx="259042" cy="239157"/>
            </a:xfrm>
            <a:custGeom>
              <a:avLst/>
              <a:gdLst>
                <a:gd name="connsiteX0" fmla="*/ 85432 w 259042"/>
                <a:gd name="connsiteY0" fmla="*/ 86792 h 239157"/>
                <a:gd name="connsiteX1" fmla="*/ 257855 w 259042"/>
                <a:gd name="connsiteY1" fmla="*/ 10572 h 239157"/>
                <a:gd name="connsiteX2" fmla="*/ 259042 w 259042"/>
                <a:gd name="connsiteY2" fmla="*/ 0 h 239157"/>
                <a:gd name="connsiteX3" fmla="*/ 0 w 259042"/>
                <a:gd name="connsiteY3" fmla="*/ 239157 h 239157"/>
                <a:gd name="connsiteX4" fmla="*/ 10614 w 259042"/>
                <a:gd name="connsiteY4" fmla="*/ 239157 h 239157"/>
                <a:gd name="connsiteX5" fmla="*/ 85432 w 259042"/>
                <a:gd name="connsiteY5" fmla="*/ 86866 h 239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9042" h="239157">
                  <a:moveTo>
                    <a:pt x="85432" y="86792"/>
                  </a:moveTo>
                  <a:cubicBezTo>
                    <a:pt x="131896" y="40513"/>
                    <a:pt x="192686" y="13751"/>
                    <a:pt x="257855" y="10572"/>
                  </a:cubicBezTo>
                  <a:cubicBezTo>
                    <a:pt x="258300" y="7393"/>
                    <a:pt x="258671" y="3918"/>
                    <a:pt x="259042" y="0"/>
                  </a:cubicBezTo>
                  <a:cubicBezTo>
                    <a:pt x="124771" y="5766"/>
                    <a:pt x="15661" y="108157"/>
                    <a:pt x="0" y="239157"/>
                  </a:cubicBezTo>
                  <a:lnTo>
                    <a:pt x="10614" y="239157"/>
                  </a:lnTo>
                  <a:cubicBezTo>
                    <a:pt x="17740" y="181641"/>
                    <a:pt x="43644" y="128487"/>
                    <a:pt x="85432" y="8686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ED9C1BAB-6F4C-AB48-E7BA-970208A38106}"/>
                </a:ext>
              </a:extLst>
            </p:cNvPr>
            <p:cNvSpPr/>
            <p:nvPr/>
          </p:nvSpPr>
          <p:spPr>
            <a:xfrm>
              <a:off x="1137767" y="1394749"/>
              <a:ext cx="91073" cy="27501"/>
            </a:xfrm>
            <a:custGeom>
              <a:avLst/>
              <a:gdLst>
                <a:gd name="connsiteX0" fmla="*/ 91073 w 91073"/>
                <a:gd name="connsiteY0" fmla="*/ 0 h 27501"/>
                <a:gd name="connsiteX1" fmla="*/ 742 w 91073"/>
                <a:gd name="connsiteY1" fmla="*/ 0 h 27501"/>
                <a:gd name="connsiteX2" fmla="*/ 0 w 91073"/>
                <a:gd name="connsiteY2" fmla="*/ 19961 h 27501"/>
                <a:gd name="connsiteX3" fmla="*/ 74 w 91073"/>
                <a:gd name="connsiteY3" fmla="*/ 27501 h 27501"/>
                <a:gd name="connsiteX4" fmla="*/ 90999 w 91073"/>
                <a:gd name="connsiteY4" fmla="*/ 27501 h 27501"/>
                <a:gd name="connsiteX5" fmla="*/ 90999 w 91073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073" h="27501">
                  <a:moveTo>
                    <a:pt x="91073" y="0"/>
                  </a:moveTo>
                  <a:lnTo>
                    <a:pt x="742" y="0"/>
                  </a:lnTo>
                  <a:cubicBezTo>
                    <a:pt x="297" y="6580"/>
                    <a:pt x="0" y="13233"/>
                    <a:pt x="0" y="19961"/>
                  </a:cubicBezTo>
                  <a:cubicBezTo>
                    <a:pt x="0" y="22474"/>
                    <a:pt x="0" y="24988"/>
                    <a:pt x="74" y="27501"/>
                  </a:cubicBezTo>
                  <a:lnTo>
                    <a:pt x="90999" y="27501"/>
                  </a:lnTo>
                  <a:lnTo>
                    <a:pt x="90999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227874B0-3FC4-17AE-1D6B-1E502F7081A3}"/>
                </a:ext>
              </a:extLst>
            </p:cNvPr>
            <p:cNvSpPr/>
            <p:nvPr/>
          </p:nvSpPr>
          <p:spPr>
            <a:xfrm>
              <a:off x="1360514" y="1142728"/>
              <a:ext cx="100796" cy="82725"/>
            </a:xfrm>
            <a:custGeom>
              <a:avLst/>
              <a:gdLst>
                <a:gd name="connsiteX0" fmla="*/ 0 w 100796"/>
                <a:gd name="connsiteY0" fmla="*/ 82726 h 82725"/>
                <a:gd name="connsiteX1" fmla="*/ 24791 w 100796"/>
                <a:gd name="connsiteY1" fmla="*/ 73706 h 82725"/>
                <a:gd name="connsiteX2" fmla="*/ 76006 w 100796"/>
                <a:gd name="connsiteY2" fmla="*/ 73706 h 82725"/>
                <a:gd name="connsiteX3" fmla="*/ 100796 w 100796"/>
                <a:gd name="connsiteY3" fmla="*/ 82726 h 82725"/>
                <a:gd name="connsiteX4" fmla="*/ 63684 w 100796"/>
                <a:gd name="connsiteY4" fmla="*/ 45096 h 82725"/>
                <a:gd name="connsiteX5" fmla="*/ 51289 w 100796"/>
                <a:gd name="connsiteY5" fmla="*/ 0 h 82725"/>
                <a:gd name="connsiteX6" fmla="*/ 50250 w 100796"/>
                <a:gd name="connsiteY6" fmla="*/ 0 h 82725"/>
                <a:gd name="connsiteX7" fmla="*/ 49508 w 100796"/>
                <a:gd name="connsiteY7" fmla="*/ 0 h 82725"/>
                <a:gd name="connsiteX8" fmla="*/ 37112 w 100796"/>
                <a:gd name="connsiteY8" fmla="*/ 45096 h 82725"/>
                <a:gd name="connsiteX9" fmla="*/ 0 w 100796"/>
                <a:gd name="connsiteY9" fmla="*/ 82726 h 8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0796" h="82725">
                  <a:moveTo>
                    <a:pt x="0" y="82726"/>
                  </a:moveTo>
                  <a:lnTo>
                    <a:pt x="24791" y="73706"/>
                  </a:lnTo>
                  <a:lnTo>
                    <a:pt x="76006" y="73706"/>
                  </a:lnTo>
                  <a:lnTo>
                    <a:pt x="100796" y="82726"/>
                  </a:lnTo>
                  <a:cubicBezTo>
                    <a:pt x="95601" y="59364"/>
                    <a:pt x="78455" y="58477"/>
                    <a:pt x="63684" y="45096"/>
                  </a:cubicBezTo>
                  <a:cubicBezTo>
                    <a:pt x="56113" y="38295"/>
                    <a:pt x="52773" y="17965"/>
                    <a:pt x="51289" y="0"/>
                  </a:cubicBezTo>
                  <a:cubicBezTo>
                    <a:pt x="50918" y="0"/>
                    <a:pt x="50621" y="0"/>
                    <a:pt x="50250" y="0"/>
                  </a:cubicBezTo>
                  <a:cubicBezTo>
                    <a:pt x="50027" y="0"/>
                    <a:pt x="49730" y="0"/>
                    <a:pt x="49508" y="0"/>
                  </a:cubicBezTo>
                  <a:cubicBezTo>
                    <a:pt x="48023" y="17965"/>
                    <a:pt x="44683" y="38221"/>
                    <a:pt x="37112" y="45096"/>
                  </a:cubicBezTo>
                  <a:cubicBezTo>
                    <a:pt x="22341" y="58477"/>
                    <a:pt x="5196" y="59364"/>
                    <a:pt x="0" y="8272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3DFA0305-7243-6733-07ED-2CCC3B7028AB}"/>
                </a:ext>
              </a:extLst>
            </p:cNvPr>
            <p:cNvSpPr/>
            <p:nvPr/>
          </p:nvSpPr>
          <p:spPr>
            <a:xfrm>
              <a:off x="1423011" y="1143024"/>
              <a:ext cx="258819" cy="239083"/>
            </a:xfrm>
            <a:custGeom>
              <a:avLst/>
              <a:gdLst>
                <a:gd name="connsiteX0" fmla="*/ 173388 w 258819"/>
                <a:gd name="connsiteY0" fmla="*/ 86792 h 239083"/>
                <a:gd name="connsiteX1" fmla="*/ 248206 w 258819"/>
                <a:gd name="connsiteY1" fmla="*/ 239083 h 239083"/>
                <a:gd name="connsiteX2" fmla="*/ 258820 w 258819"/>
                <a:gd name="connsiteY2" fmla="*/ 239083 h 239083"/>
                <a:gd name="connsiteX3" fmla="*/ 0 w 258819"/>
                <a:gd name="connsiteY3" fmla="*/ 0 h 239083"/>
                <a:gd name="connsiteX4" fmla="*/ 1188 w 258819"/>
                <a:gd name="connsiteY4" fmla="*/ 10572 h 239083"/>
                <a:gd name="connsiteX5" fmla="*/ 173313 w 258819"/>
                <a:gd name="connsiteY5" fmla="*/ 86792 h 239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8819" h="239083">
                  <a:moveTo>
                    <a:pt x="173388" y="86792"/>
                  </a:moveTo>
                  <a:cubicBezTo>
                    <a:pt x="215176" y="128413"/>
                    <a:pt x="241080" y="181567"/>
                    <a:pt x="248206" y="239083"/>
                  </a:cubicBezTo>
                  <a:lnTo>
                    <a:pt x="258820" y="239083"/>
                  </a:lnTo>
                  <a:cubicBezTo>
                    <a:pt x="243158" y="108231"/>
                    <a:pt x="134197" y="5914"/>
                    <a:pt x="0" y="0"/>
                  </a:cubicBezTo>
                  <a:cubicBezTo>
                    <a:pt x="371" y="3918"/>
                    <a:pt x="742" y="7467"/>
                    <a:pt x="1188" y="10572"/>
                  </a:cubicBezTo>
                  <a:cubicBezTo>
                    <a:pt x="66208" y="13825"/>
                    <a:pt x="126923" y="40587"/>
                    <a:pt x="173313" y="86792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E10A16D7-A892-CBD8-0191-F5E173F5B876}"/>
                </a:ext>
              </a:extLst>
            </p:cNvPr>
            <p:cNvSpPr/>
            <p:nvPr/>
          </p:nvSpPr>
          <p:spPr>
            <a:xfrm>
              <a:off x="1288368" y="1387652"/>
              <a:ext cx="245162" cy="134475"/>
            </a:xfrm>
            <a:custGeom>
              <a:avLst/>
              <a:gdLst>
                <a:gd name="connsiteX0" fmla="*/ 185857 w 245162"/>
                <a:gd name="connsiteY0" fmla="*/ 64835 h 134475"/>
                <a:gd name="connsiteX1" fmla="*/ 194838 w 245162"/>
                <a:gd name="connsiteY1" fmla="*/ 52267 h 134475"/>
                <a:gd name="connsiteX2" fmla="*/ 196620 w 245162"/>
                <a:gd name="connsiteY2" fmla="*/ 51676 h 134475"/>
                <a:gd name="connsiteX3" fmla="*/ 198476 w 245162"/>
                <a:gd name="connsiteY3" fmla="*/ 52267 h 134475"/>
                <a:gd name="connsiteX4" fmla="*/ 207234 w 245162"/>
                <a:gd name="connsiteY4" fmla="*/ 64835 h 134475"/>
                <a:gd name="connsiteX5" fmla="*/ 207234 w 245162"/>
                <a:gd name="connsiteY5" fmla="*/ 118507 h 134475"/>
                <a:gd name="connsiteX6" fmla="*/ 185857 w 245162"/>
                <a:gd name="connsiteY6" fmla="*/ 118507 h 134475"/>
                <a:gd name="connsiteX7" fmla="*/ 185857 w 245162"/>
                <a:gd name="connsiteY7" fmla="*/ 64835 h 134475"/>
                <a:gd name="connsiteX8" fmla="*/ 148448 w 245162"/>
                <a:gd name="connsiteY8" fmla="*/ 119024 h 134475"/>
                <a:gd name="connsiteX9" fmla="*/ 96863 w 245162"/>
                <a:gd name="connsiteY9" fmla="*/ 119024 h 134475"/>
                <a:gd name="connsiteX10" fmla="*/ 96863 w 245162"/>
                <a:gd name="connsiteY10" fmla="*/ 62100 h 134475"/>
                <a:gd name="connsiteX11" fmla="*/ 121208 w 245162"/>
                <a:gd name="connsiteY11" fmla="*/ 27279 h 134475"/>
                <a:gd name="connsiteX12" fmla="*/ 122841 w 245162"/>
                <a:gd name="connsiteY12" fmla="*/ 26836 h 134475"/>
                <a:gd name="connsiteX13" fmla="*/ 124474 w 245162"/>
                <a:gd name="connsiteY13" fmla="*/ 27353 h 134475"/>
                <a:gd name="connsiteX14" fmla="*/ 148523 w 245162"/>
                <a:gd name="connsiteY14" fmla="*/ 62026 h 134475"/>
                <a:gd name="connsiteX15" fmla="*/ 148523 w 245162"/>
                <a:gd name="connsiteY15" fmla="*/ 118950 h 134475"/>
                <a:gd name="connsiteX16" fmla="*/ 59305 w 245162"/>
                <a:gd name="connsiteY16" fmla="*/ 118507 h 134475"/>
                <a:gd name="connsiteX17" fmla="*/ 37929 w 245162"/>
                <a:gd name="connsiteY17" fmla="*/ 118507 h 134475"/>
                <a:gd name="connsiteX18" fmla="*/ 37929 w 245162"/>
                <a:gd name="connsiteY18" fmla="*/ 64835 h 134475"/>
                <a:gd name="connsiteX19" fmla="*/ 46984 w 245162"/>
                <a:gd name="connsiteY19" fmla="*/ 52267 h 134475"/>
                <a:gd name="connsiteX20" fmla="*/ 48840 w 245162"/>
                <a:gd name="connsiteY20" fmla="*/ 51676 h 134475"/>
                <a:gd name="connsiteX21" fmla="*/ 50621 w 245162"/>
                <a:gd name="connsiteY21" fmla="*/ 52267 h 134475"/>
                <a:gd name="connsiteX22" fmla="*/ 59379 w 245162"/>
                <a:gd name="connsiteY22" fmla="*/ 64835 h 134475"/>
                <a:gd name="connsiteX23" fmla="*/ 59379 w 245162"/>
                <a:gd name="connsiteY23" fmla="*/ 118507 h 134475"/>
                <a:gd name="connsiteX24" fmla="*/ 122544 w 245162"/>
                <a:gd name="connsiteY24" fmla="*/ 0 h 134475"/>
                <a:gd name="connsiteX25" fmla="*/ 83651 w 245162"/>
                <a:gd name="connsiteY25" fmla="*/ 27132 h 134475"/>
                <a:gd name="connsiteX26" fmla="*/ 0 w 245162"/>
                <a:gd name="connsiteY26" fmla="*/ 27132 h 134475"/>
                <a:gd name="connsiteX27" fmla="*/ 0 w 245162"/>
                <a:gd name="connsiteY27" fmla="*/ 134475 h 134475"/>
                <a:gd name="connsiteX28" fmla="*/ 245163 w 245162"/>
                <a:gd name="connsiteY28" fmla="*/ 134475 h 134475"/>
                <a:gd name="connsiteX29" fmla="*/ 245163 w 245162"/>
                <a:gd name="connsiteY29" fmla="*/ 27132 h 134475"/>
                <a:gd name="connsiteX30" fmla="*/ 161586 w 245162"/>
                <a:gd name="connsiteY30" fmla="*/ 27132 h 134475"/>
                <a:gd name="connsiteX31" fmla="*/ 122544 w 245162"/>
                <a:gd name="connsiteY31" fmla="*/ 0 h 13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45162" h="134475">
                  <a:moveTo>
                    <a:pt x="185857" y="64835"/>
                  </a:moveTo>
                  <a:cubicBezTo>
                    <a:pt x="185857" y="57146"/>
                    <a:pt x="191721" y="53228"/>
                    <a:pt x="194838" y="52267"/>
                  </a:cubicBezTo>
                  <a:lnTo>
                    <a:pt x="196620" y="51676"/>
                  </a:lnTo>
                  <a:lnTo>
                    <a:pt x="198476" y="52267"/>
                  </a:lnTo>
                  <a:cubicBezTo>
                    <a:pt x="201741" y="53524"/>
                    <a:pt x="207234" y="57442"/>
                    <a:pt x="207234" y="64835"/>
                  </a:cubicBezTo>
                  <a:lnTo>
                    <a:pt x="207234" y="118507"/>
                  </a:lnTo>
                  <a:lnTo>
                    <a:pt x="185857" y="118507"/>
                  </a:lnTo>
                  <a:lnTo>
                    <a:pt x="185857" y="64835"/>
                  </a:lnTo>
                  <a:close/>
                  <a:moveTo>
                    <a:pt x="148448" y="119024"/>
                  </a:moveTo>
                  <a:lnTo>
                    <a:pt x="96863" y="119024"/>
                  </a:lnTo>
                  <a:lnTo>
                    <a:pt x="96863" y="62100"/>
                  </a:lnTo>
                  <a:cubicBezTo>
                    <a:pt x="96863" y="40513"/>
                    <a:pt x="112747" y="29941"/>
                    <a:pt x="121208" y="27279"/>
                  </a:cubicBezTo>
                  <a:lnTo>
                    <a:pt x="122841" y="26836"/>
                  </a:lnTo>
                  <a:lnTo>
                    <a:pt x="124474" y="27353"/>
                  </a:lnTo>
                  <a:cubicBezTo>
                    <a:pt x="125365" y="27649"/>
                    <a:pt x="148523" y="36447"/>
                    <a:pt x="148523" y="62026"/>
                  </a:cubicBezTo>
                  <a:lnTo>
                    <a:pt x="148523" y="118950"/>
                  </a:lnTo>
                  <a:close/>
                  <a:moveTo>
                    <a:pt x="59305" y="118507"/>
                  </a:moveTo>
                  <a:lnTo>
                    <a:pt x="37929" y="118507"/>
                  </a:lnTo>
                  <a:lnTo>
                    <a:pt x="37929" y="64835"/>
                  </a:lnTo>
                  <a:cubicBezTo>
                    <a:pt x="37929" y="57146"/>
                    <a:pt x="43867" y="53228"/>
                    <a:pt x="46984" y="52267"/>
                  </a:cubicBezTo>
                  <a:lnTo>
                    <a:pt x="48840" y="51676"/>
                  </a:lnTo>
                  <a:lnTo>
                    <a:pt x="50621" y="52267"/>
                  </a:lnTo>
                  <a:cubicBezTo>
                    <a:pt x="53887" y="53524"/>
                    <a:pt x="59379" y="57442"/>
                    <a:pt x="59379" y="64835"/>
                  </a:cubicBezTo>
                  <a:lnTo>
                    <a:pt x="59379" y="118507"/>
                  </a:lnTo>
                  <a:close/>
                  <a:moveTo>
                    <a:pt x="122544" y="0"/>
                  </a:moveTo>
                  <a:lnTo>
                    <a:pt x="83651" y="27132"/>
                  </a:lnTo>
                  <a:lnTo>
                    <a:pt x="0" y="27132"/>
                  </a:lnTo>
                  <a:lnTo>
                    <a:pt x="0" y="134475"/>
                  </a:lnTo>
                  <a:lnTo>
                    <a:pt x="245163" y="134475"/>
                  </a:lnTo>
                  <a:lnTo>
                    <a:pt x="245163" y="27132"/>
                  </a:lnTo>
                  <a:lnTo>
                    <a:pt x="161586" y="27132"/>
                  </a:lnTo>
                  <a:lnTo>
                    <a:pt x="122544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8CF7B377-EAEA-E44D-D767-4472F162753E}"/>
                </a:ext>
              </a:extLst>
            </p:cNvPr>
            <p:cNvSpPr/>
            <p:nvPr/>
          </p:nvSpPr>
          <p:spPr>
            <a:xfrm>
              <a:off x="1354947" y="1223532"/>
              <a:ext cx="111930" cy="140537"/>
            </a:xfrm>
            <a:custGeom>
              <a:avLst/>
              <a:gdLst>
                <a:gd name="connsiteX0" fmla="*/ 66876 w 111930"/>
                <a:gd name="connsiteY0" fmla="*/ 87457 h 140537"/>
                <a:gd name="connsiteX1" fmla="*/ 45128 w 111930"/>
                <a:gd name="connsiteY1" fmla="*/ 87457 h 140537"/>
                <a:gd name="connsiteX2" fmla="*/ 45128 w 111930"/>
                <a:gd name="connsiteY2" fmla="*/ 24322 h 140537"/>
                <a:gd name="connsiteX3" fmla="*/ 54258 w 111930"/>
                <a:gd name="connsiteY3" fmla="*/ 11533 h 140537"/>
                <a:gd name="connsiteX4" fmla="*/ 56113 w 111930"/>
                <a:gd name="connsiteY4" fmla="*/ 10941 h 140537"/>
                <a:gd name="connsiteX5" fmla="*/ 57969 w 111930"/>
                <a:gd name="connsiteY5" fmla="*/ 11533 h 140537"/>
                <a:gd name="connsiteX6" fmla="*/ 66876 w 111930"/>
                <a:gd name="connsiteY6" fmla="*/ 24248 h 140537"/>
                <a:gd name="connsiteX7" fmla="*/ 66876 w 111930"/>
                <a:gd name="connsiteY7" fmla="*/ 87383 h 140537"/>
                <a:gd name="connsiteX8" fmla="*/ 25830 w 111930"/>
                <a:gd name="connsiteY8" fmla="*/ 90636 h 140537"/>
                <a:gd name="connsiteX9" fmla="*/ 12915 w 111930"/>
                <a:gd name="connsiteY9" fmla="*/ 95293 h 140537"/>
                <a:gd name="connsiteX10" fmla="*/ 12915 w 111930"/>
                <a:gd name="connsiteY10" fmla="*/ 32233 h 140537"/>
                <a:gd name="connsiteX11" fmla="*/ 19447 w 111930"/>
                <a:gd name="connsiteY11" fmla="*/ 16486 h 140537"/>
                <a:gd name="connsiteX12" fmla="*/ 25830 w 111930"/>
                <a:gd name="connsiteY12" fmla="*/ 27575 h 140537"/>
                <a:gd name="connsiteX13" fmla="*/ 25830 w 111930"/>
                <a:gd name="connsiteY13" fmla="*/ 90636 h 140537"/>
                <a:gd name="connsiteX14" fmla="*/ 86100 w 111930"/>
                <a:gd name="connsiteY14" fmla="*/ 27575 h 140537"/>
                <a:gd name="connsiteX15" fmla="*/ 92483 w 111930"/>
                <a:gd name="connsiteY15" fmla="*/ 16486 h 140537"/>
                <a:gd name="connsiteX16" fmla="*/ 99015 w 111930"/>
                <a:gd name="connsiteY16" fmla="*/ 32233 h 140537"/>
                <a:gd name="connsiteX17" fmla="*/ 99015 w 111930"/>
                <a:gd name="connsiteY17" fmla="*/ 95293 h 140537"/>
                <a:gd name="connsiteX18" fmla="*/ 86100 w 111930"/>
                <a:gd name="connsiteY18" fmla="*/ 90636 h 140537"/>
                <a:gd name="connsiteX19" fmla="*/ 86100 w 111930"/>
                <a:gd name="connsiteY19" fmla="*/ 27575 h 140537"/>
                <a:gd name="connsiteX20" fmla="*/ 98644 w 111930"/>
                <a:gd name="connsiteY20" fmla="*/ 140537 h 140537"/>
                <a:gd name="connsiteX21" fmla="*/ 111930 w 111930"/>
                <a:gd name="connsiteY21" fmla="*/ 140537 h 140537"/>
                <a:gd name="connsiteX22" fmla="*/ 111930 w 111930"/>
                <a:gd name="connsiteY22" fmla="*/ 11015 h 140537"/>
                <a:gd name="connsiteX23" fmla="*/ 81572 w 111930"/>
                <a:gd name="connsiteY23" fmla="*/ 0 h 140537"/>
                <a:gd name="connsiteX24" fmla="*/ 30358 w 111930"/>
                <a:gd name="connsiteY24" fmla="*/ 0 h 140537"/>
                <a:gd name="connsiteX25" fmla="*/ 0 w 111930"/>
                <a:gd name="connsiteY25" fmla="*/ 11015 h 140537"/>
                <a:gd name="connsiteX26" fmla="*/ 0 w 111930"/>
                <a:gd name="connsiteY26" fmla="*/ 140537 h 140537"/>
                <a:gd name="connsiteX27" fmla="*/ 13360 w 111930"/>
                <a:gd name="connsiteY27" fmla="*/ 140537 h 140537"/>
                <a:gd name="connsiteX28" fmla="*/ 43050 w 111930"/>
                <a:gd name="connsiteY28" fmla="*/ 119837 h 140537"/>
                <a:gd name="connsiteX29" fmla="*/ 42085 w 111930"/>
                <a:gd name="connsiteY29" fmla="*/ 114810 h 140537"/>
                <a:gd name="connsiteX30" fmla="*/ 55891 w 111930"/>
                <a:gd name="connsiteY30" fmla="*/ 100986 h 140537"/>
                <a:gd name="connsiteX31" fmla="*/ 69696 w 111930"/>
                <a:gd name="connsiteY31" fmla="*/ 114810 h 140537"/>
                <a:gd name="connsiteX32" fmla="*/ 68732 w 111930"/>
                <a:gd name="connsiteY32" fmla="*/ 119837 h 140537"/>
                <a:gd name="connsiteX33" fmla="*/ 98496 w 111930"/>
                <a:gd name="connsiteY33" fmla="*/ 140537 h 140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1930" h="140537">
                  <a:moveTo>
                    <a:pt x="66876" y="87457"/>
                  </a:moveTo>
                  <a:lnTo>
                    <a:pt x="45128" y="87457"/>
                  </a:lnTo>
                  <a:lnTo>
                    <a:pt x="45128" y="24322"/>
                  </a:lnTo>
                  <a:cubicBezTo>
                    <a:pt x="45128" y="16486"/>
                    <a:pt x="51140" y="12494"/>
                    <a:pt x="54258" y="11533"/>
                  </a:cubicBezTo>
                  <a:lnTo>
                    <a:pt x="56113" y="10941"/>
                  </a:lnTo>
                  <a:lnTo>
                    <a:pt x="57969" y="11533"/>
                  </a:lnTo>
                  <a:cubicBezTo>
                    <a:pt x="61235" y="12790"/>
                    <a:pt x="66876" y="16856"/>
                    <a:pt x="66876" y="24248"/>
                  </a:cubicBezTo>
                  <a:lnTo>
                    <a:pt x="66876" y="87383"/>
                  </a:lnTo>
                  <a:close/>
                  <a:moveTo>
                    <a:pt x="25830" y="90636"/>
                  </a:moveTo>
                  <a:lnTo>
                    <a:pt x="12915" y="95293"/>
                  </a:lnTo>
                  <a:lnTo>
                    <a:pt x="12915" y="32233"/>
                  </a:lnTo>
                  <a:cubicBezTo>
                    <a:pt x="12915" y="19961"/>
                    <a:pt x="19447" y="16486"/>
                    <a:pt x="19447" y="16486"/>
                  </a:cubicBezTo>
                  <a:cubicBezTo>
                    <a:pt x="19447" y="16486"/>
                    <a:pt x="25830" y="20035"/>
                    <a:pt x="25830" y="27575"/>
                  </a:cubicBezTo>
                  <a:lnTo>
                    <a:pt x="25830" y="90636"/>
                  </a:lnTo>
                  <a:close/>
                  <a:moveTo>
                    <a:pt x="86100" y="27575"/>
                  </a:moveTo>
                  <a:cubicBezTo>
                    <a:pt x="86100" y="20108"/>
                    <a:pt x="92483" y="16486"/>
                    <a:pt x="92483" y="16486"/>
                  </a:cubicBezTo>
                  <a:cubicBezTo>
                    <a:pt x="92483" y="16486"/>
                    <a:pt x="99015" y="19961"/>
                    <a:pt x="99015" y="32233"/>
                  </a:cubicBezTo>
                  <a:lnTo>
                    <a:pt x="99015" y="95293"/>
                  </a:lnTo>
                  <a:lnTo>
                    <a:pt x="86100" y="90636"/>
                  </a:lnTo>
                  <a:lnTo>
                    <a:pt x="86100" y="27575"/>
                  </a:lnTo>
                  <a:close/>
                  <a:moveTo>
                    <a:pt x="98644" y="140537"/>
                  </a:moveTo>
                  <a:lnTo>
                    <a:pt x="111930" y="140537"/>
                  </a:lnTo>
                  <a:lnTo>
                    <a:pt x="111930" y="11015"/>
                  </a:lnTo>
                  <a:lnTo>
                    <a:pt x="81572" y="0"/>
                  </a:lnTo>
                  <a:lnTo>
                    <a:pt x="30358" y="0"/>
                  </a:lnTo>
                  <a:lnTo>
                    <a:pt x="0" y="11015"/>
                  </a:lnTo>
                  <a:lnTo>
                    <a:pt x="0" y="140537"/>
                  </a:lnTo>
                  <a:lnTo>
                    <a:pt x="13360" y="140537"/>
                  </a:lnTo>
                  <a:lnTo>
                    <a:pt x="43050" y="119837"/>
                  </a:lnTo>
                  <a:cubicBezTo>
                    <a:pt x="42456" y="118285"/>
                    <a:pt x="42085" y="116585"/>
                    <a:pt x="42085" y="114810"/>
                  </a:cubicBezTo>
                  <a:cubicBezTo>
                    <a:pt x="42085" y="107196"/>
                    <a:pt x="48320" y="100986"/>
                    <a:pt x="55891" y="100986"/>
                  </a:cubicBezTo>
                  <a:cubicBezTo>
                    <a:pt x="63462" y="100986"/>
                    <a:pt x="69696" y="107122"/>
                    <a:pt x="69696" y="114810"/>
                  </a:cubicBezTo>
                  <a:cubicBezTo>
                    <a:pt x="69696" y="116585"/>
                    <a:pt x="69400" y="118285"/>
                    <a:pt x="68732" y="119837"/>
                  </a:cubicBezTo>
                  <a:lnTo>
                    <a:pt x="98496" y="140537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7E50AD87-0934-8EA3-F414-8F54BF914131}"/>
                </a:ext>
              </a:extLst>
            </p:cNvPr>
            <p:cNvSpPr/>
            <p:nvPr/>
          </p:nvSpPr>
          <p:spPr>
            <a:xfrm>
              <a:off x="1138584" y="1435262"/>
              <a:ext cx="90256" cy="67792"/>
            </a:xfrm>
            <a:custGeom>
              <a:avLst/>
              <a:gdLst>
                <a:gd name="connsiteX0" fmla="*/ 90257 w 90256"/>
                <a:gd name="connsiteY0" fmla="*/ 0 h 67792"/>
                <a:gd name="connsiteX1" fmla="*/ 0 w 90256"/>
                <a:gd name="connsiteY1" fmla="*/ 0 h 67792"/>
                <a:gd name="connsiteX2" fmla="*/ 13954 w 90256"/>
                <a:gd name="connsiteY2" fmla="*/ 67792 h 67792"/>
                <a:gd name="connsiteX3" fmla="*/ 90257 w 90256"/>
                <a:gd name="connsiteY3" fmla="*/ 67792 h 67792"/>
                <a:gd name="connsiteX4" fmla="*/ 90257 w 90256"/>
                <a:gd name="connsiteY4" fmla="*/ 0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90257" y="0"/>
                  </a:moveTo>
                  <a:lnTo>
                    <a:pt x="0" y="0"/>
                  </a:lnTo>
                  <a:cubicBezTo>
                    <a:pt x="1781" y="23583"/>
                    <a:pt x="6532" y="46279"/>
                    <a:pt x="13954" y="67792"/>
                  </a:cubicBezTo>
                  <a:lnTo>
                    <a:pt x="90257" y="67792"/>
                  </a:lnTo>
                  <a:lnTo>
                    <a:pt x="9025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A517AB7D-8125-A312-CEFA-A8A558C28F72}"/>
                </a:ext>
              </a:extLst>
            </p:cNvPr>
            <p:cNvSpPr/>
            <p:nvPr/>
          </p:nvSpPr>
          <p:spPr>
            <a:xfrm>
              <a:off x="1288368" y="1348322"/>
              <a:ext cx="245162" cy="55002"/>
            </a:xfrm>
            <a:custGeom>
              <a:avLst/>
              <a:gdLst>
                <a:gd name="connsiteX0" fmla="*/ 245163 w 245162"/>
                <a:gd name="connsiteY0" fmla="*/ 27206 h 55002"/>
                <a:gd name="connsiteX1" fmla="*/ 161586 w 245162"/>
                <a:gd name="connsiteY1" fmla="*/ 27206 h 55002"/>
                <a:gd name="connsiteX2" fmla="*/ 122544 w 245162"/>
                <a:gd name="connsiteY2" fmla="*/ 0 h 55002"/>
                <a:gd name="connsiteX3" fmla="*/ 83651 w 245162"/>
                <a:gd name="connsiteY3" fmla="*/ 27206 h 55002"/>
                <a:gd name="connsiteX4" fmla="*/ 0 w 245162"/>
                <a:gd name="connsiteY4" fmla="*/ 27206 h 55002"/>
                <a:gd name="connsiteX5" fmla="*/ 0 w 245162"/>
                <a:gd name="connsiteY5" fmla="*/ 55002 h 55002"/>
                <a:gd name="connsiteX6" fmla="*/ 80014 w 245162"/>
                <a:gd name="connsiteY6" fmla="*/ 55002 h 55002"/>
                <a:gd name="connsiteX7" fmla="*/ 122544 w 245162"/>
                <a:gd name="connsiteY7" fmla="*/ 25283 h 55002"/>
                <a:gd name="connsiteX8" fmla="*/ 165223 w 245162"/>
                <a:gd name="connsiteY8" fmla="*/ 55002 h 55002"/>
                <a:gd name="connsiteX9" fmla="*/ 245163 w 245162"/>
                <a:gd name="connsiteY9" fmla="*/ 55002 h 55002"/>
                <a:gd name="connsiteX10" fmla="*/ 245163 w 245162"/>
                <a:gd name="connsiteY10" fmla="*/ 27206 h 5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5162" h="55002">
                  <a:moveTo>
                    <a:pt x="245163" y="27206"/>
                  </a:moveTo>
                  <a:lnTo>
                    <a:pt x="161586" y="27206"/>
                  </a:lnTo>
                  <a:lnTo>
                    <a:pt x="122544" y="0"/>
                  </a:lnTo>
                  <a:lnTo>
                    <a:pt x="83651" y="27206"/>
                  </a:lnTo>
                  <a:lnTo>
                    <a:pt x="0" y="27206"/>
                  </a:lnTo>
                  <a:lnTo>
                    <a:pt x="0" y="55002"/>
                  </a:lnTo>
                  <a:lnTo>
                    <a:pt x="80014" y="55002"/>
                  </a:lnTo>
                  <a:lnTo>
                    <a:pt x="122544" y="25283"/>
                  </a:lnTo>
                  <a:lnTo>
                    <a:pt x="165223" y="55002"/>
                  </a:lnTo>
                  <a:lnTo>
                    <a:pt x="245163" y="55002"/>
                  </a:lnTo>
                  <a:lnTo>
                    <a:pt x="245163" y="2720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EBC39FA4-7394-532D-A3F9-23FFEF4A35B7}"/>
                </a:ext>
              </a:extLst>
            </p:cNvPr>
            <p:cNvSpPr/>
            <p:nvPr/>
          </p:nvSpPr>
          <p:spPr>
            <a:xfrm>
              <a:off x="1326965" y="1613798"/>
              <a:ext cx="169379" cy="72819"/>
            </a:xfrm>
            <a:custGeom>
              <a:avLst/>
              <a:gdLst>
                <a:gd name="connsiteX0" fmla="*/ 60938 w 169379"/>
                <a:gd name="connsiteY0" fmla="*/ 0 h 72819"/>
                <a:gd name="connsiteX1" fmla="*/ 0 w 169379"/>
                <a:gd name="connsiteY1" fmla="*/ 59734 h 72819"/>
                <a:gd name="connsiteX2" fmla="*/ 83799 w 169379"/>
                <a:gd name="connsiteY2" fmla="*/ 72819 h 72819"/>
                <a:gd name="connsiteX3" fmla="*/ 169380 w 169379"/>
                <a:gd name="connsiteY3" fmla="*/ 59216 h 72819"/>
                <a:gd name="connsiteX4" fmla="*/ 109035 w 169379"/>
                <a:gd name="connsiteY4" fmla="*/ 74 h 72819"/>
                <a:gd name="connsiteX5" fmla="*/ 61012 w 169379"/>
                <a:gd name="connsiteY5" fmla="*/ 74 h 72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9379" h="72819">
                  <a:moveTo>
                    <a:pt x="60938" y="0"/>
                  </a:moveTo>
                  <a:lnTo>
                    <a:pt x="0" y="59734"/>
                  </a:lnTo>
                  <a:cubicBezTo>
                    <a:pt x="26424" y="68236"/>
                    <a:pt x="54555" y="72819"/>
                    <a:pt x="83799" y="72819"/>
                  </a:cubicBezTo>
                  <a:cubicBezTo>
                    <a:pt x="113043" y="72819"/>
                    <a:pt x="142436" y="68014"/>
                    <a:pt x="169380" y="59216"/>
                  </a:cubicBezTo>
                  <a:lnTo>
                    <a:pt x="109035" y="74"/>
                  </a:lnTo>
                  <a:lnTo>
                    <a:pt x="61012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7A06C922-516B-F87F-1B4E-CEE7D18C4189}"/>
                </a:ext>
              </a:extLst>
            </p:cNvPr>
            <p:cNvSpPr/>
            <p:nvPr/>
          </p:nvSpPr>
          <p:spPr>
            <a:xfrm>
              <a:off x="1452478" y="1613798"/>
              <a:ext cx="144217" cy="54632"/>
            </a:xfrm>
            <a:custGeom>
              <a:avLst/>
              <a:gdLst>
                <a:gd name="connsiteX0" fmla="*/ 56559 w 144217"/>
                <a:gd name="connsiteY0" fmla="*/ 54633 h 54632"/>
                <a:gd name="connsiteX1" fmla="*/ 144218 w 144217"/>
                <a:gd name="connsiteY1" fmla="*/ 0 h 54632"/>
                <a:gd name="connsiteX2" fmla="*/ 0 w 144217"/>
                <a:gd name="connsiteY2" fmla="*/ 0 h 54632"/>
                <a:gd name="connsiteX3" fmla="*/ 56559 w 144217"/>
                <a:gd name="connsiteY3" fmla="*/ 54633 h 54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4217" h="54632">
                  <a:moveTo>
                    <a:pt x="56559" y="54633"/>
                  </a:moveTo>
                  <a:cubicBezTo>
                    <a:pt x="89292" y="42065"/>
                    <a:pt x="118981" y="23361"/>
                    <a:pt x="144218" y="0"/>
                  </a:cubicBezTo>
                  <a:lnTo>
                    <a:pt x="0" y="0"/>
                  </a:lnTo>
                  <a:lnTo>
                    <a:pt x="56559" y="5463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77B5A816-1896-2EA9-EF24-3430DFE0ECE4}"/>
                </a:ext>
              </a:extLst>
            </p:cNvPr>
            <p:cNvSpPr/>
            <p:nvPr/>
          </p:nvSpPr>
          <p:spPr>
            <a:xfrm>
              <a:off x="1224906" y="1613798"/>
              <a:ext cx="146518" cy="55298"/>
            </a:xfrm>
            <a:custGeom>
              <a:avLst/>
              <a:gdLst>
                <a:gd name="connsiteX0" fmla="*/ 0 w 146518"/>
                <a:gd name="connsiteY0" fmla="*/ 0 h 55298"/>
                <a:gd name="connsiteX1" fmla="*/ 89292 w 146518"/>
                <a:gd name="connsiteY1" fmla="*/ 55298 h 55298"/>
                <a:gd name="connsiteX2" fmla="*/ 146519 w 146518"/>
                <a:gd name="connsiteY2" fmla="*/ 0 h 55298"/>
                <a:gd name="connsiteX3" fmla="*/ 0 w 146518"/>
                <a:gd name="connsiteY3" fmla="*/ 0 h 55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518" h="55298">
                  <a:moveTo>
                    <a:pt x="0" y="0"/>
                  </a:moveTo>
                  <a:cubicBezTo>
                    <a:pt x="25682" y="23805"/>
                    <a:pt x="55891" y="42657"/>
                    <a:pt x="89292" y="55298"/>
                  </a:cubicBezTo>
                  <a:lnTo>
                    <a:pt x="1465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5E9446CC-691E-0545-EC17-41F8FF3ED6D2}"/>
                </a:ext>
              </a:extLst>
            </p:cNvPr>
            <p:cNvSpPr/>
            <p:nvPr/>
          </p:nvSpPr>
          <p:spPr>
            <a:xfrm>
              <a:off x="1592761" y="1394749"/>
              <a:ext cx="90998" cy="27501"/>
            </a:xfrm>
            <a:custGeom>
              <a:avLst/>
              <a:gdLst>
                <a:gd name="connsiteX0" fmla="*/ 90331 w 90998"/>
                <a:gd name="connsiteY0" fmla="*/ 0 h 27501"/>
                <a:gd name="connsiteX1" fmla="*/ 0 w 90998"/>
                <a:gd name="connsiteY1" fmla="*/ 0 h 27501"/>
                <a:gd name="connsiteX2" fmla="*/ 0 w 90998"/>
                <a:gd name="connsiteY2" fmla="*/ 27501 h 27501"/>
                <a:gd name="connsiteX3" fmla="*/ 90925 w 90998"/>
                <a:gd name="connsiteY3" fmla="*/ 27501 h 27501"/>
                <a:gd name="connsiteX4" fmla="*/ 90999 w 90998"/>
                <a:gd name="connsiteY4" fmla="*/ 19961 h 27501"/>
                <a:gd name="connsiteX5" fmla="*/ 90257 w 90998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998" h="27501">
                  <a:moveTo>
                    <a:pt x="90331" y="0"/>
                  </a:moveTo>
                  <a:lnTo>
                    <a:pt x="0" y="0"/>
                  </a:lnTo>
                  <a:lnTo>
                    <a:pt x="0" y="27501"/>
                  </a:lnTo>
                  <a:lnTo>
                    <a:pt x="90925" y="27501"/>
                  </a:lnTo>
                  <a:cubicBezTo>
                    <a:pt x="90925" y="24988"/>
                    <a:pt x="90999" y="22474"/>
                    <a:pt x="90999" y="19961"/>
                  </a:cubicBezTo>
                  <a:cubicBezTo>
                    <a:pt x="90999" y="13233"/>
                    <a:pt x="90776" y="6580"/>
                    <a:pt x="90257" y="0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8E570D3B-47BE-EFE3-7DD5-3F3B8A6CD4B1}"/>
                </a:ext>
              </a:extLst>
            </p:cNvPr>
            <p:cNvSpPr/>
            <p:nvPr/>
          </p:nvSpPr>
          <p:spPr>
            <a:xfrm>
              <a:off x="1156917" y="1514808"/>
              <a:ext cx="71923" cy="87013"/>
            </a:xfrm>
            <a:custGeom>
              <a:avLst/>
              <a:gdLst>
                <a:gd name="connsiteX0" fmla="*/ 71923 w 71923"/>
                <a:gd name="connsiteY0" fmla="*/ 86792 h 87013"/>
                <a:gd name="connsiteX1" fmla="*/ 71923 w 71923"/>
                <a:gd name="connsiteY1" fmla="*/ 86792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55817 w 71923"/>
                <a:gd name="connsiteY4" fmla="*/ 87013 h 87013"/>
                <a:gd name="connsiteX5" fmla="*/ 71923 w 71923"/>
                <a:gd name="connsiteY5" fmla="*/ 87013 h 87013"/>
                <a:gd name="connsiteX6" fmla="*/ 71923 w 71923"/>
                <a:gd name="connsiteY6" fmla="*/ 86792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923" h="87013">
                  <a:moveTo>
                    <a:pt x="71923" y="86792"/>
                  </a:moveTo>
                  <a:lnTo>
                    <a:pt x="71923" y="86792"/>
                  </a:lnTo>
                  <a:lnTo>
                    <a:pt x="71923" y="0"/>
                  </a:lnTo>
                  <a:lnTo>
                    <a:pt x="0" y="0"/>
                  </a:lnTo>
                  <a:cubicBezTo>
                    <a:pt x="12989" y="32528"/>
                    <a:pt x="32065" y="62026"/>
                    <a:pt x="55817" y="87013"/>
                  </a:cubicBezTo>
                  <a:lnTo>
                    <a:pt x="71923" y="87013"/>
                  </a:lnTo>
                  <a:lnTo>
                    <a:pt x="71923" y="86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12049010-42AA-EB3F-336B-B94A137789CB}"/>
                </a:ext>
              </a:extLst>
            </p:cNvPr>
            <p:cNvSpPr/>
            <p:nvPr/>
          </p:nvSpPr>
          <p:spPr>
            <a:xfrm>
              <a:off x="1592761" y="1435262"/>
              <a:ext cx="90256" cy="67792"/>
            </a:xfrm>
            <a:custGeom>
              <a:avLst/>
              <a:gdLst>
                <a:gd name="connsiteX0" fmla="*/ 0 w 90256"/>
                <a:gd name="connsiteY0" fmla="*/ 67792 h 67792"/>
                <a:gd name="connsiteX1" fmla="*/ 76302 w 90256"/>
                <a:gd name="connsiteY1" fmla="*/ 67792 h 67792"/>
                <a:gd name="connsiteX2" fmla="*/ 90257 w 90256"/>
                <a:gd name="connsiteY2" fmla="*/ 0 h 67792"/>
                <a:gd name="connsiteX3" fmla="*/ 0 w 90256"/>
                <a:gd name="connsiteY3" fmla="*/ 0 h 67792"/>
                <a:gd name="connsiteX4" fmla="*/ 0 w 90256"/>
                <a:gd name="connsiteY4" fmla="*/ 67792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0" y="67792"/>
                  </a:moveTo>
                  <a:lnTo>
                    <a:pt x="76302" y="67792"/>
                  </a:lnTo>
                  <a:cubicBezTo>
                    <a:pt x="83725" y="46279"/>
                    <a:pt x="88549" y="23583"/>
                    <a:pt x="90257" y="0"/>
                  </a:cubicBezTo>
                  <a:lnTo>
                    <a:pt x="0" y="0"/>
                  </a:lnTo>
                  <a:lnTo>
                    <a:pt x="0" y="67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2138ED52-01E3-14C9-DCFC-5E5B58BC9240}"/>
                </a:ext>
              </a:extLst>
            </p:cNvPr>
            <p:cNvSpPr/>
            <p:nvPr/>
          </p:nvSpPr>
          <p:spPr>
            <a:xfrm>
              <a:off x="1592761" y="1514808"/>
              <a:ext cx="71923" cy="87013"/>
            </a:xfrm>
            <a:custGeom>
              <a:avLst/>
              <a:gdLst>
                <a:gd name="connsiteX0" fmla="*/ 0 w 71923"/>
                <a:gd name="connsiteY0" fmla="*/ 87013 h 87013"/>
                <a:gd name="connsiteX1" fmla="*/ 16107 w 71923"/>
                <a:gd name="connsiteY1" fmla="*/ 87013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0 w 71923"/>
                <a:gd name="connsiteY4" fmla="*/ 87013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923" h="87013">
                  <a:moveTo>
                    <a:pt x="0" y="87013"/>
                  </a:moveTo>
                  <a:lnTo>
                    <a:pt x="16107" y="87013"/>
                  </a:lnTo>
                  <a:cubicBezTo>
                    <a:pt x="39933" y="62026"/>
                    <a:pt x="59008" y="32602"/>
                    <a:pt x="71923" y="0"/>
                  </a:cubicBezTo>
                  <a:lnTo>
                    <a:pt x="0" y="0"/>
                  </a:lnTo>
                  <a:lnTo>
                    <a:pt x="0" y="8701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3FE72A42-7658-7A26-8946-9CC68237CFD0}"/>
                </a:ext>
              </a:extLst>
            </p:cNvPr>
            <p:cNvSpPr/>
            <p:nvPr/>
          </p:nvSpPr>
          <p:spPr>
            <a:xfrm>
              <a:off x="144075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0B8D963A-C2FE-51BD-EBF4-F091F19F621F}"/>
                </a:ext>
              </a:extLst>
            </p:cNvPr>
            <p:cNvSpPr/>
            <p:nvPr/>
          </p:nvSpPr>
          <p:spPr>
            <a:xfrm>
              <a:off x="128770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2CB8814E-52DE-79CD-523B-E73BC522F564}"/>
                </a:ext>
              </a:extLst>
            </p:cNvPr>
            <p:cNvSpPr/>
            <p:nvPr/>
          </p:nvSpPr>
          <p:spPr>
            <a:xfrm>
              <a:off x="1287700" y="1534030"/>
              <a:ext cx="246498" cy="67644"/>
            </a:xfrm>
            <a:custGeom>
              <a:avLst/>
              <a:gdLst>
                <a:gd name="connsiteX0" fmla="*/ 93448 w 246498"/>
                <a:gd name="connsiteY0" fmla="*/ 46279 h 67644"/>
                <a:gd name="connsiteX1" fmla="*/ 111114 w 246498"/>
                <a:gd name="connsiteY1" fmla="*/ 20922 h 67644"/>
                <a:gd name="connsiteX2" fmla="*/ 113934 w 246498"/>
                <a:gd name="connsiteY2" fmla="*/ 19887 h 67644"/>
                <a:gd name="connsiteX3" fmla="*/ 132936 w 246498"/>
                <a:gd name="connsiteY3" fmla="*/ 19887 h 67644"/>
                <a:gd name="connsiteX4" fmla="*/ 135533 w 246498"/>
                <a:gd name="connsiteY4" fmla="*/ 20848 h 67644"/>
                <a:gd name="connsiteX5" fmla="*/ 153050 w 246498"/>
                <a:gd name="connsiteY5" fmla="*/ 46205 h 67644"/>
                <a:gd name="connsiteX6" fmla="*/ 153050 w 246498"/>
                <a:gd name="connsiteY6" fmla="*/ 67644 h 67644"/>
                <a:gd name="connsiteX7" fmla="*/ 246499 w 246498"/>
                <a:gd name="connsiteY7" fmla="*/ 67644 h 67644"/>
                <a:gd name="connsiteX8" fmla="*/ 246499 w 246498"/>
                <a:gd name="connsiteY8" fmla="*/ 0 h 67644"/>
                <a:gd name="connsiteX9" fmla="*/ 0 w 246498"/>
                <a:gd name="connsiteY9" fmla="*/ 0 h 67644"/>
                <a:gd name="connsiteX10" fmla="*/ 0 w 246498"/>
                <a:gd name="connsiteY10" fmla="*/ 67644 h 67644"/>
                <a:gd name="connsiteX11" fmla="*/ 93448 w 246498"/>
                <a:gd name="connsiteY11" fmla="*/ 67644 h 67644"/>
                <a:gd name="connsiteX12" fmla="*/ 93448 w 246498"/>
                <a:gd name="connsiteY12" fmla="*/ 46279 h 67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6498" h="67644">
                  <a:moveTo>
                    <a:pt x="93448" y="46279"/>
                  </a:moveTo>
                  <a:cubicBezTo>
                    <a:pt x="93448" y="34968"/>
                    <a:pt x="100500" y="24914"/>
                    <a:pt x="111114" y="20922"/>
                  </a:cubicBezTo>
                  <a:lnTo>
                    <a:pt x="113934" y="19887"/>
                  </a:lnTo>
                  <a:cubicBezTo>
                    <a:pt x="120021" y="17595"/>
                    <a:pt x="126775" y="17595"/>
                    <a:pt x="132936" y="19887"/>
                  </a:cubicBezTo>
                  <a:lnTo>
                    <a:pt x="135533" y="20848"/>
                  </a:lnTo>
                  <a:cubicBezTo>
                    <a:pt x="146073" y="24840"/>
                    <a:pt x="153050" y="34968"/>
                    <a:pt x="153050" y="46205"/>
                  </a:cubicBezTo>
                  <a:lnTo>
                    <a:pt x="153050" y="67644"/>
                  </a:lnTo>
                  <a:lnTo>
                    <a:pt x="246499" y="67644"/>
                  </a:lnTo>
                  <a:lnTo>
                    <a:pt x="246499" y="0"/>
                  </a:lnTo>
                  <a:lnTo>
                    <a:pt x="0" y="0"/>
                  </a:lnTo>
                  <a:lnTo>
                    <a:pt x="0" y="67644"/>
                  </a:lnTo>
                  <a:lnTo>
                    <a:pt x="93448" y="67644"/>
                  </a:lnTo>
                  <a:lnTo>
                    <a:pt x="93448" y="46279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CD785BEA-2A1B-CFE6-F65F-EB684C6F6875}"/>
                </a:ext>
              </a:extLst>
            </p:cNvPr>
            <p:cNvSpPr/>
            <p:nvPr/>
          </p:nvSpPr>
          <p:spPr>
            <a:xfrm>
              <a:off x="1242052" y="1331615"/>
              <a:ext cx="33252" cy="269985"/>
            </a:xfrm>
            <a:custGeom>
              <a:avLst/>
              <a:gdLst>
                <a:gd name="connsiteX0" fmla="*/ 22267 w 33252"/>
                <a:gd name="connsiteY0" fmla="*/ 0 h 269985"/>
                <a:gd name="connsiteX1" fmla="*/ 22267 w 33252"/>
                <a:gd name="connsiteY1" fmla="*/ 22548 h 269985"/>
                <a:gd name="connsiteX2" fmla="*/ 10985 w 33252"/>
                <a:gd name="connsiteY2" fmla="*/ 22548 h 269985"/>
                <a:gd name="connsiteX3" fmla="*/ 10985 w 33252"/>
                <a:gd name="connsiteY3" fmla="*/ 0 h 269985"/>
                <a:gd name="connsiteX4" fmla="*/ 0 w 33252"/>
                <a:gd name="connsiteY4" fmla="*/ 0 h 269985"/>
                <a:gd name="connsiteX5" fmla="*/ 0 w 33252"/>
                <a:gd name="connsiteY5" fmla="*/ 269985 h 269985"/>
                <a:gd name="connsiteX6" fmla="*/ 33252 w 33252"/>
                <a:gd name="connsiteY6" fmla="*/ 269985 h 269985"/>
                <a:gd name="connsiteX7" fmla="*/ 33252 w 33252"/>
                <a:gd name="connsiteY7" fmla="*/ 0 h 269985"/>
                <a:gd name="connsiteX8" fmla="*/ 22267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22267" y="0"/>
                  </a:move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lnTo>
                    <a:pt x="2226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C01E3FE4-F57D-1C9E-E987-7E6504295DE1}"/>
                </a:ext>
              </a:extLst>
            </p:cNvPr>
            <p:cNvSpPr/>
            <p:nvPr/>
          </p:nvSpPr>
          <p:spPr>
            <a:xfrm>
              <a:off x="1546371" y="1331615"/>
              <a:ext cx="33252" cy="269985"/>
            </a:xfrm>
            <a:custGeom>
              <a:avLst/>
              <a:gdLst>
                <a:gd name="connsiteX0" fmla="*/ 33252 w 33252"/>
                <a:gd name="connsiteY0" fmla="*/ 0 h 269985"/>
                <a:gd name="connsiteX1" fmla="*/ 22267 w 33252"/>
                <a:gd name="connsiteY1" fmla="*/ 0 h 269985"/>
                <a:gd name="connsiteX2" fmla="*/ 22267 w 33252"/>
                <a:gd name="connsiteY2" fmla="*/ 22548 h 269985"/>
                <a:gd name="connsiteX3" fmla="*/ 10985 w 33252"/>
                <a:gd name="connsiteY3" fmla="*/ 22548 h 269985"/>
                <a:gd name="connsiteX4" fmla="*/ 10985 w 33252"/>
                <a:gd name="connsiteY4" fmla="*/ 0 h 269985"/>
                <a:gd name="connsiteX5" fmla="*/ 0 w 33252"/>
                <a:gd name="connsiteY5" fmla="*/ 0 h 269985"/>
                <a:gd name="connsiteX6" fmla="*/ 0 w 33252"/>
                <a:gd name="connsiteY6" fmla="*/ 269985 h 269985"/>
                <a:gd name="connsiteX7" fmla="*/ 33252 w 33252"/>
                <a:gd name="connsiteY7" fmla="*/ 269985 h 269985"/>
                <a:gd name="connsiteX8" fmla="*/ 33252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33252" y="0"/>
                  </a:moveTo>
                  <a:lnTo>
                    <a:pt x="22267" y="0"/>
                  </a:ln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64F358F5-AE4B-DFE0-318B-A6522A0AF494}"/>
                </a:ext>
              </a:extLst>
            </p:cNvPr>
            <p:cNvSpPr/>
            <p:nvPr/>
          </p:nvSpPr>
          <p:spPr>
            <a:xfrm>
              <a:off x="1548895" y="1249776"/>
              <a:ext cx="32139" cy="48348"/>
            </a:xfrm>
            <a:custGeom>
              <a:avLst/>
              <a:gdLst>
                <a:gd name="connsiteX0" fmla="*/ 29987 w 32139"/>
                <a:gd name="connsiteY0" fmla="*/ 23953 h 48348"/>
                <a:gd name="connsiteX1" fmla="*/ 24568 w 32139"/>
                <a:gd name="connsiteY1" fmla="*/ 18334 h 48348"/>
                <a:gd name="connsiteX2" fmla="*/ 16775 w 32139"/>
                <a:gd name="connsiteY2" fmla="*/ 16264 h 48348"/>
                <a:gd name="connsiteX3" fmla="*/ 11802 w 32139"/>
                <a:gd name="connsiteY3" fmla="*/ 17151 h 48348"/>
                <a:gd name="connsiteX4" fmla="*/ 8090 w 32139"/>
                <a:gd name="connsiteY4" fmla="*/ 19443 h 48348"/>
                <a:gd name="connsiteX5" fmla="*/ 7794 w 32139"/>
                <a:gd name="connsiteY5" fmla="*/ 19443 h 48348"/>
                <a:gd name="connsiteX6" fmla="*/ 9352 w 32139"/>
                <a:gd name="connsiteY6" fmla="*/ 6136 h 48348"/>
                <a:gd name="connsiteX7" fmla="*/ 29690 w 32139"/>
                <a:gd name="connsiteY7" fmla="*/ 6136 h 48348"/>
                <a:gd name="connsiteX8" fmla="*/ 29690 w 32139"/>
                <a:gd name="connsiteY8" fmla="*/ 0 h 48348"/>
                <a:gd name="connsiteX9" fmla="*/ 3414 w 32139"/>
                <a:gd name="connsiteY9" fmla="*/ 0 h 48348"/>
                <a:gd name="connsiteX10" fmla="*/ 742 w 32139"/>
                <a:gd name="connsiteY10" fmla="*/ 24027 h 48348"/>
                <a:gd name="connsiteX11" fmla="*/ 7348 w 32139"/>
                <a:gd name="connsiteY11" fmla="*/ 24988 h 48348"/>
                <a:gd name="connsiteX12" fmla="*/ 10911 w 32139"/>
                <a:gd name="connsiteY12" fmla="*/ 23066 h 48348"/>
                <a:gd name="connsiteX13" fmla="*/ 15290 w 32139"/>
                <a:gd name="connsiteY13" fmla="*/ 22326 h 48348"/>
                <a:gd name="connsiteX14" fmla="*/ 20337 w 32139"/>
                <a:gd name="connsiteY14" fmla="*/ 23657 h 48348"/>
                <a:gd name="connsiteX15" fmla="*/ 23826 w 32139"/>
                <a:gd name="connsiteY15" fmla="*/ 27279 h 48348"/>
                <a:gd name="connsiteX16" fmla="*/ 25088 w 32139"/>
                <a:gd name="connsiteY16" fmla="*/ 32454 h 48348"/>
                <a:gd name="connsiteX17" fmla="*/ 23900 w 32139"/>
                <a:gd name="connsiteY17" fmla="*/ 37555 h 48348"/>
                <a:gd name="connsiteX18" fmla="*/ 20560 w 32139"/>
                <a:gd name="connsiteY18" fmla="*/ 41030 h 48348"/>
                <a:gd name="connsiteX19" fmla="*/ 15661 w 32139"/>
                <a:gd name="connsiteY19" fmla="*/ 42287 h 48348"/>
                <a:gd name="connsiteX20" fmla="*/ 9723 w 32139"/>
                <a:gd name="connsiteY20" fmla="*/ 40291 h 48348"/>
                <a:gd name="connsiteX21" fmla="*/ 6977 w 32139"/>
                <a:gd name="connsiteY21" fmla="*/ 35264 h 48348"/>
                <a:gd name="connsiteX22" fmla="*/ 0 w 32139"/>
                <a:gd name="connsiteY22" fmla="*/ 35264 h 48348"/>
                <a:gd name="connsiteX23" fmla="*/ 2227 w 32139"/>
                <a:gd name="connsiteY23" fmla="*/ 41991 h 48348"/>
                <a:gd name="connsiteX24" fmla="*/ 7794 w 32139"/>
                <a:gd name="connsiteY24" fmla="*/ 46649 h 48348"/>
                <a:gd name="connsiteX25" fmla="*/ 15661 w 32139"/>
                <a:gd name="connsiteY25" fmla="*/ 48349 h 48348"/>
                <a:gd name="connsiteX26" fmla="*/ 24197 w 32139"/>
                <a:gd name="connsiteY26" fmla="*/ 46279 h 48348"/>
                <a:gd name="connsiteX27" fmla="*/ 30061 w 32139"/>
                <a:gd name="connsiteY27" fmla="*/ 40587 h 48348"/>
                <a:gd name="connsiteX28" fmla="*/ 32139 w 32139"/>
                <a:gd name="connsiteY28" fmla="*/ 32307 h 48348"/>
                <a:gd name="connsiteX29" fmla="*/ 30209 w 32139"/>
                <a:gd name="connsiteY29" fmla="*/ 24101 h 48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2139" h="48348">
                  <a:moveTo>
                    <a:pt x="29987" y="23953"/>
                  </a:moveTo>
                  <a:cubicBezTo>
                    <a:pt x="28651" y="21587"/>
                    <a:pt x="26869" y="19665"/>
                    <a:pt x="24568" y="18334"/>
                  </a:cubicBezTo>
                  <a:cubicBezTo>
                    <a:pt x="22267" y="16930"/>
                    <a:pt x="19669" y="16264"/>
                    <a:pt x="16775" y="16264"/>
                  </a:cubicBezTo>
                  <a:cubicBezTo>
                    <a:pt x="14993" y="16264"/>
                    <a:pt x="13360" y="16560"/>
                    <a:pt x="11802" y="17151"/>
                  </a:cubicBezTo>
                  <a:cubicBezTo>
                    <a:pt x="10243" y="17743"/>
                    <a:pt x="8981" y="18482"/>
                    <a:pt x="8090" y="19443"/>
                  </a:cubicBezTo>
                  <a:lnTo>
                    <a:pt x="7794" y="19443"/>
                  </a:lnTo>
                  <a:lnTo>
                    <a:pt x="9352" y="6136"/>
                  </a:lnTo>
                  <a:lnTo>
                    <a:pt x="29690" y="6136"/>
                  </a:lnTo>
                  <a:lnTo>
                    <a:pt x="29690" y="0"/>
                  </a:lnTo>
                  <a:lnTo>
                    <a:pt x="3414" y="0"/>
                  </a:lnTo>
                  <a:lnTo>
                    <a:pt x="742" y="24027"/>
                  </a:lnTo>
                  <a:lnTo>
                    <a:pt x="7348" y="24988"/>
                  </a:lnTo>
                  <a:cubicBezTo>
                    <a:pt x="8239" y="24174"/>
                    <a:pt x="9426" y="23509"/>
                    <a:pt x="10911" y="23066"/>
                  </a:cubicBezTo>
                  <a:cubicBezTo>
                    <a:pt x="12395" y="22548"/>
                    <a:pt x="13806" y="22326"/>
                    <a:pt x="15290" y="22326"/>
                  </a:cubicBezTo>
                  <a:cubicBezTo>
                    <a:pt x="17220" y="22326"/>
                    <a:pt x="18853" y="22770"/>
                    <a:pt x="20337" y="23657"/>
                  </a:cubicBezTo>
                  <a:cubicBezTo>
                    <a:pt x="21822" y="24544"/>
                    <a:pt x="22935" y="25727"/>
                    <a:pt x="23826" y="27279"/>
                  </a:cubicBezTo>
                  <a:cubicBezTo>
                    <a:pt x="24642" y="28832"/>
                    <a:pt x="25088" y="30532"/>
                    <a:pt x="25088" y="32454"/>
                  </a:cubicBezTo>
                  <a:cubicBezTo>
                    <a:pt x="25088" y="34377"/>
                    <a:pt x="24717" y="36077"/>
                    <a:pt x="23900" y="37555"/>
                  </a:cubicBezTo>
                  <a:cubicBezTo>
                    <a:pt x="23084" y="39034"/>
                    <a:pt x="21970" y="40217"/>
                    <a:pt x="20560" y="41030"/>
                  </a:cubicBezTo>
                  <a:cubicBezTo>
                    <a:pt x="19150" y="41843"/>
                    <a:pt x="17517" y="42287"/>
                    <a:pt x="15661" y="42287"/>
                  </a:cubicBezTo>
                  <a:cubicBezTo>
                    <a:pt x="13360" y="42287"/>
                    <a:pt x="11356" y="41622"/>
                    <a:pt x="9723" y="40291"/>
                  </a:cubicBezTo>
                  <a:cubicBezTo>
                    <a:pt x="8090" y="38960"/>
                    <a:pt x="7126" y="37260"/>
                    <a:pt x="6977" y="35264"/>
                  </a:cubicBezTo>
                  <a:lnTo>
                    <a:pt x="0" y="35264"/>
                  </a:lnTo>
                  <a:cubicBezTo>
                    <a:pt x="74" y="37777"/>
                    <a:pt x="816" y="40069"/>
                    <a:pt x="2227" y="41991"/>
                  </a:cubicBezTo>
                  <a:cubicBezTo>
                    <a:pt x="3637" y="43987"/>
                    <a:pt x="5493" y="45540"/>
                    <a:pt x="7794" y="46649"/>
                  </a:cubicBezTo>
                  <a:cubicBezTo>
                    <a:pt x="10094" y="47758"/>
                    <a:pt x="12767" y="48349"/>
                    <a:pt x="15661" y="48349"/>
                  </a:cubicBezTo>
                  <a:cubicBezTo>
                    <a:pt x="18853" y="48349"/>
                    <a:pt x="21673" y="47684"/>
                    <a:pt x="24197" y="46279"/>
                  </a:cubicBezTo>
                  <a:cubicBezTo>
                    <a:pt x="26721" y="44874"/>
                    <a:pt x="28651" y="42952"/>
                    <a:pt x="30061" y="40587"/>
                  </a:cubicBezTo>
                  <a:cubicBezTo>
                    <a:pt x="31471" y="38147"/>
                    <a:pt x="32139" y="35412"/>
                    <a:pt x="32139" y="32307"/>
                  </a:cubicBezTo>
                  <a:cubicBezTo>
                    <a:pt x="32139" y="29202"/>
                    <a:pt x="31471" y="26466"/>
                    <a:pt x="30209" y="24101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13975D7A-A235-23A5-883E-2D071F7CCDC9}"/>
                </a:ext>
              </a:extLst>
            </p:cNvPr>
            <p:cNvSpPr/>
            <p:nvPr/>
          </p:nvSpPr>
          <p:spPr>
            <a:xfrm>
              <a:off x="1504583" y="1249702"/>
              <a:ext cx="35924" cy="47683"/>
            </a:xfrm>
            <a:custGeom>
              <a:avLst/>
              <a:gdLst>
                <a:gd name="connsiteX0" fmla="*/ 22713 w 35924"/>
                <a:gd name="connsiteY0" fmla="*/ 32233 h 47683"/>
                <a:gd name="connsiteX1" fmla="*/ 7571 w 35924"/>
                <a:gd name="connsiteY1" fmla="*/ 32233 h 47683"/>
                <a:gd name="connsiteX2" fmla="*/ 7571 w 35924"/>
                <a:gd name="connsiteY2" fmla="*/ 31863 h 47683"/>
                <a:gd name="connsiteX3" fmla="*/ 22341 w 35924"/>
                <a:gd name="connsiteY3" fmla="*/ 8576 h 47683"/>
                <a:gd name="connsiteX4" fmla="*/ 22713 w 35924"/>
                <a:gd name="connsiteY4" fmla="*/ 8576 h 47683"/>
                <a:gd name="connsiteX5" fmla="*/ 22713 w 35924"/>
                <a:gd name="connsiteY5" fmla="*/ 32233 h 47683"/>
                <a:gd name="connsiteX6" fmla="*/ 29541 w 35924"/>
                <a:gd name="connsiteY6" fmla="*/ 0 h 47683"/>
                <a:gd name="connsiteX7" fmla="*/ 20634 w 35924"/>
                <a:gd name="connsiteY7" fmla="*/ 0 h 47683"/>
                <a:gd name="connsiteX8" fmla="*/ 0 w 35924"/>
                <a:gd name="connsiteY8" fmla="*/ 32528 h 47683"/>
                <a:gd name="connsiteX9" fmla="*/ 0 w 35924"/>
                <a:gd name="connsiteY9" fmla="*/ 38369 h 47683"/>
                <a:gd name="connsiteX10" fmla="*/ 22713 w 35924"/>
                <a:gd name="connsiteY10" fmla="*/ 38369 h 47683"/>
                <a:gd name="connsiteX11" fmla="*/ 22713 w 35924"/>
                <a:gd name="connsiteY11" fmla="*/ 47684 h 47683"/>
                <a:gd name="connsiteX12" fmla="*/ 29615 w 35924"/>
                <a:gd name="connsiteY12" fmla="*/ 47684 h 47683"/>
                <a:gd name="connsiteX13" fmla="*/ 29615 w 35924"/>
                <a:gd name="connsiteY13" fmla="*/ 38369 h 47683"/>
                <a:gd name="connsiteX14" fmla="*/ 35924 w 35924"/>
                <a:gd name="connsiteY14" fmla="*/ 38369 h 47683"/>
                <a:gd name="connsiteX15" fmla="*/ 35924 w 35924"/>
                <a:gd name="connsiteY15" fmla="*/ 32307 h 47683"/>
                <a:gd name="connsiteX16" fmla="*/ 29615 w 35924"/>
                <a:gd name="connsiteY16" fmla="*/ 32307 h 47683"/>
                <a:gd name="connsiteX17" fmla="*/ 29615 w 35924"/>
                <a:gd name="connsiteY17" fmla="*/ 74 h 4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924" h="47683">
                  <a:moveTo>
                    <a:pt x="22713" y="32233"/>
                  </a:moveTo>
                  <a:lnTo>
                    <a:pt x="7571" y="32233"/>
                  </a:lnTo>
                  <a:lnTo>
                    <a:pt x="7571" y="31863"/>
                  </a:lnTo>
                  <a:lnTo>
                    <a:pt x="22341" y="8576"/>
                  </a:lnTo>
                  <a:lnTo>
                    <a:pt x="22713" y="8576"/>
                  </a:lnTo>
                  <a:lnTo>
                    <a:pt x="22713" y="32233"/>
                  </a:lnTo>
                  <a:close/>
                  <a:moveTo>
                    <a:pt x="29541" y="0"/>
                  </a:moveTo>
                  <a:lnTo>
                    <a:pt x="20634" y="0"/>
                  </a:lnTo>
                  <a:lnTo>
                    <a:pt x="0" y="32528"/>
                  </a:lnTo>
                  <a:lnTo>
                    <a:pt x="0" y="38369"/>
                  </a:lnTo>
                  <a:lnTo>
                    <a:pt x="22713" y="38369"/>
                  </a:lnTo>
                  <a:lnTo>
                    <a:pt x="22713" y="47684"/>
                  </a:lnTo>
                  <a:lnTo>
                    <a:pt x="29615" y="47684"/>
                  </a:lnTo>
                  <a:lnTo>
                    <a:pt x="29615" y="38369"/>
                  </a:lnTo>
                  <a:lnTo>
                    <a:pt x="35924" y="38369"/>
                  </a:lnTo>
                  <a:lnTo>
                    <a:pt x="35924" y="32307"/>
                  </a:lnTo>
                  <a:lnTo>
                    <a:pt x="29615" y="32307"/>
                  </a:lnTo>
                  <a:lnTo>
                    <a:pt x="29615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id="{D7912B37-F391-F2C7-D995-FA689B7DE16E}"/>
                </a:ext>
              </a:extLst>
            </p:cNvPr>
            <p:cNvSpPr/>
            <p:nvPr/>
          </p:nvSpPr>
          <p:spPr>
            <a:xfrm>
              <a:off x="1274488" y="1248741"/>
              <a:ext cx="34440" cy="49531"/>
            </a:xfrm>
            <a:custGeom>
              <a:avLst/>
              <a:gdLst>
                <a:gd name="connsiteX0" fmla="*/ 25978 w 34440"/>
                <a:gd name="connsiteY0" fmla="*/ 39847 h 49531"/>
                <a:gd name="connsiteX1" fmla="*/ 22564 w 34440"/>
                <a:gd name="connsiteY1" fmla="*/ 42657 h 49531"/>
                <a:gd name="connsiteX2" fmla="*/ 17368 w 34440"/>
                <a:gd name="connsiteY2" fmla="*/ 43692 h 49531"/>
                <a:gd name="connsiteX3" fmla="*/ 12099 w 34440"/>
                <a:gd name="connsiteY3" fmla="*/ 42657 h 49531"/>
                <a:gd name="connsiteX4" fmla="*/ 8684 w 34440"/>
                <a:gd name="connsiteY4" fmla="*/ 39847 h 49531"/>
                <a:gd name="connsiteX5" fmla="*/ 7497 w 34440"/>
                <a:gd name="connsiteY5" fmla="*/ 35633 h 49531"/>
                <a:gd name="connsiteX6" fmla="*/ 8758 w 34440"/>
                <a:gd name="connsiteY6" fmla="*/ 31198 h 49531"/>
                <a:gd name="connsiteX7" fmla="*/ 12247 w 34440"/>
                <a:gd name="connsiteY7" fmla="*/ 28167 h 49531"/>
                <a:gd name="connsiteX8" fmla="*/ 17294 w 34440"/>
                <a:gd name="connsiteY8" fmla="*/ 27058 h 49531"/>
                <a:gd name="connsiteX9" fmla="*/ 22341 w 34440"/>
                <a:gd name="connsiteY9" fmla="*/ 28167 h 49531"/>
                <a:gd name="connsiteX10" fmla="*/ 25830 w 34440"/>
                <a:gd name="connsiteY10" fmla="*/ 31198 h 49531"/>
                <a:gd name="connsiteX11" fmla="*/ 27166 w 34440"/>
                <a:gd name="connsiteY11" fmla="*/ 35633 h 49531"/>
                <a:gd name="connsiteX12" fmla="*/ 25904 w 34440"/>
                <a:gd name="connsiteY12" fmla="*/ 39847 h 49531"/>
                <a:gd name="connsiteX13" fmla="*/ 8981 w 34440"/>
                <a:gd name="connsiteY13" fmla="*/ 13529 h 49531"/>
                <a:gd name="connsiteX14" fmla="*/ 10020 w 34440"/>
                <a:gd name="connsiteY14" fmla="*/ 9611 h 49531"/>
                <a:gd name="connsiteX15" fmla="*/ 12915 w 34440"/>
                <a:gd name="connsiteY15" fmla="*/ 7023 h 49531"/>
                <a:gd name="connsiteX16" fmla="*/ 17294 w 34440"/>
                <a:gd name="connsiteY16" fmla="*/ 6062 h 49531"/>
                <a:gd name="connsiteX17" fmla="*/ 21599 w 34440"/>
                <a:gd name="connsiteY17" fmla="*/ 7023 h 49531"/>
                <a:gd name="connsiteX18" fmla="*/ 24494 w 34440"/>
                <a:gd name="connsiteY18" fmla="*/ 9611 h 49531"/>
                <a:gd name="connsiteX19" fmla="*/ 25533 w 34440"/>
                <a:gd name="connsiteY19" fmla="*/ 13529 h 49531"/>
                <a:gd name="connsiteX20" fmla="*/ 24420 w 34440"/>
                <a:gd name="connsiteY20" fmla="*/ 17521 h 49531"/>
                <a:gd name="connsiteX21" fmla="*/ 21451 w 34440"/>
                <a:gd name="connsiteY21" fmla="*/ 20182 h 49531"/>
                <a:gd name="connsiteX22" fmla="*/ 17146 w 34440"/>
                <a:gd name="connsiteY22" fmla="*/ 21143 h 49531"/>
                <a:gd name="connsiteX23" fmla="*/ 12841 w 34440"/>
                <a:gd name="connsiteY23" fmla="*/ 20182 h 49531"/>
                <a:gd name="connsiteX24" fmla="*/ 9872 w 34440"/>
                <a:gd name="connsiteY24" fmla="*/ 17521 h 49531"/>
                <a:gd name="connsiteX25" fmla="*/ 8833 w 34440"/>
                <a:gd name="connsiteY25" fmla="*/ 13529 h 49531"/>
                <a:gd name="connsiteX26" fmla="*/ 29541 w 34440"/>
                <a:gd name="connsiteY26" fmla="*/ 26097 h 49531"/>
                <a:gd name="connsiteX27" fmla="*/ 24642 w 34440"/>
                <a:gd name="connsiteY27" fmla="*/ 23879 h 49531"/>
                <a:gd name="connsiteX28" fmla="*/ 24642 w 34440"/>
                <a:gd name="connsiteY28" fmla="*/ 23583 h 49531"/>
                <a:gd name="connsiteX29" fmla="*/ 30358 w 34440"/>
                <a:gd name="connsiteY29" fmla="*/ 19739 h 49531"/>
                <a:gd name="connsiteX30" fmla="*/ 32584 w 34440"/>
                <a:gd name="connsiteY30" fmla="*/ 12864 h 49531"/>
                <a:gd name="connsiteX31" fmla="*/ 30580 w 34440"/>
                <a:gd name="connsiteY31" fmla="*/ 6284 h 49531"/>
                <a:gd name="connsiteX32" fmla="*/ 25088 w 34440"/>
                <a:gd name="connsiteY32" fmla="*/ 1700 h 49531"/>
                <a:gd name="connsiteX33" fmla="*/ 17220 w 34440"/>
                <a:gd name="connsiteY33" fmla="*/ 0 h 49531"/>
                <a:gd name="connsiteX34" fmla="*/ 9278 w 34440"/>
                <a:gd name="connsiteY34" fmla="*/ 1700 h 49531"/>
                <a:gd name="connsiteX35" fmla="*/ 3785 w 34440"/>
                <a:gd name="connsiteY35" fmla="*/ 6284 h 49531"/>
                <a:gd name="connsiteX36" fmla="*/ 1781 w 34440"/>
                <a:gd name="connsiteY36" fmla="*/ 12864 h 49531"/>
                <a:gd name="connsiteX37" fmla="*/ 3934 w 34440"/>
                <a:gd name="connsiteY37" fmla="*/ 19739 h 49531"/>
                <a:gd name="connsiteX38" fmla="*/ 9723 w 34440"/>
                <a:gd name="connsiteY38" fmla="*/ 23583 h 49531"/>
                <a:gd name="connsiteX39" fmla="*/ 9723 w 34440"/>
                <a:gd name="connsiteY39" fmla="*/ 23879 h 49531"/>
                <a:gd name="connsiteX40" fmla="*/ 4750 w 34440"/>
                <a:gd name="connsiteY40" fmla="*/ 26097 h 49531"/>
                <a:gd name="connsiteX41" fmla="*/ 1262 w 34440"/>
                <a:gd name="connsiteY41" fmla="*/ 30384 h 49531"/>
                <a:gd name="connsiteX42" fmla="*/ 0 w 34440"/>
                <a:gd name="connsiteY42" fmla="*/ 36003 h 49531"/>
                <a:gd name="connsiteX43" fmla="*/ 2152 w 34440"/>
                <a:gd name="connsiteY43" fmla="*/ 42952 h 49531"/>
                <a:gd name="connsiteX44" fmla="*/ 8239 w 34440"/>
                <a:gd name="connsiteY44" fmla="*/ 47758 h 49531"/>
                <a:gd name="connsiteX45" fmla="*/ 17220 w 34440"/>
                <a:gd name="connsiteY45" fmla="*/ 49532 h 49531"/>
                <a:gd name="connsiteX46" fmla="*/ 26127 w 34440"/>
                <a:gd name="connsiteY46" fmla="*/ 47758 h 49531"/>
                <a:gd name="connsiteX47" fmla="*/ 32213 w 34440"/>
                <a:gd name="connsiteY47" fmla="*/ 42952 h 49531"/>
                <a:gd name="connsiteX48" fmla="*/ 34440 w 34440"/>
                <a:gd name="connsiteY48" fmla="*/ 36003 h 49531"/>
                <a:gd name="connsiteX49" fmla="*/ 33104 w 34440"/>
                <a:gd name="connsiteY49" fmla="*/ 30384 h 49531"/>
                <a:gd name="connsiteX50" fmla="*/ 29615 w 34440"/>
                <a:gd name="connsiteY50" fmla="*/ 26097 h 49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34440" h="49531">
                  <a:moveTo>
                    <a:pt x="25978" y="39847"/>
                  </a:moveTo>
                  <a:cubicBezTo>
                    <a:pt x="25162" y="41030"/>
                    <a:pt x="24049" y="41991"/>
                    <a:pt x="22564" y="42657"/>
                  </a:cubicBezTo>
                  <a:cubicBezTo>
                    <a:pt x="21080" y="43322"/>
                    <a:pt x="19373" y="43692"/>
                    <a:pt x="17368" y="43692"/>
                  </a:cubicBezTo>
                  <a:cubicBezTo>
                    <a:pt x="15364" y="43692"/>
                    <a:pt x="13583" y="43396"/>
                    <a:pt x="12099" y="42657"/>
                  </a:cubicBezTo>
                  <a:cubicBezTo>
                    <a:pt x="10614" y="41991"/>
                    <a:pt x="9501" y="41030"/>
                    <a:pt x="8684" y="39847"/>
                  </a:cubicBezTo>
                  <a:cubicBezTo>
                    <a:pt x="7868" y="38664"/>
                    <a:pt x="7497" y="37260"/>
                    <a:pt x="7497" y="35633"/>
                  </a:cubicBezTo>
                  <a:cubicBezTo>
                    <a:pt x="7497" y="33933"/>
                    <a:pt x="7942" y="32454"/>
                    <a:pt x="8758" y="31198"/>
                  </a:cubicBezTo>
                  <a:cubicBezTo>
                    <a:pt x="9575" y="29941"/>
                    <a:pt x="10762" y="28906"/>
                    <a:pt x="12247" y="28167"/>
                  </a:cubicBezTo>
                  <a:cubicBezTo>
                    <a:pt x="13731" y="27427"/>
                    <a:pt x="15439" y="27058"/>
                    <a:pt x="17294" y="27058"/>
                  </a:cubicBezTo>
                  <a:cubicBezTo>
                    <a:pt x="19150" y="27058"/>
                    <a:pt x="20857" y="27427"/>
                    <a:pt x="22341" y="28167"/>
                  </a:cubicBezTo>
                  <a:cubicBezTo>
                    <a:pt x="23826" y="28906"/>
                    <a:pt x="24939" y="29941"/>
                    <a:pt x="25830" y="31198"/>
                  </a:cubicBezTo>
                  <a:cubicBezTo>
                    <a:pt x="26721" y="32454"/>
                    <a:pt x="27092" y="33933"/>
                    <a:pt x="27166" y="35633"/>
                  </a:cubicBezTo>
                  <a:cubicBezTo>
                    <a:pt x="27166" y="37260"/>
                    <a:pt x="26721" y="38664"/>
                    <a:pt x="25904" y="39847"/>
                  </a:cubicBezTo>
                  <a:moveTo>
                    <a:pt x="8981" y="13529"/>
                  </a:moveTo>
                  <a:cubicBezTo>
                    <a:pt x="8981" y="12050"/>
                    <a:pt x="9278" y="10720"/>
                    <a:pt x="10020" y="9611"/>
                  </a:cubicBezTo>
                  <a:cubicBezTo>
                    <a:pt x="10688" y="8502"/>
                    <a:pt x="11653" y="7615"/>
                    <a:pt x="12915" y="7023"/>
                  </a:cubicBezTo>
                  <a:cubicBezTo>
                    <a:pt x="14177" y="6432"/>
                    <a:pt x="15661" y="6062"/>
                    <a:pt x="17294" y="6062"/>
                  </a:cubicBezTo>
                  <a:cubicBezTo>
                    <a:pt x="18927" y="6062"/>
                    <a:pt x="20412" y="6358"/>
                    <a:pt x="21599" y="7023"/>
                  </a:cubicBezTo>
                  <a:cubicBezTo>
                    <a:pt x="22861" y="7615"/>
                    <a:pt x="23826" y="8502"/>
                    <a:pt x="24494" y="9611"/>
                  </a:cubicBezTo>
                  <a:cubicBezTo>
                    <a:pt x="25162" y="10720"/>
                    <a:pt x="25533" y="12050"/>
                    <a:pt x="25533" y="13529"/>
                  </a:cubicBezTo>
                  <a:cubicBezTo>
                    <a:pt x="25533" y="15081"/>
                    <a:pt x="25162" y="16412"/>
                    <a:pt x="24420" y="17521"/>
                  </a:cubicBezTo>
                  <a:cubicBezTo>
                    <a:pt x="23678" y="18630"/>
                    <a:pt x="22713" y="19591"/>
                    <a:pt x="21451" y="20182"/>
                  </a:cubicBezTo>
                  <a:cubicBezTo>
                    <a:pt x="20189" y="20848"/>
                    <a:pt x="18779" y="21143"/>
                    <a:pt x="17146" y="21143"/>
                  </a:cubicBezTo>
                  <a:cubicBezTo>
                    <a:pt x="15513" y="21143"/>
                    <a:pt x="14028" y="20848"/>
                    <a:pt x="12841" y="20182"/>
                  </a:cubicBezTo>
                  <a:cubicBezTo>
                    <a:pt x="11579" y="19517"/>
                    <a:pt x="10614" y="18630"/>
                    <a:pt x="9872" y="17521"/>
                  </a:cubicBezTo>
                  <a:cubicBezTo>
                    <a:pt x="9130" y="16412"/>
                    <a:pt x="8833" y="15007"/>
                    <a:pt x="8833" y="13529"/>
                  </a:cubicBezTo>
                  <a:moveTo>
                    <a:pt x="29541" y="26097"/>
                  </a:moveTo>
                  <a:cubicBezTo>
                    <a:pt x="28057" y="24914"/>
                    <a:pt x="26424" y="24248"/>
                    <a:pt x="24642" y="23879"/>
                  </a:cubicBezTo>
                  <a:lnTo>
                    <a:pt x="24642" y="23583"/>
                  </a:lnTo>
                  <a:cubicBezTo>
                    <a:pt x="27018" y="22992"/>
                    <a:pt x="28873" y="21735"/>
                    <a:pt x="30358" y="19739"/>
                  </a:cubicBezTo>
                  <a:cubicBezTo>
                    <a:pt x="31842" y="17743"/>
                    <a:pt x="32584" y="15451"/>
                    <a:pt x="32584" y="12864"/>
                  </a:cubicBezTo>
                  <a:cubicBezTo>
                    <a:pt x="32584" y="10424"/>
                    <a:pt x="31916" y="8206"/>
                    <a:pt x="30580" y="6284"/>
                  </a:cubicBezTo>
                  <a:cubicBezTo>
                    <a:pt x="29244" y="4362"/>
                    <a:pt x="27389" y="2809"/>
                    <a:pt x="25088" y="1700"/>
                  </a:cubicBezTo>
                  <a:cubicBezTo>
                    <a:pt x="22787" y="591"/>
                    <a:pt x="20115" y="0"/>
                    <a:pt x="17220" y="0"/>
                  </a:cubicBezTo>
                  <a:cubicBezTo>
                    <a:pt x="14325" y="0"/>
                    <a:pt x="11579" y="517"/>
                    <a:pt x="9278" y="1700"/>
                  </a:cubicBezTo>
                  <a:cubicBezTo>
                    <a:pt x="6977" y="2809"/>
                    <a:pt x="5121" y="4362"/>
                    <a:pt x="3785" y="6284"/>
                  </a:cubicBezTo>
                  <a:cubicBezTo>
                    <a:pt x="2449" y="8206"/>
                    <a:pt x="1781" y="10424"/>
                    <a:pt x="1781" y="12864"/>
                  </a:cubicBezTo>
                  <a:cubicBezTo>
                    <a:pt x="1781" y="15451"/>
                    <a:pt x="2449" y="17743"/>
                    <a:pt x="3934" y="19739"/>
                  </a:cubicBezTo>
                  <a:cubicBezTo>
                    <a:pt x="5344" y="21735"/>
                    <a:pt x="7274" y="22992"/>
                    <a:pt x="9723" y="23583"/>
                  </a:cubicBezTo>
                  <a:lnTo>
                    <a:pt x="9723" y="23879"/>
                  </a:lnTo>
                  <a:cubicBezTo>
                    <a:pt x="7868" y="24174"/>
                    <a:pt x="6235" y="24914"/>
                    <a:pt x="4750" y="26097"/>
                  </a:cubicBezTo>
                  <a:cubicBezTo>
                    <a:pt x="3266" y="27279"/>
                    <a:pt x="2078" y="28684"/>
                    <a:pt x="1262" y="30384"/>
                  </a:cubicBezTo>
                  <a:cubicBezTo>
                    <a:pt x="371" y="32085"/>
                    <a:pt x="0" y="34007"/>
                    <a:pt x="0" y="36003"/>
                  </a:cubicBezTo>
                  <a:cubicBezTo>
                    <a:pt x="0" y="38590"/>
                    <a:pt x="742" y="40956"/>
                    <a:pt x="2152" y="42952"/>
                  </a:cubicBezTo>
                  <a:cubicBezTo>
                    <a:pt x="3637" y="45022"/>
                    <a:pt x="5641" y="46575"/>
                    <a:pt x="8239" y="47758"/>
                  </a:cubicBezTo>
                  <a:cubicBezTo>
                    <a:pt x="10837" y="48940"/>
                    <a:pt x="13806" y="49532"/>
                    <a:pt x="17220" y="49532"/>
                  </a:cubicBezTo>
                  <a:cubicBezTo>
                    <a:pt x="20634" y="49532"/>
                    <a:pt x="23529" y="48940"/>
                    <a:pt x="26127" y="47758"/>
                  </a:cubicBezTo>
                  <a:cubicBezTo>
                    <a:pt x="28725" y="46575"/>
                    <a:pt x="30729" y="45022"/>
                    <a:pt x="32213" y="42952"/>
                  </a:cubicBezTo>
                  <a:cubicBezTo>
                    <a:pt x="33698" y="40882"/>
                    <a:pt x="34440" y="38590"/>
                    <a:pt x="34440" y="36003"/>
                  </a:cubicBezTo>
                  <a:cubicBezTo>
                    <a:pt x="34440" y="33933"/>
                    <a:pt x="33995" y="32085"/>
                    <a:pt x="33104" y="30384"/>
                  </a:cubicBezTo>
                  <a:cubicBezTo>
                    <a:pt x="32213" y="28684"/>
                    <a:pt x="31100" y="27206"/>
                    <a:pt x="29615" y="26097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id="{64DF128F-0988-BFA6-DE54-FB9A020D9087}"/>
                </a:ext>
              </a:extLst>
            </p:cNvPr>
            <p:cNvSpPr/>
            <p:nvPr/>
          </p:nvSpPr>
          <p:spPr>
            <a:xfrm>
              <a:off x="1240716" y="1249554"/>
              <a:ext cx="19149" cy="48127"/>
            </a:xfrm>
            <a:custGeom>
              <a:avLst/>
              <a:gdLst>
                <a:gd name="connsiteX0" fmla="*/ 0 w 19149"/>
                <a:gd name="connsiteY0" fmla="*/ 7836 h 48127"/>
                <a:gd name="connsiteX1" fmla="*/ 0 w 19149"/>
                <a:gd name="connsiteY1" fmla="*/ 14786 h 48127"/>
                <a:gd name="connsiteX2" fmla="*/ 11579 w 19149"/>
                <a:gd name="connsiteY2" fmla="*/ 7245 h 48127"/>
                <a:gd name="connsiteX3" fmla="*/ 11876 w 19149"/>
                <a:gd name="connsiteY3" fmla="*/ 7245 h 48127"/>
                <a:gd name="connsiteX4" fmla="*/ 11876 w 19149"/>
                <a:gd name="connsiteY4" fmla="*/ 48127 h 48127"/>
                <a:gd name="connsiteX5" fmla="*/ 19150 w 19149"/>
                <a:gd name="connsiteY5" fmla="*/ 48127 h 48127"/>
                <a:gd name="connsiteX6" fmla="*/ 19150 w 19149"/>
                <a:gd name="connsiteY6" fmla="*/ 0 h 48127"/>
                <a:gd name="connsiteX7" fmla="*/ 12099 w 19149"/>
                <a:gd name="connsiteY7" fmla="*/ 0 h 48127"/>
                <a:gd name="connsiteX8" fmla="*/ 0 w 19149"/>
                <a:gd name="connsiteY8" fmla="*/ 7836 h 48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149" h="48127">
                  <a:moveTo>
                    <a:pt x="0" y="7836"/>
                  </a:moveTo>
                  <a:lnTo>
                    <a:pt x="0" y="14786"/>
                  </a:lnTo>
                  <a:lnTo>
                    <a:pt x="11579" y="7245"/>
                  </a:lnTo>
                  <a:lnTo>
                    <a:pt x="11876" y="7245"/>
                  </a:lnTo>
                  <a:lnTo>
                    <a:pt x="11876" y="48127"/>
                  </a:lnTo>
                  <a:lnTo>
                    <a:pt x="19150" y="48127"/>
                  </a:lnTo>
                  <a:lnTo>
                    <a:pt x="19150" y="0"/>
                  </a:lnTo>
                  <a:lnTo>
                    <a:pt x="12099" y="0"/>
                  </a:lnTo>
                  <a:lnTo>
                    <a:pt x="0" y="783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60047233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nly Slid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2">
            <a:extLst>
              <a:ext uri="{FF2B5EF4-FFF2-40B4-BE49-F238E27FC236}">
                <a16:creationId xmlns:a16="http://schemas.microsoft.com/office/drawing/2014/main" id="{C8E562BC-749B-29B6-1E2D-02BB7C13AA8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9832400" cy="11314800"/>
          </a:xfrm>
          <a:prstGeom prst="rect">
            <a:avLst/>
          </a:prstGeom>
        </p:spPr>
        <p:txBody>
          <a:bodyPr/>
          <a:lstStyle>
            <a:lvl1pPr>
              <a:defRPr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2" name="object 10">
            <a:extLst>
              <a:ext uri="{FF2B5EF4-FFF2-40B4-BE49-F238E27FC236}">
                <a16:creationId xmlns:a16="http://schemas.microsoft.com/office/drawing/2014/main" id="{FA778561-5E66-B40E-2026-920C2B4C191A}"/>
              </a:ext>
            </a:extLst>
          </p:cNvPr>
          <p:cNvSpPr/>
          <p:nvPr userDrawn="1"/>
        </p:nvSpPr>
        <p:spPr>
          <a:xfrm>
            <a:off x="19831685" y="0"/>
            <a:ext cx="272415" cy="11314800"/>
          </a:xfrm>
          <a:custGeom>
            <a:avLst/>
            <a:gdLst/>
            <a:ahLst/>
            <a:cxnLst/>
            <a:rect l="l" t="t" r="r" b="b"/>
            <a:pathLst>
              <a:path w="272415" h="11308715">
                <a:moveTo>
                  <a:pt x="272243" y="0"/>
                </a:moveTo>
                <a:lnTo>
                  <a:pt x="0" y="0"/>
                </a:lnTo>
                <a:lnTo>
                  <a:pt x="0" y="11308556"/>
                </a:lnTo>
                <a:lnTo>
                  <a:pt x="272243" y="11308556"/>
                </a:lnTo>
                <a:lnTo>
                  <a:pt x="272243" y="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ACDF99B-ACD7-0ED8-69E9-23AE5515B825}"/>
              </a:ext>
            </a:extLst>
          </p:cNvPr>
          <p:cNvGrpSpPr/>
          <p:nvPr userDrawn="1"/>
        </p:nvGrpSpPr>
        <p:grpSpPr>
          <a:xfrm>
            <a:off x="942530" y="948344"/>
            <a:ext cx="3788430" cy="932658"/>
            <a:chOff x="942530" y="948344"/>
            <a:chExt cx="3788430" cy="932658"/>
          </a:xfrm>
        </p:grpSpPr>
        <p:sp>
          <p:nvSpPr>
            <p:cNvPr id="3" name="Freeform 2">
              <a:extLst>
                <a:ext uri="{FF2B5EF4-FFF2-40B4-BE49-F238E27FC236}">
                  <a16:creationId xmlns:a16="http://schemas.microsoft.com/office/drawing/2014/main" id="{4F704DC9-DC66-0DA5-302E-F4201868440F}"/>
                </a:ext>
              </a:extLst>
            </p:cNvPr>
            <p:cNvSpPr/>
            <p:nvPr/>
          </p:nvSpPr>
          <p:spPr>
            <a:xfrm>
              <a:off x="4469469" y="1185459"/>
              <a:ext cx="135459" cy="127969"/>
            </a:xfrm>
            <a:custGeom>
              <a:avLst/>
              <a:gdLst>
                <a:gd name="connsiteX0" fmla="*/ 135459 w 135459"/>
                <a:gd name="connsiteY0" fmla="*/ 3105 h 127969"/>
                <a:gd name="connsiteX1" fmla="*/ 135459 w 135459"/>
                <a:gd name="connsiteY1" fmla="*/ 0 h 127969"/>
                <a:gd name="connsiteX2" fmla="*/ 83873 w 135459"/>
                <a:gd name="connsiteY2" fmla="*/ 0 h 127969"/>
                <a:gd name="connsiteX3" fmla="*/ 83873 w 135459"/>
                <a:gd name="connsiteY3" fmla="*/ 3105 h 127969"/>
                <a:gd name="connsiteX4" fmla="*/ 99460 w 135459"/>
                <a:gd name="connsiteY4" fmla="*/ 10867 h 127969"/>
                <a:gd name="connsiteX5" fmla="*/ 99460 w 135459"/>
                <a:gd name="connsiteY5" fmla="*/ 56333 h 127969"/>
                <a:gd name="connsiteX6" fmla="*/ 89811 w 135459"/>
                <a:gd name="connsiteY6" fmla="*/ 59216 h 127969"/>
                <a:gd name="connsiteX7" fmla="*/ 49285 w 135459"/>
                <a:gd name="connsiteY7" fmla="*/ 83095 h 127969"/>
                <a:gd name="connsiteX8" fmla="*/ 36221 w 135459"/>
                <a:gd name="connsiteY8" fmla="*/ 97807 h 127969"/>
                <a:gd name="connsiteX9" fmla="*/ 36221 w 135459"/>
                <a:gd name="connsiteY9" fmla="*/ 10867 h 127969"/>
                <a:gd name="connsiteX10" fmla="*/ 51586 w 135459"/>
                <a:gd name="connsiteY10" fmla="*/ 3105 h 127969"/>
                <a:gd name="connsiteX11" fmla="*/ 51586 w 135459"/>
                <a:gd name="connsiteY11" fmla="*/ 0 h 127969"/>
                <a:gd name="connsiteX12" fmla="*/ 0 w 135459"/>
                <a:gd name="connsiteY12" fmla="*/ 0 h 127969"/>
                <a:gd name="connsiteX13" fmla="*/ 0 w 135459"/>
                <a:gd name="connsiteY13" fmla="*/ 3105 h 127969"/>
                <a:gd name="connsiteX14" fmla="*/ 15735 w 135459"/>
                <a:gd name="connsiteY14" fmla="*/ 10867 h 127969"/>
                <a:gd name="connsiteX15" fmla="*/ 15735 w 135459"/>
                <a:gd name="connsiteY15" fmla="*/ 117102 h 127969"/>
                <a:gd name="connsiteX16" fmla="*/ 0 w 135459"/>
                <a:gd name="connsiteY16" fmla="*/ 124865 h 127969"/>
                <a:gd name="connsiteX17" fmla="*/ 0 w 135459"/>
                <a:gd name="connsiteY17" fmla="*/ 127970 h 127969"/>
                <a:gd name="connsiteX18" fmla="*/ 51586 w 135459"/>
                <a:gd name="connsiteY18" fmla="*/ 127970 h 127969"/>
                <a:gd name="connsiteX19" fmla="*/ 51586 w 135459"/>
                <a:gd name="connsiteY19" fmla="*/ 124865 h 127969"/>
                <a:gd name="connsiteX20" fmla="*/ 36221 w 135459"/>
                <a:gd name="connsiteY20" fmla="*/ 117102 h 127969"/>
                <a:gd name="connsiteX21" fmla="*/ 36221 w 135459"/>
                <a:gd name="connsiteY21" fmla="*/ 115771 h 127969"/>
                <a:gd name="connsiteX22" fmla="*/ 93226 w 135459"/>
                <a:gd name="connsiteY22" fmla="*/ 67644 h 127969"/>
                <a:gd name="connsiteX23" fmla="*/ 99460 w 135459"/>
                <a:gd name="connsiteY23" fmla="*/ 65870 h 127969"/>
                <a:gd name="connsiteX24" fmla="*/ 99460 w 135459"/>
                <a:gd name="connsiteY24" fmla="*/ 117102 h 127969"/>
                <a:gd name="connsiteX25" fmla="*/ 83873 w 135459"/>
                <a:gd name="connsiteY25" fmla="*/ 124865 h 127969"/>
                <a:gd name="connsiteX26" fmla="*/ 83873 w 135459"/>
                <a:gd name="connsiteY26" fmla="*/ 127970 h 127969"/>
                <a:gd name="connsiteX27" fmla="*/ 135459 w 135459"/>
                <a:gd name="connsiteY27" fmla="*/ 127970 h 127969"/>
                <a:gd name="connsiteX28" fmla="*/ 135459 w 135459"/>
                <a:gd name="connsiteY28" fmla="*/ 124865 h 127969"/>
                <a:gd name="connsiteX29" fmla="*/ 119723 w 135459"/>
                <a:gd name="connsiteY29" fmla="*/ 117102 h 127969"/>
                <a:gd name="connsiteX30" fmla="*/ 119723 w 135459"/>
                <a:gd name="connsiteY30" fmla="*/ 62026 h 127969"/>
                <a:gd name="connsiteX31" fmla="*/ 131822 w 135459"/>
                <a:gd name="connsiteY31" fmla="*/ 61065 h 127969"/>
                <a:gd name="connsiteX32" fmla="*/ 128037 w 135459"/>
                <a:gd name="connsiteY32" fmla="*/ 52045 h 127969"/>
                <a:gd name="connsiteX33" fmla="*/ 119649 w 135459"/>
                <a:gd name="connsiteY33" fmla="*/ 52785 h 127969"/>
                <a:gd name="connsiteX34" fmla="*/ 119649 w 135459"/>
                <a:gd name="connsiteY34" fmla="*/ 10941 h 127969"/>
                <a:gd name="connsiteX35" fmla="*/ 135385 w 135459"/>
                <a:gd name="connsiteY35" fmla="*/ 3179 h 127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35459" h="127969">
                  <a:moveTo>
                    <a:pt x="135459" y="3105"/>
                  </a:moveTo>
                  <a:lnTo>
                    <a:pt x="135459" y="0"/>
                  </a:lnTo>
                  <a:lnTo>
                    <a:pt x="83873" y="0"/>
                  </a:lnTo>
                  <a:lnTo>
                    <a:pt x="83873" y="3105"/>
                  </a:lnTo>
                  <a:lnTo>
                    <a:pt x="99460" y="10867"/>
                  </a:lnTo>
                  <a:lnTo>
                    <a:pt x="99460" y="56333"/>
                  </a:lnTo>
                  <a:cubicBezTo>
                    <a:pt x="96120" y="57220"/>
                    <a:pt x="92854" y="58181"/>
                    <a:pt x="89811" y="59216"/>
                  </a:cubicBezTo>
                  <a:cubicBezTo>
                    <a:pt x="71997" y="65205"/>
                    <a:pt x="58860" y="74150"/>
                    <a:pt x="49285" y="83095"/>
                  </a:cubicBezTo>
                  <a:cubicBezTo>
                    <a:pt x="43792" y="88196"/>
                    <a:pt x="39561" y="93297"/>
                    <a:pt x="36221" y="97807"/>
                  </a:cubicBezTo>
                  <a:lnTo>
                    <a:pt x="36221" y="10867"/>
                  </a:lnTo>
                  <a:lnTo>
                    <a:pt x="51586" y="3105"/>
                  </a:lnTo>
                  <a:lnTo>
                    <a:pt x="51586" y="0"/>
                  </a:lnTo>
                  <a:lnTo>
                    <a:pt x="0" y="0"/>
                  </a:lnTo>
                  <a:lnTo>
                    <a:pt x="0" y="3105"/>
                  </a:lnTo>
                  <a:lnTo>
                    <a:pt x="15735" y="10867"/>
                  </a:lnTo>
                  <a:lnTo>
                    <a:pt x="15735" y="117102"/>
                  </a:lnTo>
                  <a:lnTo>
                    <a:pt x="0" y="124865"/>
                  </a:lnTo>
                  <a:lnTo>
                    <a:pt x="0" y="127970"/>
                  </a:lnTo>
                  <a:lnTo>
                    <a:pt x="51586" y="127970"/>
                  </a:lnTo>
                  <a:lnTo>
                    <a:pt x="51586" y="124865"/>
                  </a:lnTo>
                  <a:lnTo>
                    <a:pt x="36221" y="117102"/>
                  </a:lnTo>
                  <a:lnTo>
                    <a:pt x="36221" y="115771"/>
                  </a:lnTo>
                  <a:cubicBezTo>
                    <a:pt x="39487" y="108157"/>
                    <a:pt x="53887" y="80582"/>
                    <a:pt x="93226" y="67644"/>
                  </a:cubicBezTo>
                  <a:cubicBezTo>
                    <a:pt x="95230" y="66979"/>
                    <a:pt x="97308" y="66461"/>
                    <a:pt x="99460" y="65870"/>
                  </a:cubicBezTo>
                  <a:lnTo>
                    <a:pt x="99460" y="117102"/>
                  </a:lnTo>
                  <a:lnTo>
                    <a:pt x="83873" y="124865"/>
                  </a:lnTo>
                  <a:lnTo>
                    <a:pt x="83873" y="127970"/>
                  </a:lnTo>
                  <a:lnTo>
                    <a:pt x="135459" y="127970"/>
                  </a:lnTo>
                  <a:lnTo>
                    <a:pt x="135459" y="124865"/>
                  </a:lnTo>
                  <a:lnTo>
                    <a:pt x="119723" y="117102"/>
                  </a:lnTo>
                  <a:lnTo>
                    <a:pt x="119723" y="62026"/>
                  </a:lnTo>
                  <a:cubicBezTo>
                    <a:pt x="123583" y="61582"/>
                    <a:pt x="127591" y="61212"/>
                    <a:pt x="131822" y="61065"/>
                  </a:cubicBezTo>
                  <a:lnTo>
                    <a:pt x="128037" y="52045"/>
                  </a:lnTo>
                  <a:cubicBezTo>
                    <a:pt x="125142" y="52267"/>
                    <a:pt x="122396" y="52489"/>
                    <a:pt x="119649" y="52785"/>
                  </a:cubicBezTo>
                  <a:lnTo>
                    <a:pt x="119649" y="10941"/>
                  </a:lnTo>
                  <a:lnTo>
                    <a:pt x="135385" y="3179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08C68FE2-4626-50D1-EB3F-F5D164970739}"/>
                </a:ext>
              </a:extLst>
            </p:cNvPr>
            <p:cNvSpPr/>
            <p:nvPr/>
          </p:nvSpPr>
          <p:spPr>
            <a:xfrm>
              <a:off x="3867807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F9DF91E1-743C-E192-18BF-E7C07AB081C3}"/>
                </a:ext>
              </a:extLst>
            </p:cNvPr>
            <p:cNvSpPr/>
            <p:nvPr/>
          </p:nvSpPr>
          <p:spPr>
            <a:xfrm>
              <a:off x="4195953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6CB827B8-CADF-7270-7940-E201979C8022}"/>
                </a:ext>
              </a:extLst>
            </p:cNvPr>
            <p:cNvSpPr/>
            <p:nvPr/>
          </p:nvSpPr>
          <p:spPr>
            <a:xfrm>
              <a:off x="3953017" y="1185459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62554094-F4B3-2912-9921-CF9588DC2327}"/>
                </a:ext>
              </a:extLst>
            </p:cNvPr>
            <p:cNvSpPr/>
            <p:nvPr/>
          </p:nvSpPr>
          <p:spPr>
            <a:xfrm>
              <a:off x="4081276" y="1185459"/>
              <a:ext cx="99312" cy="128043"/>
            </a:xfrm>
            <a:custGeom>
              <a:avLst/>
              <a:gdLst>
                <a:gd name="connsiteX0" fmla="*/ 0 w 99312"/>
                <a:gd name="connsiteY0" fmla="*/ 128043 h 128043"/>
                <a:gd name="connsiteX1" fmla="*/ 0 w 99312"/>
                <a:gd name="connsiteY1" fmla="*/ 124938 h 128043"/>
                <a:gd name="connsiteX2" fmla="*/ 15735 w 99312"/>
                <a:gd name="connsiteY2" fmla="*/ 117176 h 128043"/>
                <a:gd name="connsiteX3" fmla="*/ 15735 w 99312"/>
                <a:gd name="connsiteY3" fmla="*/ 10867 h 128043"/>
                <a:gd name="connsiteX4" fmla="*/ 0 w 99312"/>
                <a:gd name="connsiteY4" fmla="*/ 3105 h 128043"/>
                <a:gd name="connsiteX5" fmla="*/ 0 w 99312"/>
                <a:gd name="connsiteY5" fmla="*/ 0 h 128043"/>
                <a:gd name="connsiteX6" fmla="*/ 53961 w 99312"/>
                <a:gd name="connsiteY6" fmla="*/ 0 h 128043"/>
                <a:gd name="connsiteX7" fmla="*/ 53961 w 99312"/>
                <a:gd name="connsiteY7" fmla="*/ 3105 h 128043"/>
                <a:gd name="connsiteX8" fmla="*/ 36221 w 99312"/>
                <a:gd name="connsiteY8" fmla="*/ 10867 h 128043"/>
                <a:gd name="connsiteX9" fmla="*/ 36221 w 99312"/>
                <a:gd name="connsiteY9" fmla="*/ 117398 h 128043"/>
                <a:gd name="connsiteX10" fmla="*/ 82389 w 99312"/>
                <a:gd name="connsiteY10" fmla="*/ 117398 h 128043"/>
                <a:gd name="connsiteX11" fmla="*/ 96194 w 99312"/>
                <a:gd name="connsiteY11" fmla="*/ 84056 h 128043"/>
                <a:gd name="connsiteX12" fmla="*/ 99312 w 99312"/>
                <a:gd name="connsiteY12" fmla="*/ 84056 h 128043"/>
                <a:gd name="connsiteX13" fmla="*/ 99312 w 99312"/>
                <a:gd name="connsiteY13" fmla="*/ 128043 h 128043"/>
                <a:gd name="connsiteX14" fmla="*/ 0 w 99312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2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4056"/>
                  </a:lnTo>
                  <a:lnTo>
                    <a:pt x="99312" y="84056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56904210-8693-88BB-1767-CA0276471374}"/>
                </a:ext>
              </a:extLst>
            </p:cNvPr>
            <p:cNvSpPr/>
            <p:nvPr/>
          </p:nvSpPr>
          <p:spPr>
            <a:xfrm>
              <a:off x="4627715" y="1185459"/>
              <a:ext cx="103245" cy="128043"/>
            </a:xfrm>
            <a:custGeom>
              <a:avLst/>
              <a:gdLst>
                <a:gd name="connsiteX0" fmla="*/ 0 w 103245"/>
                <a:gd name="connsiteY0" fmla="*/ 0 h 128043"/>
                <a:gd name="connsiteX1" fmla="*/ 0 w 103245"/>
                <a:gd name="connsiteY1" fmla="*/ 3105 h 128043"/>
                <a:gd name="connsiteX2" fmla="*/ 15735 w 103245"/>
                <a:gd name="connsiteY2" fmla="*/ 10867 h 128043"/>
                <a:gd name="connsiteX3" fmla="*/ 15735 w 103245"/>
                <a:gd name="connsiteY3" fmla="*/ 117250 h 128043"/>
                <a:gd name="connsiteX4" fmla="*/ 0 w 103245"/>
                <a:gd name="connsiteY4" fmla="*/ 124938 h 128043"/>
                <a:gd name="connsiteX5" fmla="*/ 0 w 103245"/>
                <a:gd name="connsiteY5" fmla="*/ 128043 h 128043"/>
                <a:gd name="connsiteX6" fmla="*/ 103246 w 103245"/>
                <a:gd name="connsiteY6" fmla="*/ 128043 h 128043"/>
                <a:gd name="connsiteX7" fmla="*/ 103246 w 103245"/>
                <a:gd name="connsiteY7" fmla="*/ 91819 h 128043"/>
                <a:gd name="connsiteX8" fmla="*/ 100129 w 103245"/>
                <a:gd name="connsiteY8" fmla="*/ 91819 h 128043"/>
                <a:gd name="connsiteX9" fmla="*/ 87288 w 103245"/>
                <a:gd name="connsiteY9" fmla="*/ 117398 h 128043"/>
                <a:gd name="connsiteX10" fmla="*/ 36221 w 103245"/>
                <a:gd name="connsiteY10" fmla="*/ 117398 h 128043"/>
                <a:gd name="connsiteX11" fmla="*/ 36221 w 103245"/>
                <a:gd name="connsiteY11" fmla="*/ 67348 h 128043"/>
                <a:gd name="connsiteX12" fmla="*/ 68583 w 103245"/>
                <a:gd name="connsiteY12" fmla="*/ 67348 h 128043"/>
                <a:gd name="connsiteX13" fmla="*/ 78529 w 103245"/>
                <a:gd name="connsiteY13" fmla="*/ 83243 h 128043"/>
                <a:gd name="connsiteX14" fmla="*/ 81647 w 103245"/>
                <a:gd name="connsiteY14" fmla="*/ 83243 h 128043"/>
                <a:gd name="connsiteX15" fmla="*/ 81647 w 103245"/>
                <a:gd name="connsiteY15" fmla="*/ 40365 h 128043"/>
                <a:gd name="connsiteX16" fmla="*/ 78529 w 103245"/>
                <a:gd name="connsiteY16" fmla="*/ 40365 h 128043"/>
                <a:gd name="connsiteX17" fmla="*/ 68583 w 103245"/>
                <a:gd name="connsiteY17" fmla="*/ 56703 h 128043"/>
                <a:gd name="connsiteX18" fmla="*/ 36221 w 103245"/>
                <a:gd name="connsiteY18" fmla="*/ 56703 h 128043"/>
                <a:gd name="connsiteX19" fmla="*/ 36221 w 103245"/>
                <a:gd name="connsiteY19" fmla="*/ 10720 h 128043"/>
                <a:gd name="connsiteX20" fmla="*/ 82018 w 103245"/>
                <a:gd name="connsiteY20" fmla="*/ 10720 h 128043"/>
                <a:gd name="connsiteX21" fmla="*/ 94636 w 103245"/>
                <a:gd name="connsiteY21" fmla="*/ 33415 h 128043"/>
                <a:gd name="connsiteX22" fmla="*/ 97753 w 103245"/>
                <a:gd name="connsiteY22" fmla="*/ 33415 h 128043"/>
                <a:gd name="connsiteX23" fmla="*/ 97753 w 103245"/>
                <a:gd name="connsiteY23" fmla="*/ 0 h 128043"/>
                <a:gd name="connsiteX24" fmla="*/ 0 w 103245"/>
                <a:gd name="connsiteY24" fmla="*/ 0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0"/>
                  </a:moveTo>
                  <a:lnTo>
                    <a:pt x="0" y="3105"/>
                  </a:lnTo>
                  <a:lnTo>
                    <a:pt x="15735" y="10867"/>
                  </a:lnTo>
                  <a:lnTo>
                    <a:pt x="15735" y="117250"/>
                  </a:lnTo>
                  <a:lnTo>
                    <a:pt x="0" y="124938"/>
                  </a:lnTo>
                  <a:lnTo>
                    <a:pt x="0" y="128043"/>
                  </a:lnTo>
                  <a:lnTo>
                    <a:pt x="103246" y="128043"/>
                  </a:lnTo>
                  <a:lnTo>
                    <a:pt x="103246" y="91819"/>
                  </a:lnTo>
                  <a:lnTo>
                    <a:pt x="100129" y="91819"/>
                  </a:lnTo>
                  <a:lnTo>
                    <a:pt x="87288" y="117398"/>
                  </a:lnTo>
                  <a:lnTo>
                    <a:pt x="36221" y="117398"/>
                  </a:lnTo>
                  <a:lnTo>
                    <a:pt x="36221" y="67348"/>
                  </a:lnTo>
                  <a:lnTo>
                    <a:pt x="68583" y="67348"/>
                  </a:lnTo>
                  <a:lnTo>
                    <a:pt x="78529" y="83243"/>
                  </a:lnTo>
                  <a:lnTo>
                    <a:pt x="81647" y="83243"/>
                  </a:lnTo>
                  <a:lnTo>
                    <a:pt x="81647" y="40365"/>
                  </a:lnTo>
                  <a:lnTo>
                    <a:pt x="78529" y="40365"/>
                  </a:lnTo>
                  <a:lnTo>
                    <a:pt x="68583" y="56703"/>
                  </a:lnTo>
                  <a:lnTo>
                    <a:pt x="36221" y="56703"/>
                  </a:lnTo>
                  <a:lnTo>
                    <a:pt x="36221" y="10720"/>
                  </a:lnTo>
                  <a:lnTo>
                    <a:pt x="82018" y="10720"/>
                  </a:lnTo>
                  <a:lnTo>
                    <a:pt x="94636" y="33415"/>
                  </a:lnTo>
                  <a:lnTo>
                    <a:pt x="97753" y="33415"/>
                  </a:lnTo>
                  <a:lnTo>
                    <a:pt x="9775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BA760F5C-B95E-5FDB-50CE-9EE82E152134}"/>
                </a:ext>
              </a:extLst>
            </p:cNvPr>
            <p:cNvSpPr/>
            <p:nvPr/>
          </p:nvSpPr>
          <p:spPr>
            <a:xfrm>
              <a:off x="4265946" y="1184498"/>
              <a:ext cx="188381" cy="130039"/>
            </a:xfrm>
            <a:custGeom>
              <a:avLst/>
              <a:gdLst>
                <a:gd name="connsiteX0" fmla="*/ 137315 w 188381"/>
                <a:gd name="connsiteY0" fmla="*/ 0 h 130039"/>
                <a:gd name="connsiteX1" fmla="*/ 173536 w 188381"/>
                <a:gd name="connsiteY1" fmla="*/ 118729 h 130039"/>
                <a:gd name="connsiteX2" fmla="*/ 188381 w 188381"/>
                <a:gd name="connsiteY2" fmla="*/ 125900 h 130039"/>
                <a:gd name="connsiteX3" fmla="*/ 188381 w 188381"/>
                <a:gd name="connsiteY3" fmla="*/ 129005 h 130039"/>
                <a:gd name="connsiteX4" fmla="*/ 135979 w 188381"/>
                <a:gd name="connsiteY4" fmla="*/ 129005 h 130039"/>
                <a:gd name="connsiteX5" fmla="*/ 135979 w 188381"/>
                <a:gd name="connsiteY5" fmla="*/ 125900 h 130039"/>
                <a:gd name="connsiteX6" fmla="*/ 152531 w 188381"/>
                <a:gd name="connsiteY6" fmla="*/ 118729 h 130039"/>
                <a:gd name="connsiteX7" fmla="*/ 128779 w 188381"/>
                <a:gd name="connsiteY7" fmla="*/ 36890 h 130039"/>
                <a:gd name="connsiteX8" fmla="*/ 127591 w 188381"/>
                <a:gd name="connsiteY8" fmla="*/ 36890 h 130039"/>
                <a:gd name="connsiteX9" fmla="*/ 93894 w 188381"/>
                <a:gd name="connsiteY9" fmla="*/ 130040 h 130039"/>
                <a:gd name="connsiteX10" fmla="*/ 85729 w 188381"/>
                <a:gd name="connsiteY10" fmla="*/ 130040 h 130039"/>
                <a:gd name="connsiteX11" fmla="*/ 51437 w 188381"/>
                <a:gd name="connsiteY11" fmla="*/ 36890 h 130039"/>
                <a:gd name="connsiteX12" fmla="*/ 50250 w 188381"/>
                <a:gd name="connsiteY12" fmla="*/ 36890 h 130039"/>
                <a:gd name="connsiteX13" fmla="*/ 26721 w 188381"/>
                <a:gd name="connsiteY13" fmla="*/ 118581 h 130039"/>
                <a:gd name="connsiteX14" fmla="*/ 43273 w 188381"/>
                <a:gd name="connsiteY14" fmla="*/ 125900 h 130039"/>
                <a:gd name="connsiteX15" fmla="*/ 43273 w 188381"/>
                <a:gd name="connsiteY15" fmla="*/ 129005 h 130039"/>
                <a:gd name="connsiteX16" fmla="*/ 0 w 188381"/>
                <a:gd name="connsiteY16" fmla="*/ 129005 h 130039"/>
                <a:gd name="connsiteX17" fmla="*/ 0 w 188381"/>
                <a:gd name="connsiteY17" fmla="*/ 125900 h 130039"/>
                <a:gd name="connsiteX18" fmla="*/ 13064 w 188381"/>
                <a:gd name="connsiteY18" fmla="*/ 118950 h 130039"/>
                <a:gd name="connsiteX19" fmla="*/ 49656 w 188381"/>
                <a:gd name="connsiteY19" fmla="*/ 0 h 130039"/>
                <a:gd name="connsiteX20" fmla="*/ 57672 w 188381"/>
                <a:gd name="connsiteY20" fmla="*/ 0 h 130039"/>
                <a:gd name="connsiteX21" fmla="*/ 92706 w 188381"/>
                <a:gd name="connsiteY21" fmla="*/ 92928 h 130039"/>
                <a:gd name="connsiteX22" fmla="*/ 94116 w 188381"/>
                <a:gd name="connsiteY22" fmla="*/ 92928 h 130039"/>
                <a:gd name="connsiteX23" fmla="*/ 129521 w 188381"/>
                <a:gd name="connsiteY23" fmla="*/ 0 h 130039"/>
                <a:gd name="connsiteX24" fmla="*/ 137315 w 188381"/>
                <a:gd name="connsiteY24" fmla="*/ 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137315" y="0"/>
                  </a:moveTo>
                  <a:lnTo>
                    <a:pt x="173536" y="118729"/>
                  </a:lnTo>
                  <a:lnTo>
                    <a:pt x="188381" y="125900"/>
                  </a:lnTo>
                  <a:lnTo>
                    <a:pt x="188381" y="129005"/>
                  </a:lnTo>
                  <a:lnTo>
                    <a:pt x="135979" y="129005"/>
                  </a:lnTo>
                  <a:lnTo>
                    <a:pt x="135979" y="125900"/>
                  </a:lnTo>
                  <a:lnTo>
                    <a:pt x="152531" y="118729"/>
                  </a:lnTo>
                  <a:lnTo>
                    <a:pt x="128779" y="36890"/>
                  </a:lnTo>
                  <a:lnTo>
                    <a:pt x="127591" y="36890"/>
                  </a:lnTo>
                  <a:lnTo>
                    <a:pt x="93894" y="130040"/>
                  </a:lnTo>
                  <a:lnTo>
                    <a:pt x="85729" y="130040"/>
                  </a:lnTo>
                  <a:lnTo>
                    <a:pt x="51437" y="36890"/>
                  </a:lnTo>
                  <a:lnTo>
                    <a:pt x="50250" y="36890"/>
                  </a:lnTo>
                  <a:lnTo>
                    <a:pt x="26721" y="118581"/>
                  </a:lnTo>
                  <a:lnTo>
                    <a:pt x="43273" y="125900"/>
                  </a:lnTo>
                  <a:lnTo>
                    <a:pt x="43273" y="129005"/>
                  </a:lnTo>
                  <a:lnTo>
                    <a:pt x="0" y="129005"/>
                  </a:lnTo>
                  <a:lnTo>
                    <a:pt x="0" y="125900"/>
                  </a:lnTo>
                  <a:lnTo>
                    <a:pt x="13064" y="118950"/>
                  </a:lnTo>
                  <a:lnTo>
                    <a:pt x="49656" y="0"/>
                  </a:lnTo>
                  <a:lnTo>
                    <a:pt x="57672" y="0"/>
                  </a:lnTo>
                  <a:lnTo>
                    <a:pt x="92706" y="92928"/>
                  </a:lnTo>
                  <a:lnTo>
                    <a:pt x="94116" y="92928"/>
                  </a:lnTo>
                  <a:lnTo>
                    <a:pt x="129521" y="0"/>
                  </a:lnTo>
                  <a:lnTo>
                    <a:pt x="137315" y="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20D329F6-0853-17CC-4770-22CB6A8DDAA0}"/>
                </a:ext>
              </a:extLst>
            </p:cNvPr>
            <p:cNvSpPr/>
            <p:nvPr/>
          </p:nvSpPr>
          <p:spPr>
            <a:xfrm>
              <a:off x="3710675" y="11845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8356D7D9-BB24-885E-6773-0D98030BD0B5}"/>
                </a:ext>
              </a:extLst>
            </p:cNvPr>
            <p:cNvSpPr/>
            <p:nvPr/>
          </p:nvSpPr>
          <p:spPr>
            <a:xfrm>
              <a:off x="3520883" y="1157070"/>
              <a:ext cx="175540" cy="186224"/>
            </a:xfrm>
            <a:custGeom>
              <a:avLst/>
              <a:gdLst>
                <a:gd name="connsiteX0" fmla="*/ 91519 w 175540"/>
                <a:gd name="connsiteY0" fmla="*/ 186225 h 186224"/>
                <a:gd name="connsiteX1" fmla="*/ 44386 w 175540"/>
                <a:gd name="connsiteY1" fmla="*/ 174692 h 186224"/>
                <a:gd name="connsiteX2" fmla="*/ 11802 w 175540"/>
                <a:gd name="connsiteY2" fmla="*/ 143347 h 186224"/>
                <a:gd name="connsiteX3" fmla="*/ 0 w 175540"/>
                <a:gd name="connsiteY3" fmla="*/ 98029 h 186224"/>
                <a:gd name="connsiteX4" fmla="*/ 7571 w 175540"/>
                <a:gd name="connsiteY4" fmla="*/ 59142 h 186224"/>
                <a:gd name="connsiteX5" fmla="*/ 28354 w 175540"/>
                <a:gd name="connsiteY5" fmla="*/ 28093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5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7 w 175540"/>
                <a:gd name="connsiteY17" fmla="*/ 48053 h 186224"/>
                <a:gd name="connsiteX18" fmla="*/ 20486 w 175540"/>
                <a:gd name="connsiteY18" fmla="*/ 85387 h 186224"/>
                <a:gd name="connsiteX19" fmla="*/ 30952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9" y="186225"/>
                  </a:moveTo>
                  <a:cubicBezTo>
                    <a:pt x="73927" y="186225"/>
                    <a:pt x="58192" y="182381"/>
                    <a:pt x="44386" y="174692"/>
                  </a:cubicBezTo>
                  <a:cubicBezTo>
                    <a:pt x="30580" y="167004"/>
                    <a:pt x="19669" y="156580"/>
                    <a:pt x="11802" y="143347"/>
                  </a:cubicBezTo>
                  <a:cubicBezTo>
                    <a:pt x="3934" y="130113"/>
                    <a:pt x="0" y="115032"/>
                    <a:pt x="0" y="98029"/>
                  </a:cubicBezTo>
                  <a:cubicBezTo>
                    <a:pt x="0" y="83982"/>
                    <a:pt x="2524" y="71045"/>
                    <a:pt x="7571" y="59142"/>
                  </a:cubicBezTo>
                  <a:cubicBezTo>
                    <a:pt x="12618" y="47314"/>
                    <a:pt x="19521" y="36964"/>
                    <a:pt x="28354" y="28093"/>
                  </a:cubicBezTo>
                  <a:cubicBezTo>
                    <a:pt x="37186" y="19221"/>
                    <a:pt x="47429" y="12346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5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70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7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2" y="132183"/>
                  </a:cubicBezTo>
                  <a:cubicBezTo>
                    <a:pt x="37929" y="145121"/>
                    <a:pt x="47207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5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50B2D2F0-FC58-B3C9-3FDB-A7D268753859}"/>
                </a:ext>
              </a:extLst>
            </p:cNvPr>
            <p:cNvSpPr/>
            <p:nvPr/>
          </p:nvSpPr>
          <p:spPr>
            <a:xfrm>
              <a:off x="2351852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21 w 99386"/>
                <a:gd name="connsiteY8" fmla="*/ 10867 h 128043"/>
                <a:gd name="connsiteX9" fmla="*/ 36221 w 99386"/>
                <a:gd name="connsiteY9" fmla="*/ 117398 h 128043"/>
                <a:gd name="connsiteX10" fmla="*/ 82389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F8A44920-1BC2-BD13-4E63-3E3613CB539C}"/>
                </a:ext>
              </a:extLst>
            </p:cNvPr>
            <p:cNvSpPr/>
            <p:nvPr/>
          </p:nvSpPr>
          <p:spPr>
            <a:xfrm>
              <a:off x="2480037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3B0BA5D8-399D-1D3A-ABB1-84186D3217DD}"/>
                </a:ext>
              </a:extLst>
            </p:cNvPr>
            <p:cNvSpPr/>
            <p:nvPr/>
          </p:nvSpPr>
          <p:spPr>
            <a:xfrm>
              <a:off x="2612453" y="1183019"/>
              <a:ext cx="83799" cy="132109"/>
            </a:xfrm>
            <a:custGeom>
              <a:avLst/>
              <a:gdLst>
                <a:gd name="connsiteX0" fmla="*/ 40675 w 83799"/>
                <a:gd name="connsiteY0" fmla="*/ 131814 h 132109"/>
                <a:gd name="connsiteX1" fmla="*/ 19744 w 83799"/>
                <a:gd name="connsiteY1" fmla="*/ 129522 h 132109"/>
                <a:gd name="connsiteX2" fmla="*/ 1930 w 83799"/>
                <a:gd name="connsiteY2" fmla="*/ 122721 h 132109"/>
                <a:gd name="connsiteX3" fmla="*/ 0 w 83799"/>
                <a:gd name="connsiteY3" fmla="*/ 90710 h 132109"/>
                <a:gd name="connsiteX4" fmla="*/ 3117 w 83799"/>
                <a:gd name="connsiteY4" fmla="*/ 90710 h 132109"/>
                <a:gd name="connsiteX5" fmla="*/ 13435 w 83799"/>
                <a:gd name="connsiteY5" fmla="*/ 111853 h 132109"/>
                <a:gd name="connsiteX6" fmla="*/ 26869 w 83799"/>
                <a:gd name="connsiteY6" fmla="*/ 119985 h 132109"/>
                <a:gd name="connsiteX7" fmla="*/ 40155 w 83799"/>
                <a:gd name="connsiteY7" fmla="*/ 122499 h 132109"/>
                <a:gd name="connsiteX8" fmla="*/ 57969 w 83799"/>
                <a:gd name="connsiteY8" fmla="*/ 116659 h 132109"/>
                <a:gd name="connsiteX9" fmla="*/ 64501 w 83799"/>
                <a:gd name="connsiteY9" fmla="*/ 100764 h 132109"/>
                <a:gd name="connsiteX10" fmla="*/ 60864 w 83799"/>
                <a:gd name="connsiteY10" fmla="*/ 88048 h 132109"/>
                <a:gd name="connsiteX11" fmla="*/ 50176 w 83799"/>
                <a:gd name="connsiteY11" fmla="*/ 79547 h 132109"/>
                <a:gd name="connsiteX12" fmla="*/ 32733 w 83799"/>
                <a:gd name="connsiteY12" fmla="*/ 70749 h 132109"/>
                <a:gd name="connsiteX13" fmla="*/ 11505 w 83799"/>
                <a:gd name="connsiteY13" fmla="*/ 56851 h 132109"/>
                <a:gd name="connsiteX14" fmla="*/ 4082 w 83799"/>
                <a:gd name="connsiteY14" fmla="*/ 36373 h 132109"/>
                <a:gd name="connsiteX15" fmla="*/ 7497 w 83799"/>
                <a:gd name="connsiteY15" fmla="*/ 22918 h 132109"/>
                <a:gd name="connsiteX16" fmla="*/ 16775 w 83799"/>
                <a:gd name="connsiteY16" fmla="*/ 11311 h 132109"/>
                <a:gd name="connsiteX17" fmla="*/ 29838 w 83799"/>
                <a:gd name="connsiteY17" fmla="*/ 3105 h 132109"/>
                <a:gd name="connsiteX18" fmla="*/ 44831 w 83799"/>
                <a:gd name="connsiteY18" fmla="*/ 0 h 132109"/>
                <a:gd name="connsiteX19" fmla="*/ 61977 w 83799"/>
                <a:gd name="connsiteY19" fmla="*/ 2144 h 132109"/>
                <a:gd name="connsiteX20" fmla="*/ 77787 w 83799"/>
                <a:gd name="connsiteY20" fmla="*/ 8354 h 132109"/>
                <a:gd name="connsiteX21" fmla="*/ 79717 w 83799"/>
                <a:gd name="connsiteY21" fmla="*/ 39404 h 132109"/>
                <a:gd name="connsiteX22" fmla="*/ 76599 w 83799"/>
                <a:gd name="connsiteY22" fmla="*/ 39404 h 132109"/>
                <a:gd name="connsiteX23" fmla="*/ 66431 w 83799"/>
                <a:gd name="connsiteY23" fmla="*/ 18630 h 132109"/>
                <a:gd name="connsiteX24" fmla="*/ 55149 w 83799"/>
                <a:gd name="connsiteY24" fmla="*/ 11681 h 132109"/>
                <a:gd name="connsiteX25" fmla="*/ 43644 w 83799"/>
                <a:gd name="connsiteY25" fmla="*/ 9537 h 132109"/>
                <a:gd name="connsiteX26" fmla="*/ 29690 w 83799"/>
                <a:gd name="connsiteY26" fmla="*/ 15155 h 132109"/>
                <a:gd name="connsiteX27" fmla="*/ 24123 w 83799"/>
                <a:gd name="connsiteY27" fmla="*/ 29349 h 132109"/>
                <a:gd name="connsiteX28" fmla="*/ 30061 w 83799"/>
                <a:gd name="connsiteY28" fmla="*/ 44283 h 132109"/>
                <a:gd name="connsiteX29" fmla="*/ 49285 w 83799"/>
                <a:gd name="connsiteY29" fmla="*/ 55964 h 132109"/>
                <a:gd name="connsiteX30" fmla="*/ 68657 w 83799"/>
                <a:gd name="connsiteY30" fmla="*/ 66757 h 132109"/>
                <a:gd name="connsiteX31" fmla="*/ 80088 w 83799"/>
                <a:gd name="connsiteY31" fmla="*/ 78290 h 132109"/>
                <a:gd name="connsiteX32" fmla="*/ 83799 w 83799"/>
                <a:gd name="connsiteY32" fmla="*/ 94628 h 132109"/>
                <a:gd name="connsiteX33" fmla="*/ 79939 w 83799"/>
                <a:gd name="connsiteY33" fmla="*/ 110744 h 132109"/>
                <a:gd name="connsiteX34" fmla="*/ 69622 w 83799"/>
                <a:gd name="connsiteY34" fmla="*/ 122499 h 132109"/>
                <a:gd name="connsiteX35" fmla="*/ 55668 w 83799"/>
                <a:gd name="connsiteY35" fmla="*/ 129670 h 132109"/>
                <a:gd name="connsiteX36" fmla="*/ 40749 w 83799"/>
                <a:gd name="connsiteY36" fmla="*/ 132110 h 132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799" h="132109">
                  <a:moveTo>
                    <a:pt x="40675" y="131814"/>
                  </a:moveTo>
                  <a:cubicBezTo>
                    <a:pt x="32510" y="131814"/>
                    <a:pt x="25533" y="131075"/>
                    <a:pt x="19744" y="129522"/>
                  </a:cubicBezTo>
                  <a:cubicBezTo>
                    <a:pt x="13954" y="127970"/>
                    <a:pt x="8016" y="125678"/>
                    <a:pt x="1930" y="122721"/>
                  </a:cubicBezTo>
                  <a:lnTo>
                    <a:pt x="0" y="90710"/>
                  </a:lnTo>
                  <a:lnTo>
                    <a:pt x="3117" y="90710"/>
                  </a:lnTo>
                  <a:lnTo>
                    <a:pt x="13435" y="111853"/>
                  </a:lnTo>
                  <a:cubicBezTo>
                    <a:pt x="17962" y="115624"/>
                    <a:pt x="22490" y="118359"/>
                    <a:pt x="26869" y="119985"/>
                  </a:cubicBezTo>
                  <a:cubicBezTo>
                    <a:pt x="31323" y="121686"/>
                    <a:pt x="35702" y="122499"/>
                    <a:pt x="40155" y="122499"/>
                  </a:cubicBezTo>
                  <a:cubicBezTo>
                    <a:pt x="47652" y="122499"/>
                    <a:pt x="53664" y="120577"/>
                    <a:pt x="57969" y="116659"/>
                  </a:cubicBezTo>
                  <a:cubicBezTo>
                    <a:pt x="62274" y="112740"/>
                    <a:pt x="64501" y="107491"/>
                    <a:pt x="64501" y="100764"/>
                  </a:cubicBezTo>
                  <a:cubicBezTo>
                    <a:pt x="64501" y="95441"/>
                    <a:pt x="63313" y="91227"/>
                    <a:pt x="60864" y="88048"/>
                  </a:cubicBezTo>
                  <a:cubicBezTo>
                    <a:pt x="58489" y="84869"/>
                    <a:pt x="54926" y="82060"/>
                    <a:pt x="50176" y="79547"/>
                  </a:cubicBezTo>
                  <a:cubicBezTo>
                    <a:pt x="45425" y="77033"/>
                    <a:pt x="39636" y="74076"/>
                    <a:pt x="32733" y="70749"/>
                  </a:cubicBezTo>
                  <a:cubicBezTo>
                    <a:pt x="23529" y="66314"/>
                    <a:pt x="16404" y="61730"/>
                    <a:pt x="11505" y="56851"/>
                  </a:cubicBezTo>
                  <a:cubicBezTo>
                    <a:pt x="6606" y="51971"/>
                    <a:pt x="4082" y="45170"/>
                    <a:pt x="4082" y="36373"/>
                  </a:cubicBezTo>
                  <a:cubicBezTo>
                    <a:pt x="4082" y="31715"/>
                    <a:pt x="5196" y="27206"/>
                    <a:pt x="7497" y="22918"/>
                  </a:cubicBezTo>
                  <a:cubicBezTo>
                    <a:pt x="9798" y="18556"/>
                    <a:pt x="12841" y="14712"/>
                    <a:pt x="16775" y="11311"/>
                  </a:cubicBezTo>
                  <a:cubicBezTo>
                    <a:pt x="20709" y="7910"/>
                    <a:pt x="25014" y="5175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9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431" y="18630"/>
                  </a:lnTo>
                  <a:cubicBezTo>
                    <a:pt x="62274" y="15377"/>
                    <a:pt x="58489" y="13085"/>
                    <a:pt x="55149" y="11681"/>
                  </a:cubicBezTo>
                  <a:cubicBezTo>
                    <a:pt x="51809" y="10276"/>
                    <a:pt x="47949" y="9537"/>
                    <a:pt x="43644" y="9537"/>
                  </a:cubicBezTo>
                  <a:cubicBezTo>
                    <a:pt x="38077" y="9537"/>
                    <a:pt x="33401" y="11385"/>
                    <a:pt x="29690" y="15155"/>
                  </a:cubicBezTo>
                  <a:cubicBezTo>
                    <a:pt x="25978" y="18926"/>
                    <a:pt x="24123" y="23657"/>
                    <a:pt x="24123" y="29349"/>
                  </a:cubicBezTo>
                  <a:cubicBezTo>
                    <a:pt x="24123" y="35707"/>
                    <a:pt x="26127" y="40660"/>
                    <a:pt x="30061" y="44283"/>
                  </a:cubicBezTo>
                  <a:cubicBezTo>
                    <a:pt x="33995" y="47905"/>
                    <a:pt x="40452" y="51750"/>
                    <a:pt x="49285" y="55964"/>
                  </a:cubicBezTo>
                  <a:cubicBezTo>
                    <a:pt x="57078" y="59734"/>
                    <a:pt x="63536" y="63282"/>
                    <a:pt x="68657" y="66757"/>
                  </a:cubicBezTo>
                  <a:cubicBezTo>
                    <a:pt x="73779" y="70158"/>
                    <a:pt x="77564" y="74002"/>
                    <a:pt x="80088" y="78290"/>
                  </a:cubicBezTo>
                  <a:cubicBezTo>
                    <a:pt x="82537" y="82578"/>
                    <a:pt x="83799" y="87974"/>
                    <a:pt x="83799" y="94628"/>
                  </a:cubicBezTo>
                  <a:cubicBezTo>
                    <a:pt x="83799" y="100690"/>
                    <a:pt x="82537" y="106087"/>
                    <a:pt x="79939" y="110744"/>
                  </a:cubicBezTo>
                  <a:cubicBezTo>
                    <a:pt x="77342" y="115402"/>
                    <a:pt x="73927" y="119320"/>
                    <a:pt x="69622" y="122499"/>
                  </a:cubicBezTo>
                  <a:cubicBezTo>
                    <a:pt x="65317" y="125678"/>
                    <a:pt x="60715" y="128043"/>
                    <a:pt x="55668" y="129670"/>
                  </a:cubicBezTo>
                  <a:cubicBezTo>
                    <a:pt x="50695" y="131296"/>
                    <a:pt x="45722" y="132110"/>
                    <a:pt x="40749" y="132110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BA63F93E-4767-AF9B-1F8F-1B21407E9F2A}"/>
                </a:ext>
              </a:extLst>
            </p:cNvPr>
            <p:cNvSpPr/>
            <p:nvPr/>
          </p:nvSpPr>
          <p:spPr>
            <a:xfrm>
              <a:off x="2727649" y="1182871"/>
              <a:ext cx="111558" cy="131961"/>
            </a:xfrm>
            <a:custGeom>
              <a:avLst/>
              <a:gdLst>
                <a:gd name="connsiteX0" fmla="*/ 65243 w 111558"/>
                <a:gd name="connsiteY0" fmla="*/ 131962 h 131961"/>
                <a:gd name="connsiteX1" fmla="*/ 30580 w 111558"/>
                <a:gd name="connsiteY1" fmla="*/ 123830 h 131961"/>
                <a:gd name="connsiteX2" fmla="*/ 8016 w 111558"/>
                <a:gd name="connsiteY2" fmla="*/ 101503 h 131961"/>
                <a:gd name="connsiteX3" fmla="*/ 0 w 111558"/>
                <a:gd name="connsiteY3" fmla="*/ 69271 h 131961"/>
                <a:gd name="connsiteX4" fmla="*/ 5493 w 111558"/>
                <a:gd name="connsiteY4" fmla="*/ 42878 h 131961"/>
                <a:gd name="connsiteX5" fmla="*/ 20412 w 111558"/>
                <a:gd name="connsiteY5" fmla="*/ 20774 h 131961"/>
                <a:gd name="connsiteX6" fmla="*/ 42159 w 111558"/>
                <a:gd name="connsiteY6" fmla="*/ 5545 h 131961"/>
                <a:gd name="connsiteX7" fmla="*/ 68286 w 111558"/>
                <a:gd name="connsiteY7" fmla="*/ 0 h 131961"/>
                <a:gd name="connsiteX8" fmla="*/ 85061 w 111558"/>
                <a:gd name="connsiteY8" fmla="*/ 1257 h 131961"/>
                <a:gd name="connsiteX9" fmla="*/ 97234 w 111558"/>
                <a:gd name="connsiteY9" fmla="*/ 4584 h 131961"/>
                <a:gd name="connsiteX10" fmla="*/ 108070 w 111558"/>
                <a:gd name="connsiteY10" fmla="*/ 9315 h 131961"/>
                <a:gd name="connsiteX11" fmla="*/ 109258 w 111558"/>
                <a:gd name="connsiteY11" fmla="*/ 43839 h 131961"/>
                <a:gd name="connsiteX12" fmla="*/ 105769 w 111558"/>
                <a:gd name="connsiteY12" fmla="*/ 43839 h 131961"/>
                <a:gd name="connsiteX13" fmla="*/ 92335 w 111558"/>
                <a:gd name="connsiteY13" fmla="*/ 18630 h 131961"/>
                <a:gd name="connsiteX14" fmla="*/ 80385 w 111558"/>
                <a:gd name="connsiteY14" fmla="*/ 11829 h 131961"/>
                <a:gd name="connsiteX15" fmla="*/ 68435 w 111558"/>
                <a:gd name="connsiteY15" fmla="*/ 9685 h 131961"/>
                <a:gd name="connsiteX16" fmla="*/ 44238 w 111558"/>
                <a:gd name="connsiteY16" fmla="*/ 16634 h 131961"/>
                <a:gd name="connsiteX17" fmla="*/ 27389 w 111558"/>
                <a:gd name="connsiteY17" fmla="*/ 35929 h 131961"/>
                <a:gd name="connsiteX18" fmla="*/ 21228 w 111558"/>
                <a:gd name="connsiteY18" fmla="*/ 64391 h 131961"/>
                <a:gd name="connsiteX19" fmla="*/ 27166 w 111558"/>
                <a:gd name="connsiteY19" fmla="*/ 95367 h 131961"/>
                <a:gd name="connsiteX20" fmla="*/ 43273 w 111558"/>
                <a:gd name="connsiteY20" fmla="*/ 115032 h 131961"/>
                <a:gd name="connsiteX21" fmla="*/ 65688 w 111558"/>
                <a:gd name="connsiteY21" fmla="*/ 121834 h 131961"/>
                <a:gd name="connsiteX22" fmla="*/ 82760 w 111558"/>
                <a:gd name="connsiteY22" fmla="*/ 119098 h 131961"/>
                <a:gd name="connsiteX23" fmla="*/ 95155 w 111558"/>
                <a:gd name="connsiteY23" fmla="*/ 112666 h 131961"/>
                <a:gd name="connsiteX24" fmla="*/ 108219 w 111558"/>
                <a:gd name="connsiteY24" fmla="*/ 90932 h 131961"/>
                <a:gd name="connsiteX25" fmla="*/ 111559 w 111558"/>
                <a:gd name="connsiteY25" fmla="*/ 90932 h 131961"/>
                <a:gd name="connsiteX26" fmla="*/ 109258 w 111558"/>
                <a:gd name="connsiteY26" fmla="*/ 122203 h 131961"/>
                <a:gd name="connsiteX27" fmla="*/ 90925 w 111558"/>
                <a:gd name="connsiteY27" fmla="*/ 129152 h 131961"/>
                <a:gd name="connsiteX28" fmla="*/ 65614 w 111558"/>
                <a:gd name="connsiteY28" fmla="*/ 131888 h 131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11558" h="131961">
                  <a:moveTo>
                    <a:pt x="65243" y="131962"/>
                  </a:moveTo>
                  <a:cubicBezTo>
                    <a:pt x="51883" y="131962"/>
                    <a:pt x="40304" y="129226"/>
                    <a:pt x="30580" y="123830"/>
                  </a:cubicBezTo>
                  <a:cubicBezTo>
                    <a:pt x="20857" y="118359"/>
                    <a:pt x="13286" y="110966"/>
                    <a:pt x="8016" y="101503"/>
                  </a:cubicBezTo>
                  <a:cubicBezTo>
                    <a:pt x="2672" y="92040"/>
                    <a:pt x="0" y="81321"/>
                    <a:pt x="0" y="69271"/>
                  </a:cubicBezTo>
                  <a:cubicBezTo>
                    <a:pt x="0" y="59956"/>
                    <a:pt x="1781" y="51158"/>
                    <a:pt x="5493" y="42878"/>
                  </a:cubicBezTo>
                  <a:cubicBezTo>
                    <a:pt x="9130" y="34598"/>
                    <a:pt x="14103" y="27206"/>
                    <a:pt x="20412" y="20774"/>
                  </a:cubicBezTo>
                  <a:cubicBezTo>
                    <a:pt x="26721" y="14268"/>
                    <a:pt x="33921" y="9241"/>
                    <a:pt x="42159" y="5545"/>
                  </a:cubicBezTo>
                  <a:cubicBezTo>
                    <a:pt x="50324" y="1848"/>
                    <a:pt x="59008" y="0"/>
                    <a:pt x="68286" y="0"/>
                  </a:cubicBezTo>
                  <a:cubicBezTo>
                    <a:pt x="74892" y="0"/>
                    <a:pt x="80459" y="444"/>
                    <a:pt x="85061" y="1257"/>
                  </a:cubicBezTo>
                  <a:cubicBezTo>
                    <a:pt x="89589" y="2070"/>
                    <a:pt x="93671" y="3179"/>
                    <a:pt x="97234" y="4584"/>
                  </a:cubicBezTo>
                  <a:cubicBezTo>
                    <a:pt x="100796" y="5914"/>
                    <a:pt x="104434" y="7541"/>
                    <a:pt x="108070" y="9315"/>
                  </a:cubicBezTo>
                  <a:lnTo>
                    <a:pt x="109258" y="43839"/>
                  </a:lnTo>
                  <a:lnTo>
                    <a:pt x="105769" y="43839"/>
                  </a:lnTo>
                  <a:lnTo>
                    <a:pt x="92335" y="18630"/>
                  </a:lnTo>
                  <a:cubicBezTo>
                    <a:pt x="87881" y="15525"/>
                    <a:pt x="83948" y="13233"/>
                    <a:pt x="80385" y="11829"/>
                  </a:cubicBezTo>
                  <a:cubicBezTo>
                    <a:pt x="76822" y="10424"/>
                    <a:pt x="72814" y="9685"/>
                    <a:pt x="68435" y="9685"/>
                  </a:cubicBezTo>
                  <a:cubicBezTo>
                    <a:pt x="59454" y="9685"/>
                    <a:pt x="51437" y="12050"/>
                    <a:pt x="44238" y="16634"/>
                  </a:cubicBezTo>
                  <a:cubicBezTo>
                    <a:pt x="37038" y="21217"/>
                    <a:pt x="31471" y="27723"/>
                    <a:pt x="27389" y="35929"/>
                  </a:cubicBezTo>
                  <a:cubicBezTo>
                    <a:pt x="23306" y="44135"/>
                    <a:pt x="21228" y="53598"/>
                    <a:pt x="21228" y="64391"/>
                  </a:cubicBezTo>
                  <a:cubicBezTo>
                    <a:pt x="21228" y="76442"/>
                    <a:pt x="23232" y="86718"/>
                    <a:pt x="27166" y="95367"/>
                  </a:cubicBezTo>
                  <a:cubicBezTo>
                    <a:pt x="31100" y="103943"/>
                    <a:pt x="36518" y="110523"/>
                    <a:pt x="43273" y="115032"/>
                  </a:cubicBezTo>
                  <a:cubicBezTo>
                    <a:pt x="50027" y="119542"/>
                    <a:pt x="57524" y="121834"/>
                    <a:pt x="65688" y="121834"/>
                  </a:cubicBezTo>
                  <a:cubicBezTo>
                    <a:pt x="72443" y="121834"/>
                    <a:pt x="78158" y="120946"/>
                    <a:pt x="82760" y="119098"/>
                  </a:cubicBezTo>
                  <a:cubicBezTo>
                    <a:pt x="87362" y="117250"/>
                    <a:pt x="91518" y="115180"/>
                    <a:pt x="95155" y="112666"/>
                  </a:cubicBezTo>
                  <a:lnTo>
                    <a:pt x="108219" y="90932"/>
                  </a:lnTo>
                  <a:lnTo>
                    <a:pt x="111559" y="90932"/>
                  </a:lnTo>
                  <a:lnTo>
                    <a:pt x="109258" y="122203"/>
                  </a:lnTo>
                  <a:cubicBezTo>
                    <a:pt x="103543" y="125086"/>
                    <a:pt x="97456" y="127378"/>
                    <a:pt x="90925" y="129152"/>
                  </a:cubicBezTo>
                  <a:cubicBezTo>
                    <a:pt x="84393" y="130927"/>
                    <a:pt x="76006" y="131888"/>
                    <a:pt x="65614" y="131888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4CF5515F-45EE-7797-74F9-5DCA2356D553}"/>
                </a:ext>
              </a:extLst>
            </p:cNvPr>
            <p:cNvSpPr/>
            <p:nvPr/>
          </p:nvSpPr>
          <p:spPr>
            <a:xfrm>
              <a:off x="2870086" y="1183019"/>
              <a:ext cx="131079" cy="131887"/>
            </a:xfrm>
            <a:custGeom>
              <a:avLst/>
              <a:gdLst>
                <a:gd name="connsiteX0" fmla="*/ 69325 w 131079"/>
                <a:gd name="connsiteY0" fmla="*/ 122129 h 131887"/>
                <a:gd name="connsiteX1" fmla="*/ 90182 w 131079"/>
                <a:gd name="connsiteY1" fmla="*/ 115919 h 131887"/>
                <a:gd name="connsiteX2" fmla="*/ 104211 w 131079"/>
                <a:gd name="connsiteY2" fmla="*/ 98472 h 131887"/>
                <a:gd name="connsiteX3" fmla="*/ 109258 w 131079"/>
                <a:gd name="connsiteY3" fmla="*/ 71858 h 131887"/>
                <a:gd name="connsiteX4" fmla="*/ 103023 w 131079"/>
                <a:gd name="connsiteY4" fmla="*/ 38960 h 131887"/>
                <a:gd name="connsiteX5" fmla="*/ 86100 w 131079"/>
                <a:gd name="connsiteY5" fmla="*/ 17151 h 131887"/>
                <a:gd name="connsiteX6" fmla="*/ 62348 w 131079"/>
                <a:gd name="connsiteY6" fmla="*/ 9389 h 131887"/>
                <a:gd name="connsiteX7" fmla="*/ 41343 w 131079"/>
                <a:gd name="connsiteY7" fmla="*/ 15525 h 131887"/>
                <a:gd name="connsiteX8" fmla="*/ 27017 w 131079"/>
                <a:gd name="connsiteY8" fmla="*/ 32898 h 131887"/>
                <a:gd name="connsiteX9" fmla="*/ 21822 w 131079"/>
                <a:gd name="connsiteY9" fmla="*/ 59512 h 131887"/>
                <a:gd name="connsiteX10" fmla="*/ 28131 w 131079"/>
                <a:gd name="connsiteY10" fmla="*/ 92484 h 131887"/>
                <a:gd name="connsiteX11" fmla="*/ 45277 w 131079"/>
                <a:gd name="connsiteY11" fmla="*/ 114441 h 131887"/>
                <a:gd name="connsiteX12" fmla="*/ 69325 w 131079"/>
                <a:gd name="connsiteY12" fmla="*/ 122203 h 131887"/>
                <a:gd name="connsiteX13" fmla="*/ 65466 w 131079"/>
                <a:gd name="connsiteY13" fmla="*/ 131888 h 131887"/>
                <a:gd name="connsiteX14" fmla="*/ 39487 w 131079"/>
                <a:gd name="connsiteY14" fmla="*/ 126935 h 131887"/>
                <a:gd name="connsiteX15" fmla="*/ 18630 w 131079"/>
                <a:gd name="connsiteY15" fmla="*/ 113184 h 131887"/>
                <a:gd name="connsiteX16" fmla="*/ 4899 w 131079"/>
                <a:gd name="connsiteY16" fmla="*/ 92336 h 131887"/>
                <a:gd name="connsiteX17" fmla="*/ 0 w 131079"/>
                <a:gd name="connsiteY17" fmla="*/ 65944 h 131887"/>
                <a:gd name="connsiteX18" fmla="*/ 4899 w 131079"/>
                <a:gd name="connsiteY18" fmla="*/ 39552 h 131887"/>
                <a:gd name="connsiteX19" fmla="*/ 18630 w 131079"/>
                <a:gd name="connsiteY19" fmla="*/ 18704 h 131887"/>
                <a:gd name="connsiteX20" fmla="*/ 39487 w 131079"/>
                <a:gd name="connsiteY20" fmla="*/ 4953 h 131887"/>
                <a:gd name="connsiteX21" fmla="*/ 65466 w 131079"/>
                <a:gd name="connsiteY21" fmla="*/ 0 h 131887"/>
                <a:gd name="connsiteX22" fmla="*/ 91444 w 131079"/>
                <a:gd name="connsiteY22" fmla="*/ 4953 h 131887"/>
                <a:gd name="connsiteX23" fmla="*/ 112301 w 131079"/>
                <a:gd name="connsiteY23" fmla="*/ 18704 h 131887"/>
                <a:gd name="connsiteX24" fmla="*/ 126107 w 131079"/>
                <a:gd name="connsiteY24" fmla="*/ 39552 h 131887"/>
                <a:gd name="connsiteX25" fmla="*/ 131080 w 131079"/>
                <a:gd name="connsiteY25" fmla="*/ 65944 h 131887"/>
                <a:gd name="connsiteX26" fmla="*/ 126107 w 131079"/>
                <a:gd name="connsiteY26" fmla="*/ 92336 h 131887"/>
                <a:gd name="connsiteX27" fmla="*/ 112301 w 131079"/>
                <a:gd name="connsiteY27" fmla="*/ 113184 h 131887"/>
                <a:gd name="connsiteX28" fmla="*/ 91444 w 131079"/>
                <a:gd name="connsiteY28" fmla="*/ 126935 h 131887"/>
                <a:gd name="connsiteX29" fmla="*/ 65466 w 131079"/>
                <a:gd name="connsiteY29" fmla="*/ 131888 h 131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31079" h="131887">
                  <a:moveTo>
                    <a:pt x="69325" y="122129"/>
                  </a:moveTo>
                  <a:cubicBezTo>
                    <a:pt x="77267" y="122129"/>
                    <a:pt x="84170" y="120059"/>
                    <a:pt x="90182" y="115919"/>
                  </a:cubicBezTo>
                  <a:cubicBezTo>
                    <a:pt x="96120" y="111779"/>
                    <a:pt x="100796" y="105939"/>
                    <a:pt x="104211" y="98472"/>
                  </a:cubicBezTo>
                  <a:cubicBezTo>
                    <a:pt x="107551" y="91005"/>
                    <a:pt x="109258" y="82134"/>
                    <a:pt x="109258" y="71858"/>
                  </a:cubicBezTo>
                  <a:cubicBezTo>
                    <a:pt x="109258" y="59290"/>
                    <a:pt x="107180" y="48349"/>
                    <a:pt x="103023" y="38960"/>
                  </a:cubicBezTo>
                  <a:cubicBezTo>
                    <a:pt x="98867" y="29571"/>
                    <a:pt x="93226" y="22326"/>
                    <a:pt x="86100" y="17151"/>
                  </a:cubicBezTo>
                  <a:cubicBezTo>
                    <a:pt x="78974" y="11976"/>
                    <a:pt x="71033" y="9389"/>
                    <a:pt x="62348" y="9389"/>
                  </a:cubicBezTo>
                  <a:cubicBezTo>
                    <a:pt x="54406" y="9389"/>
                    <a:pt x="47429" y="11459"/>
                    <a:pt x="41343" y="15525"/>
                  </a:cubicBezTo>
                  <a:cubicBezTo>
                    <a:pt x="35256" y="19591"/>
                    <a:pt x="30506" y="25357"/>
                    <a:pt x="27017" y="32898"/>
                  </a:cubicBezTo>
                  <a:cubicBezTo>
                    <a:pt x="23603" y="40439"/>
                    <a:pt x="21822" y="49236"/>
                    <a:pt x="21822" y="59512"/>
                  </a:cubicBezTo>
                  <a:cubicBezTo>
                    <a:pt x="21822" y="72080"/>
                    <a:pt x="23900" y="83021"/>
                    <a:pt x="28131" y="92484"/>
                  </a:cubicBezTo>
                  <a:cubicBezTo>
                    <a:pt x="32362" y="101947"/>
                    <a:pt x="38077" y="109266"/>
                    <a:pt x="45277" y="114441"/>
                  </a:cubicBezTo>
                  <a:cubicBezTo>
                    <a:pt x="52477" y="119616"/>
                    <a:pt x="60493" y="122203"/>
                    <a:pt x="69325" y="122203"/>
                  </a:cubicBezTo>
                  <a:moveTo>
                    <a:pt x="65466" y="131888"/>
                  </a:moveTo>
                  <a:cubicBezTo>
                    <a:pt x="56113" y="131888"/>
                    <a:pt x="47429" y="130261"/>
                    <a:pt x="39487" y="126935"/>
                  </a:cubicBezTo>
                  <a:cubicBezTo>
                    <a:pt x="31471" y="123608"/>
                    <a:pt x="24568" y="119024"/>
                    <a:pt x="18630" y="113184"/>
                  </a:cubicBezTo>
                  <a:cubicBezTo>
                    <a:pt x="12692" y="107270"/>
                    <a:pt x="8165" y="100320"/>
                    <a:pt x="4899" y="92336"/>
                  </a:cubicBezTo>
                  <a:cubicBezTo>
                    <a:pt x="1633" y="84352"/>
                    <a:pt x="0" y="75555"/>
                    <a:pt x="0" y="65944"/>
                  </a:cubicBezTo>
                  <a:cubicBezTo>
                    <a:pt x="0" y="56333"/>
                    <a:pt x="1633" y="47610"/>
                    <a:pt x="4899" y="39552"/>
                  </a:cubicBezTo>
                  <a:cubicBezTo>
                    <a:pt x="8165" y="31567"/>
                    <a:pt x="12692" y="24544"/>
                    <a:pt x="18630" y="18704"/>
                  </a:cubicBezTo>
                  <a:cubicBezTo>
                    <a:pt x="24568" y="12790"/>
                    <a:pt x="31471" y="8206"/>
                    <a:pt x="39487" y="4953"/>
                  </a:cubicBezTo>
                  <a:cubicBezTo>
                    <a:pt x="47503" y="1626"/>
                    <a:pt x="56113" y="0"/>
                    <a:pt x="65466" y="0"/>
                  </a:cubicBezTo>
                  <a:cubicBezTo>
                    <a:pt x="74818" y="0"/>
                    <a:pt x="83502" y="1626"/>
                    <a:pt x="91444" y="4953"/>
                  </a:cubicBezTo>
                  <a:cubicBezTo>
                    <a:pt x="99460" y="8280"/>
                    <a:pt x="106363" y="12864"/>
                    <a:pt x="112301" y="18704"/>
                  </a:cubicBezTo>
                  <a:cubicBezTo>
                    <a:pt x="118239" y="24618"/>
                    <a:pt x="122841" y="31567"/>
                    <a:pt x="126107" y="39552"/>
                  </a:cubicBezTo>
                  <a:cubicBezTo>
                    <a:pt x="129447" y="47536"/>
                    <a:pt x="131080" y="56407"/>
                    <a:pt x="131080" y="65944"/>
                  </a:cubicBezTo>
                  <a:cubicBezTo>
                    <a:pt x="131080" y="75481"/>
                    <a:pt x="129447" y="84352"/>
                    <a:pt x="126107" y="92336"/>
                  </a:cubicBezTo>
                  <a:cubicBezTo>
                    <a:pt x="122767" y="100320"/>
                    <a:pt x="118165" y="107344"/>
                    <a:pt x="112301" y="113184"/>
                  </a:cubicBezTo>
                  <a:cubicBezTo>
                    <a:pt x="106363" y="119098"/>
                    <a:pt x="99460" y="123682"/>
                    <a:pt x="91444" y="126935"/>
                  </a:cubicBezTo>
                  <a:cubicBezTo>
                    <a:pt x="83428" y="130261"/>
                    <a:pt x="74818" y="131888"/>
                    <a:pt x="65466" y="131888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5C811932-1354-1ACE-4DF1-3955F3DC2E8F}"/>
                </a:ext>
              </a:extLst>
            </p:cNvPr>
            <p:cNvSpPr/>
            <p:nvPr/>
          </p:nvSpPr>
          <p:spPr>
            <a:xfrm>
              <a:off x="3023359" y="1184867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E65F9C57-3788-86DD-0D06-272226A0BA2C}"/>
                </a:ext>
              </a:extLst>
            </p:cNvPr>
            <p:cNvSpPr/>
            <p:nvPr/>
          </p:nvSpPr>
          <p:spPr>
            <a:xfrm>
              <a:off x="3105599" y="1184867"/>
              <a:ext cx="99311" cy="128043"/>
            </a:xfrm>
            <a:custGeom>
              <a:avLst/>
              <a:gdLst>
                <a:gd name="connsiteX0" fmla="*/ 0 w 99311"/>
                <a:gd name="connsiteY0" fmla="*/ 128043 h 128043"/>
                <a:gd name="connsiteX1" fmla="*/ 0 w 99311"/>
                <a:gd name="connsiteY1" fmla="*/ 124938 h 128043"/>
                <a:gd name="connsiteX2" fmla="*/ 15735 w 99311"/>
                <a:gd name="connsiteY2" fmla="*/ 117176 h 128043"/>
                <a:gd name="connsiteX3" fmla="*/ 15735 w 99311"/>
                <a:gd name="connsiteY3" fmla="*/ 10867 h 128043"/>
                <a:gd name="connsiteX4" fmla="*/ 0 w 99311"/>
                <a:gd name="connsiteY4" fmla="*/ 3105 h 128043"/>
                <a:gd name="connsiteX5" fmla="*/ 0 w 99311"/>
                <a:gd name="connsiteY5" fmla="*/ 0 h 128043"/>
                <a:gd name="connsiteX6" fmla="*/ 53961 w 99311"/>
                <a:gd name="connsiteY6" fmla="*/ 0 h 128043"/>
                <a:gd name="connsiteX7" fmla="*/ 53961 w 99311"/>
                <a:gd name="connsiteY7" fmla="*/ 3105 h 128043"/>
                <a:gd name="connsiteX8" fmla="*/ 36221 w 99311"/>
                <a:gd name="connsiteY8" fmla="*/ 10867 h 128043"/>
                <a:gd name="connsiteX9" fmla="*/ 36221 w 99311"/>
                <a:gd name="connsiteY9" fmla="*/ 117398 h 128043"/>
                <a:gd name="connsiteX10" fmla="*/ 82389 w 99311"/>
                <a:gd name="connsiteY10" fmla="*/ 117398 h 128043"/>
                <a:gd name="connsiteX11" fmla="*/ 96194 w 99311"/>
                <a:gd name="connsiteY11" fmla="*/ 83982 h 128043"/>
                <a:gd name="connsiteX12" fmla="*/ 99312 w 99311"/>
                <a:gd name="connsiteY12" fmla="*/ 83982 h 128043"/>
                <a:gd name="connsiteX13" fmla="*/ 99312 w 99311"/>
                <a:gd name="connsiteY13" fmla="*/ 128043 h 128043"/>
                <a:gd name="connsiteX14" fmla="*/ 0 w 99311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1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3982"/>
                  </a:lnTo>
                  <a:lnTo>
                    <a:pt x="99312" y="83982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4D1640B9-C8AD-AA03-4CF8-AB2A098F6B1B}"/>
                </a:ext>
              </a:extLst>
            </p:cNvPr>
            <p:cNvSpPr/>
            <p:nvPr/>
          </p:nvSpPr>
          <p:spPr>
            <a:xfrm>
              <a:off x="3255680" y="1197731"/>
              <a:ext cx="107699" cy="103277"/>
            </a:xfrm>
            <a:custGeom>
              <a:avLst/>
              <a:gdLst>
                <a:gd name="connsiteX0" fmla="*/ 0 w 107699"/>
                <a:gd name="connsiteY0" fmla="*/ 102464 h 103277"/>
                <a:gd name="connsiteX1" fmla="*/ 0 w 107699"/>
                <a:gd name="connsiteY1" fmla="*/ 99951 h 103277"/>
                <a:gd name="connsiteX2" fmla="*/ 12618 w 107699"/>
                <a:gd name="connsiteY2" fmla="*/ 93741 h 103277"/>
                <a:gd name="connsiteX3" fmla="*/ 12618 w 107699"/>
                <a:gd name="connsiteY3" fmla="*/ 9019 h 103277"/>
                <a:gd name="connsiteX4" fmla="*/ 148 w 107699"/>
                <a:gd name="connsiteY4" fmla="*/ 2514 h 103277"/>
                <a:gd name="connsiteX5" fmla="*/ 148 w 107699"/>
                <a:gd name="connsiteY5" fmla="*/ 0 h 103277"/>
                <a:gd name="connsiteX6" fmla="*/ 24642 w 107699"/>
                <a:gd name="connsiteY6" fmla="*/ 0 h 103277"/>
                <a:gd name="connsiteX7" fmla="*/ 84319 w 107699"/>
                <a:gd name="connsiteY7" fmla="*/ 73115 h 103277"/>
                <a:gd name="connsiteX8" fmla="*/ 84319 w 107699"/>
                <a:gd name="connsiteY8" fmla="*/ 8576 h 103277"/>
                <a:gd name="connsiteX9" fmla="*/ 68286 w 107699"/>
                <a:gd name="connsiteY9" fmla="*/ 2514 h 103277"/>
                <a:gd name="connsiteX10" fmla="*/ 68286 w 107699"/>
                <a:gd name="connsiteY10" fmla="*/ 0 h 103277"/>
                <a:gd name="connsiteX11" fmla="*/ 107699 w 107699"/>
                <a:gd name="connsiteY11" fmla="*/ 0 h 103277"/>
                <a:gd name="connsiteX12" fmla="*/ 107699 w 107699"/>
                <a:gd name="connsiteY12" fmla="*/ 2514 h 103277"/>
                <a:gd name="connsiteX13" fmla="*/ 95230 w 107699"/>
                <a:gd name="connsiteY13" fmla="*/ 8576 h 103277"/>
                <a:gd name="connsiteX14" fmla="*/ 95230 w 107699"/>
                <a:gd name="connsiteY14" fmla="*/ 103278 h 103277"/>
                <a:gd name="connsiteX15" fmla="*/ 88549 w 107699"/>
                <a:gd name="connsiteY15" fmla="*/ 103278 h 103277"/>
                <a:gd name="connsiteX16" fmla="*/ 23529 w 107699"/>
                <a:gd name="connsiteY16" fmla="*/ 23805 h 103277"/>
                <a:gd name="connsiteX17" fmla="*/ 23529 w 107699"/>
                <a:gd name="connsiteY17" fmla="*/ 93963 h 103277"/>
                <a:gd name="connsiteX18" fmla="*/ 39561 w 107699"/>
                <a:gd name="connsiteY18" fmla="*/ 99951 h 103277"/>
                <a:gd name="connsiteX19" fmla="*/ 39561 w 107699"/>
                <a:gd name="connsiteY19" fmla="*/ 102464 h 103277"/>
                <a:gd name="connsiteX20" fmla="*/ 0 w 107699"/>
                <a:gd name="connsiteY20" fmla="*/ 102464 h 10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7699" h="103277">
                  <a:moveTo>
                    <a:pt x="0" y="102464"/>
                  </a:moveTo>
                  <a:lnTo>
                    <a:pt x="0" y="99951"/>
                  </a:lnTo>
                  <a:lnTo>
                    <a:pt x="12618" y="93741"/>
                  </a:lnTo>
                  <a:lnTo>
                    <a:pt x="12618" y="9019"/>
                  </a:lnTo>
                  <a:lnTo>
                    <a:pt x="148" y="2514"/>
                  </a:lnTo>
                  <a:lnTo>
                    <a:pt x="148" y="0"/>
                  </a:lnTo>
                  <a:lnTo>
                    <a:pt x="24642" y="0"/>
                  </a:lnTo>
                  <a:lnTo>
                    <a:pt x="84319" y="73115"/>
                  </a:lnTo>
                  <a:lnTo>
                    <a:pt x="84319" y="8576"/>
                  </a:lnTo>
                  <a:lnTo>
                    <a:pt x="68286" y="2514"/>
                  </a:lnTo>
                  <a:lnTo>
                    <a:pt x="68286" y="0"/>
                  </a:lnTo>
                  <a:lnTo>
                    <a:pt x="107699" y="0"/>
                  </a:lnTo>
                  <a:lnTo>
                    <a:pt x="107699" y="2514"/>
                  </a:lnTo>
                  <a:lnTo>
                    <a:pt x="95230" y="8576"/>
                  </a:lnTo>
                  <a:lnTo>
                    <a:pt x="95230" y="103278"/>
                  </a:lnTo>
                  <a:lnTo>
                    <a:pt x="88549" y="103278"/>
                  </a:lnTo>
                  <a:lnTo>
                    <a:pt x="23529" y="23805"/>
                  </a:lnTo>
                  <a:lnTo>
                    <a:pt x="23529" y="93963"/>
                  </a:lnTo>
                  <a:lnTo>
                    <a:pt x="39561" y="99951"/>
                  </a:lnTo>
                  <a:lnTo>
                    <a:pt x="39561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91B38B9C-EC72-6F64-A195-50A7BB255149}"/>
                </a:ext>
              </a:extLst>
            </p:cNvPr>
            <p:cNvSpPr/>
            <p:nvPr/>
          </p:nvSpPr>
          <p:spPr>
            <a:xfrm>
              <a:off x="3368798" y="1196696"/>
              <a:ext cx="108144" cy="102833"/>
            </a:xfrm>
            <a:custGeom>
              <a:avLst/>
              <a:gdLst>
                <a:gd name="connsiteX0" fmla="*/ 30951 w 108144"/>
                <a:gd name="connsiteY0" fmla="*/ 69049 h 102833"/>
                <a:gd name="connsiteX1" fmla="*/ 30951 w 108144"/>
                <a:gd name="connsiteY1" fmla="*/ 69049 h 102833"/>
                <a:gd name="connsiteX2" fmla="*/ 50472 w 108144"/>
                <a:gd name="connsiteY2" fmla="*/ 21365 h 102833"/>
                <a:gd name="connsiteX3" fmla="*/ 62423 w 108144"/>
                <a:gd name="connsiteY3" fmla="*/ 50567 h 102833"/>
                <a:gd name="connsiteX4" fmla="*/ 31026 w 108144"/>
                <a:gd name="connsiteY4" fmla="*/ 69123 h 102833"/>
                <a:gd name="connsiteX5" fmla="*/ 97605 w 108144"/>
                <a:gd name="connsiteY5" fmla="*/ 94924 h 102833"/>
                <a:gd name="connsiteX6" fmla="*/ 80385 w 108144"/>
                <a:gd name="connsiteY6" fmla="*/ 53450 h 102833"/>
                <a:gd name="connsiteX7" fmla="*/ 80385 w 108144"/>
                <a:gd name="connsiteY7" fmla="*/ 53450 h 102833"/>
                <a:gd name="connsiteX8" fmla="*/ 95081 w 108144"/>
                <a:gd name="connsiteY8" fmla="*/ 51971 h 102833"/>
                <a:gd name="connsiteX9" fmla="*/ 92186 w 108144"/>
                <a:gd name="connsiteY9" fmla="*/ 44948 h 102833"/>
                <a:gd name="connsiteX10" fmla="*/ 77638 w 108144"/>
                <a:gd name="connsiteY10" fmla="*/ 46649 h 102833"/>
                <a:gd name="connsiteX11" fmla="*/ 77638 w 108144"/>
                <a:gd name="connsiteY11" fmla="*/ 46649 h 102833"/>
                <a:gd name="connsiteX12" fmla="*/ 58266 w 108144"/>
                <a:gd name="connsiteY12" fmla="*/ 0 h 102833"/>
                <a:gd name="connsiteX13" fmla="*/ 49730 w 108144"/>
                <a:gd name="connsiteY13" fmla="*/ 0 h 102833"/>
                <a:gd name="connsiteX14" fmla="*/ 9798 w 108144"/>
                <a:gd name="connsiteY14" fmla="*/ 95293 h 102833"/>
                <a:gd name="connsiteX15" fmla="*/ 0 w 108144"/>
                <a:gd name="connsiteY15" fmla="*/ 100394 h 102833"/>
                <a:gd name="connsiteX16" fmla="*/ 0 w 108144"/>
                <a:gd name="connsiteY16" fmla="*/ 102834 h 102833"/>
                <a:gd name="connsiteX17" fmla="*/ 33549 w 108144"/>
                <a:gd name="connsiteY17" fmla="*/ 102834 h 102833"/>
                <a:gd name="connsiteX18" fmla="*/ 33549 w 108144"/>
                <a:gd name="connsiteY18" fmla="*/ 100394 h 102833"/>
                <a:gd name="connsiteX19" fmla="*/ 20709 w 108144"/>
                <a:gd name="connsiteY19" fmla="*/ 95219 h 102833"/>
                <a:gd name="connsiteX20" fmla="*/ 65243 w 108144"/>
                <a:gd name="connsiteY20" fmla="*/ 56999 h 102833"/>
                <a:gd name="connsiteX21" fmla="*/ 65243 w 108144"/>
                <a:gd name="connsiteY21" fmla="*/ 56999 h 102833"/>
                <a:gd name="connsiteX22" fmla="*/ 80756 w 108144"/>
                <a:gd name="connsiteY22" fmla="*/ 94998 h 102833"/>
                <a:gd name="connsiteX23" fmla="*/ 67099 w 108144"/>
                <a:gd name="connsiteY23" fmla="*/ 100394 h 102833"/>
                <a:gd name="connsiteX24" fmla="*/ 67099 w 108144"/>
                <a:gd name="connsiteY24" fmla="*/ 102834 h 102833"/>
                <a:gd name="connsiteX25" fmla="*/ 108145 w 108144"/>
                <a:gd name="connsiteY25" fmla="*/ 102834 h 102833"/>
                <a:gd name="connsiteX26" fmla="*/ 108145 w 108144"/>
                <a:gd name="connsiteY26" fmla="*/ 100394 h 102833"/>
                <a:gd name="connsiteX27" fmla="*/ 97753 w 108144"/>
                <a:gd name="connsiteY27" fmla="*/ 94850 h 102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8144" h="102833">
                  <a:moveTo>
                    <a:pt x="30951" y="69049"/>
                  </a:moveTo>
                  <a:lnTo>
                    <a:pt x="30951" y="69049"/>
                  </a:lnTo>
                  <a:lnTo>
                    <a:pt x="50472" y="21365"/>
                  </a:lnTo>
                  <a:lnTo>
                    <a:pt x="62423" y="50567"/>
                  </a:lnTo>
                  <a:cubicBezTo>
                    <a:pt x="48617" y="55224"/>
                    <a:pt x="38448" y="62174"/>
                    <a:pt x="31026" y="69123"/>
                  </a:cubicBezTo>
                  <a:moveTo>
                    <a:pt x="97605" y="94924"/>
                  </a:moveTo>
                  <a:lnTo>
                    <a:pt x="80385" y="53450"/>
                  </a:lnTo>
                  <a:lnTo>
                    <a:pt x="80385" y="53450"/>
                  </a:lnTo>
                  <a:cubicBezTo>
                    <a:pt x="84913" y="52711"/>
                    <a:pt x="89811" y="52193"/>
                    <a:pt x="95081" y="51971"/>
                  </a:cubicBezTo>
                  <a:lnTo>
                    <a:pt x="92186" y="44948"/>
                  </a:lnTo>
                  <a:cubicBezTo>
                    <a:pt x="86991" y="45244"/>
                    <a:pt x="82166" y="45835"/>
                    <a:pt x="77638" y="46649"/>
                  </a:cubicBezTo>
                  <a:lnTo>
                    <a:pt x="77638" y="46649"/>
                  </a:lnTo>
                  <a:lnTo>
                    <a:pt x="58266" y="0"/>
                  </a:lnTo>
                  <a:lnTo>
                    <a:pt x="49730" y="0"/>
                  </a:lnTo>
                  <a:lnTo>
                    <a:pt x="9798" y="95293"/>
                  </a:lnTo>
                  <a:lnTo>
                    <a:pt x="0" y="100394"/>
                  </a:lnTo>
                  <a:lnTo>
                    <a:pt x="0" y="102834"/>
                  </a:lnTo>
                  <a:lnTo>
                    <a:pt x="33549" y="102834"/>
                  </a:lnTo>
                  <a:lnTo>
                    <a:pt x="33549" y="100394"/>
                  </a:lnTo>
                  <a:lnTo>
                    <a:pt x="20709" y="95219"/>
                  </a:lnTo>
                  <a:cubicBezTo>
                    <a:pt x="22490" y="90636"/>
                    <a:pt x="33252" y="67570"/>
                    <a:pt x="65243" y="56999"/>
                  </a:cubicBezTo>
                  <a:lnTo>
                    <a:pt x="65243" y="56999"/>
                  </a:lnTo>
                  <a:lnTo>
                    <a:pt x="80756" y="94998"/>
                  </a:lnTo>
                  <a:lnTo>
                    <a:pt x="67099" y="100394"/>
                  </a:lnTo>
                  <a:lnTo>
                    <a:pt x="67099" y="102834"/>
                  </a:lnTo>
                  <a:lnTo>
                    <a:pt x="108145" y="102834"/>
                  </a:lnTo>
                  <a:lnTo>
                    <a:pt x="108145" y="100394"/>
                  </a:lnTo>
                  <a:lnTo>
                    <a:pt x="97753" y="9485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3D578260-A631-9C99-9B6A-DD4965F08E5F}"/>
                </a:ext>
              </a:extLst>
            </p:cNvPr>
            <p:cNvSpPr/>
            <p:nvPr/>
          </p:nvSpPr>
          <p:spPr>
            <a:xfrm>
              <a:off x="2136899" y="1155074"/>
              <a:ext cx="179028" cy="186150"/>
            </a:xfrm>
            <a:custGeom>
              <a:avLst/>
              <a:gdLst>
                <a:gd name="connsiteX0" fmla="*/ 95155 w 179028"/>
                <a:gd name="connsiteY0" fmla="*/ 174544 h 186150"/>
                <a:gd name="connsiteX1" fmla="*/ 126998 w 179028"/>
                <a:gd name="connsiteY1" fmla="*/ 165525 h 186150"/>
                <a:gd name="connsiteX2" fmla="*/ 148448 w 179028"/>
                <a:gd name="connsiteY2" fmla="*/ 140094 h 186150"/>
                <a:gd name="connsiteX3" fmla="*/ 156168 w 179028"/>
                <a:gd name="connsiteY3" fmla="*/ 101503 h 186150"/>
                <a:gd name="connsiteX4" fmla="*/ 146518 w 179028"/>
                <a:gd name="connsiteY4" fmla="*/ 53894 h 186150"/>
                <a:gd name="connsiteX5" fmla="*/ 120689 w 179028"/>
                <a:gd name="connsiteY5" fmla="*/ 22400 h 186150"/>
                <a:gd name="connsiteX6" fmla="*/ 84690 w 179028"/>
                <a:gd name="connsiteY6" fmla="*/ 11163 h 186150"/>
                <a:gd name="connsiteX7" fmla="*/ 52551 w 179028"/>
                <a:gd name="connsiteY7" fmla="*/ 20035 h 186150"/>
                <a:gd name="connsiteX8" fmla="*/ 30729 w 179028"/>
                <a:gd name="connsiteY8" fmla="*/ 45392 h 186150"/>
                <a:gd name="connsiteX9" fmla="*/ 22861 w 179028"/>
                <a:gd name="connsiteY9" fmla="*/ 83982 h 186150"/>
                <a:gd name="connsiteX10" fmla="*/ 32510 w 179028"/>
                <a:gd name="connsiteY10" fmla="*/ 131740 h 186150"/>
                <a:gd name="connsiteX11" fmla="*/ 58489 w 179028"/>
                <a:gd name="connsiteY11" fmla="*/ 163381 h 186150"/>
                <a:gd name="connsiteX12" fmla="*/ 95155 w 179028"/>
                <a:gd name="connsiteY12" fmla="*/ 174618 h 186150"/>
                <a:gd name="connsiteX13" fmla="*/ 89366 w 179028"/>
                <a:gd name="connsiteY13" fmla="*/ 186151 h 186150"/>
                <a:gd name="connsiteX14" fmla="*/ 53738 w 179028"/>
                <a:gd name="connsiteY14" fmla="*/ 179202 h 186150"/>
                <a:gd name="connsiteX15" fmla="*/ 25459 w 179028"/>
                <a:gd name="connsiteY15" fmla="*/ 159759 h 186150"/>
                <a:gd name="connsiteX16" fmla="*/ 6754 w 179028"/>
                <a:gd name="connsiteY16" fmla="*/ 130335 h 186150"/>
                <a:gd name="connsiteX17" fmla="*/ 0 w 179028"/>
                <a:gd name="connsiteY17" fmla="*/ 93075 h 186150"/>
                <a:gd name="connsiteX18" fmla="*/ 6754 w 179028"/>
                <a:gd name="connsiteY18" fmla="*/ 55816 h 186150"/>
                <a:gd name="connsiteX19" fmla="*/ 25459 w 179028"/>
                <a:gd name="connsiteY19" fmla="*/ 26392 h 186150"/>
                <a:gd name="connsiteX20" fmla="*/ 53738 w 179028"/>
                <a:gd name="connsiteY20" fmla="*/ 6949 h 186150"/>
                <a:gd name="connsiteX21" fmla="*/ 89366 w 179028"/>
                <a:gd name="connsiteY21" fmla="*/ 0 h 186150"/>
                <a:gd name="connsiteX22" fmla="*/ 124994 w 179028"/>
                <a:gd name="connsiteY22" fmla="*/ 6949 h 186150"/>
                <a:gd name="connsiteX23" fmla="*/ 153421 w 179028"/>
                <a:gd name="connsiteY23" fmla="*/ 26392 h 186150"/>
                <a:gd name="connsiteX24" fmla="*/ 172274 w 179028"/>
                <a:gd name="connsiteY24" fmla="*/ 55816 h 186150"/>
                <a:gd name="connsiteX25" fmla="*/ 179029 w 179028"/>
                <a:gd name="connsiteY25" fmla="*/ 93075 h 186150"/>
                <a:gd name="connsiteX26" fmla="*/ 172274 w 179028"/>
                <a:gd name="connsiteY26" fmla="*/ 130335 h 186150"/>
                <a:gd name="connsiteX27" fmla="*/ 153421 w 179028"/>
                <a:gd name="connsiteY27" fmla="*/ 159759 h 186150"/>
                <a:gd name="connsiteX28" fmla="*/ 124994 w 179028"/>
                <a:gd name="connsiteY28" fmla="*/ 179202 h 186150"/>
                <a:gd name="connsiteX29" fmla="*/ 89366 w 179028"/>
                <a:gd name="connsiteY29" fmla="*/ 186151 h 18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9028" h="186150">
                  <a:moveTo>
                    <a:pt x="95155" y="174544"/>
                  </a:moveTo>
                  <a:cubicBezTo>
                    <a:pt x="107254" y="174544"/>
                    <a:pt x="117868" y="171513"/>
                    <a:pt x="126998" y="165525"/>
                  </a:cubicBezTo>
                  <a:cubicBezTo>
                    <a:pt x="136127" y="159537"/>
                    <a:pt x="143327" y="151035"/>
                    <a:pt x="148448" y="140094"/>
                  </a:cubicBezTo>
                  <a:cubicBezTo>
                    <a:pt x="153570" y="129152"/>
                    <a:pt x="156168" y="116289"/>
                    <a:pt x="156168" y="101503"/>
                  </a:cubicBezTo>
                  <a:cubicBezTo>
                    <a:pt x="156168" y="83243"/>
                    <a:pt x="152976" y="67349"/>
                    <a:pt x="146518" y="53894"/>
                  </a:cubicBezTo>
                  <a:cubicBezTo>
                    <a:pt x="140135" y="40365"/>
                    <a:pt x="131525" y="29867"/>
                    <a:pt x="120689" y="22400"/>
                  </a:cubicBezTo>
                  <a:cubicBezTo>
                    <a:pt x="109852" y="14933"/>
                    <a:pt x="97902" y="11163"/>
                    <a:pt x="84690" y="11163"/>
                  </a:cubicBezTo>
                  <a:cubicBezTo>
                    <a:pt x="72591" y="11163"/>
                    <a:pt x="61903" y="14120"/>
                    <a:pt x="52551" y="20035"/>
                  </a:cubicBezTo>
                  <a:cubicBezTo>
                    <a:pt x="43198" y="25949"/>
                    <a:pt x="35924" y="34377"/>
                    <a:pt x="30729" y="45392"/>
                  </a:cubicBezTo>
                  <a:cubicBezTo>
                    <a:pt x="25533" y="56333"/>
                    <a:pt x="22861" y="69197"/>
                    <a:pt x="22861" y="83982"/>
                  </a:cubicBezTo>
                  <a:cubicBezTo>
                    <a:pt x="22861" y="102243"/>
                    <a:pt x="26053" y="118137"/>
                    <a:pt x="32510" y="131740"/>
                  </a:cubicBezTo>
                  <a:cubicBezTo>
                    <a:pt x="38893" y="145343"/>
                    <a:pt x="47578" y="155840"/>
                    <a:pt x="58489" y="163381"/>
                  </a:cubicBezTo>
                  <a:cubicBezTo>
                    <a:pt x="69400" y="170848"/>
                    <a:pt x="81647" y="174618"/>
                    <a:pt x="95155" y="174618"/>
                  </a:cubicBezTo>
                  <a:moveTo>
                    <a:pt x="89366" y="186151"/>
                  </a:moveTo>
                  <a:cubicBezTo>
                    <a:pt x="76525" y="186151"/>
                    <a:pt x="64649" y="183859"/>
                    <a:pt x="53738" y="179202"/>
                  </a:cubicBezTo>
                  <a:cubicBezTo>
                    <a:pt x="42827" y="174544"/>
                    <a:pt x="33401" y="168112"/>
                    <a:pt x="25459" y="159759"/>
                  </a:cubicBezTo>
                  <a:cubicBezTo>
                    <a:pt x="17517" y="151479"/>
                    <a:pt x="11282" y="141646"/>
                    <a:pt x="6754" y="130335"/>
                  </a:cubicBezTo>
                  <a:cubicBezTo>
                    <a:pt x="2301" y="119024"/>
                    <a:pt x="0" y="106604"/>
                    <a:pt x="0" y="93075"/>
                  </a:cubicBezTo>
                  <a:cubicBezTo>
                    <a:pt x="0" y="79547"/>
                    <a:pt x="2227" y="67127"/>
                    <a:pt x="6754" y="55816"/>
                  </a:cubicBezTo>
                  <a:cubicBezTo>
                    <a:pt x="11208" y="44505"/>
                    <a:pt x="17443" y="34672"/>
                    <a:pt x="25459" y="26392"/>
                  </a:cubicBezTo>
                  <a:cubicBezTo>
                    <a:pt x="33401" y="18112"/>
                    <a:pt x="42827" y="11607"/>
                    <a:pt x="53738" y="6949"/>
                  </a:cubicBezTo>
                  <a:cubicBezTo>
                    <a:pt x="64649" y="2292"/>
                    <a:pt x="76525" y="0"/>
                    <a:pt x="89366" y="0"/>
                  </a:cubicBezTo>
                  <a:cubicBezTo>
                    <a:pt x="102207" y="0"/>
                    <a:pt x="114083" y="2292"/>
                    <a:pt x="124994" y="6949"/>
                  </a:cubicBezTo>
                  <a:cubicBezTo>
                    <a:pt x="135904" y="11607"/>
                    <a:pt x="145405" y="18112"/>
                    <a:pt x="153421" y="26392"/>
                  </a:cubicBezTo>
                  <a:cubicBezTo>
                    <a:pt x="161512" y="34672"/>
                    <a:pt x="167747" y="44505"/>
                    <a:pt x="172274" y="55816"/>
                  </a:cubicBezTo>
                  <a:cubicBezTo>
                    <a:pt x="176728" y="67127"/>
                    <a:pt x="179029" y="79547"/>
                    <a:pt x="179029" y="93075"/>
                  </a:cubicBezTo>
                  <a:cubicBezTo>
                    <a:pt x="179029" y="106604"/>
                    <a:pt x="176802" y="119024"/>
                    <a:pt x="172274" y="130335"/>
                  </a:cubicBezTo>
                  <a:cubicBezTo>
                    <a:pt x="167821" y="141646"/>
                    <a:pt x="161512" y="151479"/>
                    <a:pt x="153421" y="159759"/>
                  </a:cubicBezTo>
                  <a:cubicBezTo>
                    <a:pt x="145331" y="168039"/>
                    <a:pt x="135904" y="174544"/>
                    <a:pt x="124994" y="179202"/>
                  </a:cubicBezTo>
                  <a:cubicBezTo>
                    <a:pt x="114083" y="183859"/>
                    <a:pt x="102207" y="186151"/>
                    <a:pt x="89366" y="186151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EB129641-CB79-4416-7E31-17B34A3B5605}"/>
                </a:ext>
              </a:extLst>
            </p:cNvPr>
            <p:cNvSpPr/>
            <p:nvPr/>
          </p:nvSpPr>
          <p:spPr>
            <a:xfrm>
              <a:off x="2136973" y="1414636"/>
              <a:ext cx="2593987" cy="8871"/>
            </a:xfrm>
            <a:custGeom>
              <a:avLst/>
              <a:gdLst>
                <a:gd name="connsiteX0" fmla="*/ 0 w 2593987"/>
                <a:gd name="connsiteY0" fmla="*/ 0 h 8871"/>
                <a:gd name="connsiteX1" fmla="*/ 2593987 w 2593987"/>
                <a:gd name="connsiteY1" fmla="*/ 0 h 8871"/>
                <a:gd name="connsiteX2" fmla="*/ 2593987 w 2593987"/>
                <a:gd name="connsiteY2" fmla="*/ 8871 h 8871"/>
                <a:gd name="connsiteX3" fmla="*/ 0 w 2593987"/>
                <a:gd name="connsiteY3" fmla="*/ 8871 h 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3987" h="8871">
                  <a:moveTo>
                    <a:pt x="0" y="0"/>
                  </a:moveTo>
                  <a:lnTo>
                    <a:pt x="2593987" y="0"/>
                  </a:lnTo>
                  <a:lnTo>
                    <a:pt x="2593987" y="8871"/>
                  </a:lnTo>
                  <a:lnTo>
                    <a:pt x="0" y="8871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5FDAFB01-BD64-B445-86E3-14AD6F425D9B}"/>
                </a:ext>
              </a:extLst>
            </p:cNvPr>
            <p:cNvSpPr/>
            <p:nvPr/>
          </p:nvSpPr>
          <p:spPr>
            <a:xfrm>
              <a:off x="3505593" y="1539648"/>
              <a:ext cx="104878" cy="105643"/>
            </a:xfrm>
            <a:custGeom>
              <a:avLst/>
              <a:gdLst>
                <a:gd name="connsiteX0" fmla="*/ 55445 w 104878"/>
                <a:gd name="connsiteY0" fmla="*/ 97881 h 105643"/>
                <a:gd name="connsiteX1" fmla="*/ 72146 w 104878"/>
                <a:gd name="connsiteY1" fmla="*/ 92928 h 105643"/>
                <a:gd name="connsiteX2" fmla="*/ 83354 w 104878"/>
                <a:gd name="connsiteY2" fmla="*/ 78955 h 105643"/>
                <a:gd name="connsiteX3" fmla="*/ 87436 w 104878"/>
                <a:gd name="connsiteY3" fmla="*/ 57664 h 105643"/>
                <a:gd name="connsiteX4" fmla="*/ 82463 w 104878"/>
                <a:gd name="connsiteY4" fmla="*/ 31346 h 105643"/>
                <a:gd name="connsiteX5" fmla="*/ 68880 w 104878"/>
                <a:gd name="connsiteY5" fmla="*/ 13899 h 105643"/>
                <a:gd name="connsiteX6" fmla="*/ 49879 w 104878"/>
                <a:gd name="connsiteY6" fmla="*/ 7689 h 105643"/>
                <a:gd name="connsiteX7" fmla="*/ 33030 w 104878"/>
                <a:gd name="connsiteY7" fmla="*/ 12568 h 105643"/>
                <a:gd name="connsiteX8" fmla="*/ 21599 w 104878"/>
                <a:gd name="connsiteY8" fmla="*/ 26466 h 105643"/>
                <a:gd name="connsiteX9" fmla="*/ 17443 w 104878"/>
                <a:gd name="connsiteY9" fmla="*/ 47758 h 105643"/>
                <a:gd name="connsiteX10" fmla="*/ 22490 w 104878"/>
                <a:gd name="connsiteY10" fmla="*/ 74150 h 105643"/>
                <a:gd name="connsiteX11" fmla="*/ 36221 w 104878"/>
                <a:gd name="connsiteY11" fmla="*/ 91671 h 105643"/>
                <a:gd name="connsiteX12" fmla="*/ 55445 w 104878"/>
                <a:gd name="connsiteY12" fmla="*/ 97881 h 105643"/>
                <a:gd name="connsiteX13" fmla="*/ 52328 w 104878"/>
                <a:gd name="connsiteY13" fmla="*/ 105643 h 105643"/>
                <a:gd name="connsiteX14" fmla="*/ 31545 w 104878"/>
                <a:gd name="connsiteY14" fmla="*/ 101725 h 105643"/>
                <a:gd name="connsiteX15" fmla="*/ 14845 w 104878"/>
                <a:gd name="connsiteY15" fmla="*/ 90710 h 105643"/>
                <a:gd name="connsiteX16" fmla="*/ 3860 w 104878"/>
                <a:gd name="connsiteY16" fmla="*/ 74002 h 105643"/>
                <a:gd name="connsiteX17" fmla="*/ 0 w 104878"/>
                <a:gd name="connsiteY17" fmla="*/ 52859 h 105643"/>
                <a:gd name="connsiteX18" fmla="*/ 3860 w 104878"/>
                <a:gd name="connsiteY18" fmla="*/ 31715 h 105643"/>
                <a:gd name="connsiteX19" fmla="*/ 14845 w 104878"/>
                <a:gd name="connsiteY19" fmla="*/ 15007 h 105643"/>
                <a:gd name="connsiteX20" fmla="*/ 31545 w 104878"/>
                <a:gd name="connsiteY20" fmla="*/ 3992 h 105643"/>
                <a:gd name="connsiteX21" fmla="*/ 52328 w 104878"/>
                <a:gd name="connsiteY21" fmla="*/ 0 h 105643"/>
                <a:gd name="connsiteX22" fmla="*/ 73111 w 104878"/>
                <a:gd name="connsiteY22" fmla="*/ 3992 h 105643"/>
                <a:gd name="connsiteX23" fmla="*/ 89811 w 104878"/>
                <a:gd name="connsiteY23" fmla="*/ 15007 h 105643"/>
                <a:gd name="connsiteX24" fmla="*/ 100871 w 104878"/>
                <a:gd name="connsiteY24" fmla="*/ 31715 h 105643"/>
                <a:gd name="connsiteX25" fmla="*/ 104879 w 104878"/>
                <a:gd name="connsiteY25" fmla="*/ 52859 h 105643"/>
                <a:gd name="connsiteX26" fmla="*/ 100871 w 104878"/>
                <a:gd name="connsiteY26" fmla="*/ 74002 h 105643"/>
                <a:gd name="connsiteX27" fmla="*/ 89811 w 104878"/>
                <a:gd name="connsiteY27" fmla="*/ 90710 h 105643"/>
                <a:gd name="connsiteX28" fmla="*/ 73111 w 104878"/>
                <a:gd name="connsiteY28" fmla="*/ 101725 h 105643"/>
                <a:gd name="connsiteX29" fmla="*/ 52328 w 104878"/>
                <a:gd name="connsiteY29" fmla="*/ 105643 h 10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4878" h="105643">
                  <a:moveTo>
                    <a:pt x="55445" y="97881"/>
                  </a:moveTo>
                  <a:cubicBezTo>
                    <a:pt x="61755" y="97881"/>
                    <a:pt x="67321" y="96254"/>
                    <a:pt x="72146" y="92928"/>
                  </a:cubicBezTo>
                  <a:cubicBezTo>
                    <a:pt x="76896" y="89601"/>
                    <a:pt x="80682" y="84943"/>
                    <a:pt x="83354" y="78955"/>
                  </a:cubicBezTo>
                  <a:cubicBezTo>
                    <a:pt x="86026" y="72967"/>
                    <a:pt x="87436" y="65870"/>
                    <a:pt x="87436" y="57664"/>
                  </a:cubicBezTo>
                  <a:cubicBezTo>
                    <a:pt x="87436" y="47610"/>
                    <a:pt x="85803" y="38886"/>
                    <a:pt x="82463" y="31346"/>
                  </a:cubicBezTo>
                  <a:cubicBezTo>
                    <a:pt x="79123" y="23805"/>
                    <a:pt x="74595" y="18038"/>
                    <a:pt x="68880" y="13899"/>
                  </a:cubicBezTo>
                  <a:cubicBezTo>
                    <a:pt x="63165" y="9759"/>
                    <a:pt x="56856" y="7689"/>
                    <a:pt x="49879" y="7689"/>
                  </a:cubicBezTo>
                  <a:cubicBezTo>
                    <a:pt x="43570" y="7689"/>
                    <a:pt x="37929" y="9315"/>
                    <a:pt x="33030" y="12568"/>
                  </a:cubicBezTo>
                  <a:cubicBezTo>
                    <a:pt x="28131" y="15821"/>
                    <a:pt x="24346" y="20478"/>
                    <a:pt x="21599" y="26466"/>
                  </a:cubicBezTo>
                  <a:cubicBezTo>
                    <a:pt x="18853" y="32454"/>
                    <a:pt x="17443" y="39552"/>
                    <a:pt x="17443" y="47758"/>
                  </a:cubicBezTo>
                  <a:cubicBezTo>
                    <a:pt x="17443" y="57812"/>
                    <a:pt x="19150" y="66609"/>
                    <a:pt x="22490" y="74150"/>
                  </a:cubicBezTo>
                  <a:cubicBezTo>
                    <a:pt x="25904" y="81691"/>
                    <a:pt x="30432" y="87531"/>
                    <a:pt x="36221" y="91671"/>
                  </a:cubicBezTo>
                  <a:cubicBezTo>
                    <a:pt x="42011" y="95811"/>
                    <a:pt x="48394" y="97881"/>
                    <a:pt x="55445" y="97881"/>
                  </a:cubicBezTo>
                  <a:moveTo>
                    <a:pt x="52328" y="105643"/>
                  </a:moveTo>
                  <a:cubicBezTo>
                    <a:pt x="44831" y="105643"/>
                    <a:pt x="37929" y="104313"/>
                    <a:pt x="31545" y="101725"/>
                  </a:cubicBezTo>
                  <a:cubicBezTo>
                    <a:pt x="25162" y="99064"/>
                    <a:pt x="19595" y="95441"/>
                    <a:pt x="14845" y="90710"/>
                  </a:cubicBezTo>
                  <a:cubicBezTo>
                    <a:pt x="10095" y="85978"/>
                    <a:pt x="6457" y="80434"/>
                    <a:pt x="3860" y="74002"/>
                  </a:cubicBezTo>
                  <a:cubicBezTo>
                    <a:pt x="1262" y="67570"/>
                    <a:pt x="0" y="60547"/>
                    <a:pt x="0" y="52859"/>
                  </a:cubicBezTo>
                  <a:cubicBezTo>
                    <a:pt x="0" y="45170"/>
                    <a:pt x="1336" y="38147"/>
                    <a:pt x="3860" y="31715"/>
                  </a:cubicBezTo>
                  <a:cubicBezTo>
                    <a:pt x="6457" y="25283"/>
                    <a:pt x="10095" y="19739"/>
                    <a:pt x="14845" y="15007"/>
                  </a:cubicBezTo>
                  <a:cubicBezTo>
                    <a:pt x="19595" y="10276"/>
                    <a:pt x="25162" y="6654"/>
                    <a:pt x="31545" y="3992"/>
                  </a:cubicBezTo>
                  <a:cubicBezTo>
                    <a:pt x="37929" y="1331"/>
                    <a:pt x="44831" y="0"/>
                    <a:pt x="52328" y="0"/>
                  </a:cubicBezTo>
                  <a:cubicBezTo>
                    <a:pt x="59825" y="0"/>
                    <a:pt x="66727" y="1331"/>
                    <a:pt x="73111" y="3992"/>
                  </a:cubicBezTo>
                  <a:cubicBezTo>
                    <a:pt x="79494" y="6654"/>
                    <a:pt x="85061" y="10276"/>
                    <a:pt x="89811" y="15007"/>
                  </a:cubicBezTo>
                  <a:cubicBezTo>
                    <a:pt x="94562" y="19739"/>
                    <a:pt x="98199" y="25283"/>
                    <a:pt x="100871" y="31715"/>
                  </a:cubicBezTo>
                  <a:cubicBezTo>
                    <a:pt x="103543" y="38147"/>
                    <a:pt x="104879" y="45170"/>
                    <a:pt x="104879" y="52859"/>
                  </a:cubicBezTo>
                  <a:cubicBezTo>
                    <a:pt x="104879" y="60547"/>
                    <a:pt x="103543" y="67570"/>
                    <a:pt x="100871" y="74002"/>
                  </a:cubicBezTo>
                  <a:cubicBezTo>
                    <a:pt x="98199" y="80434"/>
                    <a:pt x="94562" y="85978"/>
                    <a:pt x="89811" y="90710"/>
                  </a:cubicBezTo>
                  <a:cubicBezTo>
                    <a:pt x="85061" y="95441"/>
                    <a:pt x="79494" y="99064"/>
                    <a:pt x="73111" y="101725"/>
                  </a:cubicBezTo>
                  <a:cubicBezTo>
                    <a:pt x="66727" y="104386"/>
                    <a:pt x="59825" y="105643"/>
                    <a:pt x="52328" y="105643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A14782C0-D9F2-095F-505D-4F08AAA5DA4F}"/>
                </a:ext>
              </a:extLst>
            </p:cNvPr>
            <p:cNvSpPr/>
            <p:nvPr/>
          </p:nvSpPr>
          <p:spPr>
            <a:xfrm>
              <a:off x="3630141" y="1541275"/>
              <a:ext cx="76673" cy="102464"/>
            </a:xfrm>
            <a:custGeom>
              <a:avLst/>
              <a:gdLst>
                <a:gd name="connsiteX0" fmla="*/ 0 w 76673"/>
                <a:gd name="connsiteY0" fmla="*/ 102464 h 102464"/>
                <a:gd name="connsiteX1" fmla="*/ 0 w 76673"/>
                <a:gd name="connsiteY1" fmla="*/ 100025 h 102464"/>
                <a:gd name="connsiteX2" fmla="*/ 12618 w 76673"/>
                <a:gd name="connsiteY2" fmla="*/ 93815 h 102464"/>
                <a:gd name="connsiteX3" fmla="*/ 12618 w 76673"/>
                <a:gd name="connsiteY3" fmla="*/ 8724 h 102464"/>
                <a:gd name="connsiteX4" fmla="*/ 0 w 76673"/>
                <a:gd name="connsiteY4" fmla="*/ 2514 h 102464"/>
                <a:gd name="connsiteX5" fmla="*/ 0 w 76673"/>
                <a:gd name="connsiteY5" fmla="*/ 0 h 102464"/>
                <a:gd name="connsiteX6" fmla="*/ 76674 w 76673"/>
                <a:gd name="connsiteY6" fmla="*/ 0 h 102464"/>
                <a:gd name="connsiteX7" fmla="*/ 76674 w 76673"/>
                <a:gd name="connsiteY7" fmla="*/ 26762 h 102464"/>
                <a:gd name="connsiteX8" fmla="*/ 74150 w 76673"/>
                <a:gd name="connsiteY8" fmla="*/ 26762 h 102464"/>
                <a:gd name="connsiteX9" fmla="*/ 64352 w 76673"/>
                <a:gd name="connsiteY9" fmla="*/ 8576 h 102464"/>
                <a:gd name="connsiteX10" fmla="*/ 28947 w 76673"/>
                <a:gd name="connsiteY10" fmla="*/ 8576 h 102464"/>
                <a:gd name="connsiteX11" fmla="*/ 28947 w 76673"/>
                <a:gd name="connsiteY11" fmla="*/ 45540 h 102464"/>
                <a:gd name="connsiteX12" fmla="*/ 53293 w 76673"/>
                <a:gd name="connsiteY12" fmla="*/ 45540 h 102464"/>
                <a:gd name="connsiteX13" fmla="*/ 61235 w 76673"/>
                <a:gd name="connsiteY13" fmla="*/ 32454 h 102464"/>
                <a:gd name="connsiteX14" fmla="*/ 63759 w 76673"/>
                <a:gd name="connsiteY14" fmla="*/ 32454 h 102464"/>
                <a:gd name="connsiteX15" fmla="*/ 63759 w 76673"/>
                <a:gd name="connsiteY15" fmla="*/ 66461 h 102464"/>
                <a:gd name="connsiteX16" fmla="*/ 61235 w 76673"/>
                <a:gd name="connsiteY16" fmla="*/ 66461 h 102464"/>
                <a:gd name="connsiteX17" fmla="*/ 53293 w 76673"/>
                <a:gd name="connsiteY17" fmla="*/ 53746 h 102464"/>
                <a:gd name="connsiteX18" fmla="*/ 28947 w 76673"/>
                <a:gd name="connsiteY18" fmla="*/ 53746 h 102464"/>
                <a:gd name="connsiteX19" fmla="*/ 28947 w 76673"/>
                <a:gd name="connsiteY19" fmla="*/ 93815 h 102464"/>
                <a:gd name="connsiteX20" fmla="*/ 43347 w 76673"/>
                <a:gd name="connsiteY20" fmla="*/ 100025 h 102464"/>
                <a:gd name="connsiteX21" fmla="*/ 43347 w 76673"/>
                <a:gd name="connsiteY21" fmla="*/ 102464 h 102464"/>
                <a:gd name="connsiteX22" fmla="*/ 0 w 76673"/>
                <a:gd name="connsiteY22" fmla="*/ 102464 h 10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6673" h="102464">
                  <a:moveTo>
                    <a:pt x="0" y="102464"/>
                  </a:moveTo>
                  <a:lnTo>
                    <a:pt x="0" y="100025"/>
                  </a:lnTo>
                  <a:lnTo>
                    <a:pt x="12618" y="93815"/>
                  </a:lnTo>
                  <a:lnTo>
                    <a:pt x="12618" y="8724"/>
                  </a:lnTo>
                  <a:lnTo>
                    <a:pt x="0" y="2514"/>
                  </a:lnTo>
                  <a:lnTo>
                    <a:pt x="0" y="0"/>
                  </a:lnTo>
                  <a:lnTo>
                    <a:pt x="76674" y="0"/>
                  </a:lnTo>
                  <a:lnTo>
                    <a:pt x="76674" y="26762"/>
                  </a:lnTo>
                  <a:lnTo>
                    <a:pt x="74150" y="26762"/>
                  </a:lnTo>
                  <a:lnTo>
                    <a:pt x="64352" y="8576"/>
                  </a:lnTo>
                  <a:lnTo>
                    <a:pt x="28947" y="8576"/>
                  </a:lnTo>
                  <a:lnTo>
                    <a:pt x="28947" y="45540"/>
                  </a:lnTo>
                  <a:lnTo>
                    <a:pt x="53293" y="45540"/>
                  </a:lnTo>
                  <a:lnTo>
                    <a:pt x="61235" y="32454"/>
                  </a:lnTo>
                  <a:lnTo>
                    <a:pt x="63759" y="32454"/>
                  </a:lnTo>
                  <a:lnTo>
                    <a:pt x="63759" y="66461"/>
                  </a:lnTo>
                  <a:lnTo>
                    <a:pt x="61235" y="66461"/>
                  </a:lnTo>
                  <a:lnTo>
                    <a:pt x="53293" y="53746"/>
                  </a:lnTo>
                  <a:lnTo>
                    <a:pt x="28947" y="53746"/>
                  </a:lnTo>
                  <a:lnTo>
                    <a:pt x="28947" y="93815"/>
                  </a:lnTo>
                  <a:lnTo>
                    <a:pt x="43347" y="100025"/>
                  </a:lnTo>
                  <a:lnTo>
                    <a:pt x="43347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1CC3E379-0088-1353-9C8F-849FB6F8056C}"/>
                </a:ext>
              </a:extLst>
            </p:cNvPr>
            <p:cNvSpPr/>
            <p:nvPr/>
          </p:nvSpPr>
          <p:spPr>
            <a:xfrm>
              <a:off x="4097086" y="1528485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802ECEC3-AD67-478B-A43B-8BB598CB800C}"/>
                </a:ext>
              </a:extLst>
            </p:cNvPr>
            <p:cNvSpPr/>
            <p:nvPr/>
          </p:nvSpPr>
          <p:spPr>
            <a:xfrm>
              <a:off x="4194542" y="1527524"/>
              <a:ext cx="188381" cy="130039"/>
            </a:xfrm>
            <a:custGeom>
              <a:avLst/>
              <a:gdLst>
                <a:gd name="connsiteX0" fmla="*/ 50992 w 188381"/>
                <a:gd name="connsiteY0" fmla="*/ 130040 h 130039"/>
                <a:gd name="connsiteX1" fmla="*/ 14771 w 188381"/>
                <a:gd name="connsiteY1" fmla="*/ 11237 h 130039"/>
                <a:gd name="connsiteX2" fmla="*/ 0 w 188381"/>
                <a:gd name="connsiteY2" fmla="*/ 4066 h 130039"/>
                <a:gd name="connsiteX3" fmla="*/ 0 w 188381"/>
                <a:gd name="connsiteY3" fmla="*/ 961 h 130039"/>
                <a:gd name="connsiteX4" fmla="*/ 52402 w 188381"/>
                <a:gd name="connsiteY4" fmla="*/ 961 h 130039"/>
                <a:gd name="connsiteX5" fmla="*/ 52402 w 188381"/>
                <a:gd name="connsiteY5" fmla="*/ 4066 h 130039"/>
                <a:gd name="connsiteX6" fmla="*/ 35850 w 188381"/>
                <a:gd name="connsiteY6" fmla="*/ 11237 h 130039"/>
                <a:gd name="connsiteX7" fmla="*/ 59602 w 188381"/>
                <a:gd name="connsiteY7" fmla="*/ 93149 h 130039"/>
                <a:gd name="connsiteX8" fmla="*/ 60790 w 188381"/>
                <a:gd name="connsiteY8" fmla="*/ 93149 h 130039"/>
                <a:gd name="connsiteX9" fmla="*/ 94487 w 188381"/>
                <a:gd name="connsiteY9" fmla="*/ 0 h 130039"/>
                <a:gd name="connsiteX10" fmla="*/ 102652 w 188381"/>
                <a:gd name="connsiteY10" fmla="*/ 0 h 130039"/>
                <a:gd name="connsiteX11" fmla="*/ 136944 w 188381"/>
                <a:gd name="connsiteY11" fmla="*/ 93149 h 130039"/>
                <a:gd name="connsiteX12" fmla="*/ 138131 w 188381"/>
                <a:gd name="connsiteY12" fmla="*/ 93149 h 130039"/>
                <a:gd name="connsiteX13" fmla="*/ 161660 w 188381"/>
                <a:gd name="connsiteY13" fmla="*/ 11459 h 130039"/>
                <a:gd name="connsiteX14" fmla="*/ 145108 w 188381"/>
                <a:gd name="connsiteY14" fmla="*/ 4066 h 130039"/>
                <a:gd name="connsiteX15" fmla="*/ 145108 w 188381"/>
                <a:gd name="connsiteY15" fmla="*/ 961 h 130039"/>
                <a:gd name="connsiteX16" fmla="*/ 188381 w 188381"/>
                <a:gd name="connsiteY16" fmla="*/ 961 h 130039"/>
                <a:gd name="connsiteX17" fmla="*/ 188381 w 188381"/>
                <a:gd name="connsiteY17" fmla="*/ 4066 h 130039"/>
                <a:gd name="connsiteX18" fmla="*/ 175318 w 188381"/>
                <a:gd name="connsiteY18" fmla="*/ 11089 h 130039"/>
                <a:gd name="connsiteX19" fmla="*/ 138725 w 188381"/>
                <a:gd name="connsiteY19" fmla="*/ 130040 h 130039"/>
                <a:gd name="connsiteX20" fmla="*/ 130709 w 188381"/>
                <a:gd name="connsiteY20" fmla="*/ 130040 h 130039"/>
                <a:gd name="connsiteX21" fmla="*/ 95601 w 188381"/>
                <a:gd name="connsiteY21" fmla="*/ 37038 h 130039"/>
                <a:gd name="connsiteX22" fmla="*/ 94265 w 188381"/>
                <a:gd name="connsiteY22" fmla="*/ 37038 h 130039"/>
                <a:gd name="connsiteX23" fmla="*/ 58785 w 188381"/>
                <a:gd name="connsiteY23" fmla="*/ 130040 h 130039"/>
                <a:gd name="connsiteX24" fmla="*/ 50992 w 188381"/>
                <a:gd name="connsiteY24" fmla="*/ 13004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50992" y="130040"/>
                  </a:moveTo>
                  <a:lnTo>
                    <a:pt x="14771" y="11237"/>
                  </a:lnTo>
                  <a:lnTo>
                    <a:pt x="0" y="4066"/>
                  </a:lnTo>
                  <a:lnTo>
                    <a:pt x="0" y="961"/>
                  </a:lnTo>
                  <a:lnTo>
                    <a:pt x="52402" y="961"/>
                  </a:lnTo>
                  <a:lnTo>
                    <a:pt x="52402" y="4066"/>
                  </a:lnTo>
                  <a:lnTo>
                    <a:pt x="35850" y="11237"/>
                  </a:lnTo>
                  <a:lnTo>
                    <a:pt x="59602" y="93149"/>
                  </a:lnTo>
                  <a:lnTo>
                    <a:pt x="60790" y="93149"/>
                  </a:lnTo>
                  <a:lnTo>
                    <a:pt x="94487" y="0"/>
                  </a:lnTo>
                  <a:lnTo>
                    <a:pt x="102652" y="0"/>
                  </a:lnTo>
                  <a:lnTo>
                    <a:pt x="136944" y="93149"/>
                  </a:lnTo>
                  <a:lnTo>
                    <a:pt x="138131" y="93149"/>
                  </a:lnTo>
                  <a:lnTo>
                    <a:pt x="161660" y="11459"/>
                  </a:lnTo>
                  <a:lnTo>
                    <a:pt x="145108" y="4066"/>
                  </a:lnTo>
                  <a:lnTo>
                    <a:pt x="145108" y="961"/>
                  </a:lnTo>
                  <a:lnTo>
                    <a:pt x="188381" y="961"/>
                  </a:lnTo>
                  <a:lnTo>
                    <a:pt x="188381" y="4066"/>
                  </a:lnTo>
                  <a:lnTo>
                    <a:pt x="175318" y="11089"/>
                  </a:lnTo>
                  <a:lnTo>
                    <a:pt x="138725" y="130040"/>
                  </a:lnTo>
                  <a:lnTo>
                    <a:pt x="130709" y="130040"/>
                  </a:lnTo>
                  <a:lnTo>
                    <a:pt x="95601" y="37038"/>
                  </a:lnTo>
                  <a:lnTo>
                    <a:pt x="94265" y="37038"/>
                  </a:lnTo>
                  <a:lnTo>
                    <a:pt x="58785" y="130040"/>
                  </a:lnTo>
                  <a:lnTo>
                    <a:pt x="50992" y="13004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95B72068-27A9-8399-A7F2-805A378CF0B9}"/>
                </a:ext>
              </a:extLst>
            </p:cNvPr>
            <p:cNvSpPr/>
            <p:nvPr/>
          </p:nvSpPr>
          <p:spPr>
            <a:xfrm>
              <a:off x="4498268" y="1528485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128 h 128043"/>
                <a:gd name="connsiteX10" fmla="*/ 35999 w 129298"/>
                <a:gd name="connsiteY10" fmla="*/ 10867 h 128043"/>
                <a:gd name="connsiteX11" fmla="*/ 70513 w 129298"/>
                <a:gd name="connsiteY11" fmla="*/ 57664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9 w 129298"/>
                <a:gd name="connsiteY16" fmla="*/ 0 h 128043"/>
                <a:gd name="connsiteX17" fmla="*/ 129299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128"/>
                  </a:lnTo>
                  <a:lnTo>
                    <a:pt x="35999" y="10867"/>
                  </a:lnTo>
                  <a:lnTo>
                    <a:pt x="70513" y="57664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9" y="0"/>
                  </a:lnTo>
                  <a:lnTo>
                    <a:pt x="129299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33750D4A-7AF9-4FB5-136F-DBC0B9D2E295}"/>
                </a:ext>
              </a:extLst>
            </p:cNvPr>
            <p:cNvSpPr/>
            <p:nvPr/>
          </p:nvSpPr>
          <p:spPr>
            <a:xfrm>
              <a:off x="3940547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6B9E5C72-500F-C2A9-42CB-BBC9C2381E33}"/>
                </a:ext>
              </a:extLst>
            </p:cNvPr>
            <p:cNvSpPr/>
            <p:nvPr/>
          </p:nvSpPr>
          <p:spPr>
            <a:xfrm>
              <a:off x="4370825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6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D749FDE0-E569-696D-7408-6EB3AB05B5DC}"/>
                </a:ext>
              </a:extLst>
            </p:cNvPr>
            <p:cNvSpPr/>
            <p:nvPr/>
          </p:nvSpPr>
          <p:spPr>
            <a:xfrm>
              <a:off x="3753428" y="1500171"/>
              <a:ext cx="175540" cy="186224"/>
            </a:xfrm>
            <a:custGeom>
              <a:avLst/>
              <a:gdLst>
                <a:gd name="connsiteX0" fmla="*/ 91518 w 175540"/>
                <a:gd name="connsiteY0" fmla="*/ 186151 h 186224"/>
                <a:gd name="connsiteX1" fmla="*/ 44386 w 175540"/>
                <a:gd name="connsiteY1" fmla="*/ 174618 h 186224"/>
                <a:gd name="connsiteX2" fmla="*/ 11802 w 175540"/>
                <a:gd name="connsiteY2" fmla="*/ 143273 h 186224"/>
                <a:gd name="connsiteX3" fmla="*/ 0 w 175540"/>
                <a:gd name="connsiteY3" fmla="*/ 97955 h 186224"/>
                <a:gd name="connsiteX4" fmla="*/ 7571 w 175540"/>
                <a:gd name="connsiteY4" fmla="*/ 59069 h 186224"/>
                <a:gd name="connsiteX5" fmla="*/ 28353 w 175540"/>
                <a:gd name="connsiteY5" fmla="*/ 28019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4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6 w 175540"/>
                <a:gd name="connsiteY17" fmla="*/ 48053 h 186224"/>
                <a:gd name="connsiteX18" fmla="*/ 20486 w 175540"/>
                <a:gd name="connsiteY18" fmla="*/ 85387 h 186224"/>
                <a:gd name="connsiteX19" fmla="*/ 30951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8" y="186151"/>
                  </a:moveTo>
                  <a:cubicBezTo>
                    <a:pt x="73927" y="186151"/>
                    <a:pt x="58192" y="182307"/>
                    <a:pt x="44386" y="174618"/>
                  </a:cubicBezTo>
                  <a:cubicBezTo>
                    <a:pt x="30580" y="166930"/>
                    <a:pt x="19669" y="156506"/>
                    <a:pt x="11802" y="143273"/>
                  </a:cubicBezTo>
                  <a:cubicBezTo>
                    <a:pt x="3934" y="130039"/>
                    <a:pt x="0" y="114958"/>
                    <a:pt x="0" y="97955"/>
                  </a:cubicBezTo>
                  <a:cubicBezTo>
                    <a:pt x="0" y="83908"/>
                    <a:pt x="2524" y="70971"/>
                    <a:pt x="7571" y="59069"/>
                  </a:cubicBezTo>
                  <a:cubicBezTo>
                    <a:pt x="12618" y="47240"/>
                    <a:pt x="19521" y="36890"/>
                    <a:pt x="28353" y="28019"/>
                  </a:cubicBezTo>
                  <a:cubicBezTo>
                    <a:pt x="37186" y="19147"/>
                    <a:pt x="47429" y="12272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4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69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6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1" y="132183"/>
                  </a:cubicBezTo>
                  <a:cubicBezTo>
                    <a:pt x="37928" y="145121"/>
                    <a:pt x="47206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4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7CB38CFF-AB1B-19AF-D867-356A14EBDB70}"/>
                </a:ext>
              </a:extLst>
            </p:cNvPr>
            <p:cNvSpPr/>
            <p:nvPr/>
          </p:nvSpPr>
          <p:spPr>
            <a:xfrm>
              <a:off x="2338418" y="1528411"/>
              <a:ext cx="134642" cy="129004"/>
            </a:xfrm>
            <a:custGeom>
              <a:avLst/>
              <a:gdLst>
                <a:gd name="connsiteX0" fmla="*/ 0 w 134642"/>
                <a:gd name="connsiteY0" fmla="*/ 128043 h 129004"/>
                <a:gd name="connsiteX1" fmla="*/ 0 w 134642"/>
                <a:gd name="connsiteY1" fmla="*/ 124938 h 129004"/>
                <a:gd name="connsiteX2" fmla="*/ 15810 w 134642"/>
                <a:gd name="connsiteY2" fmla="*/ 117176 h 129004"/>
                <a:gd name="connsiteX3" fmla="*/ 15810 w 134642"/>
                <a:gd name="connsiteY3" fmla="*/ 11237 h 129004"/>
                <a:gd name="connsiteX4" fmla="*/ 223 w 134642"/>
                <a:gd name="connsiteY4" fmla="*/ 3105 h 129004"/>
                <a:gd name="connsiteX5" fmla="*/ 223 w 134642"/>
                <a:gd name="connsiteY5" fmla="*/ 0 h 129004"/>
                <a:gd name="connsiteX6" fmla="*/ 30803 w 134642"/>
                <a:gd name="connsiteY6" fmla="*/ 0 h 129004"/>
                <a:gd name="connsiteX7" fmla="*/ 105398 w 134642"/>
                <a:gd name="connsiteY7" fmla="*/ 91375 h 129004"/>
                <a:gd name="connsiteX8" fmla="*/ 105398 w 134642"/>
                <a:gd name="connsiteY8" fmla="*/ 10646 h 129004"/>
                <a:gd name="connsiteX9" fmla="*/ 85358 w 134642"/>
                <a:gd name="connsiteY9" fmla="*/ 3105 h 129004"/>
                <a:gd name="connsiteX10" fmla="*/ 85358 w 134642"/>
                <a:gd name="connsiteY10" fmla="*/ 0 h 129004"/>
                <a:gd name="connsiteX11" fmla="*/ 134643 w 134642"/>
                <a:gd name="connsiteY11" fmla="*/ 0 h 129004"/>
                <a:gd name="connsiteX12" fmla="*/ 134643 w 134642"/>
                <a:gd name="connsiteY12" fmla="*/ 3105 h 129004"/>
                <a:gd name="connsiteX13" fmla="*/ 119056 w 134642"/>
                <a:gd name="connsiteY13" fmla="*/ 10646 h 129004"/>
                <a:gd name="connsiteX14" fmla="*/ 119056 w 134642"/>
                <a:gd name="connsiteY14" fmla="*/ 129005 h 129004"/>
                <a:gd name="connsiteX15" fmla="*/ 110668 w 134642"/>
                <a:gd name="connsiteY15" fmla="*/ 129005 h 129004"/>
                <a:gd name="connsiteX16" fmla="*/ 29393 w 134642"/>
                <a:gd name="connsiteY16" fmla="*/ 29719 h 129004"/>
                <a:gd name="connsiteX17" fmla="*/ 29393 w 134642"/>
                <a:gd name="connsiteY17" fmla="*/ 117398 h 129004"/>
                <a:gd name="connsiteX18" fmla="*/ 49508 w 134642"/>
                <a:gd name="connsiteY18" fmla="*/ 124938 h 129004"/>
                <a:gd name="connsiteX19" fmla="*/ 49508 w 134642"/>
                <a:gd name="connsiteY19" fmla="*/ 128043 h 129004"/>
                <a:gd name="connsiteX20" fmla="*/ 0 w 134642"/>
                <a:gd name="connsiteY20" fmla="*/ 128043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34642" h="129004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1237"/>
                  </a:lnTo>
                  <a:lnTo>
                    <a:pt x="223" y="3105"/>
                  </a:lnTo>
                  <a:lnTo>
                    <a:pt x="223" y="0"/>
                  </a:lnTo>
                  <a:lnTo>
                    <a:pt x="30803" y="0"/>
                  </a:lnTo>
                  <a:lnTo>
                    <a:pt x="105398" y="91375"/>
                  </a:lnTo>
                  <a:lnTo>
                    <a:pt x="105398" y="10646"/>
                  </a:lnTo>
                  <a:lnTo>
                    <a:pt x="85358" y="3105"/>
                  </a:lnTo>
                  <a:lnTo>
                    <a:pt x="85358" y="0"/>
                  </a:lnTo>
                  <a:lnTo>
                    <a:pt x="134643" y="0"/>
                  </a:lnTo>
                  <a:lnTo>
                    <a:pt x="134643" y="3105"/>
                  </a:lnTo>
                  <a:lnTo>
                    <a:pt x="119056" y="10646"/>
                  </a:lnTo>
                  <a:lnTo>
                    <a:pt x="119056" y="129005"/>
                  </a:lnTo>
                  <a:lnTo>
                    <a:pt x="110668" y="129005"/>
                  </a:lnTo>
                  <a:lnTo>
                    <a:pt x="29393" y="29719"/>
                  </a:lnTo>
                  <a:lnTo>
                    <a:pt x="29393" y="117398"/>
                  </a:lnTo>
                  <a:lnTo>
                    <a:pt x="49508" y="124938"/>
                  </a:lnTo>
                  <a:lnTo>
                    <a:pt x="49508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C2C57E84-724C-C92B-FEFC-2DC6B4A79ABC}"/>
                </a:ext>
              </a:extLst>
            </p:cNvPr>
            <p:cNvSpPr/>
            <p:nvPr/>
          </p:nvSpPr>
          <p:spPr>
            <a:xfrm>
              <a:off x="2499113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0E27C8DC-CA0D-E04B-C576-F967A1C260C5}"/>
                </a:ext>
              </a:extLst>
            </p:cNvPr>
            <p:cNvSpPr/>
            <p:nvPr/>
          </p:nvSpPr>
          <p:spPr>
            <a:xfrm>
              <a:off x="2575119" y="1528411"/>
              <a:ext cx="133084" cy="129004"/>
            </a:xfrm>
            <a:custGeom>
              <a:avLst/>
              <a:gdLst>
                <a:gd name="connsiteX0" fmla="*/ 63313 w 133084"/>
                <a:gd name="connsiteY0" fmla="*/ 129005 h 129004"/>
                <a:gd name="connsiteX1" fmla="*/ 13509 w 133084"/>
                <a:gd name="connsiteY1" fmla="*/ 10054 h 129004"/>
                <a:gd name="connsiteX2" fmla="*/ 0 w 133084"/>
                <a:gd name="connsiteY2" fmla="*/ 3105 h 129004"/>
                <a:gd name="connsiteX3" fmla="*/ 0 w 133084"/>
                <a:gd name="connsiteY3" fmla="*/ 0 h 129004"/>
                <a:gd name="connsiteX4" fmla="*/ 51660 w 133084"/>
                <a:gd name="connsiteY4" fmla="*/ 0 h 129004"/>
                <a:gd name="connsiteX5" fmla="*/ 51660 w 133084"/>
                <a:gd name="connsiteY5" fmla="*/ 3105 h 129004"/>
                <a:gd name="connsiteX6" fmla="*/ 34737 w 133084"/>
                <a:gd name="connsiteY6" fmla="*/ 10498 h 129004"/>
                <a:gd name="connsiteX7" fmla="*/ 71107 w 133084"/>
                <a:gd name="connsiteY7" fmla="*/ 97807 h 129004"/>
                <a:gd name="connsiteX8" fmla="*/ 72146 w 133084"/>
                <a:gd name="connsiteY8" fmla="*/ 97807 h 129004"/>
                <a:gd name="connsiteX9" fmla="*/ 108145 w 133084"/>
                <a:gd name="connsiteY9" fmla="*/ 9906 h 129004"/>
                <a:gd name="connsiteX10" fmla="*/ 91964 w 133084"/>
                <a:gd name="connsiteY10" fmla="*/ 3105 h 129004"/>
                <a:gd name="connsiteX11" fmla="*/ 91964 w 133084"/>
                <a:gd name="connsiteY11" fmla="*/ 0 h 129004"/>
                <a:gd name="connsiteX12" fmla="*/ 133084 w 133084"/>
                <a:gd name="connsiteY12" fmla="*/ 0 h 129004"/>
                <a:gd name="connsiteX13" fmla="*/ 133084 w 133084"/>
                <a:gd name="connsiteY13" fmla="*/ 3105 h 129004"/>
                <a:gd name="connsiteX14" fmla="*/ 121950 w 133084"/>
                <a:gd name="connsiteY14" fmla="*/ 9093 h 129004"/>
                <a:gd name="connsiteX15" fmla="*/ 71107 w 133084"/>
                <a:gd name="connsiteY15" fmla="*/ 129005 h 129004"/>
                <a:gd name="connsiteX16" fmla="*/ 63313 w 133084"/>
                <a:gd name="connsiteY16" fmla="*/ 129005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3084" h="129004">
                  <a:moveTo>
                    <a:pt x="63313" y="129005"/>
                  </a:moveTo>
                  <a:lnTo>
                    <a:pt x="13509" y="10054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1660" y="0"/>
                  </a:lnTo>
                  <a:lnTo>
                    <a:pt x="51660" y="3105"/>
                  </a:lnTo>
                  <a:lnTo>
                    <a:pt x="34737" y="10498"/>
                  </a:lnTo>
                  <a:lnTo>
                    <a:pt x="71107" y="97807"/>
                  </a:lnTo>
                  <a:lnTo>
                    <a:pt x="72146" y="97807"/>
                  </a:lnTo>
                  <a:lnTo>
                    <a:pt x="108145" y="9906"/>
                  </a:lnTo>
                  <a:lnTo>
                    <a:pt x="91964" y="3105"/>
                  </a:lnTo>
                  <a:lnTo>
                    <a:pt x="91964" y="0"/>
                  </a:lnTo>
                  <a:lnTo>
                    <a:pt x="133084" y="0"/>
                  </a:lnTo>
                  <a:lnTo>
                    <a:pt x="133084" y="3105"/>
                  </a:lnTo>
                  <a:lnTo>
                    <a:pt x="121950" y="9093"/>
                  </a:lnTo>
                  <a:lnTo>
                    <a:pt x="71107" y="129005"/>
                  </a:lnTo>
                  <a:lnTo>
                    <a:pt x="63313" y="12900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E1C182CE-A2C7-C9D0-E2E0-B2B73FD95890}"/>
                </a:ext>
              </a:extLst>
            </p:cNvPr>
            <p:cNvSpPr/>
            <p:nvPr/>
          </p:nvSpPr>
          <p:spPr>
            <a:xfrm>
              <a:off x="2727946" y="1528411"/>
              <a:ext cx="103245" cy="128043"/>
            </a:xfrm>
            <a:custGeom>
              <a:avLst/>
              <a:gdLst>
                <a:gd name="connsiteX0" fmla="*/ 0 w 103245"/>
                <a:gd name="connsiteY0" fmla="*/ 128043 h 128043"/>
                <a:gd name="connsiteX1" fmla="*/ 0 w 103245"/>
                <a:gd name="connsiteY1" fmla="*/ 124938 h 128043"/>
                <a:gd name="connsiteX2" fmla="*/ 15810 w 103245"/>
                <a:gd name="connsiteY2" fmla="*/ 117176 h 128043"/>
                <a:gd name="connsiteX3" fmla="*/ 15810 w 103245"/>
                <a:gd name="connsiteY3" fmla="*/ 10867 h 128043"/>
                <a:gd name="connsiteX4" fmla="*/ 0 w 103245"/>
                <a:gd name="connsiteY4" fmla="*/ 3105 h 128043"/>
                <a:gd name="connsiteX5" fmla="*/ 0 w 103245"/>
                <a:gd name="connsiteY5" fmla="*/ 0 h 128043"/>
                <a:gd name="connsiteX6" fmla="*/ 97828 w 103245"/>
                <a:gd name="connsiteY6" fmla="*/ 0 h 128043"/>
                <a:gd name="connsiteX7" fmla="*/ 97828 w 103245"/>
                <a:gd name="connsiteY7" fmla="*/ 33342 h 128043"/>
                <a:gd name="connsiteX8" fmla="*/ 94710 w 103245"/>
                <a:gd name="connsiteY8" fmla="*/ 33342 h 128043"/>
                <a:gd name="connsiteX9" fmla="*/ 82018 w 103245"/>
                <a:gd name="connsiteY9" fmla="*/ 10646 h 128043"/>
                <a:gd name="connsiteX10" fmla="*/ 36221 w 103245"/>
                <a:gd name="connsiteY10" fmla="*/ 10646 h 128043"/>
                <a:gd name="connsiteX11" fmla="*/ 36221 w 103245"/>
                <a:gd name="connsiteY11" fmla="*/ 59660 h 128043"/>
                <a:gd name="connsiteX12" fmla="*/ 68583 w 103245"/>
                <a:gd name="connsiteY12" fmla="*/ 59660 h 128043"/>
                <a:gd name="connsiteX13" fmla="*/ 78529 w 103245"/>
                <a:gd name="connsiteY13" fmla="*/ 43322 h 128043"/>
                <a:gd name="connsiteX14" fmla="*/ 81647 w 103245"/>
                <a:gd name="connsiteY14" fmla="*/ 43322 h 128043"/>
                <a:gd name="connsiteX15" fmla="*/ 81647 w 103245"/>
                <a:gd name="connsiteY15" fmla="*/ 86200 h 128043"/>
                <a:gd name="connsiteX16" fmla="*/ 78529 w 103245"/>
                <a:gd name="connsiteY16" fmla="*/ 86200 h 128043"/>
                <a:gd name="connsiteX17" fmla="*/ 68583 w 103245"/>
                <a:gd name="connsiteY17" fmla="*/ 70306 h 128043"/>
                <a:gd name="connsiteX18" fmla="*/ 36221 w 103245"/>
                <a:gd name="connsiteY18" fmla="*/ 70306 h 128043"/>
                <a:gd name="connsiteX19" fmla="*/ 36221 w 103245"/>
                <a:gd name="connsiteY19" fmla="*/ 117398 h 128043"/>
                <a:gd name="connsiteX20" fmla="*/ 87288 w 103245"/>
                <a:gd name="connsiteY20" fmla="*/ 117398 h 128043"/>
                <a:gd name="connsiteX21" fmla="*/ 100128 w 103245"/>
                <a:gd name="connsiteY21" fmla="*/ 91745 h 128043"/>
                <a:gd name="connsiteX22" fmla="*/ 103246 w 103245"/>
                <a:gd name="connsiteY22" fmla="*/ 91745 h 128043"/>
                <a:gd name="connsiteX23" fmla="*/ 103246 w 103245"/>
                <a:gd name="connsiteY23" fmla="*/ 128043 h 128043"/>
                <a:gd name="connsiteX24" fmla="*/ 0 w 103245"/>
                <a:gd name="connsiteY2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97828" y="0"/>
                  </a:lnTo>
                  <a:lnTo>
                    <a:pt x="97828" y="33342"/>
                  </a:lnTo>
                  <a:lnTo>
                    <a:pt x="94710" y="33342"/>
                  </a:lnTo>
                  <a:lnTo>
                    <a:pt x="82018" y="10646"/>
                  </a:lnTo>
                  <a:lnTo>
                    <a:pt x="36221" y="10646"/>
                  </a:lnTo>
                  <a:lnTo>
                    <a:pt x="36221" y="59660"/>
                  </a:lnTo>
                  <a:lnTo>
                    <a:pt x="68583" y="59660"/>
                  </a:lnTo>
                  <a:lnTo>
                    <a:pt x="78529" y="43322"/>
                  </a:lnTo>
                  <a:lnTo>
                    <a:pt x="81647" y="43322"/>
                  </a:lnTo>
                  <a:lnTo>
                    <a:pt x="81647" y="86200"/>
                  </a:lnTo>
                  <a:lnTo>
                    <a:pt x="78529" y="86200"/>
                  </a:lnTo>
                  <a:lnTo>
                    <a:pt x="68583" y="70306"/>
                  </a:lnTo>
                  <a:lnTo>
                    <a:pt x="36221" y="70306"/>
                  </a:lnTo>
                  <a:lnTo>
                    <a:pt x="36221" y="117398"/>
                  </a:lnTo>
                  <a:lnTo>
                    <a:pt x="87288" y="117398"/>
                  </a:lnTo>
                  <a:lnTo>
                    <a:pt x="100128" y="91745"/>
                  </a:lnTo>
                  <a:lnTo>
                    <a:pt x="103246" y="91745"/>
                  </a:lnTo>
                  <a:lnTo>
                    <a:pt x="10324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929B0826-3609-43AC-1F26-4EA77AE958BF}"/>
                </a:ext>
              </a:extLst>
            </p:cNvPr>
            <p:cNvSpPr/>
            <p:nvPr/>
          </p:nvSpPr>
          <p:spPr>
            <a:xfrm>
              <a:off x="2861624" y="1528411"/>
              <a:ext cx="121208" cy="128043"/>
            </a:xfrm>
            <a:custGeom>
              <a:avLst/>
              <a:gdLst>
                <a:gd name="connsiteX0" fmla="*/ 47726 w 121208"/>
                <a:gd name="connsiteY0" fmla="*/ 10646 h 128043"/>
                <a:gd name="connsiteX1" fmla="*/ 36221 w 121208"/>
                <a:gd name="connsiteY1" fmla="*/ 10646 h 128043"/>
                <a:gd name="connsiteX2" fmla="*/ 36221 w 121208"/>
                <a:gd name="connsiteY2" fmla="*/ 58773 h 128043"/>
                <a:gd name="connsiteX3" fmla="*/ 48914 w 121208"/>
                <a:gd name="connsiteY3" fmla="*/ 58773 h 128043"/>
                <a:gd name="connsiteX4" fmla="*/ 68880 w 121208"/>
                <a:gd name="connsiteY4" fmla="*/ 51897 h 128043"/>
                <a:gd name="connsiteX5" fmla="*/ 76748 w 121208"/>
                <a:gd name="connsiteY5" fmla="*/ 34303 h 128043"/>
                <a:gd name="connsiteX6" fmla="*/ 69029 w 121208"/>
                <a:gd name="connsiteY6" fmla="*/ 16930 h 128043"/>
                <a:gd name="connsiteX7" fmla="*/ 47726 w 121208"/>
                <a:gd name="connsiteY7" fmla="*/ 10646 h 128043"/>
                <a:gd name="connsiteX8" fmla="*/ 0 w 121208"/>
                <a:gd name="connsiteY8" fmla="*/ 128043 h 128043"/>
                <a:gd name="connsiteX9" fmla="*/ 0 w 121208"/>
                <a:gd name="connsiteY9" fmla="*/ 124938 h 128043"/>
                <a:gd name="connsiteX10" fmla="*/ 15810 w 121208"/>
                <a:gd name="connsiteY10" fmla="*/ 117176 h 128043"/>
                <a:gd name="connsiteX11" fmla="*/ 15810 w 121208"/>
                <a:gd name="connsiteY11" fmla="*/ 10867 h 128043"/>
                <a:gd name="connsiteX12" fmla="*/ 0 w 121208"/>
                <a:gd name="connsiteY12" fmla="*/ 3105 h 128043"/>
                <a:gd name="connsiteX13" fmla="*/ 0 w 121208"/>
                <a:gd name="connsiteY13" fmla="*/ 0 h 128043"/>
                <a:gd name="connsiteX14" fmla="*/ 54184 w 121208"/>
                <a:gd name="connsiteY14" fmla="*/ 0 h 128043"/>
                <a:gd name="connsiteX15" fmla="*/ 86397 w 121208"/>
                <a:gd name="connsiteY15" fmla="*/ 8428 h 128043"/>
                <a:gd name="connsiteX16" fmla="*/ 98199 w 121208"/>
                <a:gd name="connsiteY16" fmla="*/ 31641 h 128043"/>
                <a:gd name="connsiteX17" fmla="*/ 90776 w 121208"/>
                <a:gd name="connsiteY17" fmla="*/ 50863 h 128043"/>
                <a:gd name="connsiteX18" fmla="*/ 71330 w 121208"/>
                <a:gd name="connsiteY18" fmla="*/ 63652 h 128043"/>
                <a:gd name="connsiteX19" fmla="*/ 108145 w 121208"/>
                <a:gd name="connsiteY19" fmla="*/ 117767 h 128043"/>
                <a:gd name="connsiteX20" fmla="*/ 121208 w 121208"/>
                <a:gd name="connsiteY20" fmla="*/ 124938 h 128043"/>
                <a:gd name="connsiteX21" fmla="*/ 121208 w 121208"/>
                <a:gd name="connsiteY21" fmla="*/ 128043 h 128043"/>
                <a:gd name="connsiteX22" fmla="*/ 89811 w 121208"/>
                <a:gd name="connsiteY22" fmla="*/ 128043 h 128043"/>
                <a:gd name="connsiteX23" fmla="*/ 52402 w 121208"/>
                <a:gd name="connsiteY23" fmla="*/ 69049 h 128043"/>
                <a:gd name="connsiteX24" fmla="*/ 36221 w 121208"/>
                <a:gd name="connsiteY24" fmla="*/ 69049 h 128043"/>
                <a:gd name="connsiteX25" fmla="*/ 36221 w 121208"/>
                <a:gd name="connsiteY25" fmla="*/ 116954 h 128043"/>
                <a:gd name="connsiteX26" fmla="*/ 50844 w 121208"/>
                <a:gd name="connsiteY26" fmla="*/ 124938 h 128043"/>
                <a:gd name="connsiteX27" fmla="*/ 50844 w 121208"/>
                <a:gd name="connsiteY27" fmla="*/ 128043 h 128043"/>
                <a:gd name="connsiteX28" fmla="*/ 0 w 121208"/>
                <a:gd name="connsiteY28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21208" h="128043">
                  <a:moveTo>
                    <a:pt x="47726" y="10646"/>
                  </a:moveTo>
                  <a:lnTo>
                    <a:pt x="36221" y="10646"/>
                  </a:lnTo>
                  <a:lnTo>
                    <a:pt x="36221" y="58773"/>
                  </a:lnTo>
                  <a:lnTo>
                    <a:pt x="48914" y="58773"/>
                  </a:lnTo>
                  <a:cubicBezTo>
                    <a:pt x="56930" y="58773"/>
                    <a:pt x="63610" y="56481"/>
                    <a:pt x="68880" y="51897"/>
                  </a:cubicBezTo>
                  <a:cubicBezTo>
                    <a:pt x="74150" y="47314"/>
                    <a:pt x="76748" y="41474"/>
                    <a:pt x="76748" y="34303"/>
                  </a:cubicBezTo>
                  <a:cubicBezTo>
                    <a:pt x="76748" y="27132"/>
                    <a:pt x="74150" y="21143"/>
                    <a:pt x="69029" y="16930"/>
                  </a:cubicBezTo>
                  <a:cubicBezTo>
                    <a:pt x="63907" y="12716"/>
                    <a:pt x="56782" y="10646"/>
                    <a:pt x="47726" y="10646"/>
                  </a:cubicBezTo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4184" y="0"/>
                  </a:lnTo>
                  <a:cubicBezTo>
                    <a:pt x="67841" y="0"/>
                    <a:pt x="78604" y="2809"/>
                    <a:pt x="86397" y="8428"/>
                  </a:cubicBezTo>
                  <a:cubicBezTo>
                    <a:pt x="94265" y="14046"/>
                    <a:pt x="98199" y="21809"/>
                    <a:pt x="98199" y="31641"/>
                  </a:cubicBezTo>
                  <a:cubicBezTo>
                    <a:pt x="98199" y="38886"/>
                    <a:pt x="95749" y="45318"/>
                    <a:pt x="90776" y="50863"/>
                  </a:cubicBezTo>
                  <a:cubicBezTo>
                    <a:pt x="85803" y="56407"/>
                    <a:pt x="79346" y="60695"/>
                    <a:pt x="71330" y="63652"/>
                  </a:cubicBezTo>
                  <a:lnTo>
                    <a:pt x="108145" y="117767"/>
                  </a:lnTo>
                  <a:lnTo>
                    <a:pt x="121208" y="124938"/>
                  </a:lnTo>
                  <a:lnTo>
                    <a:pt x="121208" y="128043"/>
                  </a:lnTo>
                  <a:lnTo>
                    <a:pt x="89811" y="128043"/>
                  </a:lnTo>
                  <a:lnTo>
                    <a:pt x="52402" y="69049"/>
                  </a:lnTo>
                  <a:lnTo>
                    <a:pt x="36221" y="69049"/>
                  </a:lnTo>
                  <a:lnTo>
                    <a:pt x="36221" y="116954"/>
                  </a:lnTo>
                  <a:lnTo>
                    <a:pt x="50844" y="124938"/>
                  </a:lnTo>
                  <a:lnTo>
                    <a:pt x="50844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F1DA8E60-A05E-3855-4AB5-F4548F49A53C}"/>
                </a:ext>
              </a:extLst>
            </p:cNvPr>
            <p:cNvSpPr/>
            <p:nvPr/>
          </p:nvSpPr>
          <p:spPr>
            <a:xfrm>
              <a:off x="2997751" y="1526341"/>
              <a:ext cx="83873" cy="132035"/>
            </a:xfrm>
            <a:custGeom>
              <a:avLst/>
              <a:gdLst>
                <a:gd name="connsiteX0" fmla="*/ 40675 w 83873"/>
                <a:gd name="connsiteY0" fmla="*/ 132036 h 132035"/>
                <a:gd name="connsiteX1" fmla="*/ 19743 w 83873"/>
                <a:gd name="connsiteY1" fmla="*/ 129744 h 132035"/>
                <a:gd name="connsiteX2" fmla="*/ 1930 w 83873"/>
                <a:gd name="connsiteY2" fmla="*/ 122942 h 132035"/>
                <a:gd name="connsiteX3" fmla="*/ 0 w 83873"/>
                <a:gd name="connsiteY3" fmla="*/ 90932 h 132035"/>
                <a:gd name="connsiteX4" fmla="*/ 3117 w 83873"/>
                <a:gd name="connsiteY4" fmla="*/ 90932 h 132035"/>
                <a:gd name="connsiteX5" fmla="*/ 13435 w 83873"/>
                <a:gd name="connsiteY5" fmla="*/ 112075 h 132035"/>
                <a:gd name="connsiteX6" fmla="*/ 26869 w 83873"/>
                <a:gd name="connsiteY6" fmla="*/ 120207 h 132035"/>
                <a:gd name="connsiteX7" fmla="*/ 40155 w 83873"/>
                <a:gd name="connsiteY7" fmla="*/ 122721 h 132035"/>
                <a:gd name="connsiteX8" fmla="*/ 57969 w 83873"/>
                <a:gd name="connsiteY8" fmla="*/ 116880 h 132035"/>
                <a:gd name="connsiteX9" fmla="*/ 64501 w 83873"/>
                <a:gd name="connsiteY9" fmla="*/ 100986 h 132035"/>
                <a:gd name="connsiteX10" fmla="*/ 60864 w 83873"/>
                <a:gd name="connsiteY10" fmla="*/ 88270 h 132035"/>
                <a:gd name="connsiteX11" fmla="*/ 50175 w 83873"/>
                <a:gd name="connsiteY11" fmla="*/ 79694 h 132035"/>
                <a:gd name="connsiteX12" fmla="*/ 32733 w 83873"/>
                <a:gd name="connsiteY12" fmla="*/ 70897 h 132035"/>
                <a:gd name="connsiteX13" fmla="*/ 11505 w 83873"/>
                <a:gd name="connsiteY13" fmla="*/ 56999 h 132035"/>
                <a:gd name="connsiteX14" fmla="*/ 4082 w 83873"/>
                <a:gd name="connsiteY14" fmla="*/ 36520 h 132035"/>
                <a:gd name="connsiteX15" fmla="*/ 7496 w 83873"/>
                <a:gd name="connsiteY15" fmla="*/ 23066 h 132035"/>
                <a:gd name="connsiteX16" fmla="*/ 16775 w 83873"/>
                <a:gd name="connsiteY16" fmla="*/ 11385 h 132035"/>
                <a:gd name="connsiteX17" fmla="*/ 29838 w 83873"/>
                <a:gd name="connsiteY17" fmla="*/ 3105 h 132035"/>
                <a:gd name="connsiteX18" fmla="*/ 44831 w 83873"/>
                <a:gd name="connsiteY18" fmla="*/ 0 h 132035"/>
                <a:gd name="connsiteX19" fmla="*/ 61977 w 83873"/>
                <a:gd name="connsiteY19" fmla="*/ 2144 h 132035"/>
                <a:gd name="connsiteX20" fmla="*/ 77787 w 83873"/>
                <a:gd name="connsiteY20" fmla="*/ 8354 h 132035"/>
                <a:gd name="connsiteX21" fmla="*/ 79717 w 83873"/>
                <a:gd name="connsiteY21" fmla="*/ 39404 h 132035"/>
                <a:gd name="connsiteX22" fmla="*/ 76599 w 83873"/>
                <a:gd name="connsiteY22" fmla="*/ 39404 h 132035"/>
                <a:gd name="connsiteX23" fmla="*/ 66505 w 83873"/>
                <a:gd name="connsiteY23" fmla="*/ 18630 h 132035"/>
                <a:gd name="connsiteX24" fmla="*/ 55223 w 83873"/>
                <a:gd name="connsiteY24" fmla="*/ 11681 h 132035"/>
                <a:gd name="connsiteX25" fmla="*/ 43718 w 83873"/>
                <a:gd name="connsiteY25" fmla="*/ 9537 h 132035"/>
                <a:gd name="connsiteX26" fmla="*/ 29764 w 83873"/>
                <a:gd name="connsiteY26" fmla="*/ 15155 h 132035"/>
                <a:gd name="connsiteX27" fmla="*/ 24197 w 83873"/>
                <a:gd name="connsiteY27" fmla="*/ 29349 h 132035"/>
                <a:gd name="connsiteX28" fmla="*/ 30135 w 83873"/>
                <a:gd name="connsiteY28" fmla="*/ 44283 h 132035"/>
                <a:gd name="connsiteX29" fmla="*/ 49359 w 83873"/>
                <a:gd name="connsiteY29" fmla="*/ 55890 h 132035"/>
                <a:gd name="connsiteX30" fmla="*/ 68731 w 83873"/>
                <a:gd name="connsiteY30" fmla="*/ 66683 h 132035"/>
                <a:gd name="connsiteX31" fmla="*/ 80162 w 83873"/>
                <a:gd name="connsiteY31" fmla="*/ 78216 h 132035"/>
                <a:gd name="connsiteX32" fmla="*/ 83873 w 83873"/>
                <a:gd name="connsiteY32" fmla="*/ 94554 h 132035"/>
                <a:gd name="connsiteX33" fmla="*/ 80014 w 83873"/>
                <a:gd name="connsiteY33" fmla="*/ 110670 h 132035"/>
                <a:gd name="connsiteX34" fmla="*/ 69696 w 83873"/>
                <a:gd name="connsiteY34" fmla="*/ 122425 h 132035"/>
                <a:gd name="connsiteX35" fmla="*/ 55742 w 83873"/>
                <a:gd name="connsiteY35" fmla="*/ 129596 h 132035"/>
                <a:gd name="connsiteX36" fmla="*/ 40823 w 83873"/>
                <a:gd name="connsiteY36" fmla="*/ 132036 h 132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873" h="132035">
                  <a:moveTo>
                    <a:pt x="40675" y="132036"/>
                  </a:moveTo>
                  <a:cubicBezTo>
                    <a:pt x="32510" y="132036"/>
                    <a:pt x="25533" y="131296"/>
                    <a:pt x="19743" y="129744"/>
                  </a:cubicBezTo>
                  <a:cubicBezTo>
                    <a:pt x="13954" y="128191"/>
                    <a:pt x="8016" y="125900"/>
                    <a:pt x="1930" y="122942"/>
                  </a:cubicBezTo>
                  <a:lnTo>
                    <a:pt x="0" y="90932"/>
                  </a:lnTo>
                  <a:lnTo>
                    <a:pt x="3117" y="90932"/>
                  </a:lnTo>
                  <a:lnTo>
                    <a:pt x="13435" y="112075"/>
                  </a:lnTo>
                  <a:cubicBezTo>
                    <a:pt x="17962" y="115845"/>
                    <a:pt x="22490" y="118507"/>
                    <a:pt x="26869" y="120207"/>
                  </a:cubicBezTo>
                  <a:cubicBezTo>
                    <a:pt x="31322" y="121907"/>
                    <a:pt x="35702" y="122721"/>
                    <a:pt x="40155" y="122721"/>
                  </a:cubicBezTo>
                  <a:cubicBezTo>
                    <a:pt x="47652" y="122721"/>
                    <a:pt x="53664" y="120798"/>
                    <a:pt x="57969" y="116880"/>
                  </a:cubicBezTo>
                  <a:cubicBezTo>
                    <a:pt x="62274" y="113036"/>
                    <a:pt x="64501" y="107713"/>
                    <a:pt x="64501" y="100986"/>
                  </a:cubicBezTo>
                  <a:cubicBezTo>
                    <a:pt x="64501" y="95663"/>
                    <a:pt x="63313" y="91449"/>
                    <a:pt x="60864" y="88270"/>
                  </a:cubicBezTo>
                  <a:cubicBezTo>
                    <a:pt x="58488" y="85091"/>
                    <a:pt x="54926" y="82282"/>
                    <a:pt x="50175" y="79694"/>
                  </a:cubicBezTo>
                  <a:cubicBezTo>
                    <a:pt x="45425" y="77181"/>
                    <a:pt x="39636" y="74224"/>
                    <a:pt x="32733" y="70897"/>
                  </a:cubicBezTo>
                  <a:cubicBezTo>
                    <a:pt x="23529" y="66535"/>
                    <a:pt x="16403" y="61878"/>
                    <a:pt x="11505" y="56999"/>
                  </a:cubicBezTo>
                  <a:cubicBezTo>
                    <a:pt x="6532" y="52119"/>
                    <a:pt x="4082" y="45318"/>
                    <a:pt x="4082" y="36520"/>
                  </a:cubicBezTo>
                  <a:cubicBezTo>
                    <a:pt x="4082" y="31863"/>
                    <a:pt x="5196" y="27353"/>
                    <a:pt x="7496" y="23066"/>
                  </a:cubicBezTo>
                  <a:cubicBezTo>
                    <a:pt x="9797" y="18704"/>
                    <a:pt x="12841" y="14860"/>
                    <a:pt x="16775" y="11385"/>
                  </a:cubicBezTo>
                  <a:cubicBezTo>
                    <a:pt x="20708" y="7984"/>
                    <a:pt x="25014" y="5249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8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505" y="18630"/>
                  </a:lnTo>
                  <a:cubicBezTo>
                    <a:pt x="62348" y="15377"/>
                    <a:pt x="58563" y="13085"/>
                    <a:pt x="55223" y="11681"/>
                  </a:cubicBezTo>
                  <a:cubicBezTo>
                    <a:pt x="51883" y="10276"/>
                    <a:pt x="48023" y="9537"/>
                    <a:pt x="43718" y="9537"/>
                  </a:cubicBezTo>
                  <a:cubicBezTo>
                    <a:pt x="38151" y="9537"/>
                    <a:pt x="33475" y="11385"/>
                    <a:pt x="29764" y="15155"/>
                  </a:cubicBezTo>
                  <a:cubicBezTo>
                    <a:pt x="26053" y="18926"/>
                    <a:pt x="24197" y="23657"/>
                    <a:pt x="24197" y="29349"/>
                  </a:cubicBezTo>
                  <a:cubicBezTo>
                    <a:pt x="24197" y="35707"/>
                    <a:pt x="26201" y="40660"/>
                    <a:pt x="30135" y="44283"/>
                  </a:cubicBezTo>
                  <a:cubicBezTo>
                    <a:pt x="34069" y="47905"/>
                    <a:pt x="40526" y="51750"/>
                    <a:pt x="49359" y="55890"/>
                  </a:cubicBezTo>
                  <a:cubicBezTo>
                    <a:pt x="57152" y="59660"/>
                    <a:pt x="63610" y="63208"/>
                    <a:pt x="68731" y="66683"/>
                  </a:cubicBezTo>
                  <a:cubicBezTo>
                    <a:pt x="73853" y="70084"/>
                    <a:pt x="77638" y="73928"/>
                    <a:pt x="80162" y="78216"/>
                  </a:cubicBezTo>
                  <a:cubicBezTo>
                    <a:pt x="82611" y="82504"/>
                    <a:pt x="83873" y="87901"/>
                    <a:pt x="83873" y="94554"/>
                  </a:cubicBezTo>
                  <a:cubicBezTo>
                    <a:pt x="83873" y="100616"/>
                    <a:pt x="82611" y="106013"/>
                    <a:pt x="80014" y="110670"/>
                  </a:cubicBezTo>
                  <a:cubicBezTo>
                    <a:pt x="77416" y="115328"/>
                    <a:pt x="74001" y="119246"/>
                    <a:pt x="69696" y="122425"/>
                  </a:cubicBezTo>
                  <a:cubicBezTo>
                    <a:pt x="65392" y="125604"/>
                    <a:pt x="60789" y="127970"/>
                    <a:pt x="55742" y="129596"/>
                  </a:cubicBezTo>
                  <a:cubicBezTo>
                    <a:pt x="50769" y="131222"/>
                    <a:pt x="45796" y="132036"/>
                    <a:pt x="40823" y="132036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946BC65F-4355-69C8-5685-F696E5395AEF}"/>
                </a:ext>
              </a:extLst>
            </p:cNvPr>
            <p:cNvSpPr/>
            <p:nvPr/>
          </p:nvSpPr>
          <p:spPr>
            <a:xfrm>
              <a:off x="3116807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C1788860-955B-FC31-32B7-33BD9328C789}"/>
                </a:ext>
              </a:extLst>
            </p:cNvPr>
            <p:cNvSpPr/>
            <p:nvPr/>
          </p:nvSpPr>
          <p:spPr>
            <a:xfrm>
              <a:off x="3197563" y="1528411"/>
              <a:ext cx="115715" cy="128043"/>
            </a:xfrm>
            <a:custGeom>
              <a:avLst/>
              <a:gdLst>
                <a:gd name="connsiteX0" fmla="*/ 28057 w 115715"/>
                <a:gd name="connsiteY0" fmla="*/ 128043 h 128043"/>
                <a:gd name="connsiteX1" fmla="*/ 28057 w 115715"/>
                <a:gd name="connsiteY1" fmla="*/ 124938 h 128043"/>
                <a:gd name="connsiteX2" fmla="*/ 47726 w 115715"/>
                <a:gd name="connsiteY2" fmla="*/ 117176 h 128043"/>
                <a:gd name="connsiteX3" fmla="*/ 47726 w 115715"/>
                <a:gd name="connsiteY3" fmla="*/ 10646 h 128043"/>
                <a:gd name="connsiteX4" fmla="*/ 16997 w 115715"/>
                <a:gd name="connsiteY4" fmla="*/ 10646 h 128043"/>
                <a:gd name="connsiteX5" fmla="*/ 3118 w 115715"/>
                <a:gd name="connsiteY5" fmla="*/ 39995 h 128043"/>
                <a:gd name="connsiteX6" fmla="*/ 0 w 115715"/>
                <a:gd name="connsiteY6" fmla="*/ 39995 h 128043"/>
                <a:gd name="connsiteX7" fmla="*/ 0 w 115715"/>
                <a:gd name="connsiteY7" fmla="*/ 0 h 128043"/>
                <a:gd name="connsiteX8" fmla="*/ 115715 w 115715"/>
                <a:gd name="connsiteY8" fmla="*/ 0 h 128043"/>
                <a:gd name="connsiteX9" fmla="*/ 115715 w 115715"/>
                <a:gd name="connsiteY9" fmla="*/ 39995 h 128043"/>
                <a:gd name="connsiteX10" fmla="*/ 112598 w 115715"/>
                <a:gd name="connsiteY10" fmla="*/ 39995 h 128043"/>
                <a:gd name="connsiteX11" fmla="*/ 99015 w 115715"/>
                <a:gd name="connsiteY11" fmla="*/ 10646 h 128043"/>
                <a:gd name="connsiteX12" fmla="*/ 67989 w 115715"/>
                <a:gd name="connsiteY12" fmla="*/ 10646 h 128043"/>
                <a:gd name="connsiteX13" fmla="*/ 67989 w 115715"/>
                <a:gd name="connsiteY13" fmla="*/ 117176 h 128043"/>
                <a:gd name="connsiteX14" fmla="*/ 87881 w 115715"/>
                <a:gd name="connsiteY14" fmla="*/ 124938 h 128043"/>
                <a:gd name="connsiteX15" fmla="*/ 87881 w 115715"/>
                <a:gd name="connsiteY15" fmla="*/ 128043 h 128043"/>
                <a:gd name="connsiteX16" fmla="*/ 28057 w 115715"/>
                <a:gd name="connsiteY16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5715" h="128043">
                  <a:moveTo>
                    <a:pt x="28057" y="128043"/>
                  </a:moveTo>
                  <a:lnTo>
                    <a:pt x="28057" y="124938"/>
                  </a:lnTo>
                  <a:lnTo>
                    <a:pt x="47726" y="117176"/>
                  </a:lnTo>
                  <a:lnTo>
                    <a:pt x="47726" y="10646"/>
                  </a:lnTo>
                  <a:lnTo>
                    <a:pt x="16997" y="10646"/>
                  </a:lnTo>
                  <a:lnTo>
                    <a:pt x="3118" y="39995"/>
                  </a:lnTo>
                  <a:lnTo>
                    <a:pt x="0" y="39995"/>
                  </a:lnTo>
                  <a:lnTo>
                    <a:pt x="0" y="0"/>
                  </a:lnTo>
                  <a:lnTo>
                    <a:pt x="115715" y="0"/>
                  </a:lnTo>
                  <a:lnTo>
                    <a:pt x="115715" y="39995"/>
                  </a:lnTo>
                  <a:lnTo>
                    <a:pt x="112598" y="39995"/>
                  </a:lnTo>
                  <a:lnTo>
                    <a:pt x="99015" y="10646"/>
                  </a:lnTo>
                  <a:lnTo>
                    <a:pt x="67989" y="10646"/>
                  </a:lnTo>
                  <a:lnTo>
                    <a:pt x="67989" y="117176"/>
                  </a:lnTo>
                  <a:lnTo>
                    <a:pt x="87881" y="124938"/>
                  </a:lnTo>
                  <a:lnTo>
                    <a:pt x="87881" y="128043"/>
                  </a:lnTo>
                  <a:lnTo>
                    <a:pt x="28057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027DAA3C-8267-F821-DD41-358ED226BC30}"/>
                </a:ext>
              </a:extLst>
            </p:cNvPr>
            <p:cNvSpPr/>
            <p:nvPr/>
          </p:nvSpPr>
          <p:spPr>
            <a:xfrm>
              <a:off x="3331686" y="1528411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054 h 128043"/>
                <a:gd name="connsiteX10" fmla="*/ 35999 w 129298"/>
                <a:gd name="connsiteY10" fmla="*/ 10867 h 128043"/>
                <a:gd name="connsiteX11" fmla="*/ 70513 w 129298"/>
                <a:gd name="connsiteY11" fmla="*/ 57590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8 w 129298"/>
                <a:gd name="connsiteY16" fmla="*/ 0 h 128043"/>
                <a:gd name="connsiteX17" fmla="*/ 129298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054"/>
                  </a:lnTo>
                  <a:lnTo>
                    <a:pt x="35999" y="10867"/>
                  </a:lnTo>
                  <a:lnTo>
                    <a:pt x="70513" y="57590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8" y="0"/>
                  </a:lnTo>
                  <a:lnTo>
                    <a:pt x="129298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8342CE74-BBA4-08DE-BACF-BC25F5FEF65B}"/>
                </a:ext>
              </a:extLst>
            </p:cNvPr>
            <p:cNvSpPr/>
            <p:nvPr/>
          </p:nvSpPr>
          <p:spPr>
            <a:xfrm>
              <a:off x="2137047" y="1497066"/>
              <a:ext cx="183259" cy="183415"/>
            </a:xfrm>
            <a:custGeom>
              <a:avLst/>
              <a:gdLst>
                <a:gd name="connsiteX0" fmla="*/ 91741 w 183259"/>
                <a:gd name="connsiteY0" fmla="*/ 183416 h 183415"/>
                <a:gd name="connsiteX1" fmla="*/ 55891 w 183259"/>
                <a:gd name="connsiteY1" fmla="*/ 176023 h 183415"/>
                <a:gd name="connsiteX2" fmla="*/ 31026 w 183259"/>
                <a:gd name="connsiteY2" fmla="*/ 153031 h 183415"/>
                <a:gd name="connsiteX3" fmla="*/ 21970 w 183259"/>
                <a:gd name="connsiteY3" fmla="*/ 112519 h 183415"/>
                <a:gd name="connsiteX4" fmla="*/ 21970 w 183259"/>
                <a:gd name="connsiteY4" fmla="*/ 13677 h 183415"/>
                <a:gd name="connsiteX5" fmla="*/ 0 w 183259"/>
                <a:gd name="connsiteY5" fmla="*/ 5471 h 183415"/>
                <a:gd name="connsiteX6" fmla="*/ 0 w 183259"/>
                <a:gd name="connsiteY6" fmla="*/ 0 h 183415"/>
                <a:gd name="connsiteX7" fmla="*/ 65392 w 183259"/>
                <a:gd name="connsiteY7" fmla="*/ 0 h 183415"/>
                <a:gd name="connsiteX8" fmla="*/ 65392 w 183259"/>
                <a:gd name="connsiteY8" fmla="*/ 5471 h 183415"/>
                <a:gd name="connsiteX9" fmla="*/ 43421 w 183259"/>
                <a:gd name="connsiteY9" fmla="*/ 13677 h 183415"/>
                <a:gd name="connsiteX10" fmla="*/ 43421 w 183259"/>
                <a:gd name="connsiteY10" fmla="*/ 108674 h 183415"/>
                <a:gd name="connsiteX11" fmla="*/ 50398 w 183259"/>
                <a:gd name="connsiteY11" fmla="*/ 144677 h 183415"/>
                <a:gd name="connsiteX12" fmla="*/ 69771 w 183259"/>
                <a:gd name="connsiteY12" fmla="*/ 163677 h 183415"/>
                <a:gd name="connsiteX13" fmla="*/ 98050 w 183259"/>
                <a:gd name="connsiteY13" fmla="*/ 169443 h 183415"/>
                <a:gd name="connsiteX14" fmla="*/ 121950 w 183259"/>
                <a:gd name="connsiteY14" fmla="*/ 164120 h 183415"/>
                <a:gd name="connsiteX15" fmla="*/ 139096 w 183259"/>
                <a:gd name="connsiteY15" fmla="*/ 147265 h 183415"/>
                <a:gd name="connsiteX16" fmla="*/ 145554 w 183259"/>
                <a:gd name="connsiteY16" fmla="*/ 117176 h 183415"/>
                <a:gd name="connsiteX17" fmla="*/ 145554 w 183259"/>
                <a:gd name="connsiteY17" fmla="*/ 13159 h 183415"/>
                <a:gd name="connsiteX18" fmla="*/ 118091 w 183259"/>
                <a:gd name="connsiteY18" fmla="*/ 5471 h 183415"/>
                <a:gd name="connsiteX19" fmla="*/ 118091 w 183259"/>
                <a:gd name="connsiteY19" fmla="*/ 0 h 183415"/>
                <a:gd name="connsiteX20" fmla="*/ 183260 w 183259"/>
                <a:gd name="connsiteY20" fmla="*/ 0 h 183415"/>
                <a:gd name="connsiteX21" fmla="*/ 183260 w 183259"/>
                <a:gd name="connsiteY21" fmla="*/ 5471 h 183415"/>
                <a:gd name="connsiteX22" fmla="*/ 161512 w 183259"/>
                <a:gd name="connsiteY22" fmla="*/ 13381 h 183415"/>
                <a:gd name="connsiteX23" fmla="*/ 161512 w 183259"/>
                <a:gd name="connsiteY23" fmla="*/ 112519 h 183415"/>
                <a:gd name="connsiteX24" fmla="*/ 152457 w 183259"/>
                <a:gd name="connsiteY24" fmla="*/ 153031 h 183415"/>
                <a:gd name="connsiteX25" fmla="*/ 127591 w 183259"/>
                <a:gd name="connsiteY25" fmla="*/ 176023 h 183415"/>
                <a:gd name="connsiteX26" fmla="*/ 91741 w 183259"/>
                <a:gd name="connsiteY26" fmla="*/ 183416 h 183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3259" h="183415">
                  <a:moveTo>
                    <a:pt x="91741" y="183416"/>
                  </a:moveTo>
                  <a:cubicBezTo>
                    <a:pt x="78381" y="183416"/>
                    <a:pt x="66431" y="180976"/>
                    <a:pt x="55891" y="176023"/>
                  </a:cubicBezTo>
                  <a:cubicBezTo>
                    <a:pt x="45351" y="171070"/>
                    <a:pt x="37038" y="163455"/>
                    <a:pt x="31026" y="153031"/>
                  </a:cubicBezTo>
                  <a:cubicBezTo>
                    <a:pt x="24939" y="142607"/>
                    <a:pt x="21970" y="129152"/>
                    <a:pt x="21970" y="112519"/>
                  </a:cubicBezTo>
                  <a:lnTo>
                    <a:pt x="21970" y="13677"/>
                  </a:lnTo>
                  <a:lnTo>
                    <a:pt x="0" y="5471"/>
                  </a:lnTo>
                  <a:lnTo>
                    <a:pt x="0" y="0"/>
                  </a:lnTo>
                  <a:lnTo>
                    <a:pt x="65392" y="0"/>
                  </a:lnTo>
                  <a:lnTo>
                    <a:pt x="65392" y="5471"/>
                  </a:lnTo>
                  <a:lnTo>
                    <a:pt x="43421" y="13677"/>
                  </a:lnTo>
                  <a:lnTo>
                    <a:pt x="43421" y="108674"/>
                  </a:lnTo>
                  <a:cubicBezTo>
                    <a:pt x="43421" y="123830"/>
                    <a:pt x="45796" y="135806"/>
                    <a:pt x="50398" y="144677"/>
                  </a:cubicBezTo>
                  <a:cubicBezTo>
                    <a:pt x="55074" y="153549"/>
                    <a:pt x="61532" y="159906"/>
                    <a:pt x="69771" y="163677"/>
                  </a:cubicBezTo>
                  <a:cubicBezTo>
                    <a:pt x="78010" y="167521"/>
                    <a:pt x="87436" y="169443"/>
                    <a:pt x="98050" y="169443"/>
                  </a:cubicBezTo>
                  <a:cubicBezTo>
                    <a:pt x="106809" y="169443"/>
                    <a:pt x="114825" y="167669"/>
                    <a:pt x="121950" y="164120"/>
                  </a:cubicBezTo>
                  <a:cubicBezTo>
                    <a:pt x="129076" y="160572"/>
                    <a:pt x="134791" y="154953"/>
                    <a:pt x="139096" y="147265"/>
                  </a:cubicBezTo>
                  <a:cubicBezTo>
                    <a:pt x="143401" y="139576"/>
                    <a:pt x="145554" y="129522"/>
                    <a:pt x="145554" y="117176"/>
                  </a:cubicBezTo>
                  <a:lnTo>
                    <a:pt x="145554" y="13159"/>
                  </a:lnTo>
                  <a:lnTo>
                    <a:pt x="118091" y="5471"/>
                  </a:lnTo>
                  <a:lnTo>
                    <a:pt x="118091" y="0"/>
                  </a:lnTo>
                  <a:lnTo>
                    <a:pt x="183260" y="0"/>
                  </a:lnTo>
                  <a:lnTo>
                    <a:pt x="183260" y="5471"/>
                  </a:lnTo>
                  <a:lnTo>
                    <a:pt x="161512" y="13381"/>
                  </a:lnTo>
                  <a:lnTo>
                    <a:pt x="161512" y="112519"/>
                  </a:lnTo>
                  <a:cubicBezTo>
                    <a:pt x="161512" y="129152"/>
                    <a:pt x="158469" y="142607"/>
                    <a:pt x="152457" y="153031"/>
                  </a:cubicBezTo>
                  <a:cubicBezTo>
                    <a:pt x="146370" y="163455"/>
                    <a:pt x="138131" y="171070"/>
                    <a:pt x="127591" y="176023"/>
                  </a:cubicBezTo>
                  <a:cubicBezTo>
                    <a:pt x="117052" y="180976"/>
                    <a:pt x="105101" y="183416"/>
                    <a:pt x="91741" y="183416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AB9024AD-4FDA-570A-7B7C-A28C2F021A57}"/>
                </a:ext>
              </a:extLst>
            </p:cNvPr>
            <p:cNvSpPr/>
            <p:nvPr/>
          </p:nvSpPr>
          <p:spPr>
            <a:xfrm>
              <a:off x="942530" y="948344"/>
              <a:ext cx="936468" cy="932658"/>
            </a:xfrm>
            <a:custGeom>
              <a:avLst/>
              <a:gdLst>
                <a:gd name="connsiteX0" fmla="*/ 911204 w 936468"/>
                <a:gd name="connsiteY0" fmla="*/ 315553 h 932658"/>
                <a:gd name="connsiteX1" fmla="*/ 619577 w 936468"/>
                <a:gd name="connsiteY1" fmla="*/ 907495 h 932658"/>
                <a:gd name="connsiteX2" fmla="*/ 25264 w 936468"/>
                <a:gd name="connsiteY2" fmla="*/ 617032 h 932658"/>
                <a:gd name="connsiteX3" fmla="*/ 316891 w 936468"/>
                <a:gd name="connsiteY3" fmla="*/ 25163 h 932658"/>
                <a:gd name="connsiteX4" fmla="*/ 911204 w 936468"/>
                <a:gd name="connsiteY4" fmla="*/ 315627 h 932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6468" h="932658">
                  <a:moveTo>
                    <a:pt x="911204" y="315553"/>
                  </a:moveTo>
                  <a:cubicBezTo>
                    <a:pt x="994781" y="559220"/>
                    <a:pt x="864220" y="824252"/>
                    <a:pt x="619577" y="907495"/>
                  </a:cubicBezTo>
                  <a:cubicBezTo>
                    <a:pt x="374934" y="990738"/>
                    <a:pt x="108841" y="860699"/>
                    <a:pt x="25264" y="617032"/>
                  </a:cubicBezTo>
                  <a:cubicBezTo>
                    <a:pt x="-58312" y="373439"/>
                    <a:pt x="72248" y="108406"/>
                    <a:pt x="316891" y="25163"/>
                  </a:cubicBezTo>
                  <a:cubicBezTo>
                    <a:pt x="561534" y="-58080"/>
                    <a:pt x="827628" y="71960"/>
                    <a:pt x="911204" y="315627"/>
                  </a:cubicBezTo>
                </a:path>
              </a:pathLst>
            </a:custGeom>
            <a:solidFill>
              <a:srgbClr val="A8005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55AC939A-0F34-FB12-ACF7-A6EB618C628E}"/>
                </a:ext>
              </a:extLst>
            </p:cNvPr>
            <p:cNvSpPr/>
            <p:nvPr/>
          </p:nvSpPr>
          <p:spPr>
            <a:xfrm>
              <a:off x="1009472" y="1005518"/>
              <a:ext cx="808411" cy="817053"/>
            </a:xfrm>
            <a:custGeom>
              <a:avLst/>
              <a:gdLst>
                <a:gd name="connsiteX0" fmla="*/ 808412 w 808411"/>
                <a:gd name="connsiteY0" fmla="*/ 341991 h 817053"/>
                <a:gd name="connsiteX1" fmla="*/ 806704 w 808411"/>
                <a:gd name="connsiteY1" fmla="*/ 342435 h 817053"/>
                <a:gd name="connsiteX2" fmla="*/ 800173 w 808411"/>
                <a:gd name="connsiteY2" fmla="*/ 334968 h 817053"/>
                <a:gd name="connsiteX3" fmla="*/ 777163 w 808411"/>
                <a:gd name="connsiteY3" fmla="*/ 341030 h 817053"/>
                <a:gd name="connsiteX4" fmla="*/ 778796 w 808411"/>
                <a:gd name="connsiteY4" fmla="*/ 345466 h 817053"/>
                <a:gd name="connsiteX5" fmla="*/ 774343 w 808411"/>
                <a:gd name="connsiteY5" fmla="*/ 348793 h 817053"/>
                <a:gd name="connsiteX6" fmla="*/ 772042 w 808411"/>
                <a:gd name="connsiteY6" fmla="*/ 342287 h 817053"/>
                <a:gd name="connsiteX7" fmla="*/ 741758 w 808411"/>
                <a:gd name="connsiteY7" fmla="*/ 350271 h 817053"/>
                <a:gd name="connsiteX8" fmla="*/ 739754 w 808411"/>
                <a:gd name="connsiteY8" fmla="*/ 359956 h 817053"/>
                <a:gd name="connsiteX9" fmla="*/ 738047 w 808411"/>
                <a:gd name="connsiteY9" fmla="*/ 360399 h 817053"/>
                <a:gd name="connsiteX10" fmla="*/ 730625 w 808411"/>
                <a:gd name="connsiteY10" fmla="*/ 332307 h 817053"/>
                <a:gd name="connsiteX11" fmla="*/ 732332 w 808411"/>
                <a:gd name="connsiteY11" fmla="*/ 331863 h 817053"/>
                <a:gd name="connsiteX12" fmla="*/ 738863 w 808411"/>
                <a:gd name="connsiteY12" fmla="*/ 339256 h 817053"/>
                <a:gd name="connsiteX13" fmla="*/ 766994 w 808411"/>
                <a:gd name="connsiteY13" fmla="*/ 331863 h 817053"/>
                <a:gd name="connsiteX14" fmla="*/ 765139 w 808411"/>
                <a:gd name="connsiteY14" fmla="*/ 328758 h 817053"/>
                <a:gd name="connsiteX15" fmla="*/ 730476 w 808411"/>
                <a:gd name="connsiteY15" fmla="*/ 304658 h 817053"/>
                <a:gd name="connsiteX16" fmla="*/ 729734 w 808411"/>
                <a:gd name="connsiteY16" fmla="*/ 304879 h 817053"/>
                <a:gd name="connsiteX17" fmla="*/ 727656 w 808411"/>
                <a:gd name="connsiteY17" fmla="*/ 314342 h 817053"/>
                <a:gd name="connsiteX18" fmla="*/ 725948 w 808411"/>
                <a:gd name="connsiteY18" fmla="*/ 314786 h 817053"/>
                <a:gd name="connsiteX19" fmla="*/ 718526 w 808411"/>
                <a:gd name="connsiteY19" fmla="*/ 286693 h 817053"/>
                <a:gd name="connsiteX20" fmla="*/ 720233 w 808411"/>
                <a:gd name="connsiteY20" fmla="*/ 286250 h 817053"/>
                <a:gd name="connsiteX21" fmla="*/ 726765 w 808411"/>
                <a:gd name="connsiteY21" fmla="*/ 293716 h 817053"/>
                <a:gd name="connsiteX22" fmla="*/ 785105 w 808411"/>
                <a:gd name="connsiteY22" fmla="*/ 278413 h 817053"/>
                <a:gd name="connsiteX23" fmla="*/ 787109 w 808411"/>
                <a:gd name="connsiteY23" fmla="*/ 268729 h 817053"/>
                <a:gd name="connsiteX24" fmla="*/ 788816 w 808411"/>
                <a:gd name="connsiteY24" fmla="*/ 268285 h 817053"/>
                <a:gd name="connsiteX25" fmla="*/ 796239 w 808411"/>
                <a:gd name="connsiteY25" fmla="*/ 296378 h 817053"/>
                <a:gd name="connsiteX26" fmla="*/ 794532 w 808411"/>
                <a:gd name="connsiteY26" fmla="*/ 296821 h 817053"/>
                <a:gd name="connsiteX27" fmla="*/ 788074 w 808411"/>
                <a:gd name="connsiteY27" fmla="*/ 289576 h 817053"/>
                <a:gd name="connsiteX28" fmla="*/ 740348 w 808411"/>
                <a:gd name="connsiteY28" fmla="*/ 302144 h 817053"/>
                <a:gd name="connsiteX29" fmla="*/ 750294 w 808411"/>
                <a:gd name="connsiteY29" fmla="*/ 307097 h 817053"/>
                <a:gd name="connsiteX30" fmla="*/ 769221 w 808411"/>
                <a:gd name="connsiteY30" fmla="*/ 325727 h 817053"/>
                <a:gd name="connsiteX31" fmla="*/ 772190 w 808411"/>
                <a:gd name="connsiteY31" fmla="*/ 330606 h 817053"/>
                <a:gd name="connsiteX32" fmla="*/ 797204 w 808411"/>
                <a:gd name="connsiteY32" fmla="*/ 324027 h 817053"/>
                <a:gd name="connsiteX33" fmla="*/ 799208 w 808411"/>
                <a:gd name="connsiteY33" fmla="*/ 314416 h 817053"/>
                <a:gd name="connsiteX34" fmla="*/ 800915 w 808411"/>
                <a:gd name="connsiteY34" fmla="*/ 313973 h 817053"/>
                <a:gd name="connsiteX35" fmla="*/ 808337 w 808411"/>
                <a:gd name="connsiteY35" fmla="*/ 342065 h 817053"/>
                <a:gd name="connsiteX36" fmla="*/ 783398 w 808411"/>
                <a:gd name="connsiteY36" fmla="*/ 455988 h 817053"/>
                <a:gd name="connsiteX37" fmla="*/ 771745 w 808411"/>
                <a:gd name="connsiteY37" fmla="*/ 468408 h 817053"/>
                <a:gd name="connsiteX38" fmla="*/ 784214 w 808411"/>
                <a:gd name="connsiteY38" fmla="*/ 480015 h 817053"/>
                <a:gd name="connsiteX39" fmla="*/ 795868 w 808411"/>
                <a:gd name="connsiteY39" fmla="*/ 467669 h 817053"/>
                <a:gd name="connsiteX40" fmla="*/ 783398 w 808411"/>
                <a:gd name="connsiteY40" fmla="*/ 456062 h 817053"/>
                <a:gd name="connsiteX41" fmla="*/ 744208 w 808411"/>
                <a:gd name="connsiteY41" fmla="*/ 631494 h 817053"/>
                <a:gd name="connsiteX42" fmla="*/ 745618 w 808411"/>
                <a:gd name="connsiteY42" fmla="*/ 632529 h 817053"/>
                <a:gd name="connsiteX43" fmla="*/ 727581 w 808411"/>
                <a:gd name="connsiteY43" fmla="*/ 657960 h 817053"/>
                <a:gd name="connsiteX44" fmla="*/ 726171 w 808411"/>
                <a:gd name="connsiteY44" fmla="*/ 656925 h 817053"/>
                <a:gd name="connsiteX45" fmla="*/ 728324 w 808411"/>
                <a:gd name="connsiteY45" fmla="*/ 646353 h 817053"/>
                <a:gd name="connsiteX46" fmla="*/ 705611 w 808411"/>
                <a:gd name="connsiteY46" fmla="*/ 630385 h 817053"/>
                <a:gd name="connsiteX47" fmla="*/ 664491 w 808411"/>
                <a:gd name="connsiteY47" fmla="*/ 631124 h 817053"/>
                <a:gd name="connsiteX48" fmla="*/ 657365 w 808411"/>
                <a:gd name="connsiteY48" fmla="*/ 634525 h 817053"/>
                <a:gd name="connsiteX49" fmla="*/ 655955 w 808411"/>
                <a:gd name="connsiteY49" fmla="*/ 633490 h 817053"/>
                <a:gd name="connsiteX50" fmla="*/ 672359 w 808411"/>
                <a:gd name="connsiteY50" fmla="*/ 610350 h 817053"/>
                <a:gd name="connsiteX51" fmla="*/ 673769 w 808411"/>
                <a:gd name="connsiteY51" fmla="*/ 611385 h 817053"/>
                <a:gd name="connsiteX52" fmla="*/ 672359 w 808411"/>
                <a:gd name="connsiteY52" fmla="*/ 620183 h 817053"/>
                <a:gd name="connsiteX53" fmla="*/ 672730 w 808411"/>
                <a:gd name="connsiteY53" fmla="*/ 620405 h 817053"/>
                <a:gd name="connsiteX54" fmla="*/ 705685 w 808411"/>
                <a:gd name="connsiteY54" fmla="*/ 619813 h 817053"/>
                <a:gd name="connsiteX55" fmla="*/ 694255 w 808411"/>
                <a:gd name="connsiteY55" fmla="*/ 590242 h 817053"/>
                <a:gd name="connsiteX56" fmla="*/ 693884 w 808411"/>
                <a:gd name="connsiteY56" fmla="*/ 590020 h 817053"/>
                <a:gd name="connsiteX57" fmla="*/ 685867 w 808411"/>
                <a:gd name="connsiteY57" fmla="*/ 594308 h 817053"/>
                <a:gd name="connsiteX58" fmla="*/ 684457 w 808411"/>
                <a:gd name="connsiteY58" fmla="*/ 593273 h 817053"/>
                <a:gd name="connsiteX59" fmla="*/ 698189 w 808411"/>
                <a:gd name="connsiteY59" fmla="*/ 573904 h 817053"/>
                <a:gd name="connsiteX60" fmla="*/ 699599 w 808411"/>
                <a:gd name="connsiteY60" fmla="*/ 574939 h 817053"/>
                <a:gd name="connsiteX61" fmla="*/ 698411 w 808411"/>
                <a:gd name="connsiteY61" fmla="*/ 582849 h 817053"/>
                <a:gd name="connsiteX62" fmla="*/ 712143 w 808411"/>
                <a:gd name="connsiteY62" fmla="*/ 620848 h 817053"/>
                <a:gd name="connsiteX63" fmla="*/ 734930 w 808411"/>
                <a:gd name="connsiteY63" fmla="*/ 636891 h 817053"/>
                <a:gd name="connsiteX64" fmla="*/ 744282 w 808411"/>
                <a:gd name="connsiteY64" fmla="*/ 631346 h 817053"/>
                <a:gd name="connsiteX65" fmla="*/ 176467 w 808411"/>
                <a:gd name="connsiteY65" fmla="*/ 73854 h 817053"/>
                <a:gd name="connsiteX66" fmla="*/ 209348 w 808411"/>
                <a:gd name="connsiteY66" fmla="*/ 124273 h 817053"/>
                <a:gd name="connsiteX67" fmla="*/ 204152 w 808411"/>
                <a:gd name="connsiteY67" fmla="*/ 132849 h 817053"/>
                <a:gd name="connsiteX68" fmla="*/ 205117 w 808411"/>
                <a:gd name="connsiteY68" fmla="*/ 134327 h 817053"/>
                <a:gd name="connsiteX69" fmla="*/ 229834 w 808411"/>
                <a:gd name="connsiteY69" fmla="*/ 118359 h 817053"/>
                <a:gd name="connsiteX70" fmla="*/ 228869 w 808411"/>
                <a:gd name="connsiteY70" fmla="*/ 116880 h 817053"/>
                <a:gd name="connsiteX71" fmla="*/ 218997 w 808411"/>
                <a:gd name="connsiteY71" fmla="*/ 118063 h 817053"/>
                <a:gd name="connsiteX72" fmla="*/ 186116 w 808411"/>
                <a:gd name="connsiteY72" fmla="*/ 67644 h 817053"/>
                <a:gd name="connsiteX73" fmla="*/ 191237 w 808411"/>
                <a:gd name="connsiteY73" fmla="*/ 59142 h 817053"/>
                <a:gd name="connsiteX74" fmla="*/ 190272 w 808411"/>
                <a:gd name="connsiteY74" fmla="*/ 57664 h 817053"/>
                <a:gd name="connsiteX75" fmla="*/ 165556 w 808411"/>
                <a:gd name="connsiteY75" fmla="*/ 73632 h 817053"/>
                <a:gd name="connsiteX76" fmla="*/ 166521 w 808411"/>
                <a:gd name="connsiteY76" fmla="*/ 75111 h 817053"/>
                <a:gd name="connsiteX77" fmla="*/ 176467 w 808411"/>
                <a:gd name="connsiteY77" fmla="*/ 73854 h 817053"/>
                <a:gd name="connsiteX78" fmla="*/ 278451 w 808411"/>
                <a:gd name="connsiteY78" fmla="*/ 19369 h 817053"/>
                <a:gd name="connsiteX79" fmla="*/ 278005 w 808411"/>
                <a:gd name="connsiteY79" fmla="*/ 17669 h 817053"/>
                <a:gd name="connsiteX80" fmla="*/ 307695 w 808411"/>
                <a:gd name="connsiteY80" fmla="*/ 10646 h 817053"/>
                <a:gd name="connsiteX81" fmla="*/ 308140 w 808411"/>
                <a:gd name="connsiteY81" fmla="*/ 12346 h 817053"/>
                <a:gd name="connsiteX82" fmla="*/ 299382 w 808411"/>
                <a:gd name="connsiteY82" fmla="*/ 18926 h 817053"/>
                <a:gd name="connsiteX83" fmla="*/ 313410 w 808411"/>
                <a:gd name="connsiteY83" fmla="*/ 77551 h 817053"/>
                <a:gd name="connsiteX84" fmla="*/ 338795 w 808411"/>
                <a:gd name="connsiteY84" fmla="*/ 71562 h 817053"/>
                <a:gd name="connsiteX85" fmla="*/ 342061 w 808411"/>
                <a:gd name="connsiteY85" fmla="*/ 51380 h 817053"/>
                <a:gd name="connsiteX86" fmla="*/ 343768 w 808411"/>
                <a:gd name="connsiteY86" fmla="*/ 50936 h 817053"/>
                <a:gd name="connsiteX87" fmla="*/ 349558 w 808411"/>
                <a:gd name="connsiteY87" fmla="*/ 75185 h 817053"/>
                <a:gd name="connsiteX88" fmla="*/ 294929 w 808411"/>
                <a:gd name="connsiteY88" fmla="*/ 88122 h 817053"/>
                <a:gd name="connsiteX89" fmla="*/ 294483 w 808411"/>
                <a:gd name="connsiteY89" fmla="*/ 86422 h 817053"/>
                <a:gd name="connsiteX90" fmla="*/ 302128 w 808411"/>
                <a:gd name="connsiteY90" fmla="*/ 80064 h 817053"/>
                <a:gd name="connsiteX91" fmla="*/ 288174 w 808411"/>
                <a:gd name="connsiteY91" fmla="*/ 21587 h 817053"/>
                <a:gd name="connsiteX92" fmla="*/ 278451 w 808411"/>
                <a:gd name="connsiteY92" fmla="*/ 19369 h 817053"/>
                <a:gd name="connsiteX93" fmla="*/ 326400 w 808411"/>
                <a:gd name="connsiteY93" fmla="*/ 806038 h 817053"/>
                <a:gd name="connsiteX94" fmla="*/ 301015 w 808411"/>
                <a:gd name="connsiteY94" fmla="*/ 800124 h 817053"/>
                <a:gd name="connsiteX95" fmla="*/ 314821 w 808411"/>
                <a:gd name="connsiteY95" fmla="*/ 741499 h 817053"/>
                <a:gd name="connsiteX96" fmla="*/ 325583 w 808411"/>
                <a:gd name="connsiteY96" fmla="*/ 739503 h 817053"/>
                <a:gd name="connsiteX97" fmla="*/ 325954 w 808411"/>
                <a:gd name="connsiteY97" fmla="*/ 737802 h 817053"/>
                <a:gd name="connsiteX98" fmla="*/ 296265 w 808411"/>
                <a:gd name="connsiteY98" fmla="*/ 730853 h 817053"/>
                <a:gd name="connsiteX99" fmla="*/ 295893 w 808411"/>
                <a:gd name="connsiteY99" fmla="*/ 732554 h 817053"/>
                <a:gd name="connsiteX100" fmla="*/ 303539 w 808411"/>
                <a:gd name="connsiteY100" fmla="*/ 738837 h 817053"/>
                <a:gd name="connsiteX101" fmla="*/ 289807 w 808411"/>
                <a:gd name="connsiteY101" fmla="*/ 797388 h 817053"/>
                <a:gd name="connsiteX102" fmla="*/ 280084 w 808411"/>
                <a:gd name="connsiteY102" fmla="*/ 799606 h 817053"/>
                <a:gd name="connsiteX103" fmla="*/ 279713 w 808411"/>
                <a:gd name="connsiteY103" fmla="*/ 801307 h 817053"/>
                <a:gd name="connsiteX104" fmla="*/ 334416 w 808411"/>
                <a:gd name="connsiteY104" fmla="*/ 814096 h 817053"/>
                <a:gd name="connsiteX105" fmla="*/ 340131 w 808411"/>
                <a:gd name="connsiteY105" fmla="*/ 789848 h 817053"/>
                <a:gd name="connsiteX106" fmla="*/ 338424 w 808411"/>
                <a:gd name="connsiteY106" fmla="*/ 789478 h 817053"/>
                <a:gd name="connsiteX107" fmla="*/ 326474 w 808411"/>
                <a:gd name="connsiteY107" fmla="*/ 806112 h 817053"/>
                <a:gd name="connsiteX108" fmla="*/ 511812 w 808411"/>
                <a:gd name="connsiteY108" fmla="*/ 731814 h 817053"/>
                <a:gd name="connsiteX109" fmla="*/ 512109 w 808411"/>
                <a:gd name="connsiteY109" fmla="*/ 733515 h 817053"/>
                <a:gd name="connsiteX110" fmla="*/ 505503 w 808411"/>
                <a:gd name="connsiteY110" fmla="*/ 738690 h 817053"/>
                <a:gd name="connsiteX111" fmla="*/ 496893 w 808411"/>
                <a:gd name="connsiteY111" fmla="*/ 808478 h 817053"/>
                <a:gd name="connsiteX112" fmla="*/ 492439 w 808411"/>
                <a:gd name="connsiteY112" fmla="*/ 809291 h 817053"/>
                <a:gd name="connsiteX113" fmla="*/ 463714 w 808411"/>
                <a:gd name="connsiteY113" fmla="*/ 760942 h 817053"/>
                <a:gd name="connsiteX114" fmla="*/ 462972 w 808411"/>
                <a:gd name="connsiteY114" fmla="*/ 761090 h 817053"/>
                <a:gd name="connsiteX115" fmla="*/ 452432 w 808411"/>
                <a:gd name="connsiteY115" fmla="*/ 816314 h 817053"/>
                <a:gd name="connsiteX116" fmla="*/ 448127 w 808411"/>
                <a:gd name="connsiteY116" fmla="*/ 817053 h 817053"/>
                <a:gd name="connsiteX117" fmla="*/ 416211 w 808411"/>
                <a:gd name="connsiteY117" fmla="*/ 754510 h 817053"/>
                <a:gd name="connsiteX118" fmla="*/ 407230 w 808411"/>
                <a:gd name="connsiteY118" fmla="*/ 751997 h 817053"/>
                <a:gd name="connsiteX119" fmla="*/ 406933 w 808411"/>
                <a:gd name="connsiteY119" fmla="*/ 750296 h 817053"/>
                <a:gd name="connsiteX120" fmla="*/ 436103 w 808411"/>
                <a:gd name="connsiteY120" fmla="*/ 745121 h 817053"/>
                <a:gd name="connsiteX121" fmla="*/ 436400 w 808411"/>
                <a:gd name="connsiteY121" fmla="*/ 746822 h 817053"/>
                <a:gd name="connsiteX122" fmla="*/ 427864 w 808411"/>
                <a:gd name="connsiteY122" fmla="*/ 752440 h 817053"/>
                <a:gd name="connsiteX123" fmla="*/ 449241 w 808411"/>
                <a:gd name="connsiteY123" fmla="*/ 795688 h 817053"/>
                <a:gd name="connsiteX124" fmla="*/ 449909 w 808411"/>
                <a:gd name="connsiteY124" fmla="*/ 795540 h 817053"/>
                <a:gd name="connsiteX125" fmla="*/ 459484 w 808411"/>
                <a:gd name="connsiteY125" fmla="*/ 740390 h 817053"/>
                <a:gd name="connsiteX126" fmla="*/ 464011 w 808411"/>
                <a:gd name="connsiteY126" fmla="*/ 739577 h 817053"/>
                <a:gd name="connsiteX127" fmla="*/ 492291 w 808411"/>
                <a:gd name="connsiteY127" fmla="*/ 788074 h 817053"/>
                <a:gd name="connsiteX128" fmla="*/ 492959 w 808411"/>
                <a:gd name="connsiteY128" fmla="*/ 788074 h 817053"/>
                <a:gd name="connsiteX129" fmla="*/ 498006 w 808411"/>
                <a:gd name="connsiteY129" fmla="*/ 740168 h 817053"/>
                <a:gd name="connsiteX130" fmla="*/ 488060 w 808411"/>
                <a:gd name="connsiteY130" fmla="*/ 737655 h 817053"/>
                <a:gd name="connsiteX131" fmla="*/ 487763 w 808411"/>
                <a:gd name="connsiteY131" fmla="*/ 735954 h 817053"/>
                <a:gd name="connsiteX132" fmla="*/ 511886 w 808411"/>
                <a:gd name="connsiteY132" fmla="*/ 731740 h 817053"/>
                <a:gd name="connsiteX133" fmla="*/ 193241 w 808411"/>
                <a:gd name="connsiteY133" fmla="*/ 719246 h 817053"/>
                <a:gd name="connsiteX134" fmla="*/ 167263 w 808411"/>
                <a:gd name="connsiteY134" fmla="*/ 717472 h 817053"/>
                <a:gd name="connsiteX135" fmla="*/ 167263 w 808411"/>
                <a:gd name="connsiteY135" fmla="*/ 717472 h 817053"/>
                <a:gd name="connsiteX136" fmla="*/ 198140 w 808411"/>
                <a:gd name="connsiteY136" fmla="*/ 697364 h 817053"/>
                <a:gd name="connsiteX137" fmla="*/ 193316 w 808411"/>
                <a:gd name="connsiteY137" fmla="*/ 719246 h 817053"/>
                <a:gd name="connsiteX138" fmla="*/ 203633 w 808411"/>
                <a:gd name="connsiteY138" fmla="*/ 723017 h 817053"/>
                <a:gd name="connsiteX139" fmla="*/ 211204 w 808411"/>
                <a:gd name="connsiteY139" fmla="*/ 687827 h 817053"/>
                <a:gd name="connsiteX140" fmla="*/ 206156 w 808411"/>
                <a:gd name="connsiteY140" fmla="*/ 684352 h 817053"/>
                <a:gd name="connsiteX141" fmla="*/ 143957 w 808411"/>
                <a:gd name="connsiteY141" fmla="*/ 724126 h 817053"/>
                <a:gd name="connsiteX142" fmla="*/ 136163 w 808411"/>
                <a:gd name="connsiteY142" fmla="*/ 723165 h 817053"/>
                <a:gd name="connsiteX143" fmla="*/ 135124 w 808411"/>
                <a:gd name="connsiteY143" fmla="*/ 724643 h 817053"/>
                <a:gd name="connsiteX144" fmla="*/ 154793 w 808411"/>
                <a:gd name="connsiteY144" fmla="*/ 738172 h 817053"/>
                <a:gd name="connsiteX145" fmla="*/ 155832 w 808411"/>
                <a:gd name="connsiteY145" fmla="*/ 736693 h 817053"/>
                <a:gd name="connsiteX146" fmla="*/ 150414 w 808411"/>
                <a:gd name="connsiteY146" fmla="*/ 728487 h 817053"/>
                <a:gd name="connsiteX147" fmla="*/ 192054 w 808411"/>
                <a:gd name="connsiteY147" fmla="*/ 724052 h 817053"/>
                <a:gd name="connsiteX148" fmla="*/ 185745 w 808411"/>
                <a:gd name="connsiteY148" fmla="*/ 752588 h 817053"/>
                <a:gd name="connsiteX149" fmla="*/ 175502 w 808411"/>
                <a:gd name="connsiteY149" fmla="*/ 750222 h 817053"/>
                <a:gd name="connsiteX150" fmla="*/ 174463 w 808411"/>
                <a:gd name="connsiteY150" fmla="*/ 751701 h 817053"/>
                <a:gd name="connsiteX151" fmla="*/ 198511 w 808411"/>
                <a:gd name="connsiteY151" fmla="*/ 768261 h 817053"/>
                <a:gd name="connsiteX152" fmla="*/ 199550 w 808411"/>
                <a:gd name="connsiteY152" fmla="*/ 766782 h 817053"/>
                <a:gd name="connsiteX153" fmla="*/ 195691 w 808411"/>
                <a:gd name="connsiteY153" fmla="*/ 759315 h 817053"/>
                <a:gd name="connsiteX154" fmla="*/ 202445 w 808411"/>
                <a:gd name="connsiteY154" fmla="*/ 728044 h 817053"/>
                <a:gd name="connsiteX155" fmla="*/ 211649 w 808411"/>
                <a:gd name="connsiteY155" fmla="*/ 733071 h 817053"/>
                <a:gd name="connsiteX156" fmla="*/ 212837 w 808411"/>
                <a:gd name="connsiteY156" fmla="*/ 727748 h 817053"/>
                <a:gd name="connsiteX157" fmla="*/ 203633 w 808411"/>
                <a:gd name="connsiteY157" fmla="*/ 722869 h 817053"/>
                <a:gd name="connsiteX158" fmla="*/ 203633 w 808411"/>
                <a:gd name="connsiteY158" fmla="*/ 722869 h 817053"/>
                <a:gd name="connsiteX159" fmla="*/ 44422 w 808411"/>
                <a:gd name="connsiteY159" fmla="*/ 467004 h 817053"/>
                <a:gd name="connsiteX160" fmla="*/ 33214 w 808411"/>
                <a:gd name="connsiteY160" fmla="*/ 478906 h 817053"/>
                <a:gd name="connsiteX161" fmla="*/ 21264 w 808411"/>
                <a:gd name="connsiteY161" fmla="*/ 467743 h 817053"/>
                <a:gd name="connsiteX162" fmla="*/ 32472 w 808411"/>
                <a:gd name="connsiteY162" fmla="*/ 455841 h 817053"/>
                <a:gd name="connsiteX163" fmla="*/ 44422 w 808411"/>
                <a:gd name="connsiteY163" fmla="*/ 467004 h 817053"/>
                <a:gd name="connsiteX164" fmla="*/ 67654 w 808411"/>
                <a:gd name="connsiteY164" fmla="*/ 343470 h 817053"/>
                <a:gd name="connsiteX165" fmla="*/ 73592 w 808411"/>
                <a:gd name="connsiteY165" fmla="*/ 329793 h 817053"/>
                <a:gd name="connsiteX166" fmla="*/ 74705 w 808411"/>
                <a:gd name="connsiteY166" fmla="*/ 320035 h 817053"/>
                <a:gd name="connsiteX167" fmla="*/ 73815 w 808411"/>
                <a:gd name="connsiteY167" fmla="*/ 309907 h 817053"/>
                <a:gd name="connsiteX168" fmla="*/ 70846 w 808411"/>
                <a:gd name="connsiteY168" fmla="*/ 301109 h 817053"/>
                <a:gd name="connsiteX169" fmla="*/ 53923 w 808411"/>
                <a:gd name="connsiteY169" fmla="*/ 297117 h 817053"/>
                <a:gd name="connsiteX170" fmla="*/ 50954 w 808411"/>
                <a:gd name="connsiteY170" fmla="*/ 288541 h 817053"/>
                <a:gd name="connsiteX171" fmla="*/ 49246 w 808411"/>
                <a:gd name="connsiteY171" fmla="*/ 288098 h 817053"/>
                <a:gd name="connsiteX172" fmla="*/ 42566 w 808411"/>
                <a:gd name="connsiteY172" fmla="*/ 316264 h 817053"/>
                <a:gd name="connsiteX173" fmla="*/ 44273 w 808411"/>
                <a:gd name="connsiteY173" fmla="*/ 316708 h 817053"/>
                <a:gd name="connsiteX174" fmla="*/ 50954 w 808411"/>
                <a:gd name="connsiteY174" fmla="*/ 308206 h 817053"/>
                <a:gd name="connsiteX175" fmla="*/ 69287 w 808411"/>
                <a:gd name="connsiteY175" fmla="*/ 312494 h 817053"/>
                <a:gd name="connsiteX176" fmla="*/ 69287 w 808411"/>
                <a:gd name="connsiteY176" fmla="*/ 319000 h 817053"/>
                <a:gd name="connsiteX177" fmla="*/ 68174 w 808411"/>
                <a:gd name="connsiteY177" fmla="*/ 325210 h 817053"/>
                <a:gd name="connsiteX178" fmla="*/ 60900 w 808411"/>
                <a:gd name="connsiteY178" fmla="*/ 338295 h 817053"/>
                <a:gd name="connsiteX179" fmla="*/ 47242 w 808411"/>
                <a:gd name="connsiteY179" fmla="*/ 345614 h 817053"/>
                <a:gd name="connsiteX180" fmla="*/ 28538 w 808411"/>
                <a:gd name="connsiteY180" fmla="*/ 345170 h 817053"/>
                <a:gd name="connsiteX181" fmla="*/ 14658 w 808411"/>
                <a:gd name="connsiteY181" fmla="*/ 338221 h 817053"/>
                <a:gd name="connsiteX182" fmla="*/ 6864 w 808411"/>
                <a:gd name="connsiteY182" fmla="*/ 326097 h 817053"/>
                <a:gd name="connsiteX183" fmla="*/ 6568 w 808411"/>
                <a:gd name="connsiteY183" fmla="*/ 311163 h 817053"/>
                <a:gd name="connsiteX184" fmla="*/ 9314 w 808411"/>
                <a:gd name="connsiteY184" fmla="*/ 304510 h 817053"/>
                <a:gd name="connsiteX185" fmla="*/ 14881 w 808411"/>
                <a:gd name="connsiteY185" fmla="*/ 298226 h 817053"/>
                <a:gd name="connsiteX186" fmla="*/ 29577 w 808411"/>
                <a:gd name="connsiteY186" fmla="*/ 293568 h 817053"/>
                <a:gd name="connsiteX187" fmla="*/ 29948 w 808411"/>
                <a:gd name="connsiteY187" fmla="*/ 291868 h 817053"/>
                <a:gd name="connsiteX188" fmla="*/ 11763 w 808411"/>
                <a:gd name="connsiteY188" fmla="*/ 288246 h 817053"/>
                <a:gd name="connsiteX189" fmla="*/ 7607 w 808411"/>
                <a:gd name="connsiteY189" fmla="*/ 293790 h 817053"/>
                <a:gd name="connsiteX190" fmla="*/ 4118 w 808411"/>
                <a:gd name="connsiteY190" fmla="*/ 300444 h 817053"/>
                <a:gd name="connsiteX191" fmla="*/ 1149 w 808411"/>
                <a:gd name="connsiteY191" fmla="*/ 309907 h 817053"/>
                <a:gd name="connsiteX192" fmla="*/ 481 w 808411"/>
                <a:gd name="connsiteY192" fmla="*/ 325431 h 817053"/>
                <a:gd name="connsiteX193" fmla="*/ 5603 w 808411"/>
                <a:gd name="connsiteY193" fmla="*/ 339626 h 817053"/>
                <a:gd name="connsiteX194" fmla="*/ 15771 w 808411"/>
                <a:gd name="connsiteY194" fmla="*/ 350863 h 817053"/>
                <a:gd name="connsiteX195" fmla="*/ 30245 w 808411"/>
                <a:gd name="connsiteY195" fmla="*/ 357516 h 817053"/>
                <a:gd name="connsiteX196" fmla="*/ 44719 w 808411"/>
                <a:gd name="connsiteY196" fmla="*/ 358034 h 817053"/>
                <a:gd name="connsiteX197" fmla="*/ 57485 w 808411"/>
                <a:gd name="connsiteY197" fmla="*/ 353081 h 817053"/>
                <a:gd name="connsiteX198" fmla="*/ 67431 w 808411"/>
                <a:gd name="connsiteY198" fmla="*/ 343396 h 817053"/>
                <a:gd name="connsiteX199" fmla="*/ 128073 w 808411"/>
                <a:gd name="connsiteY199" fmla="*/ 612420 h 817053"/>
                <a:gd name="connsiteX200" fmla="*/ 129186 w 808411"/>
                <a:gd name="connsiteY200" fmla="*/ 619222 h 817053"/>
                <a:gd name="connsiteX201" fmla="*/ 114044 w 808411"/>
                <a:gd name="connsiteY201" fmla="*/ 629793 h 817053"/>
                <a:gd name="connsiteX202" fmla="*/ 113079 w 808411"/>
                <a:gd name="connsiteY202" fmla="*/ 628315 h 817053"/>
                <a:gd name="connsiteX203" fmla="*/ 119834 w 808411"/>
                <a:gd name="connsiteY203" fmla="*/ 614490 h 817053"/>
                <a:gd name="connsiteX204" fmla="*/ 119091 w 808411"/>
                <a:gd name="connsiteY204" fmla="*/ 606210 h 817053"/>
                <a:gd name="connsiteX205" fmla="*/ 116122 w 808411"/>
                <a:gd name="connsiteY205" fmla="*/ 599631 h 817053"/>
                <a:gd name="connsiteX206" fmla="*/ 105063 w 808411"/>
                <a:gd name="connsiteY206" fmla="*/ 589503 h 817053"/>
                <a:gd name="connsiteX207" fmla="*/ 90886 w 808411"/>
                <a:gd name="connsiteY207" fmla="*/ 586767 h 817053"/>
                <a:gd name="connsiteX208" fmla="*/ 76264 w 808411"/>
                <a:gd name="connsiteY208" fmla="*/ 591942 h 817053"/>
                <a:gd name="connsiteX209" fmla="*/ 63052 w 808411"/>
                <a:gd name="connsiteY209" fmla="*/ 605101 h 817053"/>
                <a:gd name="connsiteX210" fmla="*/ 58970 w 808411"/>
                <a:gd name="connsiteY210" fmla="*/ 620035 h 817053"/>
                <a:gd name="connsiteX211" fmla="*/ 63497 w 808411"/>
                <a:gd name="connsiteY211" fmla="*/ 634303 h 817053"/>
                <a:gd name="connsiteX212" fmla="*/ 67283 w 808411"/>
                <a:gd name="connsiteY212" fmla="*/ 639404 h 817053"/>
                <a:gd name="connsiteX213" fmla="*/ 71959 w 808411"/>
                <a:gd name="connsiteY213" fmla="*/ 643914 h 817053"/>
                <a:gd name="connsiteX214" fmla="*/ 87769 w 808411"/>
                <a:gd name="connsiteY214" fmla="*/ 633638 h 817053"/>
                <a:gd name="connsiteX215" fmla="*/ 86210 w 808411"/>
                <a:gd name="connsiteY215" fmla="*/ 622992 h 817053"/>
                <a:gd name="connsiteX216" fmla="*/ 87695 w 808411"/>
                <a:gd name="connsiteY216" fmla="*/ 622031 h 817053"/>
                <a:gd name="connsiteX217" fmla="*/ 103579 w 808411"/>
                <a:gd name="connsiteY217" fmla="*/ 646279 h 817053"/>
                <a:gd name="connsiteX218" fmla="*/ 102094 w 808411"/>
                <a:gd name="connsiteY218" fmla="*/ 647241 h 817053"/>
                <a:gd name="connsiteX219" fmla="*/ 93855 w 808411"/>
                <a:gd name="connsiteY219" fmla="*/ 643470 h 817053"/>
                <a:gd name="connsiteX220" fmla="*/ 79233 w 808411"/>
                <a:gd name="connsiteY220" fmla="*/ 652933 h 817053"/>
                <a:gd name="connsiteX221" fmla="*/ 70771 w 808411"/>
                <a:gd name="connsiteY221" fmla="*/ 649015 h 817053"/>
                <a:gd name="connsiteX222" fmla="*/ 62829 w 808411"/>
                <a:gd name="connsiteY222" fmla="*/ 642657 h 817053"/>
                <a:gd name="connsiteX223" fmla="*/ 56520 w 808411"/>
                <a:gd name="connsiteY223" fmla="*/ 635116 h 817053"/>
                <a:gd name="connsiteX224" fmla="*/ 50731 w 808411"/>
                <a:gd name="connsiteY224" fmla="*/ 621440 h 817053"/>
                <a:gd name="connsiteX225" fmla="*/ 50582 w 808411"/>
                <a:gd name="connsiteY225" fmla="*/ 607615 h 817053"/>
                <a:gd name="connsiteX226" fmla="*/ 55778 w 808411"/>
                <a:gd name="connsiteY226" fmla="*/ 594973 h 817053"/>
                <a:gd name="connsiteX227" fmla="*/ 66170 w 808411"/>
                <a:gd name="connsiteY227" fmla="*/ 584919 h 817053"/>
                <a:gd name="connsiteX228" fmla="*/ 81014 w 808411"/>
                <a:gd name="connsiteY228" fmla="*/ 579005 h 817053"/>
                <a:gd name="connsiteX229" fmla="*/ 96230 w 808411"/>
                <a:gd name="connsiteY229" fmla="*/ 579448 h 817053"/>
                <a:gd name="connsiteX230" fmla="*/ 110036 w 808411"/>
                <a:gd name="connsiteY230" fmla="*/ 585511 h 817053"/>
                <a:gd name="connsiteX231" fmla="*/ 120873 w 808411"/>
                <a:gd name="connsiteY231" fmla="*/ 596674 h 817053"/>
                <a:gd name="connsiteX232" fmla="*/ 125697 w 808411"/>
                <a:gd name="connsiteY232" fmla="*/ 605323 h 817053"/>
                <a:gd name="connsiteX233" fmla="*/ 128147 w 808411"/>
                <a:gd name="connsiteY233" fmla="*/ 612494 h 817053"/>
                <a:gd name="connsiteX234" fmla="*/ 602142 w 808411"/>
                <a:gd name="connsiteY234" fmla="*/ 738763 h 817053"/>
                <a:gd name="connsiteX235" fmla="*/ 602142 w 808411"/>
                <a:gd name="connsiteY235" fmla="*/ 738763 h 817053"/>
                <a:gd name="connsiteX236" fmla="*/ 594497 w 808411"/>
                <a:gd name="connsiteY236" fmla="*/ 702834 h 817053"/>
                <a:gd name="connsiteX237" fmla="*/ 613276 w 808411"/>
                <a:gd name="connsiteY237" fmla="*/ 715328 h 817053"/>
                <a:gd name="connsiteX238" fmla="*/ 602142 w 808411"/>
                <a:gd name="connsiteY238" fmla="*/ 738763 h 817053"/>
                <a:gd name="connsiteX239" fmla="*/ 651798 w 808411"/>
                <a:gd name="connsiteY239" fmla="*/ 727526 h 817053"/>
                <a:gd name="connsiteX240" fmla="*/ 625004 w 808411"/>
                <a:gd name="connsiteY240" fmla="*/ 709858 h 817053"/>
                <a:gd name="connsiteX241" fmla="*/ 625004 w 808411"/>
                <a:gd name="connsiteY241" fmla="*/ 709858 h 817053"/>
                <a:gd name="connsiteX242" fmla="*/ 633094 w 808411"/>
                <a:gd name="connsiteY242" fmla="*/ 703130 h 817053"/>
                <a:gd name="connsiteX243" fmla="*/ 628566 w 808411"/>
                <a:gd name="connsiteY243" fmla="*/ 700173 h 817053"/>
                <a:gd name="connsiteX244" fmla="*/ 620624 w 808411"/>
                <a:gd name="connsiteY244" fmla="*/ 706974 h 817053"/>
                <a:gd name="connsiteX245" fmla="*/ 620624 w 808411"/>
                <a:gd name="connsiteY245" fmla="*/ 706974 h 817053"/>
                <a:gd name="connsiteX246" fmla="*/ 590489 w 808411"/>
                <a:gd name="connsiteY246" fmla="*/ 687162 h 817053"/>
                <a:gd name="connsiteX247" fmla="*/ 585442 w 808411"/>
                <a:gd name="connsiteY247" fmla="*/ 690562 h 817053"/>
                <a:gd name="connsiteX248" fmla="*/ 600064 w 808411"/>
                <a:gd name="connsiteY248" fmla="*/ 762716 h 817053"/>
                <a:gd name="connsiteX249" fmla="*/ 596353 w 808411"/>
                <a:gd name="connsiteY249" fmla="*/ 769591 h 817053"/>
                <a:gd name="connsiteX250" fmla="*/ 597318 w 808411"/>
                <a:gd name="connsiteY250" fmla="*/ 771070 h 817053"/>
                <a:gd name="connsiteX251" fmla="*/ 617136 w 808411"/>
                <a:gd name="connsiteY251" fmla="*/ 757689 h 817053"/>
                <a:gd name="connsiteX252" fmla="*/ 616171 w 808411"/>
                <a:gd name="connsiteY252" fmla="*/ 756211 h 817053"/>
                <a:gd name="connsiteX253" fmla="*/ 606522 w 808411"/>
                <a:gd name="connsiteY253" fmla="*/ 758280 h 817053"/>
                <a:gd name="connsiteX254" fmla="*/ 617507 w 808411"/>
                <a:gd name="connsiteY254" fmla="*/ 717990 h 817053"/>
                <a:gd name="connsiteX255" fmla="*/ 641927 w 808411"/>
                <a:gd name="connsiteY255" fmla="*/ 734254 h 817053"/>
                <a:gd name="connsiteX256" fmla="*/ 636063 w 808411"/>
                <a:gd name="connsiteY256" fmla="*/ 742903 h 817053"/>
                <a:gd name="connsiteX257" fmla="*/ 637028 w 808411"/>
                <a:gd name="connsiteY257" fmla="*/ 744382 h 817053"/>
                <a:gd name="connsiteX258" fmla="*/ 661225 w 808411"/>
                <a:gd name="connsiteY258" fmla="*/ 728044 h 817053"/>
                <a:gd name="connsiteX259" fmla="*/ 660260 w 808411"/>
                <a:gd name="connsiteY259" fmla="*/ 726565 h 817053"/>
                <a:gd name="connsiteX260" fmla="*/ 651873 w 808411"/>
                <a:gd name="connsiteY260" fmla="*/ 727379 h 817053"/>
                <a:gd name="connsiteX261" fmla="*/ 103207 w 808411"/>
                <a:gd name="connsiteY261" fmla="*/ 181420 h 817053"/>
                <a:gd name="connsiteX262" fmla="*/ 81386 w 808411"/>
                <a:gd name="connsiteY262" fmla="*/ 175727 h 817053"/>
                <a:gd name="connsiteX263" fmla="*/ 100313 w 808411"/>
                <a:gd name="connsiteY263" fmla="*/ 207220 h 817053"/>
                <a:gd name="connsiteX264" fmla="*/ 100313 w 808411"/>
                <a:gd name="connsiteY264" fmla="*/ 207220 h 817053"/>
                <a:gd name="connsiteX265" fmla="*/ 103133 w 808411"/>
                <a:gd name="connsiteY265" fmla="*/ 181420 h 817053"/>
                <a:gd name="connsiteX266" fmla="*/ 106176 w 808411"/>
                <a:gd name="connsiteY266" fmla="*/ 230582 h 817053"/>
                <a:gd name="connsiteX267" fmla="*/ 68767 w 808411"/>
                <a:gd name="connsiteY267" fmla="*/ 167078 h 817053"/>
                <a:gd name="connsiteX268" fmla="*/ 72404 w 808411"/>
                <a:gd name="connsiteY268" fmla="*/ 162198 h 817053"/>
                <a:gd name="connsiteX269" fmla="*/ 107364 w 808411"/>
                <a:gd name="connsiteY269" fmla="*/ 171144 h 817053"/>
                <a:gd name="connsiteX270" fmla="*/ 107364 w 808411"/>
                <a:gd name="connsiteY270" fmla="*/ 171144 h 817053"/>
                <a:gd name="connsiteX271" fmla="*/ 112634 w 808411"/>
                <a:gd name="connsiteY271" fmla="*/ 162124 h 817053"/>
                <a:gd name="connsiteX272" fmla="*/ 117904 w 808411"/>
                <a:gd name="connsiteY272" fmla="*/ 163455 h 817053"/>
                <a:gd name="connsiteX273" fmla="*/ 112485 w 808411"/>
                <a:gd name="connsiteY273" fmla="*/ 172400 h 817053"/>
                <a:gd name="connsiteX274" fmla="*/ 112485 w 808411"/>
                <a:gd name="connsiteY274" fmla="*/ 172400 h 817053"/>
                <a:gd name="connsiteX275" fmla="*/ 143585 w 808411"/>
                <a:gd name="connsiteY275" fmla="*/ 180385 h 817053"/>
                <a:gd name="connsiteX276" fmla="*/ 151230 w 808411"/>
                <a:gd name="connsiteY276" fmla="*/ 176836 h 817053"/>
                <a:gd name="connsiteX277" fmla="*/ 152641 w 808411"/>
                <a:gd name="connsiteY277" fmla="*/ 177871 h 817053"/>
                <a:gd name="connsiteX278" fmla="*/ 135050 w 808411"/>
                <a:gd name="connsiteY278" fmla="*/ 201158 h 817053"/>
                <a:gd name="connsiteX279" fmla="*/ 133639 w 808411"/>
                <a:gd name="connsiteY279" fmla="*/ 200123 h 817053"/>
                <a:gd name="connsiteX280" fmla="*/ 136386 w 808411"/>
                <a:gd name="connsiteY280" fmla="*/ 190069 h 817053"/>
                <a:gd name="connsiteX281" fmla="*/ 108032 w 808411"/>
                <a:gd name="connsiteY281" fmla="*/ 182602 h 817053"/>
                <a:gd name="connsiteX282" fmla="*/ 108032 w 808411"/>
                <a:gd name="connsiteY282" fmla="*/ 182602 h 817053"/>
                <a:gd name="connsiteX283" fmla="*/ 110853 w 808411"/>
                <a:gd name="connsiteY283" fmla="*/ 224224 h 817053"/>
                <a:gd name="connsiteX284" fmla="*/ 119314 w 808411"/>
                <a:gd name="connsiteY284" fmla="*/ 219197 h 817053"/>
                <a:gd name="connsiteX285" fmla="*/ 120724 w 808411"/>
                <a:gd name="connsiteY285" fmla="*/ 220232 h 817053"/>
                <a:gd name="connsiteX286" fmla="*/ 106325 w 808411"/>
                <a:gd name="connsiteY286" fmla="*/ 239305 h 817053"/>
                <a:gd name="connsiteX287" fmla="*/ 104915 w 808411"/>
                <a:gd name="connsiteY287" fmla="*/ 238270 h 817053"/>
                <a:gd name="connsiteX288" fmla="*/ 106176 w 808411"/>
                <a:gd name="connsiteY288" fmla="*/ 230508 h 817053"/>
                <a:gd name="connsiteX289" fmla="*/ 641036 w 808411"/>
                <a:gd name="connsiteY289" fmla="*/ 168408 h 817053"/>
                <a:gd name="connsiteX290" fmla="*/ 638067 w 808411"/>
                <a:gd name="connsiteY290" fmla="*/ 158650 h 817053"/>
                <a:gd name="connsiteX291" fmla="*/ 681785 w 808411"/>
                <a:gd name="connsiteY291" fmla="*/ 138393 h 817053"/>
                <a:gd name="connsiteX292" fmla="*/ 682230 w 808411"/>
                <a:gd name="connsiteY292" fmla="*/ 138911 h 817053"/>
                <a:gd name="connsiteX293" fmla="*/ 655064 w 808411"/>
                <a:gd name="connsiteY293" fmla="*/ 187999 h 817053"/>
                <a:gd name="connsiteX294" fmla="*/ 658108 w 808411"/>
                <a:gd name="connsiteY294" fmla="*/ 191474 h 817053"/>
                <a:gd name="connsiteX295" fmla="*/ 710510 w 808411"/>
                <a:gd name="connsiteY295" fmla="*/ 171291 h 817053"/>
                <a:gd name="connsiteX296" fmla="*/ 710955 w 808411"/>
                <a:gd name="connsiteY296" fmla="*/ 171809 h 817053"/>
                <a:gd name="connsiteX297" fmla="*/ 684680 w 808411"/>
                <a:gd name="connsiteY297" fmla="*/ 212248 h 817053"/>
                <a:gd name="connsiteX298" fmla="*/ 675476 w 808411"/>
                <a:gd name="connsiteY298" fmla="*/ 207886 h 817053"/>
                <a:gd name="connsiteX299" fmla="*/ 674140 w 808411"/>
                <a:gd name="connsiteY299" fmla="*/ 208995 h 817053"/>
                <a:gd name="connsiteX300" fmla="*/ 693587 w 808411"/>
                <a:gd name="connsiteY300" fmla="*/ 231247 h 817053"/>
                <a:gd name="connsiteX301" fmla="*/ 694923 w 808411"/>
                <a:gd name="connsiteY301" fmla="*/ 230138 h 817053"/>
                <a:gd name="connsiteX302" fmla="*/ 692473 w 808411"/>
                <a:gd name="connsiteY302" fmla="*/ 221193 h 817053"/>
                <a:gd name="connsiteX303" fmla="*/ 729882 w 808411"/>
                <a:gd name="connsiteY303" fmla="*/ 161829 h 817053"/>
                <a:gd name="connsiteX304" fmla="*/ 726988 w 808411"/>
                <a:gd name="connsiteY304" fmla="*/ 158502 h 817053"/>
                <a:gd name="connsiteX305" fmla="*/ 674066 w 808411"/>
                <a:gd name="connsiteY305" fmla="*/ 177871 h 817053"/>
                <a:gd name="connsiteX306" fmla="*/ 673546 w 808411"/>
                <a:gd name="connsiteY306" fmla="*/ 177280 h 817053"/>
                <a:gd name="connsiteX307" fmla="*/ 700341 w 808411"/>
                <a:gd name="connsiteY307" fmla="*/ 127970 h 817053"/>
                <a:gd name="connsiteX308" fmla="*/ 697372 w 808411"/>
                <a:gd name="connsiteY308" fmla="*/ 124569 h 817053"/>
                <a:gd name="connsiteX309" fmla="*/ 632871 w 808411"/>
                <a:gd name="connsiteY309" fmla="*/ 153105 h 817053"/>
                <a:gd name="connsiteX310" fmla="*/ 625078 w 808411"/>
                <a:gd name="connsiteY310" fmla="*/ 150148 h 817053"/>
                <a:gd name="connsiteX311" fmla="*/ 623742 w 808411"/>
                <a:gd name="connsiteY311" fmla="*/ 151331 h 817053"/>
                <a:gd name="connsiteX312" fmla="*/ 639774 w 808411"/>
                <a:gd name="connsiteY312" fmla="*/ 169739 h 817053"/>
                <a:gd name="connsiteX313" fmla="*/ 641110 w 808411"/>
                <a:gd name="connsiteY313" fmla="*/ 168556 h 817053"/>
                <a:gd name="connsiteX314" fmla="*/ 569113 w 808411"/>
                <a:gd name="connsiteY314" fmla="*/ 116437 h 817053"/>
                <a:gd name="connsiteX315" fmla="*/ 542912 w 808411"/>
                <a:gd name="connsiteY315" fmla="*/ 103056 h 817053"/>
                <a:gd name="connsiteX316" fmla="*/ 543728 w 808411"/>
                <a:gd name="connsiteY316" fmla="*/ 101503 h 817053"/>
                <a:gd name="connsiteX317" fmla="*/ 553748 w 808411"/>
                <a:gd name="connsiteY317" fmla="*/ 101725 h 817053"/>
                <a:gd name="connsiteX318" fmla="*/ 581360 w 808411"/>
                <a:gd name="connsiteY318" fmla="*/ 48275 h 817053"/>
                <a:gd name="connsiteX319" fmla="*/ 575348 w 808411"/>
                <a:gd name="connsiteY319" fmla="*/ 40291 h 817053"/>
                <a:gd name="connsiteX320" fmla="*/ 576164 w 808411"/>
                <a:gd name="connsiteY320" fmla="*/ 38738 h 817053"/>
                <a:gd name="connsiteX321" fmla="*/ 602291 w 808411"/>
                <a:gd name="connsiteY321" fmla="*/ 52119 h 817053"/>
                <a:gd name="connsiteX322" fmla="*/ 601475 w 808411"/>
                <a:gd name="connsiteY322" fmla="*/ 53672 h 817053"/>
                <a:gd name="connsiteX323" fmla="*/ 591528 w 808411"/>
                <a:gd name="connsiteY323" fmla="*/ 53524 h 817053"/>
                <a:gd name="connsiteX324" fmla="*/ 563917 w 808411"/>
                <a:gd name="connsiteY324" fmla="*/ 106974 h 817053"/>
                <a:gd name="connsiteX325" fmla="*/ 569855 w 808411"/>
                <a:gd name="connsiteY325" fmla="*/ 114958 h 817053"/>
                <a:gd name="connsiteX326" fmla="*/ 569039 w 808411"/>
                <a:gd name="connsiteY326" fmla="*/ 116511 h 817053"/>
                <a:gd name="connsiteX327" fmla="*/ 478782 w 808411"/>
                <a:gd name="connsiteY327" fmla="*/ 54781 h 817053"/>
                <a:gd name="connsiteX328" fmla="*/ 477000 w 808411"/>
                <a:gd name="connsiteY328" fmla="*/ 54559 h 817053"/>
                <a:gd name="connsiteX329" fmla="*/ 466609 w 808411"/>
                <a:gd name="connsiteY329" fmla="*/ 72154 h 817053"/>
                <a:gd name="connsiteX330" fmla="*/ 440705 w 808411"/>
                <a:gd name="connsiteY330" fmla="*/ 68605 h 817053"/>
                <a:gd name="connsiteX331" fmla="*/ 449018 w 808411"/>
                <a:gd name="connsiteY331" fmla="*/ 8945 h 817053"/>
                <a:gd name="connsiteX332" fmla="*/ 459558 w 808411"/>
                <a:gd name="connsiteY332" fmla="*/ 5988 h 817053"/>
                <a:gd name="connsiteX333" fmla="*/ 459780 w 808411"/>
                <a:gd name="connsiteY333" fmla="*/ 4214 h 817053"/>
                <a:gd name="connsiteX334" fmla="*/ 429571 w 808411"/>
                <a:gd name="connsiteY334" fmla="*/ 0 h 817053"/>
                <a:gd name="connsiteX335" fmla="*/ 429349 w 808411"/>
                <a:gd name="connsiteY335" fmla="*/ 1774 h 817053"/>
                <a:gd name="connsiteX336" fmla="*/ 437587 w 808411"/>
                <a:gd name="connsiteY336" fmla="*/ 7319 h 817053"/>
                <a:gd name="connsiteX337" fmla="*/ 429274 w 808411"/>
                <a:gd name="connsiteY337" fmla="*/ 66905 h 817053"/>
                <a:gd name="connsiteX338" fmla="*/ 419848 w 808411"/>
                <a:gd name="connsiteY338" fmla="*/ 70010 h 817053"/>
                <a:gd name="connsiteX339" fmla="*/ 419625 w 808411"/>
                <a:gd name="connsiteY339" fmla="*/ 71784 h 817053"/>
                <a:gd name="connsiteX340" fmla="*/ 475293 w 808411"/>
                <a:gd name="connsiteY340" fmla="*/ 79473 h 817053"/>
                <a:gd name="connsiteX341" fmla="*/ 478708 w 808411"/>
                <a:gd name="connsiteY341" fmla="*/ 54781 h 817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</a:cxnLst>
              <a:rect l="l" t="t" r="r" b="b"/>
              <a:pathLst>
                <a:path w="808411" h="817053">
                  <a:moveTo>
                    <a:pt x="808412" y="341991"/>
                  </a:moveTo>
                  <a:lnTo>
                    <a:pt x="806704" y="342435"/>
                  </a:lnTo>
                  <a:lnTo>
                    <a:pt x="800173" y="334968"/>
                  </a:lnTo>
                  <a:lnTo>
                    <a:pt x="777163" y="341030"/>
                  </a:lnTo>
                  <a:cubicBezTo>
                    <a:pt x="777683" y="342435"/>
                    <a:pt x="778277" y="343914"/>
                    <a:pt x="778796" y="345466"/>
                  </a:cubicBezTo>
                  <a:lnTo>
                    <a:pt x="774343" y="348793"/>
                  </a:lnTo>
                  <a:cubicBezTo>
                    <a:pt x="773600" y="346501"/>
                    <a:pt x="772858" y="344357"/>
                    <a:pt x="772042" y="342287"/>
                  </a:cubicBezTo>
                  <a:lnTo>
                    <a:pt x="741758" y="350271"/>
                  </a:lnTo>
                  <a:lnTo>
                    <a:pt x="739754" y="359956"/>
                  </a:lnTo>
                  <a:lnTo>
                    <a:pt x="738047" y="360399"/>
                  </a:lnTo>
                  <a:lnTo>
                    <a:pt x="730625" y="332307"/>
                  </a:lnTo>
                  <a:lnTo>
                    <a:pt x="732332" y="331863"/>
                  </a:lnTo>
                  <a:lnTo>
                    <a:pt x="738863" y="339256"/>
                  </a:lnTo>
                  <a:lnTo>
                    <a:pt x="766994" y="331863"/>
                  </a:lnTo>
                  <a:cubicBezTo>
                    <a:pt x="766401" y="330828"/>
                    <a:pt x="765807" y="329719"/>
                    <a:pt x="765139" y="328758"/>
                  </a:cubicBezTo>
                  <a:cubicBezTo>
                    <a:pt x="752372" y="309167"/>
                    <a:pt x="735152" y="305323"/>
                    <a:pt x="730476" y="304658"/>
                  </a:cubicBezTo>
                  <a:lnTo>
                    <a:pt x="729734" y="304879"/>
                  </a:lnTo>
                  <a:lnTo>
                    <a:pt x="727656" y="314342"/>
                  </a:lnTo>
                  <a:lnTo>
                    <a:pt x="725948" y="314786"/>
                  </a:lnTo>
                  <a:lnTo>
                    <a:pt x="718526" y="286693"/>
                  </a:lnTo>
                  <a:lnTo>
                    <a:pt x="720233" y="286250"/>
                  </a:lnTo>
                  <a:lnTo>
                    <a:pt x="726765" y="293716"/>
                  </a:lnTo>
                  <a:lnTo>
                    <a:pt x="785105" y="278413"/>
                  </a:lnTo>
                  <a:lnTo>
                    <a:pt x="787109" y="268729"/>
                  </a:lnTo>
                  <a:lnTo>
                    <a:pt x="788816" y="268285"/>
                  </a:lnTo>
                  <a:lnTo>
                    <a:pt x="796239" y="296378"/>
                  </a:lnTo>
                  <a:lnTo>
                    <a:pt x="794532" y="296821"/>
                  </a:lnTo>
                  <a:lnTo>
                    <a:pt x="788074" y="289576"/>
                  </a:lnTo>
                  <a:lnTo>
                    <a:pt x="740348" y="302144"/>
                  </a:lnTo>
                  <a:cubicBezTo>
                    <a:pt x="743317" y="303253"/>
                    <a:pt x="746731" y="304879"/>
                    <a:pt x="750294" y="307097"/>
                  </a:cubicBezTo>
                  <a:cubicBezTo>
                    <a:pt x="756603" y="311016"/>
                    <a:pt x="763357" y="316930"/>
                    <a:pt x="769221" y="325727"/>
                  </a:cubicBezTo>
                  <a:cubicBezTo>
                    <a:pt x="770260" y="327280"/>
                    <a:pt x="771225" y="328906"/>
                    <a:pt x="772190" y="330606"/>
                  </a:cubicBezTo>
                  <a:lnTo>
                    <a:pt x="797204" y="324027"/>
                  </a:lnTo>
                  <a:lnTo>
                    <a:pt x="799208" y="314416"/>
                  </a:lnTo>
                  <a:lnTo>
                    <a:pt x="800915" y="313973"/>
                  </a:lnTo>
                  <a:lnTo>
                    <a:pt x="808337" y="342065"/>
                  </a:lnTo>
                  <a:close/>
                  <a:moveTo>
                    <a:pt x="783398" y="455988"/>
                  </a:moveTo>
                  <a:cubicBezTo>
                    <a:pt x="776718" y="456210"/>
                    <a:pt x="771522" y="461755"/>
                    <a:pt x="771745" y="468408"/>
                  </a:cubicBezTo>
                  <a:cubicBezTo>
                    <a:pt x="771967" y="475062"/>
                    <a:pt x="777534" y="480237"/>
                    <a:pt x="784214" y="480015"/>
                  </a:cubicBezTo>
                  <a:cubicBezTo>
                    <a:pt x="790895" y="479793"/>
                    <a:pt x="796090" y="474249"/>
                    <a:pt x="795868" y="467669"/>
                  </a:cubicBezTo>
                  <a:cubicBezTo>
                    <a:pt x="795645" y="461016"/>
                    <a:pt x="790078" y="455841"/>
                    <a:pt x="783398" y="456062"/>
                  </a:cubicBezTo>
                  <a:moveTo>
                    <a:pt x="744208" y="631494"/>
                  </a:moveTo>
                  <a:lnTo>
                    <a:pt x="745618" y="632529"/>
                  </a:lnTo>
                  <a:lnTo>
                    <a:pt x="727581" y="657960"/>
                  </a:lnTo>
                  <a:lnTo>
                    <a:pt x="726171" y="656925"/>
                  </a:lnTo>
                  <a:lnTo>
                    <a:pt x="728324" y="646353"/>
                  </a:lnTo>
                  <a:lnTo>
                    <a:pt x="705611" y="630385"/>
                  </a:lnTo>
                  <a:lnTo>
                    <a:pt x="664491" y="631124"/>
                  </a:lnTo>
                  <a:lnTo>
                    <a:pt x="657365" y="634525"/>
                  </a:lnTo>
                  <a:lnTo>
                    <a:pt x="655955" y="633490"/>
                  </a:lnTo>
                  <a:lnTo>
                    <a:pt x="672359" y="610350"/>
                  </a:lnTo>
                  <a:lnTo>
                    <a:pt x="673769" y="611385"/>
                  </a:lnTo>
                  <a:lnTo>
                    <a:pt x="672359" y="620183"/>
                  </a:lnTo>
                  <a:lnTo>
                    <a:pt x="672730" y="620405"/>
                  </a:lnTo>
                  <a:lnTo>
                    <a:pt x="705685" y="619813"/>
                  </a:lnTo>
                  <a:lnTo>
                    <a:pt x="694255" y="590242"/>
                  </a:lnTo>
                  <a:lnTo>
                    <a:pt x="693884" y="590020"/>
                  </a:lnTo>
                  <a:lnTo>
                    <a:pt x="685867" y="594308"/>
                  </a:lnTo>
                  <a:lnTo>
                    <a:pt x="684457" y="593273"/>
                  </a:lnTo>
                  <a:lnTo>
                    <a:pt x="698189" y="573904"/>
                  </a:lnTo>
                  <a:lnTo>
                    <a:pt x="699599" y="574939"/>
                  </a:lnTo>
                  <a:lnTo>
                    <a:pt x="698411" y="582849"/>
                  </a:lnTo>
                  <a:lnTo>
                    <a:pt x="712143" y="620848"/>
                  </a:lnTo>
                  <a:lnTo>
                    <a:pt x="734930" y="636891"/>
                  </a:lnTo>
                  <a:lnTo>
                    <a:pt x="744282" y="631346"/>
                  </a:lnTo>
                  <a:close/>
                  <a:moveTo>
                    <a:pt x="176467" y="73854"/>
                  </a:moveTo>
                  <a:lnTo>
                    <a:pt x="209348" y="124273"/>
                  </a:lnTo>
                  <a:lnTo>
                    <a:pt x="204152" y="132849"/>
                  </a:lnTo>
                  <a:lnTo>
                    <a:pt x="205117" y="134327"/>
                  </a:lnTo>
                  <a:lnTo>
                    <a:pt x="229834" y="118359"/>
                  </a:lnTo>
                  <a:lnTo>
                    <a:pt x="228869" y="116880"/>
                  </a:lnTo>
                  <a:lnTo>
                    <a:pt x="218997" y="118063"/>
                  </a:lnTo>
                  <a:lnTo>
                    <a:pt x="186116" y="67644"/>
                  </a:lnTo>
                  <a:lnTo>
                    <a:pt x="191237" y="59142"/>
                  </a:lnTo>
                  <a:lnTo>
                    <a:pt x="190272" y="57664"/>
                  </a:lnTo>
                  <a:lnTo>
                    <a:pt x="165556" y="73632"/>
                  </a:lnTo>
                  <a:lnTo>
                    <a:pt x="166521" y="75111"/>
                  </a:lnTo>
                  <a:lnTo>
                    <a:pt x="176467" y="73854"/>
                  </a:lnTo>
                  <a:close/>
                  <a:moveTo>
                    <a:pt x="278451" y="19369"/>
                  </a:moveTo>
                  <a:lnTo>
                    <a:pt x="278005" y="17669"/>
                  </a:lnTo>
                  <a:lnTo>
                    <a:pt x="307695" y="10646"/>
                  </a:lnTo>
                  <a:lnTo>
                    <a:pt x="308140" y="12346"/>
                  </a:lnTo>
                  <a:lnTo>
                    <a:pt x="299382" y="18926"/>
                  </a:lnTo>
                  <a:lnTo>
                    <a:pt x="313410" y="77551"/>
                  </a:lnTo>
                  <a:lnTo>
                    <a:pt x="338795" y="71562"/>
                  </a:lnTo>
                  <a:lnTo>
                    <a:pt x="342061" y="51380"/>
                  </a:lnTo>
                  <a:lnTo>
                    <a:pt x="343768" y="50936"/>
                  </a:lnTo>
                  <a:lnTo>
                    <a:pt x="349558" y="75185"/>
                  </a:lnTo>
                  <a:lnTo>
                    <a:pt x="294929" y="88122"/>
                  </a:lnTo>
                  <a:lnTo>
                    <a:pt x="294483" y="86422"/>
                  </a:lnTo>
                  <a:lnTo>
                    <a:pt x="302128" y="80064"/>
                  </a:lnTo>
                  <a:lnTo>
                    <a:pt x="288174" y="21587"/>
                  </a:lnTo>
                  <a:lnTo>
                    <a:pt x="278451" y="19369"/>
                  </a:lnTo>
                  <a:close/>
                  <a:moveTo>
                    <a:pt x="326400" y="806038"/>
                  </a:moveTo>
                  <a:lnTo>
                    <a:pt x="301015" y="800124"/>
                  </a:lnTo>
                  <a:lnTo>
                    <a:pt x="314821" y="741499"/>
                  </a:lnTo>
                  <a:lnTo>
                    <a:pt x="325583" y="739503"/>
                  </a:lnTo>
                  <a:lnTo>
                    <a:pt x="325954" y="737802"/>
                  </a:lnTo>
                  <a:lnTo>
                    <a:pt x="296265" y="730853"/>
                  </a:lnTo>
                  <a:lnTo>
                    <a:pt x="295893" y="732554"/>
                  </a:lnTo>
                  <a:lnTo>
                    <a:pt x="303539" y="738837"/>
                  </a:lnTo>
                  <a:lnTo>
                    <a:pt x="289807" y="797388"/>
                  </a:lnTo>
                  <a:lnTo>
                    <a:pt x="280084" y="799606"/>
                  </a:lnTo>
                  <a:lnTo>
                    <a:pt x="279713" y="801307"/>
                  </a:lnTo>
                  <a:lnTo>
                    <a:pt x="334416" y="814096"/>
                  </a:lnTo>
                  <a:lnTo>
                    <a:pt x="340131" y="789848"/>
                  </a:lnTo>
                  <a:lnTo>
                    <a:pt x="338424" y="789478"/>
                  </a:lnTo>
                  <a:lnTo>
                    <a:pt x="326474" y="806112"/>
                  </a:lnTo>
                  <a:close/>
                  <a:moveTo>
                    <a:pt x="511812" y="731814"/>
                  </a:moveTo>
                  <a:lnTo>
                    <a:pt x="512109" y="733515"/>
                  </a:lnTo>
                  <a:lnTo>
                    <a:pt x="505503" y="738690"/>
                  </a:lnTo>
                  <a:lnTo>
                    <a:pt x="496893" y="808478"/>
                  </a:lnTo>
                  <a:lnTo>
                    <a:pt x="492439" y="809291"/>
                  </a:lnTo>
                  <a:lnTo>
                    <a:pt x="463714" y="760942"/>
                  </a:lnTo>
                  <a:lnTo>
                    <a:pt x="462972" y="761090"/>
                  </a:lnTo>
                  <a:lnTo>
                    <a:pt x="452432" y="816314"/>
                  </a:lnTo>
                  <a:lnTo>
                    <a:pt x="448127" y="817053"/>
                  </a:lnTo>
                  <a:lnTo>
                    <a:pt x="416211" y="754510"/>
                  </a:lnTo>
                  <a:lnTo>
                    <a:pt x="407230" y="751997"/>
                  </a:lnTo>
                  <a:lnTo>
                    <a:pt x="406933" y="750296"/>
                  </a:lnTo>
                  <a:lnTo>
                    <a:pt x="436103" y="745121"/>
                  </a:lnTo>
                  <a:lnTo>
                    <a:pt x="436400" y="746822"/>
                  </a:lnTo>
                  <a:lnTo>
                    <a:pt x="427864" y="752440"/>
                  </a:lnTo>
                  <a:lnTo>
                    <a:pt x="449241" y="795688"/>
                  </a:lnTo>
                  <a:lnTo>
                    <a:pt x="449909" y="795540"/>
                  </a:lnTo>
                  <a:lnTo>
                    <a:pt x="459484" y="740390"/>
                  </a:lnTo>
                  <a:lnTo>
                    <a:pt x="464011" y="739577"/>
                  </a:lnTo>
                  <a:lnTo>
                    <a:pt x="492291" y="788074"/>
                  </a:lnTo>
                  <a:lnTo>
                    <a:pt x="492959" y="788074"/>
                  </a:lnTo>
                  <a:lnTo>
                    <a:pt x="498006" y="740168"/>
                  </a:lnTo>
                  <a:lnTo>
                    <a:pt x="488060" y="737655"/>
                  </a:lnTo>
                  <a:lnTo>
                    <a:pt x="487763" y="735954"/>
                  </a:lnTo>
                  <a:lnTo>
                    <a:pt x="511886" y="731740"/>
                  </a:lnTo>
                  <a:close/>
                  <a:moveTo>
                    <a:pt x="193241" y="719246"/>
                  </a:moveTo>
                  <a:cubicBezTo>
                    <a:pt x="183221" y="716437"/>
                    <a:pt x="174463" y="716363"/>
                    <a:pt x="167263" y="717472"/>
                  </a:cubicBezTo>
                  <a:lnTo>
                    <a:pt x="167263" y="717472"/>
                  </a:lnTo>
                  <a:lnTo>
                    <a:pt x="198140" y="697364"/>
                  </a:lnTo>
                  <a:lnTo>
                    <a:pt x="193316" y="719246"/>
                  </a:lnTo>
                  <a:close/>
                  <a:moveTo>
                    <a:pt x="203633" y="723017"/>
                  </a:moveTo>
                  <a:lnTo>
                    <a:pt x="211204" y="687827"/>
                  </a:lnTo>
                  <a:lnTo>
                    <a:pt x="206156" y="684352"/>
                  </a:lnTo>
                  <a:lnTo>
                    <a:pt x="143957" y="724126"/>
                  </a:lnTo>
                  <a:lnTo>
                    <a:pt x="136163" y="723165"/>
                  </a:lnTo>
                  <a:lnTo>
                    <a:pt x="135124" y="724643"/>
                  </a:lnTo>
                  <a:lnTo>
                    <a:pt x="154793" y="738172"/>
                  </a:lnTo>
                  <a:lnTo>
                    <a:pt x="155832" y="736693"/>
                  </a:lnTo>
                  <a:lnTo>
                    <a:pt x="150414" y="728487"/>
                  </a:lnTo>
                  <a:cubicBezTo>
                    <a:pt x="153309" y="726565"/>
                    <a:pt x="169044" y="717324"/>
                    <a:pt x="192054" y="724052"/>
                  </a:cubicBezTo>
                  <a:lnTo>
                    <a:pt x="185745" y="752588"/>
                  </a:lnTo>
                  <a:lnTo>
                    <a:pt x="175502" y="750222"/>
                  </a:lnTo>
                  <a:lnTo>
                    <a:pt x="174463" y="751701"/>
                  </a:lnTo>
                  <a:lnTo>
                    <a:pt x="198511" y="768261"/>
                  </a:lnTo>
                  <a:lnTo>
                    <a:pt x="199550" y="766782"/>
                  </a:lnTo>
                  <a:lnTo>
                    <a:pt x="195691" y="759315"/>
                  </a:lnTo>
                  <a:lnTo>
                    <a:pt x="202445" y="728044"/>
                  </a:lnTo>
                  <a:cubicBezTo>
                    <a:pt x="205414" y="729449"/>
                    <a:pt x="208457" y="731149"/>
                    <a:pt x="211649" y="733071"/>
                  </a:cubicBezTo>
                  <a:lnTo>
                    <a:pt x="212837" y="727748"/>
                  </a:lnTo>
                  <a:cubicBezTo>
                    <a:pt x="209645" y="725826"/>
                    <a:pt x="206602" y="724274"/>
                    <a:pt x="203633" y="722869"/>
                  </a:cubicBezTo>
                  <a:lnTo>
                    <a:pt x="203633" y="722869"/>
                  </a:lnTo>
                  <a:moveTo>
                    <a:pt x="44422" y="467004"/>
                  </a:moveTo>
                  <a:cubicBezTo>
                    <a:pt x="44645" y="473362"/>
                    <a:pt x="39597" y="478684"/>
                    <a:pt x="33214" y="478906"/>
                  </a:cubicBezTo>
                  <a:cubicBezTo>
                    <a:pt x="26831" y="479128"/>
                    <a:pt x="21487" y="474101"/>
                    <a:pt x="21264" y="467743"/>
                  </a:cubicBezTo>
                  <a:cubicBezTo>
                    <a:pt x="21041" y="461385"/>
                    <a:pt x="26088" y="456062"/>
                    <a:pt x="32472" y="455841"/>
                  </a:cubicBezTo>
                  <a:cubicBezTo>
                    <a:pt x="38855" y="455619"/>
                    <a:pt x="44199" y="460646"/>
                    <a:pt x="44422" y="467004"/>
                  </a:cubicBezTo>
                  <a:moveTo>
                    <a:pt x="67654" y="343470"/>
                  </a:moveTo>
                  <a:cubicBezTo>
                    <a:pt x="70400" y="339478"/>
                    <a:pt x="72404" y="334968"/>
                    <a:pt x="73592" y="329793"/>
                  </a:cubicBezTo>
                  <a:cubicBezTo>
                    <a:pt x="74334" y="326762"/>
                    <a:pt x="74705" y="323509"/>
                    <a:pt x="74705" y="320035"/>
                  </a:cubicBezTo>
                  <a:cubicBezTo>
                    <a:pt x="74705" y="316560"/>
                    <a:pt x="74408" y="313233"/>
                    <a:pt x="73815" y="309907"/>
                  </a:cubicBezTo>
                  <a:cubicBezTo>
                    <a:pt x="73221" y="306580"/>
                    <a:pt x="72256" y="303697"/>
                    <a:pt x="70846" y="301109"/>
                  </a:cubicBezTo>
                  <a:lnTo>
                    <a:pt x="53923" y="297117"/>
                  </a:lnTo>
                  <a:lnTo>
                    <a:pt x="50954" y="288541"/>
                  </a:lnTo>
                  <a:lnTo>
                    <a:pt x="49246" y="288098"/>
                  </a:lnTo>
                  <a:lnTo>
                    <a:pt x="42566" y="316264"/>
                  </a:lnTo>
                  <a:lnTo>
                    <a:pt x="44273" y="316708"/>
                  </a:lnTo>
                  <a:lnTo>
                    <a:pt x="50954" y="308206"/>
                  </a:lnTo>
                  <a:lnTo>
                    <a:pt x="69287" y="312494"/>
                  </a:lnTo>
                  <a:cubicBezTo>
                    <a:pt x="69510" y="314712"/>
                    <a:pt x="69510" y="316930"/>
                    <a:pt x="69287" y="319000"/>
                  </a:cubicBezTo>
                  <a:cubicBezTo>
                    <a:pt x="69064" y="321070"/>
                    <a:pt x="68693" y="323140"/>
                    <a:pt x="68174" y="325210"/>
                  </a:cubicBezTo>
                  <a:cubicBezTo>
                    <a:pt x="66912" y="330385"/>
                    <a:pt x="64537" y="334746"/>
                    <a:pt x="60900" y="338295"/>
                  </a:cubicBezTo>
                  <a:cubicBezTo>
                    <a:pt x="57263" y="341844"/>
                    <a:pt x="52735" y="344283"/>
                    <a:pt x="47242" y="345614"/>
                  </a:cubicBezTo>
                  <a:cubicBezTo>
                    <a:pt x="41750" y="346945"/>
                    <a:pt x="35515" y="346797"/>
                    <a:pt x="28538" y="345170"/>
                  </a:cubicBezTo>
                  <a:cubicBezTo>
                    <a:pt x="23045" y="343840"/>
                    <a:pt x="18443" y="341548"/>
                    <a:pt x="14658" y="338221"/>
                  </a:cubicBezTo>
                  <a:cubicBezTo>
                    <a:pt x="10947" y="334894"/>
                    <a:pt x="8349" y="330828"/>
                    <a:pt x="6864" y="326097"/>
                  </a:cubicBezTo>
                  <a:cubicBezTo>
                    <a:pt x="5454" y="321365"/>
                    <a:pt x="5306" y="316412"/>
                    <a:pt x="6568" y="311163"/>
                  </a:cubicBezTo>
                  <a:cubicBezTo>
                    <a:pt x="7161" y="308502"/>
                    <a:pt x="8126" y="306284"/>
                    <a:pt x="9314" y="304510"/>
                  </a:cubicBezTo>
                  <a:cubicBezTo>
                    <a:pt x="10501" y="302662"/>
                    <a:pt x="12357" y="300592"/>
                    <a:pt x="14881" y="298226"/>
                  </a:cubicBezTo>
                  <a:lnTo>
                    <a:pt x="29577" y="293568"/>
                  </a:lnTo>
                  <a:lnTo>
                    <a:pt x="29948" y="291868"/>
                  </a:lnTo>
                  <a:lnTo>
                    <a:pt x="11763" y="288246"/>
                  </a:lnTo>
                  <a:cubicBezTo>
                    <a:pt x="10279" y="290020"/>
                    <a:pt x="8943" y="291868"/>
                    <a:pt x="7607" y="293790"/>
                  </a:cubicBezTo>
                  <a:cubicBezTo>
                    <a:pt x="6345" y="295712"/>
                    <a:pt x="5157" y="297930"/>
                    <a:pt x="4118" y="300444"/>
                  </a:cubicBezTo>
                  <a:cubicBezTo>
                    <a:pt x="3079" y="302957"/>
                    <a:pt x="2114" y="306136"/>
                    <a:pt x="1149" y="309907"/>
                  </a:cubicBezTo>
                  <a:cubicBezTo>
                    <a:pt x="-113" y="315155"/>
                    <a:pt x="-335" y="320330"/>
                    <a:pt x="481" y="325431"/>
                  </a:cubicBezTo>
                  <a:cubicBezTo>
                    <a:pt x="1298" y="330533"/>
                    <a:pt x="3005" y="335190"/>
                    <a:pt x="5603" y="339626"/>
                  </a:cubicBezTo>
                  <a:cubicBezTo>
                    <a:pt x="8200" y="343987"/>
                    <a:pt x="11615" y="347758"/>
                    <a:pt x="15771" y="350863"/>
                  </a:cubicBezTo>
                  <a:cubicBezTo>
                    <a:pt x="19928" y="353968"/>
                    <a:pt x="24752" y="356186"/>
                    <a:pt x="30245" y="357516"/>
                  </a:cubicBezTo>
                  <a:cubicBezTo>
                    <a:pt x="35218" y="358699"/>
                    <a:pt x="40043" y="358847"/>
                    <a:pt x="44719" y="358034"/>
                  </a:cubicBezTo>
                  <a:cubicBezTo>
                    <a:pt x="49395" y="357221"/>
                    <a:pt x="53626" y="355594"/>
                    <a:pt x="57485" y="353081"/>
                  </a:cubicBezTo>
                  <a:cubicBezTo>
                    <a:pt x="61345" y="350641"/>
                    <a:pt x="64685" y="347388"/>
                    <a:pt x="67431" y="343396"/>
                  </a:cubicBezTo>
                  <a:moveTo>
                    <a:pt x="128073" y="612420"/>
                  </a:moveTo>
                  <a:cubicBezTo>
                    <a:pt x="128592" y="614638"/>
                    <a:pt x="128963" y="616930"/>
                    <a:pt x="129186" y="619222"/>
                  </a:cubicBezTo>
                  <a:lnTo>
                    <a:pt x="114044" y="629793"/>
                  </a:lnTo>
                  <a:lnTo>
                    <a:pt x="113079" y="628315"/>
                  </a:lnTo>
                  <a:lnTo>
                    <a:pt x="119834" y="614490"/>
                  </a:lnTo>
                  <a:cubicBezTo>
                    <a:pt x="119834" y="611090"/>
                    <a:pt x="119611" y="608280"/>
                    <a:pt x="119091" y="606210"/>
                  </a:cubicBezTo>
                  <a:cubicBezTo>
                    <a:pt x="118572" y="604066"/>
                    <a:pt x="117607" y="601923"/>
                    <a:pt x="116122" y="599631"/>
                  </a:cubicBezTo>
                  <a:cubicBezTo>
                    <a:pt x="113153" y="595121"/>
                    <a:pt x="109442" y="591720"/>
                    <a:pt x="105063" y="589503"/>
                  </a:cubicBezTo>
                  <a:cubicBezTo>
                    <a:pt x="100684" y="587285"/>
                    <a:pt x="95933" y="586398"/>
                    <a:pt x="90886" y="586767"/>
                  </a:cubicBezTo>
                  <a:cubicBezTo>
                    <a:pt x="85839" y="587137"/>
                    <a:pt x="81014" y="588837"/>
                    <a:pt x="76264" y="591942"/>
                  </a:cubicBezTo>
                  <a:cubicBezTo>
                    <a:pt x="70252" y="595787"/>
                    <a:pt x="65873" y="600222"/>
                    <a:pt x="63052" y="605101"/>
                  </a:cubicBezTo>
                  <a:cubicBezTo>
                    <a:pt x="60232" y="609981"/>
                    <a:pt x="58821" y="614934"/>
                    <a:pt x="58970" y="620035"/>
                  </a:cubicBezTo>
                  <a:cubicBezTo>
                    <a:pt x="59044" y="625062"/>
                    <a:pt x="60603" y="629867"/>
                    <a:pt x="63497" y="634303"/>
                  </a:cubicBezTo>
                  <a:cubicBezTo>
                    <a:pt x="64685" y="636077"/>
                    <a:pt x="65947" y="637778"/>
                    <a:pt x="67283" y="639404"/>
                  </a:cubicBezTo>
                  <a:cubicBezTo>
                    <a:pt x="68619" y="641031"/>
                    <a:pt x="70178" y="642509"/>
                    <a:pt x="71959" y="643914"/>
                  </a:cubicBezTo>
                  <a:lnTo>
                    <a:pt x="87769" y="633638"/>
                  </a:lnTo>
                  <a:lnTo>
                    <a:pt x="86210" y="622992"/>
                  </a:lnTo>
                  <a:lnTo>
                    <a:pt x="87695" y="622031"/>
                  </a:lnTo>
                  <a:lnTo>
                    <a:pt x="103579" y="646279"/>
                  </a:lnTo>
                  <a:lnTo>
                    <a:pt x="102094" y="647241"/>
                  </a:lnTo>
                  <a:lnTo>
                    <a:pt x="93855" y="643470"/>
                  </a:lnTo>
                  <a:lnTo>
                    <a:pt x="79233" y="652933"/>
                  </a:lnTo>
                  <a:cubicBezTo>
                    <a:pt x="76412" y="652120"/>
                    <a:pt x="73592" y="650789"/>
                    <a:pt x="70771" y="649015"/>
                  </a:cubicBezTo>
                  <a:cubicBezTo>
                    <a:pt x="67951" y="647241"/>
                    <a:pt x="65279" y="645023"/>
                    <a:pt x="62829" y="642657"/>
                  </a:cubicBezTo>
                  <a:cubicBezTo>
                    <a:pt x="60306" y="640291"/>
                    <a:pt x="58228" y="637704"/>
                    <a:pt x="56520" y="635116"/>
                  </a:cubicBezTo>
                  <a:cubicBezTo>
                    <a:pt x="53626" y="630681"/>
                    <a:pt x="51696" y="626171"/>
                    <a:pt x="50731" y="621440"/>
                  </a:cubicBezTo>
                  <a:cubicBezTo>
                    <a:pt x="49766" y="616708"/>
                    <a:pt x="49692" y="612125"/>
                    <a:pt x="50582" y="607615"/>
                  </a:cubicBezTo>
                  <a:cubicBezTo>
                    <a:pt x="51473" y="603105"/>
                    <a:pt x="53180" y="598892"/>
                    <a:pt x="55778" y="594973"/>
                  </a:cubicBezTo>
                  <a:cubicBezTo>
                    <a:pt x="58376" y="591055"/>
                    <a:pt x="61865" y="587728"/>
                    <a:pt x="66170" y="584919"/>
                  </a:cubicBezTo>
                  <a:cubicBezTo>
                    <a:pt x="70920" y="581814"/>
                    <a:pt x="75819" y="579892"/>
                    <a:pt x="81014" y="579005"/>
                  </a:cubicBezTo>
                  <a:cubicBezTo>
                    <a:pt x="86136" y="578192"/>
                    <a:pt x="91257" y="578266"/>
                    <a:pt x="96230" y="579448"/>
                  </a:cubicBezTo>
                  <a:cubicBezTo>
                    <a:pt x="101203" y="580557"/>
                    <a:pt x="105805" y="582627"/>
                    <a:pt x="110036" y="585511"/>
                  </a:cubicBezTo>
                  <a:cubicBezTo>
                    <a:pt x="114267" y="588468"/>
                    <a:pt x="117904" y="592164"/>
                    <a:pt x="120873" y="596674"/>
                  </a:cubicBezTo>
                  <a:cubicBezTo>
                    <a:pt x="123025" y="599927"/>
                    <a:pt x="124658" y="602810"/>
                    <a:pt x="125697" y="605323"/>
                  </a:cubicBezTo>
                  <a:cubicBezTo>
                    <a:pt x="126811" y="607837"/>
                    <a:pt x="127627" y="610203"/>
                    <a:pt x="128147" y="612494"/>
                  </a:cubicBezTo>
                  <a:moveTo>
                    <a:pt x="602142" y="738763"/>
                  </a:moveTo>
                  <a:lnTo>
                    <a:pt x="602142" y="738763"/>
                  </a:lnTo>
                  <a:lnTo>
                    <a:pt x="594497" y="702834"/>
                  </a:lnTo>
                  <a:lnTo>
                    <a:pt x="613276" y="715328"/>
                  </a:lnTo>
                  <a:cubicBezTo>
                    <a:pt x="606967" y="723534"/>
                    <a:pt x="603775" y="731740"/>
                    <a:pt x="602142" y="738763"/>
                  </a:cubicBezTo>
                  <a:moveTo>
                    <a:pt x="651798" y="727526"/>
                  </a:moveTo>
                  <a:lnTo>
                    <a:pt x="625004" y="709858"/>
                  </a:lnTo>
                  <a:lnTo>
                    <a:pt x="625004" y="709858"/>
                  </a:lnTo>
                  <a:cubicBezTo>
                    <a:pt x="627379" y="707640"/>
                    <a:pt x="630051" y="705348"/>
                    <a:pt x="633094" y="703130"/>
                  </a:cubicBezTo>
                  <a:lnTo>
                    <a:pt x="628566" y="700173"/>
                  </a:lnTo>
                  <a:cubicBezTo>
                    <a:pt x="625597" y="702465"/>
                    <a:pt x="622999" y="704683"/>
                    <a:pt x="620624" y="706974"/>
                  </a:cubicBezTo>
                  <a:lnTo>
                    <a:pt x="620624" y="706974"/>
                  </a:lnTo>
                  <a:lnTo>
                    <a:pt x="590489" y="687162"/>
                  </a:lnTo>
                  <a:lnTo>
                    <a:pt x="585442" y="690562"/>
                  </a:lnTo>
                  <a:lnTo>
                    <a:pt x="600064" y="762716"/>
                  </a:lnTo>
                  <a:lnTo>
                    <a:pt x="596353" y="769591"/>
                  </a:lnTo>
                  <a:lnTo>
                    <a:pt x="597318" y="771070"/>
                  </a:lnTo>
                  <a:lnTo>
                    <a:pt x="617136" y="757689"/>
                  </a:lnTo>
                  <a:lnTo>
                    <a:pt x="616171" y="756211"/>
                  </a:lnTo>
                  <a:lnTo>
                    <a:pt x="606522" y="758280"/>
                  </a:lnTo>
                  <a:cubicBezTo>
                    <a:pt x="605779" y="754880"/>
                    <a:pt x="602811" y="736989"/>
                    <a:pt x="617507" y="717990"/>
                  </a:cubicBezTo>
                  <a:lnTo>
                    <a:pt x="641927" y="734254"/>
                  </a:lnTo>
                  <a:lnTo>
                    <a:pt x="636063" y="742903"/>
                  </a:lnTo>
                  <a:lnTo>
                    <a:pt x="637028" y="744382"/>
                  </a:lnTo>
                  <a:lnTo>
                    <a:pt x="661225" y="728044"/>
                  </a:lnTo>
                  <a:lnTo>
                    <a:pt x="660260" y="726565"/>
                  </a:lnTo>
                  <a:lnTo>
                    <a:pt x="651873" y="727379"/>
                  </a:lnTo>
                  <a:close/>
                  <a:moveTo>
                    <a:pt x="103207" y="181420"/>
                  </a:moveTo>
                  <a:lnTo>
                    <a:pt x="81386" y="175727"/>
                  </a:lnTo>
                  <a:lnTo>
                    <a:pt x="100313" y="207220"/>
                  </a:lnTo>
                  <a:lnTo>
                    <a:pt x="100313" y="207220"/>
                  </a:lnTo>
                  <a:cubicBezTo>
                    <a:pt x="99496" y="199976"/>
                    <a:pt x="99942" y="191252"/>
                    <a:pt x="103133" y="181420"/>
                  </a:cubicBezTo>
                  <a:moveTo>
                    <a:pt x="106176" y="230582"/>
                  </a:moveTo>
                  <a:lnTo>
                    <a:pt x="68767" y="167078"/>
                  </a:lnTo>
                  <a:lnTo>
                    <a:pt x="72404" y="162198"/>
                  </a:lnTo>
                  <a:lnTo>
                    <a:pt x="107364" y="171144"/>
                  </a:lnTo>
                  <a:lnTo>
                    <a:pt x="107364" y="171144"/>
                  </a:lnTo>
                  <a:cubicBezTo>
                    <a:pt x="108848" y="168186"/>
                    <a:pt x="110556" y="165229"/>
                    <a:pt x="112634" y="162124"/>
                  </a:cubicBezTo>
                  <a:lnTo>
                    <a:pt x="117904" y="163455"/>
                  </a:lnTo>
                  <a:cubicBezTo>
                    <a:pt x="115826" y="166486"/>
                    <a:pt x="113970" y="169517"/>
                    <a:pt x="112485" y="172400"/>
                  </a:cubicBezTo>
                  <a:lnTo>
                    <a:pt x="112485" y="172400"/>
                  </a:lnTo>
                  <a:lnTo>
                    <a:pt x="143585" y="180385"/>
                  </a:lnTo>
                  <a:lnTo>
                    <a:pt x="151230" y="176836"/>
                  </a:lnTo>
                  <a:lnTo>
                    <a:pt x="152641" y="177871"/>
                  </a:lnTo>
                  <a:lnTo>
                    <a:pt x="135050" y="201158"/>
                  </a:lnTo>
                  <a:lnTo>
                    <a:pt x="133639" y="200123"/>
                  </a:lnTo>
                  <a:lnTo>
                    <a:pt x="136386" y="190069"/>
                  </a:lnTo>
                  <a:lnTo>
                    <a:pt x="108032" y="182602"/>
                  </a:lnTo>
                  <a:lnTo>
                    <a:pt x="108032" y="182602"/>
                  </a:lnTo>
                  <a:cubicBezTo>
                    <a:pt x="100387" y="205298"/>
                    <a:pt x="108997" y="221267"/>
                    <a:pt x="110853" y="224224"/>
                  </a:cubicBezTo>
                  <a:lnTo>
                    <a:pt x="119314" y="219197"/>
                  </a:lnTo>
                  <a:lnTo>
                    <a:pt x="120724" y="220232"/>
                  </a:lnTo>
                  <a:lnTo>
                    <a:pt x="106325" y="239305"/>
                  </a:lnTo>
                  <a:lnTo>
                    <a:pt x="104915" y="238270"/>
                  </a:lnTo>
                  <a:lnTo>
                    <a:pt x="106176" y="230508"/>
                  </a:lnTo>
                  <a:close/>
                  <a:moveTo>
                    <a:pt x="641036" y="168408"/>
                  </a:moveTo>
                  <a:lnTo>
                    <a:pt x="638067" y="158650"/>
                  </a:lnTo>
                  <a:lnTo>
                    <a:pt x="681785" y="138393"/>
                  </a:lnTo>
                  <a:lnTo>
                    <a:pt x="682230" y="138911"/>
                  </a:lnTo>
                  <a:lnTo>
                    <a:pt x="655064" y="187999"/>
                  </a:lnTo>
                  <a:lnTo>
                    <a:pt x="658108" y="191474"/>
                  </a:lnTo>
                  <a:lnTo>
                    <a:pt x="710510" y="171291"/>
                  </a:lnTo>
                  <a:lnTo>
                    <a:pt x="710955" y="171809"/>
                  </a:lnTo>
                  <a:lnTo>
                    <a:pt x="684680" y="212248"/>
                  </a:lnTo>
                  <a:lnTo>
                    <a:pt x="675476" y="207886"/>
                  </a:lnTo>
                  <a:lnTo>
                    <a:pt x="674140" y="208995"/>
                  </a:lnTo>
                  <a:lnTo>
                    <a:pt x="693587" y="231247"/>
                  </a:lnTo>
                  <a:lnTo>
                    <a:pt x="694923" y="230138"/>
                  </a:lnTo>
                  <a:lnTo>
                    <a:pt x="692473" y="221193"/>
                  </a:lnTo>
                  <a:lnTo>
                    <a:pt x="729882" y="161829"/>
                  </a:lnTo>
                  <a:lnTo>
                    <a:pt x="726988" y="158502"/>
                  </a:lnTo>
                  <a:lnTo>
                    <a:pt x="674066" y="177871"/>
                  </a:lnTo>
                  <a:lnTo>
                    <a:pt x="673546" y="177280"/>
                  </a:lnTo>
                  <a:lnTo>
                    <a:pt x="700341" y="127970"/>
                  </a:lnTo>
                  <a:lnTo>
                    <a:pt x="697372" y="124569"/>
                  </a:lnTo>
                  <a:lnTo>
                    <a:pt x="632871" y="153105"/>
                  </a:lnTo>
                  <a:lnTo>
                    <a:pt x="625078" y="150148"/>
                  </a:lnTo>
                  <a:lnTo>
                    <a:pt x="623742" y="151331"/>
                  </a:lnTo>
                  <a:lnTo>
                    <a:pt x="639774" y="169739"/>
                  </a:lnTo>
                  <a:lnTo>
                    <a:pt x="641110" y="168556"/>
                  </a:lnTo>
                  <a:close/>
                  <a:moveTo>
                    <a:pt x="569113" y="116437"/>
                  </a:moveTo>
                  <a:lnTo>
                    <a:pt x="542912" y="103056"/>
                  </a:lnTo>
                  <a:lnTo>
                    <a:pt x="543728" y="101503"/>
                  </a:lnTo>
                  <a:lnTo>
                    <a:pt x="553748" y="101725"/>
                  </a:lnTo>
                  <a:lnTo>
                    <a:pt x="581360" y="48275"/>
                  </a:lnTo>
                  <a:lnTo>
                    <a:pt x="575348" y="40291"/>
                  </a:lnTo>
                  <a:lnTo>
                    <a:pt x="576164" y="38738"/>
                  </a:lnTo>
                  <a:lnTo>
                    <a:pt x="602291" y="52119"/>
                  </a:lnTo>
                  <a:lnTo>
                    <a:pt x="601475" y="53672"/>
                  </a:lnTo>
                  <a:lnTo>
                    <a:pt x="591528" y="53524"/>
                  </a:lnTo>
                  <a:lnTo>
                    <a:pt x="563917" y="106974"/>
                  </a:lnTo>
                  <a:lnTo>
                    <a:pt x="569855" y="114958"/>
                  </a:lnTo>
                  <a:lnTo>
                    <a:pt x="569039" y="116511"/>
                  </a:lnTo>
                  <a:close/>
                  <a:moveTo>
                    <a:pt x="478782" y="54781"/>
                  </a:moveTo>
                  <a:lnTo>
                    <a:pt x="477000" y="54559"/>
                  </a:lnTo>
                  <a:lnTo>
                    <a:pt x="466609" y="72154"/>
                  </a:lnTo>
                  <a:lnTo>
                    <a:pt x="440705" y="68605"/>
                  </a:lnTo>
                  <a:lnTo>
                    <a:pt x="449018" y="8945"/>
                  </a:lnTo>
                  <a:lnTo>
                    <a:pt x="459558" y="5988"/>
                  </a:lnTo>
                  <a:lnTo>
                    <a:pt x="459780" y="4214"/>
                  </a:lnTo>
                  <a:lnTo>
                    <a:pt x="429571" y="0"/>
                  </a:lnTo>
                  <a:lnTo>
                    <a:pt x="429349" y="1774"/>
                  </a:lnTo>
                  <a:lnTo>
                    <a:pt x="437587" y="7319"/>
                  </a:lnTo>
                  <a:lnTo>
                    <a:pt x="429274" y="66905"/>
                  </a:lnTo>
                  <a:lnTo>
                    <a:pt x="419848" y="70010"/>
                  </a:lnTo>
                  <a:lnTo>
                    <a:pt x="419625" y="71784"/>
                  </a:lnTo>
                  <a:lnTo>
                    <a:pt x="475293" y="79473"/>
                  </a:lnTo>
                  <a:lnTo>
                    <a:pt x="478708" y="54781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9F7AB6AC-7FCC-EF49-0B5D-8A9FACFC0B6D}"/>
                </a:ext>
              </a:extLst>
            </p:cNvPr>
            <p:cNvSpPr/>
            <p:nvPr/>
          </p:nvSpPr>
          <p:spPr>
            <a:xfrm>
              <a:off x="1139771" y="1143024"/>
              <a:ext cx="259042" cy="239157"/>
            </a:xfrm>
            <a:custGeom>
              <a:avLst/>
              <a:gdLst>
                <a:gd name="connsiteX0" fmla="*/ 85432 w 259042"/>
                <a:gd name="connsiteY0" fmla="*/ 86792 h 239157"/>
                <a:gd name="connsiteX1" fmla="*/ 257855 w 259042"/>
                <a:gd name="connsiteY1" fmla="*/ 10572 h 239157"/>
                <a:gd name="connsiteX2" fmla="*/ 259042 w 259042"/>
                <a:gd name="connsiteY2" fmla="*/ 0 h 239157"/>
                <a:gd name="connsiteX3" fmla="*/ 0 w 259042"/>
                <a:gd name="connsiteY3" fmla="*/ 239157 h 239157"/>
                <a:gd name="connsiteX4" fmla="*/ 10614 w 259042"/>
                <a:gd name="connsiteY4" fmla="*/ 239157 h 239157"/>
                <a:gd name="connsiteX5" fmla="*/ 85432 w 259042"/>
                <a:gd name="connsiteY5" fmla="*/ 86866 h 239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9042" h="239157">
                  <a:moveTo>
                    <a:pt x="85432" y="86792"/>
                  </a:moveTo>
                  <a:cubicBezTo>
                    <a:pt x="131896" y="40513"/>
                    <a:pt x="192686" y="13751"/>
                    <a:pt x="257855" y="10572"/>
                  </a:cubicBezTo>
                  <a:cubicBezTo>
                    <a:pt x="258300" y="7393"/>
                    <a:pt x="258671" y="3918"/>
                    <a:pt x="259042" y="0"/>
                  </a:cubicBezTo>
                  <a:cubicBezTo>
                    <a:pt x="124771" y="5766"/>
                    <a:pt x="15661" y="108157"/>
                    <a:pt x="0" y="239157"/>
                  </a:cubicBezTo>
                  <a:lnTo>
                    <a:pt x="10614" y="239157"/>
                  </a:lnTo>
                  <a:cubicBezTo>
                    <a:pt x="17740" y="181641"/>
                    <a:pt x="43644" y="128487"/>
                    <a:pt x="85432" y="8686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14EA4BF6-3537-DCAC-D3BD-8418D6E7A5C1}"/>
                </a:ext>
              </a:extLst>
            </p:cNvPr>
            <p:cNvSpPr/>
            <p:nvPr/>
          </p:nvSpPr>
          <p:spPr>
            <a:xfrm>
              <a:off x="1137767" y="1394749"/>
              <a:ext cx="91073" cy="27501"/>
            </a:xfrm>
            <a:custGeom>
              <a:avLst/>
              <a:gdLst>
                <a:gd name="connsiteX0" fmla="*/ 91073 w 91073"/>
                <a:gd name="connsiteY0" fmla="*/ 0 h 27501"/>
                <a:gd name="connsiteX1" fmla="*/ 742 w 91073"/>
                <a:gd name="connsiteY1" fmla="*/ 0 h 27501"/>
                <a:gd name="connsiteX2" fmla="*/ 0 w 91073"/>
                <a:gd name="connsiteY2" fmla="*/ 19961 h 27501"/>
                <a:gd name="connsiteX3" fmla="*/ 74 w 91073"/>
                <a:gd name="connsiteY3" fmla="*/ 27501 h 27501"/>
                <a:gd name="connsiteX4" fmla="*/ 90999 w 91073"/>
                <a:gd name="connsiteY4" fmla="*/ 27501 h 27501"/>
                <a:gd name="connsiteX5" fmla="*/ 90999 w 91073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073" h="27501">
                  <a:moveTo>
                    <a:pt x="91073" y="0"/>
                  </a:moveTo>
                  <a:lnTo>
                    <a:pt x="742" y="0"/>
                  </a:lnTo>
                  <a:cubicBezTo>
                    <a:pt x="297" y="6580"/>
                    <a:pt x="0" y="13233"/>
                    <a:pt x="0" y="19961"/>
                  </a:cubicBezTo>
                  <a:cubicBezTo>
                    <a:pt x="0" y="22474"/>
                    <a:pt x="0" y="24988"/>
                    <a:pt x="74" y="27501"/>
                  </a:cubicBezTo>
                  <a:lnTo>
                    <a:pt x="90999" y="27501"/>
                  </a:lnTo>
                  <a:lnTo>
                    <a:pt x="90999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90998255-CDD3-E8C1-68FE-A9151B98C1C7}"/>
                </a:ext>
              </a:extLst>
            </p:cNvPr>
            <p:cNvSpPr/>
            <p:nvPr/>
          </p:nvSpPr>
          <p:spPr>
            <a:xfrm>
              <a:off x="1360514" y="1142728"/>
              <a:ext cx="100796" cy="82725"/>
            </a:xfrm>
            <a:custGeom>
              <a:avLst/>
              <a:gdLst>
                <a:gd name="connsiteX0" fmla="*/ 0 w 100796"/>
                <a:gd name="connsiteY0" fmla="*/ 82726 h 82725"/>
                <a:gd name="connsiteX1" fmla="*/ 24791 w 100796"/>
                <a:gd name="connsiteY1" fmla="*/ 73706 h 82725"/>
                <a:gd name="connsiteX2" fmla="*/ 76006 w 100796"/>
                <a:gd name="connsiteY2" fmla="*/ 73706 h 82725"/>
                <a:gd name="connsiteX3" fmla="*/ 100796 w 100796"/>
                <a:gd name="connsiteY3" fmla="*/ 82726 h 82725"/>
                <a:gd name="connsiteX4" fmla="*/ 63684 w 100796"/>
                <a:gd name="connsiteY4" fmla="*/ 45096 h 82725"/>
                <a:gd name="connsiteX5" fmla="*/ 51289 w 100796"/>
                <a:gd name="connsiteY5" fmla="*/ 0 h 82725"/>
                <a:gd name="connsiteX6" fmla="*/ 50250 w 100796"/>
                <a:gd name="connsiteY6" fmla="*/ 0 h 82725"/>
                <a:gd name="connsiteX7" fmla="*/ 49508 w 100796"/>
                <a:gd name="connsiteY7" fmla="*/ 0 h 82725"/>
                <a:gd name="connsiteX8" fmla="*/ 37112 w 100796"/>
                <a:gd name="connsiteY8" fmla="*/ 45096 h 82725"/>
                <a:gd name="connsiteX9" fmla="*/ 0 w 100796"/>
                <a:gd name="connsiteY9" fmla="*/ 82726 h 8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0796" h="82725">
                  <a:moveTo>
                    <a:pt x="0" y="82726"/>
                  </a:moveTo>
                  <a:lnTo>
                    <a:pt x="24791" y="73706"/>
                  </a:lnTo>
                  <a:lnTo>
                    <a:pt x="76006" y="73706"/>
                  </a:lnTo>
                  <a:lnTo>
                    <a:pt x="100796" y="82726"/>
                  </a:lnTo>
                  <a:cubicBezTo>
                    <a:pt x="95601" y="59364"/>
                    <a:pt x="78455" y="58477"/>
                    <a:pt x="63684" y="45096"/>
                  </a:cubicBezTo>
                  <a:cubicBezTo>
                    <a:pt x="56113" y="38295"/>
                    <a:pt x="52773" y="17965"/>
                    <a:pt x="51289" y="0"/>
                  </a:cubicBezTo>
                  <a:cubicBezTo>
                    <a:pt x="50918" y="0"/>
                    <a:pt x="50621" y="0"/>
                    <a:pt x="50250" y="0"/>
                  </a:cubicBezTo>
                  <a:cubicBezTo>
                    <a:pt x="50027" y="0"/>
                    <a:pt x="49730" y="0"/>
                    <a:pt x="49508" y="0"/>
                  </a:cubicBezTo>
                  <a:cubicBezTo>
                    <a:pt x="48023" y="17965"/>
                    <a:pt x="44683" y="38221"/>
                    <a:pt x="37112" y="45096"/>
                  </a:cubicBezTo>
                  <a:cubicBezTo>
                    <a:pt x="22341" y="58477"/>
                    <a:pt x="5196" y="59364"/>
                    <a:pt x="0" y="8272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73807C61-E62B-74B7-E267-9B0D37DDB346}"/>
                </a:ext>
              </a:extLst>
            </p:cNvPr>
            <p:cNvSpPr/>
            <p:nvPr/>
          </p:nvSpPr>
          <p:spPr>
            <a:xfrm>
              <a:off x="1423011" y="1143024"/>
              <a:ext cx="258819" cy="239083"/>
            </a:xfrm>
            <a:custGeom>
              <a:avLst/>
              <a:gdLst>
                <a:gd name="connsiteX0" fmla="*/ 173388 w 258819"/>
                <a:gd name="connsiteY0" fmla="*/ 86792 h 239083"/>
                <a:gd name="connsiteX1" fmla="*/ 248206 w 258819"/>
                <a:gd name="connsiteY1" fmla="*/ 239083 h 239083"/>
                <a:gd name="connsiteX2" fmla="*/ 258820 w 258819"/>
                <a:gd name="connsiteY2" fmla="*/ 239083 h 239083"/>
                <a:gd name="connsiteX3" fmla="*/ 0 w 258819"/>
                <a:gd name="connsiteY3" fmla="*/ 0 h 239083"/>
                <a:gd name="connsiteX4" fmla="*/ 1188 w 258819"/>
                <a:gd name="connsiteY4" fmla="*/ 10572 h 239083"/>
                <a:gd name="connsiteX5" fmla="*/ 173313 w 258819"/>
                <a:gd name="connsiteY5" fmla="*/ 86792 h 239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8819" h="239083">
                  <a:moveTo>
                    <a:pt x="173388" y="86792"/>
                  </a:moveTo>
                  <a:cubicBezTo>
                    <a:pt x="215176" y="128413"/>
                    <a:pt x="241080" y="181567"/>
                    <a:pt x="248206" y="239083"/>
                  </a:cubicBezTo>
                  <a:lnTo>
                    <a:pt x="258820" y="239083"/>
                  </a:lnTo>
                  <a:cubicBezTo>
                    <a:pt x="243158" y="108231"/>
                    <a:pt x="134197" y="5914"/>
                    <a:pt x="0" y="0"/>
                  </a:cubicBezTo>
                  <a:cubicBezTo>
                    <a:pt x="371" y="3918"/>
                    <a:pt x="742" y="7467"/>
                    <a:pt x="1188" y="10572"/>
                  </a:cubicBezTo>
                  <a:cubicBezTo>
                    <a:pt x="66208" y="13825"/>
                    <a:pt x="126923" y="40587"/>
                    <a:pt x="173313" y="86792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CDC1320E-EBC6-4622-0A9C-101AFA0BCAC7}"/>
                </a:ext>
              </a:extLst>
            </p:cNvPr>
            <p:cNvSpPr/>
            <p:nvPr/>
          </p:nvSpPr>
          <p:spPr>
            <a:xfrm>
              <a:off x="1288368" y="1387652"/>
              <a:ext cx="245162" cy="134475"/>
            </a:xfrm>
            <a:custGeom>
              <a:avLst/>
              <a:gdLst>
                <a:gd name="connsiteX0" fmla="*/ 185857 w 245162"/>
                <a:gd name="connsiteY0" fmla="*/ 64835 h 134475"/>
                <a:gd name="connsiteX1" fmla="*/ 194838 w 245162"/>
                <a:gd name="connsiteY1" fmla="*/ 52267 h 134475"/>
                <a:gd name="connsiteX2" fmla="*/ 196620 w 245162"/>
                <a:gd name="connsiteY2" fmla="*/ 51676 h 134475"/>
                <a:gd name="connsiteX3" fmla="*/ 198476 w 245162"/>
                <a:gd name="connsiteY3" fmla="*/ 52267 h 134475"/>
                <a:gd name="connsiteX4" fmla="*/ 207234 w 245162"/>
                <a:gd name="connsiteY4" fmla="*/ 64835 h 134475"/>
                <a:gd name="connsiteX5" fmla="*/ 207234 w 245162"/>
                <a:gd name="connsiteY5" fmla="*/ 118507 h 134475"/>
                <a:gd name="connsiteX6" fmla="*/ 185857 w 245162"/>
                <a:gd name="connsiteY6" fmla="*/ 118507 h 134475"/>
                <a:gd name="connsiteX7" fmla="*/ 185857 w 245162"/>
                <a:gd name="connsiteY7" fmla="*/ 64835 h 134475"/>
                <a:gd name="connsiteX8" fmla="*/ 148448 w 245162"/>
                <a:gd name="connsiteY8" fmla="*/ 119024 h 134475"/>
                <a:gd name="connsiteX9" fmla="*/ 96863 w 245162"/>
                <a:gd name="connsiteY9" fmla="*/ 119024 h 134475"/>
                <a:gd name="connsiteX10" fmla="*/ 96863 w 245162"/>
                <a:gd name="connsiteY10" fmla="*/ 62100 h 134475"/>
                <a:gd name="connsiteX11" fmla="*/ 121208 w 245162"/>
                <a:gd name="connsiteY11" fmla="*/ 27279 h 134475"/>
                <a:gd name="connsiteX12" fmla="*/ 122841 w 245162"/>
                <a:gd name="connsiteY12" fmla="*/ 26836 h 134475"/>
                <a:gd name="connsiteX13" fmla="*/ 124474 w 245162"/>
                <a:gd name="connsiteY13" fmla="*/ 27353 h 134475"/>
                <a:gd name="connsiteX14" fmla="*/ 148523 w 245162"/>
                <a:gd name="connsiteY14" fmla="*/ 62026 h 134475"/>
                <a:gd name="connsiteX15" fmla="*/ 148523 w 245162"/>
                <a:gd name="connsiteY15" fmla="*/ 118950 h 134475"/>
                <a:gd name="connsiteX16" fmla="*/ 59305 w 245162"/>
                <a:gd name="connsiteY16" fmla="*/ 118507 h 134475"/>
                <a:gd name="connsiteX17" fmla="*/ 37929 w 245162"/>
                <a:gd name="connsiteY17" fmla="*/ 118507 h 134475"/>
                <a:gd name="connsiteX18" fmla="*/ 37929 w 245162"/>
                <a:gd name="connsiteY18" fmla="*/ 64835 h 134475"/>
                <a:gd name="connsiteX19" fmla="*/ 46984 w 245162"/>
                <a:gd name="connsiteY19" fmla="*/ 52267 h 134475"/>
                <a:gd name="connsiteX20" fmla="*/ 48840 w 245162"/>
                <a:gd name="connsiteY20" fmla="*/ 51676 h 134475"/>
                <a:gd name="connsiteX21" fmla="*/ 50621 w 245162"/>
                <a:gd name="connsiteY21" fmla="*/ 52267 h 134475"/>
                <a:gd name="connsiteX22" fmla="*/ 59379 w 245162"/>
                <a:gd name="connsiteY22" fmla="*/ 64835 h 134475"/>
                <a:gd name="connsiteX23" fmla="*/ 59379 w 245162"/>
                <a:gd name="connsiteY23" fmla="*/ 118507 h 134475"/>
                <a:gd name="connsiteX24" fmla="*/ 122544 w 245162"/>
                <a:gd name="connsiteY24" fmla="*/ 0 h 134475"/>
                <a:gd name="connsiteX25" fmla="*/ 83651 w 245162"/>
                <a:gd name="connsiteY25" fmla="*/ 27132 h 134475"/>
                <a:gd name="connsiteX26" fmla="*/ 0 w 245162"/>
                <a:gd name="connsiteY26" fmla="*/ 27132 h 134475"/>
                <a:gd name="connsiteX27" fmla="*/ 0 w 245162"/>
                <a:gd name="connsiteY27" fmla="*/ 134475 h 134475"/>
                <a:gd name="connsiteX28" fmla="*/ 245163 w 245162"/>
                <a:gd name="connsiteY28" fmla="*/ 134475 h 134475"/>
                <a:gd name="connsiteX29" fmla="*/ 245163 w 245162"/>
                <a:gd name="connsiteY29" fmla="*/ 27132 h 134475"/>
                <a:gd name="connsiteX30" fmla="*/ 161586 w 245162"/>
                <a:gd name="connsiteY30" fmla="*/ 27132 h 134475"/>
                <a:gd name="connsiteX31" fmla="*/ 122544 w 245162"/>
                <a:gd name="connsiteY31" fmla="*/ 0 h 13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45162" h="134475">
                  <a:moveTo>
                    <a:pt x="185857" y="64835"/>
                  </a:moveTo>
                  <a:cubicBezTo>
                    <a:pt x="185857" y="57146"/>
                    <a:pt x="191721" y="53228"/>
                    <a:pt x="194838" y="52267"/>
                  </a:cubicBezTo>
                  <a:lnTo>
                    <a:pt x="196620" y="51676"/>
                  </a:lnTo>
                  <a:lnTo>
                    <a:pt x="198476" y="52267"/>
                  </a:lnTo>
                  <a:cubicBezTo>
                    <a:pt x="201741" y="53524"/>
                    <a:pt x="207234" y="57442"/>
                    <a:pt x="207234" y="64835"/>
                  </a:cubicBezTo>
                  <a:lnTo>
                    <a:pt x="207234" y="118507"/>
                  </a:lnTo>
                  <a:lnTo>
                    <a:pt x="185857" y="118507"/>
                  </a:lnTo>
                  <a:lnTo>
                    <a:pt x="185857" y="64835"/>
                  </a:lnTo>
                  <a:close/>
                  <a:moveTo>
                    <a:pt x="148448" y="119024"/>
                  </a:moveTo>
                  <a:lnTo>
                    <a:pt x="96863" y="119024"/>
                  </a:lnTo>
                  <a:lnTo>
                    <a:pt x="96863" y="62100"/>
                  </a:lnTo>
                  <a:cubicBezTo>
                    <a:pt x="96863" y="40513"/>
                    <a:pt x="112747" y="29941"/>
                    <a:pt x="121208" y="27279"/>
                  </a:cubicBezTo>
                  <a:lnTo>
                    <a:pt x="122841" y="26836"/>
                  </a:lnTo>
                  <a:lnTo>
                    <a:pt x="124474" y="27353"/>
                  </a:lnTo>
                  <a:cubicBezTo>
                    <a:pt x="125365" y="27649"/>
                    <a:pt x="148523" y="36447"/>
                    <a:pt x="148523" y="62026"/>
                  </a:cubicBezTo>
                  <a:lnTo>
                    <a:pt x="148523" y="118950"/>
                  </a:lnTo>
                  <a:close/>
                  <a:moveTo>
                    <a:pt x="59305" y="118507"/>
                  </a:moveTo>
                  <a:lnTo>
                    <a:pt x="37929" y="118507"/>
                  </a:lnTo>
                  <a:lnTo>
                    <a:pt x="37929" y="64835"/>
                  </a:lnTo>
                  <a:cubicBezTo>
                    <a:pt x="37929" y="57146"/>
                    <a:pt x="43867" y="53228"/>
                    <a:pt x="46984" y="52267"/>
                  </a:cubicBezTo>
                  <a:lnTo>
                    <a:pt x="48840" y="51676"/>
                  </a:lnTo>
                  <a:lnTo>
                    <a:pt x="50621" y="52267"/>
                  </a:lnTo>
                  <a:cubicBezTo>
                    <a:pt x="53887" y="53524"/>
                    <a:pt x="59379" y="57442"/>
                    <a:pt x="59379" y="64835"/>
                  </a:cubicBezTo>
                  <a:lnTo>
                    <a:pt x="59379" y="118507"/>
                  </a:lnTo>
                  <a:close/>
                  <a:moveTo>
                    <a:pt x="122544" y="0"/>
                  </a:moveTo>
                  <a:lnTo>
                    <a:pt x="83651" y="27132"/>
                  </a:lnTo>
                  <a:lnTo>
                    <a:pt x="0" y="27132"/>
                  </a:lnTo>
                  <a:lnTo>
                    <a:pt x="0" y="134475"/>
                  </a:lnTo>
                  <a:lnTo>
                    <a:pt x="245163" y="134475"/>
                  </a:lnTo>
                  <a:lnTo>
                    <a:pt x="245163" y="27132"/>
                  </a:lnTo>
                  <a:lnTo>
                    <a:pt x="161586" y="27132"/>
                  </a:lnTo>
                  <a:lnTo>
                    <a:pt x="122544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4AF26D46-B956-E733-B0BB-0BF8B20B9D76}"/>
                </a:ext>
              </a:extLst>
            </p:cNvPr>
            <p:cNvSpPr/>
            <p:nvPr/>
          </p:nvSpPr>
          <p:spPr>
            <a:xfrm>
              <a:off x="1354947" y="1223532"/>
              <a:ext cx="111930" cy="140537"/>
            </a:xfrm>
            <a:custGeom>
              <a:avLst/>
              <a:gdLst>
                <a:gd name="connsiteX0" fmla="*/ 66876 w 111930"/>
                <a:gd name="connsiteY0" fmla="*/ 87457 h 140537"/>
                <a:gd name="connsiteX1" fmla="*/ 45128 w 111930"/>
                <a:gd name="connsiteY1" fmla="*/ 87457 h 140537"/>
                <a:gd name="connsiteX2" fmla="*/ 45128 w 111930"/>
                <a:gd name="connsiteY2" fmla="*/ 24322 h 140537"/>
                <a:gd name="connsiteX3" fmla="*/ 54258 w 111930"/>
                <a:gd name="connsiteY3" fmla="*/ 11533 h 140537"/>
                <a:gd name="connsiteX4" fmla="*/ 56113 w 111930"/>
                <a:gd name="connsiteY4" fmla="*/ 10941 h 140537"/>
                <a:gd name="connsiteX5" fmla="*/ 57969 w 111930"/>
                <a:gd name="connsiteY5" fmla="*/ 11533 h 140537"/>
                <a:gd name="connsiteX6" fmla="*/ 66876 w 111930"/>
                <a:gd name="connsiteY6" fmla="*/ 24248 h 140537"/>
                <a:gd name="connsiteX7" fmla="*/ 66876 w 111930"/>
                <a:gd name="connsiteY7" fmla="*/ 87383 h 140537"/>
                <a:gd name="connsiteX8" fmla="*/ 25830 w 111930"/>
                <a:gd name="connsiteY8" fmla="*/ 90636 h 140537"/>
                <a:gd name="connsiteX9" fmla="*/ 12915 w 111930"/>
                <a:gd name="connsiteY9" fmla="*/ 95293 h 140537"/>
                <a:gd name="connsiteX10" fmla="*/ 12915 w 111930"/>
                <a:gd name="connsiteY10" fmla="*/ 32233 h 140537"/>
                <a:gd name="connsiteX11" fmla="*/ 19447 w 111930"/>
                <a:gd name="connsiteY11" fmla="*/ 16486 h 140537"/>
                <a:gd name="connsiteX12" fmla="*/ 25830 w 111930"/>
                <a:gd name="connsiteY12" fmla="*/ 27575 h 140537"/>
                <a:gd name="connsiteX13" fmla="*/ 25830 w 111930"/>
                <a:gd name="connsiteY13" fmla="*/ 90636 h 140537"/>
                <a:gd name="connsiteX14" fmla="*/ 86100 w 111930"/>
                <a:gd name="connsiteY14" fmla="*/ 27575 h 140537"/>
                <a:gd name="connsiteX15" fmla="*/ 92483 w 111930"/>
                <a:gd name="connsiteY15" fmla="*/ 16486 h 140537"/>
                <a:gd name="connsiteX16" fmla="*/ 99015 w 111930"/>
                <a:gd name="connsiteY16" fmla="*/ 32233 h 140537"/>
                <a:gd name="connsiteX17" fmla="*/ 99015 w 111930"/>
                <a:gd name="connsiteY17" fmla="*/ 95293 h 140537"/>
                <a:gd name="connsiteX18" fmla="*/ 86100 w 111930"/>
                <a:gd name="connsiteY18" fmla="*/ 90636 h 140537"/>
                <a:gd name="connsiteX19" fmla="*/ 86100 w 111930"/>
                <a:gd name="connsiteY19" fmla="*/ 27575 h 140537"/>
                <a:gd name="connsiteX20" fmla="*/ 98644 w 111930"/>
                <a:gd name="connsiteY20" fmla="*/ 140537 h 140537"/>
                <a:gd name="connsiteX21" fmla="*/ 111930 w 111930"/>
                <a:gd name="connsiteY21" fmla="*/ 140537 h 140537"/>
                <a:gd name="connsiteX22" fmla="*/ 111930 w 111930"/>
                <a:gd name="connsiteY22" fmla="*/ 11015 h 140537"/>
                <a:gd name="connsiteX23" fmla="*/ 81572 w 111930"/>
                <a:gd name="connsiteY23" fmla="*/ 0 h 140537"/>
                <a:gd name="connsiteX24" fmla="*/ 30358 w 111930"/>
                <a:gd name="connsiteY24" fmla="*/ 0 h 140537"/>
                <a:gd name="connsiteX25" fmla="*/ 0 w 111930"/>
                <a:gd name="connsiteY25" fmla="*/ 11015 h 140537"/>
                <a:gd name="connsiteX26" fmla="*/ 0 w 111930"/>
                <a:gd name="connsiteY26" fmla="*/ 140537 h 140537"/>
                <a:gd name="connsiteX27" fmla="*/ 13360 w 111930"/>
                <a:gd name="connsiteY27" fmla="*/ 140537 h 140537"/>
                <a:gd name="connsiteX28" fmla="*/ 43050 w 111930"/>
                <a:gd name="connsiteY28" fmla="*/ 119837 h 140537"/>
                <a:gd name="connsiteX29" fmla="*/ 42085 w 111930"/>
                <a:gd name="connsiteY29" fmla="*/ 114810 h 140537"/>
                <a:gd name="connsiteX30" fmla="*/ 55891 w 111930"/>
                <a:gd name="connsiteY30" fmla="*/ 100986 h 140537"/>
                <a:gd name="connsiteX31" fmla="*/ 69696 w 111930"/>
                <a:gd name="connsiteY31" fmla="*/ 114810 h 140537"/>
                <a:gd name="connsiteX32" fmla="*/ 68732 w 111930"/>
                <a:gd name="connsiteY32" fmla="*/ 119837 h 140537"/>
                <a:gd name="connsiteX33" fmla="*/ 98496 w 111930"/>
                <a:gd name="connsiteY33" fmla="*/ 140537 h 140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1930" h="140537">
                  <a:moveTo>
                    <a:pt x="66876" y="87457"/>
                  </a:moveTo>
                  <a:lnTo>
                    <a:pt x="45128" y="87457"/>
                  </a:lnTo>
                  <a:lnTo>
                    <a:pt x="45128" y="24322"/>
                  </a:lnTo>
                  <a:cubicBezTo>
                    <a:pt x="45128" y="16486"/>
                    <a:pt x="51140" y="12494"/>
                    <a:pt x="54258" y="11533"/>
                  </a:cubicBezTo>
                  <a:lnTo>
                    <a:pt x="56113" y="10941"/>
                  </a:lnTo>
                  <a:lnTo>
                    <a:pt x="57969" y="11533"/>
                  </a:lnTo>
                  <a:cubicBezTo>
                    <a:pt x="61235" y="12790"/>
                    <a:pt x="66876" y="16856"/>
                    <a:pt x="66876" y="24248"/>
                  </a:cubicBezTo>
                  <a:lnTo>
                    <a:pt x="66876" y="87383"/>
                  </a:lnTo>
                  <a:close/>
                  <a:moveTo>
                    <a:pt x="25830" y="90636"/>
                  </a:moveTo>
                  <a:lnTo>
                    <a:pt x="12915" y="95293"/>
                  </a:lnTo>
                  <a:lnTo>
                    <a:pt x="12915" y="32233"/>
                  </a:lnTo>
                  <a:cubicBezTo>
                    <a:pt x="12915" y="19961"/>
                    <a:pt x="19447" y="16486"/>
                    <a:pt x="19447" y="16486"/>
                  </a:cubicBezTo>
                  <a:cubicBezTo>
                    <a:pt x="19447" y="16486"/>
                    <a:pt x="25830" y="20035"/>
                    <a:pt x="25830" y="27575"/>
                  </a:cubicBezTo>
                  <a:lnTo>
                    <a:pt x="25830" y="90636"/>
                  </a:lnTo>
                  <a:close/>
                  <a:moveTo>
                    <a:pt x="86100" y="27575"/>
                  </a:moveTo>
                  <a:cubicBezTo>
                    <a:pt x="86100" y="20108"/>
                    <a:pt x="92483" y="16486"/>
                    <a:pt x="92483" y="16486"/>
                  </a:cubicBezTo>
                  <a:cubicBezTo>
                    <a:pt x="92483" y="16486"/>
                    <a:pt x="99015" y="19961"/>
                    <a:pt x="99015" y="32233"/>
                  </a:cubicBezTo>
                  <a:lnTo>
                    <a:pt x="99015" y="95293"/>
                  </a:lnTo>
                  <a:lnTo>
                    <a:pt x="86100" y="90636"/>
                  </a:lnTo>
                  <a:lnTo>
                    <a:pt x="86100" y="27575"/>
                  </a:lnTo>
                  <a:close/>
                  <a:moveTo>
                    <a:pt x="98644" y="140537"/>
                  </a:moveTo>
                  <a:lnTo>
                    <a:pt x="111930" y="140537"/>
                  </a:lnTo>
                  <a:lnTo>
                    <a:pt x="111930" y="11015"/>
                  </a:lnTo>
                  <a:lnTo>
                    <a:pt x="81572" y="0"/>
                  </a:lnTo>
                  <a:lnTo>
                    <a:pt x="30358" y="0"/>
                  </a:lnTo>
                  <a:lnTo>
                    <a:pt x="0" y="11015"/>
                  </a:lnTo>
                  <a:lnTo>
                    <a:pt x="0" y="140537"/>
                  </a:lnTo>
                  <a:lnTo>
                    <a:pt x="13360" y="140537"/>
                  </a:lnTo>
                  <a:lnTo>
                    <a:pt x="43050" y="119837"/>
                  </a:lnTo>
                  <a:cubicBezTo>
                    <a:pt x="42456" y="118285"/>
                    <a:pt x="42085" y="116585"/>
                    <a:pt x="42085" y="114810"/>
                  </a:cubicBezTo>
                  <a:cubicBezTo>
                    <a:pt x="42085" y="107196"/>
                    <a:pt x="48320" y="100986"/>
                    <a:pt x="55891" y="100986"/>
                  </a:cubicBezTo>
                  <a:cubicBezTo>
                    <a:pt x="63462" y="100986"/>
                    <a:pt x="69696" y="107122"/>
                    <a:pt x="69696" y="114810"/>
                  </a:cubicBezTo>
                  <a:cubicBezTo>
                    <a:pt x="69696" y="116585"/>
                    <a:pt x="69400" y="118285"/>
                    <a:pt x="68732" y="119837"/>
                  </a:cubicBezTo>
                  <a:lnTo>
                    <a:pt x="98496" y="140537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2AA89DBE-0C5F-C01D-F201-FB871BECA604}"/>
                </a:ext>
              </a:extLst>
            </p:cNvPr>
            <p:cNvSpPr/>
            <p:nvPr/>
          </p:nvSpPr>
          <p:spPr>
            <a:xfrm>
              <a:off x="1138584" y="1435262"/>
              <a:ext cx="90256" cy="67792"/>
            </a:xfrm>
            <a:custGeom>
              <a:avLst/>
              <a:gdLst>
                <a:gd name="connsiteX0" fmla="*/ 90257 w 90256"/>
                <a:gd name="connsiteY0" fmla="*/ 0 h 67792"/>
                <a:gd name="connsiteX1" fmla="*/ 0 w 90256"/>
                <a:gd name="connsiteY1" fmla="*/ 0 h 67792"/>
                <a:gd name="connsiteX2" fmla="*/ 13954 w 90256"/>
                <a:gd name="connsiteY2" fmla="*/ 67792 h 67792"/>
                <a:gd name="connsiteX3" fmla="*/ 90257 w 90256"/>
                <a:gd name="connsiteY3" fmla="*/ 67792 h 67792"/>
                <a:gd name="connsiteX4" fmla="*/ 90257 w 90256"/>
                <a:gd name="connsiteY4" fmla="*/ 0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90257" y="0"/>
                  </a:moveTo>
                  <a:lnTo>
                    <a:pt x="0" y="0"/>
                  </a:lnTo>
                  <a:cubicBezTo>
                    <a:pt x="1781" y="23583"/>
                    <a:pt x="6532" y="46279"/>
                    <a:pt x="13954" y="67792"/>
                  </a:cubicBezTo>
                  <a:lnTo>
                    <a:pt x="90257" y="67792"/>
                  </a:lnTo>
                  <a:lnTo>
                    <a:pt x="9025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DB0FCA16-737E-04F2-E202-1C61DEFA9645}"/>
                </a:ext>
              </a:extLst>
            </p:cNvPr>
            <p:cNvSpPr/>
            <p:nvPr/>
          </p:nvSpPr>
          <p:spPr>
            <a:xfrm>
              <a:off x="1288368" y="1348322"/>
              <a:ext cx="245162" cy="55002"/>
            </a:xfrm>
            <a:custGeom>
              <a:avLst/>
              <a:gdLst>
                <a:gd name="connsiteX0" fmla="*/ 245163 w 245162"/>
                <a:gd name="connsiteY0" fmla="*/ 27206 h 55002"/>
                <a:gd name="connsiteX1" fmla="*/ 161586 w 245162"/>
                <a:gd name="connsiteY1" fmla="*/ 27206 h 55002"/>
                <a:gd name="connsiteX2" fmla="*/ 122544 w 245162"/>
                <a:gd name="connsiteY2" fmla="*/ 0 h 55002"/>
                <a:gd name="connsiteX3" fmla="*/ 83651 w 245162"/>
                <a:gd name="connsiteY3" fmla="*/ 27206 h 55002"/>
                <a:gd name="connsiteX4" fmla="*/ 0 w 245162"/>
                <a:gd name="connsiteY4" fmla="*/ 27206 h 55002"/>
                <a:gd name="connsiteX5" fmla="*/ 0 w 245162"/>
                <a:gd name="connsiteY5" fmla="*/ 55002 h 55002"/>
                <a:gd name="connsiteX6" fmla="*/ 80014 w 245162"/>
                <a:gd name="connsiteY6" fmla="*/ 55002 h 55002"/>
                <a:gd name="connsiteX7" fmla="*/ 122544 w 245162"/>
                <a:gd name="connsiteY7" fmla="*/ 25283 h 55002"/>
                <a:gd name="connsiteX8" fmla="*/ 165223 w 245162"/>
                <a:gd name="connsiteY8" fmla="*/ 55002 h 55002"/>
                <a:gd name="connsiteX9" fmla="*/ 245163 w 245162"/>
                <a:gd name="connsiteY9" fmla="*/ 55002 h 55002"/>
                <a:gd name="connsiteX10" fmla="*/ 245163 w 245162"/>
                <a:gd name="connsiteY10" fmla="*/ 27206 h 5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5162" h="55002">
                  <a:moveTo>
                    <a:pt x="245163" y="27206"/>
                  </a:moveTo>
                  <a:lnTo>
                    <a:pt x="161586" y="27206"/>
                  </a:lnTo>
                  <a:lnTo>
                    <a:pt x="122544" y="0"/>
                  </a:lnTo>
                  <a:lnTo>
                    <a:pt x="83651" y="27206"/>
                  </a:lnTo>
                  <a:lnTo>
                    <a:pt x="0" y="27206"/>
                  </a:lnTo>
                  <a:lnTo>
                    <a:pt x="0" y="55002"/>
                  </a:lnTo>
                  <a:lnTo>
                    <a:pt x="80014" y="55002"/>
                  </a:lnTo>
                  <a:lnTo>
                    <a:pt x="122544" y="25283"/>
                  </a:lnTo>
                  <a:lnTo>
                    <a:pt x="165223" y="55002"/>
                  </a:lnTo>
                  <a:lnTo>
                    <a:pt x="245163" y="55002"/>
                  </a:lnTo>
                  <a:lnTo>
                    <a:pt x="245163" y="2720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E36B168A-E747-C617-17CB-FD2047155334}"/>
                </a:ext>
              </a:extLst>
            </p:cNvPr>
            <p:cNvSpPr/>
            <p:nvPr/>
          </p:nvSpPr>
          <p:spPr>
            <a:xfrm>
              <a:off x="1326965" y="1613798"/>
              <a:ext cx="169379" cy="72819"/>
            </a:xfrm>
            <a:custGeom>
              <a:avLst/>
              <a:gdLst>
                <a:gd name="connsiteX0" fmla="*/ 60938 w 169379"/>
                <a:gd name="connsiteY0" fmla="*/ 0 h 72819"/>
                <a:gd name="connsiteX1" fmla="*/ 0 w 169379"/>
                <a:gd name="connsiteY1" fmla="*/ 59734 h 72819"/>
                <a:gd name="connsiteX2" fmla="*/ 83799 w 169379"/>
                <a:gd name="connsiteY2" fmla="*/ 72819 h 72819"/>
                <a:gd name="connsiteX3" fmla="*/ 169380 w 169379"/>
                <a:gd name="connsiteY3" fmla="*/ 59216 h 72819"/>
                <a:gd name="connsiteX4" fmla="*/ 109035 w 169379"/>
                <a:gd name="connsiteY4" fmla="*/ 74 h 72819"/>
                <a:gd name="connsiteX5" fmla="*/ 61012 w 169379"/>
                <a:gd name="connsiteY5" fmla="*/ 74 h 72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9379" h="72819">
                  <a:moveTo>
                    <a:pt x="60938" y="0"/>
                  </a:moveTo>
                  <a:lnTo>
                    <a:pt x="0" y="59734"/>
                  </a:lnTo>
                  <a:cubicBezTo>
                    <a:pt x="26424" y="68236"/>
                    <a:pt x="54555" y="72819"/>
                    <a:pt x="83799" y="72819"/>
                  </a:cubicBezTo>
                  <a:cubicBezTo>
                    <a:pt x="113043" y="72819"/>
                    <a:pt x="142436" y="68014"/>
                    <a:pt x="169380" y="59216"/>
                  </a:cubicBezTo>
                  <a:lnTo>
                    <a:pt x="109035" y="74"/>
                  </a:lnTo>
                  <a:lnTo>
                    <a:pt x="61012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C8F9EF38-A7B7-E3EB-51E8-432912B6132E}"/>
                </a:ext>
              </a:extLst>
            </p:cNvPr>
            <p:cNvSpPr/>
            <p:nvPr/>
          </p:nvSpPr>
          <p:spPr>
            <a:xfrm>
              <a:off x="1452478" y="1613798"/>
              <a:ext cx="144217" cy="54632"/>
            </a:xfrm>
            <a:custGeom>
              <a:avLst/>
              <a:gdLst>
                <a:gd name="connsiteX0" fmla="*/ 56559 w 144217"/>
                <a:gd name="connsiteY0" fmla="*/ 54633 h 54632"/>
                <a:gd name="connsiteX1" fmla="*/ 144218 w 144217"/>
                <a:gd name="connsiteY1" fmla="*/ 0 h 54632"/>
                <a:gd name="connsiteX2" fmla="*/ 0 w 144217"/>
                <a:gd name="connsiteY2" fmla="*/ 0 h 54632"/>
                <a:gd name="connsiteX3" fmla="*/ 56559 w 144217"/>
                <a:gd name="connsiteY3" fmla="*/ 54633 h 54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4217" h="54632">
                  <a:moveTo>
                    <a:pt x="56559" y="54633"/>
                  </a:moveTo>
                  <a:cubicBezTo>
                    <a:pt x="89292" y="42065"/>
                    <a:pt x="118981" y="23361"/>
                    <a:pt x="144218" y="0"/>
                  </a:cubicBezTo>
                  <a:lnTo>
                    <a:pt x="0" y="0"/>
                  </a:lnTo>
                  <a:lnTo>
                    <a:pt x="56559" y="5463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9E681879-9F19-A138-6E07-48C9A8E4C53D}"/>
                </a:ext>
              </a:extLst>
            </p:cNvPr>
            <p:cNvSpPr/>
            <p:nvPr/>
          </p:nvSpPr>
          <p:spPr>
            <a:xfrm>
              <a:off x="1224906" y="1613798"/>
              <a:ext cx="146518" cy="55298"/>
            </a:xfrm>
            <a:custGeom>
              <a:avLst/>
              <a:gdLst>
                <a:gd name="connsiteX0" fmla="*/ 0 w 146518"/>
                <a:gd name="connsiteY0" fmla="*/ 0 h 55298"/>
                <a:gd name="connsiteX1" fmla="*/ 89292 w 146518"/>
                <a:gd name="connsiteY1" fmla="*/ 55298 h 55298"/>
                <a:gd name="connsiteX2" fmla="*/ 146519 w 146518"/>
                <a:gd name="connsiteY2" fmla="*/ 0 h 55298"/>
                <a:gd name="connsiteX3" fmla="*/ 0 w 146518"/>
                <a:gd name="connsiteY3" fmla="*/ 0 h 55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518" h="55298">
                  <a:moveTo>
                    <a:pt x="0" y="0"/>
                  </a:moveTo>
                  <a:cubicBezTo>
                    <a:pt x="25682" y="23805"/>
                    <a:pt x="55891" y="42657"/>
                    <a:pt x="89292" y="55298"/>
                  </a:cubicBezTo>
                  <a:lnTo>
                    <a:pt x="1465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95C5BCAC-5E6E-947D-1405-7E52909C5767}"/>
                </a:ext>
              </a:extLst>
            </p:cNvPr>
            <p:cNvSpPr/>
            <p:nvPr/>
          </p:nvSpPr>
          <p:spPr>
            <a:xfrm>
              <a:off x="1592761" y="1394749"/>
              <a:ext cx="90998" cy="27501"/>
            </a:xfrm>
            <a:custGeom>
              <a:avLst/>
              <a:gdLst>
                <a:gd name="connsiteX0" fmla="*/ 90331 w 90998"/>
                <a:gd name="connsiteY0" fmla="*/ 0 h 27501"/>
                <a:gd name="connsiteX1" fmla="*/ 0 w 90998"/>
                <a:gd name="connsiteY1" fmla="*/ 0 h 27501"/>
                <a:gd name="connsiteX2" fmla="*/ 0 w 90998"/>
                <a:gd name="connsiteY2" fmla="*/ 27501 h 27501"/>
                <a:gd name="connsiteX3" fmla="*/ 90925 w 90998"/>
                <a:gd name="connsiteY3" fmla="*/ 27501 h 27501"/>
                <a:gd name="connsiteX4" fmla="*/ 90999 w 90998"/>
                <a:gd name="connsiteY4" fmla="*/ 19961 h 27501"/>
                <a:gd name="connsiteX5" fmla="*/ 90257 w 90998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998" h="27501">
                  <a:moveTo>
                    <a:pt x="90331" y="0"/>
                  </a:moveTo>
                  <a:lnTo>
                    <a:pt x="0" y="0"/>
                  </a:lnTo>
                  <a:lnTo>
                    <a:pt x="0" y="27501"/>
                  </a:lnTo>
                  <a:lnTo>
                    <a:pt x="90925" y="27501"/>
                  </a:lnTo>
                  <a:cubicBezTo>
                    <a:pt x="90925" y="24988"/>
                    <a:pt x="90999" y="22474"/>
                    <a:pt x="90999" y="19961"/>
                  </a:cubicBezTo>
                  <a:cubicBezTo>
                    <a:pt x="90999" y="13233"/>
                    <a:pt x="90776" y="6580"/>
                    <a:pt x="90257" y="0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D0D6C31C-ACE1-E4F5-30FA-5C761749287E}"/>
                </a:ext>
              </a:extLst>
            </p:cNvPr>
            <p:cNvSpPr/>
            <p:nvPr/>
          </p:nvSpPr>
          <p:spPr>
            <a:xfrm>
              <a:off x="1156917" y="1514808"/>
              <a:ext cx="71923" cy="87013"/>
            </a:xfrm>
            <a:custGeom>
              <a:avLst/>
              <a:gdLst>
                <a:gd name="connsiteX0" fmla="*/ 71923 w 71923"/>
                <a:gd name="connsiteY0" fmla="*/ 86792 h 87013"/>
                <a:gd name="connsiteX1" fmla="*/ 71923 w 71923"/>
                <a:gd name="connsiteY1" fmla="*/ 86792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55817 w 71923"/>
                <a:gd name="connsiteY4" fmla="*/ 87013 h 87013"/>
                <a:gd name="connsiteX5" fmla="*/ 71923 w 71923"/>
                <a:gd name="connsiteY5" fmla="*/ 87013 h 87013"/>
                <a:gd name="connsiteX6" fmla="*/ 71923 w 71923"/>
                <a:gd name="connsiteY6" fmla="*/ 86792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923" h="87013">
                  <a:moveTo>
                    <a:pt x="71923" y="86792"/>
                  </a:moveTo>
                  <a:lnTo>
                    <a:pt x="71923" y="86792"/>
                  </a:lnTo>
                  <a:lnTo>
                    <a:pt x="71923" y="0"/>
                  </a:lnTo>
                  <a:lnTo>
                    <a:pt x="0" y="0"/>
                  </a:lnTo>
                  <a:cubicBezTo>
                    <a:pt x="12989" y="32528"/>
                    <a:pt x="32065" y="62026"/>
                    <a:pt x="55817" y="87013"/>
                  </a:cubicBezTo>
                  <a:lnTo>
                    <a:pt x="71923" y="87013"/>
                  </a:lnTo>
                  <a:lnTo>
                    <a:pt x="71923" y="86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56D4C8EA-B7C8-8FE7-AADF-1F9101D79BDD}"/>
                </a:ext>
              </a:extLst>
            </p:cNvPr>
            <p:cNvSpPr/>
            <p:nvPr/>
          </p:nvSpPr>
          <p:spPr>
            <a:xfrm>
              <a:off x="1592761" y="1435262"/>
              <a:ext cx="90256" cy="67792"/>
            </a:xfrm>
            <a:custGeom>
              <a:avLst/>
              <a:gdLst>
                <a:gd name="connsiteX0" fmla="*/ 0 w 90256"/>
                <a:gd name="connsiteY0" fmla="*/ 67792 h 67792"/>
                <a:gd name="connsiteX1" fmla="*/ 76302 w 90256"/>
                <a:gd name="connsiteY1" fmla="*/ 67792 h 67792"/>
                <a:gd name="connsiteX2" fmla="*/ 90257 w 90256"/>
                <a:gd name="connsiteY2" fmla="*/ 0 h 67792"/>
                <a:gd name="connsiteX3" fmla="*/ 0 w 90256"/>
                <a:gd name="connsiteY3" fmla="*/ 0 h 67792"/>
                <a:gd name="connsiteX4" fmla="*/ 0 w 90256"/>
                <a:gd name="connsiteY4" fmla="*/ 67792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0" y="67792"/>
                  </a:moveTo>
                  <a:lnTo>
                    <a:pt x="76302" y="67792"/>
                  </a:lnTo>
                  <a:cubicBezTo>
                    <a:pt x="83725" y="46279"/>
                    <a:pt x="88549" y="23583"/>
                    <a:pt x="90257" y="0"/>
                  </a:cubicBezTo>
                  <a:lnTo>
                    <a:pt x="0" y="0"/>
                  </a:lnTo>
                  <a:lnTo>
                    <a:pt x="0" y="67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48A2A1F3-460D-D29D-7437-C6C043E6C53C}"/>
                </a:ext>
              </a:extLst>
            </p:cNvPr>
            <p:cNvSpPr/>
            <p:nvPr/>
          </p:nvSpPr>
          <p:spPr>
            <a:xfrm>
              <a:off x="1592761" y="1514808"/>
              <a:ext cx="71923" cy="87013"/>
            </a:xfrm>
            <a:custGeom>
              <a:avLst/>
              <a:gdLst>
                <a:gd name="connsiteX0" fmla="*/ 0 w 71923"/>
                <a:gd name="connsiteY0" fmla="*/ 87013 h 87013"/>
                <a:gd name="connsiteX1" fmla="*/ 16107 w 71923"/>
                <a:gd name="connsiteY1" fmla="*/ 87013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0 w 71923"/>
                <a:gd name="connsiteY4" fmla="*/ 87013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923" h="87013">
                  <a:moveTo>
                    <a:pt x="0" y="87013"/>
                  </a:moveTo>
                  <a:lnTo>
                    <a:pt x="16107" y="87013"/>
                  </a:lnTo>
                  <a:cubicBezTo>
                    <a:pt x="39933" y="62026"/>
                    <a:pt x="59008" y="32602"/>
                    <a:pt x="71923" y="0"/>
                  </a:cubicBezTo>
                  <a:lnTo>
                    <a:pt x="0" y="0"/>
                  </a:lnTo>
                  <a:lnTo>
                    <a:pt x="0" y="8701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1F48E9AE-5D16-C27E-1606-2E602891DB1E}"/>
                </a:ext>
              </a:extLst>
            </p:cNvPr>
            <p:cNvSpPr/>
            <p:nvPr/>
          </p:nvSpPr>
          <p:spPr>
            <a:xfrm>
              <a:off x="144075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C474B516-1465-537D-8865-302DB063D30D}"/>
                </a:ext>
              </a:extLst>
            </p:cNvPr>
            <p:cNvSpPr/>
            <p:nvPr/>
          </p:nvSpPr>
          <p:spPr>
            <a:xfrm>
              <a:off x="128770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95B433D2-97C2-ED08-0232-F7232359DA24}"/>
                </a:ext>
              </a:extLst>
            </p:cNvPr>
            <p:cNvSpPr/>
            <p:nvPr/>
          </p:nvSpPr>
          <p:spPr>
            <a:xfrm>
              <a:off x="1287700" y="1534030"/>
              <a:ext cx="246498" cy="67644"/>
            </a:xfrm>
            <a:custGeom>
              <a:avLst/>
              <a:gdLst>
                <a:gd name="connsiteX0" fmla="*/ 93448 w 246498"/>
                <a:gd name="connsiteY0" fmla="*/ 46279 h 67644"/>
                <a:gd name="connsiteX1" fmla="*/ 111114 w 246498"/>
                <a:gd name="connsiteY1" fmla="*/ 20922 h 67644"/>
                <a:gd name="connsiteX2" fmla="*/ 113934 w 246498"/>
                <a:gd name="connsiteY2" fmla="*/ 19887 h 67644"/>
                <a:gd name="connsiteX3" fmla="*/ 132936 w 246498"/>
                <a:gd name="connsiteY3" fmla="*/ 19887 h 67644"/>
                <a:gd name="connsiteX4" fmla="*/ 135533 w 246498"/>
                <a:gd name="connsiteY4" fmla="*/ 20848 h 67644"/>
                <a:gd name="connsiteX5" fmla="*/ 153050 w 246498"/>
                <a:gd name="connsiteY5" fmla="*/ 46205 h 67644"/>
                <a:gd name="connsiteX6" fmla="*/ 153050 w 246498"/>
                <a:gd name="connsiteY6" fmla="*/ 67644 h 67644"/>
                <a:gd name="connsiteX7" fmla="*/ 246499 w 246498"/>
                <a:gd name="connsiteY7" fmla="*/ 67644 h 67644"/>
                <a:gd name="connsiteX8" fmla="*/ 246499 w 246498"/>
                <a:gd name="connsiteY8" fmla="*/ 0 h 67644"/>
                <a:gd name="connsiteX9" fmla="*/ 0 w 246498"/>
                <a:gd name="connsiteY9" fmla="*/ 0 h 67644"/>
                <a:gd name="connsiteX10" fmla="*/ 0 w 246498"/>
                <a:gd name="connsiteY10" fmla="*/ 67644 h 67644"/>
                <a:gd name="connsiteX11" fmla="*/ 93448 w 246498"/>
                <a:gd name="connsiteY11" fmla="*/ 67644 h 67644"/>
                <a:gd name="connsiteX12" fmla="*/ 93448 w 246498"/>
                <a:gd name="connsiteY12" fmla="*/ 46279 h 67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6498" h="67644">
                  <a:moveTo>
                    <a:pt x="93448" y="46279"/>
                  </a:moveTo>
                  <a:cubicBezTo>
                    <a:pt x="93448" y="34968"/>
                    <a:pt x="100500" y="24914"/>
                    <a:pt x="111114" y="20922"/>
                  </a:cubicBezTo>
                  <a:lnTo>
                    <a:pt x="113934" y="19887"/>
                  </a:lnTo>
                  <a:cubicBezTo>
                    <a:pt x="120021" y="17595"/>
                    <a:pt x="126775" y="17595"/>
                    <a:pt x="132936" y="19887"/>
                  </a:cubicBezTo>
                  <a:lnTo>
                    <a:pt x="135533" y="20848"/>
                  </a:lnTo>
                  <a:cubicBezTo>
                    <a:pt x="146073" y="24840"/>
                    <a:pt x="153050" y="34968"/>
                    <a:pt x="153050" y="46205"/>
                  </a:cubicBezTo>
                  <a:lnTo>
                    <a:pt x="153050" y="67644"/>
                  </a:lnTo>
                  <a:lnTo>
                    <a:pt x="246499" y="67644"/>
                  </a:lnTo>
                  <a:lnTo>
                    <a:pt x="246499" y="0"/>
                  </a:lnTo>
                  <a:lnTo>
                    <a:pt x="0" y="0"/>
                  </a:lnTo>
                  <a:lnTo>
                    <a:pt x="0" y="67644"/>
                  </a:lnTo>
                  <a:lnTo>
                    <a:pt x="93448" y="67644"/>
                  </a:lnTo>
                  <a:lnTo>
                    <a:pt x="93448" y="46279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D34333EA-006F-7212-48B6-817642934709}"/>
                </a:ext>
              </a:extLst>
            </p:cNvPr>
            <p:cNvSpPr/>
            <p:nvPr/>
          </p:nvSpPr>
          <p:spPr>
            <a:xfrm>
              <a:off x="1242052" y="1331615"/>
              <a:ext cx="33252" cy="269985"/>
            </a:xfrm>
            <a:custGeom>
              <a:avLst/>
              <a:gdLst>
                <a:gd name="connsiteX0" fmla="*/ 22267 w 33252"/>
                <a:gd name="connsiteY0" fmla="*/ 0 h 269985"/>
                <a:gd name="connsiteX1" fmla="*/ 22267 w 33252"/>
                <a:gd name="connsiteY1" fmla="*/ 22548 h 269985"/>
                <a:gd name="connsiteX2" fmla="*/ 10985 w 33252"/>
                <a:gd name="connsiteY2" fmla="*/ 22548 h 269985"/>
                <a:gd name="connsiteX3" fmla="*/ 10985 w 33252"/>
                <a:gd name="connsiteY3" fmla="*/ 0 h 269985"/>
                <a:gd name="connsiteX4" fmla="*/ 0 w 33252"/>
                <a:gd name="connsiteY4" fmla="*/ 0 h 269985"/>
                <a:gd name="connsiteX5" fmla="*/ 0 w 33252"/>
                <a:gd name="connsiteY5" fmla="*/ 269985 h 269985"/>
                <a:gd name="connsiteX6" fmla="*/ 33252 w 33252"/>
                <a:gd name="connsiteY6" fmla="*/ 269985 h 269985"/>
                <a:gd name="connsiteX7" fmla="*/ 33252 w 33252"/>
                <a:gd name="connsiteY7" fmla="*/ 0 h 269985"/>
                <a:gd name="connsiteX8" fmla="*/ 22267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22267" y="0"/>
                  </a:move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lnTo>
                    <a:pt x="2226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FB4FC398-8346-D9D1-E8FD-FD48780721CA}"/>
                </a:ext>
              </a:extLst>
            </p:cNvPr>
            <p:cNvSpPr/>
            <p:nvPr/>
          </p:nvSpPr>
          <p:spPr>
            <a:xfrm>
              <a:off x="1546371" y="1331615"/>
              <a:ext cx="33252" cy="269985"/>
            </a:xfrm>
            <a:custGeom>
              <a:avLst/>
              <a:gdLst>
                <a:gd name="connsiteX0" fmla="*/ 33252 w 33252"/>
                <a:gd name="connsiteY0" fmla="*/ 0 h 269985"/>
                <a:gd name="connsiteX1" fmla="*/ 22267 w 33252"/>
                <a:gd name="connsiteY1" fmla="*/ 0 h 269985"/>
                <a:gd name="connsiteX2" fmla="*/ 22267 w 33252"/>
                <a:gd name="connsiteY2" fmla="*/ 22548 h 269985"/>
                <a:gd name="connsiteX3" fmla="*/ 10985 w 33252"/>
                <a:gd name="connsiteY3" fmla="*/ 22548 h 269985"/>
                <a:gd name="connsiteX4" fmla="*/ 10985 w 33252"/>
                <a:gd name="connsiteY4" fmla="*/ 0 h 269985"/>
                <a:gd name="connsiteX5" fmla="*/ 0 w 33252"/>
                <a:gd name="connsiteY5" fmla="*/ 0 h 269985"/>
                <a:gd name="connsiteX6" fmla="*/ 0 w 33252"/>
                <a:gd name="connsiteY6" fmla="*/ 269985 h 269985"/>
                <a:gd name="connsiteX7" fmla="*/ 33252 w 33252"/>
                <a:gd name="connsiteY7" fmla="*/ 269985 h 269985"/>
                <a:gd name="connsiteX8" fmla="*/ 33252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33252" y="0"/>
                  </a:moveTo>
                  <a:lnTo>
                    <a:pt x="22267" y="0"/>
                  </a:ln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FCEC3F6A-B1E1-BBD1-4B52-F7F1995EB903}"/>
                </a:ext>
              </a:extLst>
            </p:cNvPr>
            <p:cNvSpPr/>
            <p:nvPr/>
          </p:nvSpPr>
          <p:spPr>
            <a:xfrm>
              <a:off x="1548895" y="1249776"/>
              <a:ext cx="32139" cy="48348"/>
            </a:xfrm>
            <a:custGeom>
              <a:avLst/>
              <a:gdLst>
                <a:gd name="connsiteX0" fmla="*/ 29987 w 32139"/>
                <a:gd name="connsiteY0" fmla="*/ 23953 h 48348"/>
                <a:gd name="connsiteX1" fmla="*/ 24568 w 32139"/>
                <a:gd name="connsiteY1" fmla="*/ 18334 h 48348"/>
                <a:gd name="connsiteX2" fmla="*/ 16775 w 32139"/>
                <a:gd name="connsiteY2" fmla="*/ 16264 h 48348"/>
                <a:gd name="connsiteX3" fmla="*/ 11802 w 32139"/>
                <a:gd name="connsiteY3" fmla="*/ 17151 h 48348"/>
                <a:gd name="connsiteX4" fmla="*/ 8090 w 32139"/>
                <a:gd name="connsiteY4" fmla="*/ 19443 h 48348"/>
                <a:gd name="connsiteX5" fmla="*/ 7794 w 32139"/>
                <a:gd name="connsiteY5" fmla="*/ 19443 h 48348"/>
                <a:gd name="connsiteX6" fmla="*/ 9352 w 32139"/>
                <a:gd name="connsiteY6" fmla="*/ 6136 h 48348"/>
                <a:gd name="connsiteX7" fmla="*/ 29690 w 32139"/>
                <a:gd name="connsiteY7" fmla="*/ 6136 h 48348"/>
                <a:gd name="connsiteX8" fmla="*/ 29690 w 32139"/>
                <a:gd name="connsiteY8" fmla="*/ 0 h 48348"/>
                <a:gd name="connsiteX9" fmla="*/ 3414 w 32139"/>
                <a:gd name="connsiteY9" fmla="*/ 0 h 48348"/>
                <a:gd name="connsiteX10" fmla="*/ 742 w 32139"/>
                <a:gd name="connsiteY10" fmla="*/ 24027 h 48348"/>
                <a:gd name="connsiteX11" fmla="*/ 7348 w 32139"/>
                <a:gd name="connsiteY11" fmla="*/ 24988 h 48348"/>
                <a:gd name="connsiteX12" fmla="*/ 10911 w 32139"/>
                <a:gd name="connsiteY12" fmla="*/ 23066 h 48348"/>
                <a:gd name="connsiteX13" fmla="*/ 15290 w 32139"/>
                <a:gd name="connsiteY13" fmla="*/ 22326 h 48348"/>
                <a:gd name="connsiteX14" fmla="*/ 20337 w 32139"/>
                <a:gd name="connsiteY14" fmla="*/ 23657 h 48348"/>
                <a:gd name="connsiteX15" fmla="*/ 23826 w 32139"/>
                <a:gd name="connsiteY15" fmla="*/ 27279 h 48348"/>
                <a:gd name="connsiteX16" fmla="*/ 25088 w 32139"/>
                <a:gd name="connsiteY16" fmla="*/ 32454 h 48348"/>
                <a:gd name="connsiteX17" fmla="*/ 23900 w 32139"/>
                <a:gd name="connsiteY17" fmla="*/ 37555 h 48348"/>
                <a:gd name="connsiteX18" fmla="*/ 20560 w 32139"/>
                <a:gd name="connsiteY18" fmla="*/ 41030 h 48348"/>
                <a:gd name="connsiteX19" fmla="*/ 15661 w 32139"/>
                <a:gd name="connsiteY19" fmla="*/ 42287 h 48348"/>
                <a:gd name="connsiteX20" fmla="*/ 9723 w 32139"/>
                <a:gd name="connsiteY20" fmla="*/ 40291 h 48348"/>
                <a:gd name="connsiteX21" fmla="*/ 6977 w 32139"/>
                <a:gd name="connsiteY21" fmla="*/ 35264 h 48348"/>
                <a:gd name="connsiteX22" fmla="*/ 0 w 32139"/>
                <a:gd name="connsiteY22" fmla="*/ 35264 h 48348"/>
                <a:gd name="connsiteX23" fmla="*/ 2227 w 32139"/>
                <a:gd name="connsiteY23" fmla="*/ 41991 h 48348"/>
                <a:gd name="connsiteX24" fmla="*/ 7794 w 32139"/>
                <a:gd name="connsiteY24" fmla="*/ 46649 h 48348"/>
                <a:gd name="connsiteX25" fmla="*/ 15661 w 32139"/>
                <a:gd name="connsiteY25" fmla="*/ 48349 h 48348"/>
                <a:gd name="connsiteX26" fmla="*/ 24197 w 32139"/>
                <a:gd name="connsiteY26" fmla="*/ 46279 h 48348"/>
                <a:gd name="connsiteX27" fmla="*/ 30061 w 32139"/>
                <a:gd name="connsiteY27" fmla="*/ 40587 h 48348"/>
                <a:gd name="connsiteX28" fmla="*/ 32139 w 32139"/>
                <a:gd name="connsiteY28" fmla="*/ 32307 h 48348"/>
                <a:gd name="connsiteX29" fmla="*/ 30209 w 32139"/>
                <a:gd name="connsiteY29" fmla="*/ 24101 h 48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2139" h="48348">
                  <a:moveTo>
                    <a:pt x="29987" y="23953"/>
                  </a:moveTo>
                  <a:cubicBezTo>
                    <a:pt x="28651" y="21587"/>
                    <a:pt x="26869" y="19665"/>
                    <a:pt x="24568" y="18334"/>
                  </a:cubicBezTo>
                  <a:cubicBezTo>
                    <a:pt x="22267" y="16930"/>
                    <a:pt x="19669" y="16264"/>
                    <a:pt x="16775" y="16264"/>
                  </a:cubicBezTo>
                  <a:cubicBezTo>
                    <a:pt x="14993" y="16264"/>
                    <a:pt x="13360" y="16560"/>
                    <a:pt x="11802" y="17151"/>
                  </a:cubicBezTo>
                  <a:cubicBezTo>
                    <a:pt x="10243" y="17743"/>
                    <a:pt x="8981" y="18482"/>
                    <a:pt x="8090" y="19443"/>
                  </a:cubicBezTo>
                  <a:lnTo>
                    <a:pt x="7794" y="19443"/>
                  </a:lnTo>
                  <a:lnTo>
                    <a:pt x="9352" y="6136"/>
                  </a:lnTo>
                  <a:lnTo>
                    <a:pt x="29690" y="6136"/>
                  </a:lnTo>
                  <a:lnTo>
                    <a:pt x="29690" y="0"/>
                  </a:lnTo>
                  <a:lnTo>
                    <a:pt x="3414" y="0"/>
                  </a:lnTo>
                  <a:lnTo>
                    <a:pt x="742" y="24027"/>
                  </a:lnTo>
                  <a:lnTo>
                    <a:pt x="7348" y="24988"/>
                  </a:lnTo>
                  <a:cubicBezTo>
                    <a:pt x="8239" y="24174"/>
                    <a:pt x="9426" y="23509"/>
                    <a:pt x="10911" y="23066"/>
                  </a:cubicBezTo>
                  <a:cubicBezTo>
                    <a:pt x="12395" y="22548"/>
                    <a:pt x="13806" y="22326"/>
                    <a:pt x="15290" y="22326"/>
                  </a:cubicBezTo>
                  <a:cubicBezTo>
                    <a:pt x="17220" y="22326"/>
                    <a:pt x="18853" y="22770"/>
                    <a:pt x="20337" y="23657"/>
                  </a:cubicBezTo>
                  <a:cubicBezTo>
                    <a:pt x="21822" y="24544"/>
                    <a:pt x="22935" y="25727"/>
                    <a:pt x="23826" y="27279"/>
                  </a:cubicBezTo>
                  <a:cubicBezTo>
                    <a:pt x="24642" y="28832"/>
                    <a:pt x="25088" y="30532"/>
                    <a:pt x="25088" y="32454"/>
                  </a:cubicBezTo>
                  <a:cubicBezTo>
                    <a:pt x="25088" y="34377"/>
                    <a:pt x="24717" y="36077"/>
                    <a:pt x="23900" y="37555"/>
                  </a:cubicBezTo>
                  <a:cubicBezTo>
                    <a:pt x="23084" y="39034"/>
                    <a:pt x="21970" y="40217"/>
                    <a:pt x="20560" y="41030"/>
                  </a:cubicBezTo>
                  <a:cubicBezTo>
                    <a:pt x="19150" y="41843"/>
                    <a:pt x="17517" y="42287"/>
                    <a:pt x="15661" y="42287"/>
                  </a:cubicBezTo>
                  <a:cubicBezTo>
                    <a:pt x="13360" y="42287"/>
                    <a:pt x="11356" y="41622"/>
                    <a:pt x="9723" y="40291"/>
                  </a:cubicBezTo>
                  <a:cubicBezTo>
                    <a:pt x="8090" y="38960"/>
                    <a:pt x="7126" y="37260"/>
                    <a:pt x="6977" y="35264"/>
                  </a:cubicBezTo>
                  <a:lnTo>
                    <a:pt x="0" y="35264"/>
                  </a:lnTo>
                  <a:cubicBezTo>
                    <a:pt x="74" y="37777"/>
                    <a:pt x="816" y="40069"/>
                    <a:pt x="2227" y="41991"/>
                  </a:cubicBezTo>
                  <a:cubicBezTo>
                    <a:pt x="3637" y="43987"/>
                    <a:pt x="5493" y="45540"/>
                    <a:pt x="7794" y="46649"/>
                  </a:cubicBezTo>
                  <a:cubicBezTo>
                    <a:pt x="10094" y="47758"/>
                    <a:pt x="12767" y="48349"/>
                    <a:pt x="15661" y="48349"/>
                  </a:cubicBezTo>
                  <a:cubicBezTo>
                    <a:pt x="18853" y="48349"/>
                    <a:pt x="21673" y="47684"/>
                    <a:pt x="24197" y="46279"/>
                  </a:cubicBezTo>
                  <a:cubicBezTo>
                    <a:pt x="26721" y="44874"/>
                    <a:pt x="28651" y="42952"/>
                    <a:pt x="30061" y="40587"/>
                  </a:cubicBezTo>
                  <a:cubicBezTo>
                    <a:pt x="31471" y="38147"/>
                    <a:pt x="32139" y="35412"/>
                    <a:pt x="32139" y="32307"/>
                  </a:cubicBezTo>
                  <a:cubicBezTo>
                    <a:pt x="32139" y="29202"/>
                    <a:pt x="31471" y="26466"/>
                    <a:pt x="30209" y="24101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157946EE-3A53-18B9-1237-5CD3135FAAB6}"/>
                </a:ext>
              </a:extLst>
            </p:cNvPr>
            <p:cNvSpPr/>
            <p:nvPr/>
          </p:nvSpPr>
          <p:spPr>
            <a:xfrm>
              <a:off x="1504583" y="1249702"/>
              <a:ext cx="35924" cy="47683"/>
            </a:xfrm>
            <a:custGeom>
              <a:avLst/>
              <a:gdLst>
                <a:gd name="connsiteX0" fmla="*/ 22713 w 35924"/>
                <a:gd name="connsiteY0" fmla="*/ 32233 h 47683"/>
                <a:gd name="connsiteX1" fmla="*/ 7571 w 35924"/>
                <a:gd name="connsiteY1" fmla="*/ 32233 h 47683"/>
                <a:gd name="connsiteX2" fmla="*/ 7571 w 35924"/>
                <a:gd name="connsiteY2" fmla="*/ 31863 h 47683"/>
                <a:gd name="connsiteX3" fmla="*/ 22341 w 35924"/>
                <a:gd name="connsiteY3" fmla="*/ 8576 h 47683"/>
                <a:gd name="connsiteX4" fmla="*/ 22713 w 35924"/>
                <a:gd name="connsiteY4" fmla="*/ 8576 h 47683"/>
                <a:gd name="connsiteX5" fmla="*/ 22713 w 35924"/>
                <a:gd name="connsiteY5" fmla="*/ 32233 h 47683"/>
                <a:gd name="connsiteX6" fmla="*/ 29541 w 35924"/>
                <a:gd name="connsiteY6" fmla="*/ 0 h 47683"/>
                <a:gd name="connsiteX7" fmla="*/ 20634 w 35924"/>
                <a:gd name="connsiteY7" fmla="*/ 0 h 47683"/>
                <a:gd name="connsiteX8" fmla="*/ 0 w 35924"/>
                <a:gd name="connsiteY8" fmla="*/ 32528 h 47683"/>
                <a:gd name="connsiteX9" fmla="*/ 0 w 35924"/>
                <a:gd name="connsiteY9" fmla="*/ 38369 h 47683"/>
                <a:gd name="connsiteX10" fmla="*/ 22713 w 35924"/>
                <a:gd name="connsiteY10" fmla="*/ 38369 h 47683"/>
                <a:gd name="connsiteX11" fmla="*/ 22713 w 35924"/>
                <a:gd name="connsiteY11" fmla="*/ 47684 h 47683"/>
                <a:gd name="connsiteX12" fmla="*/ 29615 w 35924"/>
                <a:gd name="connsiteY12" fmla="*/ 47684 h 47683"/>
                <a:gd name="connsiteX13" fmla="*/ 29615 w 35924"/>
                <a:gd name="connsiteY13" fmla="*/ 38369 h 47683"/>
                <a:gd name="connsiteX14" fmla="*/ 35924 w 35924"/>
                <a:gd name="connsiteY14" fmla="*/ 38369 h 47683"/>
                <a:gd name="connsiteX15" fmla="*/ 35924 w 35924"/>
                <a:gd name="connsiteY15" fmla="*/ 32307 h 47683"/>
                <a:gd name="connsiteX16" fmla="*/ 29615 w 35924"/>
                <a:gd name="connsiteY16" fmla="*/ 32307 h 47683"/>
                <a:gd name="connsiteX17" fmla="*/ 29615 w 35924"/>
                <a:gd name="connsiteY17" fmla="*/ 74 h 4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924" h="47683">
                  <a:moveTo>
                    <a:pt x="22713" y="32233"/>
                  </a:moveTo>
                  <a:lnTo>
                    <a:pt x="7571" y="32233"/>
                  </a:lnTo>
                  <a:lnTo>
                    <a:pt x="7571" y="31863"/>
                  </a:lnTo>
                  <a:lnTo>
                    <a:pt x="22341" y="8576"/>
                  </a:lnTo>
                  <a:lnTo>
                    <a:pt x="22713" y="8576"/>
                  </a:lnTo>
                  <a:lnTo>
                    <a:pt x="22713" y="32233"/>
                  </a:lnTo>
                  <a:close/>
                  <a:moveTo>
                    <a:pt x="29541" y="0"/>
                  </a:moveTo>
                  <a:lnTo>
                    <a:pt x="20634" y="0"/>
                  </a:lnTo>
                  <a:lnTo>
                    <a:pt x="0" y="32528"/>
                  </a:lnTo>
                  <a:lnTo>
                    <a:pt x="0" y="38369"/>
                  </a:lnTo>
                  <a:lnTo>
                    <a:pt x="22713" y="38369"/>
                  </a:lnTo>
                  <a:lnTo>
                    <a:pt x="22713" y="47684"/>
                  </a:lnTo>
                  <a:lnTo>
                    <a:pt x="29615" y="47684"/>
                  </a:lnTo>
                  <a:lnTo>
                    <a:pt x="29615" y="38369"/>
                  </a:lnTo>
                  <a:lnTo>
                    <a:pt x="35924" y="38369"/>
                  </a:lnTo>
                  <a:lnTo>
                    <a:pt x="35924" y="32307"/>
                  </a:lnTo>
                  <a:lnTo>
                    <a:pt x="29615" y="32307"/>
                  </a:lnTo>
                  <a:lnTo>
                    <a:pt x="29615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id="{012181DB-FEDF-B128-B949-5C3D0635C9C3}"/>
                </a:ext>
              </a:extLst>
            </p:cNvPr>
            <p:cNvSpPr/>
            <p:nvPr/>
          </p:nvSpPr>
          <p:spPr>
            <a:xfrm>
              <a:off x="1274488" y="1248741"/>
              <a:ext cx="34440" cy="49531"/>
            </a:xfrm>
            <a:custGeom>
              <a:avLst/>
              <a:gdLst>
                <a:gd name="connsiteX0" fmla="*/ 25978 w 34440"/>
                <a:gd name="connsiteY0" fmla="*/ 39847 h 49531"/>
                <a:gd name="connsiteX1" fmla="*/ 22564 w 34440"/>
                <a:gd name="connsiteY1" fmla="*/ 42657 h 49531"/>
                <a:gd name="connsiteX2" fmla="*/ 17368 w 34440"/>
                <a:gd name="connsiteY2" fmla="*/ 43692 h 49531"/>
                <a:gd name="connsiteX3" fmla="*/ 12099 w 34440"/>
                <a:gd name="connsiteY3" fmla="*/ 42657 h 49531"/>
                <a:gd name="connsiteX4" fmla="*/ 8684 w 34440"/>
                <a:gd name="connsiteY4" fmla="*/ 39847 h 49531"/>
                <a:gd name="connsiteX5" fmla="*/ 7497 w 34440"/>
                <a:gd name="connsiteY5" fmla="*/ 35633 h 49531"/>
                <a:gd name="connsiteX6" fmla="*/ 8758 w 34440"/>
                <a:gd name="connsiteY6" fmla="*/ 31198 h 49531"/>
                <a:gd name="connsiteX7" fmla="*/ 12247 w 34440"/>
                <a:gd name="connsiteY7" fmla="*/ 28167 h 49531"/>
                <a:gd name="connsiteX8" fmla="*/ 17294 w 34440"/>
                <a:gd name="connsiteY8" fmla="*/ 27058 h 49531"/>
                <a:gd name="connsiteX9" fmla="*/ 22341 w 34440"/>
                <a:gd name="connsiteY9" fmla="*/ 28167 h 49531"/>
                <a:gd name="connsiteX10" fmla="*/ 25830 w 34440"/>
                <a:gd name="connsiteY10" fmla="*/ 31198 h 49531"/>
                <a:gd name="connsiteX11" fmla="*/ 27166 w 34440"/>
                <a:gd name="connsiteY11" fmla="*/ 35633 h 49531"/>
                <a:gd name="connsiteX12" fmla="*/ 25904 w 34440"/>
                <a:gd name="connsiteY12" fmla="*/ 39847 h 49531"/>
                <a:gd name="connsiteX13" fmla="*/ 8981 w 34440"/>
                <a:gd name="connsiteY13" fmla="*/ 13529 h 49531"/>
                <a:gd name="connsiteX14" fmla="*/ 10020 w 34440"/>
                <a:gd name="connsiteY14" fmla="*/ 9611 h 49531"/>
                <a:gd name="connsiteX15" fmla="*/ 12915 w 34440"/>
                <a:gd name="connsiteY15" fmla="*/ 7023 h 49531"/>
                <a:gd name="connsiteX16" fmla="*/ 17294 w 34440"/>
                <a:gd name="connsiteY16" fmla="*/ 6062 h 49531"/>
                <a:gd name="connsiteX17" fmla="*/ 21599 w 34440"/>
                <a:gd name="connsiteY17" fmla="*/ 7023 h 49531"/>
                <a:gd name="connsiteX18" fmla="*/ 24494 w 34440"/>
                <a:gd name="connsiteY18" fmla="*/ 9611 h 49531"/>
                <a:gd name="connsiteX19" fmla="*/ 25533 w 34440"/>
                <a:gd name="connsiteY19" fmla="*/ 13529 h 49531"/>
                <a:gd name="connsiteX20" fmla="*/ 24420 w 34440"/>
                <a:gd name="connsiteY20" fmla="*/ 17521 h 49531"/>
                <a:gd name="connsiteX21" fmla="*/ 21451 w 34440"/>
                <a:gd name="connsiteY21" fmla="*/ 20182 h 49531"/>
                <a:gd name="connsiteX22" fmla="*/ 17146 w 34440"/>
                <a:gd name="connsiteY22" fmla="*/ 21143 h 49531"/>
                <a:gd name="connsiteX23" fmla="*/ 12841 w 34440"/>
                <a:gd name="connsiteY23" fmla="*/ 20182 h 49531"/>
                <a:gd name="connsiteX24" fmla="*/ 9872 w 34440"/>
                <a:gd name="connsiteY24" fmla="*/ 17521 h 49531"/>
                <a:gd name="connsiteX25" fmla="*/ 8833 w 34440"/>
                <a:gd name="connsiteY25" fmla="*/ 13529 h 49531"/>
                <a:gd name="connsiteX26" fmla="*/ 29541 w 34440"/>
                <a:gd name="connsiteY26" fmla="*/ 26097 h 49531"/>
                <a:gd name="connsiteX27" fmla="*/ 24642 w 34440"/>
                <a:gd name="connsiteY27" fmla="*/ 23879 h 49531"/>
                <a:gd name="connsiteX28" fmla="*/ 24642 w 34440"/>
                <a:gd name="connsiteY28" fmla="*/ 23583 h 49531"/>
                <a:gd name="connsiteX29" fmla="*/ 30358 w 34440"/>
                <a:gd name="connsiteY29" fmla="*/ 19739 h 49531"/>
                <a:gd name="connsiteX30" fmla="*/ 32584 w 34440"/>
                <a:gd name="connsiteY30" fmla="*/ 12864 h 49531"/>
                <a:gd name="connsiteX31" fmla="*/ 30580 w 34440"/>
                <a:gd name="connsiteY31" fmla="*/ 6284 h 49531"/>
                <a:gd name="connsiteX32" fmla="*/ 25088 w 34440"/>
                <a:gd name="connsiteY32" fmla="*/ 1700 h 49531"/>
                <a:gd name="connsiteX33" fmla="*/ 17220 w 34440"/>
                <a:gd name="connsiteY33" fmla="*/ 0 h 49531"/>
                <a:gd name="connsiteX34" fmla="*/ 9278 w 34440"/>
                <a:gd name="connsiteY34" fmla="*/ 1700 h 49531"/>
                <a:gd name="connsiteX35" fmla="*/ 3785 w 34440"/>
                <a:gd name="connsiteY35" fmla="*/ 6284 h 49531"/>
                <a:gd name="connsiteX36" fmla="*/ 1781 w 34440"/>
                <a:gd name="connsiteY36" fmla="*/ 12864 h 49531"/>
                <a:gd name="connsiteX37" fmla="*/ 3934 w 34440"/>
                <a:gd name="connsiteY37" fmla="*/ 19739 h 49531"/>
                <a:gd name="connsiteX38" fmla="*/ 9723 w 34440"/>
                <a:gd name="connsiteY38" fmla="*/ 23583 h 49531"/>
                <a:gd name="connsiteX39" fmla="*/ 9723 w 34440"/>
                <a:gd name="connsiteY39" fmla="*/ 23879 h 49531"/>
                <a:gd name="connsiteX40" fmla="*/ 4750 w 34440"/>
                <a:gd name="connsiteY40" fmla="*/ 26097 h 49531"/>
                <a:gd name="connsiteX41" fmla="*/ 1262 w 34440"/>
                <a:gd name="connsiteY41" fmla="*/ 30384 h 49531"/>
                <a:gd name="connsiteX42" fmla="*/ 0 w 34440"/>
                <a:gd name="connsiteY42" fmla="*/ 36003 h 49531"/>
                <a:gd name="connsiteX43" fmla="*/ 2152 w 34440"/>
                <a:gd name="connsiteY43" fmla="*/ 42952 h 49531"/>
                <a:gd name="connsiteX44" fmla="*/ 8239 w 34440"/>
                <a:gd name="connsiteY44" fmla="*/ 47758 h 49531"/>
                <a:gd name="connsiteX45" fmla="*/ 17220 w 34440"/>
                <a:gd name="connsiteY45" fmla="*/ 49532 h 49531"/>
                <a:gd name="connsiteX46" fmla="*/ 26127 w 34440"/>
                <a:gd name="connsiteY46" fmla="*/ 47758 h 49531"/>
                <a:gd name="connsiteX47" fmla="*/ 32213 w 34440"/>
                <a:gd name="connsiteY47" fmla="*/ 42952 h 49531"/>
                <a:gd name="connsiteX48" fmla="*/ 34440 w 34440"/>
                <a:gd name="connsiteY48" fmla="*/ 36003 h 49531"/>
                <a:gd name="connsiteX49" fmla="*/ 33104 w 34440"/>
                <a:gd name="connsiteY49" fmla="*/ 30384 h 49531"/>
                <a:gd name="connsiteX50" fmla="*/ 29615 w 34440"/>
                <a:gd name="connsiteY50" fmla="*/ 26097 h 49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34440" h="49531">
                  <a:moveTo>
                    <a:pt x="25978" y="39847"/>
                  </a:moveTo>
                  <a:cubicBezTo>
                    <a:pt x="25162" y="41030"/>
                    <a:pt x="24049" y="41991"/>
                    <a:pt x="22564" y="42657"/>
                  </a:cubicBezTo>
                  <a:cubicBezTo>
                    <a:pt x="21080" y="43322"/>
                    <a:pt x="19373" y="43692"/>
                    <a:pt x="17368" y="43692"/>
                  </a:cubicBezTo>
                  <a:cubicBezTo>
                    <a:pt x="15364" y="43692"/>
                    <a:pt x="13583" y="43396"/>
                    <a:pt x="12099" y="42657"/>
                  </a:cubicBezTo>
                  <a:cubicBezTo>
                    <a:pt x="10614" y="41991"/>
                    <a:pt x="9501" y="41030"/>
                    <a:pt x="8684" y="39847"/>
                  </a:cubicBezTo>
                  <a:cubicBezTo>
                    <a:pt x="7868" y="38664"/>
                    <a:pt x="7497" y="37260"/>
                    <a:pt x="7497" y="35633"/>
                  </a:cubicBezTo>
                  <a:cubicBezTo>
                    <a:pt x="7497" y="33933"/>
                    <a:pt x="7942" y="32454"/>
                    <a:pt x="8758" y="31198"/>
                  </a:cubicBezTo>
                  <a:cubicBezTo>
                    <a:pt x="9575" y="29941"/>
                    <a:pt x="10762" y="28906"/>
                    <a:pt x="12247" y="28167"/>
                  </a:cubicBezTo>
                  <a:cubicBezTo>
                    <a:pt x="13731" y="27427"/>
                    <a:pt x="15439" y="27058"/>
                    <a:pt x="17294" y="27058"/>
                  </a:cubicBezTo>
                  <a:cubicBezTo>
                    <a:pt x="19150" y="27058"/>
                    <a:pt x="20857" y="27427"/>
                    <a:pt x="22341" y="28167"/>
                  </a:cubicBezTo>
                  <a:cubicBezTo>
                    <a:pt x="23826" y="28906"/>
                    <a:pt x="24939" y="29941"/>
                    <a:pt x="25830" y="31198"/>
                  </a:cubicBezTo>
                  <a:cubicBezTo>
                    <a:pt x="26721" y="32454"/>
                    <a:pt x="27092" y="33933"/>
                    <a:pt x="27166" y="35633"/>
                  </a:cubicBezTo>
                  <a:cubicBezTo>
                    <a:pt x="27166" y="37260"/>
                    <a:pt x="26721" y="38664"/>
                    <a:pt x="25904" y="39847"/>
                  </a:cubicBezTo>
                  <a:moveTo>
                    <a:pt x="8981" y="13529"/>
                  </a:moveTo>
                  <a:cubicBezTo>
                    <a:pt x="8981" y="12050"/>
                    <a:pt x="9278" y="10720"/>
                    <a:pt x="10020" y="9611"/>
                  </a:cubicBezTo>
                  <a:cubicBezTo>
                    <a:pt x="10688" y="8502"/>
                    <a:pt x="11653" y="7615"/>
                    <a:pt x="12915" y="7023"/>
                  </a:cubicBezTo>
                  <a:cubicBezTo>
                    <a:pt x="14177" y="6432"/>
                    <a:pt x="15661" y="6062"/>
                    <a:pt x="17294" y="6062"/>
                  </a:cubicBezTo>
                  <a:cubicBezTo>
                    <a:pt x="18927" y="6062"/>
                    <a:pt x="20412" y="6358"/>
                    <a:pt x="21599" y="7023"/>
                  </a:cubicBezTo>
                  <a:cubicBezTo>
                    <a:pt x="22861" y="7615"/>
                    <a:pt x="23826" y="8502"/>
                    <a:pt x="24494" y="9611"/>
                  </a:cubicBezTo>
                  <a:cubicBezTo>
                    <a:pt x="25162" y="10720"/>
                    <a:pt x="25533" y="12050"/>
                    <a:pt x="25533" y="13529"/>
                  </a:cubicBezTo>
                  <a:cubicBezTo>
                    <a:pt x="25533" y="15081"/>
                    <a:pt x="25162" y="16412"/>
                    <a:pt x="24420" y="17521"/>
                  </a:cubicBezTo>
                  <a:cubicBezTo>
                    <a:pt x="23678" y="18630"/>
                    <a:pt x="22713" y="19591"/>
                    <a:pt x="21451" y="20182"/>
                  </a:cubicBezTo>
                  <a:cubicBezTo>
                    <a:pt x="20189" y="20848"/>
                    <a:pt x="18779" y="21143"/>
                    <a:pt x="17146" y="21143"/>
                  </a:cubicBezTo>
                  <a:cubicBezTo>
                    <a:pt x="15513" y="21143"/>
                    <a:pt x="14028" y="20848"/>
                    <a:pt x="12841" y="20182"/>
                  </a:cubicBezTo>
                  <a:cubicBezTo>
                    <a:pt x="11579" y="19517"/>
                    <a:pt x="10614" y="18630"/>
                    <a:pt x="9872" y="17521"/>
                  </a:cubicBezTo>
                  <a:cubicBezTo>
                    <a:pt x="9130" y="16412"/>
                    <a:pt x="8833" y="15007"/>
                    <a:pt x="8833" y="13529"/>
                  </a:cubicBezTo>
                  <a:moveTo>
                    <a:pt x="29541" y="26097"/>
                  </a:moveTo>
                  <a:cubicBezTo>
                    <a:pt x="28057" y="24914"/>
                    <a:pt x="26424" y="24248"/>
                    <a:pt x="24642" y="23879"/>
                  </a:cubicBezTo>
                  <a:lnTo>
                    <a:pt x="24642" y="23583"/>
                  </a:lnTo>
                  <a:cubicBezTo>
                    <a:pt x="27018" y="22992"/>
                    <a:pt x="28873" y="21735"/>
                    <a:pt x="30358" y="19739"/>
                  </a:cubicBezTo>
                  <a:cubicBezTo>
                    <a:pt x="31842" y="17743"/>
                    <a:pt x="32584" y="15451"/>
                    <a:pt x="32584" y="12864"/>
                  </a:cubicBezTo>
                  <a:cubicBezTo>
                    <a:pt x="32584" y="10424"/>
                    <a:pt x="31916" y="8206"/>
                    <a:pt x="30580" y="6284"/>
                  </a:cubicBezTo>
                  <a:cubicBezTo>
                    <a:pt x="29244" y="4362"/>
                    <a:pt x="27389" y="2809"/>
                    <a:pt x="25088" y="1700"/>
                  </a:cubicBezTo>
                  <a:cubicBezTo>
                    <a:pt x="22787" y="591"/>
                    <a:pt x="20115" y="0"/>
                    <a:pt x="17220" y="0"/>
                  </a:cubicBezTo>
                  <a:cubicBezTo>
                    <a:pt x="14325" y="0"/>
                    <a:pt x="11579" y="517"/>
                    <a:pt x="9278" y="1700"/>
                  </a:cubicBezTo>
                  <a:cubicBezTo>
                    <a:pt x="6977" y="2809"/>
                    <a:pt x="5121" y="4362"/>
                    <a:pt x="3785" y="6284"/>
                  </a:cubicBezTo>
                  <a:cubicBezTo>
                    <a:pt x="2449" y="8206"/>
                    <a:pt x="1781" y="10424"/>
                    <a:pt x="1781" y="12864"/>
                  </a:cubicBezTo>
                  <a:cubicBezTo>
                    <a:pt x="1781" y="15451"/>
                    <a:pt x="2449" y="17743"/>
                    <a:pt x="3934" y="19739"/>
                  </a:cubicBezTo>
                  <a:cubicBezTo>
                    <a:pt x="5344" y="21735"/>
                    <a:pt x="7274" y="22992"/>
                    <a:pt x="9723" y="23583"/>
                  </a:cubicBezTo>
                  <a:lnTo>
                    <a:pt x="9723" y="23879"/>
                  </a:lnTo>
                  <a:cubicBezTo>
                    <a:pt x="7868" y="24174"/>
                    <a:pt x="6235" y="24914"/>
                    <a:pt x="4750" y="26097"/>
                  </a:cubicBezTo>
                  <a:cubicBezTo>
                    <a:pt x="3266" y="27279"/>
                    <a:pt x="2078" y="28684"/>
                    <a:pt x="1262" y="30384"/>
                  </a:cubicBezTo>
                  <a:cubicBezTo>
                    <a:pt x="371" y="32085"/>
                    <a:pt x="0" y="34007"/>
                    <a:pt x="0" y="36003"/>
                  </a:cubicBezTo>
                  <a:cubicBezTo>
                    <a:pt x="0" y="38590"/>
                    <a:pt x="742" y="40956"/>
                    <a:pt x="2152" y="42952"/>
                  </a:cubicBezTo>
                  <a:cubicBezTo>
                    <a:pt x="3637" y="45022"/>
                    <a:pt x="5641" y="46575"/>
                    <a:pt x="8239" y="47758"/>
                  </a:cubicBezTo>
                  <a:cubicBezTo>
                    <a:pt x="10837" y="48940"/>
                    <a:pt x="13806" y="49532"/>
                    <a:pt x="17220" y="49532"/>
                  </a:cubicBezTo>
                  <a:cubicBezTo>
                    <a:pt x="20634" y="49532"/>
                    <a:pt x="23529" y="48940"/>
                    <a:pt x="26127" y="47758"/>
                  </a:cubicBezTo>
                  <a:cubicBezTo>
                    <a:pt x="28725" y="46575"/>
                    <a:pt x="30729" y="45022"/>
                    <a:pt x="32213" y="42952"/>
                  </a:cubicBezTo>
                  <a:cubicBezTo>
                    <a:pt x="33698" y="40882"/>
                    <a:pt x="34440" y="38590"/>
                    <a:pt x="34440" y="36003"/>
                  </a:cubicBezTo>
                  <a:cubicBezTo>
                    <a:pt x="34440" y="33933"/>
                    <a:pt x="33995" y="32085"/>
                    <a:pt x="33104" y="30384"/>
                  </a:cubicBezTo>
                  <a:cubicBezTo>
                    <a:pt x="32213" y="28684"/>
                    <a:pt x="31100" y="27206"/>
                    <a:pt x="29615" y="26097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id="{60E72D66-B5E6-44CD-475F-6686BF73C170}"/>
                </a:ext>
              </a:extLst>
            </p:cNvPr>
            <p:cNvSpPr/>
            <p:nvPr/>
          </p:nvSpPr>
          <p:spPr>
            <a:xfrm>
              <a:off x="1240716" y="1249554"/>
              <a:ext cx="19149" cy="48127"/>
            </a:xfrm>
            <a:custGeom>
              <a:avLst/>
              <a:gdLst>
                <a:gd name="connsiteX0" fmla="*/ 0 w 19149"/>
                <a:gd name="connsiteY0" fmla="*/ 7836 h 48127"/>
                <a:gd name="connsiteX1" fmla="*/ 0 w 19149"/>
                <a:gd name="connsiteY1" fmla="*/ 14786 h 48127"/>
                <a:gd name="connsiteX2" fmla="*/ 11579 w 19149"/>
                <a:gd name="connsiteY2" fmla="*/ 7245 h 48127"/>
                <a:gd name="connsiteX3" fmla="*/ 11876 w 19149"/>
                <a:gd name="connsiteY3" fmla="*/ 7245 h 48127"/>
                <a:gd name="connsiteX4" fmla="*/ 11876 w 19149"/>
                <a:gd name="connsiteY4" fmla="*/ 48127 h 48127"/>
                <a:gd name="connsiteX5" fmla="*/ 19150 w 19149"/>
                <a:gd name="connsiteY5" fmla="*/ 48127 h 48127"/>
                <a:gd name="connsiteX6" fmla="*/ 19150 w 19149"/>
                <a:gd name="connsiteY6" fmla="*/ 0 h 48127"/>
                <a:gd name="connsiteX7" fmla="*/ 12099 w 19149"/>
                <a:gd name="connsiteY7" fmla="*/ 0 h 48127"/>
                <a:gd name="connsiteX8" fmla="*/ 0 w 19149"/>
                <a:gd name="connsiteY8" fmla="*/ 7836 h 48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149" h="48127">
                  <a:moveTo>
                    <a:pt x="0" y="7836"/>
                  </a:moveTo>
                  <a:lnTo>
                    <a:pt x="0" y="14786"/>
                  </a:lnTo>
                  <a:lnTo>
                    <a:pt x="11579" y="7245"/>
                  </a:lnTo>
                  <a:lnTo>
                    <a:pt x="11876" y="7245"/>
                  </a:lnTo>
                  <a:lnTo>
                    <a:pt x="11876" y="48127"/>
                  </a:lnTo>
                  <a:lnTo>
                    <a:pt x="19150" y="48127"/>
                  </a:lnTo>
                  <a:lnTo>
                    <a:pt x="19150" y="0"/>
                  </a:lnTo>
                  <a:lnTo>
                    <a:pt x="12099" y="0"/>
                  </a:lnTo>
                  <a:lnTo>
                    <a:pt x="0" y="783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nly Slid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2">
            <a:extLst>
              <a:ext uri="{FF2B5EF4-FFF2-40B4-BE49-F238E27FC236}">
                <a16:creationId xmlns:a16="http://schemas.microsoft.com/office/drawing/2014/main" id="{C8E562BC-749B-29B6-1E2D-02BB7C13AA8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164081" y="0"/>
            <a:ext cx="13667603" cy="11314800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0" name="object 3">
            <a:extLst>
              <a:ext uri="{FF2B5EF4-FFF2-40B4-BE49-F238E27FC236}">
                <a16:creationId xmlns:a16="http://schemas.microsoft.com/office/drawing/2014/main" id="{1A19C7C8-4F22-F64D-FFA9-228612D9BA6E}"/>
              </a:ext>
            </a:extLst>
          </p:cNvPr>
          <p:cNvSpPr/>
          <p:nvPr userDrawn="1"/>
        </p:nvSpPr>
        <p:spPr>
          <a:xfrm>
            <a:off x="0" y="240"/>
            <a:ext cx="6165850" cy="11309109"/>
          </a:xfrm>
          <a:custGeom>
            <a:avLst/>
            <a:gdLst/>
            <a:ahLst/>
            <a:cxnLst/>
            <a:rect l="l" t="t" r="r" b="b"/>
            <a:pathLst>
              <a:path w="4778375" h="9424035">
                <a:moveTo>
                  <a:pt x="0" y="9423796"/>
                </a:moveTo>
                <a:lnTo>
                  <a:pt x="4778032" y="9423796"/>
                </a:lnTo>
                <a:lnTo>
                  <a:pt x="4778032" y="0"/>
                </a:lnTo>
                <a:lnTo>
                  <a:pt x="0" y="0"/>
                </a:lnTo>
                <a:lnTo>
                  <a:pt x="0" y="9423796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4">
            <a:extLst>
              <a:ext uri="{FF2B5EF4-FFF2-40B4-BE49-F238E27FC236}">
                <a16:creationId xmlns:a16="http://schemas.microsoft.com/office/drawing/2014/main" id="{F1A69EF5-32A0-FCE9-5AAE-559EC8C77D31}"/>
              </a:ext>
            </a:extLst>
          </p:cNvPr>
          <p:cNvSpPr/>
          <p:nvPr userDrawn="1"/>
        </p:nvSpPr>
        <p:spPr>
          <a:xfrm>
            <a:off x="0" y="9424036"/>
            <a:ext cx="6165850" cy="1885314"/>
          </a:xfrm>
          <a:custGeom>
            <a:avLst/>
            <a:gdLst/>
            <a:ahLst/>
            <a:cxnLst/>
            <a:rect l="l" t="t" r="r" b="b"/>
            <a:pathLst>
              <a:path w="4778375" h="1885315">
                <a:moveTo>
                  <a:pt x="4778032" y="0"/>
                </a:moveTo>
                <a:lnTo>
                  <a:pt x="0" y="0"/>
                </a:lnTo>
                <a:lnTo>
                  <a:pt x="0" y="1884759"/>
                </a:lnTo>
                <a:lnTo>
                  <a:pt x="4778032" y="1884759"/>
                </a:lnTo>
                <a:lnTo>
                  <a:pt x="4778032" y="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8">
            <a:extLst>
              <a:ext uri="{FF2B5EF4-FFF2-40B4-BE49-F238E27FC236}">
                <a16:creationId xmlns:a16="http://schemas.microsoft.com/office/drawing/2014/main" id="{D0A1A21B-A4A0-F8A4-2DFB-D368356385C2}"/>
              </a:ext>
            </a:extLst>
          </p:cNvPr>
          <p:cNvSpPr/>
          <p:nvPr userDrawn="1"/>
        </p:nvSpPr>
        <p:spPr>
          <a:xfrm>
            <a:off x="19831684" y="0"/>
            <a:ext cx="272417" cy="11314800"/>
          </a:xfrm>
          <a:custGeom>
            <a:avLst/>
            <a:gdLst/>
            <a:ahLst/>
            <a:cxnLst/>
            <a:rect l="l" t="t" r="r" b="b"/>
            <a:pathLst>
              <a:path w="272415" h="11308715">
                <a:moveTo>
                  <a:pt x="272243" y="0"/>
                </a:moveTo>
                <a:lnTo>
                  <a:pt x="0" y="0"/>
                </a:lnTo>
                <a:lnTo>
                  <a:pt x="0" y="11308556"/>
                </a:lnTo>
                <a:lnTo>
                  <a:pt x="272243" y="11308556"/>
                </a:lnTo>
                <a:lnTo>
                  <a:pt x="272243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6B1E63F-0DCE-4A2C-F841-52F13D465822}"/>
              </a:ext>
            </a:extLst>
          </p:cNvPr>
          <p:cNvGrpSpPr/>
          <p:nvPr userDrawn="1"/>
        </p:nvGrpSpPr>
        <p:grpSpPr>
          <a:xfrm>
            <a:off x="942530" y="948344"/>
            <a:ext cx="3788430" cy="932658"/>
            <a:chOff x="942530" y="948344"/>
            <a:chExt cx="3788430" cy="932658"/>
          </a:xfrm>
        </p:grpSpPr>
        <p:sp>
          <p:nvSpPr>
            <p:cNvPr id="3" name="Freeform 2">
              <a:extLst>
                <a:ext uri="{FF2B5EF4-FFF2-40B4-BE49-F238E27FC236}">
                  <a16:creationId xmlns:a16="http://schemas.microsoft.com/office/drawing/2014/main" id="{ECE447A9-A6AD-FC0F-CC10-B9B21F45B0E5}"/>
                </a:ext>
              </a:extLst>
            </p:cNvPr>
            <p:cNvSpPr/>
            <p:nvPr/>
          </p:nvSpPr>
          <p:spPr>
            <a:xfrm>
              <a:off x="4469469" y="1185459"/>
              <a:ext cx="135459" cy="127969"/>
            </a:xfrm>
            <a:custGeom>
              <a:avLst/>
              <a:gdLst>
                <a:gd name="connsiteX0" fmla="*/ 135459 w 135459"/>
                <a:gd name="connsiteY0" fmla="*/ 3105 h 127969"/>
                <a:gd name="connsiteX1" fmla="*/ 135459 w 135459"/>
                <a:gd name="connsiteY1" fmla="*/ 0 h 127969"/>
                <a:gd name="connsiteX2" fmla="*/ 83873 w 135459"/>
                <a:gd name="connsiteY2" fmla="*/ 0 h 127969"/>
                <a:gd name="connsiteX3" fmla="*/ 83873 w 135459"/>
                <a:gd name="connsiteY3" fmla="*/ 3105 h 127969"/>
                <a:gd name="connsiteX4" fmla="*/ 99460 w 135459"/>
                <a:gd name="connsiteY4" fmla="*/ 10867 h 127969"/>
                <a:gd name="connsiteX5" fmla="*/ 99460 w 135459"/>
                <a:gd name="connsiteY5" fmla="*/ 56333 h 127969"/>
                <a:gd name="connsiteX6" fmla="*/ 89811 w 135459"/>
                <a:gd name="connsiteY6" fmla="*/ 59216 h 127969"/>
                <a:gd name="connsiteX7" fmla="*/ 49285 w 135459"/>
                <a:gd name="connsiteY7" fmla="*/ 83095 h 127969"/>
                <a:gd name="connsiteX8" fmla="*/ 36221 w 135459"/>
                <a:gd name="connsiteY8" fmla="*/ 97807 h 127969"/>
                <a:gd name="connsiteX9" fmla="*/ 36221 w 135459"/>
                <a:gd name="connsiteY9" fmla="*/ 10867 h 127969"/>
                <a:gd name="connsiteX10" fmla="*/ 51586 w 135459"/>
                <a:gd name="connsiteY10" fmla="*/ 3105 h 127969"/>
                <a:gd name="connsiteX11" fmla="*/ 51586 w 135459"/>
                <a:gd name="connsiteY11" fmla="*/ 0 h 127969"/>
                <a:gd name="connsiteX12" fmla="*/ 0 w 135459"/>
                <a:gd name="connsiteY12" fmla="*/ 0 h 127969"/>
                <a:gd name="connsiteX13" fmla="*/ 0 w 135459"/>
                <a:gd name="connsiteY13" fmla="*/ 3105 h 127969"/>
                <a:gd name="connsiteX14" fmla="*/ 15735 w 135459"/>
                <a:gd name="connsiteY14" fmla="*/ 10867 h 127969"/>
                <a:gd name="connsiteX15" fmla="*/ 15735 w 135459"/>
                <a:gd name="connsiteY15" fmla="*/ 117102 h 127969"/>
                <a:gd name="connsiteX16" fmla="*/ 0 w 135459"/>
                <a:gd name="connsiteY16" fmla="*/ 124865 h 127969"/>
                <a:gd name="connsiteX17" fmla="*/ 0 w 135459"/>
                <a:gd name="connsiteY17" fmla="*/ 127970 h 127969"/>
                <a:gd name="connsiteX18" fmla="*/ 51586 w 135459"/>
                <a:gd name="connsiteY18" fmla="*/ 127970 h 127969"/>
                <a:gd name="connsiteX19" fmla="*/ 51586 w 135459"/>
                <a:gd name="connsiteY19" fmla="*/ 124865 h 127969"/>
                <a:gd name="connsiteX20" fmla="*/ 36221 w 135459"/>
                <a:gd name="connsiteY20" fmla="*/ 117102 h 127969"/>
                <a:gd name="connsiteX21" fmla="*/ 36221 w 135459"/>
                <a:gd name="connsiteY21" fmla="*/ 115771 h 127969"/>
                <a:gd name="connsiteX22" fmla="*/ 93226 w 135459"/>
                <a:gd name="connsiteY22" fmla="*/ 67644 h 127969"/>
                <a:gd name="connsiteX23" fmla="*/ 99460 w 135459"/>
                <a:gd name="connsiteY23" fmla="*/ 65870 h 127969"/>
                <a:gd name="connsiteX24" fmla="*/ 99460 w 135459"/>
                <a:gd name="connsiteY24" fmla="*/ 117102 h 127969"/>
                <a:gd name="connsiteX25" fmla="*/ 83873 w 135459"/>
                <a:gd name="connsiteY25" fmla="*/ 124865 h 127969"/>
                <a:gd name="connsiteX26" fmla="*/ 83873 w 135459"/>
                <a:gd name="connsiteY26" fmla="*/ 127970 h 127969"/>
                <a:gd name="connsiteX27" fmla="*/ 135459 w 135459"/>
                <a:gd name="connsiteY27" fmla="*/ 127970 h 127969"/>
                <a:gd name="connsiteX28" fmla="*/ 135459 w 135459"/>
                <a:gd name="connsiteY28" fmla="*/ 124865 h 127969"/>
                <a:gd name="connsiteX29" fmla="*/ 119723 w 135459"/>
                <a:gd name="connsiteY29" fmla="*/ 117102 h 127969"/>
                <a:gd name="connsiteX30" fmla="*/ 119723 w 135459"/>
                <a:gd name="connsiteY30" fmla="*/ 62026 h 127969"/>
                <a:gd name="connsiteX31" fmla="*/ 131822 w 135459"/>
                <a:gd name="connsiteY31" fmla="*/ 61065 h 127969"/>
                <a:gd name="connsiteX32" fmla="*/ 128037 w 135459"/>
                <a:gd name="connsiteY32" fmla="*/ 52045 h 127969"/>
                <a:gd name="connsiteX33" fmla="*/ 119649 w 135459"/>
                <a:gd name="connsiteY33" fmla="*/ 52785 h 127969"/>
                <a:gd name="connsiteX34" fmla="*/ 119649 w 135459"/>
                <a:gd name="connsiteY34" fmla="*/ 10941 h 127969"/>
                <a:gd name="connsiteX35" fmla="*/ 135385 w 135459"/>
                <a:gd name="connsiteY35" fmla="*/ 3179 h 127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35459" h="127969">
                  <a:moveTo>
                    <a:pt x="135459" y="3105"/>
                  </a:moveTo>
                  <a:lnTo>
                    <a:pt x="135459" y="0"/>
                  </a:lnTo>
                  <a:lnTo>
                    <a:pt x="83873" y="0"/>
                  </a:lnTo>
                  <a:lnTo>
                    <a:pt x="83873" y="3105"/>
                  </a:lnTo>
                  <a:lnTo>
                    <a:pt x="99460" y="10867"/>
                  </a:lnTo>
                  <a:lnTo>
                    <a:pt x="99460" y="56333"/>
                  </a:lnTo>
                  <a:cubicBezTo>
                    <a:pt x="96120" y="57220"/>
                    <a:pt x="92854" y="58181"/>
                    <a:pt x="89811" y="59216"/>
                  </a:cubicBezTo>
                  <a:cubicBezTo>
                    <a:pt x="71997" y="65205"/>
                    <a:pt x="58860" y="74150"/>
                    <a:pt x="49285" y="83095"/>
                  </a:cubicBezTo>
                  <a:cubicBezTo>
                    <a:pt x="43792" y="88196"/>
                    <a:pt x="39561" y="93297"/>
                    <a:pt x="36221" y="97807"/>
                  </a:cubicBezTo>
                  <a:lnTo>
                    <a:pt x="36221" y="10867"/>
                  </a:lnTo>
                  <a:lnTo>
                    <a:pt x="51586" y="3105"/>
                  </a:lnTo>
                  <a:lnTo>
                    <a:pt x="51586" y="0"/>
                  </a:lnTo>
                  <a:lnTo>
                    <a:pt x="0" y="0"/>
                  </a:lnTo>
                  <a:lnTo>
                    <a:pt x="0" y="3105"/>
                  </a:lnTo>
                  <a:lnTo>
                    <a:pt x="15735" y="10867"/>
                  </a:lnTo>
                  <a:lnTo>
                    <a:pt x="15735" y="117102"/>
                  </a:lnTo>
                  <a:lnTo>
                    <a:pt x="0" y="124865"/>
                  </a:lnTo>
                  <a:lnTo>
                    <a:pt x="0" y="127970"/>
                  </a:lnTo>
                  <a:lnTo>
                    <a:pt x="51586" y="127970"/>
                  </a:lnTo>
                  <a:lnTo>
                    <a:pt x="51586" y="124865"/>
                  </a:lnTo>
                  <a:lnTo>
                    <a:pt x="36221" y="117102"/>
                  </a:lnTo>
                  <a:lnTo>
                    <a:pt x="36221" y="115771"/>
                  </a:lnTo>
                  <a:cubicBezTo>
                    <a:pt x="39487" y="108157"/>
                    <a:pt x="53887" y="80582"/>
                    <a:pt x="93226" y="67644"/>
                  </a:cubicBezTo>
                  <a:cubicBezTo>
                    <a:pt x="95230" y="66979"/>
                    <a:pt x="97308" y="66461"/>
                    <a:pt x="99460" y="65870"/>
                  </a:cubicBezTo>
                  <a:lnTo>
                    <a:pt x="99460" y="117102"/>
                  </a:lnTo>
                  <a:lnTo>
                    <a:pt x="83873" y="124865"/>
                  </a:lnTo>
                  <a:lnTo>
                    <a:pt x="83873" y="127970"/>
                  </a:lnTo>
                  <a:lnTo>
                    <a:pt x="135459" y="127970"/>
                  </a:lnTo>
                  <a:lnTo>
                    <a:pt x="135459" y="124865"/>
                  </a:lnTo>
                  <a:lnTo>
                    <a:pt x="119723" y="117102"/>
                  </a:lnTo>
                  <a:lnTo>
                    <a:pt x="119723" y="62026"/>
                  </a:lnTo>
                  <a:cubicBezTo>
                    <a:pt x="123583" y="61582"/>
                    <a:pt x="127591" y="61212"/>
                    <a:pt x="131822" y="61065"/>
                  </a:cubicBezTo>
                  <a:lnTo>
                    <a:pt x="128037" y="52045"/>
                  </a:lnTo>
                  <a:cubicBezTo>
                    <a:pt x="125142" y="52267"/>
                    <a:pt x="122396" y="52489"/>
                    <a:pt x="119649" y="52785"/>
                  </a:cubicBezTo>
                  <a:lnTo>
                    <a:pt x="119649" y="10941"/>
                  </a:lnTo>
                  <a:lnTo>
                    <a:pt x="135385" y="3179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0F7F09D7-E733-2373-DFEB-AB8DEB1967AF}"/>
                </a:ext>
              </a:extLst>
            </p:cNvPr>
            <p:cNvSpPr/>
            <p:nvPr/>
          </p:nvSpPr>
          <p:spPr>
            <a:xfrm>
              <a:off x="3867807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71EDA176-0DA5-62DB-AD21-F756A432BDE8}"/>
                </a:ext>
              </a:extLst>
            </p:cNvPr>
            <p:cNvSpPr/>
            <p:nvPr/>
          </p:nvSpPr>
          <p:spPr>
            <a:xfrm>
              <a:off x="4195953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2E4E98DD-2BB0-7DA6-332B-6C74EB5460BF}"/>
                </a:ext>
              </a:extLst>
            </p:cNvPr>
            <p:cNvSpPr/>
            <p:nvPr/>
          </p:nvSpPr>
          <p:spPr>
            <a:xfrm>
              <a:off x="3953017" y="1185459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21357B2A-D16D-15C6-42CB-6E25F6EB6145}"/>
                </a:ext>
              </a:extLst>
            </p:cNvPr>
            <p:cNvSpPr/>
            <p:nvPr/>
          </p:nvSpPr>
          <p:spPr>
            <a:xfrm>
              <a:off x="4081276" y="1185459"/>
              <a:ext cx="99312" cy="128043"/>
            </a:xfrm>
            <a:custGeom>
              <a:avLst/>
              <a:gdLst>
                <a:gd name="connsiteX0" fmla="*/ 0 w 99312"/>
                <a:gd name="connsiteY0" fmla="*/ 128043 h 128043"/>
                <a:gd name="connsiteX1" fmla="*/ 0 w 99312"/>
                <a:gd name="connsiteY1" fmla="*/ 124938 h 128043"/>
                <a:gd name="connsiteX2" fmla="*/ 15735 w 99312"/>
                <a:gd name="connsiteY2" fmla="*/ 117176 h 128043"/>
                <a:gd name="connsiteX3" fmla="*/ 15735 w 99312"/>
                <a:gd name="connsiteY3" fmla="*/ 10867 h 128043"/>
                <a:gd name="connsiteX4" fmla="*/ 0 w 99312"/>
                <a:gd name="connsiteY4" fmla="*/ 3105 h 128043"/>
                <a:gd name="connsiteX5" fmla="*/ 0 w 99312"/>
                <a:gd name="connsiteY5" fmla="*/ 0 h 128043"/>
                <a:gd name="connsiteX6" fmla="*/ 53961 w 99312"/>
                <a:gd name="connsiteY6" fmla="*/ 0 h 128043"/>
                <a:gd name="connsiteX7" fmla="*/ 53961 w 99312"/>
                <a:gd name="connsiteY7" fmla="*/ 3105 h 128043"/>
                <a:gd name="connsiteX8" fmla="*/ 36221 w 99312"/>
                <a:gd name="connsiteY8" fmla="*/ 10867 h 128043"/>
                <a:gd name="connsiteX9" fmla="*/ 36221 w 99312"/>
                <a:gd name="connsiteY9" fmla="*/ 117398 h 128043"/>
                <a:gd name="connsiteX10" fmla="*/ 82389 w 99312"/>
                <a:gd name="connsiteY10" fmla="*/ 117398 h 128043"/>
                <a:gd name="connsiteX11" fmla="*/ 96194 w 99312"/>
                <a:gd name="connsiteY11" fmla="*/ 84056 h 128043"/>
                <a:gd name="connsiteX12" fmla="*/ 99312 w 99312"/>
                <a:gd name="connsiteY12" fmla="*/ 84056 h 128043"/>
                <a:gd name="connsiteX13" fmla="*/ 99312 w 99312"/>
                <a:gd name="connsiteY13" fmla="*/ 128043 h 128043"/>
                <a:gd name="connsiteX14" fmla="*/ 0 w 99312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2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4056"/>
                  </a:lnTo>
                  <a:lnTo>
                    <a:pt x="99312" y="84056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DEC74D68-C672-39BB-3A1F-EEA6AF771A9C}"/>
                </a:ext>
              </a:extLst>
            </p:cNvPr>
            <p:cNvSpPr/>
            <p:nvPr/>
          </p:nvSpPr>
          <p:spPr>
            <a:xfrm>
              <a:off x="4627715" y="1185459"/>
              <a:ext cx="103245" cy="128043"/>
            </a:xfrm>
            <a:custGeom>
              <a:avLst/>
              <a:gdLst>
                <a:gd name="connsiteX0" fmla="*/ 0 w 103245"/>
                <a:gd name="connsiteY0" fmla="*/ 0 h 128043"/>
                <a:gd name="connsiteX1" fmla="*/ 0 w 103245"/>
                <a:gd name="connsiteY1" fmla="*/ 3105 h 128043"/>
                <a:gd name="connsiteX2" fmla="*/ 15735 w 103245"/>
                <a:gd name="connsiteY2" fmla="*/ 10867 h 128043"/>
                <a:gd name="connsiteX3" fmla="*/ 15735 w 103245"/>
                <a:gd name="connsiteY3" fmla="*/ 117250 h 128043"/>
                <a:gd name="connsiteX4" fmla="*/ 0 w 103245"/>
                <a:gd name="connsiteY4" fmla="*/ 124938 h 128043"/>
                <a:gd name="connsiteX5" fmla="*/ 0 w 103245"/>
                <a:gd name="connsiteY5" fmla="*/ 128043 h 128043"/>
                <a:gd name="connsiteX6" fmla="*/ 103246 w 103245"/>
                <a:gd name="connsiteY6" fmla="*/ 128043 h 128043"/>
                <a:gd name="connsiteX7" fmla="*/ 103246 w 103245"/>
                <a:gd name="connsiteY7" fmla="*/ 91819 h 128043"/>
                <a:gd name="connsiteX8" fmla="*/ 100129 w 103245"/>
                <a:gd name="connsiteY8" fmla="*/ 91819 h 128043"/>
                <a:gd name="connsiteX9" fmla="*/ 87288 w 103245"/>
                <a:gd name="connsiteY9" fmla="*/ 117398 h 128043"/>
                <a:gd name="connsiteX10" fmla="*/ 36221 w 103245"/>
                <a:gd name="connsiteY10" fmla="*/ 117398 h 128043"/>
                <a:gd name="connsiteX11" fmla="*/ 36221 w 103245"/>
                <a:gd name="connsiteY11" fmla="*/ 67348 h 128043"/>
                <a:gd name="connsiteX12" fmla="*/ 68583 w 103245"/>
                <a:gd name="connsiteY12" fmla="*/ 67348 h 128043"/>
                <a:gd name="connsiteX13" fmla="*/ 78529 w 103245"/>
                <a:gd name="connsiteY13" fmla="*/ 83243 h 128043"/>
                <a:gd name="connsiteX14" fmla="*/ 81647 w 103245"/>
                <a:gd name="connsiteY14" fmla="*/ 83243 h 128043"/>
                <a:gd name="connsiteX15" fmla="*/ 81647 w 103245"/>
                <a:gd name="connsiteY15" fmla="*/ 40365 h 128043"/>
                <a:gd name="connsiteX16" fmla="*/ 78529 w 103245"/>
                <a:gd name="connsiteY16" fmla="*/ 40365 h 128043"/>
                <a:gd name="connsiteX17" fmla="*/ 68583 w 103245"/>
                <a:gd name="connsiteY17" fmla="*/ 56703 h 128043"/>
                <a:gd name="connsiteX18" fmla="*/ 36221 w 103245"/>
                <a:gd name="connsiteY18" fmla="*/ 56703 h 128043"/>
                <a:gd name="connsiteX19" fmla="*/ 36221 w 103245"/>
                <a:gd name="connsiteY19" fmla="*/ 10720 h 128043"/>
                <a:gd name="connsiteX20" fmla="*/ 82018 w 103245"/>
                <a:gd name="connsiteY20" fmla="*/ 10720 h 128043"/>
                <a:gd name="connsiteX21" fmla="*/ 94636 w 103245"/>
                <a:gd name="connsiteY21" fmla="*/ 33415 h 128043"/>
                <a:gd name="connsiteX22" fmla="*/ 97753 w 103245"/>
                <a:gd name="connsiteY22" fmla="*/ 33415 h 128043"/>
                <a:gd name="connsiteX23" fmla="*/ 97753 w 103245"/>
                <a:gd name="connsiteY23" fmla="*/ 0 h 128043"/>
                <a:gd name="connsiteX24" fmla="*/ 0 w 103245"/>
                <a:gd name="connsiteY24" fmla="*/ 0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0"/>
                  </a:moveTo>
                  <a:lnTo>
                    <a:pt x="0" y="3105"/>
                  </a:lnTo>
                  <a:lnTo>
                    <a:pt x="15735" y="10867"/>
                  </a:lnTo>
                  <a:lnTo>
                    <a:pt x="15735" y="117250"/>
                  </a:lnTo>
                  <a:lnTo>
                    <a:pt x="0" y="124938"/>
                  </a:lnTo>
                  <a:lnTo>
                    <a:pt x="0" y="128043"/>
                  </a:lnTo>
                  <a:lnTo>
                    <a:pt x="103246" y="128043"/>
                  </a:lnTo>
                  <a:lnTo>
                    <a:pt x="103246" y="91819"/>
                  </a:lnTo>
                  <a:lnTo>
                    <a:pt x="100129" y="91819"/>
                  </a:lnTo>
                  <a:lnTo>
                    <a:pt x="87288" y="117398"/>
                  </a:lnTo>
                  <a:lnTo>
                    <a:pt x="36221" y="117398"/>
                  </a:lnTo>
                  <a:lnTo>
                    <a:pt x="36221" y="67348"/>
                  </a:lnTo>
                  <a:lnTo>
                    <a:pt x="68583" y="67348"/>
                  </a:lnTo>
                  <a:lnTo>
                    <a:pt x="78529" y="83243"/>
                  </a:lnTo>
                  <a:lnTo>
                    <a:pt x="81647" y="83243"/>
                  </a:lnTo>
                  <a:lnTo>
                    <a:pt x="81647" y="40365"/>
                  </a:lnTo>
                  <a:lnTo>
                    <a:pt x="78529" y="40365"/>
                  </a:lnTo>
                  <a:lnTo>
                    <a:pt x="68583" y="56703"/>
                  </a:lnTo>
                  <a:lnTo>
                    <a:pt x="36221" y="56703"/>
                  </a:lnTo>
                  <a:lnTo>
                    <a:pt x="36221" y="10720"/>
                  </a:lnTo>
                  <a:lnTo>
                    <a:pt x="82018" y="10720"/>
                  </a:lnTo>
                  <a:lnTo>
                    <a:pt x="94636" y="33415"/>
                  </a:lnTo>
                  <a:lnTo>
                    <a:pt x="97753" y="33415"/>
                  </a:lnTo>
                  <a:lnTo>
                    <a:pt x="9775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3EF47A4C-4AD9-925C-5158-DC5E79387F3F}"/>
                </a:ext>
              </a:extLst>
            </p:cNvPr>
            <p:cNvSpPr/>
            <p:nvPr/>
          </p:nvSpPr>
          <p:spPr>
            <a:xfrm>
              <a:off x="4265946" y="1184498"/>
              <a:ext cx="188381" cy="130039"/>
            </a:xfrm>
            <a:custGeom>
              <a:avLst/>
              <a:gdLst>
                <a:gd name="connsiteX0" fmla="*/ 137315 w 188381"/>
                <a:gd name="connsiteY0" fmla="*/ 0 h 130039"/>
                <a:gd name="connsiteX1" fmla="*/ 173536 w 188381"/>
                <a:gd name="connsiteY1" fmla="*/ 118729 h 130039"/>
                <a:gd name="connsiteX2" fmla="*/ 188381 w 188381"/>
                <a:gd name="connsiteY2" fmla="*/ 125900 h 130039"/>
                <a:gd name="connsiteX3" fmla="*/ 188381 w 188381"/>
                <a:gd name="connsiteY3" fmla="*/ 129005 h 130039"/>
                <a:gd name="connsiteX4" fmla="*/ 135979 w 188381"/>
                <a:gd name="connsiteY4" fmla="*/ 129005 h 130039"/>
                <a:gd name="connsiteX5" fmla="*/ 135979 w 188381"/>
                <a:gd name="connsiteY5" fmla="*/ 125900 h 130039"/>
                <a:gd name="connsiteX6" fmla="*/ 152531 w 188381"/>
                <a:gd name="connsiteY6" fmla="*/ 118729 h 130039"/>
                <a:gd name="connsiteX7" fmla="*/ 128779 w 188381"/>
                <a:gd name="connsiteY7" fmla="*/ 36890 h 130039"/>
                <a:gd name="connsiteX8" fmla="*/ 127591 w 188381"/>
                <a:gd name="connsiteY8" fmla="*/ 36890 h 130039"/>
                <a:gd name="connsiteX9" fmla="*/ 93894 w 188381"/>
                <a:gd name="connsiteY9" fmla="*/ 130040 h 130039"/>
                <a:gd name="connsiteX10" fmla="*/ 85729 w 188381"/>
                <a:gd name="connsiteY10" fmla="*/ 130040 h 130039"/>
                <a:gd name="connsiteX11" fmla="*/ 51437 w 188381"/>
                <a:gd name="connsiteY11" fmla="*/ 36890 h 130039"/>
                <a:gd name="connsiteX12" fmla="*/ 50250 w 188381"/>
                <a:gd name="connsiteY12" fmla="*/ 36890 h 130039"/>
                <a:gd name="connsiteX13" fmla="*/ 26721 w 188381"/>
                <a:gd name="connsiteY13" fmla="*/ 118581 h 130039"/>
                <a:gd name="connsiteX14" fmla="*/ 43273 w 188381"/>
                <a:gd name="connsiteY14" fmla="*/ 125900 h 130039"/>
                <a:gd name="connsiteX15" fmla="*/ 43273 w 188381"/>
                <a:gd name="connsiteY15" fmla="*/ 129005 h 130039"/>
                <a:gd name="connsiteX16" fmla="*/ 0 w 188381"/>
                <a:gd name="connsiteY16" fmla="*/ 129005 h 130039"/>
                <a:gd name="connsiteX17" fmla="*/ 0 w 188381"/>
                <a:gd name="connsiteY17" fmla="*/ 125900 h 130039"/>
                <a:gd name="connsiteX18" fmla="*/ 13064 w 188381"/>
                <a:gd name="connsiteY18" fmla="*/ 118950 h 130039"/>
                <a:gd name="connsiteX19" fmla="*/ 49656 w 188381"/>
                <a:gd name="connsiteY19" fmla="*/ 0 h 130039"/>
                <a:gd name="connsiteX20" fmla="*/ 57672 w 188381"/>
                <a:gd name="connsiteY20" fmla="*/ 0 h 130039"/>
                <a:gd name="connsiteX21" fmla="*/ 92706 w 188381"/>
                <a:gd name="connsiteY21" fmla="*/ 92928 h 130039"/>
                <a:gd name="connsiteX22" fmla="*/ 94116 w 188381"/>
                <a:gd name="connsiteY22" fmla="*/ 92928 h 130039"/>
                <a:gd name="connsiteX23" fmla="*/ 129521 w 188381"/>
                <a:gd name="connsiteY23" fmla="*/ 0 h 130039"/>
                <a:gd name="connsiteX24" fmla="*/ 137315 w 188381"/>
                <a:gd name="connsiteY24" fmla="*/ 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137315" y="0"/>
                  </a:moveTo>
                  <a:lnTo>
                    <a:pt x="173536" y="118729"/>
                  </a:lnTo>
                  <a:lnTo>
                    <a:pt x="188381" y="125900"/>
                  </a:lnTo>
                  <a:lnTo>
                    <a:pt x="188381" y="129005"/>
                  </a:lnTo>
                  <a:lnTo>
                    <a:pt x="135979" y="129005"/>
                  </a:lnTo>
                  <a:lnTo>
                    <a:pt x="135979" y="125900"/>
                  </a:lnTo>
                  <a:lnTo>
                    <a:pt x="152531" y="118729"/>
                  </a:lnTo>
                  <a:lnTo>
                    <a:pt x="128779" y="36890"/>
                  </a:lnTo>
                  <a:lnTo>
                    <a:pt x="127591" y="36890"/>
                  </a:lnTo>
                  <a:lnTo>
                    <a:pt x="93894" y="130040"/>
                  </a:lnTo>
                  <a:lnTo>
                    <a:pt x="85729" y="130040"/>
                  </a:lnTo>
                  <a:lnTo>
                    <a:pt x="51437" y="36890"/>
                  </a:lnTo>
                  <a:lnTo>
                    <a:pt x="50250" y="36890"/>
                  </a:lnTo>
                  <a:lnTo>
                    <a:pt x="26721" y="118581"/>
                  </a:lnTo>
                  <a:lnTo>
                    <a:pt x="43273" y="125900"/>
                  </a:lnTo>
                  <a:lnTo>
                    <a:pt x="43273" y="129005"/>
                  </a:lnTo>
                  <a:lnTo>
                    <a:pt x="0" y="129005"/>
                  </a:lnTo>
                  <a:lnTo>
                    <a:pt x="0" y="125900"/>
                  </a:lnTo>
                  <a:lnTo>
                    <a:pt x="13064" y="118950"/>
                  </a:lnTo>
                  <a:lnTo>
                    <a:pt x="49656" y="0"/>
                  </a:lnTo>
                  <a:lnTo>
                    <a:pt x="57672" y="0"/>
                  </a:lnTo>
                  <a:lnTo>
                    <a:pt x="92706" y="92928"/>
                  </a:lnTo>
                  <a:lnTo>
                    <a:pt x="94116" y="92928"/>
                  </a:lnTo>
                  <a:lnTo>
                    <a:pt x="129521" y="0"/>
                  </a:lnTo>
                  <a:lnTo>
                    <a:pt x="137315" y="0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BA356A49-C50B-2747-1D60-9F2F6DE71C9E}"/>
                </a:ext>
              </a:extLst>
            </p:cNvPr>
            <p:cNvSpPr/>
            <p:nvPr/>
          </p:nvSpPr>
          <p:spPr>
            <a:xfrm>
              <a:off x="3710675" y="11845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CA9A7E8B-FB0A-6EA4-5FF1-6EBB85AEBD20}"/>
                </a:ext>
              </a:extLst>
            </p:cNvPr>
            <p:cNvSpPr/>
            <p:nvPr/>
          </p:nvSpPr>
          <p:spPr>
            <a:xfrm>
              <a:off x="3520883" y="1157070"/>
              <a:ext cx="175540" cy="186224"/>
            </a:xfrm>
            <a:custGeom>
              <a:avLst/>
              <a:gdLst>
                <a:gd name="connsiteX0" fmla="*/ 91519 w 175540"/>
                <a:gd name="connsiteY0" fmla="*/ 186225 h 186224"/>
                <a:gd name="connsiteX1" fmla="*/ 44386 w 175540"/>
                <a:gd name="connsiteY1" fmla="*/ 174692 h 186224"/>
                <a:gd name="connsiteX2" fmla="*/ 11802 w 175540"/>
                <a:gd name="connsiteY2" fmla="*/ 143347 h 186224"/>
                <a:gd name="connsiteX3" fmla="*/ 0 w 175540"/>
                <a:gd name="connsiteY3" fmla="*/ 98029 h 186224"/>
                <a:gd name="connsiteX4" fmla="*/ 7571 w 175540"/>
                <a:gd name="connsiteY4" fmla="*/ 59142 h 186224"/>
                <a:gd name="connsiteX5" fmla="*/ 28354 w 175540"/>
                <a:gd name="connsiteY5" fmla="*/ 28093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5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7 w 175540"/>
                <a:gd name="connsiteY17" fmla="*/ 48053 h 186224"/>
                <a:gd name="connsiteX18" fmla="*/ 20486 w 175540"/>
                <a:gd name="connsiteY18" fmla="*/ 85387 h 186224"/>
                <a:gd name="connsiteX19" fmla="*/ 30952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9" y="186225"/>
                  </a:moveTo>
                  <a:cubicBezTo>
                    <a:pt x="73927" y="186225"/>
                    <a:pt x="58192" y="182381"/>
                    <a:pt x="44386" y="174692"/>
                  </a:cubicBezTo>
                  <a:cubicBezTo>
                    <a:pt x="30580" y="167004"/>
                    <a:pt x="19669" y="156580"/>
                    <a:pt x="11802" y="143347"/>
                  </a:cubicBezTo>
                  <a:cubicBezTo>
                    <a:pt x="3934" y="130113"/>
                    <a:pt x="0" y="115032"/>
                    <a:pt x="0" y="98029"/>
                  </a:cubicBezTo>
                  <a:cubicBezTo>
                    <a:pt x="0" y="83982"/>
                    <a:pt x="2524" y="71045"/>
                    <a:pt x="7571" y="59142"/>
                  </a:cubicBezTo>
                  <a:cubicBezTo>
                    <a:pt x="12618" y="47314"/>
                    <a:pt x="19521" y="36964"/>
                    <a:pt x="28354" y="28093"/>
                  </a:cubicBezTo>
                  <a:cubicBezTo>
                    <a:pt x="37186" y="19221"/>
                    <a:pt x="47429" y="12346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5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70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7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2" y="132183"/>
                  </a:cubicBezTo>
                  <a:cubicBezTo>
                    <a:pt x="37929" y="145121"/>
                    <a:pt x="47207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5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33D80F0E-414F-1035-EE6F-61ED91AE7FF6}"/>
                </a:ext>
              </a:extLst>
            </p:cNvPr>
            <p:cNvSpPr/>
            <p:nvPr/>
          </p:nvSpPr>
          <p:spPr>
            <a:xfrm>
              <a:off x="2351852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21 w 99386"/>
                <a:gd name="connsiteY8" fmla="*/ 10867 h 128043"/>
                <a:gd name="connsiteX9" fmla="*/ 36221 w 99386"/>
                <a:gd name="connsiteY9" fmla="*/ 117398 h 128043"/>
                <a:gd name="connsiteX10" fmla="*/ 82389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65F8C4B1-F804-8C34-5D7E-624CBFE80234}"/>
                </a:ext>
              </a:extLst>
            </p:cNvPr>
            <p:cNvSpPr/>
            <p:nvPr/>
          </p:nvSpPr>
          <p:spPr>
            <a:xfrm>
              <a:off x="2480037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6745CC34-3540-88A9-3147-80E47D1BB600}"/>
                </a:ext>
              </a:extLst>
            </p:cNvPr>
            <p:cNvSpPr/>
            <p:nvPr/>
          </p:nvSpPr>
          <p:spPr>
            <a:xfrm>
              <a:off x="2612453" y="1183019"/>
              <a:ext cx="83799" cy="132109"/>
            </a:xfrm>
            <a:custGeom>
              <a:avLst/>
              <a:gdLst>
                <a:gd name="connsiteX0" fmla="*/ 40675 w 83799"/>
                <a:gd name="connsiteY0" fmla="*/ 131814 h 132109"/>
                <a:gd name="connsiteX1" fmla="*/ 19744 w 83799"/>
                <a:gd name="connsiteY1" fmla="*/ 129522 h 132109"/>
                <a:gd name="connsiteX2" fmla="*/ 1930 w 83799"/>
                <a:gd name="connsiteY2" fmla="*/ 122721 h 132109"/>
                <a:gd name="connsiteX3" fmla="*/ 0 w 83799"/>
                <a:gd name="connsiteY3" fmla="*/ 90710 h 132109"/>
                <a:gd name="connsiteX4" fmla="*/ 3117 w 83799"/>
                <a:gd name="connsiteY4" fmla="*/ 90710 h 132109"/>
                <a:gd name="connsiteX5" fmla="*/ 13435 w 83799"/>
                <a:gd name="connsiteY5" fmla="*/ 111853 h 132109"/>
                <a:gd name="connsiteX6" fmla="*/ 26869 w 83799"/>
                <a:gd name="connsiteY6" fmla="*/ 119985 h 132109"/>
                <a:gd name="connsiteX7" fmla="*/ 40155 w 83799"/>
                <a:gd name="connsiteY7" fmla="*/ 122499 h 132109"/>
                <a:gd name="connsiteX8" fmla="*/ 57969 w 83799"/>
                <a:gd name="connsiteY8" fmla="*/ 116659 h 132109"/>
                <a:gd name="connsiteX9" fmla="*/ 64501 w 83799"/>
                <a:gd name="connsiteY9" fmla="*/ 100764 h 132109"/>
                <a:gd name="connsiteX10" fmla="*/ 60864 w 83799"/>
                <a:gd name="connsiteY10" fmla="*/ 88048 h 132109"/>
                <a:gd name="connsiteX11" fmla="*/ 50176 w 83799"/>
                <a:gd name="connsiteY11" fmla="*/ 79547 h 132109"/>
                <a:gd name="connsiteX12" fmla="*/ 32733 w 83799"/>
                <a:gd name="connsiteY12" fmla="*/ 70749 h 132109"/>
                <a:gd name="connsiteX13" fmla="*/ 11505 w 83799"/>
                <a:gd name="connsiteY13" fmla="*/ 56851 h 132109"/>
                <a:gd name="connsiteX14" fmla="*/ 4082 w 83799"/>
                <a:gd name="connsiteY14" fmla="*/ 36373 h 132109"/>
                <a:gd name="connsiteX15" fmla="*/ 7497 w 83799"/>
                <a:gd name="connsiteY15" fmla="*/ 22918 h 132109"/>
                <a:gd name="connsiteX16" fmla="*/ 16775 w 83799"/>
                <a:gd name="connsiteY16" fmla="*/ 11311 h 132109"/>
                <a:gd name="connsiteX17" fmla="*/ 29838 w 83799"/>
                <a:gd name="connsiteY17" fmla="*/ 3105 h 132109"/>
                <a:gd name="connsiteX18" fmla="*/ 44831 w 83799"/>
                <a:gd name="connsiteY18" fmla="*/ 0 h 132109"/>
                <a:gd name="connsiteX19" fmla="*/ 61977 w 83799"/>
                <a:gd name="connsiteY19" fmla="*/ 2144 h 132109"/>
                <a:gd name="connsiteX20" fmla="*/ 77787 w 83799"/>
                <a:gd name="connsiteY20" fmla="*/ 8354 h 132109"/>
                <a:gd name="connsiteX21" fmla="*/ 79717 w 83799"/>
                <a:gd name="connsiteY21" fmla="*/ 39404 h 132109"/>
                <a:gd name="connsiteX22" fmla="*/ 76599 w 83799"/>
                <a:gd name="connsiteY22" fmla="*/ 39404 h 132109"/>
                <a:gd name="connsiteX23" fmla="*/ 66431 w 83799"/>
                <a:gd name="connsiteY23" fmla="*/ 18630 h 132109"/>
                <a:gd name="connsiteX24" fmla="*/ 55149 w 83799"/>
                <a:gd name="connsiteY24" fmla="*/ 11681 h 132109"/>
                <a:gd name="connsiteX25" fmla="*/ 43644 w 83799"/>
                <a:gd name="connsiteY25" fmla="*/ 9537 h 132109"/>
                <a:gd name="connsiteX26" fmla="*/ 29690 w 83799"/>
                <a:gd name="connsiteY26" fmla="*/ 15155 h 132109"/>
                <a:gd name="connsiteX27" fmla="*/ 24123 w 83799"/>
                <a:gd name="connsiteY27" fmla="*/ 29349 h 132109"/>
                <a:gd name="connsiteX28" fmla="*/ 30061 w 83799"/>
                <a:gd name="connsiteY28" fmla="*/ 44283 h 132109"/>
                <a:gd name="connsiteX29" fmla="*/ 49285 w 83799"/>
                <a:gd name="connsiteY29" fmla="*/ 55964 h 132109"/>
                <a:gd name="connsiteX30" fmla="*/ 68657 w 83799"/>
                <a:gd name="connsiteY30" fmla="*/ 66757 h 132109"/>
                <a:gd name="connsiteX31" fmla="*/ 80088 w 83799"/>
                <a:gd name="connsiteY31" fmla="*/ 78290 h 132109"/>
                <a:gd name="connsiteX32" fmla="*/ 83799 w 83799"/>
                <a:gd name="connsiteY32" fmla="*/ 94628 h 132109"/>
                <a:gd name="connsiteX33" fmla="*/ 79939 w 83799"/>
                <a:gd name="connsiteY33" fmla="*/ 110744 h 132109"/>
                <a:gd name="connsiteX34" fmla="*/ 69622 w 83799"/>
                <a:gd name="connsiteY34" fmla="*/ 122499 h 132109"/>
                <a:gd name="connsiteX35" fmla="*/ 55668 w 83799"/>
                <a:gd name="connsiteY35" fmla="*/ 129670 h 132109"/>
                <a:gd name="connsiteX36" fmla="*/ 40749 w 83799"/>
                <a:gd name="connsiteY36" fmla="*/ 132110 h 132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799" h="132109">
                  <a:moveTo>
                    <a:pt x="40675" y="131814"/>
                  </a:moveTo>
                  <a:cubicBezTo>
                    <a:pt x="32510" y="131814"/>
                    <a:pt x="25533" y="131075"/>
                    <a:pt x="19744" y="129522"/>
                  </a:cubicBezTo>
                  <a:cubicBezTo>
                    <a:pt x="13954" y="127970"/>
                    <a:pt x="8016" y="125678"/>
                    <a:pt x="1930" y="122721"/>
                  </a:cubicBezTo>
                  <a:lnTo>
                    <a:pt x="0" y="90710"/>
                  </a:lnTo>
                  <a:lnTo>
                    <a:pt x="3117" y="90710"/>
                  </a:lnTo>
                  <a:lnTo>
                    <a:pt x="13435" y="111853"/>
                  </a:lnTo>
                  <a:cubicBezTo>
                    <a:pt x="17962" y="115624"/>
                    <a:pt x="22490" y="118359"/>
                    <a:pt x="26869" y="119985"/>
                  </a:cubicBezTo>
                  <a:cubicBezTo>
                    <a:pt x="31323" y="121686"/>
                    <a:pt x="35702" y="122499"/>
                    <a:pt x="40155" y="122499"/>
                  </a:cubicBezTo>
                  <a:cubicBezTo>
                    <a:pt x="47652" y="122499"/>
                    <a:pt x="53664" y="120577"/>
                    <a:pt x="57969" y="116659"/>
                  </a:cubicBezTo>
                  <a:cubicBezTo>
                    <a:pt x="62274" y="112740"/>
                    <a:pt x="64501" y="107491"/>
                    <a:pt x="64501" y="100764"/>
                  </a:cubicBezTo>
                  <a:cubicBezTo>
                    <a:pt x="64501" y="95441"/>
                    <a:pt x="63313" y="91227"/>
                    <a:pt x="60864" y="88048"/>
                  </a:cubicBezTo>
                  <a:cubicBezTo>
                    <a:pt x="58489" y="84869"/>
                    <a:pt x="54926" y="82060"/>
                    <a:pt x="50176" y="79547"/>
                  </a:cubicBezTo>
                  <a:cubicBezTo>
                    <a:pt x="45425" y="77033"/>
                    <a:pt x="39636" y="74076"/>
                    <a:pt x="32733" y="70749"/>
                  </a:cubicBezTo>
                  <a:cubicBezTo>
                    <a:pt x="23529" y="66314"/>
                    <a:pt x="16404" y="61730"/>
                    <a:pt x="11505" y="56851"/>
                  </a:cubicBezTo>
                  <a:cubicBezTo>
                    <a:pt x="6606" y="51971"/>
                    <a:pt x="4082" y="45170"/>
                    <a:pt x="4082" y="36373"/>
                  </a:cubicBezTo>
                  <a:cubicBezTo>
                    <a:pt x="4082" y="31715"/>
                    <a:pt x="5196" y="27206"/>
                    <a:pt x="7497" y="22918"/>
                  </a:cubicBezTo>
                  <a:cubicBezTo>
                    <a:pt x="9798" y="18556"/>
                    <a:pt x="12841" y="14712"/>
                    <a:pt x="16775" y="11311"/>
                  </a:cubicBezTo>
                  <a:cubicBezTo>
                    <a:pt x="20709" y="7910"/>
                    <a:pt x="25014" y="5175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9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431" y="18630"/>
                  </a:lnTo>
                  <a:cubicBezTo>
                    <a:pt x="62274" y="15377"/>
                    <a:pt x="58489" y="13085"/>
                    <a:pt x="55149" y="11681"/>
                  </a:cubicBezTo>
                  <a:cubicBezTo>
                    <a:pt x="51809" y="10276"/>
                    <a:pt x="47949" y="9537"/>
                    <a:pt x="43644" y="9537"/>
                  </a:cubicBezTo>
                  <a:cubicBezTo>
                    <a:pt x="38077" y="9537"/>
                    <a:pt x="33401" y="11385"/>
                    <a:pt x="29690" y="15155"/>
                  </a:cubicBezTo>
                  <a:cubicBezTo>
                    <a:pt x="25978" y="18926"/>
                    <a:pt x="24123" y="23657"/>
                    <a:pt x="24123" y="29349"/>
                  </a:cubicBezTo>
                  <a:cubicBezTo>
                    <a:pt x="24123" y="35707"/>
                    <a:pt x="26127" y="40660"/>
                    <a:pt x="30061" y="44283"/>
                  </a:cubicBezTo>
                  <a:cubicBezTo>
                    <a:pt x="33995" y="47905"/>
                    <a:pt x="40452" y="51750"/>
                    <a:pt x="49285" y="55964"/>
                  </a:cubicBezTo>
                  <a:cubicBezTo>
                    <a:pt x="57078" y="59734"/>
                    <a:pt x="63536" y="63282"/>
                    <a:pt x="68657" y="66757"/>
                  </a:cubicBezTo>
                  <a:cubicBezTo>
                    <a:pt x="73779" y="70158"/>
                    <a:pt x="77564" y="74002"/>
                    <a:pt x="80088" y="78290"/>
                  </a:cubicBezTo>
                  <a:cubicBezTo>
                    <a:pt x="82537" y="82578"/>
                    <a:pt x="83799" y="87974"/>
                    <a:pt x="83799" y="94628"/>
                  </a:cubicBezTo>
                  <a:cubicBezTo>
                    <a:pt x="83799" y="100690"/>
                    <a:pt x="82537" y="106087"/>
                    <a:pt x="79939" y="110744"/>
                  </a:cubicBezTo>
                  <a:cubicBezTo>
                    <a:pt x="77342" y="115402"/>
                    <a:pt x="73927" y="119320"/>
                    <a:pt x="69622" y="122499"/>
                  </a:cubicBezTo>
                  <a:cubicBezTo>
                    <a:pt x="65317" y="125678"/>
                    <a:pt x="60715" y="128043"/>
                    <a:pt x="55668" y="129670"/>
                  </a:cubicBezTo>
                  <a:cubicBezTo>
                    <a:pt x="50695" y="131296"/>
                    <a:pt x="45722" y="132110"/>
                    <a:pt x="40749" y="132110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70471D9D-C2C5-6F01-173E-E8403C23043E}"/>
                </a:ext>
              </a:extLst>
            </p:cNvPr>
            <p:cNvSpPr/>
            <p:nvPr/>
          </p:nvSpPr>
          <p:spPr>
            <a:xfrm>
              <a:off x="2727649" y="1182871"/>
              <a:ext cx="111558" cy="131961"/>
            </a:xfrm>
            <a:custGeom>
              <a:avLst/>
              <a:gdLst>
                <a:gd name="connsiteX0" fmla="*/ 65243 w 111558"/>
                <a:gd name="connsiteY0" fmla="*/ 131962 h 131961"/>
                <a:gd name="connsiteX1" fmla="*/ 30580 w 111558"/>
                <a:gd name="connsiteY1" fmla="*/ 123830 h 131961"/>
                <a:gd name="connsiteX2" fmla="*/ 8016 w 111558"/>
                <a:gd name="connsiteY2" fmla="*/ 101503 h 131961"/>
                <a:gd name="connsiteX3" fmla="*/ 0 w 111558"/>
                <a:gd name="connsiteY3" fmla="*/ 69271 h 131961"/>
                <a:gd name="connsiteX4" fmla="*/ 5493 w 111558"/>
                <a:gd name="connsiteY4" fmla="*/ 42878 h 131961"/>
                <a:gd name="connsiteX5" fmla="*/ 20412 w 111558"/>
                <a:gd name="connsiteY5" fmla="*/ 20774 h 131961"/>
                <a:gd name="connsiteX6" fmla="*/ 42159 w 111558"/>
                <a:gd name="connsiteY6" fmla="*/ 5545 h 131961"/>
                <a:gd name="connsiteX7" fmla="*/ 68286 w 111558"/>
                <a:gd name="connsiteY7" fmla="*/ 0 h 131961"/>
                <a:gd name="connsiteX8" fmla="*/ 85061 w 111558"/>
                <a:gd name="connsiteY8" fmla="*/ 1257 h 131961"/>
                <a:gd name="connsiteX9" fmla="*/ 97234 w 111558"/>
                <a:gd name="connsiteY9" fmla="*/ 4584 h 131961"/>
                <a:gd name="connsiteX10" fmla="*/ 108070 w 111558"/>
                <a:gd name="connsiteY10" fmla="*/ 9315 h 131961"/>
                <a:gd name="connsiteX11" fmla="*/ 109258 w 111558"/>
                <a:gd name="connsiteY11" fmla="*/ 43839 h 131961"/>
                <a:gd name="connsiteX12" fmla="*/ 105769 w 111558"/>
                <a:gd name="connsiteY12" fmla="*/ 43839 h 131961"/>
                <a:gd name="connsiteX13" fmla="*/ 92335 w 111558"/>
                <a:gd name="connsiteY13" fmla="*/ 18630 h 131961"/>
                <a:gd name="connsiteX14" fmla="*/ 80385 w 111558"/>
                <a:gd name="connsiteY14" fmla="*/ 11829 h 131961"/>
                <a:gd name="connsiteX15" fmla="*/ 68435 w 111558"/>
                <a:gd name="connsiteY15" fmla="*/ 9685 h 131961"/>
                <a:gd name="connsiteX16" fmla="*/ 44238 w 111558"/>
                <a:gd name="connsiteY16" fmla="*/ 16634 h 131961"/>
                <a:gd name="connsiteX17" fmla="*/ 27389 w 111558"/>
                <a:gd name="connsiteY17" fmla="*/ 35929 h 131961"/>
                <a:gd name="connsiteX18" fmla="*/ 21228 w 111558"/>
                <a:gd name="connsiteY18" fmla="*/ 64391 h 131961"/>
                <a:gd name="connsiteX19" fmla="*/ 27166 w 111558"/>
                <a:gd name="connsiteY19" fmla="*/ 95367 h 131961"/>
                <a:gd name="connsiteX20" fmla="*/ 43273 w 111558"/>
                <a:gd name="connsiteY20" fmla="*/ 115032 h 131961"/>
                <a:gd name="connsiteX21" fmla="*/ 65688 w 111558"/>
                <a:gd name="connsiteY21" fmla="*/ 121834 h 131961"/>
                <a:gd name="connsiteX22" fmla="*/ 82760 w 111558"/>
                <a:gd name="connsiteY22" fmla="*/ 119098 h 131961"/>
                <a:gd name="connsiteX23" fmla="*/ 95155 w 111558"/>
                <a:gd name="connsiteY23" fmla="*/ 112666 h 131961"/>
                <a:gd name="connsiteX24" fmla="*/ 108219 w 111558"/>
                <a:gd name="connsiteY24" fmla="*/ 90932 h 131961"/>
                <a:gd name="connsiteX25" fmla="*/ 111559 w 111558"/>
                <a:gd name="connsiteY25" fmla="*/ 90932 h 131961"/>
                <a:gd name="connsiteX26" fmla="*/ 109258 w 111558"/>
                <a:gd name="connsiteY26" fmla="*/ 122203 h 131961"/>
                <a:gd name="connsiteX27" fmla="*/ 90925 w 111558"/>
                <a:gd name="connsiteY27" fmla="*/ 129152 h 131961"/>
                <a:gd name="connsiteX28" fmla="*/ 65614 w 111558"/>
                <a:gd name="connsiteY28" fmla="*/ 131888 h 131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11558" h="131961">
                  <a:moveTo>
                    <a:pt x="65243" y="131962"/>
                  </a:moveTo>
                  <a:cubicBezTo>
                    <a:pt x="51883" y="131962"/>
                    <a:pt x="40304" y="129226"/>
                    <a:pt x="30580" y="123830"/>
                  </a:cubicBezTo>
                  <a:cubicBezTo>
                    <a:pt x="20857" y="118359"/>
                    <a:pt x="13286" y="110966"/>
                    <a:pt x="8016" y="101503"/>
                  </a:cubicBezTo>
                  <a:cubicBezTo>
                    <a:pt x="2672" y="92040"/>
                    <a:pt x="0" y="81321"/>
                    <a:pt x="0" y="69271"/>
                  </a:cubicBezTo>
                  <a:cubicBezTo>
                    <a:pt x="0" y="59956"/>
                    <a:pt x="1781" y="51158"/>
                    <a:pt x="5493" y="42878"/>
                  </a:cubicBezTo>
                  <a:cubicBezTo>
                    <a:pt x="9130" y="34598"/>
                    <a:pt x="14103" y="27206"/>
                    <a:pt x="20412" y="20774"/>
                  </a:cubicBezTo>
                  <a:cubicBezTo>
                    <a:pt x="26721" y="14268"/>
                    <a:pt x="33921" y="9241"/>
                    <a:pt x="42159" y="5545"/>
                  </a:cubicBezTo>
                  <a:cubicBezTo>
                    <a:pt x="50324" y="1848"/>
                    <a:pt x="59008" y="0"/>
                    <a:pt x="68286" y="0"/>
                  </a:cubicBezTo>
                  <a:cubicBezTo>
                    <a:pt x="74892" y="0"/>
                    <a:pt x="80459" y="444"/>
                    <a:pt x="85061" y="1257"/>
                  </a:cubicBezTo>
                  <a:cubicBezTo>
                    <a:pt x="89589" y="2070"/>
                    <a:pt x="93671" y="3179"/>
                    <a:pt x="97234" y="4584"/>
                  </a:cubicBezTo>
                  <a:cubicBezTo>
                    <a:pt x="100796" y="5914"/>
                    <a:pt x="104434" y="7541"/>
                    <a:pt x="108070" y="9315"/>
                  </a:cubicBezTo>
                  <a:lnTo>
                    <a:pt x="109258" y="43839"/>
                  </a:lnTo>
                  <a:lnTo>
                    <a:pt x="105769" y="43839"/>
                  </a:lnTo>
                  <a:lnTo>
                    <a:pt x="92335" y="18630"/>
                  </a:lnTo>
                  <a:cubicBezTo>
                    <a:pt x="87881" y="15525"/>
                    <a:pt x="83948" y="13233"/>
                    <a:pt x="80385" y="11829"/>
                  </a:cubicBezTo>
                  <a:cubicBezTo>
                    <a:pt x="76822" y="10424"/>
                    <a:pt x="72814" y="9685"/>
                    <a:pt x="68435" y="9685"/>
                  </a:cubicBezTo>
                  <a:cubicBezTo>
                    <a:pt x="59454" y="9685"/>
                    <a:pt x="51437" y="12050"/>
                    <a:pt x="44238" y="16634"/>
                  </a:cubicBezTo>
                  <a:cubicBezTo>
                    <a:pt x="37038" y="21217"/>
                    <a:pt x="31471" y="27723"/>
                    <a:pt x="27389" y="35929"/>
                  </a:cubicBezTo>
                  <a:cubicBezTo>
                    <a:pt x="23306" y="44135"/>
                    <a:pt x="21228" y="53598"/>
                    <a:pt x="21228" y="64391"/>
                  </a:cubicBezTo>
                  <a:cubicBezTo>
                    <a:pt x="21228" y="76442"/>
                    <a:pt x="23232" y="86718"/>
                    <a:pt x="27166" y="95367"/>
                  </a:cubicBezTo>
                  <a:cubicBezTo>
                    <a:pt x="31100" y="103943"/>
                    <a:pt x="36518" y="110523"/>
                    <a:pt x="43273" y="115032"/>
                  </a:cubicBezTo>
                  <a:cubicBezTo>
                    <a:pt x="50027" y="119542"/>
                    <a:pt x="57524" y="121834"/>
                    <a:pt x="65688" y="121834"/>
                  </a:cubicBezTo>
                  <a:cubicBezTo>
                    <a:pt x="72443" y="121834"/>
                    <a:pt x="78158" y="120946"/>
                    <a:pt x="82760" y="119098"/>
                  </a:cubicBezTo>
                  <a:cubicBezTo>
                    <a:pt x="87362" y="117250"/>
                    <a:pt x="91518" y="115180"/>
                    <a:pt x="95155" y="112666"/>
                  </a:cubicBezTo>
                  <a:lnTo>
                    <a:pt x="108219" y="90932"/>
                  </a:lnTo>
                  <a:lnTo>
                    <a:pt x="111559" y="90932"/>
                  </a:lnTo>
                  <a:lnTo>
                    <a:pt x="109258" y="122203"/>
                  </a:lnTo>
                  <a:cubicBezTo>
                    <a:pt x="103543" y="125086"/>
                    <a:pt x="97456" y="127378"/>
                    <a:pt x="90925" y="129152"/>
                  </a:cubicBezTo>
                  <a:cubicBezTo>
                    <a:pt x="84393" y="130927"/>
                    <a:pt x="76006" y="131888"/>
                    <a:pt x="65614" y="131888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2A34A57E-9853-1314-0E8B-3AEEA9194C57}"/>
                </a:ext>
              </a:extLst>
            </p:cNvPr>
            <p:cNvSpPr/>
            <p:nvPr/>
          </p:nvSpPr>
          <p:spPr>
            <a:xfrm>
              <a:off x="2870086" y="1183019"/>
              <a:ext cx="131079" cy="131887"/>
            </a:xfrm>
            <a:custGeom>
              <a:avLst/>
              <a:gdLst>
                <a:gd name="connsiteX0" fmla="*/ 69325 w 131079"/>
                <a:gd name="connsiteY0" fmla="*/ 122129 h 131887"/>
                <a:gd name="connsiteX1" fmla="*/ 90182 w 131079"/>
                <a:gd name="connsiteY1" fmla="*/ 115919 h 131887"/>
                <a:gd name="connsiteX2" fmla="*/ 104211 w 131079"/>
                <a:gd name="connsiteY2" fmla="*/ 98472 h 131887"/>
                <a:gd name="connsiteX3" fmla="*/ 109258 w 131079"/>
                <a:gd name="connsiteY3" fmla="*/ 71858 h 131887"/>
                <a:gd name="connsiteX4" fmla="*/ 103023 w 131079"/>
                <a:gd name="connsiteY4" fmla="*/ 38960 h 131887"/>
                <a:gd name="connsiteX5" fmla="*/ 86100 w 131079"/>
                <a:gd name="connsiteY5" fmla="*/ 17151 h 131887"/>
                <a:gd name="connsiteX6" fmla="*/ 62348 w 131079"/>
                <a:gd name="connsiteY6" fmla="*/ 9389 h 131887"/>
                <a:gd name="connsiteX7" fmla="*/ 41343 w 131079"/>
                <a:gd name="connsiteY7" fmla="*/ 15525 h 131887"/>
                <a:gd name="connsiteX8" fmla="*/ 27017 w 131079"/>
                <a:gd name="connsiteY8" fmla="*/ 32898 h 131887"/>
                <a:gd name="connsiteX9" fmla="*/ 21822 w 131079"/>
                <a:gd name="connsiteY9" fmla="*/ 59512 h 131887"/>
                <a:gd name="connsiteX10" fmla="*/ 28131 w 131079"/>
                <a:gd name="connsiteY10" fmla="*/ 92484 h 131887"/>
                <a:gd name="connsiteX11" fmla="*/ 45277 w 131079"/>
                <a:gd name="connsiteY11" fmla="*/ 114441 h 131887"/>
                <a:gd name="connsiteX12" fmla="*/ 69325 w 131079"/>
                <a:gd name="connsiteY12" fmla="*/ 122203 h 131887"/>
                <a:gd name="connsiteX13" fmla="*/ 65466 w 131079"/>
                <a:gd name="connsiteY13" fmla="*/ 131888 h 131887"/>
                <a:gd name="connsiteX14" fmla="*/ 39487 w 131079"/>
                <a:gd name="connsiteY14" fmla="*/ 126935 h 131887"/>
                <a:gd name="connsiteX15" fmla="*/ 18630 w 131079"/>
                <a:gd name="connsiteY15" fmla="*/ 113184 h 131887"/>
                <a:gd name="connsiteX16" fmla="*/ 4899 w 131079"/>
                <a:gd name="connsiteY16" fmla="*/ 92336 h 131887"/>
                <a:gd name="connsiteX17" fmla="*/ 0 w 131079"/>
                <a:gd name="connsiteY17" fmla="*/ 65944 h 131887"/>
                <a:gd name="connsiteX18" fmla="*/ 4899 w 131079"/>
                <a:gd name="connsiteY18" fmla="*/ 39552 h 131887"/>
                <a:gd name="connsiteX19" fmla="*/ 18630 w 131079"/>
                <a:gd name="connsiteY19" fmla="*/ 18704 h 131887"/>
                <a:gd name="connsiteX20" fmla="*/ 39487 w 131079"/>
                <a:gd name="connsiteY20" fmla="*/ 4953 h 131887"/>
                <a:gd name="connsiteX21" fmla="*/ 65466 w 131079"/>
                <a:gd name="connsiteY21" fmla="*/ 0 h 131887"/>
                <a:gd name="connsiteX22" fmla="*/ 91444 w 131079"/>
                <a:gd name="connsiteY22" fmla="*/ 4953 h 131887"/>
                <a:gd name="connsiteX23" fmla="*/ 112301 w 131079"/>
                <a:gd name="connsiteY23" fmla="*/ 18704 h 131887"/>
                <a:gd name="connsiteX24" fmla="*/ 126107 w 131079"/>
                <a:gd name="connsiteY24" fmla="*/ 39552 h 131887"/>
                <a:gd name="connsiteX25" fmla="*/ 131080 w 131079"/>
                <a:gd name="connsiteY25" fmla="*/ 65944 h 131887"/>
                <a:gd name="connsiteX26" fmla="*/ 126107 w 131079"/>
                <a:gd name="connsiteY26" fmla="*/ 92336 h 131887"/>
                <a:gd name="connsiteX27" fmla="*/ 112301 w 131079"/>
                <a:gd name="connsiteY27" fmla="*/ 113184 h 131887"/>
                <a:gd name="connsiteX28" fmla="*/ 91444 w 131079"/>
                <a:gd name="connsiteY28" fmla="*/ 126935 h 131887"/>
                <a:gd name="connsiteX29" fmla="*/ 65466 w 131079"/>
                <a:gd name="connsiteY29" fmla="*/ 131888 h 131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31079" h="131887">
                  <a:moveTo>
                    <a:pt x="69325" y="122129"/>
                  </a:moveTo>
                  <a:cubicBezTo>
                    <a:pt x="77267" y="122129"/>
                    <a:pt x="84170" y="120059"/>
                    <a:pt x="90182" y="115919"/>
                  </a:cubicBezTo>
                  <a:cubicBezTo>
                    <a:pt x="96120" y="111779"/>
                    <a:pt x="100796" y="105939"/>
                    <a:pt x="104211" y="98472"/>
                  </a:cubicBezTo>
                  <a:cubicBezTo>
                    <a:pt x="107551" y="91005"/>
                    <a:pt x="109258" y="82134"/>
                    <a:pt x="109258" y="71858"/>
                  </a:cubicBezTo>
                  <a:cubicBezTo>
                    <a:pt x="109258" y="59290"/>
                    <a:pt x="107180" y="48349"/>
                    <a:pt x="103023" y="38960"/>
                  </a:cubicBezTo>
                  <a:cubicBezTo>
                    <a:pt x="98867" y="29571"/>
                    <a:pt x="93226" y="22326"/>
                    <a:pt x="86100" y="17151"/>
                  </a:cubicBezTo>
                  <a:cubicBezTo>
                    <a:pt x="78974" y="11976"/>
                    <a:pt x="71033" y="9389"/>
                    <a:pt x="62348" y="9389"/>
                  </a:cubicBezTo>
                  <a:cubicBezTo>
                    <a:pt x="54406" y="9389"/>
                    <a:pt x="47429" y="11459"/>
                    <a:pt x="41343" y="15525"/>
                  </a:cubicBezTo>
                  <a:cubicBezTo>
                    <a:pt x="35256" y="19591"/>
                    <a:pt x="30506" y="25357"/>
                    <a:pt x="27017" y="32898"/>
                  </a:cubicBezTo>
                  <a:cubicBezTo>
                    <a:pt x="23603" y="40439"/>
                    <a:pt x="21822" y="49236"/>
                    <a:pt x="21822" y="59512"/>
                  </a:cubicBezTo>
                  <a:cubicBezTo>
                    <a:pt x="21822" y="72080"/>
                    <a:pt x="23900" y="83021"/>
                    <a:pt x="28131" y="92484"/>
                  </a:cubicBezTo>
                  <a:cubicBezTo>
                    <a:pt x="32362" y="101947"/>
                    <a:pt x="38077" y="109266"/>
                    <a:pt x="45277" y="114441"/>
                  </a:cubicBezTo>
                  <a:cubicBezTo>
                    <a:pt x="52477" y="119616"/>
                    <a:pt x="60493" y="122203"/>
                    <a:pt x="69325" y="122203"/>
                  </a:cubicBezTo>
                  <a:moveTo>
                    <a:pt x="65466" y="131888"/>
                  </a:moveTo>
                  <a:cubicBezTo>
                    <a:pt x="56113" y="131888"/>
                    <a:pt x="47429" y="130261"/>
                    <a:pt x="39487" y="126935"/>
                  </a:cubicBezTo>
                  <a:cubicBezTo>
                    <a:pt x="31471" y="123608"/>
                    <a:pt x="24568" y="119024"/>
                    <a:pt x="18630" y="113184"/>
                  </a:cubicBezTo>
                  <a:cubicBezTo>
                    <a:pt x="12692" y="107270"/>
                    <a:pt x="8165" y="100320"/>
                    <a:pt x="4899" y="92336"/>
                  </a:cubicBezTo>
                  <a:cubicBezTo>
                    <a:pt x="1633" y="84352"/>
                    <a:pt x="0" y="75555"/>
                    <a:pt x="0" y="65944"/>
                  </a:cubicBezTo>
                  <a:cubicBezTo>
                    <a:pt x="0" y="56333"/>
                    <a:pt x="1633" y="47610"/>
                    <a:pt x="4899" y="39552"/>
                  </a:cubicBezTo>
                  <a:cubicBezTo>
                    <a:pt x="8165" y="31567"/>
                    <a:pt x="12692" y="24544"/>
                    <a:pt x="18630" y="18704"/>
                  </a:cubicBezTo>
                  <a:cubicBezTo>
                    <a:pt x="24568" y="12790"/>
                    <a:pt x="31471" y="8206"/>
                    <a:pt x="39487" y="4953"/>
                  </a:cubicBezTo>
                  <a:cubicBezTo>
                    <a:pt x="47503" y="1626"/>
                    <a:pt x="56113" y="0"/>
                    <a:pt x="65466" y="0"/>
                  </a:cubicBezTo>
                  <a:cubicBezTo>
                    <a:pt x="74818" y="0"/>
                    <a:pt x="83502" y="1626"/>
                    <a:pt x="91444" y="4953"/>
                  </a:cubicBezTo>
                  <a:cubicBezTo>
                    <a:pt x="99460" y="8280"/>
                    <a:pt x="106363" y="12864"/>
                    <a:pt x="112301" y="18704"/>
                  </a:cubicBezTo>
                  <a:cubicBezTo>
                    <a:pt x="118239" y="24618"/>
                    <a:pt x="122841" y="31567"/>
                    <a:pt x="126107" y="39552"/>
                  </a:cubicBezTo>
                  <a:cubicBezTo>
                    <a:pt x="129447" y="47536"/>
                    <a:pt x="131080" y="56407"/>
                    <a:pt x="131080" y="65944"/>
                  </a:cubicBezTo>
                  <a:cubicBezTo>
                    <a:pt x="131080" y="75481"/>
                    <a:pt x="129447" y="84352"/>
                    <a:pt x="126107" y="92336"/>
                  </a:cubicBezTo>
                  <a:cubicBezTo>
                    <a:pt x="122767" y="100320"/>
                    <a:pt x="118165" y="107344"/>
                    <a:pt x="112301" y="113184"/>
                  </a:cubicBezTo>
                  <a:cubicBezTo>
                    <a:pt x="106363" y="119098"/>
                    <a:pt x="99460" y="123682"/>
                    <a:pt x="91444" y="126935"/>
                  </a:cubicBezTo>
                  <a:cubicBezTo>
                    <a:pt x="83428" y="130261"/>
                    <a:pt x="74818" y="131888"/>
                    <a:pt x="65466" y="131888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4F4186F6-FB99-DBA8-B858-A99064CD70A2}"/>
                </a:ext>
              </a:extLst>
            </p:cNvPr>
            <p:cNvSpPr/>
            <p:nvPr/>
          </p:nvSpPr>
          <p:spPr>
            <a:xfrm>
              <a:off x="3023359" y="1184867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F39DE253-EC38-44ED-6837-4084F68803D4}"/>
                </a:ext>
              </a:extLst>
            </p:cNvPr>
            <p:cNvSpPr/>
            <p:nvPr/>
          </p:nvSpPr>
          <p:spPr>
            <a:xfrm>
              <a:off x="3105599" y="1184867"/>
              <a:ext cx="99311" cy="128043"/>
            </a:xfrm>
            <a:custGeom>
              <a:avLst/>
              <a:gdLst>
                <a:gd name="connsiteX0" fmla="*/ 0 w 99311"/>
                <a:gd name="connsiteY0" fmla="*/ 128043 h 128043"/>
                <a:gd name="connsiteX1" fmla="*/ 0 w 99311"/>
                <a:gd name="connsiteY1" fmla="*/ 124938 h 128043"/>
                <a:gd name="connsiteX2" fmla="*/ 15735 w 99311"/>
                <a:gd name="connsiteY2" fmla="*/ 117176 h 128043"/>
                <a:gd name="connsiteX3" fmla="*/ 15735 w 99311"/>
                <a:gd name="connsiteY3" fmla="*/ 10867 h 128043"/>
                <a:gd name="connsiteX4" fmla="*/ 0 w 99311"/>
                <a:gd name="connsiteY4" fmla="*/ 3105 h 128043"/>
                <a:gd name="connsiteX5" fmla="*/ 0 w 99311"/>
                <a:gd name="connsiteY5" fmla="*/ 0 h 128043"/>
                <a:gd name="connsiteX6" fmla="*/ 53961 w 99311"/>
                <a:gd name="connsiteY6" fmla="*/ 0 h 128043"/>
                <a:gd name="connsiteX7" fmla="*/ 53961 w 99311"/>
                <a:gd name="connsiteY7" fmla="*/ 3105 h 128043"/>
                <a:gd name="connsiteX8" fmla="*/ 36221 w 99311"/>
                <a:gd name="connsiteY8" fmla="*/ 10867 h 128043"/>
                <a:gd name="connsiteX9" fmla="*/ 36221 w 99311"/>
                <a:gd name="connsiteY9" fmla="*/ 117398 h 128043"/>
                <a:gd name="connsiteX10" fmla="*/ 82389 w 99311"/>
                <a:gd name="connsiteY10" fmla="*/ 117398 h 128043"/>
                <a:gd name="connsiteX11" fmla="*/ 96194 w 99311"/>
                <a:gd name="connsiteY11" fmla="*/ 83982 h 128043"/>
                <a:gd name="connsiteX12" fmla="*/ 99312 w 99311"/>
                <a:gd name="connsiteY12" fmla="*/ 83982 h 128043"/>
                <a:gd name="connsiteX13" fmla="*/ 99312 w 99311"/>
                <a:gd name="connsiteY13" fmla="*/ 128043 h 128043"/>
                <a:gd name="connsiteX14" fmla="*/ 0 w 99311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1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3982"/>
                  </a:lnTo>
                  <a:lnTo>
                    <a:pt x="99312" y="83982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26EDEAD5-8483-C227-F328-E29067AD5FCC}"/>
                </a:ext>
              </a:extLst>
            </p:cNvPr>
            <p:cNvSpPr/>
            <p:nvPr/>
          </p:nvSpPr>
          <p:spPr>
            <a:xfrm>
              <a:off x="3255680" y="1197731"/>
              <a:ext cx="107699" cy="103277"/>
            </a:xfrm>
            <a:custGeom>
              <a:avLst/>
              <a:gdLst>
                <a:gd name="connsiteX0" fmla="*/ 0 w 107699"/>
                <a:gd name="connsiteY0" fmla="*/ 102464 h 103277"/>
                <a:gd name="connsiteX1" fmla="*/ 0 w 107699"/>
                <a:gd name="connsiteY1" fmla="*/ 99951 h 103277"/>
                <a:gd name="connsiteX2" fmla="*/ 12618 w 107699"/>
                <a:gd name="connsiteY2" fmla="*/ 93741 h 103277"/>
                <a:gd name="connsiteX3" fmla="*/ 12618 w 107699"/>
                <a:gd name="connsiteY3" fmla="*/ 9019 h 103277"/>
                <a:gd name="connsiteX4" fmla="*/ 148 w 107699"/>
                <a:gd name="connsiteY4" fmla="*/ 2514 h 103277"/>
                <a:gd name="connsiteX5" fmla="*/ 148 w 107699"/>
                <a:gd name="connsiteY5" fmla="*/ 0 h 103277"/>
                <a:gd name="connsiteX6" fmla="*/ 24642 w 107699"/>
                <a:gd name="connsiteY6" fmla="*/ 0 h 103277"/>
                <a:gd name="connsiteX7" fmla="*/ 84319 w 107699"/>
                <a:gd name="connsiteY7" fmla="*/ 73115 h 103277"/>
                <a:gd name="connsiteX8" fmla="*/ 84319 w 107699"/>
                <a:gd name="connsiteY8" fmla="*/ 8576 h 103277"/>
                <a:gd name="connsiteX9" fmla="*/ 68286 w 107699"/>
                <a:gd name="connsiteY9" fmla="*/ 2514 h 103277"/>
                <a:gd name="connsiteX10" fmla="*/ 68286 w 107699"/>
                <a:gd name="connsiteY10" fmla="*/ 0 h 103277"/>
                <a:gd name="connsiteX11" fmla="*/ 107699 w 107699"/>
                <a:gd name="connsiteY11" fmla="*/ 0 h 103277"/>
                <a:gd name="connsiteX12" fmla="*/ 107699 w 107699"/>
                <a:gd name="connsiteY12" fmla="*/ 2514 h 103277"/>
                <a:gd name="connsiteX13" fmla="*/ 95230 w 107699"/>
                <a:gd name="connsiteY13" fmla="*/ 8576 h 103277"/>
                <a:gd name="connsiteX14" fmla="*/ 95230 w 107699"/>
                <a:gd name="connsiteY14" fmla="*/ 103278 h 103277"/>
                <a:gd name="connsiteX15" fmla="*/ 88549 w 107699"/>
                <a:gd name="connsiteY15" fmla="*/ 103278 h 103277"/>
                <a:gd name="connsiteX16" fmla="*/ 23529 w 107699"/>
                <a:gd name="connsiteY16" fmla="*/ 23805 h 103277"/>
                <a:gd name="connsiteX17" fmla="*/ 23529 w 107699"/>
                <a:gd name="connsiteY17" fmla="*/ 93963 h 103277"/>
                <a:gd name="connsiteX18" fmla="*/ 39561 w 107699"/>
                <a:gd name="connsiteY18" fmla="*/ 99951 h 103277"/>
                <a:gd name="connsiteX19" fmla="*/ 39561 w 107699"/>
                <a:gd name="connsiteY19" fmla="*/ 102464 h 103277"/>
                <a:gd name="connsiteX20" fmla="*/ 0 w 107699"/>
                <a:gd name="connsiteY20" fmla="*/ 102464 h 10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7699" h="103277">
                  <a:moveTo>
                    <a:pt x="0" y="102464"/>
                  </a:moveTo>
                  <a:lnTo>
                    <a:pt x="0" y="99951"/>
                  </a:lnTo>
                  <a:lnTo>
                    <a:pt x="12618" y="93741"/>
                  </a:lnTo>
                  <a:lnTo>
                    <a:pt x="12618" y="9019"/>
                  </a:lnTo>
                  <a:lnTo>
                    <a:pt x="148" y="2514"/>
                  </a:lnTo>
                  <a:lnTo>
                    <a:pt x="148" y="0"/>
                  </a:lnTo>
                  <a:lnTo>
                    <a:pt x="24642" y="0"/>
                  </a:lnTo>
                  <a:lnTo>
                    <a:pt x="84319" y="73115"/>
                  </a:lnTo>
                  <a:lnTo>
                    <a:pt x="84319" y="8576"/>
                  </a:lnTo>
                  <a:lnTo>
                    <a:pt x="68286" y="2514"/>
                  </a:lnTo>
                  <a:lnTo>
                    <a:pt x="68286" y="0"/>
                  </a:lnTo>
                  <a:lnTo>
                    <a:pt x="107699" y="0"/>
                  </a:lnTo>
                  <a:lnTo>
                    <a:pt x="107699" y="2514"/>
                  </a:lnTo>
                  <a:lnTo>
                    <a:pt x="95230" y="8576"/>
                  </a:lnTo>
                  <a:lnTo>
                    <a:pt x="95230" y="103278"/>
                  </a:lnTo>
                  <a:lnTo>
                    <a:pt x="88549" y="103278"/>
                  </a:lnTo>
                  <a:lnTo>
                    <a:pt x="23529" y="23805"/>
                  </a:lnTo>
                  <a:lnTo>
                    <a:pt x="23529" y="93963"/>
                  </a:lnTo>
                  <a:lnTo>
                    <a:pt x="39561" y="99951"/>
                  </a:lnTo>
                  <a:lnTo>
                    <a:pt x="39561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7C1D0D4F-BD7E-5621-A7C6-B77A33C3E127}"/>
                </a:ext>
              </a:extLst>
            </p:cNvPr>
            <p:cNvSpPr/>
            <p:nvPr/>
          </p:nvSpPr>
          <p:spPr>
            <a:xfrm>
              <a:off x="3368798" y="1196696"/>
              <a:ext cx="108144" cy="102833"/>
            </a:xfrm>
            <a:custGeom>
              <a:avLst/>
              <a:gdLst>
                <a:gd name="connsiteX0" fmla="*/ 30951 w 108144"/>
                <a:gd name="connsiteY0" fmla="*/ 69049 h 102833"/>
                <a:gd name="connsiteX1" fmla="*/ 30951 w 108144"/>
                <a:gd name="connsiteY1" fmla="*/ 69049 h 102833"/>
                <a:gd name="connsiteX2" fmla="*/ 50472 w 108144"/>
                <a:gd name="connsiteY2" fmla="*/ 21365 h 102833"/>
                <a:gd name="connsiteX3" fmla="*/ 62423 w 108144"/>
                <a:gd name="connsiteY3" fmla="*/ 50567 h 102833"/>
                <a:gd name="connsiteX4" fmla="*/ 31026 w 108144"/>
                <a:gd name="connsiteY4" fmla="*/ 69123 h 102833"/>
                <a:gd name="connsiteX5" fmla="*/ 97605 w 108144"/>
                <a:gd name="connsiteY5" fmla="*/ 94924 h 102833"/>
                <a:gd name="connsiteX6" fmla="*/ 80385 w 108144"/>
                <a:gd name="connsiteY6" fmla="*/ 53450 h 102833"/>
                <a:gd name="connsiteX7" fmla="*/ 80385 w 108144"/>
                <a:gd name="connsiteY7" fmla="*/ 53450 h 102833"/>
                <a:gd name="connsiteX8" fmla="*/ 95081 w 108144"/>
                <a:gd name="connsiteY8" fmla="*/ 51971 h 102833"/>
                <a:gd name="connsiteX9" fmla="*/ 92186 w 108144"/>
                <a:gd name="connsiteY9" fmla="*/ 44948 h 102833"/>
                <a:gd name="connsiteX10" fmla="*/ 77638 w 108144"/>
                <a:gd name="connsiteY10" fmla="*/ 46649 h 102833"/>
                <a:gd name="connsiteX11" fmla="*/ 77638 w 108144"/>
                <a:gd name="connsiteY11" fmla="*/ 46649 h 102833"/>
                <a:gd name="connsiteX12" fmla="*/ 58266 w 108144"/>
                <a:gd name="connsiteY12" fmla="*/ 0 h 102833"/>
                <a:gd name="connsiteX13" fmla="*/ 49730 w 108144"/>
                <a:gd name="connsiteY13" fmla="*/ 0 h 102833"/>
                <a:gd name="connsiteX14" fmla="*/ 9798 w 108144"/>
                <a:gd name="connsiteY14" fmla="*/ 95293 h 102833"/>
                <a:gd name="connsiteX15" fmla="*/ 0 w 108144"/>
                <a:gd name="connsiteY15" fmla="*/ 100394 h 102833"/>
                <a:gd name="connsiteX16" fmla="*/ 0 w 108144"/>
                <a:gd name="connsiteY16" fmla="*/ 102834 h 102833"/>
                <a:gd name="connsiteX17" fmla="*/ 33549 w 108144"/>
                <a:gd name="connsiteY17" fmla="*/ 102834 h 102833"/>
                <a:gd name="connsiteX18" fmla="*/ 33549 w 108144"/>
                <a:gd name="connsiteY18" fmla="*/ 100394 h 102833"/>
                <a:gd name="connsiteX19" fmla="*/ 20709 w 108144"/>
                <a:gd name="connsiteY19" fmla="*/ 95219 h 102833"/>
                <a:gd name="connsiteX20" fmla="*/ 65243 w 108144"/>
                <a:gd name="connsiteY20" fmla="*/ 56999 h 102833"/>
                <a:gd name="connsiteX21" fmla="*/ 65243 w 108144"/>
                <a:gd name="connsiteY21" fmla="*/ 56999 h 102833"/>
                <a:gd name="connsiteX22" fmla="*/ 80756 w 108144"/>
                <a:gd name="connsiteY22" fmla="*/ 94998 h 102833"/>
                <a:gd name="connsiteX23" fmla="*/ 67099 w 108144"/>
                <a:gd name="connsiteY23" fmla="*/ 100394 h 102833"/>
                <a:gd name="connsiteX24" fmla="*/ 67099 w 108144"/>
                <a:gd name="connsiteY24" fmla="*/ 102834 h 102833"/>
                <a:gd name="connsiteX25" fmla="*/ 108145 w 108144"/>
                <a:gd name="connsiteY25" fmla="*/ 102834 h 102833"/>
                <a:gd name="connsiteX26" fmla="*/ 108145 w 108144"/>
                <a:gd name="connsiteY26" fmla="*/ 100394 h 102833"/>
                <a:gd name="connsiteX27" fmla="*/ 97753 w 108144"/>
                <a:gd name="connsiteY27" fmla="*/ 94850 h 102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8144" h="102833">
                  <a:moveTo>
                    <a:pt x="30951" y="69049"/>
                  </a:moveTo>
                  <a:lnTo>
                    <a:pt x="30951" y="69049"/>
                  </a:lnTo>
                  <a:lnTo>
                    <a:pt x="50472" y="21365"/>
                  </a:lnTo>
                  <a:lnTo>
                    <a:pt x="62423" y="50567"/>
                  </a:lnTo>
                  <a:cubicBezTo>
                    <a:pt x="48617" y="55224"/>
                    <a:pt x="38448" y="62174"/>
                    <a:pt x="31026" y="69123"/>
                  </a:cubicBezTo>
                  <a:moveTo>
                    <a:pt x="97605" y="94924"/>
                  </a:moveTo>
                  <a:lnTo>
                    <a:pt x="80385" y="53450"/>
                  </a:lnTo>
                  <a:lnTo>
                    <a:pt x="80385" y="53450"/>
                  </a:lnTo>
                  <a:cubicBezTo>
                    <a:pt x="84913" y="52711"/>
                    <a:pt x="89811" y="52193"/>
                    <a:pt x="95081" y="51971"/>
                  </a:cubicBezTo>
                  <a:lnTo>
                    <a:pt x="92186" y="44948"/>
                  </a:lnTo>
                  <a:cubicBezTo>
                    <a:pt x="86991" y="45244"/>
                    <a:pt x="82166" y="45835"/>
                    <a:pt x="77638" y="46649"/>
                  </a:cubicBezTo>
                  <a:lnTo>
                    <a:pt x="77638" y="46649"/>
                  </a:lnTo>
                  <a:lnTo>
                    <a:pt x="58266" y="0"/>
                  </a:lnTo>
                  <a:lnTo>
                    <a:pt x="49730" y="0"/>
                  </a:lnTo>
                  <a:lnTo>
                    <a:pt x="9798" y="95293"/>
                  </a:lnTo>
                  <a:lnTo>
                    <a:pt x="0" y="100394"/>
                  </a:lnTo>
                  <a:lnTo>
                    <a:pt x="0" y="102834"/>
                  </a:lnTo>
                  <a:lnTo>
                    <a:pt x="33549" y="102834"/>
                  </a:lnTo>
                  <a:lnTo>
                    <a:pt x="33549" y="100394"/>
                  </a:lnTo>
                  <a:lnTo>
                    <a:pt x="20709" y="95219"/>
                  </a:lnTo>
                  <a:cubicBezTo>
                    <a:pt x="22490" y="90636"/>
                    <a:pt x="33252" y="67570"/>
                    <a:pt x="65243" y="56999"/>
                  </a:cubicBezTo>
                  <a:lnTo>
                    <a:pt x="65243" y="56999"/>
                  </a:lnTo>
                  <a:lnTo>
                    <a:pt x="80756" y="94998"/>
                  </a:lnTo>
                  <a:lnTo>
                    <a:pt x="67099" y="100394"/>
                  </a:lnTo>
                  <a:lnTo>
                    <a:pt x="67099" y="102834"/>
                  </a:lnTo>
                  <a:lnTo>
                    <a:pt x="108145" y="102834"/>
                  </a:lnTo>
                  <a:lnTo>
                    <a:pt x="108145" y="100394"/>
                  </a:lnTo>
                  <a:lnTo>
                    <a:pt x="97753" y="94850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AECA8060-93A2-4C24-6F46-D5739AE68198}"/>
                </a:ext>
              </a:extLst>
            </p:cNvPr>
            <p:cNvSpPr/>
            <p:nvPr/>
          </p:nvSpPr>
          <p:spPr>
            <a:xfrm>
              <a:off x="2136899" y="1155074"/>
              <a:ext cx="179028" cy="186150"/>
            </a:xfrm>
            <a:custGeom>
              <a:avLst/>
              <a:gdLst>
                <a:gd name="connsiteX0" fmla="*/ 95155 w 179028"/>
                <a:gd name="connsiteY0" fmla="*/ 174544 h 186150"/>
                <a:gd name="connsiteX1" fmla="*/ 126998 w 179028"/>
                <a:gd name="connsiteY1" fmla="*/ 165525 h 186150"/>
                <a:gd name="connsiteX2" fmla="*/ 148448 w 179028"/>
                <a:gd name="connsiteY2" fmla="*/ 140094 h 186150"/>
                <a:gd name="connsiteX3" fmla="*/ 156168 w 179028"/>
                <a:gd name="connsiteY3" fmla="*/ 101503 h 186150"/>
                <a:gd name="connsiteX4" fmla="*/ 146518 w 179028"/>
                <a:gd name="connsiteY4" fmla="*/ 53894 h 186150"/>
                <a:gd name="connsiteX5" fmla="*/ 120689 w 179028"/>
                <a:gd name="connsiteY5" fmla="*/ 22400 h 186150"/>
                <a:gd name="connsiteX6" fmla="*/ 84690 w 179028"/>
                <a:gd name="connsiteY6" fmla="*/ 11163 h 186150"/>
                <a:gd name="connsiteX7" fmla="*/ 52551 w 179028"/>
                <a:gd name="connsiteY7" fmla="*/ 20035 h 186150"/>
                <a:gd name="connsiteX8" fmla="*/ 30729 w 179028"/>
                <a:gd name="connsiteY8" fmla="*/ 45392 h 186150"/>
                <a:gd name="connsiteX9" fmla="*/ 22861 w 179028"/>
                <a:gd name="connsiteY9" fmla="*/ 83982 h 186150"/>
                <a:gd name="connsiteX10" fmla="*/ 32510 w 179028"/>
                <a:gd name="connsiteY10" fmla="*/ 131740 h 186150"/>
                <a:gd name="connsiteX11" fmla="*/ 58489 w 179028"/>
                <a:gd name="connsiteY11" fmla="*/ 163381 h 186150"/>
                <a:gd name="connsiteX12" fmla="*/ 95155 w 179028"/>
                <a:gd name="connsiteY12" fmla="*/ 174618 h 186150"/>
                <a:gd name="connsiteX13" fmla="*/ 89366 w 179028"/>
                <a:gd name="connsiteY13" fmla="*/ 186151 h 186150"/>
                <a:gd name="connsiteX14" fmla="*/ 53738 w 179028"/>
                <a:gd name="connsiteY14" fmla="*/ 179202 h 186150"/>
                <a:gd name="connsiteX15" fmla="*/ 25459 w 179028"/>
                <a:gd name="connsiteY15" fmla="*/ 159759 h 186150"/>
                <a:gd name="connsiteX16" fmla="*/ 6754 w 179028"/>
                <a:gd name="connsiteY16" fmla="*/ 130335 h 186150"/>
                <a:gd name="connsiteX17" fmla="*/ 0 w 179028"/>
                <a:gd name="connsiteY17" fmla="*/ 93075 h 186150"/>
                <a:gd name="connsiteX18" fmla="*/ 6754 w 179028"/>
                <a:gd name="connsiteY18" fmla="*/ 55816 h 186150"/>
                <a:gd name="connsiteX19" fmla="*/ 25459 w 179028"/>
                <a:gd name="connsiteY19" fmla="*/ 26392 h 186150"/>
                <a:gd name="connsiteX20" fmla="*/ 53738 w 179028"/>
                <a:gd name="connsiteY20" fmla="*/ 6949 h 186150"/>
                <a:gd name="connsiteX21" fmla="*/ 89366 w 179028"/>
                <a:gd name="connsiteY21" fmla="*/ 0 h 186150"/>
                <a:gd name="connsiteX22" fmla="*/ 124994 w 179028"/>
                <a:gd name="connsiteY22" fmla="*/ 6949 h 186150"/>
                <a:gd name="connsiteX23" fmla="*/ 153421 w 179028"/>
                <a:gd name="connsiteY23" fmla="*/ 26392 h 186150"/>
                <a:gd name="connsiteX24" fmla="*/ 172274 w 179028"/>
                <a:gd name="connsiteY24" fmla="*/ 55816 h 186150"/>
                <a:gd name="connsiteX25" fmla="*/ 179029 w 179028"/>
                <a:gd name="connsiteY25" fmla="*/ 93075 h 186150"/>
                <a:gd name="connsiteX26" fmla="*/ 172274 w 179028"/>
                <a:gd name="connsiteY26" fmla="*/ 130335 h 186150"/>
                <a:gd name="connsiteX27" fmla="*/ 153421 w 179028"/>
                <a:gd name="connsiteY27" fmla="*/ 159759 h 186150"/>
                <a:gd name="connsiteX28" fmla="*/ 124994 w 179028"/>
                <a:gd name="connsiteY28" fmla="*/ 179202 h 186150"/>
                <a:gd name="connsiteX29" fmla="*/ 89366 w 179028"/>
                <a:gd name="connsiteY29" fmla="*/ 186151 h 18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9028" h="186150">
                  <a:moveTo>
                    <a:pt x="95155" y="174544"/>
                  </a:moveTo>
                  <a:cubicBezTo>
                    <a:pt x="107254" y="174544"/>
                    <a:pt x="117868" y="171513"/>
                    <a:pt x="126998" y="165525"/>
                  </a:cubicBezTo>
                  <a:cubicBezTo>
                    <a:pt x="136127" y="159537"/>
                    <a:pt x="143327" y="151035"/>
                    <a:pt x="148448" y="140094"/>
                  </a:cubicBezTo>
                  <a:cubicBezTo>
                    <a:pt x="153570" y="129152"/>
                    <a:pt x="156168" y="116289"/>
                    <a:pt x="156168" y="101503"/>
                  </a:cubicBezTo>
                  <a:cubicBezTo>
                    <a:pt x="156168" y="83243"/>
                    <a:pt x="152976" y="67349"/>
                    <a:pt x="146518" y="53894"/>
                  </a:cubicBezTo>
                  <a:cubicBezTo>
                    <a:pt x="140135" y="40365"/>
                    <a:pt x="131525" y="29867"/>
                    <a:pt x="120689" y="22400"/>
                  </a:cubicBezTo>
                  <a:cubicBezTo>
                    <a:pt x="109852" y="14933"/>
                    <a:pt x="97902" y="11163"/>
                    <a:pt x="84690" y="11163"/>
                  </a:cubicBezTo>
                  <a:cubicBezTo>
                    <a:pt x="72591" y="11163"/>
                    <a:pt x="61903" y="14120"/>
                    <a:pt x="52551" y="20035"/>
                  </a:cubicBezTo>
                  <a:cubicBezTo>
                    <a:pt x="43198" y="25949"/>
                    <a:pt x="35924" y="34377"/>
                    <a:pt x="30729" y="45392"/>
                  </a:cubicBezTo>
                  <a:cubicBezTo>
                    <a:pt x="25533" y="56333"/>
                    <a:pt x="22861" y="69197"/>
                    <a:pt x="22861" y="83982"/>
                  </a:cubicBezTo>
                  <a:cubicBezTo>
                    <a:pt x="22861" y="102243"/>
                    <a:pt x="26053" y="118137"/>
                    <a:pt x="32510" y="131740"/>
                  </a:cubicBezTo>
                  <a:cubicBezTo>
                    <a:pt x="38893" y="145343"/>
                    <a:pt x="47578" y="155840"/>
                    <a:pt x="58489" y="163381"/>
                  </a:cubicBezTo>
                  <a:cubicBezTo>
                    <a:pt x="69400" y="170848"/>
                    <a:pt x="81647" y="174618"/>
                    <a:pt x="95155" y="174618"/>
                  </a:cubicBezTo>
                  <a:moveTo>
                    <a:pt x="89366" y="186151"/>
                  </a:moveTo>
                  <a:cubicBezTo>
                    <a:pt x="76525" y="186151"/>
                    <a:pt x="64649" y="183859"/>
                    <a:pt x="53738" y="179202"/>
                  </a:cubicBezTo>
                  <a:cubicBezTo>
                    <a:pt x="42827" y="174544"/>
                    <a:pt x="33401" y="168112"/>
                    <a:pt x="25459" y="159759"/>
                  </a:cubicBezTo>
                  <a:cubicBezTo>
                    <a:pt x="17517" y="151479"/>
                    <a:pt x="11282" y="141646"/>
                    <a:pt x="6754" y="130335"/>
                  </a:cubicBezTo>
                  <a:cubicBezTo>
                    <a:pt x="2301" y="119024"/>
                    <a:pt x="0" y="106604"/>
                    <a:pt x="0" y="93075"/>
                  </a:cubicBezTo>
                  <a:cubicBezTo>
                    <a:pt x="0" y="79547"/>
                    <a:pt x="2227" y="67127"/>
                    <a:pt x="6754" y="55816"/>
                  </a:cubicBezTo>
                  <a:cubicBezTo>
                    <a:pt x="11208" y="44505"/>
                    <a:pt x="17443" y="34672"/>
                    <a:pt x="25459" y="26392"/>
                  </a:cubicBezTo>
                  <a:cubicBezTo>
                    <a:pt x="33401" y="18112"/>
                    <a:pt x="42827" y="11607"/>
                    <a:pt x="53738" y="6949"/>
                  </a:cubicBezTo>
                  <a:cubicBezTo>
                    <a:pt x="64649" y="2292"/>
                    <a:pt x="76525" y="0"/>
                    <a:pt x="89366" y="0"/>
                  </a:cubicBezTo>
                  <a:cubicBezTo>
                    <a:pt x="102207" y="0"/>
                    <a:pt x="114083" y="2292"/>
                    <a:pt x="124994" y="6949"/>
                  </a:cubicBezTo>
                  <a:cubicBezTo>
                    <a:pt x="135904" y="11607"/>
                    <a:pt x="145405" y="18112"/>
                    <a:pt x="153421" y="26392"/>
                  </a:cubicBezTo>
                  <a:cubicBezTo>
                    <a:pt x="161512" y="34672"/>
                    <a:pt x="167747" y="44505"/>
                    <a:pt x="172274" y="55816"/>
                  </a:cubicBezTo>
                  <a:cubicBezTo>
                    <a:pt x="176728" y="67127"/>
                    <a:pt x="179029" y="79547"/>
                    <a:pt x="179029" y="93075"/>
                  </a:cubicBezTo>
                  <a:cubicBezTo>
                    <a:pt x="179029" y="106604"/>
                    <a:pt x="176802" y="119024"/>
                    <a:pt x="172274" y="130335"/>
                  </a:cubicBezTo>
                  <a:cubicBezTo>
                    <a:pt x="167821" y="141646"/>
                    <a:pt x="161512" y="151479"/>
                    <a:pt x="153421" y="159759"/>
                  </a:cubicBezTo>
                  <a:cubicBezTo>
                    <a:pt x="145331" y="168039"/>
                    <a:pt x="135904" y="174544"/>
                    <a:pt x="124994" y="179202"/>
                  </a:cubicBezTo>
                  <a:cubicBezTo>
                    <a:pt x="114083" y="183859"/>
                    <a:pt x="102207" y="186151"/>
                    <a:pt x="89366" y="186151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F27A87C1-1B8F-AFC5-987D-7E1C6D959335}"/>
                </a:ext>
              </a:extLst>
            </p:cNvPr>
            <p:cNvSpPr/>
            <p:nvPr/>
          </p:nvSpPr>
          <p:spPr>
            <a:xfrm>
              <a:off x="2136973" y="1414636"/>
              <a:ext cx="2593987" cy="8871"/>
            </a:xfrm>
            <a:custGeom>
              <a:avLst/>
              <a:gdLst>
                <a:gd name="connsiteX0" fmla="*/ 0 w 2593987"/>
                <a:gd name="connsiteY0" fmla="*/ 0 h 8871"/>
                <a:gd name="connsiteX1" fmla="*/ 2593987 w 2593987"/>
                <a:gd name="connsiteY1" fmla="*/ 0 h 8871"/>
                <a:gd name="connsiteX2" fmla="*/ 2593987 w 2593987"/>
                <a:gd name="connsiteY2" fmla="*/ 8871 h 8871"/>
                <a:gd name="connsiteX3" fmla="*/ 0 w 2593987"/>
                <a:gd name="connsiteY3" fmla="*/ 8871 h 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3987" h="8871">
                  <a:moveTo>
                    <a:pt x="0" y="0"/>
                  </a:moveTo>
                  <a:lnTo>
                    <a:pt x="2593987" y="0"/>
                  </a:lnTo>
                  <a:lnTo>
                    <a:pt x="2593987" y="8871"/>
                  </a:lnTo>
                  <a:lnTo>
                    <a:pt x="0" y="8871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9A2CB453-2A80-8175-AFA2-25ABB48D4D3C}"/>
                </a:ext>
              </a:extLst>
            </p:cNvPr>
            <p:cNvSpPr/>
            <p:nvPr/>
          </p:nvSpPr>
          <p:spPr>
            <a:xfrm>
              <a:off x="3505593" y="1539648"/>
              <a:ext cx="104878" cy="105643"/>
            </a:xfrm>
            <a:custGeom>
              <a:avLst/>
              <a:gdLst>
                <a:gd name="connsiteX0" fmla="*/ 55445 w 104878"/>
                <a:gd name="connsiteY0" fmla="*/ 97881 h 105643"/>
                <a:gd name="connsiteX1" fmla="*/ 72146 w 104878"/>
                <a:gd name="connsiteY1" fmla="*/ 92928 h 105643"/>
                <a:gd name="connsiteX2" fmla="*/ 83354 w 104878"/>
                <a:gd name="connsiteY2" fmla="*/ 78955 h 105643"/>
                <a:gd name="connsiteX3" fmla="*/ 87436 w 104878"/>
                <a:gd name="connsiteY3" fmla="*/ 57664 h 105643"/>
                <a:gd name="connsiteX4" fmla="*/ 82463 w 104878"/>
                <a:gd name="connsiteY4" fmla="*/ 31346 h 105643"/>
                <a:gd name="connsiteX5" fmla="*/ 68880 w 104878"/>
                <a:gd name="connsiteY5" fmla="*/ 13899 h 105643"/>
                <a:gd name="connsiteX6" fmla="*/ 49879 w 104878"/>
                <a:gd name="connsiteY6" fmla="*/ 7689 h 105643"/>
                <a:gd name="connsiteX7" fmla="*/ 33030 w 104878"/>
                <a:gd name="connsiteY7" fmla="*/ 12568 h 105643"/>
                <a:gd name="connsiteX8" fmla="*/ 21599 w 104878"/>
                <a:gd name="connsiteY8" fmla="*/ 26466 h 105643"/>
                <a:gd name="connsiteX9" fmla="*/ 17443 w 104878"/>
                <a:gd name="connsiteY9" fmla="*/ 47758 h 105643"/>
                <a:gd name="connsiteX10" fmla="*/ 22490 w 104878"/>
                <a:gd name="connsiteY10" fmla="*/ 74150 h 105643"/>
                <a:gd name="connsiteX11" fmla="*/ 36221 w 104878"/>
                <a:gd name="connsiteY11" fmla="*/ 91671 h 105643"/>
                <a:gd name="connsiteX12" fmla="*/ 55445 w 104878"/>
                <a:gd name="connsiteY12" fmla="*/ 97881 h 105643"/>
                <a:gd name="connsiteX13" fmla="*/ 52328 w 104878"/>
                <a:gd name="connsiteY13" fmla="*/ 105643 h 105643"/>
                <a:gd name="connsiteX14" fmla="*/ 31545 w 104878"/>
                <a:gd name="connsiteY14" fmla="*/ 101725 h 105643"/>
                <a:gd name="connsiteX15" fmla="*/ 14845 w 104878"/>
                <a:gd name="connsiteY15" fmla="*/ 90710 h 105643"/>
                <a:gd name="connsiteX16" fmla="*/ 3860 w 104878"/>
                <a:gd name="connsiteY16" fmla="*/ 74002 h 105643"/>
                <a:gd name="connsiteX17" fmla="*/ 0 w 104878"/>
                <a:gd name="connsiteY17" fmla="*/ 52859 h 105643"/>
                <a:gd name="connsiteX18" fmla="*/ 3860 w 104878"/>
                <a:gd name="connsiteY18" fmla="*/ 31715 h 105643"/>
                <a:gd name="connsiteX19" fmla="*/ 14845 w 104878"/>
                <a:gd name="connsiteY19" fmla="*/ 15007 h 105643"/>
                <a:gd name="connsiteX20" fmla="*/ 31545 w 104878"/>
                <a:gd name="connsiteY20" fmla="*/ 3992 h 105643"/>
                <a:gd name="connsiteX21" fmla="*/ 52328 w 104878"/>
                <a:gd name="connsiteY21" fmla="*/ 0 h 105643"/>
                <a:gd name="connsiteX22" fmla="*/ 73111 w 104878"/>
                <a:gd name="connsiteY22" fmla="*/ 3992 h 105643"/>
                <a:gd name="connsiteX23" fmla="*/ 89811 w 104878"/>
                <a:gd name="connsiteY23" fmla="*/ 15007 h 105643"/>
                <a:gd name="connsiteX24" fmla="*/ 100871 w 104878"/>
                <a:gd name="connsiteY24" fmla="*/ 31715 h 105643"/>
                <a:gd name="connsiteX25" fmla="*/ 104879 w 104878"/>
                <a:gd name="connsiteY25" fmla="*/ 52859 h 105643"/>
                <a:gd name="connsiteX26" fmla="*/ 100871 w 104878"/>
                <a:gd name="connsiteY26" fmla="*/ 74002 h 105643"/>
                <a:gd name="connsiteX27" fmla="*/ 89811 w 104878"/>
                <a:gd name="connsiteY27" fmla="*/ 90710 h 105643"/>
                <a:gd name="connsiteX28" fmla="*/ 73111 w 104878"/>
                <a:gd name="connsiteY28" fmla="*/ 101725 h 105643"/>
                <a:gd name="connsiteX29" fmla="*/ 52328 w 104878"/>
                <a:gd name="connsiteY29" fmla="*/ 105643 h 10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4878" h="105643">
                  <a:moveTo>
                    <a:pt x="55445" y="97881"/>
                  </a:moveTo>
                  <a:cubicBezTo>
                    <a:pt x="61755" y="97881"/>
                    <a:pt x="67321" y="96254"/>
                    <a:pt x="72146" y="92928"/>
                  </a:cubicBezTo>
                  <a:cubicBezTo>
                    <a:pt x="76896" y="89601"/>
                    <a:pt x="80682" y="84943"/>
                    <a:pt x="83354" y="78955"/>
                  </a:cubicBezTo>
                  <a:cubicBezTo>
                    <a:pt x="86026" y="72967"/>
                    <a:pt x="87436" y="65870"/>
                    <a:pt x="87436" y="57664"/>
                  </a:cubicBezTo>
                  <a:cubicBezTo>
                    <a:pt x="87436" y="47610"/>
                    <a:pt x="85803" y="38886"/>
                    <a:pt x="82463" y="31346"/>
                  </a:cubicBezTo>
                  <a:cubicBezTo>
                    <a:pt x="79123" y="23805"/>
                    <a:pt x="74595" y="18038"/>
                    <a:pt x="68880" y="13899"/>
                  </a:cubicBezTo>
                  <a:cubicBezTo>
                    <a:pt x="63165" y="9759"/>
                    <a:pt x="56856" y="7689"/>
                    <a:pt x="49879" y="7689"/>
                  </a:cubicBezTo>
                  <a:cubicBezTo>
                    <a:pt x="43570" y="7689"/>
                    <a:pt x="37929" y="9315"/>
                    <a:pt x="33030" y="12568"/>
                  </a:cubicBezTo>
                  <a:cubicBezTo>
                    <a:pt x="28131" y="15821"/>
                    <a:pt x="24346" y="20478"/>
                    <a:pt x="21599" y="26466"/>
                  </a:cubicBezTo>
                  <a:cubicBezTo>
                    <a:pt x="18853" y="32454"/>
                    <a:pt x="17443" y="39552"/>
                    <a:pt x="17443" y="47758"/>
                  </a:cubicBezTo>
                  <a:cubicBezTo>
                    <a:pt x="17443" y="57812"/>
                    <a:pt x="19150" y="66609"/>
                    <a:pt x="22490" y="74150"/>
                  </a:cubicBezTo>
                  <a:cubicBezTo>
                    <a:pt x="25904" y="81691"/>
                    <a:pt x="30432" y="87531"/>
                    <a:pt x="36221" y="91671"/>
                  </a:cubicBezTo>
                  <a:cubicBezTo>
                    <a:pt x="42011" y="95811"/>
                    <a:pt x="48394" y="97881"/>
                    <a:pt x="55445" y="97881"/>
                  </a:cubicBezTo>
                  <a:moveTo>
                    <a:pt x="52328" y="105643"/>
                  </a:moveTo>
                  <a:cubicBezTo>
                    <a:pt x="44831" y="105643"/>
                    <a:pt x="37929" y="104313"/>
                    <a:pt x="31545" y="101725"/>
                  </a:cubicBezTo>
                  <a:cubicBezTo>
                    <a:pt x="25162" y="99064"/>
                    <a:pt x="19595" y="95441"/>
                    <a:pt x="14845" y="90710"/>
                  </a:cubicBezTo>
                  <a:cubicBezTo>
                    <a:pt x="10095" y="85978"/>
                    <a:pt x="6457" y="80434"/>
                    <a:pt x="3860" y="74002"/>
                  </a:cubicBezTo>
                  <a:cubicBezTo>
                    <a:pt x="1262" y="67570"/>
                    <a:pt x="0" y="60547"/>
                    <a:pt x="0" y="52859"/>
                  </a:cubicBezTo>
                  <a:cubicBezTo>
                    <a:pt x="0" y="45170"/>
                    <a:pt x="1336" y="38147"/>
                    <a:pt x="3860" y="31715"/>
                  </a:cubicBezTo>
                  <a:cubicBezTo>
                    <a:pt x="6457" y="25283"/>
                    <a:pt x="10095" y="19739"/>
                    <a:pt x="14845" y="15007"/>
                  </a:cubicBezTo>
                  <a:cubicBezTo>
                    <a:pt x="19595" y="10276"/>
                    <a:pt x="25162" y="6654"/>
                    <a:pt x="31545" y="3992"/>
                  </a:cubicBezTo>
                  <a:cubicBezTo>
                    <a:pt x="37929" y="1331"/>
                    <a:pt x="44831" y="0"/>
                    <a:pt x="52328" y="0"/>
                  </a:cubicBezTo>
                  <a:cubicBezTo>
                    <a:pt x="59825" y="0"/>
                    <a:pt x="66727" y="1331"/>
                    <a:pt x="73111" y="3992"/>
                  </a:cubicBezTo>
                  <a:cubicBezTo>
                    <a:pt x="79494" y="6654"/>
                    <a:pt x="85061" y="10276"/>
                    <a:pt x="89811" y="15007"/>
                  </a:cubicBezTo>
                  <a:cubicBezTo>
                    <a:pt x="94562" y="19739"/>
                    <a:pt x="98199" y="25283"/>
                    <a:pt x="100871" y="31715"/>
                  </a:cubicBezTo>
                  <a:cubicBezTo>
                    <a:pt x="103543" y="38147"/>
                    <a:pt x="104879" y="45170"/>
                    <a:pt x="104879" y="52859"/>
                  </a:cubicBezTo>
                  <a:cubicBezTo>
                    <a:pt x="104879" y="60547"/>
                    <a:pt x="103543" y="67570"/>
                    <a:pt x="100871" y="74002"/>
                  </a:cubicBezTo>
                  <a:cubicBezTo>
                    <a:pt x="98199" y="80434"/>
                    <a:pt x="94562" y="85978"/>
                    <a:pt x="89811" y="90710"/>
                  </a:cubicBezTo>
                  <a:cubicBezTo>
                    <a:pt x="85061" y="95441"/>
                    <a:pt x="79494" y="99064"/>
                    <a:pt x="73111" y="101725"/>
                  </a:cubicBezTo>
                  <a:cubicBezTo>
                    <a:pt x="66727" y="104386"/>
                    <a:pt x="59825" y="105643"/>
                    <a:pt x="52328" y="105643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6916007C-42FC-4661-A2C4-EDDF0FDBCB98}"/>
                </a:ext>
              </a:extLst>
            </p:cNvPr>
            <p:cNvSpPr/>
            <p:nvPr/>
          </p:nvSpPr>
          <p:spPr>
            <a:xfrm>
              <a:off x="3630141" y="1541275"/>
              <a:ext cx="76673" cy="102464"/>
            </a:xfrm>
            <a:custGeom>
              <a:avLst/>
              <a:gdLst>
                <a:gd name="connsiteX0" fmla="*/ 0 w 76673"/>
                <a:gd name="connsiteY0" fmla="*/ 102464 h 102464"/>
                <a:gd name="connsiteX1" fmla="*/ 0 w 76673"/>
                <a:gd name="connsiteY1" fmla="*/ 100025 h 102464"/>
                <a:gd name="connsiteX2" fmla="*/ 12618 w 76673"/>
                <a:gd name="connsiteY2" fmla="*/ 93815 h 102464"/>
                <a:gd name="connsiteX3" fmla="*/ 12618 w 76673"/>
                <a:gd name="connsiteY3" fmla="*/ 8724 h 102464"/>
                <a:gd name="connsiteX4" fmla="*/ 0 w 76673"/>
                <a:gd name="connsiteY4" fmla="*/ 2514 h 102464"/>
                <a:gd name="connsiteX5" fmla="*/ 0 w 76673"/>
                <a:gd name="connsiteY5" fmla="*/ 0 h 102464"/>
                <a:gd name="connsiteX6" fmla="*/ 76674 w 76673"/>
                <a:gd name="connsiteY6" fmla="*/ 0 h 102464"/>
                <a:gd name="connsiteX7" fmla="*/ 76674 w 76673"/>
                <a:gd name="connsiteY7" fmla="*/ 26762 h 102464"/>
                <a:gd name="connsiteX8" fmla="*/ 74150 w 76673"/>
                <a:gd name="connsiteY8" fmla="*/ 26762 h 102464"/>
                <a:gd name="connsiteX9" fmla="*/ 64352 w 76673"/>
                <a:gd name="connsiteY9" fmla="*/ 8576 h 102464"/>
                <a:gd name="connsiteX10" fmla="*/ 28947 w 76673"/>
                <a:gd name="connsiteY10" fmla="*/ 8576 h 102464"/>
                <a:gd name="connsiteX11" fmla="*/ 28947 w 76673"/>
                <a:gd name="connsiteY11" fmla="*/ 45540 h 102464"/>
                <a:gd name="connsiteX12" fmla="*/ 53293 w 76673"/>
                <a:gd name="connsiteY12" fmla="*/ 45540 h 102464"/>
                <a:gd name="connsiteX13" fmla="*/ 61235 w 76673"/>
                <a:gd name="connsiteY13" fmla="*/ 32454 h 102464"/>
                <a:gd name="connsiteX14" fmla="*/ 63759 w 76673"/>
                <a:gd name="connsiteY14" fmla="*/ 32454 h 102464"/>
                <a:gd name="connsiteX15" fmla="*/ 63759 w 76673"/>
                <a:gd name="connsiteY15" fmla="*/ 66461 h 102464"/>
                <a:gd name="connsiteX16" fmla="*/ 61235 w 76673"/>
                <a:gd name="connsiteY16" fmla="*/ 66461 h 102464"/>
                <a:gd name="connsiteX17" fmla="*/ 53293 w 76673"/>
                <a:gd name="connsiteY17" fmla="*/ 53746 h 102464"/>
                <a:gd name="connsiteX18" fmla="*/ 28947 w 76673"/>
                <a:gd name="connsiteY18" fmla="*/ 53746 h 102464"/>
                <a:gd name="connsiteX19" fmla="*/ 28947 w 76673"/>
                <a:gd name="connsiteY19" fmla="*/ 93815 h 102464"/>
                <a:gd name="connsiteX20" fmla="*/ 43347 w 76673"/>
                <a:gd name="connsiteY20" fmla="*/ 100025 h 102464"/>
                <a:gd name="connsiteX21" fmla="*/ 43347 w 76673"/>
                <a:gd name="connsiteY21" fmla="*/ 102464 h 102464"/>
                <a:gd name="connsiteX22" fmla="*/ 0 w 76673"/>
                <a:gd name="connsiteY22" fmla="*/ 102464 h 10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6673" h="102464">
                  <a:moveTo>
                    <a:pt x="0" y="102464"/>
                  </a:moveTo>
                  <a:lnTo>
                    <a:pt x="0" y="100025"/>
                  </a:lnTo>
                  <a:lnTo>
                    <a:pt x="12618" y="93815"/>
                  </a:lnTo>
                  <a:lnTo>
                    <a:pt x="12618" y="8724"/>
                  </a:lnTo>
                  <a:lnTo>
                    <a:pt x="0" y="2514"/>
                  </a:lnTo>
                  <a:lnTo>
                    <a:pt x="0" y="0"/>
                  </a:lnTo>
                  <a:lnTo>
                    <a:pt x="76674" y="0"/>
                  </a:lnTo>
                  <a:lnTo>
                    <a:pt x="76674" y="26762"/>
                  </a:lnTo>
                  <a:lnTo>
                    <a:pt x="74150" y="26762"/>
                  </a:lnTo>
                  <a:lnTo>
                    <a:pt x="64352" y="8576"/>
                  </a:lnTo>
                  <a:lnTo>
                    <a:pt x="28947" y="8576"/>
                  </a:lnTo>
                  <a:lnTo>
                    <a:pt x="28947" y="45540"/>
                  </a:lnTo>
                  <a:lnTo>
                    <a:pt x="53293" y="45540"/>
                  </a:lnTo>
                  <a:lnTo>
                    <a:pt x="61235" y="32454"/>
                  </a:lnTo>
                  <a:lnTo>
                    <a:pt x="63759" y="32454"/>
                  </a:lnTo>
                  <a:lnTo>
                    <a:pt x="63759" y="66461"/>
                  </a:lnTo>
                  <a:lnTo>
                    <a:pt x="61235" y="66461"/>
                  </a:lnTo>
                  <a:lnTo>
                    <a:pt x="53293" y="53746"/>
                  </a:lnTo>
                  <a:lnTo>
                    <a:pt x="28947" y="53746"/>
                  </a:lnTo>
                  <a:lnTo>
                    <a:pt x="28947" y="93815"/>
                  </a:lnTo>
                  <a:lnTo>
                    <a:pt x="43347" y="100025"/>
                  </a:lnTo>
                  <a:lnTo>
                    <a:pt x="43347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E27E3F09-E378-9F6C-1B60-A471EFC6F7A8}"/>
                </a:ext>
              </a:extLst>
            </p:cNvPr>
            <p:cNvSpPr/>
            <p:nvPr/>
          </p:nvSpPr>
          <p:spPr>
            <a:xfrm>
              <a:off x="4097086" y="1528485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B0F061BE-F6E1-E96A-B853-2C036B479A23}"/>
                </a:ext>
              </a:extLst>
            </p:cNvPr>
            <p:cNvSpPr/>
            <p:nvPr/>
          </p:nvSpPr>
          <p:spPr>
            <a:xfrm>
              <a:off x="4194542" y="1527524"/>
              <a:ext cx="188381" cy="130039"/>
            </a:xfrm>
            <a:custGeom>
              <a:avLst/>
              <a:gdLst>
                <a:gd name="connsiteX0" fmla="*/ 50992 w 188381"/>
                <a:gd name="connsiteY0" fmla="*/ 130040 h 130039"/>
                <a:gd name="connsiteX1" fmla="*/ 14771 w 188381"/>
                <a:gd name="connsiteY1" fmla="*/ 11237 h 130039"/>
                <a:gd name="connsiteX2" fmla="*/ 0 w 188381"/>
                <a:gd name="connsiteY2" fmla="*/ 4066 h 130039"/>
                <a:gd name="connsiteX3" fmla="*/ 0 w 188381"/>
                <a:gd name="connsiteY3" fmla="*/ 961 h 130039"/>
                <a:gd name="connsiteX4" fmla="*/ 52402 w 188381"/>
                <a:gd name="connsiteY4" fmla="*/ 961 h 130039"/>
                <a:gd name="connsiteX5" fmla="*/ 52402 w 188381"/>
                <a:gd name="connsiteY5" fmla="*/ 4066 h 130039"/>
                <a:gd name="connsiteX6" fmla="*/ 35850 w 188381"/>
                <a:gd name="connsiteY6" fmla="*/ 11237 h 130039"/>
                <a:gd name="connsiteX7" fmla="*/ 59602 w 188381"/>
                <a:gd name="connsiteY7" fmla="*/ 93149 h 130039"/>
                <a:gd name="connsiteX8" fmla="*/ 60790 w 188381"/>
                <a:gd name="connsiteY8" fmla="*/ 93149 h 130039"/>
                <a:gd name="connsiteX9" fmla="*/ 94487 w 188381"/>
                <a:gd name="connsiteY9" fmla="*/ 0 h 130039"/>
                <a:gd name="connsiteX10" fmla="*/ 102652 w 188381"/>
                <a:gd name="connsiteY10" fmla="*/ 0 h 130039"/>
                <a:gd name="connsiteX11" fmla="*/ 136944 w 188381"/>
                <a:gd name="connsiteY11" fmla="*/ 93149 h 130039"/>
                <a:gd name="connsiteX12" fmla="*/ 138131 w 188381"/>
                <a:gd name="connsiteY12" fmla="*/ 93149 h 130039"/>
                <a:gd name="connsiteX13" fmla="*/ 161660 w 188381"/>
                <a:gd name="connsiteY13" fmla="*/ 11459 h 130039"/>
                <a:gd name="connsiteX14" fmla="*/ 145108 w 188381"/>
                <a:gd name="connsiteY14" fmla="*/ 4066 h 130039"/>
                <a:gd name="connsiteX15" fmla="*/ 145108 w 188381"/>
                <a:gd name="connsiteY15" fmla="*/ 961 h 130039"/>
                <a:gd name="connsiteX16" fmla="*/ 188381 w 188381"/>
                <a:gd name="connsiteY16" fmla="*/ 961 h 130039"/>
                <a:gd name="connsiteX17" fmla="*/ 188381 w 188381"/>
                <a:gd name="connsiteY17" fmla="*/ 4066 h 130039"/>
                <a:gd name="connsiteX18" fmla="*/ 175318 w 188381"/>
                <a:gd name="connsiteY18" fmla="*/ 11089 h 130039"/>
                <a:gd name="connsiteX19" fmla="*/ 138725 w 188381"/>
                <a:gd name="connsiteY19" fmla="*/ 130040 h 130039"/>
                <a:gd name="connsiteX20" fmla="*/ 130709 w 188381"/>
                <a:gd name="connsiteY20" fmla="*/ 130040 h 130039"/>
                <a:gd name="connsiteX21" fmla="*/ 95601 w 188381"/>
                <a:gd name="connsiteY21" fmla="*/ 37038 h 130039"/>
                <a:gd name="connsiteX22" fmla="*/ 94265 w 188381"/>
                <a:gd name="connsiteY22" fmla="*/ 37038 h 130039"/>
                <a:gd name="connsiteX23" fmla="*/ 58785 w 188381"/>
                <a:gd name="connsiteY23" fmla="*/ 130040 h 130039"/>
                <a:gd name="connsiteX24" fmla="*/ 50992 w 188381"/>
                <a:gd name="connsiteY24" fmla="*/ 13004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50992" y="130040"/>
                  </a:moveTo>
                  <a:lnTo>
                    <a:pt x="14771" y="11237"/>
                  </a:lnTo>
                  <a:lnTo>
                    <a:pt x="0" y="4066"/>
                  </a:lnTo>
                  <a:lnTo>
                    <a:pt x="0" y="961"/>
                  </a:lnTo>
                  <a:lnTo>
                    <a:pt x="52402" y="961"/>
                  </a:lnTo>
                  <a:lnTo>
                    <a:pt x="52402" y="4066"/>
                  </a:lnTo>
                  <a:lnTo>
                    <a:pt x="35850" y="11237"/>
                  </a:lnTo>
                  <a:lnTo>
                    <a:pt x="59602" y="93149"/>
                  </a:lnTo>
                  <a:lnTo>
                    <a:pt x="60790" y="93149"/>
                  </a:lnTo>
                  <a:lnTo>
                    <a:pt x="94487" y="0"/>
                  </a:lnTo>
                  <a:lnTo>
                    <a:pt x="102652" y="0"/>
                  </a:lnTo>
                  <a:lnTo>
                    <a:pt x="136944" y="93149"/>
                  </a:lnTo>
                  <a:lnTo>
                    <a:pt x="138131" y="93149"/>
                  </a:lnTo>
                  <a:lnTo>
                    <a:pt x="161660" y="11459"/>
                  </a:lnTo>
                  <a:lnTo>
                    <a:pt x="145108" y="4066"/>
                  </a:lnTo>
                  <a:lnTo>
                    <a:pt x="145108" y="961"/>
                  </a:lnTo>
                  <a:lnTo>
                    <a:pt x="188381" y="961"/>
                  </a:lnTo>
                  <a:lnTo>
                    <a:pt x="188381" y="4066"/>
                  </a:lnTo>
                  <a:lnTo>
                    <a:pt x="175318" y="11089"/>
                  </a:lnTo>
                  <a:lnTo>
                    <a:pt x="138725" y="130040"/>
                  </a:lnTo>
                  <a:lnTo>
                    <a:pt x="130709" y="130040"/>
                  </a:lnTo>
                  <a:lnTo>
                    <a:pt x="95601" y="37038"/>
                  </a:lnTo>
                  <a:lnTo>
                    <a:pt x="94265" y="37038"/>
                  </a:lnTo>
                  <a:lnTo>
                    <a:pt x="58785" y="130040"/>
                  </a:lnTo>
                  <a:lnTo>
                    <a:pt x="50992" y="130040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067857F7-73F3-FB20-E338-EDF6D9003159}"/>
                </a:ext>
              </a:extLst>
            </p:cNvPr>
            <p:cNvSpPr/>
            <p:nvPr/>
          </p:nvSpPr>
          <p:spPr>
            <a:xfrm>
              <a:off x="4498268" y="1528485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128 h 128043"/>
                <a:gd name="connsiteX10" fmla="*/ 35999 w 129298"/>
                <a:gd name="connsiteY10" fmla="*/ 10867 h 128043"/>
                <a:gd name="connsiteX11" fmla="*/ 70513 w 129298"/>
                <a:gd name="connsiteY11" fmla="*/ 57664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9 w 129298"/>
                <a:gd name="connsiteY16" fmla="*/ 0 h 128043"/>
                <a:gd name="connsiteX17" fmla="*/ 129299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128"/>
                  </a:lnTo>
                  <a:lnTo>
                    <a:pt x="35999" y="10867"/>
                  </a:lnTo>
                  <a:lnTo>
                    <a:pt x="70513" y="57664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9" y="0"/>
                  </a:lnTo>
                  <a:lnTo>
                    <a:pt x="129299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7B9B6897-8AE0-5E39-EC57-4BD64C6CA1E1}"/>
                </a:ext>
              </a:extLst>
            </p:cNvPr>
            <p:cNvSpPr/>
            <p:nvPr/>
          </p:nvSpPr>
          <p:spPr>
            <a:xfrm>
              <a:off x="3940547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044757B1-9EA0-F538-0548-C8610E5167F6}"/>
                </a:ext>
              </a:extLst>
            </p:cNvPr>
            <p:cNvSpPr/>
            <p:nvPr/>
          </p:nvSpPr>
          <p:spPr>
            <a:xfrm>
              <a:off x="4370825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6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DA2BA09B-E62E-8C43-EA0F-455EF42868AF}"/>
                </a:ext>
              </a:extLst>
            </p:cNvPr>
            <p:cNvSpPr/>
            <p:nvPr/>
          </p:nvSpPr>
          <p:spPr>
            <a:xfrm>
              <a:off x="3753428" y="1500171"/>
              <a:ext cx="175540" cy="186224"/>
            </a:xfrm>
            <a:custGeom>
              <a:avLst/>
              <a:gdLst>
                <a:gd name="connsiteX0" fmla="*/ 91518 w 175540"/>
                <a:gd name="connsiteY0" fmla="*/ 186151 h 186224"/>
                <a:gd name="connsiteX1" fmla="*/ 44386 w 175540"/>
                <a:gd name="connsiteY1" fmla="*/ 174618 h 186224"/>
                <a:gd name="connsiteX2" fmla="*/ 11802 w 175540"/>
                <a:gd name="connsiteY2" fmla="*/ 143273 h 186224"/>
                <a:gd name="connsiteX3" fmla="*/ 0 w 175540"/>
                <a:gd name="connsiteY3" fmla="*/ 97955 h 186224"/>
                <a:gd name="connsiteX4" fmla="*/ 7571 w 175540"/>
                <a:gd name="connsiteY4" fmla="*/ 59069 h 186224"/>
                <a:gd name="connsiteX5" fmla="*/ 28353 w 175540"/>
                <a:gd name="connsiteY5" fmla="*/ 28019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4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6 w 175540"/>
                <a:gd name="connsiteY17" fmla="*/ 48053 h 186224"/>
                <a:gd name="connsiteX18" fmla="*/ 20486 w 175540"/>
                <a:gd name="connsiteY18" fmla="*/ 85387 h 186224"/>
                <a:gd name="connsiteX19" fmla="*/ 30951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8" y="186151"/>
                  </a:moveTo>
                  <a:cubicBezTo>
                    <a:pt x="73927" y="186151"/>
                    <a:pt x="58192" y="182307"/>
                    <a:pt x="44386" y="174618"/>
                  </a:cubicBezTo>
                  <a:cubicBezTo>
                    <a:pt x="30580" y="166930"/>
                    <a:pt x="19669" y="156506"/>
                    <a:pt x="11802" y="143273"/>
                  </a:cubicBezTo>
                  <a:cubicBezTo>
                    <a:pt x="3934" y="130039"/>
                    <a:pt x="0" y="114958"/>
                    <a:pt x="0" y="97955"/>
                  </a:cubicBezTo>
                  <a:cubicBezTo>
                    <a:pt x="0" y="83908"/>
                    <a:pt x="2524" y="70971"/>
                    <a:pt x="7571" y="59069"/>
                  </a:cubicBezTo>
                  <a:cubicBezTo>
                    <a:pt x="12618" y="47240"/>
                    <a:pt x="19521" y="36890"/>
                    <a:pt x="28353" y="28019"/>
                  </a:cubicBezTo>
                  <a:cubicBezTo>
                    <a:pt x="37186" y="19147"/>
                    <a:pt x="47429" y="12272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4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69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6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1" y="132183"/>
                  </a:cubicBezTo>
                  <a:cubicBezTo>
                    <a:pt x="37928" y="145121"/>
                    <a:pt x="47206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4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CA9A1696-A7C2-6D51-05F9-FC509D36CBA5}"/>
                </a:ext>
              </a:extLst>
            </p:cNvPr>
            <p:cNvSpPr/>
            <p:nvPr/>
          </p:nvSpPr>
          <p:spPr>
            <a:xfrm>
              <a:off x="2338418" y="1528411"/>
              <a:ext cx="134642" cy="129004"/>
            </a:xfrm>
            <a:custGeom>
              <a:avLst/>
              <a:gdLst>
                <a:gd name="connsiteX0" fmla="*/ 0 w 134642"/>
                <a:gd name="connsiteY0" fmla="*/ 128043 h 129004"/>
                <a:gd name="connsiteX1" fmla="*/ 0 w 134642"/>
                <a:gd name="connsiteY1" fmla="*/ 124938 h 129004"/>
                <a:gd name="connsiteX2" fmla="*/ 15810 w 134642"/>
                <a:gd name="connsiteY2" fmla="*/ 117176 h 129004"/>
                <a:gd name="connsiteX3" fmla="*/ 15810 w 134642"/>
                <a:gd name="connsiteY3" fmla="*/ 11237 h 129004"/>
                <a:gd name="connsiteX4" fmla="*/ 223 w 134642"/>
                <a:gd name="connsiteY4" fmla="*/ 3105 h 129004"/>
                <a:gd name="connsiteX5" fmla="*/ 223 w 134642"/>
                <a:gd name="connsiteY5" fmla="*/ 0 h 129004"/>
                <a:gd name="connsiteX6" fmla="*/ 30803 w 134642"/>
                <a:gd name="connsiteY6" fmla="*/ 0 h 129004"/>
                <a:gd name="connsiteX7" fmla="*/ 105398 w 134642"/>
                <a:gd name="connsiteY7" fmla="*/ 91375 h 129004"/>
                <a:gd name="connsiteX8" fmla="*/ 105398 w 134642"/>
                <a:gd name="connsiteY8" fmla="*/ 10646 h 129004"/>
                <a:gd name="connsiteX9" fmla="*/ 85358 w 134642"/>
                <a:gd name="connsiteY9" fmla="*/ 3105 h 129004"/>
                <a:gd name="connsiteX10" fmla="*/ 85358 w 134642"/>
                <a:gd name="connsiteY10" fmla="*/ 0 h 129004"/>
                <a:gd name="connsiteX11" fmla="*/ 134643 w 134642"/>
                <a:gd name="connsiteY11" fmla="*/ 0 h 129004"/>
                <a:gd name="connsiteX12" fmla="*/ 134643 w 134642"/>
                <a:gd name="connsiteY12" fmla="*/ 3105 h 129004"/>
                <a:gd name="connsiteX13" fmla="*/ 119056 w 134642"/>
                <a:gd name="connsiteY13" fmla="*/ 10646 h 129004"/>
                <a:gd name="connsiteX14" fmla="*/ 119056 w 134642"/>
                <a:gd name="connsiteY14" fmla="*/ 129005 h 129004"/>
                <a:gd name="connsiteX15" fmla="*/ 110668 w 134642"/>
                <a:gd name="connsiteY15" fmla="*/ 129005 h 129004"/>
                <a:gd name="connsiteX16" fmla="*/ 29393 w 134642"/>
                <a:gd name="connsiteY16" fmla="*/ 29719 h 129004"/>
                <a:gd name="connsiteX17" fmla="*/ 29393 w 134642"/>
                <a:gd name="connsiteY17" fmla="*/ 117398 h 129004"/>
                <a:gd name="connsiteX18" fmla="*/ 49508 w 134642"/>
                <a:gd name="connsiteY18" fmla="*/ 124938 h 129004"/>
                <a:gd name="connsiteX19" fmla="*/ 49508 w 134642"/>
                <a:gd name="connsiteY19" fmla="*/ 128043 h 129004"/>
                <a:gd name="connsiteX20" fmla="*/ 0 w 134642"/>
                <a:gd name="connsiteY20" fmla="*/ 128043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34642" h="129004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1237"/>
                  </a:lnTo>
                  <a:lnTo>
                    <a:pt x="223" y="3105"/>
                  </a:lnTo>
                  <a:lnTo>
                    <a:pt x="223" y="0"/>
                  </a:lnTo>
                  <a:lnTo>
                    <a:pt x="30803" y="0"/>
                  </a:lnTo>
                  <a:lnTo>
                    <a:pt x="105398" y="91375"/>
                  </a:lnTo>
                  <a:lnTo>
                    <a:pt x="105398" y="10646"/>
                  </a:lnTo>
                  <a:lnTo>
                    <a:pt x="85358" y="3105"/>
                  </a:lnTo>
                  <a:lnTo>
                    <a:pt x="85358" y="0"/>
                  </a:lnTo>
                  <a:lnTo>
                    <a:pt x="134643" y="0"/>
                  </a:lnTo>
                  <a:lnTo>
                    <a:pt x="134643" y="3105"/>
                  </a:lnTo>
                  <a:lnTo>
                    <a:pt x="119056" y="10646"/>
                  </a:lnTo>
                  <a:lnTo>
                    <a:pt x="119056" y="129005"/>
                  </a:lnTo>
                  <a:lnTo>
                    <a:pt x="110668" y="129005"/>
                  </a:lnTo>
                  <a:lnTo>
                    <a:pt x="29393" y="29719"/>
                  </a:lnTo>
                  <a:lnTo>
                    <a:pt x="29393" y="117398"/>
                  </a:lnTo>
                  <a:lnTo>
                    <a:pt x="49508" y="124938"/>
                  </a:lnTo>
                  <a:lnTo>
                    <a:pt x="49508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B0899191-01BE-9740-EA8C-C26824284D7D}"/>
                </a:ext>
              </a:extLst>
            </p:cNvPr>
            <p:cNvSpPr/>
            <p:nvPr/>
          </p:nvSpPr>
          <p:spPr>
            <a:xfrm>
              <a:off x="2499113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F6D10CF5-1233-9D1F-D581-396D223B6886}"/>
                </a:ext>
              </a:extLst>
            </p:cNvPr>
            <p:cNvSpPr/>
            <p:nvPr/>
          </p:nvSpPr>
          <p:spPr>
            <a:xfrm>
              <a:off x="2575119" y="1528411"/>
              <a:ext cx="133084" cy="129004"/>
            </a:xfrm>
            <a:custGeom>
              <a:avLst/>
              <a:gdLst>
                <a:gd name="connsiteX0" fmla="*/ 63313 w 133084"/>
                <a:gd name="connsiteY0" fmla="*/ 129005 h 129004"/>
                <a:gd name="connsiteX1" fmla="*/ 13509 w 133084"/>
                <a:gd name="connsiteY1" fmla="*/ 10054 h 129004"/>
                <a:gd name="connsiteX2" fmla="*/ 0 w 133084"/>
                <a:gd name="connsiteY2" fmla="*/ 3105 h 129004"/>
                <a:gd name="connsiteX3" fmla="*/ 0 w 133084"/>
                <a:gd name="connsiteY3" fmla="*/ 0 h 129004"/>
                <a:gd name="connsiteX4" fmla="*/ 51660 w 133084"/>
                <a:gd name="connsiteY4" fmla="*/ 0 h 129004"/>
                <a:gd name="connsiteX5" fmla="*/ 51660 w 133084"/>
                <a:gd name="connsiteY5" fmla="*/ 3105 h 129004"/>
                <a:gd name="connsiteX6" fmla="*/ 34737 w 133084"/>
                <a:gd name="connsiteY6" fmla="*/ 10498 h 129004"/>
                <a:gd name="connsiteX7" fmla="*/ 71107 w 133084"/>
                <a:gd name="connsiteY7" fmla="*/ 97807 h 129004"/>
                <a:gd name="connsiteX8" fmla="*/ 72146 w 133084"/>
                <a:gd name="connsiteY8" fmla="*/ 97807 h 129004"/>
                <a:gd name="connsiteX9" fmla="*/ 108145 w 133084"/>
                <a:gd name="connsiteY9" fmla="*/ 9906 h 129004"/>
                <a:gd name="connsiteX10" fmla="*/ 91964 w 133084"/>
                <a:gd name="connsiteY10" fmla="*/ 3105 h 129004"/>
                <a:gd name="connsiteX11" fmla="*/ 91964 w 133084"/>
                <a:gd name="connsiteY11" fmla="*/ 0 h 129004"/>
                <a:gd name="connsiteX12" fmla="*/ 133084 w 133084"/>
                <a:gd name="connsiteY12" fmla="*/ 0 h 129004"/>
                <a:gd name="connsiteX13" fmla="*/ 133084 w 133084"/>
                <a:gd name="connsiteY13" fmla="*/ 3105 h 129004"/>
                <a:gd name="connsiteX14" fmla="*/ 121950 w 133084"/>
                <a:gd name="connsiteY14" fmla="*/ 9093 h 129004"/>
                <a:gd name="connsiteX15" fmla="*/ 71107 w 133084"/>
                <a:gd name="connsiteY15" fmla="*/ 129005 h 129004"/>
                <a:gd name="connsiteX16" fmla="*/ 63313 w 133084"/>
                <a:gd name="connsiteY16" fmla="*/ 129005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3084" h="129004">
                  <a:moveTo>
                    <a:pt x="63313" y="129005"/>
                  </a:moveTo>
                  <a:lnTo>
                    <a:pt x="13509" y="10054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1660" y="0"/>
                  </a:lnTo>
                  <a:lnTo>
                    <a:pt x="51660" y="3105"/>
                  </a:lnTo>
                  <a:lnTo>
                    <a:pt x="34737" y="10498"/>
                  </a:lnTo>
                  <a:lnTo>
                    <a:pt x="71107" y="97807"/>
                  </a:lnTo>
                  <a:lnTo>
                    <a:pt x="72146" y="97807"/>
                  </a:lnTo>
                  <a:lnTo>
                    <a:pt x="108145" y="9906"/>
                  </a:lnTo>
                  <a:lnTo>
                    <a:pt x="91964" y="3105"/>
                  </a:lnTo>
                  <a:lnTo>
                    <a:pt x="91964" y="0"/>
                  </a:lnTo>
                  <a:lnTo>
                    <a:pt x="133084" y="0"/>
                  </a:lnTo>
                  <a:lnTo>
                    <a:pt x="133084" y="3105"/>
                  </a:lnTo>
                  <a:lnTo>
                    <a:pt x="121950" y="9093"/>
                  </a:lnTo>
                  <a:lnTo>
                    <a:pt x="71107" y="129005"/>
                  </a:lnTo>
                  <a:lnTo>
                    <a:pt x="63313" y="129005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30D53D57-64AD-A1C9-BB1C-91B38FDCAEC5}"/>
                </a:ext>
              </a:extLst>
            </p:cNvPr>
            <p:cNvSpPr/>
            <p:nvPr/>
          </p:nvSpPr>
          <p:spPr>
            <a:xfrm>
              <a:off x="2727946" y="1528411"/>
              <a:ext cx="103245" cy="128043"/>
            </a:xfrm>
            <a:custGeom>
              <a:avLst/>
              <a:gdLst>
                <a:gd name="connsiteX0" fmla="*/ 0 w 103245"/>
                <a:gd name="connsiteY0" fmla="*/ 128043 h 128043"/>
                <a:gd name="connsiteX1" fmla="*/ 0 w 103245"/>
                <a:gd name="connsiteY1" fmla="*/ 124938 h 128043"/>
                <a:gd name="connsiteX2" fmla="*/ 15810 w 103245"/>
                <a:gd name="connsiteY2" fmla="*/ 117176 h 128043"/>
                <a:gd name="connsiteX3" fmla="*/ 15810 w 103245"/>
                <a:gd name="connsiteY3" fmla="*/ 10867 h 128043"/>
                <a:gd name="connsiteX4" fmla="*/ 0 w 103245"/>
                <a:gd name="connsiteY4" fmla="*/ 3105 h 128043"/>
                <a:gd name="connsiteX5" fmla="*/ 0 w 103245"/>
                <a:gd name="connsiteY5" fmla="*/ 0 h 128043"/>
                <a:gd name="connsiteX6" fmla="*/ 97828 w 103245"/>
                <a:gd name="connsiteY6" fmla="*/ 0 h 128043"/>
                <a:gd name="connsiteX7" fmla="*/ 97828 w 103245"/>
                <a:gd name="connsiteY7" fmla="*/ 33342 h 128043"/>
                <a:gd name="connsiteX8" fmla="*/ 94710 w 103245"/>
                <a:gd name="connsiteY8" fmla="*/ 33342 h 128043"/>
                <a:gd name="connsiteX9" fmla="*/ 82018 w 103245"/>
                <a:gd name="connsiteY9" fmla="*/ 10646 h 128043"/>
                <a:gd name="connsiteX10" fmla="*/ 36221 w 103245"/>
                <a:gd name="connsiteY10" fmla="*/ 10646 h 128043"/>
                <a:gd name="connsiteX11" fmla="*/ 36221 w 103245"/>
                <a:gd name="connsiteY11" fmla="*/ 59660 h 128043"/>
                <a:gd name="connsiteX12" fmla="*/ 68583 w 103245"/>
                <a:gd name="connsiteY12" fmla="*/ 59660 h 128043"/>
                <a:gd name="connsiteX13" fmla="*/ 78529 w 103245"/>
                <a:gd name="connsiteY13" fmla="*/ 43322 h 128043"/>
                <a:gd name="connsiteX14" fmla="*/ 81647 w 103245"/>
                <a:gd name="connsiteY14" fmla="*/ 43322 h 128043"/>
                <a:gd name="connsiteX15" fmla="*/ 81647 w 103245"/>
                <a:gd name="connsiteY15" fmla="*/ 86200 h 128043"/>
                <a:gd name="connsiteX16" fmla="*/ 78529 w 103245"/>
                <a:gd name="connsiteY16" fmla="*/ 86200 h 128043"/>
                <a:gd name="connsiteX17" fmla="*/ 68583 w 103245"/>
                <a:gd name="connsiteY17" fmla="*/ 70306 h 128043"/>
                <a:gd name="connsiteX18" fmla="*/ 36221 w 103245"/>
                <a:gd name="connsiteY18" fmla="*/ 70306 h 128043"/>
                <a:gd name="connsiteX19" fmla="*/ 36221 w 103245"/>
                <a:gd name="connsiteY19" fmla="*/ 117398 h 128043"/>
                <a:gd name="connsiteX20" fmla="*/ 87288 w 103245"/>
                <a:gd name="connsiteY20" fmla="*/ 117398 h 128043"/>
                <a:gd name="connsiteX21" fmla="*/ 100128 w 103245"/>
                <a:gd name="connsiteY21" fmla="*/ 91745 h 128043"/>
                <a:gd name="connsiteX22" fmla="*/ 103246 w 103245"/>
                <a:gd name="connsiteY22" fmla="*/ 91745 h 128043"/>
                <a:gd name="connsiteX23" fmla="*/ 103246 w 103245"/>
                <a:gd name="connsiteY23" fmla="*/ 128043 h 128043"/>
                <a:gd name="connsiteX24" fmla="*/ 0 w 103245"/>
                <a:gd name="connsiteY2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97828" y="0"/>
                  </a:lnTo>
                  <a:lnTo>
                    <a:pt x="97828" y="33342"/>
                  </a:lnTo>
                  <a:lnTo>
                    <a:pt x="94710" y="33342"/>
                  </a:lnTo>
                  <a:lnTo>
                    <a:pt x="82018" y="10646"/>
                  </a:lnTo>
                  <a:lnTo>
                    <a:pt x="36221" y="10646"/>
                  </a:lnTo>
                  <a:lnTo>
                    <a:pt x="36221" y="59660"/>
                  </a:lnTo>
                  <a:lnTo>
                    <a:pt x="68583" y="59660"/>
                  </a:lnTo>
                  <a:lnTo>
                    <a:pt x="78529" y="43322"/>
                  </a:lnTo>
                  <a:lnTo>
                    <a:pt x="81647" y="43322"/>
                  </a:lnTo>
                  <a:lnTo>
                    <a:pt x="81647" y="86200"/>
                  </a:lnTo>
                  <a:lnTo>
                    <a:pt x="78529" y="86200"/>
                  </a:lnTo>
                  <a:lnTo>
                    <a:pt x="68583" y="70306"/>
                  </a:lnTo>
                  <a:lnTo>
                    <a:pt x="36221" y="70306"/>
                  </a:lnTo>
                  <a:lnTo>
                    <a:pt x="36221" y="117398"/>
                  </a:lnTo>
                  <a:lnTo>
                    <a:pt x="87288" y="117398"/>
                  </a:lnTo>
                  <a:lnTo>
                    <a:pt x="100128" y="91745"/>
                  </a:lnTo>
                  <a:lnTo>
                    <a:pt x="103246" y="91745"/>
                  </a:lnTo>
                  <a:lnTo>
                    <a:pt x="10324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84DB8397-8B54-D28E-FDC6-C67F73C5570C}"/>
                </a:ext>
              </a:extLst>
            </p:cNvPr>
            <p:cNvSpPr/>
            <p:nvPr/>
          </p:nvSpPr>
          <p:spPr>
            <a:xfrm>
              <a:off x="2861624" y="1528411"/>
              <a:ext cx="121208" cy="128043"/>
            </a:xfrm>
            <a:custGeom>
              <a:avLst/>
              <a:gdLst>
                <a:gd name="connsiteX0" fmla="*/ 47726 w 121208"/>
                <a:gd name="connsiteY0" fmla="*/ 10646 h 128043"/>
                <a:gd name="connsiteX1" fmla="*/ 36221 w 121208"/>
                <a:gd name="connsiteY1" fmla="*/ 10646 h 128043"/>
                <a:gd name="connsiteX2" fmla="*/ 36221 w 121208"/>
                <a:gd name="connsiteY2" fmla="*/ 58773 h 128043"/>
                <a:gd name="connsiteX3" fmla="*/ 48914 w 121208"/>
                <a:gd name="connsiteY3" fmla="*/ 58773 h 128043"/>
                <a:gd name="connsiteX4" fmla="*/ 68880 w 121208"/>
                <a:gd name="connsiteY4" fmla="*/ 51897 h 128043"/>
                <a:gd name="connsiteX5" fmla="*/ 76748 w 121208"/>
                <a:gd name="connsiteY5" fmla="*/ 34303 h 128043"/>
                <a:gd name="connsiteX6" fmla="*/ 69029 w 121208"/>
                <a:gd name="connsiteY6" fmla="*/ 16930 h 128043"/>
                <a:gd name="connsiteX7" fmla="*/ 47726 w 121208"/>
                <a:gd name="connsiteY7" fmla="*/ 10646 h 128043"/>
                <a:gd name="connsiteX8" fmla="*/ 0 w 121208"/>
                <a:gd name="connsiteY8" fmla="*/ 128043 h 128043"/>
                <a:gd name="connsiteX9" fmla="*/ 0 w 121208"/>
                <a:gd name="connsiteY9" fmla="*/ 124938 h 128043"/>
                <a:gd name="connsiteX10" fmla="*/ 15810 w 121208"/>
                <a:gd name="connsiteY10" fmla="*/ 117176 h 128043"/>
                <a:gd name="connsiteX11" fmla="*/ 15810 w 121208"/>
                <a:gd name="connsiteY11" fmla="*/ 10867 h 128043"/>
                <a:gd name="connsiteX12" fmla="*/ 0 w 121208"/>
                <a:gd name="connsiteY12" fmla="*/ 3105 h 128043"/>
                <a:gd name="connsiteX13" fmla="*/ 0 w 121208"/>
                <a:gd name="connsiteY13" fmla="*/ 0 h 128043"/>
                <a:gd name="connsiteX14" fmla="*/ 54184 w 121208"/>
                <a:gd name="connsiteY14" fmla="*/ 0 h 128043"/>
                <a:gd name="connsiteX15" fmla="*/ 86397 w 121208"/>
                <a:gd name="connsiteY15" fmla="*/ 8428 h 128043"/>
                <a:gd name="connsiteX16" fmla="*/ 98199 w 121208"/>
                <a:gd name="connsiteY16" fmla="*/ 31641 h 128043"/>
                <a:gd name="connsiteX17" fmla="*/ 90776 w 121208"/>
                <a:gd name="connsiteY17" fmla="*/ 50863 h 128043"/>
                <a:gd name="connsiteX18" fmla="*/ 71330 w 121208"/>
                <a:gd name="connsiteY18" fmla="*/ 63652 h 128043"/>
                <a:gd name="connsiteX19" fmla="*/ 108145 w 121208"/>
                <a:gd name="connsiteY19" fmla="*/ 117767 h 128043"/>
                <a:gd name="connsiteX20" fmla="*/ 121208 w 121208"/>
                <a:gd name="connsiteY20" fmla="*/ 124938 h 128043"/>
                <a:gd name="connsiteX21" fmla="*/ 121208 w 121208"/>
                <a:gd name="connsiteY21" fmla="*/ 128043 h 128043"/>
                <a:gd name="connsiteX22" fmla="*/ 89811 w 121208"/>
                <a:gd name="connsiteY22" fmla="*/ 128043 h 128043"/>
                <a:gd name="connsiteX23" fmla="*/ 52402 w 121208"/>
                <a:gd name="connsiteY23" fmla="*/ 69049 h 128043"/>
                <a:gd name="connsiteX24" fmla="*/ 36221 w 121208"/>
                <a:gd name="connsiteY24" fmla="*/ 69049 h 128043"/>
                <a:gd name="connsiteX25" fmla="*/ 36221 w 121208"/>
                <a:gd name="connsiteY25" fmla="*/ 116954 h 128043"/>
                <a:gd name="connsiteX26" fmla="*/ 50844 w 121208"/>
                <a:gd name="connsiteY26" fmla="*/ 124938 h 128043"/>
                <a:gd name="connsiteX27" fmla="*/ 50844 w 121208"/>
                <a:gd name="connsiteY27" fmla="*/ 128043 h 128043"/>
                <a:gd name="connsiteX28" fmla="*/ 0 w 121208"/>
                <a:gd name="connsiteY28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21208" h="128043">
                  <a:moveTo>
                    <a:pt x="47726" y="10646"/>
                  </a:moveTo>
                  <a:lnTo>
                    <a:pt x="36221" y="10646"/>
                  </a:lnTo>
                  <a:lnTo>
                    <a:pt x="36221" y="58773"/>
                  </a:lnTo>
                  <a:lnTo>
                    <a:pt x="48914" y="58773"/>
                  </a:lnTo>
                  <a:cubicBezTo>
                    <a:pt x="56930" y="58773"/>
                    <a:pt x="63610" y="56481"/>
                    <a:pt x="68880" y="51897"/>
                  </a:cubicBezTo>
                  <a:cubicBezTo>
                    <a:pt x="74150" y="47314"/>
                    <a:pt x="76748" y="41474"/>
                    <a:pt x="76748" y="34303"/>
                  </a:cubicBezTo>
                  <a:cubicBezTo>
                    <a:pt x="76748" y="27132"/>
                    <a:pt x="74150" y="21143"/>
                    <a:pt x="69029" y="16930"/>
                  </a:cubicBezTo>
                  <a:cubicBezTo>
                    <a:pt x="63907" y="12716"/>
                    <a:pt x="56782" y="10646"/>
                    <a:pt x="47726" y="10646"/>
                  </a:cubicBezTo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4184" y="0"/>
                  </a:lnTo>
                  <a:cubicBezTo>
                    <a:pt x="67841" y="0"/>
                    <a:pt x="78604" y="2809"/>
                    <a:pt x="86397" y="8428"/>
                  </a:cubicBezTo>
                  <a:cubicBezTo>
                    <a:pt x="94265" y="14046"/>
                    <a:pt x="98199" y="21809"/>
                    <a:pt x="98199" y="31641"/>
                  </a:cubicBezTo>
                  <a:cubicBezTo>
                    <a:pt x="98199" y="38886"/>
                    <a:pt x="95749" y="45318"/>
                    <a:pt x="90776" y="50863"/>
                  </a:cubicBezTo>
                  <a:cubicBezTo>
                    <a:pt x="85803" y="56407"/>
                    <a:pt x="79346" y="60695"/>
                    <a:pt x="71330" y="63652"/>
                  </a:cubicBezTo>
                  <a:lnTo>
                    <a:pt x="108145" y="117767"/>
                  </a:lnTo>
                  <a:lnTo>
                    <a:pt x="121208" y="124938"/>
                  </a:lnTo>
                  <a:lnTo>
                    <a:pt x="121208" y="128043"/>
                  </a:lnTo>
                  <a:lnTo>
                    <a:pt x="89811" y="128043"/>
                  </a:lnTo>
                  <a:lnTo>
                    <a:pt x="52402" y="69049"/>
                  </a:lnTo>
                  <a:lnTo>
                    <a:pt x="36221" y="69049"/>
                  </a:lnTo>
                  <a:lnTo>
                    <a:pt x="36221" y="116954"/>
                  </a:lnTo>
                  <a:lnTo>
                    <a:pt x="50844" y="124938"/>
                  </a:lnTo>
                  <a:lnTo>
                    <a:pt x="50844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A297F5EE-DADE-5373-D0C2-F2A09CC3D1AE}"/>
                </a:ext>
              </a:extLst>
            </p:cNvPr>
            <p:cNvSpPr/>
            <p:nvPr/>
          </p:nvSpPr>
          <p:spPr>
            <a:xfrm>
              <a:off x="2997751" y="1526341"/>
              <a:ext cx="83873" cy="132035"/>
            </a:xfrm>
            <a:custGeom>
              <a:avLst/>
              <a:gdLst>
                <a:gd name="connsiteX0" fmla="*/ 40675 w 83873"/>
                <a:gd name="connsiteY0" fmla="*/ 132036 h 132035"/>
                <a:gd name="connsiteX1" fmla="*/ 19743 w 83873"/>
                <a:gd name="connsiteY1" fmla="*/ 129744 h 132035"/>
                <a:gd name="connsiteX2" fmla="*/ 1930 w 83873"/>
                <a:gd name="connsiteY2" fmla="*/ 122942 h 132035"/>
                <a:gd name="connsiteX3" fmla="*/ 0 w 83873"/>
                <a:gd name="connsiteY3" fmla="*/ 90932 h 132035"/>
                <a:gd name="connsiteX4" fmla="*/ 3117 w 83873"/>
                <a:gd name="connsiteY4" fmla="*/ 90932 h 132035"/>
                <a:gd name="connsiteX5" fmla="*/ 13435 w 83873"/>
                <a:gd name="connsiteY5" fmla="*/ 112075 h 132035"/>
                <a:gd name="connsiteX6" fmla="*/ 26869 w 83873"/>
                <a:gd name="connsiteY6" fmla="*/ 120207 h 132035"/>
                <a:gd name="connsiteX7" fmla="*/ 40155 w 83873"/>
                <a:gd name="connsiteY7" fmla="*/ 122721 h 132035"/>
                <a:gd name="connsiteX8" fmla="*/ 57969 w 83873"/>
                <a:gd name="connsiteY8" fmla="*/ 116880 h 132035"/>
                <a:gd name="connsiteX9" fmla="*/ 64501 w 83873"/>
                <a:gd name="connsiteY9" fmla="*/ 100986 h 132035"/>
                <a:gd name="connsiteX10" fmla="*/ 60864 w 83873"/>
                <a:gd name="connsiteY10" fmla="*/ 88270 h 132035"/>
                <a:gd name="connsiteX11" fmla="*/ 50175 w 83873"/>
                <a:gd name="connsiteY11" fmla="*/ 79694 h 132035"/>
                <a:gd name="connsiteX12" fmla="*/ 32733 w 83873"/>
                <a:gd name="connsiteY12" fmla="*/ 70897 h 132035"/>
                <a:gd name="connsiteX13" fmla="*/ 11505 w 83873"/>
                <a:gd name="connsiteY13" fmla="*/ 56999 h 132035"/>
                <a:gd name="connsiteX14" fmla="*/ 4082 w 83873"/>
                <a:gd name="connsiteY14" fmla="*/ 36520 h 132035"/>
                <a:gd name="connsiteX15" fmla="*/ 7496 w 83873"/>
                <a:gd name="connsiteY15" fmla="*/ 23066 h 132035"/>
                <a:gd name="connsiteX16" fmla="*/ 16775 w 83873"/>
                <a:gd name="connsiteY16" fmla="*/ 11385 h 132035"/>
                <a:gd name="connsiteX17" fmla="*/ 29838 w 83873"/>
                <a:gd name="connsiteY17" fmla="*/ 3105 h 132035"/>
                <a:gd name="connsiteX18" fmla="*/ 44831 w 83873"/>
                <a:gd name="connsiteY18" fmla="*/ 0 h 132035"/>
                <a:gd name="connsiteX19" fmla="*/ 61977 w 83873"/>
                <a:gd name="connsiteY19" fmla="*/ 2144 h 132035"/>
                <a:gd name="connsiteX20" fmla="*/ 77787 w 83873"/>
                <a:gd name="connsiteY20" fmla="*/ 8354 h 132035"/>
                <a:gd name="connsiteX21" fmla="*/ 79717 w 83873"/>
                <a:gd name="connsiteY21" fmla="*/ 39404 h 132035"/>
                <a:gd name="connsiteX22" fmla="*/ 76599 w 83873"/>
                <a:gd name="connsiteY22" fmla="*/ 39404 h 132035"/>
                <a:gd name="connsiteX23" fmla="*/ 66505 w 83873"/>
                <a:gd name="connsiteY23" fmla="*/ 18630 h 132035"/>
                <a:gd name="connsiteX24" fmla="*/ 55223 w 83873"/>
                <a:gd name="connsiteY24" fmla="*/ 11681 h 132035"/>
                <a:gd name="connsiteX25" fmla="*/ 43718 w 83873"/>
                <a:gd name="connsiteY25" fmla="*/ 9537 h 132035"/>
                <a:gd name="connsiteX26" fmla="*/ 29764 w 83873"/>
                <a:gd name="connsiteY26" fmla="*/ 15155 h 132035"/>
                <a:gd name="connsiteX27" fmla="*/ 24197 w 83873"/>
                <a:gd name="connsiteY27" fmla="*/ 29349 h 132035"/>
                <a:gd name="connsiteX28" fmla="*/ 30135 w 83873"/>
                <a:gd name="connsiteY28" fmla="*/ 44283 h 132035"/>
                <a:gd name="connsiteX29" fmla="*/ 49359 w 83873"/>
                <a:gd name="connsiteY29" fmla="*/ 55890 h 132035"/>
                <a:gd name="connsiteX30" fmla="*/ 68731 w 83873"/>
                <a:gd name="connsiteY30" fmla="*/ 66683 h 132035"/>
                <a:gd name="connsiteX31" fmla="*/ 80162 w 83873"/>
                <a:gd name="connsiteY31" fmla="*/ 78216 h 132035"/>
                <a:gd name="connsiteX32" fmla="*/ 83873 w 83873"/>
                <a:gd name="connsiteY32" fmla="*/ 94554 h 132035"/>
                <a:gd name="connsiteX33" fmla="*/ 80014 w 83873"/>
                <a:gd name="connsiteY33" fmla="*/ 110670 h 132035"/>
                <a:gd name="connsiteX34" fmla="*/ 69696 w 83873"/>
                <a:gd name="connsiteY34" fmla="*/ 122425 h 132035"/>
                <a:gd name="connsiteX35" fmla="*/ 55742 w 83873"/>
                <a:gd name="connsiteY35" fmla="*/ 129596 h 132035"/>
                <a:gd name="connsiteX36" fmla="*/ 40823 w 83873"/>
                <a:gd name="connsiteY36" fmla="*/ 132036 h 132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873" h="132035">
                  <a:moveTo>
                    <a:pt x="40675" y="132036"/>
                  </a:moveTo>
                  <a:cubicBezTo>
                    <a:pt x="32510" y="132036"/>
                    <a:pt x="25533" y="131296"/>
                    <a:pt x="19743" y="129744"/>
                  </a:cubicBezTo>
                  <a:cubicBezTo>
                    <a:pt x="13954" y="128191"/>
                    <a:pt x="8016" y="125900"/>
                    <a:pt x="1930" y="122942"/>
                  </a:cubicBezTo>
                  <a:lnTo>
                    <a:pt x="0" y="90932"/>
                  </a:lnTo>
                  <a:lnTo>
                    <a:pt x="3117" y="90932"/>
                  </a:lnTo>
                  <a:lnTo>
                    <a:pt x="13435" y="112075"/>
                  </a:lnTo>
                  <a:cubicBezTo>
                    <a:pt x="17962" y="115845"/>
                    <a:pt x="22490" y="118507"/>
                    <a:pt x="26869" y="120207"/>
                  </a:cubicBezTo>
                  <a:cubicBezTo>
                    <a:pt x="31322" y="121907"/>
                    <a:pt x="35702" y="122721"/>
                    <a:pt x="40155" y="122721"/>
                  </a:cubicBezTo>
                  <a:cubicBezTo>
                    <a:pt x="47652" y="122721"/>
                    <a:pt x="53664" y="120798"/>
                    <a:pt x="57969" y="116880"/>
                  </a:cubicBezTo>
                  <a:cubicBezTo>
                    <a:pt x="62274" y="113036"/>
                    <a:pt x="64501" y="107713"/>
                    <a:pt x="64501" y="100986"/>
                  </a:cubicBezTo>
                  <a:cubicBezTo>
                    <a:pt x="64501" y="95663"/>
                    <a:pt x="63313" y="91449"/>
                    <a:pt x="60864" y="88270"/>
                  </a:cubicBezTo>
                  <a:cubicBezTo>
                    <a:pt x="58488" y="85091"/>
                    <a:pt x="54926" y="82282"/>
                    <a:pt x="50175" y="79694"/>
                  </a:cubicBezTo>
                  <a:cubicBezTo>
                    <a:pt x="45425" y="77181"/>
                    <a:pt x="39636" y="74224"/>
                    <a:pt x="32733" y="70897"/>
                  </a:cubicBezTo>
                  <a:cubicBezTo>
                    <a:pt x="23529" y="66535"/>
                    <a:pt x="16403" y="61878"/>
                    <a:pt x="11505" y="56999"/>
                  </a:cubicBezTo>
                  <a:cubicBezTo>
                    <a:pt x="6532" y="52119"/>
                    <a:pt x="4082" y="45318"/>
                    <a:pt x="4082" y="36520"/>
                  </a:cubicBezTo>
                  <a:cubicBezTo>
                    <a:pt x="4082" y="31863"/>
                    <a:pt x="5196" y="27353"/>
                    <a:pt x="7496" y="23066"/>
                  </a:cubicBezTo>
                  <a:cubicBezTo>
                    <a:pt x="9797" y="18704"/>
                    <a:pt x="12841" y="14860"/>
                    <a:pt x="16775" y="11385"/>
                  </a:cubicBezTo>
                  <a:cubicBezTo>
                    <a:pt x="20708" y="7984"/>
                    <a:pt x="25014" y="5249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8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505" y="18630"/>
                  </a:lnTo>
                  <a:cubicBezTo>
                    <a:pt x="62348" y="15377"/>
                    <a:pt x="58563" y="13085"/>
                    <a:pt x="55223" y="11681"/>
                  </a:cubicBezTo>
                  <a:cubicBezTo>
                    <a:pt x="51883" y="10276"/>
                    <a:pt x="48023" y="9537"/>
                    <a:pt x="43718" y="9537"/>
                  </a:cubicBezTo>
                  <a:cubicBezTo>
                    <a:pt x="38151" y="9537"/>
                    <a:pt x="33475" y="11385"/>
                    <a:pt x="29764" y="15155"/>
                  </a:cubicBezTo>
                  <a:cubicBezTo>
                    <a:pt x="26053" y="18926"/>
                    <a:pt x="24197" y="23657"/>
                    <a:pt x="24197" y="29349"/>
                  </a:cubicBezTo>
                  <a:cubicBezTo>
                    <a:pt x="24197" y="35707"/>
                    <a:pt x="26201" y="40660"/>
                    <a:pt x="30135" y="44283"/>
                  </a:cubicBezTo>
                  <a:cubicBezTo>
                    <a:pt x="34069" y="47905"/>
                    <a:pt x="40526" y="51750"/>
                    <a:pt x="49359" y="55890"/>
                  </a:cubicBezTo>
                  <a:cubicBezTo>
                    <a:pt x="57152" y="59660"/>
                    <a:pt x="63610" y="63208"/>
                    <a:pt x="68731" y="66683"/>
                  </a:cubicBezTo>
                  <a:cubicBezTo>
                    <a:pt x="73853" y="70084"/>
                    <a:pt x="77638" y="73928"/>
                    <a:pt x="80162" y="78216"/>
                  </a:cubicBezTo>
                  <a:cubicBezTo>
                    <a:pt x="82611" y="82504"/>
                    <a:pt x="83873" y="87901"/>
                    <a:pt x="83873" y="94554"/>
                  </a:cubicBezTo>
                  <a:cubicBezTo>
                    <a:pt x="83873" y="100616"/>
                    <a:pt x="82611" y="106013"/>
                    <a:pt x="80014" y="110670"/>
                  </a:cubicBezTo>
                  <a:cubicBezTo>
                    <a:pt x="77416" y="115328"/>
                    <a:pt x="74001" y="119246"/>
                    <a:pt x="69696" y="122425"/>
                  </a:cubicBezTo>
                  <a:cubicBezTo>
                    <a:pt x="65392" y="125604"/>
                    <a:pt x="60789" y="127970"/>
                    <a:pt x="55742" y="129596"/>
                  </a:cubicBezTo>
                  <a:cubicBezTo>
                    <a:pt x="50769" y="131222"/>
                    <a:pt x="45796" y="132036"/>
                    <a:pt x="40823" y="132036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58680956-5770-ECDA-F53F-C45E25A28BB3}"/>
                </a:ext>
              </a:extLst>
            </p:cNvPr>
            <p:cNvSpPr/>
            <p:nvPr/>
          </p:nvSpPr>
          <p:spPr>
            <a:xfrm>
              <a:off x="3116807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CC981D12-73DA-A8FD-C579-EEDB3EA2F102}"/>
                </a:ext>
              </a:extLst>
            </p:cNvPr>
            <p:cNvSpPr/>
            <p:nvPr/>
          </p:nvSpPr>
          <p:spPr>
            <a:xfrm>
              <a:off x="3197563" y="1528411"/>
              <a:ext cx="115715" cy="128043"/>
            </a:xfrm>
            <a:custGeom>
              <a:avLst/>
              <a:gdLst>
                <a:gd name="connsiteX0" fmla="*/ 28057 w 115715"/>
                <a:gd name="connsiteY0" fmla="*/ 128043 h 128043"/>
                <a:gd name="connsiteX1" fmla="*/ 28057 w 115715"/>
                <a:gd name="connsiteY1" fmla="*/ 124938 h 128043"/>
                <a:gd name="connsiteX2" fmla="*/ 47726 w 115715"/>
                <a:gd name="connsiteY2" fmla="*/ 117176 h 128043"/>
                <a:gd name="connsiteX3" fmla="*/ 47726 w 115715"/>
                <a:gd name="connsiteY3" fmla="*/ 10646 h 128043"/>
                <a:gd name="connsiteX4" fmla="*/ 16997 w 115715"/>
                <a:gd name="connsiteY4" fmla="*/ 10646 h 128043"/>
                <a:gd name="connsiteX5" fmla="*/ 3118 w 115715"/>
                <a:gd name="connsiteY5" fmla="*/ 39995 h 128043"/>
                <a:gd name="connsiteX6" fmla="*/ 0 w 115715"/>
                <a:gd name="connsiteY6" fmla="*/ 39995 h 128043"/>
                <a:gd name="connsiteX7" fmla="*/ 0 w 115715"/>
                <a:gd name="connsiteY7" fmla="*/ 0 h 128043"/>
                <a:gd name="connsiteX8" fmla="*/ 115715 w 115715"/>
                <a:gd name="connsiteY8" fmla="*/ 0 h 128043"/>
                <a:gd name="connsiteX9" fmla="*/ 115715 w 115715"/>
                <a:gd name="connsiteY9" fmla="*/ 39995 h 128043"/>
                <a:gd name="connsiteX10" fmla="*/ 112598 w 115715"/>
                <a:gd name="connsiteY10" fmla="*/ 39995 h 128043"/>
                <a:gd name="connsiteX11" fmla="*/ 99015 w 115715"/>
                <a:gd name="connsiteY11" fmla="*/ 10646 h 128043"/>
                <a:gd name="connsiteX12" fmla="*/ 67989 w 115715"/>
                <a:gd name="connsiteY12" fmla="*/ 10646 h 128043"/>
                <a:gd name="connsiteX13" fmla="*/ 67989 w 115715"/>
                <a:gd name="connsiteY13" fmla="*/ 117176 h 128043"/>
                <a:gd name="connsiteX14" fmla="*/ 87881 w 115715"/>
                <a:gd name="connsiteY14" fmla="*/ 124938 h 128043"/>
                <a:gd name="connsiteX15" fmla="*/ 87881 w 115715"/>
                <a:gd name="connsiteY15" fmla="*/ 128043 h 128043"/>
                <a:gd name="connsiteX16" fmla="*/ 28057 w 115715"/>
                <a:gd name="connsiteY16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5715" h="128043">
                  <a:moveTo>
                    <a:pt x="28057" y="128043"/>
                  </a:moveTo>
                  <a:lnTo>
                    <a:pt x="28057" y="124938"/>
                  </a:lnTo>
                  <a:lnTo>
                    <a:pt x="47726" y="117176"/>
                  </a:lnTo>
                  <a:lnTo>
                    <a:pt x="47726" y="10646"/>
                  </a:lnTo>
                  <a:lnTo>
                    <a:pt x="16997" y="10646"/>
                  </a:lnTo>
                  <a:lnTo>
                    <a:pt x="3118" y="39995"/>
                  </a:lnTo>
                  <a:lnTo>
                    <a:pt x="0" y="39995"/>
                  </a:lnTo>
                  <a:lnTo>
                    <a:pt x="0" y="0"/>
                  </a:lnTo>
                  <a:lnTo>
                    <a:pt x="115715" y="0"/>
                  </a:lnTo>
                  <a:lnTo>
                    <a:pt x="115715" y="39995"/>
                  </a:lnTo>
                  <a:lnTo>
                    <a:pt x="112598" y="39995"/>
                  </a:lnTo>
                  <a:lnTo>
                    <a:pt x="99015" y="10646"/>
                  </a:lnTo>
                  <a:lnTo>
                    <a:pt x="67989" y="10646"/>
                  </a:lnTo>
                  <a:lnTo>
                    <a:pt x="67989" y="117176"/>
                  </a:lnTo>
                  <a:lnTo>
                    <a:pt x="87881" y="124938"/>
                  </a:lnTo>
                  <a:lnTo>
                    <a:pt x="87881" y="128043"/>
                  </a:lnTo>
                  <a:lnTo>
                    <a:pt x="28057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57681A0D-2150-A3F9-4D31-97BFC2A1083F}"/>
                </a:ext>
              </a:extLst>
            </p:cNvPr>
            <p:cNvSpPr/>
            <p:nvPr/>
          </p:nvSpPr>
          <p:spPr>
            <a:xfrm>
              <a:off x="3331686" y="1528411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054 h 128043"/>
                <a:gd name="connsiteX10" fmla="*/ 35999 w 129298"/>
                <a:gd name="connsiteY10" fmla="*/ 10867 h 128043"/>
                <a:gd name="connsiteX11" fmla="*/ 70513 w 129298"/>
                <a:gd name="connsiteY11" fmla="*/ 57590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8 w 129298"/>
                <a:gd name="connsiteY16" fmla="*/ 0 h 128043"/>
                <a:gd name="connsiteX17" fmla="*/ 129298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054"/>
                  </a:lnTo>
                  <a:lnTo>
                    <a:pt x="35999" y="10867"/>
                  </a:lnTo>
                  <a:lnTo>
                    <a:pt x="70513" y="57590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8" y="0"/>
                  </a:lnTo>
                  <a:lnTo>
                    <a:pt x="129298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A23EDC32-453D-DB8F-DCFE-EB8759F2692C}"/>
                </a:ext>
              </a:extLst>
            </p:cNvPr>
            <p:cNvSpPr/>
            <p:nvPr/>
          </p:nvSpPr>
          <p:spPr>
            <a:xfrm>
              <a:off x="2137047" y="1497066"/>
              <a:ext cx="183259" cy="183415"/>
            </a:xfrm>
            <a:custGeom>
              <a:avLst/>
              <a:gdLst>
                <a:gd name="connsiteX0" fmla="*/ 91741 w 183259"/>
                <a:gd name="connsiteY0" fmla="*/ 183416 h 183415"/>
                <a:gd name="connsiteX1" fmla="*/ 55891 w 183259"/>
                <a:gd name="connsiteY1" fmla="*/ 176023 h 183415"/>
                <a:gd name="connsiteX2" fmla="*/ 31026 w 183259"/>
                <a:gd name="connsiteY2" fmla="*/ 153031 h 183415"/>
                <a:gd name="connsiteX3" fmla="*/ 21970 w 183259"/>
                <a:gd name="connsiteY3" fmla="*/ 112519 h 183415"/>
                <a:gd name="connsiteX4" fmla="*/ 21970 w 183259"/>
                <a:gd name="connsiteY4" fmla="*/ 13677 h 183415"/>
                <a:gd name="connsiteX5" fmla="*/ 0 w 183259"/>
                <a:gd name="connsiteY5" fmla="*/ 5471 h 183415"/>
                <a:gd name="connsiteX6" fmla="*/ 0 w 183259"/>
                <a:gd name="connsiteY6" fmla="*/ 0 h 183415"/>
                <a:gd name="connsiteX7" fmla="*/ 65392 w 183259"/>
                <a:gd name="connsiteY7" fmla="*/ 0 h 183415"/>
                <a:gd name="connsiteX8" fmla="*/ 65392 w 183259"/>
                <a:gd name="connsiteY8" fmla="*/ 5471 h 183415"/>
                <a:gd name="connsiteX9" fmla="*/ 43421 w 183259"/>
                <a:gd name="connsiteY9" fmla="*/ 13677 h 183415"/>
                <a:gd name="connsiteX10" fmla="*/ 43421 w 183259"/>
                <a:gd name="connsiteY10" fmla="*/ 108674 h 183415"/>
                <a:gd name="connsiteX11" fmla="*/ 50398 w 183259"/>
                <a:gd name="connsiteY11" fmla="*/ 144677 h 183415"/>
                <a:gd name="connsiteX12" fmla="*/ 69771 w 183259"/>
                <a:gd name="connsiteY12" fmla="*/ 163677 h 183415"/>
                <a:gd name="connsiteX13" fmla="*/ 98050 w 183259"/>
                <a:gd name="connsiteY13" fmla="*/ 169443 h 183415"/>
                <a:gd name="connsiteX14" fmla="*/ 121950 w 183259"/>
                <a:gd name="connsiteY14" fmla="*/ 164120 h 183415"/>
                <a:gd name="connsiteX15" fmla="*/ 139096 w 183259"/>
                <a:gd name="connsiteY15" fmla="*/ 147265 h 183415"/>
                <a:gd name="connsiteX16" fmla="*/ 145554 w 183259"/>
                <a:gd name="connsiteY16" fmla="*/ 117176 h 183415"/>
                <a:gd name="connsiteX17" fmla="*/ 145554 w 183259"/>
                <a:gd name="connsiteY17" fmla="*/ 13159 h 183415"/>
                <a:gd name="connsiteX18" fmla="*/ 118091 w 183259"/>
                <a:gd name="connsiteY18" fmla="*/ 5471 h 183415"/>
                <a:gd name="connsiteX19" fmla="*/ 118091 w 183259"/>
                <a:gd name="connsiteY19" fmla="*/ 0 h 183415"/>
                <a:gd name="connsiteX20" fmla="*/ 183260 w 183259"/>
                <a:gd name="connsiteY20" fmla="*/ 0 h 183415"/>
                <a:gd name="connsiteX21" fmla="*/ 183260 w 183259"/>
                <a:gd name="connsiteY21" fmla="*/ 5471 h 183415"/>
                <a:gd name="connsiteX22" fmla="*/ 161512 w 183259"/>
                <a:gd name="connsiteY22" fmla="*/ 13381 h 183415"/>
                <a:gd name="connsiteX23" fmla="*/ 161512 w 183259"/>
                <a:gd name="connsiteY23" fmla="*/ 112519 h 183415"/>
                <a:gd name="connsiteX24" fmla="*/ 152457 w 183259"/>
                <a:gd name="connsiteY24" fmla="*/ 153031 h 183415"/>
                <a:gd name="connsiteX25" fmla="*/ 127591 w 183259"/>
                <a:gd name="connsiteY25" fmla="*/ 176023 h 183415"/>
                <a:gd name="connsiteX26" fmla="*/ 91741 w 183259"/>
                <a:gd name="connsiteY26" fmla="*/ 183416 h 183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3259" h="183415">
                  <a:moveTo>
                    <a:pt x="91741" y="183416"/>
                  </a:moveTo>
                  <a:cubicBezTo>
                    <a:pt x="78381" y="183416"/>
                    <a:pt x="66431" y="180976"/>
                    <a:pt x="55891" y="176023"/>
                  </a:cubicBezTo>
                  <a:cubicBezTo>
                    <a:pt x="45351" y="171070"/>
                    <a:pt x="37038" y="163455"/>
                    <a:pt x="31026" y="153031"/>
                  </a:cubicBezTo>
                  <a:cubicBezTo>
                    <a:pt x="24939" y="142607"/>
                    <a:pt x="21970" y="129152"/>
                    <a:pt x="21970" y="112519"/>
                  </a:cubicBezTo>
                  <a:lnTo>
                    <a:pt x="21970" y="13677"/>
                  </a:lnTo>
                  <a:lnTo>
                    <a:pt x="0" y="5471"/>
                  </a:lnTo>
                  <a:lnTo>
                    <a:pt x="0" y="0"/>
                  </a:lnTo>
                  <a:lnTo>
                    <a:pt x="65392" y="0"/>
                  </a:lnTo>
                  <a:lnTo>
                    <a:pt x="65392" y="5471"/>
                  </a:lnTo>
                  <a:lnTo>
                    <a:pt x="43421" y="13677"/>
                  </a:lnTo>
                  <a:lnTo>
                    <a:pt x="43421" y="108674"/>
                  </a:lnTo>
                  <a:cubicBezTo>
                    <a:pt x="43421" y="123830"/>
                    <a:pt x="45796" y="135806"/>
                    <a:pt x="50398" y="144677"/>
                  </a:cubicBezTo>
                  <a:cubicBezTo>
                    <a:pt x="55074" y="153549"/>
                    <a:pt x="61532" y="159906"/>
                    <a:pt x="69771" y="163677"/>
                  </a:cubicBezTo>
                  <a:cubicBezTo>
                    <a:pt x="78010" y="167521"/>
                    <a:pt x="87436" y="169443"/>
                    <a:pt x="98050" y="169443"/>
                  </a:cubicBezTo>
                  <a:cubicBezTo>
                    <a:pt x="106809" y="169443"/>
                    <a:pt x="114825" y="167669"/>
                    <a:pt x="121950" y="164120"/>
                  </a:cubicBezTo>
                  <a:cubicBezTo>
                    <a:pt x="129076" y="160572"/>
                    <a:pt x="134791" y="154953"/>
                    <a:pt x="139096" y="147265"/>
                  </a:cubicBezTo>
                  <a:cubicBezTo>
                    <a:pt x="143401" y="139576"/>
                    <a:pt x="145554" y="129522"/>
                    <a:pt x="145554" y="117176"/>
                  </a:cubicBezTo>
                  <a:lnTo>
                    <a:pt x="145554" y="13159"/>
                  </a:lnTo>
                  <a:lnTo>
                    <a:pt x="118091" y="5471"/>
                  </a:lnTo>
                  <a:lnTo>
                    <a:pt x="118091" y="0"/>
                  </a:lnTo>
                  <a:lnTo>
                    <a:pt x="183260" y="0"/>
                  </a:lnTo>
                  <a:lnTo>
                    <a:pt x="183260" y="5471"/>
                  </a:lnTo>
                  <a:lnTo>
                    <a:pt x="161512" y="13381"/>
                  </a:lnTo>
                  <a:lnTo>
                    <a:pt x="161512" y="112519"/>
                  </a:lnTo>
                  <a:cubicBezTo>
                    <a:pt x="161512" y="129152"/>
                    <a:pt x="158469" y="142607"/>
                    <a:pt x="152457" y="153031"/>
                  </a:cubicBezTo>
                  <a:cubicBezTo>
                    <a:pt x="146370" y="163455"/>
                    <a:pt x="138131" y="171070"/>
                    <a:pt x="127591" y="176023"/>
                  </a:cubicBezTo>
                  <a:cubicBezTo>
                    <a:pt x="117052" y="180976"/>
                    <a:pt x="105101" y="183416"/>
                    <a:pt x="91741" y="183416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D2DDA381-C3DA-B36F-0A5A-C82FB16E3BC4}"/>
                </a:ext>
              </a:extLst>
            </p:cNvPr>
            <p:cNvSpPr/>
            <p:nvPr/>
          </p:nvSpPr>
          <p:spPr>
            <a:xfrm>
              <a:off x="942530" y="948344"/>
              <a:ext cx="936468" cy="932658"/>
            </a:xfrm>
            <a:custGeom>
              <a:avLst/>
              <a:gdLst>
                <a:gd name="connsiteX0" fmla="*/ 911204 w 936468"/>
                <a:gd name="connsiteY0" fmla="*/ 315553 h 932658"/>
                <a:gd name="connsiteX1" fmla="*/ 619577 w 936468"/>
                <a:gd name="connsiteY1" fmla="*/ 907495 h 932658"/>
                <a:gd name="connsiteX2" fmla="*/ 25264 w 936468"/>
                <a:gd name="connsiteY2" fmla="*/ 617032 h 932658"/>
                <a:gd name="connsiteX3" fmla="*/ 316891 w 936468"/>
                <a:gd name="connsiteY3" fmla="*/ 25163 h 932658"/>
                <a:gd name="connsiteX4" fmla="*/ 911204 w 936468"/>
                <a:gd name="connsiteY4" fmla="*/ 315627 h 932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6468" h="932658">
                  <a:moveTo>
                    <a:pt x="911204" y="315553"/>
                  </a:moveTo>
                  <a:cubicBezTo>
                    <a:pt x="994781" y="559220"/>
                    <a:pt x="864220" y="824252"/>
                    <a:pt x="619577" y="907495"/>
                  </a:cubicBezTo>
                  <a:cubicBezTo>
                    <a:pt x="374934" y="990738"/>
                    <a:pt x="108841" y="860699"/>
                    <a:pt x="25264" y="617032"/>
                  </a:cubicBezTo>
                  <a:cubicBezTo>
                    <a:pt x="-58312" y="373439"/>
                    <a:pt x="72248" y="108406"/>
                    <a:pt x="316891" y="25163"/>
                  </a:cubicBezTo>
                  <a:cubicBezTo>
                    <a:pt x="561534" y="-58080"/>
                    <a:pt x="827628" y="71960"/>
                    <a:pt x="911204" y="315627"/>
                  </a:cubicBezTo>
                </a:path>
              </a:pathLst>
            </a:custGeom>
            <a:solidFill>
              <a:srgbClr val="A80050"/>
            </a:solidFill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EF0FB703-E0F6-16DB-9093-81E0AEB47943}"/>
                </a:ext>
              </a:extLst>
            </p:cNvPr>
            <p:cNvSpPr/>
            <p:nvPr/>
          </p:nvSpPr>
          <p:spPr>
            <a:xfrm>
              <a:off x="1009472" y="1005518"/>
              <a:ext cx="808411" cy="817053"/>
            </a:xfrm>
            <a:custGeom>
              <a:avLst/>
              <a:gdLst>
                <a:gd name="connsiteX0" fmla="*/ 808412 w 808411"/>
                <a:gd name="connsiteY0" fmla="*/ 341991 h 817053"/>
                <a:gd name="connsiteX1" fmla="*/ 806704 w 808411"/>
                <a:gd name="connsiteY1" fmla="*/ 342435 h 817053"/>
                <a:gd name="connsiteX2" fmla="*/ 800173 w 808411"/>
                <a:gd name="connsiteY2" fmla="*/ 334968 h 817053"/>
                <a:gd name="connsiteX3" fmla="*/ 777163 w 808411"/>
                <a:gd name="connsiteY3" fmla="*/ 341030 h 817053"/>
                <a:gd name="connsiteX4" fmla="*/ 778796 w 808411"/>
                <a:gd name="connsiteY4" fmla="*/ 345466 h 817053"/>
                <a:gd name="connsiteX5" fmla="*/ 774343 w 808411"/>
                <a:gd name="connsiteY5" fmla="*/ 348793 h 817053"/>
                <a:gd name="connsiteX6" fmla="*/ 772042 w 808411"/>
                <a:gd name="connsiteY6" fmla="*/ 342287 h 817053"/>
                <a:gd name="connsiteX7" fmla="*/ 741758 w 808411"/>
                <a:gd name="connsiteY7" fmla="*/ 350271 h 817053"/>
                <a:gd name="connsiteX8" fmla="*/ 739754 w 808411"/>
                <a:gd name="connsiteY8" fmla="*/ 359956 h 817053"/>
                <a:gd name="connsiteX9" fmla="*/ 738047 w 808411"/>
                <a:gd name="connsiteY9" fmla="*/ 360399 h 817053"/>
                <a:gd name="connsiteX10" fmla="*/ 730625 w 808411"/>
                <a:gd name="connsiteY10" fmla="*/ 332307 h 817053"/>
                <a:gd name="connsiteX11" fmla="*/ 732332 w 808411"/>
                <a:gd name="connsiteY11" fmla="*/ 331863 h 817053"/>
                <a:gd name="connsiteX12" fmla="*/ 738863 w 808411"/>
                <a:gd name="connsiteY12" fmla="*/ 339256 h 817053"/>
                <a:gd name="connsiteX13" fmla="*/ 766994 w 808411"/>
                <a:gd name="connsiteY13" fmla="*/ 331863 h 817053"/>
                <a:gd name="connsiteX14" fmla="*/ 765139 w 808411"/>
                <a:gd name="connsiteY14" fmla="*/ 328758 h 817053"/>
                <a:gd name="connsiteX15" fmla="*/ 730476 w 808411"/>
                <a:gd name="connsiteY15" fmla="*/ 304658 h 817053"/>
                <a:gd name="connsiteX16" fmla="*/ 729734 w 808411"/>
                <a:gd name="connsiteY16" fmla="*/ 304879 h 817053"/>
                <a:gd name="connsiteX17" fmla="*/ 727656 w 808411"/>
                <a:gd name="connsiteY17" fmla="*/ 314342 h 817053"/>
                <a:gd name="connsiteX18" fmla="*/ 725948 w 808411"/>
                <a:gd name="connsiteY18" fmla="*/ 314786 h 817053"/>
                <a:gd name="connsiteX19" fmla="*/ 718526 w 808411"/>
                <a:gd name="connsiteY19" fmla="*/ 286693 h 817053"/>
                <a:gd name="connsiteX20" fmla="*/ 720233 w 808411"/>
                <a:gd name="connsiteY20" fmla="*/ 286250 h 817053"/>
                <a:gd name="connsiteX21" fmla="*/ 726765 w 808411"/>
                <a:gd name="connsiteY21" fmla="*/ 293716 h 817053"/>
                <a:gd name="connsiteX22" fmla="*/ 785105 w 808411"/>
                <a:gd name="connsiteY22" fmla="*/ 278413 h 817053"/>
                <a:gd name="connsiteX23" fmla="*/ 787109 w 808411"/>
                <a:gd name="connsiteY23" fmla="*/ 268729 h 817053"/>
                <a:gd name="connsiteX24" fmla="*/ 788816 w 808411"/>
                <a:gd name="connsiteY24" fmla="*/ 268285 h 817053"/>
                <a:gd name="connsiteX25" fmla="*/ 796239 w 808411"/>
                <a:gd name="connsiteY25" fmla="*/ 296378 h 817053"/>
                <a:gd name="connsiteX26" fmla="*/ 794532 w 808411"/>
                <a:gd name="connsiteY26" fmla="*/ 296821 h 817053"/>
                <a:gd name="connsiteX27" fmla="*/ 788074 w 808411"/>
                <a:gd name="connsiteY27" fmla="*/ 289576 h 817053"/>
                <a:gd name="connsiteX28" fmla="*/ 740348 w 808411"/>
                <a:gd name="connsiteY28" fmla="*/ 302144 h 817053"/>
                <a:gd name="connsiteX29" fmla="*/ 750294 w 808411"/>
                <a:gd name="connsiteY29" fmla="*/ 307097 h 817053"/>
                <a:gd name="connsiteX30" fmla="*/ 769221 w 808411"/>
                <a:gd name="connsiteY30" fmla="*/ 325727 h 817053"/>
                <a:gd name="connsiteX31" fmla="*/ 772190 w 808411"/>
                <a:gd name="connsiteY31" fmla="*/ 330606 h 817053"/>
                <a:gd name="connsiteX32" fmla="*/ 797204 w 808411"/>
                <a:gd name="connsiteY32" fmla="*/ 324027 h 817053"/>
                <a:gd name="connsiteX33" fmla="*/ 799208 w 808411"/>
                <a:gd name="connsiteY33" fmla="*/ 314416 h 817053"/>
                <a:gd name="connsiteX34" fmla="*/ 800915 w 808411"/>
                <a:gd name="connsiteY34" fmla="*/ 313973 h 817053"/>
                <a:gd name="connsiteX35" fmla="*/ 808337 w 808411"/>
                <a:gd name="connsiteY35" fmla="*/ 342065 h 817053"/>
                <a:gd name="connsiteX36" fmla="*/ 783398 w 808411"/>
                <a:gd name="connsiteY36" fmla="*/ 455988 h 817053"/>
                <a:gd name="connsiteX37" fmla="*/ 771745 w 808411"/>
                <a:gd name="connsiteY37" fmla="*/ 468408 h 817053"/>
                <a:gd name="connsiteX38" fmla="*/ 784214 w 808411"/>
                <a:gd name="connsiteY38" fmla="*/ 480015 h 817053"/>
                <a:gd name="connsiteX39" fmla="*/ 795868 w 808411"/>
                <a:gd name="connsiteY39" fmla="*/ 467669 h 817053"/>
                <a:gd name="connsiteX40" fmla="*/ 783398 w 808411"/>
                <a:gd name="connsiteY40" fmla="*/ 456062 h 817053"/>
                <a:gd name="connsiteX41" fmla="*/ 744208 w 808411"/>
                <a:gd name="connsiteY41" fmla="*/ 631494 h 817053"/>
                <a:gd name="connsiteX42" fmla="*/ 745618 w 808411"/>
                <a:gd name="connsiteY42" fmla="*/ 632529 h 817053"/>
                <a:gd name="connsiteX43" fmla="*/ 727581 w 808411"/>
                <a:gd name="connsiteY43" fmla="*/ 657960 h 817053"/>
                <a:gd name="connsiteX44" fmla="*/ 726171 w 808411"/>
                <a:gd name="connsiteY44" fmla="*/ 656925 h 817053"/>
                <a:gd name="connsiteX45" fmla="*/ 728324 w 808411"/>
                <a:gd name="connsiteY45" fmla="*/ 646353 h 817053"/>
                <a:gd name="connsiteX46" fmla="*/ 705611 w 808411"/>
                <a:gd name="connsiteY46" fmla="*/ 630385 h 817053"/>
                <a:gd name="connsiteX47" fmla="*/ 664491 w 808411"/>
                <a:gd name="connsiteY47" fmla="*/ 631124 h 817053"/>
                <a:gd name="connsiteX48" fmla="*/ 657365 w 808411"/>
                <a:gd name="connsiteY48" fmla="*/ 634525 h 817053"/>
                <a:gd name="connsiteX49" fmla="*/ 655955 w 808411"/>
                <a:gd name="connsiteY49" fmla="*/ 633490 h 817053"/>
                <a:gd name="connsiteX50" fmla="*/ 672359 w 808411"/>
                <a:gd name="connsiteY50" fmla="*/ 610350 h 817053"/>
                <a:gd name="connsiteX51" fmla="*/ 673769 w 808411"/>
                <a:gd name="connsiteY51" fmla="*/ 611385 h 817053"/>
                <a:gd name="connsiteX52" fmla="*/ 672359 w 808411"/>
                <a:gd name="connsiteY52" fmla="*/ 620183 h 817053"/>
                <a:gd name="connsiteX53" fmla="*/ 672730 w 808411"/>
                <a:gd name="connsiteY53" fmla="*/ 620405 h 817053"/>
                <a:gd name="connsiteX54" fmla="*/ 705685 w 808411"/>
                <a:gd name="connsiteY54" fmla="*/ 619813 h 817053"/>
                <a:gd name="connsiteX55" fmla="*/ 694255 w 808411"/>
                <a:gd name="connsiteY55" fmla="*/ 590242 h 817053"/>
                <a:gd name="connsiteX56" fmla="*/ 693884 w 808411"/>
                <a:gd name="connsiteY56" fmla="*/ 590020 h 817053"/>
                <a:gd name="connsiteX57" fmla="*/ 685867 w 808411"/>
                <a:gd name="connsiteY57" fmla="*/ 594308 h 817053"/>
                <a:gd name="connsiteX58" fmla="*/ 684457 w 808411"/>
                <a:gd name="connsiteY58" fmla="*/ 593273 h 817053"/>
                <a:gd name="connsiteX59" fmla="*/ 698189 w 808411"/>
                <a:gd name="connsiteY59" fmla="*/ 573904 h 817053"/>
                <a:gd name="connsiteX60" fmla="*/ 699599 w 808411"/>
                <a:gd name="connsiteY60" fmla="*/ 574939 h 817053"/>
                <a:gd name="connsiteX61" fmla="*/ 698411 w 808411"/>
                <a:gd name="connsiteY61" fmla="*/ 582849 h 817053"/>
                <a:gd name="connsiteX62" fmla="*/ 712143 w 808411"/>
                <a:gd name="connsiteY62" fmla="*/ 620848 h 817053"/>
                <a:gd name="connsiteX63" fmla="*/ 734930 w 808411"/>
                <a:gd name="connsiteY63" fmla="*/ 636891 h 817053"/>
                <a:gd name="connsiteX64" fmla="*/ 744282 w 808411"/>
                <a:gd name="connsiteY64" fmla="*/ 631346 h 817053"/>
                <a:gd name="connsiteX65" fmla="*/ 176467 w 808411"/>
                <a:gd name="connsiteY65" fmla="*/ 73854 h 817053"/>
                <a:gd name="connsiteX66" fmla="*/ 209348 w 808411"/>
                <a:gd name="connsiteY66" fmla="*/ 124273 h 817053"/>
                <a:gd name="connsiteX67" fmla="*/ 204152 w 808411"/>
                <a:gd name="connsiteY67" fmla="*/ 132849 h 817053"/>
                <a:gd name="connsiteX68" fmla="*/ 205117 w 808411"/>
                <a:gd name="connsiteY68" fmla="*/ 134327 h 817053"/>
                <a:gd name="connsiteX69" fmla="*/ 229834 w 808411"/>
                <a:gd name="connsiteY69" fmla="*/ 118359 h 817053"/>
                <a:gd name="connsiteX70" fmla="*/ 228869 w 808411"/>
                <a:gd name="connsiteY70" fmla="*/ 116880 h 817053"/>
                <a:gd name="connsiteX71" fmla="*/ 218997 w 808411"/>
                <a:gd name="connsiteY71" fmla="*/ 118063 h 817053"/>
                <a:gd name="connsiteX72" fmla="*/ 186116 w 808411"/>
                <a:gd name="connsiteY72" fmla="*/ 67644 h 817053"/>
                <a:gd name="connsiteX73" fmla="*/ 191237 w 808411"/>
                <a:gd name="connsiteY73" fmla="*/ 59142 h 817053"/>
                <a:gd name="connsiteX74" fmla="*/ 190272 w 808411"/>
                <a:gd name="connsiteY74" fmla="*/ 57664 h 817053"/>
                <a:gd name="connsiteX75" fmla="*/ 165556 w 808411"/>
                <a:gd name="connsiteY75" fmla="*/ 73632 h 817053"/>
                <a:gd name="connsiteX76" fmla="*/ 166521 w 808411"/>
                <a:gd name="connsiteY76" fmla="*/ 75111 h 817053"/>
                <a:gd name="connsiteX77" fmla="*/ 176467 w 808411"/>
                <a:gd name="connsiteY77" fmla="*/ 73854 h 817053"/>
                <a:gd name="connsiteX78" fmla="*/ 278451 w 808411"/>
                <a:gd name="connsiteY78" fmla="*/ 19369 h 817053"/>
                <a:gd name="connsiteX79" fmla="*/ 278005 w 808411"/>
                <a:gd name="connsiteY79" fmla="*/ 17669 h 817053"/>
                <a:gd name="connsiteX80" fmla="*/ 307695 w 808411"/>
                <a:gd name="connsiteY80" fmla="*/ 10646 h 817053"/>
                <a:gd name="connsiteX81" fmla="*/ 308140 w 808411"/>
                <a:gd name="connsiteY81" fmla="*/ 12346 h 817053"/>
                <a:gd name="connsiteX82" fmla="*/ 299382 w 808411"/>
                <a:gd name="connsiteY82" fmla="*/ 18926 h 817053"/>
                <a:gd name="connsiteX83" fmla="*/ 313410 w 808411"/>
                <a:gd name="connsiteY83" fmla="*/ 77551 h 817053"/>
                <a:gd name="connsiteX84" fmla="*/ 338795 w 808411"/>
                <a:gd name="connsiteY84" fmla="*/ 71562 h 817053"/>
                <a:gd name="connsiteX85" fmla="*/ 342061 w 808411"/>
                <a:gd name="connsiteY85" fmla="*/ 51380 h 817053"/>
                <a:gd name="connsiteX86" fmla="*/ 343768 w 808411"/>
                <a:gd name="connsiteY86" fmla="*/ 50936 h 817053"/>
                <a:gd name="connsiteX87" fmla="*/ 349558 w 808411"/>
                <a:gd name="connsiteY87" fmla="*/ 75185 h 817053"/>
                <a:gd name="connsiteX88" fmla="*/ 294929 w 808411"/>
                <a:gd name="connsiteY88" fmla="*/ 88122 h 817053"/>
                <a:gd name="connsiteX89" fmla="*/ 294483 w 808411"/>
                <a:gd name="connsiteY89" fmla="*/ 86422 h 817053"/>
                <a:gd name="connsiteX90" fmla="*/ 302128 w 808411"/>
                <a:gd name="connsiteY90" fmla="*/ 80064 h 817053"/>
                <a:gd name="connsiteX91" fmla="*/ 288174 w 808411"/>
                <a:gd name="connsiteY91" fmla="*/ 21587 h 817053"/>
                <a:gd name="connsiteX92" fmla="*/ 278451 w 808411"/>
                <a:gd name="connsiteY92" fmla="*/ 19369 h 817053"/>
                <a:gd name="connsiteX93" fmla="*/ 326400 w 808411"/>
                <a:gd name="connsiteY93" fmla="*/ 806038 h 817053"/>
                <a:gd name="connsiteX94" fmla="*/ 301015 w 808411"/>
                <a:gd name="connsiteY94" fmla="*/ 800124 h 817053"/>
                <a:gd name="connsiteX95" fmla="*/ 314821 w 808411"/>
                <a:gd name="connsiteY95" fmla="*/ 741499 h 817053"/>
                <a:gd name="connsiteX96" fmla="*/ 325583 w 808411"/>
                <a:gd name="connsiteY96" fmla="*/ 739503 h 817053"/>
                <a:gd name="connsiteX97" fmla="*/ 325954 w 808411"/>
                <a:gd name="connsiteY97" fmla="*/ 737802 h 817053"/>
                <a:gd name="connsiteX98" fmla="*/ 296265 w 808411"/>
                <a:gd name="connsiteY98" fmla="*/ 730853 h 817053"/>
                <a:gd name="connsiteX99" fmla="*/ 295893 w 808411"/>
                <a:gd name="connsiteY99" fmla="*/ 732554 h 817053"/>
                <a:gd name="connsiteX100" fmla="*/ 303539 w 808411"/>
                <a:gd name="connsiteY100" fmla="*/ 738837 h 817053"/>
                <a:gd name="connsiteX101" fmla="*/ 289807 w 808411"/>
                <a:gd name="connsiteY101" fmla="*/ 797388 h 817053"/>
                <a:gd name="connsiteX102" fmla="*/ 280084 w 808411"/>
                <a:gd name="connsiteY102" fmla="*/ 799606 h 817053"/>
                <a:gd name="connsiteX103" fmla="*/ 279713 w 808411"/>
                <a:gd name="connsiteY103" fmla="*/ 801307 h 817053"/>
                <a:gd name="connsiteX104" fmla="*/ 334416 w 808411"/>
                <a:gd name="connsiteY104" fmla="*/ 814096 h 817053"/>
                <a:gd name="connsiteX105" fmla="*/ 340131 w 808411"/>
                <a:gd name="connsiteY105" fmla="*/ 789848 h 817053"/>
                <a:gd name="connsiteX106" fmla="*/ 338424 w 808411"/>
                <a:gd name="connsiteY106" fmla="*/ 789478 h 817053"/>
                <a:gd name="connsiteX107" fmla="*/ 326474 w 808411"/>
                <a:gd name="connsiteY107" fmla="*/ 806112 h 817053"/>
                <a:gd name="connsiteX108" fmla="*/ 511812 w 808411"/>
                <a:gd name="connsiteY108" fmla="*/ 731814 h 817053"/>
                <a:gd name="connsiteX109" fmla="*/ 512109 w 808411"/>
                <a:gd name="connsiteY109" fmla="*/ 733515 h 817053"/>
                <a:gd name="connsiteX110" fmla="*/ 505503 w 808411"/>
                <a:gd name="connsiteY110" fmla="*/ 738690 h 817053"/>
                <a:gd name="connsiteX111" fmla="*/ 496893 w 808411"/>
                <a:gd name="connsiteY111" fmla="*/ 808478 h 817053"/>
                <a:gd name="connsiteX112" fmla="*/ 492439 w 808411"/>
                <a:gd name="connsiteY112" fmla="*/ 809291 h 817053"/>
                <a:gd name="connsiteX113" fmla="*/ 463714 w 808411"/>
                <a:gd name="connsiteY113" fmla="*/ 760942 h 817053"/>
                <a:gd name="connsiteX114" fmla="*/ 462972 w 808411"/>
                <a:gd name="connsiteY114" fmla="*/ 761090 h 817053"/>
                <a:gd name="connsiteX115" fmla="*/ 452432 w 808411"/>
                <a:gd name="connsiteY115" fmla="*/ 816314 h 817053"/>
                <a:gd name="connsiteX116" fmla="*/ 448127 w 808411"/>
                <a:gd name="connsiteY116" fmla="*/ 817053 h 817053"/>
                <a:gd name="connsiteX117" fmla="*/ 416211 w 808411"/>
                <a:gd name="connsiteY117" fmla="*/ 754510 h 817053"/>
                <a:gd name="connsiteX118" fmla="*/ 407230 w 808411"/>
                <a:gd name="connsiteY118" fmla="*/ 751997 h 817053"/>
                <a:gd name="connsiteX119" fmla="*/ 406933 w 808411"/>
                <a:gd name="connsiteY119" fmla="*/ 750296 h 817053"/>
                <a:gd name="connsiteX120" fmla="*/ 436103 w 808411"/>
                <a:gd name="connsiteY120" fmla="*/ 745121 h 817053"/>
                <a:gd name="connsiteX121" fmla="*/ 436400 w 808411"/>
                <a:gd name="connsiteY121" fmla="*/ 746822 h 817053"/>
                <a:gd name="connsiteX122" fmla="*/ 427864 w 808411"/>
                <a:gd name="connsiteY122" fmla="*/ 752440 h 817053"/>
                <a:gd name="connsiteX123" fmla="*/ 449241 w 808411"/>
                <a:gd name="connsiteY123" fmla="*/ 795688 h 817053"/>
                <a:gd name="connsiteX124" fmla="*/ 449909 w 808411"/>
                <a:gd name="connsiteY124" fmla="*/ 795540 h 817053"/>
                <a:gd name="connsiteX125" fmla="*/ 459484 w 808411"/>
                <a:gd name="connsiteY125" fmla="*/ 740390 h 817053"/>
                <a:gd name="connsiteX126" fmla="*/ 464011 w 808411"/>
                <a:gd name="connsiteY126" fmla="*/ 739577 h 817053"/>
                <a:gd name="connsiteX127" fmla="*/ 492291 w 808411"/>
                <a:gd name="connsiteY127" fmla="*/ 788074 h 817053"/>
                <a:gd name="connsiteX128" fmla="*/ 492959 w 808411"/>
                <a:gd name="connsiteY128" fmla="*/ 788074 h 817053"/>
                <a:gd name="connsiteX129" fmla="*/ 498006 w 808411"/>
                <a:gd name="connsiteY129" fmla="*/ 740168 h 817053"/>
                <a:gd name="connsiteX130" fmla="*/ 488060 w 808411"/>
                <a:gd name="connsiteY130" fmla="*/ 737655 h 817053"/>
                <a:gd name="connsiteX131" fmla="*/ 487763 w 808411"/>
                <a:gd name="connsiteY131" fmla="*/ 735954 h 817053"/>
                <a:gd name="connsiteX132" fmla="*/ 511886 w 808411"/>
                <a:gd name="connsiteY132" fmla="*/ 731740 h 817053"/>
                <a:gd name="connsiteX133" fmla="*/ 193241 w 808411"/>
                <a:gd name="connsiteY133" fmla="*/ 719246 h 817053"/>
                <a:gd name="connsiteX134" fmla="*/ 167263 w 808411"/>
                <a:gd name="connsiteY134" fmla="*/ 717472 h 817053"/>
                <a:gd name="connsiteX135" fmla="*/ 167263 w 808411"/>
                <a:gd name="connsiteY135" fmla="*/ 717472 h 817053"/>
                <a:gd name="connsiteX136" fmla="*/ 198140 w 808411"/>
                <a:gd name="connsiteY136" fmla="*/ 697364 h 817053"/>
                <a:gd name="connsiteX137" fmla="*/ 193316 w 808411"/>
                <a:gd name="connsiteY137" fmla="*/ 719246 h 817053"/>
                <a:gd name="connsiteX138" fmla="*/ 203633 w 808411"/>
                <a:gd name="connsiteY138" fmla="*/ 723017 h 817053"/>
                <a:gd name="connsiteX139" fmla="*/ 211204 w 808411"/>
                <a:gd name="connsiteY139" fmla="*/ 687827 h 817053"/>
                <a:gd name="connsiteX140" fmla="*/ 206156 w 808411"/>
                <a:gd name="connsiteY140" fmla="*/ 684352 h 817053"/>
                <a:gd name="connsiteX141" fmla="*/ 143957 w 808411"/>
                <a:gd name="connsiteY141" fmla="*/ 724126 h 817053"/>
                <a:gd name="connsiteX142" fmla="*/ 136163 w 808411"/>
                <a:gd name="connsiteY142" fmla="*/ 723165 h 817053"/>
                <a:gd name="connsiteX143" fmla="*/ 135124 w 808411"/>
                <a:gd name="connsiteY143" fmla="*/ 724643 h 817053"/>
                <a:gd name="connsiteX144" fmla="*/ 154793 w 808411"/>
                <a:gd name="connsiteY144" fmla="*/ 738172 h 817053"/>
                <a:gd name="connsiteX145" fmla="*/ 155832 w 808411"/>
                <a:gd name="connsiteY145" fmla="*/ 736693 h 817053"/>
                <a:gd name="connsiteX146" fmla="*/ 150414 w 808411"/>
                <a:gd name="connsiteY146" fmla="*/ 728487 h 817053"/>
                <a:gd name="connsiteX147" fmla="*/ 192054 w 808411"/>
                <a:gd name="connsiteY147" fmla="*/ 724052 h 817053"/>
                <a:gd name="connsiteX148" fmla="*/ 185745 w 808411"/>
                <a:gd name="connsiteY148" fmla="*/ 752588 h 817053"/>
                <a:gd name="connsiteX149" fmla="*/ 175502 w 808411"/>
                <a:gd name="connsiteY149" fmla="*/ 750222 h 817053"/>
                <a:gd name="connsiteX150" fmla="*/ 174463 w 808411"/>
                <a:gd name="connsiteY150" fmla="*/ 751701 h 817053"/>
                <a:gd name="connsiteX151" fmla="*/ 198511 w 808411"/>
                <a:gd name="connsiteY151" fmla="*/ 768261 h 817053"/>
                <a:gd name="connsiteX152" fmla="*/ 199550 w 808411"/>
                <a:gd name="connsiteY152" fmla="*/ 766782 h 817053"/>
                <a:gd name="connsiteX153" fmla="*/ 195691 w 808411"/>
                <a:gd name="connsiteY153" fmla="*/ 759315 h 817053"/>
                <a:gd name="connsiteX154" fmla="*/ 202445 w 808411"/>
                <a:gd name="connsiteY154" fmla="*/ 728044 h 817053"/>
                <a:gd name="connsiteX155" fmla="*/ 211649 w 808411"/>
                <a:gd name="connsiteY155" fmla="*/ 733071 h 817053"/>
                <a:gd name="connsiteX156" fmla="*/ 212837 w 808411"/>
                <a:gd name="connsiteY156" fmla="*/ 727748 h 817053"/>
                <a:gd name="connsiteX157" fmla="*/ 203633 w 808411"/>
                <a:gd name="connsiteY157" fmla="*/ 722869 h 817053"/>
                <a:gd name="connsiteX158" fmla="*/ 203633 w 808411"/>
                <a:gd name="connsiteY158" fmla="*/ 722869 h 817053"/>
                <a:gd name="connsiteX159" fmla="*/ 44422 w 808411"/>
                <a:gd name="connsiteY159" fmla="*/ 467004 h 817053"/>
                <a:gd name="connsiteX160" fmla="*/ 33214 w 808411"/>
                <a:gd name="connsiteY160" fmla="*/ 478906 h 817053"/>
                <a:gd name="connsiteX161" fmla="*/ 21264 w 808411"/>
                <a:gd name="connsiteY161" fmla="*/ 467743 h 817053"/>
                <a:gd name="connsiteX162" fmla="*/ 32472 w 808411"/>
                <a:gd name="connsiteY162" fmla="*/ 455841 h 817053"/>
                <a:gd name="connsiteX163" fmla="*/ 44422 w 808411"/>
                <a:gd name="connsiteY163" fmla="*/ 467004 h 817053"/>
                <a:gd name="connsiteX164" fmla="*/ 67654 w 808411"/>
                <a:gd name="connsiteY164" fmla="*/ 343470 h 817053"/>
                <a:gd name="connsiteX165" fmla="*/ 73592 w 808411"/>
                <a:gd name="connsiteY165" fmla="*/ 329793 h 817053"/>
                <a:gd name="connsiteX166" fmla="*/ 74705 w 808411"/>
                <a:gd name="connsiteY166" fmla="*/ 320035 h 817053"/>
                <a:gd name="connsiteX167" fmla="*/ 73815 w 808411"/>
                <a:gd name="connsiteY167" fmla="*/ 309907 h 817053"/>
                <a:gd name="connsiteX168" fmla="*/ 70846 w 808411"/>
                <a:gd name="connsiteY168" fmla="*/ 301109 h 817053"/>
                <a:gd name="connsiteX169" fmla="*/ 53923 w 808411"/>
                <a:gd name="connsiteY169" fmla="*/ 297117 h 817053"/>
                <a:gd name="connsiteX170" fmla="*/ 50954 w 808411"/>
                <a:gd name="connsiteY170" fmla="*/ 288541 h 817053"/>
                <a:gd name="connsiteX171" fmla="*/ 49246 w 808411"/>
                <a:gd name="connsiteY171" fmla="*/ 288098 h 817053"/>
                <a:gd name="connsiteX172" fmla="*/ 42566 w 808411"/>
                <a:gd name="connsiteY172" fmla="*/ 316264 h 817053"/>
                <a:gd name="connsiteX173" fmla="*/ 44273 w 808411"/>
                <a:gd name="connsiteY173" fmla="*/ 316708 h 817053"/>
                <a:gd name="connsiteX174" fmla="*/ 50954 w 808411"/>
                <a:gd name="connsiteY174" fmla="*/ 308206 h 817053"/>
                <a:gd name="connsiteX175" fmla="*/ 69287 w 808411"/>
                <a:gd name="connsiteY175" fmla="*/ 312494 h 817053"/>
                <a:gd name="connsiteX176" fmla="*/ 69287 w 808411"/>
                <a:gd name="connsiteY176" fmla="*/ 319000 h 817053"/>
                <a:gd name="connsiteX177" fmla="*/ 68174 w 808411"/>
                <a:gd name="connsiteY177" fmla="*/ 325210 h 817053"/>
                <a:gd name="connsiteX178" fmla="*/ 60900 w 808411"/>
                <a:gd name="connsiteY178" fmla="*/ 338295 h 817053"/>
                <a:gd name="connsiteX179" fmla="*/ 47242 w 808411"/>
                <a:gd name="connsiteY179" fmla="*/ 345614 h 817053"/>
                <a:gd name="connsiteX180" fmla="*/ 28538 w 808411"/>
                <a:gd name="connsiteY180" fmla="*/ 345170 h 817053"/>
                <a:gd name="connsiteX181" fmla="*/ 14658 w 808411"/>
                <a:gd name="connsiteY181" fmla="*/ 338221 h 817053"/>
                <a:gd name="connsiteX182" fmla="*/ 6864 w 808411"/>
                <a:gd name="connsiteY182" fmla="*/ 326097 h 817053"/>
                <a:gd name="connsiteX183" fmla="*/ 6568 w 808411"/>
                <a:gd name="connsiteY183" fmla="*/ 311163 h 817053"/>
                <a:gd name="connsiteX184" fmla="*/ 9314 w 808411"/>
                <a:gd name="connsiteY184" fmla="*/ 304510 h 817053"/>
                <a:gd name="connsiteX185" fmla="*/ 14881 w 808411"/>
                <a:gd name="connsiteY185" fmla="*/ 298226 h 817053"/>
                <a:gd name="connsiteX186" fmla="*/ 29577 w 808411"/>
                <a:gd name="connsiteY186" fmla="*/ 293568 h 817053"/>
                <a:gd name="connsiteX187" fmla="*/ 29948 w 808411"/>
                <a:gd name="connsiteY187" fmla="*/ 291868 h 817053"/>
                <a:gd name="connsiteX188" fmla="*/ 11763 w 808411"/>
                <a:gd name="connsiteY188" fmla="*/ 288246 h 817053"/>
                <a:gd name="connsiteX189" fmla="*/ 7607 w 808411"/>
                <a:gd name="connsiteY189" fmla="*/ 293790 h 817053"/>
                <a:gd name="connsiteX190" fmla="*/ 4118 w 808411"/>
                <a:gd name="connsiteY190" fmla="*/ 300444 h 817053"/>
                <a:gd name="connsiteX191" fmla="*/ 1149 w 808411"/>
                <a:gd name="connsiteY191" fmla="*/ 309907 h 817053"/>
                <a:gd name="connsiteX192" fmla="*/ 481 w 808411"/>
                <a:gd name="connsiteY192" fmla="*/ 325431 h 817053"/>
                <a:gd name="connsiteX193" fmla="*/ 5603 w 808411"/>
                <a:gd name="connsiteY193" fmla="*/ 339626 h 817053"/>
                <a:gd name="connsiteX194" fmla="*/ 15771 w 808411"/>
                <a:gd name="connsiteY194" fmla="*/ 350863 h 817053"/>
                <a:gd name="connsiteX195" fmla="*/ 30245 w 808411"/>
                <a:gd name="connsiteY195" fmla="*/ 357516 h 817053"/>
                <a:gd name="connsiteX196" fmla="*/ 44719 w 808411"/>
                <a:gd name="connsiteY196" fmla="*/ 358034 h 817053"/>
                <a:gd name="connsiteX197" fmla="*/ 57485 w 808411"/>
                <a:gd name="connsiteY197" fmla="*/ 353081 h 817053"/>
                <a:gd name="connsiteX198" fmla="*/ 67431 w 808411"/>
                <a:gd name="connsiteY198" fmla="*/ 343396 h 817053"/>
                <a:gd name="connsiteX199" fmla="*/ 128073 w 808411"/>
                <a:gd name="connsiteY199" fmla="*/ 612420 h 817053"/>
                <a:gd name="connsiteX200" fmla="*/ 129186 w 808411"/>
                <a:gd name="connsiteY200" fmla="*/ 619222 h 817053"/>
                <a:gd name="connsiteX201" fmla="*/ 114044 w 808411"/>
                <a:gd name="connsiteY201" fmla="*/ 629793 h 817053"/>
                <a:gd name="connsiteX202" fmla="*/ 113079 w 808411"/>
                <a:gd name="connsiteY202" fmla="*/ 628315 h 817053"/>
                <a:gd name="connsiteX203" fmla="*/ 119834 w 808411"/>
                <a:gd name="connsiteY203" fmla="*/ 614490 h 817053"/>
                <a:gd name="connsiteX204" fmla="*/ 119091 w 808411"/>
                <a:gd name="connsiteY204" fmla="*/ 606210 h 817053"/>
                <a:gd name="connsiteX205" fmla="*/ 116122 w 808411"/>
                <a:gd name="connsiteY205" fmla="*/ 599631 h 817053"/>
                <a:gd name="connsiteX206" fmla="*/ 105063 w 808411"/>
                <a:gd name="connsiteY206" fmla="*/ 589503 h 817053"/>
                <a:gd name="connsiteX207" fmla="*/ 90886 w 808411"/>
                <a:gd name="connsiteY207" fmla="*/ 586767 h 817053"/>
                <a:gd name="connsiteX208" fmla="*/ 76264 w 808411"/>
                <a:gd name="connsiteY208" fmla="*/ 591942 h 817053"/>
                <a:gd name="connsiteX209" fmla="*/ 63052 w 808411"/>
                <a:gd name="connsiteY209" fmla="*/ 605101 h 817053"/>
                <a:gd name="connsiteX210" fmla="*/ 58970 w 808411"/>
                <a:gd name="connsiteY210" fmla="*/ 620035 h 817053"/>
                <a:gd name="connsiteX211" fmla="*/ 63497 w 808411"/>
                <a:gd name="connsiteY211" fmla="*/ 634303 h 817053"/>
                <a:gd name="connsiteX212" fmla="*/ 67283 w 808411"/>
                <a:gd name="connsiteY212" fmla="*/ 639404 h 817053"/>
                <a:gd name="connsiteX213" fmla="*/ 71959 w 808411"/>
                <a:gd name="connsiteY213" fmla="*/ 643914 h 817053"/>
                <a:gd name="connsiteX214" fmla="*/ 87769 w 808411"/>
                <a:gd name="connsiteY214" fmla="*/ 633638 h 817053"/>
                <a:gd name="connsiteX215" fmla="*/ 86210 w 808411"/>
                <a:gd name="connsiteY215" fmla="*/ 622992 h 817053"/>
                <a:gd name="connsiteX216" fmla="*/ 87695 w 808411"/>
                <a:gd name="connsiteY216" fmla="*/ 622031 h 817053"/>
                <a:gd name="connsiteX217" fmla="*/ 103579 w 808411"/>
                <a:gd name="connsiteY217" fmla="*/ 646279 h 817053"/>
                <a:gd name="connsiteX218" fmla="*/ 102094 w 808411"/>
                <a:gd name="connsiteY218" fmla="*/ 647241 h 817053"/>
                <a:gd name="connsiteX219" fmla="*/ 93855 w 808411"/>
                <a:gd name="connsiteY219" fmla="*/ 643470 h 817053"/>
                <a:gd name="connsiteX220" fmla="*/ 79233 w 808411"/>
                <a:gd name="connsiteY220" fmla="*/ 652933 h 817053"/>
                <a:gd name="connsiteX221" fmla="*/ 70771 w 808411"/>
                <a:gd name="connsiteY221" fmla="*/ 649015 h 817053"/>
                <a:gd name="connsiteX222" fmla="*/ 62829 w 808411"/>
                <a:gd name="connsiteY222" fmla="*/ 642657 h 817053"/>
                <a:gd name="connsiteX223" fmla="*/ 56520 w 808411"/>
                <a:gd name="connsiteY223" fmla="*/ 635116 h 817053"/>
                <a:gd name="connsiteX224" fmla="*/ 50731 w 808411"/>
                <a:gd name="connsiteY224" fmla="*/ 621440 h 817053"/>
                <a:gd name="connsiteX225" fmla="*/ 50582 w 808411"/>
                <a:gd name="connsiteY225" fmla="*/ 607615 h 817053"/>
                <a:gd name="connsiteX226" fmla="*/ 55778 w 808411"/>
                <a:gd name="connsiteY226" fmla="*/ 594973 h 817053"/>
                <a:gd name="connsiteX227" fmla="*/ 66170 w 808411"/>
                <a:gd name="connsiteY227" fmla="*/ 584919 h 817053"/>
                <a:gd name="connsiteX228" fmla="*/ 81014 w 808411"/>
                <a:gd name="connsiteY228" fmla="*/ 579005 h 817053"/>
                <a:gd name="connsiteX229" fmla="*/ 96230 w 808411"/>
                <a:gd name="connsiteY229" fmla="*/ 579448 h 817053"/>
                <a:gd name="connsiteX230" fmla="*/ 110036 w 808411"/>
                <a:gd name="connsiteY230" fmla="*/ 585511 h 817053"/>
                <a:gd name="connsiteX231" fmla="*/ 120873 w 808411"/>
                <a:gd name="connsiteY231" fmla="*/ 596674 h 817053"/>
                <a:gd name="connsiteX232" fmla="*/ 125697 w 808411"/>
                <a:gd name="connsiteY232" fmla="*/ 605323 h 817053"/>
                <a:gd name="connsiteX233" fmla="*/ 128147 w 808411"/>
                <a:gd name="connsiteY233" fmla="*/ 612494 h 817053"/>
                <a:gd name="connsiteX234" fmla="*/ 602142 w 808411"/>
                <a:gd name="connsiteY234" fmla="*/ 738763 h 817053"/>
                <a:gd name="connsiteX235" fmla="*/ 602142 w 808411"/>
                <a:gd name="connsiteY235" fmla="*/ 738763 h 817053"/>
                <a:gd name="connsiteX236" fmla="*/ 594497 w 808411"/>
                <a:gd name="connsiteY236" fmla="*/ 702834 h 817053"/>
                <a:gd name="connsiteX237" fmla="*/ 613276 w 808411"/>
                <a:gd name="connsiteY237" fmla="*/ 715328 h 817053"/>
                <a:gd name="connsiteX238" fmla="*/ 602142 w 808411"/>
                <a:gd name="connsiteY238" fmla="*/ 738763 h 817053"/>
                <a:gd name="connsiteX239" fmla="*/ 651798 w 808411"/>
                <a:gd name="connsiteY239" fmla="*/ 727526 h 817053"/>
                <a:gd name="connsiteX240" fmla="*/ 625004 w 808411"/>
                <a:gd name="connsiteY240" fmla="*/ 709858 h 817053"/>
                <a:gd name="connsiteX241" fmla="*/ 625004 w 808411"/>
                <a:gd name="connsiteY241" fmla="*/ 709858 h 817053"/>
                <a:gd name="connsiteX242" fmla="*/ 633094 w 808411"/>
                <a:gd name="connsiteY242" fmla="*/ 703130 h 817053"/>
                <a:gd name="connsiteX243" fmla="*/ 628566 w 808411"/>
                <a:gd name="connsiteY243" fmla="*/ 700173 h 817053"/>
                <a:gd name="connsiteX244" fmla="*/ 620624 w 808411"/>
                <a:gd name="connsiteY244" fmla="*/ 706974 h 817053"/>
                <a:gd name="connsiteX245" fmla="*/ 620624 w 808411"/>
                <a:gd name="connsiteY245" fmla="*/ 706974 h 817053"/>
                <a:gd name="connsiteX246" fmla="*/ 590489 w 808411"/>
                <a:gd name="connsiteY246" fmla="*/ 687162 h 817053"/>
                <a:gd name="connsiteX247" fmla="*/ 585442 w 808411"/>
                <a:gd name="connsiteY247" fmla="*/ 690562 h 817053"/>
                <a:gd name="connsiteX248" fmla="*/ 600064 w 808411"/>
                <a:gd name="connsiteY248" fmla="*/ 762716 h 817053"/>
                <a:gd name="connsiteX249" fmla="*/ 596353 w 808411"/>
                <a:gd name="connsiteY249" fmla="*/ 769591 h 817053"/>
                <a:gd name="connsiteX250" fmla="*/ 597318 w 808411"/>
                <a:gd name="connsiteY250" fmla="*/ 771070 h 817053"/>
                <a:gd name="connsiteX251" fmla="*/ 617136 w 808411"/>
                <a:gd name="connsiteY251" fmla="*/ 757689 h 817053"/>
                <a:gd name="connsiteX252" fmla="*/ 616171 w 808411"/>
                <a:gd name="connsiteY252" fmla="*/ 756211 h 817053"/>
                <a:gd name="connsiteX253" fmla="*/ 606522 w 808411"/>
                <a:gd name="connsiteY253" fmla="*/ 758280 h 817053"/>
                <a:gd name="connsiteX254" fmla="*/ 617507 w 808411"/>
                <a:gd name="connsiteY254" fmla="*/ 717990 h 817053"/>
                <a:gd name="connsiteX255" fmla="*/ 641927 w 808411"/>
                <a:gd name="connsiteY255" fmla="*/ 734254 h 817053"/>
                <a:gd name="connsiteX256" fmla="*/ 636063 w 808411"/>
                <a:gd name="connsiteY256" fmla="*/ 742903 h 817053"/>
                <a:gd name="connsiteX257" fmla="*/ 637028 w 808411"/>
                <a:gd name="connsiteY257" fmla="*/ 744382 h 817053"/>
                <a:gd name="connsiteX258" fmla="*/ 661225 w 808411"/>
                <a:gd name="connsiteY258" fmla="*/ 728044 h 817053"/>
                <a:gd name="connsiteX259" fmla="*/ 660260 w 808411"/>
                <a:gd name="connsiteY259" fmla="*/ 726565 h 817053"/>
                <a:gd name="connsiteX260" fmla="*/ 651873 w 808411"/>
                <a:gd name="connsiteY260" fmla="*/ 727379 h 817053"/>
                <a:gd name="connsiteX261" fmla="*/ 103207 w 808411"/>
                <a:gd name="connsiteY261" fmla="*/ 181420 h 817053"/>
                <a:gd name="connsiteX262" fmla="*/ 81386 w 808411"/>
                <a:gd name="connsiteY262" fmla="*/ 175727 h 817053"/>
                <a:gd name="connsiteX263" fmla="*/ 100313 w 808411"/>
                <a:gd name="connsiteY263" fmla="*/ 207220 h 817053"/>
                <a:gd name="connsiteX264" fmla="*/ 100313 w 808411"/>
                <a:gd name="connsiteY264" fmla="*/ 207220 h 817053"/>
                <a:gd name="connsiteX265" fmla="*/ 103133 w 808411"/>
                <a:gd name="connsiteY265" fmla="*/ 181420 h 817053"/>
                <a:gd name="connsiteX266" fmla="*/ 106176 w 808411"/>
                <a:gd name="connsiteY266" fmla="*/ 230582 h 817053"/>
                <a:gd name="connsiteX267" fmla="*/ 68767 w 808411"/>
                <a:gd name="connsiteY267" fmla="*/ 167078 h 817053"/>
                <a:gd name="connsiteX268" fmla="*/ 72404 w 808411"/>
                <a:gd name="connsiteY268" fmla="*/ 162198 h 817053"/>
                <a:gd name="connsiteX269" fmla="*/ 107364 w 808411"/>
                <a:gd name="connsiteY269" fmla="*/ 171144 h 817053"/>
                <a:gd name="connsiteX270" fmla="*/ 107364 w 808411"/>
                <a:gd name="connsiteY270" fmla="*/ 171144 h 817053"/>
                <a:gd name="connsiteX271" fmla="*/ 112634 w 808411"/>
                <a:gd name="connsiteY271" fmla="*/ 162124 h 817053"/>
                <a:gd name="connsiteX272" fmla="*/ 117904 w 808411"/>
                <a:gd name="connsiteY272" fmla="*/ 163455 h 817053"/>
                <a:gd name="connsiteX273" fmla="*/ 112485 w 808411"/>
                <a:gd name="connsiteY273" fmla="*/ 172400 h 817053"/>
                <a:gd name="connsiteX274" fmla="*/ 112485 w 808411"/>
                <a:gd name="connsiteY274" fmla="*/ 172400 h 817053"/>
                <a:gd name="connsiteX275" fmla="*/ 143585 w 808411"/>
                <a:gd name="connsiteY275" fmla="*/ 180385 h 817053"/>
                <a:gd name="connsiteX276" fmla="*/ 151230 w 808411"/>
                <a:gd name="connsiteY276" fmla="*/ 176836 h 817053"/>
                <a:gd name="connsiteX277" fmla="*/ 152641 w 808411"/>
                <a:gd name="connsiteY277" fmla="*/ 177871 h 817053"/>
                <a:gd name="connsiteX278" fmla="*/ 135050 w 808411"/>
                <a:gd name="connsiteY278" fmla="*/ 201158 h 817053"/>
                <a:gd name="connsiteX279" fmla="*/ 133639 w 808411"/>
                <a:gd name="connsiteY279" fmla="*/ 200123 h 817053"/>
                <a:gd name="connsiteX280" fmla="*/ 136386 w 808411"/>
                <a:gd name="connsiteY280" fmla="*/ 190069 h 817053"/>
                <a:gd name="connsiteX281" fmla="*/ 108032 w 808411"/>
                <a:gd name="connsiteY281" fmla="*/ 182602 h 817053"/>
                <a:gd name="connsiteX282" fmla="*/ 108032 w 808411"/>
                <a:gd name="connsiteY282" fmla="*/ 182602 h 817053"/>
                <a:gd name="connsiteX283" fmla="*/ 110853 w 808411"/>
                <a:gd name="connsiteY283" fmla="*/ 224224 h 817053"/>
                <a:gd name="connsiteX284" fmla="*/ 119314 w 808411"/>
                <a:gd name="connsiteY284" fmla="*/ 219197 h 817053"/>
                <a:gd name="connsiteX285" fmla="*/ 120724 w 808411"/>
                <a:gd name="connsiteY285" fmla="*/ 220232 h 817053"/>
                <a:gd name="connsiteX286" fmla="*/ 106325 w 808411"/>
                <a:gd name="connsiteY286" fmla="*/ 239305 h 817053"/>
                <a:gd name="connsiteX287" fmla="*/ 104915 w 808411"/>
                <a:gd name="connsiteY287" fmla="*/ 238270 h 817053"/>
                <a:gd name="connsiteX288" fmla="*/ 106176 w 808411"/>
                <a:gd name="connsiteY288" fmla="*/ 230508 h 817053"/>
                <a:gd name="connsiteX289" fmla="*/ 641036 w 808411"/>
                <a:gd name="connsiteY289" fmla="*/ 168408 h 817053"/>
                <a:gd name="connsiteX290" fmla="*/ 638067 w 808411"/>
                <a:gd name="connsiteY290" fmla="*/ 158650 h 817053"/>
                <a:gd name="connsiteX291" fmla="*/ 681785 w 808411"/>
                <a:gd name="connsiteY291" fmla="*/ 138393 h 817053"/>
                <a:gd name="connsiteX292" fmla="*/ 682230 w 808411"/>
                <a:gd name="connsiteY292" fmla="*/ 138911 h 817053"/>
                <a:gd name="connsiteX293" fmla="*/ 655064 w 808411"/>
                <a:gd name="connsiteY293" fmla="*/ 187999 h 817053"/>
                <a:gd name="connsiteX294" fmla="*/ 658108 w 808411"/>
                <a:gd name="connsiteY294" fmla="*/ 191474 h 817053"/>
                <a:gd name="connsiteX295" fmla="*/ 710510 w 808411"/>
                <a:gd name="connsiteY295" fmla="*/ 171291 h 817053"/>
                <a:gd name="connsiteX296" fmla="*/ 710955 w 808411"/>
                <a:gd name="connsiteY296" fmla="*/ 171809 h 817053"/>
                <a:gd name="connsiteX297" fmla="*/ 684680 w 808411"/>
                <a:gd name="connsiteY297" fmla="*/ 212248 h 817053"/>
                <a:gd name="connsiteX298" fmla="*/ 675476 w 808411"/>
                <a:gd name="connsiteY298" fmla="*/ 207886 h 817053"/>
                <a:gd name="connsiteX299" fmla="*/ 674140 w 808411"/>
                <a:gd name="connsiteY299" fmla="*/ 208995 h 817053"/>
                <a:gd name="connsiteX300" fmla="*/ 693587 w 808411"/>
                <a:gd name="connsiteY300" fmla="*/ 231247 h 817053"/>
                <a:gd name="connsiteX301" fmla="*/ 694923 w 808411"/>
                <a:gd name="connsiteY301" fmla="*/ 230138 h 817053"/>
                <a:gd name="connsiteX302" fmla="*/ 692473 w 808411"/>
                <a:gd name="connsiteY302" fmla="*/ 221193 h 817053"/>
                <a:gd name="connsiteX303" fmla="*/ 729882 w 808411"/>
                <a:gd name="connsiteY303" fmla="*/ 161829 h 817053"/>
                <a:gd name="connsiteX304" fmla="*/ 726988 w 808411"/>
                <a:gd name="connsiteY304" fmla="*/ 158502 h 817053"/>
                <a:gd name="connsiteX305" fmla="*/ 674066 w 808411"/>
                <a:gd name="connsiteY305" fmla="*/ 177871 h 817053"/>
                <a:gd name="connsiteX306" fmla="*/ 673546 w 808411"/>
                <a:gd name="connsiteY306" fmla="*/ 177280 h 817053"/>
                <a:gd name="connsiteX307" fmla="*/ 700341 w 808411"/>
                <a:gd name="connsiteY307" fmla="*/ 127970 h 817053"/>
                <a:gd name="connsiteX308" fmla="*/ 697372 w 808411"/>
                <a:gd name="connsiteY308" fmla="*/ 124569 h 817053"/>
                <a:gd name="connsiteX309" fmla="*/ 632871 w 808411"/>
                <a:gd name="connsiteY309" fmla="*/ 153105 h 817053"/>
                <a:gd name="connsiteX310" fmla="*/ 625078 w 808411"/>
                <a:gd name="connsiteY310" fmla="*/ 150148 h 817053"/>
                <a:gd name="connsiteX311" fmla="*/ 623742 w 808411"/>
                <a:gd name="connsiteY311" fmla="*/ 151331 h 817053"/>
                <a:gd name="connsiteX312" fmla="*/ 639774 w 808411"/>
                <a:gd name="connsiteY312" fmla="*/ 169739 h 817053"/>
                <a:gd name="connsiteX313" fmla="*/ 641110 w 808411"/>
                <a:gd name="connsiteY313" fmla="*/ 168556 h 817053"/>
                <a:gd name="connsiteX314" fmla="*/ 569113 w 808411"/>
                <a:gd name="connsiteY314" fmla="*/ 116437 h 817053"/>
                <a:gd name="connsiteX315" fmla="*/ 542912 w 808411"/>
                <a:gd name="connsiteY315" fmla="*/ 103056 h 817053"/>
                <a:gd name="connsiteX316" fmla="*/ 543728 w 808411"/>
                <a:gd name="connsiteY316" fmla="*/ 101503 h 817053"/>
                <a:gd name="connsiteX317" fmla="*/ 553748 w 808411"/>
                <a:gd name="connsiteY317" fmla="*/ 101725 h 817053"/>
                <a:gd name="connsiteX318" fmla="*/ 581360 w 808411"/>
                <a:gd name="connsiteY318" fmla="*/ 48275 h 817053"/>
                <a:gd name="connsiteX319" fmla="*/ 575348 w 808411"/>
                <a:gd name="connsiteY319" fmla="*/ 40291 h 817053"/>
                <a:gd name="connsiteX320" fmla="*/ 576164 w 808411"/>
                <a:gd name="connsiteY320" fmla="*/ 38738 h 817053"/>
                <a:gd name="connsiteX321" fmla="*/ 602291 w 808411"/>
                <a:gd name="connsiteY321" fmla="*/ 52119 h 817053"/>
                <a:gd name="connsiteX322" fmla="*/ 601475 w 808411"/>
                <a:gd name="connsiteY322" fmla="*/ 53672 h 817053"/>
                <a:gd name="connsiteX323" fmla="*/ 591528 w 808411"/>
                <a:gd name="connsiteY323" fmla="*/ 53524 h 817053"/>
                <a:gd name="connsiteX324" fmla="*/ 563917 w 808411"/>
                <a:gd name="connsiteY324" fmla="*/ 106974 h 817053"/>
                <a:gd name="connsiteX325" fmla="*/ 569855 w 808411"/>
                <a:gd name="connsiteY325" fmla="*/ 114958 h 817053"/>
                <a:gd name="connsiteX326" fmla="*/ 569039 w 808411"/>
                <a:gd name="connsiteY326" fmla="*/ 116511 h 817053"/>
                <a:gd name="connsiteX327" fmla="*/ 478782 w 808411"/>
                <a:gd name="connsiteY327" fmla="*/ 54781 h 817053"/>
                <a:gd name="connsiteX328" fmla="*/ 477000 w 808411"/>
                <a:gd name="connsiteY328" fmla="*/ 54559 h 817053"/>
                <a:gd name="connsiteX329" fmla="*/ 466609 w 808411"/>
                <a:gd name="connsiteY329" fmla="*/ 72154 h 817053"/>
                <a:gd name="connsiteX330" fmla="*/ 440705 w 808411"/>
                <a:gd name="connsiteY330" fmla="*/ 68605 h 817053"/>
                <a:gd name="connsiteX331" fmla="*/ 449018 w 808411"/>
                <a:gd name="connsiteY331" fmla="*/ 8945 h 817053"/>
                <a:gd name="connsiteX332" fmla="*/ 459558 w 808411"/>
                <a:gd name="connsiteY332" fmla="*/ 5988 h 817053"/>
                <a:gd name="connsiteX333" fmla="*/ 459780 w 808411"/>
                <a:gd name="connsiteY333" fmla="*/ 4214 h 817053"/>
                <a:gd name="connsiteX334" fmla="*/ 429571 w 808411"/>
                <a:gd name="connsiteY334" fmla="*/ 0 h 817053"/>
                <a:gd name="connsiteX335" fmla="*/ 429349 w 808411"/>
                <a:gd name="connsiteY335" fmla="*/ 1774 h 817053"/>
                <a:gd name="connsiteX336" fmla="*/ 437587 w 808411"/>
                <a:gd name="connsiteY336" fmla="*/ 7319 h 817053"/>
                <a:gd name="connsiteX337" fmla="*/ 429274 w 808411"/>
                <a:gd name="connsiteY337" fmla="*/ 66905 h 817053"/>
                <a:gd name="connsiteX338" fmla="*/ 419848 w 808411"/>
                <a:gd name="connsiteY338" fmla="*/ 70010 h 817053"/>
                <a:gd name="connsiteX339" fmla="*/ 419625 w 808411"/>
                <a:gd name="connsiteY339" fmla="*/ 71784 h 817053"/>
                <a:gd name="connsiteX340" fmla="*/ 475293 w 808411"/>
                <a:gd name="connsiteY340" fmla="*/ 79473 h 817053"/>
                <a:gd name="connsiteX341" fmla="*/ 478708 w 808411"/>
                <a:gd name="connsiteY341" fmla="*/ 54781 h 817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</a:cxnLst>
              <a:rect l="l" t="t" r="r" b="b"/>
              <a:pathLst>
                <a:path w="808411" h="817053">
                  <a:moveTo>
                    <a:pt x="808412" y="341991"/>
                  </a:moveTo>
                  <a:lnTo>
                    <a:pt x="806704" y="342435"/>
                  </a:lnTo>
                  <a:lnTo>
                    <a:pt x="800173" y="334968"/>
                  </a:lnTo>
                  <a:lnTo>
                    <a:pt x="777163" y="341030"/>
                  </a:lnTo>
                  <a:cubicBezTo>
                    <a:pt x="777683" y="342435"/>
                    <a:pt x="778277" y="343914"/>
                    <a:pt x="778796" y="345466"/>
                  </a:cubicBezTo>
                  <a:lnTo>
                    <a:pt x="774343" y="348793"/>
                  </a:lnTo>
                  <a:cubicBezTo>
                    <a:pt x="773600" y="346501"/>
                    <a:pt x="772858" y="344357"/>
                    <a:pt x="772042" y="342287"/>
                  </a:cubicBezTo>
                  <a:lnTo>
                    <a:pt x="741758" y="350271"/>
                  </a:lnTo>
                  <a:lnTo>
                    <a:pt x="739754" y="359956"/>
                  </a:lnTo>
                  <a:lnTo>
                    <a:pt x="738047" y="360399"/>
                  </a:lnTo>
                  <a:lnTo>
                    <a:pt x="730625" y="332307"/>
                  </a:lnTo>
                  <a:lnTo>
                    <a:pt x="732332" y="331863"/>
                  </a:lnTo>
                  <a:lnTo>
                    <a:pt x="738863" y="339256"/>
                  </a:lnTo>
                  <a:lnTo>
                    <a:pt x="766994" y="331863"/>
                  </a:lnTo>
                  <a:cubicBezTo>
                    <a:pt x="766401" y="330828"/>
                    <a:pt x="765807" y="329719"/>
                    <a:pt x="765139" y="328758"/>
                  </a:cubicBezTo>
                  <a:cubicBezTo>
                    <a:pt x="752372" y="309167"/>
                    <a:pt x="735152" y="305323"/>
                    <a:pt x="730476" y="304658"/>
                  </a:cubicBezTo>
                  <a:lnTo>
                    <a:pt x="729734" y="304879"/>
                  </a:lnTo>
                  <a:lnTo>
                    <a:pt x="727656" y="314342"/>
                  </a:lnTo>
                  <a:lnTo>
                    <a:pt x="725948" y="314786"/>
                  </a:lnTo>
                  <a:lnTo>
                    <a:pt x="718526" y="286693"/>
                  </a:lnTo>
                  <a:lnTo>
                    <a:pt x="720233" y="286250"/>
                  </a:lnTo>
                  <a:lnTo>
                    <a:pt x="726765" y="293716"/>
                  </a:lnTo>
                  <a:lnTo>
                    <a:pt x="785105" y="278413"/>
                  </a:lnTo>
                  <a:lnTo>
                    <a:pt x="787109" y="268729"/>
                  </a:lnTo>
                  <a:lnTo>
                    <a:pt x="788816" y="268285"/>
                  </a:lnTo>
                  <a:lnTo>
                    <a:pt x="796239" y="296378"/>
                  </a:lnTo>
                  <a:lnTo>
                    <a:pt x="794532" y="296821"/>
                  </a:lnTo>
                  <a:lnTo>
                    <a:pt x="788074" y="289576"/>
                  </a:lnTo>
                  <a:lnTo>
                    <a:pt x="740348" y="302144"/>
                  </a:lnTo>
                  <a:cubicBezTo>
                    <a:pt x="743317" y="303253"/>
                    <a:pt x="746731" y="304879"/>
                    <a:pt x="750294" y="307097"/>
                  </a:cubicBezTo>
                  <a:cubicBezTo>
                    <a:pt x="756603" y="311016"/>
                    <a:pt x="763357" y="316930"/>
                    <a:pt x="769221" y="325727"/>
                  </a:cubicBezTo>
                  <a:cubicBezTo>
                    <a:pt x="770260" y="327280"/>
                    <a:pt x="771225" y="328906"/>
                    <a:pt x="772190" y="330606"/>
                  </a:cubicBezTo>
                  <a:lnTo>
                    <a:pt x="797204" y="324027"/>
                  </a:lnTo>
                  <a:lnTo>
                    <a:pt x="799208" y="314416"/>
                  </a:lnTo>
                  <a:lnTo>
                    <a:pt x="800915" y="313973"/>
                  </a:lnTo>
                  <a:lnTo>
                    <a:pt x="808337" y="342065"/>
                  </a:lnTo>
                  <a:close/>
                  <a:moveTo>
                    <a:pt x="783398" y="455988"/>
                  </a:moveTo>
                  <a:cubicBezTo>
                    <a:pt x="776718" y="456210"/>
                    <a:pt x="771522" y="461755"/>
                    <a:pt x="771745" y="468408"/>
                  </a:cubicBezTo>
                  <a:cubicBezTo>
                    <a:pt x="771967" y="475062"/>
                    <a:pt x="777534" y="480237"/>
                    <a:pt x="784214" y="480015"/>
                  </a:cubicBezTo>
                  <a:cubicBezTo>
                    <a:pt x="790895" y="479793"/>
                    <a:pt x="796090" y="474249"/>
                    <a:pt x="795868" y="467669"/>
                  </a:cubicBezTo>
                  <a:cubicBezTo>
                    <a:pt x="795645" y="461016"/>
                    <a:pt x="790078" y="455841"/>
                    <a:pt x="783398" y="456062"/>
                  </a:cubicBezTo>
                  <a:moveTo>
                    <a:pt x="744208" y="631494"/>
                  </a:moveTo>
                  <a:lnTo>
                    <a:pt x="745618" y="632529"/>
                  </a:lnTo>
                  <a:lnTo>
                    <a:pt x="727581" y="657960"/>
                  </a:lnTo>
                  <a:lnTo>
                    <a:pt x="726171" y="656925"/>
                  </a:lnTo>
                  <a:lnTo>
                    <a:pt x="728324" y="646353"/>
                  </a:lnTo>
                  <a:lnTo>
                    <a:pt x="705611" y="630385"/>
                  </a:lnTo>
                  <a:lnTo>
                    <a:pt x="664491" y="631124"/>
                  </a:lnTo>
                  <a:lnTo>
                    <a:pt x="657365" y="634525"/>
                  </a:lnTo>
                  <a:lnTo>
                    <a:pt x="655955" y="633490"/>
                  </a:lnTo>
                  <a:lnTo>
                    <a:pt x="672359" y="610350"/>
                  </a:lnTo>
                  <a:lnTo>
                    <a:pt x="673769" y="611385"/>
                  </a:lnTo>
                  <a:lnTo>
                    <a:pt x="672359" y="620183"/>
                  </a:lnTo>
                  <a:lnTo>
                    <a:pt x="672730" y="620405"/>
                  </a:lnTo>
                  <a:lnTo>
                    <a:pt x="705685" y="619813"/>
                  </a:lnTo>
                  <a:lnTo>
                    <a:pt x="694255" y="590242"/>
                  </a:lnTo>
                  <a:lnTo>
                    <a:pt x="693884" y="590020"/>
                  </a:lnTo>
                  <a:lnTo>
                    <a:pt x="685867" y="594308"/>
                  </a:lnTo>
                  <a:lnTo>
                    <a:pt x="684457" y="593273"/>
                  </a:lnTo>
                  <a:lnTo>
                    <a:pt x="698189" y="573904"/>
                  </a:lnTo>
                  <a:lnTo>
                    <a:pt x="699599" y="574939"/>
                  </a:lnTo>
                  <a:lnTo>
                    <a:pt x="698411" y="582849"/>
                  </a:lnTo>
                  <a:lnTo>
                    <a:pt x="712143" y="620848"/>
                  </a:lnTo>
                  <a:lnTo>
                    <a:pt x="734930" y="636891"/>
                  </a:lnTo>
                  <a:lnTo>
                    <a:pt x="744282" y="631346"/>
                  </a:lnTo>
                  <a:close/>
                  <a:moveTo>
                    <a:pt x="176467" y="73854"/>
                  </a:moveTo>
                  <a:lnTo>
                    <a:pt x="209348" y="124273"/>
                  </a:lnTo>
                  <a:lnTo>
                    <a:pt x="204152" y="132849"/>
                  </a:lnTo>
                  <a:lnTo>
                    <a:pt x="205117" y="134327"/>
                  </a:lnTo>
                  <a:lnTo>
                    <a:pt x="229834" y="118359"/>
                  </a:lnTo>
                  <a:lnTo>
                    <a:pt x="228869" y="116880"/>
                  </a:lnTo>
                  <a:lnTo>
                    <a:pt x="218997" y="118063"/>
                  </a:lnTo>
                  <a:lnTo>
                    <a:pt x="186116" y="67644"/>
                  </a:lnTo>
                  <a:lnTo>
                    <a:pt x="191237" y="59142"/>
                  </a:lnTo>
                  <a:lnTo>
                    <a:pt x="190272" y="57664"/>
                  </a:lnTo>
                  <a:lnTo>
                    <a:pt x="165556" y="73632"/>
                  </a:lnTo>
                  <a:lnTo>
                    <a:pt x="166521" y="75111"/>
                  </a:lnTo>
                  <a:lnTo>
                    <a:pt x="176467" y="73854"/>
                  </a:lnTo>
                  <a:close/>
                  <a:moveTo>
                    <a:pt x="278451" y="19369"/>
                  </a:moveTo>
                  <a:lnTo>
                    <a:pt x="278005" y="17669"/>
                  </a:lnTo>
                  <a:lnTo>
                    <a:pt x="307695" y="10646"/>
                  </a:lnTo>
                  <a:lnTo>
                    <a:pt x="308140" y="12346"/>
                  </a:lnTo>
                  <a:lnTo>
                    <a:pt x="299382" y="18926"/>
                  </a:lnTo>
                  <a:lnTo>
                    <a:pt x="313410" y="77551"/>
                  </a:lnTo>
                  <a:lnTo>
                    <a:pt x="338795" y="71562"/>
                  </a:lnTo>
                  <a:lnTo>
                    <a:pt x="342061" y="51380"/>
                  </a:lnTo>
                  <a:lnTo>
                    <a:pt x="343768" y="50936"/>
                  </a:lnTo>
                  <a:lnTo>
                    <a:pt x="349558" y="75185"/>
                  </a:lnTo>
                  <a:lnTo>
                    <a:pt x="294929" y="88122"/>
                  </a:lnTo>
                  <a:lnTo>
                    <a:pt x="294483" y="86422"/>
                  </a:lnTo>
                  <a:lnTo>
                    <a:pt x="302128" y="80064"/>
                  </a:lnTo>
                  <a:lnTo>
                    <a:pt x="288174" y="21587"/>
                  </a:lnTo>
                  <a:lnTo>
                    <a:pt x="278451" y="19369"/>
                  </a:lnTo>
                  <a:close/>
                  <a:moveTo>
                    <a:pt x="326400" y="806038"/>
                  </a:moveTo>
                  <a:lnTo>
                    <a:pt x="301015" y="800124"/>
                  </a:lnTo>
                  <a:lnTo>
                    <a:pt x="314821" y="741499"/>
                  </a:lnTo>
                  <a:lnTo>
                    <a:pt x="325583" y="739503"/>
                  </a:lnTo>
                  <a:lnTo>
                    <a:pt x="325954" y="737802"/>
                  </a:lnTo>
                  <a:lnTo>
                    <a:pt x="296265" y="730853"/>
                  </a:lnTo>
                  <a:lnTo>
                    <a:pt x="295893" y="732554"/>
                  </a:lnTo>
                  <a:lnTo>
                    <a:pt x="303539" y="738837"/>
                  </a:lnTo>
                  <a:lnTo>
                    <a:pt x="289807" y="797388"/>
                  </a:lnTo>
                  <a:lnTo>
                    <a:pt x="280084" y="799606"/>
                  </a:lnTo>
                  <a:lnTo>
                    <a:pt x="279713" y="801307"/>
                  </a:lnTo>
                  <a:lnTo>
                    <a:pt x="334416" y="814096"/>
                  </a:lnTo>
                  <a:lnTo>
                    <a:pt x="340131" y="789848"/>
                  </a:lnTo>
                  <a:lnTo>
                    <a:pt x="338424" y="789478"/>
                  </a:lnTo>
                  <a:lnTo>
                    <a:pt x="326474" y="806112"/>
                  </a:lnTo>
                  <a:close/>
                  <a:moveTo>
                    <a:pt x="511812" y="731814"/>
                  </a:moveTo>
                  <a:lnTo>
                    <a:pt x="512109" y="733515"/>
                  </a:lnTo>
                  <a:lnTo>
                    <a:pt x="505503" y="738690"/>
                  </a:lnTo>
                  <a:lnTo>
                    <a:pt x="496893" y="808478"/>
                  </a:lnTo>
                  <a:lnTo>
                    <a:pt x="492439" y="809291"/>
                  </a:lnTo>
                  <a:lnTo>
                    <a:pt x="463714" y="760942"/>
                  </a:lnTo>
                  <a:lnTo>
                    <a:pt x="462972" y="761090"/>
                  </a:lnTo>
                  <a:lnTo>
                    <a:pt x="452432" y="816314"/>
                  </a:lnTo>
                  <a:lnTo>
                    <a:pt x="448127" y="817053"/>
                  </a:lnTo>
                  <a:lnTo>
                    <a:pt x="416211" y="754510"/>
                  </a:lnTo>
                  <a:lnTo>
                    <a:pt x="407230" y="751997"/>
                  </a:lnTo>
                  <a:lnTo>
                    <a:pt x="406933" y="750296"/>
                  </a:lnTo>
                  <a:lnTo>
                    <a:pt x="436103" y="745121"/>
                  </a:lnTo>
                  <a:lnTo>
                    <a:pt x="436400" y="746822"/>
                  </a:lnTo>
                  <a:lnTo>
                    <a:pt x="427864" y="752440"/>
                  </a:lnTo>
                  <a:lnTo>
                    <a:pt x="449241" y="795688"/>
                  </a:lnTo>
                  <a:lnTo>
                    <a:pt x="449909" y="795540"/>
                  </a:lnTo>
                  <a:lnTo>
                    <a:pt x="459484" y="740390"/>
                  </a:lnTo>
                  <a:lnTo>
                    <a:pt x="464011" y="739577"/>
                  </a:lnTo>
                  <a:lnTo>
                    <a:pt x="492291" y="788074"/>
                  </a:lnTo>
                  <a:lnTo>
                    <a:pt x="492959" y="788074"/>
                  </a:lnTo>
                  <a:lnTo>
                    <a:pt x="498006" y="740168"/>
                  </a:lnTo>
                  <a:lnTo>
                    <a:pt x="488060" y="737655"/>
                  </a:lnTo>
                  <a:lnTo>
                    <a:pt x="487763" y="735954"/>
                  </a:lnTo>
                  <a:lnTo>
                    <a:pt x="511886" y="731740"/>
                  </a:lnTo>
                  <a:close/>
                  <a:moveTo>
                    <a:pt x="193241" y="719246"/>
                  </a:moveTo>
                  <a:cubicBezTo>
                    <a:pt x="183221" y="716437"/>
                    <a:pt x="174463" y="716363"/>
                    <a:pt x="167263" y="717472"/>
                  </a:cubicBezTo>
                  <a:lnTo>
                    <a:pt x="167263" y="717472"/>
                  </a:lnTo>
                  <a:lnTo>
                    <a:pt x="198140" y="697364"/>
                  </a:lnTo>
                  <a:lnTo>
                    <a:pt x="193316" y="719246"/>
                  </a:lnTo>
                  <a:close/>
                  <a:moveTo>
                    <a:pt x="203633" y="723017"/>
                  </a:moveTo>
                  <a:lnTo>
                    <a:pt x="211204" y="687827"/>
                  </a:lnTo>
                  <a:lnTo>
                    <a:pt x="206156" y="684352"/>
                  </a:lnTo>
                  <a:lnTo>
                    <a:pt x="143957" y="724126"/>
                  </a:lnTo>
                  <a:lnTo>
                    <a:pt x="136163" y="723165"/>
                  </a:lnTo>
                  <a:lnTo>
                    <a:pt x="135124" y="724643"/>
                  </a:lnTo>
                  <a:lnTo>
                    <a:pt x="154793" y="738172"/>
                  </a:lnTo>
                  <a:lnTo>
                    <a:pt x="155832" y="736693"/>
                  </a:lnTo>
                  <a:lnTo>
                    <a:pt x="150414" y="728487"/>
                  </a:lnTo>
                  <a:cubicBezTo>
                    <a:pt x="153309" y="726565"/>
                    <a:pt x="169044" y="717324"/>
                    <a:pt x="192054" y="724052"/>
                  </a:cubicBezTo>
                  <a:lnTo>
                    <a:pt x="185745" y="752588"/>
                  </a:lnTo>
                  <a:lnTo>
                    <a:pt x="175502" y="750222"/>
                  </a:lnTo>
                  <a:lnTo>
                    <a:pt x="174463" y="751701"/>
                  </a:lnTo>
                  <a:lnTo>
                    <a:pt x="198511" y="768261"/>
                  </a:lnTo>
                  <a:lnTo>
                    <a:pt x="199550" y="766782"/>
                  </a:lnTo>
                  <a:lnTo>
                    <a:pt x="195691" y="759315"/>
                  </a:lnTo>
                  <a:lnTo>
                    <a:pt x="202445" y="728044"/>
                  </a:lnTo>
                  <a:cubicBezTo>
                    <a:pt x="205414" y="729449"/>
                    <a:pt x="208457" y="731149"/>
                    <a:pt x="211649" y="733071"/>
                  </a:cubicBezTo>
                  <a:lnTo>
                    <a:pt x="212837" y="727748"/>
                  </a:lnTo>
                  <a:cubicBezTo>
                    <a:pt x="209645" y="725826"/>
                    <a:pt x="206602" y="724274"/>
                    <a:pt x="203633" y="722869"/>
                  </a:cubicBezTo>
                  <a:lnTo>
                    <a:pt x="203633" y="722869"/>
                  </a:lnTo>
                  <a:moveTo>
                    <a:pt x="44422" y="467004"/>
                  </a:moveTo>
                  <a:cubicBezTo>
                    <a:pt x="44645" y="473362"/>
                    <a:pt x="39597" y="478684"/>
                    <a:pt x="33214" y="478906"/>
                  </a:cubicBezTo>
                  <a:cubicBezTo>
                    <a:pt x="26831" y="479128"/>
                    <a:pt x="21487" y="474101"/>
                    <a:pt x="21264" y="467743"/>
                  </a:cubicBezTo>
                  <a:cubicBezTo>
                    <a:pt x="21041" y="461385"/>
                    <a:pt x="26088" y="456062"/>
                    <a:pt x="32472" y="455841"/>
                  </a:cubicBezTo>
                  <a:cubicBezTo>
                    <a:pt x="38855" y="455619"/>
                    <a:pt x="44199" y="460646"/>
                    <a:pt x="44422" y="467004"/>
                  </a:cubicBezTo>
                  <a:moveTo>
                    <a:pt x="67654" y="343470"/>
                  </a:moveTo>
                  <a:cubicBezTo>
                    <a:pt x="70400" y="339478"/>
                    <a:pt x="72404" y="334968"/>
                    <a:pt x="73592" y="329793"/>
                  </a:cubicBezTo>
                  <a:cubicBezTo>
                    <a:pt x="74334" y="326762"/>
                    <a:pt x="74705" y="323509"/>
                    <a:pt x="74705" y="320035"/>
                  </a:cubicBezTo>
                  <a:cubicBezTo>
                    <a:pt x="74705" y="316560"/>
                    <a:pt x="74408" y="313233"/>
                    <a:pt x="73815" y="309907"/>
                  </a:cubicBezTo>
                  <a:cubicBezTo>
                    <a:pt x="73221" y="306580"/>
                    <a:pt x="72256" y="303697"/>
                    <a:pt x="70846" y="301109"/>
                  </a:cubicBezTo>
                  <a:lnTo>
                    <a:pt x="53923" y="297117"/>
                  </a:lnTo>
                  <a:lnTo>
                    <a:pt x="50954" y="288541"/>
                  </a:lnTo>
                  <a:lnTo>
                    <a:pt x="49246" y="288098"/>
                  </a:lnTo>
                  <a:lnTo>
                    <a:pt x="42566" y="316264"/>
                  </a:lnTo>
                  <a:lnTo>
                    <a:pt x="44273" y="316708"/>
                  </a:lnTo>
                  <a:lnTo>
                    <a:pt x="50954" y="308206"/>
                  </a:lnTo>
                  <a:lnTo>
                    <a:pt x="69287" y="312494"/>
                  </a:lnTo>
                  <a:cubicBezTo>
                    <a:pt x="69510" y="314712"/>
                    <a:pt x="69510" y="316930"/>
                    <a:pt x="69287" y="319000"/>
                  </a:cubicBezTo>
                  <a:cubicBezTo>
                    <a:pt x="69064" y="321070"/>
                    <a:pt x="68693" y="323140"/>
                    <a:pt x="68174" y="325210"/>
                  </a:cubicBezTo>
                  <a:cubicBezTo>
                    <a:pt x="66912" y="330385"/>
                    <a:pt x="64537" y="334746"/>
                    <a:pt x="60900" y="338295"/>
                  </a:cubicBezTo>
                  <a:cubicBezTo>
                    <a:pt x="57263" y="341844"/>
                    <a:pt x="52735" y="344283"/>
                    <a:pt x="47242" y="345614"/>
                  </a:cubicBezTo>
                  <a:cubicBezTo>
                    <a:pt x="41750" y="346945"/>
                    <a:pt x="35515" y="346797"/>
                    <a:pt x="28538" y="345170"/>
                  </a:cubicBezTo>
                  <a:cubicBezTo>
                    <a:pt x="23045" y="343840"/>
                    <a:pt x="18443" y="341548"/>
                    <a:pt x="14658" y="338221"/>
                  </a:cubicBezTo>
                  <a:cubicBezTo>
                    <a:pt x="10947" y="334894"/>
                    <a:pt x="8349" y="330828"/>
                    <a:pt x="6864" y="326097"/>
                  </a:cubicBezTo>
                  <a:cubicBezTo>
                    <a:pt x="5454" y="321365"/>
                    <a:pt x="5306" y="316412"/>
                    <a:pt x="6568" y="311163"/>
                  </a:cubicBezTo>
                  <a:cubicBezTo>
                    <a:pt x="7161" y="308502"/>
                    <a:pt x="8126" y="306284"/>
                    <a:pt x="9314" y="304510"/>
                  </a:cubicBezTo>
                  <a:cubicBezTo>
                    <a:pt x="10501" y="302662"/>
                    <a:pt x="12357" y="300592"/>
                    <a:pt x="14881" y="298226"/>
                  </a:cubicBezTo>
                  <a:lnTo>
                    <a:pt x="29577" y="293568"/>
                  </a:lnTo>
                  <a:lnTo>
                    <a:pt x="29948" y="291868"/>
                  </a:lnTo>
                  <a:lnTo>
                    <a:pt x="11763" y="288246"/>
                  </a:lnTo>
                  <a:cubicBezTo>
                    <a:pt x="10279" y="290020"/>
                    <a:pt x="8943" y="291868"/>
                    <a:pt x="7607" y="293790"/>
                  </a:cubicBezTo>
                  <a:cubicBezTo>
                    <a:pt x="6345" y="295712"/>
                    <a:pt x="5157" y="297930"/>
                    <a:pt x="4118" y="300444"/>
                  </a:cubicBezTo>
                  <a:cubicBezTo>
                    <a:pt x="3079" y="302957"/>
                    <a:pt x="2114" y="306136"/>
                    <a:pt x="1149" y="309907"/>
                  </a:cubicBezTo>
                  <a:cubicBezTo>
                    <a:pt x="-113" y="315155"/>
                    <a:pt x="-335" y="320330"/>
                    <a:pt x="481" y="325431"/>
                  </a:cubicBezTo>
                  <a:cubicBezTo>
                    <a:pt x="1298" y="330533"/>
                    <a:pt x="3005" y="335190"/>
                    <a:pt x="5603" y="339626"/>
                  </a:cubicBezTo>
                  <a:cubicBezTo>
                    <a:pt x="8200" y="343987"/>
                    <a:pt x="11615" y="347758"/>
                    <a:pt x="15771" y="350863"/>
                  </a:cubicBezTo>
                  <a:cubicBezTo>
                    <a:pt x="19928" y="353968"/>
                    <a:pt x="24752" y="356186"/>
                    <a:pt x="30245" y="357516"/>
                  </a:cubicBezTo>
                  <a:cubicBezTo>
                    <a:pt x="35218" y="358699"/>
                    <a:pt x="40043" y="358847"/>
                    <a:pt x="44719" y="358034"/>
                  </a:cubicBezTo>
                  <a:cubicBezTo>
                    <a:pt x="49395" y="357221"/>
                    <a:pt x="53626" y="355594"/>
                    <a:pt x="57485" y="353081"/>
                  </a:cubicBezTo>
                  <a:cubicBezTo>
                    <a:pt x="61345" y="350641"/>
                    <a:pt x="64685" y="347388"/>
                    <a:pt x="67431" y="343396"/>
                  </a:cubicBezTo>
                  <a:moveTo>
                    <a:pt x="128073" y="612420"/>
                  </a:moveTo>
                  <a:cubicBezTo>
                    <a:pt x="128592" y="614638"/>
                    <a:pt x="128963" y="616930"/>
                    <a:pt x="129186" y="619222"/>
                  </a:cubicBezTo>
                  <a:lnTo>
                    <a:pt x="114044" y="629793"/>
                  </a:lnTo>
                  <a:lnTo>
                    <a:pt x="113079" y="628315"/>
                  </a:lnTo>
                  <a:lnTo>
                    <a:pt x="119834" y="614490"/>
                  </a:lnTo>
                  <a:cubicBezTo>
                    <a:pt x="119834" y="611090"/>
                    <a:pt x="119611" y="608280"/>
                    <a:pt x="119091" y="606210"/>
                  </a:cubicBezTo>
                  <a:cubicBezTo>
                    <a:pt x="118572" y="604066"/>
                    <a:pt x="117607" y="601923"/>
                    <a:pt x="116122" y="599631"/>
                  </a:cubicBezTo>
                  <a:cubicBezTo>
                    <a:pt x="113153" y="595121"/>
                    <a:pt x="109442" y="591720"/>
                    <a:pt x="105063" y="589503"/>
                  </a:cubicBezTo>
                  <a:cubicBezTo>
                    <a:pt x="100684" y="587285"/>
                    <a:pt x="95933" y="586398"/>
                    <a:pt x="90886" y="586767"/>
                  </a:cubicBezTo>
                  <a:cubicBezTo>
                    <a:pt x="85839" y="587137"/>
                    <a:pt x="81014" y="588837"/>
                    <a:pt x="76264" y="591942"/>
                  </a:cubicBezTo>
                  <a:cubicBezTo>
                    <a:pt x="70252" y="595787"/>
                    <a:pt x="65873" y="600222"/>
                    <a:pt x="63052" y="605101"/>
                  </a:cubicBezTo>
                  <a:cubicBezTo>
                    <a:pt x="60232" y="609981"/>
                    <a:pt x="58821" y="614934"/>
                    <a:pt x="58970" y="620035"/>
                  </a:cubicBezTo>
                  <a:cubicBezTo>
                    <a:pt x="59044" y="625062"/>
                    <a:pt x="60603" y="629867"/>
                    <a:pt x="63497" y="634303"/>
                  </a:cubicBezTo>
                  <a:cubicBezTo>
                    <a:pt x="64685" y="636077"/>
                    <a:pt x="65947" y="637778"/>
                    <a:pt x="67283" y="639404"/>
                  </a:cubicBezTo>
                  <a:cubicBezTo>
                    <a:pt x="68619" y="641031"/>
                    <a:pt x="70178" y="642509"/>
                    <a:pt x="71959" y="643914"/>
                  </a:cubicBezTo>
                  <a:lnTo>
                    <a:pt x="87769" y="633638"/>
                  </a:lnTo>
                  <a:lnTo>
                    <a:pt x="86210" y="622992"/>
                  </a:lnTo>
                  <a:lnTo>
                    <a:pt x="87695" y="622031"/>
                  </a:lnTo>
                  <a:lnTo>
                    <a:pt x="103579" y="646279"/>
                  </a:lnTo>
                  <a:lnTo>
                    <a:pt x="102094" y="647241"/>
                  </a:lnTo>
                  <a:lnTo>
                    <a:pt x="93855" y="643470"/>
                  </a:lnTo>
                  <a:lnTo>
                    <a:pt x="79233" y="652933"/>
                  </a:lnTo>
                  <a:cubicBezTo>
                    <a:pt x="76412" y="652120"/>
                    <a:pt x="73592" y="650789"/>
                    <a:pt x="70771" y="649015"/>
                  </a:cubicBezTo>
                  <a:cubicBezTo>
                    <a:pt x="67951" y="647241"/>
                    <a:pt x="65279" y="645023"/>
                    <a:pt x="62829" y="642657"/>
                  </a:cubicBezTo>
                  <a:cubicBezTo>
                    <a:pt x="60306" y="640291"/>
                    <a:pt x="58228" y="637704"/>
                    <a:pt x="56520" y="635116"/>
                  </a:cubicBezTo>
                  <a:cubicBezTo>
                    <a:pt x="53626" y="630681"/>
                    <a:pt x="51696" y="626171"/>
                    <a:pt x="50731" y="621440"/>
                  </a:cubicBezTo>
                  <a:cubicBezTo>
                    <a:pt x="49766" y="616708"/>
                    <a:pt x="49692" y="612125"/>
                    <a:pt x="50582" y="607615"/>
                  </a:cubicBezTo>
                  <a:cubicBezTo>
                    <a:pt x="51473" y="603105"/>
                    <a:pt x="53180" y="598892"/>
                    <a:pt x="55778" y="594973"/>
                  </a:cubicBezTo>
                  <a:cubicBezTo>
                    <a:pt x="58376" y="591055"/>
                    <a:pt x="61865" y="587728"/>
                    <a:pt x="66170" y="584919"/>
                  </a:cubicBezTo>
                  <a:cubicBezTo>
                    <a:pt x="70920" y="581814"/>
                    <a:pt x="75819" y="579892"/>
                    <a:pt x="81014" y="579005"/>
                  </a:cubicBezTo>
                  <a:cubicBezTo>
                    <a:pt x="86136" y="578192"/>
                    <a:pt x="91257" y="578266"/>
                    <a:pt x="96230" y="579448"/>
                  </a:cubicBezTo>
                  <a:cubicBezTo>
                    <a:pt x="101203" y="580557"/>
                    <a:pt x="105805" y="582627"/>
                    <a:pt x="110036" y="585511"/>
                  </a:cubicBezTo>
                  <a:cubicBezTo>
                    <a:pt x="114267" y="588468"/>
                    <a:pt x="117904" y="592164"/>
                    <a:pt x="120873" y="596674"/>
                  </a:cubicBezTo>
                  <a:cubicBezTo>
                    <a:pt x="123025" y="599927"/>
                    <a:pt x="124658" y="602810"/>
                    <a:pt x="125697" y="605323"/>
                  </a:cubicBezTo>
                  <a:cubicBezTo>
                    <a:pt x="126811" y="607837"/>
                    <a:pt x="127627" y="610203"/>
                    <a:pt x="128147" y="612494"/>
                  </a:cubicBezTo>
                  <a:moveTo>
                    <a:pt x="602142" y="738763"/>
                  </a:moveTo>
                  <a:lnTo>
                    <a:pt x="602142" y="738763"/>
                  </a:lnTo>
                  <a:lnTo>
                    <a:pt x="594497" y="702834"/>
                  </a:lnTo>
                  <a:lnTo>
                    <a:pt x="613276" y="715328"/>
                  </a:lnTo>
                  <a:cubicBezTo>
                    <a:pt x="606967" y="723534"/>
                    <a:pt x="603775" y="731740"/>
                    <a:pt x="602142" y="738763"/>
                  </a:cubicBezTo>
                  <a:moveTo>
                    <a:pt x="651798" y="727526"/>
                  </a:moveTo>
                  <a:lnTo>
                    <a:pt x="625004" y="709858"/>
                  </a:lnTo>
                  <a:lnTo>
                    <a:pt x="625004" y="709858"/>
                  </a:lnTo>
                  <a:cubicBezTo>
                    <a:pt x="627379" y="707640"/>
                    <a:pt x="630051" y="705348"/>
                    <a:pt x="633094" y="703130"/>
                  </a:cubicBezTo>
                  <a:lnTo>
                    <a:pt x="628566" y="700173"/>
                  </a:lnTo>
                  <a:cubicBezTo>
                    <a:pt x="625597" y="702465"/>
                    <a:pt x="622999" y="704683"/>
                    <a:pt x="620624" y="706974"/>
                  </a:cubicBezTo>
                  <a:lnTo>
                    <a:pt x="620624" y="706974"/>
                  </a:lnTo>
                  <a:lnTo>
                    <a:pt x="590489" y="687162"/>
                  </a:lnTo>
                  <a:lnTo>
                    <a:pt x="585442" y="690562"/>
                  </a:lnTo>
                  <a:lnTo>
                    <a:pt x="600064" y="762716"/>
                  </a:lnTo>
                  <a:lnTo>
                    <a:pt x="596353" y="769591"/>
                  </a:lnTo>
                  <a:lnTo>
                    <a:pt x="597318" y="771070"/>
                  </a:lnTo>
                  <a:lnTo>
                    <a:pt x="617136" y="757689"/>
                  </a:lnTo>
                  <a:lnTo>
                    <a:pt x="616171" y="756211"/>
                  </a:lnTo>
                  <a:lnTo>
                    <a:pt x="606522" y="758280"/>
                  </a:lnTo>
                  <a:cubicBezTo>
                    <a:pt x="605779" y="754880"/>
                    <a:pt x="602811" y="736989"/>
                    <a:pt x="617507" y="717990"/>
                  </a:cubicBezTo>
                  <a:lnTo>
                    <a:pt x="641927" y="734254"/>
                  </a:lnTo>
                  <a:lnTo>
                    <a:pt x="636063" y="742903"/>
                  </a:lnTo>
                  <a:lnTo>
                    <a:pt x="637028" y="744382"/>
                  </a:lnTo>
                  <a:lnTo>
                    <a:pt x="661225" y="728044"/>
                  </a:lnTo>
                  <a:lnTo>
                    <a:pt x="660260" y="726565"/>
                  </a:lnTo>
                  <a:lnTo>
                    <a:pt x="651873" y="727379"/>
                  </a:lnTo>
                  <a:close/>
                  <a:moveTo>
                    <a:pt x="103207" y="181420"/>
                  </a:moveTo>
                  <a:lnTo>
                    <a:pt x="81386" y="175727"/>
                  </a:lnTo>
                  <a:lnTo>
                    <a:pt x="100313" y="207220"/>
                  </a:lnTo>
                  <a:lnTo>
                    <a:pt x="100313" y="207220"/>
                  </a:lnTo>
                  <a:cubicBezTo>
                    <a:pt x="99496" y="199976"/>
                    <a:pt x="99942" y="191252"/>
                    <a:pt x="103133" y="181420"/>
                  </a:cubicBezTo>
                  <a:moveTo>
                    <a:pt x="106176" y="230582"/>
                  </a:moveTo>
                  <a:lnTo>
                    <a:pt x="68767" y="167078"/>
                  </a:lnTo>
                  <a:lnTo>
                    <a:pt x="72404" y="162198"/>
                  </a:lnTo>
                  <a:lnTo>
                    <a:pt x="107364" y="171144"/>
                  </a:lnTo>
                  <a:lnTo>
                    <a:pt x="107364" y="171144"/>
                  </a:lnTo>
                  <a:cubicBezTo>
                    <a:pt x="108848" y="168186"/>
                    <a:pt x="110556" y="165229"/>
                    <a:pt x="112634" y="162124"/>
                  </a:cubicBezTo>
                  <a:lnTo>
                    <a:pt x="117904" y="163455"/>
                  </a:lnTo>
                  <a:cubicBezTo>
                    <a:pt x="115826" y="166486"/>
                    <a:pt x="113970" y="169517"/>
                    <a:pt x="112485" y="172400"/>
                  </a:cubicBezTo>
                  <a:lnTo>
                    <a:pt x="112485" y="172400"/>
                  </a:lnTo>
                  <a:lnTo>
                    <a:pt x="143585" y="180385"/>
                  </a:lnTo>
                  <a:lnTo>
                    <a:pt x="151230" y="176836"/>
                  </a:lnTo>
                  <a:lnTo>
                    <a:pt x="152641" y="177871"/>
                  </a:lnTo>
                  <a:lnTo>
                    <a:pt x="135050" y="201158"/>
                  </a:lnTo>
                  <a:lnTo>
                    <a:pt x="133639" y="200123"/>
                  </a:lnTo>
                  <a:lnTo>
                    <a:pt x="136386" y="190069"/>
                  </a:lnTo>
                  <a:lnTo>
                    <a:pt x="108032" y="182602"/>
                  </a:lnTo>
                  <a:lnTo>
                    <a:pt x="108032" y="182602"/>
                  </a:lnTo>
                  <a:cubicBezTo>
                    <a:pt x="100387" y="205298"/>
                    <a:pt x="108997" y="221267"/>
                    <a:pt x="110853" y="224224"/>
                  </a:cubicBezTo>
                  <a:lnTo>
                    <a:pt x="119314" y="219197"/>
                  </a:lnTo>
                  <a:lnTo>
                    <a:pt x="120724" y="220232"/>
                  </a:lnTo>
                  <a:lnTo>
                    <a:pt x="106325" y="239305"/>
                  </a:lnTo>
                  <a:lnTo>
                    <a:pt x="104915" y="238270"/>
                  </a:lnTo>
                  <a:lnTo>
                    <a:pt x="106176" y="230508"/>
                  </a:lnTo>
                  <a:close/>
                  <a:moveTo>
                    <a:pt x="641036" y="168408"/>
                  </a:moveTo>
                  <a:lnTo>
                    <a:pt x="638067" y="158650"/>
                  </a:lnTo>
                  <a:lnTo>
                    <a:pt x="681785" y="138393"/>
                  </a:lnTo>
                  <a:lnTo>
                    <a:pt x="682230" y="138911"/>
                  </a:lnTo>
                  <a:lnTo>
                    <a:pt x="655064" y="187999"/>
                  </a:lnTo>
                  <a:lnTo>
                    <a:pt x="658108" y="191474"/>
                  </a:lnTo>
                  <a:lnTo>
                    <a:pt x="710510" y="171291"/>
                  </a:lnTo>
                  <a:lnTo>
                    <a:pt x="710955" y="171809"/>
                  </a:lnTo>
                  <a:lnTo>
                    <a:pt x="684680" y="212248"/>
                  </a:lnTo>
                  <a:lnTo>
                    <a:pt x="675476" y="207886"/>
                  </a:lnTo>
                  <a:lnTo>
                    <a:pt x="674140" y="208995"/>
                  </a:lnTo>
                  <a:lnTo>
                    <a:pt x="693587" y="231247"/>
                  </a:lnTo>
                  <a:lnTo>
                    <a:pt x="694923" y="230138"/>
                  </a:lnTo>
                  <a:lnTo>
                    <a:pt x="692473" y="221193"/>
                  </a:lnTo>
                  <a:lnTo>
                    <a:pt x="729882" y="161829"/>
                  </a:lnTo>
                  <a:lnTo>
                    <a:pt x="726988" y="158502"/>
                  </a:lnTo>
                  <a:lnTo>
                    <a:pt x="674066" y="177871"/>
                  </a:lnTo>
                  <a:lnTo>
                    <a:pt x="673546" y="177280"/>
                  </a:lnTo>
                  <a:lnTo>
                    <a:pt x="700341" y="127970"/>
                  </a:lnTo>
                  <a:lnTo>
                    <a:pt x="697372" y="124569"/>
                  </a:lnTo>
                  <a:lnTo>
                    <a:pt x="632871" y="153105"/>
                  </a:lnTo>
                  <a:lnTo>
                    <a:pt x="625078" y="150148"/>
                  </a:lnTo>
                  <a:lnTo>
                    <a:pt x="623742" y="151331"/>
                  </a:lnTo>
                  <a:lnTo>
                    <a:pt x="639774" y="169739"/>
                  </a:lnTo>
                  <a:lnTo>
                    <a:pt x="641110" y="168556"/>
                  </a:lnTo>
                  <a:close/>
                  <a:moveTo>
                    <a:pt x="569113" y="116437"/>
                  </a:moveTo>
                  <a:lnTo>
                    <a:pt x="542912" y="103056"/>
                  </a:lnTo>
                  <a:lnTo>
                    <a:pt x="543728" y="101503"/>
                  </a:lnTo>
                  <a:lnTo>
                    <a:pt x="553748" y="101725"/>
                  </a:lnTo>
                  <a:lnTo>
                    <a:pt x="581360" y="48275"/>
                  </a:lnTo>
                  <a:lnTo>
                    <a:pt x="575348" y="40291"/>
                  </a:lnTo>
                  <a:lnTo>
                    <a:pt x="576164" y="38738"/>
                  </a:lnTo>
                  <a:lnTo>
                    <a:pt x="602291" y="52119"/>
                  </a:lnTo>
                  <a:lnTo>
                    <a:pt x="601475" y="53672"/>
                  </a:lnTo>
                  <a:lnTo>
                    <a:pt x="591528" y="53524"/>
                  </a:lnTo>
                  <a:lnTo>
                    <a:pt x="563917" y="106974"/>
                  </a:lnTo>
                  <a:lnTo>
                    <a:pt x="569855" y="114958"/>
                  </a:lnTo>
                  <a:lnTo>
                    <a:pt x="569039" y="116511"/>
                  </a:lnTo>
                  <a:close/>
                  <a:moveTo>
                    <a:pt x="478782" y="54781"/>
                  </a:moveTo>
                  <a:lnTo>
                    <a:pt x="477000" y="54559"/>
                  </a:lnTo>
                  <a:lnTo>
                    <a:pt x="466609" y="72154"/>
                  </a:lnTo>
                  <a:lnTo>
                    <a:pt x="440705" y="68605"/>
                  </a:lnTo>
                  <a:lnTo>
                    <a:pt x="449018" y="8945"/>
                  </a:lnTo>
                  <a:lnTo>
                    <a:pt x="459558" y="5988"/>
                  </a:lnTo>
                  <a:lnTo>
                    <a:pt x="459780" y="4214"/>
                  </a:lnTo>
                  <a:lnTo>
                    <a:pt x="429571" y="0"/>
                  </a:lnTo>
                  <a:lnTo>
                    <a:pt x="429349" y="1774"/>
                  </a:lnTo>
                  <a:lnTo>
                    <a:pt x="437587" y="7319"/>
                  </a:lnTo>
                  <a:lnTo>
                    <a:pt x="429274" y="66905"/>
                  </a:lnTo>
                  <a:lnTo>
                    <a:pt x="419848" y="70010"/>
                  </a:lnTo>
                  <a:lnTo>
                    <a:pt x="419625" y="71784"/>
                  </a:lnTo>
                  <a:lnTo>
                    <a:pt x="475293" y="79473"/>
                  </a:lnTo>
                  <a:lnTo>
                    <a:pt x="478708" y="54781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E8C1C3C7-567D-0A9E-022A-F2C428F7FE08}"/>
                </a:ext>
              </a:extLst>
            </p:cNvPr>
            <p:cNvSpPr/>
            <p:nvPr/>
          </p:nvSpPr>
          <p:spPr>
            <a:xfrm>
              <a:off x="1139771" y="1143024"/>
              <a:ext cx="259042" cy="239157"/>
            </a:xfrm>
            <a:custGeom>
              <a:avLst/>
              <a:gdLst>
                <a:gd name="connsiteX0" fmla="*/ 85432 w 259042"/>
                <a:gd name="connsiteY0" fmla="*/ 86792 h 239157"/>
                <a:gd name="connsiteX1" fmla="*/ 257855 w 259042"/>
                <a:gd name="connsiteY1" fmla="*/ 10572 h 239157"/>
                <a:gd name="connsiteX2" fmla="*/ 259042 w 259042"/>
                <a:gd name="connsiteY2" fmla="*/ 0 h 239157"/>
                <a:gd name="connsiteX3" fmla="*/ 0 w 259042"/>
                <a:gd name="connsiteY3" fmla="*/ 239157 h 239157"/>
                <a:gd name="connsiteX4" fmla="*/ 10614 w 259042"/>
                <a:gd name="connsiteY4" fmla="*/ 239157 h 239157"/>
                <a:gd name="connsiteX5" fmla="*/ 85432 w 259042"/>
                <a:gd name="connsiteY5" fmla="*/ 86866 h 239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9042" h="239157">
                  <a:moveTo>
                    <a:pt x="85432" y="86792"/>
                  </a:moveTo>
                  <a:cubicBezTo>
                    <a:pt x="131896" y="40513"/>
                    <a:pt x="192686" y="13751"/>
                    <a:pt x="257855" y="10572"/>
                  </a:cubicBezTo>
                  <a:cubicBezTo>
                    <a:pt x="258300" y="7393"/>
                    <a:pt x="258671" y="3918"/>
                    <a:pt x="259042" y="0"/>
                  </a:cubicBezTo>
                  <a:cubicBezTo>
                    <a:pt x="124771" y="5766"/>
                    <a:pt x="15661" y="108157"/>
                    <a:pt x="0" y="239157"/>
                  </a:cubicBezTo>
                  <a:lnTo>
                    <a:pt x="10614" y="239157"/>
                  </a:lnTo>
                  <a:cubicBezTo>
                    <a:pt x="17740" y="181641"/>
                    <a:pt x="43644" y="128487"/>
                    <a:pt x="85432" y="8686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841AC351-B72C-8B1B-6F19-A2BEAA9E9F87}"/>
                </a:ext>
              </a:extLst>
            </p:cNvPr>
            <p:cNvSpPr/>
            <p:nvPr/>
          </p:nvSpPr>
          <p:spPr>
            <a:xfrm>
              <a:off x="1137767" y="1394749"/>
              <a:ext cx="91073" cy="27501"/>
            </a:xfrm>
            <a:custGeom>
              <a:avLst/>
              <a:gdLst>
                <a:gd name="connsiteX0" fmla="*/ 91073 w 91073"/>
                <a:gd name="connsiteY0" fmla="*/ 0 h 27501"/>
                <a:gd name="connsiteX1" fmla="*/ 742 w 91073"/>
                <a:gd name="connsiteY1" fmla="*/ 0 h 27501"/>
                <a:gd name="connsiteX2" fmla="*/ 0 w 91073"/>
                <a:gd name="connsiteY2" fmla="*/ 19961 h 27501"/>
                <a:gd name="connsiteX3" fmla="*/ 74 w 91073"/>
                <a:gd name="connsiteY3" fmla="*/ 27501 h 27501"/>
                <a:gd name="connsiteX4" fmla="*/ 90999 w 91073"/>
                <a:gd name="connsiteY4" fmla="*/ 27501 h 27501"/>
                <a:gd name="connsiteX5" fmla="*/ 90999 w 91073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073" h="27501">
                  <a:moveTo>
                    <a:pt x="91073" y="0"/>
                  </a:moveTo>
                  <a:lnTo>
                    <a:pt x="742" y="0"/>
                  </a:lnTo>
                  <a:cubicBezTo>
                    <a:pt x="297" y="6580"/>
                    <a:pt x="0" y="13233"/>
                    <a:pt x="0" y="19961"/>
                  </a:cubicBezTo>
                  <a:cubicBezTo>
                    <a:pt x="0" y="22474"/>
                    <a:pt x="0" y="24988"/>
                    <a:pt x="74" y="27501"/>
                  </a:cubicBezTo>
                  <a:lnTo>
                    <a:pt x="90999" y="27501"/>
                  </a:lnTo>
                  <a:lnTo>
                    <a:pt x="90999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5281F80A-73ED-86EF-56FB-28BC27FD8E05}"/>
                </a:ext>
              </a:extLst>
            </p:cNvPr>
            <p:cNvSpPr/>
            <p:nvPr/>
          </p:nvSpPr>
          <p:spPr>
            <a:xfrm>
              <a:off x="1360514" y="1142728"/>
              <a:ext cx="100796" cy="82725"/>
            </a:xfrm>
            <a:custGeom>
              <a:avLst/>
              <a:gdLst>
                <a:gd name="connsiteX0" fmla="*/ 0 w 100796"/>
                <a:gd name="connsiteY0" fmla="*/ 82726 h 82725"/>
                <a:gd name="connsiteX1" fmla="*/ 24791 w 100796"/>
                <a:gd name="connsiteY1" fmla="*/ 73706 h 82725"/>
                <a:gd name="connsiteX2" fmla="*/ 76006 w 100796"/>
                <a:gd name="connsiteY2" fmla="*/ 73706 h 82725"/>
                <a:gd name="connsiteX3" fmla="*/ 100796 w 100796"/>
                <a:gd name="connsiteY3" fmla="*/ 82726 h 82725"/>
                <a:gd name="connsiteX4" fmla="*/ 63684 w 100796"/>
                <a:gd name="connsiteY4" fmla="*/ 45096 h 82725"/>
                <a:gd name="connsiteX5" fmla="*/ 51289 w 100796"/>
                <a:gd name="connsiteY5" fmla="*/ 0 h 82725"/>
                <a:gd name="connsiteX6" fmla="*/ 50250 w 100796"/>
                <a:gd name="connsiteY6" fmla="*/ 0 h 82725"/>
                <a:gd name="connsiteX7" fmla="*/ 49508 w 100796"/>
                <a:gd name="connsiteY7" fmla="*/ 0 h 82725"/>
                <a:gd name="connsiteX8" fmla="*/ 37112 w 100796"/>
                <a:gd name="connsiteY8" fmla="*/ 45096 h 82725"/>
                <a:gd name="connsiteX9" fmla="*/ 0 w 100796"/>
                <a:gd name="connsiteY9" fmla="*/ 82726 h 8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0796" h="82725">
                  <a:moveTo>
                    <a:pt x="0" y="82726"/>
                  </a:moveTo>
                  <a:lnTo>
                    <a:pt x="24791" y="73706"/>
                  </a:lnTo>
                  <a:lnTo>
                    <a:pt x="76006" y="73706"/>
                  </a:lnTo>
                  <a:lnTo>
                    <a:pt x="100796" y="82726"/>
                  </a:lnTo>
                  <a:cubicBezTo>
                    <a:pt x="95601" y="59364"/>
                    <a:pt x="78455" y="58477"/>
                    <a:pt x="63684" y="45096"/>
                  </a:cubicBezTo>
                  <a:cubicBezTo>
                    <a:pt x="56113" y="38295"/>
                    <a:pt x="52773" y="17965"/>
                    <a:pt x="51289" y="0"/>
                  </a:cubicBezTo>
                  <a:cubicBezTo>
                    <a:pt x="50918" y="0"/>
                    <a:pt x="50621" y="0"/>
                    <a:pt x="50250" y="0"/>
                  </a:cubicBezTo>
                  <a:cubicBezTo>
                    <a:pt x="50027" y="0"/>
                    <a:pt x="49730" y="0"/>
                    <a:pt x="49508" y="0"/>
                  </a:cubicBezTo>
                  <a:cubicBezTo>
                    <a:pt x="48023" y="17965"/>
                    <a:pt x="44683" y="38221"/>
                    <a:pt x="37112" y="45096"/>
                  </a:cubicBezTo>
                  <a:cubicBezTo>
                    <a:pt x="22341" y="58477"/>
                    <a:pt x="5196" y="59364"/>
                    <a:pt x="0" y="8272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5D2305AF-BAD4-5907-6803-CF528070CD2D}"/>
                </a:ext>
              </a:extLst>
            </p:cNvPr>
            <p:cNvSpPr/>
            <p:nvPr/>
          </p:nvSpPr>
          <p:spPr>
            <a:xfrm>
              <a:off x="1423011" y="1143024"/>
              <a:ext cx="258819" cy="239083"/>
            </a:xfrm>
            <a:custGeom>
              <a:avLst/>
              <a:gdLst>
                <a:gd name="connsiteX0" fmla="*/ 173388 w 258819"/>
                <a:gd name="connsiteY0" fmla="*/ 86792 h 239083"/>
                <a:gd name="connsiteX1" fmla="*/ 248206 w 258819"/>
                <a:gd name="connsiteY1" fmla="*/ 239083 h 239083"/>
                <a:gd name="connsiteX2" fmla="*/ 258820 w 258819"/>
                <a:gd name="connsiteY2" fmla="*/ 239083 h 239083"/>
                <a:gd name="connsiteX3" fmla="*/ 0 w 258819"/>
                <a:gd name="connsiteY3" fmla="*/ 0 h 239083"/>
                <a:gd name="connsiteX4" fmla="*/ 1188 w 258819"/>
                <a:gd name="connsiteY4" fmla="*/ 10572 h 239083"/>
                <a:gd name="connsiteX5" fmla="*/ 173313 w 258819"/>
                <a:gd name="connsiteY5" fmla="*/ 86792 h 239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8819" h="239083">
                  <a:moveTo>
                    <a:pt x="173388" y="86792"/>
                  </a:moveTo>
                  <a:cubicBezTo>
                    <a:pt x="215176" y="128413"/>
                    <a:pt x="241080" y="181567"/>
                    <a:pt x="248206" y="239083"/>
                  </a:cubicBezTo>
                  <a:lnTo>
                    <a:pt x="258820" y="239083"/>
                  </a:lnTo>
                  <a:cubicBezTo>
                    <a:pt x="243158" y="108231"/>
                    <a:pt x="134197" y="5914"/>
                    <a:pt x="0" y="0"/>
                  </a:cubicBezTo>
                  <a:cubicBezTo>
                    <a:pt x="371" y="3918"/>
                    <a:pt x="742" y="7467"/>
                    <a:pt x="1188" y="10572"/>
                  </a:cubicBezTo>
                  <a:cubicBezTo>
                    <a:pt x="66208" y="13825"/>
                    <a:pt x="126923" y="40587"/>
                    <a:pt x="173313" y="86792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605BE657-7F72-3EFB-7798-52407FDFA81E}"/>
                </a:ext>
              </a:extLst>
            </p:cNvPr>
            <p:cNvSpPr/>
            <p:nvPr/>
          </p:nvSpPr>
          <p:spPr>
            <a:xfrm>
              <a:off x="1288368" y="1387652"/>
              <a:ext cx="245162" cy="134475"/>
            </a:xfrm>
            <a:custGeom>
              <a:avLst/>
              <a:gdLst>
                <a:gd name="connsiteX0" fmla="*/ 185857 w 245162"/>
                <a:gd name="connsiteY0" fmla="*/ 64835 h 134475"/>
                <a:gd name="connsiteX1" fmla="*/ 194838 w 245162"/>
                <a:gd name="connsiteY1" fmla="*/ 52267 h 134475"/>
                <a:gd name="connsiteX2" fmla="*/ 196620 w 245162"/>
                <a:gd name="connsiteY2" fmla="*/ 51676 h 134475"/>
                <a:gd name="connsiteX3" fmla="*/ 198476 w 245162"/>
                <a:gd name="connsiteY3" fmla="*/ 52267 h 134475"/>
                <a:gd name="connsiteX4" fmla="*/ 207234 w 245162"/>
                <a:gd name="connsiteY4" fmla="*/ 64835 h 134475"/>
                <a:gd name="connsiteX5" fmla="*/ 207234 w 245162"/>
                <a:gd name="connsiteY5" fmla="*/ 118507 h 134475"/>
                <a:gd name="connsiteX6" fmla="*/ 185857 w 245162"/>
                <a:gd name="connsiteY6" fmla="*/ 118507 h 134475"/>
                <a:gd name="connsiteX7" fmla="*/ 185857 w 245162"/>
                <a:gd name="connsiteY7" fmla="*/ 64835 h 134475"/>
                <a:gd name="connsiteX8" fmla="*/ 148448 w 245162"/>
                <a:gd name="connsiteY8" fmla="*/ 119024 h 134475"/>
                <a:gd name="connsiteX9" fmla="*/ 96863 w 245162"/>
                <a:gd name="connsiteY9" fmla="*/ 119024 h 134475"/>
                <a:gd name="connsiteX10" fmla="*/ 96863 w 245162"/>
                <a:gd name="connsiteY10" fmla="*/ 62100 h 134475"/>
                <a:gd name="connsiteX11" fmla="*/ 121208 w 245162"/>
                <a:gd name="connsiteY11" fmla="*/ 27279 h 134475"/>
                <a:gd name="connsiteX12" fmla="*/ 122841 w 245162"/>
                <a:gd name="connsiteY12" fmla="*/ 26836 h 134475"/>
                <a:gd name="connsiteX13" fmla="*/ 124474 w 245162"/>
                <a:gd name="connsiteY13" fmla="*/ 27353 h 134475"/>
                <a:gd name="connsiteX14" fmla="*/ 148523 w 245162"/>
                <a:gd name="connsiteY14" fmla="*/ 62026 h 134475"/>
                <a:gd name="connsiteX15" fmla="*/ 148523 w 245162"/>
                <a:gd name="connsiteY15" fmla="*/ 118950 h 134475"/>
                <a:gd name="connsiteX16" fmla="*/ 59305 w 245162"/>
                <a:gd name="connsiteY16" fmla="*/ 118507 h 134475"/>
                <a:gd name="connsiteX17" fmla="*/ 37929 w 245162"/>
                <a:gd name="connsiteY17" fmla="*/ 118507 h 134475"/>
                <a:gd name="connsiteX18" fmla="*/ 37929 w 245162"/>
                <a:gd name="connsiteY18" fmla="*/ 64835 h 134475"/>
                <a:gd name="connsiteX19" fmla="*/ 46984 w 245162"/>
                <a:gd name="connsiteY19" fmla="*/ 52267 h 134475"/>
                <a:gd name="connsiteX20" fmla="*/ 48840 w 245162"/>
                <a:gd name="connsiteY20" fmla="*/ 51676 h 134475"/>
                <a:gd name="connsiteX21" fmla="*/ 50621 w 245162"/>
                <a:gd name="connsiteY21" fmla="*/ 52267 h 134475"/>
                <a:gd name="connsiteX22" fmla="*/ 59379 w 245162"/>
                <a:gd name="connsiteY22" fmla="*/ 64835 h 134475"/>
                <a:gd name="connsiteX23" fmla="*/ 59379 w 245162"/>
                <a:gd name="connsiteY23" fmla="*/ 118507 h 134475"/>
                <a:gd name="connsiteX24" fmla="*/ 122544 w 245162"/>
                <a:gd name="connsiteY24" fmla="*/ 0 h 134475"/>
                <a:gd name="connsiteX25" fmla="*/ 83651 w 245162"/>
                <a:gd name="connsiteY25" fmla="*/ 27132 h 134475"/>
                <a:gd name="connsiteX26" fmla="*/ 0 w 245162"/>
                <a:gd name="connsiteY26" fmla="*/ 27132 h 134475"/>
                <a:gd name="connsiteX27" fmla="*/ 0 w 245162"/>
                <a:gd name="connsiteY27" fmla="*/ 134475 h 134475"/>
                <a:gd name="connsiteX28" fmla="*/ 245163 w 245162"/>
                <a:gd name="connsiteY28" fmla="*/ 134475 h 134475"/>
                <a:gd name="connsiteX29" fmla="*/ 245163 w 245162"/>
                <a:gd name="connsiteY29" fmla="*/ 27132 h 134475"/>
                <a:gd name="connsiteX30" fmla="*/ 161586 w 245162"/>
                <a:gd name="connsiteY30" fmla="*/ 27132 h 134475"/>
                <a:gd name="connsiteX31" fmla="*/ 122544 w 245162"/>
                <a:gd name="connsiteY31" fmla="*/ 0 h 13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45162" h="134475">
                  <a:moveTo>
                    <a:pt x="185857" y="64835"/>
                  </a:moveTo>
                  <a:cubicBezTo>
                    <a:pt x="185857" y="57146"/>
                    <a:pt x="191721" y="53228"/>
                    <a:pt x="194838" y="52267"/>
                  </a:cubicBezTo>
                  <a:lnTo>
                    <a:pt x="196620" y="51676"/>
                  </a:lnTo>
                  <a:lnTo>
                    <a:pt x="198476" y="52267"/>
                  </a:lnTo>
                  <a:cubicBezTo>
                    <a:pt x="201741" y="53524"/>
                    <a:pt x="207234" y="57442"/>
                    <a:pt x="207234" y="64835"/>
                  </a:cubicBezTo>
                  <a:lnTo>
                    <a:pt x="207234" y="118507"/>
                  </a:lnTo>
                  <a:lnTo>
                    <a:pt x="185857" y="118507"/>
                  </a:lnTo>
                  <a:lnTo>
                    <a:pt x="185857" y="64835"/>
                  </a:lnTo>
                  <a:close/>
                  <a:moveTo>
                    <a:pt x="148448" y="119024"/>
                  </a:moveTo>
                  <a:lnTo>
                    <a:pt x="96863" y="119024"/>
                  </a:lnTo>
                  <a:lnTo>
                    <a:pt x="96863" y="62100"/>
                  </a:lnTo>
                  <a:cubicBezTo>
                    <a:pt x="96863" y="40513"/>
                    <a:pt x="112747" y="29941"/>
                    <a:pt x="121208" y="27279"/>
                  </a:cubicBezTo>
                  <a:lnTo>
                    <a:pt x="122841" y="26836"/>
                  </a:lnTo>
                  <a:lnTo>
                    <a:pt x="124474" y="27353"/>
                  </a:lnTo>
                  <a:cubicBezTo>
                    <a:pt x="125365" y="27649"/>
                    <a:pt x="148523" y="36447"/>
                    <a:pt x="148523" y="62026"/>
                  </a:cubicBezTo>
                  <a:lnTo>
                    <a:pt x="148523" y="118950"/>
                  </a:lnTo>
                  <a:close/>
                  <a:moveTo>
                    <a:pt x="59305" y="118507"/>
                  </a:moveTo>
                  <a:lnTo>
                    <a:pt x="37929" y="118507"/>
                  </a:lnTo>
                  <a:lnTo>
                    <a:pt x="37929" y="64835"/>
                  </a:lnTo>
                  <a:cubicBezTo>
                    <a:pt x="37929" y="57146"/>
                    <a:pt x="43867" y="53228"/>
                    <a:pt x="46984" y="52267"/>
                  </a:cubicBezTo>
                  <a:lnTo>
                    <a:pt x="48840" y="51676"/>
                  </a:lnTo>
                  <a:lnTo>
                    <a:pt x="50621" y="52267"/>
                  </a:lnTo>
                  <a:cubicBezTo>
                    <a:pt x="53887" y="53524"/>
                    <a:pt x="59379" y="57442"/>
                    <a:pt x="59379" y="64835"/>
                  </a:cubicBezTo>
                  <a:lnTo>
                    <a:pt x="59379" y="118507"/>
                  </a:lnTo>
                  <a:close/>
                  <a:moveTo>
                    <a:pt x="122544" y="0"/>
                  </a:moveTo>
                  <a:lnTo>
                    <a:pt x="83651" y="27132"/>
                  </a:lnTo>
                  <a:lnTo>
                    <a:pt x="0" y="27132"/>
                  </a:lnTo>
                  <a:lnTo>
                    <a:pt x="0" y="134475"/>
                  </a:lnTo>
                  <a:lnTo>
                    <a:pt x="245163" y="134475"/>
                  </a:lnTo>
                  <a:lnTo>
                    <a:pt x="245163" y="27132"/>
                  </a:lnTo>
                  <a:lnTo>
                    <a:pt x="161586" y="27132"/>
                  </a:lnTo>
                  <a:lnTo>
                    <a:pt x="122544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70BF9FCA-B174-7D02-E6A8-E1415497431D}"/>
                </a:ext>
              </a:extLst>
            </p:cNvPr>
            <p:cNvSpPr/>
            <p:nvPr/>
          </p:nvSpPr>
          <p:spPr>
            <a:xfrm>
              <a:off x="1354947" y="1223532"/>
              <a:ext cx="111930" cy="140537"/>
            </a:xfrm>
            <a:custGeom>
              <a:avLst/>
              <a:gdLst>
                <a:gd name="connsiteX0" fmla="*/ 66876 w 111930"/>
                <a:gd name="connsiteY0" fmla="*/ 87457 h 140537"/>
                <a:gd name="connsiteX1" fmla="*/ 45128 w 111930"/>
                <a:gd name="connsiteY1" fmla="*/ 87457 h 140537"/>
                <a:gd name="connsiteX2" fmla="*/ 45128 w 111930"/>
                <a:gd name="connsiteY2" fmla="*/ 24322 h 140537"/>
                <a:gd name="connsiteX3" fmla="*/ 54258 w 111930"/>
                <a:gd name="connsiteY3" fmla="*/ 11533 h 140537"/>
                <a:gd name="connsiteX4" fmla="*/ 56113 w 111930"/>
                <a:gd name="connsiteY4" fmla="*/ 10941 h 140537"/>
                <a:gd name="connsiteX5" fmla="*/ 57969 w 111930"/>
                <a:gd name="connsiteY5" fmla="*/ 11533 h 140537"/>
                <a:gd name="connsiteX6" fmla="*/ 66876 w 111930"/>
                <a:gd name="connsiteY6" fmla="*/ 24248 h 140537"/>
                <a:gd name="connsiteX7" fmla="*/ 66876 w 111930"/>
                <a:gd name="connsiteY7" fmla="*/ 87383 h 140537"/>
                <a:gd name="connsiteX8" fmla="*/ 25830 w 111930"/>
                <a:gd name="connsiteY8" fmla="*/ 90636 h 140537"/>
                <a:gd name="connsiteX9" fmla="*/ 12915 w 111930"/>
                <a:gd name="connsiteY9" fmla="*/ 95293 h 140537"/>
                <a:gd name="connsiteX10" fmla="*/ 12915 w 111930"/>
                <a:gd name="connsiteY10" fmla="*/ 32233 h 140537"/>
                <a:gd name="connsiteX11" fmla="*/ 19447 w 111930"/>
                <a:gd name="connsiteY11" fmla="*/ 16486 h 140537"/>
                <a:gd name="connsiteX12" fmla="*/ 25830 w 111930"/>
                <a:gd name="connsiteY12" fmla="*/ 27575 h 140537"/>
                <a:gd name="connsiteX13" fmla="*/ 25830 w 111930"/>
                <a:gd name="connsiteY13" fmla="*/ 90636 h 140537"/>
                <a:gd name="connsiteX14" fmla="*/ 86100 w 111930"/>
                <a:gd name="connsiteY14" fmla="*/ 27575 h 140537"/>
                <a:gd name="connsiteX15" fmla="*/ 92483 w 111930"/>
                <a:gd name="connsiteY15" fmla="*/ 16486 h 140537"/>
                <a:gd name="connsiteX16" fmla="*/ 99015 w 111930"/>
                <a:gd name="connsiteY16" fmla="*/ 32233 h 140537"/>
                <a:gd name="connsiteX17" fmla="*/ 99015 w 111930"/>
                <a:gd name="connsiteY17" fmla="*/ 95293 h 140537"/>
                <a:gd name="connsiteX18" fmla="*/ 86100 w 111930"/>
                <a:gd name="connsiteY18" fmla="*/ 90636 h 140537"/>
                <a:gd name="connsiteX19" fmla="*/ 86100 w 111930"/>
                <a:gd name="connsiteY19" fmla="*/ 27575 h 140537"/>
                <a:gd name="connsiteX20" fmla="*/ 98644 w 111930"/>
                <a:gd name="connsiteY20" fmla="*/ 140537 h 140537"/>
                <a:gd name="connsiteX21" fmla="*/ 111930 w 111930"/>
                <a:gd name="connsiteY21" fmla="*/ 140537 h 140537"/>
                <a:gd name="connsiteX22" fmla="*/ 111930 w 111930"/>
                <a:gd name="connsiteY22" fmla="*/ 11015 h 140537"/>
                <a:gd name="connsiteX23" fmla="*/ 81572 w 111930"/>
                <a:gd name="connsiteY23" fmla="*/ 0 h 140537"/>
                <a:gd name="connsiteX24" fmla="*/ 30358 w 111930"/>
                <a:gd name="connsiteY24" fmla="*/ 0 h 140537"/>
                <a:gd name="connsiteX25" fmla="*/ 0 w 111930"/>
                <a:gd name="connsiteY25" fmla="*/ 11015 h 140537"/>
                <a:gd name="connsiteX26" fmla="*/ 0 w 111930"/>
                <a:gd name="connsiteY26" fmla="*/ 140537 h 140537"/>
                <a:gd name="connsiteX27" fmla="*/ 13360 w 111930"/>
                <a:gd name="connsiteY27" fmla="*/ 140537 h 140537"/>
                <a:gd name="connsiteX28" fmla="*/ 43050 w 111930"/>
                <a:gd name="connsiteY28" fmla="*/ 119837 h 140537"/>
                <a:gd name="connsiteX29" fmla="*/ 42085 w 111930"/>
                <a:gd name="connsiteY29" fmla="*/ 114810 h 140537"/>
                <a:gd name="connsiteX30" fmla="*/ 55891 w 111930"/>
                <a:gd name="connsiteY30" fmla="*/ 100986 h 140537"/>
                <a:gd name="connsiteX31" fmla="*/ 69696 w 111930"/>
                <a:gd name="connsiteY31" fmla="*/ 114810 h 140537"/>
                <a:gd name="connsiteX32" fmla="*/ 68732 w 111930"/>
                <a:gd name="connsiteY32" fmla="*/ 119837 h 140537"/>
                <a:gd name="connsiteX33" fmla="*/ 98496 w 111930"/>
                <a:gd name="connsiteY33" fmla="*/ 140537 h 140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1930" h="140537">
                  <a:moveTo>
                    <a:pt x="66876" y="87457"/>
                  </a:moveTo>
                  <a:lnTo>
                    <a:pt x="45128" y="87457"/>
                  </a:lnTo>
                  <a:lnTo>
                    <a:pt x="45128" y="24322"/>
                  </a:lnTo>
                  <a:cubicBezTo>
                    <a:pt x="45128" y="16486"/>
                    <a:pt x="51140" y="12494"/>
                    <a:pt x="54258" y="11533"/>
                  </a:cubicBezTo>
                  <a:lnTo>
                    <a:pt x="56113" y="10941"/>
                  </a:lnTo>
                  <a:lnTo>
                    <a:pt x="57969" y="11533"/>
                  </a:lnTo>
                  <a:cubicBezTo>
                    <a:pt x="61235" y="12790"/>
                    <a:pt x="66876" y="16856"/>
                    <a:pt x="66876" y="24248"/>
                  </a:cubicBezTo>
                  <a:lnTo>
                    <a:pt x="66876" y="87383"/>
                  </a:lnTo>
                  <a:close/>
                  <a:moveTo>
                    <a:pt x="25830" y="90636"/>
                  </a:moveTo>
                  <a:lnTo>
                    <a:pt x="12915" y="95293"/>
                  </a:lnTo>
                  <a:lnTo>
                    <a:pt x="12915" y="32233"/>
                  </a:lnTo>
                  <a:cubicBezTo>
                    <a:pt x="12915" y="19961"/>
                    <a:pt x="19447" y="16486"/>
                    <a:pt x="19447" y="16486"/>
                  </a:cubicBezTo>
                  <a:cubicBezTo>
                    <a:pt x="19447" y="16486"/>
                    <a:pt x="25830" y="20035"/>
                    <a:pt x="25830" y="27575"/>
                  </a:cubicBezTo>
                  <a:lnTo>
                    <a:pt x="25830" y="90636"/>
                  </a:lnTo>
                  <a:close/>
                  <a:moveTo>
                    <a:pt x="86100" y="27575"/>
                  </a:moveTo>
                  <a:cubicBezTo>
                    <a:pt x="86100" y="20108"/>
                    <a:pt x="92483" y="16486"/>
                    <a:pt x="92483" y="16486"/>
                  </a:cubicBezTo>
                  <a:cubicBezTo>
                    <a:pt x="92483" y="16486"/>
                    <a:pt x="99015" y="19961"/>
                    <a:pt x="99015" y="32233"/>
                  </a:cubicBezTo>
                  <a:lnTo>
                    <a:pt x="99015" y="95293"/>
                  </a:lnTo>
                  <a:lnTo>
                    <a:pt x="86100" y="90636"/>
                  </a:lnTo>
                  <a:lnTo>
                    <a:pt x="86100" y="27575"/>
                  </a:lnTo>
                  <a:close/>
                  <a:moveTo>
                    <a:pt x="98644" y="140537"/>
                  </a:moveTo>
                  <a:lnTo>
                    <a:pt x="111930" y="140537"/>
                  </a:lnTo>
                  <a:lnTo>
                    <a:pt x="111930" y="11015"/>
                  </a:lnTo>
                  <a:lnTo>
                    <a:pt x="81572" y="0"/>
                  </a:lnTo>
                  <a:lnTo>
                    <a:pt x="30358" y="0"/>
                  </a:lnTo>
                  <a:lnTo>
                    <a:pt x="0" y="11015"/>
                  </a:lnTo>
                  <a:lnTo>
                    <a:pt x="0" y="140537"/>
                  </a:lnTo>
                  <a:lnTo>
                    <a:pt x="13360" y="140537"/>
                  </a:lnTo>
                  <a:lnTo>
                    <a:pt x="43050" y="119837"/>
                  </a:lnTo>
                  <a:cubicBezTo>
                    <a:pt x="42456" y="118285"/>
                    <a:pt x="42085" y="116585"/>
                    <a:pt x="42085" y="114810"/>
                  </a:cubicBezTo>
                  <a:cubicBezTo>
                    <a:pt x="42085" y="107196"/>
                    <a:pt x="48320" y="100986"/>
                    <a:pt x="55891" y="100986"/>
                  </a:cubicBezTo>
                  <a:cubicBezTo>
                    <a:pt x="63462" y="100986"/>
                    <a:pt x="69696" y="107122"/>
                    <a:pt x="69696" y="114810"/>
                  </a:cubicBezTo>
                  <a:cubicBezTo>
                    <a:pt x="69696" y="116585"/>
                    <a:pt x="69400" y="118285"/>
                    <a:pt x="68732" y="119837"/>
                  </a:cubicBezTo>
                  <a:lnTo>
                    <a:pt x="98496" y="140537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A5919D57-E6A2-2D1F-6FF5-AFD888CA51A3}"/>
                </a:ext>
              </a:extLst>
            </p:cNvPr>
            <p:cNvSpPr/>
            <p:nvPr/>
          </p:nvSpPr>
          <p:spPr>
            <a:xfrm>
              <a:off x="1138584" y="1435262"/>
              <a:ext cx="90256" cy="67792"/>
            </a:xfrm>
            <a:custGeom>
              <a:avLst/>
              <a:gdLst>
                <a:gd name="connsiteX0" fmla="*/ 90257 w 90256"/>
                <a:gd name="connsiteY0" fmla="*/ 0 h 67792"/>
                <a:gd name="connsiteX1" fmla="*/ 0 w 90256"/>
                <a:gd name="connsiteY1" fmla="*/ 0 h 67792"/>
                <a:gd name="connsiteX2" fmla="*/ 13954 w 90256"/>
                <a:gd name="connsiteY2" fmla="*/ 67792 h 67792"/>
                <a:gd name="connsiteX3" fmla="*/ 90257 w 90256"/>
                <a:gd name="connsiteY3" fmla="*/ 67792 h 67792"/>
                <a:gd name="connsiteX4" fmla="*/ 90257 w 90256"/>
                <a:gd name="connsiteY4" fmla="*/ 0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90257" y="0"/>
                  </a:moveTo>
                  <a:lnTo>
                    <a:pt x="0" y="0"/>
                  </a:lnTo>
                  <a:cubicBezTo>
                    <a:pt x="1781" y="23583"/>
                    <a:pt x="6532" y="46279"/>
                    <a:pt x="13954" y="67792"/>
                  </a:cubicBezTo>
                  <a:lnTo>
                    <a:pt x="90257" y="67792"/>
                  </a:lnTo>
                  <a:lnTo>
                    <a:pt x="9025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3D1E3BCE-E0FF-B779-D968-028B4EDED2A3}"/>
                </a:ext>
              </a:extLst>
            </p:cNvPr>
            <p:cNvSpPr/>
            <p:nvPr/>
          </p:nvSpPr>
          <p:spPr>
            <a:xfrm>
              <a:off x="1288368" y="1348322"/>
              <a:ext cx="245162" cy="55002"/>
            </a:xfrm>
            <a:custGeom>
              <a:avLst/>
              <a:gdLst>
                <a:gd name="connsiteX0" fmla="*/ 245163 w 245162"/>
                <a:gd name="connsiteY0" fmla="*/ 27206 h 55002"/>
                <a:gd name="connsiteX1" fmla="*/ 161586 w 245162"/>
                <a:gd name="connsiteY1" fmla="*/ 27206 h 55002"/>
                <a:gd name="connsiteX2" fmla="*/ 122544 w 245162"/>
                <a:gd name="connsiteY2" fmla="*/ 0 h 55002"/>
                <a:gd name="connsiteX3" fmla="*/ 83651 w 245162"/>
                <a:gd name="connsiteY3" fmla="*/ 27206 h 55002"/>
                <a:gd name="connsiteX4" fmla="*/ 0 w 245162"/>
                <a:gd name="connsiteY4" fmla="*/ 27206 h 55002"/>
                <a:gd name="connsiteX5" fmla="*/ 0 w 245162"/>
                <a:gd name="connsiteY5" fmla="*/ 55002 h 55002"/>
                <a:gd name="connsiteX6" fmla="*/ 80014 w 245162"/>
                <a:gd name="connsiteY6" fmla="*/ 55002 h 55002"/>
                <a:gd name="connsiteX7" fmla="*/ 122544 w 245162"/>
                <a:gd name="connsiteY7" fmla="*/ 25283 h 55002"/>
                <a:gd name="connsiteX8" fmla="*/ 165223 w 245162"/>
                <a:gd name="connsiteY8" fmla="*/ 55002 h 55002"/>
                <a:gd name="connsiteX9" fmla="*/ 245163 w 245162"/>
                <a:gd name="connsiteY9" fmla="*/ 55002 h 55002"/>
                <a:gd name="connsiteX10" fmla="*/ 245163 w 245162"/>
                <a:gd name="connsiteY10" fmla="*/ 27206 h 5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5162" h="55002">
                  <a:moveTo>
                    <a:pt x="245163" y="27206"/>
                  </a:moveTo>
                  <a:lnTo>
                    <a:pt x="161586" y="27206"/>
                  </a:lnTo>
                  <a:lnTo>
                    <a:pt x="122544" y="0"/>
                  </a:lnTo>
                  <a:lnTo>
                    <a:pt x="83651" y="27206"/>
                  </a:lnTo>
                  <a:lnTo>
                    <a:pt x="0" y="27206"/>
                  </a:lnTo>
                  <a:lnTo>
                    <a:pt x="0" y="55002"/>
                  </a:lnTo>
                  <a:lnTo>
                    <a:pt x="80014" y="55002"/>
                  </a:lnTo>
                  <a:lnTo>
                    <a:pt x="122544" y="25283"/>
                  </a:lnTo>
                  <a:lnTo>
                    <a:pt x="165223" y="55002"/>
                  </a:lnTo>
                  <a:lnTo>
                    <a:pt x="245163" y="55002"/>
                  </a:lnTo>
                  <a:lnTo>
                    <a:pt x="245163" y="2720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3312BB31-C8AF-19A6-E0D9-31BD11AD3803}"/>
                </a:ext>
              </a:extLst>
            </p:cNvPr>
            <p:cNvSpPr/>
            <p:nvPr/>
          </p:nvSpPr>
          <p:spPr>
            <a:xfrm>
              <a:off x="1326965" y="1613798"/>
              <a:ext cx="169379" cy="72819"/>
            </a:xfrm>
            <a:custGeom>
              <a:avLst/>
              <a:gdLst>
                <a:gd name="connsiteX0" fmla="*/ 60938 w 169379"/>
                <a:gd name="connsiteY0" fmla="*/ 0 h 72819"/>
                <a:gd name="connsiteX1" fmla="*/ 0 w 169379"/>
                <a:gd name="connsiteY1" fmla="*/ 59734 h 72819"/>
                <a:gd name="connsiteX2" fmla="*/ 83799 w 169379"/>
                <a:gd name="connsiteY2" fmla="*/ 72819 h 72819"/>
                <a:gd name="connsiteX3" fmla="*/ 169380 w 169379"/>
                <a:gd name="connsiteY3" fmla="*/ 59216 h 72819"/>
                <a:gd name="connsiteX4" fmla="*/ 109035 w 169379"/>
                <a:gd name="connsiteY4" fmla="*/ 74 h 72819"/>
                <a:gd name="connsiteX5" fmla="*/ 61012 w 169379"/>
                <a:gd name="connsiteY5" fmla="*/ 74 h 72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9379" h="72819">
                  <a:moveTo>
                    <a:pt x="60938" y="0"/>
                  </a:moveTo>
                  <a:lnTo>
                    <a:pt x="0" y="59734"/>
                  </a:lnTo>
                  <a:cubicBezTo>
                    <a:pt x="26424" y="68236"/>
                    <a:pt x="54555" y="72819"/>
                    <a:pt x="83799" y="72819"/>
                  </a:cubicBezTo>
                  <a:cubicBezTo>
                    <a:pt x="113043" y="72819"/>
                    <a:pt x="142436" y="68014"/>
                    <a:pt x="169380" y="59216"/>
                  </a:cubicBezTo>
                  <a:lnTo>
                    <a:pt x="109035" y="74"/>
                  </a:lnTo>
                  <a:lnTo>
                    <a:pt x="61012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9E2F82F6-CF5D-1680-54B6-7C1B4DBC9379}"/>
                </a:ext>
              </a:extLst>
            </p:cNvPr>
            <p:cNvSpPr/>
            <p:nvPr/>
          </p:nvSpPr>
          <p:spPr>
            <a:xfrm>
              <a:off x="1452478" y="1613798"/>
              <a:ext cx="144217" cy="54632"/>
            </a:xfrm>
            <a:custGeom>
              <a:avLst/>
              <a:gdLst>
                <a:gd name="connsiteX0" fmla="*/ 56559 w 144217"/>
                <a:gd name="connsiteY0" fmla="*/ 54633 h 54632"/>
                <a:gd name="connsiteX1" fmla="*/ 144218 w 144217"/>
                <a:gd name="connsiteY1" fmla="*/ 0 h 54632"/>
                <a:gd name="connsiteX2" fmla="*/ 0 w 144217"/>
                <a:gd name="connsiteY2" fmla="*/ 0 h 54632"/>
                <a:gd name="connsiteX3" fmla="*/ 56559 w 144217"/>
                <a:gd name="connsiteY3" fmla="*/ 54633 h 54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4217" h="54632">
                  <a:moveTo>
                    <a:pt x="56559" y="54633"/>
                  </a:moveTo>
                  <a:cubicBezTo>
                    <a:pt x="89292" y="42065"/>
                    <a:pt x="118981" y="23361"/>
                    <a:pt x="144218" y="0"/>
                  </a:cubicBezTo>
                  <a:lnTo>
                    <a:pt x="0" y="0"/>
                  </a:lnTo>
                  <a:lnTo>
                    <a:pt x="56559" y="5463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06016A93-1CB1-ED2A-1DF0-8A00DE205E94}"/>
                </a:ext>
              </a:extLst>
            </p:cNvPr>
            <p:cNvSpPr/>
            <p:nvPr/>
          </p:nvSpPr>
          <p:spPr>
            <a:xfrm>
              <a:off x="1224906" y="1613798"/>
              <a:ext cx="146518" cy="55298"/>
            </a:xfrm>
            <a:custGeom>
              <a:avLst/>
              <a:gdLst>
                <a:gd name="connsiteX0" fmla="*/ 0 w 146518"/>
                <a:gd name="connsiteY0" fmla="*/ 0 h 55298"/>
                <a:gd name="connsiteX1" fmla="*/ 89292 w 146518"/>
                <a:gd name="connsiteY1" fmla="*/ 55298 h 55298"/>
                <a:gd name="connsiteX2" fmla="*/ 146519 w 146518"/>
                <a:gd name="connsiteY2" fmla="*/ 0 h 55298"/>
                <a:gd name="connsiteX3" fmla="*/ 0 w 146518"/>
                <a:gd name="connsiteY3" fmla="*/ 0 h 55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518" h="55298">
                  <a:moveTo>
                    <a:pt x="0" y="0"/>
                  </a:moveTo>
                  <a:cubicBezTo>
                    <a:pt x="25682" y="23805"/>
                    <a:pt x="55891" y="42657"/>
                    <a:pt x="89292" y="55298"/>
                  </a:cubicBezTo>
                  <a:lnTo>
                    <a:pt x="1465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82150C4F-0E38-A067-8421-7DEED90A0214}"/>
                </a:ext>
              </a:extLst>
            </p:cNvPr>
            <p:cNvSpPr/>
            <p:nvPr/>
          </p:nvSpPr>
          <p:spPr>
            <a:xfrm>
              <a:off x="1592761" y="1394749"/>
              <a:ext cx="90998" cy="27501"/>
            </a:xfrm>
            <a:custGeom>
              <a:avLst/>
              <a:gdLst>
                <a:gd name="connsiteX0" fmla="*/ 90331 w 90998"/>
                <a:gd name="connsiteY0" fmla="*/ 0 h 27501"/>
                <a:gd name="connsiteX1" fmla="*/ 0 w 90998"/>
                <a:gd name="connsiteY1" fmla="*/ 0 h 27501"/>
                <a:gd name="connsiteX2" fmla="*/ 0 w 90998"/>
                <a:gd name="connsiteY2" fmla="*/ 27501 h 27501"/>
                <a:gd name="connsiteX3" fmla="*/ 90925 w 90998"/>
                <a:gd name="connsiteY3" fmla="*/ 27501 h 27501"/>
                <a:gd name="connsiteX4" fmla="*/ 90999 w 90998"/>
                <a:gd name="connsiteY4" fmla="*/ 19961 h 27501"/>
                <a:gd name="connsiteX5" fmla="*/ 90257 w 90998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998" h="27501">
                  <a:moveTo>
                    <a:pt x="90331" y="0"/>
                  </a:moveTo>
                  <a:lnTo>
                    <a:pt x="0" y="0"/>
                  </a:lnTo>
                  <a:lnTo>
                    <a:pt x="0" y="27501"/>
                  </a:lnTo>
                  <a:lnTo>
                    <a:pt x="90925" y="27501"/>
                  </a:lnTo>
                  <a:cubicBezTo>
                    <a:pt x="90925" y="24988"/>
                    <a:pt x="90999" y="22474"/>
                    <a:pt x="90999" y="19961"/>
                  </a:cubicBezTo>
                  <a:cubicBezTo>
                    <a:pt x="90999" y="13233"/>
                    <a:pt x="90776" y="6580"/>
                    <a:pt x="90257" y="0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3878D0EC-80D7-7B76-F72C-14CB4F829489}"/>
                </a:ext>
              </a:extLst>
            </p:cNvPr>
            <p:cNvSpPr/>
            <p:nvPr/>
          </p:nvSpPr>
          <p:spPr>
            <a:xfrm>
              <a:off x="1156917" y="1514808"/>
              <a:ext cx="71923" cy="87013"/>
            </a:xfrm>
            <a:custGeom>
              <a:avLst/>
              <a:gdLst>
                <a:gd name="connsiteX0" fmla="*/ 71923 w 71923"/>
                <a:gd name="connsiteY0" fmla="*/ 86792 h 87013"/>
                <a:gd name="connsiteX1" fmla="*/ 71923 w 71923"/>
                <a:gd name="connsiteY1" fmla="*/ 86792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55817 w 71923"/>
                <a:gd name="connsiteY4" fmla="*/ 87013 h 87013"/>
                <a:gd name="connsiteX5" fmla="*/ 71923 w 71923"/>
                <a:gd name="connsiteY5" fmla="*/ 87013 h 87013"/>
                <a:gd name="connsiteX6" fmla="*/ 71923 w 71923"/>
                <a:gd name="connsiteY6" fmla="*/ 86792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923" h="87013">
                  <a:moveTo>
                    <a:pt x="71923" y="86792"/>
                  </a:moveTo>
                  <a:lnTo>
                    <a:pt x="71923" y="86792"/>
                  </a:lnTo>
                  <a:lnTo>
                    <a:pt x="71923" y="0"/>
                  </a:lnTo>
                  <a:lnTo>
                    <a:pt x="0" y="0"/>
                  </a:lnTo>
                  <a:cubicBezTo>
                    <a:pt x="12989" y="32528"/>
                    <a:pt x="32065" y="62026"/>
                    <a:pt x="55817" y="87013"/>
                  </a:cubicBezTo>
                  <a:lnTo>
                    <a:pt x="71923" y="87013"/>
                  </a:lnTo>
                  <a:lnTo>
                    <a:pt x="71923" y="86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09D21A0F-BCD3-2351-5ED3-3A01BEE58754}"/>
                </a:ext>
              </a:extLst>
            </p:cNvPr>
            <p:cNvSpPr/>
            <p:nvPr/>
          </p:nvSpPr>
          <p:spPr>
            <a:xfrm>
              <a:off x="1592761" y="1435262"/>
              <a:ext cx="90256" cy="67792"/>
            </a:xfrm>
            <a:custGeom>
              <a:avLst/>
              <a:gdLst>
                <a:gd name="connsiteX0" fmla="*/ 0 w 90256"/>
                <a:gd name="connsiteY0" fmla="*/ 67792 h 67792"/>
                <a:gd name="connsiteX1" fmla="*/ 76302 w 90256"/>
                <a:gd name="connsiteY1" fmla="*/ 67792 h 67792"/>
                <a:gd name="connsiteX2" fmla="*/ 90257 w 90256"/>
                <a:gd name="connsiteY2" fmla="*/ 0 h 67792"/>
                <a:gd name="connsiteX3" fmla="*/ 0 w 90256"/>
                <a:gd name="connsiteY3" fmla="*/ 0 h 67792"/>
                <a:gd name="connsiteX4" fmla="*/ 0 w 90256"/>
                <a:gd name="connsiteY4" fmla="*/ 67792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0" y="67792"/>
                  </a:moveTo>
                  <a:lnTo>
                    <a:pt x="76302" y="67792"/>
                  </a:lnTo>
                  <a:cubicBezTo>
                    <a:pt x="83725" y="46279"/>
                    <a:pt x="88549" y="23583"/>
                    <a:pt x="90257" y="0"/>
                  </a:cubicBezTo>
                  <a:lnTo>
                    <a:pt x="0" y="0"/>
                  </a:lnTo>
                  <a:lnTo>
                    <a:pt x="0" y="67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859B4C07-03A5-DECB-4FE0-C72F7A42B882}"/>
                </a:ext>
              </a:extLst>
            </p:cNvPr>
            <p:cNvSpPr/>
            <p:nvPr/>
          </p:nvSpPr>
          <p:spPr>
            <a:xfrm>
              <a:off x="1592761" y="1514808"/>
              <a:ext cx="71923" cy="87013"/>
            </a:xfrm>
            <a:custGeom>
              <a:avLst/>
              <a:gdLst>
                <a:gd name="connsiteX0" fmla="*/ 0 w 71923"/>
                <a:gd name="connsiteY0" fmla="*/ 87013 h 87013"/>
                <a:gd name="connsiteX1" fmla="*/ 16107 w 71923"/>
                <a:gd name="connsiteY1" fmla="*/ 87013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0 w 71923"/>
                <a:gd name="connsiteY4" fmla="*/ 87013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923" h="87013">
                  <a:moveTo>
                    <a:pt x="0" y="87013"/>
                  </a:moveTo>
                  <a:lnTo>
                    <a:pt x="16107" y="87013"/>
                  </a:lnTo>
                  <a:cubicBezTo>
                    <a:pt x="39933" y="62026"/>
                    <a:pt x="59008" y="32602"/>
                    <a:pt x="71923" y="0"/>
                  </a:cubicBezTo>
                  <a:lnTo>
                    <a:pt x="0" y="0"/>
                  </a:lnTo>
                  <a:lnTo>
                    <a:pt x="0" y="8701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3B30E1A8-55BE-E546-CDEB-76C48EAB4848}"/>
                </a:ext>
              </a:extLst>
            </p:cNvPr>
            <p:cNvSpPr/>
            <p:nvPr/>
          </p:nvSpPr>
          <p:spPr>
            <a:xfrm>
              <a:off x="144075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id="{FFA6D2F8-A4FD-D0B0-89DB-C24F3C52676D}"/>
                </a:ext>
              </a:extLst>
            </p:cNvPr>
            <p:cNvSpPr/>
            <p:nvPr/>
          </p:nvSpPr>
          <p:spPr>
            <a:xfrm>
              <a:off x="128770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id="{3E267523-FB19-674B-5696-D05E8B9C73EC}"/>
                </a:ext>
              </a:extLst>
            </p:cNvPr>
            <p:cNvSpPr/>
            <p:nvPr/>
          </p:nvSpPr>
          <p:spPr>
            <a:xfrm>
              <a:off x="1287700" y="1534030"/>
              <a:ext cx="246498" cy="67644"/>
            </a:xfrm>
            <a:custGeom>
              <a:avLst/>
              <a:gdLst>
                <a:gd name="connsiteX0" fmla="*/ 93448 w 246498"/>
                <a:gd name="connsiteY0" fmla="*/ 46279 h 67644"/>
                <a:gd name="connsiteX1" fmla="*/ 111114 w 246498"/>
                <a:gd name="connsiteY1" fmla="*/ 20922 h 67644"/>
                <a:gd name="connsiteX2" fmla="*/ 113934 w 246498"/>
                <a:gd name="connsiteY2" fmla="*/ 19887 h 67644"/>
                <a:gd name="connsiteX3" fmla="*/ 132936 w 246498"/>
                <a:gd name="connsiteY3" fmla="*/ 19887 h 67644"/>
                <a:gd name="connsiteX4" fmla="*/ 135533 w 246498"/>
                <a:gd name="connsiteY4" fmla="*/ 20848 h 67644"/>
                <a:gd name="connsiteX5" fmla="*/ 153050 w 246498"/>
                <a:gd name="connsiteY5" fmla="*/ 46205 h 67644"/>
                <a:gd name="connsiteX6" fmla="*/ 153050 w 246498"/>
                <a:gd name="connsiteY6" fmla="*/ 67644 h 67644"/>
                <a:gd name="connsiteX7" fmla="*/ 246499 w 246498"/>
                <a:gd name="connsiteY7" fmla="*/ 67644 h 67644"/>
                <a:gd name="connsiteX8" fmla="*/ 246499 w 246498"/>
                <a:gd name="connsiteY8" fmla="*/ 0 h 67644"/>
                <a:gd name="connsiteX9" fmla="*/ 0 w 246498"/>
                <a:gd name="connsiteY9" fmla="*/ 0 h 67644"/>
                <a:gd name="connsiteX10" fmla="*/ 0 w 246498"/>
                <a:gd name="connsiteY10" fmla="*/ 67644 h 67644"/>
                <a:gd name="connsiteX11" fmla="*/ 93448 w 246498"/>
                <a:gd name="connsiteY11" fmla="*/ 67644 h 67644"/>
                <a:gd name="connsiteX12" fmla="*/ 93448 w 246498"/>
                <a:gd name="connsiteY12" fmla="*/ 46279 h 67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6498" h="67644">
                  <a:moveTo>
                    <a:pt x="93448" y="46279"/>
                  </a:moveTo>
                  <a:cubicBezTo>
                    <a:pt x="93448" y="34968"/>
                    <a:pt x="100500" y="24914"/>
                    <a:pt x="111114" y="20922"/>
                  </a:cubicBezTo>
                  <a:lnTo>
                    <a:pt x="113934" y="19887"/>
                  </a:lnTo>
                  <a:cubicBezTo>
                    <a:pt x="120021" y="17595"/>
                    <a:pt x="126775" y="17595"/>
                    <a:pt x="132936" y="19887"/>
                  </a:cubicBezTo>
                  <a:lnTo>
                    <a:pt x="135533" y="20848"/>
                  </a:lnTo>
                  <a:cubicBezTo>
                    <a:pt x="146073" y="24840"/>
                    <a:pt x="153050" y="34968"/>
                    <a:pt x="153050" y="46205"/>
                  </a:cubicBezTo>
                  <a:lnTo>
                    <a:pt x="153050" y="67644"/>
                  </a:lnTo>
                  <a:lnTo>
                    <a:pt x="246499" y="67644"/>
                  </a:lnTo>
                  <a:lnTo>
                    <a:pt x="246499" y="0"/>
                  </a:lnTo>
                  <a:lnTo>
                    <a:pt x="0" y="0"/>
                  </a:lnTo>
                  <a:lnTo>
                    <a:pt x="0" y="67644"/>
                  </a:lnTo>
                  <a:lnTo>
                    <a:pt x="93448" y="67644"/>
                  </a:lnTo>
                  <a:lnTo>
                    <a:pt x="93448" y="46279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 69">
              <a:extLst>
                <a:ext uri="{FF2B5EF4-FFF2-40B4-BE49-F238E27FC236}">
                  <a16:creationId xmlns:a16="http://schemas.microsoft.com/office/drawing/2014/main" id="{FB84711A-A0A0-9491-0896-A923DE8D8AA7}"/>
                </a:ext>
              </a:extLst>
            </p:cNvPr>
            <p:cNvSpPr/>
            <p:nvPr/>
          </p:nvSpPr>
          <p:spPr>
            <a:xfrm>
              <a:off x="1242052" y="1331615"/>
              <a:ext cx="33252" cy="269985"/>
            </a:xfrm>
            <a:custGeom>
              <a:avLst/>
              <a:gdLst>
                <a:gd name="connsiteX0" fmla="*/ 22267 w 33252"/>
                <a:gd name="connsiteY0" fmla="*/ 0 h 269985"/>
                <a:gd name="connsiteX1" fmla="*/ 22267 w 33252"/>
                <a:gd name="connsiteY1" fmla="*/ 22548 h 269985"/>
                <a:gd name="connsiteX2" fmla="*/ 10985 w 33252"/>
                <a:gd name="connsiteY2" fmla="*/ 22548 h 269985"/>
                <a:gd name="connsiteX3" fmla="*/ 10985 w 33252"/>
                <a:gd name="connsiteY3" fmla="*/ 0 h 269985"/>
                <a:gd name="connsiteX4" fmla="*/ 0 w 33252"/>
                <a:gd name="connsiteY4" fmla="*/ 0 h 269985"/>
                <a:gd name="connsiteX5" fmla="*/ 0 w 33252"/>
                <a:gd name="connsiteY5" fmla="*/ 269985 h 269985"/>
                <a:gd name="connsiteX6" fmla="*/ 33252 w 33252"/>
                <a:gd name="connsiteY6" fmla="*/ 269985 h 269985"/>
                <a:gd name="connsiteX7" fmla="*/ 33252 w 33252"/>
                <a:gd name="connsiteY7" fmla="*/ 0 h 269985"/>
                <a:gd name="connsiteX8" fmla="*/ 22267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22267" y="0"/>
                  </a:move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lnTo>
                    <a:pt x="2226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5C2EEDD3-D7F7-7E1A-2763-9CFD691ABEBF}"/>
                </a:ext>
              </a:extLst>
            </p:cNvPr>
            <p:cNvSpPr/>
            <p:nvPr/>
          </p:nvSpPr>
          <p:spPr>
            <a:xfrm>
              <a:off x="1546371" y="1331615"/>
              <a:ext cx="33252" cy="269985"/>
            </a:xfrm>
            <a:custGeom>
              <a:avLst/>
              <a:gdLst>
                <a:gd name="connsiteX0" fmla="*/ 33252 w 33252"/>
                <a:gd name="connsiteY0" fmla="*/ 0 h 269985"/>
                <a:gd name="connsiteX1" fmla="*/ 22267 w 33252"/>
                <a:gd name="connsiteY1" fmla="*/ 0 h 269985"/>
                <a:gd name="connsiteX2" fmla="*/ 22267 w 33252"/>
                <a:gd name="connsiteY2" fmla="*/ 22548 h 269985"/>
                <a:gd name="connsiteX3" fmla="*/ 10985 w 33252"/>
                <a:gd name="connsiteY3" fmla="*/ 22548 h 269985"/>
                <a:gd name="connsiteX4" fmla="*/ 10985 w 33252"/>
                <a:gd name="connsiteY4" fmla="*/ 0 h 269985"/>
                <a:gd name="connsiteX5" fmla="*/ 0 w 33252"/>
                <a:gd name="connsiteY5" fmla="*/ 0 h 269985"/>
                <a:gd name="connsiteX6" fmla="*/ 0 w 33252"/>
                <a:gd name="connsiteY6" fmla="*/ 269985 h 269985"/>
                <a:gd name="connsiteX7" fmla="*/ 33252 w 33252"/>
                <a:gd name="connsiteY7" fmla="*/ 269985 h 269985"/>
                <a:gd name="connsiteX8" fmla="*/ 33252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33252" y="0"/>
                  </a:moveTo>
                  <a:lnTo>
                    <a:pt x="22267" y="0"/>
                  </a:ln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 71">
              <a:extLst>
                <a:ext uri="{FF2B5EF4-FFF2-40B4-BE49-F238E27FC236}">
                  <a16:creationId xmlns:a16="http://schemas.microsoft.com/office/drawing/2014/main" id="{B4690AD3-04FF-E597-A7A8-13128CF48C98}"/>
                </a:ext>
              </a:extLst>
            </p:cNvPr>
            <p:cNvSpPr/>
            <p:nvPr/>
          </p:nvSpPr>
          <p:spPr>
            <a:xfrm>
              <a:off x="1548895" y="1249776"/>
              <a:ext cx="32139" cy="48348"/>
            </a:xfrm>
            <a:custGeom>
              <a:avLst/>
              <a:gdLst>
                <a:gd name="connsiteX0" fmla="*/ 29987 w 32139"/>
                <a:gd name="connsiteY0" fmla="*/ 23953 h 48348"/>
                <a:gd name="connsiteX1" fmla="*/ 24568 w 32139"/>
                <a:gd name="connsiteY1" fmla="*/ 18334 h 48348"/>
                <a:gd name="connsiteX2" fmla="*/ 16775 w 32139"/>
                <a:gd name="connsiteY2" fmla="*/ 16264 h 48348"/>
                <a:gd name="connsiteX3" fmla="*/ 11802 w 32139"/>
                <a:gd name="connsiteY3" fmla="*/ 17151 h 48348"/>
                <a:gd name="connsiteX4" fmla="*/ 8090 w 32139"/>
                <a:gd name="connsiteY4" fmla="*/ 19443 h 48348"/>
                <a:gd name="connsiteX5" fmla="*/ 7794 w 32139"/>
                <a:gd name="connsiteY5" fmla="*/ 19443 h 48348"/>
                <a:gd name="connsiteX6" fmla="*/ 9352 w 32139"/>
                <a:gd name="connsiteY6" fmla="*/ 6136 h 48348"/>
                <a:gd name="connsiteX7" fmla="*/ 29690 w 32139"/>
                <a:gd name="connsiteY7" fmla="*/ 6136 h 48348"/>
                <a:gd name="connsiteX8" fmla="*/ 29690 w 32139"/>
                <a:gd name="connsiteY8" fmla="*/ 0 h 48348"/>
                <a:gd name="connsiteX9" fmla="*/ 3414 w 32139"/>
                <a:gd name="connsiteY9" fmla="*/ 0 h 48348"/>
                <a:gd name="connsiteX10" fmla="*/ 742 w 32139"/>
                <a:gd name="connsiteY10" fmla="*/ 24027 h 48348"/>
                <a:gd name="connsiteX11" fmla="*/ 7348 w 32139"/>
                <a:gd name="connsiteY11" fmla="*/ 24988 h 48348"/>
                <a:gd name="connsiteX12" fmla="*/ 10911 w 32139"/>
                <a:gd name="connsiteY12" fmla="*/ 23066 h 48348"/>
                <a:gd name="connsiteX13" fmla="*/ 15290 w 32139"/>
                <a:gd name="connsiteY13" fmla="*/ 22326 h 48348"/>
                <a:gd name="connsiteX14" fmla="*/ 20337 w 32139"/>
                <a:gd name="connsiteY14" fmla="*/ 23657 h 48348"/>
                <a:gd name="connsiteX15" fmla="*/ 23826 w 32139"/>
                <a:gd name="connsiteY15" fmla="*/ 27279 h 48348"/>
                <a:gd name="connsiteX16" fmla="*/ 25088 w 32139"/>
                <a:gd name="connsiteY16" fmla="*/ 32454 h 48348"/>
                <a:gd name="connsiteX17" fmla="*/ 23900 w 32139"/>
                <a:gd name="connsiteY17" fmla="*/ 37555 h 48348"/>
                <a:gd name="connsiteX18" fmla="*/ 20560 w 32139"/>
                <a:gd name="connsiteY18" fmla="*/ 41030 h 48348"/>
                <a:gd name="connsiteX19" fmla="*/ 15661 w 32139"/>
                <a:gd name="connsiteY19" fmla="*/ 42287 h 48348"/>
                <a:gd name="connsiteX20" fmla="*/ 9723 w 32139"/>
                <a:gd name="connsiteY20" fmla="*/ 40291 h 48348"/>
                <a:gd name="connsiteX21" fmla="*/ 6977 w 32139"/>
                <a:gd name="connsiteY21" fmla="*/ 35264 h 48348"/>
                <a:gd name="connsiteX22" fmla="*/ 0 w 32139"/>
                <a:gd name="connsiteY22" fmla="*/ 35264 h 48348"/>
                <a:gd name="connsiteX23" fmla="*/ 2227 w 32139"/>
                <a:gd name="connsiteY23" fmla="*/ 41991 h 48348"/>
                <a:gd name="connsiteX24" fmla="*/ 7794 w 32139"/>
                <a:gd name="connsiteY24" fmla="*/ 46649 h 48348"/>
                <a:gd name="connsiteX25" fmla="*/ 15661 w 32139"/>
                <a:gd name="connsiteY25" fmla="*/ 48349 h 48348"/>
                <a:gd name="connsiteX26" fmla="*/ 24197 w 32139"/>
                <a:gd name="connsiteY26" fmla="*/ 46279 h 48348"/>
                <a:gd name="connsiteX27" fmla="*/ 30061 w 32139"/>
                <a:gd name="connsiteY27" fmla="*/ 40587 h 48348"/>
                <a:gd name="connsiteX28" fmla="*/ 32139 w 32139"/>
                <a:gd name="connsiteY28" fmla="*/ 32307 h 48348"/>
                <a:gd name="connsiteX29" fmla="*/ 30209 w 32139"/>
                <a:gd name="connsiteY29" fmla="*/ 24101 h 48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2139" h="48348">
                  <a:moveTo>
                    <a:pt x="29987" y="23953"/>
                  </a:moveTo>
                  <a:cubicBezTo>
                    <a:pt x="28651" y="21587"/>
                    <a:pt x="26869" y="19665"/>
                    <a:pt x="24568" y="18334"/>
                  </a:cubicBezTo>
                  <a:cubicBezTo>
                    <a:pt x="22267" y="16930"/>
                    <a:pt x="19669" y="16264"/>
                    <a:pt x="16775" y="16264"/>
                  </a:cubicBezTo>
                  <a:cubicBezTo>
                    <a:pt x="14993" y="16264"/>
                    <a:pt x="13360" y="16560"/>
                    <a:pt x="11802" y="17151"/>
                  </a:cubicBezTo>
                  <a:cubicBezTo>
                    <a:pt x="10243" y="17743"/>
                    <a:pt x="8981" y="18482"/>
                    <a:pt x="8090" y="19443"/>
                  </a:cubicBezTo>
                  <a:lnTo>
                    <a:pt x="7794" y="19443"/>
                  </a:lnTo>
                  <a:lnTo>
                    <a:pt x="9352" y="6136"/>
                  </a:lnTo>
                  <a:lnTo>
                    <a:pt x="29690" y="6136"/>
                  </a:lnTo>
                  <a:lnTo>
                    <a:pt x="29690" y="0"/>
                  </a:lnTo>
                  <a:lnTo>
                    <a:pt x="3414" y="0"/>
                  </a:lnTo>
                  <a:lnTo>
                    <a:pt x="742" y="24027"/>
                  </a:lnTo>
                  <a:lnTo>
                    <a:pt x="7348" y="24988"/>
                  </a:lnTo>
                  <a:cubicBezTo>
                    <a:pt x="8239" y="24174"/>
                    <a:pt x="9426" y="23509"/>
                    <a:pt x="10911" y="23066"/>
                  </a:cubicBezTo>
                  <a:cubicBezTo>
                    <a:pt x="12395" y="22548"/>
                    <a:pt x="13806" y="22326"/>
                    <a:pt x="15290" y="22326"/>
                  </a:cubicBezTo>
                  <a:cubicBezTo>
                    <a:pt x="17220" y="22326"/>
                    <a:pt x="18853" y="22770"/>
                    <a:pt x="20337" y="23657"/>
                  </a:cubicBezTo>
                  <a:cubicBezTo>
                    <a:pt x="21822" y="24544"/>
                    <a:pt x="22935" y="25727"/>
                    <a:pt x="23826" y="27279"/>
                  </a:cubicBezTo>
                  <a:cubicBezTo>
                    <a:pt x="24642" y="28832"/>
                    <a:pt x="25088" y="30532"/>
                    <a:pt x="25088" y="32454"/>
                  </a:cubicBezTo>
                  <a:cubicBezTo>
                    <a:pt x="25088" y="34377"/>
                    <a:pt x="24717" y="36077"/>
                    <a:pt x="23900" y="37555"/>
                  </a:cubicBezTo>
                  <a:cubicBezTo>
                    <a:pt x="23084" y="39034"/>
                    <a:pt x="21970" y="40217"/>
                    <a:pt x="20560" y="41030"/>
                  </a:cubicBezTo>
                  <a:cubicBezTo>
                    <a:pt x="19150" y="41843"/>
                    <a:pt x="17517" y="42287"/>
                    <a:pt x="15661" y="42287"/>
                  </a:cubicBezTo>
                  <a:cubicBezTo>
                    <a:pt x="13360" y="42287"/>
                    <a:pt x="11356" y="41622"/>
                    <a:pt x="9723" y="40291"/>
                  </a:cubicBezTo>
                  <a:cubicBezTo>
                    <a:pt x="8090" y="38960"/>
                    <a:pt x="7126" y="37260"/>
                    <a:pt x="6977" y="35264"/>
                  </a:cubicBezTo>
                  <a:lnTo>
                    <a:pt x="0" y="35264"/>
                  </a:lnTo>
                  <a:cubicBezTo>
                    <a:pt x="74" y="37777"/>
                    <a:pt x="816" y="40069"/>
                    <a:pt x="2227" y="41991"/>
                  </a:cubicBezTo>
                  <a:cubicBezTo>
                    <a:pt x="3637" y="43987"/>
                    <a:pt x="5493" y="45540"/>
                    <a:pt x="7794" y="46649"/>
                  </a:cubicBezTo>
                  <a:cubicBezTo>
                    <a:pt x="10094" y="47758"/>
                    <a:pt x="12767" y="48349"/>
                    <a:pt x="15661" y="48349"/>
                  </a:cubicBezTo>
                  <a:cubicBezTo>
                    <a:pt x="18853" y="48349"/>
                    <a:pt x="21673" y="47684"/>
                    <a:pt x="24197" y="46279"/>
                  </a:cubicBezTo>
                  <a:cubicBezTo>
                    <a:pt x="26721" y="44874"/>
                    <a:pt x="28651" y="42952"/>
                    <a:pt x="30061" y="40587"/>
                  </a:cubicBezTo>
                  <a:cubicBezTo>
                    <a:pt x="31471" y="38147"/>
                    <a:pt x="32139" y="35412"/>
                    <a:pt x="32139" y="32307"/>
                  </a:cubicBezTo>
                  <a:cubicBezTo>
                    <a:pt x="32139" y="29202"/>
                    <a:pt x="31471" y="26466"/>
                    <a:pt x="30209" y="24101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 72">
              <a:extLst>
                <a:ext uri="{FF2B5EF4-FFF2-40B4-BE49-F238E27FC236}">
                  <a16:creationId xmlns:a16="http://schemas.microsoft.com/office/drawing/2014/main" id="{C6C43E78-F5FC-32B3-BBE2-3C559730BC5A}"/>
                </a:ext>
              </a:extLst>
            </p:cNvPr>
            <p:cNvSpPr/>
            <p:nvPr/>
          </p:nvSpPr>
          <p:spPr>
            <a:xfrm>
              <a:off x="1504583" y="1249702"/>
              <a:ext cx="35924" cy="47683"/>
            </a:xfrm>
            <a:custGeom>
              <a:avLst/>
              <a:gdLst>
                <a:gd name="connsiteX0" fmla="*/ 22713 w 35924"/>
                <a:gd name="connsiteY0" fmla="*/ 32233 h 47683"/>
                <a:gd name="connsiteX1" fmla="*/ 7571 w 35924"/>
                <a:gd name="connsiteY1" fmla="*/ 32233 h 47683"/>
                <a:gd name="connsiteX2" fmla="*/ 7571 w 35924"/>
                <a:gd name="connsiteY2" fmla="*/ 31863 h 47683"/>
                <a:gd name="connsiteX3" fmla="*/ 22341 w 35924"/>
                <a:gd name="connsiteY3" fmla="*/ 8576 h 47683"/>
                <a:gd name="connsiteX4" fmla="*/ 22713 w 35924"/>
                <a:gd name="connsiteY4" fmla="*/ 8576 h 47683"/>
                <a:gd name="connsiteX5" fmla="*/ 22713 w 35924"/>
                <a:gd name="connsiteY5" fmla="*/ 32233 h 47683"/>
                <a:gd name="connsiteX6" fmla="*/ 29541 w 35924"/>
                <a:gd name="connsiteY6" fmla="*/ 0 h 47683"/>
                <a:gd name="connsiteX7" fmla="*/ 20634 w 35924"/>
                <a:gd name="connsiteY7" fmla="*/ 0 h 47683"/>
                <a:gd name="connsiteX8" fmla="*/ 0 w 35924"/>
                <a:gd name="connsiteY8" fmla="*/ 32528 h 47683"/>
                <a:gd name="connsiteX9" fmla="*/ 0 w 35924"/>
                <a:gd name="connsiteY9" fmla="*/ 38369 h 47683"/>
                <a:gd name="connsiteX10" fmla="*/ 22713 w 35924"/>
                <a:gd name="connsiteY10" fmla="*/ 38369 h 47683"/>
                <a:gd name="connsiteX11" fmla="*/ 22713 w 35924"/>
                <a:gd name="connsiteY11" fmla="*/ 47684 h 47683"/>
                <a:gd name="connsiteX12" fmla="*/ 29615 w 35924"/>
                <a:gd name="connsiteY12" fmla="*/ 47684 h 47683"/>
                <a:gd name="connsiteX13" fmla="*/ 29615 w 35924"/>
                <a:gd name="connsiteY13" fmla="*/ 38369 h 47683"/>
                <a:gd name="connsiteX14" fmla="*/ 35924 w 35924"/>
                <a:gd name="connsiteY14" fmla="*/ 38369 h 47683"/>
                <a:gd name="connsiteX15" fmla="*/ 35924 w 35924"/>
                <a:gd name="connsiteY15" fmla="*/ 32307 h 47683"/>
                <a:gd name="connsiteX16" fmla="*/ 29615 w 35924"/>
                <a:gd name="connsiteY16" fmla="*/ 32307 h 47683"/>
                <a:gd name="connsiteX17" fmla="*/ 29615 w 35924"/>
                <a:gd name="connsiteY17" fmla="*/ 74 h 4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924" h="47683">
                  <a:moveTo>
                    <a:pt x="22713" y="32233"/>
                  </a:moveTo>
                  <a:lnTo>
                    <a:pt x="7571" y="32233"/>
                  </a:lnTo>
                  <a:lnTo>
                    <a:pt x="7571" y="31863"/>
                  </a:lnTo>
                  <a:lnTo>
                    <a:pt x="22341" y="8576"/>
                  </a:lnTo>
                  <a:lnTo>
                    <a:pt x="22713" y="8576"/>
                  </a:lnTo>
                  <a:lnTo>
                    <a:pt x="22713" y="32233"/>
                  </a:lnTo>
                  <a:close/>
                  <a:moveTo>
                    <a:pt x="29541" y="0"/>
                  </a:moveTo>
                  <a:lnTo>
                    <a:pt x="20634" y="0"/>
                  </a:lnTo>
                  <a:lnTo>
                    <a:pt x="0" y="32528"/>
                  </a:lnTo>
                  <a:lnTo>
                    <a:pt x="0" y="38369"/>
                  </a:lnTo>
                  <a:lnTo>
                    <a:pt x="22713" y="38369"/>
                  </a:lnTo>
                  <a:lnTo>
                    <a:pt x="22713" y="47684"/>
                  </a:lnTo>
                  <a:lnTo>
                    <a:pt x="29615" y="47684"/>
                  </a:lnTo>
                  <a:lnTo>
                    <a:pt x="29615" y="38369"/>
                  </a:lnTo>
                  <a:lnTo>
                    <a:pt x="35924" y="38369"/>
                  </a:lnTo>
                  <a:lnTo>
                    <a:pt x="35924" y="32307"/>
                  </a:lnTo>
                  <a:lnTo>
                    <a:pt x="29615" y="32307"/>
                  </a:lnTo>
                  <a:lnTo>
                    <a:pt x="29615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 73">
              <a:extLst>
                <a:ext uri="{FF2B5EF4-FFF2-40B4-BE49-F238E27FC236}">
                  <a16:creationId xmlns:a16="http://schemas.microsoft.com/office/drawing/2014/main" id="{19407D64-5AD9-87FB-F97F-22D35EF5F2BF}"/>
                </a:ext>
              </a:extLst>
            </p:cNvPr>
            <p:cNvSpPr/>
            <p:nvPr/>
          </p:nvSpPr>
          <p:spPr>
            <a:xfrm>
              <a:off x="1274488" y="1248741"/>
              <a:ext cx="34440" cy="49531"/>
            </a:xfrm>
            <a:custGeom>
              <a:avLst/>
              <a:gdLst>
                <a:gd name="connsiteX0" fmla="*/ 25978 w 34440"/>
                <a:gd name="connsiteY0" fmla="*/ 39847 h 49531"/>
                <a:gd name="connsiteX1" fmla="*/ 22564 w 34440"/>
                <a:gd name="connsiteY1" fmla="*/ 42657 h 49531"/>
                <a:gd name="connsiteX2" fmla="*/ 17368 w 34440"/>
                <a:gd name="connsiteY2" fmla="*/ 43692 h 49531"/>
                <a:gd name="connsiteX3" fmla="*/ 12099 w 34440"/>
                <a:gd name="connsiteY3" fmla="*/ 42657 h 49531"/>
                <a:gd name="connsiteX4" fmla="*/ 8684 w 34440"/>
                <a:gd name="connsiteY4" fmla="*/ 39847 h 49531"/>
                <a:gd name="connsiteX5" fmla="*/ 7497 w 34440"/>
                <a:gd name="connsiteY5" fmla="*/ 35633 h 49531"/>
                <a:gd name="connsiteX6" fmla="*/ 8758 w 34440"/>
                <a:gd name="connsiteY6" fmla="*/ 31198 h 49531"/>
                <a:gd name="connsiteX7" fmla="*/ 12247 w 34440"/>
                <a:gd name="connsiteY7" fmla="*/ 28167 h 49531"/>
                <a:gd name="connsiteX8" fmla="*/ 17294 w 34440"/>
                <a:gd name="connsiteY8" fmla="*/ 27058 h 49531"/>
                <a:gd name="connsiteX9" fmla="*/ 22341 w 34440"/>
                <a:gd name="connsiteY9" fmla="*/ 28167 h 49531"/>
                <a:gd name="connsiteX10" fmla="*/ 25830 w 34440"/>
                <a:gd name="connsiteY10" fmla="*/ 31198 h 49531"/>
                <a:gd name="connsiteX11" fmla="*/ 27166 w 34440"/>
                <a:gd name="connsiteY11" fmla="*/ 35633 h 49531"/>
                <a:gd name="connsiteX12" fmla="*/ 25904 w 34440"/>
                <a:gd name="connsiteY12" fmla="*/ 39847 h 49531"/>
                <a:gd name="connsiteX13" fmla="*/ 8981 w 34440"/>
                <a:gd name="connsiteY13" fmla="*/ 13529 h 49531"/>
                <a:gd name="connsiteX14" fmla="*/ 10020 w 34440"/>
                <a:gd name="connsiteY14" fmla="*/ 9611 h 49531"/>
                <a:gd name="connsiteX15" fmla="*/ 12915 w 34440"/>
                <a:gd name="connsiteY15" fmla="*/ 7023 h 49531"/>
                <a:gd name="connsiteX16" fmla="*/ 17294 w 34440"/>
                <a:gd name="connsiteY16" fmla="*/ 6062 h 49531"/>
                <a:gd name="connsiteX17" fmla="*/ 21599 w 34440"/>
                <a:gd name="connsiteY17" fmla="*/ 7023 h 49531"/>
                <a:gd name="connsiteX18" fmla="*/ 24494 w 34440"/>
                <a:gd name="connsiteY18" fmla="*/ 9611 h 49531"/>
                <a:gd name="connsiteX19" fmla="*/ 25533 w 34440"/>
                <a:gd name="connsiteY19" fmla="*/ 13529 h 49531"/>
                <a:gd name="connsiteX20" fmla="*/ 24420 w 34440"/>
                <a:gd name="connsiteY20" fmla="*/ 17521 h 49531"/>
                <a:gd name="connsiteX21" fmla="*/ 21451 w 34440"/>
                <a:gd name="connsiteY21" fmla="*/ 20182 h 49531"/>
                <a:gd name="connsiteX22" fmla="*/ 17146 w 34440"/>
                <a:gd name="connsiteY22" fmla="*/ 21143 h 49531"/>
                <a:gd name="connsiteX23" fmla="*/ 12841 w 34440"/>
                <a:gd name="connsiteY23" fmla="*/ 20182 h 49531"/>
                <a:gd name="connsiteX24" fmla="*/ 9872 w 34440"/>
                <a:gd name="connsiteY24" fmla="*/ 17521 h 49531"/>
                <a:gd name="connsiteX25" fmla="*/ 8833 w 34440"/>
                <a:gd name="connsiteY25" fmla="*/ 13529 h 49531"/>
                <a:gd name="connsiteX26" fmla="*/ 29541 w 34440"/>
                <a:gd name="connsiteY26" fmla="*/ 26097 h 49531"/>
                <a:gd name="connsiteX27" fmla="*/ 24642 w 34440"/>
                <a:gd name="connsiteY27" fmla="*/ 23879 h 49531"/>
                <a:gd name="connsiteX28" fmla="*/ 24642 w 34440"/>
                <a:gd name="connsiteY28" fmla="*/ 23583 h 49531"/>
                <a:gd name="connsiteX29" fmla="*/ 30358 w 34440"/>
                <a:gd name="connsiteY29" fmla="*/ 19739 h 49531"/>
                <a:gd name="connsiteX30" fmla="*/ 32584 w 34440"/>
                <a:gd name="connsiteY30" fmla="*/ 12864 h 49531"/>
                <a:gd name="connsiteX31" fmla="*/ 30580 w 34440"/>
                <a:gd name="connsiteY31" fmla="*/ 6284 h 49531"/>
                <a:gd name="connsiteX32" fmla="*/ 25088 w 34440"/>
                <a:gd name="connsiteY32" fmla="*/ 1700 h 49531"/>
                <a:gd name="connsiteX33" fmla="*/ 17220 w 34440"/>
                <a:gd name="connsiteY33" fmla="*/ 0 h 49531"/>
                <a:gd name="connsiteX34" fmla="*/ 9278 w 34440"/>
                <a:gd name="connsiteY34" fmla="*/ 1700 h 49531"/>
                <a:gd name="connsiteX35" fmla="*/ 3785 w 34440"/>
                <a:gd name="connsiteY35" fmla="*/ 6284 h 49531"/>
                <a:gd name="connsiteX36" fmla="*/ 1781 w 34440"/>
                <a:gd name="connsiteY36" fmla="*/ 12864 h 49531"/>
                <a:gd name="connsiteX37" fmla="*/ 3934 w 34440"/>
                <a:gd name="connsiteY37" fmla="*/ 19739 h 49531"/>
                <a:gd name="connsiteX38" fmla="*/ 9723 w 34440"/>
                <a:gd name="connsiteY38" fmla="*/ 23583 h 49531"/>
                <a:gd name="connsiteX39" fmla="*/ 9723 w 34440"/>
                <a:gd name="connsiteY39" fmla="*/ 23879 h 49531"/>
                <a:gd name="connsiteX40" fmla="*/ 4750 w 34440"/>
                <a:gd name="connsiteY40" fmla="*/ 26097 h 49531"/>
                <a:gd name="connsiteX41" fmla="*/ 1262 w 34440"/>
                <a:gd name="connsiteY41" fmla="*/ 30384 h 49531"/>
                <a:gd name="connsiteX42" fmla="*/ 0 w 34440"/>
                <a:gd name="connsiteY42" fmla="*/ 36003 h 49531"/>
                <a:gd name="connsiteX43" fmla="*/ 2152 w 34440"/>
                <a:gd name="connsiteY43" fmla="*/ 42952 h 49531"/>
                <a:gd name="connsiteX44" fmla="*/ 8239 w 34440"/>
                <a:gd name="connsiteY44" fmla="*/ 47758 h 49531"/>
                <a:gd name="connsiteX45" fmla="*/ 17220 w 34440"/>
                <a:gd name="connsiteY45" fmla="*/ 49532 h 49531"/>
                <a:gd name="connsiteX46" fmla="*/ 26127 w 34440"/>
                <a:gd name="connsiteY46" fmla="*/ 47758 h 49531"/>
                <a:gd name="connsiteX47" fmla="*/ 32213 w 34440"/>
                <a:gd name="connsiteY47" fmla="*/ 42952 h 49531"/>
                <a:gd name="connsiteX48" fmla="*/ 34440 w 34440"/>
                <a:gd name="connsiteY48" fmla="*/ 36003 h 49531"/>
                <a:gd name="connsiteX49" fmla="*/ 33104 w 34440"/>
                <a:gd name="connsiteY49" fmla="*/ 30384 h 49531"/>
                <a:gd name="connsiteX50" fmla="*/ 29615 w 34440"/>
                <a:gd name="connsiteY50" fmla="*/ 26097 h 49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34440" h="49531">
                  <a:moveTo>
                    <a:pt x="25978" y="39847"/>
                  </a:moveTo>
                  <a:cubicBezTo>
                    <a:pt x="25162" y="41030"/>
                    <a:pt x="24049" y="41991"/>
                    <a:pt x="22564" y="42657"/>
                  </a:cubicBezTo>
                  <a:cubicBezTo>
                    <a:pt x="21080" y="43322"/>
                    <a:pt x="19373" y="43692"/>
                    <a:pt x="17368" y="43692"/>
                  </a:cubicBezTo>
                  <a:cubicBezTo>
                    <a:pt x="15364" y="43692"/>
                    <a:pt x="13583" y="43396"/>
                    <a:pt x="12099" y="42657"/>
                  </a:cubicBezTo>
                  <a:cubicBezTo>
                    <a:pt x="10614" y="41991"/>
                    <a:pt x="9501" y="41030"/>
                    <a:pt x="8684" y="39847"/>
                  </a:cubicBezTo>
                  <a:cubicBezTo>
                    <a:pt x="7868" y="38664"/>
                    <a:pt x="7497" y="37260"/>
                    <a:pt x="7497" y="35633"/>
                  </a:cubicBezTo>
                  <a:cubicBezTo>
                    <a:pt x="7497" y="33933"/>
                    <a:pt x="7942" y="32454"/>
                    <a:pt x="8758" y="31198"/>
                  </a:cubicBezTo>
                  <a:cubicBezTo>
                    <a:pt x="9575" y="29941"/>
                    <a:pt x="10762" y="28906"/>
                    <a:pt x="12247" y="28167"/>
                  </a:cubicBezTo>
                  <a:cubicBezTo>
                    <a:pt x="13731" y="27427"/>
                    <a:pt x="15439" y="27058"/>
                    <a:pt x="17294" y="27058"/>
                  </a:cubicBezTo>
                  <a:cubicBezTo>
                    <a:pt x="19150" y="27058"/>
                    <a:pt x="20857" y="27427"/>
                    <a:pt x="22341" y="28167"/>
                  </a:cubicBezTo>
                  <a:cubicBezTo>
                    <a:pt x="23826" y="28906"/>
                    <a:pt x="24939" y="29941"/>
                    <a:pt x="25830" y="31198"/>
                  </a:cubicBezTo>
                  <a:cubicBezTo>
                    <a:pt x="26721" y="32454"/>
                    <a:pt x="27092" y="33933"/>
                    <a:pt x="27166" y="35633"/>
                  </a:cubicBezTo>
                  <a:cubicBezTo>
                    <a:pt x="27166" y="37260"/>
                    <a:pt x="26721" y="38664"/>
                    <a:pt x="25904" y="39847"/>
                  </a:cubicBezTo>
                  <a:moveTo>
                    <a:pt x="8981" y="13529"/>
                  </a:moveTo>
                  <a:cubicBezTo>
                    <a:pt x="8981" y="12050"/>
                    <a:pt x="9278" y="10720"/>
                    <a:pt x="10020" y="9611"/>
                  </a:cubicBezTo>
                  <a:cubicBezTo>
                    <a:pt x="10688" y="8502"/>
                    <a:pt x="11653" y="7615"/>
                    <a:pt x="12915" y="7023"/>
                  </a:cubicBezTo>
                  <a:cubicBezTo>
                    <a:pt x="14177" y="6432"/>
                    <a:pt x="15661" y="6062"/>
                    <a:pt x="17294" y="6062"/>
                  </a:cubicBezTo>
                  <a:cubicBezTo>
                    <a:pt x="18927" y="6062"/>
                    <a:pt x="20412" y="6358"/>
                    <a:pt x="21599" y="7023"/>
                  </a:cubicBezTo>
                  <a:cubicBezTo>
                    <a:pt x="22861" y="7615"/>
                    <a:pt x="23826" y="8502"/>
                    <a:pt x="24494" y="9611"/>
                  </a:cubicBezTo>
                  <a:cubicBezTo>
                    <a:pt x="25162" y="10720"/>
                    <a:pt x="25533" y="12050"/>
                    <a:pt x="25533" y="13529"/>
                  </a:cubicBezTo>
                  <a:cubicBezTo>
                    <a:pt x="25533" y="15081"/>
                    <a:pt x="25162" y="16412"/>
                    <a:pt x="24420" y="17521"/>
                  </a:cubicBezTo>
                  <a:cubicBezTo>
                    <a:pt x="23678" y="18630"/>
                    <a:pt x="22713" y="19591"/>
                    <a:pt x="21451" y="20182"/>
                  </a:cubicBezTo>
                  <a:cubicBezTo>
                    <a:pt x="20189" y="20848"/>
                    <a:pt x="18779" y="21143"/>
                    <a:pt x="17146" y="21143"/>
                  </a:cubicBezTo>
                  <a:cubicBezTo>
                    <a:pt x="15513" y="21143"/>
                    <a:pt x="14028" y="20848"/>
                    <a:pt x="12841" y="20182"/>
                  </a:cubicBezTo>
                  <a:cubicBezTo>
                    <a:pt x="11579" y="19517"/>
                    <a:pt x="10614" y="18630"/>
                    <a:pt x="9872" y="17521"/>
                  </a:cubicBezTo>
                  <a:cubicBezTo>
                    <a:pt x="9130" y="16412"/>
                    <a:pt x="8833" y="15007"/>
                    <a:pt x="8833" y="13529"/>
                  </a:cubicBezTo>
                  <a:moveTo>
                    <a:pt x="29541" y="26097"/>
                  </a:moveTo>
                  <a:cubicBezTo>
                    <a:pt x="28057" y="24914"/>
                    <a:pt x="26424" y="24248"/>
                    <a:pt x="24642" y="23879"/>
                  </a:cubicBezTo>
                  <a:lnTo>
                    <a:pt x="24642" y="23583"/>
                  </a:lnTo>
                  <a:cubicBezTo>
                    <a:pt x="27018" y="22992"/>
                    <a:pt x="28873" y="21735"/>
                    <a:pt x="30358" y="19739"/>
                  </a:cubicBezTo>
                  <a:cubicBezTo>
                    <a:pt x="31842" y="17743"/>
                    <a:pt x="32584" y="15451"/>
                    <a:pt x="32584" y="12864"/>
                  </a:cubicBezTo>
                  <a:cubicBezTo>
                    <a:pt x="32584" y="10424"/>
                    <a:pt x="31916" y="8206"/>
                    <a:pt x="30580" y="6284"/>
                  </a:cubicBezTo>
                  <a:cubicBezTo>
                    <a:pt x="29244" y="4362"/>
                    <a:pt x="27389" y="2809"/>
                    <a:pt x="25088" y="1700"/>
                  </a:cubicBezTo>
                  <a:cubicBezTo>
                    <a:pt x="22787" y="591"/>
                    <a:pt x="20115" y="0"/>
                    <a:pt x="17220" y="0"/>
                  </a:cubicBezTo>
                  <a:cubicBezTo>
                    <a:pt x="14325" y="0"/>
                    <a:pt x="11579" y="517"/>
                    <a:pt x="9278" y="1700"/>
                  </a:cubicBezTo>
                  <a:cubicBezTo>
                    <a:pt x="6977" y="2809"/>
                    <a:pt x="5121" y="4362"/>
                    <a:pt x="3785" y="6284"/>
                  </a:cubicBezTo>
                  <a:cubicBezTo>
                    <a:pt x="2449" y="8206"/>
                    <a:pt x="1781" y="10424"/>
                    <a:pt x="1781" y="12864"/>
                  </a:cubicBezTo>
                  <a:cubicBezTo>
                    <a:pt x="1781" y="15451"/>
                    <a:pt x="2449" y="17743"/>
                    <a:pt x="3934" y="19739"/>
                  </a:cubicBezTo>
                  <a:cubicBezTo>
                    <a:pt x="5344" y="21735"/>
                    <a:pt x="7274" y="22992"/>
                    <a:pt x="9723" y="23583"/>
                  </a:cubicBezTo>
                  <a:lnTo>
                    <a:pt x="9723" y="23879"/>
                  </a:lnTo>
                  <a:cubicBezTo>
                    <a:pt x="7868" y="24174"/>
                    <a:pt x="6235" y="24914"/>
                    <a:pt x="4750" y="26097"/>
                  </a:cubicBezTo>
                  <a:cubicBezTo>
                    <a:pt x="3266" y="27279"/>
                    <a:pt x="2078" y="28684"/>
                    <a:pt x="1262" y="30384"/>
                  </a:cubicBezTo>
                  <a:cubicBezTo>
                    <a:pt x="371" y="32085"/>
                    <a:pt x="0" y="34007"/>
                    <a:pt x="0" y="36003"/>
                  </a:cubicBezTo>
                  <a:cubicBezTo>
                    <a:pt x="0" y="38590"/>
                    <a:pt x="742" y="40956"/>
                    <a:pt x="2152" y="42952"/>
                  </a:cubicBezTo>
                  <a:cubicBezTo>
                    <a:pt x="3637" y="45022"/>
                    <a:pt x="5641" y="46575"/>
                    <a:pt x="8239" y="47758"/>
                  </a:cubicBezTo>
                  <a:cubicBezTo>
                    <a:pt x="10837" y="48940"/>
                    <a:pt x="13806" y="49532"/>
                    <a:pt x="17220" y="49532"/>
                  </a:cubicBezTo>
                  <a:cubicBezTo>
                    <a:pt x="20634" y="49532"/>
                    <a:pt x="23529" y="48940"/>
                    <a:pt x="26127" y="47758"/>
                  </a:cubicBezTo>
                  <a:cubicBezTo>
                    <a:pt x="28725" y="46575"/>
                    <a:pt x="30729" y="45022"/>
                    <a:pt x="32213" y="42952"/>
                  </a:cubicBezTo>
                  <a:cubicBezTo>
                    <a:pt x="33698" y="40882"/>
                    <a:pt x="34440" y="38590"/>
                    <a:pt x="34440" y="36003"/>
                  </a:cubicBezTo>
                  <a:cubicBezTo>
                    <a:pt x="34440" y="33933"/>
                    <a:pt x="33995" y="32085"/>
                    <a:pt x="33104" y="30384"/>
                  </a:cubicBezTo>
                  <a:cubicBezTo>
                    <a:pt x="32213" y="28684"/>
                    <a:pt x="31100" y="27206"/>
                    <a:pt x="29615" y="26097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 74">
              <a:extLst>
                <a:ext uri="{FF2B5EF4-FFF2-40B4-BE49-F238E27FC236}">
                  <a16:creationId xmlns:a16="http://schemas.microsoft.com/office/drawing/2014/main" id="{D653B6C6-6D79-5855-F6DA-021F9D11C723}"/>
                </a:ext>
              </a:extLst>
            </p:cNvPr>
            <p:cNvSpPr/>
            <p:nvPr/>
          </p:nvSpPr>
          <p:spPr>
            <a:xfrm>
              <a:off x="1240716" y="1249554"/>
              <a:ext cx="19149" cy="48127"/>
            </a:xfrm>
            <a:custGeom>
              <a:avLst/>
              <a:gdLst>
                <a:gd name="connsiteX0" fmla="*/ 0 w 19149"/>
                <a:gd name="connsiteY0" fmla="*/ 7836 h 48127"/>
                <a:gd name="connsiteX1" fmla="*/ 0 w 19149"/>
                <a:gd name="connsiteY1" fmla="*/ 14786 h 48127"/>
                <a:gd name="connsiteX2" fmla="*/ 11579 w 19149"/>
                <a:gd name="connsiteY2" fmla="*/ 7245 h 48127"/>
                <a:gd name="connsiteX3" fmla="*/ 11876 w 19149"/>
                <a:gd name="connsiteY3" fmla="*/ 7245 h 48127"/>
                <a:gd name="connsiteX4" fmla="*/ 11876 w 19149"/>
                <a:gd name="connsiteY4" fmla="*/ 48127 h 48127"/>
                <a:gd name="connsiteX5" fmla="*/ 19150 w 19149"/>
                <a:gd name="connsiteY5" fmla="*/ 48127 h 48127"/>
                <a:gd name="connsiteX6" fmla="*/ 19150 w 19149"/>
                <a:gd name="connsiteY6" fmla="*/ 0 h 48127"/>
                <a:gd name="connsiteX7" fmla="*/ 12099 w 19149"/>
                <a:gd name="connsiteY7" fmla="*/ 0 h 48127"/>
                <a:gd name="connsiteX8" fmla="*/ 0 w 19149"/>
                <a:gd name="connsiteY8" fmla="*/ 7836 h 48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149" h="48127">
                  <a:moveTo>
                    <a:pt x="0" y="7836"/>
                  </a:moveTo>
                  <a:lnTo>
                    <a:pt x="0" y="14786"/>
                  </a:lnTo>
                  <a:lnTo>
                    <a:pt x="11579" y="7245"/>
                  </a:lnTo>
                  <a:lnTo>
                    <a:pt x="11876" y="7245"/>
                  </a:lnTo>
                  <a:lnTo>
                    <a:pt x="11876" y="48127"/>
                  </a:lnTo>
                  <a:lnTo>
                    <a:pt x="19150" y="48127"/>
                  </a:lnTo>
                  <a:lnTo>
                    <a:pt x="19150" y="0"/>
                  </a:lnTo>
                  <a:lnTo>
                    <a:pt x="12099" y="0"/>
                  </a:lnTo>
                  <a:lnTo>
                    <a:pt x="0" y="783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683396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CDFA4260-AFA4-A605-BB25-E849EACEF78F}"/>
              </a:ext>
            </a:extLst>
          </p:cNvPr>
          <p:cNvSpPr/>
          <p:nvPr/>
        </p:nvSpPr>
        <p:spPr>
          <a:xfrm>
            <a:off x="16598507" y="0"/>
            <a:ext cx="3506061" cy="11308715"/>
          </a:xfrm>
          <a:custGeom>
            <a:avLst/>
            <a:gdLst/>
            <a:ahLst/>
            <a:cxnLst/>
            <a:rect l="l" t="t" r="r" b="b"/>
            <a:pathLst>
              <a:path w="2860675" h="11308715">
                <a:moveTo>
                  <a:pt x="2860206" y="0"/>
                </a:moveTo>
                <a:lnTo>
                  <a:pt x="0" y="0"/>
                </a:lnTo>
                <a:lnTo>
                  <a:pt x="0" y="11308556"/>
                </a:lnTo>
                <a:lnTo>
                  <a:pt x="2860206" y="11308556"/>
                </a:lnTo>
                <a:lnTo>
                  <a:pt x="2860206" y="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10">
            <a:extLst>
              <a:ext uri="{FF2B5EF4-FFF2-40B4-BE49-F238E27FC236}">
                <a16:creationId xmlns:a16="http://schemas.microsoft.com/office/drawing/2014/main" id="{9F9881BC-E56C-B8B1-7A91-E850D6E98097}"/>
              </a:ext>
            </a:extLst>
          </p:cNvPr>
          <p:cNvSpPr txBox="1"/>
          <p:nvPr userDrawn="1"/>
        </p:nvSpPr>
        <p:spPr>
          <a:xfrm>
            <a:off x="10518807" y="9771081"/>
            <a:ext cx="1679575" cy="6927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50"/>
              </a:lnSpc>
            </a:pPr>
            <a:r>
              <a:rPr sz="2700" spc="-10">
                <a:solidFill>
                  <a:srgbClr val="FFFFFF"/>
                </a:solidFill>
                <a:latin typeface="Spectral-Light"/>
                <a:cs typeface="Spectral-Light"/>
              </a:rPr>
              <a:t>University</a:t>
            </a:r>
            <a:endParaRPr sz="2700">
              <a:latin typeface="Spectral-Light"/>
              <a:cs typeface="Spectral-Light"/>
            </a:endParaRPr>
          </a:p>
          <a:p>
            <a:pPr marL="12700">
              <a:lnSpc>
                <a:spcPts val="2875"/>
              </a:lnSpc>
            </a:pPr>
            <a:r>
              <a:rPr sz="2700" i="1" spc="-55">
                <a:solidFill>
                  <a:srgbClr val="FFFFFF"/>
                </a:solidFill>
                <a:latin typeface="Spectral"/>
                <a:cs typeface="Spectral"/>
              </a:rPr>
              <a:t>of</a:t>
            </a:r>
            <a:r>
              <a:rPr sz="2700" spc="-55">
                <a:solidFill>
                  <a:srgbClr val="FFFFFF"/>
                </a:solidFill>
                <a:latin typeface="Spectral-Light"/>
                <a:cs typeface="Spectral-Light"/>
              </a:rPr>
              <a:t>Galway.ie</a:t>
            </a:r>
            <a:endParaRPr sz="2700">
              <a:latin typeface="Spectral-Light"/>
              <a:cs typeface="Spectral-Light"/>
            </a:endParaRP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D437C846-E45E-BE1C-46D3-7ED98E19B9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5606" y="3358659"/>
            <a:ext cx="7352848" cy="376999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8800"/>
            </a:lvl1pPr>
          </a:lstStyle>
          <a:p>
            <a:r>
              <a:rPr lang="en-GB"/>
              <a:t>Cover slide title maximum of 4 lines</a:t>
            </a:r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D12AD7F-601D-2785-C1B1-63D67E6FA93B}"/>
              </a:ext>
            </a:extLst>
          </p:cNvPr>
          <p:cNvGrpSpPr/>
          <p:nvPr userDrawn="1"/>
        </p:nvGrpSpPr>
        <p:grpSpPr>
          <a:xfrm>
            <a:off x="942530" y="948344"/>
            <a:ext cx="3788430" cy="932658"/>
            <a:chOff x="942530" y="948344"/>
            <a:chExt cx="3788430" cy="932658"/>
          </a:xfrm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7D714A26-C92A-2B3C-AF8E-496FB1420F51}"/>
                </a:ext>
              </a:extLst>
            </p:cNvPr>
            <p:cNvSpPr/>
            <p:nvPr/>
          </p:nvSpPr>
          <p:spPr>
            <a:xfrm>
              <a:off x="4469469" y="1185459"/>
              <a:ext cx="135459" cy="127969"/>
            </a:xfrm>
            <a:custGeom>
              <a:avLst/>
              <a:gdLst>
                <a:gd name="connsiteX0" fmla="*/ 135459 w 135459"/>
                <a:gd name="connsiteY0" fmla="*/ 3105 h 127969"/>
                <a:gd name="connsiteX1" fmla="*/ 135459 w 135459"/>
                <a:gd name="connsiteY1" fmla="*/ 0 h 127969"/>
                <a:gd name="connsiteX2" fmla="*/ 83873 w 135459"/>
                <a:gd name="connsiteY2" fmla="*/ 0 h 127969"/>
                <a:gd name="connsiteX3" fmla="*/ 83873 w 135459"/>
                <a:gd name="connsiteY3" fmla="*/ 3105 h 127969"/>
                <a:gd name="connsiteX4" fmla="*/ 99460 w 135459"/>
                <a:gd name="connsiteY4" fmla="*/ 10867 h 127969"/>
                <a:gd name="connsiteX5" fmla="*/ 99460 w 135459"/>
                <a:gd name="connsiteY5" fmla="*/ 56333 h 127969"/>
                <a:gd name="connsiteX6" fmla="*/ 89811 w 135459"/>
                <a:gd name="connsiteY6" fmla="*/ 59216 h 127969"/>
                <a:gd name="connsiteX7" fmla="*/ 49285 w 135459"/>
                <a:gd name="connsiteY7" fmla="*/ 83095 h 127969"/>
                <a:gd name="connsiteX8" fmla="*/ 36221 w 135459"/>
                <a:gd name="connsiteY8" fmla="*/ 97807 h 127969"/>
                <a:gd name="connsiteX9" fmla="*/ 36221 w 135459"/>
                <a:gd name="connsiteY9" fmla="*/ 10867 h 127969"/>
                <a:gd name="connsiteX10" fmla="*/ 51586 w 135459"/>
                <a:gd name="connsiteY10" fmla="*/ 3105 h 127969"/>
                <a:gd name="connsiteX11" fmla="*/ 51586 w 135459"/>
                <a:gd name="connsiteY11" fmla="*/ 0 h 127969"/>
                <a:gd name="connsiteX12" fmla="*/ 0 w 135459"/>
                <a:gd name="connsiteY12" fmla="*/ 0 h 127969"/>
                <a:gd name="connsiteX13" fmla="*/ 0 w 135459"/>
                <a:gd name="connsiteY13" fmla="*/ 3105 h 127969"/>
                <a:gd name="connsiteX14" fmla="*/ 15735 w 135459"/>
                <a:gd name="connsiteY14" fmla="*/ 10867 h 127969"/>
                <a:gd name="connsiteX15" fmla="*/ 15735 w 135459"/>
                <a:gd name="connsiteY15" fmla="*/ 117102 h 127969"/>
                <a:gd name="connsiteX16" fmla="*/ 0 w 135459"/>
                <a:gd name="connsiteY16" fmla="*/ 124865 h 127969"/>
                <a:gd name="connsiteX17" fmla="*/ 0 w 135459"/>
                <a:gd name="connsiteY17" fmla="*/ 127970 h 127969"/>
                <a:gd name="connsiteX18" fmla="*/ 51586 w 135459"/>
                <a:gd name="connsiteY18" fmla="*/ 127970 h 127969"/>
                <a:gd name="connsiteX19" fmla="*/ 51586 w 135459"/>
                <a:gd name="connsiteY19" fmla="*/ 124865 h 127969"/>
                <a:gd name="connsiteX20" fmla="*/ 36221 w 135459"/>
                <a:gd name="connsiteY20" fmla="*/ 117102 h 127969"/>
                <a:gd name="connsiteX21" fmla="*/ 36221 w 135459"/>
                <a:gd name="connsiteY21" fmla="*/ 115771 h 127969"/>
                <a:gd name="connsiteX22" fmla="*/ 93226 w 135459"/>
                <a:gd name="connsiteY22" fmla="*/ 67644 h 127969"/>
                <a:gd name="connsiteX23" fmla="*/ 99460 w 135459"/>
                <a:gd name="connsiteY23" fmla="*/ 65870 h 127969"/>
                <a:gd name="connsiteX24" fmla="*/ 99460 w 135459"/>
                <a:gd name="connsiteY24" fmla="*/ 117102 h 127969"/>
                <a:gd name="connsiteX25" fmla="*/ 83873 w 135459"/>
                <a:gd name="connsiteY25" fmla="*/ 124865 h 127969"/>
                <a:gd name="connsiteX26" fmla="*/ 83873 w 135459"/>
                <a:gd name="connsiteY26" fmla="*/ 127970 h 127969"/>
                <a:gd name="connsiteX27" fmla="*/ 135459 w 135459"/>
                <a:gd name="connsiteY27" fmla="*/ 127970 h 127969"/>
                <a:gd name="connsiteX28" fmla="*/ 135459 w 135459"/>
                <a:gd name="connsiteY28" fmla="*/ 124865 h 127969"/>
                <a:gd name="connsiteX29" fmla="*/ 119723 w 135459"/>
                <a:gd name="connsiteY29" fmla="*/ 117102 h 127969"/>
                <a:gd name="connsiteX30" fmla="*/ 119723 w 135459"/>
                <a:gd name="connsiteY30" fmla="*/ 62026 h 127969"/>
                <a:gd name="connsiteX31" fmla="*/ 131822 w 135459"/>
                <a:gd name="connsiteY31" fmla="*/ 61065 h 127969"/>
                <a:gd name="connsiteX32" fmla="*/ 128037 w 135459"/>
                <a:gd name="connsiteY32" fmla="*/ 52045 h 127969"/>
                <a:gd name="connsiteX33" fmla="*/ 119649 w 135459"/>
                <a:gd name="connsiteY33" fmla="*/ 52785 h 127969"/>
                <a:gd name="connsiteX34" fmla="*/ 119649 w 135459"/>
                <a:gd name="connsiteY34" fmla="*/ 10941 h 127969"/>
                <a:gd name="connsiteX35" fmla="*/ 135385 w 135459"/>
                <a:gd name="connsiteY35" fmla="*/ 3179 h 127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35459" h="127969">
                  <a:moveTo>
                    <a:pt x="135459" y="3105"/>
                  </a:moveTo>
                  <a:lnTo>
                    <a:pt x="135459" y="0"/>
                  </a:lnTo>
                  <a:lnTo>
                    <a:pt x="83873" y="0"/>
                  </a:lnTo>
                  <a:lnTo>
                    <a:pt x="83873" y="3105"/>
                  </a:lnTo>
                  <a:lnTo>
                    <a:pt x="99460" y="10867"/>
                  </a:lnTo>
                  <a:lnTo>
                    <a:pt x="99460" y="56333"/>
                  </a:lnTo>
                  <a:cubicBezTo>
                    <a:pt x="96120" y="57220"/>
                    <a:pt x="92854" y="58181"/>
                    <a:pt x="89811" y="59216"/>
                  </a:cubicBezTo>
                  <a:cubicBezTo>
                    <a:pt x="71997" y="65205"/>
                    <a:pt x="58860" y="74150"/>
                    <a:pt x="49285" y="83095"/>
                  </a:cubicBezTo>
                  <a:cubicBezTo>
                    <a:pt x="43792" y="88196"/>
                    <a:pt x="39561" y="93297"/>
                    <a:pt x="36221" y="97807"/>
                  </a:cubicBezTo>
                  <a:lnTo>
                    <a:pt x="36221" y="10867"/>
                  </a:lnTo>
                  <a:lnTo>
                    <a:pt x="51586" y="3105"/>
                  </a:lnTo>
                  <a:lnTo>
                    <a:pt x="51586" y="0"/>
                  </a:lnTo>
                  <a:lnTo>
                    <a:pt x="0" y="0"/>
                  </a:lnTo>
                  <a:lnTo>
                    <a:pt x="0" y="3105"/>
                  </a:lnTo>
                  <a:lnTo>
                    <a:pt x="15735" y="10867"/>
                  </a:lnTo>
                  <a:lnTo>
                    <a:pt x="15735" y="117102"/>
                  </a:lnTo>
                  <a:lnTo>
                    <a:pt x="0" y="124865"/>
                  </a:lnTo>
                  <a:lnTo>
                    <a:pt x="0" y="127970"/>
                  </a:lnTo>
                  <a:lnTo>
                    <a:pt x="51586" y="127970"/>
                  </a:lnTo>
                  <a:lnTo>
                    <a:pt x="51586" y="124865"/>
                  </a:lnTo>
                  <a:lnTo>
                    <a:pt x="36221" y="117102"/>
                  </a:lnTo>
                  <a:lnTo>
                    <a:pt x="36221" y="115771"/>
                  </a:lnTo>
                  <a:cubicBezTo>
                    <a:pt x="39487" y="108157"/>
                    <a:pt x="53887" y="80582"/>
                    <a:pt x="93226" y="67644"/>
                  </a:cubicBezTo>
                  <a:cubicBezTo>
                    <a:pt x="95230" y="66979"/>
                    <a:pt x="97308" y="66461"/>
                    <a:pt x="99460" y="65870"/>
                  </a:cubicBezTo>
                  <a:lnTo>
                    <a:pt x="99460" y="117102"/>
                  </a:lnTo>
                  <a:lnTo>
                    <a:pt x="83873" y="124865"/>
                  </a:lnTo>
                  <a:lnTo>
                    <a:pt x="83873" y="127970"/>
                  </a:lnTo>
                  <a:lnTo>
                    <a:pt x="135459" y="127970"/>
                  </a:lnTo>
                  <a:lnTo>
                    <a:pt x="135459" y="124865"/>
                  </a:lnTo>
                  <a:lnTo>
                    <a:pt x="119723" y="117102"/>
                  </a:lnTo>
                  <a:lnTo>
                    <a:pt x="119723" y="62026"/>
                  </a:lnTo>
                  <a:cubicBezTo>
                    <a:pt x="123583" y="61582"/>
                    <a:pt x="127591" y="61212"/>
                    <a:pt x="131822" y="61065"/>
                  </a:cubicBezTo>
                  <a:lnTo>
                    <a:pt x="128037" y="52045"/>
                  </a:lnTo>
                  <a:cubicBezTo>
                    <a:pt x="125142" y="52267"/>
                    <a:pt x="122396" y="52489"/>
                    <a:pt x="119649" y="52785"/>
                  </a:cubicBezTo>
                  <a:lnTo>
                    <a:pt x="119649" y="10941"/>
                  </a:lnTo>
                  <a:lnTo>
                    <a:pt x="135385" y="3179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57840B2C-FE75-194D-412A-B8D0580110A6}"/>
                </a:ext>
              </a:extLst>
            </p:cNvPr>
            <p:cNvSpPr/>
            <p:nvPr/>
          </p:nvSpPr>
          <p:spPr>
            <a:xfrm>
              <a:off x="3867807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E9A8584D-8D50-881D-3864-0F8FC122715F}"/>
                </a:ext>
              </a:extLst>
            </p:cNvPr>
            <p:cNvSpPr/>
            <p:nvPr/>
          </p:nvSpPr>
          <p:spPr>
            <a:xfrm>
              <a:off x="4195953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5F41C506-9A14-B0DC-5CC3-8997BCA8DD43}"/>
                </a:ext>
              </a:extLst>
            </p:cNvPr>
            <p:cNvSpPr/>
            <p:nvPr/>
          </p:nvSpPr>
          <p:spPr>
            <a:xfrm>
              <a:off x="3953017" y="1185459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0434FB07-9D35-77CC-490C-9B88FCB643AF}"/>
                </a:ext>
              </a:extLst>
            </p:cNvPr>
            <p:cNvSpPr/>
            <p:nvPr/>
          </p:nvSpPr>
          <p:spPr>
            <a:xfrm>
              <a:off x="4081276" y="1185459"/>
              <a:ext cx="99312" cy="128043"/>
            </a:xfrm>
            <a:custGeom>
              <a:avLst/>
              <a:gdLst>
                <a:gd name="connsiteX0" fmla="*/ 0 w 99312"/>
                <a:gd name="connsiteY0" fmla="*/ 128043 h 128043"/>
                <a:gd name="connsiteX1" fmla="*/ 0 w 99312"/>
                <a:gd name="connsiteY1" fmla="*/ 124938 h 128043"/>
                <a:gd name="connsiteX2" fmla="*/ 15735 w 99312"/>
                <a:gd name="connsiteY2" fmla="*/ 117176 h 128043"/>
                <a:gd name="connsiteX3" fmla="*/ 15735 w 99312"/>
                <a:gd name="connsiteY3" fmla="*/ 10867 h 128043"/>
                <a:gd name="connsiteX4" fmla="*/ 0 w 99312"/>
                <a:gd name="connsiteY4" fmla="*/ 3105 h 128043"/>
                <a:gd name="connsiteX5" fmla="*/ 0 w 99312"/>
                <a:gd name="connsiteY5" fmla="*/ 0 h 128043"/>
                <a:gd name="connsiteX6" fmla="*/ 53961 w 99312"/>
                <a:gd name="connsiteY6" fmla="*/ 0 h 128043"/>
                <a:gd name="connsiteX7" fmla="*/ 53961 w 99312"/>
                <a:gd name="connsiteY7" fmla="*/ 3105 h 128043"/>
                <a:gd name="connsiteX8" fmla="*/ 36221 w 99312"/>
                <a:gd name="connsiteY8" fmla="*/ 10867 h 128043"/>
                <a:gd name="connsiteX9" fmla="*/ 36221 w 99312"/>
                <a:gd name="connsiteY9" fmla="*/ 117398 h 128043"/>
                <a:gd name="connsiteX10" fmla="*/ 82389 w 99312"/>
                <a:gd name="connsiteY10" fmla="*/ 117398 h 128043"/>
                <a:gd name="connsiteX11" fmla="*/ 96194 w 99312"/>
                <a:gd name="connsiteY11" fmla="*/ 84056 h 128043"/>
                <a:gd name="connsiteX12" fmla="*/ 99312 w 99312"/>
                <a:gd name="connsiteY12" fmla="*/ 84056 h 128043"/>
                <a:gd name="connsiteX13" fmla="*/ 99312 w 99312"/>
                <a:gd name="connsiteY13" fmla="*/ 128043 h 128043"/>
                <a:gd name="connsiteX14" fmla="*/ 0 w 99312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2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4056"/>
                  </a:lnTo>
                  <a:lnTo>
                    <a:pt x="99312" y="84056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6ED279F0-EA59-7B33-EA2B-232185EE1285}"/>
                </a:ext>
              </a:extLst>
            </p:cNvPr>
            <p:cNvSpPr/>
            <p:nvPr/>
          </p:nvSpPr>
          <p:spPr>
            <a:xfrm>
              <a:off x="4627715" y="1185459"/>
              <a:ext cx="103245" cy="128043"/>
            </a:xfrm>
            <a:custGeom>
              <a:avLst/>
              <a:gdLst>
                <a:gd name="connsiteX0" fmla="*/ 0 w 103245"/>
                <a:gd name="connsiteY0" fmla="*/ 0 h 128043"/>
                <a:gd name="connsiteX1" fmla="*/ 0 w 103245"/>
                <a:gd name="connsiteY1" fmla="*/ 3105 h 128043"/>
                <a:gd name="connsiteX2" fmla="*/ 15735 w 103245"/>
                <a:gd name="connsiteY2" fmla="*/ 10867 h 128043"/>
                <a:gd name="connsiteX3" fmla="*/ 15735 w 103245"/>
                <a:gd name="connsiteY3" fmla="*/ 117250 h 128043"/>
                <a:gd name="connsiteX4" fmla="*/ 0 w 103245"/>
                <a:gd name="connsiteY4" fmla="*/ 124938 h 128043"/>
                <a:gd name="connsiteX5" fmla="*/ 0 w 103245"/>
                <a:gd name="connsiteY5" fmla="*/ 128043 h 128043"/>
                <a:gd name="connsiteX6" fmla="*/ 103246 w 103245"/>
                <a:gd name="connsiteY6" fmla="*/ 128043 h 128043"/>
                <a:gd name="connsiteX7" fmla="*/ 103246 w 103245"/>
                <a:gd name="connsiteY7" fmla="*/ 91819 h 128043"/>
                <a:gd name="connsiteX8" fmla="*/ 100129 w 103245"/>
                <a:gd name="connsiteY8" fmla="*/ 91819 h 128043"/>
                <a:gd name="connsiteX9" fmla="*/ 87288 w 103245"/>
                <a:gd name="connsiteY9" fmla="*/ 117398 h 128043"/>
                <a:gd name="connsiteX10" fmla="*/ 36221 w 103245"/>
                <a:gd name="connsiteY10" fmla="*/ 117398 h 128043"/>
                <a:gd name="connsiteX11" fmla="*/ 36221 w 103245"/>
                <a:gd name="connsiteY11" fmla="*/ 67348 h 128043"/>
                <a:gd name="connsiteX12" fmla="*/ 68583 w 103245"/>
                <a:gd name="connsiteY12" fmla="*/ 67348 h 128043"/>
                <a:gd name="connsiteX13" fmla="*/ 78529 w 103245"/>
                <a:gd name="connsiteY13" fmla="*/ 83243 h 128043"/>
                <a:gd name="connsiteX14" fmla="*/ 81647 w 103245"/>
                <a:gd name="connsiteY14" fmla="*/ 83243 h 128043"/>
                <a:gd name="connsiteX15" fmla="*/ 81647 w 103245"/>
                <a:gd name="connsiteY15" fmla="*/ 40365 h 128043"/>
                <a:gd name="connsiteX16" fmla="*/ 78529 w 103245"/>
                <a:gd name="connsiteY16" fmla="*/ 40365 h 128043"/>
                <a:gd name="connsiteX17" fmla="*/ 68583 w 103245"/>
                <a:gd name="connsiteY17" fmla="*/ 56703 h 128043"/>
                <a:gd name="connsiteX18" fmla="*/ 36221 w 103245"/>
                <a:gd name="connsiteY18" fmla="*/ 56703 h 128043"/>
                <a:gd name="connsiteX19" fmla="*/ 36221 w 103245"/>
                <a:gd name="connsiteY19" fmla="*/ 10720 h 128043"/>
                <a:gd name="connsiteX20" fmla="*/ 82018 w 103245"/>
                <a:gd name="connsiteY20" fmla="*/ 10720 h 128043"/>
                <a:gd name="connsiteX21" fmla="*/ 94636 w 103245"/>
                <a:gd name="connsiteY21" fmla="*/ 33415 h 128043"/>
                <a:gd name="connsiteX22" fmla="*/ 97753 w 103245"/>
                <a:gd name="connsiteY22" fmla="*/ 33415 h 128043"/>
                <a:gd name="connsiteX23" fmla="*/ 97753 w 103245"/>
                <a:gd name="connsiteY23" fmla="*/ 0 h 128043"/>
                <a:gd name="connsiteX24" fmla="*/ 0 w 103245"/>
                <a:gd name="connsiteY24" fmla="*/ 0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0"/>
                  </a:moveTo>
                  <a:lnTo>
                    <a:pt x="0" y="3105"/>
                  </a:lnTo>
                  <a:lnTo>
                    <a:pt x="15735" y="10867"/>
                  </a:lnTo>
                  <a:lnTo>
                    <a:pt x="15735" y="117250"/>
                  </a:lnTo>
                  <a:lnTo>
                    <a:pt x="0" y="124938"/>
                  </a:lnTo>
                  <a:lnTo>
                    <a:pt x="0" y="128043"/>
                  </a:lnTo>
                  <a:lnTo>
                    <a:pt x="103246" y="128043"/>
                  </a:lnTo>
                  <a:lnTo>
                    <a:pt x="103246" y="91819"/>
                  </a:lnTo>
                  <a:lnTo>
                    <a:pt x="100129" y="91819"/>
                  </a:lnTo>
                  <a:lnTo>
                    <a:pt x="87288" y="117398"/>
                  </a:lnTo>
                  <a:lnTo>
                    <a:pt x="36221" y="117398"/>
                  </a:lnTo>
                  <a:lnTo>
                    <a:pt x="36221" y="67348"/>
                  </a:lnTo>
                  <a:lnTo>
                    <a:pt x="68583" y="67348"/>
                  </a:lnTo>
                  <a:lnTo>
                    <a:pt x="78529" y="83243"/>
                  </a:lnTo>
                  <a:lnTo>
                    <a:pt x="81647" y="83243"/>
                  </a:lnTo>
                  <a:lnTo>
                    <a:pt x="81647" y="40365"/>
                  </a:lnTo>
                  <a:lnTo>
                    <a:pt x="78529" y="40365"/>
                  </a:lnTo>
                  <a:lnTo>
                    <a:pt x="68583" y="56703"/>
                  </a:lnTo>
                  <a:lnTo>
                    <a:pt x="36221" y="56703"/>
                  </a:lnTo>
                  <a:lnTo>
                    <a:pt x="36221" y="10720"/>
                  </a:lnTo>
                  <a:lnTo>
                    <a:pt x="82018" y="10720"/>
                  </a:lnTo>
                  <a:lnTo>
                    <a:pt x="94636" y="33415"/>
                  </a:lnTo>
                  <a:lnTo>
                    <a:pt x="97753" y="33415"/>
                  </a:lnTo>
                  <a:lnTo>
                    <a:pt x="9775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83BD6121-3AFD-50B0-BFF7-0C0E333B8C1B}"/>
                </a:ext>
              </a:extLst>
            </p:cNvPr>
            <p:cNvSpPr/>
            <p:nvPr/>
          </p:nvSpPr>
          <p:spPr>
            <a:xfrm>
              <a:off x="4265946" y="1184498"/>
              <a:ext cx="188381" cy="130039"/>
            </a:xfrm>
            <a:custGeom>
              <a:avLst/>
              <a:gdLst>
                <a:gd name="connsiteX0" fmla="*/ 137315 w 188381"/>
                <a:gd name="connsiteY0" fmla="*/ 0 h 130039"/>
                <a:gd name="connsiteX1" fmla="*/ 173536 w 188381"/>
                <a:gd name="connsiteY1" fmla="*/ 118729 h 130039"/>
                <a:gd name="connsiteX2" fmla="*/ 188381 w 188381"/>
                <a:gd name="connsiteY2" fmla="*/ 125900 h 130039"/>
                <a:gd name="connsiteX3" fmla="*/ 188381 w 188381"/>
                <a:gd name="connsiteY3" fmla="*/ 129005 h 130039"/>
                <a:gd name="connsiteX4" fmla="*/ 135979 w 188381"/>
                <a:gd name="connsiteY4" fmla="*/ 129005 h 130039"/>
                <a:gd name="connsiteX5" fmla="*/ 135979 w 188381"/>
                <a:gd name="connsiteY5" fmla="*/ 125900 h 130039"/>
                <a:gd name="connsiteX6" fmla="*/ 152531 w 188381"/>
                <a:gd name="connsiteY6" fmla="*/ 118729 h 130039"/>
                <a:gd name="connsiteX7" fmla="*/ 128779 w 188381"/>
                <a:gd name="connsiteY7" fmla="*/ 36890 h 130039"/>
                <a:gd name="connsiteX8" fmla="*/ 127591 w 188381"/>
                <a:gd name="connsiteY8" fmla="*/ 36890 h 130039"/>
                <a:gd name="connsiteX9" fmla="*/ 93894 w 188381"/>
                <a:gd name="connsiteY9" fmla="*/ 130040 h 130039"/>
                <a:gd name="connsiteX10" fmla="*/ 85729 w 188381"/>
                <a:gd name="connsiteY10" fmla="*/ 130040 h 130039"/>
                <a:gd name="connsiteX11" fmla="*/ 51437 w 188381"/>
                <a:gd name="connsiteY11" fmla="*/ 36890 h 130039"/>
                <a:gd name="connsiteX12" fmla="*/ 50250 w 188381"/>
                <a:gd name="connsiteY12" fmla="*/ 36890 h 130039"/>
                <a:gd name="connsiteX13" fmla="*/ 26721 w 188381"/>
                <a:gd name="connsiteY13" fmla="*/ 118581 h 130039"/>
                <a:gd name="connsiteX14" fmla="*/ 43273 w 188381"/>
                <a:gd name="connsiteY14" fmla="*/ 125900 h 130039"/>
                <a:gd name="connsiteX15" fmla="*/ 43273 w 188381"/>
                <a:gd name="connsiteY15" fmla="*/ 129005 h 130039"/>
                <a:gd name="connsiteX16" fmla="*/ 0 w 188381"/>
                <a:gd name="connsiteY16" fmla="*/ 129005 h 130039"/>
                <a:gd name="connsiteX17" fmla="*/ 0 w 188381"/>
                <a:gd name="connsiteY17" fmla="*/ 125900 h 130039"/>
                <a:gd name="connsiteX18" fmla="*/ 13064 w 188381"/>
                <a:gd name="connsiteY18" fmla="*/ 118950 h 130039"/>
                <a:gd name="connsiteX19" fmla="*/ 49656 w 188381"/>
                <a:gd name="connsiteY19" fmla="*/ 0 h 130039"/>
                <a:gd name="connsiteX20" fmla="*/ 57672 w 188381"/>
                <a:gd name="connsiteY20" fmla="*/ 0 h 130039"/>
                <a:gd name="connsiteX21" fmla="*/ 92706 w 188381"/>
                <a:gd name="connsiteY21" fmla="*/ 92928 h 130039"/>
                <a:gd name="connsiteX22" fmla="*/ 94116 w 188381"/>
                <a:gd name="connsiteY22" fmla="*/ 92928 h 130039"/>
                <a:gd name="connsiteX23" fmla="*/ 129521 w 188381"/>
                <a:gd name="connsiteY23" fmla="*/ 0 h 130039"/>
                <a:gd name="connsiteX24" fmla="*/ 137315 w 188381"/>
                <a:gd name="connsiteY24" fmla="*/ 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137315" y="0"/>
                  </a:moveTo>
                  <a:lnTo>
                    <a:pt x="173536" y="118729"/>
                  </a:lnTo>
                  <a:lnTo>
                    <a:pt x="188381" y="125900"/>
                  </a:lnTo>
                  <a:lnTo>
                    <a:pt x="188381" y="129005"/>
                  </a:lnTo>
                  <a:lnTo>
                    <a:pt x="135979" y="129005"/>
                  </a:lnTo>
                  <a:lnTo>
                    <a:pt x="135979" y="125900"/>
                  </a:lnTo>
                  <a:lnTo>
                    <a:pt x="152531" y="118729"/>
                  </a:lnTo>
                  <a:lnTo>
                    <a:pt x="128779" y="36890"/>
                  </a:lnTo>
                  <a:lnTo>
                    <a:pt x="127591" y="36890"/>
                  </a:lnTo>
                  <a:lnTo>
                    <a:pt x="93894" y="130040"/>
                  </a:lnTo>
                  <a:lnTo>
                    <a:pt x="85729" y="130040"/>
                  </a:lnTo>
                  <a:lnTo>
                    <a:pt x="51437" y="36890"/>
                  </a:lnTo>
                  <a:lnTo>
                    <a:pt x="50250" y="36890"/>
                  </a:lnTo>
                  <a:lnTo>
                    <a:pt x="26721" y="118581"/>
                  </a:lnTo>
                  <a:lnTo>
                    <a:pt x="43273" y="125900"/>
                  </a:lnTo>
                  <a:lnTo>
                    <a:pt x="43273" y="129005"/>
                  </a:lnTo>
                  <a:lnTo>
                    <a:pt x="0" y="129005"/>
                  </a:lnTo>
                  <a:lnTo>
                    <a:pt x="0" y="125900"/>
                  </a:lnTo>
                  <a:lnTo>
                    <a:pt x="13064" y="118950"/>
                  </a:lnTo>
                  <a:lnTo>
                    <a:pt x="49656" y="0"/>
                  </a:lnTo>
                  <a:lnTo>
                    <a:pt x="57672" y="0"/>
                  </a:lnTo>
                  <a:lnTo>
                    <a:pt x="92706" y="92928"/>
                  </a:lnTo>
                  <a:lnTo>
                    <a:pt x="94116" y="92928"/>
                  </a:lnTo>
                  <a:lnTo>
                    <a:pt x="129521" y="0"/>
                  </a:lnTo>
                  <a:lnTo>
                    <a:pt x="137315" y="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948DDE6E-1898-876D-009A-2E613F530B9D}"/>
                </a:ext>
              </a:extLst>
            </p:cNvPr>
            <p:cNvSpPr/>
            <p:nvPr/>
          </p:nvSpPr>
          <p:spPr>
            <a:xfrm>
              <a:off x="3710675" y="11845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46FB7DA6-E6E4-CD2B-1C26-B3974F7898B5}"/>
                </a:ext>
              </a:extLst>
            </p:cNvPr>
            <p:cNvSpPr/>
            <p:nvPr/>
          </p:nvSpPr>
          <p:spPr>
            <a:xfrm>
              <a:off x="3520883" y="1157070"/>
              <a:ext cx="175540" cy="186224"/>
            </a:xfrm>
            <a:custGeom>
              <a:avLst/>
              <a:gdLst>
                <a:gd name="connsiteX0" fmla="*/ 91519 w 175540"/>
                <a:gd name="connsiteY0" fmla="*/ 186225 h 186224"/>
                <a:gd name="connsiteX1" fmla="*/ 44386 w 175540"/>
                <a:gd name="connsiteY1" fmla="*/ 174692 h 186224"/>
                <a:gd name="connsiteX2" fmla="*/ 11802 w 175540"/>
                <a:gd name="connsiteY2" fmla="*/ 143347 h 186224"/>
                <a:gd name="connsiteX3" fmla="*/ 0 w 175540"/>
                <a:gd name="connsiteY3" fmla="*/ 98029 h 186224"/>
                <a:gd name="connsiteX4" fmla="*/ 7571 w 175540"/>
                <a:gd name="connsiteY4" fmla="*/ 59142 h 186224"/>
                <a:gd name="connsiteX5" fmla="*/ 28354 w 175540"/>
                <a:gd name="connsiteY5" fmla="*/ 28093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5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7 w 175540"/>
                <a:gd name="connsiteY17" fmla="*/ 48053 h 186224"/>
                <a:gd name="connsiteX18" fmla="*/ 20486 w 175540"/>
                <a:gd name="connsiteY18" fmla="*/ 85387 h 186224"/>
                <a:gd name="connsiteX19" fmla="*/ 30952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9" y="186225"/>
                  </a:moveTo>
                  <a:cubicBezTo>
                    <a:pt x="73927" y="186225"/>
                    <a:pt x="58192" y="182381"/>
                    <a:pt x="44386" y="174692"/>
                  </a:cubicBezTo>
                  <a:cubicBezTo>
                    <a:pt x="30580" y="167004"/>
                    <a:pt x="19669" y="156580"/>
                    <a:pt x="11802" y="143347"/>
                  </a:cubicBezTo>
                  <a:cubicBezTo>
                    <a:pt x="3934" y="130113"/>
                    <a:pt x="0" y="115032"/>
                    <a:pt x="0" y="98029"/>
                  </a:cubicBezTo>
                  <a:cubicBezTo>
                    <a:pt x="0" y="83982"/>
                    <a:pt x="2524" y="71045"/>
                    <a:pt x="7571" y="59142"/>
                  </a:cubicBezTo>
                  <a:cubicBezTo>
                    <a:pt x="12618" y="47314"/>
                    <a:pt x="19521" y="36964"/>
                    <a:pt x="28354" y="28093"/>
                  </a:cubicBezTo>
                  <a:cubicBezTo>
                    <a:pt x="37186" y="19221"/>
                    <a:pt x="47429" y="12346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5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70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7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2" y="132183"/>
                  </a:cubicBezTo>
                  <a:cubicBezTo>
                    <a:pt x="37929" y="145121"/>
                    <a:pt x="47207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5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74A2EA2D-DB22-212E-2720-8D563019ADA2}"/>
                </a:ext>
              </a:extLst>
            </p:cNvPr>
            <p:cNvSpPr/>
            <p:nvPr/>
          </p:nvSpPr>
          <p:spPr>
            <a:xfrm>
              <a:off x="2351852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21 w 99386"/>
                <a:gd name="connsiteY8" fmla="*/ 10867 h 128043"/>
                <a:gd name="connsiteX9" fmla="*/ 36221 w 99386"/>
                <a:gd name="connsiteY9" fmla="*/ 117398 h 128043"/>
                <a:gd name="connsiteX10" fmla="*/ 82389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55226EDF-1B61-6F98-577A-D71EF0F56DE1}"/>
                </a:ext>
              </a:extLst>
            </p:cNvPr>
            <p:cNvSpPr/>
            <p:nvPr/>
          </p:nvSpPr>
          <p:spPr>
            <a:xfrm>
              <a:off x="2480037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112517D2-DE9E-E333-634C-B9DAEC67F45D}"/>
                </a:ext>
              </a:extLst>
            </p:cNvPr>
            <p:cNvSpPr/>
            <p:nvPr/>
          </p:nvSpPr>
          <p:spPr>
            <a:xfrm>
              <a:off x="2612453" y="1183019"/>
              <a:ext cx="83799" cy="132109"/>
            </a:xfrm>
            <a:custGeom>
              <a:avLst/>
              <a:gdLst>
                <a:gd name="connsiteX0" fmla="*/ 40675 w 83799"/>
                <a:gd name="connsiteY0" fmla="*/ 131814 h 132109"/>
                <a:gd name="connsiteX1" fmla="*/ 19744 w 83799"/>
                <a:gd name="connsiteY1" fmla="*/ 129522 h 132109"/>
                <a:gd name="connsiteX2" fmla="*/ 1930 w 83799"/>
                <a:gd name="connsiteY2" fmla="*/ 122721 h 132109"/>
                <a:gd name="connsiteX3" fmla="*/ 0 w 83799"/>
                <a:gd name="connsiteY3" fmla="*/ 90710 h 132109"/>
                <a:gd name="connsiteX4" fmla="*/ 3117 w 83799"/>
                <a:gd name="connsiteY4" fmla="*/ 90710 h 132109"/>
                <a:gd name="connsiteX5" fmla="*/ 13435 w 83799"/>
                <a:gd name="connsiteY5" fmla="*/ 111853 h 132109"/>
                <a:gd name="connsiteX6" fmla="*/ 26869 w 83799"/>
                <a:gd name="connsiteY6" fmla="*/ 119985 h 132109"/>
                <a:gd name="connsiteX7" fmla="*/ 40155 w 83799"/>
                <a:gd name="connsiteY7" fmla="*/ 122499 h 132109"/>
                <a:gd name="connsiteX8" fmla="*/ 57969 w 83799"/>
                <a:gd name="connsiteY8" fmla="*/ 116659 h 132109"/>
                <a:gd name="connsiteX9" fmla="*/ 64501 w 83799"/>
                <a:gd name="connsiteY9" fmla="*/ 100764 h 132109"/>
                <a:gd name="connsiteX10" fmla="*/ 60864 w 83799"/>
                <a:gd name="connsiteY10" fmla="*/ 88048 h 132109"/>
                <a:gd name="connsiteX11" fmla="*/ 50176 w 83799"/>
                <a:gd name="connsiteY11" fmla="*/ 79547 h 132109"/>
                <a:gd name="connsiteX12" fmla="*/ 32733 w 83799"/>
                <a:gd name="connsiteY12" fmla="*/ 70749 h 132109"/>
                <a:gd name="connsiteX13" fmla="*/ 11505 w 83799"/>
                <a:gd name="connsiteY13" fmla="*/ 56851 h 132109"/>
                <a:gd name="connsiteX14" fmla="*/ 4082 w 83799"/>
                <a:gd name="connsiteY14" fmla="*/ 36373 h 132109"/>
                <a:gd name="connsiteX15" fmla="*/ 7497 w 83799"/>
                <a:gd name="connsiteY15" fmla="*/ 22918 h 132109"/>
                <a:gd name="connsiteX16" fmla="*/ 16775 w 83799"/>
                <a:gd name="connsiteY16" fmla="*/ 11311 h 132109"/>
                <a:gd name="connsiteX17" fmla="*/ 29838 w 83799"/>
                <a:gd name="connsiteY17" fmla="*/ 3105 h 132109"/>
                <a:gd name="connsiteX18" fmla="*/ 44831 w 83799"/>
                <a:gd name="connsiteY18" fmla="*/ 0 h 132109"/>
                <a:gd name="connsiteX19" fmla="*/ 61977 w 83799"/>
                <a:gd name="connsiteY19" fmla="*/ 2144 h 132109"/>
                <a:gd name="connsiteX20" fmla="*/ 77787 w 83799"/>
                <a:gd name="connsiteY20" fmla="*/ 8354 h 132109"/>
                <a:gd name="connsiteX21" fmla="*/ 79717 w 83799"/>
                <a:gd name="connsiteY21" fmla="*/ 39404 h 132109"/>
                <a:gd name="connsiteX22" fmla="*/ 76599 w 83799"/>
                <a:gd name="connsiteY22" fmla="*/ 39404 h 132109"/>
                <a:gd name="connsiteX23" fmla="*/ 66431 w 83799"/>
                <a:gd name="connsiteY23" fmla="*/ 18630 h 132109"/>
                <a:gd name="connsiteX24" fmla="*/ 55149 w 83799"/>
                <a:gd name="connsiteY24" fmla="*/ 11681 h 132109"/>
                <a:gd name="connsiteX25" fmla="*/ 43644 w 83799"/>
                <a:gd name="connsiteY25" fmla="*/ 9537 h 132109"/>
                <a:gd name="connsiteX26" fmla="*/ 29690 w 83799"/>
                <a:gd name="connsiteY26" fmla="*/ 15155 h 132109"/>
                <a:gd name="connsiteX27" fmla="*/ 24123 w 83799"/>
                <a:gd name="connsiteY27" fmla="*/ 29349 h 132109"/>
                <a:gd name="connsiteX28" fmla="*/ 30061 w 83799"/>
                <a:gd name="connsiteY28" fmla="*/ 44283 h 132109"/>
                <a:gd name="connsiteX29" fmla="*/ 49285 w 83799"/>
                <a:gd name="connsiteY29" fmla="*/ 55964 h 132109"/>
                <a:gd name="connsiteX30" fmla="*/ 68657 w 83799"/>
                <a:gd name="connsiteY30" fmla="*/ 66757 h 132109"/>
                <a:gd name="connsiteX31" fmla="*/ 80088 w 83799"/>
                <a:gd name="connsiteY31" fmla="*/ 78290 h 132109"/>
                <a:gd name="connsiteX32" fmla="*/ 83799 w 83799"/>
                <a:gd name="connsiteY32" fmla="*/ 94628 h 132109"/>
                <a:gd name="connsiteX33" fmla="*/ 79939 w 83799"/>
                <a:gd name="connsiteY33" fmla="*/ 110744 h 132109"/>
                <a:gd name="connsiteX34" fmla="*/ 69622 w 83799"/>
                <a:gd name="connsiteY34" fmla="*/ 122499 h 132109"/>
                <a:gd name="connsiteX35" fmla="*/ 55668 w 83799"/>
                <a:gd name="connsiteY35" fmla="*/ 129670 h 132109"/>
                <a:gd name="connsiteX36" fmla="*/ 40749 w 83799"/>
                <a:gd name="connsiteY36" fmla="*/ 132110 h 132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799" h="132109">
                  <a:moveTo>
                    <a:pt x="40675" y="131814"/>
                  </a:moveTo>
                  <a:cubicBezTo>
                    <a:pt x="32510" y="131814"/>
                    <a:pt x="25533" y="131075"/>
                    <a:pt x="19744" y="129522"/>
                  </a:cubicBezTo>
                  <a:cubicBezTo>
                    <a:pt x="13954" y="127970"/>
                    <a:pt x="8016" y="125678"/>
                    <a:pt x="1930" y="122721"/>
                  </a:cubicBezTo>
                  <a:lnTo>
                    <a:pt x="0" y="90710"/>
                  </a:lnTo>
                  <a:lnTo>
                    <a:pt x="3117" y="90710"/>
                  </a:lnTo>
                  <a:lnTo>
                    <a:pt x="13435" y="111853"/>
                  </a:lnTo>
                  <a:cubicBezTo>
                    <a:pt x="17962" y="115624"/>
                    <a:pt x="22490" y="118359"/>
                    <a:pt x="26869" y="119985"/>
                  </a:cubicBezTo>
                  <a:cubicBezTo>
                    <a:pt x="31323" y="121686"/>
                    <a:pt x="35702" y="122499"/>
                    <a:pt x="40155" y="122499"/>
                  </a:cubicBezTo>
                  <a:cubicBezTo>
                    <a:pt x="47652" y="122499"/>
                    <a:pt x="53664" y="120577"/>
                    <a:pt x="57969" y="116659"/>
                  </a:cubicBezTo>
                  <a:cubicBezTo>
                    <a:pt x="62274" y="112740"/>
                    <a:pt x="64501" y="107491"/>
                    <a:pt x="64501" y="100764"/>
                  </a:cubicBezTo>
                  <a:cubicBezTo>
                    <a:pt x="64501" y="95441"/>
                    <a:pt x="63313" y="91227"/>
                    <a:pt x="60864" y="88048"/>
                  </a:cubicBezTo>
                  <a:cubicBezTo>
                    <a:pt x="58489" y="84869"/>
                    <a:pt x="54926" y="82060"/>
                    <a:pt x="50176" y="79547"/>
                  </a:cubicBezTo>
                  <a:cubicBezTo>
                    <a:pt x="45425" y="77033"/>
                    <a:pt x="39636" y="74076"/>
                    <a:pt x="32733" y="70749"/>
                  </a:cubicBezTo>
                  <a:cubicBezTo>
                    <a:pt x="23529" y="66314"/>
                    <a:pt x="16404" y="61730"/>
                    <a:pt x="11505" y="56851"/>
                  </a:cubicBezTo>
                  <a:cubicBezTo>
                    <a:pt x="6606" y="51971"/>
                    <a:pt x="4082" y="45170"/>
                    <a:pt x="4082" y="36373"/>
                  </a:cubicBezTo>
                  <a:cubicBezTo>
                    <a:pt x="4082" y="31715"/>
                    <a:pt x="5196" y="27206"/>
                    <a:pt x="7497" y="22918"/>
                  </a:cubicBezTo>
                  <a:cubicBezTo>
                    <a:pt x="9798" y="18556"/>
                    <a:pt x="12841" y="14712"/>
                    <a:pt x="16775" y="11311"/>
                  </a:cubicBezTo>
                  <a:cubicBezTo>
                    <a:pt x="20709" y="7910"/>
                    <a:pt x="25014" y="5175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9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431" y="18630"/>
                  </a:lnTo>
                  <a:cubicBezTo>
                    <a:pt x="62274" y="15377"/>
                    <a:pt x="58489" y="13085"/>
                    <a:pt x="55149" y="11681"/>
                  </a:cubicBezTo>
                  <a:cubicBezTo>
                    <a:pt x="51809" y="10276"/>
                    <a:pt x="47949" y="9537"/>
                    <a:pt x="43644" y="9537"/>
                  </a:cubicBezTo>
                  <a:cubicBezTo>
                    <a:pt x="38077" y="9537"/>
                    <a:pt x="33401" y="11385"/>
                    <a:pt x="29690" y="15155"/>
                  </a:cubicBezTo>
                  <a:cubicBezTo>
                    <a:pt x="25978" y="18926"/>
                    <a:pt x="24123" y="23657"/>
                    <a:pt x="24123" y="29349"/>
                  </a:cubicBezTo>
                  <a:cubicBezTo>
                    <a:pt x="24123" y="35707"/>
                    <a:pt x="26127" y="40660"/>
                    <a:pt x="30061" y="44283"/>
                  </a:cubicBezTo>
                  <a:cubicBezTo>
                    <a:pt x="33995" y="47905"/>
                    <a:pt x="40452" y="51750"/>
                    <a:pt x="49285" y="55964"/>
                  </a:cubicBezTo>
                  <a:cubicBezTo>
                    <a:pt x="57078" y="59734"/>
                    <a:pt x="63536" y="63282"/>
                    <a:pt x="68657" y="66757"/>
                  </a:cubicBezTo>
                  <a:cubicBezTo>
                    <a:pt x="73779" y="70158"/>
                    <a:pt x="77564" y="74002"/>
                    <a:pt x="80088" y="78290"/>
                  </a:cubicBezTo>
                  <a:cubicBezTo>
                    <a:pt x="82537" y="82578"/>
                    <a:pt x="83799" y="87974"/>
                    <a:pt x="83799" y="94628"/>
                  </a:cubicBezTo>
                  <a:cubicBezTo>
                    <a:pt x="83799" y="100690"/>
                    <a:pt x="82537" y="106087"/>
                    <a:pt x="79939" y="110744"/>
                  </a:cubicBezTo>
                  <a:cubicBezTo>
                    <a:pt x="77342" y="115402"/>
                    <a:pt x="73927" y="119320"/>
                    <a:pt x="69622" y="122499"/>
                  </a:cubicBezTo>
                  <a:cubicBezTo>
                    <a:pt x="65317" y="125678"/>
                    <a:pt x="60715" y="128043"/>
                    <a:pt x="55668" y="129670"/>
                  </a:cubicBezTo>
                  <a:cubicBezTo>
                    <a:pt x="50695" y="131296"/>
                    <a:pt x="45722" y="132110"/>
                    <a:pt x="40749" y="132110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871CEA9-8569-7DCC-4222-FC1A16385F92}"/>
                </a:ext>
              </a:extLst>
            </p:cNvPr>
            <p:cNvSpPr/>
            <p:nvPr/>
          </p:nvSpPr>
          <p:spPr>
            <a:xfrm>
              <a:off x="2727649" y="1182871"/>
              <a:ext cx="111558" cy="131961"/>
            </a:xfrm>
            <a:custGeom>
              <a:avLst/>
              <a:gdLst>
                <a:gd name="connsiteX0" fmla="*/ 65243 w 111558"/>
                <a:gd name="connsiteY0" fmla="*/ 131962 h 131961"/>
                <a:gd name="connsiteX1" fmla="*/ 30580 w 111558"/>
                <a:gd name="connsiteY1" fmla="*/ 123830 h 131961"/>
                <a:gd name="connsiteX2" fmla="*/ 8016 w 111558"/>
                <a:gd name="connsiteY2" fmla="*/ 101503 h 131961"/>
                <a:gd name="connsiteX3" fmla="*/ 0 w 111558"/>
                <a:gd name="connsiteY3" fmla="*/ 69271 h 131961"/>
                <a:gd name="connsiteX4" fmla="*/ 5493 w 111558"/>
                <a:gd name="connsiteY4" fmla="*/ 42878 h 131961"/>
                <a:gd name="connsiteX5" fmla="*/ 20412 w 111558"/>
                <a:gd name="connsiteY5" fmla="*/ 20774 h 131961"/>
                <a:gd name="connsiteX6" fmla="*/ 42159 w 111558"/>
                <a:gd name="connsiteY6" fmla="*/ 5545 h 131961"/>
                <a:gd name="connsiteX7" fmla="*/ 68286 w 111558"/>
                <a:gd name="connsiteY7" fmla="*/ 0 h 131961"/>
                <a:gd name="connsiteX8" fmla="*/ 85061 w 111558"/>
                <a:gd name="connsiteY8" fmla="*/ 1257 h 131961"/>
                <a:gd name="connsiteX9" fmla="*/ 97234 w 111558"/>
                <a:gd name="connsiteY9" fmla="*/ 4584 h 131961"/>
                <a:gd name="connsiteX10" fmla="*/ 108070 w 111558"/>
                <a:gd name="connsiteY10" fmla="*/ 9315 h 131961"/>
                <a:gd name="connsiteX11" fmla="*/ 109258 w 111558"/>
                <a:gd name="connsiteY11" fmla="*/ 43839 h 131961"/>
                <a:gd name="connsiteX12" fmla="*/ 105769 w 111558"/>
                <a:gd name="connsiteY12" fmla="*/ 43839 h 131961"/>
                <a:gd name="connsiteX13" fmla="*/ 92335 w 111558"/>
                <a:gd name="connsiteY13" fmla="*/ 18630 h 131961"/>
                <a:gd name="connsiteX14" fmla="*/ 80385 w 111558"/>
                <a:gd name="connsiteY14" fmla="*/ 11829 h 131961"/>
                <a:gd name="connsiteX15" fmla="*/ 68435 w 111558"/>
                <a:gd name="connsiteY15" fmla="*/ 9685 h 131961"/>
                <a:gd name="connsiteX16" fmla="*/ 44238 w 111558"/>
                <a:gd name="connsiteY16" fmla="*/ 16634 h 131961"/>
                <a:gd name="connsiteX17" fmla="*/ 27389 w 111558"/>
                <a:gd name="connsiteY17" fmla="*/ 35929 h 131961"/>
                <a:gd name="connsiteX18" fmla="*/ 21228 w 111558"/>
                <a:gd name="connsiteY18" fmla="*/ 64391 h 131961"/>
                <a:gd name="connsiteX19" fmla="*/ 27166 w 111558"/>
                <a:gd name="connsiteY19" fmla="*/ 95367 h 131961"/>
                <a:gd name="connsiteX20" fmla="*/ 43273 w 111558"/>
                <a:gd name="connsiteY20" fmla="*/ 115032 h 131961"/>
                <a:gd name="connsiteX21" fmla="*/ 65688 w 111558"/>
                <a:gd name="connsiteY21" fmla="*/ 121834 h 131961"/>
                <a:gd name="connsiteX22" fmla="*/ 82760 w 111558"/>
                <a:gd name="connsiteY22" fmla="*/ 119098 h 131961"/>
                <a:gd name="connsiteX23" fmla="*/ 95155 w 111558"/>
                <a:gd name="connsiteY23" fmla="*/ 112666 h 131961"/>
                <a:gd name="connsiteX24" fmla="*/ 108219 w 111558"/>
                <a:gd name="connsiteY24" fmla="*/ 90932 h 131961"/>
                <a:gd name="connsiteX25" fmla="*/ 111559 w 111558"/>
                <a:gd name="connsiteY25" fmla="*/ 90932 h 131961"/>
                <a:gd name="connsiteX26" fmla="*/ 109258 w 111558"/>
                <a:gd name="connsiteY26" fmla="*/ 122203 h 131961"/>
                <a:gd name="connsiteX27" fmla="*/ 90925 w 111558"/>
                <a:gd name="connsiteY27" fmla="*/ 129152 h 131961"/>
                <a:gd name="connsiteX28" fmla="*/ 65614 w 111558"/>
                <a:gd name="connsiteY28" fmla="*/ 131888 h 131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11558" h="131961">
                  <a:moveTo>
                    <a:pt x="65243" y="131962"/>
                  </a:moveTo>
                  <a:cubicBezTo>
                    <a:pt x="51883" y="131962"/>
                    <a:pt x="40304" y="129226"/>
                    <a:pt x="30580" y="123830"/>
                  </a:cubicBezTo>
                  <a:cubicBezTo>
                    <a:pt x="20857" y="118359"/>
                    <a:pt x="13286" y="110966"/>
                    <a:pt x="8016" y="101503"/>
                  </a:cubicBezTo>
                  <a:cubicBezTo>
                    <a:pt x="2672" y="92040"/>
                    <a:pt x="0" y="81321"/>
                    <a:pt x="0" y="69271"/>
                  </a:cubicBezTo>
                  <a:cubicBezTo>
                    <a:pt x="0" y="59956"/>
                    <a:pt x="1781" y="51158"/>
                    <a:pt x="5493" y="42878"/>
                  </a:cubicBezTo>
                  <a:cubicBezTo>
                    <a:pt x="9130" y="34598"/>
                    <a:pt x="14103" y="27206"/>
                    <a:pt x="20412" y="20774"/>
                  </a:cubicBezTo>
                  <a:cubicBezTo>
                    <a:pt x="26721" y="14268"/>
                    <a:pt x="33921" y="9241"/>
                    <a:pt x="42159" y="5545"/>
                  </a:cubicBezTo>
                  <a:cubicBezTo>
                    <a:pt x="50324" y="1848"/>
                    <a:pt x="59008" y="0"/>
                    <a:pt x="68286" y="0"/>
                  </a:cubicBezTo>
                  <a:cubicBezTo>
                    <a:pt x="74892" y="0"/>
                    <a:pt x="80459" y="444"/>
                    <a:pt x="85061" y="1257"/>
                  </a:cubicBezTo>
                  <a:cubicBezTo>
                    <a:pt x="89589" y="2070"/>
                    <a:pt x="93671" y="3179"/>
                    <a:pt x="97234" y="4584"/>
                  </a:cubicBezTo>
                  <a:cubicBezTo>
                    <a:pt x="100796" y="5914"/>
                    <a:pt x="104434" y="7541"/>
                    <a:pt x="108070" y="9315"/>
                  </a:cubicBezTo>
                  <a:lnTo>
                    <a:pt x="109258" y="43839"/>
                  </a:lnTo>
                  <a:lnTo>
                    <a:pt x="105769" y="43839"/>
                  </a:lnTo>
                  <a:lnTo>
                    <a:pt x="92335" y="18630"/>
                  </a:lnTo>
                  <a:cubicBezTo>
                    <a:pt x="87881" y="15525"/>
                    <a:pt x="83948" y="13233"/>
                    <a:pt x="80385" y="11829"/>
                  </a:cubicBezTo>
                  <a:cubicBezTo>
                    <a:pt x="76822" y="10424"/>
                    <a:pt x="72814" y="9685"/>
                    <a:pt x="68435" y="9685"/>
                  </a:cubicBezTo>
                  <a:cubicBezTo>
                    <a:pt x="59454" y="9685"/>
                    <a:pt x="51437" y="12050"/>
                    <a:pt x="44238" y="16634"/>
                  </a:cubicBezTo>
                  <a:cubicBezTo>
                    <a:pt x="37038" y="21217"/>
                    <a:pt x="31471" y="27723"/>
                    <a:pt x="27389" y="35929"/>
                  </a:cubicBezTo>
                  <a:cubicBezTo>
                    <a:pt x="23306" y="44135"/>
                    <a:pt x="21228" y="53598"/>
                    <a:pt x="21228" y="64391"/>
                  </a:cubicBezTo>
                  <a:cubicBezTo>
                    <a:pt x="21228" y="76442"/>
                    <a:pt x="23232" y="86718"/>
                    <a:pt x="27166" y="95367"/>
                  </a:cubicBezTo>
                  <a:cubicBezTo>
                    <a:pt x="31100" y="103943"/>
                    <a:pt x="36518" y="110523"/>
                    <a:pt x="43273" y="115032"/>
                  </a:cubicBezTo>
                  <a:cubicBezTo>
                    <a:pt x="50027" y="119542"/>
                    <a:pt x="57524" y="121834"/>
                    <a:pt x="65688" y="121834"/>
                  </a:cubicBezTo>
                  <a:cubicBezTo>
                    <a:pt x="72443" y="121834"/>
                    <a:pt x="78158" y="120946"/>
                    <a:pt x="82760" y="119098"/>
                  </a:cubicBezTo>
                  <a:cubicBezTo>
                    <a:pt x="87362" y="117250"/>
                    <a:pt x="91518" y="115180"/>
                    <a:pt x="95155" y="112666"/>
                  </a:cubicBezTo>
                  <a:lnTo>
                    <a:pt x="108219" y="90932"/>
                  </a:lnTo>
                  <a:lnTo>
                    <a:pt x="111559" y="90932"/>
                  </a:lnTo>
                  <a:lnTo>
                    <a:pt x="109258" y="122203"/>
                  </a:lnTo>
                  <a:cubicBezTo>
                    <a:pt x="103543" y="125086"/>
                    <a:pt x="97456" y="127378"/>
                    <a:pt x="90925" y="129152"/>
                  </a:cubicBezTo>
                  <a:cubicBezTo>
                    <a:pt x="84393" y="130927"/>
                    <a:pt x="76006" y="131888"/>
                    <a:pt x="65614" y="131888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BC85390F-0A0A-E663-0B31-F8E85CC1126F}"/>
                </a:ext>
              </a:extLst>
            </p:cNvPr>
            <p:cNvSpPr/>
            <p:nvPr/>
          </p:nvSpPr>
          <p:spPr>
            <a:xfrm>
              <a:off x="2870086" y="1183019"/>
              <a:ext cx="131079" cy="131887"/>
            </a:xfrm>
            <a:custGeom>
              <a:avLst/>
              <a:gdLst>
                <a:gd name="connsiteX0" fmla="*/ 69325 w 131079"/>
                <a:gd name="connsiteY0" fmla="*/ 122129 h 131887"/>
                <a:gd name="connsiteX1" fmla="*/ 90182 w 131079"/>
                <a:gd name="connsiteY1" fmla="*/ 115919 h 131887"/>
                <a:gd name="connsiteX2" fmla="*/ 104211 w 131079"/>
                <a:gd name="connsiteY2" fmla="*/ 98472 h 131887"/>
                <a:gd name="connsiteX3" fmla="*/ 109258 w 131079"/>
                <a:gd name="connsiteY3" fmla="*/ 71858 h 131887"/>
                <a:gd name="connsiteX4" fmla="*/ 103023 w 131079"/>
                <a:gd name="connsiteY4" fmla="*/ 38960 h 131887"/>
                <a:gd name="connsiteX5" fmla="*/ 86100 w 131079"/>
                <a:gd name="connsiteY5" fmla="*/ 17151 h 131887"/>
                <a:gd name="connsiteX6" fmla="*/ 62348 w 131079"/>
                <a:gd name="connsiteY6" fmla="*/ 9389 h 131887"/>
                <a:gd name="connsiteX7" fmla="*/ 41343 w 131079"/>
                <a:gd name="connsiteY7" fmla="*/ 15525 h 131887"/>
                <a:gd name="connsiteX8" fmla="*/ 27017 w 131079"/>
                <a:gd name="connsiteY8" fmla="*/ 32898 h 131887"/>
                <a:gd name="connsiteX9" fmla="*/ 21822 w 131079"/>
                <a:gd name="connsiteY9" fmla="*/ 59512 h 131887"/>
                <a:gd name="connsiteX10" fmla="*/ 28131 w 131079"/>
                <a:gd name="connsiteY10" fmla="*/ 92484 h 131887"/>
                <a:gd name="connsiteX11" fmla="*/ 45277 w 131079"/>
                <a:gd name="connsiteY11" fmla="*/ 114441 h 131887"/>
                <a:gd name="connsiteX12" fmla="*/ 69325 w 131079"/>
                <a:gd name="connsiteY12" fmla="*/ 122203 h 131887"/>
                <a:gd name="connsiteX13" fmla="*/ 65466 w 131079"/>
                <a:gd name="connsiteY13" fmla="*/ 131888 h 131887"/>
                <a:gd name="connsiteX14" fmla="*/ 39487 w 131079"/>
                <a:gd name="connsiteY14" fmla="*/ 126935 h 131887"/>
                <a:gd name="connsiteX15" fmla="*/ 18630 w 131079"/>
                <a:gd name="connsiteY15" fmla="*/ 113184 h 131887"/>
                <a:gd name="connsiteX16" fmla="*/ 4899 w 131079"/>
                <a:gd name="connsiteY16" fmla="*/ 92336 h 131887"/>
                <a:gd name="connsiteX17" fmla="*/ 0 w 131079"/>
                <a:gd name="connsiteY17" fmla="*/ 65944 h 131887"/>
                <a:gd name="connsiteX18" fmla="*/ 4899 w 131079"/>
                <a:gd name="connsiteY18" fmla="*/ 39552 h 131887"/>
                <a:gd name="connsiteX19" fmla="*/ 18630 w 131079"/>
                <a:gd name="connsiteY19" fmla="*/ 18704 h 131887"/>
                <a:gd name="connsiteX20" fmla="*/ 39487 w 131079"/>
                <a:gd name="connsiteY20" fmla="*/ 4953 h 131887"/>
                <a:gd name="connsiteX21" fmla="*/ 65466 w 131079"/>
                <a:gd name="connsiteY21" fmla="*/ 0 h 131887"/>
                <a:gd name="connsiteX22" fmla="*/ 91444 w 131079"/>
                <a:gd name="connsiteY22" fmla="*/ 4953 h 131887"/>
                <a:gd name="connsiteX23" fmla="*/ 112301 w 131079"/>
                <a:gd name="connsiteY23" fmla="*/ 18704 h 131887"/>
                <a:gd name="connsiteX24" fmla="*/ 126107 w 131079"/>
                <a:gd name="connsiteY24" fmla="*/ 39552 h 131887"/>
                <a:gd name="connsiteX25" fmla="*/ 131080 w 131079"/>
                <a:gd name="connsiteY25" fmla="*/ 65944 h 131887"/>
                <a:gd name="connsiteX26" fmla="*/ 126107 w 131079"/>
                <a:gd name="connsiteY26" fmla="*/ 92336 h 131887"/>
                <a:gd name="connsiteX27" fmla="*/ 112301 w 131079"/>
                <a:gd name="connsiteY27" fmla="*/ 113184 h 131887"/>
                <a:gd name="connsiteX28" fmla="*/ 91444 w 131079"/>
                <a:gd name="connsiteY28" fmla="*/ 126935 h 131887"/>
                <a:gd name="connsiteX29" fmla="*/ 65466 w 131079"/>
                <a:gd name="connsiteY29" fmla="*/ 131888 h 131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31079" h="131887">
                  <a:moveTo>
                    <a:pt x="69325" y="122129"/>
                  </a:moveTo>
                  <a:cubicBezTo>
                    <a:pt x="77267" y="122129"/>
                    <a:pt x="84170" y="120059"/>
                    <a:pt x="90182" y="115919"/>
                  </a:cubicBezTo>
                  <a:cubicBezTo>
                    <a:pt x="96120" y="111779"/>
                    <a:pt x="100796" y="105939"/>
                    <a:pt x="104211" y="98472"/>
                  </a:cubicBezTo>
                  <a:cubicBezTo>
                    <a:pt x="107551" y="91005"/>
                    <a:pt x="109258" y="82134"/>
                    <a:pt x="109258" y="71858"/>
                  </a:cubicBezTo>
                  <a:cubicBezTo>
                    <a:pt x="109258" y="59290"/>
                    <a:pt x="107180" y="48349"/>
                    <a:pt x="103023" y="38960"/>
                  </a:cubicBezTo>
                  <a:cubicBezTo>
                    <a:pt x="98867" y="29571"/>
                    <a:pt x="93226" y="22326"/>
                    <a:pt x="86100" y="17151"/>
                  </a:cubicBezTo>
                  <a:cubicBezTo>
                    <a:pt x="78974" y="11976"/>
                    <a:pt x="71033" y="9389"/>
                    <a:pt x="62348" y="9389"/>
                  </a:cubicBezTo>
                  <a:cubicBezTo>
                    <a:pt x="54406" y="9389"/>
                    <a:pt x="47429" y="11459"/>
                    <a:pt x="41343" y="15525"/>
                  </a:cubicBezTo>
                  <a:cubicBezTo>
                    <a:pt x="35256" y="19591"/>
                    <a:pt x="30506" y="25357"/>
                    <a:pt x="27017" y="32898"/>
                  </a:cubicBezTo>
                  <a:cubicBezTo>
                    <a:pt x="23603" y="40439"/>
                    <a:pt x="21822" y="49236"/>
                    <a:pt x="21822" y="59512"/>
                  </a:cubicBezTo>
                  <a:cubicBezTo>
                    <a:pt x="21822" y="72080"/>
                    <a:pt x="23900" y="83021"/>
                    <a:pt x="28131" y="92484"/>
                  </a:cubicBezTo>
                  <a:cubicBezTo>
                    <a:pt x="32362" y="101947"/>
                    <a:pt x="38077" y="109266"/>
                    <a:pt x="45277" y="114441"/>
                  </a:cubicBezTo>
                  <a:cubicBezTo>
                    <a:pt x="52477" y="119616"/>
                    <a:pt x="60493" y="122203"/>
                    <a:pt x="69325" y="122203"/>
                  </a:cubicBezTo>
                  <a:moveTo>
                    <a:pt x="65466" y="131888"/>
                  </a:moveTo>
                  <a:cubicBezTo>
                    <a:pt x="56113" y="131888"/>
                    <a:pt x="47429" y="130261"/>
                    <a:pt x="39487" y="126935"/>
                  </a:cubicBezTo>
                  <a:cubicBezTo>
                    <a:pt x="31471" y="123608"/>
                    <a:pt x="24568" y="119024"/>
                    <a:pt x="18630" y="113184"/>
                  </a:cubicBezTo>
                  <a:cubicBezTo>
                    <a:pt x="12692" y="107270"/>
                    <a:pt x="8165" y="100320"/>
                    <a:pt x="4899" y="92336"/>
                  </a:cubicBezTo>
                  <a:cubicBezTo>
                    <a:pt x="1633" y="84352"/>
                    <a:pt x="0" y="75555"/>
                    <a:pt x="0" y="65944"/>
                  </a:cubicBezTo>
                  <a:cubicBezTo>
                    <a:pt x="0" y="56333"/>
                    <a:pt x="1633" y="47610"/>
                    <a:pt x="4899" y="39552"/>
                  </a:cubicBezTo>
                  <a:cubicBezTo>
                    <a:pt x="8165" y="31567"/>
                    <a:pt x="12692" y="24544"/>
                    <a:pt x="18630" y="18704"/>
                  </a:cubicBezTo>
                  <a:cubicBezTo>
                    <a:pt x="24568" y="12790"/>
                    <a:pt x="31471" y="8206"/>
                    <a:pt x="39487" y="4953"/>
                  </a:cubicBezTo>
                  <a:cubicBezTo>
                    <a:pt x="47503" y="1626"/>
                    <a:pt x="56113" y="0"/>
                    <a:pt x="65466" y="0"/>
                  </a:cubicBezTo>
                  <a:cubicBezTo>
                    <a:pt x="74818" y="0"/>
                    <a:pt x="83502" y="1626"/>
                    <a:pt x="91444" y="4953"/>
                  </a:cubicBezTo>
                  <a:cubicBezTo>
                    <a:pt x="99460" y="8280"/>
                    <a:pt x="106363" y="12864"/>
                    <a:pt x="112301" y="18704"/>
                  </a:cubicBezTo>
                  <a:cubicBezTo>
                    <a:pt x="118239" y="24618"/>
                    <a:pt x="122841" y="31567"/>
                    <a:pt x="126107" y="39552"/>
                  </a:cubicBezTo>
                  <a:cubicBezTo>
                    <a:pt x="129447" y="47536"/>
                    <a:pt x="131080" y="56407"/>
                    <a:pt x="131080" y="65944"/>
                  </a:cubicBezTo>
                  <a:cubicBezTo>
                    <a:pt x="131080" y="75481"/>
                    <a:pt x="129447" y="84352"/>
                    <a:pt x="126107" y="92336"/>
                  </a:cubicBezTo>
                  <a:cubicBezTo>
                    <a:pt x="122767" y="100320"/>
                    <a:pt x="118165" y="107344"/>
                    <a:pt x="112301" y="113184"/>
                  </a:cubicBezTo>
                  <a:cubicBezTo>
                    <a:pt x="106363" y="119098"/>
                    <a:pt x="99460" y="123682"/>
                    <a:pt x="91444" y="126935"/>
                  </a:cubicBezTo>
                  <a:cubicBezTo>
                    <a:pt x="83428" y="130261"/>
                    <a:pt x="74818" y="131888"/>
                    <a:pt x="65466" y="131888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79C27E42-D35F-0653-8D08-D4DB15A8F443}"/>
                </a:ext>
              </a:extLst>
            </p:cNvPr>
            <p:cNvSpPr/>
            <p:nvPr/>
          </p:nvSpPr>
          <p:spPr>
            <a:xfrm>
              <a:off x="3023359" y="1184867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89CCABF6-357E-6874-ED74-C978D74D5651}"/>
                </a:ext>
              </a:extLst>
            </p:cNvPr>
            <p:cNvSpPr/>
            <p:nvPr/>
          </p:nvSpPr>
          <p:spPr>
            <a:xfrm>
              <a:off x="3105599" y="1184867"/>
              <a:ext cx="99311" cy="128043"/>
            </a:xfrm>
            <a:custGeom>
              <a:avLst/>
              <a:gdLst>
                <a:gd name="connsiteX0" fmla="*/ 0 w 99311"/>
                <a:gd name="connsiteY0" fmla="*/ 128043 h 128043"/>
                <a:gd name="connsiteX1" fmla="*/ 0 w 99311"/>
                <a:gd name="connsiteY1" fmla="*/ 124938 h 128043"/>
                <a:gd name="connsiteX2" fmla="*/ 15735 w 99311"/>
                <a:gd name="connsiteY2" fmla="*/ 117176 h 128043"/>
                <a:gd name="connsiteX3" fmla="*/ 15735 w 99311"/>
                <a:gd name="connsiteY3" fmla="*/ 10867 h 128043"/>
                <a:gd name="connsiteX4" fmla="*/ 0 w 99311"/>
                <a:gd name="connsiteY4" fmla="*/ 3105 h 128043"/>
                <a:gd name="connsiteX5" fmla="*/ 0 w 99311"/>
                <a:gd name="connsiteY5" fmla="*/ 0 h 128043"/>
                <a:gd name="connsiteX6" fmla="*/ 53961 w 99311"/>
                <a:gd name="connsiteY6" fmla="*/ 0 h 128043"/>
                <a:gd name="connsiteX7" fmla="*/ 53961 w 99311"/>
                <a:gd name="connsiteY7" fmla="*/ 3105 h 128043"/>
                <a:gd name="connsiteX8" fmla="*/ 36221 w 99311"/>
                <a:gd name="connsiteY8" fmla="*/ 10867 h 128043"/>
                <a:gd name="connsiteX9" fmla="*/ 36221 w 99311"/>
                <a:gd name="connsiteY9" fmla="*/ 117398 h 128043"/>
                <a:gd name="connsiteX10" fmla="*/ 82389 w 99311"/>
                <a:gd name="connsiteY10" fmla="*/ 117398 h 128043"/>
                <a:gd name="connsiteX11" fmla="*/ 96194 w 99311"/>
                <a:gd name="connsiteY11" fmla="*/ 83982 h 128043"/>
                <a:gd name="connsiteX12" fmla="*/ 99312 w 99311"/>
                <a:gd name="connsiteY12" fmla="*/ 83982 h 128043"/>
                <a:gd name="connsiteX13" fmla="*/ 99312 w 99311"/>
                <a:gd name="connsiteY13" fmla="*/ 128043 h 128043"/>
                <a:gd name="connsiteX14" fmla="*/ 0 w 99311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1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3982"/>
                  </a:lnTo>
                  <a:lnTo>
                    <a:pt x="99312" y="83982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729C674F-F4F3-CA1B-3B88-E1F3E2B104C7}"/>
                </a:ext>
              </a:extLst>
            </p:cNvPr>
            <p:cNvSpPr/>
            <p:nvPr/>
          </p:nvSpPr>
          <p:spPr>
            <a:xfrm>
              <a:off x="3255680" y="1197731"/>
              <a:ext cx="107699" cy="103277"/>
            </a:xfrm>
            <a:custGeom>
              <a:avLst/>
              <a:gdLst>
                <a:gd name="connsiteX0" fmla="*/ 0 w 107699"/>
                <a:gd name="connsiteY0" fmla="*/ 102464 h 103277"/>
                <a:gd name="connsiteX1" fmla="*/ 0 w 107699"/>
                <a:gd name="connsiteY1" fmla="*/ 99951 h 103277"/>
                <a:gd name="connsiteX2" fmla="*/ 12618 w 107699"/>
                <a:gd name="connsiteY2" fmla="*/ 93741 h 103277"/>
                <a:gd name="connsiteX3" fmla="*/ 12618 w 107699"/>
                <a:gd name="connsiteY3" fmla="*/ 9019 h 103277"/>
                <a:gd name="connsiteX4" fmla="*/ 148 w 107699"/>
                <a:gd name="connsiteY4" fmla="*/ 2514 h 103277"/>
                <a:gd name="connsiteX5" fmla="*/ 148 w 107699"/>
                <a:gd name="connsiteY5" fmla="*/ 0 h 103277"/>
                <a:gd name="connsiteX6" fmla="*/ 24642 w 107699"/>
                <a:gd name="connsiteY6" fmla="*/ 0 h 103277"/>
                <a:gd name="connsiteX7" fmla="*/ 84319 w 107699"/>
                <a:gd name="connsiteY7" fmla="*/ 73115 h 103277"/>
                <a:gd name="connsiteX8" fmla="*/ 84319 w 107699"/>
                <a:gd name="connsiteY8" fmla="*/ 8576 h 103277"/>
                <a:gd name="connsiteX9" fmla="*/ 68286 w 107699"/>
                <a:gd name="connsiteY9" fmla="*/ 2514 h 103277"/>
                <a:gd name="connsiteX10" fmla="*/ 68286 w 107699"/>
                <a:gd name="connsiteY10" fmla="*/ 0 h 103277"/>
                <a:gd name="connsiteX11" fmla="*/ 107699 w 107699"/>
                <a:gd name="connsiteY11" fmla="*/ 0 h 103277"/>
                <a:gd name="connsiteX12" fmla="*/ 107699 w 107699"/>
                <a:gd name="connsiteY12" fmla="*/ 2514 h 103277"/>
                <a:gd name="connsiteX13" fmla="*/ 95230 w 107699"/>
                <a:gd name="connsiteY13" fmla="*/ 8576 h 103277"/>
                <a:gd name="connsiteX14" fmla="*/ 95230 w 107699"/>
                <a:gd name="connsiteY14" fmla="*/ 103278 h 103277"/>
                <a:gd name="connsiteX15" fmla="*/ 88549 w 107699"/>
                <a:gd name="connsiteY15" fmla="*/ 103278 h 103277"/>
                <a:gd name="connsiteX16" fmla="*/ 23529 w 107699"/>
                <a:gd name="connsiteY16" fmla="*/ 23805 h 103277"/>
                <a:gd name="connsiteX17" fmla="*/ 23529 w 107699"/>
                <a:gd name="connsiteY17" fmla="*/ 93963 h 103277"/>
                <a:gd name="connsiteX18" fmla="*/ 39561 w 107699"/>
                <a:gd name="connsiteY18" fmla="*/ 99951 h 103277"/>
                <a:gd name="connsiteX19" fmla="*/ 39561 w 107699"/>
                <a:gd name="connsiteY19" fmla="*/ 102464 h 103277"/>
                <a:gd name="connsiteX20" fmla="*/ 0 w 107699"/>
                <a:gd name="connsiteY20" fmla="*/ 102464 h 10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7699" h="103277">
                  <a:moveTo>
                    <a:pt x="0" y="102464"/>
                  </a:moveTo>
                  <a:lnTo>
                    <a:pt x="0" y="99951"/>
                  </a:lnTo>
                  <a:lnTo>
                    <a:pt x="12618" y="93741"/>
                  </a:lnTo>
                  <a:lnTo>
                    <a:pt x="12618" y="9019"/>
                  </a:lnTo>
                  <a:lnTo>
                    <a:pt x="148" y="2514"/>
                  </a:lnTo>
                  <a:lnTo>
                    <a:pt x="148" y="0"/>
                  </a:lnTo>
                  <a:lnTo>
                    <a:pt x="24642" y="0"/>
                  </a:lnTo>
                  <a:lnTo>
                    <a:pt x="84319" y="73115"/>
                  </a:lnTo>
                  <a:lnTo>
                    <a:pt x="84319" y="8576"/>
                  </a:lnTo>
                  <a:lnTo>
                    <a:pt x="68286" y="2514"/>
                  </a:lnTo>
                  <a:lnTo>
                    <a:pt x="68286" y="0"/>
                  </a:lnTo>
                  <a:lnTo>
                    <a:pt x="107699" y="0"/>
                  </a:lnTo>
                  <a:lnTo>
                    <a:pt x="107699" y="2514"/>
                  </a:lnTo>
                  <a:lnTo>
                    <a:pt x="95230" y="8576"/>
                  </a:lnTo>
                  <a:lnTo>
                    <a:pt x="95230" y="103278"/>
                  </a:lnTo>
                  <a:lnTo>
                    <a:pt x="88549" y="103278"/>
                  </a:lnTo>
                  <a:lnTo>
                    <a:pt x="23529" y="23805"/>
                  </a:lnTo>
                  <a:lnTo>
                    <a:pt x="23529" y="93963"/>
                  </a:lnTo>
                  <a:lnTo>
                    <a:pt x="39561" y="99951"/>
                  </a:lnTo>
                  <a:lnTo>
                    <a:pt x="39561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2E738BFD-E3E2-809E-27CC-669E88000C2C}"/>
                </a:ext>
              </a:extLst>
            </p:cNvPr>
            <p:cNvSpPr/>
            <p:nvPr/>
          </p:nvSpPr>
          <p:spPr>
            <a:xfrm>
              <a:off x="3368798" y="1196696"/>
              <a:ext cx="108144" cy="102833"/>
            </a:xfrm>
            <a:custGeom>
              <a:avLst/>
              <a:gdLst>
                <a:gd name="connsiteX0" fmla="*/ 30951 w 108144"/>
                <a:gd name="connsiteY0" fmla="*/ 69049 h 102833"/>
                <a:gd name="connsiteX1" fmla="*/ 30951 w 108144"/>
                <a:gd name="connsiteY1" fmla="*/ 69049 h 102833"/>
                <a:gd name="connsiteX2" fmla="*/ 50472 w 108144"/>
                <a:gd name="connsiteY2" fmla="*/ 21365 h 102833"/>
                <a:gd name="connsiteX3" fmla="*/ 62423 w 108144"/>
                <a:gd name="connsiteY3" fmla="*/ 50567 h 102833"/>
                <a:gd name="connsiteX4" fmla="*/ 31026 w 108144"/>
                <a:gd name="connsiteY4" fmla="*/ 69123 h 102833"/>
                <a:gd name="connsiteX5" fmla="*/ 97605 w 108144"/>
                <a:gd name="connsiteY5" fmla="*/ 94924 h 102833"/>
                <a:gd name="connsiteX6" fmla="*/ 80385 w 108144"/>
                <a:gd name="connsiteY6" fmla="*/ 53450 h 102833"/>
                <a:gd name="connsiteX7" fmla="*/ 80385 w 108144"/>
                <a:gd name="connsiteY7" fmla="*/ 53450 h 102833"/>
                <a:gd name="connsiteX8" fmla="*/ 95081 w 108144"/>
                <a:gd name="connsiteY8" fmla="*/ 51971 h 102833"/>
                <a:gd name="connsiteX9" fmla="*/ 92186 w 108144"/>
                <a:gd name="connsiteY9" fmla="*/ 44948 h 102833"/>
                <a:gd name="connsiteX10" fmla="*/ 77638 w 108144"/>
                <a:gd name="connsiteY10" fmla="*/ 46649 h 102833"/>
                <a:gd name="connsiteX11" fmla="*/ 77638 w 108144"/>
                <a:gd name="connsiteY11" fmla="*/ 46649 h 102833"/>
                <a:gd name="connsiteX12" fmla="*/ 58266 w 108144"/>
                <a:gd name="connsiteY12" fmla="*/ 0 h 102833"/>
                <a:gd name="connsiteX13" fmla="*/ 49730 w 108144"/>
                <a:gd name="connsiteY13" fmla="*/ 0 h 102833"/>
                <a:gd name="connsiteX14" fmla="*/ 9798 w 108144"/>
                <a:gd name="connsiteY14" fmla="*/ 95293 h 102833"/>
                <a:gd name="connsiteX15" fmla="*/ 0 w 108144"/>
                <a:gd name="connsiteY15" fmla="*/ 100394 h 102833"/>
                <a:gd name="connsiteX16" fmla="*/ 0 w 108144"/>
                <a:gd name="connsiteY16" fmla="*/ 102834 h 102833"/>
                <a:gd name="connsiteX17" fmla="*/ 33549 w 108144"/>
                <a:gd name="connsiteY17" fmla="*/ 102834 h 102833"/>
                <a:gd name="connsiteX18" fmla="*/ 33549 w 108144"/>
                <a:gd name="connsiteY18" fmla="*/ 100394 h 102833"/>
                <a:gd name="connsiteX19" fmla="*/ 20709 w 108144"/>
                <a:gd name="connsiteY19" fmla="*/ 95219 h 102833"/>
                <a:gd name="connsiteX20" fmla="*/ 65243 w 108144"/>
                <a:gd name="connsiteY20" fmla="*/ 56999 h 102833"/>
                <a:gd name="connsiteX21" fmla="*/ 65243 w 108144"/>
                <a:gd name="connsiteY21" fmla="*/ 56999 h 102833"/>
                <a:gd name="connsiteX22" fmla="*/ 80756 w 108144"/>
                <a:gd name="connsiteY22" fmla="*/ 94998 h 102833"/>
                <a:gd name="connsiteX23" fmla="*/ 67099 w 108144"/>
                <a:gd name="connsiteY23" fmla="*/ 100394 h 102833"/>
                <a:gd name="connsiteX24" fmla="*/ 67099 w 108144"/>
                <a:gd name="connsiteY24" fmla="*/ 102834 h 102833"/>
                <a:gd name="connsiteX25" fmla="*/ 108145 w 108144"/>
                <a:gd name="connsiteY25" fmla="*/ 102834 h 102833"/>
                <a:gd name="connsiteX26" fmla="*/ 108145 w 108144"/>
                <a:gd name="connsiteY26" fmla="*/ 100394 h 102833"/>
                <a:gd name="connsiteX27" fmla="*/ 97753 w 108144"/>
                <a:gd name="connsiteY27" fmla="*/ 94850 h 102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8144" h="102833">
                  <a:moveTo>
                    <a:pt x="30951" y="69049"/>
                  </a:moveTo>
                  <a:lnTo>
                    <a:pt x="30951" y="69049"/>
                  </a:lnTo>
                  <a:lnTo>
                    <a:pt x="50472" y="21365"/>
                  </a:lnTo>
                  <a:lnTo>
                    <a:pt x="62423" y="50567"/>
                  </a:lnTo>
                  <a:cubicBezTo>
                    <a:pt x="48617" y="55224"/>
                    <a:pt x="38448" y="62174"/>
                    <a:pt x="31026" y="69123"/>
                  </a:cubicBezTo>
                  <a:moveTo>
                    <a:pt x="97605" y="94924"/>
                  </a:moveTo>
                  <a:lnTo>
                    <a:pt x="80385" y="53450"/>
                  </a:lnTo>
                  <a:lnTo>
                    <a:pt x="80385" y="53450"/>
                  </a:lnTo>
                  <a:cubicBezTo>
                    <a:pt x="84913" y="52711"/>
                    <a:pt x="89811" y="52193"/>
                    <a:pt x="95081" y="51971"/>
                  </a:cubicBezTo>
                  <a:lnTo>
                    <a:pt x="92186" y="44948"/>
                  </a:lnTo>
                  <a:cubicBezTo>
                    <a:pt x="86991" y="45244"/>
                    <a:pt x="82166" y="45835"/>
                    <a:pt x="77638" y="46649"/>
                  </a:cubicBezTo>
                  <a:lnTo>
                    <a:pt x="77638" y="46649"/>
                  </a:lnTo>
                  <a:lnTo>
                    <a:pt x="58266" y="0"/>
                  </a:lnTo>
                  <a:lnTo>
                    <a:pt x="49730" y="0"/>
                  </a:lnTo>
                  <a:lnTo>
                    <a:pt x="9798" y="95293"/>
                  </a:lnTo>
                  <a:lnTo>
                    <a:pt x="0" y="100394"/>
                  </a:lnTo>
                  <a:lnTo>
                    <a:pt x="0" y="102834"/>
                  </a:lnTo>
                  <a:lnTo>
                    <a:pt x="33549" y="102834"/>
                  </a:lnTo>
                  <a:lnTo>
                    <a:pt x="33549" y="100394"/>
                  </a:lnTo>
                  <a:lnTo>
                    <a:pt x="20709" y="95219"/>
                  </a:lnTo>
                  <a:cubicBezTo>
                    <a:pt x="22490" y="90636"/>
                    <a:pt x="33252" y="67570"/>
                    <a:pt x="65243" y="56999"/>
                  </a:cubicBezTo>
                  <a:lnTo>
                    <a:pt x="65243" y="56999"/>
                  </a:lnTo>
                  <a:lnTo>
                    <a:pt x="80756" y="94998"/>
                  </a:lnTo>
                  <a:lnTo>
                    <a:pt x="67099" y="100394"/>
                  </a:lnTo>
                  <a:lnTo>
                    <a:pt x="67099" y="102834"/>
                  </a:lnTo>
                  <a:lnTo>
                    <a:pt x="108145" y="102834"/>
                  </a:lnTo>
                  <a:lnTo>
                    <a:pt x="108145" y="100394"/>
                  </a:lnTo>
                  <a:lnTo>
                    <a:pt x="97753" y="9485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31FE04EC-0F7E-B035-5B49-6A2E241CB3C2}"/>
                </a:ext>
              </a:extLst>
            </p:cNvPr>
            <p:cNvSpPr/>
            <p:nvPr/>
          </p:nvSpPr>
          <p:spPr>
            <a:xfrm>
              <a:off x="2136899" y="1155074"/>
              <a:ext cx="179028" cy="186150"/>
            </a:xfrm>
            <a:custGeom>
              <a:avLst/>
              <a:gdLst>
                <a:gd name="connsiteX0" fmla="*/ 95155 w 179028"/>
                <a:gd name="connsiteY0" fmla="*/ 174544 h 186150"/>
                <a:gd name="connsiteX1" fmla="*/ 126998 w 179028"/>
                <a:gd name="connsiteY1" fmla="*/ 165525 h 186150"/>
                <a:gd name="connsiteX2" fmla="*/ 148448 w 179028"/>
                <a:gd name="connsiteY2" fmla="*/ 140094 h 186150"/>
                <a:gd name="connsiteX3" fmla="*/ 156168 w 179028"/>
                <a:gd name="connsiteY3" fmla="*/ 101503 h 186150"/>
                <a:gd name="connsiteX4" fmla="*/ 146518 w 179028"/>
                <a:gd name="connsiteY4" fmla="*/ 53894 h 186150"/>
                <a:gd name="connsiteX5" fmla="*/ 120689 w 179028"/>
                <a:gd name="connsiteY5" fmla="*/ 22400 h 186150"/>
                <a:gd name="connsiteX6" fmla="*/ 84690 w 179028"/>
                <a:gd name="connsiteY6" fmla="*/ 11163 h 186150"/>
                <a:gd name="connsiteX7" fmla="*/ 52551 w 179028"/>
                <a:gd name="connsiteY7" fmla="*/ 20035 h 186150"/>
                <a:gd name="connsiteX8" fmla="*/ 30729 w 179028"/>
                <a:gd name="connsiteY8" fmla="*/ 45392 h 186150"/>
                <a:gd name="connsiteX9" fmla="*/ 22861 w 179028"/>
                <a:gd name="connsiteY9" fmla="*/ 83982 h 186150"/>
                <a:gd name="connsiteX10" fmla="*/ 32510 w 179028"/>
                <a:gd name="connsiteY10" fmla="*/ 131740 h 186150"/>
                <a:gd name="connsiteX11" fmla="*/ 58489 w 179028"/>
                <a:gd name="connsiteY11" fmla="*/ 163381 h 186150"/>
                <a:gd name="connsiteX12" fmla="*/ 95155 w 179028"/>
                <a:gd name="connsiteY12" fmla="*/ 174618 h 186150"/>
                <a:gd name="connsiteX13" fmla="*/ 89366 w 179028"/>
                <a:gd name="connsiteY13" fmla="*/ 186151 h 186150"/>
                <a:gd name="connsiteX14" fmla="*/ 53738 w 179028"/>
                <a:gd name="connsiteY14" fmla="*/ 179202 h 186150"/>
                <a:gd name="connsiteX15" fmla="*/ 25459 w 179028"/>
                <a:gd name="connsiteY15" fmla="*/ 159759 h 186150"/>
                <a:gd name="connsiteX16" fmla="*/ 6754 w 179028"/>
                <a:gd name="connsiteY16" fmla="*/ 130335 h 186150"/>
                <a:gd name="connsiteX17" fmla="*/ 0 w 179028"/>
                <a:gd name="connsiteY17" fmla="*/ 93075 h 186150"/>
                <a:gd name="connsiteX18" fmla="*/ 6754 w 179028"/>
                <a:gd name="connsiteY18" fmla="*/ 55816 h 186150"/>
                <a:gd name="connsiteX19" fmla="*/ 25459 w 179028"/>
                <a:gd name="connsiteY19" fmla="*/ 26392 h 186150"/>
                <a:gd name="connsiteX20" fmla="*/ 53738 w 179028"/>
                <a:gd name="connsiteY20" fmla="*/ 6949 h 186150"/>
                <a:gd name="connsiteX21" fmla="*/ 89366 w 179028"/>
                <a:gd name="connsiteY21" fmla="*/ 0 h 186150"/>
                <a:gd name="connsiteX22" fmla="*/ 124994 w 179028"/>
                <a:gd name="connsiteY22" fmla="*/ 6949 h 186150"/>
                <a:gd name="connsiteX23" fmla="*/ 153421 w 179028"/>
                <a:gd name="connsiteY23" fmla="*/ 26392 h 186150"/>
                <a:gd name="connsiteX24" fmla="*/ 172274 w 179028"/>
                <a:gd name="connsiteY24" fmla="*/ 55816 h 186150"/>
                <a:gd name="connsiteX25" fmla="*/ 179029 w 179028"/>
                <a:gd name="connsiteY25" fmla="*/ 93075 h 186150"/>
                <a:gd name="connsiteX26" fmla="*/ 172274 w 179028"/>
                <a:gd name="connsiteY26" fmla="*/ 130335 h 186150"/>
                <a:gd name="connsiteX27" fmla="*/ 153421 w 179028"/>
                <a:gd name="connsiteY27" fmla="*/ 159759 h 186150"/>
                <a:gd name="connsiteX28" fmla="*/ 124994 w 179028"/>
                <a:gd name="connsiteY28" fmla="*/ 179202 h 186150"/>
                <a:gd name="connsiteX29" fmla="*/ 89366 w 179028"/>
                <a:gd name="connsiteY29" fmla="*/ 186151 h 18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9028" h="186150">
                  <a:moveTo>
                    <a:pt x="95155" y="174544"/>
                  </a:moveTo>
                  <a:cubicBezTo>
                    <a:pt x="107254" y="174544"/>
                    <a:pt x="117868" y="171513"/>
                    <a:pt x="126998" y="165525"/>
                  </a:cubicBezTo>
                  <a:cubicBezTo>
                    <a:pt x="136127" y="159537"/>
                    <a:pt x="143327" y="151035"/>
                    <a:pt x="148448" y="140094"/>
                  </a:cubicBezTo>
                  <a:cubicBezTo>
                    <a:pt x="153570" y="129152"/>
                    <a:pt x="156168" y="116289"/>
                    <a:pt x="156168" y="101503"/>
                  </a:cubicBezTo>
                  <a:cubicBezTo>
                    <a:pt x="156168" y="83243"/>
                    <a:pt x="152976" y="67349"/>
                    <a:pt x="146518" y="53894"/>
                  </a:cubicBezTo>
                  <a:cubicBezTo>
                    <a:pt x="140135" y="40365"/>
                    <a:pt x="131525" y="29867"/>
                    <a:pt x="120689" y="22400"/>
                  </a:cubicBezTo>
                  <a:cubicBezTo>
                    <a:pt x="109852" y="14933"/>
                    <a:pt x="97902" y="11163"/>
                    <a:pt x="84690" y="11163"/>
                  </a:cubicBezTo>
                  <a:cubicBezTo>
                    <a:pt x="72591" y="11163"/>
                    <a:pt x="61903" y="14120"/>
                    <a:pt x="52551" y="20035"/>
                  </a:cubicBezTo>
                  <a:cubicBezTo>
                    <a:pt x="43198" y="25949"/>
                    <a:pt x="35924" y="34377"/>
                    <a:pt x="30729" y="45392"/>
                  </a:cubicBezTo>
                  <a:cubicBezTo>
                    <a:pt x="25533" y="56333"/>
                    <a:pt x="22861" y="69197"/>
                    <a:pt x="22861" y="83982"/>
                  </a:cubicBezTo>
                  <a:cubicBezTo>
                    <a:pt x="22861" y="102243"/>
                    <a:pt x="26053" y="118137"/>
                    <a:pt x="32510" y="131740"/>
                  </a:cubicBezTo>
                  <a:cubicBezTo>
                    <a:pt x="38893" y="145343"/>
                    <a:pt x="47578" y="155840"/>
                    <a:pt x="58489" y="163381"/>
                  </a:cubicBezTo>
                  <a:cubicBezTo>
                    <a:pt x="69400" y="170848"/>
                    <a:pt x="81647" y="174618"/>
                    <a:pt x="95155" y="174618"/>
                  </a:cubicBezTo>
                  <a:moveTo>
                    <a:pt x="89366" y="186151"/>
                  </a:moveTo>
                  <a:cubicBezTo>
                    <a:pt x="76525" y="186151"/>
                    <a:pt x="64649" y="183859"/>
                    <a:pt x="53738" y="179202"/>
                  </a:cubicBezTo>
                  <a:cubicBezTo>
                    <a:pt x="42827" y="174544"/>
                    <a:pt x="33401" y="168112"/>
                    <a:pt x="25459" y="159759"/>
                  </a:cubicBezTo>
                  <a:cubicBezTo>
                    <a:pt x="17517" y="151479"/>
                    <a:pt x="11282" y="141646"/>
                    <a:pt x="6754" y="130335"/>
                  </a:cubicBezTo>
                  <a:cubicBezTo>
                    <a:pt x="2301" y="119024"/>
                    <a:pt x="0" y="106604"/>
                    <a:pt x="0" y="93075"/>
                  </a:cubicBezTo>
                  <a:cubicBezTo>
                    <a:pt x="0" y="79547"/>
                    <a:pt x="2227" y="67127"/>
                    <a:pt x="6754" y="55816"/>
                  </a:cubicBezTo>
                  <a:cubicBezTo>
                    <a:pt x="11208" y="44505"/>
                    <a:pt x="17443" y="34672"/>
                    <a:pt x="25459" y="26392"/>
                  </a:cubicBezTo>
                  <a:cubicBezTo>
                    <a:pt x="33401" y="18112"/>
                    <a:pt x="42827" y="11607"/>
                    <a:pt x="53738" y="6949"/>
                  </a:cubicBezTo>
                  <a:cubicBezTo>
                    <a:pt x="64649" y="2292"/>
                    <a:pt x="76525" y="0"/>
                    <a:pt x="89366" y="0"/>
                  </a:cubicBezTo>
                  <a:cubicBezTo>
                    <a:pt x="102207" y="0"/>
                    <a:pt x="114083" y="2292"/>
                    <a:pt x="124994" y="6949"/>
                  </a:cubicBezTo>
                  <a:cubicBezTo>
                    <a:pt x="135904" y="11607"/>
                    <a:pt x="145405" y="18112"/>
                    <a:pt x="153421" y="26392"/>
                  </a:cubicBezTo>
                  <a:cubicBezTo>
                    <a:pt x="161512" y="34672"/>
                    <a:pt x="167747" y="44505"/>
                    <a:pt x="172274" y="55816"/>
                  </a:cubicBezTo>
                  <a:cubicBezTo>
                    <a:pt x="176728" y="67127"/>
                    <a:pt x="179029" y="79547"/>
                    <a:pt x="179029" y="93075"/>
                  </a:cubicBezTo>
                  <a:cubicBezTo>
                    <a:pt x="179029" y="106604"/>
                    <a:pt x="176802" y="119024"/>
                    <a:pt x="172274" y="130335"/>
                  </a:cubicBezTo>
                  <a:cubicBezTo>
                    <a:pt x="167821" y="141646"/>
                    <a:pt x="161512" y="151479"/>
                    <a:pt x="153421" y="159759"/>
                  </a:cubicBezTo>
                  <a:cubicBezTo>
                    <a:pt x="145331" y="168039"/>
                    <a:pt x="135904" y="174544"/>
                    <a:pt x="124994" y="179202"/>
                  </a:cubicBezTo>
                  <a:cubicBezTo>
                    <a:pt x="114083" y="183859"/>
                    <a:pt x="102207" y="186151"/>
                    <a:pt x="89366" y="186151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C824110F-9DEA-500C-22D6-8D097F1FD1A8}"/>
                </a:ext>
              </a:extLst>
            </p:cNvPr>
            <p:cNvSpPr/>
            <p:nvPr/>
          </p:nvSpPr>
          <p:spPr>
            <a:xfrm>
              <a:off x="2136973" y="1414636"/>
              <a:ext cx="2593987" cy="8871"/>
            </a:xfrm>
            <a:custGeom>
              <a:avLst/>
              <a:gdLst>
                <a:gd name="connsiteX0" fmla="*/ 0 w 2593987"/>
                <a:gd name="connsiteY0" fmla="*/ 0 h 8871"/>
                <a:gd name="connsiteX1" fmla="*/ 2593987 w 2593987"/>
                <a:gd name="connsiteY1" fmla="*/ 0 h 8871"/>
                <a:gd name="connsiteX2" fmla="*/ 2593987 w 2593987"/>
                <a:gd name="connsiteY2" fmla="*/ 8871 h 8871"/>
                <a:gd name="connsiteX3" fmla="*/ 0 w 2593987"/>
                <a:gd name="connsiteY3" fmla="*/ 8871 h 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3987" h="8871">
                  <a:moveTo>
                    <a:pt x="0" y="0"/>
                  </a:moveTo>
                  <a:lnTo>
                    <a:pt x="2593987" y="0"/>
                  </a:lnTo>
                  <a:lnTo>
                    <a:pt x="2593987" y="8871"/>
                  </a:lnTo>
                  <a:lnTo>
                    <a:pt x="0" y="8871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05E27C11-C052-1321-D929-AEAD9F3E2608}"/>
                </a:ext>
              </a:extLst>
            </p:cNvPr>
            <p:cNvSpPr/>
            <p:nvPr/>
          </p:nvSpPr>
          <p:spPr>
            <a:xfrm>
              <a:off x="3505593" y="1539648"/>
              <a:ext cx="104878" cy="105643"/>
            </a:xfrm>
            <a:custGeom>
              <a:avLst/>
              <a:gdLst>
                <a:gd name="connsiteX0" fmla="*/ 55445 w 104878"/>
                <a:gd name="connsiteY0" fmla="*/ 97881 h 105643"/>
                <a:gd name="connsiteX1" fmla="*/ 72146 w 104878"/>
                <a:gd name="connsiteY1" fmla="*/ 92928 h 105643"/>
                <a:gd name="connsiteX2" fmla="*/ 83354 w 104878"/>
                <a:gd name="connsiteY2" fmla="*/ 78955 h 105643"/>
                <a:gd name="connsiteX3" fmla="*/ 87436 w 104878"/>
                <a:gd name="connsiteY3" fmla="*/ 57664 h 105643"/>
                <a:gd name="connsiteX4" fmla="*/ 82463 w 104878"/>
                <a:gd name="connsiteY4" fmla="*/ 31346 h 105643"/>
                <a:gd name="connsiteX5" fmla="*/ 68880 w 104878"/>
                <a:gd name="connsiteY5" fmla="*/ 13899 h 105643"/>
                <a:gd name="connsiteX6" fmla="*/ 49879 w 104878"/>
                <a:gd name="connsiteY6" fmla="*/ 7689 h 105643"/>
                <a:gd name="connsiteX7" fmla="*/ 33030 w 104878"/>
                <a:gd name="connsiteY7" fmla="*/ 12568 h 105643"/>
                <a:gd name="connsiteX8" fmla="*/ 21599 w 104878"/>
                <a:gd name="connsiteY8" fmla="*/ 26466 h 105643"/>
                <a:gd name="connsiteX9" fmla="*/ 17443 w 104878"/>
                <a:gd name="connsiteY9" fmla="*/ 47758 h 105643"/>
                <a:gd name="connsiteX10" fmla="*/ 22490 w 104878"/>
                <a:gd name="connsiteY10" fmla="*/ 74150 h 105643"/>
                <a:gd name="connsiteX11" fmla="*/ 36221 w 104878"/>
                <a:gd name="connsiteY11" fmla="*/ 91671 h 105643"/>
                <a:gd name="connsiteX12" fmla="*/ 55445 w 104878"/>
                <a:gd name="connsiteY12" fmla="*/ 97881 h 105643"/>
                <a:gd name="connsiteX13" fmla="*/ 52328 w 104878"/>
                <a:gd name="connsiteY13" fmla="*/ 105643 h 105643"/>
                <a:gd name="connsiteX14" fmla="*/ 31545 w 104878"/>
                <a:gd name="connsiteY14" fmla="*/ 101725 h 105643"/>
                <a:gd name="connsiteX15" fmla="*/ 14845 w 104878"/>
                <a:gd name="connsiteY15" fmla="*/ 90710 h 105643"/>
                <a:gd name="connsiteX16" fmla="*/ 3860 w 104878"/>
                <a:gd name="connsiteY16" fmla="*/ 74002 h 105643"/>
                <a:gd name="connsiteX17" fmla="*/ 0 w 104878"/>
                <a:gd name="connsiteY17" fmla="*/ 52859 h 105643"/>
                <a:gd name="connsiteX18" fmla="*/ 3860 w 104878"/>
                <a:gd name="connsiteY18" fmla="*/ 31715 h 105643"/>
                <a:gd name="connsiteX19" fmla="*/ 14845 w 104878"/>
                <a:gd name="connsiteY19" fmla="*/ 15007 h 105643"/>
                <a:gd name="connsiteX20" fmla="*/ 31545 w 104878"/>
                <a:gd name="connsiteY20" fmla="*/ 3992 h 105643"/>
                <a:gd name="connsiteX21" fmla="*/ 52328 w 104878"/>
                <a:gd name="connsiteY21" fmla="*/ 0 h 105643"/>
                <a:gd name="connsiteX22" fmla="*/ 73111 w 104878"/>
                <a:gd name="connsiteY22" fmla="*/ 3992 h 105643"/>
                <a:gd name="connsiteX23" fmla="*/ 89811 w 104878"/>
                <a:gd name="connsiteY23" fmla="*/ 15007 h 105643"/>
                <a:gd name="connsiteX24" fmla="*/ 100871 w 104878"/>
                <a:gd name="connsiteY24" fmla="*/ 31715 h 105643"/>
                <a:gd name="connsiteX25" fmla="*/ 104879 w 104878"/>
                <a:gd name="connsiteY25" fmla="*/ 52859 h 105643"/>
                <a:gd name="connsiteX26" fmla="*/ 100871 w 104878"/>
                <a:gd name="connsiteY26" fmla="*/ 74002 h 105643"/>
                <a:gd name="connsiteX27" fmla="*/ 89811 w 104878"/>
                <a:gd name="connsiteY27" fmla="*/ 90710 h 105643"/>
                <a:gd name="connsiteX28" fmla="*/ 73111 w 104878"/>
                <a:gd name="connsiteY28" fmla="*/ 101725 h 105643"/>
                <a:gd name="connsiteX29" fmla="*/ 52328 w 104878"/>
                <a:gd name="connsiteY29" fmla="*/ 105643 h 10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4878" h="105643">
                  <a:moveTo>
                    <a:pt x="55445" y="97881"/>
                  </a:moveTo>
                  <a:cubicBezTo>
                    <a:pt x="61755" y="97881"/>
                    <a:pt x="67321" y="96254"/>
                    <a:pt x="72146" y="92928"/>
                  </a:cubicBezTo>
                  <a:cubicBezTo>
                    <a:pt x="76896" y="89601"/>
                    <a:pt x="80682" y="84943"/>
                    <a:pt x="83354" y="78955"/>
                  </a:cubicBezTo>
                  <a:cubicBezTo>
                    <a:pt x="86026" y="72967"/>
                    <a:pt x="87436" y="65870"/>
                    <a:pt x="87436" y="57664"/>
                  </a:cubicBezTo>
                  <a:cubicBezTo>
                    <a:pt x="87436" y="47610"/>
                    <a:pt x="85803" y="38886"/>
                    <a:pt x="82463" y="31346"/>
                  </a:cubicBezTo>
                  <a:cubicBezTo>
                    <a:pt x="79123" y="23805"/>
                    <a:pt x="74595" y="18038"/>
                    <a:pt x="68880" y="13899"/>
                  </a:cubicBezTo>
                  <a:cubicBezTo>
                    <a:pt x="63165" y="9759"/>
                    <a:pt x="56856" y="7689"/>
                    <a:pt x="49879" y="7689"/>
                  </a:cubicBezTo>
                  <a:cubicBezTo>
                    <a:pt x="43570" y="7689"/>
                    <a:pt x="37929" y="9315"/>
                    <a:pt x="33030" y="12568"/>
                  </a:cubicBezTo>
                  <a:cubicBezTo>
                    <a:pt x="28131" y="15821"/>
                    <a:pt x="24346" y="20478"/>
                    <a:pt x="21599" y="26466"/>
                  </a:cubicBezTo>
                  <a:cubicBezTo>
                    <a:pt x="18853" y="32454"/>
                    <a:pt x="17443" y="39552"/>
                    <a:pt x="17443" y="47758"/>
                  </a:cubicBezTo>
                  <a:cubicBezTo>
                    <a:pt x="17443" y="57812"/>
                    <a:pt x="19150" y="66609"/>
                    <a:pt x="22490" y="74150"/>
                  </a:cubicBezTo>
                  <a:cubicBezTo>
                    <a:pt x="25904" y="81691"/>
                    <a:pt x="30432" y="87531"/>
                    <a:pt x="36221" y="91671"/>
                  </a:cubicBezTo>
                  <a:cubicBezTo>
                    <a:pt x="42011" y="95811"/>
                    <a:pt x="48394" y="97881"/>
                    <a:pt x="55445" y="97881"/>
                  </a:cubicBezTo>
                  <a:moveTo>
                    <a:pt x="52328" y="105643"/>
                  </a:moveTo>
                  <a:cubicBezTo>
                    <a:pt x="44831" y="105643"/>
                    <a:pt x="37929" y="104313"/>
                    <a:pt x="31545" y="101725"/>
                  </a:cubicBezTo>
                  <a:cubicBezTo>
                    <a:pt x="25162" y="99064"/>
                    <a:pt x="19595" y="95441"/>
                    <a:pt x="14845" y="90710"/>
                  </a:cubicBezTo>
                  <a:cubicBezTo>
                    <a:pt x="10095" y="85978"/>
                    <a:pt x="6457" y="80434"/>
                    <a:pt x="3860" y="74002"/>
                  </a:cubicBezTo>
                  <a:cubicBezTo>
                    <a:pt x="1262" y="67570"/>
                    <a:pt x="0" y="60547"/>
                    <a:pt x="0" y="52859"/>
                  </a:cubicBezTo>
                  <a:cubicBezTo>
                    <a:pt x="0" y="45170"/>
                    <a:pt x="1336" y="38147"/>
                    <a:pt x="3860" y="31715"/>
                  </a:cubicBezTo>
                  <a:cubicBezTo>
                    <a:pt x="6457" y="25283"/>
                    <a:pt x="10095" y="19739"/>
                    <a:pt x="14845" y="15007"/>
                  </a:cubicBezTo>
                  <a:cubicBezTo>
                    <a:pt x="19595" y="10276"/>
                    <a:pt x="25162" y="6654"/>
                    <a:pt x="31545" y="3992"/>
                  </a:cubicBezTo>
                  <a:cubicBezTo>
                    <a:pt x="37929" y="1331"/>
                    <a:pt x="44831" y="0"/>
                    <a:pt x="52328" y="0"/>
                  </a:cubicBezTo>
                  <a:cubicBezTo>
                    <a:pt x="59825" y="0"/>
                    <a:pt x="66727" y="1331"/>
                    <a:pt x="73111" y="3992"/>
                  </a:cubicBezTo>
                  <a:cubicBezTo>
                    <a:pt x="79494" y="6654"/>
                    <a:pt x="85061" y="10276"/>
                    <a:pt x="89811" y="15007"/>
                  </a:cubicBezTo>
                  <a:cubicBezTo>
                    <a:pt x="94562" y="19739"/>
                    <a:pt x="98199" y="25283"/>
                    <a:pt x="100871" y="31715"/>
                  </a:cubicBezTo>
                  <a:cubicBezTo>
                    <a:pt x="103543" y="38147"/>
                    <a:pt x="104879" y="45170"/>
                    <a:pt x="104879" y="52859"/>
                  </a:cubicBezTo>
                  <a:cubicBezTo>
                    <a:pt x="104879" y="60547"/>
                    <a:pt x="103543" y="67570"/>
                    <a:pt x="100871" y="74002"/>
                  </a:cubicBezTo>
                  <a:cubicBezTo>
                    <a:pt x="98199" y="80434"/>
                    <a:pt x="94562" y="85978"/>
                    <a:pt x="89811" y="90710"/>
                  </a:cubicBezTo>
                  <a:cubicBezTo>
                    <a:pt x="85061" y="95441"/>
                    <a:pt x="79494" y="99064"/>
                    <a:pt x="73111" y="101725"/>
                  </a:cubicBezTo>
                  <a:cubicBezTo>
                    <a:pt x="66727" y="104386"/>
                    <a:pt x="59825" y="105643"/>
                    <a:pt x="52328" y="105643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A2B99EAC-5FF5-0BF9-8830-FBB1D9B92CFD}"/>
                </a:ext>
              </a:extLst>
            </p:cNvPr>
            <p:cNvSpPr/>
            <p:nvPr/>
          </p:nvSpPr>
          <p:spPr>
            <a:xfrm>
              <a:off x="3630141" y="1541275"/>
              <a:ext cx="76673" cy="102464"/>
            </a:xfrm>
            <a:custGeom>
              <a:avLst/>
              <a:gdLst>
                <a:gd name="connsiteX0" fmla="*/ 0 w 76673"/>
                <a:gd name="connsiteY0" fmla="*/ 102464 h 102464"/>
                <a:gd name="connsiteX1" fmla="*/ 0 w 76673"/>
                <a:gd name="connsiteY1" fmla="*/ 100025 h 102464"/>
                <a:gd name="connsiteX2" fmla="*/ 12618 w 76673"/>
                <a:gd name="connsiteY2" fmla="*/ 93815 h 102464"/>
                <a:gd name="connsiteX3" fmla="*/ 12618 w 76673"/>
                <a:gd name="connsiteY3" fmla="*/ 8724 h 102464"/>
                <a:gd name="connsiteX4" fmla="*/ 0 w 76673"/>
                <a:gd name="connsiteY4" fmla="*/ 2514 h 102464"/>
                <a:gd name="connsiteX5" fmla="*/ 0 w 76673"/>
                <a:gd name="connsiteY5" fmla="*/ 0 h 102464"/>
                <a:gd name="connsiteX6" fmla="*/ 76674 w 76673"/>
                <a:gd name="connsiteY6" fmla="*/ 0 h 102464"/>
                <a:gd name="connsiteX7" fmla="*/ 76674 w 76673"/>
                <a:gd name="connsiteY7" fmla="*/ 26762 h 102464"/>
                <a:gd name="connsiteX8" fmla="*/ 74150 w 76673"/>
                <a:gd name="connsiteY8" fmla="*/ 26762 h 102464"/>
                <a:gd name="connsiteX9" fmla="*/ 64352 w 76673"/>
                <a:gd name="connsiteY9" fmla="*/ 8576 h 102464"/>
                <a:gd name="connsiteX10" fmla="*/ 28947 w 76673"/>
                <a:gd name="connsiteY10" fmla="*/ 8576 h 102464"/>
                <a:gd name="connsiteX11" fmla="*/ 28947 w 76673"/>
                <a:gd name="connsiteY11" fmla="*/ 45540 h 102464"/>
                <a:gd name="connsiteX12" fmla="*/ 53293 w 76673"/>
                <a:gd name="connsiteY12" fmla="*/ 45540 h 102464"/>
                <a:gd name="connsiteX13" fmla="*/ 61235 w 76673"/>
                <a:gd name="connsiteY13" fmla="*/ 32454 h 102464"/>
                <a:gd name="connsiteX14" fmla="*/ 63759 w 76673"/>
                <a:gd name="connsiteY14" fmla="*/ 32454 h 102464"/>
                <a:gd name="connsiteX15" fmla="*/ 63759 w 76673"/>
                <a:gd name="connsiteY15" fmla="*/ 66461 h 102464"/>
                <a:gd name="connsiteX16" fmla="*/ 61235 w 76673"/>
                <a:gd name="connsiteY16" fmla="*/ 66461 h 102464"/>
                <a:gd name="connsiteX17" fmla="*/ 53293 w 76673"/>
                <a:gd name="connsiteY17" fmla="*/ 53746 h 102464"/>
                <a:gd name="connsiteX18" fmla="*/ 28947 w 76673"/>
                <a:gd name="connsiteY18" fmla="*/ 53746 h 102464"/>
                <a:gd name="connsiteX19" fmla="*/ 28947 w 76673"/>
                <a:gd name="connsiteY19" fmla="*/ 93815 h 102464"/>
                <a:gd name="connsiteX20" fmla="*/ 43347 w 76673"/>
                <a:gd name="connsiteY20" fmla="*/ 100025 h 102464"/>
                <a:gd name="connsiteX21" fmla="*/ 43347 w 76673"/>
                <a:gd name="connsiteY21" fmla="*/ 102464 h 102464"/>
                <a:gd name="connsiteX22" fmla="*/ 0 w 76673"/>
                <a:gd name="connsiteY22" fmla="*/ 102464 h 10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6673" h="102464">
                  <a:moveTo>
                    <a:pt x="0" y="102464"/>
                  </a:moveTo>
                  <a:lnTo>
                    <a:pt x="0" y="100025"/>
                  </a:lnTo>
                  <a:lnTo>
                    <a:pt x="12618" y="93815"/>
                  </a:lnTo>
                  <a:lnTo>
                    <a:pt x="12618" y="8724"/>
                  </a:lnTo>
                  <a:lnTo>
                    <a:pt x="0" y="2514"/>
                  </a:lnTo>
                  <a:lnTo>
                    <a:pt x="0" y="0"/>
                  </a:lnTo>
                  <a:lnTo>
                    <a:pt x="76674" y="0"/>
                  </a:lnTo>
                  <a:lnTo>
                    <a:pt x="76674" y="26762"/>
                  </a:lnTo>
                  <a:lnTo>
                    <a:pt x="74150" y="26762"/>
                  </a:lnTo>
                  <a:lnTo>
                    <a:pt x="64352" y="8576"/>
                  </a:lnTo>
                  <a:lnTo>
                    <a:pt x="28947" y="8576"/>
                  </a:lnTo>
                  <a:lnTo>
                    <a:pt x="28947" y="45540"/>
                  </a:lnTo>
                  <a:lnTo>
                    <a:pt x="53293" y="45540"/>
                  </a:lnTo>
                  <a:lnTo>
                    <a:pt x="61235" y="32454"/>
                  </a:lnTo>
                  <a:lnTo>
                    <a:pt x="63759" y="32454"/>
                  </a:lnTo>
                  <a:lnTo>
                    <a:pt x="63759" y="66461"/>
                  </a:lnTo>
                  <a:lnTo>
                    <a:pt x="61235" y="66461"/>
                  </a:lnTo>
                  <a:lnTo>
                    <a:pt x="53293" y="53746"/>
                  </a:lnTo>
                  <a:lnTo>
                    <a:pt x="28947" y="53746"/>
                  </a:lnTo>
                  <a:lnTo>
                    <a:pt x="28947" y="93815"/>
                  </a:lnTo>
                  <a:lnTo>
                    <a:pt x="43347" y="100025"/>
                  </a:lnTo>
                  <a:lnTo>
                    <a:pt x="43347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FD68035E-7E5A-8BB3-947D-341816DAA846}"/>
                </a:ext>
              </a:extLst>
            </p:cNvPr>
            <p:cNvSpPr/>
            <p:nvPr/>
          </p:nvSpPr>
          <p:spPr>
            <a:xfrm>
              <a:off x="4097086" y="1528485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9AB4740E-6B14-F265-9400-070DCF0F2EFB}"/>
                </a:ext>
              </a:extLst>
            </p:cNvPr>
            <p:cNvSpPr/>
            <p:nvPr/>
          </p:nvSpPr>
          <p:spPr>
            <a:xfrm>
              <a:off x="4194542" y="1527524"/>
              <a:ext cx="188381" cy="130039"/>
            </a:xfrm>
            <a:custGeom>
              <a:avLst/>
              <a:gdLst>
                <a:gd name="connsiteX0" fmla="*/ 50992 w 188381"/>
                <a:gd name="connsiteY0" fmla="*/ 130040 h 130039"/>
                <a:gd name="connsiteX1" fmla="*/ 14771 w 188381"/>
                <a:gd name="connsiteY1" fmla="*/ 11237 h 130039"/>
                <a:gd name="connsiteX2" fmla="*/ 0 w 188381"/>
                <a:gd name="connsiteY2" fmla="*/ 4066 h 130039"/>
                <a:gd name="connsiteX3" fmla="*/ 0 w 188381"/>
                <a:gd name="connsiteY3" fmla="*/ 961 h 130039"/>
                <a:gd name="connsiteX4" fmla="*/ 52402 w 188381"/>
                <a:gd name="connsiteY4" fmla="*/ 961 h 130039"/>
                <a:gd name="connsiteX5" fmla="*/ 52402 w 188381"/>
                <a:gd name="connsiteY5" fmla="*/ 4066 h 130039"/>
                <a:gd name="connsiteX6" fmla="*/ 35850 w 188381"/>
                <a:gd name="connsiteY6" fmla="*/ 11237 h 130039"/>
                <a:gd name="connsiteX7" fmla="*/ 59602 w 188381"/>
                <a:gd name="connsiteY7" fmla="*/ 93149 h 130039"/>
                <a:gd name="connsiteX8" fmla="*/ 60790 w 188381"/>
                <a:gd name="connsiteY8" fmla="*/ 93149 h 130039"/>
                <a:gd name="connsiteX9" fmla="*/ 94487 w 188381"/>
                <a:gd name="connsiteY9" fmla="*/ 0 h 130039"/>
                <a:gd name="connsiteX10" fmla="*/ 102652 w 188381"/>
                <a:gd name="connsiteY10" fmla="*/ 0 h 130039"/>
                <a:gd name="connsiteX11" fmla="*/ 136944 w 188381"/>
                <a:gd name="connsiteY11" fmla="*/ 93149 h 130039"/>
                <a:gd name="connsiteX12" fmla="*/ 138131 w 188381"/>
                <a:gd name="connsiteY12" fmla="*/ 93149 h 130039"/>
                <a:gd name="connsiteX13" fmla="*/ 161660 w 188381"/>
                <a:gd name="connsiteY13" fmla="*/ 11459 h 130039"/>
                <a:gd name="connsiteX14" fmla="*/ 145108 w 188381"/>
                <a:gd name="connsiteY14" fmla="*/ 4066 h 130039"/>
                <a:gd name="connsiteX15" fmla="*/ 145108 w 188381"/>
                <a:gd name="connsiteY15" fmla="*/ 961 h 130039"/>
                <a:gd name="connsiteX16" fmla="*/ 188381 w 188381"/>
                <a:gd name="connsiteY16" fmla="*/ 961 h 130039"/>
                <a:gd name="connsiteX17" fmla="*/ 188381 w 188381"/>
                <a:gd name="connsiteY17" fmla="*/ 4066 h 130039"/>
                <a:gd name="connsiteX18" fmla="*/ 175318 w 188381"/>
                <a:gd name="connsiteY18" fmla="*/ 11089 h 130039"/>
                <a:gd name="connsiteX19" fmla="*/ 138725 w 188381"/>
                <a:gd name="connsiteY19" fmla="*/ 130040 h 130039"/>
                <a:gd name="connsiteX20" fmla="*/ 130709 w 188381"/>
                <a:gd name="connsiteY20" fmla="*/ 130040 h 130039"/>
                <a:gd name="connsiteX21" fmla="*/ 95601 w 188381"/>
                <a:gd name="connsiteY21" fmla="*/ 37038 h 130039"/>
                <a:gd name="connsiteX22" fmla="*/ 94265 w 188381"/>
                <a:gd name="connsiteY22" fmla="*/ 37038 h 130039"/>
                <a:gd name="connsiteX23" fmla="*/ 58785 w 188381"/>
                <a:gd name="connsiteY23" fmla="*/ 130040 h 130039"/>
                <a:gd name="connsiteX24" fmla="*/ 50992 w 188381"/>
                <a:gd name="connsiteY24" fmla="*/ 13004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50992" y="130040"/>
                  </a:moveTo>
                  <a:lnTo>
                    <a:pt x="14771" y="11237"/>
                  </a:lnTo>
                  <a:lnTo>
                    <a:pt x="0" y="4066"/>
                  </a:lnTo>
                  <a:lnTo>
                    <a:pt x="0" y="961"/>
                  </a:lnTo>
                  <a:lnTo>
                    <a:pt x="52402" y="961"/>
                  </a:lnTo>
                  <a:lnTo>
                    <a:pt x="52402" y="4066"/>
                  </a:lnTo>
                  <a:lnTo>
                    <a:pt x="35850" y="11237"/>
                  </a:lnTo>
                  <a:lnTo>
                    <a:pt x="59602" y="93149"/>
                  </a:lnTo>
                  <a:lnTo>
                    <a:pt x="60790" y="93149"/>
                  </a:lnTo>
                  <a:lnTo>
                    <a:pt x="94487" y="0"/>
                  </a:lnTo>
                  <a:lnTo>
                    <a:pt x="102652" y="0"/>
                  </a:lnTo>
                  <a:lnTo>
                    <a:pt x="136944" y="93149"/>
                  </a:lnTo>
                  <a:lnTo>
                    <a:pt x="138131" y="93149"/>
                  </a:lnTo>
                  <a:lnTo>
                    <a:pt x="161660" y="11459"/>
                  </a:lnTo>
                  <a:lnTo>
                    <a:pt x="145108" y="4066"/>
                  </a:lnTo>
                  <a:lnTo>
                    <a:pt x="145108" y="961"/>
                  </a:lnTo>
                  <a:lnTo>
                    <a:pt x="188381" y="961"/>
                  </a:lnTo>
                  <a:lnTo>
                    <a:pt x="188381" y="4066"/>
                  </a:lnTo>
                  <a:lnTo>
                    <a:pt x="175318" y="11089"/>
                  </a:lnTo>
                  <a:lnTo>
                    <a:pt x="138725" y="130040"/>
                  </a:lnTo>
                  <a:lnTo>
                    <a:pt x="130709" y="130040"/>
                  </a:lnTo>
                  <a:lnTo>
                    <a:pt x="95601" y="37038"/>
                  </a:lnTo>
                  <a:lnTo>
                    <a:pt x="94265" y="37038"/>
                  </a:lnTo>
                  <a:lnTo>
                    <a:pt x="58785" y="130040"/>
                  </a:lnTo>
                  <a:lnTo>
                    <a:pt x="50992" y="13004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0E3B7B4F-0B63-3AA4-F032-BA5B461BFA9D}"/>
                </a:ext>
              </a:extLst>
            </p:cNvPr>
            <p:cNvSpPr/>
            <p:nvPr/>
          </p:nvSpPr>
          <p:spPr>
            <a:xfrm>
              <a:off x="4498268" y="1528485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128 h 128043"/>
                <a:gd name="connsiteX10" fmla="*/ 35999 w 129298"/>
                <a:gd name="connsiteY10" fmla="*/ 10867 h 128043"/>
                <a:gd name="connsiteX11" fmla="*/ 70513 w 129298"/>
                <a:gd name="connsiteY11" fmla="*/ 57664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9 w 129298"/>
                <a:gd name="connsiteY16" fmla="*/ 0 h 128043"/>
                <a:gd name="connsiteX17" fmla="*/ 129299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128"/>
                  </a:lnTo>
                  <a:lnTo>
                    <a:pt x="35999" y="10867"/>
                  </a:lnTo>
                  <a:lnTo>
                    <a:pt x="70513" y="57664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9" y="0"/>
                  </a:lnTo>
                  <a:lnTo>
                    <a:pt x="129299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D48CD8E0-593D-59B4-1931-F5EB6B600AD4}"/>
                </a:ext>
              </a:extLst>
            </p:cNvPr>
            <p:cNvSpPr/>
            <p:nvPr/>
          </p:nvSpPr>
          <p:spPr>
            <a:xfrm>
              <a:off x="3940547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FDF7FEA6-B477-8F15-76E9-BDD037AD4BBD}"/>
                </a:ext>
              </a:extLst>
            </p:cNvPr>
            <p:cNvSpPr/>
            <p:nvPr/>
          </p:nvSpPr>
          <p:spPr>
            <a:xfrm>
              <a:off x="4370825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6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8A21A137-69FC-6275-ED19-084F975B2027}"/>
                </a:ext>
              </a:extLst>
            </p:cNvPr>
            <p:cNvSpPr/>
            <p:nvPr/>
          </p:nvSpPr>
          <p:spPr>
            <a:xfrm>
              <a:off x="3753428" y="1500171"/>
              <a:ext cx="175540" cy="186224"/>
            </a:xfrm>
            <a:custGeom>
              <a:avLst/>
              <a:gdLst>
                <a:gd name="connsiteX0" fmla="*/ 91518 w 175540"/>
                <a:gd name="connsiteY0" fmla="*/ 186151 h 186224"/>
                <a:gd name="connsiteX1" fmla="*/ 44386 w 175540"/>
                <a:gd name="connsiteY1" fmla="*/ 174618 h 186224"/>
                <a:gd name="connsiteX2" fmla="*/ 11802 w 175540"/>
                <a:gd name="connsiteY2" fmla="*/ 143273 h 186224"/>
                <a:gd name="connsiteX3" fmla="*/ 0 w 175540"/>
                <a:gd name="connsiteY3" fmla="*/ 97955 h 186224"/>
                <a:gd name="connsiteX4" fmla="*/ 7571 w 175540"/>
                <a:gd name="connsiteY4" fmla="*/ 59069 h 186224"/>
                <a:gd name="connsiteX5" fmla="*/ 28353 w 175540"/>
                <a:gd name="connsiteY5" fmla="*/ 28019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4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6 w 175540"/>
                <a:gd name="connsiteY17" fmla="*/ 48053 h 186224"/>
                <a:gd name="connsiteX18" fmla="*/ 20486 w 175540"/>
                <a:gd name="connsiteY18" fmla="*/ 85387 h 186224"/>
                <a:gd name="connsiteX19" fmla="*/ 30951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8" y="186151"/>
                  </a:moveTo>
                  <a:cubicBezTo>
                    <a:pt x="73927" y="186151"/>
                    <a:pt x="58192" y="182307"/>
                    <a:pt x="44386" y="174618"/>
                  </a:cubicBezTo>
                  <a:cubicBezTo>
                    <a:pt x="30580" y="166930"/>
                    <a:pt x="19669" y="156506"/>
                    <a:pt x="11802" y="143273"/>
                  </a:cubicBezTo>
                  <a:cubicBezTo>
                    <a:pt x="3934" y="130039"/>
                    <a:pt x="0" y="114958"/>
                    <a:pt x="0" y="97955"/>
                  </a:cubicBezTo>
                  <a:cubicBezTo>
                    <a:pt x="0" y="83908"/>
                    <a:pt x="2524" y="70971"/>
                    <a:pt x="7571" y="59069"/>
                  </a:cubicBezTo>
                  <a:cubicBezTo>
                    <a:pt x="12618" y="47240"/>
                    <a:pt x="19521" y="36890"/>
                    <a:pt x="28353" y="28019"/>
                  </a:cubicBezTo>
                  <a:cubicBezTo>
                    <a:pt x="37186" y="19147"/>
                    <a:pt x="47429" y="12272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4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69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6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1" y="132183"/>
                  </a:cubicBezTo>
                  <a:cubicBezTo>
                    <a:pt x="37928" y="145121"/>
                    <a:pt x="47206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4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B0F53DC4-6E64-5511-3057-5AE05F09F0C3}"/>
                </a:ext>
              </a:extLst>
            </p:cNvPr>
            <p:cNvSpPr/>
            <p:nvPr/>
          </p:nvSpPr>
          <p:spPr>
            <a:xfrm>
              <a:off x="2338418" y="1528411"/>
              <a:ext cx="134642" cy="129004"/>
            </a:xfrm>
            <a:custGeom>
              <a:avLst/>
              <a:gdLst>
                <a:gd name="connsiteX0" fmla="*/ 0 w 134642"/>
                <a:gd name="connsiteY0" fmla="*/ 128043 h 129004"/>
                <a:gd name="connsiteX1" fmla="*/ 0 w 134642"/>
                <a:gd name="connsiteY1" fmla="*/ 124938 h 129004"/>
                <a:gd name="connsiteX2" fmla="*/ 15810 w 134642"/>
                <a:gd name="connsiteY2" fmla="*/ 117176 h 129004"/>
                <a:gd name="connsiteX3" fmla="*/ 15810 w 134642"/>
                <a:gd name="connsiteY3" fmla="*/ 11237 h 129004"/>
                <a:gd name="connsiteX4" fmla="*/ 223 w 134642"/>
                <a:gd name="connsiteY4" fmla="*/ 3105 h 129004"/>
                <a:gd name="connsiteX5" fmla="*/ 223 w 134642"/>
                <a:gd name="connsiteY5" fmla="*/ 0 h 129004"/>
                <a:gd name="connsiteX6" fmla="*/ 30803 w 134642"/>
                <a:gd name="connsiteY6" fmla="*/ 0 h 129004"/>
                <a:gd name="connsiteX7" fmla="*/ 105398 w 134642"/>
                <a:gd name="connsiteY7" fmla="*/ 91375 h 129004"/>
                <a:gd name="connsiteX8" fmla="*/ 105398 w 134642"/>
                <a:gd name="connsiteY8" fmla="*/ 10646 h 129004"/>
                <a:gd name="connsiteX9" fmla="*/ 85358 w 134642"/>
                <a:gd name="connsiteY9" fmla="*/ 3105 h 129004"/>
                <a:gd name="connsiteX10" fmla="*/ 85358 w 134642"/>
                <a:gd name="connsiteY10" fmla="*/ 0 h 129004"/>
                <a:gd name="connsiteX11" fmla="*/ 134643 w 134642"/>
                <a:gd name="connsiteY11" fmla="*/ 0 h 129004"/>
                <a:gd name="connsiteX12" fmla="*/ 134643 w 134642"/>
                <a:gd name="connsiteY12" fmla="*/ 3105 h 129004"/>
                <a:gd name="connsiteX13" fmla="*/ 119056 w 134642"/>
                <a:gd name="connsiteY13" fmla="*/ 10646 h 129004"/>
                <a:gd name="connsiteX14" fmla="*/ 119056 w 134642"/>
                <a:gd name="connsiteY14" fmla="*/ 129005 h 129004"/>
                <a:gd name="connsiteX15" fmla="*/ 110668 w 134642"/>
                <a:gd name="connsiteY15" fmla="*/ 129005 h 129004"/>
                <a:gd name="connsiteX16" fmla="*/ 29393 w 134642"/>
                <a:gd name="connsiteY16" fmla="*/ 29719 h 129004"/>
                <a:gd name="connsiteX17" fmla="*/ 29393 w 134642"/>
                <a:gd name="connsiteY17" fmla="*/ 117398 h 129004"/>
                <a:gd name="connsiteX18" fmla="*/ 49508 w 134642"/>
                <a:gd name="connsiteY18" fmla="*/ 124938 h 129004"/>
                <a:gd name="connsiteX19" fmla="*/ 49508 w 134642"/>
                <a:gd name="connsiteY19" fmla="*/ 128043 h 129004"/>
                <a:gd name="connsiteX20" fmla="*/ 0 w 134642"/>
                <a:gd name="connsiteY20" fmla="*/ 128043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34642" h="129004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1237"/>
                  </a:lnTo>
                  <a:lnTo>
                    <a:pt x="223" y="3105"/>
                  </a:lnTo>
                  <a:lnTo>
                    <a:pt x="223" y="0"/>
                  </a:lnTo>
                  <a:lnTo>
                    <a:pt x="30803" y="0"/>
                  </a:lnTo>
                  <a:lnTo>
                    <a:pt x="105398" y="91375"/>
                  </a:lnTo>
                  <a:lnTo>
                    <a:pt x="105398" y="10646"/>
                  </a:lnTo>
                  <a:lnTo>
                    <a:pt x="85358" y="3105"/>
                  </a:lnTo>
                  <a:lnTo>
                    <a:pt x="85358" y="0"/>
                  </a:lnTo>
                  <a:lnTo>
                    <a:pt x="134643" y="0"/>
                  </a:lnTo>
                  <a:lnTo>
                    <a:pt x="134643" y="3105"/>
                  </a:lnTo>
                  <a:lnTo>
                    <a:pt x="119056" y="10646"/>
                  </a:lnTo>
                  <a:lnTo>
                    <a:pt x="119056" y="129005"/>
                  </a:lnTo>
                  <a:lnTo>
                    <a:pt x="110668" y="129005"/>
                  </a:lnTo>
                  <a:lnTo>
                    <a:pt x="29393" y="29719"/>
                  </a:lnTo>
                  <a:lnTo>
                    <a:pt x="29393" y="117398"/>
                  </a:lnTo>
                  <a:lnTo>
                    <a:pt x="49508" y="124938"/>
                  </a:lnTo>
                  <a:lnTo>
                    <a:pt x="49508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798498F0-5706-B86C-9336-E22258D3C4C3}"/>
                </a:ext>
              </a:extLst>
            </p:cNvPr>
            <p:cNvSpPr/>
            <p:nvPr/>
          </p:nvSpPr>
          <p:spPr>
            <a:xfrm>
              <a:off x="2499113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D0919ED7-54B9-FB61-B69D-A6D9FD8C59AB}"/>
                </a:ext>
              </a:extLst>
            </p:cNvPr>
            <p:cNvSpPr/>
            <p:nvPr/>
          </p:nvSpPr>
          <p:spPr>
            <a:xfrm>
              <a:off x="2575119" y="1528411"/>
              <a:ext cx="133084" cy="129004"/>
            </a:xfrm>
            <a:custGeom>
              <a:avLst/>
              <a:gdLst>
                <a:gd name="connsiteX0" fmla="*/ 63313 w 133084"/>
                <a:gd name="connsiteY0" fmla="*/ 129005 h 129004"/>
                <a:gd name="connsiteX1" fmla="*/ 13509 w 133084"/>
                <a:gd name="connsiteY1" fmla="*/ 10054 h 129004"/>
                <a:gd name="connsiteX2" fmla="*/ 0 w 133084"/>
                <a:gd name="connsiteY2" fmla="*/ 3105 h 129004"/>
                <a:gd name="connsiteX3" fmla="*/ 0 w 133084"/>
                <a:gd name="connsiteY3" fmla="*/ 0 h 129004"/>
                <a:gd name="connsiteX4" fmla="*/ 51660 w 133084"/>
                <a:gd name="connsiteY4" fmla="*/ 0 h 129004"/>
                <a:gd name="connsiteX5" fmla="*/ 51660 w 133084"/>
                <a:gd name="connsiteY5" fmla="*/ 3105 h 129004"/>
                <a:gd name="connsiteX6" fmla="*/ 34737 w 133084"/>
                <a:gd name="connsiteY6" fmla="*/ 10498 h 129004"/>
                <a:gd name="connsiteX7" fmla="*/ 71107 w 133084"/>
                <a:gd name="connsiteY7" fmla="*/ 97807 h 129004"/>
                <a:gd name="connsiteX8" fmla="*/ 72146 w 133084"/>
                <a:gd name="connsiteY8" fmla="*/ 97807 h 129004"/>
                <a:gd name="connsiteX9" fmla="*/ 108145 w 133084"/>
                <a:gd name="connsiteY9" fmla="*/ 9906 h 129004"/>
                <a:gd name="connsiteX10" fmla="*/ 91964 w 133084"/>
                <a:gd name="connsiteY10" fmla="*/ 3105 h 129004"/>
                <a:gd name="connsiteX11" fmla="*/ 91964 w 133084"/>
                <a:gd name="connsiteY11" fmla="*/ 0 h 129004"/>
                <a:gd name="connsiteX12" fmla="*/ 133084 w 133084"/>
                <a:gd name="connsiteY12" fmla="*/ 0 h 129004"/>
                <a:gd name="connsiteX13" fmla="*/ 133084 w 133084"/>
                <a:gd name="connsiteY13" fmla="*/ 3105 h 129004"/>
                <a:gd name="connsiteX14" fmla="*/ 121950 w 133084"/>
                <a:gd name="connsiteY14" fmla="*/ 9093 h 129004"/>
                <a:gd name="connsiteX15" fmla="*/ 71107 w 133084"/>
                <a:gd name="connsiteY15" fmla="*/ 129005 h 129004"/>
                <a:gd name="connsiteX16" fmla="*/ 63313 w 133084"/>
                <a:gd name="connsiteY16" fmla="*/ 129005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3084" h="129004">
                  <a:moveTo>
                    <a:pt x="63313" y="129005"/>
                  </a:moveTo>
                  <a:lnTo>
                    <a:pt x="13509" y="10054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1660" y="0"/>
                  </a:lnTo>
                  <a:lnTo>
                    <a:pt x="51660" y="3105"/>
                  </a:lnTo>
                  <a:lnTo>
                    <a:pt x="34737" y="10498"/>
                  </a:lnTo>
                  <a:lnTo>
                    <a:pt x="71107" y="97807"/>
                  </a:lnTo>
                  <a:lnTo>
                    <a:pt x="72146" y="97807"/>
                  </a:lnTo>
                  <a:lnTo>
                    <a:pt x="108145" y="9906"/>
                  </a:lnTo>
                  <a:lnTo>
                    <a:pt x="91964" y="3105"/>
                  </a:lnTo>
                  <a:lnTo>
                    <a:pt x="91964" y="0"/>
                  </a:lnTo>
                  <a:lnTo>
                    <a:pt x="133084" y="0"/>
                  </a:lnTo>
                  <a:lnTo>
                    <a:pt x="133084" y="3105"/>
                  </a:lnTo>
                  <a:lnTo>
                    <a:pt x="121950" y="9093"/>
                  </a:lnTo>
                  <a:lnTo>
                    <a:pt x="71107" y="129005"/>
                  </a:lnTo>
                  <a:lnTo>
                    <a:pt x="63313" y="12900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93854E27-D78B-F153-D496-AFD0985A79E9}"/>
                </a:ext>
              </a:extLst>
            </p:cNvPr>
            <p:cNvSpPr/>
            <p:nvPr/>
          </p:nvSpPr>
          <p:spPr>
            <a:xfrm>
              <a:off x="2727946" y="1528411"/>
              <a:ext cx="103245" cy="128043"/>
            </a:xfrm>
            <a:custGeom>
              <a:avLst/>
              <a:gdLst>
                <a:gd name="connsiteX0" fmla="*/ 0 w 103245"/>
                <a:gd name="connsiteY0" fmla="*/ 128043 h 128043"/>
                <a:gd name="connsiteX1" fmla="*/ 0 w 103245"/>
                <a:gd name="connsiteY1" fmla="*/ 124938 h 128043"/>
                <a:gd name="connsiteX2" fmla="*/ 15810 w 103245"/>
                <a:gd name="connsiteY2" fmla="*/ 117176 h 128043"/>
                <a:gd name="connsiteX3" fmla="*/ 15810 w 103245"/>
                <a:gd name="connsiteY3" fmla="*/ 10867 h 128043"/>
                <a:gd name="connsiteX4" fmla="*/ 0 w 103245"/>
                <a:gd name="connsiteY4" fmla="*/ 3105 h 128043"/>
                <a:gd name="connsiteX5" fmla="*/ 0 w 103245"/>
                <a:gd name="connsiteY5" fmla="*/ 0 h 128043"/>
                <a:gd name="connsiteX6" fmla="*/ 97828 w 103245"/>
                <a:gd name="connsiteY6" fmla="*/ 0 h 128043"/>
                <a:gd name="connsiteX7" fmla="*/ 97828 w 103245"/>
                <a:gd name="connsiteY7" fmla="*/ 33342 h 128043"/>
                <a:gd name="connsiteX8" fmla="*/ 94710 w 103245"/>
                <a:gd name="connsiteY8" fmla="*/ 33342 h 128043"/>
                <a:gd name="connsiteX9" fmla="*/ 82018 w 103245"/>
                <a:gd name="connsiteY9" fmla="*/ 10646 h 128043"/>
                <a:gd name="connsiteX10" fmla="*/ 36221 w 103245"/>
                <a:gd name="connsiteY10" fmla="*/ 10646 h 128043"/>
                <a:gd name="connsiteX11" fmla="*/ 36221 w 103245"/>
                <a:gd name="connsiteY11" fmla="*/ 59660 h 128043"/>
                <a:gd name="connsiteX12" fmla="*/ 68583 w 103245"/>
                <a:gd name="connsiteY12" fmla="*/ 59660 h 128043"/>
                <a:gd name="connsiteX13" fmla="*/ 78529 w 103245"/>
                <a:gd name="connsiteY13" fmla="*/ 43322 h 128043"/>
                <a:gd name="connsiteX14" fmla="*/ 81647 w 103245"/>
                <a:gd name="connsiteY14" fmla="*/ 43322 h 128043"/>
                <a:gd name="connsiteX15" fmla="*/ 81647 w 103245"/>
                <a:gd name="connsiteY15" fmla="*/ 86200 h 128043"/>
                <a:gd name="connsiteX16" fmla="*/ 78529 w 103245"/>
                <a:gd name="connsiteY16" fmla="*/ 86200 h 128043"/>
                <a:gd name="connsiteX17" fmla="*/ 68583 w 103245"/>
                <a:gd name="connsiteY17" fmla="*/ 70306 h 128043"/>
                <a:gd name="connsiteX18" fmla="*/ 36221 w 103245"/>
                <a:gd name="connsiteY18" fmla="*/ 70306 h 128043"/>
                <a:gd name="connsiteX19" fmla="*/ 36221 w 103245"/>
                <a:gd name="connsiteY19" fmla="*/ 117398 h 128043"/>
                <a:gd name="connsiteX20" fmla="*/ 87288 w 103245"/>
                <a:gd name="connsiteY20" fmla="*/ 117398 h 128043"/>
                <a:gd name="connsiteX21" fmla="*/ 100128 w 103245"/>
                <a:gd name="connsiteY21" fmla="*/ 91745 h 128043"/>
                <a:gd name="connsiteX22" fmla="*/ 103246 w 103245"/>
                <a:gd name="connsiteY22" fmla="*/ 91745 h 128043"/>
                <a:gd name="connsiteX23" fmla="*/ 103246 w 103245"/>
                <a:gd name="connsiteY23" fmla="*/ 128043 h 128043"/>
                <a:gd name="connsiteX24" fmla="*/ 0 w 103245"/>
                <a:gd name="connsiteY2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97828" y="0"/>
                  </a:lnTo>
                  <a:lnTo>
                    <a:pt x="97828" y="33342"/>
                  </a:lnTo>
                  <a:lnTo>
                    <a:pt x="94710" y="33342"/>
                  </a:lnTo>
                  <a:lnTo>
                    <a:pt x="82018" y="10646"/>
                  </a:lnTo>
                  <a:lnTo>
                    <a:pt x="36221" y="10646"/>
                  </a:lnTo>
                  <a:lnTo>
                    <a:pt x="36221" y="59660"/>
                  </a:lnTo>
                  <a:lnTo>
                    <a:pt x="68583" y="59660"/>
                  </a:lnTo>
                  <a:lnTo>
                    <a:pt x="78529" y="43322"/>
                  </a:lnTo>
                  <a:lnTo>
                    <a:pt x="81647" y="43322"/>
                  </a:lnTo>
                  <a:lnTo>
                    <a:pt x="81647" y="86200"/>
                  </a:lnTo>
                  <a:lnTo>
                    <a:pt x="78529" y="86200"/>
                  </a:lnTo>
                  <a:lnTo>
                    <a:pt x="68583" y="70306"/>
                  </a:lnTo>
                  <a:lnTo>
                    <a:pt x="36221" y="70306"/>
                  </a:lnTo>
                  <a:lnTo>
                    <a:pt x="36221" y="117398"/>
                  </a:lnTo>
                  <a:lnTo>
                    <a:pt x="87288" y="117398"/>
                  </a:lnTo>
                  <a:lnTo>
                    <a:pt x="100128" y="91745"/>
                  </a:lnTo>
                  <a:lnTo>
                    <a:pt x="103246" y="91745"/>
                  </a:lnTo>
                  <a:lnTo>
                    <a:pt x="10324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06C04208-1DBB-1140-B559-6001F47F5214}"/>
                </a:ext>
              </a:extLst>
            </p:cNvPr>
            <p:cNvSpPr/>
            <p:nvPr/>
          </p:nvSpPr>
          <p:spPr>
            <a:xfrm>
              <a:off x="2861624" y="1528411"/>
              <a:ext cx="121208" cy="128043"/>
            </a:xfrm>
            <a:custGeom>
              <a:avLst/>
              <a:gdLst>
                <a:gd name="connsiteX0" fmla="*/ 47726 w 121208"/>
                <a:gd name="connsiteY0" fmla="*/ 10646 h 128043"/>
                <a:gd name="connsiteX1" fmla="*/ 36221 w 121208"/>
                <a:gd name="connsiteY1" fmla="*/ 10646 h 128043"/>
                <a:gd name="connsiteX2" fmla="*/ 36221 w 121208"/>
                <a:gd name="connsiteY2" fmla="*/ 58773 h 128043"/>
                <a:gd name="connsiteX3" fmla="*/ 48914 w 121208"/>
                <a:gd name="connsiteY3" fmla="*/ 58773 h 128043"/>
                <a:gd name="connsiteX4" fmla="*/ 68880 w 121208"/>
                <a:gd name="connsiteY4" fmla="*/ 51897 h 128043"/>
                <a:gd name="connsiteX5" fmla="*/ 76748 w 121208"/>
                <a:gd name="connsiteY5" fmla="*/ 34303 h 128043"/>
                <a:gd name="connsiteX6" fmla="*/ 69029 w 121208"/>
                <a:gd name="connsiteY6" fmla="*/ 16930 h 128043"/>
                <a:gd name="connsiteX7" fmla="*/ 47726 w 121208"/>
                <a:gd name="connsiteY7" fmla="*/ 10646 h 128043"/>
                <a:gd name="connsiteX8" fmla="*/ 0 w 121208"/>
                <a:gd name="connsiteY8" fmla="*/ 128043 h 128043"/>
                <a:gd name="connsiteX9" fmla="*/ 0 w 121208"/>
                <a:gd name="connsiteY9" fmla="*/ 124938 h 128043"/>
                <a:gd name="connsiteX10" fmla="*/ 15810 w 121208"/>
                <a:gd name="connsiteY10" fmla="*/ 117176 h 128043"/>
                <a:gd name="connsiteX11" fmla="*/ 15810 w 121208"/>
                <a:gd name="connsiteY11" fmla="*/ 10867 h 128043"/>
                <a:gd name="connsiteX12" fmla="*/ 0 w 121208"/>
                <a:gd name="connsiteY12" fmla="*/ 3105 h 128043"/>
                <a:gd name="connsiteX13" fmla="*/ 0 w 121208"/>
                <a:gd name="connsiteY13" fmla="*/ 0 h 128043"/>
                <a:gd name="connsiteX14" fmla="*/ 54184 w 121208"/>
                <a:gd name="connsiteY14" fmla="*/ 0 h 128043"/>
                <a:gd name="connsiteX15" fmla="*/ 86397 w 121208"/>
                <a:gd name="connsiteY15" fmla="*/ 8428 h 128043"/>
                <a:gd name="connsiteX16" fmla="*/ 98199 w 121208"/>
                <a:gd name="connsiteY16" fmla="*/ 31641 h 128043"/>
                <a:gd name="connsiteX17" fmla="*/ 90776 w 121208"/>
                <a:gd name="connsiteY17" fmla="*/ 50863 h 128043"/>
                <a:gd name="connsiteX18" fmla="*/ 71330 w 121208"/>
                <a:gd name="connsiteY18" fmla="*/ 63652 h 128043"/>
                <a:gd name="connsiteX19" fmla="*/ 108145 w 121208"/>
                <a:gd name="connsiteY19" fmla="*/ 117767 h 128043"/>
                <a:gd name="connsiteX20" fmla="*/ 121208 w 121208"/>
                <a:gd name="connsiteY20" fmla="*/ 124938 h 128043"/>
                <a:gd name="connsiteX21" fmla="*/ 121208 w 121208"/>
                <a:gd name="connsiteY21" fmla="*/ 128043 h 128043"/>
                <a:gd name="connsiteX22" fmla="*/ 89811 w 121208"/>
                <a:gd name="connsiteY22" fmla="*/ 128043 h 128043"/>
                <a:gd name="connsiteX23" fmla="*/ 52402 w 121208"/>
                <a:gd name="connsiteY23" fmla="*/ 69049 h 128043"/>
                <a:gd name="connsiteX24" fmla="*/ 36221 w 121208"/>
                <a:gd name="connsiteY24" fmla="*/ 69049 h 128043"/>
                <a:gd name="connsiteX25" fmla="*/ 36221 w 121208"/>
                <a:gd name="connsiteY25" fmla="*/ 116954 h 128043"/>
                <a:gd name="connsiteX26" fmla="*/ 50844 w 121208"/>
                <a:gd name="connsiteY26" fmla="*/ 124938 h 128043"/>
                <a:gd name="connsiteX27" fmla="*/ 50844 w 121208"/>
                <a:gd name="connsiteY27" fmla="*/ 128043 h 128043"/>
                <a:gd name="connsiteX28" fmla="*/ 0 w 121208"/>
                <a:gd name="connsiteY28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21208" h="128043">
                  <a:moveTo>
                    <a:pt x="47726" y="10646"/>
                  </a:moveTo>
                  <a:lnTo>
                    <a:pt x="36221" y="10646"/>
                  </a:lnTo>
                  <a:lnTo>
                    <a:pt x="36221" y="58773"/>
                  </a:lnTo>
                  <a:lnTo>
                    <a:pt x="48914" y="58773"/>
                  </a:lnTo>
                  <a:cubicBezTo>
                    <a:pt x="56930" y="58773"/>
                    <a:pt x="63610" y="56481"/>
                    <a:pt x="68880" y="51897"/>
                  </a:cubicBezTo>
                  <a:cubicBezTo>
                    <a:pt x="74150" y="47314"/>
                    <a:pt x="76748" y="41474"/>
                    <a:pt x="76748" y="34303"/>
                  </a:cubicBezTo>
                  <a:cubicBezTo>
                    <a:pt x="76748" y="27132"/>
                    <a:pt x="74150" y="21143"/>
                    <a:pt x="69029" y="16930"/>
                  </a:cubicBezTo>
                  <a:cubicBezTo>
                    <a:pt x="63907" y="12716"/>
                    <a:pt x="56782" y="10646"/>
                    <a:pt x="47726" y="10646"/>
                  </a:cubicBezTo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4184" y="0"/>
                  </a:lnTo>
                  <a:cubicBezTo>
                    <a:pt x="67841" y="0"/>
                    <a:pt x="78604" y="2809"/>
                    <a:pt x="86397" y="8428"/>
                  </a:cubicBezTo>
                  <a:cubicBezTo>
                    <a:pt x="94265" y="14046"/>
                    <a:pt x="98199" y="21809"/>
                    <a:pt x="98199" y="31641"/>
                  </a:cubicBezTo>
                  <a:cubicBezTo>
                    <a:pt x="98199" y="38886"/>
                    <a:pt x="95749" y="45318"/>
                    <a:pt x="90776" y="50863"/>
                  </a:cubicBezTo>
                  <a:cubicBezTo>
                    <a:pt x="85803" y="56407"/>
                    <a:pt x="79346" y="60695"/>
                    <a:pt x="71330" y="63652"/>
                  </a:cubicBezTo>
                  <a:lnTo>
                    <a:pt x="108145" y="117767"/>
                  </a:lnTo>
                  <a:lnTo>
                    <a:pt x="121208" y="124938"/>
                  </a:lnTo>
                  <a:lnTo>
                    <a:pt x="121208" y="128043"/>
                  </a:lnTo>
                  <a:lnTo>
                    <a:pt x="89811" y="128043"/>
                  </a:lnTo>
                  <a:lnTo>
                    <a:pt x="52402" y="69049"/>
                  </a:lnTo>
                  <a:lnTo>
                    <a:pt x="36221" y="69049"/>
                  </a:lnTo>
                  <a:lnTo>
                    <a:pt x="36221" y="116954"/>
                  </a:lnTo>
                  <a:lnTo>
                    <a:pt x="50844" y="124938"/>
                  </a:lnTo>
                  <a:lnTo>
                    <a:pt x="50844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56489366-5707-2E98-498D-F456FF796A27}"/>
                </a:ext>
              </a:extLst>
            </p:cNvPr>
            <p:cNvSpPr/>
            <p:nvPr/>
          </p:nvSpPr>
          <p:spPr>
            <a:xfrm>
              <a:off x="2997751" y="1526341"/>
              <a:ext cx="83873" cy="132035"/>
            </a:xfrm>
            <a:custGeom>
              <a:avLst/>
              <a:gdLst>
                <a:gd name="connsiteX0" fmla="*/ 40675 w 83873"/>
                <a:gd name="connsiteY0" fmla="*/ 132036 h 132035"/>
                <a:gd name="connsiteX1" fmla="*/ 19743 w 83873"/>
                <a:gd name="connsiteY1" fmla="*/ 129744 h 132035"/>
                <a:gd name="connsiteX2" fmla="*/ 1930 w 83873"/>
                <a:gd name="connsiteY2" fmla="*/ 122942 h 132035"/>
                <a:gd name="connsiteX3" fmla="*/ 0 w 83873"/>
                <a:gd name="connsiteY3" fmla="*/ 90932 h 132035"/>
                <a:gd name="connsiteX4" fmla="*/ 3117 w 83873"/>
                <a:gd name="connsiteY4" fmla="*/ 90932 h 132035"/>
                <a:gd name="connsiteX5" fmla="*/ 13435 w 83873"/>
                <a:gd name="connsiteY5" fmla="*/ 112075 h 132035"/>
                <a:gd name="connsiteX6" fmla="*/ 26869 w 83873"/>
                <a:gd name="connsiteY6" fmla="*/ 120207 h 132035"/>
                <a:gd name="connsiteX7" fmla="*/ 40155 w 83873"/>
                <a:gd name="connsiteY7" fmla="*/ 122721 h 132035"/>
                <a:gd name="connsiteX8" fmla="*/ 57969 w 83873"/>
                <a:gd name="connsiteY8" fmla="*/ 116880 h 132035"/>
                <a:gd name="connsiteX9" fmla="*/ 64501 w 83873"/>
                <a:gd name="connsiteY9" fmla="*/ 100986 h 132035"/>
                <a:gd name="connsiteX10" fmla="*/ 60864 w 83873"/>
                <a:gd name="connsiteY10" fmla="*/ 88270 h 132035"/>
                <a:gd name="connsiteX11" fmla="*/ 50175 w 83873"/>
                <a:gd name="connsiteY11" fmla="*/ 79694 h 132035"/>
                <a:gd name="connsiteX12" fmla="*/ 32733 w 83873"/>
                <a:gd name="connsiteY12" fmla="*/ 70897 h 132035"/>
                <a:gd name="connsiteX13" fmla="*/ 11505 w 83873"/>
                <a:gd name="connsiteY13" fmla="*/ 56999 h 132035"/>
                <a:gd name="connsiteX14" fmla="*/ 4082 w 83873"/>
                <a:gd name="connsiteY14" fmla="*/ 36520 h 132035"/>
                <a:gd name="connsiteX15" fmla="*/ 7496 w 83873"/>
                <a:gd name="connsiteY15" fmla="*/ 23066 h 132035"/>
                <a:gd name="connsiteX16" fmla="*/ 16775 w 83873"/>
                <a:gd name="connsiteY16" fmla="*/ 11385 h 132035"/>
                <a:gd name="connsiteX17" fmla="*/ 29838 w 83873"/>
                <a:gd name="connsiteY17" fmla="*/ 3105 h 132035"/>
                <a:gd name="connsiteX18" fmla="*/ 44831 w 83873"/>
                <a:gd name="connsiteY18" fmla="*/ 0 h 132035"/>
                <a:gd name="connsiteX19" fmla="*/ 61977 w 83873"/>
                <a:gd name="connsiteY19" fmla="*/ 2144 h 132035"/>
                <a:gd name="connsiteX20" fmla="*/ 77787 w 83873"/>
                <a:gd name="connsiteY20" fmla="*/ 8354 h 132035"/>
                <a:gd name="connsiteX21" fmla="*/ 79717 w 83873"/>
                <a:gd name="connsiteY21" fmla="*/ 39404 h 132035"/>
                <a:gd name="connsiteX22" fmla="*/ 76599 w 83873"/>
                <a:gd name="connsiteY22" fmla="*/ 39404 h 132035"/>
                <a:gd name="connsiteX23" fmla="*/ 66505 w 83873"/>
                <a:gd name="connsiteY23" fmla="*/ 18630 h 132035"/>
                <a:gd name="connsiteX24" fmla="*/ 55223 w 83873"/>
                <a:gd name="connsiteY24" fmla="*/ 11681 h 132035"/>
                <a:gd name="connsiteX25" fmla="*/ 43718 w 83873"/>
                <a:gd name="connsiteY25" fmla="*/ 9537 h 132035"/>
                <a:gd name="connsiteX26" fmla="*/ 29764 w 83873"/>
                <a:gd name="connsiteY26" fmla="*/ 15155 h 132035"/>
                <a:gd name="connsiteX27" fmla="*/ 24197 w 83873"/>
                <a:gd name="connsiteY27" fmla="*/ 29349 h 132035"/>
                <a:gd name="connsiteX28" fmla="*/ 30135 w 83873"/>
                <a:gd name="connsiteY28" fmla="*/ 44283 h 132035"/>
                <a:gd name="connsiteX29" fmla="*/ 49359 w 83873"/>
                <a:gd name="connsiteY29" fmla="*/ 55890 h 132035"/>
                <a:gd name="connsiteX30" fmla="*/ 68731 w 83873"/>
                <a:gd name="connsiteY30" fmla="*/ 66683 h 132035"/>
                <a:gd name="connsiteX31" fmla="*/ 80162 w 83873"/>
                <a:gd name="connsiteY31" fmla="*/ 78216 h 132035"/>
                <a:gd name="connsiteX32" fmla="*/ 83873 w 83873"/>
                <a:gd name="connsiteY32" fmla="*/ 94554 h 132035"/>
                <a:gd name="connsiteX33" fmla="*/ 80014 w 83873"/>
                <a:gd name="connsiteY33" fmla="*/ 110670 h 132035"/>
                <a:gd name="connsiteX34" fmla="*/ 69696 w 83873"/>
                <a:gd name="connsiteY34" fmla="*/ 122425 h 132035"/>
                <a:gd name="connsiteX35" fmla="*/ 55742 w 83873"/>
                <a:gd name="connsiteY35" fmla="*/ 129596 h 132035"/>
                <a:gd name="connsiteX36" fmla="*/ 40823 w 83873"/>
                <a:gd name="connsiteY36" fmla="*/ 132036 h 132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873" h="132035">
                  <a:moveTo>
                    <a:pt x="40675" y="132036"/>
                  </a:moveTo>
                  <a:cubicBezTo>
                    <a:pt x="32510" y="132036"/>
                    <a:pt x="25533" y="131296"/>
                    <a:pt x="19743" y="129744"/>
                  </a:cubicBezTo>
                  <a:cubicBezTo>
                    <a:pt x="13954" y="128191"/>
                    <a:pt x="8016" y="125900"/>
                    <a:pt x="1930" y="122942"/>
                  </a:cubicBezTo>
                  <a:lnTo>
                    <a:pt x="0" y="90932"/>
                  </a:lnTo>
                  <a:lnTo>
                    <a:pt x="3117" y="90932"/>
                  </a:lnTo>
                  <a:lnTo>
                    <a:pt x="13435" y="112075"/>
                  </a:lnTo>
                  <a:cubicBezTo>
                    <a:pt x="17962" y="115845"/>
                    <a:pt x="22490" y="118507"/>
                    <a:pt x="26869" y="120207"/>
                  </a:cubicBezTo>
                  <a:cubicBezTo>
                    <a:pt x="31322" y="121907"/>
                    <a:pt x="35702" y="122721"/>
                    <a:pt x="40155" y="122721"/>
                  </a:cubicBezTo>
                  <a:cubicBezTo>
                    <a:pt x="47652" y="122721"/>
                    <a:pt x="53664" y="120798"/>
                    <a:pt x="57969" y="116880"/>
                  </a:cubicBezTo>
                  <a:cubicBezTo>
                    <a:pt x="62274" y="113036"/>
                    <a:pt x="64501" y="107713"/>
                    <a:pt x="64501" y="100986"/>
                  </a:cubicBezTo>
                  <a:cubicBezTo>
                    <a:pt x="64501" y="95663"/>
                    <a:pt x="63313" y="91449"/>
                    <a:pt x="60864" y="88270"/>
                  </a:cubicBezTo>
                  <a:cubicBezTo>
                    <a:pt x="58488" y="85091"/>
                    <a:pt x="54926" y="82282"/>
                    <a:pt x="50175" y="79694"/>
                  </a:cubicBezTo>
                  <a:cubicBezTo>
                    <a:pt x="45425" y="77181"/>
                    <a:pt x="39636" y="74224"/>
                    <a:pt x="32733" y="70897"/>
                  </a:cubicBezTo>
                  <a:cubicBezTo>
                    <a:pt x="23529" y="66535"/>
                    <a:pt x="16403" y="61878"/>
                    <a:pt x="11505" y="56999"/>
                  </a:cubicBezTo>
                  <a:cubicBezTo>
                    <a:pt x="6532" y="52119"/>
                    <a:pt x="4082" y="45318"/>
                    <a:pt x="4082" y="36520"/>
                  </a:cubicBezTo>
                  <a:cubicBezTo>
                    <a:pt x="4082" y="31863"/>
                    <a:pt x="5196" y="27353"/>
                    <a:pt x="7496" y="23066"/>
                  </a:cubicBezTo>
                  <a:cubicBezTo>
                    <a:pt x="9797" y="18704"/>
                    <a:pt x="12841" y="14860"/>
                    <a:pt x="16775" y="11385"/>
                  </a:cubicBezTo>
                  <a:cubicBezTo>
                    <a:pt x="20708" y="7984"/>
                    <a:pt x="25014" y="5249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8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505" y="18630"/>
                  </a:lnTo>
                  <a:cubicBezTo>
                    <a:pt x="62348" y="15377"/>
                    <a:pt x="58563" y="13085"/>
                    <a:pt x="55223" y="11681"/>
                  </a:cubicBezTo>
                  <a:cubicBezTo>
                    <a:pt x="51883" y="10276"/>
                    <a:pt x="48023" y="9537"/>
                    <a:pt x="43718" y="9537"/>
                  </a:cubicBezTo>
                  <a:cubicBezTo>
                    <a:pt x="38151" y="9537"/>
                    <a:pt x="33475" y="11385"/>
                    <a:pt x="29764" y="15155"/>
                  </a:cubicBezTo>
                  <a:cubicBezTo>
                    <a:pt x="26053" y="18926"/>
                    <a:pt x="24197" y="23657"/>
                    <a:pt x="24197" y="29349"/>
                  </a:cubicBezTo>
                  <a:cubicBezTo>
                    <a:pt x="24197" y="35707"/>
                    <a:pt x="26201" y="40660"/>
                    <a:pt x="30135" y="44283"/>
                  </a:cubicBezTo>
                  <a:cubicBezTo>
                    <a:pt x="34069" y="47905"/>
                    <a:pt x="40526" y="51750"/>
                    <a:pt x="49359" y="55890"/>
                  </a:cubicBezTo>
                  <a:cubicBezTo>
                    <a:pt x="57152" y="59660"/>
                    <a:pt x="63610" y="63208"/>
                    <a:pt x="68731" y="66683"/>
                  </a:cubicBezTo>
                  <a:cubicBezTo>
                    <a:pt x="73853" y="70084"/>
                    <a:pt x="77638" y="73928"/>
                    <a:pt x="80162" y="78216"/>
                  </a:cubicBezTo>
                  <a:cubicBezTo>
                    <a:pt x="82611" y="82504"/>
                    <a:pt x="83873" y="87901"/>
                    <a:pt x="83873" y="94554"/>
                  </a:cubicBezTo>
                  <a:cubicBezTo>
                    <a:pt x="83873" y="100616"/>
                    <a:pt x="82611" y="106013"/>
                    <a:pt x="80014" y="110670"/>
                  </a:cubicBezTo>
                  <a:cubicBezTo>
                    <a:pt x="77416" y="115328"/>
                    <a:pt x="74001" y="119246"/>
                    <a:pt x="69696" y="122425"/>
                  </a:cubicBezTo>
                  <a:cubicBezTo>
                    <a:pt x="65392" y="125604"/>
                    <a:pt x="60789" y="127970"/>
                    <a:pt x="55742" y="129596"/>
                  </a:cubicBezTo>
                  <a:cubicBezTo>
                    <a:pt x="50769" y="131222"/>
                    <a:pt x="45796" y="132036"/>
                    <a:pt x="40823" y="132036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CF80F09C-895C-9533-E4D6-49ED11B0E4C8}"/>
                </a:ext>
              </a:extLst>
            </p:cNvPr>
            <p:cNvSpPr/>
            <p:nvPr/>
          </p:nvSpPr>
          <p:spPr>
            <a:xfrm>
              <a:off x="3116807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24187A92-1A88-D9A1-27DD-65C14C22A794}"/>
                </a:ext>
              </a:extLst>
            </p:cNvPr>
            <p:cNvSpPr/>
            <p:nvPr/>
          </p:nvSpPr>
          <p:spPr>
            <a:xfrm>
              <a:off x="3197563" y="1528411"/>
              <a:ext cx="115715" cy="128043"/>
            </a:xfrm>
            <a:custGeom>
              <a:avLst/>
              <a:gdLst>
                <a:gd name="connsiteX0" fmla="*/ 28057 w 115715"/>
                <a:gd name="connsiteY0" fmla="*/ 128043 h 128043"/>
                <a:gd name="connsiteX1" fmla="*/ 28057 w 115715"/>
                <a:gd name="connsiteY1" fmla="*/ 124938 h 128043"/>
                <a:gd name="connsiteX2" fmla="*/ 47726 w 115715"/>
                <a:gd name="connsiteY2" fmla="*/ 117176 h 128043"/>
                <a:gd name="connsiteX3" fmla="*/ 47726 w 115715"/>
                <a:gd name="connsiteY3" fmla="*/ 10646 h 128043"/>
                <a:gd name="connsiteX4" fmla="*/ 16997 w 115715"/>
                <a:gd name="connsiteY4" fmla="*/ 10646 h 128043"/>
                <a:gd name="connsiteX5" fmla="*/ 3118 w 115715"/>
                <a:gd name="connsiteY5" fmla="*/ 39995 h 128043"/>
                <a:gd name="connsiteX6" fmla="*/ 0 w 115715"/>
                <a:gd name="connsiteY6" fmla="*/ 39995 h 128043"/>
                <a:gd name="connsiteX7" fmla="*/ 0 w 115715"/>
                <a:gd name="connsiteY7" fmla="*/ 0 h 128043"/>
                <a:gd name="connsiteX8" fmla="*/ 115715 w 115715"/>
                <a:gd name="connsiteY8" fmla="*/ 0 h 128043"/>
                <a:gd name="connsiteX9" fmla="*/ 115715 w 115715"/>
                <a:gd name="connsiteY9" fmla="*/ 39995 h 128043"/>
                <a:gd name="connsiteX10" fmla="*/ 112598 w 115715"/>
                <a:gd name="connsiteY10" fmla="*/ 39995 h 128043"/>
                <a:gd name="connsiteX11" fmla="*/ 99015 w 115715"/>
                <a:gd name="connsiteY11" fmla="*/ 10646 h 128043"/>
                <a:gd name="connsiteX12" fmla="*/ 67989 w 115715"/>
                <a:gd name="connsiteY12" fmla="*/ 10646 h 128043"/>
                <a:gd name="connsiteX13" fmla="*/ 67989 w 115715"/>
                <a:gd name="connsiteY13" fmla="*/ 117176 h 128043"/>
                <a:gd name="connsiteX14" fmla="*/ 87881 w 115715"/>
                <a:gd name="connsiteY14" fmla="*/ 124938 h 128043"/>
                <a:gd name="connsiteX15" fmla="*/ 87881 w 115715"/>
                <a:gd name="connsiteY15" fmla="*/ 128043 h 128043"/>
                <a:gd name="connsiteX16" fmla="*/ 28057 w 115715"/>
                <a:gd name="connsiteY16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5715" h="128043">
                  <a:moveTo>
                    <a:pt x="28057" y="128043"/>
                  </a:moveTo>
                  <a:lnTo>
                    <a:pt x="28057" y="124938"/>
                  </a:lnTo>
                  <a:lnTo>
                    <a:pt x="47726" y="117176"/>
                  </a:lnTo>
                  <a:lnTo>
                    <a:pt x="47726" y="10646"/>
                  </a:lnTo>
                  <a:lnTo>
                    <a:pt x="16997" y="10646"/>
                  </a:lnTo>
                  <a:lnTo>
                    <a:pt x="3118" y="39995"/>
                  </a:lnTo>
                  <a:lnTo>
                    <a:pt x="0" y="39995"/>
                  </a:lnTo>
                  <a:lnTo>
                    <a:pt x="0" y="0"/>
                  </a:lnTo>
                  <a:lnTo>
                    <a:pt x="115715" y="0"/>
                  </a:lnTo>
                  <a:lnTo>
                    <a:pt x="115715" y="39995"/>
                  </a:lnTo>
                  <a:lnTo>
                    <a:pt x="112598" y="39995"/>
                  </a:lnTo>
                  <a:lnTo>
                    <a:pt x="99015" y="10646"/>
                  </a:lnTo>
                  <a:lnTo>
                    <a:pt x="67989" y="10646"/>
                  </a:lnTo>
                  <a:lnTo>
                    <a:pt x="67989" y="117176"/>
                  </a:lnTo>
                  <a:lnTo>
                    <a:pt x="87881" y="124938"/>
                  </a:lnTo>
                  <a:lnTo>
                    <a:pt x="87881" y="128043"/>
                  </a:lnTo>
                  <a:lnTo>
                    <a:pt x="28057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3BAB316D-C97A-6519-39C3-7356ACB9FD6F}"/>
                </a:ext>
              </a:extLst>
            </p:cNvPr>
            <p:cNvSpPr/>
            <p:nvPr/>
          </p:nvSpPr>
          <p:spPr>
            <a:xfrm>
              <a:off x="3331686" y="1528411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054 h 128043"/>
                <a:gd name="connsiteX10" fmla="*/ 35999 w 129298"/>
                <a:gd name="connsiteY10" fmla="*/ 10867 h 128043"/>
                <a:gd name="connsiteX11" fmla="*/ 70513 w 129298"/>
                <a:gd name="connsiteY11" fmla="*/ 57590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8 w 129298"/>
                <a:gd name="connsiteY16" fmla="*/ 0 h 128043"/>
                <a:gd name="connsiteX17" fmla="*/ 129298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054"/>
                  </a:lnTo>
                  <a:lnTo>
                    <a:pt x="35999" y="10867"/>
                  </a:lnTo>
                  <a:lnTo>
                    <a:pt x="70513" y="57590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8" y="0"/>
                  </a:lnTo>
                  <a:lnTo>
                    <a:pt x="129298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9E1BA6E0-8740-50DF-8658-FB07D3C5E22B}"/>
                </a:ext>
              </a:extLst>
            </p:cNvPr>
            <p:cNvSpPr/>
            <p:nvPr/>
          </p:nvSpPr>
          <p:spPr>
            <a:xfrm>
              <a:off x="2137047" y="1497066"/>
              <a:ext cx="183259" cy="183415"/>
            </a:xfrm>
            <a:custGeom>
              <a:avLst/>
              <a:gdLst>
                <a:gd name="connsiteX0" fmla="*/ 91741 w 183259"/>
                <a:gd name="connsiteY0" fmla="*/ 183416 h 183415"/>
                <a:gd name="connsiteX1" fmla="*/ 55891 w 183259"/>
                <a:gd name="connsiteY1" fmla="*/ 176023 h 183415"/>
                <a:gd name="connsiteX2" fmla="*/ 31026 w 183259"/>
                <a:gd name="connsiteY2" fmla="*/ 153031 h 183415"/>
                <a:gd name="connsiteX3" fmla="*/ 21970 w 183259"/>
                <a:gd name="connsiteY3" fmla="*/ 112519 h 183415"/>
                <a:gd name="connsiteX4" fmla="*/ 21970 w 183259"/>
                <a:gd name="connsiteY4" fmla="*/ 13677 h 183415"/>
                <a:gd name="connsiteX5" fmla="*/ 0 w 183259"/>
                <a:gd name="connsiteY5" fmla="*/ 5471 h 183415"/>
                <a:gd name="connsiteX6" fmla="*/ 0 w 183259"/>
                <a:gd name="connsiteY6" fmla="*/ 0 h 183415"/>
                <a:gd name="connsiteX7" fmla="*/ 65392 w 183259"/>
                <a:gd name="connsiteY7" fmla="*/ 0 h 183415"/>
                <a:gd name="connsiteX8" fmla="*/ 65392 w 183259"/>
                <a:gd name="connsiteY8" fmla="*/ 5471 h 183415"/>
                <a:gd name="connsiteX9" fmla="*/ 43421 w 183259"/>
                <a:gd name="connsiteY9" fmla="*/ 13677 h 183415"/>
                <a:gd name="connsiteX10" fmla="*/ 43421 w 183259"/>
                <a:gd name="connsiteY10" fmla="*/ 108674 h 183415"/>
                <a:gd name="connsiteX11" fmla="*/ 50398 w 183259"/>
                <a:gd name="connsiteY11" fmla="*/ 144677 h 183415"/>
                <a:gd name="connsiteX12" fmla="*/ 69771 w 183259"/>
                <a:gd name="connsiteY12" fmla="*/ 163677 h 183415"/>
                <a:gd name="connsiteX13" fmla="*/ 98050 w 183259"/>
                <a:gd name="connsiteY13" fmla="*/ 169443 h 183415"/>
                <a:gd name="connsiteX14" fmla="*/ 121950 w 183259"/>
                <a:gd name="connsiteY14" fmla="*/ 164120 h 183415"/>
                <a:gd name="connsiteX15" fmla="*/ 139096 w 183259"/>
                <a:gd name="connsiteY15" fmla="*/ 147265 h 183415"/>
                <a:gd name="connsiteX16" fmla="*/ 145554 w 183259"/>
                <a:gd name="connsiteY16" fmla="*/ 117176 h 183415"/>
                <a:gd name="connsiteX17" fmla="*/ 145554 w 183259"/>
                <a:gd name="connsiteY17" fmla="*/ 13159 h 183415"/>
                <a:gd name="connsiteX18" fmla="*/ 118091 w 183259"/>
                <a:gd name="connsiteY18" fmla="*/ 5471 h 183415"/>
                <a:gd name="connsiteX19" fmla="*/ 118091 w 183259"/>
                <a:gd name="connsiteY19" fmla="*/ 0 h 183415"/>
                <a:gd name="connsiteX20" fmla="*/ 183260 w 183259"/>
                <a:gd name="connsiteY20" fmla="*/ 0 h 183415"/>
                <a:gd name="connsiteX21" fmla="*/ 183260 w 183259"/>
                <a:gd name="connsiteY21" fmla="*/ 5471 h 183415"/>
                <a:gd name="connsiteX22" fmla="*/ 161512 w 183259"/>
                <a:gd name="connsiteY22" fmla="*/ 13381 h 183415"/>
                <a:gd name="connsiteX23" fmla="*/ 161512 w 183259"/>
                <a:gd name="connsiteY23" fmla="*/ 112519 h 183415"/>
                <a:gd name="connsiteX24" fmla="*/ 152457 w 183259"/>
                <a:gd name="connsiteY24" fmla="*/ 153031 h 183415"/>
                <a:gd name="connsiteX25" fmla="*/ 127591 w 183259"/>
                <a:gd name="connsiteY25" fmla="*/ 176023 h 183415"/>
                <a:gd name="connsiteX26" fmla="*/ 91741 w 183259"/>
                <a:gd name="connsiteY26" fmla="*/ 183416 h 183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3259" h="183415">
                  <a:moveTo>
                    <a:pt x="91741" y="183416"/>
                  </a:moveTo>
                  <a:cubicBezTo>
                    <a:pt x="78381" y="183416"/>
                    <a:pt x="66431" y="180976"/>
                    <a:pt x="55891" y="176023"/>
                  </a:cubicBezTo>
                  <a:cubicBezTo>
                    <a:pt x="45351" y="171070"/>
                    <a:pt x="37038" y="163455"/>
                    <a:pt x="31026" y="153031"/>
                  </a:cubicBezTo>
                  <a:cubicBezTo>
                    <a:pt x="24939" y="142607"/>
                    <a:pt x="21970" y="129152"/>
                    <a:pt x="21970" y="112519"/>
                  </a:cubicBezTo>
                  <a:lnTo>
                    <a:pt x="21970" y="13677"/>
                  </a:lnTo>
                  <a:lnTo>
                    <a:pt x="0" y="5471"/>
                  </a:lnTo>
                  <a:lnTo>
                    <a:pt x="0" y="0"/>
                  </a:lnTo>
                  <a:lnTo>
                    <a:pt x="65392" y="0"/>
                  </a:lnTo>
                  <a:lnTo>
                    <a:pt x="65392" y="5471"/>
                  </a:lnTo>
                  <a:lnTo>
                    <a:pt x="43421" y="13677"/>
                  </a:lnTo>
                  <a:lnTo>
                    <a:pt x="43421" y="108674"/>
                  </a:lnTo>
                  <a:cubicBezTo>
                    <a:pt x="43421" y="123830"/>
                    <a:pt x="45796" y="135806"/>
                    <a:pt x="50398" y="144677"/>
                  </a:cubicBezTo>
                  <a:cubicBezTo>
                    <a:pt x="55074" y="153549"/>
                    <a:pt x="61532" y="159906"/>
                    <a:pt x="69771" y="163677"/>
                  </a:cubicBezTo>
                  <a:cubicBezTo>
                    <a:pt x="78010" y="167521"/>
                    <a:pt x="87436" y="169443"/>
                    <a:pt x="98050" y="169443"/>
                  </a:cubicBezTo>
                  <a:cubicBezTo>
                    <a:pt x="106809" y="169443"/>
                    <a:pt x="114825" y="167669"/>
                    <a:pt x="121950" y="164120"/>
                  </a:cubicBezTo>
                  <a:cubicBezTo>
                    <a:pt x="129076" y="160572"/>
                    <a:pt x="134791" y="154953"/>
                    <a:pt x="139096" y="147265"/>
                  </a:cubicBezTo>
                  <a:cubicBezTo>
                    <a:pt x="143401" y="139576"/>
                    <a:pt x="145554" y="129522"/>
                    <a:pt x="145554" y="117176"/>
                  </a:cubicBezTo>
                  <a:lnTo>
                    <a:pt x="145554" y="13159"/>
                  </a:lnTo>
                  <a:lnTo>
                    <a:pt x="118091" y="5471"/>
                  </a:lnTo>
                  <a:lnTo>
                    <a:pt x="118091" y="0"/>
                  </a:lnTo>
                  <a:lnTo>
                    <a:pt x="183260" y="0"/>
                  </a:lnTo>
                  <a:lnTo>
                    <a:pt x="183260" y="5471"/>
                  </a:lnTo>
                  <a:lnTo>
                    <a:pt x="161512" y="13381"/>
                  </a:lnTo>
                  <a:lnTo>
                    <a:pt x="161512" y="112519"/>
                  </a:lnTo>
                  <a:cubicBezTo>
                    <a:pt x="161512" y="129152"/>
                    <a:pt x="158469" y="142607"/>
                    <a:pt x="152457" y="153031"/>
                  </a:cubicBezTo>
                  <a:cubicBezTo>
                    <a:pt x="146370" y="163455"/>
                    <a:pt x="138131" y="171070"/>
                    <a:pt x="127591" y="176023"/>
                  </a:cubicBezTo>
                  <a:cubicBezTo>
                    <a:pt x="117052" y="180976"/>
                    <a:pt x="105101" y="183416"/>
                    <a:pt x="91741" y="183416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FF1713AB-A3FC-710A-58E0-6285399E6DE1}"/>
                </a:ext>
              </a:extLst>
            </p:cNvPr>
            <p:cNvSpPr/>
            <p:nvPr/>
          </p:nvSpPr>
          <p:spPr>
            <a:xfrm>
              <a:off x="942530" y="948344"/>
              <a:ext cx="936468" cy="932658"/>
            </a:xfrm>
            <a:custGeom>
              <a:avLst/>
              <a:gdLst>
                <a:gd name="connsiteX0" fmla="*/ 911204 w 936468"/>
                <a:gd name="connsiteY0" fmla="*/ 315553 h 932658"/>
                <a:gd name="connsiteX1" fmla="*/ 619577 w 936468"/>
                <a:gd name="connsiteY1" fmla="*/ 907495 h 932658"/>
                <a:gd name="connsiteX2" fmla="*/ 25264 w 936468"/>
                <a:gd name="connsiteY2" fmla="*/ 617032 h 932658"/>
                <a:gd name="connsiteX3" fmla="*/ 316891 w 936468"/>
                <a:gd name="connsiteY3" fmla="*/ 25163 h 932658"/>
                <a:gd name="connsiteX4" fmla="*/ 911204 w 936468"/>
                <a:gd name="connsiteY4" fmla="*/ 315627 h 932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6468" h="932658">
                  <a:moveTo>
                    <a:pt x="911204" y="315553"/>
                  </a:moveTo>
                  <a:cubicBezTo>
                    <a:pt x="994781" y="559220"/>
                    <a:pt x="864220" y="824252"/>
                    <a:pt x="619577" y="907495"/>
                  </a:cubicBezTo>
                  <a:cubicBezTo>
                    <a:pt x="374934" y="990738"/>
                    <a:pt x="108841" y="860699"/>
                    <a:pt x="25264" y="617032"/>
                  </a:cubicBezTo>
                  <a:cubicBezTo>
                    <a:pt x="-58312" y="373439"/>
                    <a:pt x="72248" y="108406"/>
                    <a:pt x="316891" y="25163"/>
                  </a:cubicBezTo>
                  <a:cubicBezTo>
                    <a:pt x="561534" y="-58080"/>
                    <a:pt x="827628" y="71960"/>
                    <a:pt x="911204" y="315627"/>
                  </a:cubicBezTo>
                </a:path>
              </a:pathLst>
            </a:custGeom>
            <a:solidFill>
              <a:srgbClr val="A8005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77DC3767-24E5-D855-C039-668F285AAC7E}"/>
                </a:ext>
              </a:extLst>
            </p:cNvPr>
            <p:cNvSpPr/>
            <p:nvPr/>
          </p:nvSpPr>
          <p:spPr>
            <a:xfrm>
              <a:off x="1009472" y="1005518"/>
              <a:ext cx="808411" cy="817053"/>
            </a:xfrm>
            <a:custGeom>
              <a:avLst/>
              <a:gdLst>
                <a:gd name="connsiteX0" fmla="*/ 808412 w 808411"/>
                <a:gd name="connsiteY0" fmla="*/ 341991 h 817053"/>
                <a:gd name="connsiteX1" fmla="*/ 806704 w 808411"/>
                <a:gd name="connsiteY1" fmla="*/ 342435 h 817053"/>
                <a:gd name="connsiteX2" fmla="*/ 800173 w 808411"/>
                <a:gd name="connsiteY2" fmla="*/ 334968 h 817053"/>
                <a:gd name="connsiteX3" fmla="*/ 777163 w 808411"/>
                <a:gd name="connsiteY3" fmla="*/ 341030 h 817053"/>
                <a:gd name="connsiteX4" fmla="*/ 778796 w 808411"/>
                <a:gd name="connsiteY4" fmla="*/ 345466 h 817053"/>
                <a:gd name="connsiteX5" fmla="*/ 774343 w 808411"/>
                <a:gd name="connsiteY5" fmla="*/ 348793 h 817053"/>
                <a:gd name="connsiteX6" fmla="*/ 772042 w 808411"/>
                <a:gd name="connsiteY6" fmla="*/ 342287 h 817053"/>
                <a:gd name="connsiteX7" fmla="*/ 741758 w 808411"/>
                <a:gd name="connsiteY7" fmla="*/ 350271 h 817053"/>
                <a:gd name="connsiteX8" fmla="*/ 739754 w 808411"/>
                <a:gd name="connsiteY8" fmla="*/ 359956 h 817053"/>
                <a:gd name="connsiteX9" fmla="*/ 738047 w 808411"/>
                <a:gd name="connsiteY9" fmla="*/ 360399 h 817053"/>
                <a:gd name="connsiteX10" fmla="*/ 730625 w 808411"/>
                <a:gd name="connsiteY10" fmla="*/ 332307 h 817053"/>
                <a:gd name="connsiteX11" fmla="*/ 732332 w 808411"/>
                <a:gd name="connsiteY11" fmla="*/ 331863 h 817053"/>
                <a:gd name="connsiteX12" fmla="*/ 738863 w 808411"/>
                <a:gd name="connsiteY12" fmla="*/ 339256 h 817053"/>
                <a:gd name="connsiteX13" fmla="*/ 766994 w 808411"/>
                <a:gd name="connsiteY13" fmla="*/ 331863 h 817053"/>
                <a:gd name="connsiteX14" fmla="*/ 765139 w 808411"/>
                <a:gd name="connsiteY14" fmla="*/ 328758 h 817053"/>
                <a:gd name="connsiteX15" fmla="*/ 730476 w 808411"/>
                <a:gd name="connsiteY15" fmla="*/ 304658 h 817053"/>
                <a:gd name="connsiteX16" fmla="*/ 729734 w 808411"/>
                <a:gd name="connsiteY16" fmla="*/ 304879 h 817053"/>
                <a:gd name="connsiteX17" fmla="*/ 727656 w 808411"/>
                <a:gd name="connsiteY17" fmla="*/ 314342 h 817053"/>
                <a:gd name="connsiteX18" fmla="*/ 725948 w 808411"/>
                <a:gd name="connsiteY18" fmla="*/ 314786 h 817053"/>
                <a:gd name="connsiteX19" fmla="*/ 718526 w 808411"/>
                <a:gd name="connsiteY19" fmla="*/ 286693 h 817053"/>
                <a:gd name="connsiteX20" fmla="*/ 720233 w 808411"/>
                <a:gd name="connsiteY20" fmla="*/ 286250 h 817053"/>
                <a:gd name="connsiteX21" fmla="*/ 726765 w 808411"/>
                <a:gd name="connsiteY21" fmla="*/ 293716 h 817053"/>
                <a:gd name="connsiteX22" fmla="*/ 785105 w 808411"/>
                <a:gd name="connsiteY22" fmla="*/ 278413 h 817053"/>
                <a:gd name="connsiteX23" fmla="*/ 787109 w 808411"/>
                <a:gd name="connsiteY23" fmla="*/ 268729 h 817053"/>
                <a:gd name="connsiteX24" fmla="*/ 788816 w 808411"/>
                <a:gd name="connsiteY24" fmla="*/ 268285 h 817053"/>
                <a:gd name="connsiteX25" fmla="*/ 796239 w 808411"/>
                <a:gd name="connsiteY25" fmla="*/ 296378 h 817053"/>
                <a:gd name="connsiteX26" fmla="*/ 794532 w 808411"/>
                <a:gd name="connsiteY26" fmla="*/ 296821 h 817053"/>
                <a:gd name="connsiteX27" fmla="*/ 788074 w 808411"/>
                <a:gd name="connsiteY27" fmla="*/ 289576 h 817053"/>
                <a:gd name="connsiteX28" fmla="*/ 740348 w 808411"/>
                <a:gd name="connsiteY28" fmla="*/ 302144 h 817053"/>
                <a:gd name="connsiteX29" fmla="*/ 750294 w 808411"/>
                <a:gd name="connsiteY29" fmla="*/ 307097 h 817053"/>
                <a:gd name="connsiteX30" fmla="*/ 769221 w 808411"/>
                <a:gd name="connsiteY30" fmla="*/ 325727 h 817053"/>
                <a:gd name="connsiteX31" fmla="*/ 772190 w 808411"/>
                <a:gd name="connsiteY31" fmla="*/ 330606 h 817053"/>
                <a:gd name="connsiteX32" fmla="*/ 797204 w 808411"/>
                <a:gd name="connsiteY32" fmla="*/ 324027 h 817053"/>
                <a:gd name="connsiteX33" fmla="*/ 799208 w 808411"/>
                <a:gd name="connsiteY33" fmla="*/ 314416 h 817053"/>
                <a:gd name="connsiteX34" fmla="*/ 800915 w 808411"/>
                <a:gd name="connsiteY34" fmla="*/ 313973 h 817053"/>
                <a:gd name="connsiteX35" fmla="*/ 808337 w 808411"/>
                <a:gd name="connsiteY35" fmla="*/ 342065 h 817053"/>
                <a:gd name="connsiteX36" fmla="*/ 783398 w 808411"/>
                <a:gd name="connsiteY36" fmla="*/ 455988 h 817053"/>
                <a:gd name="connsiteX37" fmla="*/ 771745 w 808411"/>
                <a:gd name="connsiteY37" fmla="*/ 468408 h 817053"/>
                <a:gd name="connsiteX38" fmla="*/ 784214 w 808411"/>
                <a:gd name="connsiteY38" fmla="*/ 480015 h 817053"/>
                <a:gd name="connsiteX39" fmla="*/ 795868 w 808411"/>
                <a:gd name="connsiteY39" fmla="*/ 467669 h 817053"/>
                <a:gd name="connsiteX40" fmla="*/ 783398 w 808411"/>
                <a:gd name="connsiteY40" fmla="*/ 456062 h 817053"/>
                <a:gd name="connsiteX41" fmla="*/ 744208 w 808411"/>
                <a:gd name="connsiteY41" fmla="*/ 631494 h 817053"/>
                <a:gd name="connsiteX42" fmla="*/ 745618 w 808411"/>
                <a:gd name="connsiteY42" fmla="*/ 632529 h 817053"/>
                <a:gd name="connsiteX43" fmla="*/ 727581 w 808411"/>
                <a:gd name="connsiteY43" fmla="*/ 657960 h 817053"/>
                <a:gd name="connsiteX44" fmla="*/ 726171 w 808411"/>
                <a:gd name="connsiteY44" fmla="*/ 656925 h 817053"/>
                <a:gd name="connsiteX45" fmla="*/ 728324 w 808411"/>
                <a:gd name="connsiteY45" fmla="*/ 646353 h 817053"/>
                <a:gd name="connsiteX46" fmla="*/ 705611 w 808411"/>
                <a:gd name="connsiteY46" fmla="*/ 630385 h 817053"/>
                <a:gd name="connsiteX47" fmla="*/ 664491 w 808411"/>
                <a:gd name="connsiteY47" fmla="*/ 631124 h 817053"/>
                <a:gd name="connsiteX48" fmla="*/ 657365 w 808411"/>
                <a:gd name="connsiteY48" fmla="*/ 634525 h 817053"/>
                <a:gd name="connsiteX49" fmla="*/ 655955 w 808411"/>
                <a:gd name="connsiteY49" fmla="*/ 633490 h 817053"/>
                <a:gd name="connsiteX50" fmla="*/ 672359 w 808411"/>
                <a:gd name="connsiteY50" fmla="*/ 610350 h 817053"/>
                <a:gd name="connsiteX51" fmla="*/ 673769 w 808411"/>
                <a:gd name="connsiteY51" fmla="*/ 611385 h 817053"/>
                <a:gd name="connsiteX52" fmla="*/ 672359 w 808411"/>
                <a:gd name="connsiteY52" fmla="*/ 620183 h 817053"/>
                <a:gd name="connsiteX53" fmla="*/ 672730 w 808411"/>
                <a:gd name="connsiteY53" fmla="*/ 620405 h 817053"/>
                <a:gd name="connsiteX54" fmla="*/ 705685 w 808411"/>
                <a:gd name="connsiteY54" fmla="*/ 619813 h 817053"/>
                <a:gd name="connsiteX55" fmla="*/ 694255 w 808411"/>
                <a:gd name="connsiteY55" fmla="*/ 590242 h 817053"/>
                <a:gd name="connsiteX56" fmla="*/ 693884 w 808411"/>
                <a:gd name="connsiteY56" fmla="*/ 590020 h 817053"/>
                <a:gd name="connsiteX57" fmla="*/ 685867 w 808411"/>
                <a:gd name="connsiteY57" fmla="*/ 594308 h 817053"/>
                <a:gd name="connsiteX58" fmla="*/ 684457 w 808411"/>
                <a:gd name="connsiteY58" fmla="*/ 593273 h 817053"/>
                <a:gd name="connsiteX59" fmla="*/ 698189 w 808411"/>
                <a:gd name="connsiteY59" fmla="*/ 573904 h 817053"/>
                <a:gd name="connsiteX60" fmla="*/ 699599 w 808411"/>
                <a:gd name="connsiteY60" fmla="*/ 574939 h 817053"/>
                <a:gd name="connsiteX61" fmla="*/ 698411 w 808411"/>
                <a:gd name="connsiteY61" fmla="*/ 582849 h 817053"/>
                <a:gd name="connsiteX62" fmla="*/ 712143 w 808411"/>
                <a:gd name="connsiteY62" fmla="*/ 620848 h 817053"/>
                <a:gd name="connsiteX63" fmla="*/ 734930 w 808411"/>
                <a:gd name="connsiteY63" fmla="*/ 636891 h 817053"/>
                <a:gd name="connsiteX64" fmla="*/ 744282 w 808411"/>
                <a:gd name="connsiteY64" fmla="*/ 631346 h 817053"/>
                <a:gd name="connsiteX65" fmla="*/ 176467 w 808411"/>
                <a:gd name="connsiteY65" fmla="*/ 73854 h 817053"/>
                <a:gd name="connsiteX66" fmla="*/ 209348 w 808411"/>
                <a:gd name="connsiteY66" fmla="*/ 124273 h 817053"/>
                <a:gd name="connsiteX67" fmla="*/ 204152 w 808411"/>
                <a:gd name="connsiteY67" fmla="*/ 132849 h 817053"/>
                <a:gd name="connsiteX68" fmla="*/ 205117 w 808411"/>
                <a:gd name="connsiteY68" fmla="*/ 134327 h 817053"/>
                <a:gd name="connsiteX69" fmla="*/ 229834 w 808411"/>
                <a:gd name="connsiteY69" fmla="*/ 118359 h 817053"/>
                <a:gd name="connsiteX70" fmla="*/ 228869 w 808411"/>
                <a:gd name="connsiteY70" fmla="*/ 116880 h 817053"/>
                <a:gd name="connsiteX71" fmla="*/ 218997 w 808411"/>
                <a:gd name="connsiteY71" fmla="*/ 118063 h 817053"/>
                <a:gd name="connsiteX72" fmla="*/ 186116 w 808411"/>
                <a:gd name="connsiteY72" fmla="*/ 67644 h 817053"/>
                <a:gd name="connsiteX73" fmla="*/ 191237 w 808411"/>
                <a:gd name="connsiteY73" fmla="*/ 59142 h 817053"/>
                <a:gd name="connsiteX74" fmla="*/ 190272 w 808411"/>
                <a:gd name="connsiteY74" fmla="*/ 57664 h 817053"/>
                <a:gd name="connsiteX75" fmla="*/ 165556 w 808411"/>
                <a:gd name="connsiteY75" fmla="*/ 73632 h 817053"/>
                <a:gd name="connsiteX76" fmla="*/ 166521 w 808411"/>
                <a:gd name="connsiteY76" fmla="*/ 75111 h 817053"/>
                <a:gd name="connsiteX77" fmla="*/ 176467 w 808411"/>
                <a:gd name="connsiteY77" fmla="*/ 73854 h 817053"/>
                <a:gd name="connsiteX78" fmla="*/ 278451 w 808411"/>
                <a:gd name="connsiteY78" fmla="*/ 19369 h 817053"/>
                <a:gd name="connsiteX79" fmla="*/ 278005 w 808411"/>
                <a:gd name="connsiteY79" fmla="*/ 17669 h 817053"/>
                <a:gd name="connsiteX80" fmla="*/ 307695 w 808411"/>
                <a:gd name="connsiteY80" fmla="*/ 10646 h 817053"/>
                <a:gd name="connsiteX81" fmla="*/ 308140 w 808411"/>
                <a:gd name="connsiteY81" fmla="*/ 12346 h 817053"/>
                <a:gd name="connsiteX82" fmla="*/ 299382 w 808411"/>
                <a:gd name="connsiteY82" fmla="*/ 18926 h 817053"/>
                <a:gd name="connsiteX83" fmla="*/ 313410 w 808411"/>
                <a:gd name="connsiteY83" fmla="*/ 77551 h 817053"/>
                <a:gd name="connsiteX84" fmla="*/ 338795 w 808411"/>
                <a:gd name="connsiteY84" fmla="*/ 71562 h 817053"/>
                <a:gd name="connsiteX85" fmla="*/ 342061 w 808411"/>
                <a:gd name="connsiteY85" fmla="*/ 51380 h 817053"/>
                <a:gd name="connsiteX86" fmla="*/ 343768 w 808411"/>
                <a:gd name="connsiteY86" fmla="*/ 50936 h 817053"/>
                <a:gd name="connsiteX87" fmla="*/ 349558 w 808411"/>
                <a:gd name="connsiteY87" fmla="*/ 75185 h 817053"/>
                <a:gd name="connsiteX88" fmla="*/ 294929 w 808411"/>
                <a:gd name="connsiteY88" fmla="*/ 88122 h 817053"/>
                <a:gd name="connsiteX89" fmla="*/ 294483 w 808411"/>
                <a:gd name="connsiteY89" fmla="*/ 86422 h 817053"/>
                <a:gd name="connsiteX90" fmla="*/ 302128 w 808411"/>
                <a:gd name="connsiteY90" fmla="*/ 80064 h 817053"/>
                <a:gd name="connsiteX91" fmla="*/ 288174 w 808411"/>
                <a:gd name="connsiteY91" fmla="*/ 21587 h 817053"/>
                <a:gd name="connsiteX92" fmla="*/ 278451 w 808411"/>
                <a:gd name="connsiteY92" fmla="*/ 19369 h 817053"/>
                <a:gd name="connsiteX93" fmla="*/ 326400 w 808411"/>
                <a:gd name="connsiteY93" fmla="*/ 806038 h 817053"/>
                <a:gd name="connsiteX94" fmla="*/ 301015 w 808411"/>
                <a:gd name="connsiteY94" fmla="*/ 800124 h 817053"/>
                <a:gd name="connsiteX95" fmla="*/ 314821 w 808411"/>
                <a:gd name="connsiteY95" fmla="*/ 741499 h 817053"/>
                <a:gd name="connsiteX96" fmla="*/ 325583 w 808411"/>
                <a:gd name="connsiteY96" fmla="*/ 739503 h 817053"/>
                <a:gd name="connsiteX97" fmla="*/ 325954 w 808411"/>
                <a:gd name="connsiteY97" fmla="*/ 737802 h 817053"/>
                <a:gd name="connsiteX98" fmla="*/ 296265 w 808411"/>
                <a:gd name="connsiteY98" fmla="*/ 730853 h 817053"/>
                <a:gd name="connsiteX99" fmla="*/ 295893 w 808411"/>
                <a:gd name="connsiteY99" fmla="*/ 732554 h 817053"/>
                <a:gd name="connsiteX100" fmla="*/ 303539 w 808411"/>
                <a:gd name="connsiteY100" fmla="*/ 738837 h 817053"/>
                <a:gd name="connsiteX101" fmla="*/ 289807 w 808411"/>
                <a:gd name="connsiteY101" fmla="*/ 797388 h 817053"/>
                <a:gd name="connsiteX102" fmla="*/ 280084 w 808411"/>
                <a:gd name="connsiteY102" fmla="*/ 799606 h 817053"/>
                <a:gd name="connsiteX103" fmla="*/ 279713 w 808411"/>
                <a:gd name="connsiteY103" fmla="*/ 801307 h 817053"/>
                <a:gd name="connsiteX104" fmla="*/ 334416 w 808411"/>
                <a:gd name="connsiteY104" fmla="*/ 814096 h 817053"/>
                <a:gd name="connsiteX105" fmla="*/ 340131 w 808411"/>
                <a:gd name="connsiteY105" fmla="*/ 789848 h 817053"/>
                <a:gd name="connsiteX106" fmla="*/ 338424 w 808411"/>
                <a:gd name="connsiteY106" fmla="*/ 789478 h 817053"/>
                <a:gd name="connsiteX107" fmla="*/ 326474 w 808411"/>
                <a:gd name="connsiteY107" fmla="*/ 806112 h 817053"/>
                <a:gd name="connsiteX108" fmla="*/ 511812 w 808411"/>
                <a:gd name="connsiteY108" fmla="*/ 731814 h 817053"/>
                <a:gd name="connsiteX109" fmla="*/ 512109 w 808411"/>
                <a:gd name="connsiteY109" fmla="*/ 733515 h 817053"/>
                <a:gd name="connsiteX110" fmla="*/ 505503 w 808411"/>
                <a:gd name="connsiteY110" fmla="*/ 738690 h 817053"/>
                <a:gd name="connsiteX111" fmla="*/ 496893 w 808411"/>
                <a:gd name="connsiteY111" fmla="*/ 808478 h 817053"/>
                <a:gd name="connsiteX112" fmla="*/ 492439 w 808411"/>
                <a:gd name="connsiteY112" fmla="*/ 809291 h 817053"/>
                <a:gd name="connsiteX113" fmla="*/ 463714 w 808411"/>
                <a:gd name="connsiteY113" fmla="*/ 760942 h 817053"/>
                <a:gd name="connsiteX114" fmla="*/ 462972 w 808411"/>
                <a:gd name="connsiteY114" fmla="*/ 761090 h 817053"/>
                <a:gd name="connsiteX115" fmla="*/ 452432 w 808411"/>
                <a:gd name="connsiteY115" fmla="*/ 816314 h 817053"/>
                <a:gd name="connsiteX116" fmla="*/ 448127 w 808411"/>
                <a:gd name="connsiteY116" fmla="*/ 817053 h 817053"/>
                <a:gd name="connsiteX117" fmla="*/ 416211 w 808411"/>
                <a:gd name="connsiteY117" fmla="*/ 754510 h 817053"/>
                <a:gd name="connsiteX118" fmla="*/ 407230 w 808411"/>
                <a:gd name="connsiteY118" fmla="*/ 751997 h 817053"/>
                <a:gd name="connsiteX119" fmla="*/ 406933 w 808411"/>
                <a:gd name="connsiteY119" fmla="*/ 750296 h 817053"/>
                <a:gd name="connsiteX120" fmla="*/ 436103 w 808411"/>
                <a:gd name="connsiteY120" fmla="*/ 745121 h 817053"/>
                <a:gd name="connsiteX121" fmla="*/ 436400 w 808411"/>
                <a:gd name="connsiteY121" fmla="*/ 746822 h 817053"/>
                <a:gd name="connsiteX122" fmla="*/ 427864 w 808411"/>
                <a:gd name="connsiteY122" fmla="*/ 752440 h 817053"/>
                <a:gd name="connsiteX123" fmla="*/ 449241 w 808411"/>
                <a:gd name="connsiteY123" fmla="*/ 795688 h 817053"/>
                <a:gd name="connsiteX124" fmla="*/ 449909 w 808411"/>
                <a:gd name="connsiteY124" fmla="*/ 795540 h 817053"/>
                <a:gd name="connsiteX125" fmla="*/ 459484 w 808411"/>
                <a:gd name="connsiteY125" fmla="*/ 740390 h 817053"/>
                <a:gd name="connsiteX126" fmla="*/ 464011 w 808411"/>
                <a:gd name="connsiteY126" fmla="*/ 739577 h 817053"/>
                <a:gd name="connsiteX127" fmla="*/ 492291 w 808411"/>
                <a:gd name="connsiteY127" fmla="*/ 788074 h 817053"/>
                <a:gd name="connsiteX128" fmla="*/ 492959 w 808411"/>
                <a:gd name="connsiteY128" fmla="*/ 788074 h 817053"/>
                <a:gd name="connsiteX129" fmla="*/ 498006 w 808411"/>
                <a:gd name="connsiteY129" fmla="*/ 740168 h 817053"/>
                <a:gd name="connsiteX130" fmla="*/ 488060 w 808411"/>
                <a:gd name="connsiteY130" fmla="*/ 737655 h 817053"/>
                <a:gd name="connsiteX131" fmla="*/ 487763 w 808411"/>
                <a:gd name="connsiteY131" fmla="*/ 735954 h 817053"/>
                <a:gd name="connsiteX132" fmla="*/ 511886 w 808411"/>
                <a:gd name="connsiteY132" fmla="*/ 731740 h 817053"/>
                <a:gd name="connsiteX133" fmla="*/ 193241 w 808411"/>
                <a:gd name="connsiteY133" fmla="*/ 719246 h 817053"/>
                <a:gd name="connsiteX134" fmla="*/ 167263 w 808411"/>
                <a:gd name="connsiteY134" fmla="*/ 717472 h 817053"/>
                <a:gd name="connsiteX135" fmla="*/ 167263 w 808411"/>
                <a:gd name="connsiteY135" fmla="*/ 717472 h 817053"/>
                <a:gd name="connsiteX136" fmla="*/ 198140 w 808411"/>
                <a:gd name="connsiteY136" fmla="*/ 697364 h 817053"/>
                <a:gd name="connsiteX137" fmla="*/ 193316 w 808411"/>
                <a:gd name="connsiteY137" fmla="*/ 719246 h 817053"/>
                <a:gd name="connsiteX138" fmla="*/ 203633 w 808411"/>
                <a:gd name="connsiteY138" fmla="*/ 723017 h 817053"/>
                <a:gd name="connsiteX139" fmla="*/ 211204 w 808411"/>
                <a:gd name="connsiteY139" fmla="*/ 687827 h 817053"/>
                <a:gd name="connsiteX140" fmla="*/ 206156 w 808411"/>
                <a:gd name="connsiteY140" fmla="*/ 684352 h 817053"/>
                <a:gd name="connsiteX141" fmla="*/ 143957 w 808411"/>
                <a:gd name="connsiteY141" fmla="*/ 724126 h 817053"/>
                <a:gd name="connsiteX142" fmla="*/ 136163 w 808411"/>
                <a:gd name="connsiteY142" fmla="*/ 723165 h 817053"/>
                <a:gd name="connsiteX143" fmla="*/ 135124 w 808411"/>
                <a:gd name="connsiteY143" fmla="*/ 724643 h 817053"/>
                <a:gd name="connsiteX144" fmla="*/ 154793 w 808411"/>
                <a:gd name="connsiteY144" fmla="*/ 738172 h 817053"/>
                <a:gd name="connsiteX145" fmla="*/ 155832 w 808411"/>
                <a:gd name="connsiteY145" fmla="*/ 736693 h 817053"/>
                <a:gd name="connsiteX146" fmla="*/ 150414 w 808411"/>
                <a:gd name="connsiteY146" fmla="*/ 728487 h 817053"/>
                <a:gd name="connsiteX147" fmla="*/ 192054 w 808411"/>
                <a:gd name="connsiteY147" fmla="*/ 724052 h 817053"/>
                <a:gd name="connsiteX148" fmla="*/ 185745 w 808411"/>
                <a:gd name="connsiteY148" fmla="*/ 752588 h 817053"/>
                <a:gd name="connsiteX149" fmla="*/ 175502 w 808411"/>
                <a:gd name="connsiteY149" fmla="*/ 750222 h 817053"/>
                <a:gd name="connsiteX150" fmla="*/ 174463 w 808411"/>
                <a:gd name="connsiteY150" fmla="*/ 751701 h 817053"/>
                <a:gd name="connsiteX151" fmla="*/ 198511 w 808411"/>
                <a:gd name="connsiteY151" fmla="*/ 768261 h 817053"/>
                <a:gd name="connsiteX152" fmla="*/ 199550 w 808411"/>
                <a:gd name="connsiteY152" fmla="*/ 766782 h 817053"/>
                <a:gd name="connsiteX153" fmla="*/ 195691 w 808411"/>
                <a:gd name="connsiteY153" fmla="*/ 759315 h 817053"/>
                <a:gd name="connsiteX154" fmla="*/ 202445 w 808411"/>
                <a:gd name="connsiteY154" fmla="*/ 728044 h 817053"/>
                <a:gd name="connsiteX155" fmla="*/ 211649 w 808411"/>
                <a:gd name="connsiteY155" fmla="*/ 733071 h 817053"/>
                <a:gd name="connsiteX156" fmla="*/ 212837 w 808411"/>
                <a:gd name="connsiteY156" fmla="*/ 727748 h 817053"/>
                <a:gd name="connsiteX157" fmla="*/ 203633 w 808411"/>
                <a:gd name="connsiteY157" fmla="*/ 722869 h 817053"/>
                <a:gd name="connsiteX158" fmla="*/ 203633 w 808411"/>
                <a:gd name="connsiteY158" fmla="*/ 722869 h 817053"/>
                <a:gd name="connsiteX159" fmla="*/ 44422 w 808411"/>
                <a:gd name="connsiteY159" fmla="*/ 467004 h 817053"/>
                <a:gd name="connsiteX160" fmla="*/ 33214 w 808411"/>
                <a:gd name="connsiteY160" fmla="*/ 478906 h 817053"/>
                <a:gd name="connsiteX161" fmla="*/ 21264 w 808411"/>
                <a:gd name="connsiteY161" fmla="*/ 467743 h 817053"/>
                <a:gd name="connsiteX162" fmla="*/ 32472 w 808411"/>
                <a:gd name="connsiteY162" fmla="*/ 455841 h 817053"/>
                <a:gd name="connsiteX163" fmla="*/ 44422 w 808411"/>
                <a:gd name="connsiteY163" fmla="*/ 467004 h 817053"/>
                <a:gd name="connsiteX164" fmla="*/ 67654 w 808411"/>
                <a:gd name="connsiteY164" fmla="*/ 343470 h 817053"/>
                <a:gd name="connsiteX165" fmla="*/ 73592 w 808411"/>
                <a:gd name="connsiteY165" fmla="*/ 329793 h 817053"/>
                <a:gd name="connsiteX166" fmla="*/ 74705 w 808411"/>
                <a:gd name="connsiteY166" fmla="*/ 320035 h 817053"/>
                <a:gd name="connsiteX167" fmla="*/ 73815 w 808411"/>
                <a:gd name="connsiteY167" fmla="*/ 309907 h 817053"/>
                <a:gd name="connsiteX168" fmla="*/ 70846 w 808411"/>
                <a:gd name="connsiteY168" fmla="*/ 301109 h 817053"/>
                <a:gd name="connsiteX169" fmla="*/ 53923 w 808411"/>
                <a:gd name="connsiteY169" fmla="*/ 297117 h 817053"/>
                <a:gd name="connsiteX170" fmla="*/ 50954 w 808411"/>
                <a:gd name="connsiteY170" fmla="*/ 288541 h 817053"/>
                <a:gd name="connsiteX171" fmla="*/ 49246 w 808411"/>
                <a:gd name="connsiteY171" fmla="*/ 288098 h 817053"/>
                <a:gd name="connsiteX172" fmla="*/ 42566 w 808411"/>
                <a:gd name="connsiteY172" fmla="*/ 316264 h 817053"/>
                <a:gd name="connsiteX173" fmla="*/ 44273 w 808411"/>
                <a:gd name="connsiteY173" fmla="*/ 316708 h 817053"/>
                <a:gd name="connsiteX174" fmla="*/ 50954 w 808411"/>
                <a:gd name="connsiteY174" fmla="*/ 308206 h 817053"/>
                <a:gd name="connsiteX175" fmla="*/ 69287 w 808411"/>
                <a:gd name="connsiteY175" fmla="*/ 312494 h 817053"/>
                <a:gd name="connsiteX176" fmla="*/ 69287 w 808411"/>
                <a:gd name="connsiteY176" fmla="*/ 319000 h 817053"/>
                <a:gd name="connsiteX177" fmla="*/ 68174 w 808411"/>
                <a:gd name="connsiteY177" fmla="*/ 325210 h 817053"/>
                <a:gd name="connsiteX178" fmla="*/ 60900 w 808411"/>
                <a:gd name="connsiteY178" fmla="*/ 338295 h 817053"/>
                <a:gd name="connsiteX179" fmla="*/ 47242 w 808411"/>
                <a:gd name="connsiteY179" fmla="*/ 345614 h 817053"/>
                <a:gd name="connsiteX180" fmla="*/ 28538 w 808411"/>
                <a:gd name="connsiteY180" fmla="*/ 345170 h 817053"/>
                <a:gd name="connsiteX181" fmla="*/ 14658 w 808411"/>
                <a:gd name="connsiteY181" fmla="*/ 338221 h 817053"/>
                <a:gd name="connsiteX182" fmla="*/ 6864 w 808411"/>
                <a:gd name="connsiteY182" fmla="*/ 326097 h 817053"/>
                <a:gd name="connsiteX183" fmla="*/ 6568 w 808411"/>
                <a:gd name="connsiteY183" fmla="*/ 311163 h 817053"/>
                <a:gd name="connsiteX184" fmla="*/ 9314 w 808411"/>
                <a:gd name="connsiteY184" fmla="*/ 304510 h 817053"/>
                <a:gd name="connsiteX185" fmla="*/ 14881 w 808411"/>
                <a:gd name="connsiteY185" fmla="*/ 298226 h 817053"/>
                <a:gd name="connsiteX186" fmla="*/ 29577 w 808411"/>
                <a:gd name="connsiteY186" fmla="*/ 293568 h 817053"/>
                <a:gd name="connsiteX187" fmla="*/ 29948 w 808411"/>
                <a:gd name="connsiteY187" fmla="*/ 291868 h 817053"/>
                <a:gd name="connsiteX188" fmla="*/ 11763 w 808411"/>
                <a:gd name="connsiteY188" fmla="*/ 288246 h 817053"/>
                <a:gd name="connsiteX189" fmla="*/ 7607 w 808411"/>
                <a:gd name="connsiteY189" fmla="*/ 293790 h 817053"/>
                <a:gd name="connsiteX190" fmla="*/ 4118 w 808411"/>
                <a:gd name="connsiteY190" fmla="*/ 300444 h 817053"/>
                <a:gd name="connsiteX191" fmla="*/ 1149 w 808411"/>
                <a:gd name="connsiteY191" fmla="*/ 309907 h 817053"/>
                <a:gd name="connsiteX192" fmla="*/ 481 w 808411"/>
                <a:gd name="connsiteY192" fmla="*/ 325431 h 817053"/>
                <a:gd name="connsiteX193" fmla="*/ 5603 w 808411"/>
                <a:gd name="connsiteY193" fmla="*/ 339626 h 817053"/>
                <a:gd name="connsiteX194" fmla="*/ 15771 w 808411"/>
                <a:gd name="connsiteY194" fmla="*/ 350863 h 817053"/>
                <a:gd name="connsiteX195" fmla="*/ 30245 w 808411"/>
                <a:gd name="connsiteY195" fmla="*/ 357516 h 817053"/>
                <a:gd name="connsiteX196" fmla="*/ 44719 w 808411"/>
                <a:gd name="connsiteY196" fmla="*/ 358034 h 817053"/>
                <a:gd name="connsiteX197" fmla="*/ 57485 w 808411"/>
                <a:gd name="connsiteY197" fmla="*/ 353081 h 817053"/>
                <a:gd name="connsiteX198" fmla="*/ 67431 w 808411"/>
                <a:gd name="connsiteY198" fmla="*/ 343396 h 817053"/>
                <a:gd name="connsiteX199" fmla="*/ 128073 w 808411"/>
                <a:gd name="connsiteY199" fmla="*/ 612420 h 817053"/>
                <a:gd name="connsiteX200" fmla="*/ 129186 w 808411"/>
                <a:gd name="connsiteY200" fmla="*/ 619222 h 817053"/>
                <a:gd name="connsiteX201" fmla="*/ 114044 w 808411"/>
                <a:gd name="connsiteY201" fmla="*/ 629793 h 817053"/>
                <a:gd name="connsiteX202" fmla="*/ 113079 w 808411"/>
                <a:gd name="connsiteY202" fmla="*/ 628315 h 817053"/>
                <a:gd name="connsiteX203" fmla="*/ 119834 w 808411"/>
                <a:gd name="connsiteY203" fmla="*/ 614490 h 817053"/>
                <a:gd name="connsiteX204" fmla="*/ 119091 w 808411"/>
                <a:gd name="connsiteY204" fmla="*/ 606210 h 817053"/>
                <a:gd name="connsiteX205" fmla="*/ 116122 w 808411"/>
                <a:gd name="connsiteY205" fmla="*/ 599631 h 817053"/>
                <a:gd name="connsiteX206" fmla="*/ 105063 w 808411"/>
                <a:gd name="connsiteY206" fmla="*/ 589503 h 817053"/>
                <a:gd name="connsiteX207" fmla="*/ 90886 w 808411"/>
                <a:gd name="connsiteY207" fmla="*/ 586767 h 817053"/>
                <a:gd name="connsiteX208" fmla="*/ 76264 w 808411"/>
                <a:gd name="connsiteY208" fmla="*/ 591942 h 817053"/>
                <a:gd name="connsiteX209" fmla="*/ 63052 w 808411"/>
                <a:gd name="connsiteY209" fmla="*/ 605101 h 817053"/>
                <a:gd name="connsiteX210" fmla="*/ 58970 w 808411"/>
                <a:gd name="connsiteY210" fmla="*/ 620035 h 817053"/>
                <a:gd name="connsiteX211" fmla="*/ 63497 w 808411"/>
                <a:gd name="connsiteY211" fmla="*/ 634303 h 817053"/>
                <a:gd name="connsiteX212" fmla="*/ 67283 w 808411"/>
                <a:gd name="connsiteY212" fmla="*/ 639404 h 817053"/>
                <a:gd name="connsiteX213" fmla="*/ 71959 w 808411"/>
                <a:gd name="connsiteY213" fmla="*/ 643914 h 817053"/>
                <a:gd name="connsiteX214" fmla="*/ 87769 w 808411"/>
                <a:gd name="connsiteY214" fmla="*/ 633638 h 817053"/>
                <a:gd name="connsiteX215" fmla="*/ 86210 w 808411"/>
                <a:gd name="connsiteY215" fmla="*/ 622992 h 817053"/>
                <a:gd name="connsiteX216" fmla="*/ 87695 w 808411"/>
                <a:gd name="connsiteY216" fmla="*/ 622031 h 817053"/>
                <a:gd name="connsiteX217" fmla="*/ 103579 w 808411"/>
                <a:gd name="connsiteY217" fmla="*/ 646279 h 817053"/>
                <a:gd name="connsiteX218" fmla="*/ 102094 w 808411"/>
                <a:gd name="connsiteY218" fmla="*/ 647241 h 817053"/>
                <a:gd name="connsiteX219" fmla="*/ 93855 w 808411"/>
                <a:gd name="connsiteY219" fmla="*/ 643470 h 817053"/>
                <a:gd name="connsiteX220" fmla="*/ 79233 w 808411"/>
                <a:gd name="connsiteY220" fmla="*/ 652933 h 817053"/>
                <a:gd name="connsiteX221" fmla="*/ 70771 w 808411"/>
                <a:gd name="connsiteY221" fmla="*/ 649015 h 817053"/>
                <a:gd name="connsiteX222" fmla="*/ 62829 w 808411"/>
                <a:gd name="connsiteY222" fmla="*/ 642657 h 817053"/>
                <a:gd name="connsiteX223" fmla="*/ 56520 w 808411"/>
                <a:gd name="connsiteY223" fmla="*/ 635116 h 817053"/>
                <a:gd name="connsiteX224" fmla="*/ 50731 w 808411"/>
                <a:gd name="connsiteY224" fmla="*/ 621440 h 817053"/>
                <a:gd name="connsiteX225" fmla="*/ 50582 w 808411"/>
                <a:gd name="connsiteY225" fmla="*/ 607615 h 817053"/>
                <a:gd name="connsiteX226" fmla="*/ 55778 w 808411"/>
                <a:gd name="connsiteY226" fmla="*/ 594973 h 817053"/>
                <a:gd name="connsiteX227" fmla="*/ 66170 w 808411"/>
                <a:gd name="connsiteY227" fmla="*/ 584919 h 817053"/>
                <a:gd name="connsiteX228" fmla="*/ 81014 w 808411"/>
                <a:gd name="connsiteY228" fmla="*/ 579005 h 817053"/>
                <a:gd name="connsiteX229" fmla="*/ 96230 w 808411"/>
                <a:gd name="connsiteY229" fmla="*/ 579448 h 817053"/>
                <a:gd name="connsiteX230" fmla="*/ 110036 w 808411"/>
                <a:gd name="connsiteY230" fmla="*/ 585511 h 817053"/>
                <a:gd name="connsiteX231" fmla="*/ 120873 w 808411"/>
                <a:gd name="connsiteY231" fmla="*/ 596674 h 817053"/>
                <a:gd name="connsiteX232" fmla="*/ 125697 w 808411"/>
                <a:gd name="connsiteY232" fmla="*/ 605323 h 817053"/>
                <a:gd name="connsiteX233" fmla="*/ 128147 w 808411"/>
                <a:gd name="connsiteY233" fmla="*/ 612494 h 817053"/>
                <a:gd name="connsiteX234" fmla="*/ 602142 w 808411"/>
                <a:gd name="connsiteY234" fmla="*/ 738763 h 817053"/>
                <a:gd name="connsiteX235" fmla="*/ 602142 w 808411"/>
                <a:gd name="connsiteY235" fmla="*/ 738763 h 817053"/>
                <a:gd name="connsiteX236" fmla="*/ 594497 w 808411"/>
                <a:gd name="connsiteY236" fmla="*/ 702834 h 817053"/>
                <a:gd name="connsiteX237" fmla="*/ 613276 w 808411"/>
                <a:gd name="connsiteY237" fmla="*/ 715328 h 817053"/>
                <a:gd name="connsiteX238" fmla="*/ 602142 w 808411"/>
                <a:gd name="connsiteY238" fmla="*/ 738763 h 817053"/>
                <a:gd name="connsiteX239" fmla="*/ 651798 w 808411"/>
                <a:gd name="connsiteY239" fmla="*/ 727526 h 817053"/>
                <a:gd name="connsiteX240" fmla="*/ 625004 w 808411"/>
                <a:gd name="connsiteY240" fmla="*/ 709858 h 817053"/>
                <a:gd name="connsiteX241" fmla="*/ 625004 w 808411"/>
                <a:gd name="connsiteY241" fmla="*/ 709858 h 817053"/>
                <a:gd name="connsiteX242" fmla="*/ 633094 w 808411"/>
                <a:gd name="connsiteY242" fmla="*/ 703130 h 817053"/>
                <a:gd name="connsiteX243" fmla="*/ 628566 w 808411"/>
                <a:gd name="connsiteY243" fmla="*/ 700173 h 817053"/>
                <a:gd name="connsiteX244" fmla="*/ 620624 w 808411"/>
                <a:gd name="connsiteY244" fmla="*/ 706974 h 817053"/>
                <a:gd name="connsiteX245" fmla="*/ 620624 w 808411"/>
                <a:gd name="connsiteY245" fmla="*/ 706974 h 817053"/>
                <a:gd name="connsiteX246" fmla="*/ 590489 w 808411"/>
                <a:gd name="connsiteY246" fmla="*/ 687162 h 817053"/>
                <a:gd name="connsiteX247" fmla="*/ 585442 w 808411"/>
                <a:gd name="connsiteY247" fmla="*/ 690562 h 817053"/>
                <a:gd name="connsiteX248" fmla="*/ 600064 w 808411"/>
                <a:gd name="connsiteY248" fmla="*/ 762716 h 817053"/>
                <a:gd name="connsiteX249" fmla="*/ 596353 w 808411"/>
                <a:gd name="connsiteY249" fmla="*/ 769591 h 817053"/>
                <a:gd name="connsiteX250" fmla="*/ 597318 w 808411"/>
                <a:gd name="connsiteY250" fmla="*/ 771070 h 817053"/>
                <a:gd name="connsiteX251" fmla="*/ 617136 w 808411"/>
                <a:gd name="connsiteY251" fmla="*/ 757689 h 817053"/>
                <a:gd name="connsiteX252" fmla="*/ 616171 w 808411"/>
                <a:gd name="connsiteY252" fmla="*/ 756211 h 817053"/>
                <a:gd name="connsiteX253" fmla="*/ 606522 w 808411"/>
                <a:gd name="connsiteY253" fmla="*/ 758280 h 817053"/>
                <a:gd name="connsiteX254" fmla="*/ 617507 w 808411"/>
                <a:gd name="connsiteY254" fmla="*/ 717990 h 817053"/>
                <a:gd name="connsiteX255" fmla="*/ 641927 w 808411"/>
                <a:gd name="connsiteY255" fmla="*/ 734254 h 817053"/>
                <a:gd name="connsiteX256" fmla="*/ 636063 w 808411"/>
                <a:gd name="connsiteY256" fmla="*/ 742903 h 817053"/>
                <a:gd name="connsiteX257" fmla="*/ 637028 w 808411"/>
                <a:gd name="connsiteY257" fmla="*/ 744382 h 817053"/>
                <a:gd name="connsiteX258" fmla="*/ 661225 w 808411"/>
                <a:gd name="connsiteY258" fmla="*/ 728044 h 817053"/>
                <a:gd name="connsiteX259" fmla="*/ 660260 w 808411"/>
                <a:gd name="connsiteY259" fmla="*/ 726565 h 817053"/>
                <a:gd name="connsiteX260" fmla="*/ 651873 w 808411"/>
                <a:gd name="connsiteY260" fmla="*/ 727379 h 817053"/>
                <a:gd name="connsiteX261" fmla="*/ 103207 w 808411"/>
                <a:gd name="connsiteY261" fmla="*/ 181420 h 817053"/>
                <a:gd name="connsiteX262" fmla="*/ 81386 w 808411"/>
                <a:gd name="connsiteY262" fmla="*/ 175727 h 817053"/>
                <a:gd name="connsiteX263" fmla="*/ 100313 w 808411"/>
                <a:gd name="connsiteY263" fmla="*/ 207220 h 817053"/>
                <a:gd name="connsiteX264" fmla="*/ 100313 w 808411"/>
                <a:gd name="connsiteY264" fmla="*/ 207220 h 817053"/>
                <a:gd name="connsiteX265" fmla="*/ 103133 w 808411"/>
                <a:gd name="connsiteY265" fmla="*/ 181420 h 817053"/>
                <a:gd name="connsiteX266" fmla="*/ 106176 w 808411"/>
                <a:gd name="connsiteY266" fmla="*/ 230582 h 817053"/>
                <a:gd name="connsiteX267" fmla="*/ 68767 w 808411"/>
                <a:gd name="connsiteY267" fmla="*/ 167078 h 817053"/>
                <a:gd name="connsiteX268" fmla="*/ 72404 w 808411"/>
                <a:gd name="connsiteY268" fmla="*/ 162198 h 817053"/>
                <a:gd name="connsiteX269" fmla="*/ 107364 w 808411"/>
                <a:gd name="connsiteY269" fmla="*/ 171144 h 817053"/>
                <a:gd name="connsiteX270" fmla="*/ 107364 w 808411"/>
                <a:gd name="connsiteY270" fmla="*/ 171144 h 817053"/>
                <a:gd name="connsiteX271" fmla="*/ 112634 w 808411"/>
                <a:gd name="connsiteY271" fmla="*/ 162124 h 817053"/>
                <a:gd name="connsiteX272" fmla="*/ 117904 w 808411"/>
                <a:gd name="connsiteY272" fmla="*/ 163455 h 817053"/>
                <a:gd name="connsiteX273" fmla="*/ 112485 w 808411"/>
                <a:gd name="connsiteY273" fmla="*/ 172400 h 817053"/>
                <a:gd name="connsiteX274" fmla="*/ 112485 w 808411"/>
                <a:gd name="connsiteY274" fmla="*/ 172400 h 817053"/>
                <a:gd name="connsiteX275" fmla="*/ 143585 w 808411"/>
                <a:gd name="connsiteY275" fmla="*/ 180385 h 817053"/>
                <a:gd name="connsiteX276" fmla="*/ 151230 w 808411"/>
                <a:gd name="connsiteY276" fmla="*/ 176836 h 817053"/>
                <a:gd name="connsiteX277" fmla="*/ 152641 w 808411"/>
                <a:gd name="connsiteY277" fmla="*/ 177871 h 817053"/>
                <a:gd name="connsiteX278" fmla="*/ 135050 w 808411"/>
                <a:gd name="connsiteY278" fmla="*/ 201158 h 817053"/>
                <a:gd name="connsiteX279" fmla="*/ 133639 w 808411"/>
                <a:gd name="connsiteY279" fmla="*/ 200123 h 817053"/>
                <a:gd name="connsiteX280" fmla="*/ 136386 w 808411"/>
                <a:gd name="connsiteY280" fmla="*/ 190069 h 817053"/>
                <a:gd name="connsiteX281" fmla="*/ 108032 w 808411"/>
                <a:gd name="connsiteY281" fmla="*/ 182602 h 817053"/>
                <a:gd name="connsiteX282" fmla="*/ 108032 w 808411"/>
                <a:gd name="connsiteY282" fmla="*/ 182602 h 817053"/>
                <a:gd name="connsiteX283" fmla="*/ 110853 w 808411"/>
                <a:gd name="connsiteY283" fmla="*/ 224224 h 817053"/>
                <a:gd name="connsiteX284" fmla="*/ 119314 w 808411"/>
                <a:gd name="connsiteY284" fmla="*/ 219197 h 817053"/>
                <a:gd name="connsiteX285" fmla="*/ 120724 w 808411"/>
                <a:gd name="connsiteY285" fmla="*/ 220232 h 817053"/>
                <a:gd name="connsiteX286" fmla="*/ 106325 w 808411"/>
                <a:gd name="connsiteY286" fmla="*/ 239305 h 817053"/>
                <a:gd name="connsiteX287" fmla="*/ 104915 w 808411"/>
                <a:gd name="connsiteY287" fmla="*/ 238270 h 817053"/>
                <a:gd name="connsiteX288" fmla="*/ 106176 w 808411"/>
                <a:gd name="connsiteY288" fmla="*/ 230508 h 817053"/>
                <a:gd name="connsiteX289" fmla="*/ 641036 w 808411"/>
                <a:gd name="connsiteY289" fmla="*/ 168408 h 817053"/>
                <a:gd name="connsiteX290" fmla="*/ 638067 w 808411"/>
                <a:gd name="connsiteY290" fmla="*/ 158650 h 817053"/>
                <a:gd name="connsiteX291" fmla="*/ 681785 w 808411"/>
                <a:gd name="connsiteY291" fmla="*/ 138393 h 817053"/>
                <a:gd name="connsiteX292" fmla="*/ 682230 w 808411"/>
                <a:gd name="connsiteY292" fmla="*/ 138911 h 817053"/>
                <a:gd name="connsiteX293" fmla="*/ 655064 w 808411"/>
                <a:gd name="connsiteY293" fmla="*/ 187999 h 817053"/>
                <a:gd name="connsiteX294" fmla="*/ 658108 w 808411"/>
                <a:gd name="connsiteY294" fmla="*/ 191474 h 817053"/>
                <a:gd name="connsiteX295" fmla="*/ 710510 w 808411"/>
                <a:gd name="connsiteY295" fmla="*/ 171291 h 817053"/>
                <a:gd name="connsiteX296" fmla="*/ 710955 w 808411"/>
                <a:gd name="connsiteY296" fmla="*/ 171809 h 817053"/>
                <a:gd name="connsiteX297" fmla="*/ 684680 w 808411"/>
                <a:gd name="connsiteY297" fmla="*/ 212248 h 817053"/>
                <a:gd name="connsiteX298" fmla="*/ 675476 w 808411"/>
                <a:gd name="connsiteY298" fmla="*/ 207886 h 817053"/>
                <a:gd name="connsiteX299" fmla="*/ 674140 w 808411"/>
                <a:gd name="connsiteY299" fmla="*/ 208995 h 817053"/>
                <a:gd name="connsiteX300" fmla="*/ 693587 w 808411"/>
                <a:gd name="connsiteY300" fmla="*/ 231247 h 817053"/>
                <a:gd name="connsiteX301" fmla="*/ 694923 w 808411"/>
                <a:gd name="connsiteY301" fmla="*/ 230138 h 817053"/>
                <a:gd name="connsiteX302" fmla="*/ 692473 w 808411"/>
                <a:gd name="connsiteY302" fmla="*/ 221193 h 817053"/>
                <a:gd name="connsiteX303" fmla="*/ 729882 w 808411"/>
                <a:gd name="connsiteY303" fmla="*/ 161829 h 817053"/>
                <a:gd name="connsiteX304" fmla="*/ 726988 w 808411"/>
                <a:gd name="connsiteY304" fmla="*/ 158502 h 817053"/>
                <a:gd name="connsiteX305" fmla="*/ 674066 w 808411"/>
                <a:gd name="connsiteY305" fmla="*/ 177871 h 817053"/>
                <a:gd name="connsiteX306" fmla="*/ 673546 w 808411"/>
                <a:gd name="connsiteY306" fmla="*/ 177280 h 817053"/>
                <a:gd name="connsiteX307" fmla="*/ 700341 w 808411"/>
                <a:gd name="connsiteY307" fmla="*/ 127970 h 817053"/>
                <a:gd name="connsiteX308" fmla="*/ 697372 w 808411"/>
                <a:gd name="connsiteY308" fmla="*/ 124569 h 817053"/>
                <a:gd name="connsiteX309" fmla="*/ 632871 w 808411"/>
                <a:gd name="connsiteY309" fmla="*/ 153105 h 817053"/>
                <a:gd name="connsiteX310" fmla="*/ 625078 w 808411"/>
                <a:gd name="connsiteY310" fmla="*/ 150148 h 817053"/>
                <a:gd name="connsiteX311" fmla="*/ 623742 w 808411"/>
                <a:gd name="connsiteY311" fmla="*/ 151331 h 817053"/>
                <a:gd name="connsiteX312" fmla="*/ 639774 w 808411"/>
                <a:gd name="connsiteY312" fmla="*/ 169739 h 817053"/>
                <a:gd name="connsiteX313" fmla="*/ 641110 w 808411"/>
                <a:gd name="connsiteY313" fmla="*/ 168556 h 817053"/>
                <a:gd name="connsiteX314" fmla="*/ 569113 w 808411"/>
                <a:gd name="connsiteY314" fmla="*/ 116437 h 817053"/>
                <a:gd name="connsiteX315" fmla="*/ 542912 w 808411"/>
                <a:gd name="connsiteY315" fmla="*/ 103056 h 817053"/>
                <a:gd name="connsiteX316" fmla="*/ 543728 w 808411"/>
                <a:gd name="connsiteY316" fmla="*/ 101503 h 817053"/>
                <a:gd name="connsiteX317" fmla="*/ 553748 w 808411"/>
                <a:gd name="connsiteY317" fmla="*/ 101725 h 817053"/>
                <a:gd name="connsiteX318" fmla="*/ 581360 w 808411"/>
                <a:gd name="connsiteY318" fmla="*/ 48275 h 817053"/>
                <a:gd name="connsiteX319" fmla="*/ 575348 w 808411"/>
                <a:gd name="connsiteY319" fmla="*/ 40291 h 817053"/>
                <a:gd name="connsiteX320" fmla="*/ 576164 w 808411"/>
                <a:gd name="connsiteY320" fmla="*/ 38738 h 817053"/>
                <a:gd name="connsiteX321" fmla="*/ 602291 w 808411"/>
                <a:gd name="connsiteY321" fmla="*/ 52119 h 817053"/>
                <a:gd name="connsiteX322" fmla="*/ 601475 w 808411"/>
                <a:gd name="connsiteY322" fmla="*/ 53672 h 817053"/>
                <a:gd name="connsiteX323" fmla="*/ 591528 w 808411"/>
                <a:gd name="connsiteY323" fmla="*/ 53524 h 817053"/>
                <a:gd name="connsiteX324" fmla="*/ 563917 w 808411"/>
                <a:gd name="connsiteY324" fmla="*/ 106974 h 817053"/>
                <a:gd name="connsiteX325" fmla="*/ 569855 w 808411"/>
                <a:gd name="connsiteY325" fmla="*/ 114958 h 817053"/>
                <a:gd name="connsiteX326" fmla="*/ 569039 w 808411"/>
                <a:gd name="connsiteY326" fmla="*/ 116511 h 817053"/>
                <a:gd name="connsiteX327" fmla="*/ 478782 w 808411"/>
                <a:gd name="connsiteY327" fmla="*/ 54781 h 817053"/>
                <a:gd name="connsiteX328" fmla="*/ 477000 w 808411"/>
                <a:gd name="connsiteY328" fmla="*/ 54559 h 817053"/>
                <a:gd name="connsiteX329" fmla="*/ 466609 w 808411"/>
                <a:gd name="connsiteY329" fmla="*/ 72154 h 817053"/>
                <a:gd name="connsiteX330" fmla="*/ 440705 w 808411"/>
                <a:gd name="connsiteY330" fmla="*/ 68605 h 817053"/>
                <a:gd name="connsiteX331" fmla="*/ 449018 w 808411"/>
                <a:gd name="connsiteY331" fmla="*/ 8945 h 817053"/>
                <a:gd name="connsiteX332" fmla="*/ 459558 w 808411"/>
                <a:gd name="connsiteY332" fmla="*/ 5988 h 817053"/>
                <a:gd name="connsiteX333" fmla="*/ 459780 w 808411"/>
                <a:gd name="connsiteY333" fmla="*/ 4214 h 817053"/>
                <a:gd name="connsiteX334" fmla="*/ 429571 w 808411"/>
                <a:gd name="connsiteY334" fmla="*/ 0 h 817053"/>
                <a:gd name="connsiteX335" fmla="*/ 429349 w 808411"/>
                <a:gd name="connsiteY335" fmla="*/ 1774 h 817053"/>
                <a:gd name="connsiteX336" fmla="*/ 437587 w 808411"/>
                <a:gd name="connsiteY336" fmla="*/ 7319 h 817053"/>
                <a:gd name="connsiteX337" fmla="*/ 429274 w 808411"/>
                <a:gd name="connsiteY337" fmla="*/ 66905 h 817053"/>
                <a:gd name="connsiteX338" fmla="*/ 419848 w 808411"/>
                <a:gd name="connsiteY338" fmla="*/ 70010 h 817053"/>
                <a:gd name="connsiteX339" fmla="*/ 419625 w 808411"/>
                <a:gd name="connsiteY339" fmla="*/ 71784 h 817053"/>
                <a:gd name="connsiteX340" fmla="*/ 475293 w 808411"/>
                <a:gd name="connsiteY340" fmla="*/ 79473 h 817053"/>
                <a:gd name="connsiteX341" fmla="*/ 478708 w 808411"/>
                <a:gd name="connsiteY341" fmla="*/ 54781 h 817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</a:cxnLst>
              <a:rect l="l" t="t" r="r" b="b"/>
              <a:pathLst>
                <a:path w="808411" h="817053">
                  <a:moveTo>
                    <a:pt x="808412" y="341991"/>
                  </a:moveTo>
                  <a:lnTo>
                    <a:pt x="806704" y="342435"/>
                  </a:lnTo>
                  <a:lnTo>
                    <a:pt x="800173" y="334968"/>
                  </a:lnTo>
                  <a:lnTo>
                    <a:pt x="777163" y="341030"/>
                  </a:lnTo>
                  <a:cubicBezTo>
                    <a:pt x="777683" y="342435"/>
                    <a:pt x="778277" y="343914"/>
                    <a:pt x="778796" y="345466"/>
                  </a:cubicBezTo>
                  <a:lnTo>
                    <a:pt x="774343" y="348793"/>
                  </a:lnTo>
                  <a:cubicBezTo>
                    <a:pt x="773600" y="346501"/>
                    <a:pt x="772858" y="344357"/>
                    <a:pt x="772042" y="342287"/>
                  </a:cubicBezTo>
                  <a:lnTo>
                    <a:pt x="741758" y="350271"/>
                  </a:lnTo>
                  <a:lnTo>
                    <a:pt x="739754" y="359956"/>
                  </a:lnTo>
                  <a:lnTo>
                    <a:pt x="738047" y="360399"/>
                  </a:lnTo>
                  <a:lnTo>
                    <a:pt x="730625" y="332307"/>
                  </a:lnTo>
                  <a:lnTo>
                    <a:pt x="732332" y="331863"/>
                  </a:lnTo>
                  <a:lnTo>
                    <a:pt x="738863" y="339256"/>
                  </a:lnTo>
                  <a:lnTo>
                    <a:pt x="766994" y="331863"/>
                  </a:lnTo>
                  <a:cubicBezTo>
                    <a:pt x="766401" y="330828"/>
                    <a:pt x="765807" y="329719"/>
                    <a:pt x="765139" y="328758"/>
                  </a:cubicBezTo>
                  <a:cubicBezTo>
                    <a:pt x="752372" y="309167"/>
                    <a:pt x="735152" y="305323"/>
                    <a:pt x="730476" y="304658"/>
                  </a:cubicBezTo>
                  <a:lnTo>
                    <a:pt x="729734" y="304879"/>
                  </a:lnTo>
                  <a:lnTo>
                    <a:pt x="727656" y="314342"/>
                  </a:lnTo>
                  <a:lnTo>
                    <a:pt x="725948" y="314786"/>
                  </a:lnTo>
                  <a:lnTo>
                    <a:pt x="718526" y="286693"/>
                  </a:lnTo>
                  <a:lnTo>
                    <a:pt x="720233" y="286250"/>
                  </a:lnTo>
                  <a:lnTo>
                    <a:pt x="726765" y="293716"/>
                  </a:lnTo>
                  <a:lnTo>
                    <a:pt x="785105" y="278413"/>
                  </a:lnTo>
                  <a:lnTo>
                    <a:pt x="787109" y="268729"/>
                  </a:lnTo>
                  <a:lnTo>
                    <a:pt x="788816" y="268285"/>
                  </a:lnTo>
                  <a:lnTo>
                    <a:pt x="796239" y="296378"/>
                  </a:lnTo>
                  <a:lnTo>
                    <a:pt x="794532" y="296821"/>
                  </a:lnTo>
                  <a:lnTo>
                    <a:pt x="788074" y="289576"/>
                  </a:lnTo>
                  <a:lnTo>
                    <a:pt x="740348" y="302144"/>
                  </a:lnTo>
                  <a:cubicBezTo>
                    <a:pt x="743317" y="303253"/>
                    <a:pt x="746731" y="304879"/>
                    <a:pt x="750294" y="307097"/>
                  </a:cubicBezTo>
                  <a:cubicBezTo>
                    <a:pt x="756603" y="311016"/>
                    <a:pt x="763357" y="316930"/>
                    <a:pt x="769221" y="325727"/>
                  </a:cubicBezTo>
                  <a:cubicBezTo>
                    <a:pt x="770260" y="327280"/>
                    <a:pt x="771225" y="328906"/>
                    <a:pt x="772190" y="330606"/>
                  </a:cubicBezTo>
                  <a:lnTo>
                    <a:pt x="797204" y="324027"/>
                  </a:lnTo>
                  <a:lnTo>
                    <a:pt x="799208" y="314416"/>
                  </a:lnTo>
                  <a:lnTo>
                    <a:pt x="800915" y="313973"/>
                  </a:lnTo>
                  <a:lnTo>
                    <a:pt x="808337" y="342065"/>
                  </a:lnTo>
                  <a:close/>
                  <a:moveTo>
                    <a:pt x="783398" y="455988"/>
                  </a:moveTo>
                  <a:cubicBezTo>
                    <a:pt x="776718" y="456210"/>
                    <a:pt x="771522" y="461755"/>
                    <a:pt x="771745" y="468408"/>
                  </a:cubicBezTo>
                  <a:cubicBezTo>
                    <a:pt x="771967" y="475062"/>
                    <a:pt x="777534" y="480237"/>
                    <a:pt x="784214" y="480015"/>
                  </a:cubicBezTo>
                  <a:cubicBezTo>
                    <a:pt x="790895" y="479793"/>
                    <a:pt x="796090" y="474249"/>
                    <a:pt x="795868" y="467669"/>
                  </a:cubicBezTo>
                  <a:cubicBezTo>
                    <a:pt x="795645" y="461016"/>
                    <a:pt x="790078" y="455841"/>
                    <a:pt x="783398" y="456062"/>
                  </a:cubicBezTo>
                  <a:moveTo>
                    <a:pt x="744208" y="631494"/>
                  </a:moveTo>
                  <a:lnTo>
                    <a:pt x="745618" y="632529"/>
                  </a:lnTo>
                  <a:lnTo>
                    <a:pt x="727581" y="657960"/>
                  </a:lnTo>
                  <a:lnTo>
                    <a:pt x="726171" y="656925"/>
                  </a:lnTo>
                  <a:lnTo>
                    <a:pt x="728324" y="646353"/>
                  </a:lnTo>
                  <a:lnTo>
                    <a:pt x="705611" y="630385"/>
                  </a:lnTo>
                  <a:lnTo>
                    <a:pt x="664491" y="631124"/>
                  </a:lnTo>
                  <a:lnTo>
                    <a:pt x="657365" y="634525"/>
                  </a:lnTo>
                  <a:lnTo>
                    <a:pt x="655955" y="633490"/>
                  </a:lnTo>
                  <a:lnTo>
                    <a:pt x="672359" y="610350"/>
                  </a:lnTo>
                  <a:lnTo>
                    <a:pt x="673769" y="611385"/>
                  </a:lnTo>
                  <a:lnTo>
                    <a:pt x="672359" y="620183"/>
                  </a:lnTo>
                  <a:lnTo>
                    <a:pt x="672730" y="620405"/>
                  </a:lnTo>
                  <a:lnTo>
                    <a:pt x="705685" y="619813"/>
                  </a:lnTo>
                  <a:lnTo>
                    <a:pt x="694255" y="590242"/>
                  </a:lnTo>
                  <a:lnTo>
                    <a:pt x="693884" y="590020"/>
                  </a:lnTo>
                  <a:lnTo>
                    <a:pt x="685867" y="594308"/>
                  </a:lnTo>
                  <a:lnTo>
                    <a:pt x="684457" y="593273"/>
                  </a:lnTo>
                  <a:lnTo>
                    <a:pt x="698189" y="573904"/>
                  </a:lnTo>
                  <a:lnTo>
                    <a:pt x="699599" y="574939"/>
                  </a:lnTo>
                  <a:lnTo>
                    <a:pt x="698411" y="582849"/>
                  </a:lnTo>
                  <a:lnTo>
                    <a:pt x="712143" y="620848"/>
                  </a:lnTo>
                  <a:lnTo>
                    <a:pt x="734930" y="636891"/>
                  </a:lnTo>
                  <a:lnTo>
                    <a:pt x="744282" y="631346"/>
                  </a:lnTo>
                  <a:close/>
                  <a:moveTo>
                    <a:pt x="176467" y="73854"/>
                  </a:moveTo>
                  <a:lnTo>
                    <a:pt x="209348" y="124273"/>
                  </a:lnTo>
                  <a:lnTo>
                    <a:pt x="204152" y="132849"/>
                  </a:lnTo>
                  <a:lnTo>
                    <a:pt x="205117" y="134327"/>
                  </a:lnTo>
                  <a:lnTo>
                    <a:pt x="229834" y="118359"/>
                  </a:lnTo>
                  <a:lnTo>
                    <a:pt x="228869" y="116880"/>
                  </a:lnTo>
                  <a:lnTo>
                    <a:pt x="218997" y="118063"/>
                  </a:lnTo>
                  <a:lnTo>
                    <a:pt x="186116" y="67644"/>
                  </a:lnTo>
                  <a:lnTo>
                    <a:pt x="191237" y="59142"/>
                  </a:lnTo>
                  <a:lnTo>
                    <a:pt x="190272" y="57664"/>
                  </a:lnTo>
                  <a:lnTo>
                    <a:pt x="165556" y="73632"/>
                  </a:lnTo>
                  <a:lnTo>
                    <a:pt x="166521" y="75111"/>
                  </a:lnTo>
                  <a:lnTo>
                    <a:pt x="176467" y="73854"/>
                  </a:lnTo>
                  <a:close/>
                  <a:moveTo>
                    <a:pt x="278451" y="19369"/>
                  </a:moveTo>
                  <a:lnTo>
                    <a:pt x="278005" y="17669"/>
                  </a:lnTo>
                  <a:lnTo>
                    <a:pt x="307695" y="10646"/>
                  </a:lnTo>
                  <a:lnTo>
                    <a:pt x="308140" y="12346"/>
                  </a:lnTo>
                  <a:lnTo>
                    <a:pt x="299382" y="18926"/>
                  </a:lnTo>
                  <a:lnTo>
                    <a:pt x="313410" y="77551"/>
                  </a:lnTo>
                  <a:lnTo>
                    <a:pt x="338795" y="71562"/>
                  </a:lnTo>
                  <a:lnTo>
                    <a:pt x="342061" y="51380"/>
                  </a:lnTo>
                  <a:lnTo>
                    <a:pt x="343768" y="50936"/>
                  </a:lnTo>
                  <a:lnTo>
                    <a:pt x="349558" y="75185"/>
                  </a:lnTo>
                  <a:lnTo>
                    <a:pt x="294929" y="88122"/>
                  </a:lnTo>
                  <a:lnTo>
                    <a:pt x="294483" y="86422"/>
                  </a:lnTo>
                  <a:lnTo>
                    <a:pt x="302128" y="80064"/>
                  </a:lnTo>
                  <a:lnTo>
                    <a:pt x="288174" y="21587"/>
                  </a:lnTo>
                  <a:lnTo>
                    <a:pt x="278451" y="19369"/>
                  </a:lnTo>
                  <a:close/>
                  <a:moveTo>
                    <a:pt x="326400" y="806038"/>
                  </a:moveTo>
                  <a:lnTo>
                    <a:pt x="301015" y="800124"/>
                  </a:lnTo>
                  <a:lnTo>
                    <a:pt x="314821" y="741499"/>
                  </a:lnTo>
                  <a:lnTo>
                    <a:pt x="325583" y="739503"/>
                  </a:lnTo>
                  <a:lnTo>
                    <a:pt x="325954" y="737802"/>
                  </a:lnTo>
                  <a:lnTo>
                    <a:pt x="296265" y="730853"/>
                  </a:lnTo>
                  <a:lnTo>
                    <a:pt x="295893" y="732554"/>
                  </a:lnTo>
                  <a:lnTo>
                    <a:pt x="303539" y="738837"/>
                  </a:lnTo>
                  <a:lnTo>
                    <a:pt x="289807" y="797388"/>
                  </a:lnTo>
                  <a:lnTo>
                    <a:pt x="280084" y="799606"/>
                  </a:lnTo>
                  <a:lnTo>
                    <a:pt x="279713" y="801307"/>
                  </a:lnTo>
                  <a:lnTo>
                    <a:pt x="334416" y="814096"/>
                  </a:lnTo>
                  <a:lnTo>
                    <a:pt x="340131" y="789848"/>
                  </a:lnTo>
                  <a:lnTo>
                    <a:pt x="338424" y="789478"/>
                  </a:lnTo>
                  <a:lnTo>
                    <a:pt x="326474" y="806112"/>
                  </a:lnTo>
                  <a:close/>
                  <a:moveTo>
                    <a:pt x="511812" y="731814"/>
                  </a:moveTo>
                  <a:lnTo>
                    <a:pt x="512109" y="733515"/>
                  </a:lnTo>
                  <a:lnTo>
                    <a:pt x="505503" y="738690"/>
                  </a:lnTo>
                  <a:lnTo>
                    <a:pt x="496893" y="808478"/>
                  </a:lnTo>
                  <a:lnTo>
                    <a:pt x="492439" y="809291"/>
                  </a:lnTo>
                  <a:lnTo>
                    <a:pt x="463714" y="760942"/>
                  </a:lnTo>
                  <a:lnTo>
                    <a:pt x="462972" y="761090"/>
                  </a:lnTo>
                  <a:lnTo>
                    <a:pt x="452432" y="816314"/>
                  </a:lnTo>
                  <a:lnTo>
                    <a:pt x="448127" y="817053"/>
                  </a:lnTo>
                  <a:lnTo>
                    <a:pt x="416211" y="754510"/>
                  </a:lnTo>
                  <a:lnTo>
                    <a:pt x="407230" y="751997"/>
                  </a:lnTo>
                  <a:lnTo>
                    <a:pt x="406933" y="750296"/>
                  </a:lnTo>
                  <a:lnTo>
                    <a:pt x="436103" y="745121"/>
                  </a:lnTo>
                  <a:lnTo>
                    <a:pt x="436400" y="746822"/>
                  </a:lnTo>
                  <a:lnTo>
                    <a:pt x="427864" y="752440"/>
                  </a:lnTo>
                  <a:lnTo>
                    <a:pt x="449241" y="795688"/>
                  </a:lnTo>
                  <a:lnTo>
                    <a:pt x="449909" y="795540"/>
                  </a:lnTo>
                  <a:lnTo>
                    <a:pt x="459484" y="740390"/>
                  </a:lnTo>
                  <a:lnTo>
                    <a:pt x="464011" y="739577"/>
                  </a:lnTo>
                  <a:lnTo>
                    <a:pt x="492291" y="788074"/>
                  </a:lnTo>
                  <a:lnTo>
                    <a:pt x="492959" y="788074"/>
                  </a:lnTo>
                  <a:lnTo>
                    <a:pt x="498006" y="740168"/>
                  </a:lnTo>
                  <a:lnTo>
                    <a:pt x="488060" y="737655"/>
                  </a:lnTo>
                  <a:lnTo>
                    <a:pt x="487763" y="735954"/>
                  </a:lnTo>
                  <a:lnTo>
                    <a:pt x="511886" y="731740"/>
                  </a:lnTo>
                  <a:close/>
                  <a:moveTo>
                    <a:pt x="193241" y="719246"/>
                  </a:moveTo>
                  <a:cubicBezTo>
                    <a:pt x="183221" y="716437"/>
                    <a:pt x="174463" y="716363"/>
                    <a:pt x="167263" y="717472"/>
                  </a:cubicBezTo>
                  <a:lnTo>
                    <a:pt x="167263" y="717472"/>
                  </a:lnTo>
                  <a:lnTo>
                    <a:pt x="198140" y="697364"/>
                  </a:lnTo>
                  <a:lnTo>
                    <a:pt x="193316" y="719246"/>
                  </a:lnTo>
                  <a:close/>
                  <a:moveTo>
                    <a:pt x="203633" y="723017"/>
                  </a:moveTo>
                  <a:lnTo>
                    <a:pt x="211204" y="687827"/>
                  </a:lnTo>
                  <a:lnTo>
                    <a:pt x="206156" y="684352"/>
                  </a:lnTo>
                  <a:lnTo>
                    <a:pt x="143957" y="724126"/>
                  </a:lnTo>
                  <a:lnTo>
                    <a:pt x="136163" y="723165"/>
                  </a:lnTo>
                  <a:lnTo>
                    <a:pt x="135124" y="724643"/>
                  </a:lnTo>
                  <a:lnTo>
                    <a:pt x="154793" y="738172"/>
                  </a:lnTo>
                  <a:lnTo>
                    <a:pt x="155832" y="736693"/>
                  </a:lnTo>
                  <a:lnTo>
                    <a:pt x="150414" y="728487"/>
                  </a:lnTo>
                  <a:cubicBezTo>
                    <a:pt x="153309" y="726565"/>
                    <a:pt x="169044" y="717324"/>
                    <a:pt x="192054" y="724052"/>
                  </a:cubicBezTo>
                  <a:lnTo>
                    <a:pt x="185745" y="752588"/>
                  </a:lnTo>
                  <a:lnTo>
                    <a:pt x="175502" y="750222"/>
                  </a:lnTo>
                  <a:lnTo>
                    <a:pt x="174463" y="751701"/>
                  </a:lnTo>
                  <a:lnTo>
                    <a:pt x="198511" y="768261"/>
                  </a:lnTo>
                  <a:lnTo>
                    <a:pt x="199550" y="766782"/>
                  </a:lnTo>
                  <a:lnTo>
                    <a:pt x="195691" y="759315"/>
                  </a:lnTo>
                  <a:lnTo>
                    <a:pt x="202445" y="728044"/>
                  </a:lnTo>
                  <a:cubicBezTo>
                    <a:pt x="205414" y="729449"/>
                    <a:pt x="208457" y="731149"/>
                    <a:pt x="211649" y="733071"/>
                  </a:cubicBezTo>
                  <a:lnTo>
                    <a:pt x="212837" y="727748"/>
                  </a:lnTo>
                  <a:cubicBezTo>
                    <a:pt x="209645" y="725826"/>
                    <a:pt x="206602" y="724274"/>
                    <a:pt x="203633" y="722869"/>
                  </a:cubicBezTo>
                  <a:lnTo>
                    <a:pt x="203633" y="722869"/>
                  </a:lnTo>
                  <a:moveTo>
                    <a:pt x="44422" y="467004"/>
                  </a:moveTo>
                  <a:cubicBezTo>
                    <a:pt x="44645" y="473362"/>
                    <a:pt x="39597" y="478684"/>
                    <a:pt x="33214" y="478906"/>
                  </a:cubicBezTo>
                  <a:cubicBezTo>
                    <a:pt x="26831" y="479128"/>
                    <a:pt x="21487" y="474101"/>
                    <a:pt x="21264" y="467743"/>
                  </a:cubicBezTo>
                  <a:cubicBezTo>
                    <a:pt x="21041" y="461385"/>
                    <a:pt x="26088" y="456062"/>
                    <a:pt x="32472" y="455841"/>
                  </a:cubicBezTo>
                  <a:cubicBezTo>
                    <a:pt x="38855" y="455619"/>
                    <a:pt x="44199" y="460646"/>
                    <a:pt x="44422" y="467004"/>
                  </a:cubicBezTo>
                  <a:moveTo>
                    <a:pt x="67654" y="343470"/>
                  </a:moveTo>
                  <a:cubicBezTo>
                    <a:pt x="70400" y="339478"/>
                    <a:pt x="72404" y="334968"/>
                    <a:pt x="73592" y="329793"/>
                  </a:cubicBezTo>
                  <a:cubicBezTo>
                    <a:pt x="74334" y="326762"/>
                    <a:pt x="74705" y="323509"/>
                    <a:pt x="74705" y="320035"/>
                  </a:cubicBezTo>
                  <a:cubicBezTo>
                    <a:pt x="74705" y="316560"/>
                    <a:pt x="74408" y="313233"/>
                    <a:pt x="73815" y="309907"/>
                  </a:cubicBezTo>
                  <a:cubicBezTo>
                    <a:pt x="73221" y="306580"/>
                    <a:pt x="72256" y="303697"/>
                    <a:pt x="70846" y="301109"/>
                  </a:cubicBezTo>
                  <a:lnTo>
                    <a:pt x="53923" y="297117"/>
                  </a:lnTo>
                  <a:lnTo>
                    <a:pt x="50954" y="288541"/>
                  </a:lnTo>
                  <a:lnTo>
                    <a:pt x="49246" y="288098"/>
                  </a:lnTo>
                  <a:lnTo>
                    <a:pt x="42566" y="316264"/>
                  </a:lnTo>
                  <a:lnTo>
                    <a:pt x="44273" y="316708"/>
                  </a:lnTo>
                  <a:lnTo>
                    <a:pt x="50954" y="308206"/>
                  </a:lnTo>
                  <a:lnTo>
                    <a:pt x="69287" y="312494"/>
                  </a:lnTo>
                  <a:cubicBezTo>
                    <a:pt x="69510" y="314712"/>
                    <a:pt x="69510" y="316930"/>
                    <a:pt x="69287" y="319000"/>
                  </a:cubicBezTo>
                  <a:cubicBezTo>
                    <a:pt x="69064" y="321070"/>
                    <a:pt x="68693" y="323140"/>
                    <a:pt x="68174" y="325210"/>
                  </a:cubicBezTo>
                  <a:cubicBezTo>
                    <a:pt x="66912" y="330385"/>
                    <a:pt x="64537" y="334746"/>
                    <a:pt x="60900" y="338295"/>
                  </a:cubicBezTo>
                  <a:cubicBezTo>
                    <a:pt x="57263" y="341844"/>
                    <a:pt x="52735" y="344283"/>
                    <a:pt x="47242" y="345614"/>
                  </a:cubicBezTo>
                  <a:cubicBezTo>
                    <a:pt x="41750" y="346945"/>
                    <a:pt x="35515" y="346797"/>
                    <a:pt x="28538" y="345170"/>
                  </a:cubicBezTo>
                  <a:cubicBezTo>
                    <a:pt x="23045" y="343840"/>
                    <a:pt x="18443" y="341548"/>
                    <a:pt x="14658" y="338221"/>
                  </a:cubicBezTo>
                  <a:cubicBezTo>
                    <a:pt x="10947" y="334894"/>
                    <a:pt x="8349" y="330828"/>
                    <a:pt x="6864" y="326097"/>
                  </a:cubicBezTo>
                  <a:cubicBezTo>
                    <a:pt x="5454" y="321365"/>
                    <a:pt x="5306" y="316412"/>
                    <a:pt x="6568" y="311163"/>
                  </a:cubicBezTo>
                  <a:cubicBezTo>
                    <a:pt x="7161" y="308502"/>
                    <a:pt x="8126" y="306284"/>
                    <a:pt x="9314" y="304510"/>
                  </a:cubicBezTo>
                  <a:cubicBezTo>
                    <a:pt x="10501" y="302662"/>
                    <a:pt x="12357" y="300592"/>
                    <a:pt x="14881" y="298226"/>
                  </a:cubicBezTo>
                  <a:lnTo>
                    <a:pt x="29577" y="293568"/>
                  </a:lnTo>
                  <a:lnTo>
                    <a:pt x="29948" y="291868"/>
                  </a:lnTo>
                  <a:lnTo>
                    <a:pt x="11763" y="288246"/>
                  </a:lnTo>
                  <a:cubicBezTo>
                    <a:pt x="10279" y="290020"/>
                    <a:pt x="8943" y="291868"/>
                    <a:pt x="7607" y="293790"/>
                  </a:cubicBezTo>
                  <a:cubicBezTo>
                    <a:pt x="6345" y="295712"/>
                    <a:pt x="5157" y="297930"/>
                    <a:pt x="4118" y="300444"/>
                  </a:cubicBezTo>
                  <a:cubicBezTo>
                    <a:pt x="3079" y="302957"/>
                    <a:pt x="2114" y="306136"/>
                    <a:pt x="1149" y="309907"/>
                  </a:cubicBezTo>
                  <a:cubicBezTo>
                    <a:pt x="-113" y="315155"/>
                    <a:pt x="-335" y="320330"/>
                    <a:pt x="481" y="325431"/>
                  </a:cubicBezTo>
                  <a:cubicBezTo>
                    <a:pt x="1298" y="330533"/>
                    <a:pt x="3005" y="335190"/>
                    <a:pt x="5603" y="339626"/>
                  </a:cubicBezTo>
                  <a:cubicBezTo>
                    <a:pt x="8200" y="343987"/>
                    <a:pt x="11615" y="347758"/>
                    <a:pt x="15771" y="350863"/>
                  </a:cubicBezTo>
                  <a:cubicBezTo>
                    <a:pt x="19928" y="353968"/>
                    <a:pt x="24752" y="356186"/>
                    <a:pt x="30245" y="357516"/>
                  </a:cubicBezTo>
                  <a:cubicBezTo>
                    <a:pt x="35218" y="358699"/>
                    <a:pt x="40043" y="358847"/>
                    <a:pt x="44719" y="358034"/>
                  </a:cubicBezTo>
                  <a:cubicBezTo>
                    <a:pt x="49395" y="357221"/>
                    <a:pt x="53626" y="355594"/>
                    <a:pt x="57485" y="353081"/>
                  </a:cubicBezTo>
                  <a:cubicBezTo>
                    <a:pt x="61345" y="350641"/>
                    <a:pt x="64685" y="347388"/>
                    <a:pt x="67431" y="343396"/>
                  </a:cubicBezTo>
                  <a:moveTo>
                    <a:pt x="128073" y="612420"/>
                  </a:moveTo>
                  <a:cubicBezTo>
                    <a:pt x="128592" y="614638"/>
                    <a:pt x="128963" y="616930"/>
                    <a:pt x="129186" y="619222"/>
                  </a:cubicBezTo>
                  <a:lnTo>
                    <a:pt x="114044" y="629793"/>
                  </a:lnTo>
                  <a:lnTo>
                    <a:pt x="113079" y="628315"/>
                  </a:lnTo>
                  <a:lnTo>
                    <a:pt x="119834" y="614490"/>
                  </a:lnTo>
                  <a:cubicBezTo>
                    <a:pt x="119834" y="611090"/>
                    <a:pt x="119611" y="608280"/>
                    <a:pt x="119091" y="606210"/>
                  </a:cubicBezTo>
                  <a:cubicBezTo>
                    <a:pt x="118572" y="604066"/>
                    <a:pt x="117607" y="601923"/>
                    <a:pt x="116122" y="599631"/>
                  </a:cubicBezTo>
                  <a:cubicBezTo>
                    <a:pt x="113153" y="595121"/>
                    <a:pt x="109442" y="591720"/>
                    <a:pt x="105063" y="589503"/>
                  </a:cubicBezTo>
                  <a:cubicBezTo>
                    <a:pt x="100684" y="587285"/>
                    <a:pt x="95933" y="586398"/>
                    <a:pt x="90886" y="586767"/>
                  </a:cubicBezTo>
                  <a:cubicBezTo>
                    <a:pt x="85839" y="587137"/>
                    <a:pt x="81014" y="588837"/>
                    <a:pt x="76264" y="591942"/>
                  </a:cubicBezTo>
                  <a:cubicBezTo>
                    <a:pt x="70252" y="595787"/>
                    <a:pt x="65873" y="600222"/>
                    <a:pt x="63052" y="605101"/>
                  </a:cubicBezTo>
                  <a:cubicBezTo>
                    <a:pt x="60232" y="609981"/>
                    <a:pt x="58821" y="614934"/>
                    <a:pt x="58970" y="620035"/>
                  </a:cubicBezTo>
                  <a:cubicBezTo>
                    <a:pt x="59044" y="625062"/>
                    <a:pt x="60603" y="629867"/>
                    <a:pt x="63497" y="634303"/>
                  </a:cubicBezTo>
                  <a:cubicBezTo>
                    <a:pt x="64685" y="636077"/>
                    <a:pt x="65947" y="637778"/>
                    <a:pt x="67283" y="639404"/>
                  </a:cubicBezTo>
                  <a:cubicBezTo>
                    <a:pt x="68619" y="641031"/>
                    <a:pt x="70178" y="642509"/>
                    <a:pt x="71959" y="643914"/>
                  </a:cubicBezTo>
                  <a:lnTo>
                    <a:pt x="87769" y="633638"/>
                  </a:lnTo>
                  <a:lnTo>
                    <a:pt x="86210" y="622992"/>
                  </a:lnTo>
                  <a:lnTo>
                    <a:pt x="87695" y="622031"/>
                  </a:lnTo>
                  <a:lnTo>
                    <a:pt x="103579" y="646279"/>
                  </a:lnTo>
                  <a:lnTo>
                    <a:pt x="102094" y="647241"/>
                  </a:lnTo>
                  <a:lnTo>
                    <a:pt x="93855" y="643470"/>
                  </a:lnTo>
                  <a:lnTo>
                    <a:pt x="79233" y="652933"/>
                  </a:lnTo>
                  <a:cubicBezTo>
                    <a:pt x="76412" y="652120"/>
                    <a:pt x="73592" y="650789"/>
                    <a:pt x="70771" y="649015"/>
                  </a:cubicBezTo>
                  <a:cubicBezTo>
                    <a:pt x="67951" y="647241"/>
                    <a:pt x="65279" y="645023"/>
                    <a:pt x="62829" y="642657"/>
                  </a:cubicBezTo>
                  <a:cubicBezTo>
                    <a:pt x="60306" y="640291"/>
                    <a:pt x="58228" y="637704"/>
                    <a:pt x="56520" y="635116"/>
                  </a:cubicBezTo>
                  <a:cubicBezTo>
                    <a:pt x="53626" y="630681"/>
                    <a:pt x="51696" y="626171"/>
                    <a:pt x="50731" y="621440"/>
                  </a:cubicBezTo>
                  <a:cubicBezTo>
                    <a:pt x="49766" y="616708"/>
                    <a:pt x="49692" y="612125"/>
                    <a:pt x="50582" y="607615"/>
                  </a:cubicBezTo>
                  <a:cubicBezTo>
                    <a:pt x="51473" y="603105"/>
                    <a:pt x="53180" y="598892"/>
                    <a:pt x="55778" y="594973"/>
                  </a:cubicBezTo>
                  <a:cubicBezTo>
                    <a:pt x="58376" y="591055"/>
                    <a:pt x="61865" y="587728"/>
                    <a:pt x="66170" y="584919"/>
                  </a:cubicBezTo>
                  <a:cubicBezTo>
                    <a:pt x="70920" y="581814"/>
                    <a:pt x="75819" y="579892"/>
                    <a:pt x="81014" y="579005"/>
                  </a:cubicBezTo>
                  <a:cubicBezTo>
                    <a:pt x="86136" y="578192"/>
                    <a:pt x="91257" y="578266"/>
                    <a:pt x="96230" y="579448"/>
                  </a:cubicBezTo>
                  <a:cubicBezTo>
                    <a:pt x="101203" y="580557"/>
                    <a:pt x="105805" y="582627"/>
                    <a:pt x="110036" y="585511"/>
                  </a:cubicBezTo>
                  <a:cubicBezTo>
                    <a:pt x="114267" y="588468"/>
                    <a:pt x="117904" y="592164"/>
                    <a:pt x="120873" y="596674"/>
                  </a:cubicBezTo>
                  <a:cubicBezTo>
                    <a:pt x="123025" y="599927"/>
                    <a:pt x="124658" y="602810"/>
                    <a:pt x="125697" y="605323"/>
                  </a:cubicBezTo>
                  <a:cubicBezTo>
                    <a:pt x="126811" y="607837"/>
                    <a:pt x="127627" y="610203"/>
                    <a:pt x="128147" y="612494"/>
                  </a:cubicBezTo>
                  <a:moveTo>
                    <a:pt x="602142" y="738763"/>
                  </a:moveTo>
                  <a:lnTo>
                    <a:pt x="602142" y="738763"/>
                  </a:lnTo>
                  <a:lnTo>
                    <a:pt x="594497" y="702834"/>
                  </a:lnTo>
                  <a:lnTo>
                    <a:pt x="613276" y="715328"/>
                  </a:lnTo>
                  <a:cubicBezTo>
                    <a:pt x="606967" y="723534"/>
                    <a:pt x="603775" y="731740"/>
                    <a:pt x="602142" y="738763"/>
                  </a:cubicBezTo>
                  <a:moveTo>
                    <a:pt x="651798" y="727526"/>
                  </a:moveTo>
                  <a:lnTo>
                    <a:pt x="625004" y="709858"/>
                  </a:lnTo>
                  <a:lnTo>
                    <a:pt x="625004" y="709858"/>
                  </a:lnTo>
                  <a:cubicBezTo>
                    <a:pt x="627379" y="707640"/>
                    <a:pt x="630051" y="705348"/>
                    <a:pt x="633094" y="703130"/>
                  </a:cubicBezTo>
                  <a:lnTo>
                    <a:pt x="628566" y="700173"/>
                  </a:lnTo>
                  <a:cubicBezTo>
                    <a:pt x="625597" y="702465"/>
                    <a:pt x="622999" y="704683"/>
                    <a:pt x="620624" y="706974"/>
                  </a:cubicBezTo>
                  <a:lnTo>
                    <a:pt x="620624" y="706974"/>
                  </a:lnTo>
                  <a:lnTo>
                    <a:pt x="590489" y="687162"/>
                  </a:lnTo>
                  <a:lnTo>
                    <a:pt x="585442" y="690562"/>
                  </a:lnTo>
                  <a:lnTo>
                    <a:pt x="600064" y="762716"/>
                  </a:lnTo>
                  <a:lnTo>
                    <a:pt x="596353" y="769591"/>
                  </a:lnTo>
                  <a:lnTo>
                    <a:pt x="597318" y="771070"/>
                  </a:lnTo>
                  <a:lnTo>
                    <a:pt x="617136" y="757689"/>
                  </a:lnTo>
                  <a:lnTo>
                    <a:pt x="616171" y="756211"/>
                  </a:lnTo>
                  <a:lnTo>
                    <a:pt x="606522" y="758280"/>
                  </a:lnTo>
                  <a:cubicBezTo>
                    <a:pt x="605779" y="754880"/>
                    <a:pt x="602811" y="736989"/>
                    <a:pt x="617507" y="717990"/>
                  </a:cubicBezTo>
                  <a:lnTo>
                    <a:pt x="641927" y="734254"/>
                  </a:lnTo>
                  <a:lnTo>
                    <a:pt x="636063" y="742903"/>
                  </a:lnTo>
                  <a:lnTo>
                    <a:pt x="637028" y="744382"/>
                  </a:lnTo>
                  <a:lnTo>
                    <a:pt x="661225" y="728044"/>
                  </a:lnTo>
                  <a:lnTo>
                    <a:pt x="660260" y="726565"/>
                  </a:lnTo>
                  <a:lnTo>
                    <a:pt x="651873" y="727379"/>
                  </a:lnTo>
                  <a:close/>
                  <a:moveTo>
                    <a:pt x="103207" y="181420"/>
                  </a:moveTo>
                  <a:lnTo>
                    <a:pt x="81386" y="175727"/>
                  </a:lnTo>
                  <a:lnTo>
                    <a:pt x="100313" y="207220"/>
                  </a:lnTo>
                  <a:lnTo>
                    <a:pt x="100313" y="207220"/>
                  </a:lnTo>
                  <a:cubicBezTo>
                    <a:pt x="99496" y="199976"/>
                    <a:pt x="99942" y="191252"/>
                    <a:pt x="103133" y="181420"/>
                  </a:cubicBezTo>
                  <a:moveTo>
                    <a:pt x="106176" y="230582"/>
                  </a:moveTo>
                  <a:lnTo>
                    <a:pt x="68767" y="167078"/>
                  </a:lnTo>
                  <a:lnTo>
                    <a:pt x="72404" y="162198"/>
                  </a:lnTo>
                  <a:lnTo>
                    <a:pt x="107364" y="171144"/>
                  </a:lnTo>
                  <a:lnTo>
                    <a:pt x="107364" y="171144"/>
                  </a:lnTo>
                  <a:cubicBezTo>
                    <a:pt x="108848" y="168186"/>
                    <a:pt x="110556" y="165229"/>
                    <a:pt x="112634" y="162124"/>
                  </a:cubicBezTo>
                  <a:lnTo>
                    <a:pt x="117904" y="163455"/>
                  </a:lnTo>
                  <a:cubicBezTo>
                    <a:pt x="115826" y="166486"/>
                    <a:pt x="113970" y="169517"/>
                    <a:pt x="112485" y="172400"/>
                  </a:cubicBezTo>
                  <a:lnTo>
                    <a:pt x="112485" y="172400"/>
                  </a:lnTo>
                  <a:lnTo>
                    <a:pt x="143585" y="180385"/>
                  </a:lnTo>
                  <a:lnTo>
                    <a:pt x="151230" y="176836"/>
                  </a:lnTo>
                  <a:lnTo>
                    <a:pt x="152641" y="177871"/>
                  </a:lnTo>
                  <a:lnTo>
                    <a:pt x="135050" y="201158"/>
                  </a:lnTo>
                  <a:lnTo>
                    <a:pt x="133639" y="200123"/>
                  </a:lnTo>
                  <a:lnTo>
                    <a:pt x="136386" y="190069"/>
                  </a:lnTo>
                  <a:lnTo>
                    <a:pt x="108032" y="182602"/>
                  </a:lnTo>
                  <a:lnTo>
                    <a:pt x="108032" y="182602"/>
                  </a:lnTo>
                  <a:cubicBezTo>
                    <a:pt x="100387" y="205298"/>
                    <a:pt x="108997" y="221267"/>
                    <a:pt x="110853" y="224224"/>
                  </a:cubicBezTo>
                  <a:lnTo>
                    <a:pt x="119314" y="219197"/>
                  </a:lnTo>
                  <a:lnTo>
                    <a:pt x="120724" y="220232"/>
                  </a:lnTo>
                  <a:lnTo>
                    <a:pt x="106325" y="239305"/>
                  </a:lnTo>
                  <a:lnTo>
                    <a:pt x="104915" y="238270"/>
                  </a:lnTo>
                  <a:lnTo>
                    <a:pt x="106176" y="230508"/>
                  </a:lnTo>
                  <a:close/>
                  <a:moveTo>
                    <a:pt x="641036" y="168408"/>
                  </a:moveTo>
                  <a:lnTo>
                    <a:pt x="638067" y="158650"/>
                  </a:lnTo>
                  <a:lnTo>
                    <a:pt x="681785" y="138393"/>
                  </a:lnTo>
                  <a:lnTo>
                    <a:pt x="682230" y="138911"/>
                  </a:lnTo>
                  <a:lnTo>
                    <a:pt x="655064" y="187999"/>
                  </a:lnTo>
                  <a:lnTo>
                    <a:pt x="658108" y="191474"/>
                  </a:lnTo>
                  <a:lnTo>
                    <a:pt x="710510" y="171291"/>
                  </a:lnTo>
                  <a:lnTo>
                    <a:pt x="710955" y="171809"/>
                  </a:lnTo>
                  <a:lnTo>
                    <a:pt x="684680" y="212248"/>
                  </a:lnTo>
                  <a:lnTo>
                    <a:pt x="675476" y="207886"/>
                  </a:lnTo>
                  <a:lnTo>
                    <a:pt x="674140" y="208995"/>
                  </a:lnTo>
                  <a:lnTo>
                    <a:pt x="693587" y="231247"/>
                  </a:lnTo>
                  <a:lnTo>
                    <a:pt x="694923" y="230138"/>
                  </a:lnTo>
                  <a:lnTo>
                    <a:pt x="692473" y="221193"/>
                  </a:lnTo>
                  <a:lnTo>
                    <a:pt x="729882" y="161829"/>
                  </a:lnTo>
                  <a:lnTo>
                    <a:pt x="726988" y="158502"/>
                  </a:lnTo>
                  <a:lnTo>
                    <a:pt x="674066" y="177871"/>
                  </a:lnTo>
                  <a:lnTo>
                    <a:pt x="673546" y="177280"/>
                  </a:lnTo>
                  <a:lnTo>
                    <a:pt x="700341" y="127970"/>
                  </a:lnTo>
                  <a:lnTo>
                    <a:pt x="697372" y="124569"/>
                  </a:lnTo>
                  <a:lnTo>
                    <a:pt x="632871" y="153105"/>
                  </a:lnTo>
                  <a:lnTo>
                    <a:pt x="625078" y="150148"/>
                  </a:lnTo>
                  <a:lnTo>
                    <a:pt x="623742" y="151331"/>
                  </a:lnTo>
                  <a:lnTo>
                    <a:pt x="639774" y="169739"/>
                  </a:lnTo>
                  <a:lnTo>
                    <a:pt x="641110" y="168556"/>
                  </a:lnTo>
                  <a:close/>
                  <a:moveTo>
                    <a:pt x="569113" y="116437"/>
                  </a:moveTo>
                  <a:lnTo>
                    <a:pt x="542912" y="103056"/>
                  </a:lnTo>
                  <a:lnTo>
                    <a:pt x="543728" y="101503"/>
                  </a:lnTo>
                  <a:lnTo>
                    <a:pt x="553748" y="101725"/>
                  </a:lnTo>
                  <a:lnTo>
                    <a:pt x="581360" y="48275"/>
                  </a:lnTo>
                  <a:lnTo>
                    <a:pt x="575348" y="40291"/>
                  </a:lnTo>
                  <a:lnTo>
                    <a:pt x="576164" y="38738"/>
                  </a:lnTo>
                  <a:lnTo>
                    <a:pt x="602291" y="52119"/>
                  </a:lnTo>
                  <a:lnTo>
                    <a:pt x="601475" y="53672"/>
                  </a:lnTo>
                  <a:lnTo>
                    <a:pt x="591528" y="53524"/>
                  </a:lnTo>
                  <a:lnTo>
                    <a:pt x="563917" y="106974"/>
                  </a:lnTo>
                  <a:lnTo>
                    <a:pt x="569855" y="114958"/>
                  </a:lnTo>
                  <a:lnTo>
                    <a:pt x="569039" y="116511"/>
                  </a:lnTo>
                  <a:close/>
                  <a:moveTo>
                    <a:pt x="478782" y="54781"/>
                  </a:moveTo>
                  <a:lnTo>
                    <a:pt x="477000" y="54559"/>
                  </a:lnTo>
                  <a:lnTo>
                    <a:pt x="466609" y="72154"/>
                  </a:lnTo>
                  <a:lnTo>
                    <a:pt x="440705" y="68605"/>
                  </a:lnTo>
                  <a:lnTo>
                    <a:pt x="449018" y="8945"/>
                  </a:lnTo>
                  <a:lnTo>
                    <a:pt x="459558" y="5988"/>
                  </a:lnTo>
                  <a:lnTo>
                    <a:pt x="459780" y="4214"/>
                  </a:lnTo>
                  <a:lnTo>
                    <a:pt x="429571" y="0"/>
                  </a:lnTo>
                  <a:lnTo>
                    <a:pt x="429349" y="1774"/>
                  </a:lnTo>
                  <a:lnTo>
                    <a:pt x="437587" y="7319"/>
                  </a:lnTo>
                  <a:lnTo>
                    <a:pt x="429274" y="66905"/>
                  </a:lnTo>
                  <a:lnTo>
                    <a:pt x="419848" y="70010"/>
                  </a:lnTo>
                  <a:lnTo>
                    <a:pt x="419625" y="71784"/>
                  </a:lnTo>
                  <a:lnTo>
                    <a:pt x="475293" y="79473"/>
                  </a:lnTo>
                  <a:lnTo>
                    <a:pt x="478708" y="54781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B7714148-697E-933B-034E-29CCF3BF7BEE}"/>
                </a:ext>
              </a:extLst>
            </p:cNvPr>
            <p:cNvSpPr/>
            <p:nvPr/>
          </p:nvSpPr>
          <p:spPr>
            <a:xfrm>
              <a:off x="1139771" y="1143024"/>
              <a:ext cx="259042" cy="239157"/>
            </a:xfrm>
            <a:custGeom>
              <a:avLst/>
              <a:gdLst>
                <a:gd name="connsiteX0" fmla="*/ 85432 w 259042"/>
                <a:gd name="connsiteY0" fmla="*/ 86792 h 239157"/>
                <a:gd name="connsiteX1" fmla="*/ 257855 w 259042"/>
                <a:gd name="connsiteY1" fmla="*/ 10572 h 239157"/>
                <a:gd name="connsiteX2" fmla="*/ 259042 w 259042"/>
                <a:gd name="connsiteY2" fmla="*/ 0 h 239157"/>
                <a:gd name="connsiteX3" fmla="*/ 0 w 259042"/>
                <a:gd name="connsiteY3" fmla="*/ 239157 h 239157"/>
                <a:gd name="connsiteX4" fmla="*/ 10614 w 259042"/>
                <a:gd name="connsiteY4" fmla="*/ 239157 h 239157"/>
                <a:gd name="connsiteX5" fmla="*/ 85432 w 259042"/>
                <a:gd name="connsiteY5" fmla="*/ 86866 h 239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9042" h="239157">
                  <a:moveTo>
                    <a:pt x="85432" y="86792"/>
                  </a:moveTo>
                  <a:cubicBezTo>
                    <a:pt x="131896" y="40513"/>
                    <a:pt x="192686" y="13751"/>
                    <a:pt x="257855" y="10572"/>
                  </a:cubicBezTo>
                  <a:cubicBezTo>
                    <a:pt x="258300" y="7393"/>
                    <a:pt x="258671" y="3918"/>
                    <a:pt x="259042" y="0"/>
                  </a:cubicBezTo>
                  <a:cubicBezTo>
                    <a:pt x="124771" y="5766"/>
                    <a:pt x="15661" y="108157"/>
                    <a:pt x="0" y="239157"/>
                  </a:cubicBezTo>
                  <a:lnTo>
                    <a:pt x="10614" y="239157"/>
                  </a:lnTo>
                  <a:cubicBezTo>
                    <a:pt x="17740" y="181641"/>
                    <a:pt x="43644" y="128487"/>
                    <a:pt x="85432" y="8686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83C9767A-1DF3-208B-F463-27CFC6F28DA6}"/>
                </a:ext>
              </a:extLst>
            </p:cNvPr>
            <p:cNvSpPr/>
            <p:nvPr/>
          </p:nvSpPr>
          <p:spPr>
            <a:xfrm>
              <a:off x="1137767" y="1394749"/>
              <a:ext cx="91073" cy="27501"/>
            </a:xfrm>
            <a:custGeom>
              <a:avLst/>
              <a:gdLst>
                <a:gd name="connsiteX0" fmla="*/ 91073 w 91073"/>
                <a:gd name="connsiteY0" fmla="*/ 0 h 27501"/>
                <a:gd name="connsiteX1" fmla="*/ 742 w 91073"/>
                <a:gd name="connsiteY1" fmla="*/ 0 h 27501"/>
                <a:gd name="connsiteX2" fmla="*/ 0 w 91073"/>
                <a:gd name="connsiteY2" fmla="*/ 19961 h 27501"/>
                <a:gd name="connsiteX3" fmla="*/ 74 w 91073"/>
                <a:gd name="connsiteY3" fmla="*/ 27501 h 27501"/>
                <a:gd name="connsiteX4" fmla="*/ 90999 w 91073"/>
                <a:gd name="connsiteY4" fmla="*/ 27501 h 27501"/>
                <a:gd name="connsiteX5" fmla="*/ 90999 w 91073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073" h="27501">
                  <a:moveTo>
                    <a:pt x="91073" y="0"/>
                  </a:moveTo>
                  <a:lnTo>
                    <a:pt x="742" y="0"/>
                  </a:lnTo>
                  <a:cubicBezTo>
                    <a:pt x="297" y="6580"/>
                    <a:pt x="0" y="13233"/>
                    <a:pt x="0" y="19961"/>
                  </a:cubicBezTo>
                  <a:cubicBezTo>
                    <a:pt x="0" y="22474"/>
                    <a:pt x="0" y="24988"/>
                    <a:pt x="74" y="27501"/>
                  </a:cubicBezTo>
                  <a:lnTo>
                    <a:pt x="90999" y="27501"/>
                  </a:lnTo>
                  <a:lnTo>
                    <a:pt x="90999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7A160B34-6549-BBF9-F123-97AC590C082E}"/>
                </a:ext>
              </a:extLst>
            </p:cNvPr>
            <p:cNvSpPr/>
            <p:nvPr/>
          </p:nvSpPr>
          <p:spPr>
            <a:xfrm>
              <a:off x="1360514" y="1142728"/>
              <a:ext cx="100796" cy="82725"/>
            </a:xfrm>
            <a:custGeom>
              <a:avLst/>
              <a:gdLst>
                <a:gd name="connsiteX0" fmla="*/ 0 w 100796"/>
                <a:gd name="connsiteY0" fmla="*/ 82726 h 82725"/>
                <a:gd name="connsiteX1" fmla="*/ 24791 w 100796"/>
                <a:gd name="connsiteY1" fmla="*/ 73706 h 82725"/>
                <a:gd name="connsiteX2" fmla="*/ 76006 w 100796"/>
                <a:gd name="connsiteY2" fmla="*/ 73706 h 82725"/>
                <a:gd name="connsiteX3" fmla="*/ 100796 w 100796"/>
                <a:gd name="connsiteY3" fmla="*/ 82726 h 82725"/>
                <a:gd name="connsiteX4" fmla="*/ 63684 w 100796"/>
                <a:gd name="connsiteY4" fmla="*/ 45096 h 82725"/>
                <a:gd name="connsiteX5" fmla="*/ 51289 w 100796"/>
                <a:gd name="connsiteY5" fmla="*/ 0 h 82725"/>
                <a:gd name="connsiteX6" fmla="*/ 50250 w 100796"/>
                <a:gd name="connsiteY6" fmla="*/ 0 h 82725"/>
                <a:gd name="connsiteX7" fmla="*/ 49508 w 100796"/>
                <a:gd name="connsiteY7" fmla="*/ 0 h 82725"/>
                <a:gd name="connsiteX8" fmla="*/ 37112 w 100796"/>
                <a:gd name="connsiteY8" fmla="*/ 45096 h 82725"/>
                <a:gd name="connsiteX9" fmla="*/ 0 w 100796"/>
                <a:gd name="connsiteY9" fmla="*/ 82726 h 8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0796" h="82725">
                  <a:moveTo>
                    <a:pt x="0" y="82726"/>
                  </a:moveTo>
                  <a:lnTo>
                    <a:pt x="24791" y="73706"/>
                  </a:lnTo>
                  <a:lnTo>
                    <a:pt x="76006" y="73706"/>
                  </a:lnTo>
                  <a:lnTo>
                    <a:pt x="100796" y="82726"/>
                  </a:lnTo>
                  <a:cubicBezTo>
                    <a:pt x="95601" y="59364"/>
                    <a:pt x="78455" y="58477"/>
                    <a:pt x="63684" y="45096"/>
                  </a:cubicBezTo>
                  <a:cubicBezTo>
                    <a:pt x="56113" y="38295"/>
                    <a:pt x="52773" y="17965"/>
                    <a:pt x="51289" y="0"/>
                  </a:cubicBezTo>
                  <a:cubicBezTo>
                    <a:pt x="50918" y="0"/>
                    <a:pt x="50621" y="0"/>
                    <a:pt x="50250" y="0"/>
                  </a:cubicBezTo>
                  <a:cubicBezTo>
                    <a:pt x="50027" y="0"/>
                    <a:pt x="49730" y="0"/>
                    <a:pt x="49508" y="0"/>
                  </a:cubicBezTo>
                  <a:cubicBezTo>
                    <a:pt x="48023" y="17965"/>
                    <a:pt x="44683" y="38221"/>
                    <a:pt x="37112" y="45096"/>
                  </a:cubicBezTo>
                  <a:cubicBezTo>
                    <a:pt x="22341" y="58477"/>
                    <a:pt x="5196" y="59364"/>
                    <a:pt x="0" y="8272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E5995B62-92AB-F15E-8E04-E64276AF4926}"/>
                </a:ext>
              </a:extLst>
            </p:cNvPr>
            <p:cNvSpPr/>
            <p:nvPr/>
          </p:nvSpPr>
          <p:spPr>
            <a:xfrm>
              <a:off x="1423011" y="1143024"/>
              <a:ext cx="258819" cy="239083"/>
            </a:xfrm>
            <a:custGeom>
              <a:avLst/>
              <a:gdLst>
                <a:gd name="connsiteX0" fmla="*/ 173388 w 258819"/>
                <a:gd name="connsiteY0" fmla="*/ 86792 h 239083"/>
                <a:gd name="connsiteX1" fmla="*/ 248206 w 258819"/>
                <a:gd name="connsiteY1" fmla="*/ 239083 h 239083"/>
                <a:gd name="connsiteX2" fmla="*/ 258820 w 258819"/>
                <a:gd name="connsiteY2" fmla="*/ 239083 h 239083"/>
                <a:gd name="connsiteX3" fmla="*/ 0 w 258819"/>
                <a:gd name="connsiteY3" fmla="*/ 0 h 239083"/>
                <a:gd name="connsiteX4" fmla="*/ 1188 w 258819"/>
                <a:gd name="connsiteY4" fmla="*/ 10572 h 239083"/>
                <a:gd name="connsiteX5" fmla="*/ 173313 w 258819"/>
                <a:gd name="connsiteY5" fmla="*/ 86792 h 239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8819" h="239083">
                  <a:moveTo>
                    <a:pt x="173388" y="86792"/>
                  </a:moveTo>
                  <a:cubicBezTo>
                    <a:pt x="215176" y="128413"/>
                    <a:pt x="241080" y="181567"/>
                    <a:pt x="248206" y="239083"/>
                  </a:cubicBezTo>
                  <a:lnTo>
                    <a:pt x="258820" y="239083"/>
                  </a:lnTo>
                  <a:cubicBezTo>
                    <a:pt x="243158" y="108231"/>
                    <a:pt x="134197" y="5914"/>
                    <a:pt x="0" y="0"/>
                  </a:cubicBezTo>
                  <a:cubicBezTo>
                    <a:pt x="371" y="3918"/>
                    <a:pt x="742" y="7467"/>
                    <a:pt x="1188" y="10572"/>
                  </a:cubicBezTo>
                  <a:cubicBezTo>
                    <a:pt x="66208" y="13825"/>
                    <a:pt x="126923" y="40587"/>
                    <a:pt x="173313" y="86792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C105A730-1C84-7D9A-AE8A-FBE8B9ECEBA0}"/>
                </a:ext>
              </a:extLst>
            </p:cNvPr>
            <p:cNvSpPr/>
            <p:nvPr/>
          </p:nvSpPr>
          <p:spPr>
            <a:xfrm>
              <a:off x="1288368" y="1387652"/>
              <a:ext cx="245162" cy="134475"/>
            </a:xfrm>
            <a:custGeom>
              <a:avLst/>
              <a:gdLst>
                <a:gd name="connsiteX0" fmla="*/ 185857 w 245162"/>
                <a:gd name="connsiteY0" fmla="*/ 64835 h 134475"/>
                <a:gd name="connsiteX1" fmla="*/ 194838 w 245162"/>
                <a:gd name="connsiteY1" fmla="*/ 52267 h 134475"/>
                <a:gd name="connsiteX2" fmla="*/ 196620 w 245162"/>
                <a:gd name="connsiteY2" fmla="*/ 51676 h 134475"/>
                <a:gd name="connsiteX3" fmla="*/ 198476 w 245162"/>
                <a:gd name="connsiteY3" fmla="*/ 52267 h 134475"/>
                <a:gd name="connsiteX4" fmla="*/ 207234 w 245162"/>
                <a:gd name="connsiteY4" fmla="*/ 64835 h 134475"/>
                <a:gd name="connsiteX5" fmla="*/ 207234 w 245162"/>
                <a:gd name="connsiteY5" fmla="*/ 118507 h 134475"/>
                <a:gd name="connsiteX6" fmla="*/ 185857 w 245162"/>
                <a:gd name="connsiteY6" fmla="*/ 118507 h 134475"/>
                <a:gd name="connsiteX7" fmla="*/ 185857 w 245162"/>
                <a:gd name="connsiteY7" fmla="*/ 64835 h 134475"/>
                <a:gd name="connsiteX8" fmla="*/ 148448 w 245162"/>
                <a:gd name="connsiteY8" fmla="*/ 119024 h 134475"/>
                <a:gd name="connsiteX9" fmla="*/ 96863 w 245162"/>
                <a:gd name="connsiteY9" fmla="*/ 119024 h 134475"/>
                <a:gd name="connsiteX10" fmla="*/ 96863 w 245162"/>
                <a:gd name="connsiteY10" fmla="*/ 62100 h 134475"/>
                <a:gd name="connsiteX11" fmla="*/ 121208 w 245162"/>
                <a:gd name="connsiteY11" fmla="*/ 27279 h 134475"/>
                <a:gd name="connsiteX12" fmla="*/ 122841 w 245162"/>
                <a:gd name="connsiteY12" fmla="*/ 26836 h 134475"/>
                <a:gd name="connsiteX13" fmla="*/ 124474 w 245162"/>
                <a:gd name="connsiteY13" fmla="*/ 27353 h 134475"/>
                <a:gd name="connsiteX14" fmla="*/ 148523 w 245162"/>
                <a:gd name="connsiteY14" fmla="*/ 62026 h 134475"/>
                <a:gd name="connsiteX15" fmla="*/ 148523 w 245162"/>
                <a:gd name="connsiteY15" fmla="*/ 118950 h 134475"/>
                <a:gd name="connsiteX16" fmla="*/ 59305 w 245162"/>
                <a:gd name="connsiteY16" fmla="*/ 118507 h 134475"/>
                <a:gd name="connsiteX17" fmla="*/ 37929 w 245162"/>
                <a:gd name="connsiteY17" fmla="*/ 118507 h 134475"/>
                <a:gd name="connsiteX18" fmla="*/ 37929 w 245162"/>
                <a:gd name="connsiteY18" fmla="*/ 64835 h 134475"/>
                <a:gd name="connsiteX19" fmla="*/ 46984 w 245162"/>
                <a:gd name="connsiteY19" fmla="*/ 52267 h 134475"/>
                <a:gd name="connsiteX20" fmla="*/ 48840 w 245162"/>
                <a:gd name="connsiteY20" fmla="*/ 51676 h 134475"/>
                <a:gd name="connsiteX21" fmla="*/ 50621 w 245162"/>
                <a:gd name="connsiteY21" fmla="*/ 52267 h 134475"/>
                <a:gd name="connsiteX22" fmla="*/ 59379 w 245162"/>
                <a:gd name="connsiteY22" fmla="*/ 64835 h 134475"/>
                <a:gd name="connsiteX23" fmla="*/ 59379 w 245162"/>
                <a:gd name="connsiteY23" fmla="*/ 118507 h 134475"/>
                <a:gd name="connsiteX24" fmla="*/ 122544 w 245162"/>
                <a:gd name="connsiteY24" fmla="*/ 0 h 134475"/>
                <a:gd name="connsiteX25" fmla="*/ 83651 w 245162"/>
                <a:gd name="connsiteY25" fmla="*/ 27132 h 134475"/>
                <a:gd name="connsiteX26" fmla="*/ 0 w 245162"/>
                <a:gd name="connsiteY26" fmla="*/ 27132 h 134475"/>
                <a:gd name="connsiteX27" fmla="*/ 0 w 245162"/>
                <a:gd name="connsiteY27" fmla="*/ 134475 h 134475"/>
                <a:gd name="connsiteX28" fmla="*/ 245163 w 245162"/>
                <a:gd name="connsiteY28" fmla="*/ 134475 h 134475"/>
                <a:gd name="connsiteX29" fmla="*/ 245163 w 245162"/>
                <a:gd name="connsiteY29" fmla="*/ 27132 h 134475"/>
                <a:gd name="connsiteX30" fmla="*/ 161586 w 245162"/>
                <a:gd name="connsiteY30" fmla="*/ 27132 h 134475"/>
                <a:gd name="connsiteX31" fmla="*/ 122544 w 245162"/>
                <a:gd name="connsiteY31" fmla="*/ 0 h 13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45162" h="134475">
                  <a:moveTo>
                    <a:pt x="185857" y="64835"/>
                  </a:moveTo>
                  <a:cubicBezTo>
                    <a:pt x="185857" y="57146"/>
                    <a:pt x="191721" y="53228"/>
                    <a:pt x="194838" y="52267"/>
                  </a:cubicBezTo>
                  <a:lnTo>
                    <a:pt x="196620" y="51676"/>
                  </a:lnTo>
                  <a:lnTo>
                    <a:pt x="198476" y="52267"/>
                  </a:lnTo>
                  <a:cubicBezTo>
                    <a:pt x="201741" y="53524"/>
                    <a:pt x="207234" y="57442"/>
                    <a:pt x="207234" y="64835"/>
                  </a:cubicBezTo>
                  <a:lnTo>
                    <a:pt x="207234" y="118507"/>
                  </a:lnTo>
                  <a:lnTo>
                    <a:pt x="185857" y="118507"/>
                  </a:lnTo>
                  <a:lnTo>
                    <a:pt x="185857" y="64835"/>
                  </a:lnTo>
                  <a:close/>
                  <a:moveTo>
                    <a:pt x="148448" y="119024"/>
                  </a:moveTo>
                  <a:lnTo>
                    <a:pt x="96863" y="119024"/>
                  </a:lnTo>
                  <a:lnTo>
                    <a:pt x="96863" y="62100"/>
                  </a:lnTo>
                  <a:cubicBezTo>
                    <a:pt x="96863" y="40513"/>
                    <a:pt x="112747" y="29941"/>
                    <a:pt x="121208" y="27279"/>
                  </a:cubicBezTo>
                  <a:lnTo>
                    <a:pt x="122841" y="26836"/>
                  </a:lnTo>
                  <a:lnTo>
                    <a:pt x="124474" y="27353"/>
                  </a:lnTo>
                  <a:cubicBezTo>
                    <a:pt x="125365" y="27649"/>
                    <a:pt x="148523" y="36447"/>
                    <a:pt x="148523" y="62026"/>
                  </a:cubicBezTo>
                  <a:lnTo>
                    <a:pt x="148523" y="118950"/>
                  </a:lnTo>
                  <a:close/>
                  <a:moveTo>
                    <a:pt x="59305" y="118507"/>
                  </a:moveTo>
                  <a:lnTo>
                    <a:pt x="37929" y="118507"/>
                  </a:lnTo>
                  <a:lnTo>
                    <a:pt x="37929" y="64835"/>
                  </a:lnTo>
                  <a:cubicBezTo>
                    <a:pt x="37929" y="57146"/>
                    <a:pt x="43867" y="53228"/>
                    <a:pt x="46984" y="52267"/>
                  </a:cubicBezTo>
                  <a:lnTo>
                    <a:pt x="48840" y="51676"/>
                  </a:lnTo>
                  <a:lnTo>
                    <a:pt x="50621" y="52267"/>
                  </a:lnTo>
                  <a:cubicBezTo>
                    <a:pt x="53887" y="53524"/>
                    <a:pt x="59379" y="57442"/>
                    <a:pt x="59379" y="64835"/>
                  </a:cubicBezTo>
                  <a:lnTo>
                    <a:pt x="59379" y="118507"/>
                  </a:lnTo>
                  <a:close/>
                  <a:moveTo>
                    <a:pt x="122544" y="0"/>
                  </a:moveTo>
                  <a:lnTo>
                    <a:pt x="83651" y="27132"/>
                  </a:lnTo>
                  <a:lnTo>
                    <a:pt x="0" y="27132"/>
                  </a:lnTo>
                  <a:lnTo>
                    <a:pt x="0" y="134475"/>
                  </a:lnTo>
                  <a:lnTo>
                    <a:pt x="245163" y="134475"/>
                  </a:lnTo>
                  <a:lnTo>
                    <a:pt x="245163" y="27132"/>
                  </a:lnTo>
                  <a:lnTo>
                    <a:pt x="161586" y="27132"/>
                  </a:lnTo>
                  <a:lnTo>
                    <a:pt x="122544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FD318E6B-EB1C-CCDC-E7D2-BCE5014E58E7}"/>
                </a:ext>
              </a:extLst>
            </p:cNvPr>
            <p:cNvSpPr/>
            <p:nvPr/>
          </p:nvSpPr>
          <p:spPr>
            <a:xfrm>
              <a:off x="1354947" y="1223532"/>
              <a:ext cx="111930" cy="140537"/>
            </a:xfrm>
            <a:custGeom>
              <a:avLst/>
              <a:gdLst>
                <a:gd name="connsiteX0" fmla="*/ 66876 w 111930"/>
                <a:gd name="connsiteY0" fmla="*/ 87457 h 140537"/>
                <a:gd name="connsiteX1" fmla="*/ 45128 w 111930"/>
                <a:gd name="connsiteY1" fmla="*/ 87457 h 140537"/>
                <a:gd name="connsiteX2" fmla="*/ 45128 w 111930"/>
                <a:gd name="connsiteY2" fmla="*/ 24322 h 140537"/>
                <a:gd name="connsiteX3" fmla="*/ 54258 w 111930"/>
                <a:gd name="connsiteY3" fmla="*/ 11533 h 140537"/>
                <a:gd name="connsiteX4" fmla="*/ 56113 w 111930"/>
                <a:gd name="connsiteY4" fmla="*/ 10941 h 140537"/>
                <a:gd name="connsiteX5" fmla="*/ 57969 w 111930"/>
                <a:gd name="connsiteY5" fmla="*/ 11533 h 140537"/>
                <a:gd name="connsiteX6" fmla="*/ 66876 w 111930"/>
                <a:gd name="connsiteY6" fmla="*/ 24248 h 140537"/>
                <a:gd name="connsiteX7" fmla="*/ 66876 w 111930"/>
                <a:gd name="connsiteY7" fmla="*/ 87383 h 140537"/>
                <a:gd name="connsiteX8" fmla="*/ 25830 w 111930"/>
                <a:gd name="connsiteY8" fmla="*/ 90636 h 140537"/>
                <a:gd name="connsiteX9" fmla="*/ 12915 w 111930"/>
                <a:gd name="connsiteY9" fmla="*/ 95293 h 140537"/>
                <a:gd name="connsiteX10" fmla="*/ 12915 w 111930"/>
                <a:gd name="connsiteY10" fmla="*/ 32233 h 140537"/>
                <a:gd name="connsiteX11" fmla="*/ 19447 w 111930"/>
                <a:gd name="connsiteY11" fmla="*/ 16486 h 140537"/>
                <a:gd name="connsiteX12" fmla="*/ 25830 w 111930"/>
                <a:gd name="connsiteY12" fmla="*/ 27575 h 140537"/>
                <a:gd name="connsiteX13" fmla="*/ 25830 w 111930"/>
                <a:gd name="connsiteY13" fmla="*/ 90636 h 140537"/>
                <a:gd name="connsiteX14" fmla="*/ 86100 w 111930"/>
                <a:gd name="connsiteY14" fmla="*/ 27575 h 140537"/>
                <a:gd name="connsiteX15" fmla="*/ 92483 w 111930"/>
                <a:gd name="connsiteY15" fmla="*/ 16486 h 140537"/>
                <a:gd name="connsiteX16" fmla="*/ 99015 w 111930"/>
                <a:gd name="connsiteY16" fmla="*/ 32233 h 140537"/>
                <a:gd name="connsiteX17" fmla="*/ 99015 w 111930"/>
                <a:gd name="connsiteY17" fmla="*/ 95293 h 140537"/>
                <a:gd name="connsiteX18" fmla="*/ 86100 w 111930"/>
                <a:gd name="connsiteY18" fmla="*/ 90636 h 140537"/>
                <a:gd name="connsiteX19" fmla="*/ 86100 w 111930"/>
                <a:gd name="connsiteY19" fmla="*/ 27575 h 140537"/>
                <a:gd name="connsiteX20" fmla="*/ 98644 w 111930"/>
                <a:gd name="connsiteY20" fmla="*/ 140537 h 140537"/>
                <a:gd name="connsiteX21" fmla="*/ 111930 w 111930"/>
                <a:gd name="connsiteY21" fmla="*/ 140537 h 140537"/>
                <a:gd name="connsiteX22" fmla="*/ 111930 w 111930"/>
                <a:gd name="connsiteY22" fmla="*/ 11015 h 140537"/>
                <a:gd name="connsiteX23" fmla="*/ 81572 w 111930"/>
                <a:gd name="connsiteY23" fmla="*/ 0 h 140537"/>
                <a:gd name="connsiteX24" fmla="*/ 30358 w 111930"/>
                <a:gd name="connsiteY24" fmla="*/ 0 h 140537"/>
                <a:gd name="connsiteX25" fmla="*/ 0 w 111930"/>
                <a:gd name="connsiteY25" fmla="*/ 11015 h 140537"/>
                <a:gd name="connsiteX26" fmla="*/ 0 w 111930"/>
                <a:gd name="connsiteY26" fmla="*/ 140537 h 140537"/>
                <a:gd name="connsiteX27" fmla="*/ 13360 w 111930"/>
                <a:gd name="connsiteY27" fmla="*/ 140537 h 140537"/>
                <a:gd name="connsiteX28" fmla="*/ 43050 w 111930"/>
                <a:gd name="connsiteY28" fmla="*/ 119837 h 140537"/>
                <a:gd name="connsiteX29" fmla="*/ 42085 w 111930"/>
                <a:gd name="connsiteY29" fmla="*/ 114810 h 140537"/>
                <a:gd name="connsiteX30" fmla="*/ 55891 w 111930"/>
                <a:gd name="connsiteY30" fmla="*/ 100986 h 140537"/>
                <a:gd name="connsiteX31" fmla="*/ 69696 w 111930"/>
                <a:gd name="connsiteY31" fmla="*/ 114810 h 140537"/>
                <a:gd name="connsiteX32" fmla="*/ 68732 w 111930"/>
                <a:gd name="connsiteY32" fmla="*/ 119837 h 140537"/>
                <a:gd name="connsiteX33" fmla="*/ 98496 w 111930"/>
                <a:gd name="connsiteY33" fmla="*/ 140537 h 140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1930" h="140537">
                  <a:moveTo>
                    <a:pt x="66876" y="87457"/>
                  </a:moveTo>
                  <a:lnTo>
                    <a:pt x="45128" y="87457"/>
                  </a:lnTo>
                  <a:lnTo>
                    <a:pt x="45128" y="24322"/>
                  </a:lnTo>
                  <a:cubicBezTo>
                    <a:pt x="45128" y="16486"/>
                    <a:pt x="51140" y="12494"/>
                    <a:pt x="54258" y="11533"/>
                  </a:cubicBezTo>
                  <a:lnTo>
                    <a:pt x="56113" y="10941"/>
                  </a:lnTo>
                  <a:lnTo>
                    <a:pt x="57969" y="11533"/>
                  </a:lnTo>
                  <a:cubicBezTo>
                    <a:pt x="61235" y="12790"/>
                    <a:pt x="66876" y="16856"/>
                    <a:pt x="66876" y="24248"/>
                  </a:cubicBezTo>
                  <a:lnTo>
                    <a:pt x="66876" y="87383"/>
                  </a:lnTo>
                  <a:close/>
                  <a:moveTo>
                    <a:pt x="25830" y="90636"/>
                  </a:moveTo>
                  <a:lnTo>
                    <a:pt x="12915" y="95293"/>
                  </a:lnTo>
                  <a:lnTo>
                    <a:pt x="12915" y="32233"/>
                  </a:lnTo>
                  <a:cubicBezTo>
                    <a:pt x="12915" y="19961"/>
                    <a:pt x="19447" y="16486"/>
                    <a:pt x="19447" y="16486"/>
                  </a:cubicBezTo>
                  <a:cubicBezTo>
                    <a:pt x="19447" y="16486"/>
                    <a:pt x="25830" y="20035"/>
                    <a:pt x="25830" y="27575"/>
                  </a:cubicBezTo>
                  <a:lnTo>
                    <a:pt x="25830" y="90636"/>
                  </a:lnTo>
                  <a:close/>
                  <a:moveTo>
                    <a:pt x="86100" y="27575"/>
                  </a:moveTo>
                  <a:cubicBezTo>
                    <a:pt x="86100" y="20108"/>
                    <a:pt x="92483" y="16486"/>
                    <a:pt x="92483" y="16486"/>
                  </a:cubicBezTo>
                  <a:cubicBezTo>
                    <a:pt x="92483" y="16486"/>
                    <a:pt x="99015" y="19961"/>
                    <a:pt x="99015" y="32233"/>
                  </a:cubicBezTo>
                  <a:lnTo>
                    <a:pt x="99015" y="95293"/>
                  </a:lnTo>
                  <a:lnTo>
                    <a:pt x="86100" y="90636"/>
                  </a:lnTo>
                  <a:lnTo>
                    <a:pt x="86100" y="27575"/>
                  </a:lnTo>
                  <a:close/>
                  <a:moveTo>
                    <a:pt x="98644" y="140537"/>
                  </a:moveTo>
                  <a:lnTo>
                    <a:pt x="111930" y="140537"/>
                  </a:lnTo>
                  <a:lnTo>
                    <a:pt x="111930" y="11015"/>
                  </a:lnTo>
                  <a:lnTo>
                    <a:pt x="81572" y="0"/>
                  </a:lnTo>
                  <a:lnTo>
                    <a:pt x="30358" y="0"/>
                  </a:lnTo>
                  <a:lnTo>
                    <a:pt x="0" y="11015"/>
                  </a:lnTo>
                  <a:lnTo>
                    <a:pt x="0" y="140537"/>
                  </a:lnTo>
                  <a:lnTo>
                    <a:pt x="13360" y="140537"/>
                  </a:lnTo>
                  <a:lnTo>
                    <a:pt x="43050" y="119837"/>
                  </a:lnTo>
                  <a:cubicBezTo>
                    <a:pt x="42456" y="118285"/>
                    <a:pt x="42085" y="116585"/>
                    <a:pt x="42085" y="114810"/>
                  </a:cubicBezTo>
                  <a:cubicBezTo>
                    <a:pt x="42085" y="107196"/>
                    <a:pt x="48320" y="100986"/>
                    <a:pt x="55891" y="100986"/>
                  </a:cubicBezTo>
                  <a:cubicBezTo>
                    <a:pt x="63462" y="100986"/>
                    <a:pt x="69696" y="107122"/>
                    <a:pt x="69696" y="114810"/>
                  </a:cubicBezTo>
                  <a:cubicBezTo>
                    <a:pt x="69696" y="116585"/>
                    <a:pt x="69400" y="118285"/>
                    <a:pt x="68732" y="119837"/>
                  </a:cubicBezTo>
                  <a:lnTo>
                    <a:pt x="98496" y="140537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F48BBAD0-723D-BE54-3C66-F4A3F460E03E}"/>
                </a:ext>
              </a:extLst>
            </p:cNvPr>
            <p:cNvSpPr/>
            <p:nvPr/>
          </p:nvSpPr>
          <p:spPr>
            <a:xfrm>
              <a:off x="1138584" y="1435262"/>
              <a:ext cx="90256" cy="67792"/>
            </a:xfrm>
            <a:custGeom>
              <a:avLst/>
              <a:gdLst>
                <a:gd name="connsiteX0" fmla="*/ 90257 w 90256"/>
                <a:gd name="connsiteY0" fmla="*/ 0 h 67792"/>
                <a:gd name="connsiteX1" fmla="*/ 0 w 90256"/>
                <a:gd name="connsiteY1" fmla="*/ 0 h 67792"/>
                <a:gd name="connsiteX2" fmla="*/ 13954 w 90256"/>
                <a:gd name="connsiteY2" fmla="*/ 67792 h 67792"/>
                <a:gd name="connsiteX3" fmla="*/ 90257 w 90256"/>
                <a:gd name="connsiteY3" fmla="*/ 67792 h 67792"/>
                <a:gd name="connsiteX4" fmla="*/ 90257 w 90256"/>
                <a:gd name="connsiteY4" fmla="*/ 0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90257" y="0"/>
                  </a:moveTo>
                  <a:lnTo>
                    <a:pt x="0" y="0"/>
                  </a:lnTo>
                  <a:cubicBezTo>
                    <a:pt x="1781" y="23583"/>
                    <a:pt x="6532" y="46279"/>
                    <a:pt x="13954" y="67792"/>
                  </a:cubicBezTo>
                  <a:lnTo>
                    <a:pt x="90257" y="67792"/>
                  </a:lnTo>
                  <a:lnTo>
                    <a:pt x="9025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8A0689F8-E4A6-9111-1163-FEC47A437913}"/>
                </a:ext>
              </a:extLst>
            </p:cNvPr>
            <p:cNvSpPr/>
            <p:nvPr/>
          </p:nvSpPr>
          <p:spPr>
            <a:xfrm>
              <a:off x="1288368" y="1348322"/>
              <a:ext cx="245162" cy="55002"/>
            </a:xfrm>
            <a:custGeom>
              <a:avLst/>
              <a:gdLst>
                <a:gd name="connsiteX0" fmla="*/ 245163 w 245162"/>
                <a:gd name="connsiteY0" fmla="*/ 27206 h 55002"/>
                <a:gd name="connsiteX1" fmla="*/ 161586 w 245162"/>
                <a:gd name="connsiteY1" fmla="*/ 27206 h 55002"/>
                <a:gd name="connsiteX2" fmla="*/ 122544 w 245162"/>
                <a:gd name="connsiteY2" fmla="*/ 0 h 55002"/>
                <a:gd name="connsiteX3" fmla="*/ 83651 w 245162"/>
                <a:gd name="connsiteY3" fmla="*/ 27206 h 55002"/>
                <a:gd name="connsiteX4" fmla="*/ 0 w 245162"/>
                <a:gd name="connsiteY4" fmla="*/ 27206 h 55002"/>
                <a:gd name="connsiteX5" fmla="*/ 0 w 245162"/>
                <a:gd name="connsiteY5" fmla="*/ 55002 h 55002"/>
                <a:gd name="connsiteX6" fmla="*/ 80014 w 245162"/>
                <a:gd name="connsiteY6" fmla="*/ 55002 h 55002"/>
                <a:gd name="connsiteX7" fmla="*/ 122544 w 245162"/>
                <a:gd name="connsiteY7" fmla="*/ 25283 h 55002"/>
                <a:gd name="connsiteX8" fmla="*/ 165223 w 245162"/>
                <a:gd name="connsiteY8" fmla="*/ 55002 h 55002"/>
                <a:gd name="connsiteX9" fmla="*/ 245163 w 245162"/>
                <a:gd name="connsiteY9" fmla="*/ 55002 h 55002"/>
                <a:gd name="connsiteX10" fmla="*/ 245163 w 245162"/>
                <a:gd name="connsiteY10" fmla="*/ 27206 h 5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5162" h="55002">
                  <a:moveTo>
                    <a:pt x="245163" y="27206"/>
                  </a:moveTo>
                  <a:lnTo>
                    <a:pt x="161586" y="27206"/>
                  </a:lnTo>
                  <a:lnTo>
                    <a:pt x="122544" y="0"/>
                  </a:lnTo>
                  <a:lnTo>
                    <a:pt x="83651" y="27206"/>
                  </a:lnTo>
                  <a:lnTo>
                    <a:pt x="0" y="27206"/>
                  </a:lnTo>
                  <a:lnTo>
                    <a:pt x="0" y="55002"/>
                  </a:lnTo>
                  <a:lnTo>
                    <a:pt x="80014" y="55002"/>
                  </a:lnTo>
                  <a:lnTo>
                    <a:pt x="122544" y="25283"/>
                  </a:lnTo>
                  <a:lnTo>
                    <a:pt x="165223" y="55002"/>
                  </a:lnTo>
                  <a:lnTo>
                    <a:pt x="245163" y="55002"/>
                  </a:lnTo>
                  <a:lnTo>
                    <a:pt x="245163" y="2720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FB120A61-AE7A-AB7C-0FBE-14AAF60BFC69}"/>
                </a:ext>
              </a:extLst>
            </p:cNvPr>
            <p:cNvSpPr/>
            <p:nvPr/>
          </p:nvSpPr>
          <p:spPr>
            <a:xfrm>
              <a:off x="1326965" y="1613798"/>
              <a:ext cx="169379" cy="72819"/>
            </a:xfrm>
            <a:custGeom>
              <a:avLst/>
              <a:gdLst>
                <a:gd name="connsiteX0" fmla="*/ 60938 w 169379"/>
                <a:gd name="connsiteY0" fmla="*/ 0 h 72819"/>
                <a:gd name="connsiteX1" fmla="*/ 0 w 169379"/>
                <a:gd name="connsiteY1" fmla="*/ 59734 h 72819"/>
                <a:gd name="connsiteX2" fmla="*/ 83799 w 169379"/>
                <a:gd name="connsiteY2" fmla="*/ 72819 h 72819"/>
                <a:gd name="connsiteX3" fmla="*/ 169380 w 169379"/>
                <a:gd name="connsiteY3" fmla="*/ 59216 h 72819"/>
                <a:gd name="connsiteX4" fmla="*/ 109035 w 169379"/>
                <a:gd name="connsiteY4" fmla="*/ 74 h 72819"/>
                <a:gd name="connsiteX5" fmla="*/ 61012 w 169379"/>
                <a:gd name="connsiteY5" fmla="*/ 74 h 72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9379" h="72819">
                  <a:moveTo>
                    <a:pt x="60938" y="0"/>
                  </a:moveTo>
                  <a:lnTo>
                    <a:pt x="0" y="59734"/>
                  </a:lnTo>
                  <a:cubicBezTo>
                    <a:pt x="26424" y="68236"/>
                    <a:pt x="54555" y="72819"/>
                    <a:pt x="83799" y="72819"/>
                  </a:cubicBezTo>
                  <a:cubicBezTo>
                    <a:pt x="113043" y="72819"/>
                    <a:pt x="142436" y="68014"/>
                    <a:pt x="169380" y="59216"/>
                  </a:cubicBezTo>
                  <a:lnTo>
                    <a:pt x="109035" y="74"/>
                  </a:lnTo>
                  <a:lnTo>
                    <a:pt x="61012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3F4C45FF-F951-468F-FCD1-FC5E1A58EDC8}"/>
                </a:ext>
              </a:extLst>
            </p:cNvPr>
            <p:cNvSpPr/>
            <p:nvPr/>
          </p:nvSpPr>
          <p:spPr>
            <a:xfrm>
              <a:off x="1452478" y="1613798"/>
              <a:ext cx="144217" cy="54632"/>
            </a:xfrm>
            <a:custGeom>
              <a:avLst/>
              <a:gdLst>
                <a:gd name="connsiteX0" fmla="*/ 56559 w 144217"/>
                <a:gd name="connsiteY0" fmla="*/ 54633 h 54632"/>
                <a:gd name="connsiteX1" fmla="*/ 144218 w 144217"/>
                <a:gd name="connsiteY1" fmla="*/ 0 h 54632"/>
                <a:gd name="connsiteX2" fmla="*/ 0 w 144217"/>
                <a:gd name="connsiteY2" fmla="*/ 0 h 54632"/>
                <a:gd name="connsiteX3" fmla="*/ 56559 w 144217"/>
                <a:gd name="connsiteY3" fmla="*/ 54633 h 54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4217" h="54632">
                  <a:moveTo>
                    <a:pt x="56559" y="54633"/>
                  </a:moveTo>
                  <a:cubicBezTo>
                    <a:pt x="89292" y="42065"/>
                    <a:pt x="118981" y="23361"/>
                    <a:pt x="144218" y="0"/>
                  </a:cubicBezTo>
                  <a:lnTo>
                    <a:pt x="0" y="0"/>
                  </a:lnTo>
                  <a:lnTo>
                    <a:pt x="56559" y="5463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390AB11D-4563-9AA7-D64B-4D3EFFB33B65}"/>
                </a:ext>
              </a:extLst>
            </p:cNvPr>
            <p:cNvSpPr/>
            <p:nvPr/>
          </p:nvSpPr>
          <p:spPr>
            <a:xfrm>
              <a:off x="1224906" y="1613798"/>
              <a:ext cx="146518" cy="55298"/>
            </a:xfrm>
            <a:custGeom>
              <a:avLst/>
              <a:gdLst>
                <a:gd name="connsiteX0" fmla="*/ 0 w 146518"/>
                <a:gd name="connsiteY0" fmla="*/ 0 h 55298"/>
                <a:gd name="connsiteX1" fmla="*/ 89292 w 146518"/>
                <a:gd name="connsiteY1" fmla="*/ 55298 h 55298"/>
                <a:gd name="connsiteX2" fmla="*/ 146519 w 146518"/>
                <a:gd name="connsiteY2" fmla="*/ 0 h 55298"/>
                <a:gd name="connsiteX3" fmla="*/ 0 w 146518"/>
                <a:gd name="connsiteY3" fmla="*/ 0 h 55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518" h="55298">
                  <a:moveTo>
                    <a:pt x="0" y="0"/>
                  </a:moveTo>
                  <a:cubicBezTo>
                    <a:pt x="25682" y="23805"/>
                    <a:pt x="55891" y="42657"/>
                    <a:pt x="89292" y="55298"/>
                  </a:cubicBezTo>
                  <a:lnTo>
                    <a:pt x="1465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E853E3CE-2EAE-A627-8160-93E197A2B358}"/>
                </a:ext>
              </a:extLst>
            </p:cNvPr>
            <p:cNvSpPr/>
            <p:nvPr/>
          </p:nvSpPr>
          <p:spPr>
            <a:xfrm>
              <a:off x="1592761" y="1394749"/>
              <a:ext cx="90998" cy="27501"/>
            </a:xfrm>
            <a:custGeom>
              <a:avLst/>
              <a:gdLst>
                <a:gd name="connsiteX0" fmla="*/ 90331 w 90998"/>
                <a:gd name="connsiteY0" fmla="*/ 0 h 27501"/>
                <a:gd name="connsiteX1" fmla="*/ 0 w 90998"/>
                <a:gd name="connsiteY1" fmla="*/ 0 h 27501"/>
                <a:gd name="connsiteX2" fmla="*/ 0 w 90998"/>
                <a:gd name="connsiteY2" fmla="*/ 27501 h 27501"/>
                <a:gd name="connsiteX3" fmla="*/ 90925 w 90998"/>
                <a:gd name="connsiteY3" fmla="*/ 27501 h 27501"/>
                <a:gd name="connsiteX4" fmla="*/ 90999 w 90998"/>
                <a:gd name="connsiteY4" fmla="*/ 19961 h 27501"/>
                <a:gd name="connsiteX5" fmla="*/ 90257 w 90998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998" h="27501">
                  <a:moveTo>
                    <a:pt x="90331" y="0"/>
                  </a:moveTo>
                  <a:lnTo>
                    <a:pt x="0" y="0"/>
                  </a:lnTo>
                  <a:lnTo>
                    <a:pt x="0" y="27501"/>
                  </a:lnTo>
                  <a:lnTo>
                    <a:pt x="90925" y="27501"/>
                  </a:lnTo>
                  <a:cubicBezTo>
                    <a:pt x="90925" y="24988"/>
                    <a:pt x="90999" y="22474"/>
                    <a:pt x="90999" y="19961"/>
                  </a:cubicBezTo>
                  <a:cubicBezTo>
                    <a:pt x="90999" y="13233"/>
                    <a:pt x="90776" y="6580"/>
                    <a:pt x="90257" y="0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D2AD3F53-447E-CD7B-B6D2-C0C9890C0EF7}"/>
                </a:ext>
              </a:extLst>
            </p:cNvPr>
            <p:cNvSpPr/>
            <p:nvPr/>
          </p:nvSpPr>
          <p:spPr>
            <a:xfrm>
              <a:off x="1156917" y="1514808"/>
              <a:ext cx="71923" cy="87013"/>
            </a:xfrm>
            <a:custGeom>
              <a:avLst/>
              <a:gdLst>
                <a:gd name="connsiteX0" fmla="*/ 71923 w 71923"/>
                <a:gd name="connsiteY0" fmla="*/ 86792 h 87013"/>
                <a:gd name="connsiteX1" fmla="*/ 71923 w 71923"/>
                <a:gd name="connsiteY1" fmla="*/ 86792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55817 w 71923"/>
                <a:gd name="connsiteY4" fmla="*/ 87013 h 87013"/>
                <a:gd name="connsiteX5" fmla="*/ 71923 w 71923"/>
                <a:gd name="connsiteY5" fmla="*/ 87013 h 87013"/>
                <a:gd name="connsiteX6" fmla="*/ 71923 w 71923"/>
                <a:gd name="connsiteY6" fmla="*/ 86792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923" h="87013">
                  <a:moveTo>
                    <a:pt x="71923" y="86792"/>
                  </a:moveTo>
                  <a:lnTo>
                    <a:pt x="71923" y="86792"/>
                  </a:lnTo>
                  <a:lnTo>
                    <a:pt x="71923" y="0"/>
                  </a:lnTo>
                  <a:lnTo>
                    <a:pt x="0" y="0"/>
                  </a:lnTo>
                  <a:cubicBezTo>
                    <a:pt x="12989" y="32528"/>
                    <a:pt x="32065" y="62026"/>
                    <a:pt x="55817" y="87013"/>
                  </a:cubicBezTo>
                  <a:lnTo>
                    <a:pt x="71923" y="87013"/>
                  </a:lnTo>
                  <a:lnTo>
                    <a:pt x="71923" y="86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8483F105-7FF8-6C48-53E0-3FAF1C2CBA6E}"/>
                </a:ext>
              </a:extLst>
            </p:cNvPr>
            <p:cNvSpPr/>
            <p:nvPr/>
          </p:nvSpPr>
          <p:spPr>
            <a:xfrm>
              <a:off x="1592761" y="1435262"/>
              <a:ext cx="90256" cy="67792"/>
            </a:xfrm>
            <a:custGeom>
              <a:avLst/>
              <a:gdLst>
                <a:gd name="connsiteX0" fmla="*/ 0 w 90256"/>
                <a:gd name="connsiteY0" fmla="*/ 67792 h 67792"/>
                <a:gd name="connsiteX1" fmla="*/ 76302 w 90256"/>
                <a:gd name="connsiteY1" fmla="*/ 67792 h 67792"/>
                <a:gd name="connsiteX2" fmla="*/ 90257 w 90256"/>
                <a:gd name="connsiteY2" fmla="*/ 0 h 67792"/>
                <a:gd name="connsiteX3" fmla="*/ 0 w 90256"/>
                <a:gd name="connsiteY3" fmla="*/ 0 h 67792"/>
                <a:gd name="connsiteX4" fmla="*/ 0 w 90256"/>
                <a:gd name="connsiteY4" fmla="*/ 67792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0" y="67792"/>
                  </a:moveTo>
                  <a:lnTo>
                    <a:pt x="76302" y="67792"/>
                  </a:lnTo>
                  <a:cubicBezTo>
                    <a:pt x="83725" y="46279"/>
                    <a:pt x="88549" y="23583"/>
                    <a:pt x="90257" y="0"/>
                  </a:cubicBezTo>
                  <a:lnTo>
                    <a:pt x="0" y="0"/>
                  </a:lnTo>
                  <a:lnTo>
                    <a:pt x="0" y="67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024512B4-A1CF-9ADE-0965-665F3238F207}"/>
                </a:ext>
              </a:extLst>
            </p:cNvPr>
            <p:cNvSpPr/>
            <p:nvPr/>
          </p:nvSpPr>
          <p:spPr>
            <a:xfrm>
              <a:off x="1592761" y="1514808"/>
              <a:ext cx="71923" cy="87013"/>
            </a:xfrm>
            <a:custGeom>
              <a:avLst/>
              <a:gdLst>
                <a:gd name="connsiteX0" fmla="*/ 0 w 71923"/>
                <a:gd name="connsiteY0" fmla="*/ 87013 h 87013"/>
                <a:gd name="connsiteX1" fmla="*/ 16107 w 71923"/>
                <a:gd name="connsiteY1" fmla="*/ 87013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0 w 71923"/>
                <a:gd name="connsiteY4" fmla="*/ 87013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923" h="87013">
                  <a:moveTo>
                    <a:pt x="0" y="87013"/>
                  </a:moveTo>
                  <a:lnTo>
                    <a:pt x="16107" y="87013"/>
                  </a:lnTo>
                  <a:cubicBezTo>
                    <a:pt x="39933" y="62026"/>
                    <a:pt x="59008" y="32602"/>
                    <a:pt x="71923" y="0"/>
                  </a:cubicBezTo>
                  <a:lnTo>
                    <a:pt x="0" y="0"/>
                  </a:lnTo>
                  <a:lnTo>
                    <a:pt x="0" y="8701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44411FA5-966A-3ED6-57F1-260C78639C91}"/>
                </a:ext>
              </a:extLst>
            </p:cNvPr>
            <p:cNvSpPr/>
            <p:nvPr/>
          </p:nvSpPr>
          <p:spPr>
            <a:xfrm>
              <a:off x="144075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713A7C9B-6279-BAB2-6E49-D3874A1A3CEB}"/>
                </a:ext>
              </a:extLst>
            </p:cNvPr>
            <p:cNvSpPr/>
            <p:nvPr/>
          </p:nvSpPr>
          <p:spPr>
            <a:xfrm>
              <a:off x="128770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A7CDF91B-A536-8418-8B89-59EB3A8A1BA3}"/>
                </a:ext>
              </a:extLst>
            </p:cNvPr>
            <p:cNvSpPr/>
            <p:nvPr/>
          </p:nvSpPr>
          <p:spPr>
            <a:xfrm>
              <a:off x="1287700" y="1534030"/>
              <a:ext cx="246498" cy="67644"/>
            </a:xfrm>
            <a:custGeom>
              <a:avLst/>
              <a:gdLst>
                <a:gd name="connsiteX0" fmla="*/ 93448 w 246498"/>
                <a:gd name="connsiteY0" fmla="*/ 46279 h 67644"/>
                <a:gd name="connsiteX1" fmla="*/ 111114 w 246498"/>
                <a:gd name="connsiteY1" fmla="*/ 20922 h 67644"/>
                <a:gd name="connsiteX2" fmla="*/ 113934 w 246498"/>
                <a:gd name="connsiteY2" fmla="*/ 19887 h 67644"/>
                <a:gd name="connsiteX3" fmla="*/ 132936 w 246498"/>
                <a:gd name="connsiteY3" fmla="*/ 19887 h 67644"/>
                <a:gd name="connsiteX4" fmla="*/ 135533 w 246498"/>
                <a:gd name="connsiteY4" fmla="*/ 20848 h 67644"/>
                <a:gd name="connsiteX5" fmla="*/ 153050 w 246498"/>
                <a:gd name="connsiteY5" fmla="*/ 46205 h 67644"/>
                <a:gd name="connsiteX6" fmla="*/ 153050 w 246498"/>
                <a:gd name="connsiteY6" fmla="*/ 67644 h 67644"/>
                <a:gd name="connsiteX7" fmla="*/ 246499 w 246498"/>
                <a:gd name="connsiteY7" fmla="*/ 67644 h 67644"/>
                <a:gd name="connsiteX8" fmla="*/ 246499 w 246498"/>
                <a:gd name="connsiteY8" fmla="*/ 0 h 67644"/>
                <a:gd name="connsiteX9" fmla="*/ 0 w 246498"/>
                <a:gd name="connsiteY9" fmla="*/ 0 h 67644"/>
                <a:gd name="connsiteX10" fmla="*/ 0 w 246498"/>
                <a:gd name="connsiteY10" fmla="*/ 67644 h 67644"/>
                <a:gd name="connsiteX11" fmla="*/ 93448 w 246498"/>
                <a:gd name="connsiteY11" fmla="*/ 67644 h 67644"/>
                <a:gd name="connsiteX12" fmla="*/ 93448 w 246498"/>
                <a:gd name="connsiteY12" fmla="*/ 46279 h 67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6498" h="67644">
                  <a:moveTo>
                    <a:pt x="93448" y="46279"/>
                  </a:moveTo>
                  <a:cubicBezTo>
                    <a:pt x="93448" y="34968"/>
                    <a:pt x="100500" y="24914"/>
                    <a:pt x="111114" y="20922"/>
                  </a:cubicBezTo>
                  <a:lnTo>
                    <a:pt x="113934" y="19887"/>
                  </a:lnTo>
                  <a:cubicBezTo>
                    <a:pt x="120021" y="17595"/>
                    <a:pt x="126775" y="17595"/>
                    <a:pt x="132936" y="19887"/>
                  </a:cubicBezTo>
                  <a:lnTo>
                    <a:pt x="135533" y="20848"/>
                  </a:lnTo>
                  <a:cubicBezTo>
                    <a:pt x="146073" y="24840"/>
                    <a:pt x="153050" y="34968"/>
                    <a:pt x="153050" y="46205"/>
                  </a:cubicBezTo>
                  <a:lnTo>
                    <a:pt x="153050" y="67644"/>
                  </a:lnTo>
                  <a:lnTo>
                    <a:pt x="246499" y="67644"/>
                  </a:lnTo>
                  <a:lnTo>
                    <a:pt x="246499" y="0"/>
                  </a:lnTo>
                  <a:lnTo>
                    <a:pt x="0" y="0"/>
                  </a:lnTo>
                  <a:lnTo>
                    <a:pt x="0" y="67644"/>
                  </a:lnTo>
                  <a:lnTo>
                    <a:pt x="93448" y="67644"/>
                  </a:lnTo>
                  <a:lnTo>
                    <a:pt x="93448" y="46279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E19AEFD3-887A-5101-07F7-5E39B4D1FAB8}"/>
                </a:ext>
              </a:extLst>
            </p:cNvPr>
            <p:cNvSpPr/>
            <p:nvPr/>
          </p:nvSpPr>
          <p:spPr>
            <a:xfrm>
              <a:off x="1242052" y="1331615"/>
              <a:ext cx="33252" cy="269985"/>
            </a:xfrm>
            <a:custGeom>
              <a:avLst/>
              <a:gdLst>
                <a:gd name="connsiteX0" fmla="*/ 22267 w 33252"/>
                <a:gd name="connsiteY0" fmla="*/ 0 h 269985"/>
                <a:gd name="connsiteX1" fmla="*/ 22267 w 33252"/>
                <a:gd name="connsiteY1" fmla="*/ 22548 h 269985"/>
                <a:gd name="connsiteX2" fmla="*/ 10985 w 33252"/>
                <a:gd name="connsiteY2" fmla="*/ 22548 h 269985"/>
                <a:gd name="connsiteX3" fmla="*/ 10985 w 33252"/>
                <a:gd name="connsiteY3" fmla="*/ 0 h 269985"/>
                <a:gd name="connsiteX4" fmla="*/ 0 w 33252"/>
                <a:gd name="connsiteY4" fmla="*/ 0 h 269985"/>
                <a:gd name="connsiteX5" fmla="*/ 0 w 33252"/>
                <a:gd name="connsiteY5" fmla="*/ 269985 h 269985"/>
                <a:gd name="connsiteX6" fmla="*/ 33252 w 33252"/>
                <a:gd name="connsiteY6" fmla="*/ 269985 h 269985"/>
                <a:gd name="connsiteX7" fmla="*/ 33252 w 33252"/>
                <a:gd name="connsiteY7" fmla="*/ 0 h 269985"/>
                <a:gd name="connsiteX8" fmla="*/ 22267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22267" y="0"/>
                  </a:move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lnTo>
                    <a:pt x="2226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id="{B8CE9188-B787-0121-4147-8B48890B9A51}"/>
                </a:ext>
              </a:extLst>
            </p:cNvPr>
            <p:cNvSpPr/>
            <p:nvPr/>
          </p:nvSpPr>
          <p:spPr>
            <a:xfrm>
              <a:off x="1546371" y="1331615"/>
              <a:ext cx="33252" cy="269985"/>
            </a:xfrm>
            <a:custGeom>
              <a:avLst/>
              <a:gdLst>
                <a:gd name="connsiteX0" fmla="*/ 33252 w 33252"/>
                <a:gd name="connsiteY0" fmla="*/ 0 h 269985"/>
                <a:gd name="connsiteX1" fmla="*/ 22267 w 33252"/>
                <a:gd name="connsiteY1" fmla="*/ 0 h 269985"/>
                <a:gd name="connsiteX2" fmla="*/ 22267 w 33252"/>
                <a:gd name="connsiteY2" fmla="*/ 22548 h 269985"/>
                <a:gd name="connsiteX3" fmla="*/ 10985 w 33252"/>
                <a:gd name="connsiteY3" fmla="*/ 22548 h 269985"/>
                <a:gd name="connsiteX4" fmla="*/ 10985 w 33252"/>
                <a:gd name="connsiteY4" fmla="*/ 0 h 269985"/>
                <a:gd name="connsiteX5" fmla="*/ 0 w 33252"/>
                <a:gd name="connsiteY5" fmla="*/ 0 h 269985"/>
                <a:gd name="connsiteX6" fmla="*/ 0 w 33252"/>
                <a:gd name="connsiteY6" fmla="*/ 269985 h 269985"/>
                <a:gd name="connsiteX7" fmla="*/ 33252 w 33252"/>
                <a:gd name="connsiteY7" fmla="*/ 269985 h 269985"/>
                <a:gd name="connsiteX8" fmla="*/ 33252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33252" y="0"/>
                  </a:moveTo>
                  <a:lnTo>
                    <a:pt x="22267" y="0"/>
                  </a:ln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id="{705DD5CF-2B99-2E21-5B81-86D17AD402CD}"/>
                </a:ext>
              </a:extLst>
            </p:cNvPr>
            <p:cNvSpPr/>
            <p:nvPr/>
          </p:nvSpPr>
          <p:spPr>
            <a:xfrm>
              <a:off x="1548895" y="1249776"/>
              <a:ext cx="32139" cy="48348"/>
            </a:xfrm>
            <a:custGeom>
              <a:avLst/>
              <a:gdLst>
                <a:gd name="connsiteX0" fmla="*/ 29987 w 32139"/>
                <a:gd name="connsiteY0" fmla="*/ 23953 h 48348"/>
                <a:gd name="connsiteX1" fmla="*/ 24568 w 32139"/>
                <a:gd name="connsiteY1" fmla="*/ 18334 h 48348"/>
                <a:gd name="connsiteX2" fmla="*/ 16775 w 32139"/>
                <a:gd name="connsiteY2" fmla="*/ 16264 h 48348"/>
                <a:gd name="connsiteX3" fmla="*/ 11802 w 32139"/>
                <a:gd name="connsiteY3" fmla="*/ 17151 h 48348"/>
                <a:gd name="connsiteX4" fmla="*/ 8090 w 32139"/>
                <a:gd name="connsiteY4" fmla="*/ 19443 h 48348"/>
                <a:gd name="connsiteX5" fmla="*/ 7794 w 32139"/>
                <a:gd name="connsiteY5" fmla="*/ 19443 h 48348"/>
                <a:gd name="connsiteX6" fmla="*/ 9352 w 32139"/>
                <a:gd name="connsiteY6" fmla="*/ 6136 h 48348"/>
                <a:gd name="connsiteX7" fmla="*/ 29690 w 32139"/>
                <a:gd name="connsiteY7" fmla="*/ 6136 h 48348"/>
                <a:gd name="connsiteX8" fmla="*/ 29690 w 32139"/>
                <a:gd name="connsiteY8" fmla="*/ 0 h 48348"/>
                <a:gd name="connsiteX9" fmla="*/ 3414 w 32139"/>
                <a:gd name="connsiteY9" fmla="*/ 0 h 48348"/>
                <a:gd name="connsiteX10" fmla="*/ 742 w 32139"/>
                <a:gd name="connsiteY10" fmla="*/ 24027 h 48348"/>
                <a:gd name="connsiteX11" fmla="*/ 7348 w 32139"/>
                <a:gd name="connsiteY11" fmla="*/ 24988 h 48348"/>
                <a:gd name="connsiteX12" fmla="*/ 10911 w 32139"/>
                <a:gd name="connsiteY12" fmla="*/ 23066 h 48348"/>
                <a:gd name="connsiteX13" fmla="*/ 15290 w 32139"/>
                <a:gd name="connsiteY13" fmla="*/ 22326 h 48348"/>
                <a:gd name="connsiteX14" fmla="*/ 20337 w 32139"/>
                <a:gd name="connsiteY14" fmla="*/ 23657 h 48348"/>
                <a:gd name="connsiteX15" fmla="*/ 23826 w 32139"/>
                <a:gd name="connsiteY15" fmla="*/ 27279 h 48348"/>
                <a:gd name="connsiteX16" fmla="*/ 25088 w 32139"/>
                <a:gd name="connsiteY16" fmla="*/ 32454 h 48348"/>
                <a:gd name="connsiteX17" fmla="*/ 23900 w 32139"/>
                <a:gd name="connsiteY17" fmla="*/ 37555 h 48348"/>
                <a:gd name="connsiteX18" fmla="*/ 20560 w 32139"/>
                <a:gd name="connsiteY18" fmla="*/ 41030 h 48348"/>
                <a:gd name="connsiteX19" fmla="*/ 15661 w 32139"/>
                <a:gd name="connsiteY19" fmla="*/ 42287 h 48348"/>
                <a:gd name="connsiteX20" fmla="*/ 9723 w 32139"/>
                <a:gd name="connsiteY20" fmla="*/ 40291 h 48348"/>
                <a:gd name="connsiteX21" fmla="*/ 6977 w 32139"/>
                <a:gd name="connsiteY21" fmla="*/ 35264 h 48348"/>
                <a:gd name="connsiteX22" fmla="*/ 0 w 32139"/>
                <a:gd name="connsiteY22" fmla="*/ 35264 h 48348"/>
                <a:gd name="connsiteX23" fmla="*/ 2227 w 32139"/>
                <a:gd name="connsiteY23" fmla="*/ 41991 h 48348"/>
                <a:gd name="connsiteX24" fmla="*/ 7794 w 32139"/>
                <a:gd name="connsiteY24" fmla="*/ 46649 h 48348"/>
                <a:gd name="connsiteX25" fmla="*/ 15661 w 32139"/>
                <a:gd name="connsiteY25" fmla="*/ 48349 h 48348"/>
                <a:gd name="connsiteX26" fmla="*/ 24197 w 32139"/>
                <a:gd name="connsiteY26" fmla="*/ 46279 h 48348"/>
                <a:gd name="connsiteX27" fmla="*/ 30061 w 32139"/>
                <a:gd name="connsiteY27" fmla="*/ 40587 h 48348"/>
                <a:gd name="connsiteX28" fmla="*/ 32139 w 32139"/>
                <a:gd name="connsiteY28" fmla="*/ 32307 h 48348"/>
                <a:gd name="connsiteX29" fmla="*/ 30209 w 32139"/>
                <a:gd name="connsiteY29" fmla="*/ 24101 h 48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2139" h="48348">
                  <a:moveTo>
                    <a:pt x="29987" y="23953"/>
                  </a:moveTo>
                  <a:cubicBezTo>
                    <a:pt x="28651" y="21587"/>
                    <a:pt x="26869" y="19665"/>
                    <a:pt x="24568" y="18334"/>
                  </a:cubicBezTo>
                  <a:cubicBezTo>
                    <a:pt x="22267" y="16930"/>
                    <a:pt x="19669" y="16264"/>
                    <a:pt x="16775" y="16264"/>
                  </a:cubicBezTo>
                  <a:cubicBezTo>
                    <a:pt x="14993" y="16264"/>
                    <a:pt x="13360" y="16560"/>
                    <a:pt x="11802" y="17151"/>
                  </a:cubicBezTo>
                  <a:cubicBezTo>
                    <a:pt x="10243" y="17743"/>
                    <a:pt x="8981" y="18482"/>
                    <a:pt x="8090" y="19443"/>
                  </a:cubicBezTo>
                  <a:lnTo>
                    <a:pt x="7794" y="19443"/>
                  </a:lnTo>
                  <a:lnTo>
                    <a:pt x="9352" y="6136"/>
                  </a:lnTo>
                  <a:lnTo>
                    <a:pt x="29690" y="6136"/>
                  </a:lnTo>
                  <a:lnTo>
                    <a:pt x="29690" y="0"/>
                  </a:lnTo>
                  <a:lnTo>
                    <a:pt x="3414" y="0"/>
                  </a:lnTo>
                  <a:lnTo>
                    <a:pt x="742" y="24027"/>
                  </a:lnTo>
                  <a:lnTo>
                    <a:pt x="7348" y="24988"/>
                  </a:lnTo>
                  <a:cubicBezTo>
                    <a:pt x="8239" y="24174"/>
                    <a:pt x="9426" y="23509"/>
                    <a:pt x="10911" y="23066"/>
                  </a:cubicBezTo>
                  <a:cubicBezTo>
                    <a:pt x="12395" y="22548"/>
                    <a:pt x="13806" y="22326"/>
                    <a:pt x="15290" y="22326"/>
                  </a:cubicBezTo>
                  <a:cubicBezTo>
                    <a:pt x="17220" y="22326"/>
                    <a:pt x="18853" y="22770"/>
                    <a:pt x="20337" y="23657"/>
                  </a:cubicBezTo>
                  <a:cubicBezTo>
                    <a:pt x="21822" y="24544"/>
                    <a:pt x="22935" y="25727"/>
                    <a:pt x="23826" y="27279"/>
                  </a:cubicBezTo>
                  <a:cubicBezTo>
                    <a:pt x="24642" y="28832"/>
                    <a:pt x="25088" y="30532"/>
                    <a:pt x="25088" y="32454"/>
                  </a:cubicBezTo>
                  <a:cubicBezTo>
                    <a:pt x="25088" y="34377"/>
                    <a:pt x="24717" y="36077"/>
                    <a:pt x="23900" y="37555"/>
                  </a:cubicBezTo>
                  <a:cubicBezTo>
                    <a:pt x="23084" y="39034"/>
                    <a:pt x="21970" y="40217"/>
                    <a:pt x="20560" y="41030"/>
                  </a:cubicBezTo>
                  <a:cubicBezTo>
                    <a:pt x="19150" y="41843"/>
                    <a:pt x="17517" y="42287"/>
                    <a:pt x="15661" y="42287"/>
                  </a:cubicBezTo>
                  <a:cubicBezTo>
                    <a:pt x="13360" y="42287"/>
                    <a:pt x="11356" y="41622"/>
                    <a:pt x="9723" y="40291"/>
                  </a:cubicBezTo>
                  <a:cubicBezTo>
                    <a:pt x="8090" y="38960"/>
                    <a:pt x="7126" y="37260"/>
                    <a:pt x="6977" y="35264"/>
                  </a:cubicBezTo>
                  <a:lnTo>
                    <a:pt x="0" y="35264"/>
                  </a:lnTo>
                  <a:cubicBezTo>
                    <a:pt x="74" y="37777"/>
                    <a:pt x="816" y="40069"/>
                    <a:pt x="2227" y="41991"/>
                  </a:cubicBezTo>
                  <a:cubicBezTo>
                    <a:pt x="3637" y="43987"/>
                    <a:pt x="5493" y="45540"/>
                    <a:pt x="7794" y="46649"/>
                  </a:cubicBezTo>
                  <a:cubicBezTo>
                    <a:pt x="10094" y="47758"/>
                    <a:pt x="12767" y="48349"/>
                    <a:pt x="15661" y="48349"/>
                  </a:cubicBezTo>
                  <a:cubicBezTo>
                    <a:pt x="18853" y="48349"/>
                    <a:pt x="21673" y="47684"/>
                    <a:pt x="24197" y="46279"/>
                  </a:cubicBezTo>
                  <a:cubicBezTo>
                    <a:pt x="26721" y="44874"/>
                    <a:pt x="28651" y="42952"/>
                    <a:pt x="30061" y="40587"/>
                  </a:cubicBezTo>
                  <a:cubicBezTo>
                    <a:pt x="31471" y="38147"/>
                    <a:pt x="32139" y="35412"/>
                    <a:pt x="32139" y="32307"/>
                  </a:cubicBezTo>
                  <a:cubicBezTo>
                    <a:pt x="32139" y="29202"/>
                    <a:pt x="31471" y="26466"/>
                    <a:pt x="30209" y="24101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 69">
              <a:extLst>
                <a:ext uri="{FF2B5EF4-FFF2-40B4-BE49-F238E27FC236}">
                  <a16:creationId xmlns:a16="http://schemas.microsoft.com/office/drawing/2014/main" id="{15262F47-EF9E-B52F-B434-E05980F207AD}"/>
                </a:ext>
              </a:extLst>
            </p:cNvPr>
            <p:cNvSpPr/>
            <p:nvPr/>
          </p:nvSpPr>
          <p:spPr>
            <a:xfrm>
              <a:off x="1504583" y="1249702"/>
              <a:ext cx="35924" cy="47683"/>
            </a:xfrm>
            <a:custGeom>
              <a:avLst/>
              <a:gdLst>
                <a:gd name="connsiteX0" fmla="*/ 22713 w 35924"/>
                <a:gd name="connsiteY0" fmla="*/ 32233 h 47683"/>
                <a:gd name="connsiteX1" fmla="*/ 7571 w 35924"/>
                <a:gd name="connsiteY1" fmla="*/ 32233 h 47683"/>
                <a:gd name="connsiteX2" fmla="*/ 7571 w 35924"/>
                <a:gd name="connsiteY2" fmla="*/ 31863 h 47683"/>
                <a:gd name="connsiteX3" fmla="*/ 22341 w 35924"/>
                <a:gd name="connsiteY3" fmla="*/ 8576 h 47683"/>
                <a:gd name="connsiteX4" fmla="*/ 22713 w 35924"/>
                <a:gd name="connsiteY4" fmla="*/ 8576 h 47683"/>
                <a:gd name="connsiteX5" fmla="*/ 22713 w 35924"/>
                <a:gd name="connsiteY5" fmla="*/ 32233 h 47683"/>
                <a:gd name="connsiteX6" fmla="*/ 29541 w 35924"/>
                <a:gd name="connsiteY6" fmla="*/ 0 h 47683"/>
                <a:gd name="connsiteX7" fmla="*/ 20634 w 35924"/>
                <a:gd name="connsiteY7" fmla="*/ 0 h 47683"/>
                <a:gd name="connsiteX8" fmla="*/ 0 w 35924"/>
                <a:gd name="connsiteY8" fmla="*/ 32528 h 47683"/>
                <a:gd name="connsiteX9" fmla="*/ 0 w 35924"/>
                <a:gd name="connsiteY9" fmla="*/ 38369 h 47683"/>
                <a:gd name="connsiteX10" fmla="*/ 22713 w 35924"/>
                <a:gd name="connsiteY10" fmla="*/ 38369 h 47683"/>
                <a:gd name="connsiteX11" fmla="*/ 22713 w 35924"/>
                <a:gd name="connsiteY11" fmla="*/ 47684 h 47683"/>
                <a:gd name="connsiteX12" fmla="*/ 29615 w 35924"/>
                <a:gd name="connsiteY12" fmla="*/ 47684 h 47683"/>
                <a:gd name="connsiteX13" fmla="*/ 29615 w 35924"/>
                <a:gd name="connsiteY13" fmla="*/ 38369 h 47683"/>
                <a:gd name="connsiteX14" fmla="*/ 35924 w 35924"/>
                <a:gd name="connsiteY14" fmla="*/ 38369 h 47683"/>
                <a:gd name="connsiteX15" fmla="*/ 35924 w 35924"/>
                <a:gd name="connsiteY15" fmla="*/ 32307 h 47683"/>
                <a:gd name="connsiteX16" fmla="*/ 29615 w 35924"/>
                <a:gd name="connsiteY16" fmla="*/ 32307 h 47683"/>
                <a:gd name="connsiteX17" fmla="*/ 29615 w 35924"/>
                <a:gd name="connsiteY17" fmla="*/ 74 h 4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924" h="47683">
                  <a:moveTo>
                    <a:pt x="22713" y="32233"/>
                  </a:moveTo>
                  <a:lnTo>
                    <a:pt x="7571" y="32233"/>
                  </a:lnTo>
                  <a:lnTo>
                    <a:pt x="7571" y="31863"/>
                  </a:lnTo>
                  <a:lnTo>
                    <a:pt x="22341" y="8576"/>
                  </a:lnTo>
                  <a:lnTo>
                    <a:pt x="22713" y="8576"/>
                  </a:lnTo>
                  <a:lnTo>
                    <a:pt x="22713" y="32233"/>
                  </a:lnTo>
                  <a:close/>
                  <a:moveTo>
                    <a:pt x="29541" y="0"/>
                  </a:moveTo>
                  <a:lnTo>
                    <a:pt x="20634" y="0"/>
                  </a:lnTo>
                  <a:lnTo>
                    <a:pt x="0" y="32528"/>
                  </a:lnTo>
                  <a:lnTo>
                    <a:pt x="0" y="38369"/>
                  </a:lnTo>
                  <a:lnTo>
                    <a:pt x="22713" y="38369"/>
                  </a:lnTo>
                  <a:lnTo>
                    <a:pt x="22713" y="47684"/>
                  </a:lnTo>
                  <a:lnTo>
                    <a:pt x="29615" y="47684"/>
                  </a:lnTo>
                  <a:lnTo>
                    <a:pt x="29615" y="38369"/>
                  </a:lnTo>
                  <a:lnTo>
                    <a:pt x="35924" y="38369"/>
                  </a:lnTo>
                  <a:lnTo>
                    <a:pt x="35924" y="32307"/>
                  </a:lnTo>
                  <a:lnTo>
                    <a:pt x="29615" y="32307"/>
                  </a:lnTo>
                  <a:lnTo>
                    <a:pt x="29615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6839923B-773E-9566-E7E6-C9FF58654C49}"/>
                </a:ext>
              </a:extLst>
            </p:cNvPr>
            <p:cNvSpPr/>
            <p:nvPr/>
          </p:nvSpPr>
          <p:spPr>
            <a:xfrm>
              <a:off x="1274488" y="1248741"/>
              <a:ext cx="34440" cy="49531"/>
            </a:xfrm>
            <a:custGeom>
              <a:avLst/>
              <a:gdLst>
                <a:gd name="connsiteX0" fmla="*/ 25978 w 34440"/>
                <a:gd name="connsiteY0" fmla="*/ 39847 h 49531"/>
                <a:gd name="connsiteX1" fmla="*/ 22564 w 34440"/>
                <a:gd name="connsiteY1" fmla="*/ 42657 h 49531"/>
                <a:gd name="connsiteX2" fmla="*/ 17368 w 34440"/>
                <a:gd name="connsiteY2" fmla="*/ 43692 h 49531"/>
                <a:gd name="connsiteX3" fmla="*/ 12099 w 34440"/>
                <a:gd name="connsiteY3" fmla="*/ 42657 h 49531"/>
                <a:gd name="connsiteX4" fmla="*/ 8684 w 34440"/>
                <a:gd name="connsiteY4" fmla="*/ 39847 h 49531"/>
                <a:gd name="connsiteX5" fmla="*/ 7497 w 34440"/>
                <a:gd name="connsiteY5" fmla="*/ 35633 h 49531"/>
                <a:gd name="connsiteX6" fmla="*/ 8758 w 34440"/>
                <a:gd name="connsiteY6" fmla="*/ 31198 h 49531"/>
                <a:gd name="connsiteX7" fmla="*/ 12247 w 34440"/>
                <a:gd name="connsiteY7" fmla="*/ 28167 h 49531"/>
                <a:gd name="connsiteX8" fmla="*/ 17294 w 34440"/>
                <a:gd name="connsiteY8" fmla="*/ 27058 h 49531"/>
                <a:gd name="connsiteX9" fmla="*/ 22341 w 34440"/>
                <a:gd name="connsiteY9" fmla="*/ 28167 h 49531"/>
                <a:gd name="connsiteX10" fmla="*/ 25830 w 34440"/>
                <a:gd name="connsiteY10" fmla="*/ 31198 h 49531"/>
                <a:gd name="connsiteX11" fmla="*/ 27166 w 34440"/>
                <a:gd name="connsiteY11" fmla="*/ 35633 h 49531"/>
                <a:gd name="connsiteX12" fmla="*/ 25904 w 34440"/>
                <a:gd name="connsiteY12" fmla="*/ 39847 h 49531"/>
                <a:gd name="connsiteX13" fmla="*/ 8981 w 34440"/>
                <a:gd name="connsiteY13" fmla="*/ 13529 h 49531"/>
                <a:gd name="connsiteX14" fmla="*/ 10020 w 34440"/>
                <a:gd name="connsiteY14" fmla="*/ 9611 h 49531"/>
                <a:gd name="connsiteX15" fmla="*/ 12915 w 34440"/>
                <a:gd name="connsiteY15" fmla="*/ 7023 h 49531"/>
                <a:gd name="connsiteX16" fmla="*/ 17294 w 34440"/>
                <a:gd name="connsiteY16" fmla="*/ 6062 h 49531"/>
                <a:gd name="connsiteX17" fmla="*/ 21599 w 34440"/>
                <a:gd name="connsiteY17" fmla="*/ 7023 h 49531"/>
                <a:gd name="connsiteX18" fmla="*/ 24494 w 34440"/>
                <a:gd name="connsiteY18" fmla="*/ 9611 h 49531"/>
                <a:gd name="connsiteX19" fmla="*/ 25533 w 34440"/>
                <a:gd name="connsiteY19" fmla="*/ 13529 h 49531"/>
                <a:gd name="connsiteX20" fmla="*/ 24420 w 34440"/>
                <a:gd name="connsiteY20" fmla="*/ 17521 h 49531"/>
                <a:gd name="connsiteX21" fmla="*/ 21451 w 34440"/>
                <a:gd name="connsiteY21" fmla="*/ 20182 h 49531"/>
                <a:gd name="connsiteX22" fmla="*/ 17146 w 34440"/>
                <a:gd name="connsiteY22" fmla="*/ 21143 h 49531"/>
                <a:gd name="connsiteX23" fmla="*/ 12841 w 34440"/>
                <a:gd name="connsiteY23" fmla="*/ 20182 h 49531"/>
                <a:gd name="connsiteX24" fmla="*/ 9872 w 34440"/>
                <a:gd name="connsiteY24" fmla="*/ 17521 h 49531"/>
                <a:gd name="connsiteX25" fmla="*/ 8833 w 34440"/>
                <a:gd name="connsiteY25" fmla="*/ 13529 h 49531"/>
                <a:gd name="connsiteX26" fmla="*/ 29541 w 34440"/>
                <a:gd name="connsiteY26" fmla="*/ 26097 h 49531"/>
                <a:gd name="connsiteX27" fmla="*/ 24642 w 34440"/>
                <a:gd name="connsiteY27" fmla="*/ 23879 h 49531"/>
                <a:gd name="connsiteX28" fmla="*/ 24642 w 34440"/>
                <a:gd name="connsiteY28" fmla="*/ 23583 h 49531"/>
                <a:gd name="connsiteX29" fmla="*/ 30358 w 34440"/>
                <a:gd name="connsiteY29" fmla="*/ 19739 h 49531"/>
                <a:gd name="connsiteX30" fmla="*/ 32584 w 34440"/>
                <a:gd name="connsiteY30" fmla="*/ 12864 h 49531"/>
                <a:gd name="connsiteX31" fmla="*/ 30580 w 34440"/>
                <a:gd name="connsiteY31" fmla="*/ 6284 h 49531"/>
                <a:gd name="connsiteX32" fmla="*/ 25088 w 34440"/>
                <a:gd name="connsiteY32" fmla="*/ 1700 h 49531"/>
                <a:gd name="connsiteX33" fmla="*/ 17220 w 34440"/>
                <a:gd name="connsiteY33" fmla="*/ 0 h 49531"/>
                <a:gd name="connsiteX34" fmla="*/ 9278 w 34440"/>
                <a:gd name="connsiteY34" fmla="*/ 1700 h 49531"/>
                <a:gd name="connsiteX35" fmla="*/ 3785 w 34440"/>
                <a:gd name="connsiteY35" fmla="*/ 6284 h 49531"/>
                <a:gd name="connsiteX36" fmla="*/ 1781 w 34440"/>
                <a:gd name="connsiteY36" fmla="*/ 12864 h 49531"/>
                <a:gd name="connsiteX37" fmla="*/ 3934 w 34440"/>
                <a:gd name="connsiteY37" fmla="*/ 19739 h 49531"/>
                <a:gd name="connsiteX38" fmla="*/ 9723 w 34440"/>
                <a:gd name="connsiteY38" fmla="*/ 23583 h 49531"/>
                <a:gd name="connsiteX39" fmla="*/ 9723 w 34440"/>
                <a:gd name="connsiteY39" fmla="*/ 23879 h 49531"/>
                <a:gd name="connsiteX40" fmla="*/ 4750 w 34440"/>
                <a:gd name="connsiteY40" fmla="*/ 26097 h 49531"/>
                <a:gd name="connsiteX41" fmla="*/ 1262 w 34440"/>
                <a:gd name="connsiteY41" fmla="*/ 30384 h 49531"/>
                <a:gd name="connsiteX42" fmla="*/ 0 w 34440"/>
                <a:gd name="connsiteY42" fmla="*/ 36003 h 49531"/>
                <a:gd name="connsiteX43" fmla="*/ 2152 w 34440"/>
                <a:gd name="connsiteY43" fmla="*/ 42952 h 49531"/>
                <a:gd name="connsiteX44" fmla="*/ 8239 w 34440"/>
                <a:gd name="connsiteY44" fmla="*/ 47758 h 49531"/>
                <a:gd name="connsiteX45" fmla="*/ 17220 w 34440"/>
                <a:gd name="connsiteY45" fmla="*/ 49532 h 49531"/>
                <a:gd name="connsiteX46" fmla="*/ 26127 w 34440"/>
                <a:gd name="connsiteY46" fmla="*/ 47758 h 49531"/>
                <a:gd name="connsiteX47" fmla="*/ 32213 w 34440"/>
                <a:gd name="connsiteY47" fmla="*/ 42952 h 49531"/>
                <a:gd name="connsiteX48" fmla="*/ 34440 w 34440"/>
                <a:gd name="connsiteY48" fmla="*/ 36003 h 49531"/>
                <a:gd name="connsiteX49" fmla="*/ 33104 w 34440"/>
                <a:gd name="connsiteY49" fmla="*/ 30384 h 49531"/>
                <a:gd name="connsiteX50" fmla="*/ 29615 w 34440"/>
                <a:gd name="connsiteY50" fmla="*/ 26097 h 49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34440" h="49531">
                  <a:moveTo>
                    <a:pt x="25978" y="39847"/>
                  </a:moveTo>
                  <a:cubicBezTo>
                    <a:pt x="25162" y="41030"/>
                    <a:pt x="24049" y="41991"/>
                    <a:pt x="22564" y="42657"/>
                  </a:cubicBezTo>
                  <a:cubicBezTo>
                    <a:pt x="21080" y="43322"/>
                    <a:pt x="19373" y="43692"/>
                    <a:pt x="17368" y="43692"/>
                  </a:cubicBezTo>
                  <a:cubicBezTo>
                    <a:pt x="15364" y="43692"/>
                    <a:pt x="13583" y="43396"/>
                    <a:pt x="12099" y="42657"/>
                  </a:cubicBezTo>
                  <a:cubicBezTo>
                    <a:pt x="10614" y="41991"/>
                    <a:pt x="9501" y="41030"/>
                    <a:pt x="8684" y="39847"/>
                  </a:cubicBezTo>
                  <a:cubicBezTo>
                    <a:pt x="7868" y="38664"/>
                    <a:pt x="7497" y="37260"/>
                    <a:pt x="7497" y="35633"/>
                  </a:cubicBezTo>
                  <a:cubicBezTo>
                    <a:pt x="7497" y="33933"/>
                    <a:pt x="7942" y="32454"/>
                    <a:pt x="8758" y="31198"/>
                  </a:cubicBezTo>
                  <a:cubicBezTo>
                    <a:pt x="9575" y="29941"/>
                    <a:pt x="10762" y="28906"/>
                    <a:pt x="12247" y="28167"/>
                  </a:cubicBezTo>
                  <a:cubicBezTo>
                    <a:pt x="13731" y="27427"/>
                    <a:pt x="15439" y="27058"/>
                    <a:pt x="17294" y="27058"/>
                  </a:cubicBezTo>
                  <a:cubicBezTo>
                    <a:pt x="19150" y="27058"/>
                    <a:pt x="20857" y="27427"/>
                    <a:pt x="22341" y="28167"/>
                  </a:cubicBezTo>
                  <a:cubicBezTo>
                    <a:pt x="23826" y="28906"/>
                    <a:pt x="24939" y="29941"/>
                    <a:pt x="25830" y="31198"/>
                  </a:cubicBezTo>
                  <a:cubicBezTo>
                    <a:pt x="26721" y="32454"/>
                    <a:pt x="27092" y="33933"/>
                    <a:pt x="27166" y="35633"/>
                  </a:cubicBezTo>
                  <a:cubicBezTo>
                    <a:pt x="27166" y="37260"/>
                    <a:pt x="26721" y="38664"/>
                    <a:pt x="25904" y="39847"/>
                  </a:cubicBezTo>
                  <a:moveTo>
                    <a:pt x="8981" y="13529"/>
                  </a:moveTo>
                  <a:cubicBezTo>
                    <a:pt x="8981" y="12050"/>
                    <a:pt x="9278" y="10720"/>
                    <a:pt x="10020" y="9611"/>
                  </a:cubicBezTo>
                  <a:cubicBezTo>
                    <a:pt x="10688" y="8502"/>
                    <a:pt x="11653" y="7615"/>
                    <a:pt x="12915" y="7023"/>
                  </a:cubicBezTo>
                  <a:cubicBezTo>
                    <a:pt x="14177" y="6432"/>
                    <a:pt x="15661" y="6062"/>
                    <a:pt x="17294" y="6062"/>
                  </a:cubicBezTo>
                  <a:cubicBezTo>
                    <a:pt x="18927" y="6062"/>
                    <a:pt x="20412" y="6358"/>
                    <a:pt x="21599" y="7023"/>
                  </a:cubicBezTo>
                  <a:cubicBezTo>
                    <a:pt x="22861" y="7615"/>
                    <a:pt x="23826" y="8502"/>
                    <a:pt x="24494" y="9611"/>
                  </a:cubicBezTo>
                  <a:cubicBezTo>
                    <a:pt x="25162" y="10720"/>
                    <a:pt x="25533" y="12050"/>
                    <a:pt x="25533" y="13529"/>
                  </a:cubicBezTo>
                  <a:cubicBezTo>
                    <a:pt x="25533" y="15081"/>
                    <a:pt x="25162" y="16412"/>
                    <a:pt x="24420" y="17521"/>
                  </a:cubicBezTo>
                  <a:cubicBezTo>
                    <a:pt x="23678" y="18630"/>
                    <a:pt x="22713" y="19591"/>
                    <a:pt x="21451" y="20182"/>
                  </a:cubicBezTo>
                  <a:cubicBezTo>
                    <a:pt x="20189" y="20848"/>
                    <a:pt x="18779" y="21143"/>
                    <a:pt x="17146" y="21143"/>
                  </a:cubicBezTo>
                  <a:cubicBezTo>
                    <a:pt x="15513" y="21143"/>
                    <a:pt x="14028" y="20848"/>
                    <a:pt x="12841" y="20182"/>
                  </a:cubicBezTo>
                  <a:cubicBezTo>
                    <a:pt x="11579" y="19517"/>
                    <a:pt x="10614" y="18630"/>
                    <a:pt x="9872" y="17521"/>
                  </a:cubicBezTo>
                  <a:cubicBezTo>
                    <a:pt x="9130" y="16412"/>
                    <a:pt x="8833" y="15007"/>
                    <a:pt x="8833" y="13529"/>
                  </a:cubicBezTo>
                  <a:moveTo>
                    <a:pt x="29541" y="26097"/>
                  </a:moveTo>
                  <a:cubicBezTo>
                    <a:pt x="28057" y="24914"/>
                    <a:pt x="26424" y="24248"/>
                    <a:pt x="24642" y="23879"/>
                  </a:cubicBezTo>
                  <a:lnTo>
                    <a:pt x="24642" y="23583"/>
                  </a:lnTo>
                  <a:cubicBezTo>
                    <a:pt x="27018" y="22992"/>
                    <a:pt x="28873" y="21735"/>
                    <a:pt x="30358" y="19739"/>
                  </a:cubicBezTo>
                  <a:cubicBezTo>
                    <a:pt x="31842" y="17743"/>
                    <a:pt x="32584" y="15451"/>
                    <a:pt x="32584" y="12864"/>
                  </a:cubicBezTo>
                  <a:cubicBezTo>
                    <a:pt x="32584" y="10424"/>
                    <a:pt x="31916" y="8206"/>
                    <a:pt x="30580" y="6284"/>
                  </a:cubicBezTo>
                  <a:cubicBezTo>
                    <a:pt x="29244" y="4362"/>
                    <a:pt x="27389" y="2809"/>
                    <a:pt x="25088" y="1700"/>
                  </a:cubicBezTo>
                  <a:cubicBezTo>
                    <a:pt x="22787" y="591"/>
                    <a:pt x="20115" y="0"/>
                    <a:pt x="17220" y="0"/>
                  </a:cubicBezTo>
                  <a:cubicBezTo>
                    <a:pt x="14325" y="0"/>
                    <a:pt x="11579" y="517"/>
                    <a:pt x="9278" y="1700"/>
                  </a:cubicBezTo>
                  <a:cubicBezTo>
                    <a:pt x="6977" y="2809"/>
                    <a:pt x="5121" y="4362"/>
                    <a:pt x="3785" y="6284"/>
                  </a:cubicBezTo>
                  <a:cubicBezTo>
                    <a:pt x="2449" y="8206"/>
                    <a:pt x="1781" y="10424"/>
                    <a:pt x="1781" y="12864"/>
                  </a:cubicBezTo>
                  <a:cubicBezTo>
                    <a:pt x="1781" y="15451"/>
                    <a:pt x="2449" y="17743"/>
                    <a:pt x="3934" y="19739"/>
                  </a:cubicBezTo>
                  <a:cubicBezTo>
                    <a:pt x="5344" y="21735"/>
                    <a:pt x="7274" y="22992"/>
                    <a:pt x="9723" y="23583"/>
                  </a:cubicBezTo>
                  <a:lnTo>
                    <a:pt x="9723" y="23879"/>
                  </a:lnTo>
                  <a:cubicBezTo>
                    <a:pt x="7868" y="24174"/>
                    <a:pt x="6235" y="24914"/>
                    <a:pt x="4750" y="26097"/>
                  </a:cubicBezTo>
                  <a:cubicBezTo>
                    <a:pt x="3266" y="27279"/>
                    <a:pt x="2078" y="28684"/>
                    <a:pt x="1262" y="30384"/>
                  </a:cubicBezTo>
                  <a:cubicBezTo>
                    <a:pt x="371" y="32085"/>
                    <a:pt x="0" y="34007"/>
                    <a:pt x="0" y="36003"/>
                  </a:cubicBezTo>
                  <a:cubicBezTo>
                    <a:pt x="0" y="38590"/>
                    <a:pt x="742" y="40956"/>
                    <a:pt x="2152" y="42952"/>
                  </a:cubicBezTo>
                  <a:cubicBezTo>
                    <a:pt x="3637" y="45022"/>
                    <a:pt x="5641" y="46575"/>
                    <a:pt x="8239" y="47758"/>
                  </a:cubicBezTo>
                  <a:cubicBezTo>
                    <a:pt x="10837" y="48940"/>
                    <a:pt x="13806" y="49532"/>
                    <a:pt x="17220" y="49532"/>
                  </a:cubicBezTo>
                  <a:cubicBezTo>
                    <a:pt x="20634" y="49532"/>
                    <a:pt x="23529" y="48940"/>
                    <a:pt x="26127" y="47758"/>
                  </a:cubicBezTo>
                  <a:cubicBezTo>
                    <a:pt x="28725" y="46575"/>
                    <a:pt x="30729" y="45022"/>
                    <a:pt x="32213" y="42952"/>
                  </a:cubicBezTo>
                  <a:cubicBezTo>
                    <a:pt x="33698" y="40882"/>
                    <a:pt x="34440" y="38590"/>
                    <a:pt x="34440" y="36003"/>
                  </a:cubicBezTo>
                  <a:cubicBezTo>
                    <a:pt x="34440" y="33933"/>
                    <a:pt x="33995" y="32085"/>
                    <a:pt x="33104" y="30384"/>
                  </a:cubicBezTo>
                  <a:cubicBezTo>
                    <a:pt x="32213" y="28684"/>
                    <a:pt x="31100" y="27206"/>
                    <a:pt x="29615" y="26097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 71">
              <a:extLst>
                <a:ext uri="{FF2B5EF4-FFF2-40B4-BE49-F238E27FC236}">
                  <a16:creationId xmlns:a16="http://schemas.microsoft.com/office/drawing/2014/main" id="{F6BC6FC1-6DBC-0D10-DFFB-FC1D14DA89B7}"/>
                </a:ext>
              </a:extLst>
            </p:cNvPr>
            <p:cNvSpPr/>
            <p:nvPr/>
          </p:nvSpPr>
          <p:spPr>
            <a:xfrm>
              <a:off x="1240716" y="1249554"/>
              <a:ext cx="19149" cy="48127"/>
            </a:xfrm>
            <a:custGeom>
              <a:avLst/>
              <a:gdLst>
                <a:gd name="connsiteX0" fmla="*/ 0 w 19149"/>
                <a:gd name="connsiteY0" fmla="*/ 7836 h 48127"/>
                <a:gd name="connsiteX1" fmla="*/ 0 w 19149"/>
                <a:gd name="connsiteY1" fmla="*/ 14786 h 48127"/>
                <a:gd name="connsiteX2" fmla="*/ 11579 w 19149"/>
                <a:gd name="connsiteY2" fmla="*/ 7245 h 48127"/>
                <a:gd name="connsiteX3" fmla="*/ 11876 w 19149"/>
                <a:gd name="connsiteY3" fmla="*/ 7245 h 48127"/>
                <a:gd name="connsiteX4" fmla="*/ 11876 w 19149"/>
                <a:gd name="connsiteY4" fmla="*/ 48127 h 48127"/>
                <a:gd name="connsiteX5" fmla="*/ 19150 w 19149"/>
                <a:gd name="connsiteY5" fmla="*/ 48127 h 48127"/>
                <a:gd name="connsiteX6" fmla="*/ 19150 w 19149"/>
                <a:gd name="connsiteY6" fmla="*/ 0 h 48127"/>
                <a:gd name="connsiteX7" fmla="*/ 12099 w 19149"/>
                <a:gd name="connsiteY7" fmla="*/ 0 h 48127"/>
                <a:gd name="connsiteX8" fmla="*/ 0 w 19149"/>
                <a:gd name="connsiteY8" fmla="*/ 7836 h 48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149" h="48127">
                  <a:moveTo>
                    <a:pt x="0" y="7836"/>
                  </a:moveTo>
                  <a:lnTo>
                    <a:pt x="0" y="14786"/>
                  </a:lnTo>
                  <a:lnTo>
                    <a:pt x="11579" y="7245"/>
                  </a:lnTo>
                  <a:lnTo>
                    <a:pt x="11876" y="7245"/>
                  </a:lnTo>
                  <a:lnTo>
                    <a:pt x="11876" y="48127"/>
                  </a:lnTo>
                  <a:lnTo>
                    <a:pt x="19150" y="48127"/>
                  </a:lnTo>
                  <a:lnTo>
                    <a:pt x="19150" y="0"/>
                  </a:lnTo>
                  <a:lnTo>
                    <a:pt x="12099" y="0"/>
                  </a:lnTo>
                  <a:lnTo>
                    <a:pt x="0" y="783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73" name="object 12">
            <a:extLst>
              <a:ext uri="{FF2B5EF4-FFF2-40B4-BE49-F238E27FC236}">
                <a16:creationId xmlns:a16="http://schemas.microsoft.com/office/drawing/2014/main" id="{5EF9D557-CC04-8052-3570-B263E9D64BCE}"/>
              </a:ext>
            </a:extLst>
          </p:cNvPr>
          <p:cNvSpPr txBox="1"/>
          <p:nvPr userDrawn="1"/>
        </p:nvSpPr>
        <p:spPr>
          <a:xfrm>
            <a:off x="17486870" y="9771081"/>
            <a:ext cx="1679575" cy="6927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50"/>
              </a:lnSpc>
            </a:pPr>
            <a:r>
              <a:rPr sz="2700" spc="-10">
                <a:solidFill>
                  <a:srgbClr val="FFFFFF"/>
                </a:solidFill>
                <a:latin typeface="Spectral-Light"/>
                <a:cs typeface="Spectral-Light"/>
              </a:rPr>
              <a:t>University</a:t>
            </a:r>
            <a:endParaRPr sz="2700">
              <a:latin typeface="Spectral-Light"/>
              <a:cs typeface="Spectral-Light"/>
            </a:endParaRPr>
          </a:p>
          <a:p>
            <a:pPr marL="12700">
              <a:lnSpc>
                <a:spcPts val="2875"/>
              </a:lnSpc>
            </a:pPr>
            <a:r>
              <a:rPr sz="2700" i="1" spc="-55">
                <a:solidFill>
                  <a:srgbClr val="FFFFFF"/>
                </a:solidFill>
                <a:latin typeface="Spectral"/>
                <a:cs typeface="Spectral"/>
              </a:rPr>
              <a:t>of</a:t>
            </a:r>
            <a:r>
              <a:rPr sz="2700" spc="-55">
                <a:solidFill>
                  <a:srgbClr val="FFFFFF"/>
                </a:solidFill>
                <a:latin typeface="Spectral-Light"/>
                <a:cs typeface="Spectral-Light"/>
              </a:rPr>
              <a:t>Galway.ie</a:t>
            </a:r>
            <a:endParaRPr sz="2700">
              <a:latin typeface="Spectral-Light"/>
              <a:cs typeface="Spectral-Light"/>
            </a:endParaRPr>
          </a:p>
        </p:txBody>
      </p:sp>
      <p:sp>
        <p:nvSpPr>
          <p:cNvPr id="76" name="object 4">
            <a:extLst>
              <a:ext uri="{FF2B5EF4-FFF2-40B4-BE49-F238E27FC236}">
                <a16:creationId xmlns:a16="http://schemas.microsoft.com/office/drawing/2014/main" id="{C8A29CE7-6CB9-4BD4-6B27-B262EC3BB9D9}"/>
              </a:ext>
            </a:extLst>
          </p:cNvPr>
          <p:cNvSpPr/>
          <p:nvPr userDrawn="1"/>
        </p:nvSpPr>
        <p:spPr>
          <a:xfrm>
            <a:off x="16598464" y="0"/>
            <a:ext cx="3506061" cy="2827655"/>
          </a:xfrm>
          <a:custGeom>
            <a:avLst/>
            <a:gdLst/>
            <a:ahLst/>
            <a:cxnLst/>
            <a:rect l="l" t="t" r="r" b="b"/>
            <a:pathLst>
              <a:path w="10259694" h="2827654">
                <a:moveTo>
                  <a:pt x="0" y="2827139"/>
                </a:moveTo>
                <a:lnTo>
                  <a:pt x="10259268" y="2827139"/>
                </a:lnTo>
                <a:lnTo>
                  <a:pt x="10259268" y="0"/>
                </a:lnTo>
                <a:lnTo>
                  <a:pt x="0" y="0"/>
                </a:lnTo>
                <a:lnTo>
                  <a:pt x="0" y="2827139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Picture Placeholder 12">
            <a:extLst>
              <a:ext uri="{FF2B5EF4-FFF2-40B4-BE49-F238E27FC236}">
                <a16:creationId xmlns:a16="http://schemas.microsoft.com/office/drawing/2014/main" id="{D59FB986-8E9C-2D49-A71D-30D4B5331AA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572626" y="0"/>
            <a:ext cx="7025882" cy="11309350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4144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le 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10">
            <a:extLst>
              <a:ext uri="{FF2B5EF4-FFF2-40B4-BE49-F238E27FC236}">
                <a16:creationId xmlns:a16="http://schemas.microsoft.com/office/drawing/2014/main" id="{2418B32C-4041-FB93-A954-CA60B3ACC7DE}"/>
              </a:ext>
            </a:extLst>
          </p:cNvPr>
          <p:cNvSpPr/>
          <p:nvPr/>
        </p:nvSpPr>
        <p:spPr>
          <a:xfrm>
            <a:off x="19831685" y="0"/>
            <a:ext cx="272415" cy="11308715"/>
          </a:xfrm>
          <a:custGeom>
            <a:avLst/>
            <a:gdLst/>
            <a:ahLst/>
            <a:cxnLst/>
            <a:rect l="l" t="t" r="r" b="b"/>
            <a:pathLst>
              <a:path w="272415" h="11308715">
                <a:moveTo>
                  <a:pt x="272232" y="0"/>
                </a:moveTo>
                <a:lnTo>
                  <a:pt x="0" y="0"/>
                </a:lnTo>
                <a:lnTo>
                  <a:pt x="0" y="11308556"/>
                </a:lnTo>
                <a:lnTo>
                  <a:pt x="272232" y="11308556"/>
                </a:lnTo>
                <a:lnTo>
                  <a:pt x="272232" y="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3906CD1F-3AA9-B15B-23B7-EAD4B9DA5DA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62789" y="2708823"/>
            <a:ext cx="4807305" cy="4402820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7" name="Picture Placeholder 12">
            <a:extLst>
              <a:ext uri="{FF2B5EF4-FFF2-40B4-BE49-F238E27FC236}">
                <a16:creationId xmlns:a16="http://schemas.microsoft.com/office/drawing/2014/main" id="{B7EE8781-1896-472B-0255-F3BF276FFC4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308850" y="2708823"/>
            <a:ext cx="4807305" cy="4402820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9" name="Picture Placeholder 12">
            <a:extLst>
              <a:ext uri="{FF2B5EF4-FFF2-40B4-BE49-F238E27FC236}">
                <a16:creationId xmlns:a16="http://schemas.microsoft.com/office/drawing/2014/main" id="{72C79D2E-5E1A-ADD2-D730-787BD31E785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3603325" y="2708823"/>
            <a:ext cx="4807305" cy="4402820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9B9B2FB-B846-225B-8A91-A30826A6D686}"/>
              </a:ext>
            </a:extLst>
          </p:cNvPr>
          <p:cNvGrpSpPr/>
          <p:nvPr userDrawn="1"/>
        </p:nvGrpSpPr>
        <p:grpSpPr>
          <a:xfrm>
            <a:off x="942530" y="948344"/>
            <a:ext cx="3788430" cy="932658"/>
            <a:chOff x="942530" y="948344"/>
            <a:chExt cx="3788430" cy="932658"/>
          </a:xfrm>
        </p:grpSpPr>
        <p:sp>
          <p:nvSpPr>
            <p:cNvPr id="3" name="Freeform 2">
              <a:extLst>
                <a:ext uri="{FF2B5EF4-FFF2-40B4-BE49-F238E27FC236}">
                  <a16:creationId xmlns:a16="http://schemas.microsoft.com/office/drawing/2014/main" id="{C7C48A07-25F0-7379-1E65-5A21AA6EC3FE}"/>
                </a:ext>
              </a:extLst>
            </p:cNvPr>
            <p:cNvSpPr/>
            <p:nvPr/>
          </p:nvSpPr>
          <p:spPr>
            <a:xfrm>
              <a:off x="4469469" y="1185459"/>
              <a:ext cx="135459" cy="127969"/>
            </a:xfrm>
            <a:custGeom>
              <a:avLst/>
              <a:gdLst>
                <a:gd name="connsiteX0" fmla="*/ 135459 w 135459"/>
                <a:gd name="connsiteY0" fmla="*/ 3105 h 127969"/>
                <a:gd name="connsiteX1" fmla="*/ 135459 w 135459"/>
                <a:gd name="connsiteY1" fmla="*/ 0 h 127969"/>
                <a:gd name="connsiteX2" fmla="*/ 83873 w 135459"/>
                <a:gd name="connsiteY2" fmla="*/ 0 h 127969"/>
                <a:gd name="connsiteX3" fmla="*/ 83873 w 135459"/>
                <a:gd name="connsiteY3" fmla="*/ 3105 h 127969"/>
                <a:gd name="connsiteX4" fmla="*/ 99460 w 135459"/>
                <a:gd name="connsiteY4" fmla="*/ 10867 h 127969"/>
                <a:gd name="connsiteX5" fmla="*/ 99460 w 135459"/>
                <a:gd name="connsiteY5" fmla="*/ 56333 h 127969"/>
                <a:gd name="connsiteX6" fmla="*/ 89811 w 135459"/>
                <a:gd name="connsiteY6" fmla="*/ 59216 h 127969"/>
                <a:gd name="connsiteX7" fmla="*/ 49285 w 135459"/>
                <a:gd name="connsiteY7" fmla="*/ 83095 h 127969"/>
                <a:gd name="connsiteX8" fmla="*/ 36221 w 135459"/>
                <a:gd name="connsiteY8" fmla="*/ 97807 h 127969"/>
                <a:gd name="connsiteX9" fmla="*/ 36221 w 135459"/>
                <a:gd name="connsiteY9" fmla="*/ 10867 h 127969"/>
                <a:gd name="connsiteX10" fmla="*/ 51586 w 135459"/>
                <a:gd name="connsiteY10" fmla="*/ 3105 h 127969"/>
                <a:gd name="connsiteX11" fmla="*/ 51586 w 135459"/>
                <a:gd name="connsiteY11" fmla="*/ 0 h 127969"/>
                <a:gd name="connsiteX12" fmla="*/ 0 w 135459"/>
                <a:gd name="connsiteY12" fmla="*/ 0 h 127969"/>
                <a:gd name="connsiteX13" fmla="*/ 0 w 135459"/>
                <a:gd name="connsiteY13" fmla="*/ 3105 h 127969"/>
                <a:gd name="connsiteX14" fmla="*/ 15735 w 135459"/>
                <a:gd name="connsiteY14" fmla="*/ 10867 h 127969"/>
                <a:gd name="connsiteX15" fmla="*/ 15735 w 135459"/>
                <a:gd name="connsiteY15" fmla="*/ 117102 h 127969"/>
                <a:gd name="connsiteX16" fmla="*/ 0 w 135459"/>
                <a:gd name="connsiteY16" fmla="*/ 124865 h 127969"/>
                <a:gd name="connsiteX17" fmla="*/ 0 w 135459"/>
                <a:gd name="connsiteY17" fmla="*/ 127970 h 127969"/>
                <a:gd name="connsiteX18" fmla="*/ 51586 w 135459"/>
                <a:gd name="connsiteY18" fmla="*/ 127970 h 127969"/>
                <a:gd name="connsiteX19" fmla="*/ 51586 w 135459"/>
                <a:gd name="connsiteY19" fmla="*/ 124865 h 127969"/>
                <a:gd name="connsiteX20" fmla="*/ 36221 w 135459"/>
                <a:gd name="connsiteY20" fmla="*/ 117102 h 127969"/>
                <a:gd name="connsiteX21" fmla="*/ 36221 w 135459"/>
                <a:gd name="connsiteY21" fmla="*/ 115771 h 127969"/>
                <a:gd name="connsiteX22" fmla="*/ 93226 w 135459"/>
                <a:gd name="connsiteY22" fmla="*/ 67644 h 127969"/>
                <a:gd name="connsiteX23" fmla="*/ 99460 w 135459"/>
                <a:gd name="connsiteY23" fmla="*/ 65870 h 127969"/>
                <a:gd name="connsiteX24" fmla="*/ 99460 w 135459"/>
                <a:gd name="connsiteY24" fmla="*/ 117102 h 127969"/>
                <a:gd name="connsiteX25" fmla="*/ 83873 w 135459"/>
                <a:gd name="connsiteY25" fmla="*/ 124865 h 127969"/>
                <a:gd name="connsiteX26" fmla="*/ 83873 w 135459"/>
                <a:gd name="connsiteY26" fmla="*/ 127970 h 127969"/>
                <a:gd name="connsiteX27" fmla="*/ 135459 w 135459"/>
                <a:gd name="connsiteY27" fmla="*/ 127970 h 127969"/>
                <a:gd name="connsiteX28" fmla="*/ 135459 w 135459"/>
                <a:gd name="connsiteY28" fmla="*/ 124865 h 127969"/>
                <a:gd name="connsiteX29" fmla="*/ 119723 w 135459"/>
                <a:gd name="connsiteY29" fmla="*/ 117102 h 127969"/>
                <a:gd name="connsiteX30" fmla="*/ 119723 w 135459"/>
                <a:gd name="connsiteY30" fmla="*/ 62026 h 127969"/>
                <a:gd name="connsiteX31" fmla="*/ 131822 w 135459"/>
                <a:gd name="connsiteY31" fmla="*/ 61065 h 127969"/>
                <a:gd name="connsiteX32" fmla="*/ 128037 w 135459"/>
                <a:gd name="connsiteY32" fmla="*/ 52045 h 127969"/>
                <a:gd name="connsiteX33" fmla="*/ 119649 w 135459"/>
                <a:gd name="connsiteY33" fmla="*/ 52785 h 127969"/>
                <a:gd name="connsiteX34" fmla="*/ 119649 w 135459"/>
                <a:gd name="connsiteY34" fmla="*/ 10941 h 127969"/>
                <a:gd name="connsiteX35" fmla="*/ 135385 w 135459"/>
                <a:gd name="connsiteY35" fmla="*/ 3179 h 127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35459" h="127969">
                  <a:moveTo>
                    <a:pt x="135459" y="3105"/>
                  </a:moveTo>
                  <a:lnTo>
                    <a:pt x="135459" y="0"/>
                  </a:lnTo>
                  <a:lnTo>
                    <a:pt x="83873" y="0"/>
                  </a:lnTo>
                  <a:lnTo>
                    <a:pt x="83873" y="3105"/>
                  </a:lnTo>
                  <a:lnTo>
                    <a:pt x="99460" y="10867"/>
                  </a:lnTo>
                  <a:lnTo>
                    <a:pt x="99460" y="56333"/>
                  </a:lnTo>
                  <a:cubicBezTo>
                    <a:pt x="96120" y="57220"/>
                    <a:pt x="92854" y="58181"/>
                    <a:pt x="89811" y="59216"/>
                  </a:cubicBezTo>
                  <a:cubicBezTo>
                    <a:pt x="71997" y="65205"/>
                    <a:pt x="58860" y="74150"/>
                    <a:pt x="49285" y="83095"/>
                  </a:cubicBezTo>
                  <a:cubicBezTo>
                    <a:pt x="43792" y="88196"/>
                    <a:pt x="39561" y="93297"/>
                    <a:pt x="36221" y="97807"/>
                  </a:cubicBezTo>
                  <a:lnTo>
                    <a:pt x="36221" y="10867"/>
                  </a:lnTo>
                  <a:lnTo>
                    <a:pt x="51586" y="3105"/>
                  </a:lnTo>
                  <a:lnTo>
                    <a:pt x="51586" y="0"/>
                  </a:lnTo>
                  <a:lnTo>
                    <a:pt x="0" y="0"/>
                  </a:lnTo>
                  <a:lnTo>
                    <a:pt x="0" y="3105"/>
                  </a:lnTo>
                  <a:lnTo>
                    <a:pt x="15735" y="10867"/>
                  </a:lnTo>
                  <a:lnTo>
                    <a:pt x="15735" y="117102"/>
                  </a:lnTo>
                  <a:lnTo>
                    <a:pt x="0" y="124865"/>
                  </a:lnTo>
                  <a:lnTo>
                    <a:pt x="0" y="127970"/>
                  </a:lnTo>
                  <a:lnTo>
                    <a:pt x="51586" y="127970"/>
                  </a:lnTo>
                  <a:lnTo>
                    <a:pt x="51586" y="124865"/>
                  </a:lnTo>
                  <a:lnTo>
                    <a:pt x="36221" y="117102"/>
                  </a:lnTo>
                  <a:lnTo>
                    <a:pt x="36221" y="115771"/>
                  </a:lnTo>
                  <a:cubicBezTo>
                    <a:pt x="39487" y="108157"/>
                    <a:pt x="53887" y="80582"/>
                    <a:pt x="93226" y="67644"/>
                  </a:cubicBezTo>
                  <a:cubicBezTo>
                    <a:pt x="95230" y="66979"/>
                    <a:pt x="97308" y="66461"/>
                    <a:pt x="99460" y="65870"/>
                  </a:cubicBezTo>
                  <a:lnTo>
                    <a:pt x="99460" y="117102"/>
                  </a:lnTo>
                  <a:lnTo>
                    <a:pt x="83873" y="124865"/>
                  </a:lnTo>
                  <a:lnTo>
                    <a:pt x="83873" y="127970"/>
                  </a:lnTo>
                  <a:lnTo>
                    <a:pt x="135459" y="127970"/>
                  </a:lnTo>
                  <a:lnTo>
                    <a:pt x="135459" y="124865"/>
                  </a:lnTo>
                  <a:lnTo>
                    <a:pt x="119723" y="117102"/>
                  </a:lnTo>
                  <a:lnTo>
                    <a:pt x="119723" y="62026"/>
                  </a:lnTo>
                  <a:cubicBezTo>
                    <a:pt x="123583" y="61582"/>
                    <a:pt x="127591" y="61212"/>
                    <a:pt x="131822" y="61065"/>
                  </a:cubicBezTo>
                  <a:lnTo>
                    <a:pt x="128037" y="52045"/>
                  </a:lnTo>
                  <a:cubicBezTo>
                    <a:pt x="125142" y="52267"/>
                    <a:pt x="122396" y="52489"/>
                    <a:pt x="119649" y="52785"/>
                  </a:cubicBezTo>
                  <a:lnTo>
                    <a:pt x="119649" y="10941"/>
                  </a:lnTo>
                  <a:lnTo>
                    <a:pt x="135385" y="3179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3FAFD2A5-417E-F982-41B0-FEFB3A7ABFA2}"/>
                </a:ext>
              </a:extLst>
            </p:cNvPr>
            <p:cNvSpPr/>
            <p:nvPr/>
          </p:nvSpPr>
          <p:spPr>
            <a:xfrm>
              <a:off x="3867807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0F84D53E-3847-635E-43A9-FF29146B09BC}"/>
                </a:ext>
              </a:extLst>
            </p:cNvPr>
            <p:cNvSpPr/>
            <p:nvPr/>
          </p:nvSpPr>
          <p:spPr>
            <a:xfrm>
              <a:off x="4195953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40A9C850-0BB0-120D-6D0C-77F417A0CD84}"/>
                </a:ext>
              </a:extLst>
            </p:cNvPr>
            <p:cNvSpPr/>
            <p:nvPr/>
          </p:nvSpPr>
          <p:spPr>
            <a:xfrm>
              <a:off x="3953017" y="1185459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F48AC48E-A688-6C89-3C46-21A76182E7C9}"/>
                </a:ext>
              </a:extLst>
            </p:cNvPr>
            <p:cNvSpPr/>
            <p:nvPr/>
          </p:nvSpPr>
          <p:spPr>
            <a:xfrm>
              <a:off x="4081276" y="1185459"/>
              <a:ext cx="99312" cy="128043"/>
            </a:xfrm>
            <a:custGeom>
              <a:avLst/>
              <a:gdLst>
                <a:gd name="connsiteX0" fmla="*/ 0 w 99312"/>
                <a:gd name="connsiteY0" fmla="*/ 128043 h 128043"/>
                <a:gd name="connsiteX1" fmla="*/ 0 w 99312"/>
                <a:gd name="connsiteY1" fmla="*/ 124938 h 128043"/>
                <a:gd name="connsiteX2" fmla="*/ 15735 w 99312"/>
                <a:gd name="connsiteY2" fmla="*/ 117176 h 128043"/>
                <a:gd name="connsiteX3" fmla="*/ 15735 w 99312"/>
                <a:gd name="connsiteY3" fmla="*/ 10867 h 128043"/>
                <a:gd name="connsiteX4" fmla="*/ 0 w 99312"/>
                <a:gd name="connsiteY4" fmla="*/ 3105 h 128043"/>
                <a:gd name="connsiteX5" fmla="*/ 0 w 99312"/>
                <a:gd name="connsiteY5" fmla="*/ 0 h 128043"/>
                <a:gd name="connsiteX6" fmla="*/ 53961 w 99312"/>
                <a:gd name="connsiteY6" fmla="*/ 0 h 128043"/>
                <a:gd name="connsiteX7" fmla="*/ 53961 w 99312"/>
                <a:gd name="connsiteY7" fmla="*/ 3105 h 128043"/>
                <a:gd name="connsiteX8" fmla="*/ 36221 w 99312"/>
                <a:gd name="connsiteY8" fmla="*/ 10867 h 128043"/>
                <a:gd name="connsiteX9" fmla="*/ 36221 w 99312"/>
                <a:gd name="connsiteY9" fmla="*/ 117398 h 128043"/>
                <a:gd name="connsiteX10" fmla="*/ 82389 w 99312"/>
                <a:gd name="connsiteY10" fmla="*/ 117398 h 128043"/>
                <a:gd name="connsiteX11" fmla="*/ 96194 w 99312"/>
                <a:gd name="connsiteY11" fmla="*/ 84056 h 128043"/>
                <a:gd name="connsiteX12" fmla="*/ 99312 w 99312"/>
                <a:gd name="connsiteY12" fmla="*/ 84056 h 128043"/>
                <a:gd name="connsiteX13" fmla="*/ 99312 w 99312"/>
                <a:gd name="connsiteY13" fmla="*/ 128043 h 128043"/>
                <a:gd name="connsiteX14" fmla="*/ 0 w 99312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2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4056"/>
                  </a:lnTo>
                  <a:lnTo>
                    <a:pt x="99312" y="84056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6AF2B3C0-CCC8-992E-1EDD-927E433B4338}"/>
                </a:ext>
              </a:extLst>
            </p:cNvPr>
            <p:cNvSpPr/>
            <p:nvPr/>
          </p:nvSpPr>
          <p:spPr>
            <a:xfrm>
              <a:off x="4627715" y="1185459"/>
              <a:ext cx="103245" cy="128043"/>
            </a:xfrm>
            <a:custGeom>
              <a:avLst/>
              <a:gdLst>
                <a:gd name="connsiteX0" fmla="*/ 0 w 103245"/>
                <a:gd name="connsiteY0" fmla="*/ 0 h 128043"/>
                <a:gd name="connsiteX1" fmla="*/ 0 w 103245"/>
                <a:gd name="connsiteY1" fmla="*/ 3105 h 128043"/>
                <a:gd name="connsiteX2" fmla="*/ 15735 w 103245"/>
                <a:gd name="connsiteY2" fmla="*/ 10867 h 128043"/>
                <a:gd name="connsiteX3" fmla="*/ 15735 w 103245"/>
                <a:gd name="connsiteY3" fmla="*/ 117250 h 128043"/>
                <a:gd name="connsiteX4" fmla="*/ 0 w 103245"/>
                <a:gd name="connsiteY4" fmla="*/ 124938 h 128043"/>
                <a:gd name="connsiteX5" fmla="*/ 0 w 103245"/>
                <a:gd name="connsiteY5" fmla="*/ 128043 h 128043"/>
                <a:gd name="connsiteX6" fmla="*/ 103246 w 103245"/>
                <a:gd name="connsiteY6" fmla="*/ 128043 h 128043"/>
                <a:gd name="connsiteX7" fmla="*/ 103246 w 103245"/>
                <a:gd name="connsiteY7" fmla="*/ 91819 h 128043"/>
                <a:gd name="connsiteX8" fmla="*/ 100129 w 103245"/>
                <a:gd name="connsiteY8" fmla="*/ 91819 h 128043"/>
                <a:gd name="connsiteX9" fmla="*/ 87288 w 103245"/>
                <a:gd name="connsiteY9" fmla="*/ 117398 h 128043"/>
                <a:gd name="connsiteX10" fmla="*/ 36221 w 103245"/>
                <a:gd name="connsiteY10" fmla="*/ 117398 h 128043"/>
                <a:gd name="connsiteX11" fmla="*/ 36221 w 103245"/>
                <a:gd name="connsiteY11" fmla="*/ 67348 h 128043"/>
                <a:gd name="connsiteX12" fmla="*/ 68583 w 103245"/>
                <a:gd name="connsiteY12" fmla="*/ 67348 h 128043"/>
                <a:gd name="connsiteX13" fmla="*/ 78529 w 103245"/>
                <a:gd name="connsiteY13" fmla="*/ 83243 h 128043"/>
                <a:gd name="connsiteX14" fmla="*/ 81647 w 103245"/>
                <a:gd name="connsiteY14" fmla="*/ 83243 h 128043"/>
                <a:gd name="connsiteX15" fmla="*/ 81647 w 103245"/>
                <a:gd name="connsiteY15" fmla="*/ 40365 h 128043"/>
                <a:gd name="connsiteX16" fmla="*/ 78529 w 103245"/>
                <a:gd name="connsiteY16" fmla="*/ 40365 h 128043"/>
                <a:gd name="connsiteX17" fmla="*/ 68583 w 103245"/>
                <a:gd name="connsiteY17" fmla="*/ 56703 h 128043"/>
                <a:gd name="connsiteX18" fmla="*/ 36221 w 103245"/>
                <a:gd name="connsiteY18" fmla="*/ 56703 h 128043"/>
                <a:gd name="connsiteX19" fmla="*/ 36221 w 103245"/>
                <a:gd name="connsiteY19" fmla="*/ 10720 h 128043"/>
                <a:gd name="connsiteX20" fmla="*/ 82018 w 103245"/>
                <a:gd name="connsiteY20" fmla="*/ 10720 h 128043"/>
                <a:gd name="connsiteX21" fmla="*/ 94636 w 103245"/>
                <a:gd name="connsiteY21" fmla="*/ 33415 h 128043"/>
                <a:gd name="connsiteX22" fmla="*/ 97753 w 103245"/>
                <a:gd name="connsiteY22" fmla="*/ 33415 h 128043"/>
                <a:gd name="connsiteX23" fmla="*/ 97753 w 103245"/>
                <a:gd name="connsiteY23" fmla="*/ 0 h 128043"/>
                <a:gd name="connsiteX24" fmla="*/ 0 w 103245"/>
                <a:gd name="connsiteY24" fmla="*/ 0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0"/>
                  </a:moveTo>
                  <a:lnTo>
                    <a:pt x="0" y="3105"/>
                  </a:lnTo>
                  <a:lnTo>
                    <a:pt x="15735" y="10867"/>
                  </a:lnTo>
                  <a:lnTo>
                    <a:pt x="15735" y="117250"/>
                  </a:lnTo>
                  <a:lnTo>
                    <a:pt x="0" y="124938"/>
                  </a:lnTo>
                  <a:lnTo>
                    <a:pt x="0" y="128043"/>
                  </a:lnTo>
                  <a:lnTo>
                    <a:pt x="103246" y="128043"/>
                  </a:lnTo>
                  <a:lnTo>
                    <a:pt x="103246" y="91819"/>
                  </a:lnTo>
                  <a:lnTo>
                    <a:pt x="100129" y="91819"/>
                  </a:lnTo>
                  <a:lnTo>
                    <a:pt x="87288" y="117398"/>
                  </a:lnTo>
                  <a:lnTo>
                    <a:pt x="36221" y="117398"/>
                  </a:lnTo>
                  <a:lnTo>
                    <a:pt x="36221" y="67348"/>
                  </a:lnTo>
                  <a:lnTo>
                    <a:pt x="68583" y="67348"/>
                  </a:lnTo>
                  <a:lnTo>
                    <a:pt x="78529" y="83243"/>
                  </a:lnTo>
                  <a:lnTo>
                    <a:pt x="81647" y="83243"/>
                  </a:lnTo>
                  <a:lnTo>
                    <a:pt x="81647" y="40365"/>
                  </a:lnTo>
                  <a:lnTo>
                    <a:pt x="78529" y="40365"/>
                  </a:lnTo>
                  <a:lnTo>
                    <a:pt x="68583" y="56703"/>
                  </a:lnTo>
                  <a:lnTo>
                    <a:pt x="36221" y="56703"/>
                  </a:lnTo>
                  <a:lnTo>
                    <a:pt x="36221" y="10720"/>
                  </a:lnTo>
                  <a:lnTo>
                    <a:pt x="82018" y="10720"/>
                  </a:lnTo>
                  <a:lnTo>
                    <a:pt x="94636" y="33415"/>
                  </a:lnTo>
                  <a:lnTo>
                    <a:pt x="97753" y="33415"/>
                  </a:lnTo>
                  <a:lnTo>
                    <a:pt x="9775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E74FDD4B-D316-8977-C208-11A3EE940E22}"/>
                </a:ext>
              </a:extLst>
            </p:cNvPr>
            <p:cNvSpPr/>
            <p:nvPr/>
          </p:nvSpPr>
          <p:spPr>
            <a:xfrm>
              <a:off x="4265946" y="1184498"/>
              <a:ext cx="188381" cy="130039"/>
            </a:xfrm>
            <a:custGeom>
              <a:avLst/>
              <a:gdLst>
                <a:gd name="connsiteX0" fmla="*/ 137315 w 188381"/>
                <a:gd name="connsiteY0" fmla="*/ 0 h 130039"/>
                <a:gd name="connsiteX1" fmla="*/ 173536 w 188381"/>
                <a:gd name="connsiteY1" fmla="*/ 118729 h 130039"/>
                <a:gd name="connsiteX2" fmla="*/ 188381 w 188381"/>
                <a:gd name="connsiteY2" fmla="*/ 125900 h 130039"/>
                <a:gd name="connsiteX3" fmla="*/ 188381 w 188381"/>
                <a:gd name="connsiteY3" fmla="*/ 129005 h 130039"/>
                <a:gd name="connsiteX4" fmla="*/ 135979 w 188381"/>
                <a:gd name="connsiteY4" fmla="*/ 129005 h 130039"/>
                <a:gd name="connsiteX5" fmla="*/ 135979 w 188381"/>
                <a:gd name="connsiteY5" fmla="*/ 125900 h 130039"/>
                <a:gd name="connsiteX6" fmla="*/ 152531 w 188381"/>
                <a:gd name="connsiteY6" fmla="*/ 118729 h 130039"/>
                <a:gd name="connsiteX7" fmla="*/ 128779 w 188381"/>
                <a:gd name="connsiteY7" fmla="*/ 36890 h 130039"/>
                <a:gd name="connsiteX8" fmla="*/ 127591 w 188381"/>
                <a:gd name="connsiteY8" fmla="*/ 36890 h 130039"/>
                <a:gd name="connsiteX9" fmla="*/ 93894 w 188381"/>
                <a:gd name="connsiteY9" fmla="*/ 130040 h 130039"/>
                <a:gd name="connsiteX10" fmla="*/ 85729 w 188381"/>
                <a:gd name="connsiteY10" fmla="*/ 130040 h 130039"/>
                <a:gd name="connsiteX11" fmla="*/ 51437 w 188381"/>
                <a:gd name="connsiteY11" fmla="*/ 36890 h 130039"/>
                <a:gd name="connsiteX12" fmla="*/ 50250 w 188381"/>
                <a:gd name="connsiteY12" fmla="*/ 36890 h 130039"/>
                <a:gd name="connsiteX13" fmla="*/ 26721 w 188381"/>
                <a:gd name="connsiteY13" fmla="*/ 118581 h 130039"/>
                <a:gd name="connsiteX14" fmla="*/ 43273 w 188381"/>
                <a:gd name="connsiteY14" fmla="*/ 125900 h 130039"/>
                <a:gd name="connsiteX15" fmla="*/ 43273 w 188381"/>
                <a:gd name="connsiteY15" fmla="*/ 129005 h 130039"/>
                <a:gd name="connsiteX16" fmla="*/ 0 w 188381"/>
                <a:gd name="connsiteY16" fmla="*/ 129005 h 130039"/>
                <a:gd name="connsiteX17" fmla="*/ 0 w 188381"/>
                <a:gd name="connsiteY17" fmla="*/ 125900 h 130039"/>
                <a:gd name="connsiteX18" fmla="*/ 13064 w 188381"/>
                <a:gd name="connsiteY18" fmla="*/ 118950 h 130039"/>
                <a:gd name="connsiteX19" fmla="*/ 49656 w 188381"/>
                <a:gd name="connsiteY19" fmla="*/ 0 h 130039"/>
                <a:gd name="connsiteX20" fmla="*/ 57672 w 188381"/>
                <a:gd name="connsiteY20" fmla="*/ 0 h 130039"/>
                <a:gd name="connsiteX21" fmla="*/ 92706 w 188381"/>
                <a:gd name="connsiteY21" fmla="*/ 92928 h 130039"/>
                <a:gd name="connsiteX22" fmla="*/ 94116 w 188381"/>
                <a:gd name="connsiteY22" fmla="*/ 92928 h 130039"/>
                <a:gd name="connsiteX23" fmla="*/ 129521 w 188381"/>
                <a:gd name="connsiteY23" fmla="*/ 0 h 130039"/>
                <a:gd name="connsiteX24" fmla="*/ 137315 w 188381"/>
                <a:gd name="connsiteY24" fmla="*/ 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137315" y="0"/>
                  </a:moveTo>
                  <a:lnTo>
                    <a:pt x="173536" y="118729"/>
                  </a:lnTo>
                  <a:lnTo>
                    <a:pt x="188381" y="125900"/>
                  </a:lnTo>
                  <a:lnTo>
                    <a:pt x="188381" y="129005"/>
                  </a:lnTo>
                  <a:lnTo>
                    <a:pt x="135979" y="129005"/>
                  </a:lnTo>
                  <a:lnTo>
                    <a:pt x="135979" y="125900"/>
                  </a:lnTo>
                  <a:lnTo>
                    <a:pt x="152531" y="118729"/>
                  </a:lnTo>
                  <a:lnTo>
                    <a:pt x="128779" y="36890"/>
                  </a:lnTo>
                  <a:lnTo>
                    <a:pt x="127591" y="36890"/>
                  </a:lnTo>
                  <a:lnTo>
                    <a:pt x="93894" y="130040"/>
                  </a:lnTo>
                  <a:lnTo>
                    <a:pt x="85729" y="130040"/>
                  </a:lnTo>
                  <a:lnTo>
                    <a:pt x="51437" y="36890"/>
                  </a:lnTo>
                  <a:lnTo>
                    <a:pt x="50250" y="36890"/>
                  </a:lnTo>
                  <a:lnTo>
                    <a:pt x="26721" y="118581"/>
                  </a:lnTo>
                  <a:lnTo>
                    <a:pt x="43273" y="125900"/>
                  </a:lnTo>
                  <a:lnTo>
                    <a:pt x="43273" y="129005"/>
                  </a:lnTo>
                  <a:lnTo>
                    <a:pt x="0" y="129005"/>
                  </a:lnTo>
                  <a:lnTo>
                    <a:pt x="0" y="125900"/>
                  </a:lnTo>
                  <a:lnTo>
                    <a:pt x="13064" y="118950"/>
                  </a:lnTo>
                  <a:lnTo>
                    <a:pt x="49656" y="0"/>
                  </a:lnTo>
                  <a:lnTo>
                    <a:pt x="57672" y="0"/>
                  </a:lnTo>
                  <a:lnTo>
                    <a:pt x="92706" y="92928"/>
                  </a:lnTo>
                  <a:lnTo>
                    <a:pt x="94116" y="92928"/>
                  </a:lnTo>
                  <a:lnTo>
                    <a:pt x="129521" y="0"/>
                  </a:lnTo>
                  <a:lnTo>
                    <a:pt x="137315" y="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1875340D-B296-6160-AFA8-3FC333D286B9}"/>
                </a:ext>
              </a:extLst>
            </p:cNvPr>
            <p:cNvSpPr/>
            <p:nvPr/>
          </p:nvSpPr>
          <p:spPr>
            <a:xfrm>
              <a:off x="3710675" y="11845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D7D38A20-EC0A-83E6-5DBD-95E016D0D4A9}"/>
                </a:ext>
              </a:extLst>
            </p:cNvPr>
            <p:cNvSpPr/>
            <p:nvPr/>
          </p:nvSpPr>
          <p:spPr>
            <a:xfrm>
              <a:off x="3520883" y="1157070"/>
              <a:ext cx="175540" cy="186224"/>
            </a:xfrm>
            <a:custGeom>
              <a:avLst/>
              <a:gdLst>
                <a:gd name="connsiteX0" fmla="*/ 91519 w 175540"/>
                <a:gd name="connsiteY0" fmla="*/ 186225 h 186224"/>
                <a:gd name="connsiteX1" fmla="*/ 44386 w 175540"/>
                <a:gd name="connsiteY1" fmla="*/ 174692 h 186224"/>
                <a:gd name="connsiteX2" fmla="*/ 11802 w 175540"/>
                <a:gd name="connsiteY2" fmla="*/ 143347 h 186224"/>
                <a:gd name="connsiteX3" fmla="*/ 0 w 175540"/>
                <a:gd name="connsiteY3" fmla="*/ 98029 h 186224"/>
                <a:gd name="connsiteX4" fmla="*/ 7571 w 175540"/>
                <a:gd name="connsiteY4" fmla="*/ 59142 h 186224"/>
                <a:gd name="connsiteX5" fmla="*/ 28354 w 175540"/>
                <a:gd name="connsiteY5" fmla="*/ 28093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5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7 w 175540"/>
                <a:gd name="connsiteY17" fmla="*/ 48053 h 186224"/>
                <a:gd name="connsiteX18" fmla="*/ 20486 w 175540"/>
                <a:gd name="connsiteY18" fmla="*/ 85387 h 186224"/>
                <a:gd name="connsiteX19" fmla="*/ 30952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9" y="186225"/>
                  </a:moveTo>
                  <a:cubicBezTo>
                    <a:pt x="73927" y="186225"/>
                    <a:pt x="58192" y="182381"/>
                    <a:pt x="44386" y="174692"/>
                  </a:cubicBezTo>
                  <a:cubicBezTo>
                    <a:pt x="30580" y="167004"/>
                    <a:pt x="19669" y="156580"/>
                    <a:pt x="11802" y="143347"/>
                  </a:cubicBezTo>
                  <a:cubicBezTo>
                    <a:pt x="3934" y="130113"/>
                    <a:pt x="0" y="115032"/>
                    <a:pt x="0" y="98029"/>
                  </a:cubicBezTo>
                  <a:cubicBezTo>
                    <a:pt x="0" y="83982"/>
                    <a:pt x="2524" y="71045"/>
                    <a:pt x="7571" y="59142"/>
                  </a:cubicBezTo>
                  <a:cubicBezTo>
                    <a:pt x="12618" y="47314"/>
                    <a:pt x="19521" y="36964"/>
                    <a:pt x="28354" y="28093"/>
                  </a:cubicBezTo>
                  <a:cubicBezTo>
                    <a:pt x="37186" y="19221"/>
                    <a:pt x="47429" y="12346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5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70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7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2" y="132183"/>
                  </a:cubicBezTo>
                  <a:cubicBezTo>
                    <a:pt x="37929" y="145121"/>
                    <a:pt x="47207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5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F33C88A6-0B06-5135-31D2-A6E8B3B704B6}"/>
                </a:ext>
              </a:extLst>
            </p:cNvPr>
            <p:cNvSpPr/>
            <p:nvPr/>
          </p:nvSpPr>
          <p:spPr>
            <a:xfrm>
              <a:off x="2351852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21 w 99386"/>
                <a:gd name="connsiteY8" fmla="*/ 10867 h 128043"/>
                <a:gd name="connsiteX9" fmla="*/ 36221 w 99386"/>
                <a:gd name="connsiteY9" fmla="*/ 117398 h 128043"/>
                <a:gd name="connsiteX10" fmla="*/ 82389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DEB9F6A1-46F1-710D-427D-681E76EE89F0}"/>
                </a:ext>
              </a:extLst>
            </p:cNvPr>
            <p:cNvSpPr/>
            <p:nvPr/>
          </p:nvSpPr>
          <p:spPr>
            <a:xfrm>
              <a:off x="2480037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4C783B87-4F9B-1577-6FA1-EBF65C9FF0B5}"/>
                </a:ext>
              </a:extLst>
            </p:cNvPr>
            <p:cNvSpPr/>
            <p:nvPr/>
          </p:nvSpPr>
          <p:spPr>
            <a:xfrm>
              <a:off x="2612453" y="1183019"/>
              <a:ext cx="83799" cy="132109"/>
            </a:xfrm>
            <a:custGeom>
              <a:avLst/>
              <a:gdLst>
                <a:gd name="connsiteX0" fmla="*/ 40675 w 83799"/>
                <a:gd name="connsiteY0" fmla="*/ 131814 h 132109"/>
                <a:gd name="connsiteX1" fmla="*/ 19744 w 83799"/>
                <a:gd name="connsiteY1" fmla="*/ 129522 h 132109"/>
                <a:gd name="connsiteX2" fmla="*/ 1930 w 83799"/>
                <a:gd name="connsiteY2" fmla="*/ 122721 h 132109"/>
                <a:gd name="connsiteX3" fmla="*/ 0 w 83799"/>
                <a:gd name="connsiteY3" fmla="*/ 90710 h 132109"/>
                <a:gd name="connsiteX4" fmla="*/ 3117 w 83799"/>
                <a:gd name="connsiteY4" fmla="*/ 90710 h 132109"/>
                <a:gd name="connsiteX5" fmla="*/ 13435 w 83799"/>
                <a:gd name="connsiteY5" fmla="*/ 111853 h 132109"/>
                <a:gd name="connsiteX6" fmla="*/ 26869 w 83799"/>
                <a:gd name="connsiteY6" fmla="*/ 119985 h 132109"/>
                <a:gd name="connsiteX7" fmla="*/ 40155 w 83799"/>
                <a:gd name="connsiteY7" fmla="*/ 122499 h 132109"/>
                <a:gd name="connsiteX8" fmla="*/ 57969 w 83799"/>
                <a:gd name="connsiteY8" fmla="*/ 116659 h 132109"/>
                <a:gd name="connsiteX9" fmla="*/ 64501 w 83799"/>
                <a:gd name="connsiteY9" fmla="*/ 100764 h 132109"/>
                <a:gd name="connsiteX10" fmla="*/ 60864 w 83799"/>
                <a:gd name="connsiteY10" fmla="*/ 88048 h 132109"/>
                <a:gd name="connsiteX11" fmla="*/ 50176 w 83799"/>
                <a:gd name="connsiteY11" fmla="*/ 79547 h 132109"/>
                <a:gd name="connsiteX12" fmla="*/ 32733 w 83799"/>
                <a:gd name="connsiteY12" fmla="*/ 70749 h 132109"/>
                <a:gd name="connsiteX13" fmla="*/ 11505 w 83799"/>
                <a:gd name="connsiteY13" fmla="*/ 56851 h 132109"/>
                <a:gd name="connsiteX14" fmla="*/ 4082 w 83799"/>
                <a:gd name="connsiteY14" fmla="*/ 36373 h 132109"/>
                <a:gd name="connsiteX15" fmla="*/ 7497 w 83799"/>
                <a:gd name="connsiteY15" fmla="*/ 22918 h 132109"/>
                <a:gd name="connsiteX16" fmla="*/ 16775 w 83799"/>
                <a:gd name="connsiteY16" fmla="*/ 11311 h 132109"/>
                <a:gd name="connsiteX17" fmla="*/ 29838 w 83799"/>
                <a:gd name="connsiteY17" fmla="*/ 3105 h 132109"/>
                <a:gd name="connsiteX18" fmla="*/ 44831 w 83799"/>
                <a:gd name="connsiteY18" fmla="*/ 0 h 132109"/>
                <a:gd name="connsiteX19" fmla="*/ 61977 w 83799"/>
                <a:gd name="connsiteY19" fmla="*/ 2144 h 132109"/>
                <a:gd name="connsiteX20" fmla="*/ 77787 w 83799"/>
                <a:gd name="connsiteY20" fmla="*/ 8354 h 132109"/>
                <a:gd name="connsiteX21" fmla="*/ 79717 w 83799"/>
                <a:gd name="connsiteY21" fmla="*/ 39404 h 132109"/>
                <a:gd name="connsiteX22" fmla="*/ 76599 w 83799"/>
                <a:gd name="connsiteY22" fmla="*/ 39404 h 132109"/>
                <a:gd name="connsiteX23" fmla="*/ 66431 w 83799"/>
                <a:gd name="connsiteY23" fmla="*/ 18630 h 132109"/>
                <a:gd name="connsiteX24" fmla="*/ 55149 w 83799"/>
                <a:gd name="connsiteY24" fmla="*/ 11681 h 132109"/>
                <a:gd name="connsiteX25" fmla="*/ 43644 w 83799"/>
                <a:gd name="connsiteY25" fmla="*/ 9537 h 132109"/>
                <a:gd name="connsiteX26" fmla="*/ 29690 w 83799"/>
                <a:gd name="connsiteY26" fmla="*/ 15155 h 132109"/>
                <a:gd name="connsiteX27" fmla="*/ 24123 w 83799"/>
                <a:gd name="connsiteY27" fmla="*/ 29349 h 132109"/>
                <a:gd name="connsiteX28" fmla="*/ 30061 w 83799"/>
                <a:gd name="connsiteY28" fmla="*/ 44283 h 132109"/>
                <a:gd name="connsiteX29" fmla="*/ 49285 w 83799"/>
                <a:gd name="connsiteY29" fmla="*/ 55964 h 132109"/>
                <a:gd name="connsiteX30" fmla="*/ 68657 w 83799"/>
                <a:gd name="connsiteY30" fmla="*/ 66757 h 132109"/>
                <a:gd name="connsiteX31" fmla="*/ 80088 w 83799"/>
                <a:gd name="connsiteY31" fmla="*/ 78290 h 132109"/>
                <a:gd name="connsiteX32" fmla="*/ 83799 w 83799"/>
                <a:gd name="connsiteY32" fmla="*/ 94628 h 132109"/>
                <a:gd name="connsiteX33" fmla="*/ 79939 w 83799"/>
                <a:gd name="connsiteY33" fmla="*/ 110744 h 132109"/>
                <a:gd name="connsiteX34" fmla="*/ 69622 w 83799"/>
                <a:gd name="connsiteY34" fmla="*/ 122499 h 132109"/>
                <a:gd name="connsiteX35" fmla="*/ 55668 w 83799"/>
                <a:gd name="connsiteY35" fmla="*/ 129670 h 132109"/>
                <a:gd name="connsiteX36" fmla="*/ 40749 w 83799"/>
                <a:gd name="connsiteY36" fmla="*/ 132110 h 132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799" h="132109">
                  <a:moveTo>
                    <a:pt x="40675" y="131814"/>
                  </a:moveTo>
                  <a:cubicBezTo>
                    <a:pt x="32510" y="131814"/>
                    <a:pt x="25533" y="131075"/>
                    <a:pt x="19744" y="129522"/>
                  </a:cubicBezTo>
                  <a:cubicBezTo>
                    <a:pt x="13954" y="127970"/>
                    <a:pt x="8016" y="125678"/>
                    <a:pt x="1930" y="122721"/>
                  </a:cubicBezTo>
                  <a:lnTo>
                    <a:pt x="0" y="90710"/>
                  </a:lnTo>
                  <a:lnTo>
                    <a:pt x="3117" y="90710"/>
                  </a:lnTo>
                  <a:lnTo>
                    <a:pt x="13435" y="111853"/>
                  </a:lnTo>
                  <a:cubicBezTo>
                    <a:pt x="17962" y="115624"/>
                    <a:pt x="22490" y="118359"/>
                    <a:pt x="26869" y="119985"/>
                  </a:cubicBezTo>
                  <a:cubicBezTo>
                    <a:pt x="31323" y="121686"/>
                    <a:pt x="35702" y="122499"/>
                    <a:pt x="40155" y="122499"/>
                  </a:cubicBezTo>
                  <a:cubicBezTo>
                    <a:pt x="47652" y="122499"/>
                    <a:pt x="53664" y="120577"/>
                    <a:pt x="57969" y="116659"/>
                  </a:cubicBezTo>
                  <a:cubicBezTo>
                    <a:pt x="62274" y="112740"/>
                    <a:pt x="64501" y="107491"/>
                    <a:pt x="64501" y="100764"/>
                  </a:cubicBezTo>
                  <a:cubicBezTo>
                    <a:pt x="64501" y="95441"/>
                    <a:pt x="63313" y="91227"/>
                    <a:pt x="60864" y="88048"/>
                  </a:cubicBezTo>
                  <a:cubicBezTo>
                    <a:pt x="58489" y="84869"/>
                    <a:pt x="54926" y="82060"/>
                    <a:pt x="50176" y="79547"/>
                  </a:cubicBezTo>
                  <a:cubicBezTo>
                    <a:pt x="45425" y="77033"/>
                    <a:pt x="39636" y="74076"/>
                    <a:pt x="32733" y="70749"/>
                  </a:cubicBezTo>
                  <a:cubicBezTo>
                    <a:pt x="23529" y="66314"/>
                    <a:pt x="16404" y="61730"/>
                    <a:pt x="11505" y="56851"/>
                  </a:cubicBezTo>
                  <a:cubicBezTo>
                    <a:pt x="6606" y="51971"/>
                    <a:pt x="4082" y="45170"/>
                    <a:pt x="4082" y="36373"/>
                  </a:cubicBezTo>
                  <a:cubicBezTo>
                    <a:pt x="4082" y="31715"/>
                    <a:pt x="5196" y="27206"/>
                    <a:pt x="7497" y="22918"/>
                  </a:cubicBezTo>
                  <a:cubicBezTo>
                    <a:pt x="9798" y="18556"/>
                    <a:pt x="12841" y="14712"/>
                    <a:pt x="16775" y="11311"/>
                  </a:cubicBezTo>
                  <a:cubicBezTo>
                    <a:pt x="20709" y="7910"/>
                    <a:pt x="25014" y="5175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9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431" y="18630"/>
                  </a:lnTo>
                  <a:cubicBezTo>
                    <a:pt x="62274" y="15377"/>
                    <a:pt x="58489" y="13085"/>
                    <a:pt x="55149" y="11681"/>
                  </a:cubicBezTo>
                  <a:cubicBezTo>
                    <a:pt x="51809" y="10276"/>
                    <a:pt x="47949" y="9537"/>
                    <a:pt x="43644" y="9537"/>
                  </a:cubicBezTo>
                  <a:cubicBezTo>
                    <a:pt x="38077" y="9537"/>
                    <a:pt x="33401" y="11385"/>
                    <a:pt x="29690" y="15155"/>
                  </a:cubicBezTo>
                  <a:cubicBezTo>
                    <a:pt x="25978" y="18926"/>
                    <a:pt x="24123" y="23657"/>
                    <a:pt x="24123" y="29349"/>
                  </a:cubicBezTo>
                  <a:cubicBezTo>
                    <a:pt x="24123" y="35707"/>
                    <a:pt x="26127" y="40660"/>
                    <a:pt x="30061" y="44283"/>
                  </a:cubicBezTo>
                  <a:cubicBezTo>
                    <a:pt x="33995" y="47905"/>
                    <a:pt x="40452" y="51750"/>
                    <a:pt x="49285" y="55964"/>
                  </a:cubicBezTo>
                  <a:cubicBezTo>
                    <a:pt x="57078" y="59734"/>
                    <a:pt x="63536" y="63282"/>
                    <a:pt x="68657" y="66757"/>
                  </a:cubicBezTo>
                  <a:cubicBezTo>
                    <a:pt x="73779" y="70158"/>
                    <a:pt x="77564" y="74002"/>
                    <a:pt x="80088" y="78290"/>
                  </a:cubicBezTo>
                  <a:cubicBezTo>
                    <a:pt x="82537" y="82578"/>
                    <a:pt x="83799" y="87974"/>
                    <a:pt x="83799" y="94628"/>
                  </a:cubicBezTo>
                  <a:cubicBezTo>
                    <a:pt x="83799" y="100690"/>
                    <a:pt x="82537" y="106087"/>
                    <a:pt x="79939" y="110744"/>
                  </a:cubicBezTo>
                  <a:cubicBezTo>
                    <a:pt x="77342" y="115402"/>
                    <a:pt x="73927" y="119320"/>
                    <a:pt x="69622" y="122499"/>
                  </a:cubicBezTo>
                  <a:cubicBezTo>
                    <a:pt x="65317" y="125678"/>
                    <a:pt x="60715" y="128043"/>
                    <a:pt x="55668" y="129670"/>
                  </a:cubicBezTo>
                  <a:cubicBezTo>
                    <a:pt x="50695" y="131296"/>
                    <a:pt x="45722" y="132110"/>
                    <a:pt x="40749" y="132110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8261AEA5-E015-38DA-97D9-13AAB72457CA}"/>
                </a:ext>
              </a:extLst>
            </p:cNvPr>
            <p:cNvSpPr/>
            <p:nvPr/>
          </p:nvSpPr>
          <p:spPr>
            <a:xfrm>
              <a:off x="2727649" y="1182871"/>
              <a:ext cx="111558" cy="131961"/>
            </a:xfrm>
            <a:custGeom>
              <a:avLst/>
              <a:gdLst>
                <a:gd name="connsiteX0" fmla="*/ 65243 w 111558"/>
                <a:gd name="connsiteY0" fmla="*/ 131962 h 131961"/>
                <a:gd name="connsiteX1" fmla="*/ 30580 w 111558"/>
                <a:gd name="connsiteY1" fmla="*/ 123830 h 131961"/>
                <a:gd name="connsiteX2" fmla="*/ 8016 w 111558"/>
                <a:gd name="connsiteY2" fmla="*/ 101503 h 131961"/>
                <a:gd name="connsiteX3" fmla="*/ 0 w 111558"/>
                <a:gd name="connsiteY3" fmla="*/ 69271 h 131961"/>
                <a:gd name="connsiteX4" fmla="*/ 5493 w 111558"/>
                <a:gd name="connsiteY4" fmla="*/ 42878 h 131961"/>
                <a:gd name="connsiteX5" fmla="*/ 20412 w 111558"/>
                <a:gd name="connsiteY5" fmla="*/ 20774 h 131961"/>
                <a:gd name="connsiteX6" fmla="*/ 42159 w 111558"/>
                <a:gd name="connsiteY6" fmla="*/ 5545 h 131961"/>
                <a:gd name="connsiteX7" fmla="*/ 68286 w 111558"/>
                <a:gd name="connsiteY7" fmla="*/ 0 h 131961"/>
                <a:gd name="connsiteX8" fmla="*/ 85061 w 111558"/>
                <a:gd name="connsiteY8" fmla="*/ 1257 h 131961"/>
                <a:gd name="connsiteX9" fmla="*/ 97234 w 111558"/>
                <a:gd name="connsiteY9" fmla="*/ 4584 h 131961"/>
                <a:gd name="connsiteX10" fmla="*/ 108070 w 111558"/>
                <a:gd name="connsiteY10" fmla="*/ 9315 h 131961"/>
                <a:gd name="connsiteX11" fmla="*/ 109258 w 111558"/>
                <a:gd name="connsiteY11" fmla="*/ 43839 h 131961"/>
                <a:gd name="connsiteX12" fmla="*/ 105769 w 111558"/>
                <a:gd name="connsiteY12" fmla="*/ 43839 h 131961"/>
                <a:gd name="connsiteX13" fmla="*/ 92335 w 111558"/>
                <a:gd name="connsiteY13" fmla="*/ 18630 h 131961"/>
                <a:gd name="connsiteX14" fmla="*/ 80385 w 111558"/>
                <a:gd name="connsiteY14" fmla="*/ 11829 h 131961"/>
                <a:gd name="connsiteX15" fmla="*/ 68435 w 111558"/>
                <a:gd name="connsiteY15" fmla="*/ 9685 h 131961"/>
                <a:gd name="connsiteX16" fmla="*/ 44238 w 111558"/>
                <a:gd name="connsiteY16" fmla="*/ 16634 h 131961"/>
                <a:gd name="connsiteX17" fmla="*/ 27389 w 111558"/>
                <a:gd name="connsiteY17" fmla="*/ 35929 h 131961"/>
                <a:gd name="connsiteX18" fmla="*/ 21228 w 111558"/>
                <a:gd name="connsiteY18" fmla="*/ 64391 h 131961"/>
                <a:gd name="connsiteX19" fmla="*/ 27166 w 111558"/>
                <a:gd name="connsiteY19" fmla="*/ 95367 h 131961"/>
                <a:gd name="connsiteX20" fmla="*/ 43273 w 111558"/>
                <a:gd name="connsiteY20" fmla="*/ 115032 h 131961"/>
                <a:gd name="connsiteX21" fmla="*/ 65688 w 111558"/>
                <a:gd name="connsiteY21" fmla="*/ 121834 h 131961"/>
                <a:gd name="connsiteX22" fmla="*/ 82760 w 111558"/>
                <a:gd name="connsiteY22" fmla="*/ 119098 h 131961"/>
                <a:gd name="connsiteX23" fmla="*/ 95155 w 111558"/>
                <a:gd name="connsiteY23" fmla="*/ 112666 h 131961"/>
                <a:gd name="connsiteX24" fmla="*/ 108219 w 111558"/>
                <a:gd name="connsiteY24" fmla="*/ 90932 h 131961"/>
                <a:gd name="connsiteX25" fmla="*/ 111559 w 111558"/>
                <a:gd name="connsiteY25" fmla="*/ 90932 h 131961"/>
                <a:gd name="connsiteX26" fmla="*/ 109258 w 111558"/>
                <a:gd name="connsiteY26" fmla="*/ 122203 h 131961"/>
                <a:gd name="connsiteX27" fmla="*/ 90925 w 111558"/>
                <a:gd name="connsiteY27" fmla="*/ 129152 h 131961"/>
                <a:gd name="connsiteX28" fmla="*/ 65614 w 111558"/>
                <a:gd name="connsiteY28" fmla="*/ 131888 h 131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11558" h="131961">
                  <a:moveTo>
                    <a:pt x="65243" y="131962"/>
                  </a:moveTo>
                  <a:cubicBezTo>
                    <a:pt x="51883" y="131962"/>
                    <a:pt x="40304" y="129226"/>
                    <a:pt x="30580" y="123830"/>
                  </a:cubicBezTo>
                  <a:cubicBezTo>
                    <a:pt x="20857" y="118359"/>
                    <a:pt x="13286" y="110966"/>
                    <a:pt x="8016" y="101503"/>
                  </a:cubicBezTo>
                  <a:cubicBezTo>
                    <a:pt x="2672" y="92040"/>
                    <a:pt x="0" y="81321"/>
                    <a:pt x="0" y="69271"/>
                  </a:cubicBezTo>
                  <a:cubicBezTo>
                    <a:pt x="0" y="59956"/>
                    <a:pt x="1781" y="51158"/>
                    <a:pt x="5493" y="42878"/>
                  </a:cubicBezTo>
                  <a:cubicBezTo>
                    <a:pt x="9130" y="34598"/>
                    <a:pt x="14103" y="27206"/>
                    <a:pt x="20412" y="20774"/>
                  </a:cubicBezTo>
                  <a:cubicBezTo>
                    <a:pt x="26721" y="14268"/>
                    <a:pt x="33921" y="9241"/>
                    <a:pt x="42159" y="5545"/>
                  </a:cubicBezTo>
                  <a:cubicBezTo>
                    <a:pt x="50324" y="1848"/>
                    <a:pt x="59008" y="0"/>
                    <a:pt x="68286" y="0"/>
                  </a:cubicBezTo>
                  <a:cubicBezTo>
                    <a:pt x="74892" y="0"/>
                    <a:pt x="80459" y="444"/>
                    <a:pt x="85061" y="1257"/>
                  </a:cubicBezTo>
                  <a:cubicBezTo>
                    <a:pt x="89589" y="2070"/>
                    <a:pt x="93671" y="3179"/>
                    <a:pt x="97234" y="4584"/>
                  </a:cubicBezTo>
                  <a:cubicBezTo>
                    <a:pt x="100796" y="5914"/>
                    <a:pt x="104434" y="7541"/>
                    <a:pt x="108070" y="9315"/>
                  </a:cubicBezTo>
                  <a:lnTo>
                    <a:pt x="109258" y="43839"/>
                  </a:lnTo>
                  <a:lnTo>
                    <a:pt x="105769" y="43839"/>
                  </a:lnTo>
                  <a:lnTo>
                    <a:pt x="92335" y="18630"/>
                  </a:lnTo>
                  <a:cubicBezTo>
                    <a:pt x="87881" y="15525"/>
                    <a:pt x="83948" y="13233"/>
                    <a:pt x="80385" y="11829"/>
                  </a:cubicBezTo>
                  <a:cubicBezTo>
                    <a:pt x="76822" y="10424"/>
                    <a:pt x="72814" y="9685"/>
                    <a:pt x="68435" y="9685"/>
                  </a:cubicBezTo>
                  <a:cubicBezTo>
                    <a:pt x="59454" y="9685"/>
                    <a:pt x="51437" y="12050"/>
                    <a:pt x="44238" y="16634"/>
                  </a:cubicBezTo>
                  <a:cubicBezTo>
                    <a:pt x="37038" y="21217"/>
                    <a:pt x="31471" y="27723"/>
                    <a:pt x="27389" y="35929"/>
                  </a:cubicBezTo>
                  <a:cubicBezTo>
                    <a:pt x="23306" y="44135"/>
                    <a:pt x="21228" y="53598"/>
                    <a:pt x="21228" y="64391"/>
                  </a:cubicBezTo>
                  <a:cubicBezTo>
                    <a:pt x="21228" y="76442"/>
                    <a:pt x="23232" y="86718"/>
                    <a:pt x="27166" y="95367"/>
                  </a:cubicBezTo>
                  <a:cubicBezTo>
                    <a:pt x="31100" y="103943"/>
                    <a:pt x="36518" y="110523"/>
                    <a:pt x="43273" y="115032"/>
                  </a:cubicBezTo>
                  <a:cubicBezTo>
                    <a:pt x="50027" y="119542"/>
                    <a:pt x="57524" y="121834"/>
                    <a:pt x="65688" y="121834"/>
                  </a:cubicBezTo>
                  <a:cubicBezTo>
                    <a:pt x="72443" y="121834"/>
                    <a:pt x="78158" y="120946"/>
                    <a:pt x="82760" y="119098"/>
                  </a:cubicBezTo>
                  <a:cubicBezTo>
                    <a:pt x="87362" y="117250"/>
                    <a:pt x="91518" y="115180"/>
                    <a:pt x="95155" y="112666"/>
                  </a:cubicBezTo>
                  <a:lnTo>
                    <a:pt x="108219" y="90932"/>
                  </a:lnTo>
                  <a:lnTo>
                    <a:pt x="111559" y="90932"/>
                  </a:lnTo>
                  <a:lnTo>
                    <a:pt x="109258" y="122203"/>
                  </a:lnTo>
                  <a:cubicBezTo>
                    <a:pt x="103543" y="125086"/>
                    <a:pt x="97456" y="127378"/>
                    <a:pt x="90925" y="129152"/>
                  </a:cubicBezTo>
                  <a:cubicBezTo>
                    <a:pt x="84393" y="130927"/>
                    <a:pt x="76006" y="131888"/>
                    <a:pt x="65614" y="131888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88E53DC5-4C40-056A-35D8-98E4EAC7FA69}"/>
                </a:ext>
              </a:extLst>
            </p:cNvPr>
            <p:cNvSpPr/>
            <p:nvPr/>
          </p:nvSpPr>
          <p:spPr>
            <a:xfrm>
              <a:off x="2870086" y="1183019"/>
              <a:ext cx="131079" cy="131887"/>
            </a:xfrm>
            <a:custGeom>
              <a:avLst/>
              <a:gdLst>
                <a:gd name="connsiteX0" fmla="*/ 69325 w 131079"/>
                <a:gd name="connsiteY0" fmla="*/ 122129 h 131887"/>
                <a:gd name="connsiteX1" fmla="*/ 90182 w 131079"/>
                <a:gd name="connsiteY1" fmla="*/ 115919 h 131887"/>
                <a:gd name="connsiteX2" fmla="*/ 104211 w 131079"/>
                <a:gd name="connsiteY2" fmla="*/ 98472 h 131887"/>
                <a:gd name="connsiteX3" fmla="*/ 109258 w 131079"/>
                <a:gd name="connsiteY3" fmla="*/ 71858 h 131887"/>
                <a:gd name="connsiteX4" fmla="*/ 103023 w 131079"/>
                <a:gd name="connsiteY4" fmla="*/ 38960 h 131887"/>
                <a:gd name="connsiteX5" fmla="*/ 86100 w 131079"/>
                <a:gd name="connsiteY5" fmla="*/ 17151 h 131887"/>
                <a:gd name="connsiteX6" fmla="*/ 62348 w 131079"/>
                <a:gd name="connsiteY6" fmla="*/ 9389 h 131887"/>
                <a:gd name="connsiteX7" fmla="*/ 41343 w 131079"/>
                <a:gd name="connsiteY7" fmla="*/ 15525 h 131887"/>
                <a:gd name="connsiteX8" fmla="*/ 27017 w 131079"/>
                <a:gd name="connsiteY8" fmla="*/ 32898 h 131887"/>
                <a:gd name="connsiteX9" fmla="*/ 21822 w 131079"/>
                <a:gd name="connsiteY9" fmla="*/ 59512 h 131887"/>
                <a:gd name="connsiteX10" fmla="*/ 28131 w 131079"/>
                <a:gd name="connsiteY10" fmla="*/ 92484 h 131887"/>
                <a:gd name="connsiteX11" fmla="*/ 45277 w 131079"/>
                <a:gd name="connsiteY11" fmla="*/ 114441 h 131887"/>
                <a:gd name="connsiteX12" fmla="*/ 69325 w 131079"/>
                <a:gd name="connsiteY12" fmla="*/ 122203 h 131887"/>
                <a:gd name="connsiteX13" fmla="*/ 65466 w 131079"/>
                <a:gd name="connsiteY13" fmla="*/ 131888 h 131887"/>
                <a:gd name="connsiteX14" fmla="*/ 39487 w 131079"/>
                <a:gd name="connsiteY14" fmla="*/ 126935 h 131887"/>
                <a:gd name="connsiteX15" fmla="*/ 18630 w 131079"/>
                <a:gd name="connsiteY15" fmla="*/ 113184 h 131887"/>
                <a:gd name="connsiteX16" fmla="*/ 4899 w 131079"/>
                <a:gd name="connsiteY16" fmla="*/ 92336 h 131887"/>
                <a:gd name="connsiteX17" fmla="*/ 0 w 131079"/>
                <a:gd name="connsiteY17" fmla="*/ 65944 h 131887"/>
                <a:gd name="connsiteX18" fmla="*/ 4899 w 131079"/>
                <a:gd name="connsiteY18" fmla="*/ 39552 h 131887"/>
                <a:gd name="connsiteX19" fmla="*/ 18630 w 131079"/>
                <a:gd name="connsiteY19" fmla="*/ 18704 h 131887"/>
                <a:gd name="connsiteX20" fmla="*/ 39487 w 131079"/>
                <a:gd name="connsiteY20" fmla="*/ 4953 h 131887"/>
                <a:gd name="connsiteX21" fmla="*/ 65466 w 131079"/>
                <a:gd name="connsiteY21" fmla="*/ 0 h 131887"/>
                <a:gd name="connsiteX22" fmla="*/ 91444 w 131079"/>
                <a:gd name="connsiteY22" fmla="*/ 4953 h 131887"/>
                <a:gd name="connsiteX23" fmla="*/ 112301 w 131079"/>
                <a:gd name="connsiteY23" fmla="*/ 18704 h 131887"/>
                <a:gd name="connsiteX24" fmla="*/ 126107 w 131079"/>
                <a:gd name="connsiteY24" fmla="*/ 39552 h 131887"/>
                <a:gd name="connsiteX25" fmla="*/ 131080 w 131079"/>
                <a:gd name="connsiteY25" fmla="*/ 65944 h 131887"/>
                <a:gd name="connsiteX26" fmla="*/ 126107 w 131079"/>
                <a:gd name="connsiteY26" fmla="*/ 92336 h 131887"/>
                <a:gd name="connsiteX27" fmla="*/ 112301 w 131079"/>
                <a:gd name="connsiteY27" fmla="*/ 113184 h 131887"/>
                <a:gd name="connsiteX28" fmla="*/ 91444 w 131079"/>
                <a:gd name="connsiteY28" fmla="*/ 126935 h 131887"/>
                <a:gd name="connsiteX29" fmla="*/ 65466 w 131079"/>
                <a:gd name="connsiteY29" fmla="*/ 131888 h 131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31079" h="131887">
                  <a:moveTo>
                    <a:pt x="69325" y="122129"/>
                  </a:moveTo>
                  <a:cubicBezTo>
                    <a:pt x="77267" y="122129"/>
                    <a:pt x="84170" y="120059"/>
                    <a:pt x="90182" y="115919"/>
                  </a:cubicBezTo>
                  <a:cubicBezTo>
                    <a:pt x="96120" y="111779"/>
                    <a:pt x="100796" y="105939"/>
                    <a:pt x="104211" y="98472"/>
                  </a:cubicBezTo>
                  <a:cubicBezTo>
                    <a:pt x="107551" y="91005"/>
                    <a:pt x="109258" y="82134"/>
                    <a:pt x="109258" y="71858"/>
                  </a:cubicBezTo>
                  <a:cubicBezTo>
                    <a:pt x="109258" y="59290"/>
                    <a:pt x="107180" y="48349"/>
                    <a:pt x="103023" y="38960"/>
                  </a:cubicBezTo>
                  <a:cubicBezTo>
                    <a:pt x="98867" y="29571"/>
                    <a:pt x="93226" y="22326"/>
                    <a:pt x="86100" y="17151"/>
                  </a:cubicBezTo>
                  <a:cubicBezTo>
                    <a:pt x="78974" y="11976"/>
                    <a:pt x="71033" y="9389"/>
                    <a:pt x="62348" y="9389"/>
                  </a:cubicBezTo>
                  <a:cubicBezTo>
                    <a:pt x="54406" y="9389"/>
                    <a:pt x="47429" y="11459"/>
                    <a:pt x="41343" y="15525"/>
                  </a:cubicBezTo>
                  <a:cubicBezTo>
                    <a:pt x="35256" y="19591"/>
                    <a:pt x="30506" y="25357"/>
                    <a:pt x="27017" y="32898"/>
                  </a:cubicBezTo>
                  <a:cubicBezTo>
                    <a:pt x="23603" y="40439"/>
                    <a:pt x="21822" y="49236"/>
                    <a:pt x="21822" y="59512"/>
                  </a:cubicBezTo>
                  <a:cubicBezTo>
                    <a:pt x="21822" y="72080"/>
                    <a:pt x="23900" y="83021"/>
                    <a:pt x="28131" y="92484"/>
                  </a:cubicBezTo>
                  <a:cubicBezTo>
                    <a:pt x="32362" y="101947"/>
                    <a:pt x="38077" y="109266"/>
                    <a:pt x="45277" y="114441"/>
                  </a:cubicBezTo>
                  <a:cubicBezTo>
                    <a:pt x="52477" y="119616"/>
                    <a:pt x="60493" y="122203"/>
                    <a:pt x="69325" y="122203"/>
                  </a:cubicBezTo>
                  <a:moveTo>
                    <a:pt x="65466" y="131888"/>
                  </a:moveTo>
                  <a:cubicBezTo>
                    <a:pt x="56113" y="131888"/>
                    <a:pt x="47429" y="130261"/>
                    <a:pt x="39487" y="126935"/>
                  </a:cubicBezTo>
                  <a:cubicBezTo>
                    <a:pt x="31471" y="123608"/>
                    <a:pt x="24568" y="119024"/>
                    <a:pt x="18630" y="113184"/>
                  </a:cubicBezTo>
                  <a:cubicBezTo>
                    <a:pt x="12692" y="107270"/>
                    <a:pt x="8165" y="100320"/>
                    <a:pt x="4899" y="92336"/>
                  </a:cubicBezTo>
                  <a:cubicBezTo>
                    <a:pt x="1633" y="84352"/>
                    <a:pt x="0" y="75555"/>
                    <a:pt x="0" y="65944"/>
                  </a:cubicBezTo>
                  <a:cubicBezTo>
                    <a:pt x="0" y="56333"/>
                    <a:pt x="1633" y="47610"/>
                    <a:pt x="4899" y="39552"/>
                  </a:cubicBezTo>
                  <a:cubicBezTo>
                    <a:pt x="8165" y="31567"/>
                    <a:pt x="12692" y="24544"/>
                    <a:pt x="18630" y="18704"/>
                  </a:cubicBezTo>
                  <a:cubicBezTo>
                    <a:pt x="24568" y="12790"/>
                    <a:pt x="31471" y="8206"/>
                    <a:pt x="39487" y="4953"/>
                  </a:cubicBezTo>
                  <a:cubicBezTo>
                    <a:pt x="47503" y="1626"/>
                    <a:pt x="56113" y="0"/>
                    <a:pt x="65466" y="0"/>
                  </a:cubicBezTo>
                  <a:cubicBezTo>
                    <a:pt x="74818" y="0"/>
                    <a:pt x="83502" y="1626"/>
                    <a:pt x="91444" y="4953"/>
                  </a:cubicBezTo>
                  <a:cubicBezTo>
                    <a:pt x="99460" y="8280"/>
                    <a:pt x="106363" y="12864"/>
                    <a:pt x="112301" y="18704"/>
                  </a:cubicBezTo>
                  <a:cubicBezTo>
                    <a:pt x="118239" y="24618"/>
                    <a:pt x="122841" y="31567"/>
                    <a:pt x="126107" y="39552"/>
                  </a:cubicBezTo>
                  <a:cubicBezTo>
                    <a:pt x="129447" y="47536"/>
                    <a:pt x="131080" y="56407"/>
                    <a:pt x="131080" y="65944"/>
                  </a:cubicBezTo>
                  <a:cubicBezTo>
                    <a:pt x="131080" y="75481"/>
                    <a:pt x="129447" y="84352"/>
                    <a:pt x="126107" y="92336"/>
                  </a:cubicBezTo>
                  <a:cubicBezTo>
                    <a:pt x="122767" y="100320"/>
                    <a:pt x="118165" y="107344"/>
                    <a:pt x="112301" y="113184"/>
                  </a:cubicBezTo>
                  <a:cubicBezTo>
                    <a:pt x="106363" y="119098"/>
                    <a:pt x="99460" y="123682"/>
                    <a:pt x="91444" y="126935"/>
                  </a:cubicBezTo>
                  <a:cubicBezTo>
                    <a:pt x="83428" y="130261"/>
                    <a:pt x="74818" y="131888"/>
                    <a:pt x="65466" y="131888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A9CB22B5-E57D-22BC-6C7D-6B9632EA92C2}"/>
                </a:ext>
              </a:extLst>
            </p:cNvPr>
            <p:cNvSpPr/>
            <p:nvPr/>
          </p:nvSpPr>
          <p:spPr>
            <a:xfrm>
              <a:off x="3023359" y="1184867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C59F6E5F-F378-9720-BED0-8B85B67B6AC4}"/>
                </a:ext>
              </a:extLst>
            </p:cNvPr>
            <p:cNvSpPr/>
            <p:nvPr/>
          </p:nvSpPr>
          <p:spPr>
            <a:xfrm>
              <a:off x="3105599" y="1184867"/>
              <a:ext cx="99311" cy="128043"/>
            </a:xfrm>
            <a:custGeom>
              <a:avLst/>
              <a:gdLst>
                <a:gd name="connsiteX0" fmla="*/ 0 w 99311"/>
                <a:gd name="connsiteY0" fmla="*/ 128043 h 128043"/>
                <a:gd name="connsiteX1" fmla="*/ 0 w 99311"/>
                <a:gd name="connsiteY1" fmla="*/ 124938 h 128043"/>
                <a:gd name="connsiteX2" fmla="*/ 15735 w 99311"/>
                <a:gd name="connsiteY2" fmla="*/ 117176 h 128043"/>
                <a:gd name="connsiteX3" fmla="*/ 15735 w 99311"/>
                <a:gd name="connsiteY3" fmla="*/ 10867 h 128043"/>
                <a:gd name="connsiteX4" fmla="*/ 0 w 99311"/>
                <a:gd name="connsiteY4" fmla="*/ 3105 h 128043"/>
                <a:gd name="connsiteX5" fmla="*/ 0 w 99311"/>
                <a:gd name="connsiteY5" fmla="*/ 0 h 128043"/>
                <a:gd name="connsiteX6" fmla="*/ 53961 w 99311"/>
                <a:gd name="connsiteY6" fmla="*/ 0 h 128043"/>
                <a:gd name="connsiteX7" fmla="*/ 53961 w 99311"/>
                <a:gd name="connsiteY7" fmla="*/ 3105 h 128043"/>
                <a:gd name="connsiteX8" fmla="*/ 36221 w 99311"/>
                <a:gd name="connsiteY8" fmla="*/ 10867 h 128043"/>
                <a:gd name="connsiteX9" fmla="*/ 36221 w 99311"/>
                <a:gd name="connsiteY9" fmla="*/ 117398 h 128043"/>
                <a:gd name="connsiteX10" fmla="*/ 82389 w 99311"/>
                <a:gd name="connsiteY10" fmla="*/ 117398 h 128043"/>
                <a:gd name="connsiteX11" fmla="*/ 96194 w 99311"/>
                <a:gd name="connsiteY11" fmla="*/ 83982 h 128043"/>
                <a:gd name="connsiteX12" fmla="*/ 99312 w 99311"/>
                <a:gd name="connsiteY12" fmla="*/ 83982 h 128043"/>
                <a:gd name="connsiteX13" fmla="*/ 99312 w 99311"/>
                <a:gd name="connsiteY13" fmla="*/ 128043 h 128043"/>
                <a:gd name="connsiteX14" fmla="*/ 0 w 99311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1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3982"/>
                  </a:lnTo>
                  <a:lnTo>
                    <a:pt x="99312" y="83982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3A15E0EA-C052-8CBF-6CCA-66C96A82AD1D}"/>
                </a:ext>
              </a:extLst>
            </p:cNvPr>
            <p:cNvSpPr/>
            <p:nvPr/>
          </p:nvSpPr>
          <p:spPr>
            <a:xfrm>
              <a:off x="3255680" y="1197731"/>
              <a:ext cx="107699" cy="103277"/>
            </a:xfrm>
            <a:custGeom>
              <a:avLst/>
              <a:gdLst>
                <a:gd name="connsiteX0" fmla="*/ 0 w 107699"/>
                <a:gd name="connsiteY0" fmla="*/ 102464 h 103277"/>
                <a:gd name="connsiteX1" fmla="*/ 0 w 107699"/>
                <a:gd name="connsiteY1" fmla="*/ 99951 h 103277"/>
                <a:gd name="connsiteX2" fmla="*/ 12618 w 107699"/>
                <a:gd name="connsiteY2" fmla="*/ 93741 h 103277"/>
                <a:gd name="connsiteX3" fmla="*/ 12618 w 107699"/>
                <a:gd name="connsiteY3" fmla="*/ 9019 h 103277"/>
                <a:gd name="connsiteX4" fmla="*/ 148 w 107699"/>
                <a:gd name="connsiteY4" fmla="*/ 2514 h 103277"/>
                <a:gd name="connsiteX5" fmla="*/ 148 w 107699"/>
                <a:gd name="connsiteY5" fmla="*/ 0 h 103277"/>
                <a:gd name="connsiteX6" fmla="*/ 24642 w 107699"/>
                <a:gd name="connsiteY6" fmla="*/ 0 h 103277"/>
                <a:gd name="connsiteX7" fmla="*/ 84319 w 107699"/>
                <a:gd name="connsiteY7" fmla="*/ 73115 h 103277"/>
                <a:gd name="connsiteX8" fmla="*/ 84319 w 107699"/>
                <a:gd name="connsiteY8" fmla="*/ 8576 h 103277"/>
                <a:gd name="connsiteX9" fmla="*/ 68286 w 107699"/>
                <a:gd name="connsiteY9" fmla="*/ 2514 h 103277"/>
                <a:gd name="connsiteX10" fmla="*/ 68286 w 107699"/>
                <a:gd name="connsiteY10" fmla="*/ 0 h 103277"/>
                <a:gd name="connsiteX11" fmla="*/ 107699 w 107699"/>
                <a:gd name="connsiteY11" fmla="*/ 0 h 103277"/>
                <a:gd name="connsiteX12" fmla="*/ 107699 w 107699"/>
                <a:gd name="connsiteY12" fmla="*/ 2514 h 103277"/>
                <a:gd name="connsiteX13" fmla="*/ 95230 w 107699"/>
                <a:gd name="connsiteY13" fmla="*/ 8576 h 103277"/>
                <a:gd name="connsiteX14" fmla="*/ 95230 w 107699"/>
                <a:gd name="connsiteY14" fmla="*/ 103278 h 103277"/>
                <a:gd name="connsiteX15" fmla="*/ 88549 w 107699"/>
                <a:gd name="connsiteY15" fmla="*/ 103278 h 103277"/>
                <a:gd name="connsiteX16" fmla="*/ 23529 w 107699"/>
                <a:gd name="connsiteY16" fmla="*/ 23805 h 103277"/>
                <a:gd name="connsiteX17" fmla="*/ 23529 w 107699"/>
                <a:gd name="connsiteY17" fmla="*/ 93963 h 103277"/>
                <a:gd name="connsiteX18" fmla="*/ 39561 w 107699"/>
                <a:gd name="connsiteY18" fmla="*/ 99951 h 103277"/>
                <a:gd name="connsiteX19" fmla="*/ 39561 w 107699"/>
                <a:gd name="connsiteY19" fmla="*/ 102464 h 103277"/>
                <a:gd name="connsiteX20" fmla="*/ 0 w 107699"/>
                <a:gd name="connsiteY20" fmla="*/ 102464 h 10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7699" h="103277">
                  <a:moveTo>
                    <a:pt x="0" y="102464"/>
                  </a:moveTo>
                  <a:lnTo>
                    <a:pt x="0" y="99951"/>
                  </a:lnTo>
                  <a:lnTo>
                    <a:pt x="12618" y="93741"/>
                  </a:lnTo>
                  <a:lnTo>
                    <a:pt x="12618" y="9019"/>
                  </a:lnTo>
                  <a:lnTo>
                    <a:pt x="148" y="2514"/>
                  </a:lnTo>
                  <a:lnTo>
                    <a:pt x="148" y="0"/>
                  </a:lnTo>
                  <a:lnTo>
                    <a:pt x="24642" y="0"/>
                  </a:lnTo>
                  <a:lnTo>
                    <a:pt x="84319" y="73115"/>
                  </a:lnTo>
                  <a:lnTo>
                    <a:pt x="84319" y="8576"/>
                  </a:lnTo>
                  <a:lnTo>
                    <a:pt x="68286" y="2514"/>
                  </a:lnTo>
                  <a:lnTo>
                    <a:pt x="68286" y="0"/>
                  </a:lnTo>
                  <a:lnTo>
                    <a:pt x="107699" y="0"/>
                  </a:lnTo>
                  <a:lnTo>
                    <a:pt x="107699" y="2514"/>
                  </a:lnTo>
                  <a:lnTo>
                    <a:pt x="95230" y="8576"/>
                  </a:lnTo>
                  <a:lnTo>
                    <a:pt x="95230" y="103278"/>
                  </a:lnTo>
                  <a:lnTo>
                    <a:pt x="88549" y="103278"/>
                  </a:lnTo>
                  <a:lnTo>
                    <a:pt x="23529" y="23805"/>
                  </a:lnTo>
                  <a:lnTo>
                    <a:pt x="23529" y="93963"/>
                  </a:lnTo>
                  <a:lnTo>
                    <a:pt x="39561" y="99951"/>
                  </a:lnTo>
                  <a:lnTo>
                    <a:pt x="39561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11F3716E-5E37-75FD-E130-5D1F955C504B}"/>
                </a:ext>
              </a:extLst>
            </p:cNvPr>
            <p:cNvSpPr/>
            <p:nvPr/>
          </p:nvSpPr>
          <p:spPr>
            <a:xfrm>
              <a:off x="3368798" y="1196696"/>
              <a:ext cx="108144" cy="102833"/>
            </a:xfrm>
            <a:custGeom>
              <a:avLst/>
              <a:gdLst>
                <a:gd name="connsiteX0" fmla="*/ 30951 w 108144"/>
                <a:gd name="connsiteY0" fmla="*/ 69049 h 102833"/>
                <a:gd name="connsiteX1" fmla="*/ 30951 w 108144"/>
                <a:gd name="connsiteY1" fmla="*/ 69049 h 102833"/>
                <a:gd name="connsiteX2" fmla="*/ 50472 w 108144"/>
                <a:gd name="connsiteY2" fmla="*/ 21365 h 102833"/>
                <a:gd name="connsiteX3" fmla="*/ 62423 w 108144"/>
                <a:gd name="connsiteY3" fmla="*/ 50567 h 102833"/>
                <a:gd name="connsiteX4" fmla="*/ 31026 w 108144"/>
                <a:gd name="connsiteY4" fmla="*/ 69123 h 102833"/>
                <a:gd name="connsiteX5" fmla="*/ 97605 w 108144"/>
                <a:gd name="connsiteY5" fmla="*/ 94924 h 102833"/>
                <a:gd name="connsiteX6" fmla="*/ 80385 w 108144"/>
                <a:gd name="connsiteY6" fmla="*/ 53450 h 102833"/>
                <a:gd name="connsiteX7" fmla="*/ 80385 w 108144"/>
                <a:gd name="connsiteY7" fmla="*/ 53450 h 102833"/>
                <a:gd name="connsiteX8" fmla="*/ 95081 w 108144"/>
                <a:gd name="connsiteY8" fmla="*/ 51971 h 102833"/>
                <a:gd name="connsiteX9" fmla="*/ 92186 w 108144"/>
                <a:gd name="connsiteY9" fmla="*/ 44948 h 102833"/>
                <a:gd name="connsiteX10" fmla="*/ 77638 w 108144"/>
                <a:gd name="connsiteY10" fmla="*/ 46649 h 102833"/>
                <a:gd name="connsiteX11" fmla="*/ 77638 w 108144"/>
                <a:gd name="connsiteY11" fmla="*/ 46649 h 102833"/>
                <a:gd name="connsiteX12" fmla="*/ 58266 w 108144"/>
                <a:gd name="connsiteY12" fmla="*/ 0 h 102833"/>
                <a:gd name="connsiteX13" fmla="*/ 49730 w 108144"/>
                <a:gd name="connsiteY13" fmla="*/ 0 h 102833"/>
                <a:gd name="connsiteX14" fmla="*/ 9798 w 108144"/>
                <a:gd name="connsiteY14" fmla="*/ 95293 h 102833"/>
                <a:gd name="connsiteX15" fmla="*/ 0 w 108144"/>
                <a:gd name="connsiteY15" fmla="*/ 100394 h 102833"/>
                <a:gd name="connsiteX16" fmla="*/ 0 w 108144"/>
                <a:gd name="connsiteY16" fmla="*/ 102834 h 102833"/>
                <a:gd name="connsiteX17" fmla="*/ 33549 w 108144"/>
                <a:gd name="connsiteY17" fmla="*/ 102834 h 102833"/>
                <a:gd name="connsiteX18" fmla="*/ 33549 w 108144"/>
                <a:gd name="connsiteY18" fmla="*/ 100394 h 102833"/>
                <a:gd name="connsiteX19" fmla="*/ 20709 w 108144"/>
                <a:gd name="connsiteY19" fmla="*/ 95219 h 102833"/>
                <a:gd name="connsiteX20" fmla="*/ 65243 w 108144"/>
                <a:gd name="connsiteY20" fmla="*/ 56999 h 102833"/>
                <a:gd name="connsiteX21" fmla="*/ 65243 w 108144"/>
                <a:gd name="connsiteY21" fmla="*/ 56999 h 102833"/>
                <a:gd name="connsiteX22" fmla="*/ 80756 w 108144"/>
                <a:gd name="connsiteY22" fmla="*/ 94998 h 102833"/>
                <a:gd name="connsiteX23" fmla="*/ 67099 w 108144"/>
                <a:gd name="connsiteY23" fmla="*/ 100394 h 102833"/>
                <a:gd name="connsiteX24" fmla="*/ 67099 w 108144"/>
                <a:gd name="connsiteY24" fmla="*/ 102834 h 102833"/>
                <a:gd name="connsiteX25" fmla="*/ 108145 w 108144"/>
                <a:gd name="connsiteY25" fmla="*/ 102834 h 102833"/>
                <a:gd name="connsiteX26" fmla="*/ 108145 w 108144"/>
                <a:gd name="connsiteY26" fmla="*/ 100394 h 102833"/>
                <a:gd name="connsiteX27" fmla="*/ 97753 w 108144"/>
                <a:gd name="connsiteY27" fmla="*/ 94850 h 102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8144" h="102833">
                  <a:moveTo>
                    <a:pt x="30951" y="69049"/>
                  </a:moveTo>
                  <a:lnTo>
                    <a:pt x="30951" y="69049"/>
                  </a:lnTo>
                  <a:lnTo>
                    <a:pt x="50472" y="21365"/>
                  </a:lnTo>
                  <a:lnTo>
                    <a:pt x="62423" y="50567"/>
                  </a:lnTo>
                  <a:cubicBezTo>
                    <a:pt x="48617" y="55224"/>
                    <a:pt x="38448" y="62174"/>
                    <a:pt x="31026" y="69123"/>
                  </a:cubicBezTo>
                  <a:moveTo>
                    <a:pt x="97605" y="94924"/>
                  </a:moveTo>
                  <a:lnTo>
                    <a:pt x="80385" y="53450"/>
                  </a:lnTo>
                  <a:lnTo>
                    <a:pt x="80385" y="53450"/>
                  </a:lnTo>
                  <a:cubicBezTo>
                    <a:pt x="84913" y="52711"/>
                    <a:pt x="89811" y="52193"/>
                    <a:pt x="95081" y="51971"/>
                  </a:cubicBezTo>
                  <a:lnTo>
                    <a:pt x="92186" y="44948"/>
                  </a:lnTo>
                  <a:cubicBezTo>
                    <a:pt x="86991" y="45244"/>
                    <a:pt x="82166" y="45835"/>
                    <a:pt x="77638" y="46649"/>
                  </a:cubicBezTo>
                  <a:lnTo>
                    <a:pt x="77638" y="46649"/>
                  </a:lnTo>
                  <a:lnTo>
                    <a:pt x="58266" y="0"/>
                  </a:lnTo>
                  <a:lnTo>
                    <a:pt x="49730" y="0"/>
                  </a:lnTo>
                  <a:lnTo>
                    <a:pt x="9798" y="95293"/>
                  </a:lnTo>
                  <a:lnTo>
                    <a:pt x="0" y="100394"/>
                  </a:lnTo>
                  <a:lnTo>
                    <a:pt x="0" y="102834"/>
                  </a:lnTo>
                  <a:lnTo>
                    <a:pt x="33549" y="102834"/>
                  </a:lnTo>
                  <a:lnTo>
                    <a:pt x="33549" y="100394"/>
                  </a:lnTo>
                  <a:lnTo>
                    <a:pt x="20709" y="95219"/>
                  </a:lnTo>
                  <a:cubicBezTo>
                    <a:pt x="22490" y="90636"/>
                    <a:pt x="33252" y="67570"/>
                    <a:pt x="65243" y="56999"/>
                  </a:cubicBezTo>
                  <a:lnTo>
                    <a:pt x="65243" y="56999"/>
                  </a:lnTo>
                  <a:lnTo>
                    <a:pt x="80756" y="94998"/>
                  </a:lnTo>
                  <a:lnTo>
                    <a:pt x="67099" y="100394"/>
                  </a:lnTo>
                  <a:lnTo>
                    <a:pt x="67099" y="102834"/>
                  </a:lnTo>
                  <a:lnTo>
                    <a:pt x="108145" y="102834"/>
                  </a:lnTo>
                  <a:lnTo>
                    <a:pt x="108145" y="100394"/>
                  </a:lnTo>
                  <a:lnTo>
                    <a:pt x="97753" y="9485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EB9D0B75-802F-43F1-6E6E-96A3C3423833}"/>
                </a:ext>
              </a:extLst>
            </p:cNvPr>
            <p:cNvSpPr/>
            <p:nvPr/>
          </p:nvSpPr>
          <p:spPr>
            <a:xfrm>
              <a:off x="2136899" y="1155074"/>
              <a:ext cx="179028" cy="186150"/>
            </a:xfrm>
            <a:custGeom>
              <a:avLst/>
              <a:gdLst>
                <a:gd name="connsiteX0" fmla="*/ 95155 w 179028"/>
                <a:gd name="connsiteY0" fmla="*/ 174544 h 186150"/>
                <a:gd name="connsiteX1" fmla="*/ 126998 w 179028"/>
                <a:gd name="connsiteY1" fmla="*/ 165525 h 186150"/>
                <a:gd name="connsiteX2" fmla="*/ 148448 w 179028"/>
                <a:gd name="connsiteY2" fmla="*/ 140094 h 186150"/>
                <a:gd name="connsiteX3" fmla="*/ 156168 w 179028"/>
                <a:gd name="connsiteY3" fmla="*/ 101503 h 186150"/>
                <a:gd name="connsiteX4" fmla="*/ 146518 w 179028"/>
                <a:gd name="connsiteY4" fmla="*/ 53894 h 186150"/>
                <a:gd name="connsiteX5" fmla="*/ 120689 w 179028"/>
                <a:gd name="connsiteY5" fmla="*/ 22400 h 186150"/>
                <a:gd name="connsiteX6" fmla="*/ 84690 w 179028"/>
                <a:gd name="connsiteY6" fmla="*/ 11163 h 186150"/>
                <a:gd name="connsiteX7" fmla="*/ 52551 w 179028"/>
                <a:gd name="connsiteY7" fmla="*/ 20035 h 186150"/>
                <a:gd name="connsiteX8" fmla="*/ 30729 w 179028"/>
                <a:gd name="connsiteY8" fmla="*/ 45392 h 186150"/>
                <a:gd name="connsiteX9" fmla="*/ 22861 w 179028"/>
                <a:gd name="connsiteY9" fmla="*/ 83982 h 186150"/>
                <a:gd name="connsiteX10" fmla="*/ 32510 w 179028"/>
                <a:gd name="connsiteY10" fmla="*/ 131740 h 186150"/>
                <a:gd name="connsiteX11" fmla="*/ 58489 w 179028"/>
                <a:gd name="connsiteY11" fmla="*/ 163381 h 186150"/>
                <a:gd name="connsiteX12" fmla="*/ 95155 w 179028"/>
                <a:gd name="connsiteY12" fmla="*/ 174618 h 186150"/>
                <a:gd name="connsiteX13" fmla="*/ 89366 w 179028"/>
                <a:gd name="connsiteY13" fmla="*/ 186151 h 186150"/>
                <a:gd name="connsiteX14" fmla="*/ 53738 w 179028"/>
                <a:gd name="connsiteY14" fmla="*/ 179202 h 186150"/>
                <a:gd name="connsiteX15" fmla="*/ 25459 w 179028"/>
                <a:gd name="connsiteY15" fmla="*/ 159759 h 186150"/>
                <a:gd name="connsiteX16" fmla="*/ 6754 w 179028"/>
                <a:gd name="connsiteY16" fmla="*/ 130335 h 186150"/>
                <a:gd name="connsiteX17" fmla="*/ 0 w 179028"/>
                <a:gd name="connsiteY17" fmla="*/ 93075 h 186150"/>
                <a:gd name="connsiteX18" fmla="*/ 6754 w 179028"/>
                <a:gd name="connsiteY18" fmla="*/ 55816 h 186150"/>
                <a:gd name="connsiteX19" fmla="*/ 25459 w 179028"/>
                <a:gd name="connsiteY19" fmla="*/ 26392 h 186150"/>
                <a:gd name="connsiteX20" fmla="*/ 53738 w 179028"/>
                <a:gd name="connsiteY20" fmla="*/ 6949 h 186150"/>
                <a:gd name="connsiteX21" fmla="*/ 89366 w 179028"/>
                <a:gd name="connsiteY21" fmla="*/ 0 h 186150"/>
                <a:gd name="connsiteX22" fmla="*/ 124994 w 179028"/>
                <a:gd name="connsiteY22" fmla="*/ 6949 h 186150"/>
                <a:gd name="connsiteX23" fmla="*/ 153421 w 179028"/>
                <a:gd name="connsiteY23" fmla="*/ 26392 h 186150"/>
                <a:gd name="connsiteX24" fmla="*/ 172274 w 179028"/>
                <a:gd name="connsiteY24" fmla="*/ 55816 h 186150"/>
                <a:gd name="connsiteX25" fmla="*/ 179029 w 179028"/>
                <a:gd name="connsiteY25" fmla="*/ 93075 h 186150"/>
                <a:gd name="connsiteX26" fmla="*/ 172274 w 179028"/>
                <a:gd name="connsiteY26" fmla="*/ 130335 h 186150"/>
                <a:gd name="connsiteX27" fmla="*/ 153421 w 179028"/>
                <a:gd name="connsiteY27" fmla="*/ 159759 h 186150"/>
                <a:gd name="connsiteX28" fmla="*/ 124994 w 179028"/>
                <a:gd name="connsiteY28" fmla="*/ 179202 h 186150"/>
                <a:gd name="connsiteX29" fmla="*/ 89366 w 179028"/>
                <a:gd name="connsiteY29" fmla="*/ 186151 h 18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9028" h="186150">
                  <a:moveTo>
                    <a:pt x="95155" y="174544"/>
                  </a:moveTo>
                  <a:cubicBezTo>
                    <a:pt x="107254" y="174544"/>
                    <a:pt x="117868" y="171513"/>
                    <a:pt x="126998" y="165525"/>
                  </a:cubicBezTo>
                  <a:cubicBezTo>
                    <a:pt x="136127" y="159537"/>
                    <a:pt x="143327" y="151035"/>
                    <a:pt x="148448" y="140094"/>
                  </a:cubicBezTo>
                  <a:cubicBezTo>
                    <a:pt x="153570" y="129152"/>
                    <a:pt x="156168" y="116289"/>
                    <a:pt x="156168" y="101503"/>
                  </a:cubicBezTo>
                  <a:cubicBezTo>
                    <a:pt x="156168" y="83243"/>
                    <a:pt x="152976" y="67349"/>
                    <a:pt x="146518" y="53894"/>
                  </a:cubicBezTo>
                  <a:cubicBezTo>
                    <a:pt x="140135" y="40365"/>
                    <a:pt x="131525" y="29867"/>
                    <a:pt x="120689" y="22400"/>
                  </a:cubicBezTo>
                  <a:cubicBezTo>
                    <a:pt x="109852" y="14933"/>
                    <a:pt x="97902" y="11163"/>
                    <a:pt x="84690" y="11163"/>
                  </a:cubicBezTo>
                  <a:cubicBezTo>
                    <a:pt x="72591" y="11163"/>
                    <a:pt x="61903" y="14120"/>
                    <a:pt x="52551" y="20035"/>
                  </a:cubicBezTo>
                  <a:cubicBezTo>
                    <a:pt x="43198" y="25949"/>
                    <a:pt x="35924" y="34377"/>
                    <a:pt x="30729" y="45392"/>
                  </a:cubicBezTo>
                  <a:cubicBezTo>
                    <a:pt x="25533" y="56333"/>
                    <a:pt x="22861" y="69197"/>
                    <a:pt x="22861" y="83982"/>
                  </a:cubicBezTo>
                  <a:cubicBezTo>
                    <a:pt x="22861" y="102243"/>
                    <a:pt x="26053" y="118137"/>
                    <a:pt x="32510" y="131740"/>
                  </a:cubicBezTo>
                  <a:cubicBezTo>
                    <a:pt x="38893" y="145343"/>
                    <a:pt x="47578" y="155840"/>
                    <a:pt x="58489" y="163381"/>
                  </a:cubicBezTo>
                  <a:cubicBezTo>
                    <a:pt x="69400" y="170848"/>
                    <a:pt x="81647" y="174618"/>
                    <a:pt x="95155" y="174618"/>
                  </a:cubicBezTo>
                  <a:moveTo>
                    <a:pt x="89366" y="186151"/>
                  </a:moveTo>
                  <a:cubicBezTo>
                    <a:pt x="76525" y="186151"/>
                    <a:pt x="64649" y="183859"/>
                    <a:pt x="53738" y="179202"/>
                  </a:cubicBezTo>
                  <a:cubicBezTo>
                    <a:pt x="42827" y="174544"/>
                    <a:pt x="33401" y="168112"/>
                    <a:pt x="25459" y="159759"/>
                  </a:cubicBezTo>
                  <a:cubicBezTo>
                    <a:pt x="17517" y="151479"/>
                    <a:pt x="11282" y="141646"/>
                    <a:pt x="6754" y="130335"/>
                  </a:cubicBezTo>
                  <a:cubicBezTo>
                    <a:pt x="2301" y="119024"/>
                    <a:pt x="0" y="106604"/>
                    <a:pt x="0" y="93075"/>
                  </a:cubicBezTo>
                  <a:cubicBezTo>
                    <a:pt x="0" y="79547"/>
                    <a:pt x="2227" y="67127"/>
                    <a:pt x="6754" y="55816"/>
                  </a:cubicBezTo>
                  <a:cubicBezTo>
                    <a:pt x="11208" y="44505"/>
                    <a:pt x="17443" y="34672"/>
                    <a:pt x="25459" y="26392"/>
                  </a:cubicBezTo>
                  <a:cubicBezTo>
                    <a:pt x="33401" y="18112"/>
                    <a:pt x="42827" y="11607"/>
                    <a:pt x="53738" y="6949"/>
                  </a:cubicBezTo>
                  <a:cubicBezTo>
                    <a:pt x="64649" y="2292"/>
                    <a:pt x="76525" y="0"/>
                    <a:pt x="89366" y="0"/>
                  </a:cubicBezTo>
                  <a:cubicBezTo>
                    <a:pt x="102207" y="0"/>
                    <a:pt x="114083" y="2292"/>
                    <a:pt x="124994" y="6949"/>
                  </a:cubicBezTo>
                  <a:cubicBezTo>
                    <a:pt x="135904" y="11607"/>
                    <a:pt x="145405" y="18112"/>
                    <a:pt x="153421" y="26392"/>
                  </a:cubicBezTo>
                  <a:cubicBezTo>
                    <a:pt x="161512" y="34672"/>
                    <a:pt x="167747" y="44505"/>
                    <a:pt x="172274" y="55816"/>
                  </a:cubicBezTo>
                  <a:cubicBezTo>
                    <a:pt x="176728" y="67127"/>
                    <a:pt x="179029" y="79547"/>
                    <a:pt x="179029" y="93075"/>
                  </a:cubicBezTo>
                  <a:cubicBezTo>
                    <a:pt x="179029" y="106604"/>
                    <a:pt x="176802" y="119024"/>
                    <a:pt x="172274" y="130335"/>
                  </a:cubicBezTo>
                  <a:cubicBezTo>
                    <a:pt x="167821" y="141646"/>
                    <a:pt x="161512" y="151479"/>
                    <a:pt x="153421" y="159759"/>
                  </a:cubicBezTo>
                  <a:cubicBezTo>
                    <a:pt x="145331" y="168039"/>
                    <a:pt x="135904" y="174544"/>
                    <a:pt x="124994" y="179202"/>
                  </a:cubicBezTo>
                  <a:cubicBezTo>
                    <a:pt x="114083" y="183859"/>
                    <a:pt x="102207" y="186151"/>
                    <a:pt x="89366" y="186151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CC668D5A-DA80-0DC0-2780-1EFAB0B6B97F}"/>
                </a:ext>
              </a:extLst>
            </p:cNvPr>
            <p:cNvSpPr/>
            <p:nvPr/>
          </p:nvSpPr>
          <p:spPr>
            <a:xfrm>
              <a:off x="2136973" y="1414636"/>
              <a:ext cx="2593987" cy="8871"/>
            </a:xfrm>
            <a:custGeom>
              <a:avLst/>
              <a:gdLst>
                <a:gd name="connsiteX0" fmla="*/ 0 w 2593987"/>
                <a:gd name="connsiteY0" fmla="*/ 0 h 8871"/>
                <a:gd name="connsiteX1" fmla="*/ 2593987 w 2593987"/>
                <a:gd name="connsiteY1" fmla="*/ 0 h 8871"/>
                <a:gd name="connsiteX2" fmla="*/ 2593987 w 2593987"/>
                <a:gd name="connsiteY2" fmla="*/ 8871 h 8871"/>
                <a:gd name="connsiteX3" fmla="*/ 0 w 2593987"/>
                <a:gd name="connsiteY3" fmla="*/ 8871 h 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3987" h="8871">
                  <a:moveTo>
                    <a:pt x="0" y="0"/>
                  </a:moveTo>
                  <a:lnTo>
                    <a:pt x="2593987" y="0"/>
                  </a:lnTo>
                  <a:lnTo>
                    <a:pt x="2593987" y="8871"/>
                  </a:lnTo>
                  <a:lnTo>
                    <a:pt x="0" y="8871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C6F93CED-133A-7AC0-B3C1-5D1EA7479419}"/>
                </a:ext>
              </a:extLst>
            </p:cNvPr>
            <p:cNvSpPr/>
            <p:nvPr/>
          </p:nvSpPr>
          <p:spPr>
            <a:xfrm>
              <a:off x="3505593" y="1539648"/>
              <a:ext cx="104878" cy="105643"/>
            </a:xfrm>
            <a:custGeom>
              <a:avLst/>
              <a:gdLst>
                <a:gd name="connsiteX0" fmla="*/ 55445 w 104878"/>
                <a:gd name="connsiteY0" fmla="*/ 97881 h 105643"/>
                <a:gd name="connsiteX1" fmla="*/ 72146 w 104878"/>
                <a:gd name="connsiteY1" fmla="*/ 92928 h 105643"/>
                <a:gd name="connsiteX2" fmla="*/ 83354 w 104878"/>
                <a:gd name="connsiteY2" fmla="*/ 78955 h 105643"/>
                <a:gd name="connsiteX3" fmla="*/ 87436 w 104878"/>
                <a:gd name="connsiteY3" fmla="*/ 57664 h 105643"/>
                <a:gd name="connsiteX4" fmla="*/ 82463 w 104878"/>
                <a:gd name="connsiteY4" fmla="*/ 31346 h 105643"/>
                <a:gd name="connsiteX5" fmla="*/ 68880 w 104878"/>
                <a:gd name="connsiteY5" fmla="*/ 13899 h 105643"/>
                <a:gd name="connsiteX6" fmla="*/ 49879 w 104878"/>
                <a:gd name="connsiteY6" fmla="*/ 7689 h 105643"/>
                <a:gd name="connsiteX7" fmla="*/ 33030 w 104878"/>
                <a:gd name="connsiteY7" fmla="*/ 12568 h 105643"/>
                <a:gd name="connsiteX8" fmla="*/ 21599 w 104878"/>
                <a:gd name="connsiteY8" fmla="*/ 26466 h 105643"/>
                <a:gd name="connsiteX9" fmla="*/ 17443 w 104878"/>
                <a:gd name="connsiteY9" fmla="*/ 47758 h 105643"/>
                <a:gd name="connsiteX10" fmla="*/ 22490 w 104878"/>
                <a:gd name="connsiteY10" fmla="*/ 74150 h 105643"/>
                <a:gd name="connsiteX11" fmla="*/ 36221 w 104878"/>
                <a:gd name="connsiteY11" fmla="*/ 91671 h 105643"/>
                <a:gd name="connsiteX12" fmla="*/ 55445 w 104878"/>
                <a:gd name="connsiteY12" fmla="*/ 97881 h 105643"/>
                <a:gd name="connsiteX13" fmla="*/ 52328 w 104878"/>
                <a:gd name="connsiteY13" fmla="*/ 105643 h 105643"/>
                <a:gd name="connsiteX14" fmla="*/ 31545 w 104878"/>
                <a:gd name="connsiteY14" fmla="*/ 101725 h 105643"/>
                <a:gd name="connsiteX15" fmla="*/ 14845 w 104878"/>
                <a:gd name="connsiteY15" fmla="*/ 90710 h 105643"/>
                <a:gd name="connsiteX16" fmla="*/ 3860 w 104878"/>
                <a:gd name="connsiteY16" fmla="*/ 74002 h 105643"/>
                <a:gd name="connsiteX17" fmla="*/ 0 w 104878"/>
                <a:gd name="connsiteY17" fmla="*/ 52859 h 105643"/>
                <a:gd name="connsiteX18" fmla="*/ 3860 w 104878"/>
                <a:gd name="connsiteY18" fmla="*/ 31715 h 105643"/>
                <a:gd name="connsiteX19" fmla="*/ 14845 w 104878"/>
                <a:gd name="connsiteY19" fmla="*/ 15007 h 105643"/>
                <a:gd name="connsiteX20" fmla="*/ 31545 w 104878"/>
                <a:gd name="connsiteY20" fmla="*/ 3992 h 105643"/>
                <a:gd name="connsiteX21" fmla="*/ 52328 w 104878"/>
                <a:gd name="connsiteY21" fmla="*/ 0 h 105643"/>
                <a:gd name="connsiteX22" fmla="*/ 73111 w 104878"/>
                <a:gd name="connsiteY22" fmla="*/ 3992 h 105643"/>
                <a:gd name="connsiteX23" fmla="*/ 89811 w 104878"/>
                <a:gd name="connsiteY23" fmla="*/ 15007 h 105643"/>
                <a:gd name="connsiteX24" fmla="*/ 100871 w 104878"/>
                <a:gd name="connsiteY24" fmla="*/ 31715 h 105643"/>
                <a:gd name="connsiteX25" fmla="*/ 104879 w 104878"/>
                <a:gd name="connsiteY25" fmla="*/ 52859 h 105643"/>
                <a:gd name="connsiteX26" fmla="*/ 100871 w 104878"/>
                <a:gd name="connsiteY26" fmla="*/ 74002 h 105643"/>
                <a:gd name="connsiteX27" fmla="*/ 89811 w 104878"/>
                <a:gd name="connsiteY27" fmla="*/ 90710 h 105643"/>
                <a:gd name="connsiteX28" fmla="*/ 73111 w 104878"/>
                <a:gd name="connsiteY28" fmla="*/ 101725 h 105643"/>
                <a:gd name="connsiteX29" fmla="*/ 52328 w 104878"/>
                <a:gd name="connsiteY29" fmla="*/ 105643 h 10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4878" h="105643">
                  <a:moveTo>
                    <a:pt x="55445" y="97881"/>
                  </a:moveTo>
                  <a:cubicBezTo>
                    <a:pt x="61755" y="97881"/>
                    <a:pt x="67321" y="96254"/>
                    <a:pt x="72146" y="92928"/>
                  </a:cubicBezTo>
                  <a:cubicBezTo>
                    <a:pt x="76896" y="89601"/>
                    <a:pt x="80682" y="84943"/>
                    <a:pt x="83354" y="78955"/>
                  </a:cubicBezTo>
                  <a:cubicBezTo>
                    <a:pt x="86026" y="72967"/>
                    <a:pt x="87436" y="65870"/>
                    <a:pt x="87436" y="57664"/>
                  </a:cubicBezTo>
                  <a:cubicBezTo>
                    <a:pt x="87436" y="47610"/>
                    <a:pt x="85803" y="38886"/>
                    <a:pt x="82463" y="31346"/>
                  </a:cubicBezTo>
                  <a:cubicBezTo>
                    <a:pt x="79123" y="23805"/>
                    <a:pt x="74595" y="18038"/>
                    <a:pt x="68880" y="13899"/>
                  </a:cubicBezTo>
                  <a:cubicBezTo>
                    <a:pt x="63165" y="9759"/>
                    <a:pt x="56856" y="7689"/>
                    <a:pt x="49879" y="7689"/>
                  </a:cubicBezTo>
                  <a:cubicBezTo>
                    <a:pt x="43570" y="7689"/>
                    <a:pt x="37929" y="9315"/>
                    <a:pt x="33030" y="12568"/>
                  </a:cubicBezTo>
                  <a:cubicBezTo>
                    <a:pt x="28131" y="15821"/>
                    <a:pt x="24346" y="20478"/>
                    <a:pt x="21599" y="26466"/>
                  </a:cubicBezTo>
                  <a:cubicBezTo>
                    <a:pt x="18853" y="32454"/>
                    <a:pt x="17443" y="39552"/>
                    <a:pt x="17443" y="47758"/>
                  </a:cubicBezTo>
                  <a:cubicBezTo>
                    <a:pt x="17443" y="57812"/>
                    <a:pt x="19150" y="66609"/>
                    <a:pt x="22490" y="74150"/>
                  </a:cubicBezTo>
                  <a:cubicBezTo>
                    <a:pt x="25904" y="81691"/>
                    <a:pt x="30432" y="87531"/>
                    <a:pt x="36221" y="91671"/>
                  </a:cubicBezTo>
                  <a:cubicBezTo>
                    <a:pt x="42011" y="95811"/>
                    <a:pt x="48394" y="97881"/>
                    <a:pt x="55445" y="97881"/>
                  </a:cubicBezTo>
                  <a:moveTo>
                    <a:pt x="52328" y="105643"/>
                  </a:moveTo>
                  <a:cubicBezTo>
                    <a:pt x="44831" y="105643"/>
                    <a:pt x="37929" y="104313"/>
                    <a:pt x="31545" y="101725"/>
                  </a:cubicBezTo>
                  <a:cubicBezTo>
                    <a:pt x="25162" y="99064"/>
                    <a:pt x="19595" y="95441"/>
                    <a:pt x="14845" y="90710"/>
                  </a:cubicBezTo>
                  <a:cubicBezTo>
                    <a:pt x="10095" y="85978"/>
                    <a:pt x="6457" y="80434"/>
                    <a:pt x="3860" y="74002"/>
                  </a:cubicBezTo>
                  <a:cubicBezTo>
                    <a:pt x="1262" y="67570"/>
                    <a:pt x="0" y="60547"/>
                    <a:pt x="0" y="52859"/>
                  </a:cubicBezTo>
                  <a:cubicBezTo>
                    <a:pt x="0" y="45170"/>
                    <a:pt x="1336" y="38147"/>
                    <a:pt x="3860" y="31715"/>
                  </a:cubicBezTo>
                  <a:cubicBezTo>
                    <a:pt x="6457" y="25283"/>
                    <a:pt x="10095" y="19739"/>
                    <a:pt x="14845" y="15007"/>
                  </a:cubicBezTo>
                  <a:cubicBezTo>
                    <a:pt x="19595" y="10276"/>
                    <a:pt x="25162" y="6654"/>
                    <a:pt x="31545" y="3992"/>
                  </a:cubicBezTo>
                  <a:cubicBezTo>
                    <a:pt x="37929" y="1331"/>
                    <a:pt x="44831" y="0"/>
                    <a:pt x="52328" y="0"/>
                  </a:cubicBezTo>
                  <a:cubicBezTo>
                    <a:pt x="59825" y="0"/>
                    <a:pt x="66727" y="1331"/>
                    <a:pt x="73111" y="3992"/>
                  </a:cubicBezTo>
                  <a:cubicBezTo>
                    <a:pt x="79494" y="6654"/>
                    <a:pt x="85061" y="10276"/>
                    <a:pt x="89811" y="15007"/>
                  </a:cubicBezTo>
                  <a:cubicBezTo>
                    <a:pt x="94562" y="19739"/>
                    <a:pt x="98199" y="25283"/>
                    <a:pt x="100871" y="31715"/>
                  </a:cubicBezTo>
                  <a:cubicBezTo>
                    <a:pt x="103543" y="38147"/>
                    <a:pt x="104879" y="45170"/>
                    <a:pt x="104879" y="52859"/>
                  </a:cubicBezTo>
                  <a:cubicBezTo>
                    <a:pt x="104879" y="60547"/>
                    <a:pt x="103543" y="67570"/>
                    <a:pt x="100871" y="74002"/>
                  </a:cubicBezTo>
                  <a:cubicBezTo>
                    <a:pt x="98199" y="80434"/>
                    <a:pt x="94562" y="85978"/>
                    <a:pt x="89811" y="90710"/>
                  </a:cubicBezTo>
                  <a:cubicBezTo>
                    <a:pt x="85061" y="95441"/>
                    <a:pt x="79494" y="99064"/>
                    <a:pt x="73111" y="101725"/>
                  </a:cubicBezTo>
                  <a:cubicBezTo>
                    <a:pt x="66727" y="104386"/>
                    <a:pt x="59825" y="105643"/>
                    <a:pt x="52328" y="105643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3CE1B55A-5690-5D26-3EBE-7180D2A77B46}"/>
                </a:ext>
              </a:extLst>
            </p:cNvPr>
            <p:cNvSpPr/>
            <p:nvPr/>
          </p:nvSpPr>
          <p:spPr>
            <a:xfrm>
              <a:off x="3630141" y="1541275"/>
              <a:ext cx="76673" cy="102464"/>
            </a:xfrm>
            <a:custGeom>
              <a:avLst/>
              <a:gdLst>
                <a:gd name="connsiteX0" fmla="*/ 0 w 76673"/>
                <a:gd name="connsiteY0" fmla="*/ 102464 h 102464"/>
                <a:gd name="connsiteX1" fmla="*/ 0 w 76673"/>
                <a:gd name="connsiteY1" fmla="*/ 100025 h 102464"/>
                <a:gd name="connsiteX2" fmla="*/ 12618 w 76673"/>
                <a:gd name="connsiteY2" fmla="*/ 93815 h 102464"/>
                <a:gd name="connsiteX3" fmla="*/ 12618 w 76673"/>
                <a:gd name="connsiteY3" fmla="*/ 8724 h 102464"/>
                <a:gd name="connsiteX4" fmla="*/ 0 w 76673"/>
                <a:gd name="connsiteY4" fmla="*/ 2514 h 102464"/>
                <a:gd name="connsiteX5" fmla="*/ 0 w 76673"/>
                <a:gd name="connsiteY5" fmla="*/ 0 h 102464"/>
                <a:gd name="connsiteX6" fmla="*/ 76674 w 76673"/>
                <a:gd name="connsiteY6" fmla="*/ 0 h 102464"/>
                <a:gd name="connsiteX7" fmla="*/ 76674 w 76673"/>
                <a:gd name="connsiteY7" fmla="*/ 26762 h 102464"/>
                <a:gd name="connsiteX8" fmla="*/ 74150 w 76673"/>
                <a:gd name="connsiteY8" fmla="*/ 26762 h 102464"/>
                <a:gd name="connsiteX9" fmla="*/ 64352 w 76673"/>
                <a:gd name="connsiteY9" fmla="*/ 8576 h 102464"/>
                <a:gd name="connsiteX10" fmla="*/ 28947 w 76673"/>
                <a:gd name="connsiteY10" fmla="*/ 8576 h 102464"/>
                <a:gd name="connsiteX11" fmla="*/ 28947 w 76673"/>
                <a:gd name="connsiteY11" fmla="*/ 45540 h 102464"/>
                <a:gd name="connsiteX12" fmla="*/ 53293 w 76673"/>
                <a:gd name="connsiteY12" fmla="*/ 45540 h 102464"/>
                <a:gd name="connsiteX13" fmla="*/ 61235 w 76673"/>
                <a:gd name="connsiteY13" fmla="*/ 32454 h 102464"/>
                <a:gd name="connsiteX14" fmla="*/ 63759 w 76673"/>
                <a:gd name="connsiteY14" fmla="*/ 32454 h 102464"/>
                <a:gd name="connsiteX15" fmla="*/ 63759 w 76673"/>
                <a:gd name="connsiteY15" fmla="*/ 66461 h 102464"/>
                <a:gd name="connsiteX16" fmla="*/ 61235 w 76673"/>
                <a:gd name="connsiteY16" fmla="*/ 66461 h 102464"/>
                <a:gd name="connsiteX17" fmla="*/ 53293 w 76673"/>
                <a:gd name="connsiteY17" fmla="*/ 53746 h 102464"/>
                <a:gd name="connsiteX18" fmla="*/ 28947 w 76673"/>
                <a:gd name="connsiteY18" fmla="*/ 53746 h 102464"/>
                <a:gd name="connsiteX19" fmla="*/ 28947 w 76673"/>
                <a:gd name="connsiteY19" fmla="*/ 93815 h 102464"/>
                <a:gd name="connsiteX20" fmla="*/ 43347 w 76673"/>
                <a:gd name="connsiteY20" fmla="*/ 100025 h 102464"/>
                <a:gd name="connsiteX21" fmla="*/ 43347 w 76673"/>
                <a:gd name="connsiteY21" fmla="*/ 102464 h 102464"/>
                <a:gd name="connsiteX22" fmla="*/ 0 w 76673"/>
                <a:gd name="connsiteY22" fmla="*/ 102464 h 10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6673" h="102464">
                  <a:moveTo>
                    <a:pt x="0" y="102464"/>
                  </a:moveTo>
                  <a:lnTo>
                    <a:pt x="0" y="100025"/>
                  </a:lnTo>
                  <a:lnTo>
                    <a:pt x="12618" y="93815"/>
                  </a:lnTo>
                  <a:lnTo>
                    <a:pt x="12618" y="8724"/>
                  </a:lnTo>
                  <a:lnTo>
                    <a:pt x="0" y="2514"/>
                  </a:lnTo>
                  <a:lnTo>
                    <a:pt x="0" y="0"/>
                  </a:lnTo>
                  <a:lnTo>
                    <a:pt x="76674" y="0"/>
                  </a:lnTo>
                  <a:lnTo>
                    <a:pt x="76674" y="26762"/>
                  </a:lnTo>
                  <a:lnTo>
                    <a:pt x="74150" y="26762"/>
                  </a:lnTo>
                  <a:lnTo>
                    <a:pt x="64352" y="8576"/>
                  </a:lnTo>
                  <a:lnTo>
                    <a:pt x="28947" y="8576"/>
                  </a:lnTo>
                  <a:lnTo>
                    <a:pt x="28947" y="45540"/>
                  </a:lnTo>
                  <a:lnTo>
                    <a:pt x="53293" y="45540"/>
                  </a:lnTo>
                  <a:lnTo>
                    <a:pt x="61235" y="32454"/>
                  </a:lnTo>
                  <a:lnTo>
                    <a:pt x="63759" y="32454"/>
                  </a:lnTo>
                  <a:lnTo>
                    <a:pt x="63759" y="66461"/>
                  </a:lnTo>
                  <a:lnTo>
                    <a:pt x="61235" y="66461"/>
                  </a:lnTo>
                  <a:lnTo>
                    <a:pt x="53293" y="53746"/>
                  </a:lnTo>
                  <a:lnTo>
                    <a:pt x="28947" y="53746"/>
                  </a:lnTo>
                  <a:lnTo>
                    <a:pt x="28947" y="93815"/>
                  </a:lnTo>
                  <a:lnTo>
                    <a:pt x="43347" y="100025"/>
                  </a:lnTo>
                  <a:lnTo>
                    <a:pt x="43347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4DEFD082-E5C6-E6CA-5503-1356AFD6E875}"/>
                </a:ext>
              </a:extLst>
            </p:cNvPr>
            <p:cNvSpPr/>
            <p:nvPr/>
          </p:nvSpPr>
          <p:spPr>
            <a:xfrm>
              <a:off x="4097086" y="1528485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4BD7A7C5-A7FF-9D22-8FD0-BA94C57BE9F2}"/>
                </a:ext>
              </a:extLst>
            </p:cNvPr>
            <p:cNvSpPr/>
            <p:nvPr/>
          </p:nvSpPr>
          <p:spPr>
            <a:xfrm>
              <a:off x="4194542" y="1527524"/>
              <a:ext cx="188381" cy="130039"/>
            </a:xfrm>
            <a:custGeom>
              <a:avLst/>
              <a:gdLst>
                <a:gd name="connsiteX0" fmla="*/ 50992 w 188381"/>
                <a:gd name="connsiteY0" fmla="*/ 130040 h 130039"/>
                <a:gd name="connsiteX1" fmla="*/ 14771 w 188381"/>
                <a:gd name="connsiteY1" fmla="*/ 11237 h 130039"/>
                <a:gd name="connsiteX2" fmla="*/ 0 w 188381"/>
                <a:gd name="connsiteY2" fmla="*/ 4066 h 130039"/>
                <a:gd name="connsiteX3" fmla="*/ 0 w 188381"/>
                <a:gd name="connsiteY3" fmla="*/ 961 h 130039"/>
                <a:gd name="connsiteX4" fmla="*/ 52402 w 188381"/>
                <a:gd name="connsiteY4" fmla="*/ 961 h 130039"/>
                <a:gd name="connsiteX5" fmla="*/ 52402 w 188381"/>
                <a:gd name="connsiteY5" fmla="*/ 4066 h 130039"/>
                <a:gd name="connsiteX6" fmla="*/ 35850 w 188381"/>
                <a:gd name="connsiteY6" fmla="*/ 11237 h 130039"/>
                <a:gd name="connsiteX7" fmla="*/ 59602 w 188381"/>
                <a:gd name="connsiteY7" fmla="*/ 93149 h 130039"/>
                <a:gd name="connsiteX8" fmla="*/ 60790 w 188381"/>
                <a:gd name="connsiteY8" fmla="*/ 93149 h 130039"/>
                <a:gd name="connsiteX9" fmla="*/ 94487 w 188381"/>
                <a:gd name="connsiteY9" fmla="*/ 0 h 130039"/>
                <a:gd name="connsiteX10" fmla="*/ 102652 w 188381"/>
                <a:gd name="connsiteY10" fmla="*/ 0 h 130039"/>
                <a:gd name="connsiteX11" fmla="*/ 136944 w 188381"/>
                <a:gd name="connsiteY11" fmla="*/ 93149 h 130039"/>
                <a:gd name="connsiteX12" fmla="*/ 138131 w 188381"/>
                <a:gd name="connsiteY12" fmla="*/ 93149 h 130039"/>
                <a:gd name="connsiteX13" fmla="*/ 161660 w 188381"/>
                <a:gd name="connsiteY13" fmla="*/ 11459 h 130039"/>
                <a:gd name="connsiteX14" fmla="*/ 145108 w 188381"/>
                <a:gd name="connsiteY14" fmla="*/ 4066 h 130039"/>
                <a:gd name="connsiteX15" fmla="*/ 145108 w 188381"/>
                <a:gd name="connsiteY15" fmla="*/ 961 h 130039"/>
                <a:gd name="connsiteX16" fmla="*/ 188381 w 188381"/>
                <a:gd name="connsiteY16" fmla="*/ 961 h 130039"/>
                <a:gd name="connsiteX17" fmla="*/ 188381 w 188381"/>
                <a:gd name="connsiteY17" fmla="*/ 4066 h 130039"/>
                <a:gd name="connsiteX18" fmla="*/ 175318 w 188381"/>
                <a:gd name="connsiteY18" fmla="*/ 11089 h 130039"/>
                <a:gd name="connsiteX19" fmla="*/ 138725 w 188381"/>
                <a:gd name="connsiteY19" fmla="*/ 130040 h 130039"/>
                <a:gd name="connsiteX20" fmla="*/ 130709 w 188381"/>
                <a:gd name="connsiteY20" fmla="*/ 130040 h 130039"/>
                <a:gd name="connsiteX21" fmla="*/ 95601 w 188381"/>
                <a:gd name="connsiteY21" fmla="*/ 37038 h 130039"/>
                <a:gd name="connsiteX22" fmla="*/ 94265 w 188381"/>
                <a:gd name="connsiteY22" fmla="*/ 37038 h 130039"/>
                <a:gd name="connsiteX23" fmla="*/ 58785 w 188381"/>
                <a:gd name="connsiteY23" fmla="*/ 130040 h 130039"/>
                <a:gd name="connsiteX24" fmla="*/ 50992 w 188381"/>
                <a:gd name="connsiteY24" fmla="*/ 13004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50992" y="130040"/>
                  </a:moveTo>
                  <a:lnTo>
                    <a:pt x="14771" y="11237"/>
                  </a:lnTo>
                  <a:lnTo>
                    <a:pt x="0" y="4066"/>
                  </a:lnTo>
                  <a:lnTo>
                    <a:pt x="0" y="961"/>
                  </a:lnTo>
                  <a:lnTo>
                    <a:pt x="52402" y="961"/>
                  </a:lnTo>
                  <a:lnTo>
                    <a:pt x="52402" y="4066"/>
                  </a:lnTo>
                  <a:lnTo>
                    <a:pt x="35850" y="11237"/>
                  </a:lnTo>
                  <a:lnTo>
                    <a:pt x="59602" y="93149"/>
                  </a:lnTo>
                  <a:lnTo>
                    <a:pt x="60790" y="93149"/>
                  </a:lnTo>
                  <a:lnTo>
                    <a:pt x="94487" y="0"/>
                  </a:lnTo>
                  <a:lnTo>
                    <a:pt x="102652" y="0"/>
                  </a:lnTo>
                  <a:lnTo>
                    <a:pt x="136944" y="93149"/>
                  </a:lnTo>
                  <a:lnTo>
                    <a:pt x="138131" y="93149"/>
                  </a:lnTo>
                  <a:lnTo>
                    <a:pt x="161660" y="11459"/>
                  </a:lnTo>
                  <a:lnTo>
                    <a:pt x="145108" y="4066"/>
                  </a:lnTo>
                  <a:lnTo>
                    <a:pt x="145108" y="961"/>
                  </a:lnTo>
                  <a:lnTo>
                    <a:pt x="188381" y="961"/>
                  </a:lnTo>
                  <a:lnTo>
                    <a:pt x="188381" y="4066"/>
                  </a:lnTo>
                  <a:lnTo>
                    <a:pt x="175318" y="11089"/>
                  </a:lnTo>
                  <a:lnTo>
                    <a:pt x="138725" y="130040"/>
                  </a:lnTo>
                  <a:lnTo>
                    <a:pt x="130709" y="130040"/>
                  </a:lnTo>
                  <a:lnTo>
                    <a:pt x="95601" y="37038"/>
                  </a:lnTo>
                  <a:lnTo>
                    <a:pt x="94265" y="37038"/>
                  </a:lnTo>
                  <a:lnTo>
                    <a:pt x="58785" y="130040"/>
                  </a:lnTo>
                  <a:lnTo>
                    <a:pt x="50992" y="13004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975CB682-2BE0-2FD6-2DDE-9C3691BA1D04}"/>
                </a:ext>
              </a:extLst>
            </p:cNvPr>
            <p:cNvSpPr/>
            <p:nvPr/>
          </p:nvSpPr>
          <p:spPr>
            <a:xfrm>
              <a:off x="4498268" y="1528485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128 h 128043"/>
                <a:gd name="connsiteX10" fmla="*/ 35999 w 129298"/>
                <a:gd name="connsiteY10" fmla="*/ 10867 h 128043"/>
                <a:gd name="connsiteX11" fmla="*/ 70513 w 129298"/>
                <a:gd name="connsiteY11" fmla="*/ 57664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9 w 129298"/>
                <a:gd name="connsiteY16" fmla="*/ 0 h 128043"/>
                <a:gd name="connsiteX17" fmla="*/ 129299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128"/>
                  </a:lnTo>
                  <a:lnTo>
                    <a:pt x="35999" y="10867"/>
                  </a:lnTo>
                  <a:lnTo>
                    <a:pt x="70513" y="57664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9" y="0"/>
                  </a:lnTo>
                  <a:lnTo>
                    <a:pt x="129299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E631BCE2-AD2F-165A-1E23-459204FF9395}"/>
                </a:ext>
              </a:extLst>
            </p:cNvPr>
            <p:cNvSpPr/>
            <p:nvPr/>
          </p:nvSpPr>
          <p:spPr>
            <a:xfrm>
              <a:off x="3940547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E96283E3-36A0-07F8-C54C-92600094C3AC}"/>
                </a:ext>
              </a:extLst>
            </p:cNvPr>
            <p:cNvSpPr/>
            <p:nvPr/>
          </p:nvSpPr>
          <p:spPr>
            <a:xfrm>
              <a:off x="4370825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6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770FBCEF-922E-9276-0EBA-DD9EAD9D1F60}"/>
                </a:ext>
              </a:extLst>
            </p:cNvPr>
            <p:cNvSpPr/>
            <p:nvPr/>
          </p:nvSpPr>
          <p:spPr>
            <a:xfrm>
              <a:off x="3753428" y="1500171"/>
              <a:ext cx="175540" cy="186224"/>
            </a:xfrm>
            <a:custGeom>
              <a:avLst/>
              <a:gdLst>
                <a:gd name="connsiteX0" fmla="*/ 91518 w 175540"/>
                <a:gd name="connsiteY0" fmla="*/ 186151 h 186224"/>
                <a:gd name="connsiteX1" fmla="*/ 44386 w 175540"/>
                <a:gd name="connsiteY1" fmla="*/ 174618 h 186224"/>
                <a:gd name="connsiteX2" fmla="*/ 11802 w 175540"/>
                <a:gd name="connsiteY2" fmla="*/ 143273 h 186224"/>
                <a:gd name="connsiteX3" fmla="*/ 0 w 175540"/>
                <a:gd name="connsiteY3" fmla="*/ 97955 h 186224"/>
                <a:gd name="connsiteX4" fmla="*/ 7571 w 175540"/>
                <a:gd name="connsiteY4" fmla="*/ 59069 h 186224"/>
                <a:gd name="connsiteX5" fmla="*/ 28353 w 175540"/>
                <a:gd name="connsiteY5" fmla="*/ 28019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4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6 w 175540"/>
                <a:gd name="connsiteY17" fmla="*/ 48053 h 186224"/>
                <a:gd name="connsiteX18" fmla="*/ 20486 w 175540"/>
                <a:gd name="connsiteY18" fmla="*/ 85387 h 186224"/>
                <a:gd name="connsiteX19" fmla="*/ 30951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8" y="186151"/>
                  </a:moveTo>
                  <a:cubicBezTo>
                    <a:pt x="73927" y="186151"/>
                    <a:pt x="58192" y="182307"/>
                    <a:pt x="44386" y="174618"/>
                  </a:cubicBezTo>
                  <a:cubicBezTo>
                    <a:pt x="30580" y="166930"/>
                    <a:pt x="19669" y="156506"/>
                    <a:pt x="11802" y="143273"/>
                  </a:cubicBezTo>
                  <a:cubicBezTo>
                    <a:pt x="3934" y="130039"/>
                    <a:pt x="0" y="114958"/>
                    <a:pt x="0" y="97955"/>
                  </a:cubicBezTo>
                  <a:cubicBezTo>
                    <a:pt x="0" y="83908"/>
                    <a:pt x="2524" y="70971"/>
                    <a:pt x="7571" y="59069"/>
                  </a:cubicBezTo>
                  <a:cubicBezTo>
                    <a:pt x="12618" y="47240"/>
                    <a:pt x="19521" y="36890"/>
                    <a:pt x="28353" y="28019"/>
                  </a:cubicBezTo>
                  <a:cubicBezTo>
                    <a:pt x="37186" y="19147"/>
                    <a:pt x="47429" y="12272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4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69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6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1" y="132183"/>
                  </a:cubicBezTo>
                  <a:cubicBezTo>
                    <a:pt x="37928" y="145121"/>
                    <a:pt x="47206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4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E0423530-359A-1600-10C7-7C94017FC534}"/>
                </a:ext>
              </a:extLst>
            </p:cNvPr>
            <p:cNvSpPr/>
            <p:nvPr/>
          </p:nvSpPr>
          <p:spPr>
            <a:xfrm>
              <a:off x="2338418" y="1528411"/>
              <a:ext cx="134642" cy="129004"/>
            </a:xfrm>
            <a:custGeom>
              <a:avLst/>
              <a:gdLst>
                <a:gd name="connsiteX0" fmla="*/ 0 w 134642"/>
                <a:gd name="connsiteY0" fmla="*/ 128043 h 129004"/>
                <a:gd name="connsiteX1" fmla="*/ 0 w 134642"/>
                <a:gd name="connsiteY1" fmla="*/ 124938 h 129004"/>
                <a:gd name="connsiteX2" fmla="*/ 15810 w 134642"/>
                <a:gd name="connsiteY2" fmla="*/ 117176 h 129004"/>
                <a:gd name="connsiteX3" fmla="*/ 15810 w 134642"/>
                <a:gd name="connsiteY3" fmla="*/ 11237 h 129004"/>
                <a:gd name="connsiteX4" fmla="*/ 223 w 134642"/>
                <a:gd name="connsiteY4" fmla="*/ 3105 h 129004"/>
                <a:gd name="connsiteX5" fmla="*/ 223 w 134642"/>
                <a:gd name="connsiteY5" fmla="*/ 0 h 129004"/>
                <a:gd name="connsiteX6" fmla="*/ 30803 w 134642"/>
                <a:gd name="connsiteY6" fmla="*/ 0 h 129004"/>
                <a:gd name="connsiteX7" fmla="*/ 105398 w 134642"/>
                <a:gd name="connsiteY7" fmla="*/ 91375 h 129004"/>
                <a:gd name="connsiteX8" fmla="*/ 105398 w 134642"/>
                <a:gd name="connsiteY8" fmla="*/ 10646 h 129004"/>
                <a:gd name="connsiteX9" fmla="*/ 85358 w 134642"/>
                <a:gd name="connsiteY9" fmla="*/ 3105 h 129004"/>
                <a:gd name="connsiteX10" fmla="*/ 85358 w 134642"/>
                <a:gd name="connsiteY10" fmla="*/ 0 h 129004"/>
                <a:gd name="connsiteX11" fmla="*/ 134643 w 134642"/>
                <a:gd name="connsiteY11" fmla="*/ 0 h 129004"/>
                <a:gd name="connsiteX12" fmla="*/ 134643 w 134642"/>
                <a:gd name="connsiteY12" fmla="*/ 3105 h 129004"/>
                <a:gd name="connsiteX13" fmla="*/ 119056 w 134642"/>
                <a:gd name="connsiteY13" fmla="*/ 10646 h 129004"/>
                <a:gd name="connsiteX14" fmla="*/ 119056 w 134642"/>
                <a:gd name="connsiteY14" fmla="*/ 129005 h 129004"/>
                <a:gd name="connsiteX15" fmla="*/ 110668 w 134642"/>
                <a:gd name="connsiteY15" fmla="*/ 129005 h 129004"/>
                <a:gd name="connsiteX16" fmla="*/ 29393 w 134642"/>
                <a:gd name="connsiteY16" fmla="*/ 29719 h 129004"/>
                <a:gd name="connsiteX17" fmla="*/ 29393 w 134642"/>
                <a:gd name="connsiteY17" fmla="*/ 117398 h 129004"/>
                <a:gd name="connsiteX18" fmla="*/ 49508 w 134642"/>
                <a:gd name="connsiteY18" fmla="*/ 124938 h 129004"/>
                <a:gd name="connsiteX19" fmla="*/ 49508 w 134642"/>
                <a:gd name="connsiteY19" fmla="*/ 128043 h 129004"/>
                <a:gd name="connsiteX20" fmla="*/ 0 w 134642"/>
                <a:gd name="connsiteY20" fmla="*/ 128043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34642" h="129004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1237"/>
                  </a:lnTo>
                  <a:lnTo>
                    <a:pt x="223" y="3105"/>
                  </a:lnTo>
                  <a:lnTo>
                    <a:pt x="223" y="0"/>
                  </a:lnTo>
                  <a:lnTo>
                    <a:pt x="30803" y="0"/>
                  </a:lnTo>
                  <a:lnTo>
                    <a:pt x="105398" y="91375"/>
                  </a:lnTo>
                  <a:lnTo>
                    <a:pt x="105398" y="10646"/>
                  </a:lnTo>
                  <a:lnTo>
                    <a:pt x="85358" y="3105"/>
                  </a:lnTo>
                  <a:lnTo>
                    <a:pt x="85358" y="0"/>
                  </a:lnTo>
                  <a:lnTo>
                    <a:pt x="134643" y="0"/>
                  </a:lnTo>
                  <a:lnTo>
                    <a:pt x="134643" y="3105"/>
                  </a:lnTo>
                  <a:lnTo>
                    <a:pt x="119056" y="10646"/>
                  </a:lnTo>
                  <a:lnTo>
                    <a:pt x="119056" y="129005"/>
                  </a:lnTo>
                  <a:lnTo>
                    <a:pt x="110668" y="129005"/>
                  </a:lnTo>
                  <a:lnTo>
                    <a:pt x="29393" y="29719"/>
                  </a:lnTo>
                  <a:lnTo>
                    <a:pt x="29393" y="117398"/>
                  </a:lnTo>
                  <a:lnTo>
                    <a:pt x="49508" y="124938"/>
                  </a:lnTo>
                  <a:lnTo>
                    <a:pt x="49508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D856911B-DD9E-58FE-981B-822AF6820EB4}"/>
                </a:ext>
              </a:extLst>
            </p:cNvPr>
            <p:cNvSpPr/>
            <p:nvPr/>
          </p:nvSpPr>
          <p:spPr>
            <a:xfrm>
              <a:off x="2499113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71041978-07CD-5C5B-BA82-491E619E2300}"/>
                </a:ext>
              </a:extLst>
            </p:cNvPr>
            <p:cNvSpPr/>
            <p:nvPr/>
          </p:nvSpPr>
          <p:spPr>
            <a:xfrm>
              <a:off x="2575119" y="1528411"/>
              <a:ext cx="133084" cy="129004"/>
            </a:xfrm>
            <a:custGeom>
              <a:avLst/>
              <a:gdLst>
                <a:gd name="connsiteX0" fmla="*/ 63313 w 133084"/>
                <a:gd name="connsiteY0" fmla="*/ 129005 h 129004"/>
                <a:gd name="connsiteX1" fmla="*/ 13509 w 133084"/>
                <a:gd name="connsiteY1" fmla="*/ 10054 h 129004"/>
                <a:gd name="connsiteX2" fmla="*/ 0 w 133084"/>
                <a:gd name="connsiteY2" fmla="*/ 3105 h 129004"/>
                <a:gd name="connsiteX3" fmla="*/ 0 w 133084"/>
                <a:gd name="connsiteY3" fmla="*/ 0 h 129004"/>
                <a:gd name="connsiteX4" fmla="*/ 51660 w 133084"/>
                <a:gd name="connsiteY4" fmla="*/ 0 h 129004"/>
                <a:gd name="connsiteX5" fmla="*/ 51660 w 133084"/>
                <a:gd name="connsiteY5" fmla="*/ 3105 h 129004"/>
                <a:gd name="connsiteX6" fmla="*/ 34737 w 133084"/>
                <a:gd name="connsiteY6" fmla="*/ 10498 h 129004"/>
                <a:gd name="connsiteX7" fmla="*/ 71107 w 133084"/>
                <a:gd name="connsiteY7" fmla="*/ 97807 h 129004"/>
                <a:gd name="connsiteX8" fmla="*/ 72146 w 133084"/>
                <a:gd name="connsiteY8" fmla="*/ 97807 h 129004"/>
                <a:gd name="connsiteX9" fmla="*/ 108145 w 133084"/>
                <a:gd name="connsiteY9" fmla="*/ 9906 h 129004"/>
                <a:gd name="connsiteX10" fmla="*/ 91964 w 133084"/>
                <a:gd name="connsiteY10" fmla="*/ 3105 h 129004"/>
                <a:gd name="connsiteX11" fmla="*/ 91964 w 133084"/>
                <a:gd name="connsiteY11" fmla="*/ 0 h 129004"/>
                <a:gd name="connsiteX12" fmla="*/ 133084 w 133084"/>
                <a:gd name="connsiteY12" fmla="*/ 0 h 129004"/>
                <a:gd name="connsiteX13" fmla="*/ 133084 w 133084"/>
                <a:gd name="connsiteY13" fmla="*/ 3105 h 129004"/>
                <a:gd name="connsiteX14" fmla="*/ 121950 w 133084"/>
                <a:gd name="connsiteY14" fmla="*/ 9093 h 129004"/>
                <a:gd name="connsiteX15" fmla="*/ 71107 w 133084"/>
                <a:gd name="connsiteY15" fmla="*/ 129005 h 129004"/>
                <a:gd name="connsiteX16" fmla="*/ 63313 w 133084"/>
                <a:gd name="connsiteY16" fmla="*/ 129005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3084" h="129004">
                  <a:moveTo>
                    <a:pt x="63313" y="129005"/>
                  </a:moveTo>
                  <a:lnTo>
                    <a:pt x="13509" y="10054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1660" y="0"/>
                  </a:lnTo>
                  <a:lnTo>
                    <a:pt x="51660" y="3105"/>
                  </a:lnTo>
                  <a:lnTo>
                    <a:pt x="34737" y="10498"/>
                  </a:lnTo>
                  <a:lnTo>
                    <a:pt x="71107" y="97807"/>
                  </a:lnTo>
                  <a:lnTo>
                    <a:pt x="72146" y="97807"/>
                  </a:lnTo>
                  <a:lnTo>
                    <a:pt x="108145" y="9906"/>
                  </a:lnTo>
                  <a:lnTo>
                    <a:pt x="91964" y="3105"/>
                  </a:lnTo>
                  <a:lnTo>
                    <a:pt x="91964" y="0"/>
                  </a:lnTo>
                  <a:lnTo>
                    <a:pt x="133084" y="0"/>
                  </a:lnTo>
                  <a:lnTo>
                    <a:pt x="133084" y="3105"/>
                  </a:lnTo>
                  <a:lnTo>
                    <a:pt x="121950" y="9093"/>
                  </a:lnTo>
                  <a:lnTo>
                    <a:pt x="71107" y="129005"/>
                  </a:lnTo>
                  <a:lnTo>
                    <a:pt x="63313" y="12900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2F2E046C-67C2-666C-BE5D-8B34FCF60E92}"/>
                </a:ext>
              </a:extLst>
            </p:cNvPr>
            <p:cNvSpPr/>
            <p:nvPr/>
          </p:nvSpPr>
          <p:spPr>
            <a:xfrm>
              <a:off x="2727946" y="1528411"/>
              <a:ext cx="103245" cy="128043"/>
            </a:xfrm>
            <a:custGeom>
              <a:avLst/>
              <a:gdLst>
                <a:gd name="connsiteX0" fmla="*/ 0 w 103245"/>
                <a:gd name="connsiteY0" fmla="*/ 128043 h 128043"/>
                <a:gd name="connsiteX1" fmla="*/ 0 w 103245"/>
                <a:gd name="connsiteY1" fmla="*/ 124938 h 128043"/>
                <a:gd name="connsiteX2" fmla="*/ 15810 w 103245"/>
                <a:gd name="connsiteY2" fmla="*/ 117176 h 128043"/>
                <a:gd name="connsiteX3" fmla="*/ 15810 w 103245"/>
                <a:gd name="connsiteY3" fmla="*/ 10867 h 128043"/>
                <a:gd name="connsiteX4" fmla="*/ 0 w 103245"/>
                <a:gd name="connsiteY4" fmla="*/ 3105 h 128043"/>
                <a:gd name="connsiteX5" fmla="*/ 0 w 103245"/>
                <a:gd name="connsiteY5" fmla="*/ 0 h 128043"/>
                <a:gd name="connsiteX6" fmla="*/ 97828 w 103245"/>
                <a:gd name="connsiteY6" fmla="*/ 0 h 128043"/>
                <a:gd name="connsiteX7" fmla="*/ 97828 w 103245"/>
                <a:gd name="connsiteY7" fmla="*/ 33342 h 128043"/>
                <a:gd name="connsiteX8" fmla="*/ 94710 w 103245"/>
                <a:gd name="connsiteY8" fmla="*/ 33342 h 128043"/>
                <a:gd name="connsiteX9" fmla="*/ 82018 w 103245"/>
                <a:gd name="connsiteY9" fmla="*/ 10646 h 128043"/>
                <a:gd name="connsiteX10" fmla="*/ 36221 w 103245"/>
                <a:gd name="connsiteY10" fmla="*/ 10646 h 128043"/>
                <a:gd name="connsiteX11" fmla="*/ 36221 w 103245"/>
                <a:gd name="connsiteY11" fmla="*/ 59660 h 128043"/>
                <a:gd name="connsiteX12" fmla="*/ 68583 w 103245"/>
                <a:gd name="connsiteY12" fmla="*/ 59660 h 128043"/>
                <a:gd name="connsiteX13" fmla="*/ 78529 w 103245"/>
                <a:gd name="connsiteY13" fmla="*/ 43322 h 128043"/>
                <a:gd name="connsiteX14" fmla="*/ 81647 w 103245"/>
                <a:gd name="connsiteY14" fmla="*/ 43322 h 128043"/>
                <a:gd name="connsiteX15" fmla="*/ 81647 w 103245"/>
                <a:gd name="connsiteY15" fmla="*/ 86200 h 128043"/>
                <a:gd name="connsiteX16" fmla="*/ 78529 w 103245"/>
                <a:gd name="connsiteY16" fmla="*/ 86200 h 128043"/>
                <a:gd name="connsiteX17" fmla="*/ 68583 w 103245"/>
                <a:gd name="connsiteY17" fmla="*/ 70306 h 128043"/>
                <a:gd name="connsiteX18" fmla="*/ 36221 w 103245"/>
                <a:gd name="connsiteY18" fmla="*/ 70306 h 128043"/>
                <a:gd name="connsiteX19" fmla="*/ 36221 w 103245"/>
                <a:gd name="connsiteY19" fmla="*/ 117398 h 128043"/>
                <a:gd name="connsiteX20" fmla="*/ 87288 w 103245"/>
                <a:gd name="connsiteY20" fmla="*/ 117398 h 128043"/>
                <a:gd name="connsiteX21" fmla="*/ 100128 w 103245"/>
                <a:gd name="connsiteY21" fmla="*/ 91745 h 128043"/>
                <a:gd name="connsiteX22" fmla="*/ 103246 w 103245"/>
                <a:gd name="connsiteY22" fmla="*/ 91745 h 128043"/>
                <a:gd name="connsiteX23" fmla="*/ 103246 w 103245"/>
                <a:gd name="connsiteY23" fmla="*/ 128043 h 128043"/>
                <a:gd name="connsiteX24" fmla="*/ 0 w 103245"/>
                <a:gd name="connsiteY2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97828" y="0"/>
                  </a:lnTo>
                  <a:lnTo>
                    <a:pt x="97828" y="33342"/>
                  </a:lnTo>
                  <a:lnTo>
                    <a:pt x="94710" y="33342"/>
                  </a:lnTo>
                  <a:lnTo>
                    <a:pt x="82018" y="10646"/>
                  </a:lnTo>
                  <a:lnTo>
                    <a:pt x="36221" y="10646"/>
                  </a:lnTo>
                  <a:lnTo>
                    <a:pt x="36221" y="59660"/>
                  </a:lnTo>
                  <a:lnTo>
                    <a:pt x="68583" y="59660"/>
                  </a:lnTo>
                  <a:lnTo>
                    <a:pt x="78529" y="43322"/>
                  </a:lnTo>
                  <a:lnTo>
                    <a:pt x="81647" y="43322"/>
                  </a:lnTo>
                  <a:lnTo>
                    <a:pt x="81647" y="86200"/>
                  </a:lnTo>
                  <a:lnTo>
                    <a:pt x="78529" y="86200"/>
                  </a:lnTo>
                  <a:lnTo>
                    <a:pt x="68583" y="70306"/>
                  </a:lnTo>
                  <a:lnTo>
                    <a:pt x="36221" y="70306"/>
                  </a:lnTo>
                  <a:lnTo>
                    <a:pt x="36221" y="117398"/>
                  </a:lnTo>
                  <a:lnTo>
                    <a:pt x="87288" y="117398"/>
                  </a:lnTo>
                  <a:lnTo>
                    <a:pt x="100128" y="91745"/>
                  </a:lnTo>
                  <a:lnTo>
                    <a:pt x="103246" y="91745"/>
                  </a:lnTo>
                  <a:lnTo>
                    <a:pt x="10324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A50E93F2-CFFB-EC01-300A-3BF5CBB7A956}"/>
                </a:ext>
              </a:extLst>
            </p:cNvPr>
            <p:cNvSpPr/>
            <p:nvPr/>
          </p:nvSpPr>
          <p:spPr>
            <a:xfrm>
              <a:off x="2861624" y="1528411"/>
              <a:ext cx="121208" cy="128043"/>
            </a:xfrm>
            <a:custGeom>
              <a:avLst/>
              <a:gdLst>
                <a:gd name="connsiteX0" fmla="*/ 47726 w 121208"/>
                <a:gd name="connsiteY0" fmla="*/ 10646 h 128043"/>
                <a:gd name="connsiteX1" fmla="*/ 36221 w 121208"/>
                <a:gd name="connsiteY1" fmla="*/ 10646 h 128043"/>
                <a:gd name="connsiteX2" fmla="*/ 36221 w 121208"/>
                <a:gd name="connsiteY2" fmla="*/ 58773 h 128043"/>
                <a:gd name="connsiteX3" fmla="*/ 48914 w 121208"/>
                <a:gd name="connsiteY3" fmla="*/ 58773 h 128043"/>
                <a:gd name="connsiteX4" fmla="*/ 68880 w 121208"/>
                <a:gd name="connsiteY4" fmla="*/ 51897 h 128043"/>
                <a:gd name="connsiteX5" fmla="*/ 76748 w 121208"/>
                <a:gd name="connsiteY5" fmla="*/ 34303 h 128043"/>
                <a:gd name="connsiteX6" fmla="*/ 69029 w 121208"/>
                <a:gd name="connsiteY6" fmla="*/ 16930 h 128043"/>
                <a:gd name="connsiteX7" fmla="*/ 47726 w 121208"/>
                <a:gd name="connsiteY7" fmla="*/ 10646 h 128043"/>
                <a:gd name="connsiteX8" fmla="*/ 0 w 121208"/>
                <a:gd name="connsiteY8" fmla="*/ 128043 h 128043"/>
                <a:gd name="connsiteX9" fmla="*/ 0 w 121208"/>
                <a:gd name="connsiteY9" fmla="*/ 124938 h 128043"/>
                <a:gd name="connsiteX10" fmla="*/ 15810 w 121208"/>
                <a:gd name="connsiteY10" fmla="*/ 117176 h 128043"/>
                <a:gd name="connsiteX11" fmla="*/ 15810 w 121208"/>
                <a:gd name="connsiteY11" fmla="*/ 10867 h 128043"/>
                <a:gd name="connsiteX12" fmla="*/ 0 w 121208"/>
                <a:gd name="connsiteY12" fmla="*/ 3105 h 128043"/>
                <a:gd name="connsiteX13" fmla="*/ 0 w 121208"/>
                <a:gd name="connsiteY13" fmla="*/ 0 h 128043"/>
                <a:gd name="connsiteX14" fmla="*/ 54184 w 121208"/>
                <a:gd name="connsiteY14" fmla="*/ 0 h 128043"/>
                <a:gd name="connsiteX15" fmla="*/ 86397 w 121208"/>
                <a:gd name="connsiteY15" fmla="*/ 8428 h 128043"/>
                <a:gd name="connsiteX16" fmla="*/ 98199 w 121208"/>
                <a:gd name="connsiteY16" fmla="*/ 31641 h 128043"/>
                <a:gd name="connsiteX17" fmla="*/ 90776 w 121208"/>
                <a:gd name="connsiteY17" fmla="*/ 50863 h 128043"/>
                <a:gd name="connsiteX18" fmla="*/ 71330 w 121208"/>
                <a:gd name="connsiteY18" fmla="*/ 63652 h 128043"/>
                <a:gd name="connsiteX19" fmla="*/ 108145 w 121208"/>
                <a:gd name="connsiteY19" fmla="*/ 117767 h 128043"/>
                <a:gd name="connsiteX20" fmla="*/ 121208 w 121208"/>
                <a:gd name="connsiteY20" fmla="*/ 124938 h 128043"/>
                <a:gd name="connsiteX21" fmla="*/ 121208 w 121208"/>
                <a:gd name="connsiteY21" fmla="*/ 128043 h 128043"/>
                <a:gd name="connsiteX22" fmla="*/ 89811 w 121208"/>
                <a:gd name="connsiteY22" fmla="*/ 128043 h 128043"/>
                <a:gd name="connsiteX23" fmla="*/ 52402 w 121208"/>
                <a:gd name="connsiteY23" fmla="*/ 69049 h 128043"/>
                <a:gd name="connsiteX24" fmla="*/ 36221 w 121208"/>
                <a:gd name="connsiteY24" fmla="*/ 69049 h 128043"/>
                <a:gd name="connsiteX25" fmla="*/ 36221 w 121208"/>
                <a:gd name="connsiteY25" fmla="*/ 116954 h 128043"/>
                <a:gd name="connsiteX26" fmla="*/ 50844 w 121208"/>
                <a:gd name="connsiteY26" fmla="*/ 124938 h 128043"/>
                <a:gd name="connsiteX27" fmla="*/ 50844 w 121208"/>
                <a:gd name="connsiteY27" fmla="*/ 128043 h 128043"/>
                <a:gd name="connsiteX28" fmla="*/ 0 w 121208"/>
                <a:gd name="connsiteY28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21208" h="128043">
                  <a:moveTo>
                    <a:pt x="47726" y="10646"/>
                  </a:moveTo>
                  <a:lnTo>
                    <a:pt x="36221" y="10646"/>
                  </a:lnTo>
                  <a:lnTo>
                    <a:pt x="36221" y="58773"/>
                  </a:lnTo>
                  <a:lnTo>
                    <a:pt x="48914" y="58773"/>
                  </a:lnTo>
                  <a:cubicBezTo>
                    <a:pt x="56930" y="58773"/>
                    <a:pt x="63610" y="56481"/>
                    <a:pt x="68880" y="51897"/>
                  </a:cubicBezTo>
                  <a:cubicBezTo>
                    <a:pt x="74150" y="47314"/>
                    <a:pt x="76748" y="41474"/>
                    <a:pt x="76748" y="34303"/>
                  </a:cubicBezTo>
                  <a:cubicBezTo>
                    <a:pt x="76748" y="27132"/>
                    <a:pt x="74150" y="21143"/>
                    <a:pt x="69029" y="16930"/>
                  </a:cubicBezTo>
                  <a:cubicBezTo>
                    <a:pt x="63907" y="12716"/>
                    <a:pt x="56782" y="10646"/>
                    <a:pt x="47726" y="10646"/>
                  </a:cubicBezTo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4184" y="0"/>
                  </a:lnTo>
                  <a:cubicBezTo>
                    <a:pt x="67841" y="0"/>
                    <a:pt x="78604" y="2809"/>
                    <a:pt x="86397" y="8428"/>
                  </a:cubicBezTo>
                  <a:cubicBezTo>
                    <a:pt x="94265" y="14046"/>
                    <a:pt x="98199" y="21809"/>
                    <a:pt x="98199" y="31641"/>
                  </a:cubicBezTo>
                  <a:cubicBezTo>
                    <a:pt x="98199" y="38886"/>
                    <a:pt x="95749" y="45318"/>
                    <a:pt x="90776" y="50863"/>
                  </a:cubicBezTo>
                  <a:cubicBezTo>
                    <a:pt x="85803" y="56407"/>
                    <a:pt x="79346" y="60695"/>
                    <a:pt x="71330" y="63652"/>
                  </a:cubicBezTo>
                  <a:lnTo>
                    <a:pt x="108145" y="117767"/>
                  </a:lnTo>
                  <a:lnTo>
                    <a:pt x="121208" y="124938"/>
                  </a:lnTo>
                  <a:lnTo>
                    <a:pt x="121208" y="128043"/>
                  </a:lnTo>
                  <a:lnTo>
                    <a:pt x="89811" y="128043"/>
                  </a:lnTo>
                  <a:lnTo>
                    <a:pt x="52402" y="69049"/>
                  </a:lnTo>
                  <a:lnTo>
                    <a:pt x="36221" y="69049"/>
                  </a:lnTo>
                  <a:lnTo>
                    <a:pt x="36221" y="116954"/>
                  </a:lnTo>
                  <a:lnTo>
                    <a:pt x="50844" y="124938"/>
                  </a:lnTo>
                  <a:lnTo>
                    <a:pt x="50844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903E16EE-C76E-B37E-639C-15560B2D8702}"/>
                </a:ext>
              </a:extLst>
            </p:cNvPr>
            <p:cNvSpPr/>
            <p:nvPr/>
          </p:nvSpPr>
          <p:spPr>
            <a:xfrm>
              <a:off x="2997751" y="1526341"/>
              <a:ext cx="83873" cy="132035"/>
            </a:xfrm>
            <a:custGeom>
              <a:avLst/>
              <a:gdLst>
                <a:gd name="connsiteX0" fmla="*/ 40675 w 83873"/>
                <a:gd name="connsiteY0" fmla="*/ 132036 h 132035"/>
                <a:gd name="connsiteX1" fmla="*/ 19743 w 83873"/>
                <a:gd name="connsiteY1" fmla="*/ 129744 h 132035"/>
                <a:gd name="connsiteX2" fmla="*/ 1930 w 83873"/>
                <a:gd name="connsiteY2" fmla="*/ 122942 h 132035"/>
                <a:gd name="connsiteX3" fmla="*/ 0 w 83873"/>
                <a:gd name="connsiteY3" fmla="*/ 90932 h 132035"/>
                <a:gd name="connsiteX4" fmla="*/ 3117 w 83873"/>
                <a:gd name="connsiteY4" fmla="*/ 90932 h 132035"/>
                <a:gd name="connsiteX5" fmla="*/ 13435 w 83873"/>
                <a:gd name="connsiteY5" fmla="*/ 112075 h 132035"/>
                <a:gd name="connsiteX6" fmla="*/ 26869 w 83873"/>
                <a:gd name="connsiteY6" fmla="*/ 120207 h 132035"/>
                <a:gd name="connsiteX7" fmla="*/ 40155 w 83873"/>
                <a:gd name="connsiteY7" fmla="*/ 122721 h 132035"/>
                <a:gd name="connsiteX8" fmla="*/ 57969 w 83873"/>
                <a:gd name="connsiteY8" fmla="*/ 116880 h 132035"/>
                <a:gd name="connsiteX9" fmla="*/ 64501 w 83873"/>
                <a:gd name="connsiteY9" fmla="*/ 100986 h 132035"/>
                <a:gd name="connsiteX10" fmla="*/ 60864 w 83873"/>
                <a:gd name="connsiteY10" fmla="*/ 88270 h 132035"/>
                <a:gd name="connsiteX11" fmla="*/ 50175 w 83873"/>
                <a:gd name="connsiteY11" fmla="*/ 79694 h 132035"/>
                <a:gd name="connsiteX12" fmla="*/ 32733 w 83873"/>
                <a:gd name="connsiteY12" fmla="*/ 70897 h 132035"/>
                <a:gd name="connsiteX13" fmla="*/ 11505 w 83873"/>
                <a:gd name="connsiteY13" fmla="*/ 56999 h 132035"/>
                <a:gd name="connsiteX14" fmla="*/ 4082 w 83873"/>
                <a:gd name="connsiteY14" fmla="*/ 36520 h 132035"/>
                <a:gd name="connsiteX15" fmla="*/ 7496 w 83873"/>
                <a:gd name="connsiteY15" fmla="*/ 23066 h 132035"/>
                <a:gd name="connsiteX16" fmla="*/ 16775 w 83873"/>
                <a:gd name="connsiteY16" fmla="*/ 11385 h 132035"/>
                <a:gd name="connsiteX17" fmla="*/ 29838 w 83873"/>
                <a:gd name="connsiteY17" fmla="*/ 3105 h 132035"/>
                <a:gd name="connsiteX18" fmla="*/ 44831 w 83873"/>
                <a:gd name="connsiteY18" fmla="*/ 0 h 132035"/>
                <a:gd name="connsiteX19" fmla="*/ 61977 w 83873"/>
                <a:gd name="connsiteY19" fmla="*/ 2144 h 132035"/>
                <a:gd name="connsiteX20" fmla="*/ 77787 w 83873"/>
                <a:gd name="connsiteY20" fmla="*/ 8354 h 132035"/>
                <a:gd name="connsiteX21" fmla="*/ 79717 w 83873"/>
                <a:gd name="connsiteY21" fmla="*/ 39404 h 132035"/>
                <a:gd name="connsiteX22" fmla="*/ 76599 w 83873"/>
                <a:gd name="connsiteY22" fmla="*/ 39404 h 132035"/>
                <a:gd name="connsiteX23" fmla="*/ 66505 w 83873"/>
                <a:gd name="connsiteY23" fmla="*/ 18630 h 132035"/>
                <a:gd name="connsiteX24" fmla="*/ 55223 w 83873"/>
                <a:gd name="connsiteY24" fmla="*/ 11681 h 132035"/>
                <a:gd name="connsiteX25" fmla="*/ 43718 w 83873"/>
                <a:gd name="connsiteY25" fmla="*/ 9537 h 132035"/>
                <a:gd name="connsiteX26" fmla="*/ 29764 w 83873"/>
                <a:gd name="connsiteY26" fmla="*/ 15155 h 132035"/>
                <a:gd name="connsiteX27" fmla="*/ 24197 w 83873"/>
                <a:gd name="connsiteY27" fmla="*/ 29349 h 132035"/>
                <a:gd name="connsiteX28" fmla="*/ 30135 w 83873"/>
                <a:gd name="connsiteY28" fmla="*/ 44283 h 132035"/>
                <a:gd name="connsiteX29" fmla="*/ 49359 w 83873"/>
                <a:gd name="connsiteY29" fmla="*/ 55890 h 132035"/>
                <a:gd name="connsiteX30" fmla="*/ 68731 w 83873"/>
                <a:gd name="connsiteY30" fmla="*/ 66683 h 132035"/>
                <a:gd name="connsiteX31" fmla="*/ 80162 w 83873"/>
                <a:gd name="connsiteY31" fmla="*/ 78216 h 132035"/>
                <a:gd name="connsiteX32" fmla="*/ 83873 w 83873"/>
                <a:gd name="connsiteY32" fmla="*/ 94554 h 132035"/>
                <a:gd name="connsiteX33" fmla="*/ 80014 w 83873"/>
                <a:gd name="connsiteY33" fmla="*/ 110670 h 132035"/>
                <a:gd name="connsiteX34" fmla="*/ 69696 w 83873"/>
                <a:gd name="connsiteY34" fmla="*/ 122425 h 132035"/>
                <a:gd name="connsiteX35" fmla="*/ 55742 w 83873"/>
                <a:gd name="connsiteY35" fmla="*/ 129596 h 132035"/>
                <a:gd name="connsiteX36" fmla="*/ 40823 w 83873"/>
                <a:gd name="connsiteY36" fmla="*/ 132036 h 132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873" h="132035">
                  <a:moveTo>
                    <a:pt x="40675" y="132036"/>
                  </a:moveTo>
                  <a:cubicBezTo>
                    <a:pt x="32510" y="132036"/>
                    <a:pt x="25533" y="131296"/>
                    <a:pt x="19743" y="129744"/>
                  </a:cubicBezTo>
                  <a:cubicBezTo>
                    <a:pt x="13954" y="128191"/>
                    <a:pt x="8016" y="125900"/>
                    <a:pt x="1930" y="122942"/>
                  </a:cubicBezTo>
                  <a:lnTo>
                    <a:pt x="0" y="90932"/>
                  </a:lnTo>
                  <a:lnTo>
                    <a:pt x="3117" y="90932"/>
                  </a:lnTo>
                  <a:lnTo>
                    <a:pt x="13435" y="112075"/>
                  </a:lnTo>
                  <a:cubicBezTo>
                    <a:pt x="17962" y="115845"/>
                    <a:pt x="22490" y="118507"/>
                    <a:pt x="26869" y="120207"/>
                  </a:cubicBezTo>
                  <a:cubicBezTo>
                    <a:pt x="31322" y="121907"/>
                    <a:pt x="35702" y="122721"/>
                    <a:pt x="40155" y="122721"/>
                  </a:cubicBezTo>
                  <a:cubicBezTo>
                    <a:pt x="47652" y="122721"/>
                    <a:pt x="53664" y="120798"/>
                    <a:pt x="57969" y="116880"/>
                  </a:cubicBezTo>
                  <a:cubicBezTo>
                    <a:pt x="62274" y="113036"/>
                    <a:pt x="64501" y="107713"/>
                    <a:pt x="64501" y="100986"/>
                  </a:cubicBezTo>
                  <a:cubicBezTo>
                    <a:pt x="64501" y="95663"/>
                    <a:pt x="63313" y="91449"/>
                    <a:pt x="60864" y="88270"/>
                  </a:cubicBezTo>
                  <a:cubicBezTo>
                    <a:pt x="58488" y="85091"/>
                    <a:pt x="54926" y="82282"/>
                    <a:pt x="50175" y="79694"/>
                  </a:cubicBezTo>
                  <a:cubicBezTo>
                    <a:pt x="45425" y="77181"/>
                    <a:pt x="39636" y="74224"/>
                    <a:pt x="32733" y="70897"/>
                  </a:cubicBezTo>
                  <a:cubicBezTo>
                    <a:pt x="23529" y="66535"/>
                    <a:pt x="16403" y="61878"/>
                    <a:pt x="11505" y="56999"/>
                  </a:cubicBezTo>
                  <a:cubicBezTo>
                    <a:pt x="6532" y="52119"/>
                    <a:pt x="4082" y="45318"/>
                    <a:pt x="4082" y="36520"/>
                  </a:cubicBezTo>
                  <a:cubicBezTo>
                    <a:pt x="4082" y="31863"/>
                    <a:pt x="5196" y="27353"/>
                    <a:pt x="7496" y="23066"/>
                  </a:cubicBezTo>
                  <a:cubicBezTo>
                    <a:pt x="9797" y="18704"/>
                    <a:pt x="12841" y="14860"/>
                    <a:pt x="16775" y="11385"/>
                  </a:cubicBezTo>
                  <a:cubicBezTo>
                    <a:pt x="20708" y="7984"/>
                    <a:pt x="25014" y="5249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8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505" y="18630"/>
                  </a:lnTo>
                  <a:cubicBezTo>
                    <a:pt x="62348" y="15377"/>
                    <a:pt x="58563" y="13085"/>
                    <a:pt x="55223" y="11681"/>
                  </a:cubicBezTo>
                  <a:cubicBezTo>
                    <a:pt x="51883" y="10276"/>
                    <a:pt x="48023" y="9537"/>
                    <a:pt x="43718" y="9537"/>
                  </a:cubicBezTo>
                  <a:cubicBezTo>
                    <a:pt x="38151" y="9537"/>
                    <a:pt x="33475" y="11385"/>
                    <a:pt x="29764" y="15155"/>
                  </a:cubicBezTo>
                  <a:cubicBezTo>
                    <a:pt x="26053" y="18926"/>
                    <a:pt x="24197" y="23657"/>
                    <a:pt x="24197" y="29349"/>
                  </a:cubicBezTo>
                  <a:cubicBezTo>
                    <a:pt x="24197" y="35707"/>
                    <a:pt x="26201" y="40660"/>
                    <a:pt x="30135" y="44283"/>
                  </a:cubicBezTo>
                  <a:cubicBezTo>
                    <a:pt x="34069" y="47905"/>
                    <a:pt x="40526" y="51750"/>
                    <a:pt x="49359" y="55890"/>
                  </a:cubicBezTo>
                  <a:cubicBezTo>
                    <a:pt x="57152" y="59660"/>
                    <a:pt x="63610" y="63208"/>
                    <a:pt x="68731" y="66683"/>
                  </a:cubicBezTo>
                  <a:cubicBezTo>
                    <a:pt x="73853" y="70084"/>
                    <a:pt x="77638" y="73928"/>
                    <a:pt x="80162" y="78216"/>
                  </a:cubicBezTo>
                  <a:cubicBezTo>
                    <a:pt x="82611" y="82504"/>
                    <a:pt x="83873" y="87901"/>
                    <a:pt x="83873" y="94554"/>
                  </a:cubicBezTo>
                  <a:cubicBezTo>
                    <a:pt x="83873" y="100616"/>
                    <a:pt x="82611" y="106013"/>
                    <a:pt x="80014" y="110670"/>
                  </a:cubicBezTo>
                  <a:cubicBezTo>
                    <a:pt x="77416" y="115328"/>
                    <a:pt x="74001" y="119246"/>
                    <a:pt x="69696" y="122425"/>
                  </a:cubicBezTo>
                  <a:cubicBezTo>
                    <a:pt x="65392" y="125604"/>
                    <a:pt x="60789" y="127970"/>
                    <a:pt x="55742" y="129596"/>
                  </a:cubicBezTo>
                  <a:cubicBezTo>
                    <a:pt x="50769" y="131222"/>
                    <a:pt x="45796" y="132036"/>
                    <a:pt x="40823" y="132036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A8F29319-0F52-F1CF-D687-EF0265A85BE6}"/>
                </a:ext>
              </a:extLst>
            </p:cNvPr>
            <p:cNvSpPr/>
            <p:nvPr/>
          </p:nvSpPr>
          <p:spPr>
            <a:xfrm>
              <a:off x="3116807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A4CE9853-BD0A-93BB-3DDF-5AC8A405F64A}"/>
                </a:ext>
              </a:extLst>
            </p:cNvPr>
            <p:cNvSpPr/>
            <p:nvPr/>
          </p:nvSpPr>
          <p:spPr>
            <a:xfrm>
              <a:off x="3197563" y="1528411"/>
              <a:ext cx="115715" cy="128043"/>
            </a:xfrm>
            <a:custGeom>
              <a:avLst/>
              <a:gdLst>
                <a:gd name="connsiteX0" fmla="*/ 28057 w 115715"/>
                <a:gd name="connsiteY0" fmla="*/ 128043 h 128043"/>
                <a:gd name="connsiteX1" fmla="*/ 28057 w 115715"/>
                <a:gd name="connsiteY1" fmla="*/ 124938 h 128043"/>
                <a:gd name="connsiteX2" fmla="*/ 47726 w 115715"/>
                <a:gd name="connsiteY2" fmla="*/ 117176 h 128043"/>
                <a:gd name="connsiteX3" fmla="*/ 47726 w 115715"/>
                <a:gd name="connsiteY3" fmla="*/ 10646 h 128043"/>
                <a:gd name="connsiteX4" fmla="*/ 16997 w 115715"/>
                <a:gd name="connsiteY4" fmla="*/ 10646 h 128043"/>
                <a:gd name="connsiteX5" fmla="*/ 3118 w 115715"/>
                <a:gd name="connsiteY5" fmla="*/ 39995 h 128043"/>
                <a:gd name="connsiteX6" fmla="*/ 0 w 115715"/>
                <a:gd name="connsiteY6" fmla="*/ 39995 h 128043"/>
                <a:gd name="connsiteX7" fmla="*/ 0 w 115715"/>
                <a:gd name="connsiteY7" fmla="*/ 0 h 128043"/>
                <a:gd name="connsiteX8" fmla="*/ 115715 w 115715"/>
                <a:gd name="connsiteY8" fmla="*/ 0 h 128043"/>
                <a:gd name="connsiteX9" fmla="*/ 115715 w 115715"/>
                <a:gd name="connsiteY9" fmla="*/ 39995 h 128043"/>
                <a:gd name="connsiteX10" fmla="*/ 112598 w 115715"/>
                <a:gd name="connsiteY10" fmla="*/ 39995 h 128043"/>
                <a:gd name="connsiteX11" fmla="*/ 99015 w 115715"/>
                <a:gd name="connsiteY11" fmla="*/ 10646 h 128043"/>
                <a:gd name="connsiteX12" fmla="*/ 67989 w 115715"/>
                <a:gd name="connsiteY12" fmla="*/ 10646 h 128043"/>
                <a:gd name="connsiteX13" fmla="*/ 67989 w 115715"/>
                <a:gd name="connsiteY13" fmla="*/ 117176 h 128043"/>
                <a:gd name="connsiteX14" fmla="*/ 87881 w 115715"/>
                <a:gd name="connsiteY14" fmla="*/ 124938 h 128043"/>
                <a:gd name="connsiteX15" fmla="*/ 87881 w 115715"/>
                <a:gd name="connsiteY15" fmla="*/ 128043 h 128043"/>
                <a:gd name="connsiteX16" fmla="*/ 28057 w 115715"/>
                <a:gd name="connsiteY16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5715" h="128043">
                  <a:moveTo>
                    <a:pt x="28057" y="128043"/>
                  </a:moveTo>
                  <a:lnTo>
                    <a:pt x="28057" y="124938"/>
                  </a:lnTo>
                  <a:lnTo>
                    <a:pt x="47726" y="117176"/>
                  </a:lnTo>
                  <a:lnTo>
                    <a:pt x="47726" y="10646"/>
                  </a:lnTo>
                  <a:lnTo>
                    <a:pt x="16997" y="10646"/>
                  </a:lnTo>
                  <a:lnTo>
                    <a:pt x="3118" y="39995"/>
                  </a:lnTo>
                  <a:lnTo>
                    <a:pt x="0" y="39995"/>
                  </a:lnTo>
                  <a:lnTo>
                    <a:pt x="0" y="0"/>
                  </a:lnTo>
                  <a:lnTo>
                    <a:pt x="115715" y="0"/>
                  </a:lnTo>
                  <a:lnTo>
                    <a:pt x="115715" y="39995"/>
                  </a:lnTo>
                  <a:lnTo>
                    <a:pt x="112598" y="39995"/>
                  </a:lnTo>
                  <a:lnTo>
                    <a:pt x="99015" y="10646"/>
                  </a:lnTo>
                  <a:lnTo>
                    <a:pt x="67989" y="10646"/>
                  </a:lnTo>
                  <a:lnTo>
                    <a:pt x="67989" y="117176"/>
                  </a:lnTo>
                  <a:lnTo>
                    <a:pt x="87881" y="124938"/>
                  </a:lnTo>
                  <a:lnTo>
                    <a:pt x="87881" y="128043"/>
                  </a:lnTo>
                  <a:lnTo>
                    <a:pt x="28057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1C71DF5E-8E63-A4B0-69D2-5C74C8BCBED6}"/>
                </a:ext>
              </a:extLst>
            </p:cNvPr>
            <p:cNvSpPr/>
            <p:nvPr/>
          </p:nvSpPr>
          <p:spPr>
            <a:xfrm>
              <a:off x="3331686" y="1528411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054 h 128043"/>
                <a:gd name="connsiteX10" fmla="*/ 35999 w 129298"/>
                <a:gd name="connsiteY10" fmla="*/ 10867 h 128043"/>
                <a:gd name="connsiteX11" fmla="*/ 70513 w 129298"/>
                <a:gd name="connsiteY11" fmla="*/ 57590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8 w 129298"/>
                <a:gd name="connsiteY16" fmla="*/ 0 h 128043"/>
                <a:gd name="connsiteX17" fmla="*/ 129298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054"/>
                  </a:lnTo>
                  <a:lnTo>
                    <a:pt x="35999" y="10867"/>
                  </a:lnTo>
                  <a:lnTo>
                    <a:pt x="70513" y="57590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8" y="0"/>
                  </a:lnTo>
                  <a:lnTo>
                    <a:pt x="129298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1D32F8CB-CAA3-36D0-3246-588C2211DF14}"/>
                </a:ext>
              </a:extLst>
            </p:cNvPr>
            <p:cNvSpPr/>
            <p:nvPr/>
          </p:nvSpPr>
          <p:spPr>
            <a:xfrm>
              <a:off x="2137047" y="1497066"/>
              <a:ext cx="183259" cy="183415"/>
            </a:xfrm>
            <a:custGeom>
              <a:avLst/>
              <a:gdLst>
                <a:gd name="connsiteX0" fmla="*/ 91741 w 183259"/>
                <a:gd name="connsiteY0" fmla="*/ 183416 h 183415"/>
                <a:gd name="connsiteX1" fmla="*/ 55891 w 183259"/>
                <a:gd name="connsiteY1" fmla="*/ 176023 h 183415"/>
                <a:gd name="connsiteX2" fmla="*/ 31026 w 183259"/>
                <a:gd name="connsiteY2" fmla="*/ 153031 h 183415"/>
                <a:gd name="connsiteX3" fmla="*/ 21970 w 183259"/>
                <a:gd name="connsiteY3" fmla="*/ 112519 h 183415"/>
                <a:gd name="connsiteX4" fmla="*/ 21970 w 183259"/>
                <a:gd name="connsiteY4" fmla="*/ 13677 h 183415"/>
                <a:gd name="connsiteX5" fmla="*/ 0 w 183259"/>
                <a:gd name="connsiteY5" fmla="*/ 5471 h 183415"/>
                <a:gd name="connsiteX6" fmla="*/ 0 w 183259"/>
                <a:gd name="connsiteY6" fmla="*/ 0 h 183415"/>
                <a:gd name="connsiteX7" fmla="*/ 65392 w 183259"/>
                <a:gd name="connsiteY7" fmla="*/ 0 h 183415"/>
                <a:gd name="connsiteX8" fmla="*/ 65392 w 183259"/>
                <a:gd name="connsiteY8" fmla="*/ 5471 h 183415"/>
                <a:gd name="connsiteX9" fmla="*/ 43421 w 183259"/>
                <a:gd name="connsiteY9" fmla="*/ 13677 h 183415"/>
                <a:gd name="connsiteX10" fmla="*/ 43421 w 183259"/>
                <a:gd name="connsiteY10" fmla="*/ 108674 h 183415"/>
                <a:gd name="connsiteX11" fmla="*/ 50398 w 183259"/>
                <a:gd name="connsiteY11" fmla="*/ 144677 h 183415"/>
                <a:gd name="connsiteX12" fmla="*/ 69771 w 183259"/>
                <a:gd name="connsiteY12" fmla="*/ 163677 h 183415"/>
                <a:gd name="connsiteX13" fmla="*/ 98050 w 183259"/>
                <a:gd name="connsiteY13" fmla="*/ 169443 h 183415"/>
                <a:gd name="connsiteX14" fmla="*/ 121950 w 183259"/>
                <a:gd name="connsiteY14" fmla="*/ 164120 h 183415"/>
                <a:gd name="connsiteX15" fmla="*/ 139096 w 183259"/>
                <a:gd name="connsiteY15" fmla="*/ 147265 h 183415"/>
                <a:gd name="connsiteX16" fmla="*/ 145554 w 183259"/>
                <a:gd name="connsiteY16" fmla="*/ 117176 h 183415"/>
                <a:gd name="connsiteX17" fmla="*/ 145554 w 183259"/>
                <a:gd name="connsiteY17" fmla="*/ 13159 h 183415"/>
                <a:gd name="connsiteX18" fmla="*/ 118091 w 183259"/>
                <a:gd name="connsiteY18" fmla="*/ 5471 h 183415"/>
                <a:gd name="connsiteX19" fmla="*/ 118091 w 183259"/>
                <a:gd name="connsiteY19" fmla="*/ 0 h 183415"/>
                <a:gd name="connsiteX20" fmla="*/ 183260 w 183259"/>
                <a:gd name="connsiteY20" fmla="*/ 0 h 183415"/>
                <a:gd name="connsiteX21" fmla="*/ 183260 w 183259"/>
                <a:gd name="connsiteY21" fmla="*/ 5471 h 183415"/>
                <a:gd name="connsiteX22" fmla="*/ 161512 w 183259"/>
                <a:gd name="connsiteY22" fmla="*/ 13381 h 183415"/>
                <a:gd name="connsiteX23" fmla="*/ 161512 w 183259"/>
                <a:gd name="connsiteY23" fmla="*/ 112519 h 183415"/>
                <a:gd name="connsiteX24" fmla="*/ 152457 w 183259"/>
                <a:gd name="connsiteY24" fmla="*/ 153031 h 183415"/>
                <a:gd name="connsiteX25" fmla="*/ 127591 w 183259"/>
                <a:gd name="connsiteY25" fmla="*/ 176023 h 183415"/>
                <a:gd name="connsiteX26" fmla="*/ 91741 w 183259"/>
                <a:gd name="connsiteY26" fmla="*/ 183416 h 183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3259" h="183415">
                  <a:moveTo>
                    <a:pt x="91741" y="183416"/>
                  </a:moveTo>
                  <a:cubicBezTo>
                    <a:pt x="78381" y="183416"/>
                    <a:pt x="66431" y="180976"/>
                    <a:pt x="55891" y="176023"/>
                  </a:cubicBezTo>
                  <a:cubicBezTo>
                    <a:pt x="45351" y="171070"/>
                    <a:pt x="37038" y="163455"/>
                    <a:pt x="31026" y="153031"/>
                  </a:cubicBezTo>
                  <a:cubicBezTo>
                    <a:pt x="24939" y="142607"/>
                    <a:pt x="21970" y="129152"/>
                    <a:pt x="21970" y="112519"/>
                  </a:cubicBezTo>
                  <a:lnTo>
                    <a:pt x="21970" y="13677"/>
                  </a:lnTo>
                  <a:lnTo>
                    <a:pt x="0" y="5471"/>
                  </a:lnTo>
                  <a:lnTo>
                    <a:pt x="0" y="0"/>
                  </a:lnTo>
                  <a:lnTo>
                    <a:pt x="65392" y="0"/>
                  </a:lnTo>
                  <a:lnTo>
                    <a:pt x="65392" y="5471"/>
                  </a:lnTo>
                  <a:lnTo>
                    <a:pt x="43421" y="13677"/>
                  </a:lnTo>
                  <a:lnTo>
                    <a:pt x="43421" y="108674"/>
                  </a:lnTo>
                  <a:cubicBezTo>
                    <a:pt x="43421" y="123830"/>
                    <a:pt x="45796" y="135806"/>
                    <a:pt x="50398" y="144677"/>
                  </a:cubicBezTo>
                  <a:cubicBezTo>
                    <a:pt x="55074" y="153549"/>
                    <a:pt x="61532" y="159906"/>
                    <a:pt x="69771" y="163677"/>
                  </a:cubicBezTo>
                  <a:cubicBezTo>
                    <a:pt x="78010" y="167521"/>
                    <a:pt x="87436" y="169443"/>
                    <a:pt x="98050" y="169443"/>
                  </a:cubicBezTo>
                  <a:cubicBezTo>
                    <a:pt x="106809" y="169443"/>
                    <a:pt x="114825" y="167669"/>
                    <a:pt x="121950" y="164120"/>
                  </a:cubicBezTo>
                  <a:cubicBezTo>
                    <a:pt x="129076" y="160572"/>
                    <a:pt x="134791" y="154953"/>
                    <a:pt x="139096" y="147265"/>
                  </a:cubicBezTo>
                  <a:cubicBezTo>
                    <a:pt x="143401" y="139576"/>
                    <a:pt x="145554" y="129522"/>
                    <a:pt x="145554" y="117176"/>
                  </a:cubicBezTo>
                  <a:lnTo>
                    <a:pt x="145554" y="13159"/>
                  </a:lnTo>
                  <a:lnTo>
                    <a:pt x="118091" y="5471"/>
                  </a:lnTo>
                  <a:lnTo>
                    <a:pt x="118091" y="0"/>
                  </a:lnTo>
                  <a:lnTo>
                    <a:pt x="183260" y="0"/>
                  </a:lnTo>
                  <a:lnTo>
                    <a:pt x="183260" y="5471"/>
                  </a:lnTo>
                  <a:lnTo>
                    <a:pt x="161512" y="13381"/>
                  </a:lnTo>
                  <a:lnTo>
                    <a:pt x="161512" y="112519"/>
                  </a:lnTo>
                  <a:cubicBezTo>
                    <a:pt x="161512" y="129152"/>
                    <a:pt x="158469" y="142607"/>
                    <a:pt x="152457" y="153031"/>
                  </a:cubicBezTo>
                  <a:cubicBezTo>
                    <a:pt x="146370" y="163455"/>
                    <a:pt x="138131" y="171070"/>
                    <a:pt x="127591" y="176023"/>
                  </a:cubicBezTo>
                  <a:cubicBezTo>
                    <a:pt x="117052" y="180976"/>
                    <a:pt x="105101" y="183416"/>
                    <a:pt x="91741" y="183416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9EDFD16B-4FDB-7918-2195-644A97BE161F}"/>
                </a:ext>
              </a:extLst>
            </p:cNvPr>
            <p:cNvSpPr/>
            <p:nvPr/>
          </p:nvSpPr>
          <p:spPr>
            <a:xfrm>
              <a:off x="942530" y="948344"/>
              <a:ext cx="936468" cy="932658"/>
            </a:xfrm>
            <a:custGeom>
              <a:avLst/>
              <a:gdLst>
                <a:gd name="connsiteX0" fmla="*/ 911204 w 936468"/>
                <a:gd name="connsiteY0" fmla="*/ 315553 h 932658"/>
                <a:gd name="connsiteX1" fmla="*/ 619577 w 936468"/>
                <a:gd name="connsiteY1" fmla="*/ 907495 h 932658"/>
                <a:gd name="connsiteX2" fmla="*/ 25264 w 936468"/>
                <a:gd name="connsiteY2" fmla="*/ 617032 h 932658"/>
                <a:gd name="connsiteX3" fmla="*/ 316891 w 936468"/>
                <a:gd name="connsiteY3" fmla="*/ 25163 h 932658"/>
                <a:gd name="connsiteX4" fmla="*/ 911204 w 936468"/>
                <a:gd name="connsiteY4" fmla="*/ 315627 h 932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6468" h="932658">
                  <a:moveTo>
                    <a:pt x="911204" y="315553"/>
                  </a:moveTo>
                  <a:cubicBezTo>
                    <a:pt x="994781" y="559220"/>
                    <a:pt x="864220" y="824252"/>
                    <a:pt x="619577" y="907495"/>
                  </a:cubicBezTo>
                  <a:cubicBezTo>
                    <a:pt x="374934" y="990738"/>
                    <a:pt x="108841" y="860699"/>
                    <a:pt x="25264" y="617032"/>
                  </a:cubicBezTo>
                  <a:cubicBezTo>
                    <a:pt x="-58312" y="373439"/>
                    <a:pt x="72248" y="108406"/>
                    <a:pt x="316891" y="25163"/>
                  </a:cubicBezTo>
                  <a:cubicBezTo>
                    <a:pt x="561534" y="-58080"/>
                    <a:pt x="827628" y="71960"/>
                    <a:pt x="911204" y="315627"/>
                  </a:cubicBezTo>
                </a:path>
              </a:pathLst>
            </a:custGeom>
            <a:solidFill>
              <a:srgbClr val="A8005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2E1DC4A0-FBC6-687C-6B42-A55CC9276F12}"/>
                </a:ext>
              </a:extLst>
            </p:cNvPr>
            <p:cNvSpPr/>
            <p:nvPr/>
          </p:nvSpPr>
          <p:spPr>
            <a:xfrm>
              <a:off x="1009472" y="1005518"/>
              <a:ext cx="808411" cy="817053"/>
            </a:xfrm>
            <a:custGeom>
              <a:avLst/>
              <a:gdLst>
                <a:gd name="connsiteX0" fmla="*/ 808412 w 808411"/>
                <a:gd name="connsiteY0" fmla="*/ 341991 h 817053"/>
                <a:gd name="connsiteX1" fmla="*/ 806704 w 808411"/>
                <a:gd name="connsiteY1" fmla="*/ 342435 h 817053"/>
                <a:gd name="connsiteX2" fmla="*/ 800173 w 808411"/>
                <a:gd name="connsiteY2" fmla="*/ 334968 h 817053"/>
                <a:gd name="connsiteX3" fmla="*/ 777163 w 808411"/>
                <a:gd name="connsiteY3" fmla="*/ 341030 h 817053"/>
                <a:gd name="connsiteX4" fmla="*/ 778796 w 808411"/>
                <a:gd name="connsiteY4" fmla="*/ 345466 h 817053"/>
                <a:gd name="connsiteX5" fmla="*/ 774343 w 808411"/>
                <a:gd name="connsiteY5" fmla="*/ 348793 h 817053"/>
                <a:gd name="connsiteX6" fmla="*/ 772042 w 808411"/>
                <a:gd name="connsiteY6" fmla="*/ 342287 h 817053"/>
                <a:gd name="connsiteX7" fmla="*/ 741758 w 808411"/>
                <a:gd name="connsiteY7" fmla="*/ 350271 h 817053"/>
                <a:gd name="connsiteX8" fmla="*/ 739754 w 808411"/>
                <a:gd name="connsiteY8" fmla="*/ 359956 h 817053"/>
                <a:gd name="connsiteX9" fmla="*/ 738047 w 808411"/>
                <a:gd name="connsiteY9" fmla="*/ 360399 h 817053"/>
                <a:gd name="connsiteX10" fmla="*/ 730625 w 808411"/>
                <a:gd name="connsiteY10" fmla="*/ 332307 h 817053"/>
                <a:gd name="connsiteX11" fmla="*/ 732332 w 808411"/>
                <a:gd name="connsiteY11" fmla="*/ 331863 h 817053"/>
                <a:gd name="connsiteX12" fmla="*/ 738863 w 808411"/>
                <a:gd name="connsiteY12" fmla="*/ 339256 h 817053"/>
                <a:gd name="connsiteX13" fmla="*/ 766994 w 808411"/>
                <a:gd name="connsiteY13" fmla="*/ 331863 h 817053"/>
                <a:gd name="connsiteX14" fmla="*/ 765139 w 808411"/>
                <a:gd name="connsiteY14" fmla="*/ 328758 h 817053"/>
                <a:gd name="connsiteX15" fmla="*/ 730476 w 808411"/>
                <a:gd name="connsiteY15" fmla="*/ 304658 h 817053"/>
                <a:gd name="connsiteX16" fmla="*/ 729734 w 808411"/>
                <a:gd name="connsiteY16" fmla="*/ 304879 h 817053"/>
                <a:gd name="connsiteX17" fmla="*/ 727656 w 808411"/>
                <a:gd name="connsiteY17" fmla="*/ 314342 h 817053"/>
                <a:gd name="connsiteX18" fmla="*/ 725948 w 808411"/>
                <a:gd name="connsiteY18" fmla="*/ 314786 h 817053"/>
                <a:gd name="connsiteX19" fmla="*/ 718526 w 808411"/>
                <a:gd name="connsiteY19" fmla="*/ 286693 h 817053"/>
                <a:gd name="connsiteX20" fmla="*/ 720233 w 808411"/>
                <a:gd name="connsiteY20" fmla="*/ 286250 h 817053"/>
                <a:gd name="connsiteX21" fmla="*/ 726765 w 808411"/>
                <a:gd name="connsiteY21" fmla="*/ 293716 h 817053"/>
                <a:gd name="connsiteX22" fmla="*/ 785105 w 808411"/>
                <a:gd name="connsiteY22" fmla="*/ 278413 h 817053"/>
                <a:gd name="connsiteX23" fmla="*/ 787109 w 808411"/>
                <a:gd name="connsiteY23" fmla="*/ 268729 h 817053"/>
                <a:gd name="connsiteX24" fmla="*/ 788816 w 808411"/>
                <a:gd name="connsiteY24" fmla="*/ 268285 h 817053"/>
                <a:gd name="connsiteX25" fmla="*/ 796239 w 808411"/>
                <a:gd name="connsiteY25" fmla="*/ 296378 h 817053"/>
                <a:gd name="connsiteX26" fmla="*/ 794532 w 808411"/>
                <a:gd name="connsiteY26" fmla="*/ 296821 h 817053"/>
                <a:gd name="connsiteX27" fmla="*/ 788074 w 808411"/>
                <a:gd name="connsiteY27" fmla="*/ 289576 h 817053"/>
                <a:gd name="connsiteX28" fmla="*/ 740348 w 808411"/>
                <a:gd name="connsiteY28" fmla="*/ 302144 h 817053"/>
                <a:gd name="connsiteX29" fmla="*/ 750294 w 808411"/>
                <a:gd name="connsiteY29" fmla="*/ 307097 h 817053"/>
                <a:gd name="connsiteX30" fmla="*/ 769221 w 808411"/>
                <a:gd name="connsiteY30" fmla="*/ 325727 h 817053"/>
                <a:gd name="connsiteX31" fmla="*/ 772190 w 808411"/>
                <a:gd name="connsiteY31" fmla="*/ 330606 h 817053"/>
                <a:gd name="connsiteX32" fmla="*/ 797204 w 808411"/>
                <a:gd name="connsiteY32" fmla="*/ 324027 h 817053"/>
                <a:gd name="connsiteX33" fmla="*/ 799208 w 808411"/>
                <a:gd name="connsiteY33" fmla="*/ 314416 h 817053"/>
                <a:gd name="connsiteX34" fmla="*/ 800915 w 808411"/>
                <a:gd name="connsiteY34" fmla="*/ 313973 h 817053"/>
                <a:gd name="connsiteX35" fmla="*/ 808337 w 808411"/>
                <a:gd name="connsiteY35" fmla="*/ 342065 h 817053"/>
                <a:gd name="connsiteX36" fmla="*/ 783398 w 808411"/>
                <a:gd name="connsiteY36" fmla="*/ 455988 h 817053"/>
                <a:gd name="connsiteX37" fmla="*/ 771745 w 808411"/>
                <a:gd name="connsiteY37" fmla="*/ 468408 h 817053"/>
                <a:gd name="connsiteX38" fmla="*/ 784214 w 808411"/>
                <a:gd name="connsiteY38" fmla="*/ 480015 h 817053"/>
                <a:gd name="connsiteX39" fmla="*/ 795868 w 808411"/>
                <a:gd name="connsiteY39" fmla="*/ 467669 h 817053"/>
                <a:gd name="connsiteX40" fmla="*/ 783398 w 808411"/>
                <a:gd name="connsiteY40" fmla="*/ 456062 h 817053"/>
                <a:gd name="connsiteX41" fmla="*/ 744208 w 808411"/>
                <a:gd name="connsiteY41" fmla="*/ 631494 h 817053"/>
                <a:gd name="connsiteX42" fmla="*/ 745618 w 808411"/>
                <a:gd name="connsiteY42" fmla="*/ 632529 h 817053"/>
                <a:gd name="connsiteX43" fmla="*/ 727581 w 808411"/>
                <a:gd name="connsiteY43" fmla="*/ 657960 h 817053"/>
                <a:gd name="connsiteX44" fmla="*/ 726171 w 808411"/>
                <a:gd name="connsiteY44" fmla="*/ 656925 h 817053"/>
                <a:gd name="connsiteX45" fmla="*/ 728324 w 808411"/>
                <a:gd name="connsiteY45" fmla="*/ 646353 h 817053"/>
                <a:gd name="connsiteX46" fmla="*/ 705611 w 808411"/>
                <a:gd name="connsiteY46" fmla="*/ 630385 h 817053"/>
                <a:gd name="connsiteX47" fmla="*/ 664491 w 808411"/>
                <a:gd name="connsiteY47" fmla="*/ 631124 h 817053"/>
                <a:gd name="connsiteX48" fmla="*/ 657365 w 808411"/>
                <a:gd name="connsiteY48" fmla="*/ 634525 h 817053"/>
                <a:gd name="connsiteX49" fmla="*/ 655955 w 808411"/>
                <a:gd name="connsiteY49" fmla="*/ 633490 h 817053"/>
                <a:gd name="connsiteX50" fmla="*/ 672359 w 808411"/>
                <a:gd name="connsiteY50" fmla="*/ 610350 h 817053"/>
                <a:gd name="connsiteX51" fmla="*/ 673769 w 808411"/>
                <a:gd name="connsiteY51" fmla="*/ 611385 h 817053"/>
                <a:gd name="connsiteX52" fmla="*/ 672359 w 808411"/>
                <a:gd name="connsiteY52" fmla="*/ 620183 h 817053"/>
                <a:gd name="connsiteX53" fmla="*/ 672730 w 808411"/>
                <a:gd name="connsiteY53" fmla="*/ 620405 h 817053"/>
                <a:gd name="connsiteX54" fmla="*/ 705685 w 808411"/>
                <a:gd name="connsiteY54" fmla="*/ 619813 h 817053"/>
                <a:gd name="connsiteX55" fmla="*/ 694255 w 808411"/>
                <a:gd name="connsiteY55" fmla="*/ 590242 h 817053"/>
                <a:gd name="connsiteX56" fmla="*/ 693884 w 808411"/>
                <a:gd name="connsiteY56" fmla="*/ 590020 h 817053"/>
                <a:gd name="connsiteX57" fmla="*/ 685867 w 808411"/>
                <a:gd name="connsiteY57" fmla="*/ 594308 h 817053"/>
                <a:gd name="connsiteX58" fmla="*/ 684457 w 808411"/>
                <a:gd name="connsiteY58" fmla="*/ 593273 h 817053"/>
                <a:gd name="connsiteX59" fmla="*/ 698189 w 808411"/>
                <a:gd name="connsiteY59" fmla="*/ 573904 h 817053"/>
                <a:gd name="connsiteX60" fmla="*/ 699599 w 808411"/>
                <a:gd name="connsiteY60" fmla="*/ 574939 h 817053"/>
                <a:gd name="connsiteX61" fmla="*/ 698411 w 808411"/>
                <a:gd name="connsiteY61" fmla="*/ 582849 h 817053"/>
                <a:gd name="connsiteX62" fmla="*/ 712143 w 808411"/>
                <a:gd name="connsiteY62" fmla="*/ 620848 h 817053"/>
                <a:gd name="connsiteX63" fmla="*/ 734930 w 808411"/>
                <a:gd name="connsiteY63" fmla="*/ 636891 h 817053"/>
                <a:gd name="connsiteX64" fmla="*/ 744282 w 808411"/>
                <a:gd name="connsiteY64" fmla="*/ 631346 h 817053"/>
                <a:gd name="connsiteX65" fmla="*/ 176467 w 808411"/>
                <a:gd name="connsiteY65" fmla="*/ 73854 h 817053"/>
                <a:gd name="connsiteX66" fmla="*/ 209348 w 808411"/>
                <a:gd name="connsiteY66" fmla="*/ 124273 h 817053"/>
                <a:gd name="connsiteX67" fmla="*/ 204152 w 808411"/>
                <a:gd name="connsiteY67" fmla="*/ 132849 h 817053"/>
                <a:gd name="connsiteX68" fmla="*/ 205117 w 808411"/>
                <a:gd name="connsiteY68" fmla="*/ 134327 h 817053"/>
                <a:gd name="connsiteX69" fmla="*/ 229834 w 808411"/>
                <a:gd name="connsiteY69" fmla="*/ 118359 h 817053"/>
                <a:gd name="connsiteX70" fmla="*/ 228869 w 808411"/>
                <a:gd name="connsiteY70" fmla="*/ 116880 h 817053"/>
                <a:gd name="connsiteX71" fmla="*/ 218997 w 808411"/>
                <a:gd name="connsiteY71" fmla="*/ 118063 h 817053"/>
                <a:gd name="connsiteX72" fmla="*/ 186116 w 808411"/>
                <a:gd name="connsiteY72" fmla="*/ 67644 h 817053"/>
                <a:gd name="connsiteX73" fmla="*/ 191237 w 808411"/>
                <a:gd name="connsiteY73" fmla="*/ 59142 h 817053"/>
                <a:gd name="connsiteX74" fmla="*/ 190272 w 808411"/>
                <a:gd name="connsiteY74" fmla="*/ 57664 h 817053"/>
                <a:gd name="connsiteX75" fmla="*/ 165556 w 808411"/>
                <a:gd name="connsiteY75" fmla="*/ 73632 h 817053"/>
                <a:gd name="connsiteX76" fmla="*/ 166521 w 808411"/>
                <a:gd name="connsiteY76" fmla="*/ 75111 h 817053"/>
                <a:gd name="connsiteX77" fmla="*/ 176467 w 808411"/>
                <a:gd name="connsiteY77" fmla="*/ 73854 h 817053"/>
                <a:gd name="connsiteX78" fmla="*/ 278451 w 808411"/>
                <a:gd name="connsiteY78" fmla="*/ 19369 h 817053"/>
                <a:gd name="connsiteX79" fmla="*/ 278005 w 808411"/>
                <a:gd name="connsiteY79" fmla="*/ 17669 h 817053"/>
                <a:gd name="connsiteX80" fmla="*/ 307695 w 808411"/>
                <a:gd name="connsiteY80" fmla="*/ 10646 h 817053"/>
                <a:gd name="connsiteX81" fmla="*/ 308140 w 808411"/>
                <a:gd name="connsiteY81" fmla="*/ 12346 h 817053"/>
                <a:gd name="connsiteX82" fmla="*/ 299382 w 808411"/>
                <a:gd name="connsiteY82" fmla="*/ 18926 h 817053"/>
                <a:gd name="connsiteX83" fmla="*/ 313410 w 808411"/>
                <a:gd name="connsiteY83" fmla="*/ 77551 h 817053"/>
                <a:gd name="connsiteX84" fmla="*/ 338795 w 808411"/>
                <a:gd name="connsiteY84" fmla="*/ 71562 h 817053"/>
                <a:gd name="connsiteX85" fmla="*/ 342061 w 808411"/>
                <a:gd name="connsiteY85" fmla="*/ 51380 h 817053"/>
                <a:gd name="connsiteX86" fmla="*/ 343768 w 808411"/>
                <a:gd name="connsiteY86" fmla="*/ 50936 h 817053"/>
                <a:gd name="connsiteX87" fmla="*/ 349558 w 808411"/>
                <a:gd name="connsiteY87" fmla="*/ 75185 h 817053"/>
                <a:gd name="connsiteX88" fmla="*/ 294929 w 808411"/>
                <a:gd name="connsiteY88" fmla="*/ 88122 h 817053"/>
                <a:gd name="connsiteX89" fmla="*/ 294483 w 808411"/>
                <a:gd name="connsiteY89" fmla="*/ 86422 h 817053"/>
                <a:gd name="connsiteX90" fmla="*/ 302128 w 808411"/>
                <a:gd name="connsiteY90" fmla="*/ 80064 h 817053"/>
                <a:gd name="connsiteX91" fmla="*/ 288174 w 808411"/>
                <a:gd name="connsiteY91" fmla="*/ 21587 h 817053"/>
                <a:gd name="connsiteX92" fmla="*/ 278451 w 808411"/>
                <a:gd name="connsiteY92" fmla="*/ 19369 h 817053"/>
                <a:gd name="connsiteX93" fmla="*/ 326400 w 808411"/>
                <a:gd name="connsiteY93" fmla="*/ 806038 h 817053"/>
                <a:gd name="connsiteX94" fmla="*/ 301015 w 808411"/>
                <a:gd name="connsiteY94" fmla="*/ 800124 h 817053"/>
                <a:gd name="connsiteX95" fmla="*/ 314821 w 808411"/>
                <a:gd name="connsiteY95" fmla="*/ 741499 h 817053"/>
                <a:gd name="connsiteX96" fmla="*/ 325583 w 808411"/>
                <a:gd name="connsiteY96" fmla="*/ 739503 h 817053"/>
                <a:gd name="connsiteX97" fmla="*/ 325954 w 808411"/>
                <a:gd name="connsiteY97" fmla="*/ 737802 h 817053"/>
                <a:gd name="connsiteX98" fmla="*/ 296265 w 808411"/>
                <a:gd name="connsiteY98" fmla="*/ 730853 h 817053"/>
                <a:gd name="connsiteX99" fmla="*/ 295893 w 808411"/>
                <a:gd name="connsiteY99" fmla="*/ 732554 h 817053"/>
                <a:gd name="connsiteX100" fmla="*/ 303539 w 808411"/>
                <a:gd name="connsiteY100" fmla="*/ 738837 h 817053"/>
                <a:gd name="connsiteX101" fmla="*/ 289807 w 808411"/>
                <a:gd name="connsiteY101" fmla="*/ 797388 h 817053"/>
                <a:gd name="connsiteX102" fmla="*/ 280084 w 808411"/>
                <a:gd name="connsiteY102" fmla="*/ 799606 h 817053"/>
                <a:gd name="connsiteX103" fmla="*/ 279713 w 808411"/>
                <a:gd name="connsiteY103" fmla="*/ 801307 h 817053"/>
                <a:gd name="connsiteX104" fmla="*/ 334416 w 808411"/>
                <a:gd name="connsiteY104" fmla="*/ 814096 h 817053"/>
                <a:gd name="connsiteX105" fmla="*/ 340131 w 808411"/>
                <a:gd name="connsiteY105" fmla="*/ 789848 h 817053"/>
                <a:gd name="connsiteX106" fmla="*/ 338424 w 808411"/>
                <a:gd name="connsiteY106" fmla="*/ 789478 h 817053"/>
                <a:gd name="connsiteX107" fmla="*/ 326474 w 808411"/>
                <a:gd name="connsiteY107" fmla="*/ 806112 h 817053"/>
                <a:gd name="connsiteX108" fmla="*/ 511812 w 808411"/>
                <a:gd name="connsiteY108" fmla="*/ 731814 h 817053"/>
                <a:gd name="connsiteX109" fmla="*/ 512109 w 808411"/>
                <a:gd name="connsiteY109" fmla="*/ 733515 h 817053"/>
                <a:gd name="connsiteX110" fmla="*/ 505503 w 808411"/>
                <a:gd name="connsiteY110" fmla="*/ 738690 h 817053"/>
                <a:gd name="connsiteX111" fmla="*/ 496893 w 808411"/>
                <a:gd name="connsiteY111" fmla="*/ 808478 h 817053"/>
                <a:gd name="connsiteX112" fmla="*/ 492439 w 808411"/>
                <a:gd name="connsiteY112" fmla="*/ 809291 h 817053"/>
                <a:gd name="connsiteX113" fmla="*/ 463714 w 808411"/>
                <a:gd name="connsiteY113" fmla="*/ 760942 h 817053"/>
                <a:gd name="connsiteX114" fmla="*/ 462972 w 808411"/>
                <a:gd name="connsiteY114" fmla="*/ 761090 h 817053"/>
                <a:gd name="connsiteX115" fmla="*/ 452432 w 808411"/>
                <a:gd name="connsiteY115" fmla="*/ 816314 h 817053"/>
                <a:gd name="connsiteX116" fmla="*/ 448127 w 808411"/>
                <a:gd name="connsiteY116" fmla="*/ 817053 h 817053"/>
                <a:gd name="connsiteX117" fmla="*/ 416211 w 808411"/>
                <a:gd name="connsiteY117" fmla="*/ 754510 h 817053"/>
                <a:gd name="connsiteX118" fmla="*/ 407230 w 808411"/>
                <a:gd name="connsiteY118" fmla="*/ 751997 h 817053"/>
                <a:gd name="connsiteX119" fmla="*/ 406933 w 808411"/>
                <a:gd name="connsiteY119" fmla="*/ 750296 h 817053"/>
                <a:gd name="connsiteX120" fmla="*/ 436103 w 808411"/>
                <a:gd name="connsiteY120" fmla="*/ 745121 h 817053"/>
                <a:gd name="connsiteX121" fmla="*/ 436400 w 808411"/>
                <a:gd name="connsiteY121" fmla="*/ 746822 h 817053"/>
                <a:gd name="connsiteX122" fmla="*/ 427864 w 808411"/>
                <a:gd name="connsiteY122" fmla="*/ 752440 h 817053"/>
                <a:gd name="connsiteX123" fmla="*/ 449241 w 808411"/>
                <a:gd name="connsiteY123" fmla="*/ 795688 h 817053"/>
                <a:gd name="connsiteX124" fmla="*/ 449909 w 808411"/>
                <a:gd name="connsiteY124" fmla="*/ 795540 h 817053"/>
                <a:gd name="connsiteX125" fmla="*/ 459484 w 808411"/>
                <a:gd name="connsiteY125" fmla="*/ 740390 h 817053"/>
                <a:gd name="connsiteX126" fmla="*/ 464011 w 808411"/>
                <a:gd name="connsiteY126" fmla="*/ 739577 h 817053"/>
                <a:gd name="connsiteX127" fmla="*/ 492291 w 808411"/>
                <a:gd name="connsiteY127" fmla="*/ 788074 h 817053"/>
                <a:gd name="connsiteX128" fmla="*/ 492959 w 808411"/>
                <a:gd name="connsiteY128" fmla="*/ 788074 h 817053"/>
                <a:gd name="connsiteX129" fmla="*/ 498006 w 808411"/>
                <a:gd name="connsiteY129" fmla="*/ 740168 h 817053"/>
                <a:gd name="connsiteX130" fmla="*/ 488060 w 808411"/>
                <a:gd name="connsiteY130" fmla="*/ 737655 h 817053"/>
                <a:gd name="connsiteX131" fmla="*/ 487763 w 808411"/>
                <a:gd name="connsiteY131" fmla="*/ 735954 h 817053"/>
                <a:gd name="connsiteX132" fmla="*/ 511886 w 808411"/>
                <a:gd name="connsiteY132" fmla="*/ 731740 h 817053"/>
                <a:gd name="connsiteX133" fmla="*/ 193241 w 808411"/>
                <a:gd name="connsiteY133" fmla="*/ 719246 h 817053"/>
                <a:gd name="connsiteX134" fmla="*/ 167263 w 808411"/>
                <a:gd name="connsiteY134" fmla="*/ 717472 h 817053"/>
                <a:gd name="connsiteX135" fmla="*/ 167263 w 808411"/>
                <a:gd name="connsiteY135" fmla="*/ 717472 h 817053"/>
                <a:gd name="connsiteX136" fmla="*/ 198140 w 808411"/>
                <a:gd name="connsiteY136" fmla="*/ 697364 h 817053"/>
                <a:gd name="connsiteX137" fmla="*/ 193316 w 808411"/>
                <a:gd name="connsiteY137" fmla="*/ 719246 h 817053"/>
                <a:gd name="connsiteX138" fmla="*/ 203633 w 808411"/>
                <a:gd name="connsiteY138" fmla="*/ 723017 h 817053"/>
                <a:gd name="connsiteX139" fmla="*/ 211204 w 808411"/>
                <a:gd name="connsiteY139" fmla="*/ 687827 h 817053"/>
                <a:gd name="connsiteX140" fmla="*/ 206156 w 808411"/>
                <a:gd name="connsiteY140" fmla="*/ 684352 h 817053"/>
                <a:gd name="connsiteX141" fmla="*/ 143957 w 808411"/>
                <a:gd name="connsiteY141" fmla="*/ 724126 h 817053"/>
                <a:gd name="connsiteX142" fmla="*/ 136163 w 808411"/>
                <a:gd name="connsiteY142" fmla="*/ 723165 h 817053"/>
                <a:gd name="connsiteX143" fmla="*/ 135124 w 808411"/>
                <a:gd name="connsiteY143" fmla="*/ 724643 h 817053"/>
                <a:gd name="connsiteX144" fmla="*/ 154793 w 808411"/>
                <a:gd name="connsiteY144" fmla="*/ 738172 h 817053"/>
                <a:gd name="connsiteX145" fmla="*/ 155832 w 808411"/>
                <a:gd name="connsiteY145" fmla="*/ 736693 h 817053"/>
                <a:gd name="connsiteX146" fmla="*/ 150414 w 808411"/>
                <a:gd name="connsiteY146" fmla="*/ 728487 h 817053"/>
                <a:gd name="connsiteX147" fmla="*/ 192054 w 808411"/>
                <a:gd name="connsiteY147" fmla="*/ 724052 h 817053"/>
                <a:gd name="connsiteX148" fmla="*/ 185745 w 808411"/>
                <a:gd name="connsiteY148" fmla="*/ 752588 h 817053"/>
                <a:gd name="connsiteX149" fmla="*/ 175502 w 808411"/>
                <a:gd name="connsiteY149" fmla="*/ 750222 h 817053"/>
                <a:gd name="connsiteX150" fmla="*/ 174463 w 808411"/>
                <a:gd name="connsiteY150" fmla="*/ 751701 h 817053"/>
                <a:gd name="connsiteX151" fmla="*/ 198511 w 808411"/>
                <a:gd name="connsiteY151" fmla="*/ 768261 h 817053"/>
                <a:gd name="connsiteX152" fmla="*/ 199550 w 808411"/>
                <a:gd name="connsiteY152" fmla="*/ 766782 h 817053"/>
                <a:gd name="connsiteX153" fmla="*/ 195691 w 808411"/>
                <a:gd name="connsiteY153" fmla="*/ 759315 h 817053"/>
                <a:gd name="connsiteX154" fmla="*/ 202445 w 808411"/>
                <a:gd name="connsiteY154" fmla="*/ 728044 h 817053"/>
                <a:gd name="connsiteX155" fmla="*/ 211649 w 808411"/>
                <a:gd name="connsiteY155" fmla="*/ 733071 h 817053"/>
                <a:gd name="connsiteX156" fmla="*/ 212837 w 808411"/>
                <a:gd name="connsiteY156" fmla="*/ 727748 h 817053"/>
                <a:gd name="connsiteX157" fmla="*/ 203633 w 808411"/>
                <a:gd name="connsiteY157" fmla="*/ 722869 h 817053"/>
                <a:gd name="connsiteX158" fmla="*/ 203633 w 808411"/>
                <a:gd name="connsiteY158" fmla="*/ 722869 h 817053"/>
                <a:gd name="connsiteX159" fmla="*/ 44422 w 808411"/>
                <a:gd name="connsiteY159" fmla="*/ 467004 h 817053"/>
                <a:gd name="connsiteX160" fmla="*/ 33214 w 808411"/>
                <a:gd name="connsiteY160" fmla="*/ 478906 h 817053"/>
                <a:gd name="connsiteX161" fmla="*/ 21264 w 808411"/>
                <a:gd name="connsiteY161" fmla="*/ 467743 h 817053"/>
                <a:gd name="connsiteX162" fmla="*/ 32472 w 808411"/>
                <a:gd name="connsiteY162" fmla="*/ 455841 h 817053"/>
                <a:gd name="connsiteX163" fmla="*/ 44422 w 808411"/>
                <a:gd name="connsiteY163" fmla="*/ 467004 h 817053"/>
                <a:gd name="connsiteX164" fmla="*/ 67654 w 808411"/>
                <a:gd name="connsiteY164" fmla="*/ 343470 h 817053"/>
                <a:gd name="connsiteX165" fmla="*/ 73592 w 808411"/>
                <a:gd name="connsiteY165" fmla="*/ 329793 h 817053"/>
                <a:gd name="connsiteX166" fmla="*/ 74705 w 808411"/>
                <a:gd name="connsiteY166" fmla="*/ 320035 h 817053"/>
                <a:gd name="connsiteX167" fmla="*/ 73815 w 808411"/>
                <a:gd name="connsiteY167" fmla="*/ 309907 h 817053"/>
                <a:gd name="connsiteX168" fmla="*/ 70846 w 808411"/>
                <a:gd name="connsiteY168" fmla="*/ 301109 h 817053"/>
                <a:gd name="connsiteX169" fmla="*/ 53923 w 808411"/>
                <a:gd name="connsiteY169" fmla="*/ 297117 h 817053"/>
                <a:gd name="connsiteX170" fmla="*/ 50954 w 808411"/>
                <a:gd name="connsiteY170" fmla="*/ 288541 h 817053"/>
                <a:gd name="connsiteX171" fmla="*/ 49246 w 808411"/>
                <a:gd name="connsiteY171" fmla="*/ 288098 h 817053"/>
                <a:gd name="connsiteX172" fmla="*/ 42566 w 808411"/>
                <a:gd name="connsiteY172" fmla="*/ 316264 h 817053"/>
                <a:gd name="connsiteX173" fmla="*/ 44273 w 808411"/>
                <a:gd name="connsiteY173" fmla="*/ 316708 h 817053"/>
                <a:gd name="connsiteX174" fmla="*/ 50954 w 808411"/>
                <a:gd name="connsiteY174" fmla="*/ 308206 h 817053"/>
                <a:gd name="connsiteX175" fmla="*/ 69287 w 808411"/>
                <a:gd name="connsiteY175" fmla="*/ 312494 h 817053"/>
                <a:gd name="connsiteX176" fmla="*/ 69287 w 808411"/>
                <a:gd name="connsiteY176" fmla="*/ 319000 h 817053"/>
                <a:gd name="connsiteX177" fmla="*/ 68174 w 808411"/>
                <a:gd name="connsiteY177" fmla="*/ 325210 h 817053"/>
                <a:gd name="connsiteX178" fmla="*/ 60900 w 808411"/>
                <a:gd name="connsiteY178" fmla="*/ 338295 h 817053"/>
                <a:gd name="connsiteX179" fmla="*/ 47242 w 808411"/>
                <a:gd name="connsiteY179" fmla="*/ 345614 h 817053"/>
                <a:gd name="connsiteX180" fmla="*/ 28538 w 808411"/>
                <a:gd name="connsiteY180" fmla="*/ 345170 h 817053"/>
                <a:gd name="connsiteX181" fmla="*/ 14658 w 808411"/>
                <a:gd name="connsiteY181" fmla="*/ 338221 h 817053"/>
                <a:gd name="connsiteX182" fmla="*/ 6864 w 808411"/>
                <a:gd name="connsiteY182" fmla="*/ 326097 h 817053"/>
                <a:gd name="connsiteX183" fmla="*/ 6568 w 808411"/>
                <a:gd name="connsiteY183" fmla="*/ 311163 h 817053"/>
                <a:gd name="connsiteX184" fmla="*/ 9314 w 808411"/>
                <a:gd name="connsiteY184" fmla="*/ 304510 h 817053"/>
                <a:gd name="connsiteX185" fmla="*/ 14881 w 808411"/>
                <a:gd name="connsiteY185" fmla="*/ 298226 h 817053"/>
                <a:gd name="connsiteX186" fmla="*/ 29577 w 808411"/>
                <a:gd name="connsiteY186" fmla="*/ 293568 h 817053"/>
                <a:gd name="connsiteX187" fmla="*/ 29948 w 808411"/>
                <a:gd name="connsiteY187" fmla="*/ 291868 h 817053"/>
                <a:gd name="connsiteX188" fmla="*/ 11763 w 808411"/>
                <a:gd name="connsiteY188" fmla="*/ 288246 h 817053"/>
                <a:gd name="connsiteX189" fmla="*/ 7607 w 808411"/>
                <a:gd name="connsiteY189" fmla="*/ 293790 h 817053"/>
                <a:gd name="connsiteX190" fmla="*/ 4118 w 808411"/>
                <a:gd name="connsiteY190" fmla="*/ 300444 h 817053"/>
                <a:gd name="connsiteX191" fmla="*/ 1149 w 808411"/>
                <a:gd name="connsiteY191" fmla="*/ 309907 h 817053"/>
                <a:gd name="connsiteX192" fmla="*/ 481 w 808411"/>
                <a:gd name="connsiteY192" fmla="*/ 325431 h 817053"/>
                <a:gd name="connsiteX193" fmla="*/ 5603 w 808411"/>
                <a:gd name="connsiteY193" fmla="*/ 339626 h 817053"/>
                <a:gd name="connsiteX194" fmla="*/ 15771 w 808411"/>
                <a:gd name="connsiteY194" fmla="*/ 350863 h 817053"/>
                <a:gd name="connsiteX195" fmla="*/ 30245 w 808411"/>
                <a:gd name="connsiteY195" fmla="*/ 357516 h 817053"/>
                <a:gd name="connsiteX196" fmla="*/ 44719 w 808411"/>
                <a:gd name="connsiteY196" fmla="*/ 358034 h 817053"/>
                <a:gd name="connsiteX197" fmla="*/ 57485 w 808411"/>
                <a:gd name="connsiteY197" fmla="*/ 353081 h 817053"/>
                <a:gd name="connsiteX198" fmla="*/ 67431 w 808411"/>
                <a:gd name="connsiteY198" fmla="*/ 343396 h 817053"/>
                <a:gd name="connsiteX199" fmla="*/ 128073 w 808411"/>
                <a:gd name="connsiteY199" fmla="*/ 612420 h 817053"/>
                <a:gd name="connsiteX200" fmla="*/ 129186 w 808411"/>
                <a:gd name="connsiteY200" fmla="*/ 619222 h 817053"/>
                <a:gd name="connsiteX201" fmla="*/ 114044 w 808411"/>
                <a:gd name="connsiteY201" fmla="*/ 629793 h 817053"/>
                <a:gd name="connsiteX202" fmla="*/ 113079 w 808411"/>
                <a:gd name="connsiteY202" fmla="*/ 628315 h 817053"/>
                <a:gd name="connsiteX203" fmla="*/ 119834 w 808411"/>
                <a:gd name="connsiteY203" fmla="*/ 614490 h 817053"/>
                <a:gd name="connsiteX204" fmla="*/ 119091 w 808411"/>
                <a:gd name="connsiteY204" fmla="*/ 606210 h 817053"/>
                <a:gd name="connsiteX205" fmla="*/ 116122 w 808411"/>
                <a:gd name="connsiteY205" fmla="*/ 599631 h 817053"/>
                <a:gd name="connsiteX206" fmla="*/ 105063 w 808411"/>
                <a:gd name="connsiteY206" fmla="*/ 589503 h 817053"/>
                <a:gd name="connsiteX207" fmla="*/ 90886 w 808411"/>
                <a:gd name="connsiteY207" fmla="*/ 586767 h 817053"/>
                <a:gd name="connsiteX208" fmla="*/ 76264 w 808411"/>
                <a:gd name="connsiteY208" fmla="*/ 591942 h 817053"/>
                <a:gd name="connsiteX209" fmla="*/ 63052 w 808411"/>
                <a:gd name="connsiteY209" fmla="*/ 605101 h 817053"/>
                <a:gd name="connsiteX210" fmla="*/ 58970 w 808411"/>
                <a:gd name="connsiteY210" fmla="*/ 620035 h 817053"/>
                <a:gd name="connsiteX211" fmla="*/ 63497 w 808411"/>
                <a:gd name="connsiteY211" fmla="*/ 634303 h 817053"/>
                <a:gd name="connsiteX212" fmla="*/ 67283 w 808411"/>
                <a:gd name="connsiteY212" fmla="*/ 639404 h 817053"/>
                <a:gd name="connsiteX213" fmla="*/ 71959 w 808411"/>
                <a:gd name="connsiteY213" fmla="*/ 643914 h 817053"/>
                <a:gd name="connsiteX214" fmla="*/ 87769 w 808411"/>
                <a:gd name="connsiteY214" fmla="*/ 633638 h 817053"/>
                <a:gd name="connsiteX215" fmla="*/ 86210 w 808411"/>
                <a:gd name="connsiteY215" fmla="*/ 622992 h 817053"/>
                <a:gd name="connsiteX216" fmla="*/ 87695 w 808411"/>
                <a:gd name="connsiteY216" fmla="*/ 622031 h 817053"/>
                <a:gd name="connsiteX217" fmla="*/ 103579 w 808411"/>
                <a:gd name="connsiteY217" fmla="*/ 646279 h 817053"/>
                <a:gd name="connsiteX218" fmla="*/ 102094 w 808411"/>
                <a:gd name="connsiteY218" fmla="*/ 647241 h 817053"/>
                <a:gd name="connsiteX219" fmla="*/ 93855 w 808411"/>
                <a:gd name="connsiteY219" fmla="*/ 643470 h 817053"/>
                <a:gd name="connsiteX220" fmla="*/ 79233 w 808411"/>
                <a:gd name="connsiteY220" fmla="*/ 652933 h 817053"/>
                <a:gd name="connsiteX221" fmla="*/ 70771 w 808411"/>
                <a:gd name="connsiteY221" fmla="*/ 649015 h 817053"/>
                <a:gd name="connsiteX222" fmla="*/ 62829 w 808411"/>
                <a:gd name="connsiteY222" fmla="*/ 642657 h 817053"/>
                <a:gd name="connsiteX223" fmla="*/ 56520 w 808411"/>
                <a:gd name="connsiteY223" fmla="*/ 635116 h 817053"/>
                <a:gd name="connsiteX224" fmla="*/ 50731 w 808411"/>
                <a:gd name="connsiteY224" fmla="*/ 621440 h 817053"/>
                <a:gd name="connsiteX225" fmla="*/ 50582 w 808411"/>
                <a:gd name="connsiteY225" fmla="*/ 607615 h 817053"/>
                <a:gd name="connsiteX226" fmla="*/ 55778 w 808411"/>
                <a:gd name="connsiteY226" fmla="*/ 594973 h 817053"/>
                <a:gd name="connsiteX227" fmla="*/ 66170 w 808411"/>
                <a:gd name="connsiteY227" fmla="*/ 584919 h 817053"/>
                <a:gd name="connsiteX228" fmla="*/ 81014 w 808411"/>
                <a:gd name="connsiteY228" fmla="*/ 579005 h 817053"/>
                <a:gd name="connsiteX229" fmla="*/ 96230 w 808411"/>
                <a:gd name="connsiteY229" fmla="*/ 579448 h 817053"/>
                <a:gd name="connsiteX230" fmla="*/ 110036 w 808411"/>
                <a:gd name="connsiteY230" fmla="*/ 585511 h 817053"/>
                <a:gd name="connsiteX231" fmla="*/ 120873 w 808411"/>
                <a:gd name="connsiteY231" fmla="*/ 596674 h 817053"/>
                <a:gd name="connsiteX232" fmla="*/ 125697 w 808411"/>
                <a:gd name="connsiteY232" fmla="*/ 605323 h 817053"/>
                <a:gd name="connsiteX233" fmla="*/ 128147 w 808411"/>
                <a:gd name="connsiteY233" fmla="*/ 612494 h 817053"/>
                <a:gd name="connsiteX234" fmla="*/ 602142 w 808411"/>
                <a:gd name="connsiteY234" fmla="*/ 738763 h 817053"/>
                <a:gd name="connsiteX235" fmla="*/ 602142 w 808411"/>
                <a:gd name="connsiteY235" fmla="*/ 738763 h 817053"/>
                <a:gd name="connsiteX236" fmla="*/ 594497 w 808411"/>
                <a:gd name="connsiteY236" fmla="*/ 702834 h 817053"/>
                <a:gd name="connsiteX237" fmla="*/ 613276 w 808411"/>
                <a:gd name="connsiteY237" fmla="*/ 715328 h 817053"/>
                <a:gd name="connsiteX238" fmla="*/ 602142 w 808411"/>
                <a:gd name="connsiteY238" fmla="*/ 738763 h 817053"/>
                <a:gd name="connsiteX239" fmla="*/ 651798 w 808411"/>
                <a:gd name="connsiteY239" fmla="*/ 727526 h 817053"/>
                <a:gd name="connsiteX240" fmla="*/ 625004 w 808411"/>
                <a:gd name="connsiteY240" fmla="*/ 709858 h 817053"/>
                <a:gd name="connsiteX241" fmla="*/ 625004 w 808411"/>
                <a:gd name="connsiteY241" fmla="*/ 709858 h 817053"/>
                <a:gd name="connsiteX242" fmla="*/ 633094 w 808411"/>
                <a:gd name="connsiteY242" fmla="*/ 703130 h 817053"/>
                <a:gd name="connsiteX243" fmla="*/ 628566 w 808411"/>
                <a:gd name="connsiteY243" fmla="*/ 700173 h 817053"/>
                <a:gd name="connsiteX244" fmla="*/ 620624 w 808411"/>
                <a:gd name="connsiteY244" fmla="*/ 706974 h 817053"/>
                <a:gd name="connsiteX245" fmla="*/ 620624 w 808411"/>
                <a:gd name="connsiteY245" fmla="*/ 706974 h 817053"/>
                <a:gd name="connsiteX246" fmla="*/ 590489 w 808411"/>
                <a:gd name="connsiteY246" fmla="*/ 687162 h 817053"/>
                <a:gd name="connsiteX247" fmla="*/ 585442 w 808411"/>
                <a:gd name="connsiteY247" fmla="*/ 690562 h 817053"/>
                <a:gd name="connsiteX248" fmla="*/ 600064 w 808411"/>
                <a:gd name="connsiteY248" fmla="*/ 762716 h 817053"/>
                <a:gd name="connsiteX249" fmla="*/ 596353 w 808411"/>
                <a:gd name="connsiteY249" fmla="*/ 769591 h 817053"/>
                <a:gd name="connsiteX250" fmla="*/ 597318 w 808411"/>
                <a:gd name="connsiteY250" fmla="*/ 771070 h 817053"/>
                <a:gd name="connsiteX251" fmla="*/ 617136 w 808411"/>
                <a:gd name="connsiteY251" fmla="*/ 757689 h 817053"/>
                <a:gd name="connsiteX252" fmla="*/ 616171 w 808411"/>
                <a:gd name="connsiteY252" fmla="*/ 756211 h 817053"/>
                <a:gd name="connsiteX253" fmla="*/ 606522 w 808411"/>
                <a:gd name="connsiteY253" fmla="*/ 758280 h 817053"/>
                <a:gd name="connsiteX254" fmla="*/ 617507 w 808411"/>
                <a:gd name="connsiteY254" fmla="*/ 717990 h 817053"/>
                <a:gd name="connsiteX255" fmla="*/ 641927 w 808411"/>
                <a:gd name="connsiteY255" fmla="*/ 734254 h 817053"/>
                <a:gd name="connsiteX256" fmla="*/ 636063 w 808411"/>
                <a:gd name="connsiteY256" fmla="*/ 742903 h 817053"/>
                <a:gd name="connsiteX257" fmla="*/ 637028 w 808411"/>
                <a:gd name="connsiteY257" fmla="*/ 744382 h 817053"/>
                <a:gd name="connsiteX258" fmla="*/ 661225 w 808411"/>
                <a:gd name="connsiteY258" fmla="*/ 728044 h 817053"/>
                <a:gd name="connsiteX259" fmla="*/ 660260 w 808411"/>
                <a:gd name="connsiteY259" fmla="*/ 726565 h 817053"/>
                <a:gd name="connsiteX260" fmla="*/ 651873 w 808411"/>
                <a:gd name="connsiteY260" fmla="*/ 727379 h 817053"/>
                <a:gd name="connsiteX261" fmla="*/ 103207 w 808411"/>
                <a:gd name="connsiteY261" fmla="*/ 181420 h 817053"/>
                <a:gd name="connsiteX262" fmla="*/ 81386 w 808411"/>
                <a:gd name="connsiteY262" fmla="*/ 175727 h 817053"/>
                <a:gd name="connsiteX263" fmla="*/ 100313 w 808411"/>
                <a:gd name="connsiteY263" fmla="*/ 207220 h 817053"/>
                <a:gd name="connsiteX264" fmla="*/ 100313 w 808411"/>
                <a:gd name="connsiteY264" fmla="*/ 207220 h 817053"/>
                <a:gd name="connsiteX265" fmla="*/ 103133 w 808411"/>
                <a:gd name="connsiteY265" fmla="*/ 181420 h 817053"/>
                <a:gd name="connsiteX266" fmla="*/ 106176 w 808411"/>
                <a:gd name="connsiteY266" fmla="*/ 230582 h 817053"/>
                <a:gd name="connsiteX267" fmla="*/ 68767 w 808411"/>
                <a:gd name="connsiteY267" fmla="*/ 167078 h 817053"/>
                <a:gd name="connsiteX268" fmla="*/ 72404 w 808411"/>
                <a:gd name="connsiteY268" fmla="*/ 162198 h 817053"/>
                <a:gd name="connsiteX269" fmla="*/ 107364 w 808411"/>
                <a:gd name="connsiteY269" fmla="*/ 171144 h 817053"/>
                <a:gd name="connsiteX270" fmla="*/ 107364 w 808411"/>
                <a:gd name="connsiteY270" fmla="*/ 171144 h 817053"/>
                <a:gd name="connsiteX271" fmla="*/ 112634 w 808411"/>
                <a:gd name="connsiteY271" fmla="*/ 162124 h 817053"/>
                <a:gd name="connsiteX272" fmla="*/ 117904 w 808411"/>
                <a:gd name="connsiteY272" fmla="*/ 163455 h 817053"/>
                <a:gd name="connsiteX273" fmla="*/ 112485 w 808411"/>
                <a:gd name="connsiteY273" fmla="*/ 172400 h 817053"/>
                <a:gd name="connsiteX274" fmla="*/ 112485 w 808411"/>
                <a:gd name="connsiteY274" fmla="*/ 172400 h 817053"/>
                <a:gd name="connsiteX275" fmla="*/ 143585 w 808411"/>
                <a:gd name="connsiteY275" fmla="*/ 180385 h 817053"/>
                <a:gd name="connsiteX276" fmla="*/ 151230 w 808411"/>
                <a:gd name="connsiteY276" fmla="*/ 176836 h 817053"/>
                <a:gd name="connsiteX277" fmla="*/ 152641 w 808411"/>
                <a:gd name="connsiteY277" fmla="*/ 177871 h 817053"/>
                <a:gd name="connsiteX278" fmla="*/ 135050 w 808411"/>
                <a:gd name="connsiteY278" fmla="*/ 201158 h 817053"/>
                <a:gd name="connsiteX279" fmla="*/ 133639 w 808411"/>
                <a:gd name="connsiteY279" fmla="*/ 200123 h 817053"/>
                <a:gd name="connsiteX280" fmla="*/ 136386 w 808411"/>
                <a:gd name="connsiteY280" fmla="*/ 190069 h 817053"/>
                <a:gd name="connsiteX281" fmla="*/ 108032 w 808411"/>
                <a:gd name="connsiteY281" fmla="*/ 182602 h 817053"/>
                <a:gd name="connsiteX282" fmla="*/ 108032 w 808411"/>
                <a:gd name="connsiteY282" fmla="*/ 182602 h 817053"/>
                <a:gd name="connsiteX283" fmla="*/ 110853 w 808411"/>
                <a:gd name="connsiteY283" fmla="*/ 224224 h 817053"/>
                <a:gd name="connsiteX284" fmla="*/ 119314 w 808411"/>
                <a:gd name="connsiteY284" fmla="*/ 219197 h 817053"/>
                <a:gd name="connsiteX285" fmla="*/ 120724 w 808411"/>
                <a:gd name="connsiteY285" fmla="*/ 220232 h 817053"/>
                <a:gd name="connsiteX286" fmla="*/ 106325 w 808411"/>
                <a:gd name="connsiteY286" fmla="*/ 239305 h 817053"/>
                <a:gd name="connsiteX287" fmla="*/ 104915 w 808411"/>
                <a:gd name="connsiteY287" fmla="*/ 238270 h 817053"/>
                <a:gd name="connsiteX288" fmla="*/ 106176 w 808411"/>
                <a:gd name="connsiteY288" fmla="*/ 230508 h 817053"/>
                <a:gd name="connsiteX289" fmla="*/ 641036 w 808411"/>
                <a:gd name="connsiteY289" fmla="*/ 168408 h 817053"/>
                <a:gd name="connsiteX290" fmla="*/ 638067 w 808411"/>
                <a:gd name="connsiteY290" fmla="*/ 158650 h 817053"/>
                <a:gd name="connsiteX291" fmla="*/ 681785 w 808411"/>
                <a:gd name="connsiteY291" fmla="*/ 138393 h 817053"/>
                <a:gd name="connsiteX292" fmla="*/ 682230 w 808411"/>
                <a:gd name="connsiteY292" fmla="*/ 138911 h 817053"/>
                <a:gd name="connsiteX293" fmla="*/ 655064 w 808411"/>
                <a:gd name="connsiteY293" fmla="*/ 187999 h 817053"/>
                <a:gd name="connsiteX294" fmla="*/ 658108 w 808411"/>
                <a:gd name="connsiteY294" fmla="*/ 191474 h 817053"/>
                <a:gd name="connsiteX295" fmla="*/ 710510 w 808411"/>
                <a:gd name="connsiteY295" fmla="*/ 171291 h 817053"/>
                <a:gd name="connsiteX296" fmla="*/ 710955 w 808411"/>
                <a:gd name="connsiteY296" fmla="*/ 171809 h 817053"/>
                <a:gd name="connsiteX297" fmla="*/ 684680 w 808411"/>
                <a:gd name="connsiteY297" fmla="*/ 212248 h 817053"/>
                <a:gd name="connsiteX298" fmla="*/ 675476 w 808411"/>
                <a:gd name="connsiteY298" fmla="*/ 207886 h 817053"/>
                <a:gd name="connsiteX299" fmla="*/ 674140 w 808411"/>
                <a:gd name="connsiteY299" fmla="*/ 208995 h 817053"/>
                <a:gd name="connsiteX300" fmla="*/ 693587 w 808411"/>
                <a:gd name="connsiteY300" fmla="*/ 231247 h 817053"/>
                <a:gd name="connsiteX301" fmla="*/ 694923 w 808411"/>
                <a:gd name="connsiteY301" fmla="*/ 230138 h 817053"/>
                <a:gd name="connsiteX302" fmla="*/ 692473 w 808411"/>
                <a:gd name="connsiteY302" fmla="*/ 221193 h 817053"/>
                <a:gd name="connsiteX303" fmla="*/ 729882 w 808411"/>
                <a:gd name="connsiteY303" fmla="*/ 161829 h 817053"/>
                <a:gd name="connsiteX304" fmla="*/ 726988 w 808411"/>
                <a:gd name="connsiteY304" fmla="*/ 158502 h 817053"/>
                <a:gd name="connsiteX305" fmla="*/ 674066 w 808411"/>
                <a:gd name="connsiteY305" fmla="*/ 177871 h 817053"/>
                <a:gd name="connsiteX306" fmla="*/ 673546 w 808411"/>
                <a:gd name="connsiteY306" fmla="*/ 177280 h 817053"/>
                <a:gd name="connsiteX307" fmla="*/ 700341 w 808411"/>
                <a:gd name="connsiteY307" fmla="*/ 127970 h 817053"/>
                <a:gd name="connsiteX308" fmla="*/ 697372 w 808411"/>
                <a:gd name="connsiteY308" fmla="*/ 124569 h 817053"/>
                <a:gd name="connsiteX309" fmla="*/ 632871 w 808411"/>
                <a:gd name="connsiteY309" fmla="*/ 153105 h 817053"/>
                <a:gd name="connsiteX310" fmla="*/ 625078 w 808411"/>
                <a:gd name="connsiteY310" fmla="*/ 150148 h 817053"/>
                <a:gd name="connsiteX311" fmla="*/ 623742 w 808411"/>
                <a:gd name="connsiteY311" fmla="*/ 151331 h 817053"/>
                <a:gd name="connsiteX312" fmla="*/ 639774 w 808411"/>
                <a:gd name="connsiteY312" fmla="*/ 169739 h 817053"/>
                <a:gd name="connsiteX313" fmla="*/ 641110 w 808411"/>
                <a:gd name="connsiteY313" fmla="*/ 168556 h 817053"/>
                <a:gd name="connsiteX314" fmla="*/ 569113 w 808411"/>
                <a:gd name="connsiteY314" fmla="*/ 116437 h 817053"/>
                <a:gd name="connsiteX315" fmla="*/ 542912 w 808411"/>
                <a:gd name="connsiteY315" fmla="*/ 103056 h 817053"/>
                <a:gd name="connsiteX316" fmla="*/ 543728 w 808411"/>
                <a:gd name="connsiteY316" fmla="*/ 101503 h 817053"/>
                <a:gd name="connsiteX317" fmla="*/ 553748 w 808411"/>
                <a:gd name="connsiteY317" fmla="*/ 101725 h 817053"/>
                <a:gd name="connsiteX318" fmla="*/ 581360 w 808411"/>
                <a:gd name="connsiteY318" fmla="*/ 48275 h 817053"/>
                <a:gd name="connsiteX319" fmla="*/ 575348 w 808411"/>
                <a:gd name="connsiteY319" fmla="*/ 40291 h 817053"/>
                <a:gd name="connsiteX320" fmla="*/ 576164 w 808411"/>
                <a:gd name="connsiteY320" fmla="*/ 38738 h 817053"/>
                <a:gd name="connsiteX321" fmla="*/ 602291 w 808411"/>
                <a:gd name="connsiteY321" fmla="*/ 52119 h 817053"/>
                <a:gd name="connsiteX322" fmla="*/ 601475 w 808411"/>
                <a:gd name="connsiteY322" fmla="*/ 53672 h 817053"/>
                <a:gd name="connsiteX323" fmla="*/ 591528 w 808411"/>
                <a:gd name="connsiteY323" fmla="*/ 53524 h 817053"/>
                <a:gd name="connsiteX324" fmla="*/ 563917 w 808411"/>
                <a:gd name="connsiteY324" fmla="*/ 106974 h 817053"/>
                <a:gd name="connsiteX325" fmla="*/ 569855 w 808411"/>
                <a:gd name="connsiteY325" fmla="*/ 114958 h 817053"/>
                <a:gd name="connsiteX326" fmla="*/ 569039 w 808411"/>
                <a:gd name="connsiteY326" fmla="*/ 116511 h 817053"/>
                <a:gd name="connsiteX327" fmla="*/ 478782 w 808411"/>
                <a:gd name="connsiteY327" fmla="*/ 54781 h 817053"/>
                <a:gd name="connsiteX328" fmla="*/ 477000 w 808411"/>
                <a:gd name="connsiteY328" fmla="*/ 54559 h 817053"/>
                <a:gd name="connsiteX329" fmla="*/ 466609 w 808411"/>
                <a:gd name="connsiteY329" fmla="*/ 72154 h 817053"/>
                <a:gd name="connsiteX330" fmla="*/ 440705 w 808411"/>
                <a:gd name="connsiteY330" fmla="*/ 68605 h 817053"/>
                <a:gd name="connsiteX331" fmla="*/ 449018 w 808411"/>
                <a:gd name="connsiteY331" fmla="*/ 8945 h 817053"/>
                <a:gd name="connsiteX332" fmla="*/ 459558 w 808411"/>
                <a:gd name="connsiteY332" fmla="*/ 5988 h 817053"/>
                <a:gd name="connsiteX333" fmla="*/ 459780 w 808411"/>
                <a:gd name="connsiteY333" fmla="*/ 4214 h 817053"/>
                <a:gd name="connsiteX334" fmla="*/ 429571 w 808411"/>
                <a:gd name="connsiteY334" fmla="*/ 0 h 817053"/>
                <a:gd name="connsiteX335" fmla="*/ 429349 w 808411"/>
                <a:gd name="connsiteY335" fmla="*/ 1774 h 817053"/>
                <a:gd name="connsiteX336" fmla="*/ 437587 w 808411"/>
                <a:gd name="connsiteY336" fmla="*/ 7319 h 817053"/>
                <a:gd name="connsiteX337" fmla="*/ 429274 w 808411"/>
                <a:gd name="connsiteY337" fmla="*/ 66905 h 817053"/>
                <a:gd name="connsiteX338" fmla="*/ 419848 w 808411"/>
                <a:gd name="connsiteY338" fmla="*/ 70010 h 817053"/>
                <a:gd name="connsiteX339" fmla="*/ 419625 w 808411"/>
                <a:gd name="connsiteY339" fmla="*/ 71784 h 817053"/>
                <a:gd name="connsiteX340" fmla="*/ 475293 w 808411"/>
                <a:gd name="connsiteY340" fmla="*/ 79473 h 817053"/>
                <a:gd name="connsiteX341" fmla="*/ 478708 w 808411"/>
                <a:gd name="connsiteY341" fmla="*/ 54781 h 817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</a:cxnLst>
              <a:rect l="l" t="t" r="r" b="b"/>
              <a:pathLst>
                <a:path w="808411" h="817053">
                  <a:moveTo>
                    <a:pt x="808412" y="341991"/>
                  </a:moveTo>
                  <a:lnTo>
                    <a:pt x="806704" y="342435"/>
                  </a:lnTo>
                  <a:lnTo>
                    <a:pt x="800173" y="334968"/>
                  </a:lnTo>
                  <a:lnTo>
                    <a:pt x="777163" y="341030"/>
                  </a:lnTo>
                  <a:cubicBezTo>
                    <a:pt x="777683" y="342435"/>
                    <a:pt x="778277" y="343914"/>
                    <a:pt x="778796" y="345466"/>
                  </a:cubicBezTo>
                  <a:lnTo>
                    <a:pt x="774343" y="348793"/>
                  </a:lnTo>
                  <a:cubicBezTo>
                    <a:pt x="773600" y="346501"/>
                    <a:pt x="772858" y="344357"/>
                    <a:pt x="772042" y="342287"/>
                  </a:cubicBezTo>
                  <a:lnTo>
                    <a:pt x="741758" y="350271"/>
                  </a:lnTo>
                  <a:lnTo>
                    <a:pt x="739754" y="359956"/>
                  </a:lnTo>
                  <a:lnTo>
                    <a:pt x="738047" y="360399"/>
                  </a:lnTo>
                  <a:lnTo>
                    <a:pt x="730625" y="332307"/>
                  </a:lnTo>
                  <a:lnTo>
                    <a:pt x="732332" y="331863"/>
                  </a:lnTo>
                  <a:lnTo>
                    <a:pt x="738863" y="339256"/>
                  </a:lnTo>
                  <a:lnTo>
                    <a:pt x="766994" y="331863"/>
                  </a:lnTo>
                  <a:cubicBezTo>
                    <a:pt x="766401" y="330828"/>
                    <a:pt x="765807" y="329719"/>
                    <a:pt x="765139" y="328758"/>
                  </a:cubicBezTo>
                  <a:cubicBezTo>
                    <a:pt x="752372" y="309167"/>
                    <a:pt x="735152" y="305323"/>
                    <a:pt x="730476" y="304658"/>
                  </a:cubicBezTo>
                  <a:lnTo>
                    <a:pt x="729734" y="304879"/>
                  </a:lnTo>
                  <a:lnTo>
                    <a:pt x="727656" y="314342"/>
                  </a:lnTo>
                  <a:lnTo>
                    <a:pt x="725948" y="314786"/>
                  </a:lnTo>
                  <a:lnTo>
                    <a:pt x="718526" y="286693"/>
                  </a:lnTo>
                  <a:lnTo>
                    <a:pt x="720233" y="286250"/>
                  </a:lnTo>
                  <a:lnTo>
                    <a:pt x="726765" y="293716"/>
                  </a:lnTo>
                  <a:lnTo>
                    <a:pt x="785105" y="278413"/>
                  </a:lnTo>
                  <a:lnTo>
                    <a:pt x="787109" y="268729"/>
                  </a:lnTo>
                  <a:lnTo>
                    <a:pt x="788816" y="268285"/>
                  </a:lnTo>
                  <a:lnTo>
                    <a:pt x="796239" y="296378"/>
                  </a:lnTo>
                  <a:lnTo>
                    <a:pt x="794532" y="296821"/>
                  </a:lnTo>
                  <a:lnTo>
                    <a:pt x="788074" y="289576"/>
                  </a:lnTo>
                  <a:lnTo>
                    <a:pt x="740348" y="302144"/>
                  </a:lnTo>
                  <a:cubicBezTo>
                    <a:pt x="743317" y="303253"/>
                    <a:pt x="746731" y="304879"/>
                    <a:pt x="750294" y="307097"/>
                  </a:cubicBezTo>
                  <a:cubicBezTo>
                    <a:pt x="756603" y="311016"/>
                    <a:pt x="763357" y="316930"/>
                    <a:pt x="769221" y="325727"/>
                  </a:cubicBezTo>
                  <a:cubicBezTo>
                    <a:pt x="770260" y="327280"/>
                    <a:pt x="771225" y="328906"/>
                    <a:pt x="772190" y="330606"/>
                  </a:cubicBezTo>
                  <a:lnTo>
                    <a:pt x="797204" y="324027"/>
                  </a:lnTo>
                  <a:lnTo>
                    <a:pt x="799208" y="314416"/>
                  </a:lnTo>
                  <a:lnTo>
                    <a:pt x="800915" y="313973"/>
                  </a:lnTo>
                  <a:lnTo>
                    <a:pt x="808337" y="342065"/>
                  </a:lnTo>
                  <a:close/>
                  <a:moveTo>
                    <a:pt x="783398" y="455988"/>
                  </a:moveTo>
                  <a:cubicBezTo>
                    <a:pt x="776718" y="456210"/>
                    <a:pt x="771522" y="461755"/>
                    <a:pt x="771745" y="468408"/>
                  </a:cubicBezTo>
                  <a:cubicBezTo>
                    <a:pt x="771967" y="475062"/>
                    <a:pt x="777534" y="480237"/>
                    <a:pt x="784214" y="480015"/>
                  </a:cubicBezTo>
                  <a:cubicBezTo>
                    <a:pt x="790895" y="479793"/>
                    <a:pt x="796090" y="474249"/>
                    <a:pt x="795868" y="467669"/>
                  </a:cubicBezTo>
                  <a:cubicBezTo>
                    <a:pt x="795645" y="461016"/>
                    <a:pt x="790078" y="455841"/>
                    <a:pt x="783398" y="456062"/>
                  </a:cubicBezTo>
                  <a:moveTo>
                    <a:pt x="744208" y="631494"/>
                  </a:moveTo>
                  <a:lnTo>
                    <a:pt x="745618" y="632529"/>
                  </a:lnTo>
                  <a:lnTo>
                    <a:pt x="727581" y="657960"/>
                  </a:lnTo>
                  <a:lnTo>
                    <a:pt x="726171" y="656925"/>
                  </a:lnTo>
                  <a:lnTo>
                    <a:pt x="728324" y="646353"/>
                  </a:lnTo>
                  <a:lnTo>
                    <a:pt x="705611" y="630385"/>
                  </a:lnTo>
                  <a:lnTo>
                    <a:pt x="664491" y="631124"/>
                  </a:lnTo>
                  <a:lnTo>
                    <a:pt x="657365" y="634525"/>
                  </a:lnTo>
                  <a:lnTo>
                    <a:pt x="655955" y="633490"/>
                  </a:lnTo>
                  <a:lnTo>
                    <a:pt x="672359" y="610350"/>
                  </a:lnTo>
                  <a:lnTo>
                    <a:pt x="673769" y="611385"/>
                  </a:lnTo>
                  <a:lnTo>
                    <a:pt x="672359" y="620183"/>
                  </a:lnTo>
                  <a:lnTo>
                    <a:pt x="672730" y="620405"/>
                  </a:lnTo>
                  <a:lnTo>
                    <a:pt x="705685" y="619813"/>
                  </a:lnTo>
                  <a:lnTo>
                    <a:pt x="694255" y="590242"/>
                  </a:lnTo>
                  <a:lnTo>
                    <a:pt x="693884" y="590020"/>
                  </a:lnTo>
                  <a:lnTo>
                    <a:pt x="685867" y="594308"/>
                  </a:lnTo>
                  <a:lnTo>
                    <a:pt x="684457" y="593273"/>
                  </a:lnTo>
                  <a:lnTo>
                    <a:pt x="698189" y="573904"/>
                  </a:lnTo>
                  <a:lnTo>
                    <a:pt x="699599" y="574939"/>
                  </a:lnTo>
                  <a:lnTo>
                    <a:pt x="698411" y="582849"/>
                  </a:lnTo>
                  <a:lnTo>
                    <a:pt x="712143" y="620848"/>
                  </a:lnTo>
                  <a:lnTo>
                    <a:pt x="734930" y="636891"/>
                  </a:lnTo>
                  <a:lnTo>
                    <a:pt x="744282" y="631346"/>
                  </a:lnTo>
                  <a:close/>
                  <a:moveTo>
                    <a:pt x="176467" y="73854"/>
                  </a:moveTo>
                  <a:lnTo>
                    <a:pt x="209348" y="124273"/>
                  </a:lnTo>
                  <a:lnTo>
                    <a:pt x="204152" y="132849"/>
                  </a:lnTo>
                  <a:lnTo>
                    <a:pt x="205117" y="134327"/>
                  </a:lnTo>
                  <a:lnTo>
                    <a:pt x="229834" y="118359"/>
                  </a:lnTo>
                  <a:lnTo>
                    <a:pt x="228869" y="116880"/>
                  </a:lnTo>
                  <a:lnTo>
                    <a:pt x="218997" y="118063"/>
                  </a:lnTo>
                  <a:lnTo>
                    <a:pt x="186116" y="67644"/>
                  </a:lnTo>
                  <a:lnTo>
                    <a:pt x="191237" y="59142"/>
                  </a:lnTo>
                  <a:lnTo>
                    <a:pt x="190272" y="57664"/>
                  </a:lnTo>
                  <a:lnTo>
                    <a:pt x="165556" y="73632"/>
                  </a:lnTo>
                  <a:lnTo>
                    <a:pt x="166521" y="75111"/>
                  </a:lnTo>
                  <a:lnTo>
                    <a:pt x="176467" y="73854"/>
                  </a:lnTo>
                  <a:close/>
                  <a:moveTo>
                    <a:pt x="278451" y="19369"/>
                  </a:moveTo>
                  <a:lnTo>
                    <a:pt x="278005" y="17669"/>
                  </a:lnTo>
                  <a:lnTo>
                    <a:pt x="307695" y="10646"/>
                  </a:lnTo>
                  <a:lnTo>
                    <a:pt x="308140" y="12346"/>
                  </a:lnTo>
                  <a:lnTo>
                    <a:pt x="299382" y="18926"/>
                  </a:lnTo>
                  <a:lnTo>
                    <a:pt x="313410" y="77551"/>
                  </a:lnTo>
                  <a:lnTo>
                    <a:pt x="338795" y="71562"/>
                  </a:lnTo>
                  <a:lnTo>
                    <a:pt x="342061" y="51380"/>
                  </a:lnTo>
                  <a:lnTo>
                    <a:pt x="343768" y="50936"/>
                  </a:lnTo>
                  <a:lnTo>
                    <a:pt x="349558" y="75185"/>
                  </a:lnTo>
                  <a:lnTo>
                    <a:pt x="294929" y="88122"/>
                  </a:lnTo>
                  <a:lnTo>
                    <a:pt x="294483" y="86422"/>
                  </a:lnTo>
                  <a:lnTo>
                    <a:pt x="302128" y="80064"/>
                  </a:lnTo>
                  <a:lnTo>
                    <a:pt x="288174" y="21587"/>
                  </a:lnTo>
                  <a:lnTo>
                    <a:pt x="278451" y="19369"/>
                  </a:lnTo>
                  <a:close/>
                  <a:moveTo>
                    <a:pt x="326400" y="806038"/>
                  </a:moveTo>
                  <a:lnTo>
                    <a:pt x="301015" y="800124"/>
                  </a:lnTo>
                  <a:lnTo>
                    <a:pt x="314821" y="741499"/>
                  </a:lnTo>
                  <a:lnTo>
                    <a:pt x="325583" y="739503"/>
                  </a:lnTo>
                  <a:lnTo>
                    <a:pt x="325954" y="737802"/>
                  </a:lnTo>
                  <a:lnTo>
                    <a:pt x="296265" y="730853"/>
                  </a:lnTo>
                  <a:lnTo>
                    <a:pt x="295893" y="732554"/>
                  </a:lnTo>
                  <a:lnTo>
                    <a:pt x="303539" y="738837"/>
                  </a:lnTo>
                  <a:lnTo>
                    <a:pt x="289807" y="797388"/>
                  </a:lnTo>
                  <a:lnTo>
                    <a:pt x="280084" y="799606"/>
                  </a:lnTo>
                  <a:lnTo>
                    <a:pt x="279713" y="801307"/>
                  </a:lnTo>
                  <a:lnTo>
                    <a:pt x="334416" y="814096"/>
                  </a:lnTo>
                  <a:lnTo>
                    <a:pt x="340131" y="789848"/>
                  </a:lnTo>
                  <a:lnTo>
                    <a:pt x="338424" y="789478"/>
                  </a:lnTo>
                  <a:lnTo>
                    <a:pt x="326474" y="806112"/>
                  </a:lnTo>
                  <a:close/>
                  <a:moveTo>
                    <a:pt x="511812" y="731814"/>
                  </a:moveTo>
                  <a:lnTo>
                    <a:pt x="512109" y="733515"/>
                  </a:lnTo>
                  <a:lnTo>
                    <a:pt x="505503" y="738690"/>
                  </a:lnTo>
                  <a:lnTo>
                    <a:pt x="496893" y="808478"/>
                  </a:lnTo>
                  <a:lnTo>
                    <a:pt x="492439" y="809291"/>
                  </a:lnTo>
                  <a:lnTo>
                    <a:pt x="463714" y="760942"/>
                  </a:lnTo>
                  <a:lnTo>
                    <a:pt x="462972" y="761090"/>
                  </a:lnTo>
                  <a:lnTo>
                    <a:pt x="452432" y="816314"/>
                  </a:lnTo>
                  <a:lnTo>
                    <a:pt x="448127" y="817053"/>
                  </a:lnTo>
                  <a:lnTo>
                    <a:pt x="416211" y="754510"/>
                  </a:lnTo>
                  <a:lnTo>
                    <a:pt x="407230" y="751997"/>
                  </a:lnTo>
                  <a:lnTo>
                    <a:pt x="406933" y="750296"/>
                  </a:lnTo>
                  <a:lnTo>
                    <a:pt x="436103" y="745121"/>
                  </a:lnTo>
                  <a:lnTo>
                    <a:pt x="436400" y="746822"/>
                  </a:lnTo>
                  <a:lnTo>
                    <a:pt x="427864" y="752440"/>
                  </a:lnTo>
                  <a:lnTo>
                    <a:pt x="449241" y="795688"/>
                  </a:lnTo>
                  <a:lnTo>
                    <a:pt x="449909" y="795540"/>
                  </a:lnTo>
                  <a:lnTo>
                    <a:pt x="459484" y="740390"/>
                  </a:lnTo>
                  <a:lnTo>
                    <a:pt x="464011" y="739577"/>
                  </a:lnTo>
                  <a:lnTo>
                    <a:pt x="492291" y="788074"/>
                  </a:lnTo>
                  <a:lnTo>
                    <a:pt x="492959" y="788074"/>
                  </a:lnTo>
                  <a:lnTo>
                    <a:pt x="498006" y="740168"/>
                  </a:lnTo>
                  <a:lnTo>
                    <a:pt x="488060" y="737655"/>
                  </a:lnTo>
                  <a:lnTo>
                    <a:pt x="487763" y="735954"/>
                  </a:lnTo>
                  <a:lnTo>
                    <a:pt x="511886" y="731740"/>
                  </a:lnTo>
                  <a:close/>
                  <a:moveTo>
                    <a:pt x="193241" y="719246"/>
                  </a:moveTo>
                  <a:cubicBezTo>
                    <a:pt x="183221" y="716437"/>
                    <a:pt x="174463" y="716363"/>
                    <a:pt x="167263" y="717472"/>
                  </a:cubicBezTo>
                  <a:lnTo>
                    <a:pt x="167263" y="717472"/>
                  </a:lnTo>
                  <a:lnTo>
                    <a:pt x="198140" y="697364"/>
                  </a:lnTo>
                  <a:lnTo>
                    <a:pt x="193316" y="719246"/>
                  </a:lnTo>
                  <a:close/>
                  <a:moveTo>
                    <a:pt x="203633" y="723017"/>
                  </a:moveTo>
                  <a:lnTo>
                    <a:pt x="211204" y="687827"/>
                  </a:lnTo>
                  <a:lnTo>
                    <a:pt x="206156" y="684352"/>
                  </a:lnTo>
                  <a:lnTo>
                    <a:pt x="143957" y="724126"/>
                  </a:lnTo>
                  <a:lnTo>
                    <a:pt x="136163" y="723165"/>
                  </a:lnTo>
                  <a:lnTo>
                    <a:pt x="135124" y="724643"/>
                  </a:lnTo>
                  <a:lnTo>
                    <a:pt x="154793" y="738172"/>
                  </a:lnTo>
                  <a:lnTo>
                    <a:pt x="155832" y="736693"/>
                  </a:lnTo>
                  <a:lnTo>
                    <a:pt x="150414" y="728487"/>
                  </a:lnTo>
                  <a:cubicBezTo>
                    <a:pt x="153309" y="726565"/>
                    <a:pt x="169044" y="717324"/>
                    <a:pt x="192054" y="724052"/>
                  </a:cubicBezTo>
                  <a:lnTo>
                    <a:pt x="185745" y="752588"/>
                  </a:lnTo>
                  <a:lnTo>
                    <a:pt x="175502" y="750222"/>
                  </a:lnTo>
                  <a:lnTo>
                    <a:pt x="174463" y="751701"/>
                  </a:lnTo>
                  <a:lnTo>
                    <a:pt x="198511" y="768261"/>
                  </a:lnTo>
                  <a:lnTo>
                    <a:pt x="199550" y="766782"/>
                  </a:lnTo>
                  <a:lnTo>
                    <a:pt x="195691" y="759315"/>
                  </a:lnTo>
                  <a:lnTo>
                    <a:pt x="202445" y="728044"/>
                  </a:lnTo>
                  <a:cubicBezTo>
                    <a:pt x="205414" y="729449"/>
                    <a:pt x="208457" y="731149"/>
                    <a:pt x="211649" y="733071"/>
                  </a:cubicBezTo>
                  <a:lnTo>
                    <a:pt x="212837" y="727748"/>
                  </a:lnTo>
                  <a:cubicBezTo>
                    <a:pt x="209645" y="725826"/>
                    <a:pt x="206602" y="724274"/>
                    <a:pt x="203633" y="722869"/>
                  </a:cubicBezTo>
                  <a:lnTo>
                    <a:pt x="203633" y="722869"/>
                  </a:lnTo>
                  <a:moveTo>
                    <a:pt x="44422" y="467004"/>
                  </a:moveTo>
                  <a:cubicBezTo>
                    <a:pt x="44645" y="473362"/>
                    <a:pt x="39597" y="478684"/>
                    <a:pt x="33214" y="478906"/>
                  </a:cubicBezTo>
                  <a:cubicBezTo>
                    <a:pt x="26831" y="479128"/>
                    <a:pt x="21487" y="474101"/>
                    <a:pt x="21264" y="467743"/>
                  </a:cubicBezTo>
                  <a:cubicBezTo>
                    <a:pt x="21041" y="461385"/>
                    <a:pt x="26088" y="456062"/>
                    <a:pt x="32472" y="455841"/>
                  </a:cubicBezTo>
                  <a:cubicBezTo>
                    <a:pt x="38855" y="455619"/>
                    <a:pt x="44199" y="460646"/>
                    <a:pt x="44422" y="467004"/>
                  </a:cubicBezTo>
                  <a:moveTo>
                    <a:pt x="67654" y="343470"/>
                  </a:moveTo>
                  <a:cubicBezTo>
                    <a:pt x="70400" y="339478"/>
                    <a:pt x="72404" y="334968"/>
                    <a:pt x="73592" y="329793"/>
                  </a:cubicBezTo>
                  <a:cubicBezTo>
                    <a:pt x="74334" y="326762"/>
                    <a:pt x="74705" y="323509"/>
                    <a:pt x="74705" y="320035"/>
                  </a:cubicBezTo>
                  <a:cubicBezTo>
                    <a:pt x="74705" y="316560"/>
                    <a:pt x="74408" y="313233"/>
                    <a:pt x="73815" y="309907"/>
                  </a:cubicBezTo>
                  <a:cubicBezTo>
                    <a:pt x="73221" y="306580"/>
                    <a:pt x="72256" y="303697"/>
                    <a:pt x="70846" y="301109"/>
                  </a:cubicBezTo>
                  <a:lnTo>
                    <a:pt x="53923" y="297117"/>
                  </a:lnTo>
                  <a:lnTo>
                    <a:pt x="50954" y="288541"/>
                  </a:lnTo>
                  <a:lnTo>
                    <a:pt x="49246" y="288098"/>
                  </a:lnTo>
                  <a:lnTo>
                    <a:pt x="42566" y="316264"/>
                  </a:lnTo>
                  <a:lnTo>
                    <a:pt x="44273" y="316708"/>
                  </a:lnTo>
                  <a:lnTo>
                    <a:pt x="50954" y="308206"/>
                  </a:lnTo>
                  <a:lnTo>
                    <a:pt x="69287" y="312494"/>
                  </a:lnTo>
                  <a:cubicBezTo>
                    <a:pt x="69510" y="314712"/>
                    <a:pt x="69510" y="316930"/>
                    <a:pt x="69287" y="319000"/>
                  </a:cubicBezTo>
                  <a:cubicBezTo>
                    <a:pt x="69064" y="321070"/>
                    <a:pt x="68693" y="323140"/>
                    <a:pt x="68174" y="325210"/>
                  </a:cubicBezTo>
                  <a:cubicBezTo>
                    <a:pt x="66912" y="330385"/>
                    <a:pt x="64537" y="334746"/>
                    <a:pt x="60900" y="338295"/>
                  </a:cubicBezTo>
                  <a:cubicBezTo>
                    <a:pt x="57263" y="341844"/>
                    <a:pt x="52735" y="344283"/>
                    <a:pt x="47242" y="345614"/>
                  </a:cubicBezTo>
                  <a:cubicBezTo>
                    <a:pt x="41750" y="346945"/>
                    <a:pt x="35515" y="346797"/>
                    <a:pt x="28538" y="345170"/>
                  </a:cubicBezTo>
                  <a:cubicBezTo>
                    <a:pt x="23045" y="343840"/>
                    <a:pt x="18443" y="341548"/>
                    <a:pt x="14658" y="338221"/>
                  </a:cubicBezTo>
                  <a:cubicBezTo>
                    <a:pt x="10947" y="334894"/>
                    <a:pt x="8349" y="330828"/>
                    <a:pt x="6864" y="326097"/>
                  </a:cubicBezTo>
                  <a:cubicBezTo>
                    <a:pt x="5454" y="321365"/>
                    <a:pt x="5306" y="316412"/>
                    <a:pt x="6568" y="311163"/>
                  </a:cubicBezTo>
                  <a:cubicBezTo>
                    <a:pt x="7161" y="308502"/>
                    <a:pt x="8126" y="306284"/>
                    <a:pt x="9314" y="304510"/>
                  </a:cubicBezTo>
                  <a:cubicBezTo>
                    <a:pt x="10501" y="302662"/>
                    <a:pt x="12357" y="300592"/>
                    <a:pt x="14881" y="298226"/>
                  </a:cubicBezTo>
                  <a:lnTo>
                    <a:pt x="29577" y="293568"/>
                  </a:lnTo>
                  <a:lnTo>
                    <a:pt x="29948" y="291868"/>
                  </a:lnTo>
                  <a:lnTo>
                    <a:pt x="11763" y="288246"/>
                  </a:lnTo>
                  <a:cubicBezTo>
                    <a:pt x="10279" y="290020"/>
                    <a:pt x="8943" y="291868"/>
                    <a:pt x="7607" y="293790"/>
                  </a:cubicBezTo>
                  <a:cubicBezTo>
                    <a:pt x="6345" y="295712"/>
                    <a:pt x="5157" y="297930"/>
                    <a:pt x="4118" y="300444"/>
                  </a:cubicBezTo>
                  <a:cubicBezTo>
                    <a:pt x="3079" y="302957"/>
                    <a:pt x="2114" y="306136"/>
                    <a:pt x="1149" y="309907"/>
                  </a:cubicBezTo>
                  <a:cubicBezTo>
                    <a:pt x="-113" y="315155"/>
                    <a:pt x="-335" y="320330"/>
                    <a:pt x="481" y="325431"/>
                  </a:cubicBezTo>
                  <a:cubicBezTo>
                    <a:pt x="1298" y="330533"/>
                    <a:pt x="3005" y="335190"/>
                    <a:pt x="5603" y="339626"/>
                  </a:cubicBezTo>
                  <a:cubicBezTo>
                    <a:pt x="8200" y="343987"/>
                    <a:pt x="11615" y="347758"/>
                    <a:pt x="15771" y="350863"/>
                  </a:cubicBezTo>
                  <a:cubicBezTo>
                    <a:pt x="19928" y="353968"/>
                    <a:pt x="24752" y="356186"/>
                    <a:pt x="30245" y="357516"/>
                  </a:cubicBezTo>
                  <a:cubicBezTo>
                    <a:pt x="35218" y="358699"/>
                    <a:pt x="40043" y="358847"/>
                    <a:pt x="44719" y="358034"/>
                  </a:cubicBezTo>
                  <a:cubicBezTo>
                    <a:pt x="49395" y="357221"/>
                    <a:pt x="53626" y="355594"/>
                    <a:pt x="57485" y="353081"/>
                  </a:cubicBezTo>
                  <a:cubicBezTo>
                    <a:pt x="61345" y="350641"/>
                    <a:pt x="64685" y="347388"/>
                    <a:pt x="67431" y="343396"/>
                  </a:cubicBezTo>
                  <a:moveTo>
                    <a:pt x="128073" y="612420"/>
                  </a:moveTo>
                  <a:cubicBezTo>
                    <a:pt x="128592" y="614638"/>
                    <a:pt x="128963" y="616930"/>
                    <a:pt x="129186" y="619222"/>
                  </a:cubicBezTo>
                  <a:lnTo>
                    <a:pt x="114044" y="629793"/>
                  </a:lnTo>
                  <a:lnTo>
                    <a:pt x="113079" y="628315"/>
                  </a:lnTo>
                  <a:lnTo>
                    <a:pt x="119834" y="614490"/>
                  </a:lnTo>
                  <a:cubicBezTo>
                    <a:pt x="119834" y="611090"/>
                    <a:pt x="119611" y="608280"/>
                    <a:pt x="119091" y="606210"/>
                  </a:cubicBezTo>
                  <a:cubicBezTo>
                    <a:pt x="118572" y="604066"/>
                    <a:pt x="117607" y="601923"/>
                    <a:pt x="116122" y="599631"/>
                  </a:cubicBezTo>
                  <a:cubicBezTo>
                    <a:pt x="113153" y="595121"/>
                    <a:pt x="109442" y="591720"/>
                    <a:pt x="105063" y="589503"/>
                  </a:cubicBezTo>
                  <a:cubicBezTo>
                    <a:pt x="100684" y="587285"/>
                    <a:pt x="95933" y="586398"/>
                    <a:pt x="90886" y="586767"/>
                  </a:cubicBezTo>
                  <a:cubicBezTo>
                    <a:pt x="85839" y="587137"/>
                    <a:pt x="81014" y="588837"/>
                    <a:pt x="76264" y="591942"/>
                  </a:cubicBezTo>
                  <a:cubicBezTo>
                    <a:pt x="70252" y="595787"/>
                    <a:pt x="65873" y="600222"/>
                    <a:pt x="63052" y="605101"/>
                  </a:cubicBezTo>
                  <a:cubicBezTo>
                    <a:pt x="60232" y="609981"/>
                    <a:pt x="58821" y="614934"/>
                    <a:pt x="58970" y="620035"/>
                  </a:cubicBezTo>
                  <a:cubicBezTo>
                    <a:pt x="59044" y="625062"/>
                    <a:pt x="60603" y="629867"/>
                    <a:pt x="63497" y="634303"/>
                  </a:cubicBezTo>
                  <a:cubicBezTo>
                    <a:pt x="64685" y="636077"/>
                    <a:pt x="65947" y="637778"/>
                    <a:pt x="67283" y="639404"/>
                  </a:cubicBezTo>
                  <a:cubicBezTo>
                    <a:pt x="68619" y="641031"/>
                    <a:pt x="70178" y="642509"/>
                    <a:pt x="71959" y="643914"/>
                  </a:cubicBezTo>
                  <a:lnTo>
                    <a:pt x="87769" y="633638"/>
                  </a:lnTo>
                  <a:lnTo>
                    <a:pt x="86210" y="622992"/>
                  </a:lnTo>
                  <a:lnTo>
                    <a:pt x="87695" y="622031"/>
                  </a:lnTo>
                  <a:lnTo>
                    <a:pt x="103579" y="646279"/>
                  </a:lnTo>
                  <a:lnTo>
                    <a:pt x="102094" y="647241"/>
                  </a:lnTo>
                  <a:lnTo>
                    <a:pt x="93855" y="643470"/>
                  </a:lnTo>
                  <a:lnTo>
                    <a:pt x="79233" y="652933"/>
                  </a:lnTo>
                  <a:cubicBezTo>
                    <a:pt x="76412" y="652120"/>
                    <a:pt x="73592" y="650789"/>
                    <a:pt x="70771" y="649015"/>
                  </a:cubicBezTo>
                  <a:cubicBezTo>
                    <a:pt x="67951" y="647241"/>
                    <a:pt x="65279" y="645023"/>
                    <a:pt x="62829" y="642657"/>
                  </a:cubicBezTo>
                  <a:cubicBezTo>
                    <a:pt x="60306" y="640291"/>
                    <a:pt x="58228" y="637704"/>
                    <a:pt x="56520" y="635116"/>
                  </a:cubicBezTo>
                  <a:cubicBezTo>
                    <a:pt x="53626" y="630681"/>
                    <a:pt x="51696" y="626171"/>
                    <a:pt x="50731" y="621440"/>
                  </a:cubicBezTo>
                  <a:cubicBezTo>
                    <a:pt x="49766" y="616708"/>
                    <a:pt x="49692" y="612125"/>
                    <a:pt x="50582" y="607615"/>
                  </a:cubicBezTo>
                  <a:cubicBezTo>
                    <a:pt x="51473" y="603105"/>
                    <a:pt x="53180" y="598892"/>
                    <a:pt x="55778" y="594973"/>
                  </a:cubicBezTo>
                  <a:cubicBezTo>
                    <a:pt x="58376" y="591055"/>
                    <a:pt x="61865" y="587728"/>
                    <a:pt x="66170" y="584919"/>
                  </a:cubicBezTo>
                  <a:cubicBezTo>
                    <a:pt x="70920" y="581814"/>
                    <a:pt x="75819" y="579892"/>
                    <a:pt x="81014" y="579005"/>
                  </a:cubicBezTo>
                  <a:cubicBezTo>
                    <a:pt x="86136" y="578192"/>
                    <a:pt x="91257" y="578266"/>
                    <a:pt x="96230" y="579448"/>
                  </a:cubicBezTo>
                  <a:cubicBezTo>
                    <a:pt x="101203" y="580557"/>
                    <a:pt x="105805" y="582627"/>
                    <a:pt x="110036" y="585511"/>
                  </a:cubicBezTo>
                  <a:cubicBezTo>
                    <a:pt x="114267" y="588468"/>
                    <a:pt x="117904" y="592164"/>
                    <a:pt x="120873" y="596674"/>
                  </a:cubicBezTo>
                  <a:cubicBezTo>
                    <a:pt x="123025" y="599927"/>
                    <a:pt x="124658" y="602810"/>
                    <a:pt x="125697" y="605323"/>
                  </a:cubicBezTo>
                  <a:cubicBezTo>
                    <a:pt x="126811" y="607837"/>
                    <a:pt x="127627" y="610203"/>
                    <a:pt x="128147" y="612494"/>
                  </a:cubicBezTo>
                  <a:moveTo>
                    <a:pt x="602142" y="738763"/>
                  </a:moveTo>
                  <a:lnTo>
                    <a:pt x="602142" y="738763"/>
                  </a:lnTo>
                  <a:lnTo>
                    <a:pt x="594497" y="702834"/>
                  </a:lnTo>
                  <a:lnTo>
                    <a:pt x="613276" y="715328"/>
                  </a:lnTo>
                  <a:cubicBezTo>
                    <a:pt x="606967" y="723534"/>
                    <a:pt x="603775" y="731740"/>
                    <a:pt x="602142" y="738763"/>
                  </a:cubicBezTo>
                  <a:moveTo>
                    <a:pt x="651798" y="727526"/>
                  </a:moveTo>
                  <a:lnTo>
                    <a:pt x="625004" y="709858"/>
                  </a:lnTo>
                  <a:lnTo>
                    <a:pt x="625004" y="709858"/>
                  </a:lnTo>
                  <a:cubicBezTo>
                    <a:pt x="627379" y="707640"/>
                    <a:pt x="630051" y="705348"/>
                    <a:pt x="633094" y="703130"/>
                  </a:cubicBezTo>
                  <a:lnTo>
                    <a:pt x="628566" y="700173"/>
                  </a:lnTo>
                  <a:cubicBezTo>
                    <a:pt x="625597" y="702465"/>
                    <a:pt x="622999" y="704683"/>
                    <a:pt x="620624" y="706974"/>
                  </a:cubicBezTo>
                  <a:lnTo>
                    <a:pt x="620624" y="706974"/>
                  </a:lnTo>
                  <a:lnTo>
                    <a:pt x="590489" y="687162"/>
                  </a:lnTo>
                  <a:lnTo>
                    <a:pt x="585442" y="690562"/>
                  </a:lnTo>
                  <a:lnTo>
                    <a:pt x="600064" y="762716"/>
                  </a:lnTo>
                  <a:lnTo>
                    <a:pt x="596353" y="769591"/>
                  </a:lnTo>
                  <a:lnTo>
                    <a:pt x="597318" y="771070"/>
                  </a:lnTo>
                  <a:lnTo>
                    <a:pt x="617136" y="757689"/>
                  </a:lnTo>
                  <a:lnTo>
                    <a:pt x="616171" y="756211"/>
                  </a:lnTo>
                  <a:lnTo>
                    <a:pt x="606522" y="758280"/>
                  </a:lnTo>
                  <a:cubicBezTo>
                    <a:pt x="605779" y="754880"/>
                    <a:pt x="602811" y="736989"/>
                    <a:pt x="617507" y="717990"/>
                  </a:cubicBezTo>
                  <a:lnTo>
                    <a:pt x="641927" y="734254"/>
                  </a:lnTo>
                  <a:lnTo>
                    <a:pt x="636063" y="742903"/>
                  </a:lnTo>
                  <a:lnTo>
                    <a:pt x="637028" y="744382"/>
                  </a:lnTo>
                  <a:lnTo>
                    <a:pt x="661225" y="728044"/>
                  </a:lnTo>
                  <a:lnTo>
                    <a:pt x="660260" y="726565"/>
                  </a:lnTo>
                  <a:lnTo>
                    <a:pt x="651873" y="727379"/>
                  </a:lnTo>
                  <a:close/>
                  <a:moveTo>
                    <a:pt x="103207" y="181420"/>
                  </a:moveTo>
                  <a:lnTo>
                    <a:pt x="81386" y="175727"/>
                  </a:lnTo>
                  <a:lnTo>
                    <a:pt x="100313" y="207220"/>
                  </a:lnTo>
                  <a:lnTo>
                    <a:pt x="100313" y="207220"/>
                  </a:lnTo>
                  <a:cubicBezTo>
                    <a:pt x="99496" y="199976"/>
                    <a:pt x="99942" y="191252"/>
                    <a:pt x="103133" y="181420"/>
                  </a:cubicBezTo>
                  <a:moveTo>
                    <a:pt x="106176" y="230582"/>
                  </a:moveTo>
                  <a:lnTo>
                    <a:pt x="68767" y="167078"/>
                  </a:lnTo>
                  <a:lnTo>
                    <a:pt x="72404" y="162198"/>
                  </a:lnTo>
                  <a:lnTo>
                    <a:pt x="107364" y="171144"/>
                  </a:lnTo>
                  <a:lnTo>
                    <a:pt x="107364" y="171144"/>
                  </a:lnTo>
                  <a:cubicBezTo>
                    <a:pt x="108848" y="168186"/>
                    <a:pt x="110556" y="165229"/>
                    <a:pt x="112634" y="162124"/>
                  </a:cubicBezTo>
                  <a:lnTo>
                    <a:pt x="117904" y="163455"/>
                  </a:lnTo>
                  <a:cubicBezTo>
                    <a:pt x="115826" y="166486"/>
                    <a:pt x="113970" y="169517"/>
                    <a:pt x="112485" y="172400"/>
                  </a:cubicBezTo>
                  <a:lnTo>
                    <a:pt x="112485" y="172400"/>
                  </a:lnTo>
                  <a:lnTo>
                    <a:pt x="143585" y="180385"/>
                  </a:lnTo>
                  <a:lnTo>
                    <a:pt x="151230" y="176836"/>
                  </a:lnTo>
                  <a:lnTo>
                    <a:pt x="152641" y="177871"/>
                  </a:lnTo>
                  <a:lnTo>
                    <a:pt x="135050" y="201158"/>
                  </a:lnTo>
                  <a:lnTo>
                    <a:pt x="133639" y="200123"/>
                  </a:lnTo>
                  <a:lnTo>
                    <a:pt x="136386" y="190069"/>
                  </a:lnTo>
                  <a:lnTo>
                    <a:pt x="108032" y="182602"/>
                  </a:lnTo>
                  <a:lnTo>
                    <a:pt x="108032" y="182602"/>
                  </a:lnTo>
                  <a:cubicBezTo>
                    <a:pt x="100387" y="205298"/>
                    <a:pt x="108997" y="221267"/>
                    <a:pt x="110853" y="224224"/>
                  </a:cubicBezTo>
                  <a:lnTo>
                    <a:pt x="119314" y="219197"/>
                  </a:lnTo>
                  <a:lnTo>
                    <a:pt x="120724" y="220232"/>
                  </a:lnTo>
                  <a:lnTo>
                    <a:pt x="106325" y="239305"/>
                  </a:lnTo>
                  <a:lnTo>
                    <a:pt x="104915" y="238270"/>
                  </a:lnTo>
                  <a:lnTo>
                    <a:pt x="106176" y="230508"/>
                  </a:lnTo>
                  <a:close/>
                  <a:moveTo>
                    <a:pt x="641036" y="168408"/>
                  </a:moveTo>
                  <a:lnTo>
                    <a:pt x="638067" y="158650"/>
                  </a:lnTo>
                  <a:lnTo>
                    <a:pt x="681785" y="138393"/>
                  </a:lnTo>
                  <a:lnTo>
                    <a:pt x="682230" y="138911"/>
                  </a:lnTo>
                  <a:lnTo>
                    <a:pt x="655064" y="187999"/>
                  </a:lnTo>
                  <a:lnTo>
                    <a:pt x="658108" y="191474"/>
                  </a:lnTo>
                  <a:lnTo>
                    <a:pt x="710510" y="171291"/>
                  </a:lnTo>
                  <a:lnTo>
                    <a:pt x="710955" y="171809"/>
                  </a:lnTo>
                  <a:lnTo>
                    <a:pt x="684680" y="212248"/>
                  </a:lnTo>
                  <a:lnTo>
                    <a:pt x="675476" y="207886"/>
                  </a:lnTo>
                  <a:lnTo>
                    <a:pt x="674140" y="208995"/>
                  </a:lnTo>
                  <a:lnTo>
                    <a:pt x="693587" y="231247"/>
                  </a:lnTo>
                  <a:lnTo>
                    <a:pt x="694923" y="230138"/>
                  </a:lnTo>
                  <a:lnTo>
                    <a:pt x="692473" y="221193"/>
                  </a:lnTo>
                  <a:lnTo>
                    <a:pt x="729882" y="161829"/>
                  </a:lnTo>
                  <a:lnTo>
                    <a:pt x="726988" y="158502"/>
                  </a:lnTo>
                  <a:lnTo>
                    <a:pt x="674066" y="177871"/>
                  </a:lnTo>
                  <a:lnTo>
                    <a:pt x="673546" y="177280"/>
                  </a:lnTo>
                  <a:lnTo>
                    <a:pt x="700341" y="127970"/>
                  </a:lnTo>
                  <a:lnTo>
                    <a:pt x="697372" y="124569"/>
                  </a:lnTo>
                  <a:lnTo>
                    <a:pt x="632871" y="153105"/>
                  </a:lnTo>
                  <a:lnTo>
                    <a:pt x="625078" y="150148"/>
                  </a:lnTo>
                  <a:lnTo>
                    <a:pt x="623742" y="151331"/>
                  </a:lnTo>
                  <a:lnTo>
                    <a:pt x="639774" y="169739"/>
                  </a:lnTo>
                  <a:lnTo>
                    <a:pt x="641110" y="168556"/>
                  </a:lnTo>
                  <a:close/>
                  <a:moveTo>
                    <a:pt x="569113" y="116437"/>
                  </a:moveTo>
                  <a:lnTo>
                    <a:pt x="542912" y="103056"/>
                  </a:lnTo>
                  <a:lnTo>
                    <a:pt x="543728" y="101503"/>
                  </a:lnTo>
                  <a:lnTo>
                    <a:pt x="553748" y="101725"/>
                  </a:lnTo>
                  <a:lnTo>
                    <a:pt x="581360" y="48275"/>
                  </a:lnTo>
                  <a:lnTo>
                    <a:pt x="575348" y="40291"/>
                  </a:lnTo>
                  <a:lnTo>
                    <a:pt x="576164" y="38738"/>
                  </a:lnTo>
                  <a:lnTo>
                    <a:pt x="602291" y="52119"/>
                  </a:lnTo>
                  <a:lnTo>
                    <a:pt x="601475" y="53672"/>
                  </a:lnTo>
                  <a:lnTo>
                    <a:pt x="591528" y="53524"/>
                  </a:lnTo>
                  <a:lnTo>
                    <a:pt x="563917" y="106974"/>
                  </a:lnTo>
                  <a:lnTo>
                    <a:pt x="569855" y="114958"/>
                  </a:lnTo>
                  <a:lnTo>
                    <a:pt x="569039" y="116511"/>
                  </a:lnTo>
                  <a:close/>
                  <a:moveTo>
                    <a:pt x="478782" y="54781"/>
                  </a:moveTo>
                  <a:lnTo>
                    <a:pt x="477000" y="54559"/>
                  </a:lnTo>
                  <a:lnTo>
                    <a:pt x="466609" y="72154"/>
                  </a:lnTo>
                  <a:lnTo>
                    <a:pt x="440705" y="68605"/>
                  </a:lnTo>
                  <a:lnTo>
                    <a:pt x="449018" y="8945"/>
                  </a:lnTo>
                  <a:lnTo>
                    <a:pt x="459558" y="5988"/>
                  </a:lnTo>
                  <a:lnTo>
                    <a:pt x="459780" y="4214"/>
                  </a:lnTo>
                  <a:lnTo>
                    <a:pt x="429571" y="0"/>
                  </a:lnTo>
                  <a:lnTo>
                    <a:pt x="429349" y="1774"/>
                  </a:lnTo>
                  <a:lnTo>
                    <a:pt x="437587" y="7319"/>
                  </a:lnTo>
                  <a:lnTo>
                    <a:pt x="429274" y="66905"/>
                  </a:lnTo>
                  <a:lnTo>
                    <a:pt x="419848" y="70010"/>
                  </a:lnTo>
                  <a:lnTo>
                    <a:pt x="419625" y="71784"/>
                  </a:lnTo>
                  <a:lnTo>
                    <a:pt x="475293" y="79473"/>
                  </a:lnTo>
                  <a:lnTo>
                    <a:pt x="478708" y="54781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F13E4B60-AD75-D53A-FB12-BB574A8A6067}"/>
                </a:ext>
              </a:extLst>
            </p:cNvPr>
            <p:cNvSpPr/>
            <p:nvPr/>
          </p:nvSpPr>
          <p:spPr>
            <a:xfrm>
              <a:off x="1139771" y="1143024"/>
              <a:ext cx="259042" cy="239157"/>
            </a:xfrm>
            <a:custGeom>
              <a:avLst/>
              <a:gdLst>
                <a:gd name="connsiteX0" fmla="*/ 85432 w 259042"/>
                <a:gd name="connsiteY0" fmla="*/ 86792 h 239157"/>
                <a:gd name="connsiteX1" fmla="*/ 257855 w 259042"/>
                <a:gd name="connsiteY1" fmla="*/ 10572 h 239157"/>
                <a:gd name="connsiteX2" fmla="*/ 259042 w 259042"/>
                <a:gd name="connsiteY2" fmla="*/ 0 h 239157"/>
                <a:gd name="connsiteX3" fmla="*/ 0 w 259042"/>
                <a:gd name="connsiteY3" fmla="*/ 239157 h 239157"/>
                <a:gd name="connsiteX4" fmla="*/ 10614 w 259042"/>
                <a:gd name="connsiteY4" fmla="*/ 239157 h 239157"/>
                <a:gd name="connsiteX5" fmla="*/ 85432 w 259042"/>
                <a:gd name="connsiteY5" fmla="*/ 86866 h 239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9042" h="239157">
                  <a:moveTo>
                    <a:pt x="85432" y="86792"/>
                  </a:moveTo>
                  <a:cubicBezTo>
                    <a:pt x="131896" y="40513"/>
                    <a:pt x="192686" y="13751"/>
                    <a:pt x="257855" y="10572"/>
                  </a:cubicBezTo>
                  <a:cubicBezTo>
                    <a:pt x="258300" y="7393"/>
                    <a:pt x="258671" y="3918"/>
                    <a:pt x="259042" y="0"/>
                  </a:cubicBezTo>
                  <a:cubicBezTo>
                    <a:pt x="124771" y="5766"/>
                    <a:pt x="15661" y="108157"/>
                    <a:pt x="0" y="239157"/>
                  </a:cubicBezTo>
                  <a:lnTo>
                    <a:pt x="10614" y="239157"/>
                  </a:lnTo>
                  <a:cubicBezTo>
                    <a:pt x="17740" y="181641"/>
                    <a:pt x="43644" y="128487"/>
                    <a:pt x="85432" y="8686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0A3EF5D6-8879-3C7B-7B83-7936BA6934ED}"/>
                </a:ext>
              </a:extLst>
            </p:cNvPr>
            <p:cNvSpPr/>
            <p:nvPr/>
          </p:nvSpPr>
          <p:spPr>
            <a:xfrm>
              <a:off x="1137767" y="1394749"/>
              <a:ext cx="91073" cy="27501"/>
            </a:xfrm>
            <a:custGeom>
              <a:avLst/>
              <a:gdLst>
                <a:gd name="connsiteX0" fmla="*/ 91073 w 91073"/>
                <a:gd name="connsiteY0" fmla="*/ 0 h 27501"/>
                <a:gd name="connsiteX1" fmla="*/ 742 w 91073"/>
                <a:gd name="connsiteY1" fmla="*/ 0 h 27501"/>
                <a:gd name="connsiteX2" fmla="*/ 0 w 91073"/>
                <a:gd name="connsiteY2" fmla="*/ 19961 h 27501"/>
                <a:gd name="connsiteX3" fmla="*/ 74 w 91073"/>
                <a:gd name="connsiteY3" fmla="*/ 27501 h 27501"/>
                <a:gd name="connsiteX4" fmla="*/ 90999 w 91073"/>
                <a:gd name="connsiteY4" fmla="*/ 27501 h 27501"/>
                <a:gd name="connsiteX5" fmla="*/ 90999 w 91073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073" h="27501">
                  <a:moveTo>
                    <a:pt x="91073" y="0"/>
                  </a:moveTo>
                  <a:lnTo>
                    <a:pt x="742" y="0"/>
                  </a:lnTo>
                  <a:cubicBezTo>
                    <a:pt x="297" y="6580"/>
                    <a:pt x="0" y="13233"/>
                    <a:pt x="0" y="19961"/>
                  </a:cubicBezTo>
                  <a:cubicBezTo>
                    <a:pt x="0" y="22474"/>
                    <a:pt x="0" y="24988"/>
                    <a:pt x="74" y="27501"/>
                  </a:cubicBezTo>
                  <a:lnTo>
                    <a:pt x="90999" y="27501"/>
                  </a:lnTo>
                  <a:lnTo>
                    <a:pt x="90999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8EF1E645-B592-630E-25BF-59E3204F070C}"/>
                </a:ext>
              </a:extLst>
            </p:cNvPr>
            <p:cNvSpPr/>
            <p:nvPr/>
          </p:nvSpPr>
          <p:spPr>
            <a:xfrm>
              <a:off x="1360514" y="1142728"/>
              <a:ext cx="100796" cy="82725"/>
            </a:xfrm>
            <a:custGeom>
              <a:avLst/>
              <a:gdLst>
                <a:gd name="connsiteX0" fmla="*/ 0 w 100796"/>
                <a:gd name="connsiteY0" fmla="*/ 82726 h 82725"/>
                <a:gd name="connsiteX1" fmla="*/ 24791 w 100796"/>
                <a:gd name="connsiteY1" fmla="*/ 73706 h 82725"/>
                <a:gd name="connsiteX2" fmla="*/ 76006 w 100796"/>
                <a:gd name="connsiteY2" fmla="*/ 73706 h 82725"/>
                <a:gd name="connsiteX3" fmla="*/ 100796 w 100796"/>
                <a:gd name="connsiteY3" fmla="*/ 82726 h 82725"/>
                <a:gd name="connsiteX4" fmla="*/ 63684 w 100796"/>
                <a:gd name="connsiteY4" fmla="*/ 45096 h 82725"/>
                <a:gd name="connsiteX5" fmla="*/ 51289 w 100796"/>
                <a:gd name="connsiteY5" fmla="*/ 0 h 82725"/>
                <a:gd name="connsiteX6" fmla="*/ 50250 w 100796"/>
                <a:gd name="connsiteY6" fmla="*/ 0 h 82725"/>
                <a:gd name="connsiteX7" fmla="*/ 49508 w 100796"/>
                <a:gd name="connsiteY7" fmla="*/ 0 h 82725"/>
                <a:gd name="connsiteX8" fmla="*/ 37112 w 100796"/>
                <a:gd name="connsiteY8" fmla="*/ 45096 h 82725"/>
                <a:gd name="connsiteX9" fmla="*/ 0 w 100796"/>
                <a:gd name="connsiteY9" fmla="*/ 82726 h 8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0796" h="82725">
                  <a:moveTo>
                    <a:pt x="0" y="82726"/>
                  </a:moveTo>
                  <a:lnTo>
                    <a:pt x="24791" y="73706"/>
                  </a:lnTo>
                  <a:lnTo>
                    <a:pt x="76006" y="73706"/>
                  </a:lnTo>
                  <a:lnTo>
                    <a:pt x="100796" y="82726"/>
                  </a:lnTo>
                  <a:cubicBezTo>
                    <a:pt x="95601" y="59364"/>
                    <a:pt x="78455" y="58477"/>
                    <a:pt x="63684" y="45096"/>
                  </a:cubicBezTo>
                  <a:cubicBezTo>
                    <a:pt x="56113" y="38295"/>
                    <a:pt x="52773" y="17965"/>
                    <a:pt x="51289" y="0"/>
                  </a:cubicBezTo>
                  <a:cubicBezTo>
                    <a:pt x="50918" y="0"/>
                    <a:pt x="50621" y="0"/>
                    <a:pt x="50250" y="0"/>
                  </a:cubicBezTo>
                  <a:cubicBezTo>
                    <a:pt x="50027" y="0"/>
                    <a:pt x="49730" y="0"/>
                    <a:pt x="49508" y="0"/>
                  </a:cubicBezTo>
                  <a:cubicBezTo>
                    <a:pt x="48023" y="17965"/>
                    <a:pt x="44683" y="38221"/>
                    <a:pt x="37112" y="45096"/>
                  </a:cubicBezTo>
                  <a:cubicBezTo>
                    <a:pt x="22341" y="58477"/>
                    <a:pt x="5196" y="59364"/>
                    <a:pt x="0" y="8272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F1CDC22F-27D3-9066-0755-AD8ABEE0D0B8}"/>
                </a:ext>
              </a:extLst>
            </p:cNvPr>
            <p:cNvSpPr/>
            <p:nvPr/>
          </p:nvSpPr>
          <p:spPr>
            <a:xfrm>
              <a:off x="1423011" y="1143024"/>
              <a:ext cx="258819" cy="239083"/>
            </a:xfrm>
            <a:custGeom>
              <a:avLst/>
              <a:gdLst>
                <a:gd name="connsiteX0" fmla="*/ 173388 w 258819"/>
                <a:gd name="connsiteY0" fmla="*/ 86792 h 239083"/>
                <a:gd name="connsiteX1" fmla="*/ 248206 w 258819"/>
                <a:gd name="connsiteY1" fmla="*/ 239083 h 239083"/>
                <a:gd name="connsiteX2" fmla="*/ 258820 w 258819"/>
                <a:gd name="connsiteY2" fmla="*/ 239083 h 239083"/>
                <a:gd name="connsiteX3" fmla="*/ 0 w 258819"/>
                <a:gd name="connsiteY3" fmla="*/ 0 h 239083"/>
                <a:gd name="connsiteX4" fmla="*/ 1188 w 258819"/>
                <a:gd name="connsiteY4" fmla="*/ 10572 h 239083"/>
                <a:gd name="connsiteX5" fmla="*/ 173313 w 258819"/>
                <a:gd name="connsiteY5" fmla="*/ 86792 h 239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8819" h="239083">
                  <a:moveTo>
                    <a:pt x="173388" y="86792"/>
                  </a:moveTo>
                  <a:cubicBezTo>
                    <a:pt x="215176" y="128413"/>
                    <a:pt x="241080" y="181567"/>
                    <a:pt x="248206" y="239083"/>
                  </a:cubicBezTo>
                  <a:lnTo>
                    <a:pt x="258820" y="239083"/>
                  </a:lnTo>
                  <a:cubicBezTo>
                    <a:pt x="243158" y="108231"/>
                    <a:pt x="134197" y="5914"/>
                    <a:pt x="0" y="0"/>
                  </a:cubicBezTo>
                  <a:cubicBezTo>
                    <a:pt x="371" y="3918"/>
                    <a:pt x="742" y="7467"/>
                    <a:pt x="1188" y="10572"/>
                  </a:cubicBezTo>
                  <a:cubicBezTo>
                    <a:pt x="66208" y="13825"/>
                    <a:pt x="126923" y="40587"/>
                    <a:pt x="173313" y="86792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117C5930-CD1B-93BE-8FEE-4EA6DB49962C}"/>
                </a:ext>
              </a:extLst>
            </p:cNvPr>
            <p:cNvSpPr/>
            <p:nvPr/>
          </p:nvSpPr>
          <p:spPr>
            <a:xfrm>
              <a:off x="1288368" y="1387652"/>
              <a:ext cx="245162" cy="134475"/>
            </a:xfrm>
            <a:custGeom>
              <a:avLst/>
              <a:gdLst>
                <a:gd name="connsiteX0" fmla="*/ 185857 w 245162"/>
                <a:gd name="connsiteY0" fmla="*/ 64835 h 134475"/>
                <a:gd name="connsiteX1" fmla="*/ 194838 w 245162"/>
                <a:gd name="connsiteY1" fmla="*/ 52267 h 134475"/>
                <a:gd name="connsiteX2" fmla="*/ 196620 w 245162"/>
                <a:gd name="connsiteY2" fmla="*/ 51676 h 134475"/>
                <a:gd name="connsiteX3" fmla="*/ 198476 w 245162"/>
                <a:gd name="connsiteY3" fmla="*/ 52267 h 134475"/>
                <a:gd name="connsiteX4" fmla="*/ 207234 w 245162"/>
                <a:gd name="connsiteY4" fmla="*/ 64835 h 134475"/>
                <a:gd name="connsiteX5" fmla="*/ 207234 w 245162"/>
                <a:gd name="connsiteY5" fmla="*/ 118507 h 134475"/>
                <a:gd name="connsiteX6" fmla="*/ 185857 w 245162"/>
                <a:gd name="connsiteY6" fmla="*/ 118507 h 134475"/>
                <a:gd name="connsiteX7" fmla="*/ 185857 w 245162"/>
                <a:gd name="connsiteY7" fmla="*/ 64835 h 134475"/>
                <a:gd name="connsiteX8" fmla="*/ 148448 w 245162"/>
                <a:gd name="connsiteY8" fmla="*/ 119024 h 134475"/>
                <a:gd name="connsiteX9" fmla="*/ 96863 w 245162"/>
                <a:gd name="connsiteY9" fmla="*/ 119024 h 134475"/>
                <a:gd name="connsiteX10" fmla="*/ 96863 w 245162"/>
                <a:gd name="connsiteY10" fmla="*/ 62100 h 134475"/>
                <a:gd name="connsiteX11" fmla="*/ 121208 w 245162"/>
                <a:gd name="connsiteY11" fmla="*/ 27279 h 134475"/>
                <a:gd name="connsiteX12" fmla="*/ 122841 w 245162"/>
                <a:gd name="connsiteY12" fmla="*/ 26836 h 134475"/>
                <a:gd name="connsiteX13" fmla="*/ 124474 w 245162"/>
                <a:gd name="connsiteY13" fmla="*/ 27353 h 134475"/>
                <a:gd name="connsiteX14" fmla="*/ 148523 w 245162"/>
                <a:gd name="connsiteY14" fmla="*/ 62026 h 134475"/>
                <a:gd name="connsiteX15" fmla="*/ 148523 w 245162"/>
                <a:gd name="connsiteY15" fmla="*/ 118950 h 134475"/>
                <a:gd name="connsiteX16" fmla="*/ 59305 w 245162"/>
                <a:gd name="connsiteY16" fmla="*/ 118507 h 134475"/>
                <a:gd name="connsiteX17" fmla="*/ 37929 w 245162"/>
                <a:gd name="connsiteY17" fmla="*/ 118507 h 134475"/>
                <a:gd name="connsiteX18" fmla="*/ 37929 w 245162"/>
                <a:gd name="connsiteY18" fmla="*/ 64835 h 134475"/>
                <a:gd name="connsiteX19" fmla="*/ 46984 w 245162"/>
                <a:gd name="connsiteY19" fmla="*/ 52267 h 134475"/>
                <a:gd name="connsiteX20" fmla="*/ 48840 w 245162"/>
                <a:gd name="connsiteY20" fmla="*/ 51676 h 134475"/>
                <a:gd name="connsiteX21" fmla="*/ 50621 w 245162"/>
                <a:gd name="connsiteY21" fmla="*/ 52267 h 134475"/>
                <a:gd name="connsiteX22" fmla="*/ 59379 w 245162"/>
                <a:gd name="connsiteY22" fmla="*/ 64835 h 134475"/>
                <a:gd name="connsiteX23" fmla="*/ 59379 w 245162"/>
                <a:gd name="connsiteY23" fmla="*/ 118507 h 134475"/>
                <a:gd name="connsiteX24" fmla="*/ 122544 w 245162"/>
                <a:gd name="connsiteY24" fmla="*/ 0 h 134475"/>
                <a:gd name="connsiteX25" fmla="*/ 83651 w 245162"/>
                <a:gd name="connsiteY25" fmla="*/ 27132 h 134475"/>
                <a:gd name="connsiteX26" fmla="*/ 0 w 245162"/>
                <a:gd name="connsiteY26" fmla="*/ 27132 h 134475"/>
                <a:gd name="connsiteX27" fmla="*/ 0 w 245162"/>
                <a:gd name="connsiteY27" fmla="*/ 134475 h 134475"/>
                <a:gd name="connsiteX28" fmla="*/ 245163 w 245162"/>
                <a:gd name="connsiteY28" fmla="*/ 134475 h 134475"/>
                <a:gd name="connsiteX29" fmla="*/ 245163 w 245162"/>
                <a:gd name="connsiteY29" fmla="*/ 27132 h 134475"/>
                <a:gd name="connsiteX30" fmla="*/ 161586 w 245162"/>
                <a:gd name="connsiteY30" fmla="*/ 27132 h 134475"/>
                <a:gd name="connsiteX31" fmla="*/ 122544 w 245162"/>
                <a:gd name="connsiteY31" fmla="*/ 0 h 13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45162" h="134475">
                  <a:moveTo>
                    <a:pt x="185857" y="64835"/>
                  </a:moveTo>
                  <a:cubicBezTo>
                    <a:pt x="185857" y="57146"/>
                    <a:pt x="191721" y="53228"/>
                    <a:pt x="194838" y="52267"/>
                  </a:cubicBezTo>
                  <a:lnTo>
                    <a:pt x="196620" y="51676"/>
                  </a:lnTo>
                  <a:lnTo>
                    <a:pt x="198476" y="52267"/>
                  </a:lnTo>
                  <a:cubicBezTo>
                    <a:pt x="201741" y="53524"/>
                    <a:pt x="207234" y="57442"/>
                    <a:pt x="207234" y="64835"/>
                  </a:cubicBezTo>
                  <a:lnTo>
                    <a:pt x="207234" y="118507"/>
                  </a:lnTo>
                  <a:lnTo>
                    <a:pt x="185857" y="118507"/>
                  </a:lnTo>
                  <a:lnTo>
                    <a:pt x="185857" y="64835"/>
                  </a:lnTo>
                  <a:close/>
                  <a:moveTo>
                    <a:pt x="148448" y="119024"/>
                  </a:moveTo>
                  <a:lnTo>
                    <a:pt x="96863" y="119024"/>
                  </a:lnTo>
                  <a:lnTo>
                    <a:pt x="96863" y="62100"/>
                  </a:lnTo>
                  <a:cubicBezTo>
                    <a:pt x="96863" y="40513"/>
                    <a:pt x="112747" y="29941"/>
                    <a:pt x="121208" y="27279"/>
                  </a:cubicBezTo>
                  <a:lnTo>
                    <a:pt x="122841" y="26836"/>
                  </a:lnTo>
                  <a:lnTo>
                    <a:pt x="124474" y="27353"/>
                  </a:lnTo>
                  <a:cubicBezTo>
                    <a:pt x="125365" y="27649"/>
                    <a:pt x="148523" y="36447"/>
                    <a:pt x="148523" y="62026"/>
                  </a:cubicBezTo>
                  <a:lnTo>
                    <a:pt x="148523" y="118950"/>
                  </a:lnTo>
                  <a:close/>
                  <a:moveTo>
                    <a:pt x="59305" y="118507"/>
                  </a:moveTo>
                  <a:lnTo>
                    <a:pt x="37929" y="118507"/>
                  </a:lnTo>
                  <a:lnTo>
                    <a:pt x="37929" y="64835"/>
                  </a:lnTo>
                  <a:cubicBezTo>
                    <a:pt x="37929" y="57146"/>
                    <a:pt x="43867" y="53228"/>
                    <a:pt x="46984" y="52267"/>
                  </a:cubicBezTo>
                  <a:lnTo>
                    <a:pt x="48840" y="51676"/>
                  </a:lnTo>
                  <a:lnTo>
                    <a:pt x="50621" y="52267"/>
                  </a:lnTo>
                  <a:cubicBezTo>
                    <a:pt x="53887" y="53524"/>
                    <a:pt x="59379" y="57442"/>
                    <a:pt x="59379" y="64835"/>
                  </a:cubicBezTo>
                  <a:lnTo>
                    <a:pt x="59379" y="118507"/>
                  </a:lnTo>
                  <a:close/>
                  <a:moveTo>
                    <a:pt x="122544" y="0"/>
                  </a:moveTo>
                  <a:lnTo>
                    <a:pt x="83651" y="27132"/>
                  </a:lnTo>
                  <a:lnTo>
                    <a:pt x="0" y="27132"/>
                  </a:lnTo>
                  <a:lnTo>
                    <a:pt x="0" y="134475"/>
                  </a:lnTo>
                  <a:lnTo>
                    <a:pt x="245163" y="134475"/>
                  </a:lnTo>
                  <a:lnTo>
                    <a:pt x="245163" y="27132"/>
                  </a:lnTo>
                  <a:lnTo>
                    <a:pt x="161586" y="27132"/>
                  </a:lnTo>
                  <a:lnTo>
                    <a:pt x="122544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BCF4B767-E38B-BAEE-0C72-45C6F1024621}"/>
                </a:ext>
              </a:extLst>
            </p:cNvPr>
            <p:cNvSpPr/>
            <p:nvPr/>
          </p:nvSpPr>
          <p:spPr>
            <a:xfrm>
              <a:off x="1354947" y="1223532"/>
              <a:ext cx="111930" cy="140537"/>
            </a:xfrm>
            <a:custGeom>
              <a:avLst/>
              <a:gdLst>
                <a:gd name="connsiteX0" fmla="*/ 66876 w 111930"/>
                <a:gd name="connsiteY0" fmla="*/ 87457 h 140537"/>
                <a:gd name="connsiteX1" fmla="*/ 45128 w 111930"/>
                <a:gd name="connsiteY1" fmla="*/ 87457 h 140537"/>
                <a:gd name="connsiteX2" fmla="*/ 45128 w 111930"/>
                <a:gd name="connsiteY2" fmla="*/ 24322 h 140537"/>
                <a:gd name="connsiteX3" fmla="*/ 54258 w 111930"/>
                <a:gd name="connsiteY3" fmla="*/ 11533 h 140537"/>
                <a:gd name="connsiteX4" fmla="*/ 56113 w 111930"/>
                <a:gd name="connsiteY4" fmla="*/ 10941 h 140537"/>
                <a:gd name="connsiteX5" fmla="*/ 57969 w 111930"/>
                <a:gd name="connsiteY5" fmla="*/ 11533 h 140537"/>
                <a:gd name="connsiteX6" fmla="*/ 66876 w 111930"/>
                <a:gd name="connsiteY6" fmla="*/ 24248 h 140537"/>
                <a:gd name="connsiteX7" fmla="*/ 66876 w 111930"/>
                <a:gd name="connsiteY7" fmla="*/ 87383 h 140537"/>
                <a:gd name="connsiteX8" fmla="*/ 25830 w 111930"/>
                <a:gd name="connsiteY8" fmla="*/ 90636 h 140537"/>
                <a:gd name="connsiteX9" fmla="*/ 12915 w 111930"/>
                <a:gd name="connsiteY9" fmla="*/ 95293 h 140537"/>
                <a:gd name="connsiteX10" fmla="*/ 12915 w 111930"/>
                <a:gd name="connsiteY10" fmla="*/ 32233 h 140537"/>
                <a:gd name="connsiteX11" fmla="*/ 19447 w 111930"/>
                <a:gd name="connsiteY11" fmla="*/ 16486 h 140537"/>
                <a:gd name="connsiteX12" fmla="*/ 25830 w 111930"/>
                <a:gd name="connsiteY12" fmla="*/ 27575 h 140537"/>
                <a:gd name="connsiteX13" fmla="*/ 25830 w 111930"/>
                <a:gd name="connsiteY13" fmla="*/ 90636 h 140537"/>
                <a:gd name="connsiteX14" fmla="*/ 86100 w 111930"/>
                <a:gd name="connsiteY14" fmla="*/ 27575 h 140537"/>
                <a:gd name="connsiteX15" fmla="*/ 92483 w 111930"/>
                <a:gd name="connsiteY15" fmla="*/ 16486 h 140537"/>
                <a:gd name="connsiteX16" fmla="*/ 99015 w 111930"/>
                <a:gd name="connsiteY16" fmla="*/ 32233 h 140537"/>
                <a:gd name="connsiteX17" fmla="*/ 99015 w 111930"/>
                <a:gd name="connsiteY17" fmla="*/ 95293 h 140537"/>
                <a:gd name="connsiteX18" fmla="*/ 86100 w 111930"/>
                <a:gd name="connsiteY18" fmla="*/ 90636 h 140537"/>
                <a:gd name="connsiteX19" fmla="*/ 86100 w 111930"/>
                <a:gd name="connsiteY19" fmla="*/ 27575 h 140537"/>
                <a:gd name="connsiteX20" fmla="*/ 98644 w 111930"/>
                <a:gd name="connsiteY20" fmla="*/ 140537 h 140537"/>
                <a:gd name="connsiteX21" fmla="*/ 111930 w 111930"/>
                <a:gd name="connsiteY21" fmla="*/ 140537 h 140537"/>
                <a:gd name="connsiteX22" fmla="*/ 111930 w 111930"/>
                <a:gd name="connsiteY22" fmla="*/ 11015 h 140537"/>
                <a:gd name="connsiteX23" fmla="*/ 81572 w 111930"/>
                <a:gd name="connsiteY23" fmla="*/ 0 h 140537"/>
                <a:gd name="connsiteX24" fmla="*/ 30358 w 111930"/>
                <a:gd name="connsiteY24" fmla="*/ 0 h 140537"/>
                <a:gd name="connsiteX25" fmla="*/ 0 w 111930"/>
                <a:gd name="connsiteY25" fmla="*/ 11015 h 140537"/>
                <a:gd name="connsiteX26" fmla="*/ 0 w 111930"/>
                <a:gd name="connsiteY26" fmla="*/ 140537 h 140537"/>
                <a:gd name="connsiteX27" fmla="*/ 13360 w 111930"/>
                <a:gd name="connsiteY27" fmla="*/ 140537 h 140537"/>
                <a:gd name="connsiteX28" fmla="*/ 43050 w 111930"/>
                <a:gd name="connsiteY28" fmla="*/ 119837 h 140537"/>
                <a:gd name="connsiteX29" fmla="*/ 42085 w 111930"/>
                <a:gd name="connsiteY29" fmla="*/ 114810 h 140537"/>
                <a:gd name="connsiteX30" fmla="*/ 55891 w 111930"/>
                <a:gd name="connsiteY30" fmla="*/ 100986 h 140537"/>
                <a:gd name="connsiteX31" fmla="*/ 69696 w 111930"/>
                <a:gd name="connsiteY31" fmla="*/ 114810 h 140537"/>
                <a:gd name="connsiteX32" fmla="*/ 68732 w 111930"/>
                <a:gd name="connsiteY32" fmla="*/ 119837 h 140537"/>
                <a:gd name="connsiteX33" fmla="*/ 98496 w 111930"/>
                <a:gd name="connsiteY33" fmla="*/ 140537 h 140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1930" h="140537">
                  <a:moveTo>
                    <a:pt x="66876" y="87457"/>
                  </a:moveTo>
                  <a:lnTo>
                    <a:pt x="45128" y="87457"/>
                  </a:lnTo>
                  <a:lnTo>
                    <a:pt x="45128" y="24322"/>
                  </a:lnTo>
                  <a:cubicBezTo>
                    <a:pt x="45128" y="16486"/>
                    <a:pt x="51140" y="12494"/>
                    <a:pt x="54258" y="11533"/>
                  </a:cubicBezTo>
                  <a:lnTo>
                    <a:pt x="56113" y="10941"/>
                  </a:lnTo>
                  <a:lnTo>
                    <a:pt x="57969" y="11533"/>
                  </a:lnTo>
                  <a:cubicBezTo>
                    <a:pt x="61235" y="12790"/>
                    <a:pt x="66876" y="16856"/>
                    <a:pt x="66876" y="24248"/>
                  </a:cubicBezTo>
                  <a:lnTo>
                    <a:pt x="66876" y="87383"/>
                  </a:lnTo>
                  <a:close/>
                  <a:moveTo>
                    <a:pt x="25830" y="90636"/>
                  </a:moveTo>
                  <a:lnTo>
                    <a:pt x="12915" y="95293"/>
                  </a:lnTo>
                  <a:lnTo>
                    <a:pt x="12915" y="32233"/>
                  </a:lnTo>
                  <a:cubicBezTo>
                    <a:pt x="12915" y="19961"/>
                    <a:pt x="19447" y="16486"/>
                    <a:pt x="19447" y="16486"/>
                  </a:cubicBezTo>
                  <a:cubicBezTo>
                    <a:pt x="19447" y="16486"/>
                    <a:pt x="25830" y="20035"/>
                    <a:pt x="25830" y="27575"/>
                  </a:cubicBezTo>
                  <a:lnTo>
                    <a:pt x="25830" y="90636"/>
                  </a:lnTo>
                  <a:close/>
                  <a:moveTo>
                    <a:pt x="86100" y="27575"/>
                  </a:moveTo>
                  <a:cubicBezTo>
                    <a:pt x="86100" y="20108"/>
                    <a:pt x="92483" y="16486"/>
                    <a:pt x="92483" y="16486"/>
                  </a:cubicBezTo>
                  <a:cubicBezTo>
                    <a:pt x="92483" y="16486"/>
                    <a:pt x="99015" y="19961"/>
                    <a:pt x="99015" y="32233"/>
                  </a:cubicBezTo>
                  <a:lnTo>
                    <a:pt x="99015" y="95293"/>
                  </a:lnTo>
                  <a:lnTo>
                    <a:pt x="86100" y="90636"/>
                  </a:lnTo>
                  <a:lnTo>
                    <a:pt x="86100" y="27575"/>
                  </a:lnTo>
                  <a:close/>
                  <a:moveTo>
                    <a:pt x="98644" y="140537"/>
                  </a:moveTo>
                  <a:lnTo>
                    <a:pt x="111930" y="140537"/>
                  </a:lnTo>
                  <a:lnTo>
                    <a:pt x="111930" y="11015"/>
                  </a:lnTo>
                  <a:lnTo>
                    <a:pt x="81572" y="0"/>
                  </a:lnTo>
                  <a:lnTo>
                    <a:pt x="30358" y="0"/>
                  </a:lnTo>
                  <a:lnTo>
                    <a:pt x="0" y="11015"/>
                  </a:lnTo>
                  <a:lnTo>
                    <a:pt x="0" y="140537"/>
                  </a:lnTo>
                  <a:lnTo>
                    <a:pt x="13360" y="140537"/>
                  </a:lnTo>
                  <a:lnTo>
                    <a:pt x="43050" y="119837"/>
                  </a:lnTo>
                  <a:cubicBezTo>
                    <a:pt x="42456" y="118285"/>
                    <a:pt x="42085" y="116585"/>
                    <a:pt x="42085" y="114810"/>
                  </a:cubicBezTo>
                  <a:cubicBezTo>
                    <a:pt x="42085" y="107196"/>
                    <a:pt x="48320" y="100986"/>
                    <a:pt x="55891" y="100986"/>
                  </a:cubicBezTo>
                  <a:cubicBezTo>
                    <a:pt x="63462" y="100986"/>
                    <a:pt x="69696" y="107122"/>
                    <a:pt x="69696" y="114810"/>
                  </a:cubicBezTo>
                  <a:cubicBezTo>
                    <a:pt x="69696" y="116585"/>
                    <a:pt x="69400" y="118285"/>
                    <a:pt x="68732" y="119837"/>
                  </a:cubicBezTo>
                  <a:lnTo>
                    <a:pt x="98496" y="140537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0118FC45-3766-756B-8059-885B4C14441B}"/>
                </a:ext>
              </a:extLst>
            </p:cNvPr>
            <p:cNvSpPr/>
            <p:nvPr/>
          </p:nvSpPr>
          <p:spPr>
            <a:xfrm>
              <a:off x="1138584" y="1435262"/>
              <a:ext cx="90256" cy="67792"/>
            </a:xfrm>
            <a:custGeom>
              <a:avLst/>
              <a:gdLst>
                <a:gd name="connsiteX0" fmla="*/ 90257 w 90256"/>
                <a:gd name="connsiteY0" fmla="*/ 0 h 67792"/>
                <a:gd name="connsiteX1" fmla="*/ 0 w 90256"/>
                <a:gd name="connsiteY1" fmla="*/ 0 h 67792"/>
                <a:gd name="connsiteX2" fmla="*/ 13954 w 90256"/>
                <a:gd name="connsiteY2" fmla="*/ 67792 h 67792"/>
                <a:gd name="connsiteX3" fmla="*/ 90257 w 90256"/>
                <a:gd name="connsiteY3" fmla="*/ 67792 h 67792"/>
                <a:gd name="connsiteX4" fmla="*/ 90257 w 90256"/>
                <a:gd name="connsiteY4" fmla="*/ 0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90257" y="0"/>
                  </a:moveTo>
                  <a:lnTo>
                    <a:pt x="0" y="0"/>
                  </a:lnTo>
                  <a:cubicBezTo>
                    <a:pt x="1781" y="23583"/>
                    <a:pt x="6532" y="46279"/>
                    <a:pt x="13954" y="67792"/>
                  </a:cubicBezTo>
                  <a:lnTo>
                    <a:pt x="90257" y="67792"/>
                  </a:lnTo>
                  <a:lnTo>
                    <a:pt x="9025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D7E704AA-FBF8-53C9-CE48-BD97B11ED407}"/>
                </a:ext>
              </a:extLst>
            </p:cNvPr>
            <p:cNvSpPr/>
            <p:nvPr/>
          </p:nvSpPr>
          <p:spPr>
            <a:xfrm>
              <a:off x="1288368" y="1348322"/>
              <a:ext cx="245162" cy="55002"/>
            </a:xfrm>
            <a:custGeom>
              <a:avLst/>
              <a:gdLst>
                <a:gd name="connsiteX0" fmla="*/ 245163 w 245162"/>
                <a:gd name="connsiteY0" fmla="*/ 27206 h 55002"/>
                <a:gd name="connsiteX1" fmla="*/ 161586 w 245162"/>
                <a:gd name="connsiteY1" fmla="*/ 27206 h 55002"/>
                <a:gd name="connsiteX2" fmla="*/ 122544 w 245162"/>
                <a:gd name="connsiteY2" fmla="*/ 0 h 55002"/>
                <a:gd name="connsiteX3" fmla="*/ 83651 w 245162"/>
                <a:gd name="connsiteY3" fmla="*/ 27206 h 55002"/>
                <a:gd name="connsiteX4" fmla="*/ 0 w 245162"/>
                <a:gd name="connsiteY4" fmla="*/ 27206 h 55002"/>
                <a:gd name="connsiteX5" fmla="*/ 0 w 245162"/>
                <a:gd name="connsiteY5" fmla="*/ 55002 h 55002"/>
                <a:gd name="connsiteX6" fmla="*/ 80014 w 245162"/>
                <a:gd name="connsiteY6" fmla="*/ 55002 h 55002"/>
                <a:gd name="connsiteX7" fmla="*/ 122544 w 245162"/>
                <a:gd name="connsiteY7" fmla="*/ 25283 h 55002"/>
                <a:gd name="connsiteX8" fmla="*/ 165223 w 245162"/>
                <a:gd name="connsiteY8" fmla="*/ 55002 h 55002"/>
                <a:gd name="connsiteX9" fmla="*/ 245163 w 245162"/>
                <a:gd name="connsiteY9" fmla="*/ 55002 h 55002"/>
                <a:gd name="connsiteX10" fmla="*/ 245163 w 245162"/>
                <a:gd name="connsiteY10" fmla="*/ 27206 h 5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5162" h="55002">
                  <a:moveTo>
                    <a:pt x="245163" y="27206"/>
                  </a:moveTo>
                  <a:lnTo>
                    <a:pt x="161586" y="27206"/>
                  </a:lnTo>
                  <a:lnTo>
                    <a:pt x="122544" y="0"/>
                  </a:lnTo>
                  <a:lnTo>
                    <a:pt x="83651" y="27206"/>
                  </a:lnTo>
                  <a:lnTo>
                    <a:pt x="0" y="27206"/>
                  </a:lnTo>
                  <a:lnTo>
                    <a:pt x="0" y="55002"/>
                  </a:lnTo>
                  <a:lnTo>
                    <a:pt x="80014" y="55002"/>
                  </a:lnTo>
                  <a:lnTo>
                    <a:pt x="122544" y="25283"/>
                  </a:lnTo>
                  <a:lnTo>
                    <a:pt x="165223" y="55002"/>
                  </a:lnTo>
                  <a:lnTo>
                    <a:pt x="245163" y="55002"/>
                  </a:lnTo>
                  <a:lnTo>
                    <a:pt x="245163" y="2720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88059A23-9189-16B8-B78C-D2367A9217E3}"/>
                </a:ext>
              </a:extLst>
            </p:cNvPr>
            <p:cNvSpPr/>
            <p:nvPr/>
          </p:nvSpPr>
          <p:spPr>
            <a:xfrm>
              <a:off x="1326965" y="1613798"/>
              <a:ext cx="169379" cy="72819"/>
            </a:xfrm>
            <a:custGeom>
              <a:avLst/>
              <a:gdLst>
                <a:gd name="connsiteX0" fmla="*/ 60938 w 169379"/>
                <a:gd name="connsiteY0" fmla="*/ 0 h 72819"/>
                <a:gd name="connsiteX1" fmla="*/ 0 w 169379"/>
                <a:gd name="connsiteY1" fmla="*/ 59734 h 72819"/>
                <a:gd name="connsiteX2" fmla="*/ 83799 w 169379"/>
                <a:gd name="connsiteY2" fmla="*/ 72819 h 72819"/>
                <a:gd name="connsiteX3" fmla="*/ 169380 w 169379"/>
                <a:gd name="connsiteY3" fmla="*/ 59216 h 72819"/>
                <a:gd name="connsiteX4" fmla="*/ 109035 w 169379"/>
                <a:gd name="connsiteY4" fmla="*/ 74 h 72819"/>
                <a:gd name="connsiteX5" fmla="*/ 61012 w 169379"/>
                <a:gd name="connsiteY5" fmla="*/ 74 h 72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9379" h="72819">
                  <a:moveTo>
                    <a:pt x="60938" y="0"/>
                  </a:moveTo>
                  <a:lnTo>
                    <a:pt x="0" y="59734"/>
                  </a:lnTo>
                  <a:cubicBezTo>
                    <a:pt x="26424" y="68236"/>
                    <a:pt x="54555" y="72819"/>
                    <a:pt x="83799" y="72819"/>
                  </a:cubicBezTo>
                  <a:cubicBezTo>
                    <a:pt x="113043" y="72819"/>
                    <a:pt x="142436" y="68014"/>
                    <a:pt x="169380" y="59216"/>
                  </a:cubicBezTo>
                  <a:lnTo>
                    <a:pt x="109035" y="74"/>
                  </a:lnTo>
                  <a:lnTo>
                    <a:pt x="61012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BA2C03EB-7DE9-D226-F5A2-B581FE4602D8}"/>
                </a:ext>
              </a:extLst>
            </p:cNvPr>
            <p:cNvSpPr/>
            <p:nvPr/>
          </p:nvSpPr>
          <p:spPr>
            <a:xfrm>
              <a:off x="1452478" y="1613798"/>
              <a:ext cx="144217" cy="54632"/>
            </a:xfrm>
            <a:custGeom>
              <a:avLst/>
              <a:gdLst>
                <a:gd name="connsiteX0" fmla="*/ 56559 w 144217"/>
                <a:gd name="connsiteY0" fmla="*/ 54633 h 54632"/>
                <a:gd name="connsiteX1" fmla="*/ 144218 w 144217"/>
                <a:gd name="connsiteY1" fmla="*/ 0 h 54632"/>
                <a:gd name="connsiteX2" fmla="*/ 0 w 144217"/>
                <a:gd name="connsiteY2" fmla="*/ 0 h 54632"/>
                <a:gd name="connsiteX3" fmla="*/ 56559 w 144217"/>
                <a:gd name="connsiteY3" fmla="*/ 54633 h 54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4217" h="54632">
                  <a:moveTo>
                    <a:pt x="56559" y="54633"/>
                  </a:moveTo>
                  <a:cubicBezTo>
                    <a:pt x="89292" y="42065"/>
                    <a:pt x="118981" y="23361"/>
                    <a:pt x="144218" y="0"/>
                  </a:cubicBezTo>
                  <a:lnTo>
                    <a:pt x="0" y="0"/>
                  </a:lnTo>
                  <a:lnTo>
                    <a:pt x="56559" y="5463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85DE1D26-9EF2-BDF3-4152-EE65DABC04AA}"/>
                </a:ext>
              </a:extLst>
            </p:cNvPr>
            <p:cNvSpPr/>
            <p:nvPr/>
          </p:nvSpPr>
          <p:spPr>
            <a:xfrm>
              <a:off x="1224906" y="1613798"/>
              <a:ext cx="146518" cy="55298"/>
            </a:xfrm>
            <a:custGeom>
              <a:avLst/>
              <a:gdLst>
                <a:gd name="connsiteX0" fmla="*/ 0 w 146518"/>
                <a:gd name="connsiteY0" fmla="*/ 0 h 55298"/>
                <a:gd name="connsiteX1" fmla="*/ 89292 w 146518"/>
                <a:gd name="connsiteY1" fmla="*/ 55298 h 55298"/>
                <a:gd name="connsiteX2" fmla="*/ 146519 w 146518"/>
                <a:gd name="connsiteY2" fmla="*/ 0 h 55298"/>
                <a:gd name="connsiteX3" fmla="*/ 0 w 146518"/>
                <a:gd name="connsiteY3" fmla="*/ 0 h 55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518" h="55298">
                  <a:moveTo>
                    <a:pt x="0" y="0"/>
                  </a:moveTo>
                  <a:cubicBezTo>
                    <a:pt x="25682" y="23805"/>
                    <a:pt x="55891" y="42657"/>
                    <a:pt x="89292" y="55298"/>
                  </a:cubicBezTo>
                  <a:lnTo>
                    <a:pt x="1465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82473B3C-97BB-7378-D339-EF7487FB17AD}"/>
                </a:ext>
              </a:extLst>
            </p:cNvPr>
            <p:cNvSpPr/>
            <p:nvPr/>
          </p:nvSpPr>
          <p:spPr>
            <a:xfrm>
              <a:off x="1592761" y="1394749"/>
              <a:ext cx="90998" cy="27501"/>
            </a:xfrm>
            <a:custGeom>
              <a:avLst/>
              <a:gdLst>
                <a:gd name="connsiteX0" fmla="*/ 90331 w 90998"/>
                <a:gd name="connsiteY0" fmla="*/ 0 h 27501"/>
                <a:gd name="connsiteX1" fmla="*/ 0 w 90998"/>
                <a:gd name="connsiteY1" fmla="*/ 0 h 27501"/>
                <a:gd name="connsiteX2" fmla="*/ 0 w 90998"/>
                <a:gd name="connsiteY2" fmla="*/ 27501 h 27501"/>
                <a:gd name="connsiteX3" fmla="*/ 90925 w 90998"/>
                <a:gd name="connsiteY3" fmla="*/ 27501 h 27501"/>
                <a:gd name="connsiteX4" fmla="*/ 90999 w 90998"/>
                <a:gd name="connsiteY4" fmla="*/ 19961 h 27501"/>
                <a:gd name="connsiteX5" fmla="*/ 90257 w 90998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998" h="27501">
                  <a:moveTo>
                    <a:pt x="90331" y="0"/>
                  </a:moveTo>
                  <a:lnTo>
                    <a:pt x="0" y="0"/>
                  </a:lnTo>
                  <a:lnTo>
                    <a:pt x="0" y="27501"/>
                  </a:lnTo>
                  <a:lnTo>
                    <a:pt x="90925" y="27501"/>
                  </a:lnTo>
                  <a:cubicBezTo>
                    <a:pt x="90925" y="24988"/>
                    <a:pt x="90999" y="22474"/>
                    <a:pt x="90999" y="19961"/>
                  </a:cubicBezTo>
                  <a:cubicBezTo>
                    <a:pt x="90999" y="13233"/>
                    <a:pt x="90776" y="6580"/>
                    <a:pt x="90257" y="0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761D8AC3-C445-B524-666D-2C9E1EE83E86}"/>
                </a:ext>
              </a:extLst>
            </p:cNvPr>
            <p:cNvSpPr/>
            <p:nvPr/>
          </p:nvSpPr>
          <p:spPr>
            <a:xfrm>
              <a:off x="1156917" y="1514808"/>
              <a:ext cx="71923" cy="87013"/>
            </a:xfrm>
            <a:custGeom>
              <a:avLst/>
              <a:gdLst>
                <a:gd name="connsiteX0" fmla="*/ 71923 w 71923"/>
                <a:gd name="connsiteY0" fmla="*/ 86792 h 87013"/>
                <a:gd name="connsiteX1" fmla="*/ 71923 w 71923"/>
                <a:gd name="connsiteY1" fmla="*/ 86792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55817 w 71923"/>
                <a:gd name="connsiteY4" fmla="*/ 87013 h 87013"/>
                <a:gd name="connsiteX5" fmla="*/ 71923 w 71923"/>
                <a:gd name="connsiteY5" fmla="*/ 87013 h 87013"/>
                <a:gd name="connsiteX6" fmla="*/ 71923 w 71923"/>
                <a:gd name="connsiteY6" fmla="*/ 86792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923" h="87013">
                  <a:moveTo>
                    <a:pt x="71923" y="86792"/>
                  </a:moveTo>
                  <a:lnTo>
                    <a:pt x="71923" y="86792"/>
                  </a:lnTo>
                  <a:lnTo>
                    <a:pt x="71923" y="0"/>
                  </a:lnTo>
                  <a:lnTo>
                    <a:pt x="0" y="0"/>
                  </a:lnTo>
                  <a:cubicBezTo>
                    <a:pt x="12989" y="32528"/>
                    <a:pt x="32065" y="62026"/>
                    <a:pt x="55817" y="87013"/>
                  </a:cubicBezTo>
                  <a:lnTo>
                    <a:pt x="71923" y="87013"/>
                  </a:lnTo>
                  <a:lnTo>
                    <a:pt x="71923" y="86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4AFA65C5-9A89-9817-33ED-9F1E40AF3A98}"/>
                </a:ext>
              </a:extLst>
            </p:cNvPr>
            <p:cNvSpPr/>
            <p:nvPr/>
          </p:nvSpPr>
          <p:spPr>
            <a:xfrm>
              <a:off x="1592761" y="1435262"/>
              <a:ext cx="90256" cy="67792"/>
            </a:xfrm>
            <a:custGeom>
              <a:avLst/>
              <a:gdLst>
                <a:gd name="connsiteX0" fmla="*/ 0 w 90256"/>
                <a:gd name="connsiteY0" fmla="*/ 67792 h 67792"/>
                <a:gd name="connsiteX1" fmla="*/ 76302 w 90256"/>
                <a:gd name="connsiteY1" fmla="*/ 67792 h 67792"/>
                <a:gd name="connsiteX2" fmla="*/ 90257 w 90256"/>
                <a:gd name="connsiteY2" fmla="*/ 0 h 67792"/>
                <a:gd name="connsiteX3" fmla="*/ 0 w 90256"/>
                <a:gd name="connsiteY3" fmla="*/ 0 h 67792"/>
                <a:gd name="connsiteX4" fmla="*/ 0 w 90256"/>
                <a:gd name="connsiteY4" fmla="*/ 67792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0" y="67792"/>
                  </a:moveTo>
                  <a:lnTo>
                    <a:pt x="76302" y="67792"/>
                  </a:lnTo>
                  <a:cubicBezTo>
                    <a:pt x="83725" y="46279"/>
                    <a:pt x="88549" y="23583"/>
                    <a:pt x="90257" y="0"/>
                  </a:cubicBezTo>
                  <a:lnTo>
                    <a:pt x="0" y="0"/>
                  </a:lnTo>
                  <a:lnTo>
                    <a:pt x="0" y="67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30156CCD-A86F-4BA0-500F-F3E0CAC66434}"/>
                </a:ext>
              </a:extLst>
            </p:cNvPr>
            <p:cNvSpPr/>
            <p:nvPr/>
          </p:nvSpPr>
          <p:spPr>
            <a:xfrm>
              <a:off x="1592761" y="1514808"/>
              <a:ext cx="71923" cy="87013"/>
            </a:xfrm>
            <a:custGeom>
              <a:avLst/>
              <a:gdLst>
                <a:gd name="connsiteX0" fmla="*/ 0 w 71923"/>
                <a:gd name="connsiteY0" fmla="*/ 87013 h 87013"/>
                <a:gd name="connsiteX1" fmla="*/ 16107 w 71923"/>
                <a:gd name="connsiteY1" fmla="*/ 87013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0 w 71923"/>
                <a:gd name="connsiteY4" fmla="*/ 87013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923" h="87013">
                  <a:moveTo>
                    <a:pt x="0" y="87013"/>
                  </a:moveTo>
                  <a:lnTo>
                    <a:pt x="16107" y="87013"/>
                  </a:lnTo>
                  <a:cubicBezTo>
                    <a:pt x="39933" y="62026"/>
                    <a:pt x="59008" y="32602"/>
                    <a:pt x="71923" y="0"/>
                  </a:cubicBezTo>
                  <a:lnTo>
                    <a:pt x="0" y="0"/>
                  </a:lnTo>
                  <a:lnTo>
                    <a:pt x="0" y="8701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DA35F6EE-5A35-EC27-C740-31718657652F}"/>
                </a:ext>
              </a:extLst>
            </p:cNvPr>
            <p:cNvSpPr/>
            <p:nvPr/>
          </p:nvSpPr>
          <p:spPr>
            <a:xfrm>
              <a:off x="144075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A85CB4D7-AA2B-E9D5-48F8-2542CD8120CD}"/>
                </a:ext>
              </a:extLst>
            </p:cNvPr>
            <p:cNvSpPr/>
            <p:nvPr/>
          </p:nvSpPr>
          <p:spPr>
            <a:xfrm>
              <a:off x="128770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0E141E81-D0CA-7B91-63C7-37068E027655}"/>
                </a:ext>
              </a:extLst>
            </p:cNvPr>
            <p:cNvSpPr/>
            <p:nvPr/>
          </p:nvSpPr>
          <p:spPr>
            <a:xfrm>
              <a:off x="1287700" y="1534030"/>
              <a:ext cx="246498" cy="67644"/>
            </a:xfrm>
            <a:custGeom>
              <a:avLst/>
              <a:gdLst>
                <a:gd name="connsiteX0" fmla="*/ 93448 w 246498"/>
                <a:gd name="connsiteY0" fmla="*/ 46279 h 67644"/>
                <a:gd name="connsiteX1" fmla="*/ 111114 w 246498"/>
                <a:gd name="connsiteY1" fmla="*/ 20922 h 67644"/>
                <a:gd name="connsiteX2" fmla="*/ 113934 w 246498"/>
                <a:gd name="connsiteY2" fmla="*/ 19887 h 67644"/>
                <a:gd name="connsiteX3" fmla="*/ 132936 w 246498"/>
                <a:gd name="connsiteY3" fmla="*/ 19887 h 67644"/>
                <a:gd name="connsiteX4" fmla="*/ 135533 w 246498"/>
                <a:gd name="connsiteY4" fmla="*/ 20848 h 67644"/>
                <a:gd name="connsiteX5" fmla="*/ 153050 w 246498"/>
                <a:gd name="connsiteY5" fmla="*/ 46205 h 67644"/>
                <a:gd name="connsiteX6" fmla="*/ 153050 w 246498"/>
                <a:gd name="connsiteY6" fmla="*/ 67644 h 67644"/>
                <a:gd name="connsiteX7" fmla="*/ 246499 w 246498"/>
                <a:gd name="connsiteY7" fmla="*/ 67644 h 67644"/>
                <a:gd name="connsiteX8" fmla="*/ 246499 w 246498"/>
                <a:gd name="connsiteY8" fmla="*/ 0 h 67644"/>
                <a:gd name="connsiteX9" fmla="*/ 0 w 246498"/>
                <a:gd name="connsiteY9" fmla="*/ 0 h 67644"/>
                <a:gd name="connsiteX10" fmla="*/ 0 w 246498"/>
                <a:gd name="connsiteY10" fmla="*/ 67644 h 67644"/>
                <a:gd name="connsiteX11" fmla="*/ 93448 w 246498"/>
                <a:gd name="connsiteY11" fmla="*/ 67644 h 67644"/>
                <a:gd name="connsiteX12" fmla="*/ 93448 w 246498"/>
                <a:gd name="connsiteY12" fmla="*/ 46279 h 67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6498" h="67644">
                  <a:moveTo>
                    <a:pt x="93448" y="46279"/>
                  </a:moveTo>
                  <a:cubicBezTo>
                    <a:pt x="93448" y="34968"/>
                    <a:pt x="100500" y="24914"/>
                    <a:pt x="111114" y="20922"/>
                  </a:cubicBezTo>
                  <a:lnTo>
                    <a:pt x="113934" y="19887"/>
                  </a:lnTo>
                  <a:cubicBezTo>
                    <a:pt x="120021" y="17595"/>
                    <a:pt x="126775" y="17595"/>
                    <a:pt x="132936" y="19887"/>
                  </a:cubicBezTo>
                  <a:lnTo>
                    <a:pt x="135533" y="20848"/>
                  </a:lnTo>
                  <a:cubicBezTo>
                    <a:pt x="146073" y="24840"/>
                    <a:pt x="153050" y="34968"/>
                    <a:pt x="153050" y="46205"/>
                  </a:cubicBezTo>
                  <a:lnTo>
                    <a:pt x="153050" y="67644"/>
                  </a:lnTo>
                  <a:lnTo>
                    <a:pt x="246499" y="67644"/>
                  </a:lnTo>
                  <a:lnTo>
                    <a:pt x="246499" y="0"/>
                  </a:lnTo>
                  <a:lnTo>
                    <a:pt x="0" y="0"/>
                  </a:lnTo>
                  <a:lnTo>
                    <a:pt x="0" y="67644"/>
                  </a:lnTo>
                  <a:lnTo>
                    <a:pt x="93448" y="67644"/>
                  </a:lnTo>
                  <a:lnTo>
                    <a:pt x="93448" y="46279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6EEEDF3A-90FF-4663-E84B-C104FAFF460A}"/>
                </a:ext>
              </a:extLst>
            </p:cNvPr>
            <p:cNvSpPr/>
            <p:nvPr/>
          </p:nvSpPr>
          <p:spPr>
            <a:xfrm>
              <a:off x="1242052" y="1331615"/>
              <a:ext cx="33252" cy="269985"/>
            </a:xfrm>
            <a:custGeom>
              <a:avLst/>
              <a:gdLst>
                <a:gd name="connsiteX0" fmla="*/ 22267 w 33252"/>
                <a:gd name="connsiteY0" fmla="*/ 0 h 269985"/>
                <a:gd name="connsiteX1" fmla="*/ 22267 w 33252"/>
                <a:gd name="connsiteY1" fmla="*/ 22548 h 269985"/>
                <a:gd name="connsiteX2" fmla="*/ 10985 w 33252"/>
                <a:gd name="connsiteY2" fmla="*/ 22548 h 269985"/>
                <a:gd name="connsiteX3" fmla="*/ 10985 w 33252"/>
                <a:gd name="connsiteY3" fmla="*/ 0 h 269985"/>
                <a:gd name="connsiteX4" fmla="*/ 0 w 33252"/>
                <a:gd name="connsiteY4" fmla="*/ 0 h 269985"/>
                <a:gd name="connsiteX5" fmla="*/ 0 w 33252"/>
                <a:gd name="connsiteY5" fmla="*/ 269985 h 269985"/>
                <a:gd name="connsiteX6" fmla="*/ 33252 w 33252"/>
                <a:gd name="connsiteY6" fmla="*/ 269985 h 269985"/>
                <a:gd name="connsiteX7" fmla="*/ 33252 w 33252"/>
                <a:gd name="connsiteY7" fmla="*/ 0 h 269985"/>
                <a:gd name="connsiteX8" fmla="*/ 22267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22267" y="0"/>
                  </a:move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lnTo>
                    <a:pt x="2226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FDF5D851-45CF-6A4B-C2A7-A92F2EE6E0EF}"/>
                </a:ext>
              </a:extLst>
            </p:cNvPr>
            <p:cNvSpPr/>
            <p:nvPr/>
          </p:nvSpPr>
          <p:spPr>
            <a:xfrm>
              <a:off x="1546371" y="1331615"/>
              <a:ext cx="33252" cy="269985"/>
            </a:xfrm>
            <a:custGeom>
              <a:avLst/>
              <a:gdLst>
                <a:gd name="connsiteX0" fmla="*/ 33252 w 33252"/>
                <a:gd name="connsiteY0" fmla="*/ 0 h 269985"/>
                <a:gd name="connsiteX1" fmla="*/ 22267 w 33252"/>
                <a:gd name="connsiteY1" fmla="*/ 0 h 269985"/>
                <a:gd name="connsiteX2" fmla="*/ 22267 w 33252"/>
                <a:gd name="connsiteY2" fmla="*/ 22548 h 269985"/>
                <a:gd name="connsiteX3" fmla="*/ 10985 w 33252"/>
                <a:gd name="connsiteY3" fmla="*/ 22548 h 269985"/>
                <a:gd name="connsiteX4" fmla="*/ 10985 w 33252"/>
                <a:gd name="connsiteY4" fmla="*/ 0 h 269985"/>
                <a:gd name="connsiteX5" fmla="*/ 0 w 33252"/>
                <a:gd name="connsiteY5" fmla="*/ 0 h 269985"/>
                <a:gd name="connsiteX6" fmla="*/ 0 w 33252"/>
                <a:gd name="connsiteY6" fmla="*/ 269985 h 269985"/>
                <a:gd name="connsiteX7" fmla="*/ 33252 w 33252"/>
                <a:gd name="connsiteY7" fmla="*/ 269985 h 269985"/>
                <a:gd name="connsiteX8" fmla="*/ 33252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33252" y="0"/>
                  </a:moveTo>
                  <a:lnTo>
                    <a:pt x="22267" y="0"/>
                  </a:ln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id="{E7A80B0A-3662-58CC-538E-A3436C1E3F57}"/>
                </a:ext>
              </a:extLst>
            </p:cNvPr>
            <p:cNvSpPr/>
            <p:nvPr/>
          </p:nvSpPr>
          <p:spPr>
            <a:xfrm>
              <a:off x="1548895" y="1249776"/>
              <a:ext cx="32139" cy="48348"/>
            </a:xfrm>
            <a:custGeom>
              <a:avLst/>
              <a:gdLst>
                <a:gd name="connsiteX0" fmla="*/ 29987 w 32139"/>
                <a:gd name="connsiteY0" fmla="*/ 23953 h 48348"/>
                <a:gd name="connsiteX1" fmla="*/ 24568 w 32139"/>
                <a:gd name="connsiteY1" fmla="*/ 18334 h 48348"/>
                <a:gd name="connsiteX2" fmla="*/ 16775 w 32139"/>
                <a:gd name="connsiteY2" fmla="*/ 16264 h 48348"/>
                <a:gd name="connsiteX3" fmla="*/ 11802 w 32139"/>
                <a:gd name="connsiteY3" fmla="*/ 17151 h 48348"/>
                <a:gd name="connsiteX4" fmla="*/ 8090 w 32139"/>
                <a:gd name="connsiteY4" fmla="*/ 19443 h 48348"/>
                <a:gd name="connsiteX5" fmla="*/ 7794 w 32139"/>
                <a:gd name="connsiteY5" fmla="*/ 19443 h 48348"/>
                <a:gd name="connsiteX6" fmla="*/ 9352 w 32139"/>
                <a:gd name="connsiteY6" fmla="*/ 6136 h 48348"/>
                <a:gd name="connsiteX7" fmla="*/ 29690 w 32139"/>
                <a:gd name="connsiteY7" fmla="*/ 6136 h 48348"/>
                <a:gd name="connsiteX8" fmla="*/ 29690 w 32139"/>
                <a:gd name="connsiteY8" fmla="*/ 0 h 48348"/>
                <a:gd name="connsiteX9" fmla="*/ 3414 w 32139"/>
                <a:gd name="connsiteY9" fmla="*/ 0 h 48348"/>
                <a:gd name="connsiteX10" fmla="*/ 742 w 32139"/>
                <a:gd name="connsiteY10" fmla="*/ 24027 h 48348"/>
                <a:gd name="connsiteX11" fmla="*/ 7348 w 32139"/>
                <a:gd name="connsiteY11" fmla="*/ 24988 h 48348"/>
                <a:gd name="connsiteX12" fmla="*/ 10911 w 32139"/>
                <a:gd name="connsiteY12" fmla="*/ 23066 h 48348"/>
                <a:gd name="connsiteX13" fmla="*/ 15290 w 32139"/>
                <a:gd name="connsiteY13" fmla="*/ 22326 h 48348"/>
                <a:gd name="connsiteX14" fmla="*/ 20337 w 32139"/>
                <a:gd name="connsiteY14" fmla="*/ 23657 h 48348"/>
                <a:gd name="connsiteX15" fmla="*/ 23826 w 32139"/>
                <a:gd name="connsiteY15" fmla="*/ 27279 h 48348"/>
                <a:gd name="connsiteX16" fmla="*/ 25088 w 32139"/>
                <a:gd name="connsiteY16" fmla="*/ 32454 h 48348"/>
                <a:gd name="connsiteX17" fmla="*/ 23900 w 32139"/>
                <a:gd name="connsiteY17" fmla="*/ 37555 h 48348"/>
                <a:gd name="connsiteX18" fmla="*/ 20560 w 32139"/>
                <a:gd name="connsiteY18" fmla="*/ 41030 h 48348"/>
                <a:gd name="connsiteX19" fmla="*/ 15661 w 32139"/>
                <a:gd name="connsiteY19" fmla="*/ 42287 h 48348"/>
                <a:gd name="connsiteX20" fmla="*/ 9723 w 32139"/>
                <a:gd name="connsiteY20" fmla="*/ 40291 h 48348"/>
                <a:gd name="connsiteX21" fmla="*/ 6977 w 32139"/>
                <a:gd name="connsiteY21" fmla="*/ 35264 h 48348"/>
                <a:gd name="connsiteX22" fmla="*/ 0 w 32139"/>
                <a:gd name="connsiteY22" fmla="*/ 35264 h 48348"/>
                <a:gd name="connsiteX23" fmla="*/ 2227 w 32139"/>
                <a:gd name="connsiteY23" fmla="*/ 41991 h 48348"/>
                <a:gd name="connsiteX24" fmla="*/ 7794 w 32139"/>
                <a:gd name="connsiteY24" fmla="*/ 46649 h 48348"/>
                <a:gd name="connsiteX25" fmla="*/ 15661 w 32139"/>
                <a:gd name="connsiteY25" fmla="*/ 48349 h 48348"/>
                <a:gd name="connsiteX26" fmla="*/ 24197 w 32139"/>
                <a:gd name="connsiteY26" fmla="*/ 46279 h 48348"/>
                <a:gd name="connsiteX27" fmla="*/ 30061 w 32139"/>
                <a:gd name="connsiteY27" fmla="*/ 40587 h 48348"/>
                <a:gd name="connsiteX28" fmla="*/ 32139 w 32139"/>
                <a:gd name="connsiteY28" fmla="*/ 32307 h 48348"/>
                <a:gd name="connsiteX29" fmla="*/ 30209 w 32139"/>
                <a:gd name="connsiteY29" fmla="*/ 24101 h 48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2139" h="48348">
                  <a:moveTo>
                    <a:pt x="29987" y="23953"/>
                  </a:moveTo>
                  <a:cubicBezTo>
                    <a:pt x="28651" y="21587"/>
                    <a:pt x="26869" y="19665"/>
                    <a:pt x="24568" y="18334"/>
                  </a:cubicBezTo>
                  <a:cubicBezTo>
                    <a:pt x="22267" y="16930"/>
                    <a:pt x="19669" y="16264"/>
                    <a:pt x="16775" y="16264"/>
                  </a:cubicBezTo>
                  <a:cubicBezTo>
                    <a:pt x="14993" y="16264"/>
                    <a:pt x="13360" y="16560"/>
                    <a:pt x="11802" y="17151"/>
                  </a:cubicBezTo>
                  <a:cubicBezTo>
                    <a:pt x="10243" y="17743"/>
                    <a:pt x="8981" y="18482"/>
                    <a:pt x="8090" y="19443"/>
                  </a:cubicBezTo>
                  <a:lnTo>
                    <a:pt x="7794" y="19443"/>
                  </a:lnTo>
                  <a:lnTo>
                    <a:pt x="9352" y="6136"/>
                  </a:lnTo>
                  <a:lnTo>
                    <a:pt x="29690" y="6136"/>
                  </a:lnTo>
                  <a:lnTo>
                    <a:pt x="29690" y="0"/>
                  </a:lnTo>
                  <a:lnTo>
                    <a:pt x="3414" y="0"/>
                  </a:lnTo>
                  <a:lnTo>
                    <a:pt x="742" y="24027"/>
                  </a:lnTo>
                  <a:lnTo>
                    <a:pt x="7348" y="24988"/>
                  </a:lnTo>
                  <a:cubicBezTo>
                    <a:pt x="8239" y="24174"/>
                    <a:pt x="9426" y="23509"/>
                    <a:pt x="10911" y="23066"/>
                  </a:cubicBezTo>
                  <a:cubicBezTo>
                    <a:pt x="12395" y="22548"/>
                    <a:pt x="13806" y="22326"/>
                    <a:pt x="15290" y="22326"/>
                  </a:cubicBezTo>
                  <a:cubicBezTo>
                    <a:pt x="17220" y="22326"/>
                    <a:pt x="18853" y="22770"/>
                    <a:pt x="20337" y="23657"/>
                  </a:cubicBezTo>
                  <a:cubicBezTo>
                    <a:pt x="21822" y="24544"/>
                    <a:pt x="22935" y="25727"/>
                    <a:pt x="23826" y="27279"/>
                  </a:cubicBezTo>
                  <a:cubicBezTo>
                    <a:pt x="24642" y="28832"/>
                    <a:pt x="25088" y="30532"/>
                    <a:pt x="25088" y="32454"/>
                  </a:cubicBezTo>
                  <a:cubicBezTo>
                    <a:pt x="25088" y="34377"/>
                    <a:pt x="24717" y="36077"/>
                    <a:pt x="23900" y="37555"/>
                  </a:cubicBezTo>
                  <a:cubicBezTo>
                    <a:pt x="23084" y="39034"/>
                    <a:pt x="21970" y="40217"/>
                    <a:pt x="20560" y="41030"/>
                  </a:cubicBezTo>
                  <a:cubicBezTo>
                    <a:pt x="19150" y="41843"/>
                    <a:pt x="17517" y="42287"/>
                    <a:pt x="15661" y="42287"/>
                  </a:cubicBezTo>
                  <a:cubicBezTo>
                    <a:pt x="13360" y="42287"/>
                    <a:pt x="11356" y="41622"/>
                    <a:pt x="9723" y="40291"/>
                  </a:cubicBezTo>
                  <a:cubicBezTo>
                    <a:pt x="8090" y="38960"/>
                    <a:pt x="7126" y="37260"/>
                    <a:pt x="6977" y="35264"/>
                  </a:cubicBezTo>
                  <a:lnTo>
                    <a:pt x="0" y="35264"/>
                  </a:lnTo>
                  <a:cubicBezTo>
                    <a:pt x="74" y="37777"/>
                    <a:pt x="816" y="40069"/>
                    <a:pt x="2227" y="41991"/>
                  </a:cubicBezTo>
                  <a:cubicBezTo>
                    <a:pt x="3637" y="43987"/>
                    <a:pt x="5493" y="45540"/>
                    <a:pt x="7794" y="46649"/>
                  </a:cubicBezTo>
                  <a:cubicBezTo>
                    <a:pt x="10094" y="47758"/>
                    <a:pt x="12767" y="48349"/>
                    <a:pt x="15661" y="48349"/>
                  </a:cubicBezTo>
                  <a:cubicBezTo>
                    <a:pt x="18853" y="48349"/>
                    <a:pt x="21673" y="47684"/>
                    <a:pt x="24197" y="46279"/>
                  </a:cubicBezTo>
                  <a:cubicBezTo>
                    <a:pt x="26721" y="44874"/>
                    <a:pt x="28651" y="42952"/>
                    <a:pt x="30061" y="40587"/>
                  </a:cubicBezTo>
                  <a:cubicBezTo>
                    <a:pt x="31471" y="38147"/>
                    <a:pt x="32139" y="35412"/>
                    <a:pt x="32139" y="32307"/>
                  </a:cubicBezTo>
                  <a:cubicBezTo>
                    <a:pt x="32139" y="29202"/>
                    <a:pt x="31471" y="26466"/>
                    <a:pt x="30209" y="24101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id="{12FE1D29-C033-B09B-C0A5-96DE812CEABF}"/>
                </a:ext>
              </a:extLst>
            </p:cNvPr>
            <p:cNvSpPr/>
            <p:nvPr/>
          </p:nvSpPr>
          <p:spPr>
            <a:xfrm>
              <a:off x="1504583" y="1249702"/>
              <a:ext cx="35924" cy="47683"/>
            </a:xfrm>
            <a:custGeom>
              <a:avLst/>
              <a:gdLst>
                <a:gd name="connsiteX0" fmla="*/ 22713 w 35924"/>
                <a:gd name="connsiteY0" fmla="*/ 32233 h 47683"/>
                <a:gd name="connsiteX1" fmla="*/ 7571 w 35924"/>
                <a:gd name="connsiteY1" fmla="*/ 32233 h 47683"/>
                <a:gd name="connsiteX2" fmla="*/ 7571 w 35924"/>
                <a:gd name="connsiteY2" fmla="*/ 31863 h 47683"/>
                <a:gd name="connsiteX3" fmla="*/ 22341 w 35924"/>
                <a:gd name="connsiteY3" fmla="*/ 8576 h 47683"/>
                <a:gd name="connsiteX4" fmla="*/ 22713 w 35924"/>
                <a:gd name="connsiteY4" fmla="*/ 8576 h 47683"/>
                <a:gd name="connsiteX5" fmla="*/ 22713 w 35924"/>
                <a:gd name="connsiteY5" fmla="*/ 32233 h 47683"/>
                <a:gd name="connsiteX6" fmla="*/ 29541 w 35924"/>
                <a:gd name="connsiteY6" fmla="*/ 0 h 47683"/>
                <a:gd name="connsiteX7" fmla="*/ 20634 w 35924"/>
                <a:gd name="connsiteY7" fmla="*/ 0 h 47683"/>
                <a:gd name="connsiteX8" fmla="*/ 0 w 35924"/>
                <a:gd name="connsiteY8" fmla="*/ 32528 h 47683"/>
                <a:gd name="connsiteX9" fmla="*/ 0 w 35924"/>
                <a:gd name="connsiteY9" fmla="*/ 38369 h 47683"/>
                <a:gd name="connsiteX10" fmla="*/ 22713 w 35924"/>
                <a:gd name="connsiteY10" fmla="*/ 38369 h 47683"/>
                <a:gd name="connsiteX11" fmla="*/ 22713 w 35924"/>
                <a:gd name="connsiteY11" fmla="*/ 47684 h 47683"/>
                <a:gd name="connsiteX12" fmla="*/ 29615 w 35924"/>
                <a:gd name="connsiteY12" fmla="*/ 47684 h 47683"/>
                <a:gd name="connsiteX13" fmla="*/ 29615 w 35924"/>
                <a:gd name="connsiteY13" fmla="*/ 38369 h 47683"/>
                <a:gd name="connsiteX14" fmla="*/ 35924 w 35924"/>
                <a:gd name="connsiteY14" fmla="*/ 38369 h 47683"/>
                <a:gd name="connsiteX15" fmla="*/ 35924 w 35924"/>
                <a:gd name="connsiteY15" fmla="*/ 32307 h 47683"/>
                <a:gd name="connsiteX16" fmla="*/ 29615 w 35924"/>
                <a:gd name="connsiteY16" fmla="*/ 32307 h 47683"/>
                <a:gd name="connsiteX17" fmla="*/ 29615 w 35924"/>
                <a:gd name="connsiteY17" fmla="*/ 74 h 4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924" h="47683">
                  <a:moveTo>
                    <a:pt x="22713" y="32233"/>
                  </a:moveTo>
                  <a:lnTo>
                    <a:pt x="7571" y="32233"/>
                  </a:lnTo>
                  <a:lnTo>
                    <a:pt x="7571" y="31863"/>
                  </a:lnTo>
                  <a:lnTo>
                    <a:pt x="22341" y="8576"/>
                  </a:lnTo>
                  <a:lnTo>
                    <a:pt x="22713" y="8576"/>
                  </a:lnTo>
                  <a:lnTo>
                    <a:pt x="22713" y="32233"/>
                  </a:lnTo>
                  <a:close/>
                  <a:moveTo>
                    <a:pt x="29541" y="0"/>
                  </a:moveTo>
                  <a:lnTo>
                    <a:pt x="20634" y="0"/>
                  </a:lnTo>
                  <a:lnTo>
                    <a:pt x="0" y="32528"/>
                  </a:lnTo>
                  <a:lnTo>
                    <a:pt x="0" y="38369"/>
                  </a:lnTo>
                  <a:lnTo>
                    <a:pt x="22713" y="38369"/>
                  </a:lnTo>
                  <a:lnTo>
                    <a:pt x="22713" y="47684"/>
                  </a:lnTo>
                  <a:lnTo>
                    <a:pt x="29615" y="47684"/>
                  </a:lnTo>
                  <a:lnTo>
                    <a:pt x="29615" y="38369"/>
                  </a:lnTo>
                  <a:lnTo>
                    <a:pt x="35924" y="38369"/>
                  </a:lnTo>
                  <a:lnTo>
                    <a:pt x="35924" y="32307"/>
                  </a:lnTo>
                  <a:lnTo>
                    <a:pt x="29615" y="32307"/>
                  </a:lnTo>
                  <a:lnTo>
                    <a:pt x="29615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 69">
              <a:extLst>
                <a:ext uri="{FF2B5EF4-FFF2-40B4-BE49-F238E27FC236}">
                  <a16:creationId xmlns:a16="http://schemas.microsoft.com/office/drawing/2014/main" id="{A29431B2-1DE2-7320-FE56-2E6ABD8AEF22}"/>
                </a:ext>
              </a:extLst>
            </p:cNvPr>
            <p:cNvSpPr/>
            <p:nvPr/>
          </p:nvSpPr>
          <p:spPr>
            <a:xfrm>
              <a:off x="1274488" y="1248741"/>
              <a:ext cx="34440" cy="49531"/>
            </a:xfrm>
            <a:custGeom>
              <a:avLst/>
              <a:gdLst>
                <a:gd name="connsiteX0" fmla="*/ 25978 w 34440"/>
                <a:gd name="connsiteY0" fmla="*/ 39847 h 49531"/>
                <a:gd name="connsiteX1" fmla="*/ 22564 w 34440"/>
                <a:gd name="connsiteY1" fmla="*/ 42657 h 49531"/>
                <a:gd name="connsiteX2" fmla="*/ 17368 w 34440"/>
                <a:gd name="connsiteY2" fmla="*/ 43692 h 49531"/>
                <a:gd name="connsiteX3" fmla="*/ 12099 w 34440"/>
                <a:gd name="connsiteY3" fmla="*/ 42657 h 49531"/>
                <a:gd name="connsiteX4" fmla="*/ 8684 w 34440"/>
                <a:gd name="connsiteY4" fmla="*/ 39847 h 49531"/>
                <a:gd name="connsiteX5" fmla="*/ 7497 w 34440"/>
                <a:gd name="connsiteY5" fmla="*/ 35633 h 49531"/>
                <a:gd name="connsiteX6" fmla="*/ 8758 w 34440"/>
                <a:gd name="connsiteY6" fmla="*/ 31198 h 49531"/>
                <a:gd name="connsiteX7" fmla="*/ 12247 w 34440"/>
                <a:gd name="connsiteY7" fmla="*/ 28167 h 49531"/>
                <a:gd name="connsiteX8" fmla="*/ 17294 w 34440"/>
                <a:gd name="connsiteY8" fmla="*/ 27058 h 49531"/>
                <a:gd name="connsiteX9" fmla="*/ 22341 w 34440"/>
                <a:gd name="connsiteY9" fmla="*/ 28167 h 49531"/>
                <a:gd name="connsiteX10" fmla="*/ 25830 w 34440"/>
                <a:gd name="connsiteY10" fmla="*/ 31198 h 49531"/>
                <a:gd name="connsiteX11" fmla="*/ 27166 w 34440"/>
                <a:gd name="connsiteY11" fmla="*/ 35633 h 49531"/>
                <a:gd name="connsiteX12" fmla="*/ 25904 w 34440"/>
                <a:gd name="connsiteY12" fmla="*/ 39847 h 49531"/>
                <a:gd name="connsiteX13" fmla="*/ 8981 w 34440"/>
                <a:gd name="connsiteY13" fmla="*/ 13529 h 49531"/>
                <a:gd name="connsiteX14" fmla="*/ 10020 w 34440"/>
                <a:gd name="connsiteY14" fmla="*/ 9611 h 49531"/>
                <a:gd name="connsiteX15" fmla="*/ 12915 w 34440"/>
                <a:gd name="connsiteY15" fmla="*/ 7023 h 49531"/>
                <a:gd name="connsiteX16" fmla="*/ 17294 w 34440"/>
                <a:gd name="connsiteY16" fmla="*/ 6062 h 49531"/>
                <a:gd name="connsiteX17" fmla="*/ 21599 w 34440"/>
                <a:gd name="connsiteY17" fmla="*/ 7023 h 49531"/>
                <a:gd name="connsiteX18" fmla="*/ 24494 w 34440"/>
                <a:gd name="connsiteY18" fmla="*/ 9611 h 49531"/>
                <a:gd name="connsiteX19" fmla="*/ 25533 w 34440"/>
                <a:gd name="connsiteY19" fmla="*/ 13529 h 49531"/>
                <a:gd name="connsiteX20" fmla="*/ 24420 w 34440"/>
                <a:gd name="connsiteY20" fmla="*/ 17521 h 49531"/>
                <a:gd name="connsiteX21" fmla="*/ 21451 w 34440"/>
                <a:gd name="connsiteY21" fmla="*/ 20182 h 49531"/>
                <a:gd name="connsiteX22" fmla="*/ 17146 w 34440"/>
                <a:gd name="connsiteY22" fmla="*/ 21143 h 49531"/>
                <a:gd name="connsiteX23" fmla="*/ 12841 w 34440"/>
                <a:gd name="connsiteY23" fmla="*/ 20182 h 49531"/>
                <a:gd name="connsiteX24" fmla="*/ 9872 w 34440"/>
                <a:gd name="connsiteY24" fmla="*/ 17521 h 49531"/>
                <a:gd name="connsiteX25" fmla="*/ 8833 w 34440"/>
                <a:gd name="connsiteY25" fmla="*/ 13529 h 49531"/>
                <a:gd name="connsiteX26" fmla="*/ 29541 w 34440"/>
                <a:gd name="connsiteY26" fmla="*/ 26097 h 49531"/>
                <a:gd name="connsiteX27" fmla="*/ 24642 w 34440"/>
                <a:gd name="connsiteY27" fmla="*/ 23879 h 49531"/>
                <a:gd name="connsiteX28" fmla="*/ 24642 w 34440"/>
                <a:gd name="connsiteY28" fmla="*/ 23583 h 49531"/>
                <a:gd name="connsiteX29" fmla="*/ 30358 w 34440"/>
                <a:gd name="connsiteY29" fmla="*/ 19739 h 49531"/>
                <a:gd name="connsiteX30" fmla="*/ 32584 w 34440"/>
                <a:gd name="connsiteY30" fmla="*/ 12864 h 49531"/>
                <a:gd name="connsiteX31" fmla="*/ 30580 w 34440"/>
                <a:gd name="connsiteY31" fmla="*/ 6284 h 49531"/>
                <a:gd name="connsiteX32" fmla="*/ 25088 w 34440"/>
                <a:gd name="connsiteY32" fmla="*/ 1700 h 49531"/>
                <a:gd name="connsiteX33" fmla="*/ 17220 w 34440"/>
                <a:gd name="connsiteY33" fmla="*/ 0 h 49531"/>
                <a:gd name="connsiteX34" fmla="*/ 9278 w 34440"/>
                <a:gd name="connsiteY34" fmla="*/ 1700 h 49531"/>
                <a:gd name="connsiteX35" fmla="*/ 3785 w 34440"/>
                <a:gd name="connsiteY35" fmla="*/ 6284 h 49531"/>
                <a:gd name="connsiteX36" fmla="*/ 1781 w 34440"/>
                <a:gd name="connsiteY36" fmla="*/ 12864 h 49531"/>
                <a:gd name="connsiteX37" fmla="*/ 3934 w 34440"/>
                <a:gd name="connsiteY37" fmla="*/ 19739 h 49531"/>
                <a:gd name="connsiteX38" fmla="*/ 9723 w 34440"/>
                <a:gd name="connsiteY38" fmla="*/ 23583 h 49531"/>
                <a:gd name="connsiteX39" fmla="*/ 9723 w 34440"/>
                <a:gd name="connsiteY39" fmla="*/ 23879 h 49531"/>
                <a:gd name="connsiteX40" fmla="*/ 4750 w 34440"/>
                <a:gd name="connsiteY40" fmla="*/ 26097 h 49531"/>
                <a:gd name="connsiteX41" fmla="*/ 1262 w 34440"/>
                <a:gd name="connsiteY41" fmla="*/ 30384 h 49531"/>
                <a:gd name="connsiteX42" fmla="*/ 0 w 34440"/>
                <a:gd name="connsiteY42" fmla="*/ 36003 h 49531"/>
                <a:gd name="connsiteX43" fmla="*/ 2152 w 34440"/>
                <a:gd name="connsiteY43" fmla="*/ 42952 h 49531"/>
                <a:gd name="connsiteX44" fmla="*/ 8239 w 34440"/>
                <a:gd name="connsiteY44" fmla="*/ 47758 h 49531"/>
                <a:gd name="connsiteX45" fmla="*/ 17220 w 34440"/>
                <a:gd name="connsiteY45" fmla="*/ 49532 h 49531"/>
                <a:gd name="connsiteX46" fmla="*/ 26127 w 34440"/>
                <a:gd name="connsiteY46" fmla="*/ 47758 h 49531"/>
                <a:gd name="connsiteX47" fmla="*/ 32213 w 34440"/>
                <a:gd name="connsiteY47" fmla="*/ 42952 h 49531"/>
                <a:gd name="connsiteX48" fmla="*/ 34440 w 34440"/>
                <a:gd name="connsiteY48" fmla="*/ 36003 h 49531"/>
                <a:gd name="connsiteX49" fmla="*/ 33104 w 34440"/>
                <a:gd name="connsiteY49" fmla="*/ 30384 h 49531"/>
                <a:gd name="connsiteX50" fmla="*/ 29615 w 34440"/>
                <a:gd name="connsiteY50" fmla="*/ 26097 h 49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34440" h="49531">
                  <a:moveTo>
                    <a:pt x="25978" y="39847"/>
                  </a:moveTo>
                  <a:cubicBezTo>
                    <a:pt x="25162" y="41030"/>
                    <a:pt x="24049" y="41991"/>
                    <a:pt x="22564" y="42657"/>
                  </a:cubicBezTo>
                  <a:cubicBezTo>
                    <a:pt x="21080" y="43322"/>
                    <a:pt x="19373" y="43692"/>
                    <a:pt x="17368" y="43692"/>
                  </a:cubicBezTo>
                  <a:cubicBezTo>
                    <a:pt x="15364" y="43692"/>
                    <a:pt x="13583" y="43396"/>
                    <a:pt x="12099" y="42657"/>
                  </a:cubicBezTo>
                  <a:cubicBezTo>
                    <a:pt x="10614" y="41991"/>
                    <a:pt x="9501" y="41030"/>
                    <a:pt x="8684" y="39847"/>
                  </a:cubicBezTo>
                  <a:cubicBezTo>
                    <a:pt x="7868" y="38664"/>
                    <a:pt x="7497" y="37260"/>
                    <a:pt x="7497" y="35633"/>
                  </a:cubicBezTo>
                  <a:cubicBezTo>
                    <a:pt x="7497" y="33933"/>
                    <a:pt x="7942" y="32454"/>
                    <a:pt x="8758" y="31198"/>
                  </a:cubicBezTo>
                  <a:cubicBezTo>
                    <a:pt x="9575" y="29941"/>
                    <a:pt x="10762" y="28906"/>
                    <a:pt x="12247" y="28167"/>
                  </a:cubicBezTo>
                  <a:cubicBezTo>
                    <a:pt x="13731" y="27427"/>
                    <a:pt x="15439" y="27058"/>
                    <a:pt x="17294" y="27058"/>
                  </a:cubicBezTo>
                  <a:cubicBezTo>
                    <a:pt x="19150" y="27058"/>
                    <a:pt x="20857" y="27427"/>
                    <a:pt x="22341" y="28167"/>
                  </a:cubicBezTo>
                  <a:cubicBezTo>
                    <a:pt x="23826" y="28906"/>
                    <a:pt x="24939" y="29941"/>
                    <a:pt x="25830" y="31198"/>
                  </a:cubicBezTo>
                  <a:cubicBezTo>
                    <a:pt x="26721" y="32454"/>
                    <a:pt x="27092" y="33933"/>
                    <a:pt x="27166" y="35633"/>
                  </a:cubicBezTo>
                  <a:cubicBezTo>
                    <a:pt x="27166" y="37260"/>
                    <a:pt x="26721" y="38664"/>
                    <a:pt x="25904" y="39847"/>
                  </a:cubicBezTo>
                  <a:moveTo>
                    <a:pt x="8981" y="13529"/>
                  </a:moveTo>
                  <a:cubicBezTo>
                    <a:pt x="8981" y="12050"/>
                    <a:pt x="9278" y="10720"/>
                    <a:pt x="10020" y="9611"/>
                  </a:cubicBezTo>
                  <a:cubicBezTo>
                    <a:pt x="10688" y="8502"/>
                    <a:pt x="11653" y="7615"/>
                    <a:pt x="12915" y="7023"/>
                  </a:cubicBezTo>
                  <a:cubicBezTo>
                    <a:pt x="14177" y="6432"/>
                    <a:pt x="15661" y="6062"/>
                    <a:pt x="17294" y="6062"/>
                  </a:cubicBezTo>
                  <a:cubicBezTo>
                    <a:pt x="18927" y="6062"/>
                    <a:pt x="20412" y="6358"/>
                    <a:pt x="21599" y="7023"/>
                  </a:cubicBezTo>
                  <a:cubicBezTo>
                    <a:pt x="22861" y="7615"/>
                    <a:pt x="23826" y="8502"/>
                    <a:pt x="24494" y="9611"/>
                  </a:cubicBezTo>
                  <a:cubicBezTo>
                    <a:pt x="25162" y="10720"/>
                    <a:pt x="25533" y="12050"/>
                    <a:pt x="25533" y="13529"/>
                  </a:cubicBezTo>
                  <a:cubicBezTo>
                    <a:pt x="25533" y="15081"/>
                    <a:pt x="25162" y="16412"/>
                    <a:pt x="24420" y="17521"/>
                  </a:cubicBezTo>
                  <a:cubicBezTo>
                    <a:pt x="23678" y="18630"/>
                    <a:pt x="22713" y="19591"/>
                    <a:pt x="21451" y="20182"/>
                  </a:cubicBezTo>
                  <a:cubicBezTo>
                    <a:pt x="20189" y="20848"/>
                    <a:pt x="18779" y="21143"/>
                    <a:pt x="17146" y="21143"/>
                  </a:cubicBezTo>
                  <a:cubicBezTo>
                    <a:pt x="15513" y="21143"/>
                    <a:pt x="14028" y="20848"/>
                    <a:pt x="12841" y="20182"/>
                  </a:cubicBezTo>
                  <a:cubicBezTo>
                    <a:pt x="11579" y="19517"/>
                    <a:pt x="10614" y="18630"/>
                    <a:pt x="9872" y="17521"/>
                  </a:cubicBezTo>
                  <a:cubicBezTo>
                    <a:pt x="9130" y="16412"/>
                    <a:pt x="8833" y="15007"/>
                    <a:pt x="8833" y="13529"/>
                  </a:cubicBezTo>
                  <a:moveTo>
                    <a:pt x="29541" y="26097"/>
                  </a:moveTo>
                  <a:cubicBezTo>
                    <a:pt x="28057" y="24914"/>
                    <a:pt x="26424" y="24248"/>
                    <a:pt x="24642" y="23879"/>
                  </a:cubicBezTo>
                  <a:lnTo>
                    <a:pt x="24642" y="23583"/>
                  </a:lnTo>
                  <a:cubicBezTo>
                    <a:pt x="27018" y="22992"/>
                    <a:pt x="28873" y="21735"/>
                    <a:pt x="30358" y="19739"/>
                  </a:cubicBezTo>
                  <a:cubicBezTo>
                    <a:pt x="31842" y="17743"/>
                    <a:pt x="32584" y="15451"/>
                    <a:pt x="32584" y="12864"/>
                  </a:cubicBezTo>
                  <a:cubicBezTo>
                    <a:pt x="32584" y="10424"/>
                    <a:pt x="31916" y="8206"/>
                    <a:pt x="30580" y="6284"/>
                  </a:cubicBezTo>
                  <a:cubicBezTo>
                    <a:pt x="29244" y="4362"/>
                    <a:pt x="27389" y="2809"/>
                    <a:pt x="25088" y="1700"/>
                  </a:cubicBezTo>
                  <a:cubicBezTo>
                    <a:pt x="22787" y="591"/>
                    <a:pt x="20115" y="0"/>
                    <a:pt x="17220" y="0"/>
                  </a:cubicBezTo>
                  <a:cubicBezTo>
                    <a:pt x="14325" y="0"/>
                    <a:pt x="11579" y="517"/>
                    <a:pt x="9278" y="1700"/>
                  </a:cubicBezTo>
                  <a:cubicBezTo>
                    <a:pt x="6977" y="2809"/>
                    <a:pt x="5121" y="4362"/>
                    <a:pt x="3785" y="6284"/>
                  </a:cubicBezTo>
                  <a:cubicBezTo>
                    <a:pt x="2449" y="8206"/>
                    <a:pt x="1781" y="10424"/>
                    <a:pt x="1781" y="12864"/>
                  </a:cubicBezTo>
                  <a:cubicBezTo>
                    <a:pt x="1781" y="15451"/>
                    <a:pt x="2449" y="17743"/>
                    <a:pt x="3934" y="19739"/>
                  </a:cubicBezTo>
                  <a:cubicBezTo>
                    <a:pt x="5344" y="21735"/>
                    <a:pt x="7274" y="22992"/>
                    <a:pt x="9723" y="23583"/>
                  </a:cubicBezTo>
                  <a:lnTo>
                    <a:pt x="9723" y="23879"/>
                  </a:lnTo>
                  <a:cubicBezTo>
                    <a:pt x="7868" y="24174"/>
                    <a:pt x="6235" y="24914"/>
                    <a:pt x="4750" y="26097"/>
                  </a:cubicBezTo>
                  <a:cubicBezTo>
                    <a:pt x="3266" y="27279"/>
                    <a:pt x="2078" y="28684"/>
                    <a:pt x="1262" y="30384"/>
                  </a:cubicBezTo>
                  <a:cubicBezTo>
                    <a:pt x="371" y="32085"/>
                    <a:pt x="0" y="34007"/>
                    <a:pt x="0" y="36003"/>
                  </a:cubicBezTo>
                  <a:cubicBezTo>
                    <a:pt x="0" y="38590"/>
                    <a:pt x="742" y="40956"/>
                    <a:pt x="2152" y="42952"/>
                  </a:cubicBezTo>
                  <a:cubicBezTo>
                    <a:pt x="3637" y="45022"/>
                    <a:pt x="5641" y="46575"/>
                    <a:pt x="8239" y="47758"/>
                  </a:cubicBezTo>
                  <a:cubicBezTo>
                    <a:pt x="10837" y="48940"/>
                    <a:pt x="13806" y="49532"/>
                    <a:pt x="17220" y="49532"/>
                  </a:cubicBezTo>
                  <a:cubicBezTo>
                    <a:pt x="20634" y="49532"/>
                    <a:pt x="23529" y="48940"/>
                    <a:pt x="26127" y="47758"/>
                  </a:cubicBezTo>
                  <a:cubicBezTo>
                    <a:pt x="28725" y="46575"/>
                    <a:pt x="30729" y="45022"/>
                    <a:pt x="32213" y="42952"/>
                  </a:cubicBezTo>
                  <a:cubicBezTo>
                    <a:pt x="33698" y="40882"/>
                    <a:pt x="34440" y="38590"/>
                    <a:pt x="34440" y="36003"/>
                  </a:cubicBezTo>
                  <a:cubicBezTo>
                    <a:pt x="34440" y="33933"/>
                    <a:pt x="33995" y="32085"/>
                    <a:pt x="33104" y="30384"/>
                  </a:cubicBezTo>
                  <a:cubicBezTo>
                    <a:pt x="32213" y="28684"/>
                    <a:pt x="31100" y="27206"/>
                    <a:pt x="29615" y="26097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DF39861A-0BC4-5304-2711-6B81525CB598}"/>
                </a:ext>
              </a:extLst>
            </p:cNvPr>
            <p:cNvSpPr/>
            <p:nvPr/>
          </p:nvSpPr>
          <p:spPr>
            <a:xfrm>
              <a:off x="1240716" y="1249554"/>
              <a:ext cx="19149" cy="48127"/>
            </a:xfrm>
            <a:custGeom>
              <a:avLst/>
              <a:gdLst>
                <a:gd name="connsiteX0" fmla="*/ 0 w 19149"/>
                <a:gd name="connsiteY0" fmla="*/ 7836 h 48127"/>
                <a:gd name="connsiteX1" fmla="*/ 0 w 19149"/>
                <a:gd name="connsiteY1" fmla="*/ 14786 h 48127"/>
                <a:gd name="connsiteX2" fmla="*/ 11579 w 19149"/>
                <a:gd name="connsiteY2" fmla="*/ 7245 h 48127"/>
                <a:gd name="connsiteX3" fmla="*/ 11876 w 19149"/>
                <a:gd name="connsiteY3" fmla="*/ 7245 h 48127"/>
                <a:gd name="connsiteX4" fmla="*/ 11876 w 19149"/>
                <a:gd name="connsiteY4" fmla="*/ 48127 h 48127"/>
                <a:gd name="connsiteX5" fmla="*/ 19150 w 19149"/>
                <a:gd name="connsiteY5" fmla="*/ 48127 h 48127"/>
                <a:gd name="connsiteX6" fmla="*/ 19150 w 19149"/>
                <a:gd name="connsiteY6" fmla="*/ 0 h 48127"/>
                <a:gd name="connsiteX7" fmla="*/ 12099 w 19149"/>
                <a:gd name="connsiteY7" fmla="*/ 0 h 48127"/>
                <a:gd name="connsiteX8" fmla="*/ 0 w 19149"/>
                <a:gd name="connsiteY8" fmla="*/ 7836 h 48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149" h="48127">
                  <a:moveTo>
                    <a:pt x="0" y="7836"/>
                  </a:moveTo>
                  <a:lnTo>
                    <a:pt x="0" y="14786"/>
                  </a:lnTo>
                  <a:lnTo>
                    <a:pt x="11579" y="7245"/>
                  </a:lnTo>
                  <a:lnTo>
                    <a:pt x="11876" y="7245"/>
                  </a:lnTo>
                  <a:lnTo>
                    <a:pt x="11876" y="48127"/>
                  </a:lnTo>
                  <a:lnTo>
                    <a:pt x="19150" y="48127"/>
                  </a:lnTo>
                  <a:lnTo>
                    <a:pt x="19150" y="0"/>
                  </a:lnTo>
                  <a:lnTo>
                    <a:pt x="12099" y="0"/>
                  </a:lnTo>
                  <a:lnTo>
                    <a:pt x="0" y="783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4339605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C55B3056-791E-5C71-69DB-EDB4B516871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58216" y="942937"/>
            <a:ext cx="3785434" cy="936855"/>
          </a:xfrm>
          <a:prstGeom prst="rect">
            <a:avLst/>
          </a:prstGeom>
        </p:spPr>
      </p:pic>
      <p:sp>
        <p:nvSpPr>
          <p:cNvPr id="17" name="object 2">
            <a:extLst>
              <a:ext uri="{FF2B5EF4-FFF2-40B4-BE49-F238E27FC236}">
                <a16:creationId xmlns:a16="http://schemas.microsoft.com/office/drawing/2014/main" id="{BBBA1B77-52BC-3189-9D44-3FD2E311CDCD}"/>
              </a:ext>
            </a:extLst>
          </p:cNvPr>
          <p:cNvSpPr/>
          <p:nvPr userDrawn="1"/>
        </p:nvSpPr>
        <p:spPr>
          <a:xfrm>
            <a:off x="0" y="0"/>
            <a:ext cx="272415" cy="11308715"/>
          </a:xfrm>
          <a:custGeom>
            <a:avLst/>
            <a:gdLst/>
            <a:ahLst/>
            <a:cxnLst/>
            <a:rect l="l" t="t" r="r" b="b"/>
            <a:pathLst>
              <a:path w="272415" h="11308715">
                <a:moveTo>
                  <a:pt x="272243" y="0"/>
                </a:moveTo>
                <a:lnTo>
                  <a:pt x="0" y="0"/>
                </a:lnTo>
                <a:lnTo>
                  <a:pt x="0" y="11308556"/>
                </a:lnTo>
                <a:lnTo>
                  <a:pt x="272243" y="11308556"/>
                </a:lnTo>
                <a:lnTo>
                  <a:pt x="272243" y="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0179D3DE-4BAC-5675-D4B0-62B97840D977}"/>
              </a:ext>
            </a:extLst>
          </p:cNvPr>
          <p:cNvSpPr>
            <a:spLocks noGrp="1"/>
          </p:cNvSpPr>
          <p:nvPr>
            <p:ph type="pic" idx="10"/>
          </p:nvPr>
        </p:nvSpPr>
        <p:spPr>
          <a:xfrm flipH="1">
            <a:off x="1747693" y="2945660"/>
            <a:ext cx="1562100" cy="15621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CC2E58A6-458B-E7AE-85B9-2939B5FBA08E}"/>
              </a:ext>
            </a:extLst>
          </p:cNvPr>
          <p:cNvSpPr>
            <a:spLocks noGrp="1"/>
          </p:cNvSpPr>
          <p:nvPr>
            <p:ph type="pic" idx="18"/>
          </p:nvPr>
        </p:nvSpPr>
        <p:spPr>
          <a:xfrm flipH="1">
            <a:off x="7842731" y="2885555"/>
            <a:ext cx="1562100" cy="15621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C8DC5E56-68A1-B127-2CC6-2413BBE21965}"/>
              </a:ext>
            </a:extLst>
          </p:cNvPr>
          <p:cNvSpPr>
            <a:spLocks noGrp="1"/>
          </p:cNvSpPr>
          <p:nvPr>
            <p:ph type="pic" idx="23"/>
          </p:nvPr>
        </p:nvSpPr>
        <p:spPr>
          <a:xfrm flipH="1">
            <a:off x="13937769" y="2870126"/>
            <a:ext cx="1562100" cy="15621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AAF32859-B297-423B-2B9C-A7658A4D03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7721" y="1034453"/>
            <a:ext cx="13537729" cy="10156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6600"/>
            </a:lvl1pPr>
          </a:lstStyle>
          <a:p>
            <a:r>
              <a:rPr lang="en-GB"/>
              <a:t>Icons</a:t>
            </a:r>
            <a:endParaRPr lang="en-US"/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7FFF6C03-0BFC-FB97-4F5F-3673033475B5}"/>
              </a:ext>
            </a:extLst>
          </p:cNvPr>
          <p:cNvSpPr>
            <a:spLocks noGrp="1"/>
          </p:cNvSpPr>
          <p:nvPr>
            <p:ph type="pic" idx="26"/>
          </p:nvPr>
        </p:nvSpPr>
        <p:spPr>
          <a:xfrm flipH="1">
            <a:off x="10890250" y="2885555"/>
            <a:ext cx="1562100" cy="15621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A1B7EEA8-BF36-73DE-A246-5E9BDA36E128}"/>
              </a:ext>
            </a:extLst>
          </p:cNvPr>
          <p:cNvSpPr>
            <a:spLocks noGrp="1"/>
          </p:cNvSpPr>
          <p:nvPr>
            <p:ph type="pic" idx="29"/>
          </p:nvPr>
        </p:nvSpPr>
        <p:spPr>
          <a:xfrm flipH="1">
            <a:off x="16985286" y="2885555"/>
            <a:ext cx="1562100" cy="15621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D0012A58-E025-2398-47B2-99EC81AAE880}"/>
              </a:ext>
            </a:extLst>
          </p:cNvPr>
          <p:cNvSpPr>
            <a:spLocks noGrp="1"/>
          </p:cNvSpPr>
          <p:nvPr>
            <p:ph type="pic" idx="32"/>
          </p:nvPr>
        </p:nvSpPr>
        <p:spPr>
          <a:xfrm flipH="1">
            <a:off x="4795212" y="2885555"/>
            <a:ext cx="1562100" cy="15621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id="{C5408DBC-5627-25D6-49B0-B2C9BF61B9CB}"/>
              </a:ext>
            </a:extLst>
          </p:cNvPr>
          <p:cNvSpPr>
            <a:spLocks noGrp="1"/>
          </p:cNvSpPr>
          <p:nvPr>
            <p:ph type="pic" idx="33"/>
          </p:nvPr>
        </p:nvSpPr>
        <p:spPr>
          <a:xfrm flipH="1">
            <a:off x="1747693" y="5717915"/>
            <a:ext cx="1562100" cy="15621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4" name="Picture Placeholder 2">
            <a:extLst>
              <a:ext uri="{FF2B5EF4-FFF2-40B4-BE49-F238E27FC236}">
                <a16:creationId xmlns:a16="http://schemas.microsoft.com/office/drawing/2014/main" id="{9C7A7D76-FA53-2A02-5373-B8653DAB67C4}"/>
              </a:ext>
            </a:extLst>
          </p:cNvPr>
          <p:cNvSpPr>
            <a:spLocks noGrp="1"/>
          </p:cNvSpPr>
          <p:nvPr>
            <p:ph type="pic" idx="34"/>
          </p:nvPr>
        </p:nvSpPr>
        <p:spPr>
          <a:xfrm flipH="1">
            <a:off x="7842731" y="5717915"/>
            <a:ext cx="1562100" cy="15621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65F4150F-C479-922D-0CD7-BB8C6398EE5E}"/>
              </a:ext>
            </a:extLst>
          </p:cNvPr>
          <p:cNvSpPr>
            <a:spLocks noGrp="1"/>
          </p:cNvSpPr>
          <p:nvPr>
            <p:ph type="pic" idx="35"/>
          </p:nvPr>
        </p:nvSpPr>
        <p:spPr>
          <a:xfrm flipH="1">
            <a:off x="13937769" y="5717915"/>
            <a:ext cx="1562100" cy="15621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6" name="Picture Placeholder 2">
            <a:extLst>
              <a:ext uri="{FF2B5EF4-FFF2-40B4-BE49-F238E27FC236}">
                <a16:creationId xmlns:a16="http://schemas.microsoft.com/office/drawing/2014/main" id="{FB1B2BA4-A100-7677-F5EC-CD8A3480A61B}"/>
              </a:ext>
            </a:extLst>
          </p:cNvPr>
          <p:cNvSpPr>
            <a:spLocks noGrp="1"/>
          </p:cNvSpPr>
          <p:nvPr>
            <p:ph type="pic" idx="36"/>
          </p:nvPr>
        </p:nvSpPr>
        <p:spPr>
          <a:xfrm flipH="1">
            <a:off x="10890250" y="5717915"/>
            <a:ext cx="1562100" cy="15621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7C0587F3-8432-334A-665C-5552D00F6880}"/>
              </a:ext>
            </a:extLst>
          </p:cNvPr>
          <p:cNvSpPr>
            <a:spLocks noGrp="1"/>
          </p:cNvSpPr>
          <p:nvPr>
            <p:ph type="pic" idx="37"/>
          </p:nvPr>
        </p:nvSpPr>
        <p:spPr>
          <a:xfrm flipH="1">
            <a:off x="16985286" y="5717915"/>
            <a:ext cx="1562100" cy="15621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8" name="Picture Placeholder 2">
            <a:extLst>
              <a:ext uri="{FF2B5EF4-FFF2-40B4-BE49-F238E27FC236}">
                <a16:creationId xmlns:a16="http://schemas.microsoft.com/office/drawing/2014/main" id="{949F8198-D70D-0B41-56FC-F868497986E6}"/>
              </a:ext>
            </a:extLst>
          </p:cNvPr>
          <p:cNvSpPr>
            <a:spLocks noGrp="1"/>
          </p:cNvSpPr>
          <p:nvPr>
            <p:ph type="pic" idx="38"/>
          </p:nvPr>
        </p:nvSpPr>
        <p:spPr>
          <a:xfrm flipH="1">
            <a:off x="4795212" y="5717915"/>
            <a:ext cx="1562100" cy="15621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id="{8C5AA87B-2C08-9EED-36E9-0845C858E992}"/>
              </a:ext>
            </a:extLst>
          </p:cNvPr>
          <p:cNvSpPr>
            <a:spLocks noGrp="1"/>
          </p:cNvSpPr>
          <p:nvPr>
            <p:ph type="pic" idx="39"/>
          </p:nvPr>
        </p:nvSpPr>
        <p:spPr>
          <a:xfrm flipH="1">
            <a:off x="1747693" y="8610380"/>
            <a:ext cx="1562100" cy="15621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30" name="Picture Placeholder 2">
            <a:extLst>
              <a:ext uri="{FF2B5EF4-FFF2-40B4-BE49-F238E27FC236}">
                <a16:creationId xmlns:a16="http://schemas.microsoft.com/office/drawing/2014/main" id="{E545CD3D-C7AD-732B-2C5B-1383DC07C061}"/>
              </a:ext>
            </a:extLst>
          </p:cNvPr>
          <p:cNvSpPr>
            <a:spLocks noGrp="1"/>
          </p:cNvSpPr>
          <p:nvPr>
            <p:ph type="pic" idx="40"/>
          </p:nvPr>
        </p:nvSpPr>
        <p:spPr>
          <a:xfrm flipH="1">
            <a:off x="7842731" y="8550275"/>
            <a:ext cx="1562100" cy="15621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31" name="Picture Placeholder 2">
            <a:extLst>
              <a:ext uri="{FF2B5EF4-FFF2-40B4-BE49-F238E27FC236}">
                <a16:creationId xmlns:a16="http://schemas.microsoft.com/office/drawing/2014/main" id="{1138206C-8431-F742-481D-EFF4FBEA1AD9}"/>
              </a:ext>
            </a:extLst>
          </p:cNvPr>
          <p:cNvSpPr>
            <a:spLocks noGrp="1"/>
          </p:cNvSpPr>
          <p:nvPr>
            <p:ph type="pic" idx="41"/>
          </p:nvPr>
        </p:nvSpPr>
        <p:spPr>
          <a:xfrm flipH="1">
            <a:off x="13937769" y="8534846"/>
            <a:ext cx="1562100" cy="15621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32" name="Picture Placeholder 2">
            <a:extLst>
              <a:ext uri="{FF2B5EF4-FFF2-40B4-BE49-F238E27FC236}">
                <a16:creationId xmlns:a16="http://schemas.microsoft.com/office/drawing/2014/main" id="{6A1395DB-8CE1-91CE-DB0A-93BC96EDEAAB}"/>
              </a:ext>
            </a:extLst>
          </p:cNvPr>
          <p:cNvSpPr>
            <a:spLocks noGrp="1"/>
          </p:cNvSpPr>
          <p:nvPr>
            <p:ph type="pic" idx="42"/>
          </p:nvPr>
        </p:nvSpPr>
        <p:spPr>
          <a:xfrm flipH="1">
            <a:off x="10890250" y="8550275"/>
            <a:ext cx="1562100" cy="15621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33" name="Picture Placeholder 2">
            <a:extLst>
              <a:ext uri="{FF2B5EF4-FFF2-40B4-BE49-F238E27FC236}">
                <a16:creationId xmlns:a16="http://schemas.microsoft.com/office/drawing/2014/main" id="{DB93EFC1-035A-1888-A7CB-5CB459B124FF}"/>
              </a:ext>
            </a:extLst>
          </p:cNvPr>
          <p:cNvSpPr>
            <a:spLocks noGrp="1"/>
          </p:cNvSpPr>
          <p:nvPr>
            <p:ph type="pic" idx="43"/>
          </p:nvPr>
        </p:nvSpPr>
        <p:spPr>
          <a:xfrm flipH="1">
            <a:off x="16985286" y="8550275"/>
            <a:ext cx="1562100" cy="15621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34" name="Picture Placeholder 2">
            <a:extLst>
              <a:ext uri="{FF2B5EF4-FFF2-40B4-BE49-F238E27FC236}">
                <a16:creationId xmlns:a16="http://schemas.microsoft.com/office/drawing/2014/main" id="{D171020A-E06A-8E20-FAD8-A2666B740AA5}"/>
              </a:ext>
            </a:extLst>
          </p:cNvPr>
          <p:cNvSpPr>
            <a:spLocks noGrp="1"/>
          </p:cNvSpPr>
          <p:nvPr>
            <p:ph type="pic" idx="44"/>
          </p:nvPr>
        </p:nvSpPr>
        <p:spPr>
          <a:xfrm flipH="1">
            <a:off x="4795212" y="8550275"/>
            <a:ext cx="1562100" cy="15621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56901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nership Slid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40FFF1BA-39D3-8A3B-D374-A8441BF808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7721" y="2856619"/>
            <a:ext cx="15214129" cy="10156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6600"/>
            </a:lvl1pPr>
          </a:lstStyle>
          <a:p>
            <a:r>
              <a:rPr lang="en-GB"/>
              <a:t>Text only slide title maximum of 1 line</a:t>
            </a:r>
            <a:endParaRPr lang="en-US"/>
          </a:p>
        </p:txBody>
      </p:sp>
      <p:sp>
        <p:nvSpPr>
          <p:cNvPr id="170" name="Content Placeholder 2">
            <a:extLst>
              <a:ext uri="{FF2B5EF4-FFF2-40B4-BE49-F238E27FC236}">
                <a16:creationId xmlns:a16="http://schemas.microsoft.com/office/drawing/2014/main" id="{BEFE5E2C-A88C-5E28-17D9-2098E329CC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3413" y="4708585"/>
            <a:ext cx="18105995" cy="5598159"/>
          </a:xfrm>
          <a:prstGeom prst="rect">
            <a:avLst/>
          </a:prstGeom>
        </p:spPr>
        <p:txBody>
          <a:bodyPr/>
          <a:lstStyle>
            <a:lvl1pPr>
              <a:defRPr sz="3200" b="0" i="0">
                <a:latin typeface="Inter" panose="02000503000000020004" pitchFamily="2" charset="0"/>
                <a:ea typeface="Inter" panose="02000503000000020004" pitchFamily="2" charset="0"/>
              </a:defRPr>
            </a:lvl1pPr>
            <a:lvl2pPr>
              <a:defRPr sz="2800" b="0" i="0">
                <a:latin typeface="Inter" panose="02000503000000020004" pitchFamily="2" charset="0"/>
                <a:ea typeface="Inter" panose="02000503000000020004" pitchFamily="2" charset="0"/>
              </a:defRPr>
            </a:lvl2pPr>
            <a:lvl3pPr>
              <a:defRPr sz="2400" b="0" i="0">
                <a:latin typeface="Inter" panose="02000503000000020004" pitchFamily="2" charset="0"/>
                <a:ea typeface="Inter" panose="02000503000000020004" pitchFamily="2" charset="0"/>
              </a:defRPr>
            </a:lvl3pPr>
            <a:lvl4pPr>
              <a:defRPr sz="2000" b="0" i="0">
                <a:latin typeface="Inter" panose="02000503000000020004" pitchFamily="2" charset="0"/>
                <a:ea typeface="Inter" panose="02000503000000020004" pitchFamily="2" charset="0"/>
              </a:defRPr>
            </a:lvl4pPr>
            <a:lvl5pPr>
              <a:defRPr sz="1800" b="0" i="0">
                <a:latin typeface="Inter" panose="02000503000000020004" pitchFamily="2" charset="0"/>
                <a:ea typeface="Inter" panose="02000503000000020004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grpSp>
        <p:nvGrpSpPr>
          <p:cNvPr id="171" name="Group 170">
            <a:extLst>
              <a:ext uri="{FF2B5EF4-FFF2-40B4-BE49-F238E27FC236}">
                <a16:creationId xmlns:a16="http://schemas.microsoft.com/office/drawing/2014/main" id="{2B3B7DA8-4D00-F878-F74F-F893FD8715F0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942530" y="952734"/>
            <a:ext cx="7970193" cy="928268"/>
            <a:chOff x="5334025" y="5104384"/>
            <a:chExt cx="9434931" cy="1102714"/>
          </a:xfrm>
        </p:grpSpPr>
        <p:grpSp>
          <p:nvGrpSpPr>
            <p:cNvPr id="172" name="Group 171">
              <a:extLst>
                <a:ext uri="{FF2B5EF4-FFF2-40B4-BE49-F238E27FC236}">
                  <a16:creationId xmlns:a16="http://schemas.microsoft.com/office/drawing/2014/main" id="{383A5271-5919-22C5-1E0A-86F3D2494ADC}"/>
                </a:ext>
              </a:extLst>
            </p:cNvPr>
            <p:cNvGrpSpPr/>
            <p:nvPr userDrawn="1"/>
          </p:nvGrpSpPr>
          <p:grpSpPr>
            <a:xfrm>
              <a:off x="5334025" y="5104384"/>
              <a:ext cx="2492780" cy="1102714"/>
              <a:chOff x="5334025" y="5104384"/>
              <a:chExt cx="2492780" cy="1102714"/>
            </a:xfrm>
          </p:grpSpPr>
          <p:sp>
            <p:nvSpPr>
              <p:cNvPr id="196" name="Freeform 195">
                <a:extLst>
                  <a:ext uri="{FF2B5EF4-FFF2-40B4-BE49-F238E27FC236}">
                    <a16:creationId xmlns:a16="http://schemas.microsoft.com/office/drawing/2014/main" id="{879864A2-5EBD-CC94-5C18-FED70F81EDB1}"/>
                  </a:ext>
                </a:extLst>
              </p:cNvPr>
              <p:cNvSpPr/>
              <p:nvPr/>
            </p:nvSpPr>
            <p:spPr>
              <a:xfrm>
                <a:off x="6854059" y="5240432"/>
                <a:ext cx="85600" cy="110870"/>
              </a:xfrm>
              <a:custGeom>
                <a:avLst/>
                <a:gdLst>
                  <a:gd name="connsiteX0" fmla="*/ 0 w 85600"/>
                  <a:gd name="connsiteY0" fmla="*/ 110871 h 110870"/>
                  <a:gd name="connsiteX1" fmla="*/ 0 w 85600"/>
                  <a:gd name="connsiteY1" fmla="*/ 108109 h 110870"/>
                  <a:gd name="connsiteX2" fmla="*/ 13616 w 85600"/>
                  <a:gd name="connsiteY2" fmla="*/ 101441 h 110870"/>
                  <a:gd name="connsiteX3" fmla="*/ 13616 w 85600"/>
                  <a:gd name="connsiteY3" fmla="*/ 9430 h 110870"/>
                  <a:gd name="connsiteX4" fmla="*/ 0 w 85600"/>
                  <a:gd name="connsiteY4" fmla="*/ 2667 h 110870"/>
                  <a:gd name="connsiteX5" fmla="*/ 0 w 85600"/>
                  <a:gd name="connsiteY5" fmla="*/ 0 h 110870"/>
                  <a:gd name="connsiteX6" fmla="*/ 46466 w 85600"/>
                  <a:gd name="connsiteY6" fmla="*/ 0 h 110870"/>
                  <a:gd name="connsiteX7" fmla="*/ 46466 w 85600"/>
                  <a:gd name="connsiteY7" fmla="*/ 2667 h 110870"/>
                  <a:gd name="connsiteX8" fmla="*/ 31231 w 85600"/>
                  <a:gd name="connsiteY8" fmla="*/ 9430 h 110870"/>
                  <a:gd name="connsiteX9" fmla="*/ 31231 w 85600"/>
                  <a:gd name="connsiteY9" fmla="*/ 101632 h 110870"/>
                  <a:gd name="connsiteX10" fmla="*/ 71033 w 85600"/>
                  <a:gd name="connsiteY10" fmla="*/ 101632 h 110870"/>
                  <a:gd name="connsiteX11" fmla="*/ 82935 w 85600"/>
                  <a:gd name="connsiteY11" fmla="*/ 72676 h 110870"/>
                  <a:gd name="connsiteX12" fmla="*/ 85601 w 85600"/>
                  <a:gd name="connsiteY12" fmla="*/ 72676 h 110870"/>
                  <a:gd name="connsiteX13" fmla="*/ 85601 w 85600"/>
                  <a:gd name="connsiteY13" fmla="*/ 110871 h 110870"/>
                  <a:gd name="connsiteX14" fmla="*/ 0 w 85600"/>
                  <a:gd name="connsiteY14" fmla="*/ 110871 h 1108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85600" h="110870">
                    <a:moveTo>
                      <a:pt x="0" y="110871"/>
                    </a:moveTo>
                    <a:lnTo>
                      <a:pt x="0" y="108109"/>
                    </a:lnTo>
                    <a:lnTo>
                      <a:pt x="13616" y="101441"/>
                    </a:lnTo>
                    <a:lnTo>
                      <a:pt x="13616" y="9430"/>
                    </a:lnTo>
                    <a:lnTo>
                      <a:pt x="0" y="2667"/>
                    </a:lnTo>
                    <a:lnTo>
                      <a:pt x="0" y="0"/>
                    </a:lnTo>
                    <a:lnTo>
                      <a:pt x="46466" y="0"/>
                    </a:lnTo>
                    <a:lnTo>
                      <a:pt x="46466" y="2667"/>
                    </a:lnTo>
                    <a:lnTo>
                      <a:pt x="31231" y="9430"/>
                    </a:lnTo>
                    <a:lnTo>
                      <a:pt x="31231" y="101632"/>
                    </a:lnTo>
                    <a:lnTo>
                      <a:pt x="71033" y="101632"/>
                    </a:lnTo>
                    <a:lnTo>
                      <a:pt x="82935" y="72676"/>
                    </a:lnTo>
                    <a:lnTo>
                      <a:pt x="85601" y="72676"/>
                    </a:lnTo>
                    <a:lnTo>
                      <a:pt x="85601" y="110871"/>
                    </a:lnTo>
                    <a:lnTo>
                      <a:pt x="0" y="110871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7" name="Freeform 196">
                <a:extLst>
                  <a:ext uri="{FF2B5EF4-FFF2-40B4-BE49-F238E27FC236}">
                    <a16:creationId xmlns:a16="http://schemas.microsoft.com/office/drawing/2014/main" id="{FF0427F8-3854-85DA-CBD1-86DEE6C54DBE}"/>
                  </a:ext>
                </a:extLst>
              </p:cNvPr>
              <p:cNvSpPr/>
              <p:nvPr/>
            </p:nvSpPr>
            <p:spPr>
              <a:xfrm>
                <a:off x="6964512" y="5240432"/>
                <a:ext cx="85600" cy="110870"/>
              </a:xfrm>
              <a:custGeom>
                <a:avLst/>
                <a:gdLst>
                  <a:gd name="connsiteX0" fmla="*/ 0 w 85600"/>
                  <a:gd name="connsiteY0" fmla="*/ 110871 h 110870"/>
                  <a:gd name="connsiteX1" fmla="*/ 0 w 85600"/>
                  <a:gd name="connsiteY1" fmla="*/ 108109 h 110870"/>
                  <a:gd name="connsiteX2" fmla="*/ 13616 w 85600"/>
                  <a:gd name="connsiteY2" fmla="*/ 101441 h 110870"/>
                  <a:gd name="connsiteX3" fmla="*/ 13616 w 85600"/>
                  <a:gd name="connsiteY3" fmla="*/ 9430 h 110870"/>
                  <a:gd name="connsiteX4" fmla="*/ 0 w 85600"/>
                  <a:gd name="connsiteY4" fmla="*/ 2667 h 110870"/>
                  <a:gd name="connsiteX5" fmla="*/ 0 w 85600"/>
                  <a:gd name="connsiteY5" fmla="*/ 0 h 110870"/>
                  <a:gd name="connsiteX6" fmla="*/ 46562 w 85600"/>
                  <a:gd name="connsiteY6" fmla="*/ 0 h 110870"/>
                  <a:gd name="connsiteX7" fmla="*/ 46562 w 85600"/>
                  <a:gd name="connsiteY7" fmla="*/ 2667 h 110870"/>
                  <a:gd name="connsiteX8" fmla="*/ 31231 w 85600"/>
                  <a:gd name="connsiteY8" fmla="*/ 9430 h 110870"/>
                  <a:gd name="connsiteX9" fmla="*/ 31231 w 85600"/>
                  <a:gd name="connsiteY9" fmla="*/ 101632 h 110870"/>
                  <a:gd name="connsiteX10" fmla="*/ 71033 w 85600"/>
                  <a:gd name="connsiteY10" fmla="*/ 101632 h 110870"/>
                  <a:gd name="connsiteX11" fmla="*/ 82935 w 85600"/>
                  <a:gd name="connsiteY11" fmla="*/ 72676 h 110870"/>
                  <a:gd name="connsiteX12" fmla="*/ 85601 w 85600"/>
                  <a:gd name="connsiteY12" fmla="*/ 72676 h 110870"/>
                  <a:gd name="connsiteX13" fmla="*/ 85601 w 85600"/>
                  <a:gd name="connsiteY13" fmla="*/ 110871 h 110870"/>
                  <a:gd name="connsiteX14" fmla="*/ 0 w 85600"/>
                  <a:gd name="connsiteY14" fmla="*/ 110871 h 1108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85600" h="110870">
                    <a:moveTo>
                      <a:pt x="0" y="110871"/>
                    </a:moveTo>
                    <a:lnTo>
                      <a:pt x="0" y="108109"/>
                    </a:lnTo>
                    <a:lnTo>
                      <a:pt x="13616" y="101441"/>
                    </a:lnTo>
                    <a:lnTo>
                      <a:pt x="13616" y="9430"/>
                    </a:lnTo>
                    <a:lnTo>
                      <a:pt x="0" y="2667"/>
                    </a:lnTo>
                    <a:lnTo>
                      <a:pt x="0" y="0"/>
                    </a:lnTo>
                    <a:lnTo>
                      <a:pt x="46562" y="0"/>
                    </a:lnTo>
                    <a:lnTo>
                      <a:pt x="46562" y="2667"/>
                    </a:lnTo>
                    <a:lnTo>
                      <a:pt x="31231" y="9430"/>
                    </a:lnTo>
                    <a:lnTo>
                      <a:pt x="31231" y="101632"/>
                    </a:lnTo>
                    <a:lnTo>
                      <a:pt x="71033" y="101632"/>
                    </a:lnTo>
                    <a:lnTo>
                      <a:pt x="82935" y="72676"/>
                    </a:lnTo>
                    <a:lnTo>
                      <a:pt x="85601" y="72676"/>
                    </a:lnTo>
                    <a:lnTo>
                      <a:pt x="85601" y="110871"/>
                    </a:lnTo>
                    <a:lnTo>
                      <a:pt x="0" y="110871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198" name="Graphic 12">
                <a:extLst>
                  <a:ext uri="{FF2B5EF4-FFF2-40B4-BE49-F238E27FC236}">
                    <a16:creationId xmlns:a16="http://schemas.microsoft.com/office/drawing/2014/main" id="{F2F8FC3A-F6DD-5CF7-AC2B-5B0CC6DCCE34}"/>
                  </a:ext>
                </a:extLst>
              </p:cNvPr>
              <p:cNvGrpSpPr/>
              <p:nvPr/>
            </p:nvGrpSpPr>
            <p:grpSpPr>
              <a:xfrm>
                <a:off x="7078488" y="5238718"/>
                <a:ext cx="335071" cy="114395"/>
                <a:chOff x="7078488" y="5238718"/>
                <a:chExt cx="335071" cy="114395"/>
              </a:xfrm>
              <a:solidFill>
                <a:srgbClr val="000000"/>
              </a:solidFill>
            </p:grpSpPr>
            <p:sp>
              <p:nvSpPr>
                <p:cNvPr id="264" name="Freeform 263">
                  <a:extLst>
                    <a:ext uri="{FF2B5EF4-FFF2-40B4-BE49-F238E27FC236}">
                      <a16:creationId xmlns:a16="http://schemas.microsoft.com/office/drawing/2014/main" id="{32AB9056-49B4-1FE0-D5C3-B0BA3D0C57CC}"/>
                    </a:ext>
                  </a:extLst>
                </p:cNvPr>
                <p:cNvSpPr/>
                <p:nvPr/>
              </p:nvSpPr>
              <p:spPr>
                <a:xfrm>
                  <a:off x="7078488" y="5238813"/>
                  <a:ext cx="72175" cy="114204"/>
                </a:xfrm>
                <a:custGeom>
                  <a:avLst/>
                  <a:gdLst>
                    <a:gd name="connsiteX0" fmla="*/ 35135 w 72175"/>
                    <a:gd name="connsiteY0" fmla="*/ 114109 h 114204"/>
                    <a:gd name="connsiteX1" fmla="*/ 17044 w 72175"/>
                    <a:gd name="connsiteY1" fmla="*/ 112109 h 114204"/>
                    <a:gd name="connsiteX2" fmla="*/ 1714 w 72175"/>
                    <a:gd name="connsiteY2" fmla="*/ 106204 h 114204"/>
                    <a:gd name="connsiteX3" fmla="*/ 0 w 72175"/>
                    <a:gd name="connsiteY3" fmla="*/ 78486 h 114204"/>
                    <a:gd name="connsiteX4" fmla="*/ 2666 w 72175"/>
                    <a:gd name="connsiteY4" fmla="*/ 78486 h 114204"/>
                    <a:gd name="connsiteX5" fmla="*/ 11521 w 72175"/>
                    <a:gd name="connsiteY5" fmla="*/ 96774 h 114204"/>
                    <a:gd name="connsiteX6" fmla="*/ 23138 w 72175"/>
                    <a:gd name="connsiteY6" fmla="*/ 103823 h 114204"/>
                    <a:gd name="connsiteX7" fmla="*/ 34564 w 72175"/>
                    <a:gd name="connsiteY7" fmla="*/ 106013 h 114204"/>
                    <a:gd name="connsiteX8" fmla="*/ 49894 w 72175"/>
                    <a:gd name="connsiteY8" fmla="*/ 100965 h 114204"/>
                    <a:gd name="connsiteX9" fmla="*/ 55512 w 72175"/>
                    <a:gd name="connsiteY9" fmla="*/ 87249 h 114204"/>
                    <a:gd name="connsiteX10" fmla="*/ 52370 w 72175"/>
                    <a:gd name="connsiteY10" fmla="*/ 76295 h 114204"/>
                    <a:gd name="connsiteX11" fmla="*/ 43134 w 72175"/>
                    <a:gd name="connsiteY11" fmla="*/ 68866 h 114204"/>
                    <a:gd name="connsiteX12" fmla="*/ 28089 w 72175"/>
                    <a:gd name="connsiteY12" fmla="*/ 61246 h 114204"/>
                    <a:gd name="connsiteX13" fmla="*/ 9807 w 72175"/>
                    <a:gd name="connsiteY13" fmla="*/ 49244 h 114204"/>
                    <a:gd name="connsiteX14" fmla="*/ 3428 w 72175"/>
                    <a:gd name="connsiteY14" fmla="*/ 31528 h 114204"/>
                    <a:gd name="connsiteX15" fmla="*/ 6380 w 72175"/>
                    <a:gd name="connsiteY15" fmla="*/ 19907 h 114204"/>
                    <a:gd name="connsiteX16" fmla="*/ 14378 w 72175"/>
                    <a:gd name="connsiteY16" fmla="*/ 9811 h 114204"/>
                    <a:gd name="connsiteX17" fmla="*/ 25614 w 72175"/>
                    <a:gd name="connsiteY17" fmla="*/ 2667 h 114204"/>
                    <a:gd name="connsiteX18" fmla="*/ 38563 w 72175"/>
                    <a:gd name="connsiteY18" fmla="*/ 0 h 114204"/>
                    <a:gd name="connsiteX19" fmla="*/ 53322 w 72175"/>
                    <a:gd name="connsiteY19" fmla="*/ 1810 h 114204"/>
                    <a:gd name="connsiteX20" fmla="*/ 66938 w 72175"/>
                    <a:gd name="connsiteY20" fmla="*/ 7144 h 114204"/>
                    <a:gd name="connsiteX21" fmla="*/ 68652 w 72175"/>
                    <a:gd name="connsiteY21" fmla="*/ 34004 h 114204"/>
                    <a:gd name="connsiteX22" fmla="*/ 65986 w 72175"/>
                    <a:gd name="connsiteY22" fmla="*/ 34004 h 114204"/>
                    <a:gd name="connsiteX23" fmla="*/ 57226 w 72175"/>
                    <a:gd name="connsiteY23" fmla="*/ 16002 h 114204"/>
                    <a:gd name="connsiteX24" fmla="*/ 47514 w 72175"/>
                    <a:gd name="connsiteY24" fmla="*/ 10001 h 114204"/>
                    <a:gd name="connsiteX25" fmla="*/ 37611 w 72175"/>
                    <a:gd name="connsiteY25" fmla="*/ 8191 h 114204"/>
                    <a:gd name="connsiteX26" fmla="*/ 25614 w 72175"/>
                    <a:gd name="connsiteY26" fmla="*/ 13049 h 114204"/>
                    <a:gd name="connsiteX27" fmla="*/ 20853 w 72175"/>
                    <a:gd name="connsiteY27" fmla="*/ 25336 h 114204"/>
                    <a:gd name="connsiteX28" fmla="*/ 25994 w 72175"/>
                    <a:gd name="connsiteY28" fmla="*/ 38291 h 114204"/>
                    <a:gd name="connsiteX29" fmla="*/ 42562 w 72175"/>
                    <a:gd name="connsiteY29" fmla="*/ 48387 h 114204"/>
                    <a:gd name="connsiteX30" fmla="*/ 59225 w 72175"/>
                    <a:gd name="connsiteY30" fmla="*/ 57721 h 114204"/>
                    <a:gd name="connsiteX31" fmla="*/ 69033 w 72175"/>
                    <a:gd name="connsiteY31" fmla="*/ 67723 h 114204"/>
                    <a:gd name="connsiteX32" fmla="*/ 72175 w 72175"/>
                    <a:gd name="connsiteY32" fmla="*/ 81820 h 114204"/>
                    <a:gd name="connsiteX33" fmla="*/ 68843 w 72175"/>
                    <a:gd name="connsiteY33" fmla="*/ 95726 h 114204"/>
                    <a:gd name="connsiteX34" fmla="*/ 59987 w 72175"/>
                    <a:gd name="connsiteY34" fmla="*/ 105918 h 114204"/>
                    <a:gd name="connsiteX35" fmla="*/ 47990 w 72175"/>
                    <a:gd name="connsiteY35" fmla="*/ 112109 h 114204"/>
                    <a:gd name="connsiteX36" fmla="*/ 35135 w 72175"/>
                    <a:gd name="connsiteY36" fmla="*/ 114205 h 1142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</a:cxnLst>
                  <a:rect l="l" t="t" r="r" b="b"/>
                  <a:pathLst>
                    <a:path w="72175" h="114204">
                      <a:moveTo>
                        <a:pt x="35135" y="114109"/>
                      </a:moveTo>
                      <a:cubicBezTo>
                        <a:pt x="28089" y="114109"/>
                        <a:pt x="22090" y="113443"/>
                        <a:pt x="17044" y="112109"/>
                      </a:cubicBezTo>
                      <a:cubicBezTo>
                        <a:pt x="12093" y="110776"/>
                        <a:pt x="6951" y="108776"/>
                        <a:pt x="1714" y="106204"/>
                      </a:cubicBezTo>
                      <a:lnTo>
                        <a:pt x="0" y="78486"/>
                      </a:lnTo>
                      <a:lnTo>
                        <a:pt x="2666" y="78486"/>
                      </a:lnTo>
                      <a:lnTo>
                        <a:pt x="11521" y="96774"/>
                      </a:lnTo>
                      <a:cubicBezTo>
                        <a:pt x="15425" y="100013"/>
                        <a:pt x="19329" y="102394"/>
                        <a:pt x="23138" y="103823"/>
                      </a:cubicBezTo>
                      <a:cubicBezTo>
                        <a:pt x="26947" y="105251"/>
                        <a:pt x="30755" y="106013"/>
                        <a:pt x="34564" y="106013"/>
                      </a:cubicBezTo>
                      <a:cubicBezTo>
                        <a:pt x="41039" y="106013"/>
                        <a:pt x="46181" y="104299"/>
                        <a:pt x="49894" y="100965"/>
                      </a:cubicBezTo>
                      <a:cubicBezTo>
                        <a:pt x="53608" y="97631"/>
                        <a:pt x="55512" y="93059"/>
                        <a:pt x="55512" y="87249"/>
                      </a:cubicBezTo>
                      <a:cubicBezTo>
                        <a:pt x="55512" y="82677"/>
                        <a:pt x="54465" y="78962"/>
                        <a:pt x="52370" y="76295"/>
                      </a:cubicBezTo>
                      <a:cubicBezTo>
                        <a:pt x="50275" y="73533"/>
                        <a:pt x="47228" y="71056"/>
                        <a:pt x="43134" y="68866"/>
                      </a:cubicBezTo>
                      <a:cubicBezTo>
                        <a:pt x="39039" y="66675"/>
                        <a:pt x="33993" y="64103"/>
                        <a:pt x="28089" y="61246"/>
                      </a:cubicBezTo>
                      <a:cubicBezTo>
                        <a:pt x="20186" y="57436"/>
                        <a:pt x="13997" y="53435"/>
                        <a:pt x="9807" y="49244"/>
                      </a:cubicBezTo>
                      <a:cubicBezTo>
                        <a:pt x="5523" y="45053"/>
                        <a:pt x="3428" y="39148"/>
                        <a:pt x="3428" y="31528"/>
                      </a:cubicBezTo>
                      <a:cubicBezTo>
                        <a:pt x="3428" y="27527"/>
                        <a:pt x="4380" y="23622"/>
                        <a:pt x="6380" y="19907"/>
                      </a:cubicBezTo>
                      <a:cubicBezTo>
                        <a:pt x="8379" y="16193"/>
                        <a:pt x="11045" y="12764"/>
                        <a:pt x="14378" y="9811"/>
                      </a:cubicBezTo>
                      <a:cubicBezTo>
                        <a:pt x="17711" y="6858"/>
                        <a:pt x="21519" y="4477"/>
                        <a:pt x="25614" y="2667"/>
                      </a:cubicBezTo>
                      <a:cubicBezTo>
                        <a:pt x="29708" y="857"/>
                        <a:pt x="34088" y="0"/>
                        <a:pt x="38563" y="0"/>
                      </a:cubicBezTo>
                      <a:cubicBezTo>
                        <a:pt x="43800" y="0"/>
                        <a:pt x="48752" y="571"/>
                        <a:pt x="53322" y="1810"/>
                      </a:cubicBezTo>
                      <a:cubicBezTo>
                        <a:pt x="57892" y="3048"/>
                        <a:pt x="62463" y="4858"/>
                        <a:pt x="66938" y="7144"/>
                      </a:cubicBezTo>
                      <a:lnTo>
                        <a:pt x="68652" y="34004"/>
                      </a:lnTo>
                      <a:lnTo>
                        <a:pt x="65986" y="34004"/>
                      </a:lnTo>
                      <a:lnTo>
                        <a:pt x="57226" y="16002"/>
                      </a:lnTo>
                      <a:cubicBezTo>
                        <a:pt x="53608" y="13240"/>
                        <a:pt x="50370" y="11240"/>
                        <a:pt x="47514" y="10001"/>
                      </a:cubicBezTo>
                      <a:cubicBezTo>
                        <a:pt x="44657" y="8763"/>
                        <a:pt x="41325" y="8191"/>
                        <a:pt x="37611" y="8191"/>
                      </a:cubicBezTo>
                      <a:cubicBezTo>
                        <a:pt x="32755" y="8191"/>
                        <a:pt x="28756" y="9811"/>
                        <a:pt x="25614" y="13049"/>
                      </a:cubicBezTo>
                      <a:cubicBezTo>
                        <a:pt x="22376" y="16288"/>
                        <a:pt x="20853" y="20383"/>
                        <a:pt x="20853" y="25336"/>
                      </a:cubicBezTo>
                      <a:cubicBezTo>
                        <a:pt x="20853" y="30861"/>
                        <a:pt x="22567" y="35147"/>
                        <a:pt x="25994" y="38291"/>
                      </a:cubicBezTo>
                      <a:cubicBezTo>
                        <a:pt x="29422" y="41434"/>
                        <a:pt x="34945" y="44768"/>
                        <a:pt x="42562" y="48387"/>
                      </a:cubicBezTo>
                      <a:cubicBezTo>
                        <a:pt x="49323" y="51626"/>
                        <a:pt x="54845" y="54769"/>
                        <a:pt x="59225" y="57721"/>
                      </a:cubicBezTo>
                      <a:cubicBezTo>
                        <a:pt x="63606" y="60674"/>
                        <a:pt x="66938" y="64008"/>
                        <a:pt x="69033" y="67723"/>
                      </a:cubicBezTo>
                      <a:cubicBezTo>
                        <a:pt x="71128" y="71438"/>
                        <a:pt x="72175" y="76105"/>
                        <a:pt x="72175" y="81820"/>
                      </a:cubicBezTo>
                      <a:cubicBezTo>
                        <a:pt x="72175" y="87058"/>
                        <a:pt x="71033" y="91726"/>
                        <a:pt x="68843" y="95726"/>
                      </a:cubicBezTo>
                      <a:cubicBezTo>
                        <a:pt x="66557" y="99727"/>
                        <a:pt x="63606" y="103156"/>
                        <a:pt x="59987" y="105918"/>
                      </a:cubicBezTo>
                      <a:cubicBezTo>
                        <a:pt x="56274" y="108680"/>
                        <a:pt x="52275" y="110776"/>
                        <a:pt x="47990" y="112109"/>
                      </a:cubicBezTo>
                      <a:cubicBezTo>
                        <a:pt x="43705" y="113538"/>
                        <a:pt x="39420" y="114205"/>
                        <a:pt x="35135" y="114205"/>
                      </a:cubicBezTo>
                    </a:path>
                  </a:pathLst>
                </a:custGeom>
                <a:solidFill>
                  <a:srgbClr val="000000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65" name="Freeform 264">
                  <a:extLst>
                    <a:ext uri="{FF2B5EF4-FFF2-40B4-BE49-F238E27FC236}">
                      <a16:creationId xmlns:a16="http://schemas.microsoft.com/office/drawing/2014/main" id="{C44DCDD2-794E-A04F-C519-C5D9A6A96E61}"/>
                    </a:ext>
                  </a:extLst>
                </p:cNvPr>
                <p:cNvSpPr/>
                <p:nvPr/>
              </p:nvSpPr>
              <p:spPr>
                <a:xfrm>
                  <a:off x="7177895" y="5238718"/>
                  <a:ext cx="95789" cy="114204"/>
                </a:xfrm>
                <a:custGeom>
                  <a:avLst/>
                  <a:gdLst>
                    <a:gd name="connsiteX0" fmla="*/ 56179 w 95789"/>
                    <a:gd name="connsiteY0" fmla="*/ 114205 h 114204"/>
                    <a:gd name="connsiteX1" fmla="*/ 26280 w 95789"/>
                    <a:gd name="connsiteY1" fmla="*/ 107156 h 114204"/>
                    <a:gd name="connsiteX2" fmla="*/ 6856 w 95789"/>
                    <a:gd name="connsiteY2" fmla="*/ 87820 h 114204"/>
                    <a:gd name="connsiteX3" fmla="*/ 0 w 95789"/>
                    <a:gd name="connsiteY3" fmla="*/ 59912 h 114204"/>
                    <a:gd name="connsiteX4" fmla="*/ 4666 w 95789"/>
                    <a:gd name="connsiteY4" fmla="*/ 37052 h 114204"/>
                    <a:gd name="connsiteX5" fmla="*/ 17520 w 95789"/>
                    <a:gd name="connsiteY5" fmla="*/ 17907 h 114204"/>
                    <a:gd name="connsiteX6" fmla="*/ 36183 w 95789"/>
                    <a:gd name="connsiteY6" fmla="*/ 4763 h 114204"/>
                    <a:gd name="connsiteX7" fmla="*/ 58654 w 95789"/>
                    <a:gd name="connsiteY7" fmla="*/ 0 h 114204"/>
                    <a:gd name="connsiteX8" fmla="*/ 73032 w 95789"/>
                    <a:gd name="connsiteY8" fmla="*/ 1048 h 114204"/>
                    <a:gd name="connsiteX9" fmla="*/ 83506 w 95789"/>
                    <a:gd name="connsiteY9" fmla="*/ 3905 h 114204"/>
                    <a:gd name="connsiteX10" fmla="*/ 92838 w 95789"/>
                    <a:gd name="connsiteY10" fmla="*/ 8001 h 114204"/>
                    <a:gd name="connsiteX11" fmla="*/ 93885 w 95789"/>
                    <a:gd name="connsiteY11" fmla="*/ 37909 h 114204"/>
                    <a:gd name="connsiteX12" fmla="*/ 90838 w 95789"/>
                    <a:gd name="connsiteY12" fmla="*/ 37909 h 114204"/>
                    <a:gd name="connsiteX13" fmla="*/ 79221 w 95789"/>
                    <a:gd name="connsiteY13" fmla="*/ 16097 h 114204"/>
                    <a:gd name="connsiteX14" fmla="*/ 68938 w 95789"/>
                    <a:gd name="connsiteY14" fmla="*/ 10192 h 114204"/>
                    <a:gd name="connsiteX15" fmla="*/ 58654 w 95789"/>
                    <a:gd name="connsiteY15" fmla="*/ 8382 h 114204"/>
                    <a:gd name="connsiteX16" fmla="*/ 37802 w 95789"/>
                    <a:gd name="connsiteY16" fmla="*/ 14383 h 114204"/>
                    <a:gd name="connsiteX17" fmla="*/ 23233 w 95789"/>
                    <a:gd name="connsiteY17" fmla="*/ 31052 h 114204"/>
                    <a:gd name="connsiteX18" fmla="*/ 17996 w 95789"/>
                    <a:gd name="connsiteY18" fmla="*/ 55626 h 114204"/>
                    <a:gd name="connsiteX19" fmla="*/ 23138 w 95789"/>
                    <a:gd name="connsiteY19" fmla="*/ 82391 h 114204"/>
                    <a:gd name="connsiteX20" fmla="*/ 37040 w 95789"/>
                    <a:gd name="connsiteY20" fmla="*/ 99441 h 114204"/>
                    <a:gd name="connsiteX21" fmla="*/ 56369 w 95789"/>
                    <a:gd name="connsiteY21" fmla="*/ 105346 h 114204"/>
                    <a:gd name="connsiteX22" fmla="*/ 71033 w 95789"/>
                    <a:gd name="connsiteY22" fmla="*/ 102965 h 114204"/>
                    <a:gd name="connsiteX23" fmla="*/ 81697 w 95789"/>
                    <a:gd name="connsiteY23" fmla="*/ 97441 h 114204"/>
                    <a:gd name="connsiteX24" fmla="*/ 92933 w 95789"/>
                    <a:gd name="connsiteY24" fmla="*/ 78677 h 114204"/>
                    <a:gd name="connsiteX25" fmla="*/ 95789 w 95789"/>
                    <a:gd name="connsiteY25" fmla="*/ 78677 h 114204"/>
                    <a:gd name="connsiteX26" fmla="*/ 93790 w 95789"/>
                    <a:gd name="connsiteY26" fmla="*/ 105728 h 114204"/>
                    <a:gd name="connsiteX27" fmla="*/ 77984 w 95789"/>
                    <a:gd name="connsiteY27" fmla="*/ 111728 h 114204"/>
                    <a:gd name="connsiteX28" fmla="*/ 56179 w 95789"/>
                    <a:gd name="connsiteY28" fmla="*/ 114109 h 1142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95789" h="114204">
                      <a:moveTo>
                        <a:pt x="56179" y="114205"/>
                      </a:moveTo>
                      <a:cubicBezTo>
                        <a:pt x="44657" y="114205"/>
                        <a:pt x="34659" y="111824"/>
                        <a:pt x="26280" y="107156"/>
                      </a:cubicBezTo>
                      <a:cubicBezTo>
                        <a:pt x="17901" y="102489"/>
                        <a:pt x="11426" y="96012"/>
                        <a:pt x="6856" y="87820"/>
                      </a:cubicBezTo>
                      <a:cubicBezTo>
                        <a:pt x="2285" y="79629"/>
                        <a:pt x="0" y="70390"/>
                        <a:pt x="0" y="59912"/>
                      </a:cubicBezTo>
                      <a:cubicBezTo>
                        <a:pt x="0" y="51816"/>
                        <a:pt x="1524" y="44196"/>
                        <a:pt x="4666" y="37052"/>
                      </a:cubicBezTo>
                      <a:cubicBezTo>
                        <a:pt x="7808" y="29908"/>
                        <a:pt x="12093" y="23527"/>
                        <a:pt x="17520" y="17907"/>
                      </a:cubicBezTo>
                      <a:cubicBezTo>
                        <a:pt x="22948" y="12287"/>
                        <a:pt x="29137" y="7906"/>
                        <a:pt x="36183" y="4763"/>
                      </a:cubicBezTo>
                      <a:cubicBezTo>
                        <a:pt x="43229" y="1524"/>
                        <a:pt x="50751" y="0"/>
                        <a:pt x="58654" y="0"/>
                      </a:cubicBezTo>
                      <a:cubicBezTo>
                        <a:pt x="64367" y="0"/>
                        <a:pt x="69128" y="381"/>
                        <a:pt x="73032" y="1048"/>
                      </a:cubicBezTo>
                      <a:cubicBezTo>
                        <a:pt x="76936" y="1810"/>
                        <a:pt x="80459" y="2762"/>
                        <a:pt x="83506" y="3905"/>
                      </a:cubicBezTo>
                      <a:cubicBezTo>
                        <a:pt x="86553" y="5048"/>
                        <a:pt x="89695" y="6477"/>
                        <a:pt x="92838" y="8001"/>
                      </a:cubicBezTo>
                      <a:lnTo>
                        <a:pt x="93885" y="37909"/>
                      </a:lnTo>
                      <a:lnTo>
                        <a:pt x="90838" y="37909"/>
                      </a:lnTo>
                      <a:lnTo>
                        <a:pt x="79221" y="16097"/>
                      </a:lnTo>
                      <a:cubicBezTo>
                        <a:pt x="75413" y="13430"/>
                        <a:pt x="71985" y="11430"/>
                        <a:pt x="68938" y="10192"/>
                      </a:cubicBezTo>
                      <a:cubicBezTo>
                        <a:pt x="65891" y="8954"/>
                        <a:pt x="62368" y="8382"/>
                        <a:pt x="58654" y="8382"/>
                      </a:cubicBezTo>
                      <a:cubicBezTo>
                        <a:pt x="50942" y="8382"/>
                        <a:pt x="43991" y="10382"/>
                        <a:pt x="37802" y="14383"/>
                      </a:cubicBezTo>
                      <a:cubicBezTo>
                        <a:pt x="31612" y="18383"/>
                        <a:pt x="26852" y="24003"/>
                        <a:pt x="23233" y="31052"/>
                      </a:cubicBezTo>
                      <a:cubicBezTo>
                        <a:pt x="19710" y="38195"/>
                        <a:pt x="17996" y="46387"/>
                        <a:pt x="17996" y="55626"/>
                      </a:cubicBezTo>
                      <a:cubicBezTo>
                        <a:pt x="17996" y="66008"/>
                        <a:pt x="19710" y="74962"/>
                        <a:pt x="23138" y="82391"/>
                      </a:cubicBezTo>
                      <a:cubicBezTo>
                        <a:pt x="26566" y="89821"/>
                        <a:pt x="31136" y="95536"/>
                        <a:pt x="37040" y="99441"/>
                      </a:cubicBezTo>
                      <a:cubicBezTo>
                        <a:pt x="42848" y="103346"/>
                        <a:pt x="49323" y="105346"/>
                        <a:pt x="56369" y="105346"/>
                      </a:cubicBezTo>
                      <a:cubicBezTo>
                        <a:pt x="62177" y="105346"/>
                        <a:pt x="67034" y="104584"/>
                        <a:pt x="71033" y="102965"/>
                      </a:cubicBezTo>
                      <a:cubicBezTo>
                        <a:pt x="75032" y="101346"/>
                        <a:pt x="78555" y="99536"/>
                        <a:pt x="81697" y="97441"/>
                      </a:cubicBezTo>
                      <a:lnTo>
                        <a:pt x="92933" y="78677"/>
                      </a:lnTo>
                      <a:lnTo>
                        <a:pt x="95789" y="78677"/>
                      </a:lnTo>
                      <a:lnTo>
                        <a:pt x="93790" y="105728"/>
                      </a:lnTo>
                      <a:cubicBezTo>
                        <a:pt x="88838" y="108204"/>
                        <a:pt x="83601" y="110204"/>
                        <a:pt x="77984" y="111728"/>
                      </a:cubicBezTo>
                      <a:cubicBezTo>
                        <a:pt x="72366" y="113348"/>
                        <a:pt x="65129" y="114109"/>
                        <a:pt x="56179" y="114109"/>
                      </a:cubicBezTo>
                    </a:path>
                  </a:pathLst>
                </a:custGeom>
                <a:solidFill>
                  <a:srgbClr val="000000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66" name="Freeform 265">
                  <a:extLst>
                    <a:ext uri="{FF2B5EF4-FFF2-40B4-BE49-F238E27FC236}">
                      <a16:creationId xmlns:a16="http://schemas.microsoft.com/office/drawing/2014/main" id="{5EB5B3C6-74FD-ECAE-BF9A-7676690C0645}"/>
                    </a:ext>
                  </a:extLst>
                </p:cNvPr>
                <p:cNvSpPr/>
                <p:nvPr/>
              </p:nvSpPr>
              <p:spPr>
                <a:xfrm>
                  <a:off x="7300631" y="5239003"/>
                  <a:ext cx="112928" cy="114109"/>
                </a:xfrm>
                <a:custGeom>
                  <a:avLst/>
                  <a:gdLst>
                    <a:gd name="connsiteX0" fmla="*/ 59607 w 112928"/>
                    <a:gd name="connsiteY0" fmla="*/ 105537 h 114109"/>
                    <a:gd name="connsiteX1" fmla="*/ 77603 w 112928"/>
                    <a:gd name="connsiteY1" fmla="*/ 100203 h 114109"/>
                    <a:gd name="connsiteX2" fmla="*/ 89695 w 112928"/>
                    <a:gd name="connsiteY2" fmla="*/ 85058 h 114109"/>
                    <a:gd name="connsiteX3" fmla="*/ 94075 w 112928"/>
                    <a:gd name="connsiteY3" fmla="*/ 62008 h 114109"/>
                    <a:gd name="connsiteX4" fmla="*/ 88743 w 112928"/>
                    <a:gd name="connsiteY4" fmla="*/ 33528 h 114109"/>
                    <a:gd name="connsiteX5" fmla="*/ 74175 w 112928"/>
                    <a:gd name="connsiteY5" fmla="*/ 14669 h 114109"/>
                    <a:gd name="connsiteX6" fmla="*/ 53703 w 112928"/>
                    <a:gd name="connsiteY6" fmla="*/ 8001 h 114109"/>
                    <a:gd name="connsiteX7" fmla="*/ 35612 w 112928"/>
                    <a:gd name="connsiteY7" fmla="*/ 13335 h 114109"/>
                    <a:gd name="connsiteX8" fmla="*/ 23233 w 112928"/>
                    <a:gd name="connsiteY8" fmla="*/ 28385 h 114109"/>
                    <a:gd name="connsiteX9" fmla="*/ 18758 w 112928"/>
                    <a:gd name="connsiteY9" fmla="*/ 51435 h 114109"/>
                    <a:gd name="connsiteX10" fmla="*/ 24185 w 112928"/>
                    <a:gd name="connsiteY10" fmla="*/ 80010 h 114109"/>
                    <a:gd name="connsiteX11" fmla="*/ 38944 w 112928"/>
                    <a:gd name="connsiteY11" fmla="*/ 98965 h 114109"/>
                    <a:gd name="connsiteX12" fmla="*/ 59702 w 112928"/>
                    <a:gd name="connsiteY12" fmla="*/ 105727 h 114109"/>
                    <a:gd name="connsiteX13" fmla="*/ 56369 w 112928"/>
                    <a:gd name="connsiteY13" fmla="*/ 114110 h 114109"/>
                    <a:gd name="connsiteX14" fmla="*/ 33993 w 112928"/>
                    <a:gd name="connsiteY14" fmla="*/ 109823 h 114109"/>
                    <a:gd name="connsiteX15" fmla="*/ 15997 w 112928"/>
                    <a:gd name="connsiteY15" fmla="*/ 97917 h 114109"/>
                    <a:gd name="connsiteX16" fmla="*/ 4190 w 112928"/>
                    <a:gd name="connsiteY16" fmla="*/ 79915 h 114109"/>
                    <a:gd name="connsiteX17" fmla="*/ 0 w 112928"/>
                    <a:gd name="connsiteY17" fmla="*/ 57055 h 114109"/>
                    <a:gd name="connsiteX18" fmla="*/ 4190 w 112928"/>
                    <a:gd name="connsiteY18" fmla="*/ 34195 h 114109"/>
                    <a:gd name="connsiteX19" fmla="*/ 15997 w 112928"/>
                    <a:gd name="connsiteY19" fmla="*/ 16192 h 114109"/>
                    <a:gd name="connsiteX20" fmla="*/ 33993 w 112928"/>
                    <a:gd name="connsiteY20" fmla="*/ 4286 h 114109"/>
                    <a:gd name="connsiteX21" fmla="*/ 56369 w 112928"/>
                    <a:gd name="connsiteY21" fmla="*/ 0 h 114109"/>
                    <a:gd name="connsiteX22" fmla="*/ 78745 w 112928"/>
                    <a:gd name="connsiteY22" fmla="*/ 4286 h 114109"/>
                    <a:gd name="connsiteX23" fmla="*/ 96741 w 112928"/>
                    <a:gd name="connsiteY23" fmla="*/ 16192 h 114109"/>
                    <a:gd name="connsiteX24" fmla="*/ 108644 w 112928"/>
                    <a:gd name="connsiteY24" fmla="*/ 34195 h 114109"/>
                    <a:gd name="connsiteX25" fmla="*/ 112929 w 112928"/>
                    <a:gd name="connsiteY25" fmla="*/ 57055 h 114109"/>
                    <a:gd name="connsiteX26" fmla="*/ 108644 w 112928"/>
                    <a:gd name="connsiteY26" fmla="*/ 79915 h 114109"/>
                    <a:gd name="connsiteX27" fmla="*/ 96741 w 112928"/>
                    <a:gd name="connsiteY27" fmla="*/ 97917 h 114109"/>
                    <a:gd name="connsiteX28" fmla="*/ 78745 w 112928"/>
                    <a:gd name="connsiteY28" fmla="*/ 109823 h 114109"/>
                    <a:gd name="connsiteX29" fmla="*/ 56369 w 112928"/>
                    <a:gd name="connsiteY29" fmla="*/ 114110 h 114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</a:cxnLst>
                  <a:rect l="l" t="t" r="r" b="b"/>
                  <a:pathLst>
                    <a:path w="112928" h="114109">
                      <a:moveTo>
                        <a:pt x="59607" y="105537"/>
                      </a:moveTo>
                      <a:cubicBezTo>
                        <a:pt x="66462" y="105537"/>
                        <a:pt x="72461" y="103727"/>
                        <a:pt x="77603" y="100203"/>
                      </a:cubicBezTo>
                      <a:cubicBezTo>
                        <a:pt x="82744" y="96584"/>
                        <a:pt x="86744" y="91631"/>
                        <a:pt x="89695" y="85058"/>
                      </a:cubicBezTo>
                      <a:cubicBezTo>
                        <a:pt x="92552" y="78581"/>
                        <a:pt x="94075" y="70866"/>
                        <a:pt x="94075" y="62008"/>
                      </a:cubicBezTo>
                      <a:cubicBezTo>
                        <a:pt x="94075" y="51149"/>
                        <a:pt x="92266" y="41624"/>
                        <a:pt x="88743" y="33528"/>
                      </a:cubicBezTo>
                      <a:cubicBezTo>
                        <a:pt x="85220" y="25432"/>
                        <a:pt x="80269" y="19145"/>
                        <a:pt x="74175" y="14669"/>
                      </a:cubicBezTo>
                      <a:cubicBezTo>
                        <a:pt x="67986" y="10192"/>
                        <a:pt x="61225" y="8001"/>
                        <a:pt x="53703" y="8001"/>
                      </a:cubicBezTo>
                      <a:cubicBezTo>
                        <a:pt x="46847" y="8001"/>
                        <a:pt x="40849" y="9716"/>
                        <a:pt x="35612" y="13335"/>
                      </a:cubicBezTo>
                      <a:cubicBezTo>
                        <a:pt x="30375" y="16859"/>
                        <a:pt x="26280" y="21908"/>
                        <a:pt x="23233" y="28385"/>
                      </a:cubicBezTo>
                      <a:cubicBezTo>
                        <a:pt x="20281" y="34862"/>
                        <a:pt x="18758" y="42577"/>
                        <a:pt x="18758" y="51435"/>
                      </a:cubicBezTo>
                      <a:cubicBezTo>
                        <a:pt x="18758" y="62294"/>
                        <a:pt x="20567" y="71819"/>
                        <a:pt x="24185" y="80010"/>
                      </a:cubicBezTo>
                      <a:cubicBezTo>
                        <a:pt x="27804" y="88202"/>
                        <a:pt x="32755" y="94488"/>
                        <a:pt x="38944" y="98965"/>
                      </a:cubicBezTo>
                      <a:cubicBezTo>
                        <a:pt x="45133" y="103442"/>
                        <a:pt x="52084" y="105727"/>
                        <a:pt x="59702" y="105727"/>
                      </a:cubicBezTo>
                      <a:moveTo>
                        <a:pt x="56369" y="114110"/>
                      </a:moveTo>
                      <a:cubicBezTo>
                        <a:pt x="48276" y="114110"/>
                        <a:pt x="40849" y="112681"/>
                        <a:pt x="33993" y="109823"/>
                      </a:cubicBezTo>
                      <a:cubicBezTo>
                        <a:pt x="27137" y="106966"/>
                        <a:pt x="21138" y="102965"/>
                        <a:pt x="15997" y="97917"/>
                      </a:cubicBezTo>
                      <a:cubicBezTo>
                        <a:pt x="10950" y="92774"/>
                        <a:pt x="6951" y="86773"/>
                        <a:pt x="4190" y="79915"/>
                      </a:cubicBezTo>
                      <a:cubicBezTo>
                        <a:pt x="1428" y="72962"/>
                        <a:pt x="0" y="65341"/>
                        <a:pt x="0" y="57055"/>
                      </a:cubicBezTo>
                      <a:cubicBezTo>
                        <a:pt x="0" y="48768"/>
                        <a:pt x="1428" y="41148"/>
                        <a:pt x="4190" y="34195"/>
                      </a:cubicBezTo>
                      <a:cubicBezTo>
                        <a:pt x="6951" y="27241"/>
                        <a:pt x="10950" y="21241"/>
                        <a:pt x="15997" y="16192"/>
                      </a:cubicBezTo>
                      <a:cubicBezTo>
                        <a:pt x="21043" y="11144"/>
                        <a:pt x="27042" y="7144"/>
                        <a:pt x="33993" y="4286"/>
                      </a:cubicBezTo>
                      <a:cubicBezTo>
                        <a:pt x="40849" y="1429"/>
                        <a:pt x="48371" y="0"/>
                        <a:pt x="56369" y="0"/>
                      </a:cubicBezTo>
                      <a:cubicBezTo>
                        <a:pt x="64367" y="0"/>
                        <a:pt x="71890" y="1429"/>
                        <a:pt x="78745" y="4286"/>
                      </a:cubicBezTo>
                      <a:cubicBezTo>
                        <a:pt x="85601" y="7144"/>
                        <a:pt x="91600" y="11144"/>
                        <a:pt x="96741" y="16192"/>
                      </a:cubicBezTo>
                      <a:cubicBezTo>
                        <a:pt x="101788" y="21241"/>
                        <a:pt x="105787" y="27337"/>
                        <a:pt x="108644" y="34195"/>
                      </a:cubicBezTo>
                      <a:cubicBezTo>
                        <a:pt x="111500" y="41148"/>
                        <a:pt x="112929" y="48768"/>
                        <a:pt x="112929" y="57055"/>
                      </a:cubicBezTo>
                      <a:cubicBezTo>
                        <a:pt x="112929" y="65341"/>
                        <a:pt x="111500" y="72962"/>
                        <a:pt x="108644" y="79915"/>
                      </a:cubicBezTo>
                      <a:cubicBezTo>
                        <a:pt x="105787" y="86868"/>
                        <a:pt x="101788" y="92869"/>
                        <a:pt x="96741" y="97917"/>
                      </a:cubicBezTo>
                      <a:cubicBezTo>
                        <a:pt x="91600" y="103061"/>
                        <a:pt x="85696" y="106966"/>
                        <a:pt x="78745" y="109823"/>
                      </a:cubicBezTo>
                      <a:cubicBezTo>
                        <a:pt x="71890" y="112681"/>
                        <a:pt x="64367" y="114110"/>
                        <a:pt x="56369" y="114110"/>
                      </a:cubicBezTo>
                    </a:path>
                  </a:pathLst>
                </a:custGeom>
                <a:solidFill>
                  <a:srgbClr val="000000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199" name="Freeform 198">
                <a:extLst>
                  <a:ext uri="{FF2B5EF4-FFF2-40B4-BE49-F238E27FC236}">
                    <a16:creationId xmlns:a16="http://schemas.microsoft.com/office/drawing/2014/main" id="{F594B5D6-1634-BBE2-4D0B-7FCF6DBF6913}"/>
                  </a:ext>
                </a:extLst>
              </p:cNvPr>
              <p:cNvSpPr/>
              <p:nvPr/>
            </p:nvSpPr>
            <p:spPr>
              <a:xfrm>
                <a:off x="7432603" y="5240432"/>
                <a:ext cx="44847" cy="110870"/>
              </a:xfrm>
              <a:custGeom>
                <a:avLst/>
                <a:gdLst>
                  <a:gd name="connsiteX0" fmla="*/ 0 w 44847"/>
                  <a:gd name="connsiteY0" fmla="*/ 110871 h 110870"/>
                  <a:gd name="connsiteX1" fmla="*/ 0 w 44847"/>
                  <a:gd name="connsiteY1" fmla="*/ 108109 h 110870"/>
                  <a:gd name="connsiteX2" fmla="*/ 13807 w 44847"/>
                  <a:gd name="connsiteY2" fmla="*/ 101441 h 110870"/>
                  <a:gd name="connsiteX3" fmla="*/ 13807 w 44847"/>
                  <a:gd name="connsiteY3" fmla="*/ 9430 h 110870"/>
                  <a:gd name="connsiteX4" fmla="*/ 0 w 44847"/>
                  <a:gd name="connsiteY4" fmla="*/ 2667 h 110870"/>
                  <a:gd name="connsiteX5" fmla="*/ 0 w 44847"/>
                  <a:gd name="connsiteY5" fmla="*/ 0 h 110870"/>
                  <a:gd name="connsiteX6" fmla="*/ 44848 w 44847"/>
                  <a:gd name="connsiteY6" fmla="*/ 0 h 110870"/>
                  <a:gd name="connsiteX7" fmla="*/ 44848 w 44847"/>
                  <a:gd name="connsiteY7" fmla="*/ 2667 h 110870"/>
                  <a:gd name="connsiteX8" fmla="*/ 31231 w 44847"/>
                  <a:gd name="connsiteY8" fmla="*/ 9430 h 110870"/>
                  <a:gd name="connsiteX9" fmla="*/ 31231 w 44847"/>
                  <a:gd name="connsiteY9" fmla="*/ 101441 h 110870"/>
                  <a:gd name="connsiteX10" fmla="*/ 44848 w 44847"/>
                  <a:gd name="connsiteY10" fmla="*/ 108109 h 110870"/>
                  <a:gd name="connsiteX11" fmla="*/ 44848 w 44847"/>
                  <a:gd name="connsiteY11" fmla="*/ 110871 h 110870"/>
                  <a:gd name="connsiteX12" fmla="*/ 0 w 44847"/>
                  <a:gd name="connsiteY12" fmla="*/ 110871 h 1108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4847" h="110870">
                    <a:moveTo>
                      <a:pt x="0" y="110871"/>
                    </a:moveTo>
                    <a:lnTo>
                      <a:pt x="0" y="108109"/>
                    </a:lnTo>
                    <a:lnTo>
                      <a:pt x="13807" y="101441"/>
                    </a:lnTo>
                    <a:lnTo>
                      <a:pt x="13807" y="9430"/>
                    </a:lnTo>
                    <a:lnTo>
                      <a:pt x="0" y="2667"/>
                    </a:lnTo>
                    <a:lnTo>
                      <a:pt x="0" y="0"/>
                    </a:lnTo>
                    <a:lnTo>
                      <a:pt x="44848" y="0"/>
                    </a:lnTo>
                    <a:lnTo>
                      <a:pt x="44848" y="2667"/>
                    </a:lnTo>
                    <a:lnTo>
                      <a:pt x="31231" y="9430"/>
                    </a:lnTo>
                    <a:lnTo>
                      <a:pt x="31231" y="101441"/>
                    </a:lnTo>
                    <a:lnTo>
                      <a:pt x="44848" y="108109"/>
                    </a:lnTo>
                    <a:lnTo>
                      <a:pt x="44848" y="110871"/>
                    </a:lnTo>
                    <a:lnTo>
                      <a:pt x="0" y="110871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0" name="Freeform 199">
                <a:extLst>
                  <a:ext uri="{FF2B5EF4-FFF2-40B4-BE49-F238E27FC236}">
                    <a16:creationId xmlns:a16="http://schemas.microsoft.com/office/drawing/2014/main" id="{77906C34-2211-594F-2325-2F2524D6142D}"/>
                  </a:ext>
                </a:extLst>
              </p:cNvPr>
              <p:cNvSpPr/>
              <p:nvPr/>
            </p:nvSpPr>
            <p:spPr>
              <a:xfrm>
                <a:off x="7503446" y="5240432"/>
                <a:ext cx="85600" cy="110870"/>
              </a:xfrm>
              <a:custGeom>
                <a:avLst/>
                <a:gdLst>
                  <a:gd name="connsiteX0" fmla="*/ 0 w 85600"/>
                  <a:gd name="connsiteY0" fmla="*/ 110871 h 110870"/>
                  <a:gd name="connsiteX1" fmla="*/ 0 w 85600"/>
                  <a:gd name="connsiteY1" fmla="*/ 108109 h 110870"/>
                  <a:gd name="connsiteX2" fmla="*/ 13616 w 85600"/>
                  <a:gd name="connsiteY2" fmla="*/ 101441 h 110870"/>
                  <a:gd name="connsiteX3" fmla="*/ 13616 w 85600"/>
                  <a:gd name="connsiteY3" fmla="*/ 9430 h 110870"/>
                  <a:gd name="connsiteX4" fmla="*/ 0 w 85600"/>
                  <a:gd name="connsiteY4" fmla="*/ 2667 h 110870"/>
                  <a:gd name="connsiteX5" fmla="*/ 0 w 85600"/>
                  <a:gd name="connsiteY5" fmla="*/ 0 h 110870"/>
                  <a:gd name="connsiteX6" fmla="*/ 46562 w 85600"/>
                  <a:gd name="connsiteY6" fmla="*/ 0 h 110870"/>
                  <a:gd name="connsiteX7" fmla="*/ 46562 w 85600"/>
                  <a:gd name="connsiteY7" fmla="*/ 2667 h 110870"/>
                  <a:gd name="connsiteX8" fmla="*/ 31231 w 85600"/>
                  <a:gd name="connsiteY8" fmla="*/ 9430 h 110870"/>
                  <a:gd name="connsiteX9" fmla="*/ 31231 w 85600"/>
                  <a:gd name="connsiteY9" fmla="*/ 101632 h 110870"/>
                  <a:gd name="connsiteX10" fmla="*/ 71033 w 85600"/>
                  <a:gd name="connsiteY10" fmla="*/ 101632 h 110870"/>
                  <a:gd name="connsiteX11" fmla="*/ 82935 w 85600"/>
                  <a:gd name="connsiteY11" fmla="*/ 72676 h 110870"/>
                  <a:gd name="connsiteX12" fmla="*/ 85601 w 85600"/>
                  <a:gd name="connsiteY12" fmla="*/ 72676 h 110870"/>
                  <a:gd name="connsiteX13" fmla="*/ 85601 w 85600"/>
                  <a:gd name="connsiteY13" fmla="*/ 110871 h 110870"/>
                  <a:gd name="connsiteX14" fmla="*/ 0 w 85600"/>
                  <a:gd name="connsiteY14" fmla="*/ 110871 h 1108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85600" h="110870">
                    <a:moveTo>
                      <a:pt x="0" y="110871"/>
                    </a:moveTo>
                    <a:lnTo>
                      <a:pt x="0" y="108109"/>
                    </a:lnTo>
                    <a:lnTo>
                      <a:pt x="13616" y="101441"/>
                    </a:lnTo>
                    <a:lnTo>
                      <a:pt x="13616" y="9430"/>
                    </a:lnTo>
                    <a:lnTo>
                      <a:pt x="0" y="2667"/>
                    </a:lnTo>
                    <a:lnTo>
                      <a:pt x="0" y="0"/>
                    </a:lnTo>
                    <a:lnTo>
                      <a:pt x="46562" y="0"/>
                    </a:lnTo>
                    <a:lnTo>
                      <a:pt x="46562" y="2667"/>
                    </a:lnTo>
                    <a:lnTo>
                      <a:pt x="31231" y="9430"/>
                    </a:lnTo>
                    <a:lnTo>
                      <a:pt x="31231" y="101632"/>
                    </a:lnTo>
                    <a:lnTo>
                      <a:pt x="71033" y="101632"/>
                    </a:lnTo>
                    <a:lnTo>
                      <a:pt x="82935" y="72676"/>
                    </a:lnTo>
                    <a:lnTo>
                      <a:pt x="85601" y="72676"/>
                    </a:lnTo>
                    <a:lnTo>
                      <a:pt x="85601" y="110871"/>
                    </a:lnTo>
                    <a:lnTo>
                      <a:pt x="0" y="110871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1" name="Freeform 200">
                <a:extLst>
                  <a:ext uri="{FF2B5EF4-FFF2-40B4-BE49-F238E27FC236}">
                    <a16:creationId xmlns:a16="http://schemas.microsoft.com/office/drawing/2014/main" id="{1DF241BF-76B8-87F7-A09D-A3D8ACF854B3}"/>
                  </a:ext>
                </a:extLst>
              </p:cNvPr>
              <p:cNvSpPr/>
              <p:nvPr/>
            </p:nvSpPr>
            <p:spPr>
              <a:xfrm>
                <a:off x="7632752" y="5251577"/>
                <a:ext cx="92837" cy="89344"/>
              </a:xfrm>
              <a:custGeom>
                <a:avLst/>
                <a:gdLst>
                  <a:gd name="connsiteX0" fmla="*/ 0 w 92837"/>
                  <a:gd name="connsiteY0" fmla="*/ 88678 h 89344"/>
                  <a:gd name="connsiteX1" fmla="*/ 0 w 92837"/>
                  <a:gd name="connsiteY1" fmla="*/ 86582 h 89344"/>
                  <a:gd name="connsiteX2" fmla="*/ 10950 w 92837"/>
                  <a:gd name="connsiteY2" fmla="*/ 81153 h 89344"/>
                  <a:gd name="connsiteX3" fmla="*/ 10950 w 92837"/>
                  <a:gd name="connsiteY3" fmla="*/ 7810 h 89344"/>
                  <a:gd name="connsiteX4" fmla="*/ 190 w 92837"/>
                  <a:gd name="connsiteY4" fmla="*/ 2191 h 89344"/>
                  <a:gd name="connsiteX5" fmla="*/ 190 w 92837"/>
                  <a:gd name="connsiteY5" fmla="*/ 0 h 89344"/>
                  <a:gd name="connsiteX6" fmla="*/ 21234 w 92837"/>
                  <a:gd name="connsiteY6" fmla="*/ 0 h 89344"/>
                  <a:gd name="connsiteX7" fmla="*/ 72651 w 92837"/>
                  <a:gd name="connsiteY7" fmla="*/ 63341 h 89344"/>
                  <a:gd name="connsiteX8" fmla="*/ 72651 w 92837"/>
                  <a:gd name="connsiteY8" fmla="*/ 7429 h 89344"/>
                  <a:gd name="connsiteX9" fmla="*/ 58845 w 92837"/>
                  <a:gd name="connsiteY9" fmla="*/ 2191 h 89344"/>
                  <a:gd name="connsiteX10" fmla="*/ 58845 w 92837"/>
                  <a:gd name="connsiteY10" fmla="*/ 0 h 89344"/>
                  <a:gd name="connsiteX11" fmla="*/ 92838 w 92837"/>
                  <a:gd name="connsiteY11" fmla="*/ 0 h 89344"/>
                  <a:gd name="connsiteX12" fmla="*/ 92838 w 92837"/>
                  <a:gd name="connsiteY12" fmla="*/ 2191 h 89344"/>
                  <a:gd name="connsiteX13" fmla="*/ 82078 w 92837"/>
                  <a:gd name="connsiteY13" fmla="*/ 7429 h 89344"/>
                  <a:gd name="connsiteX14" fmla="*/ 82078 w 92837"/>
                  <a:gd name="connsiteY14" fmla="*/ 89344 h 89344"/>
                  <a:gd name="connsiteX15" fmla="*/ 76270 w 92837"/>
                  <a:gd name="connsiteY15" fmla="*/ 89344 h 89344"/>
                  <a:gd name="connsiteX16" fmla="*/ 20281 w 92837"/>
                  <a:gd name="connsiteY16" fmla="*/ 20574 h 89344"/>
                  <a:gd name="connsiteX17" fmla="*/ 20281 w 92837"/>
                  <a:gd name="connsiteY17" fmla="*/ 81343 h 89344"/>
                  <a:gd name="connsiteX18" fmla="*/ 34183 w 92837"/>
                  <a:gd name="connsiteY18" fmla="*/ 86582 h 89344"/>
                  <a:gd name="connsiteX19" fmla="*/ 34183 w 92837"/>
                  <a:gd name="connsiteY19" fmla="*/ 88678 h 89344"/>
                  <a:gd name="connsiteX20" fmla="*/ 0 w 92837"/>
                  <a:gd name="connsiteY20" fmla="*/ 88678 h 893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92837" h="89344">
                    <a:moveTo>
                      <a:pt x="0" y="88678"/>
                    </a:moveTo>
                    <a:lnTo>
                      <a:pt x="0" y="86582"/>
                    </a:lnTo>
                    <a:lnTo>
                      <a:pt x="10950" y="81153"/>
                    </a:lnTo>
                    <a:lnTo>
                      <a:pt x="10950" y="7810"/>
                    </a:lnTo>
                    <a:lnTo>
                      <a:pt x="190" y="2191"/>
                    </a:lnTo>
                    <a:lnTo>
                      <a:pt x="190" y="0"/>
                    </a:lnTo>
                    <a:lnTo>
                      <a:pt x="21234" y="0"/>
                    </a:lnTo>
                    <a:lnTo>
                      <a:pt x="72651" y="63341"/>
                    </a:lnTo>
                    <a:lnTo>
                      <a:pt x="72651" y="7429"/>
                    </a:lnTo>
                    <a:lnTo>
                      <a:pt x="58845" y="2191"/>
                    </a:lnTo>
                    <a:lnTo>
                      <a:pt x="58845" y="0"/>
                    </a:lnTo>
                    <a:lnTo>
                      <a:pt x="92838" y="0"/>
                    </a:lnTo>
                    <a:lnTo>
                      <a:pt x="92838" y="2191"/>
                    </a:lnTo>
                    <a:lnTo>
                      <a:pt x="82078" y="7429"/>
                    </a:lnTo>
                    <a:lnTo>
                      <a:pt x="82078" y="89344"/>
                    </a:lnTo>
                    <a:lnTo>
                      <a:pt x="76270" y="89344"/>
                    </a:lnTo>
                    <a:lnTo>
                      <a:pt x="20281" y="20574"/>
                    </a:lnTo>
                    <a:lnTo>
                      <a:pt x="20281" y="81343"/>
                    </a:lnTo>
                    <a:lnTo>
                      <a:pt x="34183" y="86582"/>
                    </a:lnTo>
                    <a:lnTo>
                      <a:pt x="34183" y="88678"/>
                    </a:lnTo>
                    <a:lnTo>
                      <a:pt x="0" y="88678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202" name="Graphic 12">
                <a:extLst>
                  <a:ext uri="{FF2B5EF4-FFF2-40B4-BE49-F238E27FC236}">
                    <a16:creationId xmlns:a16="http://schemas.microsoft.com/office/drawing/2014/main" id="{CA207C38-1DFB-2E50-0AFF-8B712EDECB66}"/>
                  </a:ext>
                </a:extLst>
              </p:cNvPr>
              <p:cNvGrpSpPr/>
              <p:nvPr/>
            </p:nvGrpSpPr>
            <p:grpSpPr>
              <a:xfrm>
                <a:off x="6668955" y="5214715"/>
                <a:ext cx="1154327" cy="321468"/>
                <a:chOff x="6668955" y="5214715"/>
                <a:chExt cx="1154327" cy="321468"/>
              </a:xfrm>
              <a:solidFill>
                <a:srgbClr val="000000"/>
              </a:solidFill>
            </p:grpSpPr>
            <p:sp>
              <p:nvSpPr>
                <p:cNvPr id="261" name="Freeform 260">
                  <a:extLst>
                    <a:ext uri="{FF2B5EF4-FFF2-40B4-BE49-F238E27FC236}">
                      <a16:creationId xmlns:a16="http://schemas.microsoft.com/office/drawing/2014/main" id="{53A7263B-DE0A-E9D3-AFE6-989F6CCE926E}"/>
                    </a:ext>
                  </a:extLst>
                </p:cNvPr>
                <p:cNvSpPr/>
                <p:nvPr/>
              </p:nvSpPr>
              <p:spPr>
                <a:xfrm>
                  <a:off x="7730159" y="5250624"/>
                  <a:ext cx="93123" cy="88963"/>
                </a:xfrm>
                <a:custGeom>
                  <a:avLst/>
                  <a:gdLst>
                    <a:gd name="connsiteX0" fmla="*/ 26756 w 93123"/>
                    <a:gd name="connsiteY0" fmla="*/ 59817 h 88963"/>
                    <a:gd name="connsiteX1" fmla="*/ 26756 w 93123"/>
                    <a:gd name="connsiteY1" fmla="*/ 59817 h 88963"/>
                    <a:gd name="connsiteX2" fmla="*/ 43515 w 93123"/>
                    <a:gd name="connsiteY2" fmla="*/ 18479 h 88963"/>
                    <a:gd name="connsiteX3" fmla="*/ 53798 w 93123"/>
                    <a:gd name="connsiteY3" fmla="*/ 43720 h 88963"/>
                    <a:gd name="connsiteX4" fmla="*/ 26756 w 93123"/>
                    <a:gd name="connsiteY4" fmla="*/ 59817 h 88963"/>
                    <a:gd name="connsiteX5" fmla="*/ 84078 w 93123"/>
                    <a:gd name="connsiteY5" fmla="*/ 82106 h 88963"/>
                    <a:gd name="connsiteX6" fmla="*/ 69224 w 93123"/>
                    <a:gd name="connsiteY6" fmla="*/ 46196 h 88963"/>
                    <a:gd name="connsiteX7" fmla="*/ 69224 w 93123"/>
                    <a:gd name="connsiteY7" fmla="*/ 46196 h 88963"/>
                    <a:gd name="connsiteX8" fmla="*/ 81888 w 93123"/>
                    <a:gd name="connsiteY8" fmla="*/ 44958 h 88963"/>
                    <a:gd name="connsiteX9" fmla="*/ 79412 w 93123"/>
                    <a:gd name="connsiteY9" fmla="*/ 38862 h 88963"/>
                    <a:gd name="connsiteX10" fmla="*/ 66843 w 93123"/>
                    <a:gd name="connsiteY10" fmla="*/ 40386 h 88963"/>
                    <a:gd name="connsiteX11" fmla="*/ 66843 w 93123"/>
                    <a:gd name="connsiteY11" fmla="*/ 40386 h 88963"/>
                    <a:gd name="connsiteX12" fmla="*/ 50085 w 93123"/>
                    <a:gd name="connsiteY12" fmla="*/ 0 h 88963"/>
                    <a:gd name="connsiteX13" fmla="*/ 42753 w 93123"/>
                    <a:gd name="connsiteY13" fmla="*/ 0 h 88963"/>
                    <a:gd name="connsiteX14" fmla="*/ 8379 w 93123"/>
                    <a:gd name="connsiteY14" fmla="*/ 82487 h 88963"/>
                    <a:gd name="connsiteX15" fmla="*/ 0 w 93123"/>
                    <a:gd name="connsiteY15" fmla="*/ 86868 h 88963"/>
                    <a:gd name="connsiteX16" fmla="*/ 0 w 93123"/>
                    <a:gd name="connsiteY16" fmla="*/ 88964 h 88963"/>
                    <a:gd name="connsiteX17" fmla="*/ 28946 w 93123"/>
                    <a:gd name="connsiteY17" fmla="*/ 88964 h 88963"/>
                    <a:gd name="connsiteX18" fmla="*/ 28946 w 93123"/>
                    <a:gd name="connsiteY18" fmla="*/ 86868 h 88963"/>
                    <a:gd name="connsiteX19" fmla="*/ 17901 w 93123"/>
                    <a:gd name="connsiteY19" fmla="*/ 82391 h 88963"/>
                    <a:gd name="connsiteX20" fmla="*/ 56274 w 93123"/>
                    <a:gd name="connsiteY20" fmla="*/ 49340 h 88963"/>
                    <a:gd name="connsiteX21" fmla="*/ 56274 w 93123"/>
                    <a:gd name="connsiteY21" fmla="*/ 49340 h 88963"/>
                    <a:gd name="connsiteX22" fmla="*/ 69604 w 93123"/>
                    <a:gd name="connsiteY22" fmla="*/ 82201 h 88963"/>
                    <a:gd name="connsiteX23" fmla="*/ 57797 w 93123"/>
                    <a:gd name="connsiteY23" fmla="*/ 86868 h 88963"/>
                    <a:gd name="connsiteX24" fmla="*/ 57797 w 93123"/>
                    <a:gd name="connsiteY24" fmla="*/ 88964 h 88963"/>
                    <a:gd name="connsiteX25" fmla="*/ 93123 w 93123"/>
                    <a:gd name="connsiteY25" fmla="*/ 88964 h 88963"/>
                    <a:gd name="connsiteX26" fmla="*/ 93123 w 93123"/>
                    <a:gd name="connsiteY26" fmla="*/ 86868 h 88963"/>
                    <a:gd name="connsiteX27" fmla="*/ 84173 w 93123"/>
                    <a:gd name="connsiteY27" fmla="*/ 82010 h 889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93123" h="88963">
                      <a:moveTo>
                        <a:pt x="26756" y="59817"/>
                      </a:moveTo>
                      <a:cubicBezTo>
                        <a:pt x="26756" y="59817"/>
                        <a:pt x="26756" y="59817"/>
                        <a:pt x="26756" y="59817"/>
                      </a:cubicBezTo>
                      <a:lnTo>
                        <a:pt x="43515" y="18479"/>
                      </a:lnTo>
                      <a:lnTo>
                        <a:pt x="53798" y="43720"/>
                      </a:lnTo>
                      <a:cubicBezTo>
                        <a:pt x="41896" y="47720"/>
                        <a:pt x="33136" y="53721"/>
                        <a:pt x="26756" y="59817"/>
                      </a:cubicBezTo>
                      <a:moveTo>
                        <a:pt x="84078" y="82106"/>
                      </a:moveTo>
                      <a:lnTo>
                        <a:pt x="69224" y="46196"/>
                      </a:lnTo>
                      <a:lnTo>
                        <a:pt x="69224" y="46196"/>
                      </a:lnTo>
                      <a:cubicBezTo>
                        <a:pt x="73127" y="45530"/>
                        <a:pt x="77317" y="45148"/>
                        <a:pt x="81888" y="44958"/>
                      </a:cubicBezTo>
                      <a:lnTo>
                        <a:pt x="79412" y="38862"/>
                      </a:lnTo>
                      <a:cubicBezTo>
                        <a:pt x="74936" y="39148"/>
                        <a:pt x="70747" y="39624"/>
                        <a:pt x="66843" y="40386"/>
                      </a:cubicBezTo>
                      <a:lnTo>
                        <a:pt x="66843" y="40386"/>
                      </a:lnTo>
                      <a:lnTo>
                        <a:pt x="50085" y="0"/>
                      </a:lnTo>
                      <a:lnTo>
                        <a:pt x="42753" y="0"/>
                      </a:lnTo>
                      <a:lnTo>
                        <a:pt x="8379" y="82487"/>
                      </a:lnTo>
                      <a:lnTo>
                        <a:pt x="0" y="86868"/>
                      </a:lnTo>
                      <a:lnTo>
                        <a:pt x="0" y="88964"/>
                      </a:lnTo>
                      <a:lnTo>
                        <a:pt x="28946" y="88964"/>
                      </a:lnTo>
                      <a:lnTo>
                        <a:pt x="28946" y="86868"/>
                      </a:lnTo>
                      <a:lnTo>
                        <a:pt x="17901" y="82391"/>
                      </a:lnTo>
                      <a:cubicBezTo>
                        <a:pt x="19425" y="78391"/>
                        <a:pt x="28661" y="58483"/>
                        <a:pt x="56274" y="49340"/>
                      </a:cubicBezTo>
                      <a:lnTo>
                        <a:pt x="56274" y="49340"/>
                      </a:lnTo>
                      <a:lnTo>
                        <a:pt x="69604" y="82201"/>
                      </a:lnTo>
                      <a:lnTo>
                        <a:pt x="57797" y="86868"/>
                      </a:lnTo>
                      <a:lnTo>
                        <a:pt x="57797" y="88964"/>
                      </a:lnTo>
                      <a:lnTo>
                        <a:pt x="93123" y="88964"/>
                      </a:lnTo>
                      <a:lnTo>
                        <a:pt x="93123" y="86868"/>
                      </a:lnTo>
                      <a:lnTo>
                        <a:pt x="84173" y="8201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62" name="Freeform 261">
                  <a:extLst>
                    <a:ext uri="{FF2B5EF4-FFF2-40B4-BE49-F238E27FC236}">
                      <a16:creationId xmlns:a16="http://schemas.microsoft.com/office/drawing/2014/main" id="{F3DCD5ED-B3BD-81F6-6C63-10E8BDEACE96}"/>
                    </a:ext>
                  </a:extLst>
                </p:cNvPr>
                <p:cNvSpPr/>
                <p:nvPr/>
              </p:nvSpPr>
              <p:spPr>
                <a:xfrm>
                  <a:off x="6668955" y="5214715"/>
                  <a:ext cx="154062" cy="160972"/>
                </a:xfrm>
                <a:custGeom>
                  <a:avLst/>
                  <a:gdLst>
                    <a:gd name="connsiteX0" fmla="*/ 81888 w 154062"/>
                    <a:gd name="connsiteY0" fmla="*/ 151067 h 160972"/>
                    <a:gd name="connsiteX1" fmla="*/ 109405 w 154062"/>
                    <a:gd name="connsiteY1" fmla="*/ 143256 h 160972"/>
                    <a:gd name="connsiteX2" fmla="*/ 127878 w 154062"/>
                    <a:gd name="connsiteY2" fmla="*/ 121253 h 160972"/>
                    <a:gd name="connsiteX3" fmla="*/ 134543 w 154062"/>
                    <a:gd name="connsiteY3" fmla="*/ 87821 h 160972"/>
                    <a:gd name="connsiteX4" fmla="*/ 126259 w 154062"/>
                    <a:gd name="connsiteY4" fmla="*/ 46577 h 160972"/>
                    <a:gd name="connsiteX5" fmla="*/ 103978 w 154062"/>
                    <a:gd name="connsiteY5" fmla="*/ 19336 h 160972"/>
                    <a:gd name="connsiteX6" fmla="*/ 72937 w 154062"/>
                    <a:gd name="connsiteY6" fmla="*/ 9620 h 160972"/>
                    <a:gd name="connsiteX7" fmla="*/ 45229 w 154062"/>
                    <a:gd name="connsiteY7" fmla="*/ 17335 h 160972"/>
                    <a:gd name="connsiteX8" fmla="*/ 26375 w 154062"/>
                    <a:gd name="connsiteY8" fmla="*/ 39243 h 160972"/>
                    <a:gd name="connsiteX9" fmla="*/ 19615 w 154062"/>
                    <a:gd name="connsiteY9" fmla="*/ 72676 h 160972"/>
                    <a:gd name="connsiteX10" fmla="*/ 27899 w 154062"/>
                    <a:gd name="connsiteY10" fmla="*/ 114014 h 160972"/>
                    <a:gd name="connsiteX11" fmla="*/ 50275 w 154062"/>
                    <a:gd name="connsiteY11" fmla="*/ 141351 h 160972"/>
                    <a:gd name="connsiteX12" fmla="*/ 81888 w 154062"/>
                    <a:gd name="connsiteY12" fmla="*/ 151067 h 160972"/>
                    <a:gd name="connsiteX13" fmla="*/ 76936 w 154062"/>
                    <a:gd name="connsiteY13" fmla="*/ 160972 h 160972"/>
                    <a:gd name="connsiteX14" fmla="*/ 46276 w 154062"/>
                    <a:gd name="connsiteY14" fmla="*/ 154972 h 160972"/>
                    <a:gd name="connsiteX15" fmla="*/ 21900 w 154062"/>
                    <a:gd name="connsiteY15" fmla="*/ 138112 h 160972"/>
                    <a:gd name="connsiteX16" fmla="*/ 5808 w 154062"/>
                    <a:gd name="connsiteY16" fmla="*/ 112681 h 160972"/>
                    <a:gd name="connsiteX17" fmla="*/ 0 w 154062"/>
                    <a:gd name="connsiteY17" fmla="*/ 80486 h 160972"/>
                    <a:gd name="connsiteX18" fmla="*/ 5808 w 154062"/>
                    <a:gd name="connsiteY18" fmla="*/ 48292 h 160972"/>
                    <a:gd name="connsiteX19" fmla="*/ 21900 w 154062"/>
                    <a:gd name="connsiteY19" fmla="*/ 22860 h 160972"/>
                    <a:gd name="connsiteX20" fmla="*/ 46276 w 154062"/>
                    <a:gd name="connsiteY20" fmla="*/ 6001 h 160972"/>
                    <a:gd name="connsiteX21" fmla="*/ 76936 w 154062"/>
                    <a:gd name="connsiteY21" fmla="*/ 0 h 160972"/>
                    <a:gd name="connsiteX22" fmla="*/ 107596 w 154062"/>
                    <a:gd name="connsiteY22" fmla="*/ 6001 h 160972"/>
                    <a:gd name="connsiteX23" fmla="*/ 132067 w 154062"/>
                    <a:gd name="connsiteY23" fmla="*/ 22860 h 160972"/>
                    <a:gd name="connsiteX24" fmla="*/ 148254 w 154062"/>
                    <a:gd name="connsiteY24" fmla="*/ 48292 h 160972"/>
                    <a:gd name="connsiteX25" fmla="*/ 154063 w 154062"/>
                    <a:gd name="connsiteY25" fmla="*/ 80486 h 160972"/>
                    <a:gd name="connsiteX26" fmla="*/ 148254 w 154062"/>
                    <a:gd name="connsiteY26" fmla="*/ 112681 h 160972"/>
                    <a:gd name="connsiteX27" fmla="*/ 132067 w 154062"/>
                    <a:gd name="connsiteY27" fmla="*/ 138112 h 160972"/>
                    <a:gd name="connsiteX28" fmla="*/ 107596 w 154062"/>
                    <a:gd name="connsiteY28" fmla="*/ 154972 h 160972"/>
                    <a:gd name="connsiteX29" fmla="*/ 76936 w 154062"/>
                    <a:gd name="connsiteY29" fmla="*/ 160972 h 1609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</a:cxnLst>
                  <a:rect l="l" t="t" r="r" b="b"/>
                  <a:pathLst>
                    <a:path w="154062" h="160972">
                      <a:moveTo>
                        <a:pt x="81888" y="151067"/>
                      </a:moveTo>
                      <a:cubicBezTo>
                        <a:pt x="92361" y="151067"/>
                        <a:pt x="101502" y="148495"/>
                        <a:pt x="109405" y="143256"/>
                      </a:cubicBezTo>
                      <a:cubicBezTo>
                        <a:pt x="117309" y="138017"/>
                        <a:pt x="123498" y="130683"/>
                        <a:pt x="127878" y="121253"/>
                      </a:cubicBezTo>
                      <a:cubicBezTo>
                        <a:pt x="132258" y="111728"/>
                        <a:pt x="134543" y="100679"/>
                        <a:pt x="134543" y="87821"/>
                      </a:cubicBezTo>
                      <a:cubicBezTo>
                        <a:pt x="134543" y="72009"/>
                        <a:pt x="131782" y="58293"/>
                        <a:pt x="126259" y="46577"/>
                      </a:cubicBezTo>
                      <a:cubicBezTo>
                        <a:pt x="120736" y="34862"/>
                        <a:pt x="113309" y="25813"/>
                        <a:pt x="103978" y="19336"/>
                      </a:cubicBezTo>
                      <a:cubicBezTo>
                        <a:pt x="94647" y="12859"/>
                        <a:pt x="84363" y="9620"/>
                        <a:pt x="72937" y="9620"/>
                      </a:cubicBezTo>
                      <a:cubicBezTo>
                        <a:pt x="62558" y="9620"/>
                        <a:pt x="53322" y="12192"/>
                        <a:pt x="45229" y="17335"/>
                      </a:cubicBezTo>
                      <a:cubicBezTo>
                        <a:pt x="37135" y="22479"/>
                        <a:pt x="30946" y="29813"/>
                        <a:pt x="26375" y="39243"/>
                      </a:cubicBezTo>
                      <a:cubicBezTo>
                        <a:pt x="21900" y="48768"/>
                        <a:pt x="19615" y="59817"/>
                        <a:pt x="19615" y="72676"/>
                      </a:cubicBezTo>
                      <a:cubicBezTo>
                        <a:pt x="19615" y="88487"/>
                        <a:pt x="22376" y="102298"/>
                        <a:pt x="27899" y="114014"/>
                      </a:cubicBezTo>
                      <a:cubicBezTo>
                        <a:pt x="33422" y="125825"/>
                        <a:pt x="40849" y="134874"/>
                        <a:pt x="50275" y="141351"/>
                      </a:cubicBezTo>
                      <a:cubicBezTo>
                        <a:pt x="59702" y="147828"/>
                        <a:pt x="70176" y="151067"/>
                        <a:pt x="81888" y="151067"/>
                      </a:cubicBezTo>
                      <a:moveTo>
                        <a:pt x="76936" y="160972"/>
                      </a:moveTo>
                      <a:cubicBezTo>
                        <a:pt x="65891" y="160972"/>
                        <a:pt x="55703" y="158972"/>
                        <a:pt x="46276" y="154972"/>
                      </a:cubicBezTo>
                      <a:cubicBezTo>
                        <a:pt x="36849" y="150971"/>
                        <a:pt x="28756" y="145352"/>
                        <a:pt x="21900" y="138112"/>
                      </a:cubicBezTo>
                      <a:cubicBezTo>
                        <a:pt x="15044" y="130969"/>
                        <a:pt x="9617" y="122396"/>
                        <a:pt x="5808" y="112681"/>
                      </a:cubicBezTo>
                      <a:cubicBezTo>
                        <a:pt x="1904" y="102870"/>
                        <a:pt x="0" y="92202"/>
                        <a:pt x="0" y="80486"/>
                      </a:cubicBezTo>
                      <a:cubicBezTo>
                        <a:pt x="0" y="68771"/>
                        <a:pt x="1904" y="58102"/>
                        <a:pt x="5808" y="48292"/>
                      </a:cubicBezTo>
                      <a:cubicBezTo>
                        <a:pt x="9712" y="38481"/>
                        <a:pt x="15044" y="30004"/>
                        <a:pt x="21900" y="22860"/>
                      </a:cubicBezTo>
                      <a:cubicBezTo>
                        <a:pt x="28756" y="15621"/>
                        <a:pt x="36945" y="10096"/>
                        <a:pt x="46276" y="6001"/>
                      </a:cubicBezTo>
                      <a:cubicBezTo>
                        <a:pt x="55703" y="2000"/>
                        <a:pt x="65891" y="0"/>
                        <a:pt x="76936" y="0"/>
                      </a:cubicBezTo>
                      <a:cubicBezTo>
                        <a:pt x="87981" y="0"/>
                        <a:pt x="98170" y="2000"/>
                        <a:pt x="107596" y="6001"/>
                      </a:cubicBezTo>
                      <a:cubicBezTo>
                        <a:pt x="117023" y="10001"/>
                        <a:pt x="125116" y="15621"/>
                        <a:pt x="132067" y="22860"/>
                      </a:cubicBezTo>
                      <a:cubicBezTo>
                        <a:pt x="139018" y="30004"/>
                        <a:pt x="144446" y="38481"/>
                        <a:pt x="148254" y="48292"/>
                      </a:cubicBezTo>
                      <a:cubicBezTo>
                        <a:pt x="152158" y="58102"/>
                        <a:pt x="154063" y="68866"/>
                        <a:pt x="154063" y="80486"/>
                      </a:cubicBezTo>
                      <a:cubicBezTo>
                        <a:pt x="154063" y="92107"/>
                        <a:pt x="152158" y="102870"/>
                        <a:pt x="148254" y="112681"/>
                      </a:cubicBezTo>
                      <a:cubicBezTo>
                        <a:pt x="144350" y="122492"/>
                        <a:pt x="138923" y="130969"/>
                        <a:pt x="132067" y="138112"/>
                      </a:cubicBezTo>
                      <a:cubicBezTo>
                        <a:pt x="125116" y="145256"/>
                        <a:pt x="116928" y="150876"/>
                        <a:pt x="107596" y="154972"/>
                      </a:cubicBezTo>
                      <a:cubicBezTo>
                        <a:pt x="98170" y="158972"/>
                        <a:pt x="87981" y="160972"/>
                        <a:pt x="76936" y="160972"/>
                      </a:cubicBezTo>
                    </a:path>
                  </a:pathLst>
                </a:custGeom>
                <a:solidFill>
                  <a:srgbClr val="000000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63" name="Freeform 262">
                  <a:extLst>
                    <a:ext uri="{FF2B5EF4-FFF2-40B4-BE49-F238E27FC236}">
                      <a16:creationId xmlns:a16="http://schemas.microsoft.com/office/drawing/2014/main" id="{CC05B3BA-1A96-3EE1-3C01-2C8674435AE0}"/>
                    </a:ext>
                  </a:extLst>
                </p:cNvPr>
                <p:cNvSpPr/>
                <p:nvPr/>
              </p:nvSpPr>
              <p:spPr>
                <a:xfrm>
                  <a:off x="7486211" y="5425312"/>
                  <a:ext cx="116737" cy="110871"/>
                </a:xfrm>
                <a:custGeom>
                  <a:avLst/>
                  <a:gdLst>
                    <a:gd name="connsiteX0" fmla="*/ 116737 w 116737"/>
                    <a:gd name="connsiteY0" fmla="*/ 2667 h 110871"/>
                    <a:gd name="connsiteX1" fmla="*/ 116737 w 116737"/>
                    <a:gd name="connsiteY1" fmla="*/ 0 h 110871"/>
                    <a:gd name="connsiteX2" fmla="*/ 72270 w 116737"/>
                    <a:gd name="connsiteY2" fmla="*/ 0 h 110871"/>
                    <a:gd name="connsiteX3" fmla="*/ 72270 w 116737"/>
                    <a:gd name="connsiteY3" fmla="*/ 2667 h 110871"/>
                    <a:gd name="connsiteX4" fmla="*/ 85696 w 116737"/>
                    <a:gd name="connsiteY4" fmla="*/ 9430 h 110871"/>
                    <a:gd name="connsiteX5" fmla="*/ 85696 w 116737"/>
                    <a:gd name="connsiteY5" fmla="*/ 48768 h 110871"/>
                    <a:gd name="connsiteX6" fmla="*/ 77412 w 116737"/>
                    <a:gd name="connsiteY6" fmla="*/ 51245 h 110871"/>
                    <a:gd name="connsiteX7" fmla="*/ 42467 w 116737"/>
                    <a:gd name="connsiteY7" fmla="*/ 71914 h 110871"/>
                    <a:gd name="connsiteX8" fmla="*/ 31231 w 116737"/>
                    <a:gd name="connsiteY8" fmla="*/ 84677 h 110871"/>
                    <a:gd name="connsiteX9" fmla="*/ 31231 w 116737"/>
                    <a:gd name="connsiteY9" fmla="*/ 9430 h 110871"/>
                    <a:gd name="connsiteX10" fmla="*/ 44467 w 116737"/>
                    <a:gd name="connsiteY10" fmla="*/ 2667 h 110871"/>
                    <a:gd name="connsiteX11" fmla="*/ 44467 w 116737"/>
                    <a:gd name="connsiteY11" fmla="*/ 0 h 110871"/>
                    <a:gd name="connsiteX12" fmla="*/ 0 w 116737"/>
                    <a:gd name="connsiteY12" fmla="*/ 0 h 110871"/>
                    <a:gd name="connsiteX13" fmla="*/ 0 w 116737"/>
                    <a:gd name="connsiteY13" fmla="*/ 2667 h 110871"/>
                    <a:gd name="connsiteX14" fmla="*/ 13616 w 116737"/>
                    <a:gd name="connsiteY14" fmla="*/ 9430 h 110871"/>
                    <a:gd name="connsiteX15" fmla="*/ 13616 w 116737"/>
                    <a:gd name="connsiteY15" fmla="*/ 101346 h 110871"/>
                    <a:gd name="connsiteX16" fmla="*/ 0 w 116737"/>
                    <a:gd name="connsiteY16" fmla="*/ 108109 h 110871"/>
                    <a:gd name="connsiteX17" fmla="*/ 0 w 116737"/>
                    <a:gd name="connsiteY17" fmla="*/ 110776 h 110871"/>
                    <a:gd name="connsiteX18" fmla="*/ 44467 w 116737"/>
                    <a:gd name="connsiteY18" fmla="*/ 110776 h 110871"/>
                    <a:gd name="connsiteX19" fmla="*/ 44467 w 116737"/>
                    <a:gd name="connsiteY19" fmla="*/ 108109 h 110871"/>
                    <a:gd name="connsiteX20" fmla="*/ 31231 w 116737"/>
                    <a:gd name="connsiteY20" fmla="*/ 101346 h 110871"/>
                    <a:gd name="connsiteX21" fmla="*/ 31231 w 116737"/>
                    <a:gd name="connsiteY21" fmla="*/ 100203 h 110871"/>
                    <a:gd name="connsiteX22" fmla="*/ 80364 w 116737"/>
                    <a:gd name="connsiteY22" fmla="*/ 58579 h 110871"/>
                    <a:gd name="connsiteX23" fmla="*/ 85696 w 116737"/>
                    <a:gd name="connsiteY23" fmla="*/ 57055 h 110871"/>
                    <a:gd name="connsiteX24" fmla="*/ 85696 w 116737"/>
                    <a:gd name="connsiteY24" fmla="*/ 101441 h 110871"/>
                    <a:gd name="connsiteX25" fmla="*/ 72270 w 116737"/>
                    <a:gd name="connsiteY25" fmla="*/ 108204 h 110871"/>
                    <a:gd name="connsiteX26" fmla="*/ 72270 w 116737"/>
                    <a:gd name="connsiteY26" fmla="*/ 110871 h 110871"/>
                    <a:gd name="connsiteX27" fmla="*/ 116737 w 116737"/>
                    <a:gd name="connsiteY27" fmla="*/ 110871 h 110871"/>
                    <a:gd name="connsiteX28" fmla="*/ 116737 w 116737"/>
                    <a:gd name="connsiteY28" fmla="*/ 108204 h 110871"/>
                    <a:gd name="connsiteX29" fmla="*/ 103121 w 116737"/>
                    <a:gd name="connsiteY29" fmla="*/ 101441 h 110871"/>
                    <a:gd name="connsiteX30" fmla="*/ 103121 w 116737"/>
                    <a:gd name="connsiteY30" fmla="*/ 53721 h 110871"/>
                    <a:gd name="connsiteX31" fmla="*/ 113595 w 116737"/>
                    <a:gd name="connsiteY31" fmla="*/ 52864 h 110871"/>
                    <a:gd name="connsiteX32" fmla="*/ 110358 w 116737"/>
                    <a:gd name="connsiteY32" fmla="*/ 45053 h 110871"/>
                    <a:gd name="connsiteX33" fmla="*/ 103121 w 116737"/>
                    <a:gd name="connsiteY33" fmla="*/ 45720 h 110871"/>
                    <a:gd name="connsiteX34" fmla="*/ 103121 w 116737"/>
                    <a:gd name="connsiteY34" fmla="*/ 9525 h 110871"/>
                    <a:gd name="connsiteX35" fmla="*/ 116737 w 116737"/>
                    <a:gd name="connsiteY35" fmla="*/ 2762 h 1108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</a:cxnLst>
                  <a:rect l="l" t="t" r="r" b="b"/>
                  <a:pathLst>
                    <a:path w="116737" h="110871">
                      <a:moveTo>
                        <a:pt x="116737" y="2667"/>
                      </a:moveTo>
                      <a:lnTo>
                        <a:pt x="116737" y="0"/>
                      </a:lnTo>
                      <a:lnTo>
                        <a:pt x="72270" y="0"/>
                      </a:lnTo>
                      <a:lnTo>
                        <a:pt x="72270" y="2667"/>
                      </a:lnTo>
                      <a:lnTo>
                        <a:pt x="85696" y="9430"/>
                      </a:lnTo>
                      <a:lnTo>
                        <a:pt x="85696" y="48768"/>
                      </a:lnTo>
                      <a:cubicBezTo>
                        <a:pt x="82840" y="49530"/>
                        <a:pt x="79983" y="50387"/>
                        <a:pt x="77412" y="51245"/>
                      </a:cubicBezTo>
                      <a:cubicBezTo>
                        <a:pt x="62082" y="56483"/>
                        <a:pt x="50751" y="64103"/>
                        <a:pt x="42467" y="71914"/>
                      </a:cubicBezTo>
                      <a:cubicBezTo>
                        <a:pt x="37802" y="76295"/>
                        <a:pt x="34088" y="80772"/>
                        <a:pt x="31231" y="84677"/>
                      </a:cubicBezTo>
                      <a:lnTo>
                        <a:pt x="31231" y="9430"/>
                      </a:lnTo>
                      <a:lnTo>
                        <a:pt x="44467" y="2667"/>
                      </a:lnTo>
                      <a:lnTo>
                        <a:pt x="44467" y="0"/>
                      </a:lnTo>
                      <a:lnTo>
                        <a:pt x="0" y="0"/>
                      </a:lnTo>
                      <a:lnTo>
                        <a:pt x="0" y="2667"/>
                      </a:lnTo>
                      <a:lnTo>
                        <a:pt x="13616" y="9430"/>
                      </a:lnTo>
                      <a:lnTo>
                        <a:pt x="13616" y="101346"/>
                      </a:lnTo>
                      <a:lnTo>
                        <a:pt x="0" y="108109"/>
                      </a:lnTo>
                      <a:lnTo>
                        <a:pt x="0" y="110776"/>
                      </a:lnTo>
                      <a:lnTo>
                        <a:pt x="44467" y="110776"/>
                      </a:lnTo>
                      <a:lnTo>
                        <a:pt x="44467" y="108109"/>
                      </a:lnTo>
                      <a:lnTo>
                        <a:pt x="31231" y="101346"/>
                      </a:lnTo>
                      <a:lnTo>
                        <a:pt x="31231" y="100203"/>
                      </a:lnTo>
                      <a:cubicBezTo>
                        <a:pt x="34088" y="93631"/>
                        <a:pt x="46466" y="69723"/>
                        <a:pt x="80364" y="58579"/>
                      </a:cubicBezTo>
                      <a:cubicBezTo>
                        <a:pt x="82078" y="58007"/>
                        <a:pt x="83887" y="57531"/>
                        <a:pt x="85696" y="57055"/>
                      </a:cubicBezTo>
                      <a:lnTo>
                        <a:pt x="85696" y="101441"/>
                      </a:lnTo>
                      <a:lnTo>
                        <a:pt x="72270" y="108204"/>
                      </a:lnTo>
                      <a:lnTo>
                        <a:pt x="72270" y="110871"/>
                      </a:lnTo>
                      <a:lnTo>
                        <a:pt x="116737" y="110871"/>
                      </a:lnTo>
                      <a:lnTo>
                        <a:pt x="116737" y="108204"/>
                      </a:lnTo>
                      <a:lnTo>
                        <a:pt x="103121" y="101441"/>
                      </a:lnTo>
                      <a:lnTo>
                        <a:pt x="103121" y="53721"/>
                      </a:lnTo>
                      <a:cubicBezTo>
                        <a:pt x="106454" y="53340"/>
                        <a:pt x="109882" y="53054"/>
                        <a:pt x="113595" y="52864"/>
                      </a:cubicBezTo>
                      <a:lnTo>
                        <a:pt x="110358" y="45053"/>
                      </a:lnTo>
                      <a:cubicBezTo>
                        <a:pt x="107882" y="45244"/>
                        <a:pt x="105502" y="45434"/>
                        <a:pt x="103121" y="45720"/>
                      </a:cubicBezTo>
                      <a:lnTo>
                        <a:pt x="103121" y="9525"/>
                      </a:lnTo>
                      <a:lnTo>
                        <a:pt x="116737" y="27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203" name="Freeform 202">
                <a:extLst>
                  <a:ext uri="{FF2B5EF4-FFF2-40B4-BE49-F238E27FC236}">
                    <a16:creationId xmlns:a16="http://schemas.microsoft.com/office/drawing/2014/main" id="{E3CA38A0-145E-5F51-C821-2A4E9B355FDE}"/>
                  </a:ext>
                </a:extLst>
              </p:cNvPr>
              <p:cNvSpPr/>
              <p:nvPr/>
            </p:nvSpPr>
            <p:spPr>
              <a:xfrm>
                <a:off x="6967844" y="5425312"/>
                <a:ext cx="44847" cy="110871"/>
              </a:xfrm>
              <a:custGeom>
                <a:avLst/>
                <a:gdLst>
                  <a:gd name="connsiteX0" fmla="*/ 0 w 44847"/>
                  <a:gd name="connsiteY0" fmla="*/ 110871 h 110871"/>
                  <a:gd name="connsiteX1" fmla="*/ 0 w 44847"/>
                  <a:gd name="connsiteY1" fmla="*/ 108109 h 110871"/>
                  <a:gd name="connsiteX2" fmla="*/ 13807 w 44847"/>
                  <a:gd name="connsiteY2" fmla="*/ 101441 h 110871"/>
                  <a:gd name="connsiteX3" fmla="*/ 13807 w 44847"/>
                  <a:gd name="connsiteY3" fmla="*/ 9430 h 110871"/>
                  <a:gd name="connsiteX4" fmla="*/ 0 w 44847"/>
                  <a:gd name="connsiteY4" fmla="*/ 2667 h 110871"/>
                  <a:gd name="connsiteX5" fmla="*/ 0 w 44847"/>
                  <a:gd name="connsiteY5" fmla="*/ 0 h 110871"/>
                  <a:gd name="connsiteX6" fmla="*/ 44848 w 44847"/>
                  <a:gd name="connsiteY6" fmla="*/ 0 h 110871"/>
                  <a:gd name="connsiteX7" fmla="*/ 44848 w 44847"/>
                  <a:gd name="connsiteY7" fmla="*/ 2667 h 110871"/>
                  <a:gd name="connsiteX8" fmla="*/ 31231 w 44847"/>
                  <a:gd name="connsiteY8" fmla="*/ 9430 h 110871"/>
                  <a:gd name="connsiteX9" fmla="*/ 31231 w 44847"/>
                  <a:gd name="connsiteY9" fmla="*/ 101441 h 110871"/>
                  <a:gd name="connsiteX10" fmla="*/ 44848 w 44847"/>
                  <a:gd name="connsiteY10" fmla="*/ 108109 h 110871"/>
                  <a:gd name="connsiteX11" fmla="*/ 44848 w 44847"/>
                  <a:gd name="connsiteY11" fmla="*/ 110871 h 110871"/>
                  <a:gd name="connsiteX12" fmla="*/ 0 w 44847"/>
                  <a:gd name="connsiteY12" fmla="*/ 110871 h 1108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4847" h="110871">
                    <a:moveTo>
                      <a:pt x="0" y="110871"/>
                    </a:moveTo>
                    <a:lnTo>
                      <a:pt x="0" y="108109"/>
                    </a:lnTo>
                    <a:lnTo>
                      <a:pt x="13807" y="101441"/>
                    </a:lnTo>
                    <a:lnTo>
                      <a:pt x="13807" y="9430"/>
                    </a:lnTo>
                    <a:lnTo>
                      <a:pt x="0" y="2667"/>
                    </a:lnTo>
                    <a:lnTo>
                      <a:pt x="0" y="0"/>
                    </a:lnTo>
                    <a:lnTo>
                      <a:pt x="44848" y="0"/>
                    </a:lnTo>
                    <a:lnTo>
                      <a:pt x="44848" y="2667"/>
                    </a:lnTo>
                    <a:lnTo>
                      <a:pt x="31231" y="9430"/>
                    </a:lnTo>
                    <a:lnTo>
                      <a:pt x="31231" y="101441"/>
                    </a:lnTo>
                    <a:lnTo>
                      <a:pt x="44848" y="108109"/>
                    </a:lnTo>
                    <a:lnTo>
                      <a:pt x="44848" y="110871"/>
                    </a:lnTo>
                    <a:lnTo>
                      <a:pt x="0" y="110871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4" name="Freeform 203">
                <a:extLst>
                  <a:ext uri="{FF2B5EF4-FFF2-40B4-BE49-F238E27FC236}">
                    <a16:creationId xmlns:a16="http://schemas.microsoft.com/office/drawing/2014/main" id="{66BD53BE-F02D-1C71-F692-8EA04B4221DA}"/>
                  </a:ext>
                </a:extLst>
              </p:cNvPr>
              <p:cNvSpPr/>
              <p:nvPr/>
            </p:nvSpPr>
            <p:spPr>
              <a:xfrm>
                <a:off x="7250642" y="5425312"/>
                <a:ext cx="44752" cy="110871"/>
              </a:xfrm>
              <a:custGeom>
                <a:avLst/>
                <a:gdLst>
                  <a:gd name="connsiteX0" fmla="*/ 0 w 44752"/>
                  <a:gd name="connsiteY0" fmla="*/ 110871 h 110871"/>
                  <a:gd name="connsiteX1" fmla="*/ 0 w 44752"/>
                  <a:gd name="connsiteY1" fmla="*/ 108109 h 110871"/>
                  <a:gd name="connsiteX2" fmla="*/ 13711 w 44752"/>
                  <a:gd name="connsiteY2" fmla="*/ 101441 h 110871"/>
                  <a:gd name="connsiteX3" fmla="*/ 13711 w 44752"/>
                  <a:gd name="connsiteY3" fmla="*/ 9430 h 110871"/>
                  <a:gd name="connsiteX4" fmla="*/ 0 w 44752"/>
                  <a:gd name="connsiteY4" fmla="*/ 2667 h 110871"/>
                  <a:gd name="connsiteX5" fmla="*/ 0 w 44752"/>
                  <a:gd name="connsiteY5" fmla="*/ 0 h 110871"/>
                  <a:gd name="connsiteX6" fmla="*/ 44753 w 44752"/>
                  <a:gd name="connsiteY6" fmla="*/ 0 h 110871"/>
                  <a:gd name="connsiteX7" fmla="*/ 44753 w 44752"/>
                  <a:gd name="connsiteY7" fmla="*/ 2667 h 110871"/>
                  <a:gd name="connsiteX8" fmla="*/ 31232 w 44752"/>
                  <a:gd name="connsiteY8" fmla="*/ 9430 h 110871"/>
                  <a:gd name="connsiteX9" fmla="*/ 31232 w 44752"/>
                  <a:gd name="connsiteY9" fmla="*/ 101441 h 110871"/>
                  <a:gd name="connsiteX10" fmla="*/ 44753 w 44752"/>
                  <a:gd name="connsiteY10" fmla="*/ 108109 h 110871"/>
                  <a:gd name="connsiteX11" fmla="*/ 44753 w 44752"/>
                  <a:gd name="connsiteY11" fmla="*/ 110871 h 110871"/>
                  <a:gd name="connsiteX12" fmla="*/ 0 w 44752"/>
                  <a:gd name="connsiteY12" fmla="*/ 110871 h 1108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4752" h="110871">
                    <a:moveTo>
                      <a:pt x="0" y="110871"/>
                    </a:moveTo>
                    <a:lnTo>
                      <a:pt x="0" y="108109"/>
                    </a:lnTo>
                    <a:lnTo>
                      <a:pt x="13711" y="101441"/>
                    </a:lnTo>
                    <a:lnTo>
                      <a:pt x="13711" y="9430"/>
                    </a:lnTo>
                    <a:lnTo>
                      <a:pt x="0" y="2667"/>
                    </a:lnTo>
                    <a:lnTo>
                      <a:pt x="0" y="0"/>
                    </a:lnTo>
                    <a:lnTo>
                      <a:pt x="44753" y="0"/>
                    </a:lnTo>
                    <a:lnTo>
                      <a:pt x="44753" y="2667"/>
                    </a:lnTo>
                    <a:lnTo>
                      <a:pt x="31232" y="9430"/>
                    </a:lnTo>
                    <a:lnTo>
                      <a:pt x="31232" y="101441"/>
                    </a:lnTo>
                    <a:lnTo>
                      <a:pt x="44753" y="108109"/>
                    </a:lnTo>
                    <a:lnTo>
                      <a:pt x="44753" y="110871"/>
                    </a:lnTo>
                    <a:lnTo>
                      <a:pt x="0" y="110871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5" name="Freeform 204">
                <a:extLst>
                  <a:ext uri="{FF2B5EF4-FFF2-40B4-BE49-F238E27FC236}">
                    <a16:creationId xmlns:a16="http://schemas.microsoft.com/office/drawing/2014/main" id="{B3A2A38F-152C-F48C-1123-B7FB84234C71}"/>
                  </a:ext>
                </a:extLst>
              </p:cNvPr>
              <p:cNvSpPr/>
              <p:nvPr/>
            </p:nvSpPr>
            <p:spPr>
              <a:xfrm>
                <a:off x="7041353" y="5425312"/>
                <a:ext cx="85600" cy="110871"/>
              </a:xfrm>
              <a:custGeom>
                <a:avLst/>
                <a:gdLst>
                  <a:gd name="connsiteX0" fmla="*/ 0 w 85600"/>
                  <a:gd name="connsiteY0" fmla="*/ 110871 h 110871"/>
                  <a:gd name="connsiteX1" fmla="*/ 0 w 85600"/>
                  <a:gd name="connsiteY1" fmla="*/ 108109 h 110871"/>
                  <a:gd name="connsiteX2" fmla="*/ 13521 w 85600"/>
                  <a:gd name="connsiteY2" fmla="*/ 101441 h 110871"/>
                  <a:gd name="connsiteX3" fmla="*/ 13521 w 85600"/>
                  <a:gd name="connsiteY3" fmla="*/ 9430 h 110871"/>
                  <a:gd name="connsiteX4" fmla="*/ 0 w 85600"/>
                  <a:gd name="connsiteY4" fmla="*/ 2667 h 110871"/>
                  <a:gd name="connsiteX5" fmla="*/ 0 w 85600"/>
                  <a:gd name="connsiteY5" fmla="*/ 0 h 110871"/>
                  <a:gd name="connsiteX6" fmla="*/ 46466 w 85600"/>
                  <a:gd name="connsiteY6" fmla="*/ 0 h 110871"/>
                  <a:gd name="connsiteX7" fmla="*/ 46466 w 85600"/>
                  <a:gd name="connsiteY7" fmla="*/ 2667 h 110871"/>
                  <a:gd name="connsiteX8" fmla="*/ 31136 w 85600"/>
                  <a:gd name="connsiteY8" fmla="*/ 9430 h 110871"/>
                  <a:gd name="connsiteX9" fmla="*/ 31136 w 85600"/>
                  <a:gd name="connsiteY9" fmla="*/ 101632 h 110871"/>
                  <a:gd name="connsiteX10" fmla="*/ 70937 w 85600"/>
                  <a:gd name="connsiteY10" fmla="*/ 101632 h 110871"/>
                  <a:gd name="connsiteX11" fmla="*/ 82840 w 85600"/>
                  <a:gd name="connsiteY11" fmla="*/ 72676 h 110871"/>
                  <a:gd name="connsiteX12" fmla="*/ 85601 w 85600"/>
                  <a:gd name="connsiteY12" fmla="*/ 72676 h 110871"/>
                  <a:gd name="connsiteX13" fmla="*/ 85601 w 85600"/>
                  <a:gd name="connsiteY13" fmla="*/ 110871 h 110871"/>
                  <a:gd name="connsiteX14" fmla="*/ 0 w 85600"/>
                  <a:gd name="connsiteY14" fmla="*/ 110871 h 1108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85600" h="110871">
                    <a:moveTo>
                      <a:pt x="0" y="110871"/>
                    </a:moveTo>
                    <a:lnTo>
                      <a:pt x="0" y="108109"/>
                    </a:lnTo>
                    <a:lnTo>
                      <a:pt x="13521" y="101441"/>
                    </a:lnTo>
                    <a:lnTo>
                      <a:pt x="13521" y="9430"/>
                    </a:lnTo>
                    <a:lnTo>
                      <a:pt x="0" y="2667"/>
                    </a:lnTo>
                    <a:lnTo>
                      <a:pt x="0" y="0"/>
                    </a:lnTo>
                    <a:lnTo>
                      <a:pt x="46466" y="0"/>
                    </a:lnTo>
                    <a:lnTo>
                      <a:pt x="46466" y="2667"/>
                    </a:lnTo>
                    <a:lnTo>
                      <a:pt x="31136" y="9430"/>
                    </a:lnTo>
                    <a:lnTo>
                      <a:pt x="31136" y="101632"/>
                    </a:lnTo>
                    <a:lnTo>
                      <a:pt x="70937" y="101632"/>
                    </a:lnTo>
                    <a:lnTo>
                      <a:pt x="82840" y="72676"/>
                    </a:lnTo>
                    <a:lnTo>
                      <a:pt x="85601" y="72676"/>
                    </a:lnTo>
                    <a:lnTo>
                      <a:pt x="85601" y="110871"/>
                    </a:lnTo>
                    <a:lnTo>
                      <a:pt x="0" y="110871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6" name="Freeform 205">
                <a:extLst>
                  <a:ext uri="{FF2B5EF4-FFF2-40B4-BE49-F238E27FC236}">
                    <a16:creationId xmlns:a16="http://schemas.microsoft.com/office/drawing/2014/main" id="{0D76C2A6-948A-38FB-A212-A69CDF067EAF}"/>
                  </a:ext>
                </a:extLst>
              </p:cNvPr>
              <p:cNvSpPr/>
              <p:nvPr/>
            </p:nvSpPr>
            <p:spPr>
              <a:xfrm>
                <a:off x="7151806" y="5425312"/>
                <a:ext cx="85600" cy="110871"/>
              </a:xfrm>
              <a:custGeom>
                <a:avLst/>
                <a:gdLst>
                  <a:gd name="connsiteX0" fmla="*/ 0 w 85600"/>
                  <a:gd name="connsiteY0" fmla="*/ 110871 h 110871"/>
                  <a:gd name="connsiteX1" fmla="*/ 0 w 85600"/>
                  <a:gd name="connsiteY1" fmla="*/ 108109 h 110871"/>
                  <a:gd name="connsiteX2" fmla="*/ 13521 w 85600"/>
                  <a:gd name="connsiteY2" fmla="*/ 101441 h 110871"/>
                  <a:gd name="connsiteX3" fmla="*/ 13521 w 85600"/>
                  <a:gd name="connsiteY3" fmla="*/ 9430 h 110871"/>
                  <a:gd name="connsiteX4" fmla="*/ 0 w 85600"/>
                  <a:gd name="connsiteY4" fmla="*/ 2667 h 110871"/>
                  <a:gd name="connsiteX5" fmla="*/ 0 w 85600"/>
                  <a:gd name="connsiteY5" fmla="*/ 0 h 110871"/>
                  <a:gd name="connsiteX6" fmla="*/ 46466 w 85600"/>
                  <a:gd name="connsiteY6" fmla="*/ 0 h 110871"/>
                  <a:gd name="connsiteX7" fmla="*/ 46466 w 85600"/>
                  <a:gd name="connsiteY7" fmla="*/ 2667 h 110871"/>
                  <a:gd name="connsiteX8" fmla="*/ 31231 w 85600"/>
                  <a:gd name="connsiteY8" fmla="*/ 9430 h 110871"/>
                  <a:gd name="connsiteX9" fmla="*/ 31231 w 85600"/>
                  <a:gd name="connsiteY9" fmla="*/ 101632 h 110871"/>
                  <a:gd name="connsiteX10" fmla="*/ 70937 w 85600"/>
                  <a:gd name="connsiteY10" fmla="*/ 101632 h 110871"/>
                  <a:gd name="connsiteX11" fmla="*/ 82840 w 85600"/>
                  <a:gd name="connsiteY11" fmla="*/ 72676 h 110871"/>
                  <a:gd name="connsiteX12" fmla="*/ 85601 w 85600"/>
                  <a:gd name="connsiteY12" fmla="*/ 72676 h 110871"/>
                  <a:gd name="connsiteX13" fmla="*/ 85601 w 85600"/>
                  <a:gd name="connsiteY13" fmla="*/ 110871 h 110871"/>
                  <a:gd name="connsiteX14" fmla="*/ 0 w 85600"/>
                  <a:gd name="connsiteY14" fmla="*/ 110871 h 1108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85600" h="110871">
                    <a:moveTo>
                      <a:pt x="0" y="110871"/>
                    </a:moveTo>
                    <a:lnTo>
                      <a:pt x="0" y="108109"/>
                    </a:lnTo>
                    <a:lnTo>
                      <a:pt x="13521" y="101441"/>
                    </a:lnTo>
                    <a:lnTo>
                      <a:pt x="13521" y="9430"/>
                    </a:lnTo>
                    <a:lnTo>
                      <a:pt x="0" y="2667"/>
                    </a:lnTo>
                    <a:lnTo>
                      <a:pt x="0" y="0"/>
                    </a:lnTo>
                    <a:lnTo>
                      <a:pt x="46466" y="0"/>
                    </a:lnTo>
                    <a:lnTo>
                      <a:pt x="46466" y="2667"/>
                    </a:lnTo>
                    <a:lnTo>
                      <a:pt x="31231" y="9430"/>
                    </a:lnTo>
                    <a:lnTo>
                      <a:pt x="31231" y="101632"/>
                    </a:lnTo>
                    <a:lnTo>
                      <a:pt x="70937" y="101632"/>
                    </a:lnTo>
                    <a:lnTo>
                      <a:pt x="82840" y="72676"/>
                    </a:lnTo>
                    <a:lnTo>
                      <a:pt x="85601" y="72676"/>
                    </a:lnTo>
                    <a:lnTo>
                      <a:pt x="85601" y="110871"/>
                    </a:lnTo>
                    <a:lnTo>
                      <a:pt x="0" y="110871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7" name="Freeform 206">
                <a:extLst>
                  <a:ext uri="{FF2B5EF4-FFF2-40B4-BE49-F238E27FC236}">
                    <a16:creationId xmlns:a16="http://schemas.microsoft.com/office/drawing/2014/main" id="{B5BE5653-5650-DB06-D5A1-EB6E7CB8B237}"/>
                  </a:ext>
                </a:extLst>
              </p:cNvPr>
              <p:cNvSpPr/>
              <p:nvPr/>
            </p:nvSpPr>
            <p:spPr>
              <a:xfrm>
                <a:off x="7622563" y="5425312"/>
                <a:ext cx="89028" cy="110871"/>
              </a:xfrm>
              <a:custGeom>
                <a:avLst/>
                <a:gdLst>
                  <a:gd name="connsiteX0" fmla="*/ 0 w 89028"/>
                  <a:gd name="connsiteY0" fmla="*/ 110871 h 110871"/>
                  <a:gd name="connsiteX1" fmla="*/ 0 w 89028"/>
                  <a:gd name="connsiteY1" fmla="*/ 108109 h 110871"/>
                  <a:gd name="connsiteX2" fmla="*/ 13616 w 89028"/>
                  <a:gd name="connsiteY2" fmla="*/ 101441 h 110871"/>
                  <a:gd name="connsiteX3" fmla="*/ 13616 w 89028"/>
                  <a:gd name="connsiteY3" fmla="*/ 9430 h 110871"/>
                  <a:gd name="connsiteX4" fmla="*/ 0 w 89028"/>
                  <a:gd name="connsiteY4" fmla="*/ 2667 h 110871"/>
                  <a:gd name="connsiteX5" fmla="*/ 0 w 89028"/>
                  <a:gd name="connsiteY5" fmla="*/ 0 h 110871"/>
                  <a:gd name="connsiteX6" fmla="*/ 84268 w 89028"/>
                  <a:gd name="connsiteY6" fmla="*/ 0 h 110871"/>
                  <a:gd name="connsiteX7" fmla="*/ 84268 w 89028"/>
                  <a:gd name="connsiteY7" fmla="*/ 28861 h 110871"/>
                  <a:gd name="connsiteX8" fmla="*/ 81602 w 89028"/>
                  <a:gd name="connsiteY8" fmla="*/ 28861 h 110871"/>
                  <a:gd name="connsiteX9" fmla="*/ 70652 w 89028"/>
                  <a:gd name="connsiteY9" fmla="*/ 9239 h 110871"/>
                  <a:gd name="connsiteX10" fmla="*/ 31231 w 89028"/>
                  <a:gd name="connsiteY10" fmla="*/ 9239 h 110871"/>
                  <a:gd name="connsiteX11" fmla="*/ 31231 w 89028"/>
                  <a:gd name="connsiteY11" fmla="*/ 49054 h 110871"/>
                  <a:gd name="connsiteX12" fmla="*/ 59130 w 89028"/>
                  <a:gd name="connsiteY12" fmla="*/ 49054 h 110871"/>
                  <a:gd name="connsiteX13" fmla="*/ 67700 w 89028"/>
                  <a:gd name="connsiteY13" fmla="*/ 34957 h 110871"/>
                  <a:gd name="connsiteX14" fmla="*/ 70366 w 89028"/>
                  <a:gd name="connsiteY14" fmla="*/ 34957 h 110871"/>
                  <a:gd name="connsiteX15" fmla="*/ 70366 w 89028"/>
                  <a:gd name="connsiteY15" fmla="*/ 72009 h 110871"/>
                  <a:gd name="connsiteX16" fmla="*/ 67700 w 89028"/>
                  <a:gd name="connsiteY16" fmla="*/ 72009 h 110871"/>
                  <a:gd name="connsiteX17" fmla="*/ 59130 w 89028"/>
                  <a:gd name="connsiteY17" fmla="*/ 58293 h 110871"/>
                  <a:gd name="connsiteX18" fmla="*/ 31231 w 89028"/>
                  <a:gd name="connsiteY18" fmla="*/ 58293 h 110871"/>
                  <a:gd name="connsiteX19" fmla="*/ 31231 w 89028"/>
                  <a:gd name="connsiteY19" fmla="*/ 101632 h 110871"/>
                  <a:gd name="connsiteX20" fmla="*/ 75222 w 89028"/>
                  <a:gd name="connsiteY20" fmla="*/ 101632 h 110871"/>
                  <a:gd name="connsiteX21" fmla="*/ 86267 w 89028"/>
                  <a:gd name="connsiteY21" fmla="*/ 79439 h 110871"/>
                  <a:gd name="connsiteX22" fmla="*/ 89029 w 89028"/>
                  <a:gd name="connsiteY22" fmla="*/ 79439 h 110871"/>
                  <a:gd name="connsiteX23" fmla="*/ 89029 w 89028"/>
                  <a:gd name="connsiteY23" fmla="*/ 110871 h 110871"/>
                  <a:gd name="connsiteX24" fmla="*/ 0 w 89028"/>
                  <a:gd name="connsiteY24" fmla="*/ 110871 h 1108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89028" h="110871">
                    <a:moveTo>
                      <a:pt x="0" y="110871"/>
                    </a:moveTo>
                    <a:lnTo>
                      <a:pt x="0" y="108109"/>
                    </a:lnTo>
                    <a:lnTo>
                      <a:pt x="13616" y="101441"/>
                    </a:lnTo>
                    <a:lnTo>
                      <a:pt x="13616" y="9430"/>
                    </a:lnTo>
                    <a:lnTo>
                      <a:pt x="0" y="2667"/>
                    </a:lnTo>
                    <a:lnTo>
                      <a:pt x="0" y="0"/>
                    </a:lnTo>
                    <a:lnTo>
                      <a:pt x="84268" y="0"/>
                    </a:lnTo>
                    <a:lnTo>
                      <a:pt x="84268" y="28861"/>
                    </a:lnTo>
                    <a:lnTo>
                      <a:pt x="81602" y="28861"/>
                    </a:lnTo>
                    <a:lnTo>
                      <a:pt x="70652" y="9239"/>
                    </a:lnTo>
                    <a:lnTo>
                      <a:pt x="31231" y="9239"/>
                    </a:lnTo>
                    <a:lnTo>
                      <a:pt x="31231" y="49054"/>
                    </a:lnTo>
                    <a:lnTo>
                      <a:pt x="59130" y="49054"/>
                    </a:lnTo>
                    <a:lnTo>
                      <a:pt x="67700" y="34957"/>
                    </a:lnTo>
                    <a:lnTo>
                      <a:pt x="70366" y="34957"/>
                    </a:lnTo>
                    <a:lnTo>
                      <a:pt x="70366" y="72009"/>
                    </a:lnTo>
                    <a:lnTo>
                      <a:pt x="67700" y="72009"/>
                    </a:lnTo>
                    <a:lnTo>
                      <a:pt x="59130" y="58293"/>
                    </a:lnTo>
                    <a:lnTo>
                      <a:pt x="31231" y="58293"/>
                    </a:lnTo>
                    <a:lnTo>
                      <a:pt x="31231" y="101632"/>
                    </a:lnTo>
                    <a:lnTo>
                      <a:pt x="75222" y="101632"/>
                    </a:lnTo>
                    <a:lnTo>
                      <a:pt x="86267" y="79439"/>
                    </a:lnTo>
                    <a:lnTo>
                      <a:pt x="89029" y="79439"/>
                    </a:lnTo>
                    <a:lnTo>
                      <a:pt x="89029" y="110871"/>
                    </a:lnTo>
                    <a:lnTo>
                      <a:pt x="0" y="110871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8" name="Freeform 207">
                <a:extLst>
                  <a:ext uri="{FF2B5EF4-FFF2-40B4-BE49-F238E27FC236}">
                    <a16:creationId xmlns:a16="http://schemas.microsoft.com/office/drawing/2014/main" id="{4C0C9461-789D-811A-9E70-F6B5784A4C70}"/>
                  </a:ext>
                </a:extLst>
              </p:cNvPr>
              <p:cNvSpPr/>
              <p:nvPr/>
            </p:nvSpPr>
            <p:spPr>
              <a:xfrm>
                <a:off x="7310915" y="5424455"/>
                <a:ext cx="162251" cy="112490"/>
              </a:xfrm>
              <a:custGeom>
                <a:avLst/>
                <a:gdLst>
                  <a:gd name="connsiteX0" fmla="*/ 118356 w 162251"/>
                  <a:gd name="connsiteY0" fmla="*/ 0 h 112490"/>
                  <a:gd name="connsiteX1" fmla="*/ 149492 w 162251"/>
                  <a:gd name="connsiteY1" fmla="*/ 102775 h 112490"/>
                  <a:gd name="connsiteX2" fmla="*/ 162251 w 162251"/>
                  <a:gd name="connsiteY2" fmla="*/ 108966 h 112490"/>
                  <a:gd name="connsiteX3" fmla="*/ 162251 w 162251"/>
                  <a:gd name="connsiteY3" fmla="*/ 111633 h 112490"/>
                  <a:gd name="connsiteX4" fmla="*/ 117118 w 162251"/>
                  <a:gd name="connsiteY4" fmla="*/ 111633 h 112490"/>
                  <a:gd name="connsiteX5" fmla="*/ 117118 w 162251"/>
                  <a:gd name="connsiteY5" fmla="*/ 108966 h 112490"/>
                  <a:gd name="connsiteX6" fmla="*/ 131401 w 162251"/>
                  <a:gd name="connsiteY6" fmla="*/ 102775 h 112490"/>
                  <a:gd name="connsiteX7" fmla="*/ 110929 w 162251"/>
                  <a:gd name="connsiteY7" fmla="*/ 31909 h 112490"/>
                  <a:gd name="connsiteX8" fmla="*/ 109882 w 162251"/>
                  <a:gd name="connsiteY8" fmla="*/ 31909 h 112490"/>
                  <a:gd name="connsiteX9" fmla="*/ 80840 w 162251"/>
                  <a:gd name="connsiteY9" fmla="*/ 112490 h 112490"/>
                  <a:gd name="connsiteX10" fmla="*/ 73794 w 162251"/>
                  <a:gd name="connsiteY10" fmla="*/ 112490 h 112490"/>
                  <a:gd name="connsiteX11" fmla="*/ 44276 w 162251"/>
                  <a:gd name="connsiteY11" fmla="*/ 31909 h 112490"/>
                  <a:gd name="connsiteX12" fmla="*/ 43324 w 162251"/>
                  <a:gd name="connsiteY12" fmla="*/ 31909 h 112490"/>
                  <a:gd name="connsiteX13" fmla="*/ 22948 w 162251"/>
                  <a:gd name="connsiteY13" fmla="*/ 102584 h 112490"/>
                  <a:gd name="connsiteX14" fmla="*/ 37230 w 162251"/>
                  <a:gd name="connsiteY14" fmla="*/ 108966 h 112490"/>
                  <a:gd name="connsiteX15" fmla="*/ 37230 w 162251"/>
                  <a:gd name="connsiteY15" fmla="*/ 111633 h 112490"/>
                  <a:gd name="connsiteX16" fmla="*/ 0 w 162251"/>
                  <a:gd name="connsiteY16" fmla="*/ 111633 h 112490"/>
                  <a:gd name="connsiteX17" fmla="*/ 0 w 162251"/>
                  <a:gd name="connsiteY17" fmla="*/ 108966 h 112490"/>
                  <a:gd name="connsiteX18" fmla="*/ 11236 w 162251"/>
                  <a:gd name="connsiteY18" fmla="*/ 102965 h 112490"/>
                  <a:gd name="connsiteX19" fmla="*/ 42753 w 162251"/>
                  <a:gd name="connsiteY19" fmla="*/ 0 h 112490"/>
                  <a:gd name="connsiteX20" fmla="*/ 49704 w 162251"/>
                  <a:gd name="connsiteY20" fmla="*/ 0 h 112490"/>
                  <a:gd name="connsiteX21" fmla="*/ 79888 w 162251"/>
                  <a:gd name="connsiteY21" fmla="*/ 80486 h 112490"/>
                  <a:gd name="connsiteX22" fmla="*/ 81031 w 162251"/>
                  <a:gd name="connsiteY22" fmla="*/ 80486 h 112490"/>
                  <a:gd name="connsiteX23" fmla="*/ 111595 w 162251"/>
                  <a:gd name="connsiteY23" fmla="*/ 0 h 112490"/>
                  <a:gd name="connsiteX24" fmla="*/ 118356 w 162251"/>
                  <a:gd name="connsiteY24" fmla="*/ 0 h 112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62251" h="112490">
                    <a:moveTo>
                      <a:pt x="118356" y="0"/>
                    </a:moveTo>
                    <a:lnTo>
                      <a:pt x="149492" y="102775"/>
                    </a:lnTo>
                    <a:lnTo>
                      <a:pt x="162251" y="108966"/>
                    </a:lnTo>
                    <a:lnTo>
                      <a:pt x="162251" y="111633"/>
                    </a:lnTo>
                    <a:lnTo>
                      <a:pt x="117118" y="111633"/>
                    </a:lnTo>
                    <a:lnTo>
                      <a:pt x="117118" y="108966"/>
                    </a:lnTo>
                    <a:lnTo>
                      <a:pt x="131401" y="102775"/>
                    </a:lnTo>
                    <a:lnTo>
                      <a:pt x="110929" y="31909"/>
                    </a:lnTo>
                    <a:lnTo>
                      <a:pt x="109882" y="31909"/>
                    </a:lnTo>
                    <a:lnTo>
                      <a:pt x="80840" y="112490"/>
                    </a:lnTo>
                    <a:lnTo>
                      <a:pt x="73794" y="112490"/>
                    </a:lnTo>
                    <a:lnTo>
                      <a:pt x="44276" y="31909"/>
                    </a:lnTo>
                    <a:lnTo>
                      <a:pt x="43324" y="31909"/>
                    </a:lnTo>
                    <a:lnTo>
                      <a:pt x="22948" y="102584"/>
                    </a:lnTo>
                    <a:lnTo>
                      <a:pt x="37230" y="108966"/>
                    </a:lnTo>
                    <a:lnTo>
                      <a:pt x="37230" y="111633"/>
                    </a:lnTo>
                    <a:lnTo>
                      <a:pt x="0" y="111633"/>
                    </a:lnTo>
                    <a:lnTo>
                      <a:pt x="0" y="108966"/>
                    </a:lnTo>
                    <a:lnTo>
                      <a:pt x="11236" y="102965"/>
                    </a:lnTo>
                    <a:lnTo>
                      <a:pt x="42753" y="0"/>
                    </a:lnTo>
                    <a:lnTo>
                      <a:pt x="49704" y="0"/>
                    </a:lnTo>
                    <a:lnTo>
                      <a:pt x="79888" y="80486"/>
                    </a:lnTo>
                    <a:lnTo>
                      <a:pt x="81031" y="80486"/>
                    </a:lnTo>
                    <a:lnTo>
                      <a:pt x="111595" y="0"/>
                    </a:lnTo>
                    <a:lnTo>
                      <a:pt x="118356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209" name="Graphic 12">
                <a:extLst>
                  <a:ext uri="{FF2B5EF4-FFF2-40B4-BE49-F238E27FC236}">
                    <a16:creationId xmlns:a16="http://schemas.microsoft.com/office/drawing/2014/main" id="{CEE3B6DC-98FA-F297-8A7A-D96BA74DEB12}"/>
                  </a:ext>
                </a:extLst>
              </p:cNvPr>
              <p:cNvGrpSpPr/>
              <p:nvPr/>
            </p:nvGrpSpPr>
            <p:grpSpPr>
              <a:xfrm>
                <a:off x="6668860" y="5400929"/>
                <a:ext cx="280226" cy="160972"/>
                <a:chOff x="6668860" y="5400929"/>
                <a:chExt cx="280226" cy="160972"/>
              </a:xfrm>
              <a:solidFill>
                <a:srgbClr val="000000"/>
              </a:solidFill>
            </p:grpSpPr>
            <p:sp>
              <p:nvSpPr>
                <p:cNvPr id="259" name="Freeform 258">
                  <a:extLst>
                    <a:ext uri="{FF2B5EF4-FFF2-40B4-BE49-F238E27FC236}">
                      <a16:creationId xmlns:a16="http://schemas.microsoft.com/office/drawing/2014/main" id="{7EF4A75F-6FA0-FAEC-E1A3-E1D1E355EC3E}"/>
                    </a:ext>
                  </a:extLst>
                </p:cNvPr>
                <p:cNvSpPr/>
                <p:nvPr/>
              </p:nvSpPr>
              <p:spPr>
                <a:xfrm>
                  <a:off x="6832635" y="5424551"/>
                  <a:ext cx="116451" cy="111347"/>
                </a:xfrm>
                <a:custGeom>
                  <a:avLst/>
                  <a:gdLst>
                    <a:gd name="connsiteX0" fmla="*/ 33517 w 116451"/>
                    <a:gd name="connsiteY0" fmla="*/ 74676 h 111347"/>
                    <a:gd name="connsiteX1" fmla="*/ 33517 w 116451"/>
                    <a:gd name="connsiteY1" fmla="*/ 74676 h 111347"/>
                    <a:gd name="connsiteX2" fmla="*/ 54560 w 116451"/>
                    <a:gd name="connsiteY2" fmla="*/ 23050 h 111347"/>
                    <a:gd name="connsiteX3" fmla="*/ 67414 w 116451"/>
                    <a:gd name="connsiteY3" fmla="*/ 54578 h 111347"/>
                    <a:gd name="connsiteX4" fmla="*/ 33612 w 116451"/>
                    <a:gd name="connsiteY4" fmla="*/ 74676 h 111347"/>
                    <a:gd name="connsiteX5" fmla="*/ 105311 w 116451"/>
                    <a:gd name="connsiteY5" fmla="*/ 102584 h 111347"/>
                    <a:gd name="connsiteX6" fmla="*/ 86744 w 116451"/>
                    <a:gd name="connsiteY6" fmla="*/ 57722 h 111347"/>
                    <a:gd name="connsiteX7" fmla="*/ 86744 w 116451"/>
                    <a:gd name="connsiteY7" fmla="*/ 57722 h 111347"/>
                    <a:gd name="connsiteX8" fmla="*/ 102550 w 116451"/>
                    <a:gd name="connsiteY8" fmla="*/ 56102 h 111347"/>
                    <a:gd name="connsiteX9" fmla="*/ 99408 w 116451"/>
                    <a:gd name="connsiteY9" fmla="*/ 48482 h 111347"/>
                    <a:gd name="connsiteX10" fmla="*/ 83697 w 116451"/>
                    <a:gd name="connsiteY10" fmla="*/ 50387 h 111347"/>
                    <a:gd name="connsiteX11" fmla="*/ 83697 w 116451"/>
                    <a:gd name="connsiteY11" fmla="*/ 50387 h 111347"/>
                    <a:gd name="connsiteX12" fmla="*/ 62844 w 116451"/>
                    <a:gd name="connsiteY12" fmla="*/ 0 h 111347"/>
                    <a:gd name="connsiteX13" fmla="*/ 53608 w 116451"/>
                    <a:gd name="connsiteY13" fmla="*/ 0 h 111347"/>
                    <a:gd name="connsiteX14" fmla="*/ 10569 w 116451"/>
                    <a:gd name="connsiteY14" fmla="*/ 103156 h 111347"/>
                    <a:gd name="connsiteX15" fmla="*/ 0 w 116451"/>
                    <a:gd name="connsiteY15" fmla="*/ 108680 h 111347"/>
                    <a:gd name="connsiteX16" fmla="*/ 0 w 116451"/>
                    <a:gd name="connsiteY16" fmla="*/ 111347 h 111347"/>
                    <a:gd name="connsiteX17" fmla="*/ 36183 w 116451"/>
                    <a:gd name="connsiteY17" fmla="*/ 111347 h 111347"/>
                    <a:gd name="connsiteX18" fmla="*/ 36183 w 116451"/>
                    <a:gd name="connsiteY18" fmla="*/ 108680 h 111347"/>
                    <a:gd name="connsiteX19" fmla="*/ 22376 w 116451"/>
                    <a:gd name="connsiteY19" fmla="*/ 103061 h 111347"/>
                    <a:gd name="connsiteX20" fmla="*/ 70271 w 116451"/>
                    <a:gd name="connsiteY20" fmla="*/ 61722 h 111347"/>
                    <a:gd name="connsiteX21" fmla="*/ 87029 w 116451"/>
                    <a:gd name="connsiteY21" fmla="*/ 102775 h 111347"/>
                    <a:gd name="connsiteX22" fmla="*/ 72270 w 116451"/>
                    <a:gd name="connsiteY22" fmla="*/ 108585 h 111347"/>
                    <a:gd name="connsiteX23" fmla="*/ 72270 w 116451"/>
                    <a:gd name="connsiteY23" fmla="*/ 111252 h 111347"/>
                    <a:gd name="connsiteX24" fmla="*/ 116452 w 116451"/>
                    <a:gd name="connsiteY24" fmla="*/ 111252 h 111347"/>
                    <a:gd name="connsiteX25" fmla="*/ 116452 w 116451"/>
                    <a:gd name="connsiteY25" fmla="*/ 108585 h 111347"/>
                    <a:gd name="connsiteX26" fmla="*/ 105216 w 116451"/>
                    <a:gd name="connsiteY26" fmla="*/ 102584 h 1113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116451" h="111347">
                      <a:moveTo>
                        <a:pt x="33517" y="74676"/>
                      </a:moveTo>
                      <a:cubicBezTo>
                        <a:pt x="33517" y="74676"/>
                        <a:pt x="33517" y="74676"/>
                        <a:pt x="33517" y="74676"/>
                      </a:cubicBezTo>
                      <a:lnTo>
                        <a:pt x="54560" y="23050"/>
                      </a:lnTo>
                      <a:lnTo>
                        <a:pt x="67414" y="54578"/>
                      </a:lnTo>
                      <a:cubicBezTo>
                        <a:pt x="52560" y="59626"/>
                        <a:pt x="41610" y="67151"/>
                        <a:pt x="33612" y="74676"/>
                      </a:cubicBezTo>
                      <a:moveTo>
                        <a:pt x="105311" y="102584"/>
                      </a:moveTo>
                      <a:lnTo>
                        <a:pt x="86744" y="57722"/>
                      </a:lnTo>
                      <a:lnTo>
                        <a:pt x="86744" y="57722"/>
                      </a:lnTo>
                      <a:cubicBezTo>
                        <a:pt x="91600" y="56864"/>
                        <a:pt x="96932" y="56388"/>
                        <a:pt x="102550" y="56102"/>
                      </a:cubicBezTo>
                      <a:lnTo>
                        <a:pt x="99408" y="48482"/>
                      </a:lnTo>
                      <a:cubicBezTo>
                        <a:pt x="93790" y="48863"/>
                        <a:pt x="88648" y="49435"/>
                        <a:pt x="83697" y="50387"/>
                      </a:cubicBezTo>
                      <a:lnTo>
                        <a:pt x="83697" y="50387"/>
                      </a:lnTo>
                      <a:lnTo>
                        <a:pt x="62844" y="0"/>
                      </a:lnTo>
                      <a:lnTo>
                        <a:pt x="53608" y="0"/>
                      </a:lnTo>
                      <a:lnTo>
                        <a:pt x="10569" y="103156"/>
                      </a:lnTo>
                      <a:lnTo>
                        <a:pt x="0" y="108680"/>
                      </a:lnTo>
                      <a:lnTo>
                        <a:pt x="0" y="111347"/>
                      </a:lnTo>
                      <a:lnTo>
                        <a:pt x="36183" y="111347"/>
                      </a:lnTo>
                      <a:lnTo>
                        <a:pt x="36183" y="108680"/>
                      </a:lnTo>
                      <a:lnTo>
                        <a:pt x="22376" y="103061"/>
                      </a:lnTo>
                      <a:cubicBezTo>
                        <a:pt x="24376" y="98107"/>
                        <a:pt x="35897" y="73152"/>
                        <a:pt x="70271" y="61722"/>
                      </a:cubicBezTo>
                      <a:lnTo>
                        <a:pt x="87029" y="102775"/>
                      </a:lnTo>
                      <a:lnTo>
                        <a:pt x="72270" y="108585"/>
                      </a:lnTo>
                      <a:lnTo>
                        <a:pt x="72270" y="111252"/>
                      </a:lnTo>
                      <a:lnTo>
                        <a:pt x="116452" y="111252"/>
                      </a:lnTo>
                      <a:lnTo>
                        <a:pt x="116452" y="108585"/>
                      </a:lnTo>
                      <a:lnTo>
                        <a:pt x="105216" y="10258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60" name="Freeform 259">
                  <a:extLst>
                    <a:ext uri="{FF2B5EF4-FFF2-40B4-BE49-F238E27FC236}">
                      <a16:creationId xmlns:a16="http://schemas.microsoft.com/office/drawing/2014/main" id="{DF48DAFF-B5AC-7CC1-BEB8-D82B18402791}"/>
                    </a:ext>
                  </a:extLst>
                </p:cNvPr>
                <p:cNvSpPr/>
                <p:nvPr/>
              </p:nvSpPr>
              <p:spPr>
                <a:xfrm>
                  <a:off x="6668860" y="5400929"/>
                  <a:ext cx="151110" cy="160972"/>
                </a:xfrm>
                <a:custGeom>
                  <a:avLst/>
                  <a:gdLst>
                    <a:gd name="connsiteX0" fmla="*/ 78936 w 151110"/>
                    <a:gd name="connsiteY0" fmla="*/ 160972 h 160972"/>
                    <a:gd name="connsiteX1" fmla="*/ 38278 w 151110"/>
                    <a:gd name="connsiteY1" fmla="*/ 151067 h 160972"/>
                    <a:gd name="connsiteX2" fmla="*/ 10188 w 151110"/>
                    <a:gd name="connsiteY2" fmla="*/ 123920 h 160972"/>
                    <a:gd name="connsiteX3" fmla="*/ 0 w 151110"/>
                    <a:gd name="connsiteY3" fmla="*/ 84772 h 160972"/>
                    <a:gd name="connsiteX4" fmla="*/ 6475 w 151110"/>
                    <a:gd name="connsiteY4" fmla="*/ 51149 h 160972"/>
                    <a:gd name="connsiteX5" fmla="*/ 24376 w 151110"/>
                    <a:gd name="connsiteY5" fmla="*/ 24289 h 160972"/>
                    <a:gd name="connsiteX6" fmla="*/ 50846 w 151110"/>
                    <a:gd name="connsiteY6" fmla="*/ 6382 h 160972"/>
                    <a:gd name="connsiteX7" fmla="*/ 83030 w 151110"/>
                    <a:gd name="connsiteY7" fmla="*/ 0 h 160972"/>
                    <a:gd name="connsiteX8" fmla="*/ 104264 w 151110"/>
                    <a:gd name="connsiteY8" fmla="*/ 1429 h 160972"/>
                    <a:gd name="connsiteX9" fmla="*/ 119879 w 151110"/>
                    <a:gd name="connsiteY9" fmla="*/ 5429 h 160972"/>
                    <a:gd name="connsiteX10" fmla="*/ 133496 w 151110"/>
                    <a:gd name="connsiteY10" fmla="*/ 11335 h 160972"/>
                    <a:gd name="connsiteX11" fmla="*/ 134638 w 151110"/>
                    <a:gd name="connsiteY11" fmla="*/ 49435 h 160972"/>
                    <a:gd name="connsiteX12" fmla="*/ 130353 w 151110"/>
                    <a:gd name="connsiteY12" fmla="*/ 49435 h 160972"/>
                    <a:gd name="connsiteX13" fmla="*/ 117594 w 151110"/>
                    <a:gd name="connsiteY13" fmla="*/ 22860 h 160972"/>
                    <a:gd name="connsiteX14" fmla="*/ 99788 w 151110"/>
                    <a:gd name="connsiteY14" fmla="*/ 12764 h 160972"/>
                    <a:gd name="connsiteX15" fmla="*/ 81983 w 151110"/>
                    <a:gd name="connsiteY15" fmla="*/ 9811 h 160972"/>
                    <a:gd name="connsiteX16" fmla="*/ 48371 w 151110"/>
                    <a:gd name="connsiteY16" fmla="*/ 18383 h 160972"/>
                    <a:gd name="connsiteX17" fmla="*/ 25709 w 151110"/>
                    <a:gd name="connsiteY17" fmla="*/ 41529 h 160972"/>
                    <a:gd name="connsiteX18" fmla="*/ 17520 w 151110"/>
                    <a:gd name="connsiteY18" fmla="*/ 73819 h 160972"/>
                    <a:gd name="connsiteX19" fmla="*/ 26566 w 151110"/>
                    <a:gd name="connsiteY19" fmla="*/ 114300 h 160972"/>
                    <a:gd name="connsiteX20" fmla="*/ 50561 w 151110"/>
                    <a:gd name="connsiteY20" fmla="*/ 140113 h 160972"/>
                    <a:gd name="connsiteX21" fmla="*/ 83601 w 151110"/>
                    <a:gd name="connsiteY21" fmla="*/ 149066 h 160972"/>
                    <a:gd name="connsiteX22" fmla="*/ 99598 w 151110"/>
                    <a:gd name="connsiteY22" fmla="*/ 148019 h 160972"/>
                    <a:gd name="connsiteX23" fmla="*/ 115595 w 151110"/>
                    <a:gd name="connsiteY23" fmla="*/ 143637 h 160972"/>
                    <a:gd name="connsiteX24" fmla="*/ 115595 w 151110"/>
                    <a:gd name="connsiteY24" fmla="*/ 102203 h 160972"/>
                    <a:gd name="connsiteX25" fmla="*/ 94742 w 151110"/>
                    <a:gd name="connsiteY25" fmla="*/ 94583 h 160972"/>
                    <a:gd name="connsiteX26" fmla="*/ 94742 w 151110"/>
                    <a:gd name="connsiteY26" fmla="*/ 89821 h 160972"/>
                    <a:gd name="connsiteX27" fmla="*/ 151111 w 151110"/>
                    <a:gd name="connsiteY27" fmla="*/ 89821 h 160972"/>
                    <a:gd name="connsiteX28" fmla="*/ 151111 w 151110"/>
                    <a:gd name="connsiteY28" fmla="*/ 94583 h 160972"/>
                    <a:gd name="connsiteX29" fmla="*/ 134067 w 151110"/>
                    <a:gd name="connsiteY29" fmla="*/ 102203 h 160972"/>
                    <a:gd name="connsiteX30" fmla="*/ 134067 w 151110"/>
                    <a:gd name="connsiteY30" fmla="*/ 142018 h 160972"/>
                    <a:gd name="connsiteX31" fmla="*/ 108453 w 151110"/>
                    <a:gd name="connsiteY31" fmla="*/ 155924 h 160972"/>
                    <a:gd name="connsiteX32" fmla="*/ 78650 w 151110"/>
                    <a:gd name="connsiteY32" fmla="*/ 160972 h 1609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151110" h="160972">
                      <a:moveTo>
                        <a:pt x="78936" y="160972"/>
                      </a:moveTo>
                      <a:cubicBezTo>
                        <a:pt x="63796" y="160972"/>
                        <a:pt x="50275" y="157639"/>
                        <a:pt x="38278" y="151067"/>
                      </a:cubicBezTo>
                      <a:cubicBezTo>
                        <a:pt x="26375" y="144399"/>
                        <a:pt x="17044" y="135446"/>
                        <a:pt x="10188" y="123920"/>
                      </a:cubicBezTo>
                      <a:cubicBezTo>
                        <a:pt x="3428" y="112490"/>
                        <a:pt x="0" y="99441"/>
                        <a:pt x="0" y="84772"/>
                      </a:cubicBezTo>
                      <a:cubicBezTo>
                        <a:pt x="0" y="72580"/>
                        <a:pt x="2190" y="61436"/>
                        <a:pt x="6475" y="51149"/>
                      </a:cubicBezTo>
                      <a:cubicBezTo>
                        <a:pt x="10855" y="40862"/>
                        <a:pt x="16758" y="31909"/>
                        <a:pt x="24376" y="24289"/>
                      </a:cubicBezTo>
                      <a:cubicBezTo>
                        <a:pt x="31993" y="16669"/>
                        <a:pt x="40753" y="10668"/>
                        <a:pt x="50846" y="6382"/>
                      </a:cubicBezTo>
                      <a:cubicBezTo>
                        <a:pt x="60939" y="2095"/>
                        <a:pt x="71699" y="0"/>
                        <a:pt x="83030" y="0"/>
                      </a:cubicBezTo>
                      <a:cubicBezTo>
                        <a:pt x="91409" y="0"/>
                        <a:pt x="98455" y="476"/>
                        <a:pt x="104264" y="1429"/>
                      </a:cubicBezTo>
                      <a:cubicBezTo>
                        <a:pt x="109977" y="2381"/>
                        <a:pt x="115214" y="3715"/>
                        <a:pt x="119879" y="5429"/>
                      </a:cubicBezTo>
                      <a:cubicBezTo>
                        <a:pt x="124545" y="7144"/>
                        <a:pt x="129116" y="9144"/>
                        <a:pt x="133496" y="11335"/>
                      </a:cubicBezTo>
                      <a:lnTo>
                        <a:pt x="134638" y="49435"/>
                      </a:lnTo>
                      <a:lnTo>
                        <a:pt x="130353" y="49435"/>
                      </a:lnTo>
                      <a:lnTo>
                        <a:pt x="117594" y="22860"/>
                      </a:lnTo>
                      <a:cubicBezTo>
                        <a:pt x="110929" y="18097"/>
                        <a:pt x="105025" y="14764"/>
                        <a:pt x="99788" y="12764"/>
                      </a:cubicBezTo>
                      <a:cubicBezTo>
                        <a:pt x="94551" y="10763"/>
                        <a:pt x="88648" y="9811"/>
                        <a:pt x="81983" y="9811"/>
                      </a:cubicBezTo>
                      <a:cubicBezTo>
                        <a:pt x="69224" y="9811"/>
                        <a:pt x="57988" y="12668"/>
                        <a:pt x="48371" y="18383"/>
                      </a:cubicBezTo>
                      <a:cubicBezTo>
                        <a:pt x="38754" y="24098"/>
                        <a:pt x="31231" y="31814"/>
                        <a:pt x="25709" y="41529"/>
                      </a:cubicBezTo>
                      <a:cubicBezTo>
                        <a:pt x="20281" y="51245"/>
                        <a:pt x="17520" y="62008"/>
                        <a:pt x="17520" y="73819"/>
                      </a:cubicBezTo>
                      <a:cubicBezTo>
                        <a:pt x="17520" y="89630"/>
                        <a:pt x="20567" y="103156"/>
                        <a:pt x="26566" y="114300"/>
                      </a:cubicBezTo>
                      <a:cubicBezTo>
                        <a:pt x="32565" y="125540"/>
                        <a:pt x="40563" y="134112"/>
                        <a:pt x="50561" y="140113"/>
                      </a:cubicBezTo>
                      <a:cubicBezTo>
                        <a:pt x="60559" y="146114"/>
                        <a:pt x="71604" y="149066"/>
                        <a:pt x="83601" y="149066"/>
                      </a:cubicBezTo>
                      <a:cubicBezTo>
                        <a:pt x="89124" y="149066"/>
                        <a:pt x="94456" y="148685"/>
                        <a:pt x="99598" y="148019"/>
                      </a:cubicBezTo>
                      <a:cubicBezTo>
                        <a:pt x="104740" y="147352"/>
                        <a:pt x="110072" y="145828"/>
                        <a:pt x="115595" y="143637"/>
                      </a:cubicBezTo>
                      <a:lnTo>
                        <a:pt x="115595" y="102203"/>
                      </a:lnTo>
                      <a:lnTo>
                        <a:pt x="94742" y="94583"/>
                      </a:lnTo>
                      <a:lnTo>
                        <a:pt x="94742" y="89821"/>
                      </a:lnTo>
                      <a:lnTo>
                        <a:pt x="151111" y="89821"/>
                      </a:lnTo>
                      <a:lnTo>
                        <a:pt x="151111" y="94583"/>
                      </a:lnTo>
                      <a:lnTo>
                        <a:pt x="134067" y="102203"/>
                      </a:lnTo>
                      <a:lnTo>
                        <a:pt x="134067" y="142018"/>
                      </a:lnTo>
                      <a:cubicBezTo>
                        <a:pt x="127306" y="147828"/>
                        <a:pt x="118737" y="152495"/>
                        <a:pt x="108453" y="155924"/>
                      </a:cubicBezTo>
                      <a:cubicBezTo>
                        <a:pt x="98170" y="159353"/>
                        <a:pt x="88267" y="160972"/>
                        <a:pt x="78650" y="160972"/>
                      </a:cubicBezTo>
                    </a:path>
                  </a:pathLst>
                </a:custGeom>
                <a:solidFill>
                  <a:srgbClr val="000000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210" name="Freeform 209">
                <a:extLst>
                  <a:ext uri="{FF2B5EF4-FFF2-40B4-BE49-F238E27FC236}">
                    <a16:creationId xmlns:a16="http://schemas.microsoft.com/office/drawing/2014/main" id="{5EB5D3C9-B4F9-4052-99D9-000302B12F9E}"/>
                  </a:ext>
                </a:extLst>
              </p:cNvPr>
              <p:cNvSpPr/>
              <p:nvPr/>
            </p:nvSpPr>
            <p:spPr>
              <a:xfrm>
                <a:off x="6668955" y="5628671"/>
                <a:ext cx="1157850" cy="7619"/>
              </a:xfrm>
              <a:custGeom>
                <a:avLst/>
                <a:gdLst>
                  <a:gd name="connsiteX0" fmla="*/ 0 w 1157850"/>
                  <a:gd name="connsiteY0" fmla="*/ 0 h 7619"/>
                  <a:gd name="connsiteX1" fmla="*/ 1157850 w 1157850"/>
                  <a:gd name="connsiteY1" fmla="*/ 0 h 7619"/>
                  <a:gd name="connsiteX2" fmla="*/ 1157850 w 1157850"/>
                  <a:gd name="connsiteY2" fmla="*/ 7620 h 7619"/>
                  <a:gd name="connsiteX3" fmla="*/ 0 w 1157850"/>
                  <a:gd name="connsiteY3" fmla="*/ 7620 h 76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57850" h="7619">
                    <a:moveTo>
                      <a:pt x="0" y="0"/>
                    </a:moveTo>
                    <a:lnTo>
                      <a:pt x="1157850" y="0"/>
                    </a:lnTo>
                    <a:lnTo>
                      <a:pt x="1157850" y="7620"/>
                    </a:lnTo>
                    <a:lnTo>
                      <a:pt x="0" y="7620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1" name="Freeform 210">
                <a:extLst>
                  <a:ext uri="{FF2B5EF4-FFF2-40B4-BE49-F238E27FC236}">
                    <a16:creationId xmlns:a16="http://schemas.microsoft.com/office/drawing/2014/main" id="{D01CECDC-DC3E-E1B0-8526-6BBC83A70673}"/>
                  </a:ext>
                </a:extLst>
              </p:cNvPr>
              <p:cNvSpPr/>
              <p:nvPr/>
            </p:nvSpPr>
            <p:spPr>
              <a:xfrm>
                <a:off x="6682667" y="5942139"/>
                <a:ext cx="90266" cy="91344"/>
              </a:xfrm>
              <a:custGeom>
                <a:avLst/>
                <a:gdLst>
                  <a:gd name="connsiteX0" fmla="*/ 47609 w 90266"/>
                  <a:gd name="connsiteY0" fmla="*/ 84773 h 91344"/>
                  <a:gd name="connsiteX1" fmla="*/ 61987 w 90266"/>
                  <a:gd name="connsiteY1" fmla="*/ 80486 h 91344"/>
                  <a:gd name="connsiteX2" fmla="*/ 71699 w 90266"/>
                  <a:gd name="connsiteY2" fmla="*/ 68390 h 91344"/>
                  <a:gd name="connsiteX3" fmla="*/ 75222 w 90266"/>
                  <a:gd name="connsiteY3" fmla="*/ 50006 h 91344"/>
                  <a:gd name="connsiteX4" fmla="*/ 70937 w 90266"/>
                  <a:gd name="connsiteY4" fmla="*/ 27242 h 91344"/>
                  <a:gd name="connsiteX5" fmla="*/ 59226 w 90266"/>
                  <a:gd name="connsiteY5" fmla="*/ 12097 h 91344"/>
                  <a:gd name="connsiteX6" fmla="*/ 42848 w 90266"/>
                  <a:gd name="connsiteY6" fmla="*/ 6763 h 91344"/>
                  <a:gd name="connsiteX7" fmla="*/ 28375 w 90266"/>
                  <a:gd name="connsiteY7" fmla="*/ 10954 h 91344"/>
                  <a:gd name="connsiteX8" fmla="*/ 18472 w 90266"/>
                  <a:gd name="connsiteY8" fmla="*/ 22955 h 91344"/>
                  <a:gd name="connsiteX9" fmla="*/ 14949 w 90266"/>
                  <a:gd name="connsiteY9" fmla="*/ 41338 h 91344"/>
                  <a:gd name="connsiteX10" fmla="*/ 19329 w 90266"/>
                  <a:gd name="connsiteY10" fmla="*/ 64198 h 91344"/>
                  <a:gd name="connsiteX11" fmla="*/ 31136 w 90266"/>
                  <a:gd name="connsiteY11" fmla="*/ 79343 h 91344"/>
                  <a:gd name="connsiteX12" fmla="*/ 47704 w 90266"/>
                  <a:gd name="connsiteY12" fmla="*/ 84677 h 91344"/>
                  <a:gd name="connsiteX13" fmla="*/ 45038 w 90266"/>
                  <a:gd name="connsiteY13" fmla="*/ 91345 h 91344"/>
                  <a:gd name="connsiteX14" fmla="*/ 27137 w 90266"/>
                  <a:gd name="connsiteY14" fmla="*/ 87916 h 91344"/>
                  <a:gd name="connsiteX15" fmla="*/ 12759 w 90266"/>
                  <a:gd name="connsiteY15" fmla="*/ 78391 h 91344"/>
                  <a:gd name="connsiteX16" fmla="*/ 3333 w 90266"/>
                  <a:gd name="connsiteY16" fmla="*/ 63913 h 91344"/>
                  <a:gd name="connsiteX17" fmla="*/ 0 w 90266"/>
                  <a:gd name="connsiteY17" fmla="*/ 45625 h 91344"/>
                  <a:gd name="connsiteX18" fmla="*/ 3333 w 90266"/>
                  <a:gd name="connsiteY18" fmla="*/ 27337 h 91344"/>
                  <a:gd name="connsiteX19" fmla="*/ 12759 w 90266"/>
                  <a:gd name="connsiteY19" fmla="*/ 12954 h 91344"/>
                  <a:gd name="connsiteX20" fmla="*/ 27137 w 90266"/>
                  <a:gd name="connsiteY20" fmla="*/ 3429 h 91344"/>
                  <a:gd name="connsiteX21" fmla="*/ 45038 w 90266"/>
                  <a:gd name="connsiteY21" fmla="*/ 0 h 91344"/>
                  <a:gd name="connsiteX22" fmla="*/ 62939 w 90266"/>
                  <a:gd name="connsiteY22" fmla="*/ 3429 h 91344"/>
                  <a:gd name="connsiteX23" fmla="*/ 77317 w 90266"/>
                  <a:gd name="connsiteY23" fmla="*/ 12954 h 91344"/>
                  <a:gd name="connsiteX24" fmla="*/ 86839 w 90266"/>
                  <a:gd name="connsiteY24" fmla="*/ 27337 h 91344"/>
                  <a:gd name="connsiteX25" fmla="*/ 90267 w 90266"/>
                  <a:gd name="connsiteY25" fmla="*/ 45625 h 91344"/>
                  <a:gd name="connsiteX26" fmla="*/ 86839 w 90266"/>
                  <a:gd name="connsiteY26" fmla="*/ 63913 h 91344"/>
                  <a:gd name="connsiteX27" fmla="*/ 77317 w 90266"/>
                  <a:gd name="connsiteY27" fmla="*/ 78391 h 91344"/>
                  <a:gd name="connsiteX28" fmla="*/ 62939 w 90266"/>
                  <a:gd name="connsiteY28" fmla="*/ 87916 h 91344"/>
                  <a:gd name="connsiteX29" fmla="*/ 45038 w 90266"/>
                  <a:gd name="connsiteY29" fmla="*/ 91345 h 913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90266" h="91344">
                    <a:moveTo>
                      <a:pt x="47609" y="84773"/>
                    </a:moveTo>
                    <a:cubicBezTo>
                      <a:pt x="53036" y="84773"/>
                      <a:pt x="57893" y="83344"/>
                      <a:pt x="61987" y="80486"/>
                    </a:cubicBezTo>
                    <a:cubicBezTo>
                      <a:pt x="66081" y="77629"/>
                      <a:pt x="69319" y="73628"/>
                      <a:pt x="71699" y="68390"/>
                    </a:cubicBezTo>
                    <a:cubicBezTo>
                      <a:pt x="73984" y="63151"/>
                      <a:pt x="75222" y="57055"/>
                      <a:pt x="75222" y="50006"/>
                    </a:cubicBezTo>
                    <a:cubicBezTo>
                      <a:pt x="75222" y="41338"/>
                      <a:pt x="73794" y="33719"/>
                      <a:pt x="70937" y="27242"/>
                    </a:cubicBezTo>
                    <a:cubicBezTo>
                      <a:pt x="68081" y="20765"/>
                      <a:pt x="64177" y="15716"/>
                      <a:pt x="59226" y="12097"/>
                    </a:cubicBezTo>
                    <a:cubicBezTo>
                      <a:pt x="54274" y="8477"/>
                      <a:pt x="48847" y="6763"/>
                      <a:pt x="42848" y="6763"/>
                    </a:cubicBezTo>
                    <a:cubicBezTo>
                      <a:pt x="37421" y="6763"/>
                      <a:pt x="32565" y="8192"/>
                      <a:pt x="28375" y="10954"/>
                    </a:cubicBezTo>
                    <a:cubicBezTo>
                      <a:pt x="24185" y="13811"/>
                      <a:pt x="20853" y="17812"/>
                      <a:pt x="18472" y="22955"/>
                    </a:cubicBezTo>
                    <a:cubicBezTo>
                      <a:pt x="16092" y="28194"/>
                      <a:pt x="14949" y="34290"/>
                      <a:pt x="14949" y="41338"/>
                    </a:cubicBezTo>
                    <a:cubicBezTo>
                      <a:pt x="14949" y="50006"/>
                      <a:pt x="16378" y="57626"/>
                      <a:pt x="19329" y="64198"/>
                    </a:cubicBezTo>
                    <a:cubicBezTo>
                      <a:pt x="22281" y="70771"/>
                      <a:pt x="26185" y="75819"/>
                      <a:pt x="31136" y="79343"/>
                    </a:cubicBezTo>
                    <a:cubicBezTo>
                      <a:pt x="36088" y="82963"/>
                      <a:pt x="41610" y="84677"/>
                      <a:pt x="47704" y="84677"/>
                    </a:cubicBezTo>
                    <a:moveTo>
                      <a:pt x="45038" y="91345"/>
                    </a:moveTo>
                    <a:cubicBezTo>
                      <a:pt x="38563" y="91345"/>
                      <a:pt x="32660" y="90202"/>
                      <a:pt x="27137" y="87916"/>
                    </a:cubicBezTo>
                    <a:cubicBezTo>
                      <a:pt x="21615" y="85630"/>
                      <a:pt x="16854" y="82486"/>
                      <a:pt x="12759" y="78391"/>
                    </a:cubicBezTo>
                    <a:cubicBezTo>
                      <a:pt x="8665" y="74295"/>
                      <a:pt x="5523" y="69533"/>
                      <a:pt x="3333" y="63913"/>
                    </a:cubicBezTo>
                    <a:cubicBezTo>
                      <a:pt x="1143" y="58293"/>
                      <a:pt x="0" y="52292"/>
                      <a:pt x="0" y="45625"/>
                    </a:cubicBezTo>
                    <a:cubicBezTo>
                      <a:pt x="0" y="38957"/>
                      <a:pt x="1143" y="32956"/>
                      <a:pt x="3333" y="27337"/>
                    </a:cubicBezTo>
                    <a:cubicBezTo>
                      <a:pt x="5618" y="21812"/>
                      <a:pt x="8760" y="16954"/>
                      <a:pt x="12759" y="12954"/>
                    </a:cubicBezTo>
                    <a:cubicBezTo>
                      <a:pt x="16854" y="8858"/>
                      <a:pt x="21615" y="5715"/>
                      <a:pt x="27137" y="3429"/>
                    </a:cubicBezTo>
                    <a:cubicBezTo>
                      <a:pt x="32660" y="1143"/>
                      <a:pt x="38658" y="0"/>
                      <a:pt x="45038" y="0"/>
                    </a:cubicBezTo>
                    <a:cubicBezTo>
                      <a:pt x="51418" y="0"/>
                      <a:pt x="57416" y="1143"/>
                      <a:pt x="62939" y="3429"/>
                    </a:cubicBezTo>
                    <a:cubicBezTo>
                      <a:pt x="68462" y="5715"/>
                      <a:pt x="73223" y="8858"/>
                      <a:pt x="77317" y="12954"/>
                    </a:cubicBezTo>
                    <a:cubicBezTo>
                      <a:pt x="81411" y="17050"/>
                      <a:pt x="84554" y="21812"/>
                      <a:pt x="86839" y="27337"/>
                    </a:cubicBezTo>
                    <a:cubicBezTo>
                      <a:pt x="89124" y="32861"/>
                      <a:pt x="90267" y="38957"/>
                      <a:pt x="90267" y="45625"/>
                    </a:cubicBezTo>
                    <a:cubicBezTo>
                      <a:pt x="90267" y="52292"/>
                      <a:pt x="89124" y="58388"/>
                      <a:pt x="86839" y="63913"/>
                    </a:cubicBezTo>
                    <a:cubicBezTo>
                      <a:pt x="84554" y="69437"/>
                      <a:pt x="81411" y="74295"/>
                      <a:pt x="77317" y="78391"/>
                    </a:cubicBezTo>
                    <a:cubicBezTo>
                      <a:pt x="73223" y="82486"/>
                      <a:pt x="68462" y="85630"/>
                      <a:pt x="62939" y="87916"/>
                    </a:cubicBezTo>
                    <a:cubicBezTo>
                      <a:pt x="57416" y="90202"/>
                      <a:pt x="51418" y="91345"/>
                      <a:pt x="45038" y="91345"/>
                    </a:cubicBezTo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2" name="Freeform 211">
                <a:extLst>
                  <a:ext uri="{FF2B5EF4-FFF2-40B4-BE49-F238E27FC236}">
                    <a16:creationId xmlns:a16="http://schemas.microsoft.com/office/drawing/2014/main" id="{60D6AC8D-8465-9F83-6C74-D3BD4F5373CD}"/>
                  </a:ext>
                </a:extLst>
              </p:cNvPr>
              <p:cNvSpPr/>
              <p:nvPr/>
            </p:nvSpPr>
            <p:spPr>
              <a:xfrm>
                <a:off x="6789882" y="5943663"/>
                <a:ext cx="65986" cy="88582"/>
              </a:xfrm>
              <a:custGeom>
                <a:avLst/>
                <a:gdLst>
                  <a:gd name="connsiteX0" fmla="*/ 0 w 65986"/>
                  <a:gd name="connsiteY0" fmla="*/ 88583 h 88582"/>
                  <a:gd name="connsiteX1" fmla="*/ 0 w 65986"/>
                  <a:gd name="connsiteY1" fmla="*/ 86487 h 88582"/>
                  <a:gd name="connsiteX2" fmla="*/ 10855 w 65986"/>
                  <a:gd name="connsiteY2" fmla="*/ 81058 h 88582"/>
                  <a:gd name="connsiteX3" fmla="*/ 10855 w 65986"/>
                  <a:gd name="connsiteY3" fmla="*/ 7430 h 88582"/>
                  <a:gd name="connsiteX4" fmla="*/ 0 w 65986"/>
                  <a:gd name="connsiteY4" fmla="*/ 2096 h 88582"/>
                  <a:gd name="connsiteX5" fmla="*/ 0 w 65986"/>
                  <a:gd name="connsiteY5" fmla="*/ 0 h 88582"/>
                  <a:gd name="connsiteX6" fmla="*/ 65986 w 65986"/>
                  <a:gd name="connsiteY6" fmla="*/ 0 h 88582"/>
                  <a:gd name="connsiteX7" fmla="*/ 65986 w 65986"/>
                  <a:gd name="connsiteY7" fmla="*/ 23051 h 88582"/>
                  <a:gd name="connsiteX8" fmla="*/ 63891 w 65986"/>
                  <a:gd name="connsiteY8" fmla="*/ 23051 h 88582"/>
                  <a:gd name="connsiteX9" fmla="*/ 55417 w 65986"/>
                  <a:gd name="connsiteY9" fmla="*/ 7334 h 88582"/>
                  <a:gd name="connsiteX10" fmla="*/ 24947 w 65986"/>
                  <a:gd name="connsiteY10" fmla="*/ 7334 h 88582"/>
                  <a:gd name="connsiteX11" fmla="*/ 24947 w 65986"/>
                  <a:gd name="connsiteY11" fmla="*/ 39338 h 88582"/>
                  <a:gd name="connsiteX12" fmla="*/ 45895 w 65986"/>
                  <a:gd name="connsiteY12" fmla="*/ 39338 h 88582"/>
                  <a:gd name="connsiteX13" fmla="*/ 52751 w 65986"/>
                  <a:gd name="connsiteY13" fmla="*/ 28004 h 88582"/>
                  <a:gd name="connsiteX14" fmla="*/ 54846 w 65986"/>
                  <a:gd name="connsiteY14" fmla="*/ 28004 h 88582"/>
                  <a:gd name="connsiteX15" fmla="*/ 54846 w 65986"/>
                  <a:gd name="connsiteY15" fmla="*/ 57436 h 88582"/>
                  <a:gd name="connsiteX16" fmla="*/ 52751 w 65986"/>
                  <a:gd name="connsiteY16" fmla="*/ 57436 h 88582"/>
                  <a:gd name="connsiteX17" fmla="*/ 45895 w 65986"/>
                  <a:gd name="connsiteY17" fmla="*/ 46387 h 88582"/>
                  <a:gd name="connsiteX18" fmla="*/ 24947 w 65986"/>
                  <a:gd name="connsiteY18" fmla="*/ 46387 h 88582"/>
                  <a:gd name="connsiteX19" fmla="*/ 24947 w 65986"/>
                  <a:gd name="connsiteY19" fmla="*/ 81058 h 88582"/>
                  <a:gd name="connsiteX20" fmla="*/ 37326 w 65986"/>
                  <a:gd name="connsiteY20" fmla="*/ 86487 h 88582"/>
                  <a:gd name="connsiteX21" fmla="*/ 37326 w 65986"/>
                  <a:gd name="connsiteY21" fmla="*/ 88583 h 88582"/>
                  <a:gd name="connsiteX22" fmla="*/ 0 w 65986"/>
                  <a:gd name="connsiteY22" fmla="*/ 88583 h 885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65986" h="88582">
                    <a:moveTo>
                      <a:pt x="0" y="88583"/>
                    </a:moveTo>
                    <a:lnTo>
                      <a:pt x="0" y="86487"/>
                    </a:lnTo>
                    <a:lnTo>
                      <a:pt x="10855" y="81058"/>
                    </a:lnTo>
                    <a:lnTo>
                      <a:pt x="10855" y="7430"/>
                    </a:lnTo>
                    <a:lnTo>
                      <a:pt x="0" y="2096"/>
                    </a:lnTo>
                    <a:lnTo>
                      <a:pt x="0" y="0"/>
                    </a:lnTo>
                    <a:lnTo>
                      <a:pt x="65986" y="0"/>
                    </a:lnTo>
                    <a:lnTo>
                      <a:pt x="65986" y="23051"/>
                    </a:lnTo>
                    <a:lnTo>
                      <a:pt x="63891" y="23051"/>
                    </a:lnTo>
                    <a:lnTo>
                      <a:pt x="55417" y="7334"/>
                    </a:lnTo>
                    <a:lnTo>
                      <a:pt x="24947" y="7334"/>
                    </a:lnTo>
                    <a:lnTo>
                      <a:pt x="24947" y="39338"/>
                    </a:lnTo>
                    <a:lnTo>
                      <a:pt x="45895" y="39338"/>
                    </a:lnTo>
                    <a:lnTo>
                      <a:pt x="52751" y="28004"/>
                    </a:lnTo>
                    <a:lnTo>
                      <a:pt x="54846" y="28004"/>
                    </a:lnTo>
                    <a:lnTo>
                      <a:pt x="54846" y="57436"/>
                    </a:lnTo>
                    <a:lnTo>
                      <a:pt x="52751" y="57436"/>
                    </a:lnTo>
                    <a:lnTo>
                      <a:pt x="45895" y="46387"/>
                    </a:lnTo>
                    <a:lnTo>
                      <a:pt x="24947" y="46387"/>
                    </a:lnTo>
                    <a:lnTo>
                      <a:pt x="24947" y="81058"/>
                    </a:lnTo>
                    <a:lnTo>
                      <a:pt x="37326" y="86487"/>
                    </a:lnTo>
                    <a:lnTo>
                      <a:pt x="37326" y="88583"/>
                    </a:lnTo>
                    <a:lnTo>
                      <a:pt x="0" y="88583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3" name="Freeform 212">
                <a:extLst>
                  <a:ext uri="{FF2B5EF4-FFF2-40B4-BE49-F238E27FC236}">
                    <a16:creationId xmlns:a16="http://schemas.microsoft.com/office/drawing/2014/main" id="{D728B355-B180-B06A-A190-4F4038797775}"/>
                  </a:ext>
                </a:extLst>
              </p:cNvPr>
              <p:cNvSpPr/>
              <p:nvPr/>
            </p:nvSpPr>
            <p:spPr>
              <a:xfrm>
                <a:off x="7192178" y="5932519"/>
                <a:ext cx="85600" cy="110870"/>
              </a:xfrm>
              <a:custGeom>
                <a:avLst/>
                <a:gdLst>
                  <a:gd name="connsiteX0" fmla="*/ 0 w 85600"/>
                  <a:gd name="connsiteY0" fmla="*/ 110871 h 110870"/>
                  <a:gd name="connsiteX1" fmla="*/ 0 w 85600"/>
                  <a:gd name="connsiteY1" fmla="*/ 108109 h 110870"/>
                  <a:gd name="connsiteX2" fmla="*/ 13616 w 85600"/>
                  <a:gd name="connsiteY2" fmla="*/ 101441 h 110870"/>
                  <a:gd name="connsiteX3" fmla="*/ 13616 w 85600"/>
                  <a:gd name="connsiteY3" fmla="*/ 9430 h 110870"/>
                  <a:gd name="connsiteX4" fmla="*/ 0 w 85600"/>
                  <a:gd name="connsiteY4" fmla="*/ 2667 h 110870"/>
                  <a:gd name="connsiteX5" fmla="*/ 0 w 85600"/>
                  <a:gd name="connsiteY5" fmla="*/ 0 h 110870"/>
                  <a:gd name="connsiteX6" fmla="*/ 46562 w 85600"/>
                  <a:gd name="connsiteY6" fmla="*/ 0 h 110870"/>
                  <a:gd name="connsiteX7" fmla="*/ 46562 w 85600"/>
                  <a:gd name="connsiteY7" fmla="*/ 2667 h 110870"/>
                  <a:gd name="connsiteX8" fmla="*/ 31231 w 85600"/>
                  <a:gd name="connsiteY8" fmla="*/ 9430 h 110870"/>
                  <a:gd name="connsiteX9" fmla="*/ 31231 w 85600"/>
                  <a:gd name="connsiteY9" fmla="*/ 101632 h 110870"/>
                  <a:gd name="connsiteX10" fmla="*/ 71033 w 85600"/>
                  <a:gd name="connsiteY10" fmla="*/ 101632 h 110870"/>
                  <a:gd name="connsiteX11" fmla="*/ 82935 w 85600"/>
                  <a:gd name="connsiteY11" fmla="*/ 72676 h 110870"/>
                  <a:gd name="connsiteX12" fmla="*/ 85601 w 85600"/>
                  <a:gd name="connsiteY12" fmla="*/ 72676 h 110870"/>
                  <a:gd name="connsiteX13" fmla="*/ 85601 w 85600"/>
                  <a:gd name="connsiteY13" fmla="*/ 110871 h 110870"/>
                  <a:gd name="connsiteX14" fmla="*/ 0 w 85600"/>
                  <a:gd name="connsiteY14" fmla="*/ 110871 h 1108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85600" h="110870">
                    <a:moveTo>
                      <a:pt x="0" y="110871"/>
                    </a:moveTo>
                    <a:lnTo>
                      <a:pt x="0" y="108109"/>
                    </a:lnTo>
                    <a:lnTo>
                      <a:pt x="13616" y="101441"/>
                    </a:lnTo>
                    <a:lnTo>
                      <a:pt x="13616" y="9430"/>
                    </a:lnTo>
                    <a:lnTo>
                      <a:pt x="0" y="2667"/>
                    </a:lnTo>
                    <a:lnTo>
                      <a:pt x="0" y="0"/>
                    </a:lnTo>
                    <a:lnTo>
                      <a:pt x="46562" y="0"/>
                    </a:lnTo>
                    <a:lnTo>
                      <a:pt x="46562" y="2667"/>
                    </a:lnTo>
                    <a:lnTo>
                      <a:pt x="31231" y="9430"/>
                    </a:lnTo>
                    <a:lnTo>
                      <a:pt x="31231" y="101632"/>
                    </a:lnTo>
                    <a:lnTo>
                      <a:pt x="71033" y="101632"/>
                    </a:lnTo>
                    <a:lnTo>
                      <a:pt x="82935" y="72676"/>
                    </a:lnTo>
                    <a:lnTo>
                      <a:pt x="85601" y="72676"/>
                    </a:lnTo>
                    <a:lnTo>
                      <a:pt x="85601" y="110871"/>
                    </a:lnTo>
                    <a:lnTo>
                      <a:pt x="0" y="110871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4" name="Freeform 213">
                <a:extLst>
                  <a:ext uri="{FF2B5EF4-FFF2-40B4-BE49-F238E27FC236}">
                    <a16:creationId xmlns:a16="http://schemas.microsoft.com/office/drawing/2014/main" id="{7D820346-9ED4-24BB-34A5-BD74101AA15E}"/>
                  </a:ext>
                </a:extLst>
              </p:cNvPr>
              <p:cNvSpPr/>
              <p:nvPr/>
            </p:nvSpPr>
            <p:spPr>
              <a:xfrm>
                <a:off x="7276160" y="5931662"/>
                <a:ext cx="162251" cy="112490"/>
              </a:xfrm>
              <a:custGeom>
                <a:avLst/>
                <a:gdLst>
                  <a:gd name="connsiteX0" fmla="*/ 43895 w 162251"/>
                  <a:gd name="connsiteY0" fmla="*/ 112490 h 112490"/>
                  <a:gd name="connsiteX1" fmla="*/ 12759 w 162251"/>
                  <a:gd name="connsiteY1" fmla="*/ 9811 h 112490"/>
                  <a:gd name="connsiteX2" fmla="*/ 0 w 162251"/>
                  <a:gd name="connsiteY2" fmla="*/ 3524 h 112490"/>
                  <a:gd name="connsiteX3" fmla="*/ 0 w 162251"/>
                  <a:gd name="connsiteY3" fmla="*/ 857 h 112490"/>
                  <a:gd name="connsiteX4" fmla="*/ 45133 w 162251"/>
                  <a:gd name="connsiteY4" fmla="*/ 857 h 112490"/>
                  <a:gd name="connsiteX5" fmla="*/ 45133 w 162251"/>
                  <a:gd name="connsiteY5" fmla="*/ 3524 h 112490"/>
                  <a:gd name="connsiteX6" fmla="*/ 30851 w 162251"/>
                  <a:gd name="connsiteY6" fmla="*/ 9811 h 112490"/>
                  <a:gd name="connsiteX7" fmla="*/ 51322 w 162251"/>
                  <a:gd name="connsiteY7" fmla="*/ 80581 h 112490"/>
                  <a:gd name="connsiteX8" fmla="*/ 52370 w 162251"/>
                  <a:gd name="connsiteY8" fmla="*/ 80581 h 112490"/>
                  <a:gd name="connsiteX9" fmla="*/ 81411 w 162251"/>
                  <a:gd name="connsiteY9" fmla="*/ 0 h 112490"/>
                  <a:gd name="connsiteX10" fmla="*/ 88457 w 162251"/>
                  <a:gd name="connsiteY10" fmla="*/ 0 h 112490"/>
                  <a:gd name="connsiteX11" fmla="*/ 117975 w 162251"/>
                  <a:gd name="connsiteY11" fmla="*/ 80581 h 112490"/>
                  <a:gd name="connsiteX12" fmla="*/ 118927 w 162251"/>
                  <a:gd name="connsiteY12" fmla="*/ 80581 h 112490"/>
                  <a:gd name="connsiteX13" fmla="*/ 139304 w 162251"/>
                  <a:gd name="connsiteY13" fmla="*/ 9906 h 112490"/>
                  <a:gd name="connsiteX14" fmla="*/ 125021 w 162251"/>
                  <a:gd name="connsiteY14" fmla="*/ 3524 h 112490"/>
                  <a:gd name="connsiteX15" fmla="*/ 125021 w 162251"/>
                  <a:gd name="connsiteY15" fmla="*/ 857 h 112490"/>
                  <a:gd name="connsiteX16" fmla="*/ 162251 w 162251"/>
                  <a:gd name="connsiteY16" fmla="*/ 857 h 112490"/>
                  <a:gd name="connsiteX17" fmla="*/ 162251 w 162251"/>
                  <a:gd name="connsiteY17" fmla="*/ 3524 h 112490"/>
                  <a:gd name="connsiteX18" fmla="*/ 151016 w 162251"/>
                  <a:gd name="connsiteY18" fmla="*/ 9620 h 112490"/>
                  <a:gd name="connsiteX19" fmla="*/ 119499 w 162251"/>
                  <a:gd name="connsiteY19" fmla="*/ 112490 h 112490"/>
                  <a:gd name="connsiteX20" fmla="*/ 112548 w 162251"/>
                  <a:gd name="connsiteY20" fmla="*/ 112490 h 112490"/>
                  <a:gd name="connsiteX21" fmla="*/ 82363 w 162251"/>
                  <a:gd name="connsiteY21" fmla="*/ 32099 h 112490"/>
                  <a:gd name="connsiteX22" fmla="*/ 81221 w 162251"/>
                  <a:gd name="connsiteY22" fmla="*/ 32099 h 112490"/>
                  <a:gd name="connsiteX23" fmla="*/ 50656 w 162251"/>
                  <a:gd name="connsiteY23" fmla="*/ 112490 h 112490"/>
                  <a:gd name="connsiteX24" fmla="*/ 43895 w 162251"/>
                  <a:gd name="connsiteY24" fmla="*/ 112490 h 112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62251" h="112490">
                    <a:moveTo>
                      <a:pt x="43895" y="112490"/>
                    </a:moveTo>
                    <a:lnTo>
                      <a:pt x="12759" y="9811"/>
                    </a:lnTo>
                    <a:lnTo>
                      <a:pt x="0" y="3524"/>
                    </a:lnTo>
                    <a:lnTo>
                      <a:pt x="0" y="857"/>
                    </a:lnTo>
                    <a:lnTo>
                      <a:pt x="45133" y="857"/>
                    </a:lnTo>
                    <a:lnTo>
                      <a:pt x="45133" y="3524"/>
                    </a:lnTo>
                    <a:lnTo>
                      <a:pt x="30851" y="9811"/>
                    </a:lnTo>
                    <a:lnTo>
                      <a:pt x="51322" y="80581"/>
                    </a:lnTo>
                    <a:lnTo>
                      <a:pt x="52370" y="80581"/>
                    </a:lnTo>
                    <a:lnTo>
                      <a:pt x="81411" y="0"/>
                    </a:lnTo>
                    <a:lnTo>
                      <a:pt x="88457" y="0"/>
                    </a:lnTo>
                    <a:lnTo>
                      <a:pt x="117975" y="80581"/>
                    </a:lnTo>
                    <a:lnTo>
                      <a:pt x="118927" y="80581"/>
                    </a:lnTo>
                    <a:lnTo>
                      <a:pt x="139304" y="9906"/>
                    </a:lnTo>
                    <a:lnTo>
                      <a:pt x="125021" y="3524"/>
                    </a:lnTo>
                    <a:lnTo>
                      <a:pt x="125021" y="857"/>
                    </a:lnTo>
                    <a:lnTo>
                      <a:pt x="162251" y="857"/>
                    </a:lnTo>
                    <a:lnTo>
                      <a:pt x="162251" y="3524"/>
                    </a:lnTo>
                    <a:lnTo>
                      <a:pt x="151016" y="9620"/>
                    </a:lnTo>
                    <a:lnTo>
                      <a:pt x="119499" y="112490"/>
                    </a:lnTo>
                    <a:lnTo>
                      <a:pt x="112548" y="112490"/>
                    </a:lnTo>
                    <a:lnTo>
                      <a:pt x="82363" y="32099"/>
                    </a:lnTo>
                    <a:lnTo>
                      <a:pt x="81221" y="32099"/>
                    </a:lnTo>
                    <a:lnTo>
                      <a:pt x="50656" y="112490"/>
                    </a:lnTo>
                    <a:lnTo>
                      <a:pt x="43895" y="112490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5" name="Freeform 214">
                <a:extLst>
                  <a:ext uri="{FF2B5EF4-FFF2-40B4-BE49-F238E27FC236}">
                    <a16:creationId xmlns:a16="http://schemas.microsoft.com/office/drawing/2014/main" id="{56EDEFDF-2888-DFC1-4A33-C8D09BB4754F}"/>
                  </a:ext>
                </a:extLst>
              </p:cNvPr>
              <p:cNvSpPr/>
              <p:nvPr/>
            </p:nvSpPr>
            <p:spPr>
              <a:xfrm>
                <a:off x="7537819" y="5932519"/>
                <a:ext cx="111404" cy="110870"/>
              </a:xfrm>
              <a:custGeom>
                <a:avLst/>
                <a:gdLst>
                  <a:gd name="connsiteX0" fmla="*/ 32565 w 111404"/>
                  <a:gd name="connsiteY0" fmla="*/ 110871 h 110870"/>
                  <a:gd name="connsiteX1" fmla="*/ 32565 w 111404"/>
                  <a:gd name="connsiteY1" fmla="*/ 108109 h 110870"/>
                  <a:gd name="connsiteX2" fmla="*/ 47609 w 111404"/>
                  <a:gd name="connsiteY2" fmla="*/ 101441 h 110870"/>
                  <a:gd name="connsiteX3" fmla="*/ 47609 w 111404"/>
                  <a:gd name="connsiteY3" fmla="*/ 59150 h 110870"/>
                  <a:gd name="connsiteX4" fmla="*/ 10569 w 111404"/>
                  <a:gd name="connsiteY4" fmla="*/ 8573 h 110870"/>
                  <a:gd name="connsiteX5" fmla="*/ 0 w 111404"/>
                  <a:gd name="connsiteY5" fmla="*/ 2667 h 110870"/>
                  <a:gd name="connsiteX6" fmla="*/ 0 w 111404"/>
                  <a:gd name="connsiteY6" fmla="*/ 0 h 110870"/>
                  <a:gd name="connsiteX7" fmla="*/ 43324 w 111404"/>
                  <a:gd name="connsiteY7" fmla="*/ 0 h 110870"/>
                  <a:gd name="connsiteX8" fmla="*/ 43324 w 111404"/>
                  <a:gd name="connsiteY8" fmla="*/ 2667 h 110870"/>
                  <a:gd name="connsiteX9" fmla="*/ 31041 w 111404"/>
                  <a:gd name="connsiteY9" fmla="*/ 8763 h 110870"/>
                  <a:gd name="connsiteX10" fmla="*/ 31041 w 111404"/>
                  <a:gd name="connsiteY10" fmla="*/ 9430 h 110870"/>
                  <a:gd name="connsiteX11" fmla="*/ 60749 w 111404"/>
                  <a:gd name="connsiteY11" fmla="*/ 49911 h 110870"/>
                  <a:gd name="connsiteX12" fmla="*/ 87600 w 111404"/>
                  <a:gd name="connsiteY12" fmla="*/ 9620 h 110870"/>
                  <a:gd name="connsiteX13" fmla="*/ 87600 w 111404"/>
                  <a:gd name="connsiteY13" fmla="*/ 8954 h 110870"/>
                  <a:gd name="connsiteX14" fmla="*/ 75222 w 111404"/>
                  <a:gd name="connsiteY14" fmla="*/ 2667 h 110870"/>
                  <a:gd name="connsiteX15" fmla="*/ 75222 w 111404"/>
                  <a:gd name="connsiteY15" fmla="*/ 0 h 110870"/>
                  <a:gd name="connsiteX16" fmla="*/ 111405 w 111404"/>
                  <a:gd name="connsiteY16" fmla="*/ 0 h 110870"/>
                  <a:gd name="connsiteX17" fmla="*/ 111405 w 111404"/>
                  <a:gd name="connsiteY17" fmla="*/ 2667 h 110870"/>
                  <a:gd name="connsiteX18" fmla="*/ 100550 w 111404"/>
                  <a:gd name="connsiteY18" fmla="*/ 8287 h 110870"/>
                  <a:gd name="connsiteX19" fmla="*/ 65129 w 111404"/>
                  <a:gd name="connsiteY19" fmla="*/ 58960 h 110870"/>
                  <a:gd name="connsiteX20" fmla="*/ 65129 w 111404"/>
                  <a:gd name="connsiteY20" fmla="*/ 101441 h 110870"/>
                  <a:gd name="connsiteX21" fmla="*/ 80174 w 111404"/>
                  <a:gd name="connsiteY21" fmla="*/ 108109 h 110870"/>
                  <a:gd name="connsiteX22" fmla="*/ 80174 w 111404"/>
                  <a:gd name="connsiteY22" fmla="*/ 110871 h 110870"/>
                  <a:gd name="connsiteX23" fmla="*/ 32565 w 111404"/>
                  <a:gd name="connsiteY23" fmla="*/ 110871 h 1108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11404" h="110870">
                    <a:moveTo>
                      <a:pt x="32565" y="110871"/>
                    </a:moveTo>
                    <a:lnTo>
                      <a:pt x="32565" y="108109"/>
                    </a:lnTo>
                    <a:lnTo>
                      <a:pt x="47609" y="101441"/>
                    </a:lnTo>
                    <a:lnTo>
                      <a:pt x="47609" y="59150"/>
                    </a:lnTo>
                    <a:lnTo>
                      <a:pt x="10569" y="8573"/>
                    </a:lnTo>
                    <a:lnTo>
                      <a:pt x="0" y="2667"/>
                    </a:lnTo>
                    <a:lnTo>
                      <a:pt x="0" y="0"/>
                    </a:lnTo>
                    <a:lnTo>
                      <a:pt x="43324" y="0"/>
                    </a:lnTo>
                    <a:lnTo>
                      <a:pt x="43324" y="2667"/>
                    </a:lnTo>
                    <a:lnTo>
                      <a:pt x="31041" y="8763"/>
                    </a:lnTo>
                    <a:lnTo>
                      <a:pt x="31041" y="9430"/>
                    </a:lnTo>
                    <a:lnTo>
                      <a:pt x="60749" y="49911"/>
                    </a:lnTo>
                    <a:lnTo>
                      <a:pt x="87600" y="9620"/>
                    </a:lnTo>
                    <a:lnTo>
                      <a:pt x="87600" y="8954"/>
                    </a:lnTo>
                    <a:lnTo>
                      <a:pt x="75222" y="2667"/>
                    </a:lnTo>
                    <a:lnTo>
                      <a:pt x="75222" y="0"/>
                    </a:lnTo>
                    <a:lnTo>
                      <a:pt x="111405" y="0"/>
                    </a:lnTo>
                    <a:lnTo>
                      <a:pt x="111405" y="2667"/>
                    </a:lnTo>
                    <a:lnTo>
                      <a:pt x="100550" y="8287"/>
                    </a:lnTo>
                    <a:lnTo>
                      <a:pt x="65129" y="58960"/>
                    </a:lnTo>
                    <a:lnTo>
                      <a:pt x="65129" y="101441"/>
                    </a:lnTo>
                    <a:lnTo>
                      <a:pt x="80174" y="108109"/>
                    </a:lnTo>
                    <a:lnTo>
                      <a:pt x="80174" y="110871"/>
                    </a:lnTo>
                    <a:lnTo>
                      <a:pt x="32565" y="110871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216" name="Graphic 12">
                <a:extLst>
                  <a:ext uri="{FF2B5EF4-FFF2-40B4-BE49-F238E27FC236}">
                    <a16:creationId xmlns:a16="http://schemas.microsoft.com/office/drawing/2014/main" id="{53D2380D-5B9F-6F85-1868-1F72726D088C}"/>
                  </a:ext>
                </a:extLst>
              </p:cNvPr>
              <p:cNvGrpSpPr/>
              <p:nvPr/>
            </p:nvGrpSpPr>
            <p:grpSpPr>
              <a:xfrm>
                <a:off x="6895955" y="5908135"/>
                <a:ext cx="648624" cy="160972"/>
                <a:chOff x="6895955" y="5908135"/>
                <a:chExt cx="648624" cy="160972"/>
              </a:xfrm>
              <a:solidFill>
                <a:srgbClr val="000000"/>
              </a:solidFill>
            </p:grpSpPr>
            <p:sp>
              <p:nvSpPr>
                <p:cNvPr id="256" name="Freeform 255">
                  <a:extLst>
                    <a:ext uri="{FF2B5EF4-FFF2-40B4-BE49-F238E27FC236}">
                      <a16:creationId xmlns:a16="http://schemas.microsoft.com/office/drawing/2014/main" id="{3DF330CF-8B8D-418A-2DBF-72AE6526CD16}"/>
                    </a:ext>
                  </a:extLst>
                </p:cNvPr>
                <p:cNvSpPr/>
                <p:nvPr/>
              </p:nvSpPr>
              <p:spPr>
                <a:xfrm>
                  <a:off x="7057445" y="5931852"/>
                  <a:ext cx="116451" cy="111347"/>
                </a:xfrm>
                <a:custGeom>
                  <a:avLst/>
                  <a:gdLst>
                    <a:gd name="connsiteX0" fmla="*/ 33517 w 116451"/>
                    <a:gd name="connsiteY0" fmla="*/ 74676 h 111347"/>
                    <a:gd name="connsiteX1" fmla="*/ 33517 w 116451"/>
                    <a:gd name="connsiteY1" fmla="*/ 74676 h 111347"/>
                    <a:gd name="connsiteX2" fmla="*/ 54560 w 116451"/>
                    <a:gd name="connsiteY2" fmla="*/ 23050 h 111347"/>
                    <a:gd name="connsiteX3" fmla="*/ 67414 w 116451"/>
                    <a:gd name="connsiteY3" fmla="*/ 54578 h 111347"/>
                    <a:gd name="connsiteX4" fmla="*/ 33612 w 116451"/>
                    <a:gd name="connsiteY4" fmla="*/ 74676 h 111347"/>
                    <a:gd name="connsiteX5" fmla="*/ 105311 w 116451"/>
                    <a:gd name="connsiteY5" fmla="*/ 102584 h 111347"/>
                    <a:gd name="connsiteX6" fmla="*/ 86744 w 116451"/>
                    <a:gd name="connsiteY6" fmla="*/ 57722 h 111347"/>
                    <a:gd name="connsiteX7" fmla="*/ 86744 w 116451"/>
                    <a:gd name="connsiteY7" fmla="*/ 57722 h 111347"/>
                    <a:gd name="connsiteX8" fmla="*/ 102550 w 116451"/>
                    <a:gd name="connsiteY8" fmla="*/ 56102 h 111347"/>
                    <a:gd name="connsiteX9" fmla="*/ 99408 w 116451"/>
                    <a:gd name="connsiteY9" fmla="*/ 48482 h 111347"/>
                    <a:gd name="connsiteX10" fmla="*/ 83697 w 116451"/>
                    <a:gd name="connsiteY10" fmla="*/ 50387 h 111347"/>
                    <a:gd name="connsiteX11" fmla="*/ 83697 w 116451"/>
                    <a:gd name="connsiteY11" fmla="*/ 50387 h 111347"/>
                    <a:gd name="connsiteX12" fmla="*/ 62844 w 116451"/>
                    <a:gd name="connsiteY12" fmla="*/ 0 h 111347"/>
                    <a:gd name="connsiteX13" fmla="*/ 53608 w 116451"/>
                    <a:gd name="connsiteY13" fmla="*/ 0 h 111347"/>
                    <a:gd name="connsiteX14" fmla="*/ 10569 w 116451"/>
                    <a:gd name="connsiteY14" fmla="*/ 103156 h 111347"/>
                    <a:gd name="connsiteX15" fmla="*/ 0 w 116451"/>
                    <a:gd name="connsiteY15" fmla="*/ 108680 h 111347"/>
                    <a:gd name="connsiteX16" fmla="*/ 0 w 116451"/>
                    <a:gd name="connsiteY16" fmla="*/ 111347 h 111347"/>
                    <a:gd name="connsiteX17" fmla="*/ 36183 w 116451"/>
                    <a:gd name="connsiteY17" fmla="*/ 111347 h 111347"/>
                    <a:gd name="connsiteX18" fmla="*/ 36183 w 116451"/>
                    <a:gd name="connsiteY18" fmla="*/ 108680 h 111347"/>
                    <a:gd name="connsiteX19" fmla="*/ 22376 w 116451"/>
                    <a:gd name="connsiteY19" fmla="*/ 103061 h 111347"/>
                    <a:gd name="connsiteX20" fmla="*/ 70271 w 116451"/>
                    <a:gd name="connsiteY20" fmla="*/ 61722 h 111347"/>
                    <a:gd name="connsiteX21" fmla="*/ 87029 w 116451"/>
                    <a:gd name="connsiteY21" fmla="*/ 102775 h 111347"/>
                    <a:gd name="connsiteX22" fmla="*/ 72270 w 116451"/>
                    <a:gd name="connsiteY22" fmla="*/ 108585 h 111347"/>
                    <a:gd name="connsiteX23" fmla="*/ 72270 w 116451"/>
                    <a:gd name="connsiteY23" fmla="*/ 111252 h 111347"/>
                    <a:gd name="connsiteX24" fmla="*/ 116452 w 116451"/>
                    <a:gd name="connsiteY24" fmla="*/ 111252 h 111347"/>
                    <a:gd name="connsiteX25" fmla="*/ 116452 w 116451"/>
                    <a:gd name="connsiteY25" fmla="*/ 108585 h 111347"/>
                    <a:gd name="connsiteX26" fmla="*/ 105216 w 116451"/>
                    <a:gd name="connsiteY26" fmla="*/ 102584 h 1113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116451" h="111347">
                      <a:moveTo>
                        <a:pt x="33517" y="74676"/>
                      </a:moveTo>
                      <a:cubicBezTo>
                        <a:pt x="33517" y="74676"/>
                        <a:pt x="33517" y="74676"/>
                        <a:pt x="33517" y="74676"/>
                      </a:cubicBezTo>
                      <a:lnTo>
                        <a:pt x="54560" y="23050"/>
                      </a:lnTo>
                      <a:lnTo>
                        <a:pt x="67414" y="54578"/>
                      </a:lnTo>
                      <a:cubicBezTo>
                        <a:pt x="52560" y="59627"/>
                        <a:pt x="41610" y="67151"/>
                        <a:pt x="33612" y="74676"/>
                      </a:cubicBezTo>
                      <a:moveTo>
                        <a:pt x="105311" y="102584"/>
                      </a:moveTo>
                      <a:lnTo>
                        <a:pt x="86744" y="57722"/>
                      </a:lnTo>
                      <a:lnTo>
                        <a:pt x="86744" y="57722"/>
                      </a:lnTo>
                      <a:cubicBezTo>
                        <a:pt x="91600" y="56864"/>
                        <a:pt x="96932" y="56388"/>
                        <a:pt x="102550" y="56102"/>
                      </a:cubicBezTo>
                      <a:lnTo>
                        <a:pt x="99408" y="48482"/>
                      </a:lnTo>
                      <a:cubicBezTo>
                        <a:pt x="93790" y="48863"/>
                        <a:pt x="88648" y="49435"/>
                        <a:pt x="83697" y="50387"/>
                      </a:cubicBezTo>
                      <a:lnTo>
                        <a:pt x="83697" y="50387"/>
                      </a:lnTo>
                      <a:lnTo>
                        <a:pt x="62844" y="0"/>
                      </a:lnTo>
                      <a:lnTo>
                        <a:pt x="53608" y="0"/>
                      </a:lnTo>
                      <a:lnTo>
                        <a:pt x="10569" y="103156"/>
                      </a:lnTo>
                      <a:lnTo>
                        <a:pt x="0" y="108680"/>
                      </a:lnTo>
                      <a:lnTo>
                        <a:pt x="0" y="111347"/>
                      </a:lnTo>
                      <a:lnTo>
                        <a:pt x="36183" y="111347"/>
                      </a:lnTo>
                      <a:lnTo>
                        <a:pt x="36183" y="108680"/>
                      </a:lnTo>
                      <a:lnTo>
                        <a:pt x="22376" y="103061"/>
                      </a:lnTo>
                      <a:cubicBezTo>
                        <a:pt x="24376" y="98108"/>
                        <a:pt x="35897" y="73152"/>
                        <a:pt x="70271" y="61722"/>
                      </a:cubicBezTo>
                      <a:lnTo>
                        <a:pt x="87029" y="102775"/>
                      </a:lnTo>
                      <a:lnTo>
                        <a:pt x="72270" y="108585"/>
                      </a:lnTo>
                      <a:lnTo>
                        <a:pt x="72270" y="111252"/>
                      </a:lnTo>
                      <a:lnTo>
                        <a:pt x="116452" y="111252"/>
                      </a:lnTo>
                      <a:lnTo>
                        <a:pt x="116452" y="108585"/>
                      </a:lnTo>
                      <a:lnTo>
                        <a:pt x="105216" y="10258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57" name="Freeform 256">
                  <a:extLst>
                    <a:ext uri="{FF2B5EF4-FFF2-40B4-BE49-F238E27FC236}">
                      <a16:creationId xmlns:a16="http://schemas.microsoft.com/office/drawing/2014/main" id="{637F2138-AA36-FE4C-F3BE-190A9CE843FA}"/>
                    </a:ext>
                  </a:extLst>
                </p:cNvPr>
                <p:cNvSpPr/>
                <p:nvPr/>
              </p:nvSpPr>
              <p:spPr>
                <a:xfrm>
                  <a:off x="7428128" y="5931852"/>
                  <a:ext cx="116451" cy="111347"/>
                </a:xfrm>
                <a:custGeom>
                  <a:avLst/>
                  <a:gdLst>
                    <a:gd name="connsiteX0" fmla="*/ 33517 w 116451"/>
                    <a:gd name="connsiteY0" fmla="*/ 74676 h 111347"/>
                    <a:gd name="connsiteX1" fmla="*/ 33517 w 116451"/>
                    <a:gd name="connsiteY1" fmla="*/ 74676 h 111347"/>
                    <a:gd name="connsiteX2" fmla="*/ 54560 w 116451"/>
                    <a:gd name="connsiteY2" fmla="*/ 23050 h 111347"/>
                    <a:gd name="connsiteX3" fmla="*/ 67414 w 116451"/>
                    <a:gd name="connsiteY3" fmla="*/ 54578 h 111347"/>
                    <a:gd name="connsiteX4" fmla="*/ 33612 w 116451"/>
                    <a:gd name="connsiteY4" fmla="*/ 74676 h 111347"/>
                    <a:gd name="connsiteX5" fmla="*/ 105311 w 116451"/>
                    <a:gd name="connsiteY5" fmla="*/ 102584 h 111347"/>
                    <a:gd name="connsiteX6" fmla="*/ 86744 w 116451"/>
                    <a:gd name="connsiteY6" fmla="*/ 57722 h 111347"/>
                    <a:gd name="connsiteX7" fmla="*/ 86744 w 116451"/>
                    <a:gd name="connsiteY7" fmla="*/ 57722 h 111347"/>
                    <a:gd name="connsiteX8" fmla="*/ 102550 w 116451"/>
                    <a:gd name="connsiteY8" fmla="*/ 56102 h 111347"/>
                    <a:gd name="connsiteX9" fmla="*/ 99408 w 116451"/>
                    <a:gd name="connsiteY9" fmla="*/ 48482 h 111347"/>
                    <a:gd name="connsiteX10" fmla="*/ 83697 w 116451"/>
                    <a:gd name="connsiteY10" fmla="*/ 50387 h 111347"/>
                    <a:gd name="connsiteX11" fmla="*/ 83697 w 116451"/>
                    <a:gd name="connsiteY11" fmla="*/ 50387 h 111347"/>
                    <a:gd name="connsiteX12" fmla="*/ 62844 w 116451"/>
                    <a:gd name="connsiteY12" fmla="*/ 0 h 111347"/>
                    <a:gd name="connsiteX13" fmla="*/ 53608 w 116451"/>
                    <a:gd name="connsiteY13" fmla="*/ 0 h 111347"/>
                    <a:gd name="connsiteX14" fmla="*/ 10569 w 116451"/>
                    <a:gd name="connsiteY14" fmla="*/ 103156 h 111347"/>
                    <a:gd name="connsiteX15" fmla="*/ 0 w 116451"/>
                    <a:gd name="connsiteY15" fmla="*/ 108680 h 111347"/>
                    <a:gd name="connsiteX16" fmla="*/ 0 w 116451"/>
                    <a:gd name="connsiteY16" fmla="*/ 111347 h 111347"/>
                    <a:gd name="connsiteX17" fmla="*/ 36183 w 116451"/>
                    <a:gd name="connsiteY17" fmla="*/ 111347 h 111347"/>
                    <a:gd name="connsiteX18" fmla="*/ 36183 w 116451"/>
                    <a:gd name="connsiteY18" fmla="*/ 108680 h 111347"/>
                    <a:gd name="connsiteX19" fmla="*/ 22376 w 116451"/>
                    <a:gd name="connsiteY19" fmla="*/ 103061 h 111347"/>
                    <a:gd name="connsiteX20" fmla="*/ 70271 w 116451"/>
                    <a:gd name="connsiteY20" fmla="*/ 61722 h 111347"/>
                    <a:gd name="connsiteX21" fmla="*/ 87029 w 116451"/>
                    <a:gd name="connsiteY21" fmla="*/ 102775 h 111347"/>
                    <a:gd name="connsiteX22" fmla="*/ 72271 w 116451"/>
                    <a:gd name="connsiteY22" fmla="*/ 108585 h 111347"/>
                    <a:gd name="connsiteX23" fmla="*/ 72271 w 116451"/>
                    <a:gd name="connsiteY23" fmla="*/ 111252 h 111347"/>
                    <a:gd name="connsiteX24" fmla="*/ 116452 w 116451"/>
                    <a:gd name="connsiteY24" fmla="*/ 111252 h 111347"/>
                    <a:gd name="connsiteX25" fmla="*/ 116452 w 116451"/>
                    <a:gd name="connsiteY25" fmla="*/ 108585 h 111347"/>
                    <a:gd name="connsiteX26" fmla="*/ 105216 w 116451"/>
                    <a:gd name="connsiteY26" fmla="*/ 102584 h 1113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116451" h="111347">
                      <a:moveTo>
                        <a:pt x="33517" y="74676"/>
                      </a:moveTo>
                      <a:cubicBezTo>
                        <a:pt x="33517" y="74676"/>
                        <a:pt x="33517" y="74676"/>
                        <a:pt x="33517" y="74676"/>
                      </a:cubicBezTo>
                      <a:lnTo>
                        <a:pt x="54560" y="23050"/>
                      </a:lnTo>
                      <a:lnTo>
                        <a:pt x="67414" y="54578"/>
                      </a:lnTo>
                      <a:cubicBezTo>
                        <a:pt x="52560" y="59627"/>
                        <a:pt x="41610" y="67151"/>
                        <a:pt x="33612" y="74676"/>
                      </a:cubicBezTo>
                      <a:moveTo>
                        <a:pt x="105311" y="102584"/>
                      </a:moveTo>
                      <a:lnTo>
                        <a:pt x="86744" y="57722"/>
                      </a:lnTo>
                      <a:lnTo>
                        <a:pt x="86744" y="57722"/>
                      </a:lnTo>
                      <a:cubicBezTo>
                        <a:pt x="91600" y="56864"/>
                        <a:pt x="96932" y="56388"/>
                        <a:pt x="102550" y="56102"/>
                      </a:cubicBezTo>
                      <a:lnTo>
                        <a:pt x="99408" y="48482"/>
                      </a:lnTo>
                      <a:cubicBezTo>
                        <a:pt x="93790" y="48863"/>
                        <a:pt x="88648" y="49435"/>
                        <a:pt x="83697" y="50387"/>
                      </a:cubicBezTo>
                      <a:lnTo>
                        <a:pt x="83697" y="50387"/>
                      </a:lnTo>
                      <a:lnTo>
                        <a:pt x="62844" y="0"/>
                      </a:lnTo>
                      <a:lnTo>
                        <a:pt x="53608" y="0"/>
                      </a:lnTo>
                      <a:lnTo>
                        <a:pt x="10569" y="103156"/>
                      </a:lnTo>
                      <a:lnTo>
                        <a:pt x="0" y="108680"/>
                      </a:lnTo>
                      <a:lnTo>
                        <a:pt x="0" y="111347"/>
                      </a:lnTo>
                      <a:lnTo>
                        <a:pt x="36183" y="111347"/>
                      </a:lnTo>
                      <a:lnTo>
                        <a:pt x="36183" y="108680"/>
                      </a:lnTo>
                      <a:lnTo>
                        <a:pt x="22376" y="103061"/>
                      </a:lnTo>
                      <a:cubicBezTo>
                        <a:pt x="24376" y="98108"/>
                        <a:pt x="35897" y="73152"/>
                        <a:pt x="70271" y="61722"/>
                      </a:cubicBezTo>
                      <a:lnTo>
                        <a:pt x="87029" y="102775"/>
                      </a:lnTo>
                      <a:lnTo>
                        <a:pt x="72271" y="108585"/>
                      </a:lnTo>
                      <a:lnTo>
                        <a:pt x="72271" y="111252"/>
                      </a:lnTo>
                      <a:lnTo>
                        <a:pt x="116452" y="111252"/>
                      </a:lnTo>
                      <a:lnTo>
                        <a:pt x="116452" y="108585"/>
                      </a:lnTo>
                      <a:lnTo>
                        <a:pt x="105216" y="10258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58" name="Freeform 257">
                  <a:extLst>
                    <a:ext uri="{FF2B5EF4-FFF2-40B4-BE49-F238E27FC236}">
                      <a16:creationId xmlns:a16="http://schemas.microsoft.com/office/drawing/2014/main" id="{20385883-B9C7-B30A-1AB3-49AD13CA8BDE}"/>
                    </a:ext>
                  </a:extLst>
                </p:cNvPr>
                <p:cNvSpPr/>
                <p:nvPr/>
              </p:nvSpPr>
              <p:spPr>
                <a:xfrm>
                  <a:off x="6895955" y="5908135"/>
                  <a:ext cx="151111" cy="160972"/>
                </a:xfrm>
                <a:custGeom>
                  <a:avLst/>
                  <a:gdLst>
                    <a:gd name="connsiteX0" fmla="*/ 78936 w 151111"/>
                    <a:gd name="connsiteY0" fmla="*/ 160973 h 160972"/>
                    <a:gd name="connsiteX1" fmla="*/ 38278 w 151111"/>
                    <a:gd name="connsiteY1" fmla="*/ 151067 h 160972"/>
                    <a:gd name="connsiteX2" fmla="*/ 10188 w 151111"/>
                    <a:gd name="connsiteY2" fmla="*/ 123920 h 160972"/>
                    <a:gd name="connsiteX3" fmla="*/ 0 w 151111"/>
                    <a:gd name="connsiteY3" fmla="*/ 84773 h 160972"/>
                    <a:gd name="connsiteX4" fmla="*/ 6475 w 151111"/>
                    <a:gd name="connsiteY4" fmla="*/ 51149 h 160972"/>
                    <a:gd name="connsiteX5" fmla="*/ 24376 w 151111"/>
                    <a:gd name="connsiteY5" fmla="*/ 24289 h 160972"/>
                    <a:gd name="connsiteX6" fmla="*/ 50847 w 151111"/>
                    <a:gd name="connsiteY6" fmla="*/ 6382 h 160972"/>
                    <a:gd name="connsiteX7" fmla="*/ 83030 w 151111"/>
                    <a:gd name="connsiteY7" fmla="*/ 0 h 160972"/>
                    <a:gd name="connsiteX8" fmla="*/ 104264 w 151111"/>
                    <a:gd name="connsiteY8" fmla="*/ 1429 h 160972"/>
                    <a:gd name="connsiteX9" fmla="*/ 119880 w 151111"/>
                    <a:gd name="connsiteY9" fmla="*/ 5429 h 160972"/>
                    <a:gd name="connsiteX10" fmla="*/ 133496 w 151111"/>
                    <a:gd name="connsiteY10" fmla="*/ 11335 h 160972"/>
                    <a:gd name="connsiteX11" fmla="*/ 134638 w 151111"/>
                    <a:gd name="connsiteY11" fmla="*/ 49530 h 160972"/>
                    <a:gd name="connsiteX12" fmla="*/ 130353 w 151111"/>
                    <a:gd name="connsiteY12" fmla="*/ 49530 h 160972"/>
                    <a:gd name="connsiteX13" fmla="*/ 117594 w 151111"/>
                    <a:gd name="connsiteY13" fmla="*/ 22955 h 160972"/>
                    <a:gd name="connsiteX14" fmla="*/ 99789 w 151111"/>
                    <a:gd name="connsiteY14" fmla="*/ 12859 h 160972"/>
                    <a:gd name="connsiteX15" fmla="*/ 81983 w 151111"/>
                    <a:gd name="connsiteY15" fmla="*/ 9906 h 160972"/>
                    <a:gd name="connsiteX16" fmla="*/ 48371 w 151111"/>
                    <a:gd name="connsiteY16" fmla="*/ 18479 h 160972"/>
                    <a:gd name="connsiteX17" fmla="*/ 25709 w 151111"/>
                    <a:gd name="connsiteY17" fmla="*/ 41624 h 160972"/>
                    <a:gd name="connsiteX18" fmla="*/ 17520 w 151111"/>
                    <a:gd name="connsiteY18" fmla="*/ 73914 h 160972"/>
                    <a:gd name="connsiteX19" fmla="*/ 26566 w 151111"/>
                    <a:gd name="connsiteY19" fmla="*/ 114395 h 160972"/>
                    <a:gd name="connsiteX20" fmla="*/ 50561 w 151111"/>
                    <a:gd name="connsiteY20" fmla="*/ 140208 h 160972"/>
                    <a:gd name="connsiteX21" fmla="*/ 83602 w 151111"/>
                    <a:gd name="connsiteY21" fmla="*/ 149161 h 160972"/>
                    <a:gd name="connsiteX22" fmla="*/ 99598 w 151111"/>
                    <a:gd name="connsiteY22" fmla="*/ 148114 h 160972"/>
                    <a:gd name="connsiteX23" fmla="*/ 115595 w 151111"/>
                    <a:gd name="connsiteY23" fmla="*/ 143732 h 160972"/>
                    <a:gd name="connsiteX24" fmla="*/ 115595 w 151111"/>
                    <a:gd name="connsiteY24" fmla="*/ 102298 h 160972"/>
                    <a:gd name="connsiteX25" fmla="*/ 94742 w 151111"/>
                    <a:gd name="connsiteY25" fmla="*/ 94679 h 160972"/>
                    <a:gd name="connsiteX26" fmla="*/ 94742 w 151111"/>
                    <a:gd name="connsiteY26" fmla="*/ 89916 h 160972"/>
                    <a:gd name="connsiteX27" fmla="*/ 151111 w 151111"/>
                    <a:gd name="connsiteY27" fmla="*/ 89916 h 160972"/>
                    <a:gd name="connsiteX28" fmla="*/ 151111 w 151111"/>
                    <a:gd name="connsiteY28" fmla="*/ 94679 h 160972"/>
                    <a:gd name="connsiteX29" fmla="*/ 134067 w 151111"/>
                    <a:gd name="connsiteY29" fmla="*/ 102298 h 160972"/>
                    <a:gd name="connsiteX30" fmla="*/ 134067 w 151111"/>
                    <a:gd name="connsiteY30" fmla="*/ 142113 h 160972"/>
                    <a:gd name="connsiteX31" fmla="*/ 108453 w 151111"/>
                    <a:gd name="connsiteY31" fmla="*/ 155924 h 160972"/>
                    <a:gd name="connsiteX32" fmla="*/ 78650 w 151111"/>
                    <a:gd name="connsiteY32" fmla="*/ 160973 h 1609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151111" h="160972">
                      <a:moveTo>
                        <a:pt x="78936" y="160973"/>
                      </a:moveTo>
                      <a:cubicBezTo>
                        <a:pt x="63796" y="160973"/>
                        <a:pt x="50275" y="157639"/>
                        <a:pt x="38278" y="151067"/>
                      </a:cubicBezTo>
                      <a:cubicBezTo>
                        <a:pt x="26375" y="144399"/>
                        <a:pt x="17044" y="135446"/>
                        <a:pt x="10188" y="123920"/>
                      </a:cubicBezTo>
                      <a:cubicBezTo>
                        <a:pt x="3428" y="112490"/>
                        <a:pt x="0" y="99441"/>
                        <a:pt x="0" y="84773"/>
                      </a:cubicBezTo>
                      <a:cubicBezTo>
                        <a:pt x="0" y="72581"/>
                        <a:pt x="2190" y="61436"/>
                        <a:pt x="6475" y="51149"/>
                      </a:cubicBezTo>
                      <a:cubicBezTo>
                        <a:pt x="10855" y="40862"/>
                        <a:pt x="16758" y="31909"/>
                        <a:pt x="24376" y="24289"/>
                      </a:cubicBezTo>
                      <a:cubicBezTo>
                        <a:pt x="31993" y="16669"/>
                        <a:pt x="40753" y="10668"/>
                        <a:pt x="50847" y="6382"/>
                      </a:cubicBezTo>
                      <a:cubicBezTo>
                        <a:pt x="60940" y="2096"/>
                        <a:pt x="71699" y="0"/>
                        <a:pt x="83030" y="0"/>
                      </a:cubicBezTo>
                      <a:cubicBezTo>
                        <a:pt x="91409" y="0"/>
                        <a:pt x="98455" y="476"/>
                        <a:pt x="104264" y="1429"/>
                      </a:cubicBezTo>
                      <a:cubicBezTo>
                        <a:pt x="109977" y="2381"/>
                        <a:pt x="115214" y="3715"/>
                        <a:pt x="119880" y="5429"/>
                      </a:cubicBezTo>
                      <a:cubicBezTo>
                        <a:pt x="124545" y="7144"/>
                        <a:pt x="129116" y="9144"/>
                        <a:pt x="133496" y="11335"/>
                      </a:cubicBezTo>
                      <a:lnTo>
                        <a:pt x="134638" y="49530"/>
                      </a:lnTo>
                      <a:lnTo>
                        <a:pt x="130353" y="49530"/>
                      </a:lnTo>
                      <a:lnTo>
                        <a:pt x="117594" y="22955"/>
                      </a:lnTo>
                      <a:cubicBezTo>
                        <a:pt x="110929" y="18193"/>
                        <a:pt x="105026" y="14859"/>
                        <a:pt x="99789" y="12859"/>
                      </a:cubicBezTo>
                      <a:cubicBezTo>
                        <a:pt x="94552" y="10858"/>
                        <a:pt x="88648" y="9906"/>
                        <a:pt x="81983" y="9906"/>
                      </a:cubicBezTo>
                      <a:cubicBezTo>
                        <a:pt x="69224" y="9906"/>
                        <a:pt x="57988" y="12763"/>
                        <a:pt x="48371" y="18479"/>
                      </a:cubicBezTo>
                      <a:cubicBezTo>
                        <a:pt x="38754" y="24194"/>
                        <a:pt x="31232" y="31909"/>
                        <a:pt x="25709" y="41624"/>
                      </a:cubicBezTo>
                      <a:cubicBezTo>
                        <a:pt x="20281" y="51340"/>
                        <a:pt x="17520" y="62103"/>
                        <a:pt x="17520" y="73914"/>
                      </a:cubicBezTo>
                      <a:cubicBezTo>
                        <a:pt x="17520" y="89725"/>
                        <a:pt x="20567" y="103251"/>
                        <a:pt x="26566" y="114395"/>
                      </a:cubicBezTo>
                      <a:cubicBezTo>
                        <a:pt x="32565" y="125635"/>
                        <a:pt x="40563" y="134207"/>
                        <a:pt x="50561" y="140208"/>
                      </a:cubicBezTo>
                      <a:cubicBezTo>
                        <a:pt x="60559" y="146209"/>
                        <a:pt x="71604" y="149161"/>
                        <a:pt x="83602" y="149161"/>
                      </a:cubicBezTo>
                      <a:cubicBezTo>
                        <a:pt x="89124" y="149161"/>
                        <a:pt x="94456" y="148781"/>
                        <a:pt x="99598" y="148114"/>
                      </a:cubicBezTo>
                      <a:cubicBezTo>
                        <a:pt x="104740" y="147447"/>
                        <a:pt x="110072" y="145923"/>
                        <a:pt x="115595" y="143732"/>
                      </a:cubicBezTo>
                      <a:lnTo>
                        <a:pt x="115595" y="102298"/>
                      </a:lnTo>
                      <a:lnTo>
                        <a:pt x="94742" y="94679"/>
                      </a:lnTo>
                      <a:lnTo>
                        <a:pt x="94742" y="89916"/>
                      </a:lnTo>
                      <a:lnTo>
                        <a:pt x="151111" y="89916"/>
                      </a:lnTo>
                      <a:lnTo>
                        <a:pt x="151111" y="94679"/>
                      </a:lnTo>
                      <a:lnTo>
                        <a:pt x="134067" y="102298"/>
                      </a:lnTo>
                      <a:lnTo>
                        <a:pt x="134067" y="142113"/>
                      </a:lnTo>
                      <a:cubicBezTo>
                        <a:pt x="127307" y="147923"/>
                        <a:pt x="118737" y="152590"/>
                        <a:pt x="108453" y="155924"/>
                      </a:cubicBezTo>
                      <a:cubicBezTo>
                        <a:pt x="98170" y="159353"/>
                        <a:pt x="88267" y="160973"/>
                        <a:pt x="78650" y="160973"/>
                      </a:cubicBezTo>
                    </a:path>
                  </a:pathLst>
                </a:custGeom>
                <a:solidFill>
                  <a:srgbClr val="000000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217" name="Freeform 216">
                <a:extLst>
                  <a:ext uri="{FF2B5EF4-FFF2-40B4-BE49-F238E27FC236}">
                    <a16:creationId xmlns:a16="http://schemas.microsoft.com/office/drawing/2014/main" id="{D54B97EC-B82C-54FA-ED43-25010FF28A5B}"/>
                  </a:ext>
                </a:extLst>
              </p:cNvPr>
              <p:cNvSpPr/>
              <p:nvPr/>
            </p:nvSpPr>
            <p:spPr>
              <a:xfrm>
                <a:off x="6842538" y="5747639"/>
                <a:ext cx="115975" cy="111633"/>
              </a:xfrm>
              <a:custGeom>
                <a:avLst/>
                <a:gdLst>
                  <a:gd name="connsiteX0" fmla="*/ 0 w 115975"/>
                  <a:gd name="connsiteY0" fmla="*/ 110871 h 111633"/>
                  <a:gd name="connsiteX1" fmla="*/ 0 w 115975"/>
                  <a:gd name="connsiteY1" fmla="*/ 108109 h 111633"/>
                  <a:gd name="connsiteX2" fmla="*/ 13521 w 115975"/>
                  <a:gd name="connsiteY2" fmla="*/ 101441 h 111633"/>
                  <a:gd name="connsiteX3" fmla="*/ 13521 w 115975"/>
                  <a:gd name="connsiteY3" fmla="*/ 9715 h 111633"/>
                  <a:gd name="connsiteX4" fmla="*/ 95 w 115975"/>
                  <a:gd name="connsiteY4" fmla="*/ 2667 h 111633"/>
                  <a:gd name="connsiteX5" fmla="*/ 95 w 115975"/>
                  <a:gd name="connsiteY5" fmla="*/ 0 h 111633"/>
                  <a:gd name="connsiteX6" fmla="*/ 26471 w 115975"/>
                  <a:gd name="connsiteY6" fmla="*/ 0 h 111633"/>
                  <a:gd name="connsiteX7" fmla="*/ 90743 w 115975"/>
                  <a:gd name="connsiteY7" fmla="*/ 79153 h 111633"/>
                  <a:gd name="connsiteX8" fmla="*/ 90743 w 115975"/>
                  <a:gd name="connsiteY8" fmla="*/ 9239 h 111633"/>
                  <a:gd name="connsiteX9" fmla="*/ 73508 w 115975"/>
                  <a:gd name="connsiteY9" fmla="*/ 2667 h 111633"/>
                  <a:gd name="connsiteX10" fmla="*/ 73508 w 115975"/>
                  <a:gd name="connsiteY10" fmla="*/ 0 h 111633"/>
                  <a:gd name="connsiteX11" fmla="*/ 115976 w 115975"/>
                  <a:gd name="connsiteY11" fmla="*/ 0 h 111633"/>
                  <a:gd name="connsiteX12" fmla="*/ 115976 w 115975"/>
                  <a:gd name="connsiteY12" fmla="*/ 2667 h 111633"/>
                  <a:gd name="connsiteX13" fmla="*/ 102550 w 115975"/>
                  <a:gd name="connsiteY13" fmla="*/ 9239 h 111633"/>
                  <a:gd name="connsiteX14" fmla="*/ 102550 w 115975"/>
                  <a:gd name="connsiteY14" fmla="*/ 111633 h 111633"/>
                  <a:gd name="connsiteX15" fmla="*/ 95313 w 115975"/>
                  <a:gd name="connsiteY15" fmla="*/ 111633 h 111633"/>
                  <a:gd name="connsiteX16" fmla="*/ 25328 w 115975"/>
                  <a:gd name="connsiteY16" fmla="*/ 25717 h 111633"/>
                  <a:gd name="connsiteX17" fmla="*/ 25328 w 115975"/>
                  <a:gd name="connsiteY17" fmla="*/ 101632 h 111633"/>
                  <a:gd name="connsiteX18" fmla="*/ 42562 w 115975"/>
                  <a:gd name="connsiteY18" fmla="*/ 108109 h 111633"/>
                  <a:gd name="connsiteX19" fmla="*/ 42562 w 115975"/>
                  <a:gd name="connsiteY19" fmla="*/ 110871 h 111633"/>
                  <a:gd name="connsiteX20" fmla="*/ 0 w 115975"/>
                  <a:gd name="connsiteY20" fmla="*/ 110871 h 1116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15975" h="111633">
                    <a:moveTo>
                      <a:pt x="0" y="110871"/>
                    </a:moveTo>
                    <a:lnTo>
                      <a:pt x="0" y="108109"/>
                    </a:lnTo>
                    <a:lnTo>
                      <a:pt x="13521" y="101441"/>
                    </a:lnTo>
                    <a:lnTo>
                      <a:pt x="13521" y="9715"/>
                    </a:lnTo>
                    <a:lnTo>
                      <a:pt x="95" y="2667"/>
                    </a:lnTo>
                    <a:lnTo>
                      <a:pt x="95" y="0"/>
                    </a:lnTo>
                    <a:lnTo>
                      <a:pt x="26471" y="0"/>
                    </a:lnTo>
                    <a:lnTo>
                      <a:pt x="90743" y="79153"/>
                    </a:lnTo>
                    <a:lnTo>
                      <a:pt x="90743" y="9239"/>
                    </a:lnTo>
                    <a:lnTo>
                      <a:pt x="73508" y="2667"/>
                    </a:lnTo>
                    <a:lnTo>
                      <a:pt x="73508" y="0"/>
                    </a:lnTo>
                    <a:lnTo>
                      <a:pt x="115976" y="0"/>
                    </a:lnTo>
                    <a:lnTo>
                      <a:pt x="115976" y="2667"/>
                    </a:lnTo>
                    <a:lnTo>
                      <a:pt x="102550" y="9239"/>
                    </a:lnTo>
                    <a:lnTo>
                      <a:pt x="102550" y="111633"/>
                    </a:lnTo>
                    <a:lnTo>
                      <a:pt x="95313" y="111633"/>
                    </a:lnTo>
                    <a:lnTo>
                      <a:pt x="25328" y="25717"/>
                    </a:lnTo>
                    <a:lnTo>
                      <a:pt x="25328" y="101632"/>
                    </a:lnTo>
                    <a:lnTo>
                      <a:pt x="42562" y="108109"/>
                    </a:lnTo>
                    <a:lnTo>
                      <a:pt x="42562" y="110871"/>
                    </a:lnTo>
                    <a:lnTo>
                      <a:pt x="0" y="110871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8" name="Freeform 217">
                <a:extLst>
                  <a:ext uri="{FF2B5EF4-FFF2-40B4-BE49-F238E27FC236}">
                    <a16:creationId xmlns:a16="http://schemas.microsoft.com/office/drawing/2014/main" id="{56CB44E1-77A5-B84A-7938-1B4E44551A7A}"/>
                  </a:ext>
                </a:extLst>
              </p:cNvPr>
              <p:cNvSpPr/>
              <p:nvPr/>
            </p:nvSpPr>
            <p:spPr>
              <a:xfrm>
                <a:off x="6980985" y="5747639"/>
                <a:ext cx="44752" cy="110870"/>
              </a:xfrm>
              <a:custGeom>
                <a:avLst/>
                <a:gdLst>
                  <a:gd name="connsiteX0" fmla="*/ 0 w 44752"/>
                  <a:gd name="connsiteY0" fmla="*/ 110871 h 110870"/>
                  <a:gd name="connsiteX1" fmla="*/ 0 w 44752"/>
                  <a:gd name="connsiteY1" fmla="*/ 108109 h 110870"/>
                  <a:gd name="connsiteX2" fmla="*/ 13711 w 44752"/>
                  <a:gd name="connsiteY2" fmla="*/ 101441 h 110870"/>
                  <a:gd name="connsiteX3" fmla="*/ 13711 w 44752"/>
                  <a:gd name="connsiteY3" fmla="*/ 9430 h 110870"/>
                  <a:gd name="connsiteX4" fmla="*/ 0 w 44752"/>
                  <a:gd name="connsiteY4" fmla="*/ 2667 h 110870"/>
                  <a:gd name="connsiteX5" fmla="*/ 0 w 44752"/>
                  <a:gd name="connsiteY5" fmla="*/ 0 h 110870"/>
                  <a:gd name="connsiteX6" fmla="*/ 44752 w 44752"/>
                  <a:gd name="connsiteY6" fmla="*/ 0 h 110870"/>
                  <a:gd name="connsiteX7" fmla="*/ 44752 w 44752"/>
                  <a:gd name="connsiteY7" fmla="*/ 2667 h 110870"/>
                  <a:gd name="connsiteX8" fmla="*/ 31231 w 44752"/>
                  <a:gd name="connsiteY8" fmla="*/ 9430 h 110870"/>
                  <a:gd name="connsiteX9" fmla="*/ 31231 w 44752"/>
                  <a:gd name="connsiteY9" fmla="*/ 101441 h 110870"/>
                  <a:gd name="connsiteX10" fmla="*/ 44752 w 44752"/>
                  <a:gd name="connsiteY10" fmla="*/ 108109 h 110870"/>
                  <a:gd name="connsiteX11" fmla="*/ 44752 w 44752"/>
                  <a:gd name="connsiteY11" fmla="*/ 110871 h 110870"/>
                  <a:gd name="connsiteX12" fmla="*/ 0 w 44752"/>
                  <a:gd name="connsiteY12" fmla="*/ 110871 h 1108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4752" h="110870">
                    <a:moveTo>
                      <a:pt x="0" y="110871"/>
                    </a:moveTo>
                    <a:lnTo>
                      <a:pt x="0" y="108109"/>
                    </a:lnTo>
                    <a:lnTo>
                      <a:pt x="13711" y="101441"/>
                    </a:lnTo>
                    <a:lnTo>
                      <a:pt x="13711" y="9430"/>
                    </a:lnTo>
                    <a:lnTo>
                      <a:pt x="0" y="2667"/>
                    </a:lnTo>
                    <a:lnTo>
                      <a:pt x="0" y="0"/>
                    </a:lnTo>
                    <a:lnTo>
                      <a:pt x="44752" y="0"/>
                    </a:lnTo>
                    <a:lnTo>
                      <a:pt x="44752" y="2667"/>
                    </a:lnTo>
                    <a:lnTo>
                      <a:pt x="31231" y="9430"/>
                    </a:lnTo>
                    <a:lnTo>
                      <a:pt x="31231" y="101441"/>
                    </a:lnTo>
                    <a:lnTo>
                      <a:pt x="44752" y="108109"/>
                    </a:lnTo>
                    <a:lnTo>
                      <a:pt x="44752" y="110871"/>
                    </a:lnTo>
                    <a:lnTo>
                      <a:pt x="0" y="110871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9" name="Freeform 218">
                <a:extLst>
                  <a:ext uri="{FF2B5EF4-FFF2-40B4-BE49-F238E27FC236}">
                    <a16:creationId xmlns:a16="http://schemas.microsoft.com/office/drawing/2014/main" id="{9D5B2FB0-0ED9-7261-825A-0583D89D5D40}"/>
                  </a:ext>
                </a:extLst>
              </p:cNvPr>
              <p:cNvSpPr/>
              <p:nvPr/>
            </p:nvSpPr>
            <p:spPr>
              <a:xfrm>
                <a:off x="7046495" y="5747639"/>
                <a:ext cx="114642" cy="111633"/>
              </a:xfrm>
              <a:custGeom>
                <a:avLst/>
                <a:gdLst>
                  <a:gd name="connsiteX0" fmla="*/ 54560 w 114642"/>
                  <a:gd name="connsiteY0" fmla="*/ 111633 h 111633"/>
                  <a:gd name="connsiteX1" fmla="*/ 11521 w 114642"/>
                  <a:gd name="connsiteY1" fmla="*/ 8763 h 111633"/>
                  <a:gd name="connsiteX2" fmla="*/ 0 w 114642"/>
                  <a:gd name="connsiteY2" fmla="*/ 2667 h 111633"/>
                  <a:gd name="connsiteX3" fmla="*/ 0 w 114642"/>
                  <a:gd name="connsiteY3" fmla="*/ 0 h 111633"/>
                  <a:gd name="connsiteX4" fmla="*/ 44467 w 114642"/>
                  <a:gd name="connsiteY4" fmla="*/ 0 h 111633"/>
                  <a:gd name="connsiteX5" fmla="*/ 44467 w 114642"/>
                  <a:gd name="connsiteY5" fmla="*/ 2667 h 111633"/>
                  <a:gd name="connsiteX6" fmla="*/ 29803 w 114642"/>
                  <a:gd name="connsiteY6" fmla="*/ 9049 h 111633"/>
                  <a:gd name="connsiteX7" fmla="*/ 61225 w 114642"/>
                  <a:gd name="connsiteY7" fmla="*/ 84677 h 111633"/>
                  <a:gd name="connsiteX8" fmla="*/ 62082 w 114642"/>
                  <a:gd name="connsiteY8" fmla="*/ 84677 h 111633"/>
                  <a:gd name="connsiteX9" fmla="*/ 93123 w 114642"/>
                  <a:gd name="connsiteY9" fmla="*/ 8573 h 111633"/>
                  <a:gd name="connsiteX10" fmla="*/ 79221 w 114642"/>
                  <a:gd name="connsiteY10" fmla="*/ 2667 h 111633"/>
                  <a:gd name="connsiteX11" fmla="*/ 79221 w 114642"/>
                  <a:gd name="connsiteY11" fmla="*/ 0 h 111633"/>
                  <a:gd name="connsiteX12" fmla="*/ 114642 w 114642"/>
                  <a:gd name="connsiteY12" fmla="*/ 0 h 111633"/>
                  <a:gd name="connsiteX13" fmla="*/ 114642 w 114642"/>
                  <a:gd name="connsiteY13" fmla="*/ 2667 h 111633"/>
                  <a:gd name="connsiteX14" fmla="*/ 105025 w 114642"/>
                  <a:gd name="connsiteY14" fmla="*/ 7906 h 111633"/>
                  <a:gd name="connsiteX15" fmla="*/ 61225 w 114642"/>
                  <a:gd name="connsiteY15" fmla="*/ 111633 h 111633"/>
                  <a:gd name="connsiteX16" fmla="*/ 54560 w 114642"/>
                  <a:gd name="connsiteY16" fmla="*/ 111633 h 1116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14642" h="111633">
                    <a:moveTo>
                      <a:pt x="54560" y="111633"/>
                    </a:moveTo>
                    <a:lnTo>
                      <a:pt x="11521" y="8763"/>
                    </a:lnTo>
                    <a:lnTo>
                      <a:pt x="0" y="2667"/>
                    </a:lnTo>
                    <a:lnTo>
                      <a:pt x="0" y="0"/>
                    </a:lnTo>
                    <a:lnTo>
                      <a:pt x="44467" y="0"/>
                    </a:lnTo>
                    <a:lnTo>
                      <a:pt x="44467" y="2667"/>
                    </a:lnTo>
                    <a:lnTo>
                      <a:pt x="29803" y="9049"/>
                    </a:lnTo>
                    <a:lnTo>
                      <a:pt x="61225" y="84677"/>
                    </a:lnTo>
                    <a:lnTo>
                      <a:pt x="62082" y="84677"/>
                    </a:lnTo>
                    <a:lnTo>
                      <a:pt x="93123" y="8573"/>
                    </a:lnTo>
                    <a:lnTo>
                      <a:pt x="79221" y="2667"/>
                    </a:lnTo>
                    <a:lnTo>
                      <a:pt x="79221" y="0"/>
                    </a:lnTo>
                    <a:lnTo>
                      <a:pt x="114642" y="0"/>
                    </a:lnTo>
                    <a:lnTo>
                      <a:pt x="114642" y="2667"/>
                    </a:lnTo>
                    <a:lnTo>
                      <a:pt x="105025" y="7906"/>
                    </a:lnTo>
                    <a:lnTo>
                      <a:pt x="61225" y="111633"/>
                    </a:lnTo>
                    <a:lnTo>
                      <a:pt x="54560" y="111633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0" name="Freeform 219">
                <a:extLst>
                  <a:ext uri="{FF2B5EF4-FFF2-40B4-BE49-F238E27FC236}">
                    <a16:creationId xmlns:a16="http://schemas.microsoft.com/office/drawing/2014/main" id="{45FD5CF2-C3E1-A42D-8CD8-E604DB6D3E5D}"/>
                  </a:ext>
                </a:extLst>
              </p:cNvPr>
              <p:cNvSpPr/>
              <p:nvPr/>
            </p:nvSpPr>
            <p:spPr>
              <a:xfrm>
                <a:off x="7178086" y="5747639"/>
                <a:ext cx="89028" cy="110870"/>
              </a:xfrm>
              <a:custGeom>
                <a:avLst/>
                <a:gdLst>
                  <a:gd name="connsiteX0" fmla="*/ 0 w 89028"/>
                  <a:gd name="connsiteY0" fmla="*/ 110871 h 110870"/>
                  <a:gd name="connsiteX1" fmla="*/ 0 w 89028"/>
                  <a:gd name="connsiteY1" fmla="*/ 108109 h 110870"/>
                  <a:gd name="connsiteX2" fmla="*/ 13616 w 89028"/>
                  <a:gd name="connsiteY2" fmla="*/ 101441 h 110870"/>
                  <a:gd name="connsiteX3" fmla="*/ 13616 w 89028"/>
                  <a:gd name="connsiteY3" fmla="*/ 9430 h 110870"/>
                  <a:gd name="connsiteX4" fmla="*/ 0 w 89028"/>
                  <a:gd name="connsiteY4" fmla="*/ 2667 h 110870"/>
                  <a:gd name="connsiteX5" fmla="*/ 0 w 89028"/>
                  <a:gd name="connsiteY5" fmla="*/ 0 h 110870"/>
                  <a:gd name="connsiteX6" fmla="*/ 84268 w 89028"/>
                  <a:gd name="connsiteY6" fmla="*/ 0 h 110870"/>
                  <a:gd name="connsiteX7" fmla="*/ 84268 w 89028"/>
                  <a:gd name="connsiteY7" fmla="*/ 28861 h 110870"/>
                  <a:gd name="connsiteX8" fmla="*/ 81602 w 89028"/>
                  <a:gd name="connsiteY8" fmla="*/ 28861 h 110870"/>
                  <a:gd name="connsiteX9" fmla="*/ 70652 w 89028"/>
                  <a:gd name="connsiteY9" fmla="*/ 9239 h 110870"/>
                  <a:gd name="connsiteX10" fmla="*/ 31231 w 89028"/>
                  <a:gd name="connsiteY10" fmla="*/ 9239 h 110870"/>
                  <a:gd name="connsiteX11" fmla="*/ 31231 w 89028"/>
                  <a:gd name="connsiteY11" fmla="*/ 51625 h 110870"/>
                  <a:gd name="connsiteX12" fmla="*/ 59130 w 89028"/>
                  <a:gd name="connsiteY12" fmla="*/ 51625 h 110870"/>
                  <a:gd name="connsiteX13" fmla="*/ 67700 w 89028"/>
                  <a:gd name="connsiteY13" fmla="*/ 37528 h 110870"/>
                  <a:gd name="connsiteX14" fmla="*/ 70366 w 89028"/>
                  <a:gd name="connsiteY14" fmla="*/ 37528 h 110870"/>
                  <a:gd name="connsiteX15" fmla="*/ 70366 w 89028"/>
                  <a:gd name="connsiteY15" fmla="*/ 74676 h 110870"/>
                  <a:gd name="connsiteX16" fmla="*/ 67700 w 89028"/>
                  <a:gd name="connsiteY16" fmla="*/ 74676 h 110870"/>
                  <a:gd name="connsiteX17" fmla="*/ 59130 w 89028"/>
                  <a:gd name="connsiteY17" fmla="*/ 60865 h 110870"/>
                  <a:gd name="connsiteX18" fmla="*/ 31231 w 89028"/>
                  <a:gd name="connsiteY18" fmla="*/ 60865 h 110870"/>
                  <a:gd name="connsiteX19" fmla="*/ 31231 w 89028"/>
                  <a:gd name="connsiteY19" fmla="*/ 101632 h 110870"/>
                  <a:gd name="connsiteX20" fmla="*/ 75222 w 89028"/>
                  <a:gd name="connsiteY20" fmla="*/ 101632 h 110870"/>
                  <a:gd name="connsiteX21" fmla="*/ 86267 w 89028"/>
                  <a:gd name="connsiteY21" fmla="*/ 79438 h 110870"/>
                  <a:gd name="connsiteX22" fmla="*/ 89029 w 89028"/>
                  <a:gd name="connsiteY22" fmla="*/ 79438 h 110870"/>
                  <a:gd name="connsiteX23" fmla="*/ 89029 w 89028"/>
                  <a:gd name="connsiteY23" fmla="*/ 110871 h 110870"/>
                  <a:gd name="connsiteX24" fmla="*/ 0 w 89028"/>
                  <a:gd name="connsiteY24" fmla="*/ 110871 h 1108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89028" h="110870">
                    <a:moveTo>
                      <a:pt x="0" y="110871"/>
                    </a:moveTo>
                    <a:lnTo>
                      <a:pt x="0" y="108109"/>
                    </a:lnTo>
                    <a:lnTo>
                      <a:pt x="13616" y="101441"/>
                    </a:lnTo>
                    <a:lnTo>
                      <a:pt x="13616" y="9430"/>
                    </a:lnTo>
                    <a:lnTo>
                      <a:pt x="0" y="2667"/>
                    </a:lnTo>
                    <a:lnTo>
                      <a:pt x="0" y="0"/>
                    </a:lnTo>
                    <a:lnTo>
                      <a:pt x="84268" y="0"/>
                    </a:lnTo>
                    <a:lnTo>
                      <a:pt x="84268" y="28861"/>
                    </a:lnTo>
                    <a:lnTo>
                      <a:pt x="81602" y="28861"/>
                    </a:lnTo>
                    <a:lnTo>
                      <a:pt x="70652" y="9239"/>
                    </a:lnTo>
                    <a:lnTo>
                      <a:pt x="31231" y="9239"/>
                    </a:lnTo>
                    <a:lnTo>
                      <a:pt x="31231" y="51625"/>
                    </a:lnTo>
                    <a:lnTo>
                      <a:pt x="59130" y="51625"/>
                    </a:lnTo>
                    <a:lnTo>
                      <a:pt x="67700" y="37528"/>
                    </a:lnTo>
                    <a:lnTo>
                      <a:pt x="70366" y="37528"/>
                    </a:lnTo>
                    <a:lnTo>
                      <a:pt x="70366" y="74676"/>
                    </a:lnTo>
                    <a:lnTo>
                      <a:pt x="67700" y="74676"/>
                    </a:lnTo>
                    <a:lnTo>
                      <a:pt x="59130" y="60865"/>
                    </a:lnTo>
                    <a:lnTo>
                      <a:pt x="31231" y="60865"/>
                    </a:lnTo>
                    <a:lnTo>
                      <a:pt x="31231" y="101632"/>
                    </a:lnTo>
                    <a:lnTo>
                      <a:pt x="75222" y="101632"/>
                    </a:lnTo>
                    <a:lnTo>
                      <a:pt x="86267" y="79438"/>
                    </a:lnTo>
                    <a:lnTo>
                      <a:pt x="89029" y="79438"/>
                    </a:lnTo>
                    <a:lnTo>
                      <a:pt x="89029" y="110871"/>
                    </a:lnTo>
                    <a:lnTo>
                      <a:pt x="0" y="110871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221" name="Graphic 12">
                <a:extLst>
                  <a:ext uri="{FF2B5EF4-FFF2-40B4-BE49-F238E27FC236}">
                    <a16:creationId xmlns:a16="http://schemas.microsoft.com/office/drawing/2014/main" id="{EF6E2596-8A62-BE34-19FF-6B94BA04EB59}"/>
                  </a:ext>
                </a:extLst>
              </p:cNvPr>
              <p:cNvGrpSpPr/>
              <p:nvPr/>
            </p:nvGrpSpPr>
            <p:grpSpPr>
              <a:xfrm>
                <a:off x="7293300" y="5746019"/>
                <a:ext cx="189388" cy="114204"/>
                <a:chOff x="7293300" y="5746019"/>
                <a:chExt cx="189388" cy="114204"/>
              </a:xfrm>
              <a:solidFill>
                <a:srgbClr val="000000"/>
              </a:solidFill>
            </p:grpSpPr>
            <p:sp>
              <p:nvSpPr>
                <p:cNvPr id="254" name="Freeform 253">
                  <a:extLst>
                    <a:ext uri="{FF2B5EF4-FFF2-40B4-BE49-F238E27FC236}">
                      <a16:creationId xmlns:a16="http://schemas.microsoft.com/office/drawing/2014/main" id="{015154F5-438B-6860-F06E-D31D8731A240}"/>
                    </a:ext>
                  </a:extLst>
                </p:cNvPr>
                <p:cNvSpPr/>
                <p:nvPr/>
              </p:nvSpPr>
              <p:spPr>
                <a:xfrm>
                  <a:off x="7293300" y="5747543"/>
                  <a:ext cx="104454" cy="110775"/>
                </a:xfrm>
                <a:custGeom>
                  <a:avLst/>
                  <a:gdLst>
                    <a:gd name="connsiteX0" fmla="*/ 41134 w 104454"/>
                    <a:gd name="connsiteY0" fmla="*/ 9335 h 110775"/>
                    <a:gd name="connsiteX1" fmla="*/ 31231 w 104454"/>
                    <a:gd name="connsiteY1" fmla="*/ 9335 h 110775"/>
                    <a:gd name="connsiteX2" fmla="*/ 31231 w 104454"/>
                    <a:gd name="connsiteY2" fmla="*/ 50959 h 110775"/>
                    <a:gd name="connsiteX3" fmla="*/ 42181 w 104454"/>
                    <a:gd name="connsiteY3" fmla="*/ 50959 h 110775"/>
                    <a:gd name="connsiteX4" fmla="*/ 59416 w 104454"/>
                    <a:gd name="connsiteY4" fmla="*/ 44958 h 110775"/>
                    <a:gd name="connsiteX5" fmla="*/ 66176 w 104454"/>
                    <a:gd name="connsiteY5" fmla="*/ 29718 h 110775"/>
                    <a:gd name="connsiteX6" fmla="*/ 59511 w 104454"/>
                    <a:gd name="connsiteY6" fmla="*/ 14669 h 110775"/>
                    <a:gd name="connsiteX7" fmla="*/ 41134 w 104454"/>
                    <a:gd name="connsiteY7" fmla="*/ 9239 h 110775"/>
                    <a:gd name="connsiteX8" fmla="*/ 0 w 104454"/>
                    <a:gd name="connsiteY8" fmla="*/ 110776 h 110775"/>
                    <a:gd name="connsiteX9" fmla="*/ 0 w 104454"/>
                    <a:gd name="connsiteY9" fmla="*/ 108109 h 110775"/>
                    <a:gd name="connsiteX10" fmla="*/ 13616 w 104454"/>
                    <a:gd name="connsiteY10" fmla="*/ 101346 h 110775"/>
                    <a:gd name="connsiteX11" fmla="*/ 13616 w 104454"/>
                    <a:gd name="connsiteY11" fmla="*/ 9335 h 110775"/>
                    <a:gd name="connsiteX12" fmla="*/ 0 w 104454"/>
                    <a:gd name="connsiteY12" fmla="*/ 2667 h 110775"/>
                    <a:gd name="connsiteX13" fmla="*/ 0 w 104454"/>
                    <a:gd name="connsiteY13" fmla="*/ 0 h 110775"/>
                    <a:gd name="connsiteX14" fmla="*/ 46657 w 104454"/>
                    <a:gd name="connsiteY14" fmla="*/ 0 h 110775"/>
                    <a:gd name="connsiteX15" fmla="*/ 74460 w 104454"/>
                    <a:gd name="connsiteY15" fmla="*/ 7334 h 110775"/>
                    <a:gd name="connsiteX16" fmla="*/ 84649 w 104454"/>
                    <a:gd name="connsiteY16" fmla="*/ 27432 h 110775"/>
                    <a:gd name="connsiteX17" fmla="*/ 78269 w 104454"/>
                    <a:gd name="connsiteY17" fmla="*/ 44006 h 110775"/>
                    <a:gd name="connsiteX18" fmla="*/ 61511 w 104454"/>
                    <a:gd name="connsiteY18" fmla="*/ 55054 h 110775"/>
                    <a:gd name="connsiteX19" fmla="*/ 93218 w 104454"/>
                    <a:gd name="connsiteY19" fmla="*/ 101917 h 110775"/>
                    <a:gd name="connsiteX20" fmla="*/ 104454 w 104454"/>
                    <a:gd name="connsiteY20" fmla="*/ 108109 h 110775"/>
                    <a:gd name="connsiteX21" fmla="*/ 104454 w 104454"/>
                    <a:gd name="connsiteY21" fmla="*/ 110776 h 110775"/>
                    <a:gd name="connsiteX22" fmla="*/ 77412 w 104454"/>
                    <a:gd name="connsiteY22" fmla="*/ 110776 h 110775"/>
                    <a:gd name="connsiteX23" fmla="*/ 45229 w 104454"/>
                    <a:gd name="connsiteY23" fmla="*/ 59722 h 110775"/>
                    <a:gd name="connsiteX24" fmla="*/ 31327 w 104454"/>
                    <a:gd name="connsiteY24" fmla="*/ 59722 h 110775"/>
                    <a:gd name="connsiteX25" fmla="*/ 31327 w 104454"/>
                    <a:gd name="connsiteY25" fmla="*/ 101156 h 110775"/>
                    <a:gd name="connsiteX26" fmla="*/ 43895 w 104454"/>
                    <a:gd name="connsiteY26" fmla="*/ 108013 h 110775"/>
                    <a:gd name="connsiteX27" fmla="*/ 43895 w 104454"/>
                    <a:gd name="connsiteY27" fmla="*/ 110681 h 110775"/>
                    <a:gd name="connsiteX28" fmla="*/ 95 w 104454"/>
                    <a:gd name="connsiteY28" fmla="*/ 110681 h 1107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104454" h="110775">
                      <a:moveTo>
                        <a:pt x="41134" y="9335"/>
                      </a:moveTo>
                      <a:lnTo>
                        <a:pt x="31231" y="9335"/>
                      </a:lnTo>
                      <a:lnTo>
                        <a:pt x="31231" y="50959"/>
                      </a:lnTo>
                      <a:lnTo>
                        <a:pt x="42181" y="50959"/>
                      </a:lnTo>
                      <a:cubicBezTo>
                        <a:pt x="49132" y="50959"/>
                        <a:pt x="54845" y="48958"/>
                        <a:pt x="59416" y="44958"/>
                      </a:cubicBezTo>
                      <a:cubicBezTo>
                        <a:pt x="63986" y="40958"/>
                        <a:pt x="66176" y="35909"/>
                        <a:pt x="66176" y="29718"/>
                      </a:cubicBezTo>
                      <a:cubicBezTo>
                        <a:pt x="66176" y="23527"/>
                        <a:pt x="63986" y="18288"/>
                        <a:pt x="59511" y="14669"/>
                      </a:cubicBezTo>
                      <a:cubicBezTo>
                        <a:pt x="55131" y="11049"/>
                        <a:pt x="48942" y="9239"/>
                        <a:pt x="41134" y="9239"/>
                      </a:cubicBezTo>
                      <a:moveTo>
                        <a:pt x="0" y="110776"/>
                      </a:moveTo>
                      <a:lnTo>
                        <a:pt x="0" y="108109"/>
                      </a:lnTo>
                      <a:lnTo>
                        <a:pt x="13616" y="101346"/>
                      </a:lnTo>
                      <a:lnTo>
                        <a:pt x="13616" y="9335"/>
                      </a:lnTo>
                      <a:lnTo>
                        <a:pt x="0" y="2667"/>
                      </a:lnTo>
                      <a:lnTo>
                        <a:pt x="0" y="0"/>
                      </a:lnTo>
                      <a:lnTo>
                        <a:pt x="46657" y="0"/>
                      </a:lnTo>
                      <a:cubicBezTo>
                        <a:pt x="58464" y="0"/>
                        <a:pt x="67700" y="2477"/>
                        <a:pt x="74460" y="7334"/>
                      </a:cubicBezTo>
                      <a:cubicBezTo>
                        <a:pt x="81221" y="12192"/>
                        <a:pt x="84649" y="18860"/>
                        <a:pt x="84649" y="27432"/>
                      </a:cubicBezTo>
                      <a:cubicBezTo>
                        <a:pt x="84649" y="33719"/>
                        <a:pt x="82554" y="39243"/>
                        <a:pt x="78269" y="44006"/>
                      </a:cubicBezTo>
                      <a:cubicBezTo>
                        <a:pt x="73984" y="48863"/>
                        <a:pt x="68462" y="52483"/>
                        <a:pt x="61511" y="55054"/>
                      </a:cubicBezTo>
                      <a:lnTo>
                        <a:pt x="93218" y="101917"/>
                      </a:lnTo>
                      <a:lnTo>
                        <a:pt x="104454" y="108109"/>
                      </a:lnTo>
                      <a:lnTo>
                        <a:pt x="104454" y="110776"/>
                      </a:lnTo>
                      <a:lnTo>
                        <a:pt x="77412" y="110776"/>
                      </a:lnTo>
                      <a:lnTo>
                        <a:pt x="45229" y="59722"/>
                      </a:lnTo>
                      <a:lnTo>
                        <a:pt x="31327" y="59722"/>
                      </a:lnTo>
                      <a:lnTo>
                        <a:pt x="31327" y="101156"/>
                      </a:lnTo>
                      <a:lnTo>
                        <a:pt x="43895" y="108013"/>
                      </a:lnTo>
                      <a:lnTo>
                        <a:pt x="43895" y="110681"/>
                      </a:lnTo>
                      <a:lnTo>
                        <a:pt x="95" y="11068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55" name="Freeform 254">
                  <a:extLst>
                    <a:ext uri="{FF2B5EF4-FFF2-40B4-BE49-F238E27FC236}">
                      <a16:creationId xmlns:a16="http://schemas.microsoft.com/office/drawing/2014/main" id="{6273BC34-F8E0-7044-2C93-02A2D7796C24}"/>
                    </a:ext>
                  </a:extLst>
                </p:cNvPr>
                <p:cNvSpPr/>
                <p:nvPr/>
              </p:nvSpPr>
              <p:spPr>
                <a:xfrm>
                  <a:off x="7410513" y="5746019"/>
                  <a:ext cx="72175" cy="114204"/>
                </a:xfrm>
                <a:custGeom>
                  <a:avLst/>
                  <a:gdLst>
                    <a:gd name="connsiteX0" fmla="*/ 35135 w 72175"/>
                    <a:gd name="connsiteY0" fmla="*/ 114110 h 114204"/>
                    <a:gd name="connsiteX1" fmla="*/ 17044 w 72175"/>
                    <a:gd name="connsiteY1" fmla="*/ 112109 h 114204"/>
                    <a:gd name="connsiteX2" fmla="*/ 1714 w 72175"/>
                    <a:gd name="connsiteY2" fmla="*/ 106204 h 114204"/>
                    <a:gd name="connsiteX3" fmla="*/ 0 w 72175"/>
                    <a:gd name="connsiteY3" fmla="*/ 78486 h 114204"/>
                    <a:gd name="connsiteX4" fmla="*/ 2666 w 72175"/>
                    <a:gd name="connsiteY4" fmla="*/ 78486 h 114204"/>
                    <a:gd name="connsiteX5" fmla="*/ 11521 w 72175"/>
                    <a:gd name="connsiteY5" fmla="*/ 96774 h 114204"/>
                    <a:gd name="connsiteX6" fmla="*/ 23138 w 72175"/>
                    <a:gd name="connsiteY6" fmla="*/ 103823 h 114204"/>
                    <a:gd name="connsiteX7" fmla="*/ 34564 w 72175"/>
                    <a:gd name="connsiteY7" fmla="*/ 106013 h 114204"/>
                    <a:gd name="connsiteX8" fmla="*/ 49894 w 72175"/>
                    <a:gd name="connsiteY8" fmla="*/ 100965 h 114204"/>
                    <a:gd name="connsiteX9" fmla="*/ 55512 w 72175"/>
                    <a:gd name="connsiteY9" fmla="*/ 87249 h 114204"/>
                    <a:gd name="connsiteX10" fmla="*/ 52370 w 72175"/>
                    <a:gd name="connsiteY10" fmla="*/ 76295 h 114204"/>
                    <a:gd name="connsiteX11" fmla="*/ 43134 w 72175"/>
                    <a:gd name="connsiteY11" fmla="*/ 68866 h 114204"/>
                    <a:gd name="connsiteX12" fmla="*/ 28089 w 72175"/>
                    <a:gd name="connsiteY12" fmla="*/ 61246 h 114204"/>
                    <a:gd name="connsiteX13" fmla="*/ 9807 w 72175"/>
                    <a:gd name="connsiteY13" fmla="*/ 49244 h 114204"/>
                    <a:gd name="connsiteX14" fmla="*/ 3428 w 72175"/>
                    <a:gd name="connsiteY14" fmla="*/ 31528 h 114204"/>
                    <a:gd name="connsiteX15" fmla="*/ 6380 w 72175"/>
                    <a:gd name="connsiteY15" fmla="*/ 19907 h 114204"/>
                    <a:gd name="connsiteX16" fmla="*/ 14378 w 72175"/>
                    <a:gd name="connsiteY16" fmla="*/ 9811 h 114204"/>
                    <a:gd name="connsiteX17" fmla="*/ 25614 w 72175"/>
                    <a:gd name="connsiteY17" fmla="*/ 2667 h 114204"/>
                    <a:gd name="connsiteX18" fmla="*/ 38563 w 72175"/>
                    <a:gd name="connsiteY18" fmla="*/ 0 h 114204"/>
                    <a:gd name="connsiteX19" fmla="*/ 53322 w 72175"/>
                    <a:gd name="connsiteY19" fmla="*/ 1810 h 114204"/>
                    <a:gd name="connsiteX20" fmla="*/ 66938 w 72175"/>
                    <a:gd name="connsiteY20" fmla="*/ 7144 h 114204"/>
                    <a:gd name="connsiteX21" fmla="*/ 68652 w 72175"/>
                    <a:gd name="connsiteY21" fmla="*/ 34004 h 114204"/>
                    <a:gd name="connsiteX22" fmla="*/ 65986 w 72175"/>
                    <a:gd name="connsiteY22" fmla="*/ 34004 h 114204"/>
                    <a:gd name="connsiteX23" fmla="*/ 57226 w 72175"/>
                    <a:gd name="connsiteY23" fmla="*/ 16002 h 114204"/>
                    <a:gd name="connsiteX24" fmla="*/ 47514 w 72175"/>
                    <a:gd name="connsiteY24" fmla="*/ 10001 h 114204"/>
                    <a:gd name="connsiteX25" fmla="*/ 37611 w 72175"/>
                    <a:gd name="connsiteY25" fmla="*/ 8192 h 114204"/>
                    <a:gd name="connsiteX26" fmla="*/ 25614 w 72175"/>
                    <a:gd name="connsiteY26" fmla="*/ 13049 h 114204"/>
                    <a:gd name="connsiteX27" fmla="*/ 20853 w 72175"/>
                    <a:gd name="connsiteY27" fmla="*/ 25337 h 114204"/>
                    <a:gd name="connsiteX28" fmla="*/ 25994 w 72175"/>
                    <a:gd name="connsiteY28" fmla="*/ 38291 h 114204"/>
                    <a:gd name="connsiteX29" fmla="*/ 42562 w 72175"/>
                    <a:gd name="connsiteY29" fmla="*/ 48387 h 114204"/>
                    <a:gd name="connsiteX30" fmla="*/ 59226 w 72175"/>
                    <a:gd name="connsiteY30" fmla="*/ 57722 h 114204"/>
                    <a:gd name="connsiteX31" fmla="*/ 69033 w 72175"/>
                    <a:gd name="connsiteY31" fmla="*/ 67723 h 114204"/>
                    <a:gd name="connsiteX32" fmla="*/ 72175 w 72175"/>
                    <a:gd name="connsiteY32" fmla="*/ 81820 h 114204"/>
                    <a:gd name="connsiteX33" fmla="*/ 68843 w 72175"/>
                    <a:gd name="connsiteY33" fmla="*/ 95726 h 114204"/>
                    <a:gd name="connsiteX34" fmla="*/ 59987 w 72175"/>
                    <a:gd name="connsiteY34" fmla="*/ 105918 h 114204"/>
                    <a:gd name="connsiteX35" fmla="*/ 47990 w 72175"/>
                    <a:gd name="connsiteY35" fmla="*/ 112109 h 114204"/>
                    <a:gd name="connsiteX36" fmla="*/ 35135 w 72175"/>
                    <a:gd name="connsiteY36" fmla="*/ 114205 h 1142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</a:cxnLst>
                  <a:rect l="l" t="t" r="r" b="b"/>
                  <a:pathLst>
                    <a:path w="72175" h="114204">
                      <a:moveTo>
                        <a:pt x="35135" y="114110"/>
                      </a:moveTo>
                      <a:cubicBezTo>
                        <a:pt x="28089" y="114110"/>
                        <a:pt x="22090" y="113443"/>
                        <a:pt x="17044" y="112109"/>
                      </a:cubicBezTo>
                      <a:cubicBezTo>
                        <a:pt x="12093" y="110776"/>
                        <a:pt x="6951" y="108776"/>
                        <a:pt x="1714" y="106204"/>
                      </a:cubicBezTo>
                      <a:lnTo>
                        <a:pt x="0" y="78486"/>
                      </a:lnTo>
                      <a:lnTo>
                        <a:pt x="2666" y="78486"/>
                      </a:lnTo>
                      <a:lnTo>
                        <a:pt x="11521" y="96774"/>
                      </a:lnTo>
                      <a:cubicBezTo>
                        <a:pt x="15425" y="100013"/>
                        <a:pt x="19329" y="102394"/>
                        <a:pt x="23138" y="103823"/>
                      </a:cubicBezTo>
                      <a:cubicBezTo>
                        <a:pt x="26947" y="105251"/>
                        <a:pt x="30755" y="106013"/>
                        <a:pt x="34564" y="106013"/>
                      </a:cubicBezTo>
                      <a:cubicBezTo>
                        <a:pt x="41039" y="106013"/>
                        <a:pt x="46181" y="104299"/>
                        <a:pt x="49894" y="100965"/>
                      </a:cubicBezTo>
                      <a:cubicBezTo>
                        <a:pt x="53608" y="97631"/>
                        <a:pt x="55512" y="93059"/>
                        <a:pt x="55512" y="87249"/>
                      </a:cubicBezTo>
                      <a:cubicBezTo>
                        <a:pt x="55512" y="82677"/>
                        <a:pt x="54465" y="78962"/>
                        <a:pt x="52370" y="76295"/>
                      </a:cubicBezTo>
                      <a:cubicBezTo>
                        <a:pt x="50275" y="73533"/>
                        <a:pt x="47228" y="71057"/>
                        <a:pt x="43134" y="68866"/>
                      </a:cubicBezTo>
                      <a:cubicBezTo>
                        <a:pt x="39039" y="66675"/>
                        <a:pt x="33993" y="64103"/>
                        <a:pt x="28089" y="61246"/>
                      </a:cubicBezTo>
                      <a:cubicBezTo>
                        <a:pt x="20186" y="57436"/>
                        <a:pt x="13997" y="53435"/>
                        <a:pt x="9807" y="49244"/>
                      </a:cubicBezTo>
                      <a:cubicBezTo>
                        <a:pt x="5523" y="45053"/>
                        <a:pt x="3428" y="39148"/>
                        <a:pt x="3428" y="31528"/>
                      </a:cubicBezTo>
                      <a:cubicBezTo>
                        <a:pt x="3428" y="27527"/>
                        <a:pt x="4380" y="23622"/>
                        <a:pt x="6380" y="19907"/>
                      </a:cubicBezTo>
                      <a:cubicBezTo>
                        <a:pt x="8379" y="16193"/>
                        <a:pt x="11045" y="12764"/>
                        <a:pt x="14378" y="9811"/>
                      </a:cubicBezTo>
                      <a:cubicBezTo>
                        <a:pt x="17711" y="6858"/>
                        <a:pt x="21519" y="4477"/>
                        <a:pt x="25614" y="2667"/>
                      </a:cubicBezTo>
                      <a:cubicBezTo>
                        <a:pt x="29708" y="857"/>
                        <a:pt x="34088" y="0"/>
                        <a:pt x="38563" y="0"/>
                      </a:cubicBezTo>
                      <a:cubicBezTo>
                        <a:pt x="43800" y="0"/>
                        <a:pt x="48752" y="572"/>
                        <a:pt x="53322" y="1810"/>
                      </a:cubicBezTo>
                      <a:cubicBezTo>
                        <a:pt x="57893" y="3048"/>
                        <a:pt x="62463" y="4858"/>
                        <a:pt x="66938" y="7144"/>
                      </a:cubicBezTo>
                      <a:lnTo>
                        <a:pt x="68652" y="34004"/>
                      </a:lnTo>
                      <a:lnTo>
                        <a:pt x="65986" y="34004"/>
                      </a:lnTo>
                      <a:lnTo>
                        <a:pt x="57226" y="16002"/>
                      </a:lnTo>
                      <a:cubicBezTo>
                        <a:pt x="53608" y="13240"/>
                        <a:pt x="50370" y="11144"/>
                        <a:pt x="47514" y="10001"/>
                      </a:cubicBezTo>
                      <a:cubicBezTo>
                        <a:pt x="44657" y="8763"/>
                        <a:pt x="41325" y="8192"/>
                        <a:pt x="37611" y="8192"/>
                      </a:cubicBezTo>
                      <a:cubicBezTo>
                        <a:pt x="32755" y="8192"/>
                        <a:pt x="28756" y="9811"/>
                        <a:pt x="25614" y="13049"/>
                      </a:cubicBezTo>
                      <a:cubicBezTo>
                        <a:pt x="22376" y="16288"/>
                        <a:pt x="20853" y="20384"/>
                        <a:pt x="20853" y="25337"/>
                      </a:cubicBezTo>
                      <a:cubicBezTo>
                        <a:pt x="20853" y="30861"/>
                        <a:pt x="22567" y="35147"/>
                        <a:pt x="25994" y="38291"/>
                      </a:cubicBezTo>
                      <a:cubicBezTo>
                        <a:pt x="29422" y="41434"/>
                        <a:pt x="34945" y="44768"/>
                        <a:pt x="42562" y="48387"/>
                      </a:cubicBezTo>
                      <a:cubicBezTo>
                        <a:pt x="49323" y="51626"/>
                        <a:pt x="54845" y="54769"/>
                        <a:pt x="59226" y="57722"/>
                      </a:cubicBezTo>
                      <a:cubicBezTo>
                        <a:pt x="63606" y="60674"/>
                        <a:pt x="66938" y="64008"/>
                        <a:pt x="69033" y="67723"/>
                      </a:cubicBezTo>
                      <a:cubicBezTo>
                        <a:pt x="71128" y="71438"/>
                        <a:pt x="72175" y="76105"/>
                        <a:pt x="72175" y="81820"/>
                      </a:cubicBezTo>
                      <a:cubicBezTo>
                        <a:pt x="72175" y="87059"/>
                        <a:pt x="71033" y="91726"/>
                        <a:pt x="68843" y="95726"/>
                      </a:cubicBezTo>
                      <a:cubicBezTo>
                        <a:pt x="66653" y="99727"/>
                        <a:pt x="63606" y="103156"/>
                        <a:pt x="59987" y="105918"/>
                      </a:cubicBezTo>
                      <a:cubicBezTo>
                        <a:pt x="56274" y="108680"/>
                        <a:pt x="52275" y="110776"/>
                        <a:pt x="47990" y="112109"/>
                      </a:cubicBezTo>
                      <a:cubicBezTo>
                        <a:pt x="43705" y="113538"/>
                        <a:pt x="39420" y="114205"/>
                        <a:pt x="35135" y="114205"/>
                      </a:cubicBezTo>
                    </a:path>
                  </a:pathLst>
                </a:custGeom>
                <a:solidFill>
                  <a:srgbClr val="000000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222" name="Freeform 221">
                <a:extLst>
                  <a:ext uri="{FF2B5EF4-FFF2-40B4-BE49-F238E27FC236}">
                    <a16:creationId xmlns:a16="http://schemas.microsoft.com/office/drawing/2014/main" id="{2F07BFC3-31F3-1076-91E1-0C5BCC2BA1A5}"/>
                  </a:ext>
                </a:extLst>
              </p:cNvPr>
              <p:cNvSpPr/>
              <p:nvPr/>
            </p:nvSpPr>
            <p:spPr>
              <a:xfrm>
                <a:off x="7513158" y="5747639"/>
                <a:ext cx="44847" cy="110870"/>
              </a:xfrm>
              <a:custGeom>
                <a:avLst/>
                <a:gdLst>
                  <a:gd name="connsiteX0" fmla="*/ 0 w 44847"/>
                  <a:gd name="connsiteY0" fmla="*/ 110871 h 110870"/>
                  <a:gd name="connsiteX1" fmla="*/ 0 w 44847"/>
                  <a:gd name="connsiteY1" fmla="*/ 108109 h 110870"/>
                  <a:gd name="connsiteX2" fmla="*/ 13807 w 44847"/>
                  <a:gd name="connsiteY2" fmla="*/ 101441 h 110870"/>
                  <a:gd name="connsiteX3" fmla="*/ 13807 w 44847"/>
                  <a:gd name="connsiteY3" fmla="*/ 9430 h 110870"/>
                  <a:gd name="connsiteX4" fmla="*/ 0 w 44847"/>
                  <a:gd name="connsiteY4" fmla="*/ 2667 h 110870"/>
                  <a:gd name="connsiteX5" fmla="*/ 0 w 44847"/>
                  <a:gd name="connsiteY5" fmla="*/ 0 h 110870"/>
                  <a:gd name="connsiteX6" fmla="*/ 44848 w 44847"/>
                  <a:gd name="connsiteY6" fmla="*/ 0 h 110870"/>
                  <a:gd name="connsiteX7" fmla="*/ 44848 w 44847"/>
                  <a:gd name="connsiteY7" fmla="*/ 2667 h 110870"/>
                  <a:gd name="connsiteX8" fmla="*/ 31231 w 44847"/>
                  <a:gd name="connsiteY8" fmla="*/ 9430 h 110870"/>
                  <a:gd name="connsiteX9" fmla="*/ 31231 w 44847"/>
                  <a:gd name="connsiteY9" fmla="*/ 101441 h 110870"/>
                  <a:gd name="connsiteX10" fmla="*/ 44848 w 44847"/>
                  <a:gd name="connsiteY10" fmla="*/ 108109 h 110870"/>
                  <a:gd name="connsiteX11" fmla="*/ 44848 w 44847"/>
                  <a:gd name="connsiteY11" fmla="*/ 110871 h 110870"/>
                  <a:gd name="connsiteX12" fmla="*/ 0 w 44847"/>
                  <a:gd name="connsiteY12" fmla="*/ 110871 h 1108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4847" h="110870">
                    <a:moveTo>
                      <a:pt x="0" y="110871"/>
                    </a:moveTo>
                    <a:lnTo>
                      <a:pt x="0" y="108109"/>
                    </a:lnTo>
                    <a:lnTo>
                      <a:pt x="13807" y="101441"/>
                    </a:lnTo>
                    <a:lnTo>
                      <a:pt x="13807" y="9430"/>
                    </a:lnTo>
                    <a:lnTo>
                      <a:pt x="0" y="2667"/>
                    </a:lnTo>
                    <a:lnTo>
                      <a:pt x="0" y="0"/>
                    </a:lnTo>
                    <a:lnTo>
                      <a:pt x="44848" y="0"/>
                    </a:lnTo>
                    <a:lnTo>
                      <a:pt x="44848" y="2667"/>
                    </a:lnTo>
                    <a:lnTo>
                      <a:pt x="31231" y="9430"/>
                    </a:lnTo>
                    <a:lnTo>
                      <a:pt x="31231" y="101441"/>
                    </a:lnTo>
                    <a:lnTo>
                      <a:pt x="44848" y="108109"/>
                    </a:lnTo>
                    <a:lnTo>
                      <a:pt x="44848" y="110871"/>
                    </a:lnTo>
                    <a:lnTo>
                      <a:pt x="0" y="110871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3" name="Freeform 222">
                <a:extLst>
                  <a:ext uri="{FF2B5EF4-FFF2-40B4-BE49-F238E27FC236}">
                    <a16:creationId xmlns:a16="http://schemas.microsoft.com/office/drawing/2014/main" id="{E91AA3D5-C054-2528-CAA0-92C61E348178}"/>
                  </a:ext>
                </a:extLst>
              </p:cNvPr>
              <p:cNvSpPr/>
              <p:nvPr/>
            </p:nvSpPr>
            <p:spPr>
              <a:xfrm>
                <a:off x="7582762" y="5747639"/>
                <a:ext cx="99693" cy="110870"/>
              </a:xfrm>
              <a:custGeom>
                <a:avLst/>
                <a:gdLst>
                  <a:gd name="connsiteX0" fmla="*/ 24185 w 99693"/>
                  <a:gd name="connsiteY0" fmla="*/ 110871 h 110870"/>
                  <a:gd name="connsiteX1" fmla="*/ 24185 w 99693"/>
                  <a:gd name="connsiteY1" fmla="*/ 108109 h 110870"/>
                  <a:gd name="connsiteX2" fmla="*/ 41134 w 99693"/>
                  <a:gd name="connsiteY2" fmla="*/ 101441 h 110870"/>
                  <a:gd name="connsiteX3" fmla="*/ 41134 w 99693"/>
                  <a:gd name="connsiteY3" fmla="*/ 9239 h 110870"/>
                  <a:gd name="connsiteX4" fmla="*/ 14568 w 99693"/>
                  <a:gd name="connsiteY4" fmla="*/ 9239 h 110870"/>
                  <a:gd name="connsiteX5" fmla="*/ 2666 w 99693"/>
                  <a:gd name="connsiteY5" fmla="*/ 34576 h 110870"/>
                  <a:gd name="connsiteX6" fmla="*/ 0 w 99693"/>
                  <a:gd name="connsiteY6" fmla="*/ 34576 h 110870"/>
                  <a:gd name="connsiteX7" fmla="*/ 0 w 99693"/>
                  <a:gd name="connsiteY7" fmla="*/ 0 h 110870"/>
                  <a:gd name="connsiteX8" fmla="*/ 99693 w 99693"/>
                  <a:gd name="connsiteY8" fmla="*/ 0 h 110870"/>
                  <a:gd name="connsiteX9" fmla="*/ 99693 w 99693"/>
                  <a:gd name="connsiteY9" fmla="*/ 34576 h 110870"/>
                  <a:gd name="connsiteX10" fmla="*/ 97027 w 99693"/>
                  <a:gd name="connsiteY10" fmla="*/ 34576 h 110870"/>
                  <a:gd name="connsiteX11" fmla="*/ 85220 w 99693"/>
                  <a:gd name="connsiteY11" fmla="*/ 9239 h 110870"/>
                  <a:gd name="connsiteX12" fmla="*/ 58559 w 99693"/>
                  <a:gd name="connsiteY12" fmla="*/ 9239 h 110870"/>
                  <a:gd name="connsiteX13" fmla="*/ 58559 w 99693"/>
                  <a:gd name="connsiteY13" fmla="*/ 101441 h 110870"/>
                  <a:gd name="connsiteX14" fmla="*/ 75698 w 99693"/>
                  <a:gd name="connsiteY14" fmla="*/ 108109 h 110870"/>
                  <a:gd name="connsiteX15" fmla="*/ 75698 w 99693"/>
                  <a:gd name="connsiteY15" fmla="*/ 110871 h 110870"/>
                  <a:gd name="connsiteX16" fmla="*/ 24185 w 99693"/>
                  <a:gd name="connsiteY16" fmla="*/ 110871 h 1108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99693" h="110870">
                    <a:moveTo>
                      <a:pt x="24185" y="110871"/>
                    </a:moveTo>
                    <a:lnTo>
                      <a:pt x="24185" y="108109"/>
                    </a:lnTo>
                    <a:lnTo>
                      <a:pt x="41134" y="101441"/>
                    </a:lnTo>
                    <a:lnTo>
                      <a:pt x="41134" y="9239"/>
                    </a:lnTo>
                    <a:lnTo>
                      <a:pt x="14568" y="9239"/>
                    </a:lnTo>
                    <a:lnTo>
                      <a:pt x="2666" y="34576"/>
                    </a:lnTo>
                    <a:lnTo>
                      <a:pt x="0" y="34576"/>
                    </a:lnTo>
                    <a:lnTo>
                      <a:pt x="0" y="0"/>
                    </a:lnTo>
                    <a:lnTo>
                      <a:pt x="99693" y="0"/>
                    </a:lnTo>
                    <a:lnTo>
                      <a:pt x="99693" y="34576"/>
                    </a:lnTo>
                    <a:lnTo>
                      <a:pt x="97027" y="34576"/>
                    </a:lnTo>
                    <a:lnTo>
                      <a:pt x="85220" y="9239"/>
                    </a:lnTo>
                    <a:lnTo>
                      <a:pt x="58559" y="9239"/>
                    </a:lnTo>
                    <a:lnTo>
                      <a:pt x="58559" y="101441"/>
                    </a:lnTo>
                    <a:lnTo>
                      <a:pt x="75698" y="108109"/>
                    </a:lnTo>
                    <a:lnTo>
                      <a:pt x="75698" y="110871"/>
                    </a:lnTo>
                    <a:lnTo>
                      <a:pt x="24185" y="110871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4" name="Freeform 223">
                <a:extLst>
                  <a:ext uri="{FF2B5EF4-FFF2-40B4-BE49-F238E27FC236}">
                    <a16:creationId xmlns:a16="http://schemas.microsoft.com/office/drawing/2014/main" id="{8B54ED20-1023-911C-1C4B-7F4E7B16D3D1}"/>
                  </a:ext>
                </a:extLst>
              </p:cNvPr>
              <p:cNvSpPr/>
              <p:nvPr/>
            </p:nvSpPr>
            <p:spPr>
              <a:xfrm>
                <a:off x="7698262" y="5747639"/>
                <a:ext cx="111404" cy="110870"/>
              </a:xfrm>
              <a:custGeom>
                <a:avLst/>
                <a:gdLst>
                  <a:gd name="connsiteX0" fmla="*/ 32565 w 111404"/>
                  <a:gd name="connsiteY0" fmla="*/ 110871 h 110870"/>
                  <a:gd name="connsiteX1" fmla="*/ 32565 w 111404"/>
                  <a:gd name="connsiteY1" fmla="*/ 108109 h 110870"/>
                  <a:gd name="connsiteX2" fmla="*/ 47704 w 111404"/>
                  <a:gd name="connsiteY2" fmla="*/ 101441 h 110870"/>
                  <a:gd name="connsiteX3" fmla="*/ 47704 w 111404"/>
                  <a:gd name="connsiteY3" fmla="*/ 59150 h 110870"/>
                  <a:gd name="connsiteX4" fmla="*/ 10569 w 111404"/>
                  <a:gd name="connsiteY4" fmla="*/ 8573 h 110870"/>
                  <a:gd name="connsiteX5" fmla="*/ 0 w 111404"/>
                  <a:gd name="connsiteY5" fmla="*/ 2667 h 110870"/>
                  <a:gd name="connsiteX6" fmla="*/ 0 w 111404"/>
                  <a:gd name="connsiteY6" fmla="*/ 0 h 110870"/>
                  <a:gd name="connsiteX7" fmla="*/ 43324 w 111404"/>
                  <a:gd name="connsiteY7" fmla="*/ 0 h 110870"/>
                  <a:gd name="connsiteX8" fmla="*/ 43324 w 111404"/>
                  <a:gd name="connsiteY8" fmla="*/ 2667 h 110870"/>
                  <a:gd name="connsiteX9" fmla="*/ 31041 w 111404"/>
                  <a:gd name="connsiteY9" fmla="*/ 8763 h 110870"/>
                  <a:gd name="connsiteX10" fmla="*/ 31041 w 111404"/>
                  <a:gd name="connsiteY10" fmla="*/ 9430 h 110870"/>
                  <a:gd name="connsiteX11" fmla="*/ 60749 w 111404"/>
                  <a:gd name="connsiteY11" fmla="*/ 49911 h 110870"/>
                  <a:gd name="connsiteX12" fmla="*/ 87600 w 111404"/>
                  <a:gd name="connsiteY12" fmla="*/ 9620 h 110870"/>
                  <a:gd name="connsiteX13" fmla="*/ 87600 w 111404"/>
                  <a:gd name="connsiteY13" fmla="*/ 8953 h 110870"/>
                  <a:gd name="connsiteX14" fmla="*/ 75222 w 111404"/>
                  <a:gd name="connsiteY14" fmla="*/ 2667 h 110870"/>
                  <a:gd name="connsiteX15" fmla="*/ 75222 w 111404"/>
                  <a:gd name="connsiteY15" fmla="*/ 0 h 110870"/>
                  <a:gd name="connsiteX16" fmla="*/ 111405 w 111404"/>
                  <a:gd name="connsiteY16" fmla="*/ 0 h 110870"/>
                  <a:gd name="connsiteX17" fmla="*/ 111405 w 111404"/>
                  <a:gd name="connsiteY17" fmla="*/ 2667 h 110870"/>
                  <a:gd name="connsiteX18" fmla="*/ 100550 w 111404"/>
                  <a:gd name="connsiteY18" fmla="*/ 8287 h 110870"/>
                  <a:gd name="connsiteX19" fmla="*/ 65129 w 111404"/>
                  <a:gd name="connsiteY19" fmla="*/ 58960 h 110870"/>
                  <a:gd name="connsiteX20" fmla="*/ 65129 w 111404"/>
                  <a:gd name="connsiteY20" fmla="*/ 101441 h 110870"/>
                  <a:gd name="connsiteX21" fmla="*/ 80269 w 111404"/>
                  <a:gd name="connsiteY21" fmla="*/ 108109 h 110870"/>
                  <a:gd name="connsiteX22" fmla="*/ 80269 w 111404"/>
                  <a:gd name="connsiteY22" fmla="*/ 110871 h 110870"/>
                  <a:gd name="connsiteX23" fmla="*/ 32565 w 111404"/>
                  <a:gd name="connsiteY23" fmla="*/ 110871 h 1108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11404" h="110870">
                    <a:moveTo>
                      <a:pt x="32565" y="110871"/>
                    </a:moveTo>
                    <a:lnTo>
                      <a:pt x="32565" y="108109"/>
                    </a:lnTo>
                    <a:lnTo>
                      <a:pt x="47704" y="101441"/>
                    </a:lnTo>
                    <a:lnTo>
                      <a:pt x="47704" y="59150"/>
                    </a:lnTo>
                    <a:lnTo>
                      <a:pt x="10569" y="8573"/>
                    </a:lnTo>
                    <a:lnTo>
                      <a:pt x="0" y="2667"/>
                    </a:lnTo>
                    <a:lnTo>
                      <a:pt x="0" y="0"/>
                    </a:lnTo>
                    <a:lnTo>
                      <a:pt x="43324" y="0"/>
                    </a:lnTo>
                    <a:lnTo>
                      <a:pt x="43324" y="2667"/>
                    </a:lnTo>
                    <a:lnTo>
                      <a:pt x="31041" y="8763"/>
                    </a:lnTo>
                    <a:lnTo>
                      <a:pt x="31041" y="9430"/>
                    </a:lnTo>
                    <a:lnTo>
                      <a:pt x="60749" y="49911"/>
                    </a:lnTo>
                    <a:lnTo>
                      <a:pt x="87600" y="9620"/>
                    </a:lnTo>
                    <a:lnTo>
                      <a:pt x="87600" y="8953"/>
                    </a:lnTo>
                    <a:lnTo>
                      <a:pt x="75222" y="2667"/>
                    </a:lnTo>
                    <a:lnTo>
                      <a:pt x="75222" y="0"/>
                    </a:lnTo>
                    <a:lnTo>
                      <a:pt x="111405" y="0"/>
                    </a:lnTo>
                    <a:lnTo>
                      <a:pt x="111405" y="2667"/>
                    </a:lnTo>
                    <a:lnTo>
                      <a:pt x="100550" y="8287"/>
                    </a:lnTo>
                    <a:lnTo>
                      <a:pt x="65129" y="58960"/>
                    </a:lnTo>
                    <a:lnTo>
                      <a:pt x="65129" y="101441"/>
                    </a:lnTo>
                    <a:lnTo>
                      <a:pt x="80269" y="108109"/>
                    </a:lnTo>
                    <a:lnTo>
                      <a:pt x="80269" y="110871"/>
                    </a:lnTo>
                    <a:lnTo>
                      <a:pt x="32565" y="110871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5" name="Freeform 224">
                <a:extLst>
                  <a:ext uri="{FF2B5EF4-FFF2-40B4-BE49-F238E27FC236}">
                    <a16:creationId xmlns:a16="http://schemas.microsoft.com/office/drawing/2014/main" id="{132DC056-AB43-BA2C-E62A-40E06D8BFC45}"/>
                  </a:ext>
                </a:extLst>
              </p:cNvPr>
              <p:cNvSpPr/>
              <p:nvPr/>
            </p:nvSpPr>
            <p:spPr>
              <a:xfrm>
                <a:off x="6668955" y="5720492"/>
                <a:ext cx="157776" cy="158781"/>
              </a:xfrm>
              <a:custGeom>
                <a:avLst/>
                <a:gdLst>
                  <a:gd name="connsiteX0" fmla="*/ 79126 w 157776"/>
                  <a:gd name="connsiteY0" fmla="*/ 158782 h 158781"/>
                  <a:gd name="connsiteX1" fmla="*/ 48180 w 157776"/>
                  <a:gd name="connsiteY1" fmla="*/ 152400 h 158781"/>
                  <a:gd name="connsiteX2" fmla="*/ 26756 w 157776"/>
                  <a:gd name="connsiteY2" fmla="*/ 132493 h 158781"/>
                  <a:gd name="connsiteX3" fmla="*/ 18948 w 157776"/>
                  <a:gd name="connsiteY3" fmla="*/ 97441 h 158781"/>
                  <a:gd name="connsiteX4" fmla="*/ 18948 w 157776"/>
                  <a:gd name="connsiteY4" fmla="*/ 11906 h 158781"/>
                  <a:gd name="connsiteX5" fmla="*/ 0 w 157776"/>
                  <a:gd name="connsiteY5" fmla="*/ 4763 h 158781"/>
                  <a:gd name="connsiteX6" fmla="*/ 0 w 157776"/>
                  <a:gd name="connsiteY6" fmla="*/ 0 h 158781"/>
                  <a:gd name="connsiteX7" fmla="*/ 56369 w 157776"/>
                  <a:gd name="connsiteY7" fmla="*/ 0 h 158781"/>
                  <a:gd name="connsiteX8" fmla="*/ 56369 w 157776"/>
                  <a:gd name="connsiteY8" fmla="*/ 4763 h 158781"/>
                  <a:gd name="connsiteX9" fmla="*/ 37421 w 157776"/>
                  <a:gd name="connsiteY9" fmla="*/ 11906 h 158781"/>
                  <a:gd name="connsiteX10" fmla="*/ 37421 w 157776"/>
                  <a:gd name="connsiteY10" fmla="*/ 94107 h 158781"/>
                  <a:gd name="connsiteX11" fmla="*/ 43419 w 157776"/>
                  <a:gd name="connsiteY11" fmla="*/ 125254 h 158781"/>
                  <a:gd name="connsiteX12" fmla="*/ 60083 w 157776"/>
                  <a:gd name="connsiteY12" fmla="*/ 141732 h 158781"/>
                  <a:gd name="connsiteX13" fmla="*/ 84458 w 157776"/>
                  <a:gd name="connsiteY13" fmla="*/ 146685 h 158781"/>
                  <a:gd name="connsiteX14" fmla="*/ 105025 w 157776"/>
                  <a:gd name="connsiteY14" fmla="*/ 142113 h 158781"/>
                  <a:gd name="connsiteX15" fmla="*/ 119784 w 157776"/>
                  <a:gd name="connsiteY15" fmla="*/ 127540 h 158781"/>
                  <a:gd name="connsiteX16" fmla="*/ 125402 w 157776"/>
                  <a:gd name="connsiteY16" fmla="*/ 101441 h 158781"/>
                  <a:gd name="connsiteX17" fmla="*/ 125402 w 157776"/>
                  <a:gd name="connsiteY17" fmla="*/ 11430 h 158781"/>
                  <a:gd name="connsiteX18" fmla="*/ 101693 w 157776"/>
                  <a:gd name="connsiteY18" fmla="*/ 4763 h 158781"/>
                  <a:gd name="connsiteX19" fmla="*/ 101693 w 157776"/>
                  <a:gd name="connsiteY19" fmla="*/ 0 h 158781"/>
                  <a:gd name="connsiteX20" fmla="*/ 157776 w 157776"/>
                  <a:gd name="connsiteY20" fmla="*/ 0 h 158781"/>
                  <a:gd name="connsiteX21" fmla="*/ 157776 w 157776"/>
                  <a:gd name="connsiteY21" fmla="*/ 4763 h 158781"/>
                  <a:gd name="connsiteX22" fmla="*/ 139018 w 157776"/>
                  <a:gd name="connsiteY22" fmla="*/ 11620 h 158781"/>
                  <a:gd name="connsiteX23" fmla="*/ 139018 w 157776"/>
                  <a:gd name="connsiteY23" fmla="*/ 97345 h 158781"/>
                  <a:gd name="connsiteX24" fmla="*/ 131210 w 157776"/>
                  <a:gd name="connsiteY24" fmla="*/ 132397 h 158781"/>
                  <a:gd name="connsiteX25" fmla="*/ 109786 w 157776"/>
                  <a:gd name="connsiteY25" fmla="*/ 152305 h 158781"/>
                  <a:gd name="connsiteX26" fmla="*/ 78840 w 157776"/>
                  <a:gd name="connsiteY26" fmla="*/ 158686 h 1587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57776" h="158781">
                    <a:moveTo>
                      <a:pt x="79126" y="158782"/>
                    </a:moveTo>
                    <a:cubicBezTo>
                      <a:pt x="67605" y="158782"/>
                      <a:pt x="57321" y="156686"/>
                      <a:pt x="48180" y="152400"/>
                    </a:cubicBezTo>
                    <a:cubicBezTo>
                      <a:pt x="39135" y="148114"/>
                      <a:pt x="31993" y="141541"/>
                      <a:pt x="26756" y="132493"/>
                    </a:cubicBezTo>
                    <a:cubicBezTo>
                      <a:pt x="21519" y="123539"/>
                      <a:pt x="18948" y="111823"/>
                      <a:pt x="18948" y="97441"/>
                    </a:cubicBezTo>
                    <a:lnTo>
                      <a:pt x="18948" y="11906"/>
                    </a:lnTo>
                    <a:lnTo>
                      <a:pt x="0" y="4763"/>
                    </a:lnTo>
                    <a:lnTo>
                      <a:pt x="0" y="0"/>
                    </a:lnTo>
                    <a:lnTo>
                      <a:pt x="56369" y="0"/>
                    </a:lnTo>
                    <a:lnTo>
                      <a:pt x="56369" y="4763"/>
                    </a:lnTo>
                    <a:lnTo>
                      <a:pt x="37421" y="11906"/>
                    </a:lnTo>
                    <a:lnTo>
                      <a:pt x="37421" y="94107"/>
                    </a:lnTo>
                    <a:cubicBezTo>
                      <a:pt x="37421" y="107251"/>
                      <a:pt x="39420" y="117634"/>
                      <a:pt x="43419" y="125254"/>
                    </a:cubicBezTo>
                    <a:cubicBezTo>
                      <a:pt x="47419" y="132874"/>
                      <a:pt x="53036" y="138398"/>
                      <a:pt x="60083" y="141732"/>
                    </a:cubicBezTo>
                    <a:cubicBezTo>
                      <a:pt x="67224" y="145066"/>
                      <a:pt x="75317" y="146685"/>
                      <a:pt x="84458" y="146685"/>
                    </a:cubicBezTo>
                    <a:cubicBezTo>
                      <a:pt x="92076" y="146685"/>
                      <a:pt x="98931" y="145161"/>
                      <a:pt x="105025" y="142113"/>
                    </a:cubicBezTo>
                    <a:cubicBezTo>
                      <a:pt x="111215" y="139065"/>
                      <a:pt x="116071" y="134207"/>
                      <a:pt x="119784" y="127540"/>
                    </a:cubicBezTo>
                    <a:cubicBezTo>
                      <a:pt x="123498" y="120872"/>
                      <a:pt x="125402" y="112204"/>
                      <a:pt x="125402" y="101441"/>
                    </a:cubicBezTo>
                    <a:lnTo>
                      <a:pt x="125402" y="11430"/>
                    </a:lnTo>
                    <a:lnTo>
                      <a:pt x="101693" y="4763"/>
                    </a:lnTo>
                    <a:lnTo>
                      <a:pt x="101693" y="0"/>
                    </a:lnTo>
                    <a:lnTo>
                      <a:pt x="157776" y="0"/>
                    </a:lnTo>
                    <a:lnTo>
                      <a:pt x="157776" y="4763"/>
                    </a:lnTo>
                    <a:lnTo>
                      <a:pt x="139018" y="11620"/>
                    </a:lnTo>
                    <a:lnTo>
                      <a:pt x="139018" y="97345"/>
                    </a:lnTo>
                    <a:cubicBezTo>
                      <a:pt x="139018" y="111728"/>
                      <a:pt x="136447" y="123444"/>
                      <a:pt x="131210" y="132397"/>
                    </a:cubicBezTo>
                    <a:cubicBezTo>
                      <a:pt x="125973" y="141351"/>
                      <a:pt x="118832" y="148018"/>
                      <a:pt x="109786" y="152305"/>
                    </a:cubicBezTo>
                    <a:cubicBezTo>
                      <a:pt x="100741" y="156591"/>
                      <a:pt x="90362" y="158686"/>
                      <a:pt x="78840" y="158686"/>
                    </a:cubicBezTo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226" name="Graphic 12">
                <a:extLst>
                  <a:ext uri="{FF2B5EF4-FFF2-40B4-BE49-F238E27FC236}">
                    <a16:creationId xmlns:a16="http://schemas.microsoft.com/office/drawing/2014/main" id="{2293223D-C518-9BF4-2E7C-76B84294934B}"/>
                  </a:ext>
                </a:extLst>
              </p:cNvPr>
              <p:cNvGrpSpPr/>
              <p:nvPr/>
            </p:nvGrpSpPr>
            <p:grpSpPr>
              <a:xfrm>
                <a:off x="5334025" y="5104384"/>
                <a:ext cx="1102344" cy="1102714"/>
                <a:chOff x="5334025" y="5104384"/>
                <a:chExt cx="1102344" cy="1102714"/>
              </a:xfrm>
            </p:grpSpPr>
            <p:sp>
              <p:nvSpPr>
                <p:cNvPr id="245" name="Freeform 244">
                  <a:extLst>
                    <a:ext uri="{FF2B5EF4-FFF2-40B4-BE49-F238E27FC236}">
                      <a16:creationId xmlns:a16="http://schemas.microsoft.com/office/drawing/2014/main" id="{14F9A49B-F11F-61BC-BF9C-EC9B4AD4826B}"/>
                    </a:ext>
                  </a:extLst>
                </p:cNvPr>
                <p:cNvSpPr/>
                <p:nvPr/>
              </p:nvSpPr>
              <p:spPr>
                <a:xfrm>
                  <a:off x="5334025" y="5104384"/>
                  <a:ext cx="1102344" cy="1102714"/>
                </a:xfrm>
                <a:custGeom>
                  <a:avLst/>
                  <a:gdLst>
                    <a:gd name="connsiteX0" fmla="*/ 1072605 w 1102344"/>
                    <a:gd name="connsiteY0" fmla="*/ 373126 h 1102714"/>
                    <a:gd name="connsiteX1" fmla="*/ 729344 w 1102344"/>
                    <a:gd name="connsiteY1" fmla="*/ 1072928 h 1102714"/>
                    <a:gd name="connsiteX2" fmla="*/ 29777 w 1102344"/>
                    <a:gd name="connsiteY2" fmla="*/ 729551 h 1102714"/>
                    <a:gd name="connsiteX3" fmla="*/ 372943 w 1102344"/>
                    <a:gd name="connsiteY3" fmla="*/ 29750 h 1102714"/>
                    <a:gd name="connsiteX4" fmla="*/ 1072509 w 1102344"/>
                    <a:gd name="connsiteY4" fmla="*/ 373126 h 11027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02344" h="1102714">
                      <a:moveTo>
                        <a:pt x="1072605" y="373126"/>
                      </a:moveTo>
                      <a:cubicBezTo>
                        <a:pt x="1170965" y="661162"/>
                        <a:pt x="1017378" y="974534"/>
                        <a:pt x="729344" y="1072928"/>
                      </a:cubicBezTo>
                      <a:cubicBezTo>
                        <a:pt x="441405" y="1171416"/>
                        <a:pt x="128138" y="1017683"/>
                        <a:pt x="29777" y="729551"/>
                      </a:cubicBezTo>
                      <a:cubicBezTo>
                        <a:pt x="-68678" y="441515"/>
                        <a:pt x="85004" y="128143"/>
                        <a:pt x="372943" y="29750"/>
                      </a:cubicBezTo>
                      <a:cubicBezTo>
                        <a:pt x="660882" y="-68644"/>
                        <a:pt x="974149" y="84995"/>
                        <a:pt x="1072509" y="373126"/>
                      </a:cubicBezTo>
                    </a:path>
                  </a:pathLst>
                </a:custGeom>
                <a:solidFill>
                  <a:srgbClr val="A80050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46" name="Freeform 245">
                  <a:extLst>
                    <a:ext uri="{FF2B5EF4-FFF2-40B4-BE49-F238E27FC236}">
                      <a16:creationId xmlns:a16="http://schemas.microsoft.com/office/drawing/2014/main" id="{0363E49D-CC88-58B8-F15D-465A6A97FA6F}"/>
                    </a:ext>
                  </a:extLst>
                </p:cNvPr>
                <p:cNvSpPr/>
                <p:nvPr/>
              </p:nvSpPr>
              <p:spPr>
                <a:xfrm>
                  <a:off x="5413237" y="5171948"/>
                  <a:ext cx="951211" cy="966216"/>
                </a:xfrm>
                <a:custGeom>
                  <a:avLst/>
                  <a:gdLst>
                    <a:gd name="connsiteX0" fmla="*/ 951116 w 951211"/>
                    <a:gd name="connsiteY0" fmla="*/ 404336 h 966216"/>
                    <a:gd name="connsiteX1" fmla="*/ 949116 w 951211"/>
                    <a:gd name="connsiteY1" fmla="*/ 404908 h 966216"/>
                    <a:gd name="connsiteX2" fmla="*/ 941404 w 951211"/>
                    <a:gd name="connsiteY2" fmla="*/ 396050 h 966216"/>
                    <a:gd name="connsiteX3" fmla="*/ 914362 w 951211"/>
                    <a:gd name="connsiteY3" fmla="*/ 403193 h 966216"/>
                    <a:gd name="connsiteX4" fmla="*/ 916266 w 951211"/>
                    <a:gd name="connsiteY4" fmla="*/ 408432 h 966216"/>
                    <a:gd name="connsiteX5" fmla="*/ 911029 w 951211"/>
                    <a:gd name="connsiteY5" fmla="*/ 412433 h 966216"/>
                    <a:gd name="connsiteX6" fmla="*/ 908363 w 951211"/>
                    <a:gd name="connsiteY6" fmla="*/ 404813 h 966216"/>
                    <a:gd name="connsiteX7" fmla="*/ 872751 w 951211"/>
                    <a:gd name="connsiteY7" fmla="*/ 414242 h 966216"/>
                    <a:gd name="connsiteX8" fmla="*/ 870466 w 951211"/>
                    <a:gd name="connsiteY8" fmla="*/ 425768 h 966216"/>
                    <a:gd name="connsiteX9" fmla="*/ 868467 w 951211"/>
                    <a:gd name="connsiteY9" fmla="*/ 426339 h 966216"/>
                    <a:gd name="connsiteX10" fmla="*/ 859707 w 951211"/>
                    <a:gd name="connsiteY10" fmla="*/ 393097 h 966216"/>
                    <a:gd name="connsiteX11" fmla="*/ 861706 w 951211"/>
                    <a:gd name="connsiteY11" fmla="*/ 392525 h 966216"/>
                    <a:gd name="connsiteX12" fmla="*/ 869324 w 951211"/>
                    <a:gd name="connsiteY12" fmla="*/ 401193 h 966216"/>
                    <a:gd name="connsiteX13" fmla="*/ 902459 w 951211"/>
                    <a:gd name="connsiteY13" fmla="*/ 392430 h 966216"/>
                    <a:gd name="connsiteX14" fmla="*/ 900269 w 951211"/>
                    <a:gd name="connsiteY14" fmla="*/ 388715 h 966216"/>
                    <a:gd name="connsiteX15" fmla="*/ 859421 w 951211"/>
                    <a:gd name="connsiteY15" fmla="*/ 360236 h 966216"/>
                    <a:gd name="connsiteX16" fmla="*/ 858564 w 951211"/>
                    <a:gd name="connsiteY16" fmla="*/ 360426 h 966216"/>
                    <a:gd name="connsiteX17" fmla="*/ 856183 w 951211"/>
                    <a:gd name="connsiteY17" fmla="*/ 371666 h 966216"/>
                    <a:gd name="connsiteX18" fmla="*/ 854184 w 951211"/>
                    <a:gd name="connsiteY18" fmla="*/ 372237 h 966216"/>
                    <a:gd name="connsiteX19" fmla="*/ 845424 w 951211"/>
                    <a:gd name="connsiteY19" fmla="*/ 338995 h 966216"/>
                    <a:gd name="connsiteX20" fmla="*/ 847423 w 951211"/>
                    <a:gd name="connsiteY20" fmla="*/ 338423 h 966216"/>
                    <a:gd name="connsiteX21" fmla="*/ 855136 w 951211"/>
                    <a:gd name="connsiteY21" fmla="*/ 347282 h 966216"/>
                    <a:gd name="connsiteX22" fmla="*/ 923788 w 951211"/>
                    <a:gd name="connsiteY22" fmla="*/ 329184 h 966216"/>
                    <a:gd name="connsiteX23" fmla="*/ 926169 w 951211"/>
                    <a:gd name="connsiteY23" fmla="*/ 317754 h 966216"/>
                    <a:gd name="connsiteX24" fmla="*/ 928168 w 951211"/>
                    <a:gd name="connsiteY24" fmla="*/ 317183 h 966216"/>
                    <a:gd name="connsiteX25" fmla="*/ 936928 w 951211"/>
                    <a:gd name="connsiteY25" fmla="*/ 350425 h 966216"/>
                    <a:gd name="connsiteX26" fmla="*/ 934929 w 951211"/>
                    <a:gd name="connsiteY26" fmla="*/ 350996 h 966216"/>
                    <a:gd name="connsiteX27" fmla="*/ 927311 w 951211"/>
                    <a:gd name="connsiteY27" fmla="*/ 342424 h 966216"/>
                    <a:gd name="connsiteX28" fmla="*/ 871133 w 951211"/>
                    <a:gd name="connsiteY28" fmla="*/ 357283 h 966216"/>
                    <a:gd name="connsiteX29" fmla="*/ 882845 w 951211"/>
                    <a:gd name="connsiteY29" fmla="*/ 363188 h 966216"/>
                    <a:gd name="connsiteX30" fmla="*/ 905126 w 951211"/>
                    <a:gd name="connsiteY30" fmla="*/ 385286 h 966216"/>
                    <a:gd name="connsiteX31" fmla="*/ 908649 w 951211"/>
                    <a:gd name="connsiteY31" fmla="*/ 391001 h 966216"/>
                    <a:gd name="connsiteX32" fmla="*/ 938071 w 951211"/>
                    <a:gd name="connsiteY32" fmla="*/ 383191 h 966216"/>
                    <a:gd name="connsiteX33" fmla="*/ 940451 w 951211"/>
                    <a:gd name="connsiteY33" fmla="*/ 371856 h 966216"/>
                    <a:gd name="connsiteX34" fmla="*/ 942451 w 951211"/>
                    <a:gd name="connsiteY34" fmla="*/ 371285 h 966216"/>
                    <a:gd name="connsiteX35" fmla="*/ 951211 w 951211"/>
                    <a:gd name="connsiteY35" fmla="*/ 404527 h 966216"/>
                    <a:gd name="connsiteX36" fmla="*/ 921693 w 951211"/>
                    <a:gd name="connsiteY36" fmla="*/ 539115 h 966216"/>
                    <a:gd name="connsiteX37" fmla="*/ 907982 w 951211"/>
                    <a:gd name="connsiteY37" fmla="*/ 553784 h 966216"/>
                    <a:gd name="connsiteX38" fmla="*/ 922646 w 951211"/>
                    <a:gd name="connsiteY38" fmla="*/ 567500 h 966216"/>
                    <a:gd name="connsiteX39" fmla="*/ 936357 w 951211"/>
                    <a:gd name="connsiteY39" fmla="*/ 552831 h 966216"/>
                    <a:gd name="connsiteX40" fmla="*/ 921693 w 951211"/>
                    <a:gd name="connsiteY40" fmla="*/ 539115 h 966216"/>
                    <a:gd name="connsiteX41" fmla="*/ 875608 w 951211"/>
                    <a:gd name="connsiteY41" fmla="*/ 746474 h 966216"/>
                    <a:gd name="connsiteX42" fmla="*/ 877322 w 951211"/>
                    <a:gd name="connsiteY42" fmla="*/ 747713 h 966216"/>
                    <a:gd name="connsiteX43" fmla="*/ 856088 w 951211"/>
                    <a:gd name="connsiteY43" fmla="*/ 777812 h 966216"/>
                    <a:gd name="connsiteX44" fmla="*/ 854374 w 951211"/>
                    <a:gd name="connsiteY44" fmla="*/ 776573 h 966216"/>
                    <a:gd name="connsiteX45" fmla="*/ 856850 w 951211"/>
                    <a:gd name="connsiteY45" fmla="*/ 764096 h 966216"/>
                    <a:gd name="connsiteX46" fmla="*/ 830189 w 951211"/>
                    <a:gd name="connsiteY46" fmla="*/ 745236 h 966216"/>
                    <a:gd name="connsiteX47" fmla="*/ 781818 w 951211"/>
                    <a:gd name="connsiteY47" fmla="*/ 746093 h 966216"/>
                    <a:gd name="connsiteX48" fmla="*/ 773439 w 951211"/>
                    <a:gd name="connsiteY48" fmla="*/ 750189 h 966216"/>
                    <a:gd name="connsiteX49" fmla="*/ 771725 w 951211"/>
                    <a:gd name="connsiteY49" fmla="*/ 748951 h 966216"/>
                    <a:gd name="connsiteX50" fmla="*/ 791054 w 951211"/>
                    <a:gd name="connsiteY50" fmla="*/ 721614 h 966216"/>
                    <a:gd name="connsiteX51" fmla="*/ 792768 w 951211"/>
                    <a:gd name="connsiteY51" fmla="*/ 722757 h 966216"/>
                    <a:gd name="connsiteX52" fmla="*/ 791150 w 951211"/>
                    <a:gd name="connsiteY52" fmla="*/ 733235 h 966216"/>
                    <a:gd name="connsiteX53" fmla="*/ 791530 w 951211"/>
                    <a:gd name="connsiteY53" fmla="*/ 733520 h 966216"/>
                    <a:gd name="connsiteX54" fmla="*/ 830284 w 951211"/>
                    <a:gd name="connsiteY54" fmla="*/ 732758 h 966216"/>
                    <a:gd name="connsiteX55" fmla="*/ 816858 w 951211"/>
                    <a:gd name="connsiteY55" fmla="*/ 697802 h 966216"/>
                    <a:gd name="connsiteX56" fmla="*/ 816478 w 951211"/>
                    <a:gd name="connsiteY56" fmla="*/ 697516 h 966216"/>
                    <a:gd name="connsiteX57" fmla="*/ 807051 w 951211"/>
                    <a:gd name="connsiteY57" fmla="*/ 702564 h 966216"/>
                    <a:gd name="connsiteX58" fmla="*/ 805337 w 951211"/>
                    <a:gd name="connsiteY58" fmla="*/ 701326 h 966216"/>
                    <a:gd name="connsiteX59" fmla="*/ 821524 w 951211"/>
                    <a:gd name="connsiteY59" fmla="*/ 678466 h 966216"/>
                    <a:gd name="connsiteX60" fmla="*/ 823238 w 951211"/>
                    <a:gd name="connsiteY60" fmla="*/ 679704 h 966216"/>
                    <a:gd name="connsiteX61" fmla="*/ 821905 w 951211"/>
                    <a:gd name="connsiteY61" fmla="*/ 689039 h 966216"/>
                    <a:gd name="connsiteX62" fmla="*/ 838092 w 951211"/>
                    <a:gd name="connsiteY62" fmla="*/ 733997 h 966216"/>
                    <a:gd name="connsiteX63" fmla="*/ 864944 w 951211"/>
                    <a:gd name="connsiteY63" fmla="*/ 752951 h 966216"/>
                    <a:gd name="connsiteX64" fmla="*/ 875894 w 951211"/>
                    <a:gd name="connsiteY64" fmla="*/ 746379 h 966216"/>
                    <a:gd name="connsiteX65" fmla="*/ 207273 w 951211"/>
                    <a:gd name="connsiteY65" fmla="*/ 87440 h 966216"/>
                    <a:gd name="connsiteX66" fmla="*/ 245932 w 951211"/>
                    <a:gd name="connsiteY66" fmla="*/ 147066 h 966216"/>
                    <a:gd name="connsiteX67" fmla="*/ 239838 w 951211"/>
                    <a:gd name="connsiteY67" fmla="*/ 157163 h 966216"/>
                    <a:gd name="connsiteX68" fmla="*/ 240980 w 951211"/>
                    <a:gd name="connsiteY68" fmla="*/ 158877 h 966216"/>
                    <a:gd name="connsiteX69" fmla="*/ 270022 w 951211"/>
                    <a:gd name="connsiteY69" fmla="*/ 140018 h 966216"/>
                    <a:gd name="connsiteX70" fmla="*/ 268879 w 951211"/>
                    <a:gd name="connsiteY70" fmla="*/ 138303 h 966216"/>
                    <a:gd name="connsiteX71" fmla="*/ 257263 w 951211"/>
                    <a:gd name="connsiteY71" fmla="*/ 139637 h 966216"/>
                    <a:gd name="connsiteX72" fmla="*/ 218604 w 951211"/>
                    <a:gd name="connsiteY72" fmla="*/ 80010 h 966216"/>
                    <a:gd name="connsiteX73" fmla="*/ 224603 w 951211"/>
                    <a:gd name="connsiteY73" fmla="*/ 69914 h 966216"/>
                    <a:gd name="connsiteX74" fmla="*/ 223460 w 951211"/>
                    <a:gd name="connsiteY74" fmla="*/ 68199 h 966216"/>
                    <a:gd name="connsiteX75" fmla="*/ 194419 w 951211"/>
                    <a:gd name="connsiteY75" fmla="*/ 87058 h 966216"/>
                    <a:gd name="connsiteX76" fmla="*/ 195561 w 951211"/>
                    <a:gd name="connsiteY76" fmla="*/ 88773 h 966216"/>
                    <a:gd name="connsiteX77" fmla="*/ 207273 w 951211"/>
                    <a:gd name="connsiteY77" fmla="*/ 87344 h 966216"/>
                    <a:gd name="connsiteX78" fmla="*/ 327343 w 951211"/>
                    <a:gd name="connsiteY78" fmla="*/ 23050 h 966216"/>
                    <a:gd name="connsiteX79" fmla="*/ 326867 w 951211"/>
                    <a:gd name="connsiteY79" fmla="*/ 21050 h 966216"/>
                    <a:gd name="connsiteX80" fmla="*/ 361812 w 951211"/>
                    <a:gd name="connsiteY80" fmla="*/ 12763 h 966216"/>
                    <a:gd name="connsiteX81" fmla="*/ 362288 w 951211"/>
                    <a:gd name="connsiteY81" fmla="*/ 14764 h 966216"/>
                    <a:gd name="connsiteX82" fmla="*/ 352004 w 951211"/>
                    <a:gd name="connsiteY82" fmla="*/ 22574 h 966216"/>
                    <a:gd name="connsiteX83" fmla="*/ 368477 w 951211"/>
                    <a:gd name="connsiteY83" fmla="*/ 91821 h 966216"/>
                    <a:gd name="connsiteX84" fmla="*/ 398376 w 951211"/>
                    <a:gd name="connsiteY84" fmla="*/ 84677 h 966216"/>
                    <a:gd name="connsiteX85" fmla="*/ 402184 w 951211"/>
                    <a:gd name="connsiteY85" fmla="*/ 60865 h 966216"/>
                    <a:gd name="connsiteX86" fmla="*/ 404184 w 951211"/>
                    <a:gd name="connsiteY86" fmla="*/ 60388 h 966216"/>
                    <a:gd name="connsiteX87" fmla="*/ 410944 w 951211"/>
                    <a:gd name="connsiteY87" fmla="*/ 89059 h 966216"/>
                    <a:gd name="connsiteX88" fmla="*/ 346577 w 951211"/>
                    <a:gd name="connsiteY88" fmla="*/ 104394 h 966216"/>
                    <a:gd name="connsiteX89" fmla="*/ 346101 w 951211"/>
                    <a:gd name="connsiteY89" fmla="*/ 102394 h 966216"/>
                    <a:gd name="connsiteX90" fmla="*/ 355147 w 951211"/>
                    <a:gd name="connsiteY90" fmla="*/ 94869 h 966216"/>
                    <a:gd name="connsiteX91" fmla="*/ 338674 w 951211"/>
                    <a:gd name="connsiteY91" fmla="*/ 25718 h 966216"/>
                    <a:gd name="connsiteX92" fmla="*/ 327248 w 951211"/>
                    <a:gd name="connsiteY92" fmla="*/ 23050 h 966216"/>
                    <a:gd name="connsiteX93" fmla="*/ 383807 w 951211"/>
                    <a:gd name="connsiteY93" fmla="*/ 953072 h 966216"/>
                    <a:gd name="connsiteX94" fmla="*/ 353909 w 951211"/>
                    <a:gd name="connsiteY94" fmla="*/ 946023 h 966216"/>
                    <a:gd name="connsiteX95" fmla="*/ 370191 w 951211"/>
                    <a:gd name="connsiteY95" fmla="*/ 876681 h 966216"/>
                    <a:gd name="connsiteX96" fmla="*/ 382855 w 951211"/>
                    <a:gd name="connsiteY96" fmla="*/ 874300 h 966216"/>
                    <a:gd name="connsiteX97" fmla="*/ 383331 w 951211"/>
                    <a:gd name="connsiteY97" fmla="*/ 872300 h 966216"/>
                    <a:gd name="connsiteX98" fmla="*/ 348386 w 951211"/>
                    <a:gd name="connsiteY98" fmla="*/ 864108 h 966216"/>
                    <a:gd name="connsiteX99" fmla="*/ 347910 w 951211"/>
                    <a:gd name="connsiteY99" fmla="*/ 866108 h 966216"/>
                    <a:gd name="connsiteX100" fmla="*/ 356956 w 951211"/>
                    <a:gd name="connsiteY100" fmla="*/ 873538 h 966216"/>
                    <a:gd name="connsiteX101" fmla="*/ 340769 w 951211"/>
                    <a:gd name="connsiteY101" fmla="*/ 942785 h 966216"/>
                    <a:gd name="connsiteX102" fmla="*/ 329343 w 951211"/>
                    <a:gd name="connsiteY102" fmla="*/ 945452 h 966216"/>
                    <a:gd name="connsiteX103" fmla="*/ 328866 w 951211"/>
                    <a:gd name="connsiteY103" fmla="*/ 947452 h 966216"/>
                    <a:gd name="connsiteX104" fmla="*/ 393234 w 951211"/>
                    <a:gd name="connsiteY104" fmla="*/ 962501 h 966216"/>
                    <a:gd name="connsiteX105" fmla="*/ 399994 w 951211"/>
                    <a:gd name="connsiteY105" fmla="*/ 933831 h 966216"/>
                    <a:gd name="connsiteX106" fmla="*/ 397995 w 951211"/>
                    <a:gd name="connsiteY106" fmla="*/ 933355 h 966216"/>
                    <a:gd name="connsiteX107" fmla="*/ 383902 w 951211"/>
                    <a:gd name="connsiteY107" fmla="*/ 952976 h 966216"/>
                    <a:gd name="connsiteX108" fmla="*/ 602047 w 951211"/>
                    <a:gd name="connsiteY108" fmla="*/ 865251 h 966216"/>
                    <a:gd name="connsiteX109" fmla="*/ 602428 w 951211"/>
                    <a:gd name="connsiteY109" fmla="*/ 867251 h 966216"/>
                    <a:gd name="connsiteX110" fmla="*/ 594715 w 951211"/>
                    <a:gd name="connsiteY110" fmla="*/ 873347 h 966216"/>
                    <a:gd name="connsiteX111" fmla="*/ 584527 w 951211"/>
                    <a:gd name="connsiteY111" fmla="*/ 955929 h 966216"/>
                    <a:gd name="connsiteX112" fmla="*/ 579290 w 951211"/>
                    <a:gd name="connsiteY112" fmla="*/ 956882 h 966216"/>
                    <a:gd name="connsiteX113" fmla="*/ 545487 w 951211"/>
                    <a:gd name="connsiteY113" fmla="*/ 899732 h 966216"/>
                    <a:gd name="connsiteX114" fmla="*/ 544630 w 951211"/>
                    <a:gd name="connsiteY114" fmla="*/ 899922 h 966216"/>
                    <a:gd name="connsiteX115" fmla="*/ 532252 w 951211"/>
                    <a:gd name="connsiteY115" fmla="*/ 965264 h 966216"/>
                    <a:gd name="connsiteX116" fmla="*/ 527110 w 951211"/>
                    <a:gd name="connsiteY116" fmla="*/ 966216 h 966216"/>
                    <a:gd name="connsiteX117" fmla="*/ 489499 w 951211"/>
                    <a:gd name="connsiteY117" fmla="*/ 892207 h 966216"/>
                    <a:gd name="connsiteX118" fmla="*/ 478930 w 951211"/>
                    <a:gd name="connsiteY118" fmla="*/ 889159 h 966216"/>
                    <a:gd name="connsiteX119" fmla="*/ 478549 w 951211"/>
                    <a:gd name="connsiteY119" fmla="*/ 887159 h 966216"/>
                    <a:gd name="connsiteX120" fmla="*/ 512923 w 951211"/>
                    <a:gd name="connsiteY120" fmla="*/ 881063 h 966216"/>
                    <a:gd name="connsiteX121" fmla="*/ 513304 w 951211"/>
                    <a:gd name="connsiteY121" fmla="*/ 883063 h 966216"/>
                    <a:gd name="connsiteX122" fmla="*/ 503306 w 951211"/>
                    <a:gd name="connsiteY122" fmla="*/ 889730 h 966216"/>
                    <a:gd name="connsiteX123" fmla="*/ 528443 w 951211"/>
                    <a:gd name="connsiteY123" fmla="*/ 940880 h 966216"/>
                    <a:gd name="connsiteX124" fmla="*/ 529205 w 951211"/>
                    <a:gd name="connsiteY124" fmla="*/ 940880 h 966216"/>
                    <a:gd name="connsiteX125" fmla="*/ 540441 w 951211"/>
                    <a:gd name="connsiteY125" fmla="*/ 875538 h 966216"/>
                    <a:gd name="connsiteX126" fmla="*/ 545773 w 951211"/>
                    <a:gd name="connsiteY126" fmla="*/ 874586 h 966216"/>
                    <a:gd name="connsiteX127" fmla="*/ 579099 w 951211"/>
                    <a:gd name="connsiteY127" fmla="*/ 931926 h 966216"/>
                    <a:gd name="connsiteX128" fmla="*/ 579861 w 951211"/>
                    <a:gd name="connsiteY128" fmla="*/ 931926 h 966216"/>
                    <a:gd name="connsiteX129" fmla="*/ 585764 w 951211"/>
                    <a:gd name="connsiteY129" fmla="*/ 875252 h 966216"/>
                    <a:gd name="connsiteX130" fmla="*/ 574053 w 951211"/>
                    <a:gd name="connsiteY130" fmla="*/ 872300 h 966216"/>
                    <a:gd name="connsiteX131" fmla="*/ 573672 w 951211"/>
                    <a:gd name="connsiteY131" fmla="*/ 870204 h 966216"/>
                    <a:gd name="connsiteX132" fmla="*/ 602047 w 951211"/>
                    <a:gd name="connsiteY132" fmla="*/ 865156 h 966216"/>
                    <a:gd name="connsiteX133" fmla="*/ 226983 w 951211"/>
                    <a:gd name="connsiteY133" fmla="*/ 850392 h 966216"/>
                    <a:gd name="connsiteX134" fmla="*/ 196418 w 951211"/>
                    <a:gd name="connsiteY134" fmla="*/ 848297 h 966216"/>
                    <a:gd name="connsiteX135" fmla="*/ 196418 w 951211"/>
                    <a:gd name="connsiteY135" fmla="*/ 848297 h 966216"/>
                    <a:gd name="connsiteX136" fmla="*/ 232696 w 951211"/>
                    <a:gd name="connsiteY136" fmla="*/ 824484 h 966216"/>
                    <a:gd name="connsiteX137" fmla="*/ 226983 w 951211"/>
                    <a:gd name="connsiteY137" fmla="*/ 850392 h 966216"/>
                    <a:gd name="connsiteX138" fmla="*/ 239266 w 951211"/>
                    <a:gd name="connsiteY138" fmla="*/ 854869 h 966216"/>
                    <a:gd name="connsiteX139" fmla="*/ 248217 w 951211"/>
                    <a:gd name="connsiteY139" fmla="*/ 813245 h 966216"/>
                    <a:gd name="connsiteX140" fmla="*/ 242313 w 951211"/>
                    <a:gd name="connsiteY140" fmla="*/ 809149 h 966216"/>
                    <a:gd name="connsiteX141" fmla="*/ 169091 w 951211"/>
                    <a:gd name="connsiteY141" fmla="*/ 856202 h 966216"/>
                    <a:gd name="connsiteX142" fmla="*/ 159855 w 951211"/>
                    <a:gd name="connsiteY142" fmla="*/ 855059 h 966216"/>
                    <a:gd name="connsiteX143" fmla="*/ 158712 w 951211"/>
                    <a:gd name="connsiteY143" fmla="*/ 856774 h 966216"/>
                    <a:gd name="connsiteX144" fmla="*/ 181850 w 951211"/>
                    <a:gd name="connsiteY144" fmla="*/ 872776 h 966216"/>
                    <a:gd name="connsiteX145" fmla="*/ 182993 w 951211"/>
                    <a:gd name="connsiteY145" fmla="*/ 871061 h 966216"/>
                    <a:gd name="connsiteX146" fmla="*/ 176613 w 951211"/>
                    <a:gd name="connsiteY146" fmla="*/ 861346 h 966216"/>
                    <a:gd name="connsiteX147" fmla="*/ 225650 w 951211"/>
                    <a:gd name="connsiteY147" fmla="*/ 856107 h 966216"/>
                    <a:gd name="connsiteX148" fmla="*/ 218223 w 951211"/>
                    <a:gd name="connsiteY148" fmla="*/ 889826 h 966216"/>
                    <a:gd name="connsiteX149" fmla="*/ 206226 w 951211"/>
                    <a:gd name="connsiteY149" fmla="*/ 887063 h 966216"/>
                    <a:gd name="connsiteX150" fmla="*/ 205083 w 951211"/>
                    <a:gd name="connsiteY150" fmla="*/ 888778 h 966216"/>
                    <a:gd name="connsiteX151" fmla="*/ 233363 w 951211"/>
                    <a:gd name="connsiteY151" fmla="*/ 908304 h 966216"/>
                    <a:gd name="connsiteX152" fmla="*/ 234505 w 951211"/>
                    <a:gd name="connsiteY152" fmla="*/ 906590 h 966216"/>
                    <a:gd name="connsiteX153" fmla="*/ 230030 w 951211"/>
                    <a:gd name="connsiteY153" fmla="*/ 897731 h 966216"/>
                    <a:gd name="connsiteX154" fmla="*/ 237933 w 951211"/>
                    <a:gd name="connsiteY154" fmla="*/ 860774 h 966216"/>
                    <a:gd name="connsiteX155" fmla="*/ 237933 w 951211"/>
                    <a:gd name="connsiteY155" fmla="*/ 860774 h 966216"/>
                    <a:gd name="connsiteX156" fmla="*/ 248788 w 951211"/>
                    <a:gd name="connsiteY156" fmla="*/ 866775 h 966216"/>
                    <a:gd name="connsiteX157" fmla="*/ 250121 w 951211"/>
                    <a:gd name="connsiteY157" fmla="*/ 860489 h 966216"/>
                    <a:gd name="connsiteX158" fmla="*/ 239266 w 951211"/>
                    <a:gd name="connsiteY158" fmla="*/ 854774 h 966216"/>
                    <a:gd name="connsiteX159" fmla="*/ 239266 w 951211"/>
                    <a:gd name="connsiteY159" fmla="*/ 854774 h 966216"/>
                    <a:gd name="connsiteX160" fmla="*/ 51782 w 951211"/>
                    <a:gd name="connsiteY160" fmla="*/ 552069 h 966216"/>
                    <a:gd name="connsiteX161" fmla="*/ 38547 w 951211"/>
                    <a:gd name="connsiteY161" fmla="*/ 566166 h 966216"/>
                    <a:gd name="connsiteX162" fmla="*/ 24455 w 951211"/>
                    <a:gd name="connsiteY162" fmla="*/ 552926 h 966216"/>
                    <a:gd name="connsiteX163" fmla="*/ 37690 w 951211"/>
                    <a:gd name="connsiteY163" fmla="*/ 538829 h 966216"/>
                    <a:gd name="connsiteX164" fmla="*/ 51782 w 951211"/>
                    <a:gd name="connsiteY164" fmla="*/ 552069 h 966216"/>
                    <a:gd name="connsiteX165" fmla="*/ 79110 w 951211"/>
                    <a:gd name="connsiteY165" fmla="*/ 406051 h 966216"/>
                    <a:gd name="connsiteX166" fmla="*/ 86156 w 951211"/>
                    <a:gd name="connsiteY166" fmla="*/ 389953 h 966216"/>
                    <a:gd name="connsiteX167" fmla="*/ 87489 w 951211"/>
                    <a:gd name="connsiteY167" fmla="*/ 378428 h 966216"/>
                    <a:gd name="connsiteX168" fmla="*/ 86441 w 951211"/>
                    <a:gd name="connsiteY168" fmla="*/ 366427 h 966216"/>
                    <a:gd name="connsiteX169" fmla="*/ 83014 w 951211"/>
                    <a:gd name="connsiteY169" fmla="*/ 356045 h 966216"/>
                    <a:gd name="connsiteX170" fmla="*/ 63113 w 951211"/>
                    <a:gd name="connsiteY170" fmla="*/ 351282 h 966216"/>
                    <a:gd name="connsiteX171" fmla="*/ 59685 w 951211"/>
                    <a:gd name="connsiteY171" fmla="*/ 341186 h 966216"/>
                    <a:gd name="connsiteX172" fmla="*/ 57686 w 951211"/>
                    <a:gd name="connsiteY172" fmla="*/ 340709 h 966216"/>
                    <a:gd name="connsiteX173" fmla="*/ 49783 w 951211"/>
                    <a:gd name="connsiteY173" fmla="*/ 374047 h 966216"/>
                    <a:gd name="connsiteX174" fmla="*/ 51782 w 951211"/>
                    <a:gd name="connsiteY174" fmla="*/ 374523 h 966216"/>
                    <a:gd name="connsiteX175" fmla="*/ 59590 w 951211"/>
                    <a:gd name="connsiteY175" fmla="*/ 364522 h 966216"/>
                    <a:gd name="connsiteX176" fmla="*/ 81204 w 951211"/>
                    <a:gd name="connsiteY176" fmla="*/ 369665 h 966216"/>
                    <a:gd name="connsiteX177" fmla="*/ 81204 w 951211"/>
                    <a:gd name="connsiteY177" fmla="*/ 377285 h 966216"/>
                    <a:gd name="connsiteX178" fmla="*/ 79967 w 951211"/>
                    <a:gd name="connsiteY178" fmla="*/ 384620 h 966216"/>
                    <a:gd name="connsiteX179" fmla="*/ 71397 w 951211"/>
                    <a:gd name="connsiteY179" fmla="*/ 400145 h 966216"/>
                    <a:gd name="connsiteX180" fmla="*/ 55305 w 951211"/>
                    <a:gd name="connsiteY180" fmla="*/ 408813 h 966216"/>
                    <a:gd name="connsiteX181" fmla="*/ 33310 w 951211"/>
                    <a:gd name="connsiteY181" fmla="*/ 408242 h 966216"/>
                    <a:gd name="connsiteX182" fmla="*/ 17028 w 951211"/>
                    <a:gd name="connsiteY182" fmla="*/ 399955 h 966216"/>
                    <a:gd name="connsiteX183" fmla="*/ 7887 w 951211"/>
                    <a:gd name="connsiteY183" fmla="*/ 385667 h 966216"/>
                    <a:gd name="connsiteX184" fmla="*/ 7506 w 951211"/>
                    <a:gd name="connsiteY184" fmla="*/ 367951 h 966216"/>
                    <a:gd name="connsiteX185" fmla="*/ 10743 w 951211"/>
                    <a:gd name="connsiteY185" fmla="*/ 360045 h 966216"/>
                    <a:gd name="connsiteX186" fmla="*/ 17313 w 951211"/>
                    <a:gd name="connsiteY186" fmla="*/ 352616 h 966216"/>
                    <a:gd name="connsiteX187" fmla="*/ 34643 w 951211"/>
                    <a:gd name="connsiteY187" fmla="*/ 347091 h 966216"/>
                    <a:gd name="connsiteX188" fmla="*/ 35119 w 951211"/>
                    <a:gd name="connsiteY188" fmla="*/ 345091 h 966216"/>
                    <a:gd name="connsiteX189" fmla="*/ 13695 w 951211"/>
                    <a:gd name="connsiteY189" fmla="*/ 340804 h 966216"/>
                    <a:gd name="connsiteX190" fmla="*/ 8839 w 951211"/>
                    <a:gd name="connsiteY190" fmla="*/ 347282 h 966216"/>
                    <a:gd name="connsiteX191" fmla="*/ 4744 w 951211"/>
                    <a:gd name="connsiteY191" fmla="*/ 355187 h 966216"/>
                    <a:gd name="connsiteX192" fmla="*/ 1317 w 951211"/>
                    <a:gd name="connsiteY192" fmla="*/ 366332 h 966216"/>
                    <a:gd name="connsiteX193" fmla="*/ 555 w 951211"/>
                    <a:gd name="connsiteY193" fmla="*/ 384715 h 966216"/>
                    <a:gd name="connsiteX194" fmla="*/ 6554 w 951211"/>
                    <a:gd name="connsiteY194" fmla="*/ 401479 h 966216"/>
                    <a:gd name="connsiteX195" fmla="*/ 18551 w 951211"/>
                    <a:gd name="connsiteY195" fmla="*/ 414814 h 966216"/>
                    <a:gd name="connsiteX196" fmla="*/ 35595 w 951211"/>
                    <a:gd name="connsiteY196" fmla="*/ 422624 h 966216"/>
                    <a:gd name="connsiteX197" fmla="*/ 52639 w 951211"/>
                    <a:gd name="connsiteY197" fmla="*/ 423291 h 966216"/>
                    <a:gd name="connsiteX198" fmla="*/ 67684 w 951211"/>
                    <a:gd name="connsiteY198" fmla="*/ 417481 h 966216"/>
                    <a:gd name="connsiteX199" fmla="*/ 79395 w 951211"/>
                    <a:gd name="connsiteY199" fmla="*/ 406051 h 966216"/>
                    <a:gd name="connsiteX200" fmla="*/ 150714 w 951211"/>
                    <a:gd name="connsiteY200" fmla="*/ 724090 h 966216"/>
                    <a:gd name="connsiteX201" fmla="*/ 152047 w 951211"/>
                    <a:gd name="connsiteY201" fmla="*/ 732092 h 966216"/>
                    <a:gd name="connsiteX202" fmla="*/ 134241 w 951211"/>
                    <a:gd name="connsiteY202" fmla="*/ 744665 h 966216"/>
                    <a:gd name="connsiteX203" fmla="*/ 133098 w 951211"/>
                    <a:gd name="connsiteY203" fmla="*/ 742950 h 966216"/>
                    <a:gd name="connsiteX204" fmla="*/ 141001 w 951211"/>
                    <a:gd name="connsiteY204" fmla="*/ 726662 h 966216"/>
                    <a:gd name="connsiteX205" fmla="*/ 140144 w 951211"/>
                    <a:gd name="connsiteY205" fmla="*/ 716852 h 966216"/>
                    <a:gd name="connsiteX206" fmla="*/ 136621 w 951211"/>
                    <a:gd name="connsiteY206" fmla="*/ 709041 h 966216"/>
                    <a:gd name="connsiteX207" fmla="*/ 123576 w 951211"/>
                    <a:gd name="connsiteY207" fmla="*/ 697135 h 966216"/>
                    <a:gd name="connsiteX208" fmla="*/ 106913 w 951211"/>
                    <a:gd name="connsiteY208" fmla="*/ 693896 h 966216"/>
                    <a:gd name="connsiteX209" fmla="*/ 89679 w 951211"/>
                    <a:gd name="connsiteY209" fmla="*/ 699992 h 966216"/>
                    <a:gd name="connsiteX210" fmla="*/ 74158 w 951211"/>
                    <a:gd name="connsiteY210" fmla="*/ 715518 h 966216"/>
                    <a:gd name="connsiteX211" fmla="*/ 69302 w 951211"/>
                    <a:gd name="connsiteY211" fmla="*/ 733139 h 966216"/>
                    <a:gd name="connsiteX212" fmla="*/ 74634 w 951211"/>
                    <a:gd name="connsiteY212" fmla="*/ 749999 h 966216"/>
                    <a:gd name="connsiteX213" fmla="*/ 79110 w 951211"/>
                    <a:gd name="connsiteY213" fmla="*/ 755999 h 966216"/>
                    <a:gd name="connsiteX214" fmla="*/ 84632 w 951211"/>
                    <a:gd name="connsiteY214" fmla="*/ 761333 h 966216"/>
                    <a:gd name="connsiteX215" fmla="*/ 103200 w 951211"/>
                    <a:gd name="connsiteY215" fmla="*/ 749237 h 966216"/>
                    <a:gd name="connsiteX216" fmla="*/ 101391 w 951211"/>
                    <a:gd name="connsiteY216" fmla="*/ 736664 h 966216"/>
                    <a:gd name="connsiteX217" fmla="*/ 103105 w 951211"/>
                    <a:gd name="connsiteY217" fmla="*/ 735521 h 966216"/>
                    <a:gd name="connsiteX218" fmla="*/ 121767 w 951211"/>
                    <a:gd name="connsiteY218" fmla="*/ 764191 h 966216"/>
                    <a:gd name="connsiteX219" fmla="*/ 120053 w 951211"/>
                    <a:gd name="connsiteY219" fmla="*/ 765334 h 966216"/>
                    <a:gd name="connsiteX220" fmla="*/ 110341 w 951211"/>
                    <a:gd name="connsiteY220" fmla="*/ 760857 h 966216"/>
                    <a:gd name="connsiteX221" fmla="*/ 93202 w 951211"/>
                    <a:gd name="connsiteY221" fmla="*/ 772001 h 966216"/>
                    <a:gd name="connsiteX222" fmla="*/ 83299 w 951211"/>
                    <a:gd name="connsiteY222" fmla="*/ 767334 h 966216"/>
                    <a:gd name="connsiteX223" fmla="*/ 73873 w 951211"/>
                    <a:gd name="connsiteY223" fmla="*/ 759809 h 966216"/>
                    <a:gd name="connsiteX224" fmla="*/ 66446 w 951211"/>
                    <a:gd name="connsiteY224" fmla="*/ 750856 h 966216"/>
                    <a:gd name="connsiteX225" fmla="*/ 59590 w 951211"/>
                    <a:gd name="connsiteY225" fmla="*/ 734663 h 966216"/>
                    <a:gd name="connsiteX226" fmla="*/ 59400 w 951211"/>
                    <a:gd name="connsiteY226" fmla="*/ 718280 h 966216"/>
                    <a:gd name="connsiteX227" fmla="*/ 65589 w 951211"/>
                    <a:gd name="connsiteY227" fmla="*/ 703326 h 966216"/>
                    <a:gd name="connsiteX228" fmla="*/ 77777 w 951211"/>
                    <a:gd name="connsiteY228" fmla="*/ 691420 h 966216"/>
                    <a:gd name="connsiteX229" fmla="*/ 95202 w 951211"/>
                    <a:gd name="connsiteY229" fmla="*/ 684467 h 966216"/>
                    <a:gd name="connsiteX230" fmla="*/ 113103 w 951211"/>
                    <a:gd name="connsiteY230" fmla="*/ 684943 h 966216"/>
                    <a:gd name="connsiteX231" fmla="*/ 129385 w 951211"/>
                    <a:gd name="connsiteY231" fmla="*/ 692182 h 966216"/>
                    <a:gd name="connsiteX232" fmla="*/ 142049 w 951211"/>
                    <a:gd name="connsiteY232" fmla="*/ 705422 h 966216"/>
                    <a:gd name="connsiteX233" fmla="*/ 147762 w 951211"/>
                    <a:gd name="connsiteY233" fmla="*/ 715613 h 966216"/>
                    <a:gd name="connsiteX234" fmla="*/ 150618 w 951211"/>
                    <a:gd name="connsiteY234" fmla="*/ 724090 h 966216"/>
                    <a:gd name="connsiteX235" fmla="*/ 708596 w 951211"/>
                    <a:gd name="connsiteY235" fmla="*/ 873347 h 966216"/>
                    <a:gd name="connsiteX236" fmla="*/ 708596 w 951211"/>
                    <a:gd name="connsiteY236" fmla="*/ 873347 h 966216"/>
                    <a:gd name="connsiteX237" fmla="*/ 699645 w 951211"/>
                    <a:gd name="connsiteY237" fmla="*/ 830866 h 966216"/>
                    <a:gd name="connsiteX238" fmla="*/ 721736 w 951211"/>
                    <a:gd name="connsiteY238" fmla="*/ 845630 h 966216"/>
                    <a:gd name="connsiteX239" fmla="*/ 708691 w 951211"/>
                    <a:gd name="connsiteY239" fmla="*/ 873347 h 966216"/>
                    <a:gd name="connsiteX240" fmla="*/ 767155 w 951211"/>
                    <a:gd name="connsiteY240" fmla="*/ 860108 h 966216"/>
                    <a:gd name="connsiteX241" fmla="*/ 735638 w 951211"/>
                    <a:gd name="connsiteY241" fmla="*/ 839248 h 966216"/>
                    <a:gd name="connsiteX242" fmla="*/ 745159 w 951211"/>
                    <a:gd name="connsiteY242" fmla="*/ 831342 h 966216"/>
                    <a:gd name="connsiteX243" fmla="*/ 739827 w 951211"/>
                    <a:gd name="connsiteY243" fmla="*/ 827818 h 966216"/>
                    <a:gd name="connsiteX244" fmla="*/ 730496 w 951211"/>
                    <a:gd name="connsiteY244" fmla="*/ 835914 h 966216"/>
                    <a:gd name="connsiteX245" fmla="*/ 730496 w 951211"/>
                    <a:gd name="connsiteY245" fmla="*/ 835914 h 966216"/>
                    <a:gd name="connsiteX246" fmla="*/ 694979 w 951211"/>
                    <a:gd name="connsiteY246" fmla="*/ 812483 h 966216"/>
                    <a:gd name="connsiteX247" fmla="*/ 689076 w 951211"/>
                    <a:gd name="connsiteY247" fmla="*/ 816483 h 966216"/>
                    <a:gd name="connsiteX248" fmla="*/ 706310 w 951211"/>
                    <a:gd name="connsiteY248" fmla="*/ 901827 h 966216"/>
                    <a:gd name="connsiteX249" fmla="*/ 701930 w 951211"/>
                    <a:gd name="connsiteY249" fmla="*/ 910019 h 966216"/>
                    <a:gd name="connsiteX250" fmla="*/ 703073 w 951211"/>
                    <a:gd name="connsiteY250" fmla="*/ 911733 h 966216"/>
                    <a:gd name="connsiteX251" fmla="*/ 726401 w 951211"/>
                    <a:gd name="connsiteY251" fmla="*/ 895922 h 966216"/>
                    <a:gd name="connsiteX252" fmla="*/ 725259 w 951211"/>
                    <a:gd name="connsiteY252" fmla="*/ 894207 h 966216"/>
                    <a:gd name="connsiteX253" fmla="*/ 713928 w 951211"/>
                    <a:gd name="connsiteY253" fmla="*/ 896588 h 966216"/>
                    <a:gd name="connsiteX254" fmla="*/ 726878 w 951211"/>
                    <a:gd name="connsiteY254" fmla="*/ 848963 h 966216"/>
                    <a:gd name="connsiteX255" fmla="*/ 755538 w 951211"/>
                    <a:gd name="connsiteY255" fmla="*/ 868204 h 966216"/>
                    <a:gd name="connsiteX256" fmla="*/ 748587 w 951211"/>
                    <a:gd name="connsiteY256" fmla="*/ 878396 h 966216"/>
                    <a:gd name="connsiteX257" fmla="*/ 749730 w 951211"/>
                    <a:gd name="connsiteY257" fmla="*/ 880110 h 966216"/>
                    <a:gd name="connsiteX258" fmla="*/ 778200 w 951211"/>
                    <a:gd name="connsiteY258" fmla="*/ 860774 h 966216"/>
                    <a:gd name="connsiteX259" fmla="*/ 777057 w 951211"/>
                    <a:gd name="connsiteY259" fmla="*/ 859060 h 966216"/>
                    <a:gd name="connsiteX260" fmla="*/ 767155 w 951211"/>
                    <a:gd name="connsiteY260" fmla="*/ 860012 h 966216"/>
                    <a:gd name="connsiteX261" fmla="*/ 121006 w 951211"/>
                    <a:gd name="connsiteY261" fmla="*/ 214503 h 966216"/>
                    <a:gd name="connsiteX262" fmla="*/ 95392 w 951211"/>
                    <a:gd name="connsiteY262" fmla="*/ 207740 h 966216"/>
                    <a:gd name="connsiteX263" fmla="*/ 117673 w 951211"/>
                    <a:gd name="connsiteY263" fmla="*/ 244983 h 966216"/>
                    <a:gd name="connsiteX264" fmla="*/ 117673 w 951211"/>
                    <a:gd name="connsiteY264" fmla="*/ 244983 h 966216"/>
                    <a:gd name="connsiteX265" fmla="*/ 121006 w 951211"/>
                    <a:gd name="connsiteY265" fmla="*/ 214503 h 966216"/>
                    <a:gd name="connsiteX266" fmla="*/ 124529 w 951211"/>
                    <a:gd name="connsiteY266" fmla="*/ 272606 h 966216"/>
                    <a:gd name="connsiteX267" fmla="*/ 80443 w 951211"/>
                    <a:gd name="connsiteY267" fmla="*/ 197549 h 966216"/>
                    <a:gd name="connsiteX268" fmla="*/ 84728 w 951211"/>
                    <a:gd name="connsiteY268" fmla="*/ 191833 h 966216"/>
                    <a:gd name="connsiteX269" fmla="*/ 125862 w 951211"/>
                    <a:gd name="connsiteY269" fmla="*/ 202406 h 966216"/>
                    <a:gd name="connsiteX270" fmla="*/ 125862 w 951211"/>
                    <a:gd name="connsiteY270" fmla="*/ 202406 h 966216"/>
                    <a:gd name="connsiteX271" fmla="*/ 132051 w 951211"/>
                    <a:gd name="connsiteY271" fmla="*/ 191738 h 966216"/>
                    <a:gd name="connsiteX272" fmla="*/ 138240 w 951211"/>
                    <a:gd name="connsiteY272" fmla="*/ 193358 h 966216"/>
                    <a:gd name="connsiteX273" fmla="*/ 131860 w 951211"/>
                    <a:gd name="connsiteY273" fmla="*/ 203930 h 966216"/>
                    <a:gd name="connsiteX274" fmla="*/ 168519 w 951211"/>
                    <a:gd name="connsiteY274" fmla="*/ 213360 h 966216"/>
                    <a:gd name="connsiteX275" fmla="*/ 177470 w 951211"/>
                    <a:gd name="connsiteY275" fmla="*/ 209169 h 966216"/>
                    <a:gd name="connsiteX276" fmla="*/ 179184 w 951211"/>
                    <a:gd name="connsiteY276" fmla="*/ 210407 h 966216"/>
                    <a:gd name="connsiteX277" fmla="*/ 158521 w 951211"/>
                    <a:gd name="connsiteY277" fmla="*/ 237934 h 966216"/>
                    <a:gd name="connsiteX278" fmla="*/ 156808 w 951211"/>
                    <a:gd name="connsiteY278" fmla="*/ 236696 h 966216"/>
                    <a:gd name="connsiteX279" fmla="*/ 160045 w 951211"/>
                    <a:gd name="connsiteY279" fmla="*/ 224790 h 966216"/>
                    <a:gd name="connsiteX280" fmla="*/ 126623 w 951211"/>
                    <a:gd name="connsiteY280" fmla="*/ 216027 h 966216"/>
                    <a:gd name="connsiteX281" fmla="*/ 126623 w 951211"/>
                    <a:gd name="connsiteY281" fmla="*/ 216027 h 966216"/>
                    <a:gd name="connsiteX282" fmla="*/ 129956 w 951211"/>
                    <a:gd name="connsiteY282" fmla="*/ 265271 h 966216"/>
                    <a:gd name="connsiteX283" fmla="*/ 139859 w 951211"/>
                    <a:gd name="connsiteY283" fmla="*/ 259271 h 966216"/>
                    <a:gd name="connsiteX284" fmla="*/ 141477 w 951211"/>
                    <a:gd name="connsiteY284" fmla="*/ 260509 h 966216"/>
                    <a:gd name="connsiteX285" fmla="*/ 124529 w 951211"/>
                    <a:gd name="connsiteY285" fmla="*/ 282988 h 966216"/>
                    <a:gd name="connsiteX286" fmla="*/ 122815 w 951211"/>
                    <a:gd name="connsiteY286" fmla="*/ 281750 h 966216"/>
                    <a:gd name="connsiteX287" fmla="*/ 124338 w 951211"/>
                    <a:gd name="connsiteY287" fmla="*/ 272606 h 966216"/>
                    <a:gd name="connsiteX288" fmla="*/ 754110 w 951211"/>
                    <a:gd name="connsiteY288" fmla="*/ 199168 h 966216"/>
                    <a:gd name="connsiteX289" fmla="*/ 750587 w 951211"/>
                    <a:gd name="connsiteY289" fmla="*/ 187643 h 966216"/>
                    <a:gd name="connsiteX290" fmla="*/ 802005 w 951211"/>
                    <a:gd name="connsiteY290" fmla="*/ 163735 h 966216"/>
                    <a:gd name="connsiteX291" fmla="*/ 802481 w 951211"/>
                    <a:gd name="connsiteY291" fmla="*/ 164306 h 966216"/>
                    <a:gd name="connsiteX292" fmla="*/ 770487 w 951211"/>
                    <a:gd name="connsiteY292" fmla="*/ 222314 h 966216"/>
                    <a:gd name="connsiteX293" fmla="*/ 774010 w 951211"/>
                    <a:gd name="connsiteY293" fmla="*/ 226409 h 966216"/>
                    <a:gd name="connsiteX294" fmla="*/ 835616 w 951211"/>
                    <a:gd name="connsiteY294" fmla="*/ 202502 h 966216"/>
                    <a:gd name="connsiteX295" fmla="*/ 836092 w 951211"/>
                    <a:gd name="connsiteY295" fmla="*/ 203073 h 966216"/>
                    <a:gd name="connsiteX296" fmla="*/ 805147 w 951211"/>
                    <a:gd name="connsiteY296" fmla="*/ 250889 h 966216"/>
                    <a:gd name="connsiteX297" fmla="*/ 794292 w 951211"/>
                    <a:gd name="connsiteY297" fmla="*/ 245745 h 966216"/>
                    <a:gd name="connsiteX298" fmla="*/ 792768 w 951211"/>
                    <a:gd name="connsiteY298" fmla="*/ 247078 h 966216"/>
                    <a:gd name="connsiteX299" fmla="*/ 815621 w 951211"/>
                    <a:gd name="connsiteY299" fmla="*/ 273368 h 966216"/>
                    <a:gd name="connsiteX300" fmla="*/ 817239 w 951211"/>
                    <a:gd name="connsiteY300" fmla="*/ 272034 h 966216"/>
                    <a:gd name="connsiteX301" fmla="*/ 814383 w 951211"/>
                    <a:gd name="connsiteY301" fmla="*/ 261461 h 966216"/>
                    <a:gd name="connsiteX302" fmla="*/ 858469 w 951211"/>
                    <a:gd name="connsiteY302" fmla="*/ 191262 h 966216"/>
                    <a:gd name="connsiteX303" fmla="*/ 855041 w 951211"/>
                    <a:gd name="connsiteY303" fmla="*/ 187357 h 966216"/>
                    <a:gd name="connsiteX304" fmla="*/ 792768 w 951211"/>
                    <a:gd name="connsiteY304" fmla="*/ 210217 h 966216"/>
                    <a:gd name="connsiteX305" fmla="*/ 792197 w 951211"/>
                    <a:gd name="connsiteY305" fmla="*/ 209550 h 966216"/>
                    <a:gd name="connsiteX306" fmla="*/ 823809 w 951211"/>
                    <a:gd name="connsiteY306" fmla="*/ 151257 h 966216"/>
                    <a:gd name="connsiteX307" fmla="*/ 820286 w 951211"/>
                    <a:gd name="connsiteY307" fmla="*/ 147257 h 966216"/>
                    <a:gd name="connsiteX308" fmla="*/ 744398 w 951211"/>
                    <a:gd name="connsiteY308" fmla="*/ 180975 h 966216"/>
                    <a:gd name="connsiteX309" fmla="*/ 735161 w 951211"/>
                    <a:gd name="connsiteY309" fmla="*/ 177451 h 966216"/>
                    <a:gd name="connsiteX310" fmla="*/ 733543 w 951211"/>
                    <a:gd name="connsiteY310" fmla="*/ 178784 h 966216"/>
                    <a:gd name="connsiteX311" fmla="*/ 752396 w 951211"/>
                    <a:gd name="connsiteY311" fmla="*/ 200501 h 966216"/>
                    <a:gd name="connsiteX312" fmla="*/ 753919 w 951211"/>
                    <a:gd name="connsiteY312" fmla="*/ 199168 h 966216"/>
                    <a:gd name="connsiteX313" fmla="*/ 669366 w 951211"/>
                    <a:gd name="connsiteY313" fmla="*/ 137636 h 966216"/>
                    <a:gd name="connsiteX314" fmla="*/ 638515 w 951211"/>
                    <a:gd name="connsiteY314" fmla="*/ 121825 h 966216"/>
                    <a:gd name="connsiteX315" fmla="*/ 639467 w 951211"/>
                    <a:gd name="connsiteY315" fmla="*/ 120015 h 966216"/>
                    <a:gd name="connsiteX316" fmla="*/ 651274 w 951211"/>
                    <a:gd name="connsiteY316" fmla="*/ 120301 h 966216"/>
                    <a:gd name="connsiteX317" fmla="*/ 683744 w 951211"/>
                    <a:gd name="connsiteY317" fmla="*/ 57055 h 966216"/>
                    <a:gd name="connsiteX318" fmla="*/ 676698 w 951211"/>
                    <a:gd name="connsiteY318" fmla="*/ 47530 h 966216"/>
                    <a:gd name="connsiteX319" fmla="*/ 677650 w 951211"/>
                    <a:gd name="connsiteY319" fmla="*/ 45720 h 966216"/>
                    <a:gd name="connsiteX320" fmla="*/ 708405 w 951211"/>
                    <a:gd name="connsiteY320" fmla="*/ 61531 h 966216"/>
                    <a:gd name="connsiteX321" fmla="*/ 707453 w 951211"/>
                    <a:gd name="connsiteY321" fmla="*/ 63341 h 966216"/>
                    <a:gd name="connsiteX322" fmla="*/ 695741 w 951211"/>
                    <a:gd name="connsiteY322" fmla="*/ 63151 h 966216"/>
                    <a:gd name="connsiteX323" fmla="*/ 663272 w 951211"/>
                    <a:gd name="connsiteY323" fmla="*/ 126397 h 966216"/>
                    <a:gd name="connsiteX324" fmla="*/ 670223 w 951211"/>
                    <a:gd name="connsiteY324" fmla="*/ 135827 h 966216"/>
                    <a:gd name="connsiteX325" fmla="*/ 669271 w 951211"/>
                    <a:gd name="connsiteY325" fmla="*/ 137636 h 966216"/>
                    <a:gd name="connsiteX326" fmla="*/ 563007 w 951211"/>
                    <a:gd name="connsiteY326" fmla="*/ 64770 h 966216"/>
                    <a:gd name="connsiteX327" fmla="*/ 560913 w 951211"/>
                    <a:gd name="connsiteY327" fmla="*/ 64484 h 966216"/>
                    <a:gd name="connsiteX328" fmla="*/ 548725 w 951211"/>
                    <a:gd name="connsiteY328" fmla="*/ 85344 h 966216"/>
                    <a:gd name="connsiteX329" fmla="*/ 518255 w 951211"/>
                    <a:gd name="connsiteY329" fmla="*/ 81153 h 966216"/>
                    <a:gd name="connsiteX330" fmla="*/ 528062 w 951211"/>
                    <a:gd name="connsiteY330" fmla="*/ 10573 h 966216"/>
                    <a:gd name="connsiteX331" fmla="*/ 540441 w 951211"/>
                    <a:gd name="connsiteY331" fmla="*/ 7049 h 966216"/>
                    <a:gd name="connsiteX332" fmla="*/ 540726 w 951211"/>
                    <a:gd name="connsiteY332" fmla="*/ 4953 h 966216"/>
                    <a:gd name="connsiteX333" fmla="*/ 505115 w 951211"/>
                    <a:gd name="connsiteY333" fmla="*/ 0 h 966216"/>
                    <a:gd name="connsiteX334" fmla="*/ 504829 w 951211"/>
                    <a:gd name="connsiteY334" fmla="*/ 2095 h 966216"/>
                    <a:gd name="connsiteX335" fmla="*/ 514541 w 951211"/>
                    <a:gd name="connsiteY335" fmla="*/ 8668 h 966216"/>
                    <a:gd name="connsiteX336" fmla="*/ 504734 w 951211"/>
                    <a:gd name="connsiteY336" fmla="*/ 79058 h 966216"/>
                    <a:gd name="connsiteX337" fmla="*/ 493593 w 951211"/>
                    <a:gd name="connsiteY337" fmla="*/ 82772 h 966216"/>
                    <a:gd name="connsiteX338" fmla="*/ 493308 w 951211"/>
                    <a:gd name="connsiteY338" fmla="*/ 84868 h 966216"/>
                    <a:gd name="connsiteX339" fmla="*/ 558818 w 951211"/>
                    <a:gd name="connsiteY339" fmla="*/ 94012 h 966216"/>
                    <a:gd name="connsiteX340" fmla="*/ 562912 w 951211"/>
                    <a:gd name="connsiteY340" fmla="*/ 64865 h 9662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  <a:cxn ang="0">
                      <a:pos x="connsiteX235" y="connsiteY235"/>
                    </a:cxn>
                    <a:cxn ang="0">
                      <a:pos x="connsiteX236" y="connsiteY236"/>
                    </a:cxn>
                    <a:cxn ang="0">
                      <a:pos x="connsiteX237" y="connsiteY237"/>
                    </a:cxn>
                    <a:cxn ang="0">
                      <a:pos x="connsiteX238" y="connsiteY238"/>
                    </a:cxn>
                    <a:cxn ang="0">
                      <a:pos x="connsiteX239" y="connsiteY239"/>
                    </a:cxn>
                    <a:cxn ang="0">
                      <a:pos x="connsiteX240" y="connsiteY240"/>
                    </a:cxn>
                    <a:cxn ang="0">
                      <a:pos x="connsiteX241" y="connsiteY241"/>
                    </a:cxn>
                    <a:cxn ang="0">
                      <a:pos x="connsiteX242" y="connsiteY242"/>
                    </a:cxn>
                    <a:cxn ang="0">
                      <a:pos x="connsiteX243" y="connsiteY243"/>
                    </a:cxn>
                    <a:cxn ang="0">
                      <a:pos x="connsiteX244" y="connsiteY244"/>
                    </a:cxn>
                    <a:cxn ang="0">
                      <a:pos x="connsiteX245" y="connsiteY245"/>
                    </a:cxn>
                    <a:cxn ang="0">
                      <a:pos x="connsiteX246" y="connsiteY246"/>
                    </a:cxn>
                    <a:cxn ang="0">
                      <a:pos x="connsiteX247" y="connsiteY247"/>
                    </a:cxn>
                    <a:cxn ang="0">
                      <a:pos x="connsiteX248" y="connsiteY248"/>
                    </a:cxn>
                    <a:cxn ang="0">
                      <a:pos x="connsiteX249" y="connsiteY249"/>
                    </a:cxn>
                    <a:cxn ang="0">
                      <a:pos x="connsiteX250" y="connsiteY250"/>
                    </a:cxn>
                    <a:cxn ang="0">
                      <a:pos x="connsiteX251" y="connsiteY251"/>
                    </a:cxn>
                    <a:cxn ang="0">
                      <a:pos x="connsiteX252" y="connsiteY252"/>
                    </a:cxn>
                    <a:cxn ang="0">
                      <a:pos x="connsiteX253" y="connsiteY253"/>
                    </a:cxn>
                    <a:cxn ang="0">
                      <a:pos x="connsiteX254" y="connsiteY254"/>
                    </a:cxn>
                    <a:cxn ang="0">
                      <a:pos x="connsiteX255" y="connsiteY255"/>
                    </a:cxn>
                    <a:cxn ang="0">
                      <a:pos x="connsiteX256" y="connsiteY256"/>
                    </a:cxn>
                    <a:cxn ang="0">
                      <a:pos x="connsiteX257" y="connsiteY257"/>
                    </a:cxn>
                    <a:cxn ang="0">
                      <a:pos x="connsiteX258" y="connsiteY258"/>
                    </a:cxn>
                    <a:cxn ang="0">
                      <a:pos x="connsiteX259" y="connsiteY259"/>
                    </a:cxn>
                    <a:cxn ang="0">
                      <a:pos x="connsiteX260" y="connsiteY260"/>
                    </a:cxn>
                    <a:cxn ang="0">
                      <a:pos x="connsiteX261" y="connsiteY261"/>
                    </a:cxn>
                    <a:cxn ang="0">
                      <a:pos x="connsiteX262" y="connsiteY262"/>
                    </a:cxn>
                    <a:cxn ang="0">
                      <a:pos x="connsiteX263" y="connsiteY263"/>
                    </a:cxn>
                    <a:cxn ang="0">
                      <a:pos x="connsiteX264" y="connsiteY264"/>
                    </a:cxn>
                    <a:cxn ang="0">
                      <a:pos x="connsiteX265" y="connsiteY265"/>
                    </a:cxn>
                    <a:cxn ang="0">
                      <a:pos x="connsiteX266" y="connsiteY266"/>
                    </a:cxn>
                    <a:cxn ang="0">
                      <a:pos x="connsiteX267" y="connsiteY267"/>
                    </a:cxn>
                    <a:cxn ang="0">
                      <a:pos x="connsiteX268" y="connsiteY268"/>
                    </a:cxn>
                    <a:cxn ang="0">
                      <a:pos x="connsiteX269" y="connsiteY269"/>
                    </a:cxn>
                    <a:cxn ang="0">
                      <a:pos x="connsiteX270" y="connsiteY270"/>
                    </a:cxn>
                    <a:cxn ang="0">
                      <a:pos x="connsiteX271" y="connsiteY271"/>
                    </a:cxn>
                    <a:cxn ang="0">
                      <a:pos x="connsiteX272" y="connsiteY272"/>
                    </a:cxn>
                    <a:cxn ang="0">
                      <a:pos x="connsiteX273" y="connsiteY273"/>
                    </a:cxn>
                    <a:cxn ang="0">
                      <a:pos x="connsiteX274" y="connsiteY274"/>
                    </a:cxn>
                    <a:cxn ang="0">
                      <a:pos x="connsiteX275" y="connsiteY275"/>
                    </a:cxn>
                    <a:cxn ang="0">
                      <a:pos x="connsiteX276" y="connsiteY276"/>
                    </a:cxn>
                    <a:cxn ang="0">
                      <a:pos x="connsiteX277" y="connsiteY277"/>
                    </a:cxn>
                    <a:cxn ang="0">
                      <a:pos x="connsiteX278" y="connsiteY278"/>
                    </a:cxn>
                    <a:cxn ang="0">
                      <a:pos x="connsiteX279" y="connsiteY279"/>
                    </a:cxn>
                    <a:cxn ang="0">
                      <a:pos x="connsiteX280" y="connsiteY280"/>
                    </a:cxn>
                    <a:cxn ang="0">
                      <a:pos x="connsiteX281" y="connsiteY281"/>
                    </a:cxn>
                    <a:cxn ang="0">
                      <a:pos x="connsiteX282" y="connsiteY282"/>
                    </a:cxn>
                    <a:cxn ang="0">
                      <a:pos x="connsiteX283" y="connsiteY283"/>
                    </a:cxn>
                    <a:cxn ang="0">
                      <a:pos x="connsiteX284" y="connsiteY284"/>
                    </a:cxn>
                    <a:cxn ang="0">
                      <a:pos x="connsiteX285" y="connsiteY285"/>
                    </a:cxn>
                    <a:cxn ang="0">
                      <a:pos x="connsiteX286" y="connsiteY286"/>
                    </a:cxn>
                    <a:cxn ang="0">
                      <a:pos x="connsiteX287" y="connsiteY287"/>
                    </a:cxn>
                    <a:cxn ang="0">
                      <a:pos x="connsiteX288" y="connsiteY288"/>
                    </a:cxn>
                    <a:cxn ang="0">
                      <a:pos x="connsiteX289" y="connsiteY289"/>
                    </a:cxn>
                    <a:cxn ang="0">
                      <a:pos x="connsiteX290" y="connsiteY290"/>
                    </a:cxn>
                    <a:cxn ang="0">
                      <a:pos x="connsiteX291" y="connsiteY291"/>
                    </a:cxn>
                    <a:cxn ang="0">
                      <a:pos x="connsiteX292" y="connsiteY292"/>
                    </a:cxn>
                    <a:cxn ang="0">
                      <a:pos x="connsiteX293" y="connsiteY293"/>
                    </a:cxn>
                    <a:cxn ang="0">
                      <a:pos x="connsiteX294" y="connsiteY294"/>
                    </a:cxn>
                    <a:cxn ang="0">
                      <a:pos x="connsiteX295" y="connsiteY295"/>
                    </a:cxn>
                    <a:cxn ang="0">
                      <a:pos x="connsiteX296" y="connsiteY296"/>
                    </a:cxn>
                    <a:cxn ang="0">
                      <a:pos x="connsiteX297" y="connsiteY297"/>
                    </a:cxn>
                    <a:cxn ang="0">
                      <a:pos x="connsiteX298" y="connsiteY298"/>
                    </a:cxn>
                    <a:cxn ang="0">
                      <a:pos x="connsiteX299" y="connsiteY299"/>
                    </a:cxn>
                    <a:cxn ang="0">
                      <a:pos x="connsiteX300" y="connsiteY300"/>
                    </a:cxn>
                    <a:cxn ang="0">
                      <a:pos x="connsiteX301" y="connsiteY301"/>
                    </a:cxn>
                    <a:cxn ang="0">
                      <a:pos x="connsiteX302" y="connsiteY302"/>
                    </a:cxn>
                    <a:cxn ang="0">
                      <a:pos x="connsiteX303" y="connsiteY303"/>
                    </a:cxn>
                    <a:cxn ang="0">
                      <a:pos x="connsiteX304" y="connsiteY304"/>
                    </a:cxn>
                    <a:cxn ang="0">
                      <a:pos x="connsiteX305" y="connsiteY305"/>
                    </a:cxn>
                    <a:cxn ang="0">
                      <a:pos x="connsiteX306" y="connsiteY306"/>
                    </a:cxn>
                    <a:cxn ang="0">
                      <a:pos x="connsiteX307" y="connsiteY307"/>
                    </a:cxn>
                    <a:cxn ang="0">
                      <a:pos x="connsiteX308" y="connsiteY308"/>
                    </a:cxn>
                    <a:cxn ang="0">
                      <a:pos x="connsiteX309" y="connsiteY309"/>
                    </a:cxn>
                    <a:cxn ang="0">
                      <a:pos x="connsiteX310" y="connsiteY310"/>
                    </a:cxn>
                    <a:cxn ang="0">
                      <a:pos x="connsiteX311" y="connsiteY311"/>
                    </a:cxn>
                    <a:cxn ang="0">
                      <a:pos x="connsiteX312" y="connsiteY312"/>
                    </a:cxn>
                    <a:cxn ang="0">
                      <a:pos x="connsiteX313" y="connsiteY313"/>
                    </a:cxn>
                    <a:cxn ang="0">
                      <a:pos x="connsiteX314" y="connsiteY314"/>
                    </a:cxn>
                    <a:cxn ang="0">
                      <a:pos x="connsiteX315" y="connsiteY315"/>
                    </a:cxn>
                    <a:cxn ang="0">
                      <a:pos x="connsiteX316" y="connsiteY316"/>
                    </a:cxn>
                    <a:cxn ang="0">
                      <a:pos x="connsiteX317" y="connsiteY317"/>
                    </a:cxn>
                    <a:cxn ang="0">
                      <a:pos x="connsiteX318" y="connsiteY318"/>
                    </a:cxn>
                    <a:cxn ang="0">
                      <a:pos x="connsiteX319" y="connsiteY319"/>
                    </a:cxn>
                    <a:cxn ang="0">
                      <a:pos x="connsiteX320" y="connsiteY320"/>
                    </a:cxn>
                    <a:cxn ang="0">
                      <a:pos x="connsiteX321" y="connsiteY321"/>
                    </a:cxn>
                    <a:cxn ang="0">
                      <a:pos x="connsiteX322" y="connsiteY322"/>
                    </a:cxn>
                    <a:cxn ang="0">
                      <a:pos x="connsiteX323" y="connsiteY323"/>
                    </a:cxn>
                    <a:cxn ang="0">
                      <a:pos x="connsiteX324" y="connsiteY324"/>
                    </a:cxn>
                    <a:cxn ang="0">
                      <a:pos x="connsiteX325" y="connsiteY325"/>
                    </a:cxn>
                    <a:cxn ang="0">
                      <a:pos x="connsiteX326" y="connsiteY326"/>
                    </a:cxn>
                    <a:cxn ang="0">
                      <a:pos x="connsiteX327" y="connsiteY327"/>
                    </a:cxn>
                    <a:cxn ang="0">
                      <a:pos x="connsiteX328" y="connsiteY328"/>
                    </a:cxn>
                    <a:cxn ang="0">
                      <a:pos x="connsiteX329" y="connsiteY329"/>
                    </a:cxn>
                    <a:cxn ang="0">
                      <a:pos x="connsiteX330" y="connsiteY330"/>
                    </a:cxn>
                    <a:cxn ang="0">
                      <a:pos x="connsiteX331" y="connsiteY331"/>
                    </a:cxn>
                    <a:cxn ang="0">
                      <a:pos x="connsiteX332" y="connsiteY332"/>
                    </a:cxn>
                    <a:cxn ang="0">
                      <a:pos x="connsiteX333" y="connsiteY333"/>
                    </a:cxn>
                    <a:cxn ang="0">
                      <a:pos x="connsiteX334" y="connsiteY334"/>
                    </a:cxn>
                    <a:cxn ang="0">
                      <a:pos x="connsiteX335" y="connsiteY335"/>
                    </a:cxn>
                    <a:cxn ang="0">
                      <a:pos x="connsiteX336" y="connsiteY336"/>
                    </a:cxn>
                    <a:cxn ang="0">
                      <a:pos x="connsiteX337" y="connsiteY337"/>
                    </a:cxn>
                    <a:cxn ang="0">
                      <a:pos x="connsiteX338" y="connsiteY338"/>
                    </a:cxn>
                    <a:cxn ang="0">
                      <a:pos x="connsiteX339" y="connsiteY339"/>
                    </a:cxn>
                    <a:cxn ang="0">
                      <a:pos x="connsiteX340" y="connsiteY340"/>
                    </a:cxn>
                  </a:cxnLst>
                  <a:rect l="l" t="t" r="r" b="b"/>
                  <a:pathLst>
                    <a:path w="951211" h="966216">
                      <a:moveTo>
                        <a:pt x="951116" y="404336"/>
                      </a:moveTo>
                      <a:lnTo>
                        <a:pt x="949116" y="404908"/>
                      </a:lnTo>
                      <a:lnTo>
                        <a:pt x="941404" y="396050"/>
                      </a:lnTo>
                      <a:lnTo>
                        <a:pt x="914362" y="403193"/>
                      </a:lnTo>
                      <a:cubicBezTo>
                        <a:pt x="915028" y="404908"/>
                        <a:pt x="915695" y="406622"/>
                        <a:pt x="916266" y="408432"/>
                      </a:cubicBezTo>
                      <a:lnTo>
                        <a:pt x="911029" y="412433"/>
                      </a:lnTo>
                      <a:cubicBezTo>
                        <a:pt x="910172" y="409766"/>
                        <a:pt x="909315" y="407194"/>
                        <a:pt x="908363" y="404813"/>
                      </a:cubicBezTo>
                      <a:lnTo>
                        <a:pt x="872751" y="414242"/>
                      </a:lnTo>
                      <a:lnTo>
                        <a:pt x="870466" y="425768"/>
                      </a:lnTo>
                      <a:lnTo>
                        <a:pt x="868467" y="426339"/>
                      </a:lnTo>
                      <a:lnTo>
                        <a:pt x="859707" y="393097"/>
                      </a:lnTo>
                      <a:lnTo>
                        <a:pt x="861706" y="392525"/>
                      </a:lnTo>
                      <a:lnTo>
                        <a:pt x="869324" y="401193"/>
                      </a:lnTo>
                      <a:lnTo>
                        <a:pt x="902459" y="392430"/>
                      </a:lnTo>
                      <a:cubicBezTo>
                        <a:pt x="901698" y="391192"/>
                        <a:pt x="901031" y="389858"/>
                        <a:pt x="900269" y="388715"/>
                      </a:cubicBezTo>
                      <a:cubicBezTo>
                        <a:pt x="885225" y="365570"/>
                        <a:pt x="864944" y="360998"/>
                        <a:pt x="859421" y="360236"/>
                      </a:cubicBezTo>
                      <a:lnTo>
                        <a:pt x="858564" y="360426"/>
                      </a:lnTo>
                      <a:lnTo>
                        <a:pt x="856183" y="371666"/>
                      </a:lnTo>
                      <a:lnTo>
                        <a:pt x="854184" y="372237"/>
                      </a:lnTo>
                      <a:lnTo>
                        <a:pt x="845424" y="338995"/>
                      </a:lnTo>
                      <a:lnTo>
                        <a:pt x="847423" y="338423"/>
                      </a:lnTo>
                      <a:lnTo>
                        <a:pt x="855136" y="347282"/>
                      </a:lnTo>
                      <a:lnTo>
                        <a:pt x="923788" y="329184"/>
                      </a:lnTo>
                      <a:lnTo>
                        <a:pt x="926169" y="317754"/>
                      </a:lnTo>
                      <a:lnTo>
                        <a:pt x="928168" y="317183"/>
                      </a:lnTo>
                      <a:lnTo>
                        <a:pt x="936928" y="350425"/>
                      </a:lnTo>
                      <a:lnTo>
                        <a:pt x="934929" y="350996"/>
                      </a:lnTo>
                      <a:lnTo>
                        <a:pt x="927311" y="342424"/>
                      </a:lnTo>
                      <a:lnTo>
                        <a:pt x="871133" y="357283"/>
                      </a:lnTo>
                      <a:cubicBezTo>
                        <a:pt x="874656" y="358616"/>
                        <a:pt x="878655" y="360521"/>
                        <a:pt x="882845" y="363188"/>
                      </a:cubicBezTo>
                      <a:cubicBezTo>
                        <a:pt x="890272" y="367856"/>
                        <a:pt x="898270" y="374809"/>
                        <a:pt x="905126" y="385286"/>
                      </a:cubicBezTo>
                      <a:cubicBezTo>
                        <a:pt x="906268" y="387096"/>
                        <a:pt x="907506" y="389001"/>
                        <a:pt x="908649" y="391001"/>
                      </a:cubicBezTo>
                      <a:lnTo>
                        <a:pt x="938071" y="383191"/>
                      </a:lnTo>
                      <a:lnTo>
                        <a:pt x="940451" y="371856"/>
                      </a:lnTo>
                      <a:lnTo>
                        <a:pt x="942451" y="371285"/>
                      </a:lnTo>
                      <a:lnTo>
                        <a:pt x="951211" y="404527"/>
                      </a:lnTo>
                      <a:close/>
                      <a:moveTo>
                        <a:pt x="921693" y="539115"/>
                      </a:moveTo>
                      <a:cubicBezTo>
                        <a:pt x="913886" y="539401"/>
                        <a:pt x="907696" y="545973"/>
                        <a:pt x="907982" y="553784"/>
                      </a:cubicBezTo>
                      <a:cubicBezTo>
                        <a:pt x="908268" y="561594"/>
                        <a:pt x="914743" y="567785"/>
                        <a:pt x="922646" y="567500"/>
                      </a:cubicBezTo>
                      <a:cubicBezTo>
                        <a:pt x="930454" y="567214"/>
                        <a:pt x="936643" y="560642"/>
                        <a:pt x="936357" y="552831"/>
                      </a:cubicBezTo>
                      <a:cubicBezTo>
                        <a:pt x="936071" y="545021"/>
                        <a:pt x="929597" y="538829"/>
                        <a:pt x="921693" y="539115"/>
                      </a:cubicBezTo>
                      <a:moveTo>
                        <a:pt x="875608" y="746474"/>
                      </a:moveTo>
                      <a:lnTo>
                        <a:pt x="877322" y="747713"/>
                      </a:lnTo>
                      <a:lnTo>
                        <a:pt x="856088" y="777812"/>
                      </a:lnTo>
                      <a:lnTo>
                        <a:pt x="854374" y="776573"/>
                      </a:lnTo>
                      <a:lnTo>
                        <a:pt x="856850" y="764096"/>
                      </a:lnTo>
                      <a:lnTo>
                        <a:pt x="830189" y="745236"/>
                      </a:lnTo>
                      <a:lnTo>
                        <a:pt x="781818" y="746093"/>
                      </a:lnTo>
                      <a:lnTo>
                        <a:pt x="773439" y="750189"/>
                      </a:lnTo>
                      <a:lnTo>
                        <a:pt x="771725" y="748951"/>
                      </a:lnTo>
                      <a:lnTo>
                        <a:pt x="791054" y="721614"/>
                      </a:lnTo>
                      <a:lnTo>
                        <a:pt x="792768" y="722757"/>
                      </a:lnTo>
                      <a:lnTo>
                        <a:pt x="791150" y="733235"/>
                      </a:lnTo>
                      <a:lnTo>
                        <a:pt x="791530" y="733520"/>
                      </a:lnTo>
                      <a:lnTo>
                        <a:pt x="830284" y="732758"/>
                      </a:lnTo>
                      <a:lnTo>
                        <a:pt x="816858" y="697802"/>
                      </a:lnTo>
                      <a:lnTo>
                        <a:pt x="816478" y="697516"/>
                      </a:lnTo>
                      <a:lnTo>
                        <a:pt x="807051" y="702564"/>
                      </a:lnTo>
                      <a:lnTo>
                        <a:pt x="805337" y="701326"/>
                      </a:lnTo>
                      <a:lnTo>
                        <a:pt x="821524" y="678466"/>
                      </a:lnTo>
                      <a:lnTo>
                        <a:pt x="823238" y="679704"/>
                      </a:lnTo>
                      <a:lnTo>
                        <a:pt x="821905" y="689039"/>
                      </a:lnTo>
                      <a:lnTo>
                        <a:pt x="838092" y="733997"/>
                      </a:lnTo>
                      <a:lnTo>
                        <a:pt x="864944" y="752951"/>
                      </a:lnTo>
                      <a:lnTo>
                        <a:pt x="875894" y="746379"/>
                      </a:lnTo>
                      <a:close/>
                      <a:moveTo>
                        <a:pt x="207273" y="87440"/>
                      </a:moveTo>
                      <a:lnTo>
                        <a:pt x="245932" y="147066"/>
                      </a:lnTo>
                      <a:lnTo>
                        <a:pt x="239838" y="157163"/>
                      </a:lnTo>
                      <a:lnTo>
                        <a:pt x="240980" y="158877"/>
                      </a:lnTo>
                      <a:lnTo>
                        <a:pt x="270022" y="140018"/>
                      </a:lnTo>
                      <a:lnTo>
                        <a:pt x="268879" y="138303"/>
                      </a:lnTo>
                      <a:lnTo>
                        <a:pt x="257263" y="139637"/>
                      </a:lnTo>
                      <a:lnTo>
                        <a:pt x="218604" y="80010"/>
                      </a:lnTo>
                      <a:lnTo>
                        <a:pt x="224603" y="69914"/>
                      </a:lnTo>
                      <a:lnTo>
                        <a:pt x="223460" y="68199"/>
                      </a:lnTo>
                      <a:lnTo>
                        <a:pt x="194419" y="87058"/>
                      </a:lnTo>
                      <a:lnTo>
                        <a:pt x="195561" y="88773"/>
                      </a:lnTo>
                      <a:lnTo>
                        <a:pt x="207273" y="87344"/>
                      </a:lnTo>
                      <a:close/>
                      <a:moveTo>
                        <a:pt x="327343" y="23050"/>
                      </a:moveTo>
                      <a:lnTo>
                        <a:pt x="326867" y="21050"/>
                      </a:lnTo>
                      <a:lnTo>
                        <a:pt x="361812" y="12763"/>
                      </a:lnTo>
                      <a:lnTo>
                        <a:pt x="362288" y="14764"/>
                      </a:lnTo>
                      <a:lnTo>
                        <a:pt x="352004" y="22574"/>
                      </a:lnTo>
                      <a:lnTo>
                        <a:pt x="368477" y="91821"/>
                      </a:lnTo>
                      <a:lnTo>
                        <a:pt x="398376" y="84677"/>
                      </a:lnTo>
                      <a:lnTo>
                        <a:pt x="402184" y="60865"/>
                      </a:lnTo>
                      <a:lnTo>
                        <a:pt x="404184" y="60388"/>
                      </a:lnTo>
                      <a:lnTo>
                        <a:pt x="410944" y="89059"/>
                      </a:lnTo>
                      <a:lnTo>
                        <a:pt x="346577" y="104394"/>
                      </a:lnTo>
                      <a:lnTo>
                        <a:pt x="346101" y="102394"/>
                      </a:lnTo>
                      <a:lnTo>
                        <a:pt x="355147" y="94869"/>
                      </a:lnTo>
                      <a:lnTo>
                        <a:pt x="338674" y="25718"/>
                      </a:lnTo>
                      <a:lnTo>
                        <a:pt x="327248" y="23050"/>
                      </a:lnTo>
                      <a:close/>
                      <a:moveTo>
                        <a:pt x="383807" y="953072"/>
                      </a:moveTo>
                      <a:lnTo>
                        <a:pt x="353909" y="946023"/>
                      </a:lnTo>
                      <a:lnTo>
                        <a:pt x="370191" y="876681"/>
                      </a:lnTo>
                      <a:lnTo>
                        <a:pt x="382855" y="874300"/>
                      </a:lnTo>
                      <a:lnTo>
                        <a:pt x="383331" y="872300"/>
                      </a:lnTo>
                      <a:lnTo>
                        <a:pt x="348386" y="864108"/>
                      </a:lnTo>
                      <a:lnTo>
                        <a:pt x="347910" y="866108"/>
                      </a:lnTo>
                      <a:lnTo>
                        <a:pt x="356956" y="873538"/>
                      </a:lnTo>
                      <a:lnTo>
                        <a:pt x="340769" y="942785"/>
                      </a:lnTo>
                      <a:lnTo>
                        <a:pt x="329343" y="945452"/>
                      </a:lnTo>
                      <a:lnTo>
                        <a:pt x="328866" y="947452"/>
                      </a:lnTo>
                      <a:lnTo>
                        <a:pt x="393234" y="962501"/>
                      </a:lnTo>
                      <a:lnTo>
                        <a:pt x="399994" y="933831"/>
                      </a:lnTo>
                      <a:lnTo>
                        <a:pt x="397995" y="933355"/>
                      </a:lnTo>
                      <a:lnTo>
                        <a:pt x="383902" y="952976"/>
                      </a:lnTo>
                      <a:close/>
                      <a:moveTo>
                        <a:pt x="602047" y="865251"/>
                      </a:moveTo>
                      <a:lnTo>
                        <a:pt x="602428" y="867251"/>
                      </a:lnTo>
                      <a:lnTo>
                        <a:pt x="594715" y="873347"/>
                      </a:lnTo>
                      <a:lnTo>
                        <a:pt x="584527" y="955929"/>
                      </a:lnTo>
                      <a:lnTo>
                        <a:pt x="579290" y="956882"/>
                      </a:lnTo>
                      <a:lnTo>
                        <a:pt x="545487" y="899732"/>
                      </a:lnTo>
                      <a:lnTo>
                        <a:pt x="544630" y="899922"/>
                      </a:lnTo>
                      <a:lnTo>
                        <a:pt x="532252" y="965264"/>
                      </a:lnTo>
                      <a:lnTo>
                        <a:pt x="527110" y="966216"/>
                      </a:lnTo>
                      <a:lnTo>
                        <a:pt x="489499" y="892207"/>
                      </a:lnTo>
                      <a:lnTo>
                        <a:pt x="478930" y="889159"/>
                      </a:lnTo>
                      <a:lnTo>
                        <a:pt x="478549" y="887159"/>
                      </a:lnTo>
                      <a:lnTo>
                        <a:pt x="512923" y="881063"/>
                      </a:lnTo>
                      <a:lnTo>
                        <a:pt x="513304" y="883063"/>
                      </a:lnTo>
                      <a:lnTo>
                        <a:pt x="503306" y="889730"/>
                      </a:lnTo>
                      <a:lnTo>
                        <a:pt x="528443" y="940880"/>
                      </a:lnTo>
                      <a:lnTo>
                        <a:pt x="529205" y="940880"/>
                      </a:lnTo>
                      <a:cubicBezTo>
                        <a:pt x="529205" y="940880"/>
                        <a:pt x="540441" y="875538"/>
                        <a:pt x="540441" y="875538"/>
                      </a:cubicBezTo>
                      <a:lnTo>
                        <a:pt x="545773" y="874586"/>
                      </a:lnTo>
                      <a:lnTo>
                        <a:pt x="579099" y="931926"/>
                      </a:lnTo>
                      <a:lnTo>
                        <a:pt x="579861" y="931926"/>
                      </a:lnTo>
                      <a:cubicBezTo>
                        <a:pt x="579861" y="931926"/>
                        <a:pt x="585764" y="875252"/>
                        <a:pt x="585764" y="875252"/>
                      </a:cubicBezTo>
                      <a:lnTo>
                        <a:pt x="574053" y="872300"/>
                      </a:lnTo>
                      <a:lnTo>
                        <a:pt x="573672" y="870204"/>
                      </a:lnTo>
                      <a:lnTo>
                        <a:pt x="602047" y="865156"/>
                      </a:lnTo>
                      <a:close/>
                      <a:moveTo>
                        <a:pt x="226983" y="850392"/>
                      </a:moveTo>
                      <a:cubicBezTo>
                        <a:pt x="215271" y="847058"/>
                        <a:pt x="204893" y="846963"/>
                        <a:pt x="196418" y="848297"/>
                      </a:cubicBezTo>
                      <a:lnTo>
                        <a:pt x="196418" y="848297"/>
                      </a:lnTo>
                      <a:lnTo>
                        <a:pt x="232696" y="824484"/>
                      </a:lnTo>
                      <a:lnTo>
                        <a:pt x="226983" y="850392"/>
                      </a:lnTo>
                      <a:close/>
                      <a:moveTo>
                        <a:pt x="239266" y="854869"/>
                      </a:moveTo>
                      <a:lnTo>
                        <a:pt x="248217" y="813245"/>
                      </a:lnTo>
                      <a:lnTo>
                        <a:pt x="242313" y="809149"/>
                      </a:lnTo>
                      <a:lnTo>
                        <a:pt x="169091" y="856202"/>
                      </a:lnTo>
                      <a:lnTo>
                        <a:pt x="159855" y="855059"/>
                      </a:lnTo>
                      <a:lnTo>
                        <a:pt x="158712" y="856774"/>
                      </a:lnTo>
                      <a:lnTo>
                        <a:pt x="181850" y="872776"/>
                      </a:lnTo>
                      <a:lnTo>
                        <a:pt x="182993" y="871061"/>
                      </a:lnTo>
                      <a:lnTo>
                        <a:pt x="176613" y="861346"/>
                      </a:lnTo>
                      <a:cubicBezTo>
                        <a:pt x="180041" y="859060"/>
                        <a:pt x="198513" y="848106"/>
                        <a:pt x="225650" y="856107"/>
                      </a:cubicBezTo>
                      <a:lnTo>
                        <a:pt x="218223" y="889826"/>
                      </a:lnTo>
                      <a:lnTo>
                        <a:pt x="206226" y="887063"/>
                      </a:lnTo>
                      <a:lnTo>
                        <a:pt x="205083" y="888778"/>
                      </a:lnTo>
                      <a:lnTo>
                        <a:pt x="233363" y="908304"/>
                      </a:lnTo>
                      <a:lnTo>
                        <a:pt x="234505" y="906590"/>
                      </a:lnTo>
                      <a:lnTo>
                        <a:pt x="230030" y="897731"/>
                      </a:lnTo>
                      <a:lnTo>
                        <a:pt x="237933" y="860774"/>
                      </a:lnTo>
                      <a:lnTo>
                        <a:pt x="237933" y="860774"/>
                      </a:lnTo>
                      <a:cubicBezTo>
                        <a:pt x="241456" y="862394"/>
                        <a:pt x="245075" y="864394"/>
                        <a:pt x="248788" y="866775"/>
                      </a:cubicBezTo>
                      <a:lnTo>
                        <a:pt x="250121" y="860489"/>
                      </a:lnTo>
                      <a:cubicBezTo>
                        <a:pt x="246408" y="858203"/>
                        <a:pt x="242789" y="856298"/>
                        <a:pt x="239266" y="854774"/>
                      </a:cubicBezTo>
                      <a:cubicBezTo>
                        <a:pt x="239266" y="854774"/>
                        <a:pt x="239266" y="854774"/>
                        <a:pt x="239266" y="854774"/>
                      </a:cubicBezTo>
                      <a:moveTo>
                        <a:pt x="51782" y="552069"/>
                      </a:moveTo>
                      <a:cubicBezTo>
                        <a:pt x="52068" y="559594"/>
                        <a:pt x="46069" y="565880"/>
                        <a:pt x="38547" y="566166"/>
                      </a:cubicBezTo>
                      <a:cubicBezTo>
                        <a:pt x="31025" y="566452"/>
                        <a:pt x="24740" y="560451"/>
                        <a:pt x="24455" y="552926"/>
                      </a:cubicBezTo>
                      <a:cubicBezTo>
                        <a:pt x="24169" y="545402"/>
                        <a:pt x="30168" y="539115"/>
                        <a:pt x="37690" y="538829"/>
                      </a:cubicBezTo>
                      <a:cubicBezTo>
                        <a:pt x="45212" y="538544"/>
                        <a:pt x="51496" y="544544"/>
                        <a:pt x="51782" y="552069"/>
                      </a:cubicBezTo>
                      <a:moveTo>
                        <a:pt x="79110" y="406051"/>
                      </a:moveTo>
                      <a:cubicBezTo>
                        <a:pt x="82347" y="401384"/>
                        <a:pt x="84728" y="395954"/>
                        <a:pt x="86156" y="389953"/>
                      </a:cubicBezTo>
                      <a:cubicBezTo>
                        <a:pt x="87013" y="386334"/>
                        <a:pt x="87489" y="382524"/>
                        <a:pt x="87489" y="378428"/>
                      </a:cubicBezTo>
                      <a:cubicBezTo>
                        <a:pt x="87489" y="374333"/>
                        <a:pt x="87203" y="370332"/>
                        <a:pt x="86441" y="366427"/>
                      </a:cubicBezTo>
                      <a:cubicBezTo>
                        <a:pt x="85680" y="362522"/>
                        <a:pt x="84537" y="358997"/>
                        <a:pt x="83014" y="356045"/>
                      </a:cubicBezTo>
                      <a:lnTo>
                        <a:pt x="63113" y="351282"/>
                      </a:lnTo>
                      <a:lnTo>
                        <a:pt x="59685" y="341186"/>
                      </a:lnTo>
                      <a:lnTo>
                        <a:pt x="57686" y="340709"/>
                      </a:lnTo>
                      <a:lnTo>
                        <a:pt x="49783" y="374047"/>
                      </a:lnTo>
                      <a:lnTo>
                        <a:pt x="51782" y="374523"/>
                      </a:lnTo>
                      <a:lnTo>
                        <a:pt x="59590" y="364522"/>
                      </a:lnTo>
                      <a:lnTo>
                        <a:pt x="81204" y="369665"/>
                      </a:lnTo>
                      <a:cubicBezTo>
                        <a:pt x="81490" y="372332"/>
                        <a:pt x="81490" y="374809"/>
                        <a:pt x="81204" y="377285"/>
                      </a:cubicBezTo>
                      <a:cubicBezTo>
                        <a:pt x="80919" y="379762"/>
                        <a:pt x="80538" y="382238"/>
                        <a:pt x="79967" y="384620"/>
                      </a:cubicBezTo>
                      <a:cubicBezTo>
                        <a:pt x="78538" y="390811"/>
                        <a:pt x="75682" y="395954"/>
                        <a:pt x="71397" y="400145"/>
                      </a:cubicBezTo>
                      <a:cubicBezTo>
                        <a:pt x="67207" y="404336"/>
                        <a:pt x="61780" y="407194"/>
                        <a:pt x="55305" y="408813"/>
                      </a:cubicBezTo>
                      <a:cubicBezTo>
                        <a:pt x="48830" y="410432"/>
                        <a:pt x="41499" y="410242"/>
                        <a:pt x="33310" y="408242"/>
                      </a:cubicBezTo>
                      <a:cubicBezTo>
                        <a:pt x="26835" y="406718"/>
                        <a:pt x="21408" y="403955"/>
                        <a:pt x="17028" y="399955"/>
                      </a:cubicBezTo>
                      <a:cubicBezTo>
                        <a:pt x="12648" y="395954"/>
                        <a:pt x="9601" y="391192"/>
                        <a:pt x="7887" y="385667"/>
                      </a:cubicBezTo>
                      <a:cubicBezTo>
                        <a:pt x="6173" y="380143"/>
                        <a:pt x="6078" y="374237"/>
                        <a:pt x="7506" y="367951"/>
                      </a:cubicBezTo>
                      <a:cubicBezTo>
                        <a:pt x="8268" y="364808"/>
                        <a:pt x="9315" y="362236"/>
                        <a:pt x="10743" y="360045"/>
                      </a:cubicBezTo>
                      <a:cubicBezTo>
                        <a:pt x="12171" y="357854"/>
                        <a:pt x="14361" y="355378"/>
                        <a:pt x="17313" y="352616"/>
                      </a:cubicBezTo>
                      <a:lnTo>
                        <a:pt x="34643" y="347091"/>
                      </a:lnTo>
                      <a:lnTo>
                        <a:pt x="35119" y="345091"/>
                      </a:lnTo>
                      <a:lnTo>
                        <a:pt x="13695" y="340804"/>
                      </a:lnTo>
                      <a:cubicBezTo>
                        <a:pt x="11981" y="342900"/>
                        <a:pt x="10362" y="345091"/>
                        <a:pt x="8839" y="347282"/>
                      </a:cubicBezTo>
                      <a:cubicBezTo>
                        <a:pt x="7315" y="349568"/>
                        <a:pt x="5982" y="352139"/>
                        <a:pt x="4744" y="355187"/>
                      </a:cubicBezTo>
                      <a:cubicBezTo>
                        <a:pt x="3507" y="358140"/>
                        <a:pt x="2364" y="361950"/>
                        <a:pt x="1317" y="366332"/>
                      </a:cubicBezTo>
                      <a:cubicBezTo>
                        <a:pt x="-112" y="372523"/>
                        <a:pt x="-397" y="378714"/>
                        <a:pt x="555" y="384715"/>
                      </a:cubicBezTo>
                      <a:cubicBezTo>
                        <a:pt x="1507" y="390716"/>
                        <a:pt x="3507" y="396240"/>
                        <a:pt x="6554" y="401479"/>
                      </a:cubicBezTo>
                      <a:cubicBezTo>
                        <a:pt x="9601" y="406622"/>
                        <a:pt x="13600" y="411099"/>
                        <a:pt x="18551" y="414814"/>
                      </a:cubicBezTo>
                      <a:cubicBezTo>
                        <a:pt x="23407" y="418528"/>
                        <a:pt x="29120" y="421100"/>
                        <a:pt x="35595" y="422624"/>
                      </a:cubicBezTo>
                      <a:cubicBezTo>
                        <a:pt x="41499" y="424053"/>
                        <a:pt x="47116" y="424244"/>
                        <a:pt x="52639" y="423291"/>
                      </a:cubicBezTo>
                      <a:cubicBezTo>
                        <a:pt x="58067" y="422339"/>
                        <a:pt x="63113" y="420338"/>
                        <a:pt x="67684" y="417481"/>
                      </a:cubicBezTo>
                      <a:cubicBezTo>
                        <a:pt x="72254" y="414528"/>
                        <a:pt x="76158" y="410718"/>
                        <a:pt x="79395" y="406051"/>
                      </a:cubicBezTo>
                      <a:moveTo>
                        <a:pt x="150714" y="724090"/>
                      </a:moveTo>
                      <a:cubicBezTo>
                        <a:pt x="151285" y="726758"/>
                        <a:pt x="151761" y="729425"/>
                        <a:pt x="152047" y="732092"/>
                      </a:cubicBezTo>
                      <a:lnTo>
                        <a:pt x="134241" y="744665"/>
                      </a:lnTo>
                      <a:lnTo>
                        <a:pt x="133098" y="742950"/>
                      </a:lnTo>
                      <a:lnTo>
                        <a:pt x="141001" y="726662"/>
                      </a:lnTo>
                      <a:cubicBezTo>
                        <a:pt x="141001" y="722567"/>
                        <a:pt x="140811" y="719328"/>
                        <a:pt x="140144" y="716852"/>
                      </a:cubicBezTo>
                      <a:cubicBezTo>
                        <a:pt x="139573" y="714375"/>
                        <a:pt x="138335" y="711708"/>
                        <a:pt x="136621" y="709041"/>
                      </a:cubicBezTo>
                      <a:cubicBezTo>
                        <a:pt x="133098" y="703707"/>
                        <a:pt x="128813" y="699707"/>
                        <a:pt x="123576" y="697135"/>
                      </a:cubicBezTo>
                      <a:cubicBezTo>
                        <a:pt x="118339" y="694563"/>
                        <a:pt x="112817" y="693420"/>
                        <a:pt x="106913" y="693896"/>
                      </a:cubicBezTo>
                      <a:cubicBezTo>
                        <a:pt x="101010" y="694373"/>
                        <a:pt x="95297" y="696373"/>
                        <a:pt x="89679" y="699992"/>
                      </a:cubicBezTo>
                      <a:cubicBezTo>
                        <a:pt x="82633" y="704564"/>
                        <a:pt x="77491" y="709803"/>
                        <a:pt x="74158" y="715518"/>
                      </a:cubicBezTo>
                      <a:cubicBezTo>
                        <a:pt x="70826" y="721328"/>
                        <a:pt x="69207" y="727234"/>
                        <a:pt x="69302" y="733139"/>
                      </a:cubicBezTo>
                      <a:cubicBezTo>
                        <a:pt x="69397" y="739140"/>
                        <a:pt x="71207" y="744760"/>
                        <a:pt x="74634" y="749999"/>
                      </a:cubicBezTo>
                      <a:cubicBezTo>
                        <a:pt x="75967" y="752094"/>
                        <a:pt x="77491" y="754094"/>
                        <a:pt x="79110" y="755999"/>
                      </a:cubicBezTo>
                      <a:cubicBezTo>
                        <a:pt x="80728" y="757904"/>
                        <a:pt x="82538" y="759714"/>
                        <a:pt x="84632" y="761333"/>
                      </a:cubicBezTo>
                      <a:lnTo>
                        <a:pt x="103200" y="749237"/>
                      </a:lnTo>
                      <a:lnTo>
                        <a:pt x="101391" y="736664"/>
                      </a:lnTo>
                      <a:lnTo>
                        <a:pt x="103105" y="735521"/>
                      </a:lnTo>
                      <a:lnTo>
                        <a:pt x="121767" y="764191"/>
                      </a:lnTo>
                      <a:lnTo>
                        <a:pt x="120053" y="765334"/>
                      </a:lnTo>
                      <a:lnTo>
                        <a:pt x="110341" y="760857"/>
                      </a:lnTo>
                      <a:lnTo>
                        <a:pt x="93202" y="772001"/>
                      </a:lnTo>
                      <a:cubicBezTo>
                        <a:pt x="89869" y="771049"/>
                        <a:pt x="86632" y="769525"/>
                        <a:pt x="83299" y="767334"/>
                      </a:cubicBezTo>
                      <a:cubicBezTo>
                        <a:pt x="79967" y="765143"/>
                        <a:pt x="76824" y="762667"/>
                        <a:pt x="73873" y="759809"/>
                      </a:cubicBezTo>
                      <a:cubicBezTo>
                        <a:pt x="70921" y="756952"/>
                        <a:pt x="68445" y="753999"/>
                        <a:pt x="66446" y="750856"/>
                      </a:cubicBezTo>
                      <a:cubicBezTo>
                        <a:pt x="63018" y="745617"/>
                        <a:pt x="60733" y="740188"/>
                        <a:pt x="59590" y="734663"/>
                      </a:cubicBezTo>
                      <a:cubicBezTo>
                        <a:pt x="58447" y="729044"/>
                        <a:pt x="58352" y="723614"/>
                        <a:pt x="59400" y="718280"/>
                      </a:cubicBezTo>
                      <a:cubicBezTo>
                        <a:pt x="60447" y="712946"/>
                        <a:pt x="62447" y="707993"/>
                        <a:pt x="65589" y="703326"/>
                      </a:cubicBezTo>
                      <a:cubicBezTo>
                        <a:pt x="68636" y="698659"/>
                        <a:pt x="72730" y="694754"/>
                        <a:pt x="77777" y="691420"/>
                      </a:cubicBezTo>
                      <a:cubicBezTo>
                        <a:pt x="83299" y="687800"/>
                        <a:pt x="89203" y="685514"/>
                        <a:pt x="95202" y="684467"/>
                      </a:cubicBezTo>
                      <a:cubicBezTo>
                        <a:pt x="101295" y="683514"/>
                        <a:pt x="107199" y="683609"/>
                        <a:pt x="113103" y="684943"/>
                      </a:cubicBezTo>
                      <a:cubicBezTo>
                        <a:pt x="119006" y="686276"/>
                        <a:pt x="124433" y="688658"/>
                        <a:pt x="129385" y="692182"/>
                      </a:cubicBezTo>
                      <a:cubicBezTo>
                        <a:pt x="134336" y="695611"/>
                        <a:pt x="138621" y="700088"/>
                        <a:pt x="142049" y="705422"/>
                      </a:cubicBezTo>
                      <a:cubicBezTo>
                        <a:pt x="144524" y="709232"/>
                        <a:pt x="146429" y="712661"/>
                        <a:pt x="147762" y="715613"/>
                      </a:cubicBezTo>
                      <a:cubicBezTo>
                        <a:pt x="149095" y="718566"/>
                        <a:pt x="150047" y="721424"/>
                        <a:pt x="150618" y="724090"/>
                      </a:cubicBezTo>
                      <a:moveTo>
                        <a:pt x="708596" y="873347"/>
                      </a:moveTo>
                      <a:lnTo>
                        <a:pt x="708596" y="873347"/>
                      </a:lnTo>
                      <a:cubicBezTo>
                        <a:pt x="708596" y="873347"/>
                        <a:pt x="699645" y="830866"/>
                        <a:pt x="699645" y="830866"/>
                      </a:cubicBezTo>
                      <a:lnTo>
                        <a:pt x="721736" y="845630"/>
                      </a:lnTo>
                      <a:cubicBezTo>
                        <a:pt x="714309" y="855345"/>
                        <a:pt x="710500" y="864965"/>
                        <a:pt x="708691" y="873347"/>
                      </a:cubicBezTo>
                      <a:moveTo>
                        <a:pt x="767155" y="860108"/>
                      </a:moveTo>
                      <a:lnTo>
                        <a:pt x="735638" y="839248"/>
                      </a:lnTo>
                      <a:cubicBezTo>
                        <a:pt x="738399" y="836581"/>
                        <a:pt x="741636" y="833914"/>
                        <a:pt x="745159" y="831342"/>
                      </a:cubicBezTo>
                      <a:lnTo>
                        <a:pt x="739827" y="827818"/>
                      </a:lnTo>
                      <a:cubicBezTo>
                        <a:pt x="736399" y="830485"/>
                        <a:pt x="733257" y="833152"/>
                        <a:pt x="730496" y="835914"/>
                      </a:cubicBezTo>
                      <a:cubicBezTo>
                        <a:pt x="730496" y="835914"/>
                        <a:pt x="730496" y="835914"/>
                        <a:pt x="730496" y="835914"/>
                      </a:cubicBezTo>
                      <a:lnTo>
                        <a:pt x="694979" y="812483"/>
                      </a:lnTo>
                      <a:lnTo>
                        <a:pt x="689076" y="816483"/>
                      </a:lnTo>
                      <a:lnTo>
                        <a:pt x="706310" y="901827"/>
                      </a:lnTo>
                      <a:lnTo>
                        <a:pt x="701930" y="910019"/>
                      </a:lnTo>
                      <a:lnTo>
                        <a:pt x="703073" y="911733"/>
                      </a:lnTo>
                      <a:lnTo>
                        <a:pt x="726401" y="895922"/>
                      </a:lnTo>
                      <a:lnTo>
                        <a:pt x="725259" y="894207"/>
                      </a:lnTo>
                      <a:lnTo>
                        <a:pt x="713928" y="896588"/>
                      </a:lnTo>
                      <a:cubicBezTo>
                        <a:pt x="713071" y="892588"/>
                        <a:pt x="709548" y="871442"/>
                        <a:pt x="726878" y="848963"/>
                      </a:cubicBezTo>
                      <a:lnTo>
                        <a:pt x="755538" y="868204"/>
                      </a:lnTo>
                      <a:lnTo>
                        <a:pt x="748587" y="878396"/>
                      </a:lnTo>
                      <a:lnTo>
                        <a:pt x="749730" y="880110"/>
                      </a:lnTo>
                      <a:lnTo>
                        <a:pt x="778200" y="860774"/>
                      </a:lnTo>
                      <a:lnTo>
                        <a:pt x="777057" y="859060"/>
                      </a:lnTo>
                      <a:lnTo>
                        <a:pt x="767155" y="860012"/>
                      </a:lnTo>
                      <a:close/>
                      <a:moveTo>
                        <a:pt x="121006" y="214503"/>
                      </a:moveTo>
                      <a:lnTo>
                        <a:pt x="95392" y="207740"/>
                      </a:lnTo>
                      <a:lnTo>
                        <a:pt x="117673" y="244983"/>
                      </a:lnTo>
                      <a:cubicBezTo>
                        <a:pt x="117673" y="244983"/>
                        <a:pt x="117673" y="244983"/>
                        <a:pt x="117673" y="244983"/>
                      </a:cubicBezTo>
                      <a:cubicBezTo>
                        <a:pt x="116721" y="236506"/>
                        <a:pt x="117197" y="226124"/>
                        <a:pt x="121006" y="214503"/>
                      </a:cubicBezTo>
                      <a:moveTo>
                        <a:pt x="124529" y="272606"/>
                      </a:moveTo>
                      <a:lnTo>
                        <a:pt x="80443" y="197549"/>
                      </a:lnTo>
                      <a:lnTo>
                        <a:pt x="84728" y="191833"/>
                      </a:lnTo>
                      <a:lnTo>
                        <a:pt x="125862" y="202406"/>
                      </a:lnTo>
                      <a:cubicBezTo>
                        <a:pt x="125862" y="202406"/>
                        <a:pt x="125862" y="202406"/>
                        <a:pt x="125862" y="202406"/>
                      </a:cubicBezTo>
                      <a:cubicBezTo>
                        <a:pt x="127576" y="198977"/>
                        <a:pt x="129670" y="195453"/>
                        <a:pt x="132051" y="191738"/>
                      </a:cubicBezTo>
                      <a:lnTo>
                        <a:pt x="138240" y="193358"/>
                      </a:lnTo>
                      <a:cubicBezTo>
                        <a:pt x="135764" y="196977"/>
                        <a:pt x="133574" y="200501"/>
                        <a:pt x="131860" y="203930"/>
                      </a:cubicBezTo>
                      <a:lnTo>
                        <a:pt x="168519" y="213360"/>
                      </a:lnTo>
                      <a:lnTo>
                        <a:pt x="177470" y="209169"/>
                      </a:lnTo>
                      <a:lnTo>
                        <a:pt x="179184" y="210407"/>
                      </a:lnTo>
                      <a:lnTo>
                        <a:pt x="158521" y="237934"/>
                      </a:lnTo>
                      <a:lnTo>
                        <a:pt x="156808" y="236696"/>
                      </a:lnTo>
                      <a:lnTo>
                        <a:pt x="160045" y="224790"/>
                      </a:lnTo>
                      <a:lnTo>
                        <a:pt x="126623" y="216027"/>
                      </a:lnTo>
                      <a:lnTo>
                        <a:pt x="126623" y="216027"/>
                      </a:lnTo>
                      <a:cubicBezTo>
                        <a:pt x="117673" y="242792"/>
                        <a:pt x="127766" y="261747"/>
                        <a:pt x="129956" y="265271"/>
                      </a:cubicBezTo>
                      <a:lnTo>
                        <a:pt x="139859" y="259271"/>
                      </a:lnTo>
                      <a:lnTo>
                        <a:pt x="141477" y="260509"/>
                      </a:lnTo>
                      <a:lnTo>
                        <a:pt x="124529" y="282988"/>
                      </a:lnTo>
                      <a:lnTo>
                        <a:pt x="122815" y="281750"/>
                      </a:lnTo>
                      <a:lnTo>
                        <a:pt x="124338" y="272606"/>
                      </a:lnTo>
                      <a:close/>
                      <a:moveTo>
                        <a:pt x="754110" y="199168"/>
                      </a:moveTo>
                      <a:lnTo>
                        <a:pt x="750587" y="187643"/>
                      </a:lnTo>
                      <a:lnTo>
                        <a:pt x="802005" y="163735"/>
                      </a:lnTo>
                      <a:lnTo>
                        <a:pt x="802481" y="164306"/>
                      </a:lnTo>
                      <a:lnTo>
                        <a:pt x="770487" y="222314"/>
                      </a:lnTo>
                      <a:lnTo>
                        <a:pt x="774010" y="226409"/>
                      </a:lnTo>
                      <a:lnTo>
                        <a:pt x="835616" y="202502"/>
                      </a:lnTo>
                      <a:lnTo>
                        <a:pt x="836092" y="203073"/>
                      </a:lnTo>
                      <a:lnTo>
                        <a:pt x="805147" y="250889"/>
                      </a:lnTo>
                      <a:lnTo>
                        <a:pt x="794292" y="245745"/>
                      </a:lnTo>
                      <a:lnTo>
                        <a:pt x="792768" y="247078"/>
                      </a:lnTo>
                      <a:lnTo>
                        <a:pt x="815621" y="273368"/>
                      </a:lnTo>
                      <a:lnTo>
                        <a:pt x="817239" y="272034"/>
                      </a:lnTo>
                      <a:lnTo>
                        <a:pt x="814383" y="261461"/>
                      </a:lnTo>
                      <a:lnTo>
                        <a:pt x="858469" y="191262"/>
                      </a:lnTo>
                      <a:lnTo>
                        <a:pt x="855041" y="187357"/>
                      </a:lnTo>
                      <a:lnTo>
                        <a:pt x="792768" y="210217"/>
                      </a:lnTo>
                      <a:lnTo>
                        <a:pt x="792197" y="209550"/>
                      </a:lnTo>
                      <a:lnTo>
                        <a:pt x="823809" y="151257"/>
                      </a:lnTo>
                      <a:lnTo>
                        <a:pt x="820286" y="147257"/>
                      </a:lnTo>
                      <a:lnTo>
                        <a:pt x="744398" y="180975"/>
                      </a:lnTo>
                      <a:lnTo>
                        <a:pt x="735161" y="177451"/>
                      </a:lnTo>
                      <a:lnTo>
                        <a:pt x="733543" y="178784"/>
                      </a:lnTo>
                      <a:lnTo>
                        <a:pt x="752396" y="200501"/>
                      </a:lnTo>
                      <a:lnTo>
                        <a:pt x="753919" y="199168"/>
                      </a:lnTo>
                      <a:close/>
                      <a:moveTo>
                        <a:pt x="669366" y="137636"/>
                      </a:moveTo>
                      <a:lnTo>
                        <a:pt x="638515" y="121825"/>
                      </a:lnTo>
                      <a:lnTo>
                        <a:pt x="639467" y="120015"/>
                      </a:lnTo>
                      <a:lnTo>
                        <a:pt x="651274" y="120301"/>
                      </a:lnTo>
                      <a:lnTo>
                        <a:pt x="683744" y="57055"/>
                      </a:lnTo>
                      <a:lnTo>
                        <a:pt x="676698" y="47530"/>
                      </a:lnTo>
                      <a:lnTo>
                        <a:pt x="677650" y="45720"/>
                      </a:lnTo>
                      <a:lnTo>
                        <a:pt x="708405" y="61531"/>
                      </a:lnTo>
                      <a:lnTo>
                        <a:pt x="707453" y="63341"/>
                      </a:lnTo>
                      <a:lnTo>
                        <a:pt x="695741" y="63151"/>
                      </a:lnTo>
                      <a:lnTo>
                        <a:pt x="663272" y="126397"/>
                      </a:lnTo>
                      <a:lnTo>
                        <a:pt x="670223" y="135827"/>
                      </a:lnTo>
                      <a:lnTo>
                        <a:pt x="669271" y="137636"/>
                      </a:lnTo>
                      <a:close/>
                      <a:moveTo>
                        <a:pt x="563007" y="64770"/>
                      </a:moveTo>
                      <a:lnTo>
                        <a:pt x="560913" y="64484"/>
                      </a:lnTo>
                      <a:lnTo>
                        <a:pt x="548725" y="85344"/>
                      </a:lnTo>
                      <a:lnTo>
                        <a:pt x="518255" y="81153"/>
                      </a:lnTo>
                      <a:lnTo>
                        <a:pt x="528062" y="10573"/>
                      </a:lnTo>
                      <a:lnTo>
                        <a:pt x="540441" y="7049"/>
                      </a:lnTo>
                      <a:lnTo>
                        <a:pt x="540726" y="4953"/>
                      </a:lnTo>
                      <a:lnTo>
                        <a:pt x="505115" y="0"/>
                      </a:lnTo>
                      <a:lnTo>
                        <a:pt x="504829" y="2095"/>
                      </a:lnTo>
                      <a:lnTo>
                        <a:pt x="514541" y="8668"/>
                      </a:lnTo>
                      <a:lnTo>
                        <a:pt x="504734" y="79058"/>
                      </a:lnTo>
                      <a:lnTo>
                        <a:pt x="493593" y="82772"/>
                      </a:lnTo>
                      <a:lnTo>
                        <a:pt x="493308" y="84868"/>
                      </a:lnTo>
                      <a:lnTo>
                        <a:pt x="558818" y="94012"/>
                      </a:lnTo>
                      <a:lnTo>
                        <a:pt x="562912" y="6486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47" name="Freeform 246">
                  <a:extLst>
                    <a:ext uri="{FF2B5EF4-FFF2-40B4-BE49-F238E27FC236}">
                      <a16:creationId xmlns:a16="http://schemas.microsoft.com/office/drawing/2014/main" id="{AA7455D5-F1A3-6B95-DCA8-CFFD0D663337}"/>
                    </a:ext>
                  </a:extLst>
                </p:cNvPr>
                <p:cNvSpPr/>
                <p:nvPr/>
              </p:nvSpPr>
              <p:spPr>
                <a:xfrm>
                  <a:off x="5566141" y="5334634"/>
                  <a:ext cx="304887" cy="282702"/>
                </a:xfrm>
                <a:custGeom>
                  <a:avLst/>
                  <a:gdLst>
                    <a:gd name="connsiteX0" fmla="*/ 100645 w 304887"/>
                    <a:gd name="connsiteY0" fmla="*/ 102584 h 282702"/>
                    <a:gd name="connsiteX1" fmla="*/ 303555 w 304887"/>
                    <a:gd name="connsiteY1" fmla="*/ 12478 h 282702"/>
                    <a:gd name="connsiteX2" fmla="*/ 304888 w 304887"/>
                    <a:gd name="connsiteY2" fmla="*/ 0 h 282702"/>
                    <a:gd name="connsiteX3" fmla="*/ 0 w 304887"/>
                    <a:gd name="connsiteY3" fmla="*/ 282702 h 282702"/>
                    <a:gd name="connsiteX4" fmla="*/ 12569 w 304887"/>
                    <a:gd name="connsiteY4" fmla="*/ 282702 h 282702"/>
                    <a:gd name="connsiteX5" fmla="*/ 100645 w 304887"/>
                    <a:gd name="connsiteY5" fmla="*/ 102584 h 2827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04887" h="282702">
                      <a:moveTo>
                        <a:pt x="100645" y="102584"/>
                      </a:moveTo>
                      <a:cubicBezTo>
                        <a:pt x="155300" y="47911"/>
                        <a:pt x="226904" y="16193"/>
                        <a:pt x="303555" y="12478"/>
                      </a:cubicBezTo>
                      <a:cubicBezTo>
                        <a:pt x="304031" y="8763"/>
                        <a:pt x="304507" y="4572"/>
                        <a:pt x="304888" y="0"/>
                      </a:cubicBezTo>
                      <a:cubicBezTo>
                        <a:pt x="146826" y="6858"/>
                        <a:pt x="18377" y="127826"/>
                        <a:pt x="0" y="282702"/>
                      </a:cubicBezTo>
                      <a:lnTo>
                        <a:pt x="12569" y="282702"/>
                      </a:lnTo>
                      <a:cubicBezTo>
                        <a:pt x="20948" y="214693"/>
                        <a:pt x="51513" y="151829"/>
                        <a:pt x="100645" y="102584"/>
                      </a:cubicBezTo>
                    </a:path>
                  </a:pathLst>
                </a:custGeom>
                <a:solidFill>
                  <a:srgbClr val="FFFFFF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48" name="Freeform 247">
                  <a:extLst>
                    <a:ext uri="{FF2B5EF4-FFF2-40B4-BE49-F238E27FC236}">
                      <a16:creationId xmlns:a16="http://schemas.microsoft.com/office/drawing/2014/main" id="{64D6AB75-5A7D-9D19-9191-F243C0632312}"/>
                    </a:ext>
                  </a:extLst>
                </p:cNvPr>
                <p:cNvSpPr/>
                <p:nvPr/>
              </p:nvSpPr>
              <p:spPr>
                <a:xfrm>
                  <a:off x="5563760" y="5632100"/>
                  <a:ext cx="107215" cy="32575"/>
                </a:xfrm>
                <a:custGeom>
                  <a:avLst/>
                  <a:gdLst>
                    <a:gd name="connsiteX0" fmla="*/ 107215 w 107215"/>
                    <a:gd name="connsiteY0" fmla="*/ 0 h 32575"/>
                    <a:gd name="connsiteX1" fmla="*/ 857 w 107215"/>
                    <a:gd name="connsiteY1" fmla="*/ 0 h 32575"/>
                    <a:gd name="connsiteX2" fmla="*/ 0 w 107215"/>
                    <a:gd name="connsiteY2" fmla="*/ 23622 h 32575"/>
                    <a:gd name="connsiteX3" fmla="*/ 95 w 107215"/>
                    <a:gd name="connsiteY3" fmla="*/ 32575 h 32575"/>
                    <a:gd name="connsiteX4" fmla="*/ 107120 w 107215"/>
                    <a:gd name="connsiteY4" fmla="*/ 32575 h 32575"/>
                    <a:gd name="connsiteX5" fmla="*/ 107120 w 107215"/>
                    <a:gd name="connsiteY5" fmla="*/ 95 h 325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07215" h="32575">
                      <a:moveTo>
                        <a:pt x="107215" y="0"/>
                      </a:moveTo>
                      <a:lnTo>
                        <a:pt x="857" y="0"/>
                      </a:lnTo>
                      <a:cubicBezTo>
                        <a:pt x="286" y="7810"/>
                        <a:pt x="0" y="15621"/>
                        <a:pt x="0" y="23622"/>
                      </a:cubicBezTo>
                      <a:cubicBezTo>
                        <a:pt x="0" y="26575"/>
                        <a:pt x="0" y="29527"/>
                        <a:pt x="95" y="32575"/>
                      </a:cubicBezTo>
                      <a:lnTo>
                        <a:pt x="107120" y="32575"/>
                      </a:lnTo>
                      <a:lnTo>
                        <a:pt x="107120" y="9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49" name="Freeform 248">
                  <a:extLst>
                    <a:ext uri="{FF2B5EF4-FFF2-40B4-BE49-F238E27FC236}">
                      <a16:creationId xmlns:a16="http://schemas.microsoft.com/office/drawing/2014/main" id="{5E503EE9-15CC-1BB6-C575-A04104A5B74D}"/>
                    </a:ext>
                  </a:extLst>
                </p:cNvPr>
                <p:cNvSpPr/>
                <p:nvPr/>
              </p:nvSpPr>
              <p:spPr>
                <a:xfrm>
                  <a:off x="5825991" y="5334349"/>
                  <a:ext cx="118736" cy="97726"/>
                </a:xfrm>
                <a:custGeom>
                  <a:avLst/>
                  <a:gdLst>
                    <a:gd name="connsiteX0" fmla="*/ 0 w 118736"/>
                    <a:gd name="connsiteY0" fmla="*/ 97727 h 97726"/>
                    <a:gd name="connsiteX1" fmla="*/ 29232 w 118736"/>
                    <a:gd name="connsiteY1" fmla="*/ 87058 h 97726"/>
                    <a:gd name="connsiteX2" fmla="*/ 89505 w 118736"/>
                    <a:gd name="connsiteY2" fmla="*/ 87058 h 97726"/>
                    <a:gd name="connsiteX3" fmla="*/ 118737 w 118736"/>
                    <a:gd name="connsiteY3" fmla="*/ 97727 h 97726"/>
                    <a:gd name="connsiteX4" fmla="*/ 75032 w 118736"/>
                    <a:gd name="connsiteY4" fmla="*/ 53245 h 97726"/>
                    <a:gd name="connsiteX5" fmla="*/ 60463 w 118736"/>
                    <a:gd name="connsiteY5" fmla="*/ 0 h 97726"/>
                    <a:gd name="connsiteX6" fmla="*/ 59226 w 118736"/>
                    <a:gd name="connsiteY6" fmla="*/ 0 h 97726"/>
                    <a:gd name="connsiteX7" fmla="*/ 58273 w 118736"/>
                    <a:gd name="connsiteY7" fmla="*/ 0 h 97726"/>
                    <a:gd name="connsiteX8" fmla="*/ 43705 w 118736"/>
                    <a:gd name="connsiteY8" fmla="*/ 53245 h 97726"/>
                    <a:gd name="connsiteX9" fmla="*/ 0 w 118736"/>
                    <a:gd name="connsiteY9" fmla="*/ 97727 h 977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18736" h="97726">
                      <a:moveTo>
                        <a:pt x="0" y="97727"/>
                      </a:moveTo>
                      <a:lnTo>
                        <a:pt x="29232" y="87058"/>
                      </a:lnTo>
                      <a:lnTo>
                        <a:pt x="89505" y="87058"/>
                      </a:lnTo>
                      <a:lnTo>
                        <a:pt x="118737" y="97727"/>
                      </a:lnTo>
                      <a:cubicBezTo>
                        <a:pt x="112643" y="70104"/>
                        <a:pt x="92457" y="69056"/>
                        <a:pt x="75032" y="53245"/>
                      </a:cubicBezTo>
                      <a:cubicBezTo>
                        <a:pt x="66176" y="45148"/>
                        <a:pt x="62177" y="21241"/>
                        <a:pt x="60463" y="0"/>
                      </a:cubicBezTo>
                      <a:cubicBezTo>
                        <a:pt x="60083" y="0"/>
                        <a:pt x="59702" y="0"/>
                        <a:pt x="59226" y="0"/>
                      </a:cubicBezTo>
                      <a:cubicBezTo>
                        <a:pt x="58940" y="0"/>
                        <a:pt x="58654" y="0"/>
                        <a:pt x="58273" y="0"/>
                      </a:cubicBezTo>
                      <a:cubicBezTo>
                        <a:pt x="56559" y="21241"/>
                        <a:pt x="52560" y="45244"/>
                        <a:pt x="43705" y="53245"/>
                      </a:cubicBezTo>
                      <a:cubicBezTo>
                        <a:pt x="26280" y="69056"/>
                        <a:pt x="6094" y="70104"/>
                        <a:pt x="0" y="97727"/>
                      </a:cubicBezTo>
                    </a:path>
                  </a:pathLst>
                </a:custGeom>
                <a:solidFill>
                  <a:srgbClr val="FFFFFF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50" name="Freeform 249">
                  <a:extLst>
                    <a:ext uri="{FF2B5EF4-FFF2-40B4-BE49-F238E27FC236}">
                      <a16:creationId xmlns:a16="http://schemas.microsoft.com/office/drawing/2014/main" id="{F6AA7C8E-7A53-1A84-2073-3F21EE046FCD}"/>
                    </a:ext>
                  </a:extLst>
                </p:cNvPr>
                <p:cNvSpPr/>
                <p:nvPr/>
              </p:nvSpPr>
              <p:spPr>
                <a:xfrm>
                  <a:off x="5899594" y="5334634"/>
                  <a:ext cx="304602" cy="282702"/>
                </a:xfrm>
                <a:custGeom>
                  <a:avLst/>
                  <a:gdLst>
                    <a:gd name="connsiteX0" fmla="*/ 204052 w 304602"/>
                    <a:gd name="connsiteY0" fmla="*/ 102584 h 282702"/>
                    <a:gd name="connsiteX1" fmla="*/ 292129 w 304602"/>
                    <a:gd name="connsiteY1" fmla="*/ 282702 h 282702"/>
                    <a:gd name="connsiteX2" fmla="*/ 304602 w 304602"/>
                    <a:gd name="connsiteY2" fmla="*/ 282702 h 282702"/>
                    <a:gd name="connsiteX3" fmla="*/ 0 w 304602"/>
                    <a:gd name="connsiteY3" fmla="*/ 0 h 282702"/>
                    <a:gd name="connsiteX4" fmla="*/ 1333 w 304602"/>
                    <a:gd name="connsiteY4" fmla="*/ 12478 h 282702"/>
                    <a:gd name="connsiteX5" fmla="*/ 203957 w 304602"/>
                    <a:gd name="connsiteY5" fmla="*/ 102584 h 2827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04602" h="282702">
                      <a:moveTo>
                        <a:pt x="204052" y="102584"/>
                      </a:moveTo>
                      <a:cubicBezTo>
                        <a:pt x="253280" y="151829"/>
                        <a:pt x="283749" y="214693"/>
                        <a:pt x="292129" y="282702"/>
                      </a:cubicBezTo>
                      <a:lnTo>
                        <a:pt x="304602" y="282702"/>
                      </a:lnTo>
                      <a:cubicBezTo>
                        <a:pt x="286130" y="128016"/>
                        <a:pt x="157871" y="6953"/>
                        <a:pt x="0" y="0"/>
                      </a:cubicBezTo>
                      <a:cubicBezTo>
                        <a:pt x="381" y="4667"/>
                        <a:pt x="857" y="8763"/>
                        <a:pt x="1333" y="12478"/>
                      </a:cubicBezTo>
                      <a:cubicBezTo>
                        <a:pt x="77888" y="16288"/>
                        <a:pt x="149397" y="48006"/>
                        <a:pt x="203957" y="102584"/>
                      </a:cubicBezTo>
                    </a:path>
                  </a:pathLst>
                </a:custGeom>
                <a:solidFill>
                  <a:srgbClr val="FFFFFF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51" name="Freeform 250">
                  <a:extLst>
                    <a:ext uri="{FF2B5EF4-FFF2-40B4-BE49-F238E27FC236}">
                      <a16:creationId xmlns:a16="http://schemas.microsoft.com/office/drawing/2014/main" id="{F8B01DF7-8F68-3EB4-84EC-572968D1F4E1}"/>
                    </a:ext>
                  </a:extLst>
                </p:cNvPr>
                <p:cNvSpPr/>
                <p:nvPr/>
              </p:nvSpPr>
              <p:spPr>
                <a:xfrm>
                  <a:off x="5740961" y="5623813"/>
                  <a:ext cx="288605" cy="159067"/>
                </a:xfrm>
                <a:custGeom>
                  <a:avLst/>
                  <a:gdLst>
                    <a:gd name="connsiteX0" fmla="*/ 218811 w 288605"/>
                    <a:gd name="connsiteY0" fmla="*/ 76581 h 159067"/>
                    <a:gd name="connsiteX1" fmla="*/ 229380 w 288605"/>
                    <a:gd name="connsiteY1" fmla="*/ 61722 h 159067"/>
                    <a:gd name="connsiteX2" fmla="*/ 231475 w 288605"/>
                    <a:gd name="connsiteY2" fmla="*/ 61055 h 159067"/>
                    <a:gd name="connsiteX3" fmla="*/ 233665 w 288605"/>
                    <a:gd name="connsiteY3" fmla="*/ 61817 h 159067"/>
                    <a:gd name="connsiteX4" fmla="*/ 243948 w 288605"/>
                    <a:gd name="connsiteY4" fmla="*/ 76676 h 159067"/>
                    <a:gd name="connsiteX5" fmla="*/ 243948 w 288605"/>
                    <a:gd name="connsiteY5" fmla="*/ 140208 h 159067"/>
                    <a:gd name="connsiteX6" fmla="*/ 218716 w 288605"/>
                    <a:gd name="connsiteY6" fmla="*/ 140208 h 159067"/>
                    <a:gd name="connsiteX7" fmla="*/ 218716 w 288605"/>
                    <a:gd name="connsiteY7" fmla="*/ 76676 h 159067"/>
                    <a:gd name="connsiteX8" fmla="*/ 174725 w 288605"/>
                    <a:gd name="connsiteY8" fmla="*/ 140684 h 159067"/>
                    <a:gd name="connsiteX9" fmla="*/ 113976 w 288605"/>
                    <a:gd name="connsiteY9" fmla="*/ 140684 h 159067"/>
                    <a:gd name="connsiteX10" fmla="*/ 113976 w 288605"/>
                    <a:gd name="connsiteY10" fmla="*/ 73343 h 159067"/>
                    <a:gd name="connsiteX11" fmla="*/ 142637 w 288605"/>
                    <a:gd name="connsiteY11" fmla="*/ 32195 h 159067"/>
                    <a:gd name="connsiteX12" fmla="*/ 144541 w 288605"/>
                    <a:gd name="connsiteY12" fmla="*/ 31718 h 159067"/>
                    <a:gd name="connsiteX13" fmla="*/ 146445 w 288605"/>
                    <a:gd name="connsiteY13" fmla="*/ 32385 h 159067"/>
                    <a:gd name="connsiteX14" fmla="*/ 174725 w 288605"/>
                    <a:gd name="connsiteY14" fmla="*/ 73343 h 159067"/>
                    <a:gd name="connsiteX15" fmla="*/ 174725 w 288605"/>
                    <a:gd name="connsiteY15" fmla="*/ 140684 h 159067"/>
                    <a:gd name="connsiteX16" fmla="*/ 69795 w 288605"/>
                    <a:gd name="connsiteY16" fmla="*/ 140113 h 159067"/>
                    <a:gd name="connsiteX17" fmla="*/ 44562 w 288605"/>
                    <a:gd name="connsiteY17" fmla="*/ 140113 h 159067"/>
                    <a:gd name="connsiteX18" fmla="*/ 44562 w 288605"/>
                    <a:gd name="connsiteY18" fmla="*/ 76581 h 159067"/>
                    <a:gd name="connsiteX19" fmla="*/ 55226 w 288605"/>
                    <a:gd name="connsiteY19" fmla="*/ 61722 h 159067"/>
                    <a:gd name="connsiteX20" fmla="*/ 57416 w 288605"/>
                    <a:gd name="connsiteY20" fmla="*/ 61055 h 159067"/>
                    <a:gd name="connsiteX21" fmla="*/ 59511 w 288605"/>
                    <a:gd name="connsiteY21" fmla="*/ 61817 h 159067"/>
                    <a:gd name="connsiteX22" fmla="*/ 69795 w 288605"/>
                    <a:gd name="connsiteY22" fmla="*/ 76676 h 159067"/>
                    <a:gd name="connsiteX23" fmla="*/ 69795 w 288605"/>
                    <a:gd name="connsiteY23" fmla="*/ 140208 h 159067"/>
                    <a:gd name="connsiteX24" fmla="*/ 144255 w 288605"/>
                    <a:gd name="connsiteY24" fmla="*/ 0 h 159067"/>
                    <a:gd name="connsiteX25" fmla="*/ 98455 w 288605"/>
                    <a:gd name="connsiteY25" fmla="*/ 32099 h 159067"/>
                    <a:gd name="connsiteX26" fmla="*/ 0 w 288605"/>
                    <a:gd name="connsiteY26" fmla="*/ 32099 h 159067"/>
                    <a:gd name="connsiteX27" fmla="*/ 0 w 288605"/>
                    <a:gd name="connsiteY27" fmla="*/ 159068 h 159067"/>
                    <a:gd name="connsiteX28" fmla="*/ 288606 w 288605"/>
                    <a:gd name="connsiteY28" fmla="*/ 159068 h 159067"/>
                    <a:gd name="connsiteX29" fmla="*/ 288606 w 288605"/>
                    <a:gd name="connsiteY29" fmla="*/ 32099 h 159067"/>
                    <a:gd name="connsiteX30" fmla="*/ 190150 w 288605"/>
                    <a:gd name="connsiteY30" fmla="*/ 32099 h 159067"/>
                    <a:gd name="connsiteX31" fmla="*/ 144255 w 288605"/>
                    <a:gd name="connsiteY31" fmla="*/ 0 h 1590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</a:cxnLst>
                  <a:rect l="l" t="t" r="r" b="b"/>
                  <a:pathLst>
                    <a:path w="288605" h="159067">
                      <a:moveTo>
                        <a:pt x="218811" y="76581"/>
                      </a:moveTo>
                      <a:cubicBezTo>
                        <a:pt x="218811" y="67437"/>
                        <a:pt x="225762" y="62865"/>
                        <a:pt x="229380" y="61722"/>
                      </a:cubicBezTo>
                      <a:lnTo>
                        <a:pt x="231475" y="61055"/>
                      </a:lnTo>
                      <a:lnTo>
                        <a:pt x="233665" y="61817"/>
                      </a:lnTo>
                      <a:cubicBezTo>
                        <a:pt x="237474" y="63246"/>
                        <a:pt x="243948" y="68009"/>
                        <a:pt x="243948" y="76676"/>
                      </a:cubicBezTo>
                      <a:lnTo>
                        <a:pt x="243948" y="140208"/>
                      </a:lnTo>
                      <a:lnTo>
                        <a:pt x="218716" y="140208"/>
                      </a:lnTo>
                      <a:lnTo>
                        <a:pt x="218716" y="76676"/>
                      </a:lnTo>
                      <a:close/>
                      <a:moveTo>
                        <a:pt x="174725" y="140684"/>
                      </a:moveTo>
                      <a:lnTo>
                        <a:pt x="113976" y="140684"/>
                      </a:lnTo>
                      <a:lnTo>
                        <a:pt x="113976" y="73343"/>
                      </a:lnTo>
                      <a:cubicBezTo>
                        <a:pt x="113976" y="47911"/>
                        <a:pt x="132734" y="35338"/>
                        <a:pt x="142637" y="32195"/>
                      </a:cubicBezTo>
                      <a:lnTo>
                        <a:pt x="144541" y="31718"/>
                      </a:lnTo>
                      <a:lnTo>
                        <a:pt x="146445" y="32385"/>
                      </a:lnTo>
                      <a:cubicBezTo>
                        <a:pt x="147493" y="32766"/>
                        <a:pt x="174725" y="43148"/>
                        <a:pt x="174725" y="73343"/>
                      </a:cubicBezTo>
                      <a:lnTo>
                        <a:pt x="174725" y="140684"/>
                      </a:lnTo>
                      <a:close/>
                      <a:moveTo>
                        <a:pt x="69795" y="140113"/>
                      </a:moveTo>
                      <a:lnTo>
                        <a:pt x="44562" y="140113"/>
                      </a:lnTo>
                      <a:lnTo>
                        <a:pt x="44562" y="76581"/>
                      </a:lnTo>
                      <a:cubicBezTo>
                        <a:pt x="44562" y="67437"/>
                        <a:pt x="51513" y="62865"/>
                        <a:pt x="55226" y="61722"/>
                      </a:cubicBezTo>
                      <a:lnTo>
                        <a:pt x="57416" y="61055"/>
                      </a:lnTo>
                      <a:lnTo>
                        <a:pt x="59511" y="61817"/>
                      </a:lnTo>
                      <a:cubicBezTo>
                        <a:pt x="63320" y="63246"/>
                        <a:pt x="69795" y="68009"/>
                        <a:pt x="69795" y="76676"/>
                      </a:cubicBezTo>
                      <a:lnTo>
                        <a:pt x="69795" y="140208"/>
                      </a:lnTo>
                      <a:close/>
                      <a:moveTo>
                        <a:pt x="144255" y="0"/>
                      </a:moveTo>
                      <a:lnTo>
                        <a:pt x="98455" y="32099"/>
                      </a:lnTo>
                      <a:lnTo>
                        <a:pt x="0" y="32099"/>
                      </a:lnTo>
                      <a:lnTo>
                        <a:pt x="0" y="159068"/>
                      </a:lnTo>
                      <a:lnTo>
                        <a:pt x="288606" y="159068"/>
                      </a:lnTo>
                      <a:lnTo>
                        <a:pt x="288606" y="32099"/>
                      </a:lnTo>
                      <a:lnTo>
                        <a:pt x="190150" y="32099"/>
                      </a:lnTo>
                      <a:lnTo>
                        <a:pt x="144255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52" name="Freeform 251">
                  <a:extLst>
                    <a:ext uri="{FF2B5EF4-FFF2-40B4-BE49-F238E27FC236}">
                      <a16:creationId xmlns:a16="http://schemas.microsoft.com/office/drawing/2014/main" id="{E7F21949-165D-782A-51A9-10BFBD0636C5}"/>
                    </a:ext>
                  </a:extLst>
                </p:cNvPr>
                <p:cNvSpPr/>
                <p:nvPr/>
              </p:nvSpPr>
              <p:spPr>
                <a:xfrm>
                  <a:off x="5819516" y="5429599"/>
                  <a:ext cx="131686" cy="166211"/>
                </a:xfrm>
                <a:custGeom>
                  <a:avLst/>
                  <a:gdLst>
                    <a:gd name="connsiteX0" fmla="*/ 78650 w 131686"/>
                    <a:gd name="connsiteY0" fmla="*/ 103442 h 166211"/>
                    <a:gd name="connsiteX1" fmla="*/ 53036 w 131686"/>
                    <a:gd name="connsiteY1" fmla="*/ 103442 h 166211"/>
                    <a:gd name="connsiteX2" fmla="*/ 53036 w 131686"/>
                    <a:gd name="connsiteY2" fmla="*/ 28861 h 166211"/>
                    <a:gd name="connsiteX3" fmla="*/ 63796 w 131686"/>
                    <a:gd name="connsiteY3" fmla="*/ 13811 h 166211"/>
                    <a:gd name="connsiteX4" fmla="*/ 65986 w 131686"/>
                    <a:gd name="connsiteY4" fmla="*/ 13049 h 166211"/>
                    <a:gd name="connsiteX5" fmla="*/ 68176 w 131686"/>
                    <a:gd name="connsiteY5" fmla="*/ 13811 h 166211"/>
                    <a:gd name="connsiteX6" fmla="*/ 78650 w 131686"/>
                    <a:gd name="connsiteY6" fmla="*/ 28861 h 166211"/>
                    <a:gd name="connsiteX7" fmla="*/ 78650 w 131686"/>
                    <a:gd name="connsiteY7" fmla="*/ 103442 h 166211"/>
                    <a:gd name="connsiteX8" fmla="*/ 30375 w 131686"/>
                    <a:gd name="connsiteY8" fmla="*/ 107252 h 166211"/>
                    <a:gd name="connsiteX9" fmla="*/ 15140 w 131686"/>
                    <a:gd name="connsiteY9" fmla="*/ 112776 h 166211"/>
                    <a:gd name="connsiteX10" fmla="*/ 15140 w 131686"/>
                    <a:gd name="connsiteY10" fmla="*/ 38195 h 166211"/>
                    <a:gd name="connsiteX11" fmla="*/ 22852 w 131686"/>
                    <a:gd name="connsiteY11" fmla="*/ 19526 h 166211"/>
                    <a:gd name="connsiteX12" fmla="*/ 30375 w 131686"/>
                    <a:gd name="connsiteY12" fmla="*/ 32576 h 166211"/>
                    <a:gd name="connsiteX13" fmla="*/ 30375 w 131686"/>
                    <a:gd name="connsiteY13" fmla="*/ 107156 h 166211"/>
                    <a:gd name="connsiteX14" fmla="*/ 101312 w 131686"/>
                    <a:gd name="connsiteY14" fmla="*/ 32671 h 166211"/>
                    <a:gd name="connsiteX15" fmla="*/ 108834 w 131686"/>
                    <a:gd name="connsiteY15" fmla="*/ 19622 h 166211"/>
                    <a:gd name="connsiteX16" fmla="*/ 116547 w 131686"/>
                    <a:gd name="connsiteY16" fmla="*/ 38291 h 166211"/>
                    <a:gd name="connsiteX17" fmla="*/ 116547 w 131686"/>
                    <a:gd name="connsiteY17" fmla="*/ 112871 h 166211"/>
                    <a:gd name="connsiteX18" fmla="*/ 101407 w 131686"/>
                    <a:gd name="connsiteY18" fmla="*/ 107347 h 166211"/>
                    <a:gd name="connsiteX19" fmla="*/ 101407 w 131686"/>
                    <a:gd name="connsiteY19" fmla="*/ 32766 h 166211"/>
                    <a:gd name="connsiteX20" fmla="*/ 116071 w 131686"/>
                    <a:gd name="connsiteY20" fmla="*/ 166211 h 166211"/>
                    <a:gd name="connsiteX21" fmla="*/ 131686 w 131686"/>
                    <a:gd name="connsiteY21" fmla="*/ 166211 h 166211"/>
                    <a:gd name="connsiteX22" fmla="*/ 131686 w 131686"/>
                    <a:gd name="connsiteY22" fmla="*/ 13049 h 166211"/>
                    <a:gd name="connsiteX23" fmla="*/ 95980 w 131686"/>
                    <a:gd name="connsiteY23" fmla="*/ 0 h 166211"/>
                    <a:gd name="connsiteX24" fmla="*/ 35707 w 131686"/>
                    <a:gd name="connsiteY24" fmla="*/ 0 h 166211"/>
                    <a:gd name="connsiteX25" fmla="*/ 0 w 131686"/>
                    <a:gd name="connsiteY25" fmla="*/ 13049 h 166211"/>
                    <a:gd name="connsiteX26" fmla="*/ 0 w 131686"/>
                    <a:gd name="connsiteY26" fmla="*/ 166211 h 166211"/>
                    <a:gd name="connsiteX27" fmla="*/ 15806 w 131686"/>
                    <a:gd name="connsiteY27" fmla="*/ 166211 h 166211"/>
                    <a:gd name="connsiteX28" fmla="*/ 50751 w 131686"/>
                    <a:gd name="connsiteY28" fmla="*/ 141732 h 166211"/>
                    <a:gd name="connsiteX29" fmla="*/ 49609 w 131686"/>
                    <a:gd name="connsiteY29" fmla="*/ 135827 h 166211"/>
                    <a:gd name="connsiteX30" fmla="*/ 65891 w 131686"/>
                    <a:gd name="connsiteY30" fmla="*/ 119539 h 166211"/>
                    <a:gd name="connsiteX31" fmla="*/ 82173 w 131686"/>
                    <a:gd name="connsiteY31" fmla="*/ 135827 h 166211"/>
                    <a:gd name="connsiteX32" fmla="*/ 81030 w 131686"/>
                    <a:gd name="connsiteY32" fmla="*/ 141732 h 166211"/>
                    <a:gd name="connsiteX33" fmla="*/ 116071 w 131686"/>
                    <a:gd name="connsiteY33" fmla="*/ 166211 h 1662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</a:cxnLst>
                  <a:rect l="l" t="t" r="r" b="b"/>
                  <a:pathLst>
                    <a:path w="131686" h="166211">
                      <a:moveTo>
                        <a:pt x="78650" y="103442"/>
                      </a:moveTo>
                      <a:lnTo>
                        <a:pt x="53036" y="103442"/>
                      </a:lnTo>
                      <a:lnTo>
                        <a:pt x="53036" y="28861"/>
                      </a:lnTo>
                      <a:cubicBezTo>
                        <a:pt x="53036" y="19622"/>
                        <a:pt x="60083" y="14859"/>
                        <a:pt x="63796" y="13811"/>
                      </a:cubicBezTo>
                      <a:lnTo>
                        <a:pt x="65986" y="13049"/>
                      </a:lnTo>
                      <a:lnTo>
                        <a:pt x="68176" y="13811"/>
                      </a:lnTo>
                      <a:cubicBezTo>
                        <a:pt x="71985" y="15335"/>
                        <a:pt x="78650" y="20098"/>
                        <a:pt x="78650" y="28861"/>
                      </a:cubicBezTo>
                      <a:lnTo>
                        <a:pt x="78650" y="103442"/>
                      </a:lnTo>
                      <a:close/>
                      <a:moveTo>
                        <a:pt x="30375" y="107252"/>
                      </a:moveTo>
                      <a:lnTo>
                        <a:pt x="15140" y="112776"/>
                      </a:lnTo>
                      <a:lnTo>
                        <a:pt x="15140" y="38195"/>
                      </a:lnTo>
                      <a:cubicBezTo>
                        <a:pt x="15140" y="23717"/>
                        <a:pt x="22852" y="19526"/>
                        <a:pt x="22852" y="19526"/>
                      </a:cubicBezTo>
                      <a:cubicBezTo>
                        <a:pt x="22852" y="19526"/>
                        <a:pt x="30375" y="23717"/>
                        <a:pt x="30375" y="32576"/>
                      </a:cubicBezTo>
                      <a:lnTo>
                        <a:pt x="30375" y="107156"/>
                      </a:lnTo>
                      <a:close/>
                      <a:moveTo>
                        <a:pt x="101312" y="32671"/>
                      </a:moveTo>
                      <a:cubicBezTo>
                        <a:pt x="101312" y="23813"/>
                        <a:pt x="108834" y="19622"/>
                        <a:pt x="108834" y="19622"/>
                      </a:cubicBezTo>
                      <a:cubicBezTo>
                        <a:pt x="108834" y="19622"/>
                        <a:pt x="116547" y="23813"/>
                        <a:pt x="116547" y="38291"/>
                      </a:cubicBezTo>
                      <a:lnTo>
                        <a:pt x="116547" y="112871"/>
                      </a:lnTo>
                      <a:lnTo>
                        <a:pt x="101407" y="107347"/>
                      </a:lnTo>
                      <a:lnTo>
                        <a:pt x="101407" y="32766"/>
                      </a:lnTo>
                      <a:close/>
                      <a:moveTo>
                        <a:pt x="116071" y="166211"/>
                      </a:moveTo>
                      <a:lnTo>
                        <a:pt x="131686" y="166211"/>
                      </a:lnTo>
                      <a:lnTo>
                        <a:pt x="131686" y="13049"/>
                      </a:lnTo>
                      <a:lnTo>
                        <a:pt x="95980" y="0"/>
                      </a:lnTo>
                      <a:lnTo>
                        <a:pt x="35707" y="0"/>
                      </a:lnTo>
                      <a:lnTo>
                        <a:pt x="0" y="13049"/>
                      </a:lnTo>
                      <a:lnTo>
                        <a:pt x="0" y="166211"/>
                      </a:lnTo>
                      <a:lnTo>
                        <a:pt x="15806" y="166211"/>
                      </a:lnTo>
                      <a:lnTo>
                        <a:pt x="50751" y="141732"/>
                      </a:lnTo>
                      <a:cubicBezTo>
                        <a:pt x="49989" y="139922"/>
                        <a:pt x="49609" y="137922"/>
                        <a:pt x="49609" y="135827"/>
                      </a:cubicBezTo>
                      <a:cubicBezTo>
                        <a:pt x="49609" y="126873"/>
                        <a:pt x="56940" y="119539"/>
                        <a:pt x="65891" y="119539"/>
                      </a:cubicBezTo>
                      <a:cubicBezTo>
                        <a:pt x="74841" y="119539"/>
                        <a:pt x="82173" y="126873"/>
                        <a:pt x="82173" y="135827"/>
                      </a:cubicBezTo>
                      <a:cubicBezTo>
                        <a:pt x="82173" y="137922"/>
                        <a:pt x="81792" y="139922"/>
                        <a:pt x="81030" y="141732"/>
                      </a:cubicBezTo>
                      <a:lnTo>
                        <a:pt x="116071" y="16621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53" name="Freeform 252">
                  <a:extLst>
                    <a:ext uri="{FF2B5EF4-FFF2-40B4-BE49-F238E27FC236}">
                      <a16:creationId xmlns:a16="http://schemas.microsoft.com/office/drawing/2014/main" id="{80CA1589-68FB-15DC-2231-AF141B2BAC55}"/>
                    </a:ext>
                  </a:extLst>
                </p:cNvPr>
                <p:cNvSpPr/>
                <p:nvPr/>
              </p:nvSpPr>
              <p:spPr>
                <a:xfrm>
                  <a:off x="5564713" y="5680011"/>
                  <a:ext cx="106263" cy="80200"/>
                </a:xfrm>
                <a:custGeom>
                  <a:avLst/>
                  <a:gdLst>
                    <a:gd name="connsiteX0" fmla="*/ 106263 w 106263"/>
                    <a:gd name="connsiteY0" fmla="*/ 0 h 80200"/>
                    <a:gd name="connsiteX1" fmla="*/ 0 w 106263"/>
                    <a:gd name="connsiteY1" fmla="*/ 0 h 80200"/>
                    <a:gd name="connsiteX2" fmla="*/ 16473 w 106263"/>
                    <a:gd name="connsiteY2" fmla="*/ 80201 h 80200"/>
                    <a:gd name="connsiteX3" fmla="*/ 106263 w 106263"/>
                    <a:gd name="connsiteY3" fmla="*/ 80201 h 80200"/>
                    <a:gd name="connsiteX4" fmla="*/ 106263 w 106263"/>
                    <a:gd name="connsiteY4" fmla="*/ 0 h 80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6263" h="80200">
                      <a:moveTo>
                        <a:pt x="106263" y="0"/>
                      </a:moveTo>
                      <a:lnTo>
                        <a:pt x="0" y="0"/>
                      </a:lnTo>
                      <a:cubicBezTo>
                        <a:pt x="2095" y="27908"/>
                        <a:pt x="7713" y="54769"/>
                        <a:pt x="16473" y="80201"/>
                      </a:cubicBezTo>
                      <a:lnTo>
                        <a:pt x="106263" y="80201"/>
                      </a:lnTo>
                      <a:lnTo>
                        <a:pt x="106263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227" name="Freeform 226">
                <a:extLst>
                  <a:ext uri="{FF2B5EF4-FFF2-40B4-BE49-F238E27FC236}">
                    <a16:creationId xmlns:a16="http://schemas.microsoft.com/office/drawing/2014/main" id="{D9B300FD-A95A-5C31-3145-1D10592A1A1B}"/>
                  </a:ext>
                </a:extLst>
              </p:cNvPr>
              <p:cNvSpPr/>
              <p:nvPr/>
            </p:nvSpPr>
            <p:spPr>
              <a:xfrm>
                <a:off x="5741056" y="5577332"/>
                <a:ext cx="288605" cy="64960"/>
              </a:xfrm>
              <a:custGeom>
                <a:avLst/>
                <a:gdLst>
                  <a:gd name="connsiteX0" fmla="*/ 288606 w 288605"/>
                  <a:gd name="connsiteY0" fmla="*/ 32099 h 64960"/>
                  <a:gd name="connsiteX1" fmla="*/ 190150 w 288605"/>
                  <a:gd name="connsiteY1" fmla="*/ 32099 h 64960"/>
                  <a:gd name="connsiteX2" fmla="*/ 144255 w 288605"/>
                  <a:gd name="connsiteY2" fmla="*/ 0 h 64960"/>
                  <a:gd name="connsiteX3" fmla="*/ 98455 w 288605"/>
                  <a:gd name="connsiteY3" fmla="*/ 32099 h 64960"/>
                  <a:gd name="connsiteX4" fmla="*/ 0 w 288605"/>
                  <a:gd name="connsiteY4" fmla="*/ 32099 h 64960"/>
                  <a:gd name="connsiteX5" fmla="*/ 0 w 288605"/>
                  <a:gd name="connsiteY5" fmla="*/ 64960 h 64960"/>
                  <a:gd name="connsiteX6" fmla="*/ 94171 w 288605"/>
                  <a:gd name="connsiteY6" fmla="*/ 64960 h 64960"/>
                  <a:gd name="connsiteX7" fmla="*/ 144255 w 288605"/>
                  <a:gd name="connsiteY7" fmla="*/ 29813 h 64960"/>
                  <a:gd name="connsiteX8" fmla="*/ 194435 w 288605"/>
                  <a:gd name="connsiteY8" fmla="*/ 64960 h 64960"/>
                  <a:gd name="connsiteX9" fmla="*/ 288606 w 288605"/>
                  <a:gd name="connsiteY9" fmla="*/ 64960 h 64960"/>
                  <a:gd name="connsiteX10" fmla="*/ 288606 w 288605"/>
                  <a:gd name="connsiteY10" fmla="*/ 32099 h 649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88605" h="64960">
                    <a:moveTo>
                      <a:pt x="288606" y="32099"/>
                    </a:moveTo>
                    <a:lnTo>
                      <a:pt x="190150" y="32099"/>
                    </a:lnTo>
                    <a:lnTo>
                      <a:pt x="144255" y="0"/>
                    </a:lnTo>
                    <a:lnTo>
                      <a:pt x="98455" y="32099"/>
                    </a:lnTo>
                    <a:lnTo>
                      <a:pt x="0" y="32099"/>
                    </a:lnTo>
                    <a:lnTo>
                      <a:pt x="0" y="64960"/>
                    </a:lnTo>
                    <a:lnTo>
                      <a:pt x="94171" y="64960"/>
                    </a:lnTo>
                    <a:lnTo>
                      <a:pt x="144255" y="29813"/>
                    </a:lnTo>
                    <a:lnTo>
                      <a:pt x="194435" y="64960"/>
                    </a:lnTo>
                    <a:lnTo>
                      <a:pt x="288606" y="64960"/>
                    </a:lnTo>
                    <a:lnTo>
                      <a:pt x="288606" y="32099"/>
                    </a:lnTo>
                    <a:close/>
                  </a:path>
                </a:pathLst>
              </a:custGeom>
              <a:solidFill>
                <a:srgbClr val="FFFFFF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228" name="Graphic 12">
                <a:extLst>
                  <a:ext uri="{FF2B5EF4-FFF2-40B4-BE49-F238E27FC236}">
                    <a16:creationId xmlns:a16="http://schemas.microsoft.com/office/drawing/2014/main" id="{AC82E99D-A942-9218-6DFB-D8CF13D6B5D0}"/>
                  </a:ext>
                </a:extLst>
              </p:cNvPr>
              <p:cNvGrpSpPr/>
              <p:nvPr/>
            </p:nvGrpSpPr>
            <p:grpSpPr>
              <a:xfrm>
                <a:off x="5586327" y="5632005"/>
                <a:ext cx="620154" cy="345090"/>
                <a:chOff x="5586327" y="5632005"/>
                <a:chExt cx="620154" cy="345090"/>
              </a:xfrm>
              <a:solidFill>
                <a:srgbClr val="FFFFFF"/>
              </a:solidFill>
            </p:grpSpPr>
            <p:sp>
              <p:nvSpPr>
                <p:cNvPr id="238" name="Freeform 237">
                  <a:extLst>
                    <a:ext uri="{FF2B5EF4-FFF2-40B4-BE49-F238E27FC236}">
                      <a16:creationId xmlns:a16="http://schemas.microsoft.com/office/drawing/2014/main" id="{39FF0A89-8318-30D9-6216-991CD84DBDD8}"/>
                    </a:ext>
                  </a:extLst>
                </p:cNvPr>
                <p:cNvSpPr/>
                <p:nvPr/>
              </p:nvSpPr>
              <p:spPr>
                <a:xfrm>
                  <a:off x="5786570" y="5891085"/>
                  <a:ext cx="199386" cy="86010"/>
                </a:xfrm>
                <a:custGeom>
                  <a:avLst/>
                  <a:gdLst>
                    <a:gd name="connsiteX0" fmla="*/ 71699 w 199386"/>
                    <a:gd name="connsiteY0" fmla="*/ 0 h 86010"/>
                    <a:gd name="connsiteX1" fmla="*/ 0 w 199386"/>
                    <a:gd name="connsiteY1" fmla="*/ 70580 h 86010"/>
                    <a:gd name="connsiteX2" fmla="*/ 98646 w 199386"/>
                    <a:gd name="connsiteY2" fmla="*/ 86011 h 86010"/>
                    <a:gd name="connsiteX3" fmla="*/ 199386 w 199386"/>
                    <a:gd name="connsiteY3" fmla="*/ 69914 h 86010"/>
                    <a:gd name="connsiteX4" fmla="*/ 128259 w 199386"/>
                    <a:gd name="connsiteY4" fmla="*/ 0 h 86010"/>
                    <a:gd name="connsiteX5" fmla="*/ 71699 w 199386"/>
                    <a:gd name="connsiteY5" fmla="*/ 0 h 860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99386" h="86010">
                      <a:moveTo>
                        <a:pt x="71699" y="0"/>
                      </a:moveTo>
                      <a:lnTo>
                        <a:pt x="0" y="70580"/>
                      </a:lnTo>
                      <a:cubicBezTo>
                        <a:pt x="31041" y="80581"/>
                        <a:pt x="64272" y="86011"/>
                        <a:pt x="98646" y="86011"/>
                      </a:cubicBezTo>
                      <a:cubicBezTo>
                        <a:pt x="133020" y="86011"/>
                        <a:pt x="167679" y="80296"/>
                        <a:pt x="199386" y="69914"/>
                      </a:cubicBezTo>
                      <a:lnTo>
                        <a:pt x="128259" y="0"/>
                      </a:lnTo>
                      <a:lnTo>
                        <a:pt x="71699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39" name="Freeform 238">
                  <a:extLst>
                    <a:ext uri="{FF2B5EF4-FFF2-40B4-BE49-F238E27FC236}">
                      <a16:creationId xmlns:a16="http://schemas.microsoft.com/office/drawing/2014/main" id="{E52F55DB-CA8C-280B-4CC9-FF5FABB48AB6}"/>
                    </a:ext>
                  </a:extLst>
                </p:cNvPr>
                <p:cNvSpPr/>
                <p:nvPr/>
              </p:nvSpPr>
              <p:spPr>
                <a:xfrm>
                  <a:off x="5934254" y="5891085"/>
                  <a:ext cx="169678" cy="64579"/>
                </a:xfrm>
                <a:custGeom>
                  <a:avLst/>
                  <a:gdLst>
                    <a:gd name="connsiteX0" fmla="*/ 66557 w 169678"/>
                    <a:gd name="connsiteY0" fmla="*/ 64579 h 64579"/>
                    <a:gd name="connsiteX1" fmla="*/ 169678 w 169678"/>
                    <a:gd name="connsiteY1" fmla="*/ 0 h 64579"/>
                    <a:gd name="connsiteX2" fmla="*/ 0 w 169678"/>
                    <a:gd name="connsiteY2" fmla="*/ 0 h 64579"/>
                    <a:gd name="connsiteX3" fmla="*/ 66557 w 169678"/>
                    <a:gd name="connsiteY3" fmla="*/ 64579 h 645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9678" h="64579">
                      <a:moveTo>
                        <a:pt x="66557" y="64579"/>
                      </a:moveTo>
                      <a:cubicBezTo>
                        <a:pt x="105025" y="49721"/>
                        <a:pt x="139970" y="27623"/>
                        <a:pt x="169678" y="0"/>
                      </a:cubicBezTo>
                      <a:lnTo>
                        <a:pt x="0" y="0"/>
                      </a:lnTo>
                      <a:lnTo>
                        <a:pt x="66557" y="6457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40" name="Freeform 239">
                  <a:extLst>
                    <a:ext uri="{FF2B5EF4-FFF2-40B4-BE49-F238E27FC236}">
                      <a16:creationId xmlns:a16="http://schemas.microsoft.com/office/drawing/2014/main" id="{0669E70C-784E-034A-9D64-2F3D205761A2}"/>
                    </a:ext>
                  </a:extLst>
                </p:cNvPr>
                <p:cNvSpPr/>
                <p:nvPr/>
              </p:nvSpPr>
              <p:spPr>
                <a:xfrm>
                  <a:off x="5666405" y="5891085"/>
                  <a:ext cx="172439" cy="65341"/>
                </a:xfrm>
                <a:custGeom>
                  <a:avLst/>
                  <a:gdLst>
                    <a:gd name="connsiteX0" fmla="*/ 0 w 172439"/>
                    <a:gd name="connsiteY0" fmla="*/ 0 h 65341"/>
                    <a:gd name="connsiteX1" fmla="*/ 105121 w 172439"/>
                    <a:gd name="connsiteY1" fmla="*/ 65342 h 65341"/>
                    <a:gd name="connsiteX2" fmla="*/ 172440 w 172439"/>
                    <a:gd name="connsiteY2" fmla="*/ 0 h 65341"/>
                    <a:gd name="connsiteX3" fmla="*/ 0 w 172439"/>
                    <a:gd name="connsiteY3" fmla="*/ 0 h 653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72439" h="65341">
                      <a:moveTo>
                        <a:pt x="0" y="0"/>
                      </a:moveTo>
                      <a:cubicBezTo>
                        <a:pt x="30184" y="28099"/>
                        <a:pt x="65796" y="50483"/>
                        <a:pt x="105121" y="65342"/>
                      </a:cubicBezTo>
                      <a:lnTo>
                        <a:pt x="17244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41" name="Freeform 240">
                  <a:extLst>
                    <a:ext uri="{FF2B5EF4-FFF2-40B4-BE49-F238E27FC236}">
                      <a16:creationId xmlns:a16="http://schemas.microsoft.com/office/drawing/2014/main" id="{557610D5-8814-02EE-AADB-EF0C621171F3}"/>
                    </a:ext>
                  </a:extLst>
                </p:cNvPr>
                <p:cNvSpPr/>
                <p:nvPr/>
              </p:nvSpPr>
              <p:spPr>
                <a:xfrm>
                  <a:off x="6099361" y="5632005"/>
                  <a:ext cx="107120" cy="32575"/>
                </a:xfrm>
                <a:custGeom>
                  <a:avLst/>
                  <a:gdLst>
                    <a:gd name="connsiteX0" fmla="*/ 106359 w 107120"/>
                    <a:gd name="connsiteY0" fmla="*/ 95 h 32575"/>
                    <a:gd name="connsiteX1" fmla="*/ 0 w 107120"/>
                    <a:gd name="connsiteY1" fmla="*/ 95 h 32575"/>
                    <a:gd name="connsiteX2" fmla="*/ 0 w 107120"/>
                    <a:gd name="connsiteY2" fmla="*/ 32576 h 32575"/>
                    <a:gd name="connsiteX3" fmla="*/ 107025 w 107120"/>
                    <a:gd name="connsiteY3" fmla="*/ 32576 h 32575"/>
                    <a:gd name="connsiteX4" fmla="*/ 107120 w 107120"/>
                    <a:gd name="connsiteY4" fmla="*/ 23622 h 32575"/>
                    <a:gd name="connsiteX5" fmla="*/ 106263 w 107120"/>
                    <a:gd name="connsiteY5" fmla="*/ 0 h 325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07120" h="32575">
                      <a:moveTo>
                        <a:pt x="106359" y="95"/>
                      </a:moveTo>
                      <a:lnTo>
                        <a:pt x="0" y="95"/>
                      </a:lnTo>
                      <a:lnTo>
                        <a:pt x="0" y="32576"/>
                      </a:lnTo>
                      <a:lnTo>
                        <a:pt x="107025" y="32576"/>
                      </a:lnTo>
                      <a:cubicBezTo>
                        <a:pt x="107025" y="29623"/>
                        <a:pt x="107120" y="26670"/>
                        <a:pt x="107120" y="23622"/>
                      </a:cubicBezTo>
                      <a:cubicBezTo>
                        <a:pt x="107120" y="15716"/>
                        <a:pt x="106835" y="7810"/>
                        <a:pt x="106263" y="0"/>
                      </a:cubicBezTo>
                    </a:path>
                  </a:pathLst>
                </a:custGeom>
                <a:solidFill>
                  <a:srgbClr val="FFFFFF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42" name="Freeform 241">
                  <a:extLst>
                    <a:ext uri="{FF2B5EF4-FFF2-40B4-BE49-F238E27FC236}">
                      <a16:creationId xmlns:a16="http://schemas.microsoft.com/office/drawing/2014/main" id="{34373F5C-D9A9-DA81-D326-8E58AC70F93E}"/>
                    </a:ext>
                  </a:extLst>
                </p:cNvPr>
                <p:cNvSpPr/>
                <p:nvPr/>
              </p:nvSpPr>
              <p:spPr>
                <a:xfrm>
                  <a:off x="5586327" y="5774118"/>
                  <a:ext cx="84648" cy="102869"/>
                </a:xfrm>
                <a:custGeom>
                  <a:avLst/>
                  <a:gdLst>
                    <a:gd name="connsiteX0" fmla="*/ 84649 w 84648"/>
                    <a:gd name="connsiteY0" fmla="*/ 102584 h 102869"/>
                    <a:gd name="connsiteX1" fmla="*/ 84649 w 84648"/>
                    <a:gd name="connsiteY1" fmla="*/ 102584 h 102869"/>
                    <a:gd name="connsiteX2" fmla="*/ 84649 w 84648"/>
                    <a:gd name="connsiteY2" fmla="*/ 0 h 102869"/>
                    <a:gd name="connsiteX3" fmla="*/ 0 w 84648"/>
                    <a:gd name="connsiteY3" fmla="*/ 0 h 102869"/>
                    <a:gd name="connsiteX4" fmla="*/ 65700 w 84648"/>
                    <a:gd name="connsiteY4" fmla="*/ 102870 h 102869"/>
                    <a:gd name="connsiteX5" fmla="*/ 84649 w 84648"/>
                    <a:gd name="connsiteY5" fmla="*/ 102870 h 102869"/>
                    <a:gd name="connsiteX6" fmla="*/ 84649 w 84648"/>
                    <a:gd name="connsiteY6" fmla="*/ 102679 h 1028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4648" h="102869">
                      <a:moveTo>
                        <a:pt x="84649" y="102584"/>
                      </a:moveTo>
                      <a:lnTo>
                        <a:pt x="84649" y="102584"/>
                      </a:lnTo>
                      <a:lnTo>
                        <a:pt x="84649" y="0"/>
                      </a:lnTo>
                      <a:lnTo>
                        <a:pt x="0" y="0"/>
                      </a:lnTo>
                      <a:cubicBezTo>
                        <a:pt x="15235" y="38481"/>
                        <a:pt x="37706" y="73342"/>
                        <a:pt x="65700" y="102870"/>
                      </a:cubicBezTo>
                      <a:lnTo>
                        <a:pt x="84649" y="102870"/>
                      </a:lnTo>
                      <a:lnTo>
                        <a:pt x="84649" y="10267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43" name="Freeform 242">
                  <a:extLst>
                    <a:ext uri="{FF2B5EF4-FFF2-40B4-BE49-F238E27FC236}">
                      <a16:creationId xmlns:a16="http://schemas.microsoft.com/office/drawing/2014/main" id="{26565312-9288-0861-0998-7EC30BF2ECFF}"/>
                    </a:ext>
                  </a:extLst>
                </p:cNvPr>
                <p:cNvSpPr/>
                <p:nvPr/>
              </p:nvSpPr>
              <p:spPr>
                <a:xfrm>
                  <a:off x="6099361" y="5680011"/>
                  <a:ext cx="106263" cy="80200"/>
                </a:xfrm>
                <a:custGeom>
                  <a:avLst/>
                  <a:gdLst>
                    <a:gd name="connsiteX0" fmla="*/ 0 w 106263"/>
                    <a:gd name="connsiteY0" fmla="*/ 80201 h 80200"/>
                    <a:gd name="connsiteX1" fmla="*/ 89791 w 106263"/>
                    <a:gd name="connsiteY1" fmla="*/ 80201 h 80200"/>
                    <a:gd name="connsiteX2" fmla="*/ 106263 w 106263"/>
                    <a:gd name="connsiteY2" fmla="*/ 0 h 80200"/>
                    <a:gd name="connsiteX3" fmla="*/ 0 w 106263"/>
                    <a:gd name="connsiteY3" fmla="*/ 0 h 80200"/>
                    <a:gd name="connsiteX4" fmla="*/ 0 w 106263"/>
                    <a:gd name="connsiteY4" fmla="*/ 80201 h 80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6263" h="80200">
                      <a:moveTo>
                        <a:pt x="0" y="80201"/>
                      </a:moveTo>
                      <a:lnTo>
                        <a:pt x="89791" y="80201"/>
                      </a:lnTo>
                      <a:cubicBezTo>
                        <a:pt x="98551" y="54769"/>
                        <a:pt x="104168" y="27908"/>
                        <a:pt x="106263" y="0"/>
                      </a:cubicBezTo>
                      <a:lnTo>
                        <a:pt x="0" y="0"/>
                      </a:lnTo>
                      <a:lnTo>
                        <a:pt x="0" y="8020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44" name="Freeform 243">
                  <a:extLst>
                    <a:ext uri="{FF2B5EF4-FFF2-40B4-BE49-F238E27FC236}">
                      <a16:creationId xmlns:a16="http://schemas.microsoft.com/office/drawing/2014/main" id="{9813A590-4F09-4204-BCD6-57DADDE158A2}"/>
                    </a:ext>
                  </a:extLst>
                </p:cNvPr>
                <p:cNvSpPr/>
                <p:nvPr/>
              </p:nvSpPr>
              <p:spPr>
                <a:xfrm>
                  <a:off x="6099361" y="5774118"/>
                  <a:ext cx="84648" cy="102869"/>
                </a:xfrm>
                <a:custGeom>
                  <a:avLst/>
                  <a:gdLst>
                    <a:gd name="connsiteX0" fmla="*/ 0 w 84648"/>
                    <a:gd name="connsiteY0" fmla="*/ 102870 h 102869"/>
                    <a:gd name="connsiteX1" fmla="*/ 18948 w 84648"/>
                    <a:gd name="connsiteY1" fmla="*/ 102870 h 102869"/>
                    <a:gd name="connsiteX2" fmla="*/ 84649 w 84648"/>
                    <a:gd name="connsiteY2" fmla="*/ 0 h 102869"/>
                    <a:gd name="connsiteX3" fmla="*/ 0 w 84648"/>
                    <a:gd name="connsiteY3" fmla="*/ 0 h 102869"/>
                    <a:gd name="connsiteX4" fmla="*/ 0 w 84648"/>
                    <a:gd name="connsiteY4" fmla="*/ 102870 h 1028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4648" h="102869">
                      <a:moveTo>
                        <a:pt x="0" y="102870"/>
                      </a:moveTo>
                      <a:lnTo>
                        <a:pt x="18948" y="102870"/>
                      </a:lnTo>
                      <a:cubicBezTo>
                        <a:pt x="46942" y="73342"/>
                        <a:pt x="69414" y="38481"/>
                        <a:pt x="84649" y="0"/>
                      </a:cubicBezTo>
                      <a:lnTo>
                        <a:pt x="0" y="0"/>
                      </a:lnTo>
                      <a:lnTo>
                        <a:pt x="0" y="10287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229" name="Freeform 228">
                <a:extLst>
                  <a:ext uri="{FF2B5EF4-FFF2-40B4-BE49-F238E27FC236}">
                    <a16:creationId xmlns:a16="http://schemas.microsoft.com/office/drawing/2014/main" id="{34377E47-E49B-9249-DCE5-CAADDEBB1F3A}"/>
                  </a:ext>
                </a:extLst>
              </p:cNvPr>
              <p:cNvSpPr/>
              <p:nvPr/>
            </p:nvSpPr>
            <p:spPr>
              <a:xfrm>
                <a:off x="5920447" y="5876702"/>
                <a:ext cx="109976" cy="190"/>
              </a:xfrm>
              <a:custGeom>
                <a:avLst/>
                <a:gdLst>
                  <a:gd name="connsiteX0" fmla="*/ 0 w 109976"/>
                  <a:gd name="connsiteY0" fmla="*/ 0 h 190"/>
                  <a:gd name="connsiteX1" fmla="*/ 109977 w 109976"/>
                  <a:gd name="connsiteY1" fmla="*/ 0 h 190"/>
                  <a:gd name="connsiteX2" fmla="*/ 109977 w 109976"/>
                  <a:gd name="connsiteY2" fmla="*/ 190 h 190"/>
                  <a:gd name="connsiteX3" fmla="*/ 0 w 109976"/>
                  <a:gd name="connsiteY3" fmla="*/ 19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9976" h="190">
                    <a:moveTo>
                      <a:pt x="0" y="0"/>
                    </a:moveTo>
                    <a:lnTo>
                      <a:pt x="109977" y="0"/>
                    </a:lnTo>
                    <a:lnTo>
                      <a:pt x="109977" y="190"/>
                    </a:lnTo>
                    <a:lnTo>
                      <a:pt x="0" y="190"/>
                    </a:lnTo>
                    <a:close/>
                  </a:path>
                </a:pathLst>
              </a:custGeom>
              <a:solidFill>
                <a:srgbClr val="FFFFFF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0" name="Freeform 229">
                <a:extLst>
                  <a:ext uri="{FF2B5EF4-FFF2-40B4-BE49-F238E27FC236}">
                    <a16:creationId xmlns:a16="http://schemas.microsoft.com/office/drawing/2014/main" id="{C090299A-AF75-86F2-8AA1-E4BDE469B361}"/>
                  </a:ext>
                </a:extLst>
              </p:cNvPr>
              <p:cNvSpPr/>
              <p:nvPr/>
            </p:nvSpPr>
            <p:spPr>
              <a:xfrm>
                <a:off x="5740295" y="5876702"/>
                <a:ext cx="109976" cy="190"/>
              </a:xfrm>
              <a:custGeom>
                <a:avLst/>
                <a:gdLst>
                  <a:gd name="connsiteX0" fmla="*/ 0 w 109976"/>
                  <a:gd name="connsiteY0" fmla="*/ 0 h 190"/>
                  <a:gd name="connsiteX1" fmla="*/ 109977 w 109976"/>
                  <a:gd name="connsiteY1" fmla="*/ 0 h 190"/>
                  <a:gd name="connsiteX2" fmla="*/ 109977 w 109976"/>
                  <a:gd name="connsiteY2" fmla="*/ 190 h 190"/>
                  <a:gd name="connsiteX3" fmla="*/ 0 w 109976"/>
                  <a:gd name="connsiteY3" fmla="*/ 19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9976" h="190">
                    <a:moveTo>
                      <a:pt x="0" y="0"/>
                    </a:moveTo>
                    <a:lnTo>
                      <a:pt x="109977" y="0"/>
                    </a:lnTo>
                    <a:lnTo>
                      <a:pt x="109977" y="190"/>
                    </a:lnTo>
                    <a:lnTo>
                      <a:pt x="0" y="190"/>
                    </a:lnTo>
                    <a:close/>
                  </a:path>
                </a:pathLst>
              </a:custGeom>
              <a:solidFill>
                <a:srgbClr val="FFFFFF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1" name="Freeform 230">
                <a:extLst>
                  <a:ext uri="{FF2B5EF4-FFF2-40B4-BE49-F238E27FC236}">
                    <a16:creationId xmlns:a16="http://schemas.microsoft.com/office/drawing/2014/main" id="{BCD2B710-701C-58CC-ECA8-859F364B1D7B}"/>
                  </a:ext>
                </a:extLst>
              </p:cNvPr>
              <p:cNvSpPr/>
              <p:nvPr/>
            </p:nvSpPr>
            <p:spPr>
              <a:xfrm>
                <a:off x="5740295" y="5796787"/>
                <a:ext cx="290129" cy="79914"/>
              </a:xfrm>
              <a:custGeom>
                <a:avLst/>
                <a:gdLst>
                  <a:gd name="connsiteX0" fmla="*/ 109977 w 290129"/>
                  <a:gd name="connsiteY0" fmla="*/ 54674 h 79914"/>
                  <a:gd name="connsiteX1" fmla="*/ 130734 w 290129"/>
                  <a:gd name="connsiteY1" fmla="*/ 24670 h 79914"/>
                  <a:gd name="connsiteX2" fmla="*/ 134067 w 290129"/>
                  <a:gd name="connsiteY2" fmla="*/ 23431 h 79914"/>
                  <a:gd name="connsiteX3" fmla="*/ 156443 w 290129"/>
                  <a:gd name="connsiteY3" fmla="*/ 23431 h 79914"/>
                  <a:gd name="connsiteX4" fmla="*/ 159490 w 290129"/>
                  <a:gd name="connsiteY4" fmla="*/ 24575 h 79914"/>
                  <a:gd name="connsiteX5" fmla="*/ 180152 w 290129"/>
                  <a:gd name="connsiteY5" fmla="*/ 54578 h 79914"/>
                  <a:gd name="connsiteX6" fmla="*/ 180152 w 290129"/>
                  <a:gd name="connsiteY6" fmla="*/ 79915 h 79914"/>
                  <a:gd name="connsiteX7" fmla="*/ 290129 w 290129"/>
                  <a:gd name="connsiteY7" fmla="*/ 79915 h 79914"/>
                  <a:gd name="connsiteX8" fmla="*/ 290129 w 290129"/>
                  <a:gd name="connsiteY8" fmla="*/ 0 h 79914"/>
                  <a:gd name="connsiteX9" fmla="*/ 0 w 290129"/>
                  <a:gd name="connsiteY9" fmla="*/ 0 h 79914"/>
                  <a:gd name="connsiteX10" fmla="*/ 0 w 290129"/>
                  <a:gd name="connsiteY10" fmla="*/ 79915 h 79914"/>
                  <a:gd name="connsiteX11" fmla="*/ 109977 w 290129"/>
                  <a:gd name="connsiteY11" fmla="*/ 79915 h 79914"/>
                  <a:gd name="connsiteX12" fmla="*/ 109977 w 290129"/>
                  <a:gd name="connsiteY12" fmla="*/ 54674 h 799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90129" h="79914">
                    <a:moveTo>
                      <a:pt x="109977" y="54674"/>
                    </a:moveTo>
                    <a:cubicBezTo>
                      <a:pt x="109977" y="41339"/>
                      <a:pt x="118261" y="29337"/>
                      <a:pt x="130734" y="24670"/>
                    </a:cubicBezTo>
                    <a:lnTo>
                      <a:pt x="134067" y="23431"/>
                    </a:lnTo>
                    <a:cubicBezTo>
                      <a:pt x="141303" y="20765"/>
                      <a:pt x="149207" y="20765"/>
                      <a:pt x="156443" y="23431"/>
                    </a:cubicBezTo>
                    <a:lnTo>
                      <a:pt x="159490" y="24575"/>
                    </a:lnTo>
                    <a:cubicBezTo>
                      <a:pt x="171964" y="29337"/>
                      <a:pt x="180152" y="41243"/>
                      <a:pt x="180152" y="54578"/>
                    </a:cubicBezTo>
                    <a:lnTo>
                      <a:pt x="180152" y="79915"/>
                    </a:lnTo>
                    <a:lnTo>
                      <a:pt x="290129" y="79915"/>
                    </a:lnTo>
                    <a:lnTo>
                      <a:pt x="290129" y="0"/>
                    </a:lnTo>
                    <a:lnTo>
                      <a:pt x="0" y="0"/>
                    </a:lnTo>
                    <a:lnTo>
                      <a:pt x="0" y="79915"/>
                    </a:lnTo>
                    <a:lnTo>
                      <a:pt x="109977" y="79915"/>
                    </a:lnTo>
                    <a:lnTo>
                      <a:pt x="109977" y="54674"/>
                    </a:lnTo>
                    <a:close/>
                  </a:path>
                </a:pathLst>
              </a:custGeom>
              <a:solidFill>
                <a:srgbClr val="FFFFFF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2" name="Freeform 231">
                <a:extLst>
                  <a:ext uri="{FF2B5EF4-FFF2-40B4-BE49-F238E27FC236}">
                    <a16:creationId xmlns:a16="http://schemas.microsoft.com/office/drawing/2014/main" id="{D927F3B6-BB11-D288-E05D-2AB0387A77DC}"/>
                  </a:ext>
                </a:extLst>
              </p:cNvPr>
              <p:cNvSpPr/>
              <p:nvPr/>
            </p:nvSpPr>
            <p:spPr>
              <a:xfrm>
                <a:off x="5686592" y="5557519"/>
                <a:ext cx="39039" cy="319182"/>
              </a:xfrm>
              <a:custGeom>
                <a:avLst/>
                <a:gdLst>
                  <a:gd name="connsiteX0" fmla="*/ 26185 w 39039"/>
                  <a:gd name="connsiteY0" fmla="*/ 0 h 319182"/>
                  <a:gd name="connsiteX1" fmla="*/ 26185 w 39039"/>
                  <a:gd name="connsiteY1" fmla="*/ 26670 h 319182"/>
                  <a:gd name="connsiteX2" fmla="*/ 12950 w 39039"/>
                  <a:gd name="connsiteY2" fmla="*/ 26670 h 319182"/>
                  <a:gd name="connsiteX3" fmla="*/ 12950 w 39039"/>
                  <a:gd name="connsiteY3" fmla="*/ 0 h 319182"/>
                  <a:gd name="connsiteX4" fmla="*/ 0 w 39039"/>
                  <a:gd name="connsiteY4" fmla="*/ 0 h 319182"/>
                  <a:gd name="connsiteX5" fmla="*/ 0 w 39039"/>
                  <a:gd name="connsiteY5" fmla="*/ 319183 h 319182"/>
                  <a:gd name="connsiteX6" fmla="*/ 39039 w 39039"/>
                  <a:gd name="connsiteY6" fmla="*/ 319183 h 319182"/>
                  <a:gd name="connsiteX7" fmla="*/ 39039 w 39039"/>
                  <a:gd name="connsiteY7" fmla="*/ 0 h 319182"/>
                  <a:gd name="connsiteX8" fmla="*/ 26185 w 39039"/>
                  <a:gd name="connsiteY8" fmla="*/ 0 h 3191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9039" h="319182">
                    <a:moveTo>
                      <a:pt x="26185" y="0"/>
                    </a:moveTo>
                    <a:lnTo>
                      <a:pt x="26185" y="26670"/>
                    </a:lnTo>
                    <a:lnTo>
                      <a:pt x="12950" y="26670"/>
                    </a:lnTo>
                    <a:lnTo>
                      <a:pt x="12950" y="0"/>
                    </a:lnTo>
                    <a:lnTo>
                      <a:pt x="0" y="0"/>
                    </a:lnTo>
                    <a:lnTo>
                      <a:pt x="0" y="319183"/>
                    </a:lnTo>
                    <a:lnTo>
                      <a:pt x="39039" y="319183"/>
                    </a:lnTo>
                    <a:lnTo>
                      <a:pt x="39039" y="0"/>
                    </a:lnTo>
                    <a:lnTo>
                      <a:pt x="26185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3" name="Freeform 232">
                <a:extLst>
                  <a:ext uri="{FF2B5EF4-FFF2-40B4-BE49-F238E27FC236}">
                    <a16:creationId xmlns:a16="http://schemas.microsoft.com/office/drawing/2014/main" id="{D34D29B5-B8F1-4FC2-0215-2289F952201B}"/>
                  </a:ext>
                </a:extLst>
              </p:cNvPr>
              <p:cNvSpPr/>
              <p:nvPr/>
            </p:nvSpPr>
            <p:spPr>
              <a:xfrm>
                <a:off x="6044802" y="5557519"/>
                <a:ext cx="39039" cy="319182"/>
              </a:xfrm>
              <a:custGeom>
                <a:avLst/>
                <a:gdLst>
                  <a:gd name="connsiteX0" fmla="*/ 39039 w 39039"/>
                  <a:gd name="connsiteY0" fmla="*/ 0 h 319182"/>
                  <a:gd name="connsiteX1" fmla="*/ 26185 w 39039"/>
                  <a:gd name="connsiteY1" fmla="*/ 0 h 319182"/>
                  <a:gd name="connsiteX2" fmla="*/ 26185 w 39039"/>
                  <a:gd name="connsiteY2" fmla="*/ 26670 h 319182"/>
                  <a:gd name="connsiteX3" fmla="*/ 12950 w 39039"/>
                  <a:gd name="connsiteY3" fmla="*/ 26670 h 319182"/>
                  <a:gd name="connsiteX4" fmla="*/ 12950 w 39039"/>
                  <a:gd name="connsiteY4" fmla="*/ 0 h 319182"/>
                  <a:gd name="connsiteX5" fmla="*/ 0 w 39039"/>
                  <a:gd name="connsiteY5" fmla="*/ 0 h 319182"/>
                  <a:gd name="connsiteX6" fmla="*/ 0 w 39039"/>
                  <a:gd name="connsiteY6" fmla="*/ 319183 h 319182"/>
                  <a:gd name="connsiteX7" fmla="*/ 39039 w 39039"/>
                  <a:gd name="connsiteY7" fmla="*/ 319183 h 319182"/>
                  <a:gd name="connsiteX8" fmla="*/ 39039 w 39039"/>
                  <a:gd name="connsiteY8" fmla="*/ 0 h 3191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9039" h="319182">
                    <a:moveTo>
                      <a:pt x="39039" y="0"/>
                    </a:moveTo>
                    <a:lnTo>
                      <a:pt x="26185" y="0"/>
                    </a:lnTo>
                    <a:lnTo>
                      <a:pt x="26185" y="26670"/>
                    </a:lnTo>
                    <a:lnTo>
                      <a:pt x="12950" y="26670"/>
                    </a:lnTo>
                    <a:lnTo>
                      <a:pt x="12950" y="0"/>
                    </a:lnTo>
                    <a:lnTo>
                      <a:pt x="0" y="0"/>
                    </a:lnTo>
                    <a:lnTo>
                      <a:pt x="0" y="319183"/>
                    </a:lnTo>
                    <a:lnTo>
                      <a:pt x="39039" y="319183"/>
                    </a:lnTo>
                    <a:lnTo>
                      <a:pt x="39039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4" name="Freeform 233">
                <a:extLst>
                  <a:ext uri="{FF2B5EF4-FFF2-40B4-BE49-F238E27FC236}">
                    <a16:creationId xmlns:a16="http://schemas.microsoft.com/office/drawing/2014/main" id="{4B559CAC-ADA8-ACD9-3DCF-78C85F1E8023}"/>
                  </a:ext>
                </a:extLst>
              </p:cNvPr>
              <p:cNvSpPr/>
              <p:nvPr/>
            </p:nvSpPr>
            <p:spPr>
              <a:xfrm>
                <a:off x="6047563" y="5460650"/>
                <a:ext cx="37896" cy="57150"/>
              </a:xfrm>
              <a:custGeom>
                <a:avLst/>
                <a:gdLst>
                  <a:gd name="connsiteX0" fmla="*/ 35516 w 37896"/>
                  <a:gd name="connsiteY0" fmla="*/ 28480 h 57150"/>
                  <a:gd name="connsiteX1" fmla="*/ 29137 w 37896"/>
                  <a:gd name="connsiteY1" fmla="*/ 21812 h 57150"/>
                  <a:gd name="connsiteX2" fmla="*/ 19996 w 37896"/>
                  <a:gd name="connsiteY2" fmla="*/ 19336 h 57150"/>
                  <a:gd name="connsiteX3" fmla="*/ 14092 w 37896"/>
                  <a:gd name="connsiteY3" fmla="*/ 20383 h 57150"/>
                  <a:gd name="connsiteX4" fmla="*/ 9712 w 37896"/>
                  <a:gd name="connsiteY4" fmla="*/ 23050 h 57150"/>
                  <a:gd name="connsiteX5" fmla="*/ 9427 w 37896"/>
                  <a:gd name="connsiteY5" fmla="*/ 23050 h 57150"/>
                  <a:gd name="connsiteX6" fmla="*/ 11236 w 37896"/>
                  <a:gd name="connsiteY6" fmla="*/ 7334 h 57150"/>
                  <a:gd name="connsiteX7" fmla="*/ 35135 w 37896"/>
                  <a:gd name="connsiteY7" fmla="*/ 7334 h 57150"/>
                  <a:gd name="connsiteX8" fmla="*/ 35135 w 37896"/>
                  <a:gd name="connsiteY8" fmla="*/ 0 h 57150"/>
                  <a:gd name="connsiteX9" fmla="*/ 4190 w 37896"/>
                  <a:gd name="connsiteY9" fmla="*/ 0 h 57150"/>
                  <a:gd name="connsiteX10" fmla="*/ 1047 w 37896"/>
                  <a:gd name="connsiteY10" fmla="*/ 28384 h 57150"/>
                  <a:gd name="connsiteX11" fmla="*/ 8855 w 37896"/>
                  <a:gd name="connsiteY11" fmla="*/ 29527 h 57150"/>
                  <a:gd name="connsiteX12" fmla="*/ 13045 w 37896"/>
                  <a:gd name="connsiteY12" fmla="*/ 27242 h 57150"/>
                  <a:gd name="connsiteX13" fmla="*/ 18187 w 37896"/>
                  <a:gd name="connsiteY13" fmla="*/ 26384 h 57150"/>
                  <a:gd name="connsiteX14" fmla="*/ 24090 w 37896"/>
                  <a:gd name="connsiteY14" fmla="*/ 28003 h 57150"/>
                  <a:gd name="connsiteX15" fmla="*/ 28185 w 37896"/>
                  <a:gd name="connsiteY15" fmla="*/ 32194 h 57150"/>
                  <a:gd name="connsiteX16" fmla="*/ 29708 w 37896"/>
                  <a:gd name="connsiteY16" fmla="*/ 38291 h 57150"/>
                  <a:gd name="connsiteX17" fmla="*/ 28280 w 37896"/>
                  <a:gd name="connsiteY17" fmla="*/ 44291 h 57150"/>
                  <a:gd name="connsiteX18" fmla="*/ 24281 w 37896"/>
                  <a:gd name="connsiteY18" fmla="*/ 48387 h 57150"/>
                  <a:gd name="connsiteX19" fmla="*/ 18472 w 37896"/>
                  <a:gd name="connsiteY19" fmla="*/ 49911 h 57150"/>
                  <a:gd name="connsiteX20" fmla="*/ 11521 w 37896"/>
                  <a:gd name="connsiteY20" fmla="*/ 47625 h 57150"/>
                  <a:gd name="connsiteX21" fmla="*/ 8284 w 37896"/>
                  <a:gd name="connsiteY21" fmla="*/ 41624 h 57150"/>
                  <a:gd name="connsiteX22" fmla="*/ 0 w 37896"/>
                  <a:gd name="connsiteY22" fmla="*/ 41624 h 57150"/>
                  <a:gd name="connsiteX23" fmla="*/ 2666 w 37896"/>
                  <a:gd name="connsiteY23" fmla="*/ 49625 h 57150"/>
                  <a:gd name="connsiteX24" fmla="*/ 9236 w 37896"/>
                  <a:gd name="connsiteY24" fmla="*/ 55150 h 57150"/>
                  <a:gd name="connsiteX25" fmla="*/ 18472 w 37896"/>
                  <a:gd name="connsiteY25" fmla="*/ 57150 h 57150"/>
                  <a:gd name="connsiteX26" fmla="*/ 28565 w 37896"/>
                  <a:gd name="connsiteY26" fmla="*/ 54673 h 57150"/>
                  <a:gd name="connsiteX27" fmla="*/ 35421 w 37896"/>
                  <a:gd name="connsiteY27" fmla="*/ 47911 h 57150"/>
                  <a:gd name="connsiteX28" fmla="*/ 37897 w 37896"/>
                  <a:gd name="connsiteY28" fmla="*/ 38100 h 57150"/>
                  <a:gd name="connsiteX29" fmla="*/ 35611 w 37896"/>
                  <a:gd name="connsiteY29" fmla="*/ 28384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7896" h="57150">
                    <a:moveTo>
                      <a:pt x="35516" y="28480"/>
                    </a:moveTo>
                    <a:cubicBezTo>
                      <a:pt x="33993" y="25718"/>
                      <a:pt x="31803" y="23431"/>
                      <a:pt x="29137" y="21812"/>
                    </a:cubicBezTo>
                    <a:cubicBezTo>
                      <a:pt x="26471" y="20193"/>
                      <a:pt x="23424" y="19336"/>
                      <a:pt x="19996" y="19336"/>
                    </a:cubicBezTo>
                    <a:cubicBezTo>
                      <a:pt x="17901" y="19336"/>
                      <a:pt x="15997" y="19717"/>
                      <a:pt x="14092" y="20383"/>
                    </a:cubicBezTo>
                    <a:cubicBezTo>
                      <a:pt x="12283" y="21145"/>
                      <a:pt x="10760" y="22003"/>
                      <a:pt x="9712" y="23050"/>
                    </a:cubicBezTo>
                    <a:lnTo>
                      <a:pt x="9427" y="23050"/>
                    </a:lnTo>
                    <a:lnTo>
                      <a:pt x="11236" y="7334"/>
                    </a:lnTo>
                    <a:lnTo>
                      <a:pt x="35135" y="7334"/>
                    </a:lnTo>
                    <a:lnTo>
                      <a:pt x="35135" y="0"/>
                    </a:lnTo>
                    <a:lnTo>
                      <a:pt x="4190" y="0"/>
                    </a:lnTo>
                    <a:lnTo>
                      <a:pt x="1047" y="28384"/>
                    </a:lnTo>
                    <a:lnTo>
                      <a:pt x="8855" y="29527"/>
                    </a:lnTo>
                    <a:cubicBezTo>
                      <a:pt x="9903" y="28575"/>
                      <a:pt x="11331" y="27813"/>
                      <a:pt x="13045" y="27242"/>
                    </a:cubicBezTo>
                    <a:cubicBezTo>
                      <a:pt x="14759" y="26670"/>
                      <a:pt x="16473" y="26384"/>
                      <a:pt x="18187" y="26384"/>
                    </a:cubicBezTo>
                    <a:cubicBezTo>
                      <a:pt x="20377" y="26384"/>
                      <a:pt x="22376" y="26956"/>
                      <a:pt x="24090" y="28003"/>
                    </a:cubicBezTo>
                    <a:cubicBezTo>
                      <a:pt x="25804" y="29051"/>
                      <a:pt x="27137" y="30480"/>
                      <a:pt x="28185" y="32194"/>
                    </a:cubicBezTo>
                    <a:cubicBezTo>
                      <a:pt x="29137" y="34004"/>
                      <a:pt x="29708" y="36004"/>
                      <a:pt x="29708" y="38291"/>
                    </a:cubicBezTo>
                    <a:cubicBezTo>
                      <a:pt x="29708" y="40576"/>
                      <a:pt x="29232" y="42577"/>
                      <a:pt x="28280" y="44291"/>
                    </a:cubicBezTo>
                    <a:cubicBezTo>
                      <a:pt x="27328" y="46006"/>
                      <a:pt x="25994" y="47434"/>
                      <a:pt x="24281" y="48387"/>
                    </a:cubicBezTo>
                    <a:cubicBezTo>
                      <a:pt x="22567" y="49340"/>
                      <a:pt x="20662" y="49911"/>
                      <a:pt x="18472" y="49911"/>
                    </a:cubicBezTo>
                    <a:cubicBezTo>
                      <a:pt x="15806" y="49911"/>
                      <a:pt x="13426" y="49149"/>
                      <a:pt x="11521" y="47625"/>
                    </a:cubicBezTo>
                    <a:cubicBezTo>
                      <a:pt x="9617" y="46101"/>
                      <a:pt x="8474" y="44101"/>
                      <a:pt x="8284" y="41624"/>
                    </a:cubicBezTo>
                    <a:lnTo>
                      <a:pt x="0" y="41624"/>
                    </a:lnTo>
                    <a:cubicBezTo>
                      <a:pt x="95" y="44577"/>
                      <a:pt x="952" y="47244"/>
                      <a:pt x="2666" y="49625"/>
                    </a:cubicBezTo>
                    <a:cubicBezTo>
                      <a:pt x="4285" y="51911"/>
                      <a:pt x="6475" y="53816"/>
                      <a:pt x="9236" y="55150"/>
                    </a:cubicBezTo>
                    <a:cubicBezTo>
                      <a:pt x="11997" y="56483"/>
                      <a:pt x="15044" y="57150"/>
                      <a:pt x="18472" y="57150"/>
                    </a:cubicBezTo>
                    <a:cubicBezTo>
                      <a:pt x="22281" y="57150"/>
                      <a:pt x="25614" y="56293"/>
                      <a:pt x="28565" y="54673"/>
                    </a:cubicBezTo>
                    <a:cubicBezTo>
                      <a:pt x="31517" y="53054"/>
                      <a:pt x="33802" y="50768"/>
                      <a:pt x="35421" y="47911"/>
                    </a:cubicBezTo>
                    <a:cubicBezTo>
                      <a:pt x="37040" y="45053"/>
                      <a:pt x="37897" y="41815"/>
                      <a:pt x="37897" y="38100"/>
                    </a:cubicBezTo>
                    <a:cubicBezTo>
                      <a:pt x="37897" y="34480"/>
                      <a:pt x="37135" y="31242"/>
                      <a:pt x="35611" y="28384"/>
                    </a:cubicBezTo>
                  </a:path>
                </a:pathLst>
              </a:custGeom>
              <a:solidFill>
                <a:srgbClr val="FFFFFF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5" name="Freeform 234">
                <a:extLst>
                  <a:ext uri="{FF2B5EF4-FFF2-40B4-BE49-F238E27FC236}">
                    <a16:creationId xmlns:a16="http://schemas.microsoft.com/office/drawing/2014/main" id="{DAA262C8-9B31-3906-79F9-DFC5C649BD2A}"/>
                  </a:ext>
                </a:extLst>
              </p:cNvPr>
              <p:cNvSpPr/>
              <p:nvPr/>
            </p:nvSpPr>
            <p:spPr>
              <a:xfrm>
                <a:off x="5995479" y="5460745"/>
                <a:ext cx="42181" cy="56292"/>
              </a:xfrm>
              <a:custGeom>
                <a:avLst/>
                <a:gdLst>
                  <a:gd name="connsiteX0" fmla="*/ 26756 w 42181"/>
                  <a:gd name="connsiteY0" fmla="*/ 38100 h 56292"/>
                  <a:gd name="connsiteX1" fmla="*/ 8951 w 42181"/>
                  <a:gd name="connsiteY1" fmla="*/ 38100 h 56292"/>
                  <a:gd name="connsiteX2" fmla="*/ 8951 w 42181"/>
                  <a:gd name="connsiteY2" fmla="*/ 37624 h 56292"/>
                  <a:gd name="connsiteX3" fmla="*/ 26375 w 42181"/>
                  <a:gd name="connsiteY3" fmla="*/ 10097 h 56292"/>
                  <a:gd name="connsiteX4" fmla="*/ 26851 w 42181"/>
                  <a:gd name="connsiteY4" fmla="*/ 10097 h 56292"/>
                  <a:gd name="connsiteX5" fmla="*/ 26851 w 42181"/>
                  <a:gd name="connsiteY5" fmla="*/ 38100 h 56292"/>
                  <a:gd name="connsiteX6" fmla="*/ 34850 w 42181"/>
                  <a:gd name="connsiteY6" fmla="*/ 0 h 56292"/>
                  <a:gd name="connsiteX7" fmla="*/ 24376 w 42181"/>
                  <a:gd name="connsiteY7" fmla="*/ 0 h 56292"/>
                  <a:gd name="connsiteX8" fmla="*/ 0 w 42181"/>
                  <a:gd name="connsiteY8" fmla="*/ 38481 h 56292"/>
                  <a:gd name="connsiteX9" fmla="*/ 0 w 42181"/>
                  <a:gd name="connsiteY9" fmla="*/ 45339 h 56292"/>
                  <a:gd name="connsiteX10" fmla="*/ 26661 w 42181"/>
                  <a:gd name="connsiteY10" fmla="*/ 45339 h 56292"/>
                  <a:gd name="connsiteX11" fmla="*/ 26661 w 42181"/>
                  <a:gd name="connsiteY11" fmla="*/ 56293 h 56292"/>
                  <a:gd name="connsiteX12" fmla="*/ 34755 w 42181"/>
                  <a:gd name="connsiteY12" fmla="*/ 56293 h 56292"/>
                  <a:gd name="connsiteX13" fmla="*/ 34755 w 42181"/>
                  <a:gd name="connsiteY13" fmla="*/ 45339 h 56292"/>
                  <a:gd name="connsiteX14" fmla="*/ 42182 w 42181"/>
                  <a:gd name="connsiteY14" fmla="*/ 45339 h 56292"/>
                  <a:gd name="connsiteX15" fmla="*/ 42182 w 42181"/>
                  <a:gd name="connsiteY15" fmla="*/ 38100 h 56292"/>
                  <a:gd name="connsiteX16" fmla="*/ 34755 w 42181"/>
                  <a:gd name="connsiteY16" fmla="*/ 38100 h 56292"/>
                  <a:gd name="connsiteX17" fmla="*/ 34755 w 42181"/>
                  <a:gd name="connsiteY17" fmla="*/ 0 h 562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42181" h="56292">
                    <a:moveTo>
                      <a:pt x="26756" y="38100"/>
                    </a:moveTo>
                    <a:lnTo>
                      <a:pt x="8951" y="38100"/>
                    </a:lnTo>
                    <a:lnTo>
                      <a:pt x="8951" y="37624"/>
                    </a:lnTo>
                    <a:lnTo>
                      <a:pt x="26375" y="10097"/>
                    </a:lnTo>
                    <a:lnTo>
                      <a:pt x="26851" y="10097"/>
                    </a:lnTo>
                    <a:lnTo>
                      <a:pt x="26851" y="38100"/>
                    </a:lnTo>
                    <a:close/>
                    <a:moveTo>
                      <a:pt x="34850" y="0"/>
                    </a:moveTo>
                    <a:lnTo>
                      <a:pt x="24376" y="0"/>
                    </a:lnTo>
                    <a:lnTo>
                      <a:pt x="0" y="38481"/>
                    </a:lnTo>
                    <a:lnTo>
                      <a:pt x="0" y="45339"/>
                    </a:lnTo>
                    <a:lnTo>
                      <a:pt x="26661" y="45339"/>
                    </a:lnTo>
                    <a:lnTo>
                      <a:pt x="26661" y="56293"/>
                    </a:lnTo>
                    <a:lnTo>
                      <a:pt x="34755" y="56293"/>
                    </a:lnTo>
                    <a:lnTo>
                      <a:pt x="34755" y="45339"/>
                    </a:lnTo>
                    <a:lnTo>
                      <a:pt x="42182" y="45339"/>
                    </a:lnTo>
                    <a:lnTo>
                      <a:pt x="42182" y="38100"/>
                    </a:lnTo>
                    <a:lnTo>
                      <a:pt x="34755" y="38100"/>
                    </a:lnTo>
                    <a:lnTo>
                      <a:pt x="34755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6" name="Freeform 235">
                <a:extLst>
                  <a:ext uri="{FF2B5EF4-FFF2-40B4-BE49-F238E27FC236}">
                    <a16:creationId xmlns:a16="http://schemas.microsoft.com/office/drawing/2014/main" id="{314B8F03-900A-2DC0-9F74-EF761654DFAF}"/>
                  </a:ext>
                </a:extLst>
              </p:cNvPr>
              <p:cNvSpPr/>
              <p:nvPr/>
            </p:nvSpPr>
            <p:spPr>
              <a:xfrm>
                <a:off x="5724869" y="5459603"/>
                <a:ext cx="40467" cy="58578"/>
              </a:xfrm>
              <a:custGeom>
                <a:avLst/>
                <a:gdLst>
                  <a:gd name="connsiteX0" fmla="*/ 30470 w 40467"/>
                  <a:gd name="connsiteY0" fmla="*/ 47053 h 58578"/>
                  <a:gd name="connsiteX1" fmla="*/ 26471 w 40467"/>
                  <a:gd name="connsiteY1" fmla="*/ 50387 h 58578"/>
                  <a:gd name="connsiteX2" fmla="*/ 20377 w 40467"/>
                  <a:gd name="connsiteY2" fmla="*/ 51530 h 58578"/>
                  <a:gd name="connsiteX3" fmla="*/ 14187 w 40467"/>
                  <a:gd name="connsiteY3" fmla="*/ 50387 h 58578"/>
                  <a:gd name="connsiteX4" fmla="*/ 10188 w 40467"/>
                  <a:gd name="connsiteY4" fmla="*/ 47053 h 58578"/>
                  <a:gd name="connsiteX5" fmla="*/ 8760 w 40467"/>
                  <a:gd name="connsiteY5" fmla="*/ 42100 h 58578"/>
                  <a:gd name="connsiteX6" fmla="*/ 10188 w 40467"/>
                  <a:gd name="connsiteY6" fmla="*/ 36862 h 58578"/>
                  <a:gd name="connsiteX7" fmla="*/ 14283 w 40467"/>
                  <a:gd name="connsiteY7" fmla="*/ 33242 h 58578"/>
                  <a:gd name="connsiteX8" fmla="*/ 20281 w 40467"/>
                  <a:gd name="connsiteY8" fmla="*/ 31909 h 58578"/>
                  <a:gd name="connsiteX9" fmla="*/ 26185 w 40467"/>
                  <a:gd name="connsiteY9" fmla="*/ 33242 h 58578"/>
                  <a:gd name="connsiteX10" fmla="*/ 30279 w 40467"/>
                  <a:gd name="connsiteY10" fmla="*/ 36862 h 58578"/>
                  <a:gd name="connsiteX11" fmla="*/ 31803 w 40467"/>
                  <a:gd name="connsiteY11" fmla="*/ 42100 h 58578"/>
                  <a:gd name="connsiteX12" fmla="*/ 30375 w 40467"/>
                  <a:gd name="connsiteY12" fmla="*/ 47053 h 58578"/>
                  <a:gd name="connsiteX13" fmla="*/ 10474 w 40467"/>
                  <a:gd name="connsiteY13" fmla="*/ 16002 h 58578"/>
                  <a:gd name="connsiteX14" fmla="*/ 11712 w 40467"/>
                  <a:gd name="connsiteY14" fmla="*/ 11335 h 58578"/>
                  <a:gd name="connsiteX15" fmla="*/ 15140 w 40467"/>
                  <a:gd name="connsiteY15" fmla="*/ 8192 h 58578"/>
                  <a:gd name="connsiteX16" fmla="*/ 20281 w 40467"/>
                  <a:gd name="connsiteY16" fmla="*/ 7048 h 58578"/>
                  <a:gd name="connsiteX17" fmla="*/ 25328 w 40467"/>
                  <a:gd name="connsiteY17" fmla="*/ 8192 h 58578"/>
                  <a:gd name="connsiteX18" fmla="*/ 28756 w 40467"/>
                  <a:gd name="connsiteY18" fmla="*/ 11335 h 58578"/>
                  <a:gd name="connsiteX19" fmla="*/ 29994 w 40467"/>
                  <a:gd name="connsiteY19" fmla="*/ 16002 h 58578"/>
                  <a:gd name="connsiteX20" fmla="*/ 28661 w 40467"/>
                  <a:gd name="connsiteY20" fmla="*/ 20765 h 58578"/>
                  <a:gd name="connsiteX21" fmla="*/ 25233 w 40467"/>
                  <a:gd name="connsiteY21" fmla="*/ 23908 h 58578"/>
                  <a:gd name="connsiteX22" fmla="*/ 20186 w 40467"/>
                  <a:gd name="connsiteY22" fmla="*/ 25051 h 58578"/>
                  <a:gd name="connsiteX23" fmla="*/ 15044 w 40467"/>
                  <a:gd name="connsiteY23" fmla="*/ 23908 h 58578"/>
                  <a:gd name="connsiteX24" fmla="*/ 11617 w 40467"/>
                  <a:gd name="connsiteY24" fmla="*/ 20765 h 58578"/>
                  <a:gd name="connsiteX25" fmla="*/ 10379 w 40467"/>
                  <a:gd name="connsiteY25" fmla="*/ 16002 h 58578"/>
                  <a:gd name="connsiteX26" fmla="*/ 34755 w 40467"/>
                  <a:gd name="connsiteY26" fmla="*/ 30861 h 58578"/>
                  <a:gd name="connsiteX27" fmla="*/ 28946 w 40467"/>
                  <a:gd name="connsiteY27" fmla="*/ 28289 h 58578"/>
                  <a:gd name="connsiteX28" fmla="*/ 28946 w 40467"/>
                  <a:gd name="connsiteY28" fmla="*/ 27908 h 58578"/>
                  <a:gd name="connsiteX29" fmla="*/ 35707 w 40467"/>
                  <a:gd name="connsiteY29" fmla="*/ 23336 h 58578"/>
                  <a:gd name="connsiteX30" fmla="*/ 38278 w 40467"/>
                  <a:gd name="connsiteY30" fmla="*/ 15240 h 58578"/>
                  <a:gd name="connsiteX31" fmla="*/ 35897 w 40467"/>
                  <a:gd name="connsiteY31" fmla="*/ 7429 h 58578"/>
                  <a:gd name="connsiteX32" fmla="*/ 29422 w 40467"/>
                  <a:gd name="connsiteY32" fmla="*/ 2000 h 58578"/>
                  <a:gd name="connsiteX33" fmla="*/ 20091 w 40467"/>
                  <a:gd name="connsiteY33" fmla="*/ 0 h 58578"/>
                  <a:gd name="connsiteX34" fmla="*/ 10760 w 40467"/>
                  <a:gd name="connsiteY34" fmla="*/ 2000 h 58578"/>
                  <a:gd name="connsiteX35" fmla="*/ 4285 w 40467"/>
                  <a:gd name="connsiteY35" fmla="*/ 7429 h 58578"/>
                  <a:gd name="connsiteX36" fmla="*/ 2000 w 40467"/>
                  <a:gd name="connsiteY36" fmla="*/ 15240 h 58578"/>
                  <a:gd name="connsiteX37" fmla="*/ 4570 w 40467"/>
                  <a:gd name="connsiteY37" fmla="*/ 23336 h 58578"/>
                  <a:gd name="connsiteX38" fmla="*/ 11426 w 40467"/>
                  <a:gd name="connsiteY38" fmla="*/ 27908 h 58578"/>
                  <a:gd name="connsiteX39" fmla="*/ 11426 w 40467"/>
                  <a:gd name="connsiteY39" fmla="*/ 28289 h 58578"/>
                  <a:gd name="connsiteX40" fmla="*/ 5618 w 40467"/>
                  <a:gd name="connsiteY40" fmla="*/ 30861 h 58578"/>
                  <a:gd name="connsiteX41" fmla="*/ 1523 w 40467"/>
                  <a:gd name="connsiteY41" fmla="*/ 35909 h 58578"/>
                  <a:gd name="connsiteX42" fmla="*/ 0 w 40467"/>
                  <a:gd name="connsiteY42" fmla="*/ 42577 h 58578"/>
                  <a:gd name="connsiteX43" fmla="*/ 2571 w 40467"/>
                  <a:gd name="connsiteY43" fmla="*/ 50768 h 58578"/>
                  <a:gd name="connsiteX44" fmla="*/ 9712 w 40467"/>
                  <a:gd name="connsiteY44" fmla="*/ 56483 h 58578"/>
                  <a:gd name="connsiteX45" fmla="*/ 20281 w 40467"/>
                  <a:gd name="connsiteY45" fmla="*/ 58579 h 58578"/>
                  <a:gd name="connsiteX46" fmla="*/ 30755 w 40467"/>
                  <a:gd name="connsiteY46" fmla="*/ 56483 h 58578"/>
                  <a:gd name="connsiteX47" fmla="*/ 37897 w 40467"/>
                  <a:gd name="connsiteY47" fmla="*/ 50768 h 58578"/>
                  <a:gd name="connsiteX48" fmla="*/ 40468 w 40467"/>
                  <a:gd name="connsiteY48" fmla="*/ 42577 h 58578"/>
                  <a:gd name="connsiteX49" fmla="*/ 38944 w 40467"/>
                  <a:gd name="connsiteY49" fmla="*/ 35909 h 58578"/>
                  <a:gd name="connsiteX50" fmla="*/ 34850 w 40467"/>
                  <a:gd name="connsiteY50" fmla="*/ 30861 h 585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</a:cxnLst>
                <a:rect l="l" t="t" r="r" b="b"/>
                <a:pathLst>
                  <a:path w="40467" h="58578">
                    <a:moveTo>
                      <a:pt x="30470" y="47053"/>
                    </a:moveTo>
                    <a:cubicBezTo>
                      <a:pt x="29518" y="48482"/>
                      <a:pt x="28185" y="49530"/>
                      <a:pt x="26471" y="50387"/>
                    </a:cubicBezTo>
                    <a:cubicBezTo>
                      <a:pt x="24757" y="51149"/>
                      <a:pt x="22662" y="51530"/>
                      <a:pt x="20377" y="51530"/>
                    </a:cubicBezTo>
                    <a:cubicBezTo>
                      <a:pt x="18091" y="51530"/>
                      <a:pt x="15901" y="51149"/>
                      <a:pt x="14187" y="50387"/>
                    </a:cubicBezTo>
                    <a:cubicBezTo>
                      <a:pt x="12474" y="49625"/>
                      <a:pt x="11141" y="48482"/>
                      <a:pt x="10188" y="47053"/>
                    </a:cubicBezTo>
                    <a:cubicBezTo>
                      <a:pt x="9236" y="45625"/>
                      <a:pt x="8760" y="44005"/>
                      <a:pt x="8760" y="42100"/>
                    </a:cubicBezTo>
                    <a:cubicBezTo>
                      <a:pt x="8760" y="40100"/>
                      <a:pt x="9236" y="38386"/>
                      <a:pt x="10188" y="36862"/>
                    </a:cubicBezTo>
                    <a:cubicBezTo>
                      <a:pt x="11141" y="35338"/>
                      <a:pt x="12569" y="34099"/>
                      <a:pt x="14283" y="33242"/>
                    </a:cubicBezTo>
                    <a:cubicBezTo>
                      <a:pt x="15997" y="32385"/>
                      <a:pt x="17996" y="31909"/>
                      <a:pt x="20281" y="31909"/>
                    </a:cubicBezTo>
                    <a:cubicBezTo>
                      <a:pt x="22567" y="31909"/>
                      <a:pt x="24471" y="32385"/>
                      <a:pt x="26185" y="33242"/>
                    </a:cubicBezTo>
                    <a:cubicBezTo>
                      <a:pt x="27899" y="34099"/>
                      <a:pt x="29327" y="35338"/>
                      <a:pt x="30279" y="36862"/>
                    </a:cubicBezTo>
                    <a:cubicBezTo>
                      <a:pt x="31327" y="38386"/>
                      <a:pt x="31803" y="40100"/>
                      <a:pt x="31803" y="42100"/>
                    </a:cubicBezTo>
                    <a:cubicBezTo>
                      <a:pt x="31803" y="44005"/>
                      <a:pt x="31327" y="45720"/>
                      <a:pt x="30375" y="47053"/>
                    </a:cubicBezTo>
                    <a:moveTo>
                      <a:pt x="10474" y="16002"/>
                    </a:moveTo>
                    <a:cubicBezTo>
                      <a:pt x="10474" y="14192"/>
                      <a:pt x="10855" y="12668"/>
                      <a:pt x="11712" y="11335"/>
                    </a:cubicBezTo>
                    <a:cubicBezTo>
                      <a:pt x="12474" y="10001"/>
                      <a:pt x="13711" y="8953"/>
                      <a:pt x="15140" y="8192"/>
                    </a:cubicBezTo>
                    <a:cubicBezTo>
                      <a:pt x="16568" y="7429"/>
                      <a:pt x="18282" y="7048"/>
                      <a:pt x="20281" y="7048"/>
                    </a:cubicBezTo>
                    <a:cubicBezTo>
                      <a:pt x="22281" y="7048"/>
                      <a:pt x="23900" y="7429"/>
                      <a:pt x="25328" y="8192"/>
                    </a:cubicBezTo>
                    <a:cubicBezTo>
                      <a:pt x="26756" y="8953"/>
                      <a:pt x="27899" y="9906"/>
                      <a:pt x="28756" y="11335"/>
                    </a:cubicBezTo>
                    <a:cubicBezTo>
                      <a:pt x="29613" y="12668"/>
                      <a:pt x="29994" y="14192"/>
                      <a:pt x="29994" y="16002"/>
                    </a:cubicBezTo>
                    <a:cubicBezTo>
                      <a:pt x="29994" y="17812"/>
                      <a:pt x="29518" y="19431"/>
                      <a:pt x="28661" y="20765"/>
                    </a:cubicBezTo>
                    <a:cubicBezTo>
                      <a:pt x="27804" y="22098"/>
                      <a:pt x="26661" y="23146"/>
                      <a:pt x="25233" y="23908"/>
                    </a:cubicBezTo>
                    <a:cubicBezTo>
                      <a:pt x="23804" y="24670"/>
                      <a:pt x="22091" y="25051"/>
                      <a:pt x="20186" y="25051"/>
                    </a:cubicBezTo>
                    <a:cubicBezTo>
                      <a:pt x="18282" y="25051"/>
                      <a:pt x="16568" y="24670"/>
                      <a:pt x="15044" y="23908"/>
                    </a:cubicBezTo>
                    <a:cubicBezTo>
                      <a:pt x="13521" y="23146"/>
                      <a:pt x="12378" y="22098"/>
                      <a:pt x="11617" y="20765"/>
                    </a:cubicBezTo>
                    <a:cubicBezTo>
                      <a:pt x="10760" y="19431"/>
                      <a:pt x="10379" y="17812"/>
                      <a:pt x="10379" y="16002"/>
                    </a:cubicBezTo>
                    <a:moveTo>
                      <a:pt x="34755" y="30861"/>
                    </a:moveTo>
                    <a:cubicBezTo>
                      <a:pt x="33041" y="29527"/>
                      <a:pt x="31136" y="28670"/>
                      <a:pt x="28946" y="28289"/>
                    </a:cubicBezTo>
                    <a:lnTo>
                      <a:pt x="28946" y="27908"/>
                    </a:lnTo>
                    <a:cubicBezTo>
                      <a:pt x="31708" y="27242"/>
                      <a:pt x="33993" y="25718"/>
                      <a:pt x="35707" y="23336"/>
                    </a:cubicBezTo>
                    <a:cubicBezTo>
                      <a:pt x="37421" y="20955"/>
                      <a:pt x="38278" y="18288"/>
                      <a:pt x="38278" y="15240"/>
                    </a:cubicBezTo>
                    <a:cubicBezTo>
                      <a:pt x="38278" y="12382"/>
                      <a:pt x="37421" y="9716"/>
                      <a:pt x="35897" y="7429"/>
                    </a:cubicBezTo>
                    <a:cubicBezTo>
                      <a:pt x="34278" y="5144"/>
                      <a:pt x="32184" y="3334"/>
                      <a:pt x="29422" y="2000"/>
                    </a:cubicBezTo>
                    <a:cubicBezTo>
                      <a:pt x="26661" y="667"/>
                      <a:pt x="23614" y="0"/>
                      <a:pt x="20091" y="0"/>
                    </a:cubicBezTo>
                    <a:cubicBezTo>
                      <a:pt x="16568" y="0"/>
                      <a:pt x="13426" y="667"/>
                      <a:pt x="10760" y="2000"/>
                    </a:cubicBezTo>
                    <a:cubicBezTo>
                      <a:pt x="7998" y="3334"/>
                      <a:pt x="5904" y="5144"/>
                      <a:pt x="4285" y="7429"/>
                    </a:cubicBezTo>
                    <a:cubicBezTo>
                      <a:pt x="2761" y="9716"/>
                      <a:pt x="1904" y="12287"/>
                      <a:pt x="2000" y="15240"/>
                    </a:cubicBezTo>
                    <a:cubicBezTo>
                      <a:pt x="2000" y="18288"/>
                      <a:pt x="2857" y="21050"/>
                      <a:pt x="4570" y="23336"/>
                    </a:cubicBezTo>
                    <a:cubicBezTo>
                      <a:pt x="6284" y="25718"/>
                      <a:pt x="8570" y="27242"/>
                      <a:pt x="11426" y="27908"/>
                    </a:cubicBezTo>
                    <a:lnTo>
                      <a:pt x="11426" y="28289"/>
                    </a:lnTo>
                    <a:cubicBezTo>
                      <a:pt x="9236" y="28670"/>
                      <a:pt x="7332" y="29527"/>
                      <a:pt x="5618" y="30861"/>
                    </a:cubicBezTo>
                    <a:cubicBezTo>
                      <a:pt x="3904" y="32195"/>
                      <a:pt x="2476" y="33909"/>
                      <a:pt x="1523" y="35909"/>
                    </a:cubicBezTo>
                    <a:cubicBezTo>
                      <a:pt x="476" y="37909"/>
                      <a:pt x="0" y="40196"/>
                      <a:pt x="0" y="42577"/>
                    </a:cubicBezTo>
                    <a:cubicBezTo>
                      <a:pt x="0" y="45625"/>
                      <a:pt x="857" y="48387"/>
                      <a:pt x="2571" y="50768"/>
                    </a:cubicBezTo>
                    <a:cubicBezTo>
                      <a:pt x="4285" y="53149"/>
                      <a:pt x="6665" y="55054"/>
                      <a:pt x="9712" y="56483"/>
                    </a:cubicBezTo>
                    <a:cubicBezTo>
                      <a:pt x="12759" y="57817"/>
                      <a:pt x="16282" y="58579"/>
                      <a:pt x="20281" y="58579"/>
                    </a:cubicBezTo>
                    <a:cubicBezTo>
                      <a:pt x="24281" y="58579"/>
                      <a:pt x="27708" y="57912"/>
                      <a:pt x="30755" y="56483"/>
                    </a:cubicBezTo>
                    <a:cubicBezTo>
                      <a:pt x="33802" y="55150"/>
                      <a:pt x="36183" y="53245"/>
                      <a:pt x="37897" y="50768"/>
                    </a:cubicBezTo>
                    <a:cubicBezTo>
                      <a:pt x="39611" y="48387"/>
                      <a:pt x="40468" y="45625"/>
                      <a:pt x="40468" y="42577"/>
                    </a:cubicBezTo>
                    <a:cubicBezTo>
                      <a:pt x="40468" y="40196"/>
                      <a:pt x="39896" y="37909"/>
                      <a:pt x="38944" y="35909"/>
                    </a:cubicBezTo>
                    <a:cubicBezTo>
                      <a:pt x="37897" y="33909"/>
                      <a:pt x="36564" y="32195"/>
                      <a:pt x="34850" y="30861"/>
                    </a:cubicBezTo>
                  </a:path>
                </a:pathLst>
              </a:custGeom>
              <a:solidFill>
                <a:srgbClr val="FFFFFF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7" name="Freeform 236">
                <a:extLst>
                  <a:ext uri="{FF2B5EF4-FFF2-40B4-BE49-F238E27FC236}">
                    <a16:creationId xmlns:a16="http://schemas.microsoft.com/office/drawing/2014/main" id="{D6F51F16-66EE-F892-B4D7-C87E7FD948E7}"/>
                  </a:ext>
                </a:extLst>
              </p:cNvPr>
              <p:cNvSpPr/>
              <p:nvPr/>
            </p:nvSpPr>
            <p:spPr>
              <a:xfrm>
                <a:off x="5684973" y="5460460"/>
                <a:ext cx="22566" cy="56959"/>
              </a:xfrm>
              <a:custGeom>
                <a:avLst/>
                <a:gdLst>
                  <a:gd name="connsiteX0" fmla="*/ 0 w 22566"/>
                  <a:gd name="connsiteY0" fmla="*/ 9334 h 56959"/>
                  <a:gd name="connsiteX1" fmla="*/ 0 w 22566"/>
                  <a:gd name="connsiteY1" fmla="*/ 17526 h 56959"/>
                  <a:gd name="connsiteX2" fmla="*/ 13616 w 22566"/>
                  <a:gd name="connsiteY2" fmla="*/ 8668 h 56959"/>
                  <a:gd name="connsiteX3" fmla="*/ 13997 w 22566"/>
                  <a:gd name="connsiteY3" fmla="*/ 8668 h 56959"/>
                  <a:gd name="connsiteX4" fmla="*/ 13997 w 22566"/>
                  <a:gd name="connsiteY4" fmla="*/ 56959 h 56959"/>
                  <a:gd name="connsiteX5" fmla="*/ 22567 w 22566"/>
                  <a:gd name="connsiteY5" fmla="*/ 56959 h 56959"/>
                  <a:gd name="connsiteX6" fmla="*/ 22567 w 22566"/>
                  <a:gd name="connsiteY6" fmla="*/ 0 h 56959"/>
                  <a:gd name="connsiteX7" fmla="*/ 14187 w 22566"/>
                  <a:gd name="connsiteY7" fmla="*/ 0 h 56959"/>
                  <a:gd name="connsiteX8" fmla="*/ 0 w 22566"/>
                  <a:gd name="connsiteY8" fmla="*/ 9334 h 569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2566" h="56959">
                    <a:moveTo>
                      <a:pt x="0" y="9334"/>
                    </a:moveTo>
                    <a:lnTo>
                      <a:pt x="0" y="17526"/>
                    </a:lnTo>
                    <a:lnTo>
                      <a:pt x="13616" y="8668"/>
                    </a:lnTo>
                    <a:lnTo>
                      <a:pt x="13997" y="8668"/>
                    </a:lnTo>
                    <a:lnTo>
                      <a:pt x="13997" y="56959"/>
                    </a:lnTo>
                    <a:lnTo>
                      <a:pt x="22567" y="56959"/>
                    </a:lnTo>
                    <a:lnTo>
                      <a:pt x="22567" y="0"/>
                    </a:lnTo>
                    <a:lnTo>
                      <a:pt x="14187" y="0"/>
                    </a:lnTo>
                    <a:lnTo>
                      <a:pt x="0" y="9334"/>
                    </a:lnTo>
                    <a:close/>
                  </a:path>
                </a:pathLst>
              </a:custGeom>
              <a:solidFill>
                <a:srgbClr val="FFFFFF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73" name="Freeform 172">
              <a:extLst>
                <a:ext uri="{FF2B5EF4-FFF2-40B4-BE49-F238E27FC236}">
                  <a16:creationId xmlns:a16="http://schemas.microsoft.com/office/drawing/2014/main" id="{4F5679CC-2774-CF23-A650-D44CCB07875F}"/>
                </a:ext>
              </a:extLst>
            </p:cNvPr>
            <p:cNvSpPr/>
            <p:nvPr/>
          </p:nvSpPr>
          <p:spPr>
            <a:xfrm>
              <a:off x="8175780" y="5213953"/>
              <a:ext cx="49513" cy="856107"/>
            </a:xfrm>
            <a:custGeom>
              <a:avLst/>
              <a:gdLst>
                <a:gd name="connsiteX0" fmla="*/ 0 w 49513"/>
                <a:gd name="connsiteY0" fmla="*/ 0 h 856107"/>
                <a:gd name="connsiteX1" fmla="*/ 49514 w 49513"/>
                <a:gd name="connsiteY1" fmla="*/ 0 h 856107"/>
                <a:gd name="connsiteX2" fmla="*/ 49514 w 49513"/>
                <a:gd name="connsiteY2" fmla="*/ 856107 h 856107"/>
                <a:gd name="connsiteX3" fmla="*/ 0 w 49513"/>
                <a:gd name="connsiteY3" fmla="*/ 856107 h 856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513" h="856107">
                  <a:moveTo>
                    <a:pt x="0" y="0"/>
                  </a:moveTo>
                  <a:lnTo>
                    <a:pt x="49514" y="0"/>
                  </a:lnTo>
                  <a:lnTo>
                    <a:pt x="49514" y="856107"/>
                  </a:lnTo>
                  <a:lnTo>
                    <a:pt x="0" y="856107"/>
                  </a:lnTo>
                  <a:close/>
                </a:path>
              </a:pathLst>
            </a:custGeom>
            <a:solidFill>
              <a:srgbClr val="A8005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pic>
          <p:nvPicPr>
            <p:cNvPr id="174" name="Picture 173">
              <a:extLst>
                <a:ext uri="{FF2B5EF4-FFF2-40B4-BE49-F238E27FC236}">
                  <a16:creationId xmlns:a16="http://schemas.microsoft.com/office/drawing/2014/main" id="{A6655C68-388E-5264-DCA4-1A1219179CE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637111" y="5686107"/>
              <a:ext cx="1051206" cy="363473"/>
            </a:xfrm>
            <a:custGeom>
              <a:avLst/>
              <a:gdLst>
                <a:gd name="connsiteX0" fmla="*/ 172 w 1051206"/>
                <a:gd name="connsiteY0" fmla="*/ 1 h 363473"/>
                <a:gd name="connsiteX1" fmla="*/ 1051378 w 1051206"/>
                <a:gd name="connsiteY1" fmla="*/ 1 h 363473"/>
                <a:gd name="connsiteX2" fmla="*/ 1051378 w 1051206"/>
                <a:gd name="connsiteY2" fmla="*/ 363475 h 363473"/>
                <a:gd name="connsiteX3" fmla="*/ 172 w 1051206"/>
                <a:gd name="connsiteY3" fmla="*/ 363475 h 363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1206" h="363473">
                  <a:moveTo>
                    <a:pt x="172" y="1"/>
                  </a:moveTo>
                  <a:lnTo>
                    <a:pt x="1051378" y="1"/>
                  </a:lnTo>
                  <a:lnTo>
                    <a:pt x="1051378" y="363475"/>
                  </a:lnTo>
                  <a:lnTo>
                    <a:pt x="172" y="363475"/>
                  </a:lnTo>
                  <a:close/>
                </a:path>
              </a:pathLst>
            </a:custGeom>
          </p:spPr>
        </p:pic>
        <p:grpSp>
          <p:nvGrpSpPr>
            <p:cNvPr id="175" name="Graphic 12">
              <a:extLst>
                <a:ext uri="{FF2B5EF4-FFF2-40B4-BE49-F238E27FC236}">
                  <a16:creationId xmlns:a16="http://schemas.microsoft.com/office/drawing/2014/main" id="{80F512B5-A831-7F17-35C5-C01D9151DCD9}"/>
                </a:ext>
              </a:extLst>
            </p:cNvPr>
            <p:cNvGrpSpPr/>
            <p:nvPr/>
          </p:nvGrpSpPr>
          <p:grpSpPr>
            <a:xfrm>
              <a:off x="8588264" y="5247862"/>
              <a:ext cx="1621086" cy="196500"/>
              <a:chOff x="8588264" y="5247862"/>
              <a:chExt cx="1621086" cy="196500"/>
            </a:xfrm>
            <a:solidFill>
              <a:srgbClr val="1D1D1B"/>
            </a:solidFill>
          </p:grpSpPr>
          <p:sp>
            <p:nvSpPr>
              <p:cNvPr id="179" name="Freeform 178">
                <a:extLst>
                  <a:ext uri="{FF2B5EF4-FFF2-40B4-BE49-F238E27FC236}">
                    <a16:creationId xmlns:a16="http://schemas.microsoft.com/office/drawing/2014/main" id="{EE3F2AC7-58BA-F0A6-5884-CE566A83126C}"/>
                  </a:ext>
                </a:extLst>
              </p:cNvPr>
              <p:cNvSpPr/>
              <p:nvPr/>
            </p:nvSpPr>
            <p:spPr>
              <a:xfrm>
                <a:off x="8588264" y="5266055"/>
                <a:ext cx="47228" cy="132016"/>
              </a:xfrm>
              <a:custGeom>
                <a:avLst/>
                <a:gdLst>
                  <a:gd name="connsiteX0" fmla="*/ 0 w 47228"/>
                  <a:gd name="connsiteY0" fmla="*/ 132016 h 132016"/>
                  <a:gd name="connsiteX1" fmla="*/ 0 w 47228"/>
                  <a:gd name="connsiteY1" fmla="*/ 128016 h 132016"/>
                  <a:gd name="connsiteX2" fmla="*/ 15806 w 47228"/>
                  <a:gd name="connsiteY2" fmla="*/ 122015 h 132016"/>
                  <a:gd name="connsiteX3" fmla="*/ 15806 w 47228"/>
                  <a:gd name="connsiteY3" fmla="*/ 10001 h 132016"/>
                  <a:gd name="connsiteX4" fmla="*/ 0 w 47228"/>
                  <a:gd name="connsiteY4" fmla="*/ 4001 h 132016"/>
                  <a:gd name="connsiteX5" fmla="*/ 0 w 47228"/>
                  <a:gd name="connsiteY5" fmla="*/ 0 h 132016"/>
                  <a:gd name="connsiteX6" fmla="*/ 47228 w 47228"/>
                  <a:gd name="connsiteY6" fmla="*/ 0 h 132016"/>
                  <a:gd name="connsiteX7" fmla="*/ 47228 w 47228"/>
                  <a:gd name="connsiteY7" fmla="*/ 4001 h 132016"/>
                  <a:gd name="connsiteX8" fmla="*/ 31422 w 47228"/>
                  <a:gd name="connsiteY8" fmla="*/ 10001 h 132016"/>
                  <a:gd name="connsiteX9" fmla="*/ 31422 w 47228"/>
                  <a:gd name="connsiteY9" fmla="*/ 122015 h 132016"/>
                  <a:gd name="connsiteX10" fmla="*/ 47228 w 47228"/>
                  <a:gd name="connsiteY10" fmla="*/ 128016 h 132016"/>
                  <a:gd name="connsiteX11" fmla="*/ 47228 w 47228"/>
                  <a:gd name="connsiteY11" fmla="*/ 132016 h 132016"/>
                  <a:gd name="connsiteX12" fmla="*/ 0 w 47228"/>
                  <a:gd name="connsiteY12" fmla="*/ 132016 h 1320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7228" h="132016">
                    <a:moveTo>
                      <a:pt x="0" y="132016"/>
                    </a:moveTo>
                    <a:lnTo>
                      <a:pt x="0" y="128016"/>
                    </a:lnTo>
                    <a:lnTo>
                      <a:pt x="15806" y="122015"/>
                    </a:lnTo>
                    <a:lnTo>
                      <a:pt x="15806" y="10001"/>
                    </a:lnTo>
                    <a:lnTo>
                      <a:pt x="0" y="4001"/>
                    </a:lnTo>
                    <a:lnTo>
                      <a:pt x="0" y="0"/>
                    </a:lnTo>
                    <a:lnTo>
                      <a:pt x="47228" y="0"/>
                    </a:lnTo>
                    <a:lnTo>
                      <a:pt x="47228" y="4001"/>
                    </a:lnTo>
                    <a:lnTo>
                      <a:pt x="31422" y="10001"/>
                    </a:lnTo>
                    <a:lnTo>
                      <a:pt x="31422" y="122015"/>
                    </a:lnTo>
                    <a:lnTo>
                      <a:pt x="47228" y="128016"/>
                    </a:lnTo>
                    <a:lnTo>
                      <a:pt x="47228" y="132016"/>
                    </a:lnTo>
                    <a:lnTo>
                      <a:pt x="0" y="132016"/>
                    </a:lnTo>
                    <a:close/>
                  </a:path>
                </a:pathLst>
              </a:custGeom>
              <a:solidFill>
                <a:srgbClr val="1D1D1B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0" name="Freeform 179">
                <a:extLst>
                  <a:ext uri="{FF2B5EF4-FFF2-40B4-BE49-F238E27FC236}">
                    <a16:creationId xmlns:a16="http://schemas.microsoft.com/office/drawing/2014/main" id="{6E9704E6-9877-B41F-F896-427236E638FE}"/>
                  </a:ext>
                </a:extLst>
              </p:cNvPr>
              <p:cNvSpPr/>
              <p:nvPr/>
            </p:nvSpPr>
            <p:spPr>
              <a:xfrm>
                <a:off x="8656821" y="5305964"/>
                <a:ext cx="97217" cy="92106"/>
              </a:xfrm>
              <a:custGeom>
                <a:avLst/>
                <a:gdLst>
                  <a:gd name="connsiteX0" fmla="*/ 476 w 97217"/>
                  <a:gd name="connsiteY0" fmla="*/ 92107 h 92106"/>
                  <a:gd name="connsiteX1" fmla="*/ 476 w 97217"/>
                  <a:gd name="connsiteY1" fmla="*/ 88868 h 92106"/>
                  <a:gd name="connsiteX2" fmla="*/ 13045 w 97217"/>
                  <a:gd name="connsiteY2" fmla="*/ 83820 h 92106"/>
                  <a:gd name="connsiteX3" fmla="*/ 13045 w 97217"/>
                  <a:gd name="connsiteY3" fmla="*/ 17431 h 92106"/>
                  <a:gd name="connsiteX4" fmla="*/ 0 w 97217"/>
                  <a:gd name="connsiteY4" fmla="*/ 10668 h 92106"/>
                  <a:gd name="connsiteX5" fmla="*/ 0 w 97217"/>
                  <a:gd name="connsiteY5" fmla="*/ 8477 h 92106"/>
                  <a:gd name="connsiteX6" fmla="*/ 23424 w 97217"/>
                  <a:gd name="connsiteY6" fmla="*/ 95 h 92106"/>
                  <a:gd name="connsiteX7" fmla="*/ 25042 w 97217"/>
                  <a:gd name="connsiteY7" fmla="*/ 95 h 92106"/>
                  <a:gd name="connsiteX8" fmla="*/ 26471 w 97217"/>
                  <a:gd name="connsiteY8" fmla="*/ 14669 h 92106"/>
                  <a:gd name="connsiteX9" fmla="*/ 27232 w 97217"/>
                  <a:gd name="connsiteY9" fmla="*/ 14669 h 92106"/>
                  <a:gd name="connsiteX10" fmla="*/ 41706 w 97217"/>
                  <a:gd name="connsiteY10" fmla="*/ 3620 h 92106"/>
                  <a:gd name="connsiteX11" fmla="*/ 57035 w 97217"/>
                  <a:gd name="connsiteY11" fmla="*/ 0 h 92106"/>
                  <a:gd name="connsiteX12" fmla="*/ 76841 w 97217"/>
                  <a:gd name="connsiteY12" fmla="*/ 6382 h 92106"/>
                  <a:gd name="connsiteX13" fmla="*/ 84649 w 97217"/>
                  <a:gd name="connsiteY13" fmla="*/ 24956 h 92106"/>
                  <a:gd name="connsiteX14" fmla="*/ 84649 w 97217"/>
                  <a:gd name="connsiteY14" fmla="*/ 83820 h 92106"/>
                  <a:gd name="connsiteX15" fmla="*/ 97217 w 97217"/>
                  <a:gd name="connsiteY15" fmla="*/ 88868 h 92106"/>
                  <a:gd name="connsiteX16" fmla="*/ 97217 w 97217"/>
                  <a:gd name="connsiteY16" fmla="*/ 92107 h 92106"/>
                  <a:gd name="connsiteX17" fmla="*/ 56845 w 97217"/>
                  <a:gd name="connsiteY17" fmla="*/ 92107 h 92106"/>
                  <a:gd name="connsiteX18" fmla="*/ 56845 w 97217"/>
                  <a:gd name="connsiteY18" fmla="*/ 88868 h 92106"/>
                  <a:gd name="connsiteX19" fmla="*/ 71033 w 97217"/>
                  <a:gd name="connsiteY19" fmla="*/ 83820 h 92106"/>
                  <a:gd name="connsiteX20" fmla="*/ 71033 w 97217"/>
                  <a:gd name="connsiteY20" fmla="*/ 32766 h 92106"/>
                  <a:gd name="connsiteX21" fmla="*/ 65034 w 97217"/>
                  <a:gd name="connsiteY21" fmla="*/ 17240 h 92106"/>
                  <a:gd name="connsiteX22" fmla="*/ 49608 w 97217"/>
                  <a:gd name="connsiteY22" fmla="*/ 11906 h 92106"/>
                  <a:gd name="connsiteX23" fmla="*/ 37326 w 97217"/>
                  <a:gd name="connsiteY23" fmla="*/ 14192 h 92106"/>
                  <a:gd name="connsiteX24" fmla="*/ 26661 w 97217"/>
                  <a:gd name="connsiteY24" fmla="*/ 20669 h 92106"/>
                  <a:gd name="connsiteX25" fmla="*/ 26661 w 97217"/>
                  <a:gd name="connsiteY25" fmla="*/ 83725 h 92106"/>
                  <a:gd name="connsiteX26" fmla="*/ 40849 w 97217"/>
                  <a:gd name="connsiteY26" fmla="*/ 88773 h 92106"/>
                  <a:gd name="connsiteX27" fmla="*/ 40849 w 97217"/>
                  <a:gd name="connsiteY27" fmla="*/ 92012 h 92106"/>
                  <a:gd name="connsiteX28" fmla="*/ 476 w 97217"/>
                  <a:gd name="connsiteY28" fmla="*/ 92012 h 921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97217" h="92106">
                    <a:moveTo>
                      <a:pt x="476" y="92107"/>
                    </a:moveTo>
                    <a:lnTo>
                      <a:pt x="476" y="88868"/>
                    </a:lnTo>
                    <a:lnTo>
                      <a:pt x="13045" y="83820"/>
                    </a:lnTo>
                    <a:lnTo>
                      <a:pt x="13045" y="17431"/>
                    </a:lnTo>
                    <a:lnTo>
                      <a:pt x="0" y="10668"/>
                    </a:lnTo>
                    <a:lnTo>
                      <a:pt x="0" y="8477"/>
                    </a:lnTo>
                    <a:lnTo>
                      <a:pt x="23424" y="95"/>
                    </a:lnTo>
                    <a:lnTo>
                      <a:pt x="25042" y="95"/>
                    </a:lnTo>
                    <a:lnTo>
                      <a:pt x="26471" y="14669"/>
                    </a:lnTo>
                    <a:lnTo>
                      <a:pt x="27232" y="14669"/>
                    </a:lnTo>
                    <a:cubicBezTo>
                      <a:pt x="32279" y="9716"/>
                      <a:pt x="37135" y="6096"/>
                      <a:pt x="41706" y="3620"/>
                    </a:cubicBezTo>
                    <a:cubicBezTo>
                      <a:pt x="46276" y="1238"/>
                      <a:pt x="51418" y="0"/>
                      <a:pt x="57035" y="0"/>
                    </a:cubicBezTo>
                    <a:cubicBezTo>
                      <a:pt x="65034" y="0"/>
                      <a:pt x="71604" y="2096"/>
                      <a:pt x="76841" y="6382"/>
                    </a:cubicBezTo>
                    <a:cubicBezTo>
                      <a:pt x="82078" y="10668"/>
                      <a:pt x="84649" y="16859"/>
                      <a:pt x="84649" y="24956"/>
                    </a:cubicBezTo>
                    <a:lnTo>
                      <a:pt x="84649" y="83820"/>
                    </a:lnTo>
                    <a:lnTo>
                      <a:pt x="97217" y="88868"/>
                    </a:lnTo>
                    <a:lnTo>
                      <a:pt x="97217" y="92107"/>
                    </a:lnTo>
                    <a:lnTo>
                      <a:pt x="56845" y="92107"/>
                    </a:lnTo>
                    <a:lnTo>
                      <a:pt x="56845" y="88868"/>
                    </a:lnTo>
                    <a:lnTo>
                      <a:pt x="71033" y="83820"/>
                    </a:lnTo>
                    <a:lnTo>
                      <a:pt x="71033" y="32766"/>
                    </a:lnTo>
                    <a:cubicBezTo>
                      <a:pt x="71033" y="26003"/>
                      <a:pt x="69033" y="20765"/>
                      <a:pt x="65034" y="17240"/>
                    </a:cubicBezTo>
                    <a:cubicBezTo>
                      <a:pt x="61035" y="13716"/>
                      <a:pt x="55893" y="11906"/>
                      <a:pt x="49608" y="11906"/>
                    </a:cubicBezTo>
                    <a:cubicBezTo>
                      <a:pt x="45895" y="11906"/>
                      <a:pt x="41801" y="12668"/>
                      <a:pt x="37326" y="14192"/>
                    </a:cubicBezTo>
                    <a:cubicBezTo>
                      <a:pt x="32850" y="15716"/>
                      <a:pt x="29327" y="17907"/>
                      <a:pt x="26661" y="20669"/>
                    </a:cubicBezTo>
                    <a:lnTo>
                      <a:pt x="26661" y="83725"/>
                    </a:lnTo>
                    <a:lnTo>
                      <a:pt x="40849" y="88773"/>
                    </a:lnTo>
                    <a:lnTo>
                      <a:pt x="40849" y="92012"/>
                    </a:lnTo>
                    <a:lnTo>
                      <a:pt x="476" y="92012"/>
                    </a:lnTo>
                    <a:close/>
                  </a:path>
                </a:pathLst>
              </a:custGeom>
              <a:solidFill>
                <a:srgbClr val="1D1D1B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1" name="Freeform 180">
                <a:extLst>
                  <a:ext uri="{FF2B5EF4-FFF2-40B4-BE49-F238E27FC236}">
                    <a16:creationId xmlns:a16="http://schemas.microsoft.com/office/drawing/2014/main" id="{BDAD04F2-A140-DAEB-9D02-026CDEDAF731}"/>
                  </a:ext>
                </a:extLst>
              </p:cNvPr>
              <p:cNvSpPr/>
              <p:nvPr/>
            </p:nvSpPr>
            <p:spPr>
              <a:xfrm>
                <a:off x="8817834" y="5306155"/>
                <a:ext cx="92075" cy="138207"/>
              </a:xfrm>
              <a:custGeom>
                <a:avLst/>
                <a:gdLst>
                  <a:gd name="connsiteX0" fmla="*/ 476 w 92075"/>
                  <a:gd name="connsiteY0" fmla="*/ 138017 h 138207"/>
                  <a:gd name="connsiteX1" fmla="*/ 476 w 92075"/>
                  <a:gd name="connsiteY1" fmla="*/ 134779 h 138207"/>
                  <a:gd name="connsiteX2" fmla="*/ 13045 w 92075"/>
                  <a:gd name="connsiteY2" fmla="*/ 129730 h 138207"/>
                  <a:gd name="connsiteX3" fmla="*/ 13045 w 92075"/>
                  <a:gd name="connsiteY3" fmla="*/ 17335 h 138207"/>
                  <a:gd name="connsiteX4" fmla="*/ 0 w 92075"/>
                  <a:gd name="connsiteY4" fmla="*/ 10573 h 138207"/>
                  <a:gd name="connsiteX5" fmla="*/ 0 w 92075"/>
                  <a:gd name="connsiteY5" fmla="*/ 8382 h 138207"/>
                  <a:gd name="connsiteX6" fmla="*/ 23424 w 92075"/>
                  <a:gd name="connsiteY6" fmla="*/ 0 h 138207"/>
                  <a:gd name="connsiteX7" fmla="*/ 25042 w 92075"/>
                  <a:gd name="connsiteY7" fmla="*/ 0 h 138207"/>
                  <a:gd name="connsiteX8" fmla="*/ 26280 w 92075"/>
                  <a:gd name="connsiteY8" fmla="*/ 12192 h 138207"/>
                  <a:gd name="connsiteX9" fmla="*/ 27518 w 92075"/>
                  <a:gd name="connsiteY9" fmla="*/ 12192 h 138207"/>
                  <a:gd name="connsiteX10" fmla="*/ 42181 w 92075"/>
                  <a:gd name="connsiteY10" fmla="*/ 2857 h 138207"/>
                  <a:gd name="connsiteX11" fmla="*/ 57512 w 92075"/>
                  <a:gd name="connsiteY11" fmla="*/ 0 h 138207"/>
                  <a:gd name="connsiteX12" fmla="*/ 75317 w 92075"/>
                  <a:gd name="connsiteY12" fmla="*/ 5239 h 138207"/>
                  <a:gd name="connsiteX13" fmla="*/ 87600 w 92075"/>
                  <a:gd name="connsiteY13" fmla="*/ 19907 h 138207"/>
                  <a:gd name="connsiteX14" fmla="*/ 92076 w 92075"/>
                  <a:gd name="connsiteY14" fmla="*/ 42577 h 138207"/>
                  <a:gd name="connsiteX15" fmla="*/ 85887 w 92075"/>
                  <a:gd name="connsiteY15" fmla="*/ 70485 h 138207"/>
                  <a:gd name="connsiteX16" fmla="*/ 69319 w 92075"/>
                  <a:gd name="connsiteY16" fmla="*/ 88011 h 138207"/>
                  <a:gd name="connsiteX17" fmla="*/ 46276 w 92075"/>
                  <a:gd name="connsiteY17" fmla="*/ 94012 h 138207"/>
                  <a:gd name="connsiteX18" fmla="*/ 35992 w 92075"/>
                  <a:gd name="connsiteY18" fmla="*/ 93155 h 138207"/>
                  <a:gd name="connsiteX19" fmla="*/ 26661 w 92075"/>
                  <a:gd name="connsiteY19" fmla="*/ 90869 h 138207"/>
                  <a:gd name="connsiteX20" fmla="*/ 26661 w 92075"/>
                  <a:gd name="connsiteY20" fmla="*/ 129921 h 138207"/>
                  <a:gd name="connsiteX21" fmla="*/ 40849 w 92075"/>
                  <a:gd name="connsiteY21" fmla="*/ 134969 h 138207"/>
                  <a:gd name="connsiteX22" fmla="*/ 40849 w 92075"/>
                  <a:gd name="connsiteY22" fmla="*/ 138208 h 138207"/>
                  <a:gd name="connsiteX23" fmla="*/ 476 w 92075"/>
                  <a:gd name="connsiteY23" fmla="*/ 138208 h 138207"/>
                  <a:gd name="connsiteX24" fmla="*/ 48656 w 92075"/>
                  <a:gd name="connsiteY24" fmla="*/ 10954 h 138207"/>
                  <a:gd name="connsiteX25" fmla="*/ 26661 w 92075"/>
                  <a:gd name="connsiteY25" fmla="*/ 18574 h 138207"/>
                  <a:gd name="connsiteX26" fmla="*/ 26661 w 92075"/>
                  <a:gd name="connsiteY26" fmla="*/ 77819 h 138207"/>
                  <a:gd name="connsiteX27" fmla="*/ 38849 w 92075"/>
                  <a:gd name="connsiteY27" fmla="*/ 84296 h 138207"/>
                  <a:gd name="connsiteX28" fmla="*/ 52465 w 92075"/>
                  <a:gd name="connsiteY28" fmla="*/ 86201 h 138207"/>
                  <a:gd name="connsiteX29" fmla="*/ 65700 w 92075"/>
                  <a:gd name="connsiteY29" fmla="*/ 82391 h 138207"/>
                  <a:gd name="connsiteX30" fmla="*/ 75317 w 92075"/>
                  <a:gd name="connsiteY30" fmla="*/ 70104 h 138207"/>
                  <a:gd name="connsiteX31" fmla="*/ 78936 w 92075"/>
                  <a:gd name="connsiteY31" fmla="*/ 47816 h 138207"/>
                  <a:gd name="connsiteX32" fmla="*/ 74746 w 92075"/>
                  <a:gd name="connsiteY32" fmla="*/ 26860 h 138207"/>
                  <a:gd name="connsiteX33" fmla="*/ 63606 w 92075"/>
                  <a:gd name="connsiteY33" fmla="*/ 14859 h 138207"/>
                  <a:gd name="connsiteX34" fmla="*/ 48752 w 92075"/>
                  <a:gd name="connsiteY34" fmla="*/ 10954 h 1382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2075" h="138207">
                    <a:moveTo>
                      <a:pt x="476" y="138017"/>
                    </a:moveTo>
                    <a:lnTo>
                      <a:pt x="476" y="134779"/>
                    </a:lnTo>
                    <a:lnTo>
                      <a:pt x="13045" y="129730"/>
                    </a:lnTo>
                    <a:lnTo>
                      <a:pt x="13045" y="17335"/>
                    </a:lnTo>
                    <a:lnTo>
                      <a:pt x="0" y="10573"/>
                    </a:lnTo>
                    <a:lnTo>
                      <a:pt x="0" y="8382"/>
                    </a:lnTo>
                    <a:lnTo>
                      <a:pt x="23424" y="0"/>
                    </a:lnTo>
                    <a:lnTo>
                      <a:pt x="25042" y="0"/>
                    </a:lnTo>
                    <a:lnTo>
                      <a:pt x="26280" y="12192"/>
                    </a:lnTo>
                    <a:lnTo>
                      <a:pt x="27518" y="12192"/>
                    </a:lnTo>
                    <a:cubicBezTo>
                      <a:pt x="32564" y="7906"/>
                      <a:pt x="37516" y="4858"/>
                      <a:pt x="42181" y="2857"/>
                    </a:cubicBezTo>
                    <a:cubicBezTo>
                      <a:pt x="46942" y="953"/>
                      <a:pt x="51989" y="0"/>
                      <a:pt x="57512" y="0"/>
                    </a:cubicBezTo>
                    <a:cubicBezTo>
                      <a:pt x="64177" y="0"/>
                      <a:pt x="70080" y="1715"/>
                      <a:pt x="75317" y="5239"/>
                    </a:cubicBezTo>
                    <a:cubicBezTo>
                      <a:pt x="80554" y="8668"/>
                      <a:pt x="84649" y="13621"/>
                      <a:pt x="87600" y="19907"/>
                    </a:cubicBezTo>
                    <a:cubicBezTo>
                      <a:pt x="90647" y="26289"/>
                      <a:pt x="92076" y="33814"/>
                      <a:pt x="92076" y="42577"/>
                    </a:cubicBezTo>
                    <a:cubicBezTo>
                      <a:pt x="92076" y="53531"/>
                      <a:pt x="89981" y="62770"/>
                      <a:pt x="85887" y="70485"/>
                    </a:cubicBezTo>
                    <a:cubicBezTo>
                      <a:pt x="81792" y="78105"/>
                      <a:pt x="76174" y="84011"/>
                      <a:pt x="69319" y="88011"/>
                    </a:cubicBezTo>
                    <a:cubicBezTo>
                      <a:pt x="62463" y="92012"/>
                      <a:pt x="54750" y="94012"/>
                      <a:pt x="46276" y="94012"/>
                    </a:cubicBezTo>
                    <a:cubicBezTo>
                      <a:pt x="42657" y="94012"/>
                      <a:pt x="39230" y="93726"/>
                      <a:pt x="35992" y="93155"/>
                    </a:cubicBezTo>
                    <a:cubicBezTo>
                      <a:pt x="32755" y="92583"/>
                      <a:pt x="29613" y="91821"/>
                      <a:pt x="26661" y="90869"/>
                    </a:cubicBezTo>
                    <a:lnTo>
                      <a:pt x="26661" y="129921"/>
                    </a:lnTo>
                    <a:lnTo>
                      <a:pt x="40849" y="134969"/>
                    </a:lnTo>
                    <a:lnTo>
                      <a:pt x="40849" y="138208"/>
                    </a:lnTo>
                    <a:lnTo>
                      <a:pt x="476" y="138208"/>
                    </a:lnTo>
                    <a:close/>
                    <a:moveTo>
                      <a:pt x="48656" y="10954"/>
                    </a:moveTo>
                    <a:cubicBezTo>
                      <a:pt x="40658" y="10954"/>
                      <a:pt x="33326" y="13526"/>
                      <a:pt x="26661" y="18574"/>
                    </a:cubicBezTo>
                    <a:lnTo>
                      <a:pt x="26661" y="77819"/>
                    </a:lnTo>
                    <a:cubicBezTo>
                      <a:pt x="30660" y="80867"/>
                      <a:pt x="34754" y="83058"/>
                      <a:pt x="38849" y="84296"/>
                    </a:cubicBezTo>
                    <a:cubicBezTo>
                      <a:pt x="42943" y="85534"/>
                      <a:pt x="47514" y="86201"/>
                      <a:pt x="52465" y="86201"/>
                    </a:cubicBezTo>
                    <a:cubicBezTo>
                      <a:pt x="57416" y="86201"/>
                      <a:pt x="61701" y="84963"/>
                      <a:pt x="65700" y="82391"/>
                    </a:cubicBezTo>
                    <a:cubicBezTo>
                      <a:pt x="69700" y="79820"/>
                      <a:pt x="72937" y="75724"/>
                      <a:pt x="75317" y="70104"/>
                    </a:cubicBezTo>
                    <a:cubicBezTo>
                      <a:pt x="77698" y="64389"/>
                      <a:pt x="78936" y="56959"/>
                      <a:pt x="78936" y="47816"/>
                    </a:cubicBezTo>
                    <a:cubicBezTo>
                      <a:pt x="78936" y="39243"/>
                      <a:pt x="77507" y="32290"/>
                      <a:pt x="74746" y="26860"/>
                    </a:cubicBezTo>
                    <a:cubicBezTo>
                      <a:pt x="71985" y="21431"/>
                      <a:pt x="68271" y="17431"/>
                      <a:pt x="63606" y="14859"/>
                    </a:cubicBezTo>
                    <a:cubicBezTo>
                      <a:pt x="59035" y="12287"/>
                      <a:pt x="54084" y="10954"/>
                      <a:pt x="48752" y="10954"/>
                    </a:cubicBezTo>
                    <a:close/>
                  </a:path>
                </a:pathLst>
              </a:custGeom>
              <a:solidFill>
                <a:srgbClr val="1D1D1B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2" name="Freeform 181">
                <a:extLst>
                  <a:ext uri="{FF2B5EF4-FFF2-40B4-BE49-F238E27FC236}">
                    <a16:creationId xmlns:a16="http://schemas.microsoft.com/office/drawing/2014/main" id="{D67D56EF-D7D4-2300-22AA-D80DEBA8078A}"/>
                  </a:ext>
                </a:extLst>
              </p:cNvPr>
              <p:cNvSpPr/>
              <p:nvPr/>
            </p:nvSpPr>
            <p:spPr>
              <a:xfrm>
                <a:off x="8926097" y="5306155"/>
                <a:ext cx="83125" cy="93916"/>
              </a:xfrm>
              <a:custGeom>
                <a:avLst/>
                <a:gdLst>
                  <a:gd name="connsiteX0" fmla="*/ 21805 w 83125"/>
                  <a:gd name="connsiteY0" fmla="*/ 93917 h 93916"/>
                  <a:gd name="connsiteX1" fmla="*/ 6189 w 83125"/>
                  <a:gd name="connsiteY1" fmla="*/ 88392 h 93916"/>
                  <a:gd name="connsiteX2" fmla="*/ 0 w 83125"/>
                  <a:gd name="connsiteY2" fmla="*/ 73057 h 93916"/>
                  <a:gd name="connsiteX3" fmla="*/ 7237 w 83125"/>
                  <a:gd name="connsiteY3" fmla="*/ 56483 h 93916"/>
                  <a:gd name="connsiteX4" fmla="*/ 31041 w 83125"/>
                  <a:gd name="connsiteY4" fmla="*/ 45720 h 93916"/>
                  <a:gd name="connsiteX5" fmla="*/ 50465 w 83125"/>
                  <a:gd name="connsiteY5" fmla="*/ 40957 h 93916"/>
                  <a:gd name="connsiteX6" fmla="*/ 50465 w 83125"/>
                  <a:gd name="connsiteY6" fmla="*/ 25527 h 93916"/>
                  <a:gd name="connsiteX7" fmla="*/ 44562 w 83125"/>
                  <a:gd name="connsiteY7" fmla="*/ 12954 h 93916"/>
                  <a:gd name="connsiteX8" fmla="*/ 31422 w 83125"/>
                  <a:gd name="connsiteY8" fmla="*/ 8001 h 93916"/>
                  <a:gd name="connsiteX9" fmla="*/ 20186 w 83125"/>
                  <a:gd name="connsiteY9" fmla="*/ 11811 h 93916"/>
                  <a:gd name="connsiteX10" fmla="*/ 16949 w 83125"/>
                  <a:gd name="connsiteY10" fmla="*/ 22193 h 93916"/>
                  <a:gd name="connsiteX11" fmla="*/ 16949 w 83125"/>
                  <a:gd name="connsiteY11" fmla="*/ 28766 h 93916"/>
                  <a:gd name="connsiteX12" fmla="*/ 15997 w 83125"/>
                  <a:gd name="connsiteY12" fmla="*/ 29718 h 93916"/>
                  <a:gd name="connsiteX13" fmla="*/ 7617 w 83125"/>
                  <a:gd name="connsiteY13" fmla="*/ 29718 h 93916"/>
                  <a:gd name="connsiteX14" fmla="*/ 3523 w 83125"/>
                  <a:gd name="connsiteY14" fmla="*/ 28861 h 93916"/>
                  <a:gd name="connsiteX15" fmla="*/ 2380 w 83125"/>
                  <a:gd name="connsiteY15" fmla="*/ 24575 h 93916"/>
                  <a:gd name="connsiteX16" fmla="*/ 4951 w 83125"/>
                  <a:gd name="connsiteY16" fmla="*/ 16002 h 93916"/>
                  <a:gd name="connsiteX17" fmla="*/ 12759 w 83125"/>
                  <a:gd name="connsiteY17" fmla="*/ 8382 h 93916"/>
                  <a:gd name="connsiteX18" fmla="*/ 24280 w 83125"/>
                  <a:gd name="connsiteY18" fmla="*/ 2381 h 93916"/>
                  <a:gd name="connsiteX19" fmla="*/ 36183 w 83125"/>
                  <a:gd name="connsiteY19" fmla="*/ 0 h 93916"/>
                  <a:gd name="connsiteX20" fmla="*/ 49989 w 83125"/>
                  <a:gd name="connsiteY20" fmla="*/ 2095 h 93916"/>
                  <a:gd name="connsiteX21" fmla="*/ 59987 w 83125"/>
                  <a:gd name="connsiteY21" fmla="*/ 8954 h 93916"/>
                  <a:gd name="connsiteX22" fmla="*/ 63796 w 83125"/>
                  <a:gd name="connsiteY22" fmla="*/ 21717 h 93916"/>
                  <a:gd name="connsiteX23" fmla="*/ 63796 w 83125"/>
                  <a:gd name="connsiteY23" fmla="*/ 80772 h 93916"/>
                  <a:gd name="connsiteX24" fmla="*/ 67795 w 83125"/>
                  <a:gd name="connsiteY24" fmla="*/ 83153 h 93916"/>
                  <a:gd name="connsiteX25" fmla="*/ 73984 w 83125"/>
                  <a:gd name="connsiteY25" fmla="*/ 83915 h 93916"/>
                  <a:gd name="connsiteX26" fmla="*/ 82744 w 83125"/>
                  <a:gd name="connsiteY26" fmla="*/ 83915 h 93916"/>
                  <a:gd name="connsiteX27" fmla="*/ 83125 w 83125"/>
                  <a:gd name="connsiteY27" fmla="*/ 84296 h 93916"/>
                  <a:gd name="connsiteX28" fmla="*/ 83125 w 83125"/>
                  <a:gd name="connsiteY28" fmla="*/ 84677 h 93916"/>
                  <a:gd name="connsiteX29" fmla="*/ 77031 w 83125"/>
                  <a:gd name="connsiteY29" fmla="*/ 90964 h 93916"/>
                  <a:gd name="connsiteX30" fmla="*/ 66748 w 83125"/>
                  <a:gd name="connsiteY30" fmla="*/ 93821 h 93916"/>
                  <a:gd name="connsiteX31" fmla="*/ 56559 w 83125"/>
                  <a:gd name="connsiteY31" fmla="*/ 90392 h 93916"/>
                  <a:gd name="connsiteX32" fmla="*/ 51323 w 83125"/>
                  <a:gd name="connsiteY32" fmla="*/ 81820 h 93916"/>
                  <a:gd name="connsiteX33" fmla="*/ 50370 w 83125"/>
                  <a:gd name="connsiteY33" fmla="*/ 81820 h 93916"/>
                  <a:gd name="connsiteX34" fmla="*/ 37706 w 83125"/>
                  <a:gd name="connsiteY34" fmla="*/ 90392 h 93916"/>
                  <a:gd name="connsiteX35" fmla="*/ 21805 w 83125"/>
                  <a:gd name="connsiteY35" fmla="*/ 93821 h 93916"/>
                  <a:gd name="connsiteX36" fmla="*/ 13426 w 83125"/>
                  <a:gd name="connsiteY36" fmla="*/ 69342 h 93916"/>
                  <a:gd name="connsiteX37" fmla="*/ 17615 w 83125"/>
                  <a:gd name="connsiteY37" fmla="*/ 79820 h 93916"/>
                  <a:gd name="connsiteX38" fmla="*/ 29422 w 83125"/>
                  <a:gd name="connsiteY38" fmla="*/ 83344 h 93916"/>
                  <a:gd name="connsiteX39" fmla="*/ 39611 w 83125"/>
                  <a:gd name="connsiteY39" fmla="*/ 82106 h 93916"/>
                  <a:gd name="connsiteX40" fmla="*/ 50370 w 83125"/>
                  <a:gd name="connsiteY40" fmla="*/ 78105 h 93916"/>
                  <a:gd name="connsiteX41" fmla="*/ 50370 w 83125"/>
                  <a:gd name="connsiteY41" fmla="*/ 46672 h 93916"/>
                  <a:gd name="connsiteX42" fmla="*/ 26280 w 83125"/>
                  <a:gd name="connsiteY42" fmla="*/ 53245 h 93916"/>
                  <a:gd name="connsiteX43" fmla="*/ 15902 w 83125"/>
                  <a:gd name="connsiteY43" fmla="*/ 60579 h 93916"/>
                  <a:gd name="connsiteX44" fmla="*/ 13426 w 83125"/>
                  <a:gd name="connsiteY44" fmla="*/ 69247 h 939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</a:cxnLst>
                <a:rect l="l" t="t" r="r" b="b"/>
                <a:pathLst>
                  <a:path w="83125" h="93916">
                    <a:moveTo>
                      <a:pt x="21805" y="93917"/>
                    </a:moveTo>
                    <a:cubicBezTo>
                      <a:pt x="15521" y="93917"/>
                      <a:pt x="10379" y="92107"/>
                      <a:pt x="6189" y="88392"/>
                    </a:cubicBezTo>
                    <a:cubicBezTo>
                      <a:pt x="2095" y="84677"/>
                      <a:pt x="0" y="79629"/>
                      <a:pt x="0" y="73057"/>
                    </a:cubicBezTo>
                    <a:cubicBezTo>
                      <a:pt x="0" y="66484"/>
                      <a:pt x="2380" y="60960"/>
                      <a:pt x="7237" y="56483"/>
                    </a:cubicBezTo>
                    <a:cubicBezTo>
                      <a:pt x="11998" y="51911"/>
                      <a:pt x="19996" y="48387"/>
                      <a:pt x="31041" y="45720"/>
                    </a:cubicBezTo>
                    <a:lnTo>
                      <a:pt x="50465" y="40957"/>
                    </a:lnTo>
                    <a:lnTo>
                      <a:pt x="50465" y="25527"/>
                    </a:lnTo>
                    <a:cubicBezTo>
                      <a:pt x="50465" y="20479"/>
                      <a:pt x="48466" y="16288"/>
                      <a:pt x="44562" y="12954"/>
                    </a:cubicBezTo>
                    <a:cubicBezTo>
                      <a:pt x="40658" y="9620"/>
                      <a:pt x="36278" y="8001"/>
                      <a:pt x="31422" y="8001"/>
                    </a:cubicBezTo>
                    <a:cubicBezTo>
                      <a:pt x="26090" y="8001"/>
                      <a:pt x="22376" y="9239"/>
                      <a:pt x="20186" y="11811"/>
                    </a:cubicBezTo>
                    <a:cubicBezTo>
                      <a:pt x="18091" y="14383"/>
                      <a:pt x="16949" y="17812"/>
                      <a:pt x="16949" y="22193"/>
                    </a:cubicBezTo>
                    <a:lnTo>
                      <a:pt x="16949" y="28766"/>
                    </a:lnTo>
                    <a:lnTo>
                      <a:pt x="15997" y="29718"/>
                    </a:lnTo>
                    <a:lnTo>
                      <a:pt x="7617" y="29718"/>
                    </a:lnTo>
                    <a:cubicBezTo>
                      <a:pt x="5618" y="29718"/>
                      <a:pt x="4285" y="29432"/>
                      <a:pt x="3523" y="28861"/>
                    </a:cubicBezTo>
                    <a:cubicBezTo>
                      <a:pt x="2761" y="28289"/>
                      <a:pt x="2380" y="26860"/>
                      <a:pt x="2380" y="24575"/>
                    </a:cubicBezTo>
                    <a:cubicBezTo>
                      <a:pt x="2380" y="21812"/>
                      <a:pt x="3237" y="18955"/>
                      <a:pt x="4951" y="16002"/>
                    </a:cubicBezTo>
                    <a:cubicBezTo>
                      <a:pt x="6665" y="13049"/>
                      <a:pt x="9331" y="10573"/>
                      <a:pt x="12759" y="8382"/>
                    </a:cubicBezTo>
                    <a:cubicBezTo>
                      <a:pt x="16473" y="6001"/>
                      <a:pt x="20281" y="4001"/>
                      <a:pt x="24280" y="2381"/>
                    </a:cubicBezTo>
                    <a:cubicBezTo>
                      <a:pt x="28280" y="762"/>
                      <a:pt x="32184" y="0"/>
                      <a:pt x="36183" y="0"/>
                    </a:cubicBezTo>
                    <a:cubicBezTo>
                      <a:pt x="41229" y="0"/>
                      <a:pt x="45895" y="667"/>
                      <a:pt x="49989" y="2095"/>
                    </a:cubicBezTo>
                    <a:cubicBezTo>
                      <a:pt x="54084" y="3524"/>
                      <a:pt x="57416" y="5810"/>
                      <a:pt x="59987" y="8954"/>
                    </a:cubicBezTo>
                    <a:cubicBezTo>
                      <a:pt x="62558" y="12097"/>
                      <a:pt x="63796" y="16478"/>
                      <a:pt x="63796" y="21717"/>
                    </a:cubicBezTo>
                    <a:lnTo>
                      <a:pt x="63796" y="80772"/>
                    </a:lnTo>
                    <a:cubicBezTo>
                      <a:pt x="64843" y="81820"/>
                      <a:pt x="66177" y="82677"/>
                      <a:pt x="67795" y="83153"/>
                    </a:cubicBezTo>
                    <a:cubicBezTo>
                      <a:pt x="69414" y="83725"/>
                      <a:pt x="71413" y="83915"/>
                      <a:pt x="73984" y="83915"/>
                    </a:cubicBezTo>
                    <a:lnTo>
                      <a:pt x="82744" y="83915"/>
                    </a:lnTo>
                    <a:lnTo>
                      <a:pt x="83125" y="84296"/>
                    </a:lnTo>
                    <a:lnTo>
                      <a:pt x="83125" y="84677"/>
                    </a:lnTo>
                    <a:cubicBezTo>
                      <a:pt x="81792" y="86963"/>
                      <a:pt x="79793" y="89059"/>
                      <a:pt x="77031" y="90964"/>
                    </a:cubicBezTo>
                    <a:cubicBezTo>
                      <a:pt x="74270" y="92869"/>
                      <a:pt x="70842" y="93821"/>
                      <a:pt x="66748" y="93821"/>
                    </a:cubicBezTo>
                    <a:cubicBezTo>
                      <a:pt x="62653" y="93821"/>
                      <a:pt x="59035" y="92678"/>
                      <a:pt x="56559" y="90392"/>
                    </a:cubicBezTo>
                    <a:cubicBezTo>
                      <a:pt x="53989" y="88106"/>
                      <a:pt x="52275" y="85249"/>
                      <a:pt x="51323" y="81820"/>
                    </a:cubicBezTo>
                    <a:lnTo>
                      <a:pt x="50370" y="81820"/>
                    </a:lnTo>
                    <a:cubicBezTo>
                      <a:pt x="46942" y="85344"/>
                      <a:pt x="42658" y="88202"/>
                      <a:pt x="37706" y="90392"/>
                    </a:cubicBezTo>
                    <a:cubicBezTo>
                      <a:pt x="32755" y="92678"/>
                      <a:pt x="27423" y="93821"/>
                      <a:pt x="21805" y="93821"/>
                    </a:cubicBezTo>
                    <a:close/>
                    <a:moveTo>
                      <a:pt x="13426" y="69342"/>
                    </a:moveTo>
                    <a:cubicBezTo>
                      <a:pt x="13426" y="74009"/>
                      <a:pt x="14854" y="77533"/>
                      <a:pt x="17615" y="79820"/>
                    </a:cubicBezTo>
                    <a:cubicBezTo>
                      <a:pt x="20377" y="82201"/>
                      <a:pt x="24376" y="83344"/>
                      <a:pt x="29422" y="83344"/>
                    </a:cubicBezTo>
                    <a:cubicBezTo>
                      <a:pt x="32755" y="83344"/>
                      <a:pt x="36183" y="82963"/>
                      <a:pt x="39611" y="82106"/>
                    </a:cubicBezTo>
                    <a:cubicBezTo>
                      <a:pt x="43038" y="81344"/>
                      <a:pt x="46657" y="80010"/>
                      <a:pt x="50370" y="78105"/>
                    </a:cubicBezTo>
                    <a:lnTo>
                      <a:pt x="50370" y="46672"/>
                    </a:lnTo>
                    <a:cubicBezTo>
                      <a:pt x="39611" y="48768"/>
                      <a:pt x="31517" y="51054"/>
                      <a:pt x="26280" y="53245"/>
                    </a:cubicBezTo>
                    <a:cubicBezTo>
                      <a:pt x="21043" y="55435"/>
                      <a:pt x="17520" y="57912"/>
                      <a:pt x="15902" y="60579"/>
                    </a:cubicBezTo>
                    <a:cubicBezTo>
                      <a:pt x="14187" y="63151"/>
                      <a:pt x="13426" y="66104"/>
                      <a:pt x="13426" y="69247"/>
                    </a:cubicBezTo>
                    <a:close/>
                  </a:path>
                </a:pathLst>
              </a:custGeom>
              <a:solidFill>
                <a:srgbClr val="1D1D1B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3" name="Freeform 182">
                <a:extLst>
                  <a:ext uri="{FF2B5EF4-FFF2-40B4-BE49-F238E27FC236}">
                    <a16:creationId xmlns:a16="http://schemas.microsoft.com/office/drawing/2014/main" id="{C50AB01D-69C5-98B3-C54F-B6615A5E8DA7}"/>
                  </a:ext>
                </a:extLst>
              </p:cNvPr>
              <p:cNvSpPr/>
              <p:nvPr/>
            </p:nvSpPr>
            <p:spPr>
              <a:xfrm>
                <a:off x="9022648" y="5306059"/>
                <a:ext cx="63319" cy="92106"/>
              </a:xfrm>
              <a:custGeom>
                <a:avLst/>
                <a:gdLst>
                  <a:gd name="connsiteX0" fmla="*/ 476 w 63319"/>
                  <a:gd name="connsiteY0" fmla="*/ 92012 h 92106"/>
                  <a:gd name="connsiteX1" fmla="*/ 476 w 63319"/>
                  <a:gd name="connsiteY1" fmla="*/ 88773 h 92106"/>
                  <a:gd name="connsiteX2" fmla="*/ 13045 w 63319"/>
                  <a:gd name="connsiteY2" fmla="*/ 83725 h 92106"/>
                  <a:gd name="connsiteX3" fmla="*/ 13045 w 63319"/>
                  <a:gd name="connsiteY3" fmla="*/ 17335 h 92106"/>
                  <a:gd name="connsiteX4" fmla="*/ 0 w 63319"/>
                  <a:gd name="connsiteY4" fmla="*/ 10573 h 92106"/>
                  <a:gd name="connsiteX5" fmla="*/ 0 w 63319"/>
                  <a:gd name="connsiteY5" fmla="*/ 8382 h 92106"/>
                  <a:gd name="connsiteX6" fmla="*/ 23424 w 63319"/>
                  <a:gd name="connsiteY6" fmla="*/ 0 h 92106"/>
                  <a:gd name="connsiteX7" fmla="*/ 25042 w 63319"/>
                  <a:gd name="connsiteY7" fmla="*/ 0 h 92106"/>
                  <a:gd name="connsiteX8" fmla="*/ 26471 w 63319"/>
                  <a:gd name="connsiteY8" fmla="*/ 17431 h 92106"/>
                  <a:gd name="connsiteX9" fmla="*/ 27042 w 63319"/>
                  <a:gd name="connsiteY9" fmla="*/ 17431 h 92106"/>
                  <a:gd name="connsiteX10" fmla="*/ 37135 w 63319"/>
                  <a:gd name="connsiteY10" fmla="*/ 5906 h 92106"/>
                  <a:gd name="connsiteX11" fmla="*/ 44657 w 63319"/>
                  <a:gd name="connsiteY11" fmla="*/ 1143 h 92106"/>
                  <a:gd name="connsiteX12" fmla="*/ 51418 w 63319"/>
                  <a:gd name="connsiteY12" fmla="*/ 0 h 92106"/>
                  <a:gd name="connsiteX13" fmla="*/ 55036 w 63319"/>
                  <a:gd name="connsiteY13" fmla="*/ 476 h 92106"/>
                  <a:gd name="connsiteX14" fmla="*/ 58273 w 63319"/>
                  <a:gd name="connsiteY14" fmla="*/ 1619 h 92106"/>
                  <a:gd name="connsiteX15" fmla="*/ 61892 w 63319"/>
                  <a:gd name="connsiteY15" fmla="*/ 3620 h 92106"/>
                  <a:gd name="connsiteX16" fmla="*/ 63320 w 63319"/>
                  <a:gd name="connsiteY16" fmla="*/ 6191 h 92106"/>
                  <a:gd name="connsiteX17" fmla="*/ 63225 w 63319"/>
                  <a:gd name="connsiteY17" fmla="*/ 7620 h 92106"/>
                  <a:gd name="connsiteX18" fmla="*/ 62749 w 63319"/>
                  <a:gd name="connsiteY18" fmla="*/ 9239 h 92106"/>
                  <a:gd name="connsiteX19" fmla="*/ 59511 w 63319"/>
                  <a:gd name="connsiteY19" fmla="*/ 17240 h 92106"/>
                  <a:gd name="connsiteX20" fmla="*/ 58559 w 63319"/>
                  <a:gd name="connsiteY20" fmla="*/ 17240 h 92106"/>
                  <a:gd name="connsiteX21" fmla="*/ 52560 w 63319"/>
                  <a:gd name="connsiteY21" fmla="*/ 14669 h 92106"/>
                  <a:gd name="connsiteX22" fmla="*/ 44562 w 63319"/>
                  <a:gd name="connsiteY22" fmla="*/ 13240 h 92106"/>
                  <a:gd name="connsiteX23" fmla="*/ 35135 w 63319"/>
                  <a:gd name="connsiteY23" fmla="*/ 15811 h 92106"/>
                  <a:gd name="connsiteX24" fmla="*/ 26756 w 63319"/>
                  <a:gd name="connsiteY24" fmla="*/ 24384 h 92106"/>
                  <a:gd name="connsiteX25" fmla="*/ 26756 w 63319"/>
                  <a:gd name="connsiteY25" fmla="*/ 83820 h 92106"/>
                  <a:gd name="connsiteX26" fmla="*/ 41325 w 63319"/>
                  <a:gd name="connsiteY26" fmla="*/ 88868 h 92106"/>
                  <a:gd name="connsiteX27" fmla="*/ 41325 w 63319"/>
                  <a:gd name="connsiteY27" fmla="*/ 92107 h 92106"/>
                  <a:gd name="connsiteX28" fmla="*/ 476 w 63319"/>
                  <a:gd name="connsiteY28" fmla="*/ 92107 h 921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63319" h="92106">
                    <a:moveTo>
                      <a:pt x="476" y="92012"/>
                    </a:moveTo>
                    <a:lnTo>
                      <a:pt x="476" y="88773"/>
                    </a:lnTo>
                    <a:lnTo>
                      <a:pt x="13045" y="83725"/>
                    </a:lnTo>
                    <a:lnTo>
                      <a:pt x="13045" y="17335"/>
                    </a:lnTo>
                    <a:lnTo>
                      <a:pt x="0" y="10573"/>
                    </a:lnTo>
                    <a:lnTo>
                      <a:pt x="0" y="8382"/>
                    </a:lnTo>
                    <a:lnTo>
                      <a:pt x="23424" y="0"/>
                    </a:lnTo>
                    <a:lnTo>
                      <a:pt x="25042" y="0"/>
                    </a:lnTo>
                    <a:lnTo>
                      <a:pt x="26471" y="17431"/>
                    </a:lnTo>
                    <a:lnTo>
                      <a:pt x="27042" y="17431"/>
                    </a:lnTo>
                    <a:cubicBezTo>
                      <a:pt x="31041" y="12192"/>
                      <a:pt x="34374" y="8382"/>
                      <a:pt x="37135" y="5906"/>
                    </a:cubicBezTo>
                    <a:cubicBezTo>
                      <a:pt x="39896" y="3429"/>
                      <a:pt x="42372" y="1810"/>
                      <a:pt x="44657" y="1143"/>
                    </a:cubicBezTo>
                    <a:cubicBezTo>
                      <a:pt x="46942" y="381"/>
                      <a:pt x="49228" y="0"/>
                      <a:pt x="51418" y="0"/>
                    </a:cubicBezTo>
                    <a:cubicBezTo>
                      <a:pt x="52465" y="0"/>
                      <a:pt x="53703" y="191"/>
                      <a:pt x="55036" y="476"/>
                    </a:cubicBezTo>
                    <a:cubicBezTo>
                      <a:pt x="56369" y="857"/>
                      <a:pt x="57416" y="1143"/>
                      <a:pt x="58273" y="1619"/>
                    </a:cubicBezTo>
                    <a:cubicBezTo>
                      <a:pt x="59702" y="2191"/>
                      <a:pt x="60939" y="2858"/>
                      <a:pt x="61892" y="3620"/>
                    </a:cubicBezTo>
                    <a:cubicBezTo>
                      <a:pt x="62844" y="4382"/>
                      <a:pt x="63320" y="5334"/>
                      <a:pt x="63320" y="6191"/>
                    </a:cubicBezTo>
                    <a:cubicBezTo>
                      <a:pt x="63320" y="6572"/>
                      <a:pt x="63320" y="7048"/>
                      <a:pt x="63225" y="7620"/>
                    </a:cubicBezTo>
                    <a:cubicBezTo>
                      <a:pt x="63225" y="8192"/>
                      <a:pt x="63034" y="8668"/>
                      <a:pt x="62749" y="9239"/>
                    </a:cubicBezTo>
                    <a:lnTo>
                      <a:pt x="59511" y="17240"/>
                    </a:lnTo>
                    <a:lnTo>
                      <a:pt x="58559" y="17240"/>
                    </a:lnTo>
                    <a:lnTo>
                      <a:pt x="52560" y="14669"/>
                    </a:lnTo>
                    <a:cubicBezTo>
                      <a:pt x="50180" y="13716"/>
                      <a:pt x="47514" y="13240"/>
                      <a:pt x="44562" y="13240"/>
                    </a:cubicBezTo>
                    <a:cubicBezTo>
                      <a:pt x="41229" y="13240"/>
                      <a:pt x="38087" y="14097"/>
                      <a:pt x="35135" y="15811"/>
                    </a:cubicBezTo>
                    <a:cubicBezTo>
                      <a:pt x="32183" y="17526"/>
                      <a:pt x="29422" y="20384"/>
                      <a:pt x="26756" y="24384"/>
                    </a:cubicBezTo>
                    <a:lnTo>
                      <a:pt x="26756" y="83820"/>
                    </a:lnTo>
                    <a:lnTo>
                      <a:pt x="41325" y="88868"/>
                    </a:lnTo>
                    <a:lnTo>
                      <a:pt x="41325" y="92107"/>
                    </a:lnTo>
                    <a:lnTo>
                      <a:pt x="476" y="92107"/>
                    </a:lnTo>
                    <a:close/>
                  </a:path>
                </a:pathLst>
              </a:custGeom>
              <a:solidFill>
                <a:srgbClr val="1D1D1B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4" name="Freeform 183">
                <a:extLst>
                  <a:ext uri="{FF2B5EF4-FFF2-40B4-BE49-F238E27FC236}">
                    <a16:creationId xmlns:a16="http://schemas.microsoft.com/office/drawing/2014/main" id="{50AB1D6E-3804-14A7-BD62-510056DA5FAD}"/>
                  </a:ext>
                </a:extLst>
              </p:cNvPr>
              <p:cNvSpPr/>
              <p:nvPr/>
            </p:nvSpPr>
            <p:spPr>
              <a:xfrm>
                <a:off x="9096347" y="5286057"/>
                <a:ext cx="59225" cy="114014"/>
              </a:xfrm>
              <a:custGeom>
                <a:avLst/>
                <a:gdLst>
                  <a:gd name="connsiteX0" fmla="*/ 37135 w 59225"/>
                  <a:gd name="connsiteY0" fmla="*/ 114014 h 114014"/>
                  <a:gd name="connsiteX1" fmla="*/ 22662 w 59225"/>
                  <a:gd name="connsiteY1" fmla="*/ 108776 h 114014"/>
                  <a:gd name="connsiteX2" fmla="*/ 16758 w 59225"/>
                  <a:gd name="connsiteY2" fmla="*/ 94202 h 114014"/>
                  <a:gd name="connsiteX3" fmla="*/ 16758 w 59225"/>
                  <a:gd name="connsiteY3" fmla="*/ 30385 h 114014"/>
                  <a:gd name="connsiteX4" fmla="*/ 0 w 59225"/>
                  <a:gd name="connsiteY4" fmla="*/ 30385 h 114014"/>
                  <a:gd name="connsiteX5" fmla="*/ 0 w 59225"/>
                  <a:gd name="connsiteY5" fmla="*/ 28766 h 114014"/>
                  <a:gd name="connsiteX6" fmla="*/ 17806 w 59225"/>
                  <a:gd name="connsiteY6" fmla="*/ 22003 h 114014"/>
                  <a:gd name="connsiteX7" fmla="*/ 28851 w 59225"/>
                  <a:gd name="connsiteY7" fmla="*/ 0 h 114014"/>
                  <a:gd name="connsiteX8" fmla="*/ 30470 w 59225"/>
                  <a:gd name="connsiteY8" fmla="*/ 0 h 114014"/>
                  <a:gd name="connsiteX9" fmla="*/ 30470 w 59225"/>
                  <a:gd name="connsiteY9" fmla="*/ 22003 h 114014"/>
                  <a:gd name="connsiteX10" fmla="*/ 56845 w 59225"/>
                  <a:gd name="connsiteY10" fmla="*/ 22003 h 114014"/>
                  <a:gd name="connsiteX11" fmla="*/ 56845 w 59225"/>
                  <a:gd name="connsiteY11" fmla="*/ 30385 h 114014"/>
                  <a:gd name="connsiteX12" fmla="*/ 30470 w 59225"/>
                  <a:gd name="connsiteY12" fmla="*/ 30385 h 114014"/>
                  <a:gd name="connsiteX13" fmla="*/ 30470 w 59225"/>
                  <a:gd name="connsiteY13" fmla="*/ 92012 h 114014"/>
                  <a:gd name="connsiteX14" fmla="*/ 34659 w 59225"/>
                  <a:gd name="connsiteY14" fmla="*/ 100298 h 114014"/>
                  <a:gd name="connsiteX15" fmla="*/ 45229 w 59225"/>
                  <a:gd name="connsiteY15" fmla="*/ 102965 h 114014"/>
                  <a:gd name="connsiteX16" fmla="*/ 52656 w 59225"/>
                  <a:gd name="connsiteY16" fmla="*/ 102299 h 114014"/>
                  <a:gd name="connsiteX17" fmla="*/ 58845 w 59225"/>
                  <a:gd name="connsiteY17" fmla="*/ 100584 h 114014"/>
                  <a:gd name="connsiteX18" fmla="*/ 59226 w 59225"/>
                  <a:gd name="connsiteY18" fmla="*/ 100775 h 114014"/>
                  <a:gd name="connsiteX19" fmla="*/ 59226 w 59225"/>
                  <a:gd name="connsiteY19" fmla="*/ 102203 h 114014"/>
                  <a:gd name="connsiteX20" fmla="*/ 51703 w 59225"/>
                  <a:gd name="connsiteY20" fmla="*/ 110109 h 114014"/>
                  <a:gd name="connsiteX21" fmla="*/ 37230 w 59225"/>
                  <a:gd name="connsiteY21" fmla="*/ 114014 h 1140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9225" h="114014">
                    <a:moveTo>
                      <a:pt x="37135" y="114014"/>
                    </a:moveTo>
                    <a:cubicBezTo>
                      <a:pt x="31422" y="114014"/>
                      <a:pt x="26566" y="112300"/>
                      <a:pt x="22662" y="108776"/>
                    </a:cubicBezTo>
                    <a:cubicBezTo>
                      <a:pt x="18758" y="105251"/>
                      <a:pt x="16758" y="100394"/>
                      <a:pt x="16758" y="94202"/>
                    </a:cubicBezTo>
                    <a:lnTo>
                      <a:pt x="16758" y="30385"/>
                    </a:lnTo>
                    <a:lnTo>
                      <a:pt x="0" y="30385"/>
                    </a:lnTo>
                    <a:lnTo>
                      <a:pt x="0" y="28766"/>
                    </a:lnTo>
                    <a:lnTo>
                      <a:pt x="17806" y="22003"/>
                    </a:lnTo>
                    <a:lnTo>
                      <a:pt x="28851" y="0"/>
                    </a:lnTo>
                    <a:lnTo>
                      <a:pt x="30470" y="0"/>
                    </a:lnTo>
                    <a:lnTo>
                      <a:pt x="30470" y="22003"/>
                    </a:lnTo>
                    <a:lnTo>
                      <a:pt x="56845" y="22003"/>
                    </a:lnTo>
                    <a:lnTo>
                      <a:pt x="56845" y="30385"/>
                    </a:lnTo>
                    <a:lnTo>
                      <a:pt x="30470" y="30385"/>
                    </a:lnTo>
                    <a:lnTo>
                      <a:pt x="30470" y="92012"/>
                    </a:lnTo>
                    <a:cubicBezTo>
                      <a:pt x="30470" y="95726"/>
                      <a:pt x="31898" y="98489"/>
                      <a:pt x="34659" y="100298"/>
                    </a:cubicBezTo>
                    <a:cubicBezTo>
                      <a:pt x="37421" y="102108"/>
                      <a:pt x="41039" y="102965"/>
                      <a:pt x="45229" y="102965"/>
                    </a:cubicBezTo>
                    <a:cubicBezTo>
                      <a:pt x="47895" y="102965"/>
                      <a:pt x="50370" y="102775"/>
                      <a:pt x="52656" y="102299"/>
                    </a:cubicBezTo>
                    <a:cubicBezTo>
                      <a:pt x="54941" y="101822"/>
                      <a:pt x="56940" y="101251"/>
                      <a:pt x="58845" y="100584"/>
                    </a:cubicBezTo>
                    <a:lnTo>
                      <a:pt x="59226" y="100775"/>
                    </a:lnTo>
                    <a:lnTo>
                      <a:pt x="59226" y="102203"/>
                    </a:lnTo>
                    <a:cubicBezTo>
                      <a:pt x="57892" y="104870"/>
                      <a:pt x="55417" y="107537"/>
                      <a:pt x="51703" y="110109"/>
                    </a:cubicBezTo>
                    <a:cubicBezTo>
                      <a:pt x="47990" y="112681"/>
                      <a:pt x="43229" y="114014"/>
                      <a:pt x="37230" y="114014"/>
                    </a:cubicBezTo>
                    <a:close/>
                  </a:path>
                </a:pathLst>
              </a:custGeom>
              <a:solidFill>
                <a:srgbClr val="1D1D1B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5" name="Freeform 184">
                <a:extLst>
                  <a:ext uri="{FF2B5EF4-FFF2-40B4-BE49-F238E27FC236}">
                    <a16:creationId xmlns:a16="http://schemas.microsoft.com/office/drawing/2014/main" id="{CEC33AB8-289A-B1F2-EB08-A92E9E9AE351}"/>
                  </a:ext>
                </a:extLst>
              </p:cNvPr>
              <p:cNvSpPr/>
              <p:nvPr/>
            </p:nvSpPr>
            <p:spPr>
              <a:xfrm>
                <a:off x="9169855" y="5305964"/>
                <a:ext cx="97217" cy="92106"/>
              </a:xfrm>
              <a:custGeom>
                <a:avLst/>
                <a:gdLst>
                  <a:gd name="connsiteX0" fmla="*/ 476 w 97217"/>
                  <a:gd name="connsiteY0" fmla="*/ 92107 h 92106"/>
                  <a:gd name="connsiteX1" fmla="*/ 476 w 97217"/>
                  <a:gd name="connsiteY1" fmla="*/ 88868 h 92106"/>
                  <a:gd name="connsiteX2" fmla="*/ 13045 w 97217"/>
                  <a:gd name="connsiteY2" fmla="*/ 83820 h 92106"/>
                  <a:gd name="connsiteX3" fmla="*/ 13045 w 97217"/>
                  <a:gd name="connsiteY3" fmla="*/ 17431 h 92106"/>
                  <a:gd name="connsiteX4" fmla="*/ 0 w 97217"/>
                  <a:gd name="connsiteY4" fmla="*/ 10668 h 92106"/>
                  <a:gd name="connsiteX5" fmla="*/ 0 w 97217"/>
                  <a:gd name="connsiteY5" fmla="*/ 8477 h 92106"/>
                  <a:gd name="connsiteX6" fmla="*/ 23424 w 97217"/>
                  <a:gd name="connsiteY6" fmla="*/ 95 h 92106"/>
                  <a:gd name="connsiteX7" fmla="*/ 25042 w 97217"/>
                  <a:gd name="connsiteY7" fmla="*/ 95 h 92106"/>
                  <a:gd name="connsiteX8" fmla="*/ 26471 w 97217"/>
                  <a:gd name="connsiteY8" fmla="*/ 14669 h 92106"/>
                  <a:gd name="connsiteX9" fmla="*/ 27232 w 97217"/>
                  <a:gd name="connsiteY9" fmla="*/ 14669 h 92106"/>
                  <a:gd name="connsiteX10" fmla="*/ 41706 w 97217"/>
                  <a:gd name="connsiteY10" fmla="*/ 3620 h 92106"/>
                  <a:gd name="connsiteX11" fmla="*/ 57035 w 97217"/>
                  <a:gd name="connsiteY11" fmla="*/ 0 h 92106"/>
                  <a:gd name="connsiteX12" fmla="*/ 76841 w 97217"/>
                  <a:gd name="connsiteY12" fmla="*/ 6382 h 92106"/>
                  <a:gd name="connsiteX13" fmla="*/ 84649 w 97217"/>
                  <a:gd name="connsiteY13" fmla="*/ 24956 h 92106"/>
                  <a:gd name="connsiteX14" fmla="*/ 84649 w 97217"/>
                  <a:gd name="connsiteY14" fmla="*/ 83820 h 92106"/>
                  <a:gd name="connsiteX15" fmla="*/ 97217 w 97217"/>
                  <a:gd name="connsiteY15" fmla="*/ 88868 h 92106"/>
                  <a:gd name="connsiteX16" fmla="*/ 97217 w 97217"/>
                  <a:gd name="connsiteY16" fmla="*/ 92107 h 92106"/>
                  <a:gd name="connsiteX17" fmla="*/ 56845 w 97217"/>
                  <a:gd name="connsiteY17" fmla="*/ 92107 h 92106"/>
                  <a:gd name="connsiteX18" fmla="*/ 56845 w 97217"/>
                  <a:gd name="connsiteY18" fmla="*/ 88868 h 92106"/>
                  <a:gd name="connsiteX19" fmla="*/ 71033 w 97217"/>
                  <a:gd name="connsiteY19" fmla="*/ 83820 h 92106"/>
                  <a:gd name="connsiteX20" fmla="*/ 71033 w 97217"/>
                  <a:gd name="connsiteY20" fmla="*/ 32766 h 92106"/>
                  <a:gd name="connsiteX21" fmla="*/ 65034 w 97217"/>
                  <a:gd name="connsiteY21" fmla="*/ 17240 h 92106"/>
                  <a:gd name="connsiteX22" fmla="*/ 49608 w 97217"/>
                  <a:gd name="connsiteY22" fmla="*/ 11906 h 92106"/>
                  <a:gd name="connsiteX23" fmla="*/ 37325 w 97217"/>
                  <a:gd name="connsiteY23" fmla="*/ 14192 h 92106"/>
                  <a:gd name="connsiteX24" fmla="*/ 26661 w 97217"/>
                  <a:gd name="connsiteY24" fmla="*/ 20669 h 92106"/>
                  <a:gd name="connsiteX25" fmla="*/ 26661 w 97217"/>
                  <a:gd name="connsiteY25" fmla="*/ 83725 h 92106"/>
                  <a:gd name="connsiteX26" fmla="*/ 40849 w 97217"/>
                  <a:gd name="connsiteY26" fmla="*/ 88773 h 92106"/>
                  <a:gd name="connsiteX27" fmla="*/ 40849 w 97217"/>
                  <a:gd name="connsiteY27" fmla="*/ 92012 h 92106"/>
                  <a:gd name="connsiteX28" fmla="*/ 476 w 97217"/>
                  <a:gd name="connsiteY28" fmla="*/ 92012 h 921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97217" h="92106">
                    <a:moveTo>
                      <a:pt x="476" y="92107"/>
                    </a:moveTo>
                    <a:lnTo>
                      <a:pt x="476" y="88868"/>
                    </a:lnTo>
                    <a:lnTo>
                      <a:pt x="13045" y="83820"/>
                    </a:lnTo>
                    <a:lnTo>
                      <a:pt x="13045" y="17431"/>
                    </a:lnTo>
                    <a:lnTo>
                      <a:pt x="0" y="10668"/>
                    </a:lnTo>
                    <a:lnTo>
                      <a:pt x="0" y="8477"/>
                    </a:lnTo>
                    <a:lnTo>
                      <a:pt x="23424" y="95"/>
                    </a:lnTo>
                    <a:lnTo>
                      <a:pt x="25042" y="95"/>
                    </a:lnTo>
                    <a:lnTo>
                      <a:pt x="26471" y="14669"/>
                    </a:lnTo>
                    <a:lnTo>
                      <a:pt x="27232" y="14669"/>
                    </a:lnTo>
                    <a:cubicBezTo>
                      <a:pt x="32279" y="9716"/>
                      <a:pt x="37135" y="6096"/>
                      <a:pt x="41706" y="3620"/>
                    </a:cubicBezTo>
                    <a:cubicBezTo>
                      <a:pt x="46276" y="1238"/>
                      <a:pt x="51418" y="0"/>
                      <a:pt x="57035" y="0"/>
                    </a:cubicBezTo>
                    <a:cubicBezTo>
                      <a:pt x="65034" y="0"/>
                      <a:pt x="71604" y="2096"/>
                      <a:pt x="76841" y="6382"/>
                    </a:cubicBezTo>
                    <a:cubicBezTo>
                      <a:pt x="82078" y="10668"/>
                      <a:pt x="84649" y="16859"/>
                      <a:pt x="84649" y="24956"/>
                    </a:cubicBezTo>
                    <a:lnTo>
                      <a:pt x="84649" y="83820"/>
                    </a:lnTo>
                    <a:lnTo>
                      <a:pt x="97217" y="88868"/>
                    </a:lnTo>
                    <a:lnTo>
                      <a:pt x="97217" y="92107"/>
                    </a:lnTo>
                    <a:lnTo>
                      <a:pt x="56845" y="92107"/>
                    </a:lnTo>
                    <a:lnTo>
                      <a:pt x="56845" y="88868"/>
                    </a:lnTo>
                    <a:lnTo>
                      <a:pt x="71033" y="83820"/>
                    </a:lnTo>
                    <a:lnTo>
                      <a:pt x="71033" y="32766"/>
                    </a:lnTo>
                    <a:cubicBezTo>
                      <a:pt x="71033" y="26003"/>
                      <a:pt x="69033" y="20765"/>
                      <a:pt x="65034" y="17240"/>
                    </a:cubicBezTo>
                    <a:cubicBezTo>
                      <a:pt x="61035" y="13716"/>
                      <a:pt x="55893" y="11906"/>
                      <a:pt x="49608" y="11906"/>
                    </a:cubicBezTo>
                    <a:cubicBezTo>
                      <a:pt x="45895" y="11906"/>
                      <a:pt x="41801" y="12668"/>
                      <a:pt x="37325" y="14192"/>
                    </a:cubicBezTo>
                    <a:cubicBezTo>
                      <a:pt x="32850" y="15716"/>
                      <a:pt x="29327" y="17907"/>
                      <a:pt x="26661" y="20669"/>
                    </a:cubicBezTo>
                    <a:lnTo>
                      <a:pt x="26661" y="83725"/>
                    </a:lnTo>
                    <a:lnTo>
                      <a:pt x="40849" y="88773"/>
                    </a:lnTo>
                    <a:lnTo>
                      <a:pt x="40849" y="92012"/>
                    </a:lnTo>
                    <a:lnTo>
                      <a:pt x="476" y="92012"/>
                    </a:lnTo>
                    <a:close/>
                  </a:path>
                </a:pathLst>
              </a:custGeom>
              <a:solidFill>
                <a:srgbClr val="1D1D1B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6" name="Freeform 185">
                <a:extLst>
                  <a:ext uri="{FF2B5EF4-FFF2-40B4-BE49-F238E27FC236}">
                    <a16:creationId xmlns:a16="http://schemas.microsoft.com/office/drawing/2014/main" id="{917393CA-19CD-C01A-0E95-42EC61F1CCEF}"/>
                  </a:ext>
                </a:extLst>
              </p:cNvPr>
              <p:cNvSpPr/>
              <p:nvPr/>
            </p:nvSpPr>
            <p:spPr>
              <a:xfrm>
                <a:off x="9278785" y="5305964"/>
                <a:ext cx="76460" cy="94107"/>
              </a:xfrm>
              <a:custGeom>
                <a:avLst/>
                <a:gdLst>
                  <a:gd name="connsiteX0" fmla="*/ 42372 w 76460"/>
                  <a:gd name="connsiteY0" fmla="*/ 94107 h 94107"/>
                  <a:gd name="connsiteX1" fmla="*/ 19520 w 76460"/>
                  <a:gd name="connsiteY1" fmla="*/ 88487 h 94107"/>
                  <a:gd name="connsiteX2" fmla="*/ 5047 w 76460"/>
                  <a:gd name="connsiteY2" fmla="*/ 72962 h 94107"/>
                  <a:gd name="connsiteX3" fmla="*/ 0 w 76460"/>
                  <a:gd name="connsiteY3" fmla="*/ 50006 h 94107"/>
                  <a:gd name="connsiteX4" fmla="*/ 5808 w 76460"/>
                  <a:gd name="connsiteY4" fmla="*/ 24289 h 94107"/>
                  <a:gd name="connsiteX5" fmla="*/ 21233 w 76460"/>
                  <a:gd name="connsiteY5" fmla="*/ 6477 h 94107"/>
                  <a:gd name="connsiteX6" fmla="*/ 41991 w 76460"/>
                  <a:gd name="connsiteY6" fmla="*/ 0 h 94107"/>
                  <a:gd name="connsiteX7" fmla="*/ 66748 w 76460"/>
                  <a:gd name="connsiteY7" fmla="*/ 10763 h 94107"/>
                  <a:gd name="connsiteX8" fmla="*/ 76365 w 76460"/>
                  <a:gd name="connsiteY8" fmla="*/ 41148 h 94107"/>
                  <a:gd name="connsiteX9" fmla="*/ 75603 w 76460"/>
                  <a:gd name="connsiteY9" fmla="*/ 41910 h 94107"/>
                  <a:gd name="connsiteX10" fmla="*/ 13426 w 76460"/>
                  <a:gd name="connsiteY10" fmla="*/ 41910 h 94107"/>
                  <a:gd name="connsiteX11" fmla="*/ 13426 w 76460"/>
                  <a:gd name="connsiteY11" fmla="*/ 43529 h 94107"/>
                  <a:gd name="connsiteX12" fmla="*/ 17044 w 76460"/>
                  <a:gd name="connsiteY12" fmla="*/ 62675 h 94107"/>
                  <a:gd name="connsiteX13" fmla="*/ 28470 w 76460"/>
                  <a:gd name="connsiteY13" fmla="*/ 76486 h 94107"/>
                  <a:gd name="connsiteX14" fmla="*/ 48656 w 76460"/>
                  <a:gd name="connsiteY14" fmla="*/ 81629 h 94107"/>
                  <a:gd name="connsiteX15" fmla="*/ 75889 w 76460"/>
                  <a:gd name="connsiteY15" fmla="*/ 72866 h 94107"/>
                  <a:gd name="connsiteX16" fmla="*/ 76460 w 76460"/>
                  <a:gd name="connsiteY16" fmla="*/ 72866 h 94107"/>
                  <a:gd name="connsiteX17" fmla="*/ 76460 w 76460"/>
                  <a:gd name="connsiteY17" fmla="*/ 75057 h 94107"/>
                  <a:gd name="connsiteX18" fmla="*/ 63130 w 76460"/>
                  <a:gd name="connsiteY18" fmla="*/ 88583 h 94107"/>
                  <a:gd name="connsiteX19" fmla="*/ 42467 w 76460"/>
                  <a:gd name="connsiteY19" fmla="*/ 94107 h 94107"/>
                  <a:gd name="connsiteX20" fmla="*/ 38944 w 76460"/>
                  <a:gd name="connsiteY20" fmla="*/ 7048 h 94107"/>
                  <a:gd name="connsiteX21" fmla="*/ 22567 w 76460"/>
                  <a:gd name="connsiteY21" fmla="*/ 14383 h 94107"/>
                  <a:gd name="connsiteX22" fmla="*/ 13997 w 76460"/>
                  <a:gd name="connsiteY22" fmla="*/ 34862 h 94107"/>
                  <a:gd name="connsiteX23" fmla="*/ 62844 w 76460"/>
                  <a:gd name="connsiteY23" fmla="*/ 34862 h 94107"/>
                  <a:gd name="connsiteX24" fmla="*/ 39039 w 76460"/>
                  <a:gd name="connsiteY24" fmla="*/ 7048 h 941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76460" h="94107">
                    <a:moveTo>
                      <a:pt x="42372" y="94107"/>
                    </a:moveTo>
                    <a:cubicBezTo>
                      <a:pt x="33421" y="94107"/>
                      <a:pt x="25804" y="92202"/>
                      <a:pt x="19520" y="88487"/>
                    </a:cubicBezTo>
                    <a:cubicBezTo>
                      <a:pt x="13140" y="84773"/>
                      <a:pt x="8379" y="79629"/>
                      <a:pt x="5047" y="72962"/>
                    </a:cubicBezTo>
                    <a:cubicBezTo>
                      <a:pt x="1714" y="66389"/>
                      <a:pt x="0" y="58674"/>
                      <a:pt x="0" y="50006"/>
                    </a:cubicBezTo>
                    <a:cubicBezTo>
                      <a:pt x="0" y="40386"/>
                      <a:pt x="1904" y="31814"/>
                      <a:pt x="5808" y="24289"/>
                    </a:cubicBezTo>
                    <a:cubicBezTo>
                      <a:pt x="9712" y="16764"/>
                      <a:pt x="14854" y="10859"/>
                      <a:pt x="21233" y="6477"/>
                    </a:cubicBezTo>
                    <a:cubicBezTo>
                      <a:pt x="27613" y="2191"/>
                      <a:pt x="34564" y="0"/>
                      <a:pt x="41991" y="0"/>
                    </a:cubicBezTo>
                    <a:cubicBezTo>
                      <a:pt x="52560" y="0"/>
                      <a:pt x="60749" y="3620"/>
                      <a:pt x="66748" y="10763"/>
                    </a:cubicBezTo>
                    <a:cubicBezTo>
                      <a:pt x="72746" y="18002"/>
                      <a:pt x="75984" y="28099"/>
                      <a:pt x="76365" y="41148"/>
                    </a:cubicBezTo>
                    <a:lnTo>
                      <a:pt x="75603" y="41910"/>
                    </a:lnTo>
                    <a:lnTo>
                      <a:pt x="13426" y="41910"/>
                    </a:lnTo>
                    <a:lnTo>
                      <a:pt x="13426" y="43529"/>
                    </a:lnTo>
                    <a:cubicBezTo>
                      <a:pt x="13426" y="50483"/>
                      <a:pt x="14663" y="56864"/>
                      <a:pt x="17044" y="62675"/>
                    </a:cubicBezTo>
                    <a:cubicBezTo>
                      <a:pt x="19424" y="68485"/>
                      <a:pt x="23233" y="73057"/>
                      <a:pt x="28470" y="76486"/>
                    </a:cubicBezTo>
                    <a:cubicBezTo>
                      <a:pt x="33707" y="79915"/>
                      <a:pt x="40372" y="81629"/>
                      <a:pt x="48656" y="81629"/>
                    </a:cubicBezTo>
                    <a:cubicBezTo>
                      <a:pt x="58559" y="81629"/>
                      <a:pt x="67605" y="78677"/>
                      <a:pt x="75889" y="72866"/>
                    </a:cubicBezTo>
                    <a:lnTo>
                      <a:pt x="76460" y="72866"/>
                    </a:lnTo>
                    <a:lnTo>
                      <a:pt x="76460" y="75057"/>
                    </a:lnTo>
                    <a:cubicBezTo>
                      <a:pt x="73508" y="80391"/>
                      <a:pt x="69128" y="84868"/>
                      <a:pt x="63130" y="88583"/>
                    </a:cubicBezTo>
                    <a:cubicBezTo>
                      <a:pt x="57226" y="92202"/>
                      <a:pt x="50275" y="94107"/>
                      <a:pt x="42467" y="94107"/>
                    </a:cubicBezTo>
                    <a:close/>
                    <a:moveTo>
                      <a:pt x="38944" y="7048"/>
                    </a:moveTo>
                    <a:cubicBezTo>
                      <a:pt x="32564" y="7048"/>
                      <a:pt x="27042" y="9525"/>
                      <a:pt x="22567" y="14383"/>
                    </a:cubicBezTo>
                    <a:cubicBezTo>
                      <a:pt x="17996" y="19241"/>
                      <a:pt x="15140" y="26098"/>
                      <a:pt x="13997" y="34862"/>
                    </a:cubicBezTo>
                    <a:lnTo>
                      <a:pt x="62844" y="34862"/>
                    </a:lnTo>
                    <a:cubicBezTo>
                      <a:pt x="60178" y="16288"/>
                      <a:pt x="52275" y="7048"/>
                      <a:pt x="39039" y="7048"/>
                    </a:cubicBezTo>
                    <a:close/>
                  </a:path>
                </a:pathLst>
              </a:custGeom>
              <a:solidFill>
                <a:srgbClr val="1D1D1B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7" name="Freeform 186">
                <a:extLst>
                  <a:ext uri="{FF2B5EF4-FFF2-40B4-BE49-F238E27FC236}">
                    <a16:creationId xmlns:a16="http://schemas.microsoft.com/office/drawing/2014/main" id="{4550CA19-FC49-746B-7B9B-2022956FEDC6}"/>
                  </a:ext>
                </a:extLst>
              </p:cNvPr>
              <p:cNvSpPr/>
              <p:nvPr/>
            </p:nvSpPr>
            <p:spPr>
              <a:xfrm>
                <a:off x="9369432" y="5306059"/>
                <a:ext cx="63319" cy="92106"/>
              </a:xfrm>
              <a:custGeom>
                <a:avLst/>
                <a:gdLst>
                  <a:gd name="connsiteX0" fmla="*/ 476 w 63319"/>
                  <a:gd name="connsiteY0" fmla="*/ 92012 h 92106"/>
                  <a:gd name="connsiteX1" fmla="*/ 476 w 63319"/>
                  <a:gd name="connsiteY1" fmla="*/ 88773 h 92106"/>
                  <a:gd name="connsiteX2" fmla="*/ 13045 w 63319"/>
                  <a:gd name="connsiteY2" fmla="*/ 83725 h 92106"/>
                  <a:gd name="connsiteX3" fmla="*/ 13045 w 63319"/>
                  <a:gd name="connsiteY3" fmla="*/ 17335 h 92106"/>
                  <a:gd name="connsiteX4" fmla="*/ 0 w 63319"/>
                  <a:gd name="connsiteY4" fmla="*/ 10573 h 92106"/>
                  <a:gd name="connsiteX5" fmla="*/ 0 w 63319"/>
                  <a:gd name="connsiteY5" fmla="*/ 8382 h 92106"/>
                  <a:gd name="connsiteX6" fmla="*/ 23424 w 63319"/>
                  <a:gd name="connsiteY6" fmla="*/ 0 h 92106"/>
                  <a:gd name="connsiteX7" fmla="*/ 25042 w 63319"/>
                  <a:gd name="connsiteY7" fmla="*/ 0 h 92106"/>
                  <a:gd name="connsiteX8" fmla="*/ 26471 w 63319"/>
                  <a:gd name="connsiteY8" fmla="*/ 17431 h 92106"/>
                  <a:gd name="connsiteX9" fmla="*/ 27042 w 63319"/>
                  <a:gd name="connsiteY9" fmla="*/ 17431 h 92106"/>
                  <a:gd name="connsiteX10" fmla="*/ 37135 w 63319"/>
                  <a:gd name="connsiteY10" fmla="*/ 5906 h 92106"/>
                  <a:gd name="connsiteX11" fmla="*/ 44657 w 63319"/>
                  <a:gd name="connsiteY11" fmla="*/ 1143 h 92106"/>
                  <a:gd name="connsiteX12" fmla="*/ 51418 w 63319"/>
                  <a:gd name="connsiteY12" fmla="*/ 0 h 92106"/>
                  <a:gd name="connsiteX13" fmla="*/ 55036 w 63319"/>
                  <a:gd name="connsiteY13" fmla="*/ 476 h 92106"/>
                  <a:gd name="connsiteX14" fmla="*/ 58273 w 63319"/>
                  <a:gd name="connsiteY14" fmla="*/ 1619 h 92106"/>
                  <a:gd name="connsiteX15" fmla="*/ 61892 w 63319"/>
                  <a:gd name="connsiteY15" fmla="*/ 3620 h 92106"/>
                  <a:gd name="connsiteX16" fmla="*/ 63320 w 63319"/>
                  <a:gd name="connsiteY16" fmla="*/ 6191 h 92106"/>
                  <a:gd name="connsiteX17" fmla="*/ 63225 w 63319"/>
                  <a:gd name="connsiteY17" fmla="*/ 7620 h 92106"/>
                  <a:gd name="connsiteX18" fmla="*/ 62749 w 63319"/>
                  <a:gd name="connsiteY18" fmla="*/ 9239 h 92106"/>
                  <a:gd name="connsiteX19" fmla="*/ 59511 w 63319"/>
                  <a:gd name="connsiteY19" fmla="*/ 17240 h 92106"/>
                  <a:gd name="connsiteX20" fmla="*/ 58559 w 63319"/>
                  <a:gd name="connsiteY20" fmla="*/ 17240 h 92106"/>
                  <a:gd name="connsiteX21" fmla="*/ 52560 w 63319"/>
                  <a:gd name="connsiteY21" fmla="*/ 14669 h 92106"/>
                  <a:gd name="connsiteX22" fmla="*/ 44562 w 63319"/>
                  <a:gd name="connsiteY22" fmla="*/ 13240 h 92106"/>
                  <a:gd name="connsiteX23" fmla="*/ 35135 w 63319"/>
                  <a:gd name="connsiteY23" fmla="*/ 15811 h 92106"/>
                  <a:gd name="connsiteX24" fmla="*/ 26756 w 63319"/>
                  <a:gd name="connsiteY24" fmla="*/ 24384 h 92106"/>
                  <a:gd name="connsiteX25" fmla="*/ 26756 w 63319"/>
                  <a:gd name="connsiteY25" fmla="*/ 83820 h 92106"/>
                  <a:gd name="connsiteX26" fmla="*/ 41325 w 63319"/>
                  <a:gd name="connsiteY26" fmla="*/ 88868 h 92106"/>
                  <a:gd name="connsiteX27" fmla="*/ 41325 w 63319"/>
                  <a:gd name="connsiteY27" fmla="*/ 92107 h 92106"/>
                  <a:gd name="connsiteX28" fmla="*/ 476 w 63319"/>
                  <a:gd name="connsiteY28" fmla="*/ 92107 h 921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63319" h="92106">
                    <a:moveTo>
                      <a:pt x="476" y="92012"/>
                    </a:moveTo>
                    <a:lnTo>
                      <a:pt x="476" y="88773"/>
                    </a:lnTo>
                    <a:lnTo>
                      <a:pt x="13045" y="83725"/>
                    </a:lnTo>
                    <a:lnTo>
                      <a:pt x="13045" y="17335"/>
                    </a:lnTo>
                    <a:lnTo>
                      <a:pt x="0" y="10573"/>
                    </a:lnTo>
                    <a:lnTo>
                      <a:pt x="0" y="8382"/>
                    </a:lnTo>
                    <a:lnTo>
                      <a:pt x="23424" y="0"/>
                    </a:lnTo>
                    <a:lnTo>
                      <a:pt x="25042" y="0"/>
                    </a:lnTo>
                    <a:lnTo>
                      <a:pt x="26471" y="17431"/>
                    </a:lnTo>
                    <a:lnTo>
                      <a:pt x="27042" y="17431"/>
                    </a:lnTo>
                    <a:cubicBezTo>
                      <a:pt x="31041" y="12192"/>
                      <a:pt x="34374" y="8382"/>
                      <a:pt x="37135" y="5906"/>
                    </a:cubicBezTo>
                    <a:cubicBezTo>
                      <a:pt x="39896" y="3429"/>
                      <a:pt x="42372" y="1810"/>
                      <a:pt x="44657" y="1143"/>
                    </a:cubicBezTo>
                    <a:cubicBezTo>
                      <a:pt x="46942" y="381"/>
                      <a:pt x="49228" y="0"/>
                      <a:pt x="51418" y="0"/>
                    </a:cubicBezTo>
                    <a:cubicBezTo>
                      <a:pt x="52465" y="0"/>
                      <a:pt x="53703" y="191"/>
                      <a:pt x="55036" y="476"/>
                    </a:cubicBezTo>
                    <a:cubicBezTo>
                      <a:pt x="56369" y="857"/>
                      <a:pt x="57416" y="1143"/>
                      <a:pt x="58273" y="1619"/>
                    </a:cubicBezTo>
                    <a:cubicBezTo>
                      <a:pt x="59702" y="2191"/>
                      <a:pt x="60939" y="2858"/>
                      <a:pt x="61892" y="3620"/>
                    </a:cubicBezTo>
                    <a:cubicBezTo>
                      <a:pt x="62844" y="4382"/>
                      <a:pt x="63320" y="5334"/>
                      <a:pt x="63320" y="6191"/>
                    </a:cubicBezTo>
                    <a:cubicBezTo>
                      <a:pt x="63320" y="6572"/>
                      <a:pt x="63320" y="7048"/>
                      <a:pt x="63225" y="7620"/>
                    </a:cubicBezTo>
                    <a:cubicBezTo>
                      <a:pt x="63225" y="8192"/>
                      <a:pt x="63034" y="8668"/>
                      <a:pt x="62749" y="9239"/>
                    </a:cubicBezTo>
                    <a:lnTo>
                      <a:pt x="59511" y="17240"/>
                    </a:lnTo>
                    <a:lnTo>
                      <a:pt x="58559" y="17240"/>
                    </a:lnTo>
                    <a:lnTo>
                      <a:pt x="52560" y="14669"/>
                    </a:lnTo>
                    <a:cubicBezTo>
                      <a:pt x="50180" y="13716"/>
                      <a:pt x="47514" y="13240"/>
                      <a:pt x="44562" y="13240"/>
                    </a:cubicBezTo>
                    <a:cubicBezTo>
                      <a:pt x="41230" y="13240"/>
                      <a:pt x="38087" y="14097"/>
                      <a:pt x="35135" y="15811"/>
                    </a:cubicBezTo>
                    <a:cubicBezTo>
                      <a:pt x="32184" y="17526"/>
                      <a:pt x="29422" y="20384"/>
                      <a:pt x="26756" y="24384"/>
                    </a:cubicBezTo>
                    <a:lnTo>
                      <a:pt x="26756" y="83820"/>
                    </a:lnTo>
                    <a:lnTo>
                      <a:pt x="41325" y="88868"/>
                    </a:lnTo>
                    <a:lnTo>
                      <a:pt x="41325" y="92107"/>
                    </a:lnTo>
                    <a:lnTo>
                      <a:pt x="476" y="92107"/>
                    </a:lnTo>
                    <a:close/>
                  </a:path>
                </a:pathLst>
              </a:custGeom>
              <a:solidFill>
                <a:srgbClr val="1D1D1B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8" name="Freeform 187">
                <a:extLst>
                  <a:ext uri="{FF2B5EF4-FFF2-40B4-BE49-F238E27FC236}">
                    <a16:creationId xmlns:a16="http://schemas.microsoft.com/office/drawing/2014/main" id="{6FFC1425-3F8A-3835-930B-A92C5EE1AF3A}"/>
                  </a:ext>
                </a:extLst>
              </p:cNvPr>
              <p:cNvSpPr/>
              <p:nvPr/>
            </p:nvSpPr>
            <p:spPr>
              <a:xfrm>
                <a:off x="9445035" y="5306059"/>
                <a:ext cx="57797" cy="94107"/>
              </a:xfrm>
              <a:custGeom>
                <a:avLst/>
                <a:gdLst>
                  <a:gd name="connsiteX0" fmla="*/ 27328 w 57797"/>
                  <a:gd name="connsiteY0" fmla="*/ 94012 h 94107"/>
                  <a:gd name="connsiteX1" fmla="*/ 12664 w 57797"/>
                  <a:gd name="connsiteY1" fmla="*/ 92393 h 94107"/>
                  <a:gd name="connsiteX2" fmla="*/ 0 w 57797"/>
                  <a:gd name="connsiteY2" fmla="*/ 87630 h 94107"/>
                  <a:gd name="connsiteX3" fmla="*/ 0 w 57797"/>
                  <a:gd name="connsiteY3" fmla="*/ 65818 h 94107"/>
                  <a:gd name="connsiteX4" fmla="*/ 2571 w 57797"/>
                  <a:gd name="connsiteY4" fmla="*/ 65818 h 94107"/>
                  <a:gd name="connsiteX5" fmla="*/ 7522 w 57797"/>
                  <a:gd name="connsiteY5" fmla="*/ 76009 h 94107"/>
                  <a:gd name="connsiteX6" fmla="*/ 15044 w 57797"/>
                  <a:gd name="connsiteY6" fmla="*/ 84677 h 94107"/>
                  <a:gd name="connsiteX7" fmla="*/ 27708 w 57797"/>
                  <a:gd name="connsiteY7" fmla="*/ 87821 h 94107"/>
                  <a:gd name="connsiteX8" fmla="*/ 41229 w 57797"/>
                  <a:gd name="connsiteY8" fmla="*/ 83725 h 94107"/>
                  <a:gd name="connsiteX9" fmla="*/ 45895 w 57797"/>
                  <a:gd name="connsiteY9" fmla="*/ 72009 h 94107"/>
                  <a:gd name="connsiteX10" fmla="*/ 40468 w 57797"/>
                  <a:gd name="connsiteY10" fmla="*/ 59817 h 94107"/>
                  <a:gd name="connsiteX11" fmla="*/ 24471 w 57797"/>
                  <a:gd name="connsiteY11" fmla="*/ 51245 h 94107"/>
                  <a:gd name="connsiteX12" fmla="*/ 7903 w 57797"/>
                  <a:gd name="connsiteY12" fmla="*/ 41053 h 94107"/>
                  <a:gd name="connsiteX13" fmla="*/ 2285 w 57797"/>
                  <a:gd name="connsiteY13" fmla="*/ 25241 h 94107"/>
                  <a:gd name="connsiteX14" fmla="*/ 6189 w 57797"/>
                  <a:gd name="connsiteY14" fmla="*/ 12668 h 94107"/>
                  <a:gd name="connsiteX15" fmla="*/ 16282 w 57797"/>
                  <a:gd name="connsiteY15" fmla="*/ 3429 h 94107"/>
                  <a:gd name="connsiteX16" fmla="*/ 29327 w 57797"/>
                  <a:gd name="connsiteY16" fmla="*/ 0 h 94107"/>
                  <a:gd name="connsiteX17" fmla="*/ 42943 w 57797"/>
                  <a:gd name="connsiteY17" fmla="*/ 1810 h 94107"/>
                  <a:gd name="connsiteX18" fmla="*/ 54369 w 57797"/>
                  <a:gd name="connsiteY18" fmla="*/ 6382 h 94107"/>
                  <a:gd name="connsiteX19" fmla="*/ 54369 w 57797"/>
                  <a:gd name="connsiteY19" fmla="*/ 27622 h 94107"/>
                  <a:gd name="connsiteX20" fmla="*/ 51799 w 57797"/>
                  <a:gd name="connsiteY20" fmla="*/ 27622 h 94107"/>
                  <a:gd name="connsiteX21" fmla="*/ 46752 w 57797"/>
                  <a:gd name="connsiteY21" fmla="*/ 17812 h 94107"/>
                  <a:gd name="connsiteX22" fmla="*/ 39420 w 57797"/>
                  <a:gd name="connsiteY22" fmla="*/ 9049 h 94107"/>
                  <a:gd name="connsiteX23" fmla="*/ 29708 w 57797"/>
                  <a:gd name="connsiteY23" fmla="*/ 6477 h 94107"/>
                  <a:gd name="connsiteX24" fmla="*/ 18377 w 57797"/>
                  <a:gd name="connsiteY24" fmla="*/ 10382 h 94107"/>
                  <a:gd name="connsiteX25" fmla="*/ 14283 w 57797"/>
                  <a:gd name="connsiteY25" fmla="*/ 20860 h 94107"/>
                  <a:gd name="connsiteX26" fmla="*/ 18948 w 57797"/>
                  <a:gd name="connsiteY26" fmla="*/ 31528 h 94107"/>
                  <a:gd name="connsiteX27" fmla="*/ 33231 w 57797"/>
                  <a:gd name="connsiteY27" fmla="*/ 39624 h 94107"/>
                  <a:gd name="connsiteX28" fmla="*/ 45609 w 57797"/>
                  <a:gd name="connsiteY28" fmla="*/ 45720 h 94107"/>
                  <a:gd name="connsiteX29" fmla="*/ 54465 w 57797"/>
                  <a:gd name="connsiteY29" fmla="*/ 53816 h 94107"/>
                  <a:gd name="connsiteX30" fmla="*/ 57797 w 57797"/>
                  <a:gd name="connsiteY30" fmla="*/ 67628 h 94107"/>
                  <a:gd name="connsiteX31" fmla="*/ 53417 w 57797"/>
                  <a:gd name="connsiteY31" fmla="*/ 81534 h 94107"/>
                  <a:gd name="connsiteX32" fmla="*/ 41991 w 57797"/>
                  <a:gd name="connsiteY32" fmla="*/ 90773 h 94107"/>
                  <a:gd name="connsiteX33" fmla="*/ 27232 w 57797"/>
                  <a:gd name="connsiteY33" fmla="*/ 94107 h 941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57797" h="94107">
                    <a:moveTo>
                      <a:pt x="27328" y="94012"/>
                    </a:moveTo>
                    <a:cubicBezTo>
                      <a:pt x="21710" y="94012"/>
                      <a:pt x="16853" y="93440"/>
                      <a:pt x="12664" y="92393"/>
                    </a:cubicBezTo>
                    <a:cubicBezTo>
                      <a:pt x="8475" y="91345"/>
                      <a:pt x="4190" y="89726"/>
                      <a:pt x="0" y="87630"/>
                    </a:cubicBezTo>
                    <a:lnTo>
                      <a:pt x="0" y="65818"/>
                    </a:lnTo>
                    <a:lnTo>
                      <a:pt x="2571" y="65818"/>
                    </a:lnTo>
                    <a:lnTo>
                      <a:pt x="7522" y="76009"/>
                    </a:lnTo>
                    <a:cubicBezTo>
                      <a:pt x="9236" y="79724"/>
                      <a:pt x="11712" y="82677"/>
                      <a:pt x="15044" y="84677"/>
                    </a:cubicBezTo>
                    <a:cubicBezTo>
                      <a:pt x="18377" y="86678"/>
                      <a:pt x="22567" y="87821"/>
                      <a:pt x="27708" y="87821"/>
                    </a:cubicBezTo>
                    <a:cubicBezTo>
                      <a:pt x="33612" y="87821"/>
                      <a:pt x="38087" y="86487"/>
                      <a:pt x="41229" y="83725"/>
                    </a:cubicBezTo>
                    <a:cubicBezTo>
                      <a:pt x="44372" y="80963"/>
                      <a:pt x="45895" y="77057"/>
                      <a:pt x="45895" y="72009"/>
                    </a:cubicBezTo>
                    <a:cubicBezTo>
                      <a:pt x="45895" y="66580"/>
                      <a:pt x="44086" y="62484"/>
                      <a:pt x="40468" y="59817"/>
                    </a:cubicBezTo>
                    <a:cubicBezTo>
                      <a:pt x="36849" y="57150"/>
                      <a:pt x="31517" y="54293"/>
                      <a:pt x="24471" y="51245"/>
                    </a:cubicBezTo>
                    <a:cubicBezTo>
                      <a:pt x="17139" y="48196"/>
                      <a:pt x="11617" y="44768"/>
                      <a:pt x="7903" y="41053"/>
                    </a:cubicBezTo>
                    <a:cubicBezTo>
                      <a:pt x="4190" y="37338"/>
                      <a:pt x="2285" y="32004"/>
                      <a:pt x="2285" y="25241"/>
                    </a:cubicBezTo>
                    <a:cubicBezTo>
                      <a:pt x="2285" y="20669"/>
                      <a:pt x="3618" y="16478"/>
                      <a:pt x="6189" y="12668"/>
                    </a:cubicBezTo>
                    <a:cubicBezTo>
                      <a:pt x="8760" y="8763"/>
                      <a:pt x="12188" y="5715"/>
                      <a:pt x="16282" y="3429"/>
                    </a:cubicBezTo>
                    <a:cubicBezTo>
                      <a:pt x="20377" y="1143"/>
                      <a:pt x="24757" y="0"/>
                      <a:pt x="29327" y="0"/>
                    </a:cubicBezTo>
                    <a:cubicBezTo>
                      <a:pt x="34374" y="0"/>
                      <a:pt x="38944" y="571"/>
                      <a:pt x="42943" y="1810"/>
                    </a:cubicBezTo>
                    <a:cubicBezTo>
                      <a:pt x="46942" y="3048"/>
                      <a:pt x="50751" y="4572"/>
                      <a:pt x="54369" y="6382"/>
                    </a:cubicBezTo>
                    <a:lnTo>
                      <a:pt x="54369" y="27622"/>
                    </a:lnTo>
                    <a:lnTo>
                      <a:pt x="51799" y="27622"/>
                    </a:lnTo>
                    <a:lnTo>
                      <a:pt x="46752" y="17812"/>
                    </a:lnTo>
                    <a:cubicBezTo>
                      <a:pt x="45038" y="13716"/>
                      <a:pt x="42562" y="10763"/>
                      <a:pt x="39420" y="9049"/>
                    </a:cubicBezTo>
                    <a:cubicBezTo>
                      <a:pt x="36278" y="7334"/>
                      <a:pt x="33041" y="6477"/>
                      <a:pt x="29708" y="6477"/>
                    </a:cubicBezTo>
                    <a:cubicBezTo>
                      <a:pt x="24947" y="6477"/>
                      <a:pt x="21138" y="7810"/>
                      <a:pt x="18377" y="10382"/>
                    </a:cubicBezTo>
                    <a:cubicBezTo>
                      <a:pt x="15616" y="12954"/>
                      <a:pt x="14283" y="16478"/>
                      <a:pt x="14283" y="20860"/>
                    </a:cubicBezTo>
                    <a:cubicBezTo>
                      <a:pt x="14283" y="25241"/>
                      <a:pt x="15806" y="28956"/>
                      <a:pt x="18948" y="31528"/>
                    </a:cubicBezTo>
                    <a:cubicBezTo>
                      <a:pt x="22091" y="34100"/>
                      <a:pt x="26852" y="36862"/>
                      <a:pt x="33231" y="39624"/>
                    </a:cubicBezTo>
                    <a:cubicBezTo>
                      <a:pt x="37802" y="41624"/>
                      <a:pt x="41896" y="43625"/>
                      <a:pt x="45609" y="45720"/>
                    </a:cubicBezTo>
                    <a:cubicBezTo>
                      <a:pt x="49323" y="47816"/>
                      <a:pt x="52275" y="50483"/>
                      <a:pt x="54465" y="53816"/>
                    </a:cubicBezTo>
                    <a:cubicBezTo>
                      <a:pt x="56655" y="57150"/>
                      <a:pt x="57797" y="61722"/>
                      <a:pt x="57797" y="67628"/>
                    </a:cubicBezTo>
                    <a:cubicBezTo>
                      <a:pt x="57797" y="72962"/>
                      <a:pt x="56369" y="77629"/>
                      <a:pt x="53417" y="81534"/>
                    </a:cubicBezTo>
                    <a:cubicBezTo>
                      <a:pt x="50465" y="85439"/>
                      <a:pt x="46657" y="88583"/>
                      <a:pt x="41991" y="90773"/>
                    </a:cubicBezTo>
                    <a:cubicBezTo>
                      <a:pt x="37326" y="92964"/>
                      <a:pt x="32374" y="94107"/>
                      <a:pt x="27232" y="94107"/>
                    </a:cubicBezTo>
                    <a:close/>
                  </a:path>
                </a:pathLst>
              </a:custGeom>
              <a:solidFill>
                <a:srgbClr val="1D1D1B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9" name="Freeform 188">
                <a:extLst>
                  <a:ext uri="{FF2B5EF4-FFF2-40B4-BE49-F238E27FC236}">
                    <a16:creationId xmlns:a16="http://schemas.microsoft.com/office/drawing/2014/main" id="{F1A882D5-E10F-DDA1-6173-296D01DEA7CF}"/>
                  </a:ext>
                </a:extLst>
              </p:cNvPr>
              <p:cNvSpPr/>
              <p:nvPr/>
            </p:nvSpPr>
            <p:spPr>
              <a:xfrm>
                <a:off x="9518639" y="5247862"/>
                <a:ext cx="97217" cy="150209"/>
              </a:xfrm>
              <a:custGeom>
                <a:avLst/>
                <a:gdLst>
                  <a:gd name="connsiteX0" fmla="*/ 476 w 97217"/>
                  <a:gd name="connsiteY0" fmla="*/ 150209 h 150209"/>
                  <a:gd name="connsiteX1" fmla="*/ 476 w 97217"/>
                  <a:gd name="connsiteY1" fmla="*/ 146971 h 150209"/>
                  <a:gd name="connsiteX2" fmla="*/ 13045 w 97217"/>
                  <a:gd name="connsiteY2" fmla="*/ 141923 h 150209"/>
                  <a:gd name="connsiteX3" fmla="*/ 13045 w 97217"/>
                  <a:gd name="connsiteY3" fmla="*/ 17431 h 150209"/>
                  <a:gd name="connsiteX4" fmla="*/ 0 w 97217"/>
                  <a:gd name="connsiteY4" fmla="*/ 9620 h 150209"/>
                  <a:gd name="connsiteX5" fmla="*/ 0 w 97217"/>
                  <a:gd name="connsiteY5" fmla="*/ 7620 h 150209"/>
                  <a:gd name="connsiteX6" fmla="*/ 25042 w 97217"/>
                  <a:gd name="connsiteY6" fmla="*/ 0 h 150209"/>
                  <a:gd name="connsiteX7" fmla="*/ 26661 w 97217"/>
                  <a:gd name="connsiteY7" fmla="*/ 0 h 150209"/>
                  <a:gd name="connsiteX8" fmla="*/ 26661 w 97217"/>
                  <a:gd name="connsiteY8" fmla="*/ 72676 h 150209"/>
                  <a:gd name="connsiteX9" fmla="*/ 27232 w 97217"/>
                  <a:gd name="connsiteY9" fmla="*/ 72676 h 150209"/>
                  <a:gd name="connsiteX10" fmla="*/ 41705 w 97217"/>
                  <a:gd name="connsiteY10" fmla="*/ 61627 h 150209"/>
                  <a:gd name="connsiteX11" fmla="*/ 57035 w 97217"/>
                  <a:gd name="connsiteY11" fmla="*/ 58007 h 150209"/>
                  <a:gd name="connsiteX12" fmla="*/ 76841 w 97217"/>
                  <a:gd name="connsiteY12" fmla="*/ 64389 h 150209"/>
                  <a:gd name="connsiteX13" fmla="*/ 84649 w 97217"/>
                  <a:gd name="connsiteY13" fmla="*/ 82963 h 150209"/>
                  <a:gd name="connsiteX14" fmla="*/ 84649 w 97217"/>
                  <a:gd name="connsiteY14" fmla="*/ 141827 h 150209"/>
                  <a:gd name="connsiteX15" fmla="*/ 97217 w 97217"/>
                  <a:gd name="connsiteY15" fmla="*/ 146875 h 150209"/>
                  <a:gd name="connsiteX16" fmla="*/ 97217 w 97217"/>
                  <a:gd name="connsiteY16" fmla="*/ 150114 h 150209"/>
                  <a:gd name="connsiteX17" fmla="*/ 56845 w 97217"/>
                  <a:gd name="connsiteY17" fmla="*/ 150114 h 150209"/>
                  <a:gd name="connsiteX18" fmla="*/ 56845 w 97217"/>
                  <a:gd name="connsiteY18" fmla="*/ 146875 h 150209"/>
                  <a:gd name="connsiteX19" fmla="*/ 71033 w 97217"/>
                  <a:gd name="connsiteY19" fmla="*/ 142113 h 150209"/>
                  <a:gd name="connsiteX20" fmla="*/ 71033 w 97217"/>
                  <a:gd name="connsiteY20" fmla="*/ 90869 h 150209"/>
                  <a:gd name="connsiteX21" fmla="*/ 65034 w 97217"/>
                  <a:gd name="connsiteY21" fmla="*/ 75343 h 150209"/>
                  <a:gd name="connsiteX22" fmla="*/ 49608 w 97217"/>
                  <a:gd name="connsiteY22" fmla="*/ 70009 h 150209"/>
                  <a:gd name="connsiteX23" fmla="*/ 37325 w 97217"/>
                  <a:gd name="connsiteY23" fmla="*/ 72295 h 150209"/>
                  <a:gd name="connsiteX24" fmla="*/ 26661 w 97217"/>
                  <a:gd name="connsiteY24" fmla="*/ 78772 h 150209"/>
                  <a:gd name="connsiteX25" fmla="*/ 26661 w 97217"/>
                  <a:gd name="connsiteY25" fmla="*/ 142018 h 150209"/>
                  <a:gd name="connsiteX26" fmla="*/ 40848 w 97217"/>
                  <a:gd name="connsiteY26" fmla="*/ 146780 h 150209"/>
                  <a:gd name="connsiteX27" fmla="*/ 40848 w 97217"/>
                  <a:gd name="connsiteY27" fmla="*/ 150019 h 150209"/>
                  <a:gd name="connsiteX28" fmla="*/ 476 w 97217"/>
                  <a:gd name="connsiteY28" fmla="*/ 150019 h 150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97217" h="150209">
                    <a:moveTo>
                      <a:pt x="476" y="150209"/>
                    </a:moveTo>
                    <a:lnTo>
                      <a:pt x="476" y="146971"/>
                    </a:lnTo>
                    <a:lnTo>
                      <a:pt x="13045" y="141923"/>
                    </a:lnTo>
                    <a:lnTo>
                      <a:pt x="13045" y="17431"/>
                    </a:lnTo>
                    <a:lnTo>
                      <a:pt x="0" y="9620"/>
                    </a:lnTo>
                    <a:lnTo>
                      <a:pt x="0" y="7620"/>
                    </a:lnTo>
                    <a:lnTo>
                      <a:pt x="25042" y="0"/>
                    </a:lnTo>
                    <a:lnTo>
                      <a:pt x="26661" y="0"/>
                    </a:lnTo>
                    <a:lnTo>
                      <a:pt x="26661" y="72676"/>
                    </a:lnTo>
                    <a:lnTo>
                      <a:pt x="27232" y="72676"/>
                    </a:lnTo>
                    <a:cubicBezTo>
                      <a:pt x="32279" y="67723"/>
                      <a:pt x="37135" y="64103"/>
                      <a:pt x="41705" y="61627"/>
                    </a:cubicBezTo>
                    <a:cubicBezTo>
                      <a:pt x="46276" y="59246"/>
                      <a:pt x="51418" y="58007"/>
                      <a:pt x="57035" y="58007"/>
                    </a:cubicBezTo>
                    <a:cubicBezTo>
                      <a:pt x="65034" y="58007"/>
                      <a:pt x="71604" y="60103"/>
                      <a:pt x="76841" y="64389"/>
                    </a:cubicBezTo>
                    <a:cubicBezTo>
                      <a:pt x="82078" y="68675"/>
                      <a:pt x="84649" y="74867"/>
                      <a:pt x="84649" y="82963"/>
                    </a:cubicBezTo>
                    <a:lnTo>
                      <a:pt x="84649" y="141827"/>
                    </a:lnTo>
                    <a:lnTo>
                      <a:pt x="97217" y="146875"/>
                    </a:lnTo>
                    <a:lnTo>
                      <a:pt x="97217" y="150114"/>
                    </a:lnTo>
                    <a:lnTo>
                      <a:pt x="56845" y="150114"/>
                    </a:lnTo>
                    <a:lnTo>
                      <a:pt x="56845" y="146875"/>
                    </a:lnTo>
                    <a:lnTo>
                      <a:pt x="71033" y="142113"/>
                    </a:lnTo>
                    <a:lnTo>
                      <a:pt x="71033" y="90869"/>
                    </a:lnTo>
                    <a:cubicBezTo>
                      <a:pt x="71033" y="84106"/>
                      <a:pt x="69033" y="78867"/>
                      <a:pt x="65034" y="75343"/>
                    </a:cubicBezTo>
                    <a:cubicBezTo>
                      <a:pt x="61035" y="71819"/>
                      <a:pt x="55893" y="70009"/>
                      <a:pt x="49608" y="70009"/>
                    </a:cubicBezTo>
                    <a:cubicBezTo>
                      <a:pt x="45895" y="70009"/>
                      <a:pt x="41801" y="70771"/>
                      <a:pt x="37325" y="72295"/>
                    </a:cubicBezTo>
                    <a:cubicBezTo>
                      <a:pt x="32850" y="73819"/>
                      <a:pt x="29327" y="76010"/>
                      <a:pt x="26661" y="78772"/>
                    </a:cubicBezTo>
                    <a:lnTo>
                      <a:pt x="26661" y="142018"/>
                    </a:lnTo>
                    <a:lnTo>
                      <a:pt x="40848" y="146780"/>
                    </a:lnTo>
                    <a:lnTo>
                      <a:pt x="40848" y="150019"/>
                    </a:lnTo>
                    <a:lnTo>
                      <a:pt x="476" y="150019"/>
                    </a:lnTo>
                    <a:close/>
                  </a:path>
                </a:pathLst>
              </a:custGeom>
              <a:solidFill>
                <a:srgbClr val="1D1D1B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0" name="Freeform 189">
                <a:extLst>
                  <a:ext uri="{FF2B5EF4-FFF2-40B4-BE49-F238E27FC236}">
                    <a16:creationId xmlns:a16="http://schemas.microsoft.com/office/drawing/2014/main" id="{C0ABDC4C-BB91-5099-9C71-8756290E5161}"/>
                  </a:ext>
                </a:extLst>
              </p:cNvPr>
              <p:cNvSpPr/>
              <p:nvPr/>
            </p:nvSpPr>
            <p:spPr>
              <a:xfrm>
                <a:off x="9632424" y="5258434"/>
                <a:ext cx="39896" cy="139636"/>
              </a:xfrm>
              <a:custGeom>
                <a:avLst/>
                <a:gdLst>
                  <a:gd name="connsiteX0" fmla="*/ 476 w 39896"/>
                  <a:gd name="connsiteY0" fmla="*/ 139637 h 139636"/>
                  <a:gd name="connsiteX1" fmla="*/ 476 w 39896"/>
                  <a:gd name="connsiteY1" fmla="*/ 136398 h 139636"/>
                  <a:gd name="connsiteX2" fmla="*/ 13045 w 39896"/>
                  <a:gd name="connsiteY2" fmla="*/ 131350 h 139636"/>
                  <a:gd name="connsiteX3" fmla="*/ 13045 w 39896"/>
                  <a:gd name="connsiteY3" fmla="*/ 64960 h 139636"/>
                  <a:gd name="connsiteX4" fmla="*/ 0 w 39896"/>
                  <a:gd name="connsiteY4" fmla="*/ 57150 h 139636"/>
                  <a:gd name="connsiteX5" fmla="*/ 0 w 39896"/>
                  <a:gd name="connsiteY5" fmla="*/ 55150 h 139636"/>
                  <a:gd name="connsiteX6" fmla="*/ 25042 w 39896"/>
                  <a:gd name="connsiteY6" fmla="*/ 47530 h 139636"/>
                  <a:gd name="connsiteX7" fmla="*/ 26661 w 39896"/>
                  <a:gd name="connsiteY7" fmla="*/ 47530 h 139636"/>
                  <a:gd name="connsiteX8" fmla="*/ 26661 w 39896"/>
                  <a:gd name="connsiteY8" fmla="*/ 131350 h 139636"/>
                  <a:gd name="connsiteX9" fmla="*/ 39896 w 39896"/>
                  <a:gd name="connsiteY9" fmla="*/ 136398 h 139636"/>
                  <a:gd name="connsiteX10" fmla="*/ 39896 w 39896"/>
                  <a:gd name="connsiteY10" fmla="*/ 139637 h 139636"/>
                  <a:gd name="connsiteX11" fmla="*/ 476 w 39896"/>
                  <a:gd name="connsiteY11" fmla="*/ 139637 h 139636"/>
                  <a:gd name="connsiteX12" fmla="*/ 18282 w 39896"/>
                  <a:gd name="connsiteY12" fmla="*/ 20384 h 139636"/>
                  <a:gd name="connsiteX13" fmla="*/ 10950 w 39896"/>
                  <a:gd name="connsiteY13" fmla="*/ 17526 h 139636"/>
                  <a:gd name="connsiteX14" fmla="*/ 8094 w 39896"/>
                  <a:gd name="connsiteY14" fmla="*/ 10192 h 139636"/>
                  <a:gd name="connsiteX15" fmla="*/ 10950 w 39896"/>
                  <a:gd name="connsiteY15" fmla="*/ 2762 h 139636"/>
                  <a:gd name="connsiteX16" fmla="*/ 18282 w 39896"/>
                  <a:gd name="connsiteY16" fmla="*/ 0 h 139636"/>
                  <a:gd name="connsiteX17" fmla="*/ 25709 w 39896"/>
                  <a:gd name="connsiteY17" fmla="*/ 2762 h 139636"/>
                  <a:gd name="connsiteX18" fmla="*/ 28470 w 39896"/>
                  <a:gd name="connsiteY18" fmla="*/ 10192 h 139636"/>
                  <a:gd name="connsiteX19" fmla="*/ 25709 w 39896"/>
                  <a:gd name="connsiteY19" fmla="*/ 17526 h 139636"/>
                  <a:gd name="connsiteX20" fmla="*/ 18282 w 39896"/>
                  <a:gd name="connsiteY20" fmla="*/ 20384 h 1396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39896" h="139636">
                    <a:moveTo>
                      <a:pt x="476" y="139637"/>
                    </a:moveTo>
                    <a:lnTo>
                      <a:pt x="476" y="136398"/>
                    </a:lnTo>
                    <a:lnTo>
                      <a:pt x="13045" y="131350"/>
                    </a:lnTo>
                    <a:lnTo>
                      <a:pt x="13045" y="64960"/>
                    </a:lnTo>
                    <a:lnTo>
                      <a:pt x="0" y="57150"/>
                    </a:lnTo>
                    <a:lnTo>
                      <a:pt x="0" y="55150"/>
                    </a:lnTo>
                    <a:lnTo>
                      <a:pt x="25042" y="47530"/>
                    </a:lnTo>
                    <a:lnTo>
                      <a:pt x="26661" y="47530"/>
                    </a:lnTo>
                    <a:lnTo>
                      <a:pt x="26661" y="131350"/>
                    </a:lnTo>
                    <a:lnTo>
                      <a:pt x="39896" y="136398"/>
                    </a:lnTo>
                    <a:lnTo>
                      <a:pt x="39896" y="139637"/>
                    </a:lnTo>
                    <a:lnTo>
                      <a:pt x="476" y="139637"/>
                    </a:lnTo>
                    <a:close/>
                    <a:moveTo>
                      <a:pt x="18282" y="20384"/>
                    </a:moveTo>
                    <a:cubicBezTo>
                      <a:pt x="15330" y="20384"/>
                      <a:pt x="12950" y="19431"/>
                      <a:pt x="10950" y="17526"/>
                    </a:cubicBezTo>
                    <a:cubicBezTo>
                      <a:pt x="9046" y="15621"/>
                      <a:pt x="8094" y="13145"/>
                      <a:pt x="8094" y="10192"/>
                    </a:cubicBezTo>
                    <a:cubicBezTo>
                      <a:pt x="8094" y="7239"/>
                      <a:pt x="9046" y="4667"/>
                      <a:pt x="10950" y="2762"/>
                    </a:cubicBezTo>
                    <a:cubicBezTo>
                      <a:pt x="12854" y="857"/>
                      <a:pt x="15330" y="0"/>
                      <a:pt x="18282" y="0"/>
                    </a:cubicBezTo>
                    <a:cubicBezTo>
                      <a:pt x="21234" y="0"/>
                      <a:pt x="23804" y="953"/>
                      <a:pt x="25709" y="2762"/>
                    </a:cubicBezTo>
                    <a:cubicBezTo>
                      <a:pt x="27613" y="4667"/>
                      <a:pt x="28470" y="7144"/>
                      <a:pt x="28470" y="10192"/>
                    </a:cubicBezTo>
                    <a:cubicBezTo>
                      <a:pt x="28470" y="13240"/>
                      <a:pt x="27518" y="15526"/>
                      <a:pt x="25709" y="17526"/>
                    </a:cubicBezTo>
                    <a:cubicBezTo>
                      <a:pt x="23804" y="19431"/>
                      <a:pt x="21329" y="20384"/>
                      <a:pt x="18282" y="20384"/>
                    </a:cubicBezTo>
                    <a:close/>
                  </a:path>
                </a:pathLst>
              </a:custGeom>
              <a:solidFill>
                <a:srgbClr val="1D1D1B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1" name="Freeform 190">
                <a:extLst>
                  <a:ext uri="{FF2B5EF4-FFF2-40B4-BE49-F238E27FC236}">
                    <a16:creationId xmlns:a16="http://schemas.microsoft.com/office/drawing/2014/main" id="{01D310D3-5F4A-4D49-0BAB-C6B2552CA1DD}"/>
                  </a:ext>
                </a:extLst>
              </p:cNvPr>
              <p:cNvSpPr/>
              <p:nvPr/>
            </p:nvSpPr>
            <p:spPr>
              <a:xfrm>
                <a:off x="9683461" y="5306155"/>
                <a:ext cx="92075" cy="138207"/>
              </a:xfrm>
              <a:custGeom>
                <a:avLst/>
                <a:gdLst>
                  <a:gd name="connsiteX0" fmla="*/ 476 w 92075"/>
                  <a:gd name="connsiteY0" fmla="*/ 138017 h 138207"/>
                  <a:gd name="connsiteX1" fmla="*/ 476 w 92075"/>
                  <a:gd name="connsiteY1" fmla="*/ 134779 h 138207"/>
                  <a:gd name="connsiteX2" fmla="*/ 13045 w 92075"/>
                  <a:gd name="connsiteY2" fmla="*/ 129730 h 138207"/>
                  <a:gd name="connsiteX3" fmla="*/ 13045 w 92075"/>
                  <a:gd name="connsiteY3" fmla="*/ 17335 h 138207"/>
                  <a:gd name="connsiteX4" fmla="*/ 0 w 92075"/>
                  <a:gd name="connsiteY4" fmla="*/ 10573 h 138207"/>
                  <a:gd name="connsiteX5" fmla="*/ 0 w 92075"/>
                  <a:gd name="connsiteY5" fmla="*/ 8382 h 138207"/>
                  <a:gd name="connsiteX6" fmla="*/ 23424 w 92075"/>
                  <a:gd name="connsiteY6" fmla="*/ 0 h 138207"/>
                  <a:gd name="connsiteX7" fmla="*/ 25042 w 92075"/>
                  <a:gd name="connsiteY7" fmla="*/ 0 h 138207"/>
                  <a:gd name="connsiteX8" fmla="*/ 26280 w 92075"/>
                  <a:gd name="connsiteY8" fmla="*/ 12192 h 138207"/>
                  <a:gd name="connsiteX9" fmla="*/ 27518 w 92075"/>
                  <a:gd name="connsiteY9" fmla="*/ 12192 h 138207"/>
                  <a:gd name="connsiteX10" fmla="*/ 42181 w 92075"/>
                  <a:gd name="connsiteY10" fmla="*/ 2857 h 138207"/>
                  <a:gd name="connsiteX11" fmla="*/ 57511 w 92075"/>
                  <a:gd name="connsiteY11" fmla="*/ 0 h 138207"/>
                  <a:gd name="connsiteX12" fmla="*/ 75317 w 92075"/>
                  <a:gd name="connsiteY12" fmla="*/ 5239 h 138207"/>
                  <a:gd name="connsiteX13" fmla="*/ 87600 w 92075"/>
                  <a:gd name="connsiteY13" fmla="*/ 19907 h 138207"/>
                  <a:gd name="connsiteX14" fmla="*/ 92076 w 92075"/>
                  <a:gd name="connsiteY14" fmla="*/ 42577 h 138207"/>
                  <a:gd name="connsiteX15" fmla="*/ 85887 w 92075"/>
                  <a:gd name="connsiteY15" fmla="*/ 70485 h 138207"/>
                  <a:gd name="connsiteX16" fmla="*/ 69319 w 92075"/>
                  <a:gd name="connsiteY16" fmla="*/ 88011 h 138207"/>
                  <a:gd name="connsiteX17" fmla="*/ 46276 w 92075"/>
                  <a:gd name="connsiteY17" fmla="*/ 94012 h 138207"/>
                  <a:gd name="connsiteX18" fmla="*/ 35992 w 92075"/>
                  <a:gd name="connsiteY18" fmla="*/ 93155 h 138207"/>
                  <a:gd name="connsiteX19" fmla="*/ 26661 w 92075"/>
                  <a:gd name="connsiteY19" fmla="*/ 90869 h 138207"/>
                  <a:gd name="connsiteX20" fmla="*/ 26661 w 92075"/>
                  <a:gd name="connsiteY20" fmla="*/ 129921 h 138207"/>
                  <a:gd name="connsiteX21" fmla="*/ 40848 w 92075"/>
                  <a:gd name="connsiteY21" fmla="*/ 134969 h 138207"/>
                  <a:gd name="connsiteX22" fmla="*/ 40848 w 92075"/>
                  <a:gd name="connsiteY22" fmla="*/ 138208 h 138207"/>
                  <a:gd name="connsiteX23" fmla="*/ 476 w 92075"/>
                  <a:gd name="connsiteY23" fmla="*/ 138208 h 138207"/>
                  <a:gd name="connsiteX24" fmla="*/ 48656 w 92075"/>
                  <a:gd name="connsiteY24" fmla="*/ 10954 h 138207"/>
                  <a:gd name="connsiteX25" fmla="*/ 26661 w 92075"/>
                  <a:gd name="connsiteY25" fmla="*/ 18574 h 138207"/>
                  <a:gd name="connsiteX26" fmla="*/ 26661 w 92075"/>
                  <a:gd name="connsiteY26" fmla="*/ 77819 h 138207"/>
                  <a:gd name="connsiteX27" fmla="*/ 38849 w 92075"/>
                  <a:gd name="connsiteY27" fmla="*/ 84296 h 138207"/>
                  <a:gd name="connsiteX28" fmla="*/ 52465 w 92075"/>
                  <a:gd name="connsiteY28" fmla="*/ 86201 h 138207"/>
                  <a:gd name="connsiteX29" fmla="*/ 65700 w 92075"/>
                  <a:gd name="connsiteY29" fmla="*/ 82391 h 138207"/>
                  <a:gd name="connsiteX30" fmla="*/ 75317 w 92075"/>
                  <a:gd name="connsiteY30" fmla="*/ 70104 h 138207"/>
                  <a:gd name="connsiteX31" fmla="*/ 78935 w 92075"/>
                  <a:gd name="connsiteY31" fmla="*/ 47816 h 138207"/>
                  <a:gd name="connsiteX32" fmla="*/ 74746 w 92075"/>
                  <a:gd name="connsiteY32" fmla="*/ 26860 h 138207"/>
                  <a:gd name="connsiteX33" fmla="*/ 63606 w 92075"/>
                  <a:gd name="connsiteY33" fmla="*/ 14859 h 138207"/>
                  <a:gd name="connsiteX34" fmla="*/ 48752 w 92075"/>
                  <a:gd name="connsiteY34" fmla="*/ 10954 h 1382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2075" h="138207">
                    <a:moveTo>
                      <a:pt x="476" y="138017"/>
                    </a:moveTo>
                    <a:lnTo>
                      <a:pt x="476" y="134779"/>
                    </a:lnTo>
                    <a:lnTo>
                      <a:pt x="13045" y="129730"/>
                    </a:lnTo>
                    <a:lnTo>
                      <a:pt x="13045" y="17335"/>
                    </a:lnTo>
                    <a:lnTo>
                      <a:pt x="0" y="10573"/>
                    </a:lnTo>
                    <a:lnTo>
                      <a:pt x="0" y="8382"/>
                    </a:lnTo>
                    <a:lnTo>
                      <a:pt x="23424" y="0"/>
                    </a:lnTo>
                    <a:lnTo>
                      <a:pt x="25042" y="0"/>
                    </a:lnTo>
                    <a:lnTo>
                      <a:pt x="26280" y="12192"/>
                    </a:lnTo>
                    <a:lnTo>
                      <a:pt x="27518" y="12192"/>
                    </a:lnTo>
                    <a:cubicBezTo>
                      <a:pt x="32564" y="7906"/>
                      <a:pt x="37516" y="4858"/>
                      <a:pt x="42181" y="2857"/>
                    </a:cubicBezTo>
                    <a:cubicBezTo>
                      <a:pt x="46942" y="953"/>
                      <a:pt x="51989" y="0"/>
                      <a:pt x="57511" y="0"/>
                    </a:cubicBezTo>
                    <a:cubicBezTo>
                      <a:pt x="64177" y="0"/>
                      <a:pt x="70080" y="1715"/>
                      <a:pt x="75317" y="5239"/>
                    </a:cubicBezTo>
                    <a:cubicBezTo>
                      <a:pt x="80554" y="8668"/>
                      <a:pt x="84649" y="13621"/>
                      <a:pt x="87600" y="19907"/>
                    </a:cubicBezTo>
                    <a:cubicBezTo>
                      <a:pt x="90647" y="26289"/>
                      <a:pt x="92076" y="33814"/>
                      <a:pt x="92076" y="42577"/>
                    </a:cubicBezTo>
                    <a:cubicBezTo>
                      <a:pt x="92076" y="53531"/>
                      <a:pt x="89981" y="62770"/>
                      <a:pt x="85887" y="70485"/>
                    </a:cubicBezTo>
                    <a:cubicBezTo>
                      <a:pt x="81792" y="78105"/>
                      <a:pt x="76174" y="84011"/>
                      <a:pt x="69319" y="88011"/>
                    </a:cubicBezTo>
                    <a:cubicBezTo>
                      <a:pt x="62463" y="92012"/>
                      <a:pt x="54750" y="94012"/>
                      <a:pt x="46276" y="94012"/>
                    </a:cubicBezTo>
                    <a:cubicBezTo>
                      <a:pt x="42657" y="94012"/>
                      <a:pt x="39230" y="93726"/>
                      <a:pt x="35992" y="93155"/>
                    </a:cubicBezTo>
                    <a:cubicBezTo>
                      <a:pt x="32755" y="92583"/>
                      <a:pt x="29613" y="91821"/>
                      <a:pt x="26661" y="90869"/>
                    </a:cubicBezTo>
                    <a:lnTo>
                      <a:pt x="26661" y="129921"/>
                    </a:lnTo>
                    <a:lnTo>
                      <a:pt x="40848" y="134969"/>
                    </a:lnTo>
                    <a:lnTo>
                      <a:pt x="40848" y="138208"/>
                    </a:lnTo>
                    <a:lnTo>
                      <a:pt x="476" y="138208"/>
                    </a:lnTo>
                    <a:close/>
                    <a:moveTo>
                      <a:pt x="48656" y="10954"/>
                    </a:moveTo>
                    <a:cubicBezTo>
                      <a:pt x="40658" y="10954"/>
                      <a:pt x="33326" y="13526"/>
                      <a:pt x="26661" y="18574"/>
                    </a:cubicBezTo>
                    <a:lnTo>
                      <a:pt x="26661" y="77819"/>
                    </a:lnTo>
                    <a:cubicBezTo>
                      <a:pt x="30660" y="80867"/>
                      <a:pt x="34754" y="83058"/>
                      <a:pt x="38849" y="84296"/>
                    </a:cubicBezTo>
                    <a:cubicBezTo>
                      <a:pt x="42943" y="85534"/>
                      <a:pt x="47514" y="86201"/>
                      <a:pt x="52465" y="86201"/>
                    </a:cubicBezTo>
                    <a:cubicBezTo>
                      <a:pt x="57416" y="86201"/>
                      <a:pt x="61701" y="84963"/>
                      <a:pt x="65700" y="82391"/>
                    </a:cubicBezTo>
                    <a:cubicBezTo>
                      <a:pt x="69699" y="79820"/>
                      <a:pt x="72937" y="75724"/>
                      <a:pt x="75317" y="70104"/>
                    </a:cubicBezTo>
                    <a:cubicBezTo>
                      <a:pt x="77698" y="64389"/>
                      <a:pt x="78935" y="56959"/>
                      <a:pt x="78935" y="47816"/>
                    </a:cubicBezTo>
                    <a:cubicBezTo>
                      <a:pt x="78935" y="39243"/>
                      <a:pt x="77507" y="32290"/>
                      <a:pt x="74746" y="26860"/>
                    </a:cubicBezTo>
                    <a:cubicBezTo>
                      <a:pt x="71985" y="21431"/>
                      <a:pt x="68271" y="17431"/>
                      <a:pt x="63606" y="14859"/>
                    </a:cubicBezTo>
                    <a:cubicBezTo>
                      <a:pt x="59035" y="12287"/>
                      <a:pt x="54084" y="10954"/>
                      <a:pt x="48752" y="10954"/>
                    </a:cubicBezTo>
                    <a:close/>
                  </a:path>
                </a:pathLst>
              </a:custGeom>
              <a:solidFill>
                <a:srgbClr val="1D1D1B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2" name="Freeform 191">
                <a:extLst>
                  <a:ext uri="{FF2B5EF4-FFF2-40B4-BE49-F238E27FC236}">
                    <a16:creationId xmlns:a16="http://schemas.microsoft.com/office/drawing/2014/main" id="{5866C2FE-66CB-1F1F-0ACC-6A8D042DDBAB}"/>
                  </a:ext>
                </a:extLst>
              </p:cNvPr>
              <p:cNvSpPr/>
              <p:nvPr/>
            </p:nvSpPr>
            <p:spPr>
              <a:xfrm>
                <a:off x="9826764" y="5308060"/>
                <a:ext cx="153491" cy="90487"/>
              </a:xfrm>
              <a:custGeom>
                <a:avLst/>
                <a:gdLst>
                  <a:gd name="connsiteX0" fmla="*/ 43038 w 153491"/>
                  <a:gd name="connsiteY0" fmla="*/ 90488 h 90487"/>
                  <a:gd name="connsiteX1" fmla="*/ 13045 w 153491"/>
                  <a:gd name="connsiteY1" fmla="*/ 8477 h 90487"/>
                  <a:gd name="connsiteX2" fmla="*/ 0 w 153491"/>
                  <a:gd name="connsiteY2" fmla="*/ 3239 h 90487"/>
                  <a:gd name="connsiteX3" fmla="*/ 0 w 153491"/>
                  <a:gd name="connsiteY3" fmla="*/ 0 h 90487"/>
                  <a:gd name="connsiteX4" fmla="*/ 43991 w 153491"/>
                  <a:gd name="connsiteY4" fmla="*/ 0 h 90487"/>
                  <a:gd name="connsiteX5" fmla="*/ 43991 w 153491"/>
                  <a:gd name="connsiteY5" fmla="*/ 3239 h 90487"/>
                  <a:gd name="connsiteX6" fmla="*/ 27994 w 153491"/>
                  <a:gd name="connsiteY6" fmla="*/ 8001 h 90487"/>
                  <a:gd name="connsiteX7" fmla="*/ 27994 w 153491"/>
                  <a:gd name="connsiteY7" fmla="*/ 8953 h 90487"/>
                  <a:gd name="connsiteX8" fmla="*/ 49037 w 153491"/>
                  <a:gd name="connsiteY8" fmla="*/ 70199 h 90487"/>
                  <a:gd name="connsiteX9" fmla="*/ 49608 w 153491"/>
                  <a:gd name="connsiteY9" fmla="*/ 70199 h 90487"/>
                  <a:gd name="connsiteX10" fmla="*/ 77984 w 153491"/>
                  <a:gd name="connsiteY10" fmla="*/ 0 h 90487"/>
                  <a:gd name="connsiteX11" fmla="*/ 81602 w 153491"/>
                  <a:gd name="connsiteY11" fmla="*/ 0 h 90487"/>
                  <a:gd name="connsiteX12" fmla="*/ 109977 w 153491"/>
                  <a:gd name="connsiteY12" fmla="*/ 69628 h 90487"/>
                  <a:gd name="connsiteX13" fmla="*/ 110739 w 153491"/>
                  <a:gd name="connsiteY13" fmla="*/ 69628 h 90487"/>
                  <a:gd name="connsiteX14" fmla="*/ 131115 w 153491"/>
                  <a:gd name="connsiteY14" fmla="*/ 9811 h 90487"/>
                  <a:gd name="connsiteX15" fmla="*/ 131115 w 153491"/>
                  <a:gd name="connsiteY15" fmla="*/ 8858 h 90487"/>
                  <a:gd name="connsiteX16" fmla="*/ 115880 w 153491"/>
                  <a:gd name="connsiteY16" fmla="*/ 3239 h 90487"/>
                  <a:gd name="connsiteX17" fmla="*/ 115880 w 153491"/>
                  <a:gd name="connsiteY17" fmla="*/ 0 h 90487"/>
                  <a:gd name="connsiteX18" fmla="*/ 153491 w 153491"/>
                  <a:gd name="connsiteY18" fmla="*/ 0 h 90487"/>
                  <a:gd name="connsiteX19" fmla="*/ 153491 w 153491"/>
                  <a:gd name="connsiteY19" fmla="*/ 3239 h 90487"/>
                  <a:gd name="connsiteX20" fmla="*/ 139494 w 153491"/>
                  <a:gd name="connsiteY20" fmla="*/ 8858 h 90487"/>
                  <a:gd name="connsiteX21" fmla="*/ 107882 w 153491"/>
                  <a:gd name="connsiteY21" fmla="*/ 90488 h 90487"/>
                  <a:gd name="connsiteX22" fmla="*/ 104454 w 153491"/>
                  <a:gd name="connsiteY22" fmla="*/ 90488 h 90487"/>
                  <a:gd name="connsiteX23" fmla="*/ 75889 w 153491"/>
                  <a:gd name="connsiteY23" fmla="*/ 22098 h 90487"/>
                  <a:gd name="connsiteX24" fmla="*/ 46276 w 153491"/>
                  <a:gd name="connsiteY24" fmla="*/ 90488 h 90487"/>
                  <a:gd name="connsiteX25" fmla="*/ 42848 w 153491"/>
                  <a:gd name="connsiteY25" fmla="*/ 90488 h 90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53491" h="90487">
                    <a:moveTo>
                      <a:pt x="43038" y="90488"/>
                    </a:moveTo>
                    <a:lnTo>
                      <a:pt x="13045" y="8477"/>
                    </a:lnTo>
                    <a:lnTo>
                      <a:pt x="0" y="3239"/>
                    </a:lnTo>
                    <a:lnTo>
                      <a:pt x="0" y="0"/>
                    </a:lnTo>
                    <a:lnTo>
                      <a:pt x="43991" y="0"/>
                    </a:lnTo>
                    <a:lnTo>
                      <a:pt x="43991" y="3239"/>
                    </a:lnTo>
                    <a:lnTo>
                      <a:pt x="27994" y="8001"/>
                    </a:lnTo>
                    <a:lnTo>
                      <a:pt x="27994" y="8953"/>
                    </a:lnTo>
                    <a:lnTo>
                      <a:pt x="49037" y="70199"/>
                    </a:lnTo>
                    <a:lnTo>
                      <a:pt x="49608" y="70199"/>
                    </a:lnTo>
                    <a:lnTo>
                      <a:pt x="77984" y="0"/>
                    </a:lnTo>
                    <a:lnTo>
                      <a:pt x="81602" y="0"/>
                    </a:lnTo>
                    <a:lnTo>
                      <a:pt x="109977" y="69628"/>
                    </a:lnTo>
                    <a:lnTo>
                      <a:pt x="110739" y="69628"/>
                    </a:lnTo>
                    <a:lnTo>
                      <a:pt x="131115" y="9811"/>
                    </a:lnTo>
                    <a:lnTo>
                      <a:pt x="131115" y="8858"/>
                    </a:lnTo>
                    <a:lnTo>
                      <a:pt x="115880" y="3239"/>
                    </a:lnTo>
                    <a:lnTo>
                      <a:pt x="115880" y="0"/>
                    </a:lnTo>
                    <a:lnTo>
                      <a:pt x="153491" y="0"/>
                    </a:lnTo>
                    <a:lnTo>
                      <a:pt x="153491" y="3239"/>
                    </a:lnTo>
                    <a:lnTo>
                      <a:pt x="139494" y="8858"/>
                    </a:lnTo>
                    <a:lnTo>
                      <a:pt x="107882" y="90488"/>
                    </a:lnTo>
                    <a:lnTo>
                      <a:pt x="104454" y="90488"/>
                    </a:lnTo>
                    <a:lnTo>
                      <a:pt x="75889" y="22098"/>
                    </a:lnTo>
                    <a:lnTo>
                      <a:pt x="46276" y="90488"/>
                    </a:lnTo>
                    <a:lnTo>
                      <a:pt x="42848" y="90488"/>
                    </a:lnTo>
                    <a:close/>
                  </a:path>
                </a:pathLst>
              </a:custGeom>
              <a:solidFill>
                <a:srgbClr val="1D1D1B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3" name="Freeform 192">
                <a:extLst>
                  <a:ext uri="{FF2B5EF4-FFF2-40B4-BE49-F238E27FC236}">
                    <a16:creationId xmlns:a16="http://schemas.microsoft.com/office/drawing/2014/main" id="{494A62A4-CA68-A554-7D36-2E0F00CC6B7F}"/>
                  </a:ext>
                </a:extLst>
              </p:cNvPr>
              <p:cNvSpPr/>
              <p:nvPr/>
            </p:nvSpPr>
            <p:spPr>
              <a:xfrm>
                <a:off x="9991110" y="5258434"/>
                <a:ext cx="39896" cy="139636"/>
              </a:xfrm>
              <a:custGeom>
                <a:avLst/>
                <a:gdLst>
                  <a:gd name="connsiteX0" fmla="*/ 476 w 39896"/>
                  <a:gd name="connsiteY0" fmla="*/ 139637 h 139636"/>
                  <a:gd name="connsiteX1" fmla="*/ 476 w 39896"/>
                  <a:gd name="connsiteY1" fmla="*/ 136398 h 139636"/>
                  <a:gd name="connsiteX2" fmla="*/ 13045 w 39896"/>
                  <a:gd name="connsiteY2" fmla="*/ 131350 h 139636"/>
                  <a:gd name="connsiteX3" fmla="*/ 13045 w 39896"/>
                  <a:gd name="connsiteY3" fmla="*/ 64960 h 139636"/>
                  <a:gd name="connsiteX4" fmla="*/ 0 w 39896"/>
                  <a:gd name="connsiteY4" fmla="*/ 57150 h 139636"/>
                  <a:gd name="connsiteX5" fmla="*/ 0 w 39896"/>
                  <a:gd name="connsiteY5" fmla="*/ 55150 h 139636"/>
                  <a:gd name="connsiteX6" fmla="*/ 25042 w 39896"/>
                  <a:gd name="connsiteY6" fmla="*/ 47530 h 139636"/>
                  <a:gd name="connsiteX7" fmla="*/ 26661 w 39896"/>
                  <a:gd name="connsiteY7" fmla="*/ 47530 h 139636"/>
                  <a:gd name="connsiteX8" fmla="*/ 26661 w 39896"/>
                  <a:gd name="connsiteY8" fmla="*/ 131350 h 139636"/>
                  <a:gd name="connsiteX9" fmla="*/ 39896 w 39896"/>
                  <a:gd name="connsiteY9" fmla="*/ 136398 h 139636"/>
                  <a:gd name="connsiteX10" fmla="*/ 39896 w 39896"/>
                  <a:gd name="connsiteY10" fmla="*/ 139637 h 139636"/>
                  <a:gd name="connsiteX11" fmla="*/ 476 w 39896"/>
                  <a:gd name="connsiteY11" fmla="*/ 139637 h 139636"/>
                  <a:gd name="connsiteX12" fmla="*/ 18282 w 39896"/>
                  <a:gd name="connsiteY12" fmla="*/ 20384 h 139636"/>
                  <a:gd name="connsiteX13" fmla="*/ 10950 w 39896"/>
                  <a:gd name="connsiteY13" fmla="*/ 17526 h 139636"/>
                  <a:gd name="connsiteX14" fmla="*/ 8094 w 39896"/>
                  <a:gd name="connsiteY14" fmla="*/ 10192 h 139636"/>
                  <a:gd name="connsiteX15" fmla="*/ 10950 w 39896"/>
                  <a:gd name="connsiteY15" fmla="*/ 2762 h 139636"/>
                  <a:gd name="connsiteX16" fmla="*/ 18282 w 39896"/>
                  <a:gd name="connsiteY16" fmla="*/ 0 h 139636"/>
                  <a:gd name="connsiteX17" fmla="*/ 25709 w 39896"/>
                  <a:gd name="connsiteY17" fmla="*/ 2762 h 139636"/>
                  <a:gd name="connsiteX18" fmla="*/ 28470 w 39896"/>
                  <a:gd name="connsiteY18" fmla="*/ 10192 h 139636"/>
                  <a:gd name="connsiteX19" fmla="*/ 25709 w 39896"/>
                  <a:gd name="connsiteY19" fmla="*/ 17526 h 139636"/>
                  <a:gd name="connsiteX20" fmla="*/ 18282 w 39896"/>
                  <a:gd name="connsiteY20" fmla="*/ 20384 h 1396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39896" h="139636">
                    <a:moveTo>
                      <a:pt x="476" y="139637"/>
                    </a:moveTo>
                    <a:lnTo>
                      <a:pt x="476" y="136398"/>
                    </a:lnTo>
                    <a:lnTo>
                      <a:pt x="13045" y="131350"/>
                    </a:lnTo>
                    <a:lnTo>
                      <a:pt x="13045" y="64960"/>
                    </a:lnTo>
                    <a:lnTo>
                      <a:pt x="0" y="57150"/>
                    </a:lnTo>
                    <a:lnTo>
                      <a:pt x="0" y="55150"/>
                    </a:lnTo>
                    <a:lnTo>
                      <a:pt x="25042" y="47530"/>
                    </a:lnTo>
                    <a:lnTo>
                      <a:pt x="26661" y="47530"/>
                    </a:lnTo>
                    <a:lnTo>
                      <a:pt x="26661" y="131350"/>
                    </a:lnTo>
                    <a:lnTo>
                      <a:pt x="39896" y="136398"/>
                    </a:lnTo>
                    <a:lnTo>
                      <a:pt x="39896" y="139637"/>
                    </a:lnTo>
                    <a:lnTo>
                      <a:pt x="476" y="139637"/>
                    </a:lnTo>
                    <a:close/>
                    <a:moveTo>
                      <a:pt x="18282" y="20384"/>
                    </a:moveTo>
                    <a:cubicBezTo>
                      <a:pt x="15330" y="20384"/>
                      <a:pt x="12950" y="19431"/>
                      <a:pt x="10950" y="17526"/>
                    </a:cubicBezTo>
                    <a:cubicBezTo>
                      <a:pt x="9046" y="15621"/>
                      <a:pt x="8094" y="13145"/>
                      <a:pt x="8094" y="10192"/>
                    </a:cubicBezTo>
                    <a:cubicBezTo>
                      <a:pt x="8094" y="7239"/>
                      <a:pt x="9046" y="4667"/>
                      <a:pt x="10950" y="2762"/>
                    </a:cubicBezTo>
                    <a:cubicBezTo>
                      <a:pt x="12854" y="857"/>
                      <a:pt x="15330" y="0"/>
                      <a:pt x="18282" y="0"/>
                    </a:cubicBezTo>
                    <a:cubicBezTo>
                      <a:pt x="21233" y="0"/>
                      <a:pt x="23804" y="953"/>
                      <a:pt x="25709" y="2762"/>
                    </a:cubicBezTo>
                    <a:cubicBezTo>
                      <a:pt x="27613" y="4667"/>
                      <a:pt x="28470" y="7144"/>
                      <a:pt x="28470" y="10192"/>
                    </a:cubicBezTo>
                    <a:cubicBezTo>
                      <a:pt x="28470" y="13240"/>
                      <a:pt x="27518" y="15526"/>
                      <a:pt x="25709" y="17526"/>
                    </a:cubicBezTo>
                    <a:cubicBezTo>
                      <a:pt x="23804" y="19431"/>
                      <a:pt x="21329" y="20384"/>
                      <a:pt x="18282" y="20384"/>
                    </a:cubicBezTo>
                    <a:close/>
                  </a:path>
                </a:pathLst>
              </a:custGeom>
              <a:solidFill>
                <a:srgbClr val="1D1D1B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4" name="Freeform 193">
                <a:extLst>
                  <a:ext uri="{FF2B5EF4-FFF2-40B4-BE49-F238E27FC236}">
                    <a16:creationId xmlns:a16="http://schemas.microsoft.com/office/drawing/2014/main" id="{725973C5-AC46-15A1-5A20-655E041E3EB5}"/>
                  </a:ext>
                </a:extLst>
              </p:cNvPr>
              <p:cNvSpPr/>
              <p:nvPr/>
            </p:nvSpPr>
            <p:spPr>
              <a:xfrm>
                <a:off x="10039005" y="5286057"/>
                <a:ext cx="59225" cy="114014"/>
              </a:xfrm>
              <a:custGeom>
                <a:avLst/>
                <a:gdLst>
                  <a:gd name="connsiteX0" fmla="*/ 37135 w 59225"/>
                  <a:gd name="connsiteY0" fmla="*/ 114014 h 114014"/>
                  <a:gd name="connsiteX1" fmla="*/ 22662 w 59225"/>
                  <a:gd name="connsiteY1" fmla="*/ 108776 h 114014"/>
                  <a:gd name="connsiteX2" fmla="*/ 16758 w 59225"/>
                  <a:gd name="connsiteY2" fmla="*/ 94202 h 114014"/>
                  <a:gd name="connsiteX3" fmla="*/ 16758 w 59225"/>
                  <a:gd name="connsiteY3" fmla="*/ 30385 h 114014"/>
                  <a:gd name="connsiteX4" fmla="*/ 0 w 59225"/>
                  <a:gd name="connsiteY4" fmla="*/ 30385 h 114014"/>
                  <a:gd name="connsiteX5" fmla="*/ 0 w 59225"/>
                  <a:gd name="connsiteY5" fmla="*/ 28766 h 114014"/>
                  <a:gd name="connsiteX6" fmla="*/ 17806 w 59225"/>
                  <a:gd name="connsiteY6" fmla="*/ 22003 h 114014"/>
                  <a:gd name="connsiteX7" fmla="*/ 28851 w 59225"/>
                  <a:gd name="connsiteY7" fmla="*/ 0 h 114014"/>
                  <a:gd name="connsiteX8" fmla="*/ 30470 w 59225"/>
                  <a:gd name="connsiteY8" fmla="*/ 0 h 114014"/>
                  <a:gd name="connsiteX9" fmla="*/ 30470 w 59225"/>
                  <a:gd name="connsiteY9" fmla="*/ 22003 h 114014"/>
                  <a:gd name="connsiteX10" fmla="*/ 56845 w 59225"/>
                  <a:gd name="connsiteY10" fmla="*/ 22003 h 114014"/>
                  <a:gd name="connsiteX11" fmla="*/ 56845 w 59225"/>
                  <a:gd name="connsiteY11" fmla="*/ 30385 h 114014"/>
                  <a:gd name="connsiteX12" fmla="*/ 30470 w 59225"/>
                  <a:gd name="connsiteY12" fmla="*/ 30385 h 114014"/>
                  <a:gd name="connsiteX13" fmla="*/ 30470 w 59225"/>
                  <a:gd name="connsiteY13" fmla="*/ 92012 h 114014"/>
                  <a:gd name="connsiteX14" fmla="*/ 34659 w 59225"/>
                  <a:gd name="connsiteY14" fmla="*/ 100298 h 114014"/>
                  <a:gd name="connsiteX15" fmla="*/ 45229 w 59225"/>
                  <a:gd name="connsiteY15" fmla="*/ 102965 h 114014"/>
                  <a:gd name="connsiteX16" fmla="*/ 52656 w 59225"/>
                  <a:gd name="connsiteY16" fmla="*/ 102299 h 114014"/>
                  <a:gd name="connsiteX17" fmla="*/ 58845 w 59225"/>
                  <a:gd name="connsiteY17" fmla="*/ 100584 h 114014"/>
                  <a:gd name="connsiteX18" fmla="*/ 59226 w 59225"/>
                  <a:gd name="connsiteY18" fmla="*/ 100775 h 114014"/>
                  <a:gd name="connsiteX19" fmla="*/ 59226 w 59225"/>
                  <a:gd name="connsiteY19" fmla="*/ 102203 h 114014"/>
                  <a:gd name="connsiteX20" fmla="*/ 51703 w 59225"/>
                  <a:gd name="connsiteY20" fmla="*/ 110109 h 114014"/>
                  <a:gd name="connsiteX21" fmla="*/ 37230 w 59225"/>
                  <a:gd name="connsiteY21" fmla="*/ 114014 h 1140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9225" h="114014">
                    <a:moveTo>
                      <a:pt x="37135" y="114014"/>
                    </a:moveTo>
                    <a:cubicBezTo>
                      <a:pt x="31422" y="114014"/>
                      <a:pt x="26566" y="112300"/>
                      <a:pt x="22662" y="108776"/>
                    </a:cubicBezTo>
                    <a:cubicBezTo>
                      <a:pt x="18758" y="105251"/>
                      <a:pt x="16758" y="100394"/>
                      <a:pt x="16758" y="94202"/>
                    </a:cubicBezTo>
                    <a:lnTo>
                      <a:pt x="16758" y="30385"/>
                    </a:lnTo>
                    <a:lnTo>
                      <a:pt x="0" y="30385"/>
                    </a:lnTo>
                    <a:lnTo>
                      <a:pt x="0" y="28766"/>
                    </a:lnTo>
                    <a:lnTo>
                      <a:pt x="17806" y="22003"/>
                    </a:lnTo>
                    <a:lnTo>
                      <a:pt x="28851" y="0"/>
                    </a:lnTo>
                    <a:lnTo>
                      <a:pt x="30470" y="0"/>
                    </a:lnTo>
                    <a:lnTo>
                      <a:pt x="30470" y="22003"/>
                    </a:lnTo>
                    <a:lnTo>
                      <a:pt x="56845" y="22003"/>
                    </a:lnTo>
                    <a:lnTo>
                      <a:pt x="56845" y="30385"/>
                    </a:lnTo>
                    <a:lnTo>
                      <a:pt x="30470" y="30385"/>
                    </a:lnTo>
                    <a:lnTo>
                      <a:pt x="30470" y="92012"/>
                    </a:lnTo>
                    <a:cubicBezTo>
                      <a:pt x="30470" y="95726"/>
                      <a:pt x="31898" y="98489"/>
                      <a:pt x="34659" y="100298"/>
                    </a:cubicBezTo>
                    <a:cubicBezTo>
                      <a:pt x="37421" y="102108"/>
                      <a:pt x="41039" y="102965"/>
                      <a:pt x="45229" y="102965"/>
                    </a:cubicBezTo>
                    <a:cubicBezTo>
                      <a:pt x="47895" y="102965"/>
                      <a:pt x="50370" y="102775"/>
                      <a:pt x="52656" y="102299"/>
                    </a:cubicBezTo>
                    <a:cubicBezTo>
                      <a:pt x="54941" y="101822"/>
                      <a:pt x="56940" y="101251"/>
                      <a:pt x="58845" y="100584"/>
                    </a:cubicBezTo>
                    <a:lnTo>
                      <a:pt x="59226" y="100775"/>
                    </a:lnTo>
                    <a:lnTo>
                      <a:pt x="59226" y="102203"/>
                    </a:lnTo>
                    <a:cubicBezTo>
                      <a:pt x="57892" y="104870"/>
                      <a:pt x="55417" y="107537"/>
                      <a:pt x="51703" y="110109"/>
                    </a:cubicBezTo>
                    <a:cubicBezTo>
                      <a:pt x="47990" y="112681"/>
                      <a:pt x="43229" y="114014"/>
                      <a:pt x="37230" y="114014"/>
                    </a:cubicBezTo>
                    <a:close/>
                  </a:path>
                </a:pathLst>
              </a:custGeom>
              <a:solidFill>
                <a:srgbClr val="1D1D1B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5" name="Freeform 194">
                <a:extLst>
                  <a:ext uri="{FF2B5EF4-FFF2-40B4-BE49-F238E27FC236}">
                    <a16:creationId xmlns:a16="http://schemas.microsoft.com/office/drawing/2014/main" id="{0F097CDB-8920-FB76-C1EB-6F9B6167DA19}"/>
                  </a:ext>
                </a:extLst>
              </p:cNvPr>
              <p:cNvSpPr/>
              <p:nvPr/>
            </p:nvSpPr>
            <p:spPr>
              <a:xfrm>
                <a:off x="10112132" y="5247862"/>
                <a:ext cx="97217" cy="150209"/>
              </a:xfrm>
              <a:custGeom>
                <a:avLst/>
                <a:gdLst>
                  <a:gd name="connsiteX0" fmla="*/ 476 w 97217"/>
                  <a:gd name="connsiteY0" fmla="*/ 150209 h 150209"/>
                  <a:gd name="connsiteX1" fmla="*/ 476 w 97217"/>
                  <a:gd name="connsiteY1" fmla="*/ 146971 h 150209"/>
                  <a:gd name="connsiteX2" fmla="*/ 13045 w 97217"/>
                  <a:gd name="connsiteY2" fmla="*/ 141923 h 150209"/>
                  <a:gd name="connsiteX3" fmla="*/ 13045 w 97217"/>
                  <a:gd name="connsiteY3" fmla="*/ 17431 h 150209"/>
                  <a:gd name="connsiteX4" fmla="*/ 0 w 97217"/>
                  <a:gd name="connsiteY4" fmla="*/ 9620 h 150209"/>
                  <a:gd name="connsiteX5" fmla="*/ 0 w 97217"/>
                  <a:gd name="connsiteY5" fmla="*/ 7620 h 150209"/>
                  <a:gd name="connsiteX6" fmla="*/ 25042 w 97217"/>
                  <a:gd name="connsiteY6" fmla="*/ 0 h 150209"/>
                  <a:gd name="connsiteX7" fmla="*/ 26661 w 97217"/>
                  <a:gd name="connsiteY7" fmla="*/ 0 h 150209"/>
                  <a:gd name="connsiteX8" fmla="*/ 26661 w 97217"/>
                  <a:gd name="connsiteY8" fmla="*/ 72676 h 150209"/>
                  <a:gd name="connsiteX9" fmla="*/ 27232 w 97217"/>
                  <a:gd name="connsiteY9" fmla="*/ 72676 h 150209"/>
                  <a:gd name="connsiteX10" fmla="*/ 41706 w 97217"/>
                  <a:gd name="connsiteY10" fmla="*/ 61627 h 150209"/>
                  <a:gd name="connsiteX11" fmla="*/ 57035 w 97217"/>
                  <a:gd name="connsiteY11" fmla="*/ 58007 h 150209"/>
                  <a:gd name="connsiteX12" fmla="*/ 76841 w 97217"/>
                  <a:gd name="connsiteY12" fmla="*/ 64389 h 150209"/>
                  <a:gd name="connsiteX13" fmla="*/ 84649 w 97217"/>
                  <a:gd name="connsiteY13" fmla="*/ 82963 h 150209"/>
                  <a:gd name="connsiteX14" fmla="*/ 84649 w 97217"/>
                  <a:gd name="connsiteY14" fmla="*/ 141827 h 150209"/>
                  <a:gd name="connsiteX15" fmla="*/ 97218 w 97217"/>
                  <a:gd name="connsiteY15" fmla="*/ 146875 h 150209"/>
                  <a:gd name="connsiteX16" fmla="*/ 97218 w 97217"/>
                  <a:gd name="connsiteY16" fmla="*/ 150114 h 150209"/>
                  <a:gd name="connsiteX17" fmla="*/ 56845 w 97217"/>
                  <a:gd name="connsiteY17" fmla="*/ 150114 h 150209"/>
                  <a:gd name="connsiteX18" fmla="*/ 56845 w 97217"/>
                  <a:gd name="connsiteY18" fmla="*/ 146875 h 150209"/>
                  <a:gd name="connsiteX19" fmla="*/ 71033 w 97217"/>
                  <a:gd name="connsiteY19" fmla="*/ 142113 h 150209"/>
                  <a:gd name="connsiteX20" fmla="*/ 71033 w 97217"/>
                  <a:gd name="connsiteY20" fmla="*/ 90869 h 150209"/>
                  <a:gd name="connsiteX21" fmla="*/ 65034 w 97217"/>
                  <a:gd name="connsiteY21" fmla="*/ 75343 h 150209"/>
                  <a:gd name="connsiteX22" fmla="*/ 49608 w 97217"/>
                  <a:gd name="connsiteY22" fmla="*/ 70009 h 150209"/>
                  <a:gd name="connsiteX23" fmla="*/ 37326 w 97217"/>
                  <a:gd name="connsiteY23" fmla="*/ 72295 h 150209"/>
                  <a:gd name="connsiteX24" fmla="*/ 26661 w 97217"/>
                  <a:gd name="connsiteY24" fmla="*/ 78772 h 150209"/>
                  <a:gd name="connsiteX25" fmla="*/ 26661 w 97217"/>
                  <a:gd name="connsiteY25" fmla="*/ 142018 h 150209"/>
                  <a:gd name="connsiteX26" fmla="*/ 40849 w 97217"/>
                  <a:gd name="connsiteY26" fmla="*/ 146780 h 150209"/>
                  <a:gd name="connsiteX27" fmla="*/ 40849 w 97217"/>
                  <a:gd name="connsiteY27" fmla="*/ 150019 h 150209"/>
                  <a:gd name="connsiteX28" fmla="*/ 476 w 97217"/>
                  <a:gd name="connsiteY28" fmla="*/ 150019 h 150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97217" h="150209">
                    <a:moveTo>
                      <a:pt x="476" y="150209"/>
                    </a:moveTo>
                    <a:lnTo>
                      <a:pt x="476" y="146971"/>
                    </a:lnTo>
                    <a:lnTo>
                      <a:pt x="13045" y="141923"/>
                    </a:lnTo>
                    <a:lnTo>
                      <a:pt x="13045" y="17431"/>
                    </a:lnTo>
                    <a:lnTo>
                      <a:pt x="0" y="9620"/>
                    </a:lnTo>
                    <a:lnTo>
                      <a:pt x="0" y="7620"/>
                    </a:lnTo>
                    <a:lnTo>
                      <a:pt x="25042" y="0"/>
                    </a:lnTo>
                    <a:lnTo>
                      <a:pt x="26661" y="0"/>
                    </a:lnTo>
                    <a:lnTo>
                      <a:pt x="26661" y="72676"/>
                    </a:lnTo>
                    <a:lnTo>
                      <a:pt x="27232" y="72676"/>
                    </a:lnTo>
                    <a:cubicBezTo>
                      <a:pt x="32279" y="67723"/>
                      <a:pt x="37135" y="64103"/>
                      <a:pt x="41706" y="61627"/>
                    </a:cubicBezTo>
                    <a:cubicBezTo>
                      <a:pt x="46276" y="59246"/>
                      <a:pt x="51418" y="58007"/>
                      <a:pt x="57035" y="58007"/>
                    </a:cubicBezTo>
                    <a:cubicBezTo>
                      <a:pt x="65034" y="58007"/>
                      <a:pt x="71604" y="60103"/>
                      <a:pt x="76841" y="64389"/>
                    </a:cubicBezTo>
                    <a:cubicBezTo>
                      <a:pt x="82078" y="68675"/>
                      <a:pt x="84649" y="74867"/>
                      <a:pt x="84649" y="82963"/>
                    </a:cubicBezTo>
                    <a:lnTo>
                      <a:pt x="84649" y="141827"/>
                    </a:lnTo>
                    <a:lnTo>
                      <a:pt x="97218" y="146875"/>
                    </a:lnTo>
                    <a:lnTo>
                      <a:pt x="97218" y="150114"/>
                    </a:lnTo>
                    <a:lnTo>
                      <a:pt x="56845" y="150114"/>
                    </a:lnTo>
                    <a:lnTo>
                      <a:pt x="56845" y="146875"/>
                    </a:lnTo>
                    <a:lnTo>
                      <a:pt x="71033" y="142113"/>
                    </a:lnTo>
                    <a:lnTo>
                      <a:pt x="71033" y="90869"/>
                    </a:lnTo>
                    <a:cubicBezTo>
                      <a:pt x="71033" y="84106"/>
                      <a:pt x="69033" y="78867"/>
                      <a:pt x="65034" y="75343"/>
                    </a:cubicBezTo>
                    <a:cubicBezTo>
                      <a:pt x="61035" y="71819"/>
                      <a:pt x="55893" y="70009"/>
                      <a:pt x="49608" y="70009"/>
                    </a:cubicBezTo>
                    <a:cubicBezTo>
                      <a:pt x="45895" y="70009"/>
                      <a:pt x="41801" y="70771"/>
                      <a:pt x="37326" y="72295"/>
                    </a:cubicBezTo>
                    <a:cubicBezTo>
                      <a:pt x="32850" y="73819"/>
                      <a:pt x="29327" y="76010"/>
                      <a:pt x="26661" y="78772"/>
                    </a:cubicBezTo>
                    <a:lnTo>
                      <a:pt x="26661" y="142018"/>
                    </a:lnTo>
                    <a:lnTo>
                      <a:pt x="40849" y="146780"/>
                    </a:lnTo>
                    <a:lnTo>
                      <a:pt x="40849" y="150019"/>
                    </a:lnTo>
                    <a:lnTo>
                      <a:pt x="476" y="150019"/>
                    </a:lnTo>
                    <a:close/>
                  </a:path>
                </a:pathLst>
              </a:custGeom>
              <a:solidFill>
                <a:srgbClr val="1D1D1B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pic>
          <p:nvPicPr>
            <p:cNvPr id="176" name="Picture 175">
              <a:extLst>
                <a:ext uri="{FF2B5EF4-FFF2-40B4-BE49-F238E27FC236}">
                  <a16:creationId xmlns:a16="http://schemas.microsoft.com/office/drawing/2014/main" id="{1C69AEFA-255F-DEDA-54FB-0D0A693D8D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310661" y="5651912"/>
              <a:ext cx="1645366" cy="382904"/>
            </a:xfrm>
            <a:custGeom>
              <a:avLst/>
              <a:gdLst>
                <a:gd name="connsiteX0" fmla="*/ 321 w 1645366"/>
                <a:gd name="connsiteY0" fmla="*/ 11 h 382904"/>
                <a:gd name="connsiteX1" fmla="*/ 1645687 w 1645366"/>
                <a:gd name="connsiteY1" fmla="*/ 11 h 382904"/>
                <a:gd name="connsiteX2" fmla="*/ 1645687 w 1645366"/>
                <a:gd name="connsiteY2" fmla="*/ 382916 h 382904"/>
                <a:gd name="connsiteX3" fmla="*/ 321 w 1645366"/>
                <a:gd name="connsiteY3" fmla="*/ 382916 h 382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45366" h="382904">
                  <a:moveTo>
                    <a:pt x="321" y="11"/>
                  </a:moveTo>
                  <a:lnTo>
                    <a:pt x="1645687" y="11"/>
                  </a:lnTo>
                  <a:lnTo>
                    <a:pt x="1645687" y="382916"/>
                  </a:lnTo>
                  <a:lnTo>
                    <a:pt x="321" y="382916"/>
                  </a:lnTo>
                  <a:close/>
                </a:path>
              </a:pathLst>
            </a:custGeom>
          </p:spPr>
        </p:pic>
        <p:pic>
          <p:nvPicPr>
            <p:cNvPr id="177" name="Picture 176">
              <a:extLst>
                <a:ext uri="{FF2B5EF4-FFF2-40B4-BE49-F238E27FC236}">
                  <a16:creationId xmlns:a16="http://schemas.microsoft.com/office/drawing/2014/main" id="{83B86E1B-B840-393F-0558-78035276A25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623411" y="5635244"/>
              <a:ext cx="987219" cy="387477"/>
            </a:xfrm>
            <a:custGeom>
              <a:avLst/>
              <a:gdLst>
                <a:gd name="connsiteX0" fmla="*/ 529 w 987219"/>
                <a:gd name="connsiteY0" fmla="*/ -37 h 387477"/>
                <a:gd name="connsiteX1" fmla="*/ 987749 w 987219"/>
                <a:gd name="connsiteY1" fmla="*/ -37 h 387477"/>
                <a:gd name="connsiteX2" fmla="*/ 987749 w 987219"/>
                <a:gd name="connsiteY2" fmla="*/ 387440 h 387477"/>
                <a:gd name="connsiteX3" fmla="*/ 529 w 987219"/>
                <a:gd name="connsiteY3" fmla="*/ 387440 h 387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87219" h="387477">
                  <a:moveTo>
                    <a:pt x="529" y="-37"/>
                  </a:moveTo>
                  <a:lnTo>
                    <a:pt x="987749" y="-37"/>
                  </a:lnTo>
                  <a:lnTo>
                    <a:pt x="987749" y="387440"/>
                  </a:lnTo>
                  <a:lnTo>
                    <a:pt x="529" y="387440"/>
                  </a:lnTo>
                  <a:close/>
                </a:path>
              </a:pathLst>
            </a:custGeom>
          </p:spPr>
        </p:pic>
        <p:pic>
          <p:nvPicPr>
            <p:cNvPr id="178" name="Picture 177">
              <a:extLst>
                <a:ext uri="{FF2B5EF4-FFF2-40B4-BE49-F238E27FC236}">
                  <a16:creationId xmlns:a16="http://schemas.microsoft.com/office/drawing/2014/main" id="{A06DA48B-5546-6A09-F231-5A8E4A78F77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224310" y="5476843"/>
              <a:ext cx="544646" cy="544829"/>
            </a:xfrm>
            <a:custGeom>
              <a:avLst/>
              <a:gdLst>
                <a:gd name="connsiteX0" fmla="*/ 852 w 544646"/>
                <a:gd name="connsiteY0" fmla="*/ -42 h 544829"/>
                <a:gd name="connsiteX1" fmla="*/ 545499 w 544646"/>
                <a:gd name="connsiteY1" fmla="*/ -42 h 544829"/>
                <a:gd name="connsiteX2" fmla="*/ 545499 w 544646"/>
                <a:gd name="connsiteY2" fmla="*/ 544788 h 544829"/>
                <a:gd name="connsiteX3" fmla="*/ 852 w 544646"/>
                <a:gd name="connsiteY3" fmla="*/ 544788 h 544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4646" h="544829">
                  <a:moveTo>
                    <a:pt x="852" y="-42"/>
                  </a:moveTo>
                  <a:lnTo>
                    <a:pt x="545499" y="-42"/>
                  </a:lnTo>
                  <a:lnTo>
                    <a:pt x="545499" y="544788"/>
                  </a:lnTo>
                  <a:lnTo>
                    <a:pt x="852" y="544788"/>
                  </a:lnTo>
                  <a:close/>
                </a:path>
              </a:pathLst>
            </a:custGeom>
          </p:spPr>
        </p:pic>
      </p:grpSp>
    </p:spTree>
    <p:extLst>
      <p:ext uri="{BB962C8B-B14F-4D97-AF65-F5344CB8AC3E}">
        <p14:creationId xmlns:p14="http://schemas.microsoft.com/office/powerpoint/2010/main" val="265768089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nership Slid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5">
            <a:extLst>
              <a:ext uri="{FF2B5EF4-FFF2-40B4-BE49-F238E27FC236}">
                <a16:creationId xmlns:a16="http://schemas.microsoft.com/office/drawing/2014/main" id="{B79BF250-3F35-26C6-44D8-CB00283E56E9}"/>
              </a:ext>
            </a:extLst>
          </p:cNvPr>
          <p:cNvSpPr txBox="1"/>
          <p:nvPr userDrawn="1"/>
        </p:nvSpPr>
        <p:spPr>
          <a:xfrm>
            <a:off x="17486870" y="9686581"/>
            <a:ext cx="1679575" cy="77200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ts val="2875"/>
              </a:lnSpc>
              <a:spcBef>
                <a:spcPts val="135"/>
              </a:spcBef>
            </a:pPr>
            <a:r>
              <a:rPr sz="2700" spc="-10">
                <a:solidFill>
                  <a:schemeClr val="tx1"/>
                </a:solidFill>
                <a:latin typeface="Spectral-Light"/>
                <a:cs typeface="Spectral-Light"/>
              </a:rPr>
              <a:t>University</a:t>
            </a:r>
            <a:endParaRPr sz="2700">
              <a:solidFill>
                <a:schemeClr val="tx1"/>
              </a:solidFill>
              <a:latin typeface="Spectral-Light"/>
              <a:cs typeface="Spectral-Light"/>
            </a:endParaRPr>
          </a:p>
          <a:p>
            <a:pPr marL="12700">
              <a:lnSpc>
                <a:spcPts val="2875"/>
              </a:lnSpc>
            </a:pPr>
            <a:r>
              <a:rPr sz="2700" i="1" spc="-55">
                <a:solidFill>
                  <a:schemeClr val="tx1"/>
                </a:solidFill>
                <a:latin typeface="Spectral"/>
                <a:cs typeface="Spectral"/>
              </a:rPr>
              <a:t>of</a:t>
            </a:r>
            <a:r>
              <a:rPr sz="2700" spc="-55">
                <a:solidFill>
                  <a:schemeClr val="tx1"/>
                </a:solidFill>
                <a:latin typeface="Spectral-Light"/>
                <a:cs typeface="Spectral-Light"/>
              </a:rPr>
              <a:t>Galway</a:t>
            </a:r>
            <a:r>
              <a:rPr sz="2700" spc="-55">
                <a:solidFill>
                  <a:srgbClr val="FFFFFF"/>
                </a:solidFill>
                <a:latin typeface="Spectral-Light"/>
                <a:cs typeface="Spectral-Light"/>
              </a:rPr>
              <a:t>.ie</a:t>
            </a:r>
            <a:endParaRPr sz="2700">
              <a:latin typeface="Spectral-Light"/>
              <a:cs typeface="Spectral-Light"/>
            </a:endParaRPr>
          </a:p>
        </p:txBody>
      </p: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1DDD7C0F-3D45-BE52-36C7-D4259775FADC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937655" y="9448021"/>
            <a:ext cx="8007876" cy="932657"/>
            <a:chOff x="5334025" y="5104384"/>
            <a:chExt cx="9434931" cy="1102714"/>
          </a:xfrm>
        </p:grpSpPr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8AE1D85D-B04A-9891-E465-23F205EE5893}"/>
                </a:ext>
              </a:extLst>
            </p:cNvPr>
            <p:cNvGrpSpPr/>
            <p:nvPr userDrawn="1"/>
          </p:nvGrpSpPr>
          <p:grpSpPr>
            <a:xfrm>
              <a:off x="5334025" y="5104384"/>
              <a:ext cx="2492780" cy="1102714"/>
              <a:chOff x="5334025" y="5104384"/>
              <a:chExt cx="2492780" cy="1102714"/>
            </a:xfrm>
          </p:grpSpPr>
          <p:sp>
            <p:nvSpPr>
              <p:cNvPr id="193" name="Freeform 192">
                <a:extLst>
                  <a:ext uri="{FF2B5EF4-FFF2-40B4-BE49-F238E27FC236}">
                    <a16:creationId xmlns:a16="http://schemas.microsoft.com/office/drawing/2014/main" id="{A53E1740-A171-FEBD-1AE2-C09BDB14B8A8}"/>
                  </a:ext>
                </a:extLst>
              </p:cNvPr>
              <p:cNvSpPr/>
              <p:nvPr/>
            </p:nvSpPr>
            <p:spPr>
              <a:xfrm>
                <a:off x="6854059" y="5240432"/>
                <a:ext cx="85600" cy="110870"/>
              </a:xfrm>
              <a:custGeom>
                <a:avLst/>
                <a:gdLst>
                  <a:gd name="connsiteX0" fmla="*/ 0 w 85600"/>
                  <a:gd name="connsiteY0" fmla="*/ 110871 h 110870"/>
                  <a:gd name="connsiteX1" fmla="*/ 0 w 85600"/>
                  <a:gd name="connsiteY1" fmla="*/ 108109 h 110870"/>
                  <a:gd name="connsiteX2" fmla="*/ 13616 w 85600"/>
                  <a:gd name="connsiteY2" fmla="*/ 101441 h 110870"/>
                  <a:gd name="connsiteX3" fmla="*/ 13616 w 85600"/>
                  <a:gd name="connsiteY3" fmla="*/ 9430 h 110870"/>
                  <a:gd name="connsiteX4" fmla="*/ 0 w 85600"/>
                  <a:gd name="connsiteY4" fmla="*/ 2667 h 110870"/>
                  <a:gd name="connsiteX5" fmla="*/ 0 w 85600"/>
                  <a:gd name="connsiteY5" fmla="*/ 0 h 110870"/>
                  <a:gd name="connsiteX6" fmla="*/ 46466 w 85600"/>
                  <a:gd name="connsiteY6" fmla="*/ 0 h 110870"/>
                  <a:gd name="connsiteX7" fmla="*/ 46466 w 85600"/>
                  <a:gd name="connsiteY7" fmla="*/ 2667 h 110870"/>
                  <a:gd name="connsiteX8" fmla="*/ 31231 w 85600"/>
                  <a:gd name="connsiteY8" fmla="*/ 9430 h 110870"/>
                  <a:gd name="connsiteX9" fmla="*/ 31231 w 85600"/>
                  <a:gd name="connsiteY9" fmla="*/ 101632 h 110870"/>
                  <a:gd name="connsiteX10" fmla="*/ 71033 w 85600"/>
                  <a:gd name="connsiteY10" fmla="*/ 101632 h 110870"/>
                  <a:gd name="connsiteX11" fmla="*/ 82935 w 85600"/>
                  <a:gd name="connsiteY11" fmla="*/ 72676 h 110870"/>
                  <a:gd name="connsiteX12" fmla="*/ 85601 w 85600"/>
                  <a:gd name="connsiteY12" fmla="*/ 72676 h 110870"/>
                  <a:gd name="connsiteX13" fmla="*/ 85601 w 85600"/>
                  <a:gd name="connsiteY13" fmla="*/ 110871 h 110870"/>
                  <a:gd name="connsiteX14" fmla="*/ 0 w 85600"/>
                  <a:gd name="connsiteY14" fmla="*/ 110871 h 1108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85600" h="110870">
                    <a:moveTo>
                      <a:pt x="0" y="110871"/>
                    </a:moveTo>
                    <a:lnTo>
                      <a:pt x="0" y="108109"/>
                    </a:lnTo>
                    <a:lnTo>
                      <a:pt x="13616" y="101441"/>
                    </a:lnTo>
                    <a:lnTo>
                      <a:pt x="13616" y="9430"/>
                    </a:lnTo>
                    <a:lnTo>
                      <a:pt x="0" y="2667"/>
                    </a:lnTo>
                    <a:lnTo>
                      <a:pt x="0" y="0"/>
                    </a:lnTo>
                    <a:lnTo>
                      <a:pt x="46466" y="0"/>
                    </a:lnTo>
                    <a:lnTo>
                      <a:pt x="46466" y="2667"/>
                    </a:lnTo>
                    <a:lnTo>
                      <a:pt x="31231" y="9430"/>
                    </a:lnTo>
                    <a:lnTo>
                      <a:pt x="31231" y="101632"/>
                    </a:lnTo>
                    <a:lnTo>
                      <a:pt x="71033" y="101632"/>
                    </a:lnTo>
                    <a:lnTo>
                      <a:pt x="82935" y="72676"/>
                    </a:lnTo>
                    <a:lnTo>
                      <a:pt x="85601" y="72676"/>
                    </a:lnTo>
                    <a:lnTo>
                      <a:pt x="85601" y="110871"/>
                    </a:lnTo>
                    <a:lnTo>
                      <a:pt x="0" y="110871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4" name="Freeform 193">
                <a:extLst>
                  <a:ext uri="{FF2B5EF4-FFF2-40B4-BE49-F238E27FC236}">
                    <a16:creationId xmlns:a16="http://schemas.microsoft.com/office/drawing/2014/main" id="{B606C6B8-F464-3649-23DC-FD0F2D00746F}"/>
                  </a:ext>
                </a:extLst>
              </p:cNvPr>
              <p:cNvSpPr/>
              <p:nvPr/>
            </p:nvSpPr>
            <p:spPr>
              <a:xfrm>
                <a:off x="6964512" y="5240432"/>
                <a:ext cx="85600" cy="110870"/>
              </a:xfrm>
              <a:custGeom>
                <a:avLst/>
                <a:gdLst>
                  <a:gd name="connsiteX0" fmla="*/ 0 w 85600"/>
                  <a:gd name="connsiteY0" fmla="*/ 110871 h 110870"/>
                  <a:gd name="connsiteX1" fmla="*/ 0 w 85600"/>
                  <a:gd name="connsiteY1" fmla="*/ 108109 h 110870"/>
                  <a:gd name="connsiteX2" fmla="*/ 13616 w 85600"/>
                  <a:gd name="connsiteY2" fmla="*/ 101441 h 110870"/>
                  <a:gd name="connsiteX3" fmla="*/ 13616 w 85600"/>
                  <a:gd name="connsiteY3" fmla="*/ 9430 h 110870"/>
                  <a:gd name="connsiteX4" fmla="*/ 0 w 85600"/>
                  <a:gd name="connsiteY4" fmla="*/ 2667 h 110870"/>
                  <a:gd name="connsiteX5" fmla="*/ 0 w 85600"/>
                  <a:gd name="connsiteY5" fmla="*/ 0 h 110870"/>
                  <a:gd name="connsiteX6" fmla="*/ 46562 w 85600"/>
                  <a:gd name="connsiteY6" fmla="*/ 0 h 110870"/>
                  <a:gd name="connsiteX7" fmla="*/ 46562 w 85600"/>
                  <a:gd name="connsiteY7" fmla="*/ 2667 h 110870"/>
                  <a:gd name="connsiteX8" fmla="*/ 31231 w 85600"/>
                  <a:gd name="connsiteY8" fmla="*/ 9430 h 110870"/>
                  <a:gd name="connsiteX9" fmla="*/ 31231 w 85600"/>
                  <a:gd name="connsiteY9" fmla="*/ 101632 h 110870"/>
                  <a:gd name="connsiteX10" fmla="*/ 71033 w 85600"/>
                  <a:gd name="connsiteY10" fmla="*/ 101632 h 110870"/>
                  <a:gd name="connsiteX11" fmla="*/ 82935 w 85600"/>
                  <a:gd name="connsiteY11" fmla="*/ 72676 h 110870"/>
                  <a:gd name="connsiteX12" fmla="*/ 85601 w 85600"/>
                  <a:gd name="connsiteY12" fmla="*/ 72676 h 110870"/>
                  <a:gd name="connsiteX13" fmla="*/ 85601 w 85600"/>
                  <a:gd name="connsiteY13" fmla="*/ 110871 h 110870"/>
                  <a:gd name="connsiteX14" fmla="*/ 0 w 85600"/>
                  <a:gd name="connsiteY14" fmla="*/ 110871 h 1108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85600" h="110870">
                    <a:moveTo>
                      <a:pt x="0" y="110871"/>
                    </a:moveTo>
                    <a:lnTo>
                      <a:pt x="0" y="108109"/>
                    </a:lnTo>
                    <a:lnTo>
                      <a:pt x="13616" y="101441"/>
                    </a:lnTo>
                    <a:lnTo>
                      <a:pt x="13616" y="9430"/>
                    </a:lnTo>
                    <a:lnTo>
                      <a:pt x="0" y="2667"/>
                    </a:lnTo>
                    <a:lnTo>
                      <a:pt x="0" y="0"/>
                    </a:lnTo>
                    <a:lnTo>
                      <a:pt x="46562" y="0"/>
                    </a:lnTo>
                    <a:lnTo>
                      <a:pt x="46562" y="2667"/>
                    </a:lnTo>
                    <a:lnTo>
                      <a:pt x="31231" y="9430"/>
                    </a:lnTo>
                    <a:lnTo>
                      <a:pt x="31231" y="101632"/>
                    </a:lnTo>
                    <a:lnTo>
                      <a:pt x="71033" y="101632"/>
                    </a:lnTo>
                    <a:lnTo>
                      <a:pt x="82935" y="72676"/>
                    </a:lnTo>
                    <a:lnTo>
                      <a:pt x="85601" y="72676"/>
                    </a:lnTo>
                    <a:lnTo>
                      <a:pt x="85601" y="110871"/>
                    </a:lnTo>
                    <a:lnTo>
                      <a:pt x="0" y="110871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195" name="Graphic 12">
                <a:extLst>
                  <a:ext uri="{FF2B5EF4-FFF2-40B4-BE49-F238E27FC236}">
                    <a16:creationId xmlns:a16="http://schemas.microsoft.com/office/drawing/2014/main" id="{91850B96-373C-7ABB-6DBC-7B68F17E7DBD}"/>
                  </a:ext>
                </a:extLst>
              </p:cNvPr>
              <p:cNvGrpSpPr/>
              <p:nvPr/>
            </p:nvGrpSpPr>
            <p:grpSpPr>
              <a:xfrm>
                <a:off x="7078488" y="5238718"/>
                <a:ext cx="335071" cy="114395"/>
                <a:chOff x="7078488" y="5238718"/>
                <a:chExt cx="335071" cy="114395"/>
              </a:xfrm>
              <a:solidFill>
                <a:srgbClr val="000000"/>
              </a:solidFill>
            </p:grpSpPr>
            <p:sp>
              <p:nvSpPr>
                <p:cNvPr id="261" name="Freeform 260">
                  <a:extLst>
                    <a:ext uri="{FF2B5EF4-FFF2-40B4-BE49-F238E27FC236}">
                      <a16:creationId xmlns:a16="http://schemas.microsoft.com/office/drawing/2014/main" id="{EEA6B296-A227-9482-163C-902FC1422958}"/>
                    </a:ext>
                  </a:extLst>
                </p:cNvPr>
                <p:cNvSpPr/>
                <p:nvPr/>
              </p:nvSpPr>
              <p:spPr>
                <a:xfrm>
                  <a:off x="7078488" y="5238813"/>
                  <a:ext cx="72175" cy="114204"/>
                </a:xfrm>
                <a:custGeom>
                  <a:avLst/>
                  <a:gdLst>
                    <a:gd name="connsiteX0" fmla="*/ 35135 w 72175"/>
                    <a:gd name="connsiteY0" fmla="*/ 114109 h 114204"/>
                    <a:gd name="connsiteX1" fmla="*/ 17044 w 72175"/>
                    <a:gd name="connsiteY1" fmla="*/ 112109 h 114204"/>
                    <a:gd name="connsiteX2" fmla="*/ 1714 w 72175"/>
                    <a:gd name="connsiteY2" fmla="*/ 106204 h 114204"/>
                    <a:gd name="connsiteX3" fmla="*/ 0 w 72175"/>
                    <a:gd name="connsiteY3" fmla="*/ 78486 h 114204"/>
                    <a:gd name="connsiteX4" fmla="*/ 2666 w 72175"/>
                    <a:gd name="connsiteY4" fmla="*/ 78486 h 114204"/>
                    <a:gd name="connsiteX5" fmla="*/ 11521 w 72175"/>
                    <a:gd name="connsiteY5" fmla="*/ 96774 h 114204"/>
                    <a:gd name="connsiteX6" fmla="*/ 23138 w 72175"/>
                    <a:gd name="connsiteY6" fmla="*/ 103823 h 114204"/>
                    <a:gd name="connsiteX7" fmla="*/ 34564 w 72175"/>
                    <a:gd name="connsiteY7" fmla="*/ 106013 h 114204"/>
                    <a:gd name="connsiteX8" fmla="*/ 49894 w 72175"/>
                    <a:gd name="connsiteY8" fmla="*/ 100965 h 114204"/>
                    <a:gd name="connsiteX9" fmla="*/ 55512 w 72175"/>
                    <a:gd name="connsiteY9" fmla="*/ 87249 h 114204"/>
                    <a:gd name="connsiteX10" fmla="*/ 52370 w 72175"/>
                    <a:gd name="connsiteY10" fmla="*/ 76295 h 114204"/>
                    <a:gd name="connsiteX11" fmla="*/ 43134 w 72175"/>
                    <a:gd name="connsiteY11" fmla="*/ 68866 h 114204"/>
                    <a:gd name="connsiteX12" fmla="*/ 28089 w 72175"/>
                    <a:gd name="connsiteY12" fmla="*/ 61246 h 114204"/>
                    <a:gd name="connsiteX13" fmla="*/ 9807 w 72175"/>
                    <a:gd name="connsiteY13" fmla="*/ 49244 h 114204"/>
                    <a:gd name="connsiteX14" fmla="*/ 3428 w 72175"/>
                    <a:gd name="connsiteY14" fmla="*/ 31528 h 114204"/>
                    <a:gd name="connsiteX15" fmla="*/ 6380 w 72175"/>
                    <a:gd name="connsiteY15" fmla="*/ 19907 h 114204"/>
                    <a:gd name="connsiteX16" fmla="*/ 14378 w 72175"/>
                    <a:gd name="connsiteY16" fmla="*/ 9811 h 114204"/>
                    <a:gd name="connsiteX17" fmla="*/ 25614 w 72175"/>
                    <a:gd name="connsiteY17" fmla="*/ 2667 h 114204"/>
                    <a:gd name="connsiteX18" fmla="*/ 38563 w 72175"/>
                    <a:gd name="connsiteY18" fmla="*/ 0 h 114204"/>
                    <a:gd name="connsiteX19" fmla="*/ 53322 w 72175"/>
                    <a:gd name="connsiteY19" fmla="*/ 1810 h 114204"/>
                    <a:gd name="connsiteX20" fmla="*/ 66938 w 72175"/>
                    <a:gd name="connsiteY20" fmla="*/ 7144 h 114204"/>
                    <a:gd name="connsiteX21" fmla="*/ 68652 w 72175"/>
                    <a:gd name="connsiteY21" fmla="*/ 34004 h 114204"/>
                    <a:gd name="connsiteX22" fmla="*/ 65986 w 72175"/>
                    <a:gd name="connsiteY22" fmla="*/ 34004 h 114204"/>
                    <a:gd name="connsiteX23" fmla="*/ 57226 w 72175"/>
                    <a:gd name="connsiteY23" fmla="*/ 16002 h 114204"/>
                    <a:gd name="connsiteX24" fmla="*/ 47514 w 72175"/>
                    <a:gd name="connsiteY24" fmla="*/ 10001 h 114204"/>
                    <a:gd name="connsiteX25" fmla="*/ 37611 w 72175"/>
                    <a:gd name="connsiteY25" fmla="*/ 8191 h 114204"/>
                    <a:gd name="connsiteX26" fmla="*/ 25614 w 72175"/>
                    <a:gd name="connsiteY26" fmla="*/ 13049 h 114204"/>
                    <a:gd name="connsiteX27" fmla="*/ 20853 w 72175"/>
                    <a:gd name="connsiteY27" fmla="*/ 25336 h 114204"/>
                    <a:gd name="connsiteX28" fmla="*/ 25994 w 72175"/>
                    <a:gd name="connsiteY28" fmla="*/ 38291 h 114204"/>
                    <a:gd name="connsiteX29" fmla="*/ 42562 w 72175"/>
                    <a:gd name="connsiteY29" fmla="*/ 48387 h 114204"/>
                    <a:gd name="connsiteX30" fmla="*/ 59225 w 72175"/>
                    <a:gd name="connsiteY30" fmla="*/ 57721 h 114204"/>
                    <a:gd name="connsiteX31" fmla="*/ 69033 w 72175"/>
                    <a:gd name="connsiteY31" fmla="*/ 67723 h 114204"/>
                    <a:gd name="connsiteX32" fmla="*/ 72175 w 72175"/>
                    <a:gd name="connsiteY32" fmla="*/ 81820 h 114204"/>
                    <a:gd name="connsiteX33" fmla="*/ 68843 w 72175"/>
                    <a:gd name="connsiteY33" fmla="*/ 95726 h 114204"/>
                    <a:gd name="connsiteX34" fmla="*/ 59987 w 72175"/>
                    <a:gd name="connsiteY34" fmla="*/ 105918 h 114204"/>
                    <a:gd name="connsiteX35" fmla="*/ 47990 w 72175"/>
                    <a:gd name="connsiteY35" fmla="*/ 112109 h 114204"/>
                    <a:gd name="connsiteX36" fmla="*/ 35135 w 72175"/>
                    <a:gd name="connsiteY36" fmla="*/ 114205 h 1142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</a:cxnLst>
                  <a:rect l="l" t="t" r="r" b="b"/>
                  <a:pathLst>
                    <a:path w="72175" h="114204">
                      <a:moveTo>
                        <a:pt x="35135" y="114109"/>
                      </a:moveTo>
                      <a:cubicBezTo>
                        <a:pt x="28089" y="114109"/>
                        <a:pt x="22090" y="113443"/>
                        <a:pt x="17044" y="112109"/>
                      </a:cubicBezTo>
                      <a:cubicBezTo>
                        <a:pt x="12093" y="110776"/>
                        <a:pt x="6951" y="108776"/>
                        <a:pt x="1714" y="106204"/>
                      </a:cubicBezTo>
                      <a:lnTo>
                        <a:pt x="0" y="78486"/>
                      </a:lnTo>
                      <a:lnTo>
                        <a:pt x="2666" y="78486"/>
                      </a:lnTo>
                      <a:lnTo>
                        <a:pt x="11521" y="96774"/>
                      </a:lnTo>
                      <a:cubicBezTo>
                        <a:pt x="15425" y="100013"/>
                        <a:pt x="19329" y="102394"/>
                        <a:pt x="23138" y="103823"/>
                      </a:cubicBezTo>
                      <a:cubicBezTo>
                        <a:pt x="26947" y="105251"/>
                        <a:pt x="30755" y="106013"/>
                        <a:pt x="34564" y="106013"/>
                      </a:cubicBezTo>
                      <a:cubicBezTo>
                        <a:pt x="41039" y="106013"/>
                        <a:pt x="46181" y="104299"/>
                        <a:pt x="49894" y="100965"/>
                      </a:cubicBezTo>
                      <a:cubicBezTo>
                        <a:pt x="53608" y="97631"/>
                        <a:pt x="55512" y="93059"/>
                        <a:pt x="55512" y="87249"/>
                      </a:cubicBezTo>
                      <a:cubicBezTo>
                        <a:pt x="55512" y="82677"/>
                        <a:pt x="54465" y="78962"/>
                        <a:pt x="52370" y="76295"/>
                      </a:cubicBezTo>
                      <a:cubicBezTo>
                        <a:pt x="50275" y="73533"/>
                        <a:pt x="47228" y="71056"/>
                        <a:pt x="43134" y="68866"/>
                      </a:cubicBezTo>
                      <a:cubicBezTo>
                        <a:pt x="39039" y="66675"/>
                        <a:pt x="33993" y="64103"/>
                        <a:pt x="28089" y="61246"/>
                      </a:cubicBezTo>
                      <a:cubicBezTo>
                        <a:pt x="20186" y="57436"/>
                        <a:pt x="13997" y="53435"/>
                        <a:pt x="9807" y="49244"/>
                      </a:cubicBezTo>
                      <a:cubicBezTo>
                        <a:pt x="5523" y="45053"/>
                        <a:pt x="3428" y="39148"/>
                        <a:pt x="3428" y="31528"/>
                      </a:cubicBezTo>
                      <a:cubicBezTo>
                        <a:pt x="3428" y="27527"/>
                        <a:pt x="4380" y="23622"/>
                        <a:pt x="6380" y="19907"/>
                      </a:cubicBezTo>
                      <a:cubicBezTo>
                        <a:pt x="8379" y="16193"/>
                        <a:pt x="11045" y="12764"/>
                        <a:pt x="14378" y="9811"/>
                      </a:cubicBezTo>
                      <a:cubicBezTo>
                        <a:pt x="17711" y="6858"/>
                        <a:pt x="21519" y="4477"/>
                        <a:pt x="25614" y="2667"/>
                      </a:cubicBezTo>
                      <a:cubicBezTo>
                        <a:pt x="29708" y="857"/>
                        <a:pt x="34088" y="0"/>
                        <a:pt x="38563" y="0"/>
                      </a:cubicBezTo>
                      <a:cubicBezTo>
                        <a:pt x="43800" y="0"/>
                        <a:pt x="48752" y="571"/>
                        <a:pt x="53322" y="1810"/>
                      </a:cubicBezTo>
                      <a:cubicBezTo>
                        <a:pt x="57892" y="3048"/>
                        <a:pt x="62463" y="4858"/>
                        <a:pt x="66938" y="7144"/>
                      </a:cubicBezTo>
                      <a:lnTo>
                        <a:pt x="68652" y="34004"/>
                      </a:lnTo>
                      <a:lnTo>
                        <a:pt x="65986" y="34004"/>
                      </a:lnTo>
                      <a:lnTo>
                        <a:pt x="57226" y="16002"/>
                      </a:lnTo>
                      <a:cubicBezTo>
                        <a:pt x="53608" y="13240"/>
                        <a:pt x="50370" y="11240"/>
                        <a:pt x="47514" y="10001"/>
                      </a:cubicBezTo>
                      <a:cubicBezTo>
                        <a:pt x="44657" y="8763"/>
                        <a:pt x="41325" y="8191"/>
                        <a:pt x="37611" y="8191"/>
                      </a:cubicBezTo>
                      <a:cubicBezTo>
                        <a:pt x="32755" y="8191"/>
                        <a:pt x="28756" y="9811"/>
                        <a:pt x="25614" y="13049"/>
                      </a:cubicBezTo>
                      <a:cubicBezTo>
                        <a:pt x="22376" y="16288"/>
                        <a:pt x="20853" y="20383"/>
                        <a:pt x="20853" y="25336"/>
                      </a:cubicBezTo>
                      <a:cubicBezTo>
                        <a:pt x="20853" y="30861"/>
                        <a:pt x="22567" y="35147"/>
                        <a:pt x="25994" y="38291"/>
                      </a:cubicBezTo>
                      <a:cubicBezTo>
                        <a:pt x="29422" y="41434"/>
                        <a:pt x="34945" y="44768"/>
                        <a:pt x="42562" y="48387"/>
                      </a:cubicBezTo>
                      <a:cubicBezTo>
                        <a:pt x="49323" y="51626"/>
                        <a:pt x="54845" y="54769"/>
                        <a:pt x="59225" y="57721"/>
                      </a:cubicBezTo>
                      <a:cubicBezTo>
                        <a:pt x="63606" y="60674"/>
                        <a:pt x="66938" y="64008"/>
                        <a:pt x="69033" y="67723"/>
                      </a:cubicBezTo>
                      <a:cubicBezTo>
                        <a:pt x="71128" y="71438"/>
                        <a:pt x="72175" y="76105"/>
                        <a:pt x="72175" y="81820"/>
                      </a:cubicBezTo>
                      <a:cubicBezTo>
                        <a:pt x="72175" y="87058"/>
                        <a:pt x="71033" y="91726"/>
                        <a:pt x="68843" y="95726"/>
                      </a:cubicBezTo>
                      <a:cubicBezTo>
                        <a:pt x="66557" y="99727"/>
                        <a:pt x="63606" y="103156"/>
                        <a:pt x="59987" y="105918"/>
                      </a:cubicBezTo>
                      <a:cubicBezTo>
                        <a:pt x="56274" y="108680"/>
                        <a:pt x="52275" y="110776"/>
                        <a:pt x="47990" y="112109"/>
                      </a:cubicBezTo>
                      <a:cubicBezTo>
                        <a:pt x="43705" y="113538"/>
                        <a:pt x="39420" y="114205"/>
                        <a:pt x="35135" y="114205"/>
                      </a:cubicBezTo>
                    </a:path>
                  </a:pathLst>
                </a:custGeom>
                <a:solidFill>
                  <a:srgbClr val="000000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62" name="Freeform 261">
                  <a:extLst>
                    <a:ext uri="{FF2B5EF4-FFF2-40B4-BE49-F238E27FC236}">
                      <a16:creationId xmlns:a16="http://schemas.microsoft.com/office/drawing/2014/main" id="{63E6A0FB-3C66-CE62-2325-250A45203FCE}"/>
                    </a:ext>
                  </a:extLst>
                </p:cNvPr>
                <p:cNvSpPr/>
                <p:nvPr/>
              </p:nvSpPr>
              <p:spPr>
                <a:xfrm>
                  <a:off x="7177895" y="5238718"/>
                  <a:ext cx="95789" cy="114204"/>
                </a:xfrm>
                <a:custGeom>
                  <a:avLst/>
                  <a:gdLst>
                    <a:gd name="connsiteX0" fmla="*/ 56179 w 95789"/>
                    <a:gd name="connsiteY0" fmla="*/ 114205 h 114204"/>
                    <a:gd name="connsiteX1" fmla="*/ 26280 w 95789"/>
                    <a:gd name="connsiteY1" fmla="*/ 107156 h 114204"/>
                    <a:gd name="connsiteX2" fmla="*/ 6856 w 95789"/>
                    <a:gd name="connsiteY2" fmla="*/ 87820 h 114204"/>
                    <a:gd name="connsiteX3" fmla="*/ 0 w 95789"/>
                    <a:gd name="connsiteY3" fmla="*/ 59912 h 114204"/>
                    <a:gd name="connsiteX4" fmla="*/ 4666 w 95789"/>
                    <a:gd name="connsiteY4" fmla="*/ 37052 h 114204"/>
                    <a:gd name="connsiteX5" fmla="*/ 17520 w 95789"/>
                    <a:gd name="connsiteY5" fmla="*/ 17907 h 114204"/>
                    <a:gd name="connsiteX6" fmla="*/ 36183 w 95789"/>
                    <a:gd name="connsiteY6" fmla="*/ 4763 h 114204"/>
                    <a:gd name="connsiteX7" fmla="*/ 58654 w 95789"/>
                    <a:gd name="connsiteY7" fmla="*/ 0 h 114204"/>
                    <a:gd name="connsiteX8" fmla="*/ 73032 w 95789"/>
                    <a:gd name="connsiteY8" fmla="*/ 1048 h 114204"/>
                    <a:gd name="connsiteX9" fmla="*/ 83506 w 95789"/>
                    <a:gd name="connsiteY9" fmla="*/ 3905 h 114204"/>
                    <a:gd name="connsiteX10" fmla="*/ 92838 w 95789"/>
                    <a:gd name="connsiteY10" fmla="*/ 8001 h 114204"/>
                    <a:gd name="connsiteX11" fmla="*/ 93885 w 95789"/>
                    <a:gd name="connsiteY11" fmla="*/ 37909 h 114204"/>
                    <a:gd name="connsiteX12" fmla="*/ 90838 w 95789"/>
                    <a:gd name="connsiteY12" fmla="*/ 37909 h 114204"/>
                    <a:gd name="connsiteX13" fmla="*/ 79221 w 95789"/>
                    <a:gd name="connsiteY13" fmla="*/ 16097 h 114204"/>
                    <a:gd name="connsiteX14" fmla="*/ 68938 w 95789"/>
                    <a:gd name="connsiteY14" fmla="*/ 10192 h 114204"/>
                    <a:gd name="connsiteX15" fmla="*/ 58654 w 95789"/>
                    <a:gd name="connsiteY15" fmla="*/ 8382 h 114204"/>
                    <a:gd name="connsiteX16" fmla="*/ 37802 w 95789"/>
                    <a:gd name="connsiteY16" fmla="*/ 14383 h 114204"/>
                    <a:gd name="connsiteX17" fmla="*/ 23233 w 95789"/>
                    <a:gd name="connsiteY17" fmla="*/ 31052 h 114204"/>
                    <a:gd name="connsiteX18" fmla="*/ 17996 w 95789"/>
                    <a:gd name="connsiteY18" fmla="*/ 55626 h 114204"/>
                    <a:gd name="connsiteX19" fmla="*/ 23138 w 95789"/>
                    <a:gd name="connsiteY19" fmla="*/ 82391 h 114204"/>
                    <a:gd name="connsiteX20" fmla="*/ 37040 w 95789"/>
                    <a:gd name="connsiteY20" fmla="*/ 99441 h 114204"/>
                    <a:gd name="connsiteX21" fmla="*/ 56369 w 95789"/>
                    <a:gd name="connsiteY21" fmla="*/ 105346 h 114204"/>
                    <a:gd name="connsiteX22" fmla="*/ 71033 w 95789"/>
                    <a:gd name="connsiteY22" fmla="*/ 102965 h 114204"/>
                    <a:gd name="connsiteX23" fmla="*/ 81697 w 95789"/>
                    <a:gd name="connsiteY23" fmla="*/ 97441 h 114204"/>
                    <a:gd name="connsiteX24" fmla="*/ 92933 w 95789"/>
                    <a:gd name="connsiteY24" fmla="*/ 78677 h 114204"/>
                    <a:gd name="connsiteX25" fmla="*/ 95789 w 95789"/>
                    <a:gd name="connsiteY25" fmla="*/ 78677 h 114204"/>
                    <a:gd name="connsiteX26" fmla="*/ 93790 w 95789"/>
                    <a:gd name="connsiteY26" fmla="*/ 105728 h 114204"/>
                    <a:gd name="connsiteX27" fmla="*/ 77984 w 95789"/>
                    <a:gd name="connsiteY27" fmla="*/ 111728 h 114204"/>
                    <a:gd name="connsiteX28" fmla="*/ 56179 w 95789"/>
                    <a:gd name="connsiteY28" fmla="*/ 114109 h 1142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95789" h="114204">
                      <a:moveTo>
                        <a:pt x="56179" y="114205"/>
                      </a:moveTo>
                      <a:cubicBezTo>
                        <a:pt x="44657" y="114205"/>
                        <a:pt x="34659" y="111824"/>
                        <a:pt x="26280" y="107156"/>
                      </a:cubicBezTo>
                      <a:cubicBezTo>
                        <a:pt x="17901" y="102489"/>
                        <a:pt x="11426" y="96012"/>
                        <a:pt x="6856" y="87820"/>
                      </a:cubicBezTo>
                      <a:cubicBezTo>
                        <a:pt x="2285" y="79629"/>
                        <a:pt x="0" y="70390"/>
                        <a:pt x="0" y="59912"/>
                      </a:cubicBezTo>
                      <a:cubicBezTo>
                        <a:pt x="0" y="51816"/>
                        <a:pt x="1524" y="44196"/>
                        <a:pt x="4666" y="37052"/>
                      </a:cubicBezTo>
                      <a:cubicBezTo>
                        <a:pt x="7808" y="29908"/>
                        <a:pt x="12093" y="23527"/>
                        <a:pt x="17520" y="17907"/>
                      </a:cubicBezTo>
                      <a:cubicBezTo>
                        <a:pt x="22948" y="12287"/>
                        <a:pt x="29137" y="7906"/>
                        <a:pt x="36183" y="4763"/>
                      </a:cubicBezTo>
                      <a:cubicBezTo>
                        <a:pt x="43229" y="1524"/>
                        <a:pt x="50751" y="0"/>
                        <a:pt x="58654" y="0"/>
                      </a:cubicBezTo>
                      <a:cubicBezTo>
                        <a:pt x="64367" y="0"/>
                        <a:pt x="69128" y="381"/>
                        <a:pt x="73032" y="1048"/>
                      </a:cubicBezTo>
                      <a:cubicBezTo>
                        <a:pt x="76936" y="1810"/>
                        <a:pt x="80459" y="2762"/>
                        <a:pt x="83506" y="3905"/>
                      </a:cubicBezTo>
                      <a:cubicBezTo>
                        <a:pt x="86553" y="5048"/>
                        <a:pt x="89695" y="6477"/>
                        <a:pt x="92838" y="8001"/>
                      </a:cubicBezTo>
                      <a:lnTo>
                        <a:pt x="93885" y="37909"/>
                      </a:lnTo>
                      <a:lnTo>
                        <a:pt x="90838" y="37909"/>
                      </a:lnTo>
                      <a:lnTo>
                        <a:pt x="79221" y="16097"/>
                      </a:lnTo>
                      <a:cubicBezTo>
                        <a:pt x="75413" y="13430"/>
                        <a:pt x="71985" y="11430"/>
                        <a:pt x="68938" y="10192"/>
                      </a:cubicBezTo>
                      <a:cubicBezTo>
                        <a:pt x="65891" y="8954"/>
                        <a:pt x="62368" y="8382"/>
                        <a:pt x="58654" y="8382"/>
                      </a:cubicBezTo>
                      <a:cubicBezTo>
                        <a:pt x="50942" y="8382"/>
                        <a:pt x="43991" y="10382"/>
                        <a:pt x="37802" y="14383"/>
                      </a:cubicBezTo>
                      <a:cubicBezTo>
                        <a:pt x="31612" y="18383"/>
                        <a:pt x="26852" y="24003"/>
                        <a:pt x="23233" y="31052"/>
                      </a:cubicBezTo>
                      <a:cubicBezTo>
                        <a:pt x="19710" y="38195"/>
                        <a:pt x="17996" y="46387"/>
                        <a:pt x="17996" y="55626"/>
                      </a:cubicBezTo>
                      <a:cubicBezTo>
                        <a:pt x="17996" y="66008"/>
                        <a:pt x="19710" y="74962"/>
                        <a:pt x="23138" y="82391"/>
                      </a:cubicBezTo>
                      <a:cubicBezTo>
                        <a:pt x="26566" y="89821"/>
                        <a:pt x="31136" y="95536"/>
                        <a:pt x="37040" y="99441"/>
                      </a:cubicBezTo>
                      <a:cubicBezTo>
                        <a:pt x="42848" y="103346"/>
                        <a:pt x="49323" y="105346"/>
                        <a:pt x="56369" y="105346"/>
                      </a:cubicBezTo>
                      <a:cubicBezTo>
                        <a:pt x="62177" y="105346"/>
                        <a:pt x="67034" y="104584"/>
                        <a:pt x="71033" y="102965"/>
                      </a:cubicBezTo>
                      <a:cubicBezTo>
                        <a:pt x="75032" y="101346"/>
                        <a:pt x="78555" y="99536"/>
                        <a:pt x="81697" y="97441"/>
                      </a:cubicBezTo>
                      <a:lnTo>
                        <a:pt x="92933" y="78677"/>
                      </a:lnTo>
                      <a:lnTo>
                        <a:pt x="95789" y="78677"/>
                      </a:lnTo>
                      <a:lnTo>
                        <a:pt x="93790" y="105728"/>
                      </a:lnTo>
                      <a:cubicBezTo>
                        <a:pt x="88838" y="108204"/>
                        <a:pt x="83601" y="110204"/>
                        <a:pt x="77984" y="111728"/>
                      </a:cubicBezTo>
                      <a:cubicBezTo>
                        <a:pt x="72366" y="113348"/>
                        <a:pt x="65129" y="114109"/>
                        <a:pt x="56179" y="114109"/>
                      </a:cubicBezTo>
                    </a:path>
                  </a:pathLst>
                </a:custGeom>
                <a:solidFill>
                  <a:srgbClr val="000000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63" name="Freeform 262">
                  <a:extLst>
                    <a:ext uri="{FF2B5EF4-FFF2-40B4-BE49-F238E27FC236}">
                      <a16:creationId xmlns:a16="http://schemas.microsoft.com/office/drawing/2014/main" id="{9E717541-3085-D2C9-18AF-F8B55A0FED53}"/>
                    </a:ext>
                  </a:extLst>
                </p:cNvPr>
                <p:cNvSpPr/>
                <p:nvPr/>
              </p:nvSpPr>
              <p:spPr>
                <a:xfrm>
                  <a:off x="7300631" y="5239003"/>
                  <a:ext cx="112928" cy="114109"/>
                </a:xfrm>
                <a:custGeom>
                  <a:avLst/>
                  <a:gdLst>
                    <a:gd name="connsiteX0" fmla="*/ 59607 w 112928"/>
                    <a:gd name="connsiteY0" fmla="*/ 105537 h 114109"/>
                    <a:gd name="connsiteX1" fmla="*/ 77603 w 112928"/>
                    <a:gd name="connsiteY1" fmla="*/ 100203 h 114109"/>
                    <a:gd name="connsiteX2" fmla="*/ 89695 w 112928"/>
                    <a:gd name="connsiteY2" fmla="*/ 85058 h 114109"/>
                    <a:gd name="connsiteX3" fmla="*/ 94075 w 112928"/>
                    <a:gd name="connsiteY3" fmla="*/ 62008 h 114109"/>
                    <a:gd name="connsiteX4" fmla="*/ 88743 w 112928"/>
                    <a:gd name="connsiteY4" fmla="*/ 33528 h 114109"/>
                    <a:gd name="connsiteX5" fmla="*/ 74175 w 112928"/>
                    <a:gd name="connsiteY5" fmla="*/ 14669 h 114109"/>
                    <a:gd name="connsiteX6" fmla="*/ 53703 w 112928"/>
                    <a:gd name="connsiteY6" fmla="*/ 8001 h 114109"/>
                    <a:gd name="connsiteX7" fmla="*/ 35612 w 112928"/>
                    <a:gd name="connsiteY7" fmla="*/ 13335 h 114109"/>
                    <a:gd name="connsiteX8" fmla="*/ 23233 w 112928"/>
                    <a:gd name="connsiteY8" fmla="*/ 28385 h 114109"/>
                    <a:gd name="connsiteX9" fmla="*/ 18758 w 112928"/>
                    <a:gd name="connsiteY9" fmla="*/ 51435 h 114109"/>
                    <a:gd name="connsiteX10" fmla="*/ 24185 w 112928"/>
                    <a:gd name="connsiteY10" fmla="*/ 80010 h 114109"/>
                    <a:gd name="connsiteX11" fmla="*/ 38944 w 112928"/>
                    <a:gd name="connsiteY11" fmla="*/ 98965 h 114109"/>
                    <a:gd name="connsiteX12" fmla="*/ 59702 w 112928"/>
                    <a:gd name="connsiteY12" fmla="*/ 105727 h 114109"/>
                    <a:gd name="connsiteX13" fmla="*/ 56369 w 112928"/>
                    <a:gd name="connsiteY13" fmla="*/ 114110 h 114109"/>
                    <a:gd name="connsiteX14" fmla="*/ 33993 w 112928"/>
                    <a:gd name="connsiteY14" fmla="*/ 109823 h 114109"/>
                    <a:gd name="connsiteX15" fmla="*/ 15997 w 112928"/>
                    <a:gd name="connsiteY15" fmla="*/ 97917 h 114109"/>
                    <a:gd name="connsiteX16" fmla="*/ 4190 w 112928"/>
                    <a:gd name="connsiteY16" fmla="*/ 79915 h 114109"/>
                    <a:gd name="connsiteX17" fmla="*/ 0 w 112928"/>
                    <a:gd name="connsiteY17" fmla="*/ 57055 h 114109"/>
                    <a:gd name="connsiteX18" fmla="*/ 4190 w 112928"/>
                    <a:gd name="connsiteY18" fmla="*/ 34195 h 114109"/>
                    <a:gd name="connsiteX19" fmla="*/ 15997 w 112928"/>
                    <a:gd name="connsiteY19" fmla="*/ 16192 h 114109"/>
                    <a:gd name="connsiteX20" fmla="*/ 33993 w 112928"/>
                    <a:gd name="connsiteY20" fmla="*/ 4286 h 114109"/>
                    <a:gd name="connsiteX21" fmla="*/ 56369 w 112928"/>
                    <a:gd name="connsiteY21" fmla="*/ 0 h 114109"/>
                    <a:gd name="connsiteX22" fmla="*/ 78745 w 112928"/>
                    <a:gd name="connsiteY22" fmla="*/ 4286 h 114109"/>
                    <a:gd name="connsiteX23" fmla="*/ 96741 w 112928"/>
                    <a:gd name="connsiteY23" fmla="*/ 16192 h 114109"/>
                    <a:gd name="connsiteX24" fmla="*/ 108644 w 112928"/>
                    <a:gd name="connsiteY24" fmla="*/ 34195 h 114109"/>
                    <a:gd name="connsiteX25" fmla="*/ 112929 w 112928"/>
                    <a:gd name="connsiteY25" fmla="*/ 57055 h 114109"/>
                    <a:gd name="connsiteX26" fmla="*/ 108644 w 112928"/>
                    <a:gd name="connsiteY26" fmla="*/ 79915 h 114109"/>
                    <a:gd name="connsiteX27" fmla="*/ 96741 w 112928"/>
                    <a:gd name="connsiteY27" fmla="*/ 97917 h 114109"/>
                    <a:gd name="connsiteX28" fmla="*/ 78745 w 112928"/>
                    <a:gd name="connsiteY28" fmla="*/ 109823 h 114109"/>
                    <a:gd name="connsiteX29" fmla="*/ 56369 w 112928"/>
                    <a:gd name="connsiteY29" fmla="*/ 114110 h 114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</a:cxnLst>
                  <a:rect l="l" t="t" r="r" b="b"/>
                  <a:pathLst>
                    <a:path w="112928" h="114109">
                      <a:moveTo>
                        <a:pt x="59607" y="105537"/>
                      </a:moveTo>
                      <a:cubicBezTo>
                        <a:pt x="66462" y="105537"/>
                        <a:pt x="72461" y="103727"/>
                        <a:pt x="77603" y="100203"/>
                      </a:cubicBezTo>
                      <a:cubicBezTo>
                        <a:pt x="82744" y="96584"/>
                        <a:pt x="86744" y="91631"/>
                        <a:pt x="89695" y="85058"/>
                      </a:cubicBezTo>
                      <a:cubicBezTo>
                        <a:pt x="92552" y="78581"/>
                        <a:pt x="94075" y="70866"/>
                        <a:pt x="94075" y="62008"/>
                      </a:cubicBezTo>
                      <a:cubicBezTo>
                        <a:pt x="94075" y="51149"/>
                        <a:pt x="92266" y="41624"/>
                        <a:pt x="88743" y="33528"/>
                      </a:cubicBezTo>
                      <a:cubicBezTo>
                        <a:pt x="85220" y="25432"/>
                        <a:pt x="80269" y="19145"/>
                        <a:pt x="74175" y="14669"/>
                      </a:cubicBezTo>
                      <a:cubicBezTo>
                        <a:pt x="67986" y="10192"/>
                        <a:pt x="61225" y="8001"/>
                        <a:pt x="53703" y="8001"/>
                      </a:cubicBezTo>
                      <a:cubicBezTo>
                        <a:pt x="46847" y="8001"/>
                        <a:pt x="40849" y="9716"/>
                        <a:pt x="35612" y="13335"/>
                      </a:cubicBezTo>
                      <a:cubicBezTo>
                        <a:pt x="30375" y="16859"/>
                        <a:pt x="26280" y="21908"/>
                        <a:pt x="23233" y="28385"/>
                      </a:cubicBezTo>
                      <a:cubicBezTo>
                        <a:pt x="20281" y="34862"/>
                        <a:pt x="18758" y="42577"/>
                        <a:pt x="18758" y="51435"/>
                      </a:cubicBezTo>
                      <a:cubicBezTo>
                        <a:pt x="18758" y="62294"/>
                        <a:pt x="20567" y="71819"/>
                        <a:pt x="24185" y="80010"/>
                      </a:cubicBezTo>
                      <a:cubicBezTo>
                        <a:pt x="27804" y="88202"/>
                        <a:pt x="32755" y="94488"/>
                        <a:pt x="38944" y="98965"/>
                      </a:cubicBezTo>
                      <a:cubicBezTo>
                        <a:pt x="45133" y="103442"/>
                        <a:pt x="52084" y="105727"/>
                        <a:pt x="59702" y="105727"/>
                      </a:cubicBezTo>
                      <a:moveTo>
                        <a:pt x="56369" y="114110"/>
                      </a:moveTo>
                      <a:cubicBezTo>
                        <a:pt x="48276" y="114110"/>
                        <a:pt x="40849" y="112681"/>
                        <a:pt x="33993" y="109823"/>
                      </a:cubicBezTo>
                      <a:cubicBezTo>
                        <a:pt x="27137" y="106966"/>
                        <a:pt x="21138" y="102965"/>
                        <a:pt x="15997" y="97917"/>
                      </a:cubicBezTo>
                      <a:cubicBezTo>
                        <a:pt x="10950" y="92774"/>
                        <a:pt x="6951" y="86773"/>
                        <a:pt x="4190" y="79915"/>
                      </a:cubicBezTo>
                      <a:cubicBezTo>
                        <a:pt x="1428" y="72962"/>
                        <a:pt x="0" y="65341"/>
                        <a:pt x="0" y="57055"/>
                      </a:cubicBezTo>
                      <a:cubicBezTo>
                        <a:pt x="0" y="48768"/>
                        <a:pt x="1428" y="41148"/>
                        <a:pt x="4190" y="34195"/>
                      </a:cubicBezTo>
                      <a:cubicBezTo>
                        <a:pt x="6951" y="27241"/>
                        <a:pt x="10950" y="21241"/>
                        <a:pt x="15997" y="16192"/>
                      </a:cubicBezTo>
                      <a:cubicBezTo>
                        <a:pt x="21043" y="11144"/>
                        <a:pt x="27042" y="7144"/>
                        <a:pt x="33993" y="4286"/>
                      </a:cubicBezTo>
                      <a:cubicBezTo>
                        <a:pt x="40849" y="1429"/>
                        <a:pt x="48371" y="0"/>
                        <a:pt x="56369" y="0"/>
                      </a:cubicBezTo>
                      <a:cubicBezTo>
                        <a:pt x="64367" y="0"/>
                        <a:pt x="71890" y="1429"/>
                        <a:pt x="78745" y="4286"/>
                      </a:cubicBezTo>
                      <a:cubicBezTo>
                        <a:pt x="85601" y="7144"/>
                        <a:pt x="91600" y="11144"/>
                        <a:pt x="96741" y="16192"/>
                      </a:cubicBezTo>
                      <a:cubicBezTo>
                        <a:pt x="101788" y="21241"/>
                        <a:pt x="105787" y="27337"/>
                        <a:pt x="108644" y="34195"/>
                      </a:cubicBezTo>
                      <a:cubicBezTo>
                        <a:pt x="111500" y="41148"/>
                        <a:pt x="112929" y="48768"/>
                        <a:pt x="112929" y="57055"/>
                      </a:cubicBezTo>
                      <a:cubicBezTo>
                        <a:pt x="112929" y="65341"/>
                        <a:pt x="111500" y="72962"/>
                        <a:pt x="108644" y="79915"/>
                      </a:cubicBezTo>
                      <a:cubicBezTo>
                        <a:pt x="105787" y="86868"/>
                        <a:pt x="101788" y="92869"/>
                        <a:pt x="96741" y="97917"/>
                      </a:cubicBezTo>
                      <a:cubicBezTo>
                        <a:pt x="91600" y="103061"/>
                        <a:pt x="85696" y="106966"/>
                        <a:pt x="78745" y="109823"/>
                      </a:cubicBezTo>
                      <a:cubicBezTo>
                        <a:pt x="71890" y="112681"/>
                        <a:pt x="64367" y="114110"/>
                        <a:pt x="56369" y="114110"/>
                      </a:cubicBezTo>
                    </a:path>
                  </a:pathLst>
                </a:custGeom>
                <a:solidFill>
                  <a:srgbClr val="000000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196" name="Freeform 195">
                <a:extLst>
                  <a:ext uri="{FF2B5EF4-FFF2-40B4-BE49-F238E27FC236}">
                    <a16:creationId xmlns:a16="http://schemas.microsoft.com/office/drawing/2014/main" id="{0A43AFF4-0810-0BED-494A-5BCB59A5D8F2}"/>
                  </a:ext>
                </a:extLst>
              </p:cNvPr>
              <p:cNvSpPr/>
              <p:nvPr/>
            </p:nvSpPr>
            <p:spPr>
              <a:xfrm>
                <a:off x="7432603" y="5240432"/>
                <a:ext cx="44847" cy="110870"/>
              </a:xfrm>
              <a:custGeom>
                <a:avLst/>
                <a:gdLst>
                  <a:gd name="connsiteX0" fmla="*/ 0 w 44847"/>
                  <a:gd name="connsiteY0" fmla="*/ 110871 h 110870"/>
                  <a:gd name="connsiteX1" fmla="*/ 0 w 44847"/>
                  <a:gd name="connsiteY1" fmla="*/ 108109 h 110870"/>
                  <a:gd name="connsiteX2" fmla="*/ 13807 w 44847"/>
                  <a:gd name="connsiteY2" fmla="*/ 101441 h 110870"/>
                  <a:gd name="connsiteX3" fmla="*/ 13807 w 44847"/>
                  <a:gd name="connsiteY3" fmla="*/ 9430 h 110870"/>
                  <a:gd name="connsiteX4" fmla="*/ 0 w 44847"/>
                  <a:gd name="connsiteY4" fmla="*/ 2667 h 110870"/>
                  <a:gd name="connsiteX5" fmla="*/ 0 w 44847"/>
                  <a:gd name="connsiteY5" fmla="*/ 0 h 110870"/>
                  <a:gd name="connsiteX6" fmla="*/ 44848 w 44847"/>
                  <a:gd name="connsiteY6" fmla="*/ 0 h 110870"/>
                  <a:gd name="connsiteX7" fmla="*/ 44848 w 44847"/>
                  <a:gd name="connsiteY7" fmla="*/ 2667 h 110870"/>
                  <a:gd name="connsiteX8" fmla="*/ 31231 w 44847"/>
                  <a:gd name="connsiteY8" fmla="*/ 9430 h 110870"/>
                  <a:gd name="connsiteX9" fmla="*/ 31231 w 44847"/>
                  <a:gd name="connsiteY9" fmla="*/ 101441 h 110870"/>
                  <a:gd name="connsiteX10" fmla="*/ 44848 w 44847"/>
                  <a:gd name="connsiteY10" fmla="*/ 108109 h 110870"/>
                  <a:gd name="connsiteX11" fmla="*/ 44848 w 44847"/>
                  <a:gd name="connsiteY11" fmla="*/ 110871 h 110870"/>
                  <a:gd name="connsiteX12" fmla="*/ 0 w 44847"/>
                  <a:gd name="connsiteY12" fmla="*/ 110871 h 1108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4847" h="110870">
                    <a:moveTo>
                      <a:pt x="0" y="110871"/>
                    </a:moveTo>
                    <a:lnTo>
                      <a:pt x="0" y="108109"/>
                    </a:lnTo>
                    <a:lnTo>
                      <a:pt x="13807" y="101441"/>
                    </a:lnTo>
                    <a:lnTo>
                      <a:pt x="13807" y="9430"/>
                    </a:lnTo>
                    <a:lnTo>
                      <a:pt x="0" y="2667"/>
                    </a:lnTo>
                    <a:lnTo>
                      <a:pt x="0" y="0"/>
                    </a:lnTo>
                    <a:lnTo>
                      <a:pt x="44848" y="0"/>
                    </a:lnTo>
                    <a:lnTo>
                      <a:pt x="44848" y="2667"/>
                    </a:lnTo>
                    <a:lnTo>
                      <a:pt x="31231" y="9430"/>
                    </a:lnTo>
                    <a:lnTo>
                      <a:pt x="31231" y="101441"/>
                    </a:lnTo>
                    <a:lnTo>
                      <a:pt x="44848" y="108109"/>
                    </a:lnTo>
                    <a:lnTo>
                      <a:pt x="44848" y="110871"/>
                    </a:lnTo>
                    <a:lnTo>
                      <a:pt x="0" y="110871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7" name="Freeform 196">
                <a:extLst>
                  <a:ext uri="{FF2B5EF4-FFF2-40B4-BE49-F238E27FC236}">
                    <a16:creationId xmlns:a16="http://schemas.microsoft.com/office/drawing/2014/main" id="{23DA522D-0DBD-DA85-166C-AE69104A58BA}"/>
                  </a:ext>
                </a:extLst>
              </p:cNvPr>
              <p:cNvSpPr/>
              <p:nvPr/>
            </p:nvSpPr>
            <p:spPr>
              <a:xfrm>
                <a:off x="7503446" y="5240432"/>
                <a:ext cx="85600" cy="110870"/>
              </a:xfrm>
              <a:custGeom>
                <a:avLst/>
                <a:gdLst>
                  <a:gd name="connsiteX0" fmla="*/ 0 w 85600"/>
                  <a:gd name="connsiteY0" fmla="*/ 110871 h 110870"/>
                  <a:gd name="connsiteX1" fmla="*/ 0 w 85600"/>
                  <a:gd name="connsiteY1" fmla="*/ 108109 h 110870"/>
                  <a:gd name="connsiteX2" fmla="*/ 13616 w 85600"/>
                  <a:gd name="connsiteY2" fmla="*/ 101441 h 110870"/>
                  <a:gd name="connsiteX3" fmla="*/ 13616 w 85600"/>
                  <a:gd name="connsiteY3" fmla="*/ 9430 h 110870"/>
                  <a:gd name="connsiteX4" fmla="*/ 0 w 85600"/>
                  <a:gd name="connsiteY4" fmla="*/ 2667 h 110870"/>
                  <a:gd name="connsiteX5" fmla="*/ 0 w 85600"/>
                  <a:gd name="connsiteY5" fmla="*/ 0 h 110870"/>
                  <a:gd name="connsiteX6" fmla="*/ 46562 w 85600"/>
                  <a:gd name="connsiteY6" fmla="*/ 0 h 110870"/>
                  <a:gd name="connsiteX7" fmla="*/ 46562 w 85600"/>
                  <a:gd name="connsiteY7" fmla="*/ 2667 h 110870"/>
                  <a:gd name="connsiteX8" fmla="*/ 31231 w 85600"/>
                  <a:gd name="connsiteY8" fmla="*/ 9430 h 110870"/>
                  <a:gd name="connsiteX9" fmla="*/ 31231 w 85600"/>
                  <a:gd name="connsiteY9" fmla="*/ 101632 h 110870"/>
                  <a:gd name="connsiteX10" fmla="*/ 71033 w 85600"/>
                  <a:gd name="connsiteY10" fmla="*/ 101632 h 110870"/>
                  <a:gd name="connsiteX11" fmla="*/ 82935 w 85600"/>
                  <a:gd name="connsiteY11" fmla="*/ 72676 h 110870"/>
                  <a:gd name="connsiteX12" fmla="*/ 85601 w 85600"/>
                  <a:gd name="connsiteY12" fmla="*/ 72676 h 110870"/>
                  <a:gd name="connsiteX13" fmla="*/ 85601 w 85600"/>
                  <a:gd name="connsiteY13" fmla="*/ 110871 h 110870"/>
                  <a:gd name="connsiteX14" fmla="*/ 0 w 85600"/>
                  <a:gd name="connsiteY14" fmla="*/ 110871 h 1108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85600" h="110870">
                    <a:moveTo>
                      <a:pt x="0" y="110871"/>
                    </a:moveTo>
                    <a:lnTo>
                      <a:pt x="0" y="108109"/>
                    </a:lnTo>
                    <a:lnTo>
                      <a:pt x="13616" y="101441"/>
                    </a:lnTo>
                    <a:lnTo>
                      <a:pt x="13616" y="9430"/>
                    </a:lnTo>
                    <a:lnTo>
                      <a:pt x="0" y="2667"/>
                    </a:lnTo>
                    <a:lnTo>
                      <a:pt x="0" y="0"/>
                    </a:lnTo>
                    <a:lnTo>
                      <a:pt x="46562" y="0"/>
                    </a:lnTo>
                    <a:lnTo>
                      <a:pt x="46562" y="2667"/>
                    </a:lnTo>
                    <a:lnTo>
                      <a:pt x="31231" y="9430"/>
                    </a:lnTo>
                    <a:lnTo>
                      <a:pt x="31231" y="101632"/>
                    </a:lnTo>
                    <a:lnTo>
                      <a:pt x="71033" y="101632"/>
                    </a:lnTo>
                    <a:lnTo>
                      <a:pt x="82935" y="72676"/>
                    </a:lnTo>
                    <a:lnTo>
                      <a:pt x="85601" y="72676"/>
                    </a:lnTo>
                    <a:lnTo>
                      <a:pt x="85601" y="110871"/>
                    </a:lnTo>
                    <a:lnTo>
                      <a:pt x="0" y="110871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8" name="Freeform 197">
                <a:extLst>
                  <a:ext uri="{FF2B5EF4-FFF2-40B4-BE49-F238E27FC236}">
                    <a16:creationId xmlns:a16="http://schemas.microsoft.com/office/drawing/2014/main" id="{3064196E-39FC-3240-B6B7-5AB0BD9D9912}"/>
                  </a:ext>
                </a:extLst>
              </p:cNvPr>
              <p:cNvSpPr/>
              <p:nvPr/>
            </p:nvSpPr>
            <p:spPr>
              <a:xfrm>
                <a:off x="7632752" y="5251577"/>
                <a:ext cx="92837" cy="89344"/>
              </a:xfrm>
              <a:custGeom>
                <a:avLst/>
                <a:gdLst>
                  <a:gd name="connsiteX0" fmla="*/ 0 w 92837"/>
                  <a:gd name="connsiteY0" fmla="*/ 88678 h 89344"/>
                  <a:gd name="connsiteX1" fmla="*/ 0 w 92837"/>
                  <a:gd name="connsiteY1" fmla="*/ 86582 h 89344"/>
                  <a:gd name="connsiteX2" fmla="*/ 10950 w 92837"/>
                  <a:gd name="connsiteY2" fmla="*/ 81153 h 89344"/>
                  <a:gd name="connsiteX3" fmla="*/ 10950 w 92837"/>
                  <a:gd name="connsiteY3" fmla="*/ 7810 h 89344"/>
                  <a:gd name="connsiteX4" fmla="*/ 190 w 92837"/>
                  <a:gd name="connsiteY4" fmla="*/ 2191 h 89344"/>
                  <a:gd name="connsiteX5" fmla="*/ 190 w 92837"/>
                  <a:gd name="connsiteY5" fmla="*/ 0 h 89344"/>
                  <a:gd name="connsiteX6" fmla="*/ 21234 w 92837"/>
                  <a:gd name="connsiteY6" fmla="*/ 0 h 89344"/>
                  <a:gd name="connsiteX7" fmla="*/ 72651 w 92837"/>
                  <a:gd name="connsiteY7" fmla="*/ 63341 h 89344"/>
                  <a:gd name="connsiteX8" fmla="*/ 72651 w 92837"/>
                  <a:gd name="connsiteY8" fmla="*/ 7429 h 89344"/>
                  <a:gd name="connsiteX9" fmla="*/ 58845 w 92837"/>
                  <a:gd name="connsiteY9" fmla="*/ 2191 h 89344"/>
                  <a:gd name="connsiteX10" fmla="*/ 58845 w 92837"/>
                  <a:gd name="connsiteY10" fmla="*/ 0 h 89344"/>
                  <a:gd name="connsiteX11" fmla="*/ 92838 w 92837"/>
                  <a:gd name="connsiteY11" fmla="*/ 0 h 89344"/>
                  <a:gd name="connsiteX12" fmla="*/ 92838 w 92837"/>
                  <a:gd name="connsiteY12" fmla="*/ 2191 h 89344"/>
                  <a:gd name="connsiteX13" fmla="*/ 82078 w 92837"/>
                  <a:gd name="connsiteY13" fmla="*/ 7429 h 89344"/>
                  <a:gd name="connsiteX14" fmla="*/ 82078 w 92837"/>
                  <a:gd name="connsiteY14" fmla="*/ 89344 h 89344"/>
                  <a:gd name="connsiteX15" fmla="*/ 76270 w 92837"/>
                  <a:gd name="connsiteY15" fmla="*/ 89344 h 89344"/>
                  <a:gd name="connsiteX16" fmla="*/ 20281 w 92837"/>
                  <a:gd name="connsiteY16" fmla="*/ 20574 h 89344"/>
                  <a:gd name="connsiteX17" fmla="*/ 20281 w 92837"/>
                  <a:gd name="connsiteY17" fmla="*/ 81343 h 89344"/>
                  <a:gd name="connsiteX18" fmla="*/ 34183 w 92837"/>
                  <a:gd name="connsiteY18" fmla="*/ 86582 h 89344"/>
                  <a:gd name="connsiteX19" fmla="*/ 34183 w 92837"/>
                  <a:gd name="connsiteY19" fmla="*/ 88678 h 89344"/>
                  <a:gd name="connsiteX20" fmla="*/ 0 w 92837"/>
                  <a:gd name="connsiteY20" fmla="*/ 88678 h 893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92837" h="89344">
                    <a:moveTo>
                      <a:pt x="0" y="88678"/>
                    </a:moveTo>
                    <a:lnTo>
                      <a:pt x="0" y="86582"/>
                    </a:lnTo>
                    <a:lnTo>
                      <a:pt x="10950" y="81153"/>
                    </a:lnTo>
                    <a:lnTo>
                      <a:pt x="10950" y="7810"/>
                    </a:lnTo>
                    <a:lnTo>
                      <a:pt x="190" y="2191"/>
                    </a:lnTo>
                    <a:lnTo>
                      <a:pt x="190" y="0"/>
                    </a:lnTo>
                    <a:lnTo>
                      <a:pt x="21234" y="0"/>
                    </a:lnTo>
                    <a:lnTo>
                      <a:pt x="72651" y="63341"/>
                    </a:lnTo>
                    <a:lnTo>
                      <a:pt x="72651" y="7429"/>
                    </a:lnTo>
                    <a:lnTo>
                      <a:pt x="58845" y="2191"/>
                    </a:lnTo>
                    <a:lnTo>
                      <a:pt x="58845" y="0"/>
                    </a:lnTo>
                    <a:lnTo>
                      <a:pt x="92838" y="0"/>
                    </a:lnTo>
                    <a:lnTo>
                      <a:pt x="92838" y="2191"/>
                    </a:lnTo>
                    <a:lnTo>
                      <a:pt x="82078" y="7429"/>
                    </a:lnTo>
                    <a:lnTo>
                      <a:pt x="82078" y="89344"/>
                    </a:lnTo>
                    <a:lnTo>
                      <a:pt x="76270" y="89344"/>
                    </a:lnTo>
                    <a:lnTo>
                      <a:pt x="20281" y="20574"/>
                    </a:lnTo>
                    <a:lnTo>
                      <a:pt x="20281" y="81343"/>
                    </a:lnTo>
                    <a:lnTo>
                      <a:pt x="34183" y="86582"/>
                    </a:lnTo>
                    <a:lnTo>
                      <a:pt x="34183" y="88678"/>
                    </a:lnTo>
                    <a:lnTo>
                      <a:pt x="0" y="88678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199" name="Graphic 12">
                <a:extLst>
                  <a:ext uri="{FF2B5EF4-FFF2-40B4-BE49-F238E27FC236}">
                    <a16:creationId xmlns:a16="http://schemas.microsoft.com/office/drawing/2014/main" id="{803D6654-E699-ECC3-211F-0C0603AA38E7}"/>
                  </a:ext>
                </a:extLst>
              </p:cNvPr>
              <p:cNvGrpSpPr/>
              <p:nvPr/>
            </p:nvGrpSpPr>
            <p:grpSpPr>
              <a:xfrm>
                <a:off x="6668955" y="5214715"/>
                <a:ext cx="1154327" cy="321468"/>
                <a:chOff x="6668955" y="5214715"/>
                <a:chExt cx="1154327" cy="321468"/>
              </a:xfrm>
              <a:solidFill>
                <a:srgbClr val="000000"/>
              </a:solidFill>
            </p:grpSpPr>
            <p:sp>
              <p:nvSpPr>
                <p:cNvPr id="258" name="Freeform 257">
                  <a:extLst>
                    <a:ext uri="{FF2B5EF4-FFF2-40B4-BE49-F238E27FC236}">
                      <a16:creationId xmlns:a16="http://schemas.microsoft.com/office/drawing/2014/main" id="{DBD6F6BE-FB7A-9D64-33D2-EBB2B2E13D20}"/>
                    </a:ext>
                  </a:extLst>
                </p:cNvPr>
                <p:cNvSpPr/>
                <p:nvPr/>
              </p:nvSpPr>
              <p:spPr>
                <a:xfrm>
                  <a:off x="7730159" y="5250624"/>
                  <a:ext cx="93123" cy="88963"/>
                </a:xfrm>
                <a:custGeom>
                  <a:avLst/>
                  <a:gdLst>
                    <a:gd name="connsiteX0" fmla="*/ 26756 w 93123"/>
                    <a:gd name="connsiteY0" fmla="*/ 59817 h 88963"/>
                    <a:gd name="connsiteX1" fmla="*/ 26756 w 93123"/>
                    <a:gd name="connsiteY1" fmla="*/ 59817 h 88963"/>
                    <a:gd name="connsiteX2" fmla="*/ 43515 w 93123"/>
                    <a:gd name="connsiteY2" fmla="*/ 18479 h 88963"/>
                    <a:gd name="connsiteX3" fmla="*/ 53798 w 93123"/>
                    <a:gd name="connsiteY3" fmla="*/ 43720 h 88963"/>
                    <a:gd name="connsiteX4" fmla="*/ 26756 w 93123"/>
                    <a:gd name="connsiteY4" fmla="*/ 59817 h 88963"/>
                    <a:gd name="connsiteX5" fmla="*/ 84078 w 93123"/>
                    <a:gd name="connsiteY5" fmla="*/ 82106 h 88963"/>
                    <a:gd name="connsiteX6" fmla="*/ 69224 w 93123"/>
                    <a:gd name="connsiteY6" fmla="*/ 46196 h 88963"/>
                    <a:gd name="connsiteX7" fmla="*/ 69224 w 93123"/>
                    <a:gd name="connsiteY7" fmla="*/ 46196 h 88963"/>
                    <a:gd name="connsiteX8" fmla="*/ 81888 w 93123"/>
                    <a:gd name="connsiteY8" fmla="*/ 44958 h 88963"/>
                    <a:gd name="connsiteX9" fmla="*/ 79412 w 93123"/>
                    <a:gd name="connsiteY9" fmla="*/ 38862 h 88963"/>
                    <a:gd name="connsiteX10" fmla="*/ 66843 w 93123"/>
                    <a:gd name="connsiteY10" fmla="*/ 40386 h 88963"/>
                    <a:gd name="connsiteX11" fmla="*/ 66843 w 93123"/>
                    <a:gd name="connsiteY11" fmla="*/ 40386 h 88963"/>
                    <a:gd name="connsiteX12" fmla="*/ 50085 w 93123"/>
                    <a:gd name="connsiteY12" fmla="*/ 0 h 88963"/>
                    <a:gd name="connsiteX13" fmla="*/ 42753 w 93123"/>
                    <a:gd name="connsiteY13" fmla="*/ 0 h 88963"/>
                    <a:gd name="connsiteX14" fmla="*/ 8379 w 93123"/>
                    <a:gd name="connsiteY14" fmla="*/ 82487 h 88963"/>
                    <a:gd name="connsiteX15" fmla="*/ 0 w 93123"/>
                    <a:gd name="connsiteY15" fmla="*/ 86868 h 88963"/>
                    <a:gd name="connsiteX16" fmla="*/ 0 w 93123"/>
                    <a:gd name="connsiteY16" fmla="*/ 88964 h 88963"/>
                    <a:gd name="connsiteX17" fmla="*/ 28946 w 93123"/>
                    <a:gd name="connsiteY17" fmla="*/ 88964 h 88963"/>
                    <a:gd name="connsiteX18" fmla="*/ 28946 w 93123"/>
                    <a:gd name="connsiteY18" fmla="*/ 86868 h 88963"/>
                    <a:gd name="connsiteX19" fmla="*/ 17901 w 93123"/>
                    <a:gd name="connsiteY19" fmla="*/ 82391 h 88963"/>
                    <a:gd name="connsiteX20" fmla="*/ 56274 w 93123"/>
                    <a:gd name="connsiteY20" fmla="*/ 49340 h 88963"/>
                    <a:gd name="connsiteX21" fmla="*/ 56274 w 93123"/>
                    <a:gd name="connsiteY21" fmla="*/ 49340 h 88963"/>
                    <a:gd name="connsiteX22" fmla="*/ 69604 w 93123"/>
                    <a:gd name="connsiteY22" fmla="*/ 82201 h 88963"/>
                    <a:gd name="connsiteX23" fmla="*/ 57797 w 93123"/>
                    <a:gd name="connsiteY23" fmla="*/ 86868 h 88963"/>
                    <a:gd name="connsiteX24" fmla="*/ 57797 w 93123"/>
                    <a:gd name="connsiteY24" fmla="*/ 88964 h 88963"/>
                    <a:gd name="connsiteX25" fmla="*/ 93123 w 93123"/>
                    <a:gd name="connsiteY25" fmla="*/ 88964 h 88963"/>
                    <a:gd name="connsiteX26" fmla="*/ 93123 w 93123"/>
                    <a:gd name="connsiteY26" fmla="*/ 86868 h 88963"/>
                    <a:gd name="connsiteX27" fmla="*/ 84173 w 93123"/>
                    <a:gd name="connsiteY27" fmla="*/ 82010 h 889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93123" h="88963">
                      <a:moveTo>
                        <a:pt x="26756" y="59817"/>
                      </a:moveTo>
                      <a:cubicBezTo>
                        <a:pt x="26756" y="59817"/>
                        <a:pt x="26756" y="59817"/>
                        <a:pt x="26756" y="59817"/>
                      </a:cubicBezTo>
                      <a:lnTo>
                        <a:pt x="43515" y="18479"/>
                      </a:lnTo>
                      <a:lnTo>
                        <a:pt x="53798" y="43720"/>
                      </a:lnTo>
                      <a:cubicBezTo>
                        <a:pt x="41896" y="47720"/>
                        <a:pt x="33136" y="53721"/>
                        <a:pt x="26756" y="59817"/>
                      </a:cubicBezTo>
                      <a:moveTo>
                        <a:pt x="84078" y="82106"/>
                      </a:moveTo>
                      <a:lnTo>
                        <a:pt x="69224" y="46196"/>
                      </a:lnTo>
                      <a:lnTo>
                        <a:pt x="69224" y="46196"/>
                      </a:lnTo>
                      <a:cubicBezTo>
                        <a:pt x="73127" y="45530"/>
                        <a:pt x="77317" y="45148"/>
                        <a:pt x="81888" y="44958"/>
                      </a:cubicBezTo>
                      <a:lnTo>
                        <a:pt x="79412" y="38862"/>
                      </a:lnTo>
                      <a:cubicBezTo>
                        <a:pt x="74936" y="39148"/>
                        <a:pt x="70747" y="39624"/>
                        <a:pt x="66843" y="40386"/>
                      </a:cubicBezTo>
                      <a:lnTo>
                        <a:pt x="66843" y="40386"/>
                      </a:lnTo>
                      <a:lnTo>
                        <a:pt x="50085" y="0"/>
                      </a:lnTo>
                      <a:lnTo>
                        <a:pt x="42753" y="0"/>
                      </a:lnTo>
                      <a:lnTo>
                        <a:pt x="8379" y="82487"/>
                      </a:lnTo>
                      <a:lnTo>
                        <a:pt x="0" y="86868"/>
                      </a:lnTo>
                      <a:lnTo>
                        <a:pt x="0" y="88964"/>
                      </a:lnTo>
                      <a:lnTo>
                        <a:pt x="28946" y="88964"/>
                      </a:lnTo>
                      <a:lnTo>
                        <a:pt x="28946" y="86868"/>
                      </a:lnTo>
                      <a:lnTo>
                        <a:pt x="17901" y="82391"/>
                      </a:lnTo>
                      <a:cubicBezTo>
                        <a:pt x="19425" y="78391"/>
                        <a:pt x="28661" y="58483"/>
                        <a:pt x="56274" y="49340"/>
                      </a:cubicBezTo>
                      <a:lnTo>
                        <a:pt x="56274" y="49340"/>
                      </a:lnTo>
                      <a:lnTo>
                        <a:pt x="69604" y="82201"/>
                      </a:lnTo>
                      <a:lnTo>
                        <a:pt x="57797" y="86868"/>
                      </a:lnTo>
                      <a:lnTo>
                        <a:pt x="57797" y="88964"/>
                      </a:lnTo>
                      <a:lnTo>
                        <a:pt x="93123" y="88964"/>
                      </a:lnTo>
                      <a:lnTo>
                        <a:pt x="93123" y="86868"/>
                      </a:lnTo>
                      <a:lnTo>
                        <a:pt x="84173" y="8201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59" name="Freeform 258">
                  <a:extLst>
                    <a:ext uri="{FF2B5EF4-FFF2-40B4-BE49-F238E27FC236}">
                      <a16:creationId xmlns:a16="http://schemas.microsoft.com/office/drawing/2014/main" id="{A8573F22-D490-6627-B9C9-F293CAAB2698}"/>
                    </a:ext>
                  </a:extLst>
                </p:cNvPr>
                <p:cNvSpPr/>
                <p:nvPr/>
              </p:nvSpPr>
              <p:spPr>
                <a:xfrm>
                  <a:off x="6668955" y="5214715"/>
                  <a:ext cx="154062" cy="160972"/>
                </a:xfrm>
                <a:custGeom>
                  <a:avLst/>
                  <a:gdLst>
                    <a:gd name="connsiteX0" fmla="*/ 81888 w 154062"/>
                    <a:gd name="connsiteY0" fmla="*/ 151067 h 160972"/>
                    <a:gd name="connsiteX1" fmla="*/ 109405 w 154062"/>
                    <a:gd name="connsiteY1" fmla="*/ 143256 h 160972"/>
                    <a:gd name="connsiteX2" fmla="*/ 127878 w 154062"/>
                    <a:gd name="connsiteY2" fmla="*/ 121253 h 160972"/>
                    <a:gd name="connsiteX3" fmla="*/ 134543 w 154062"/>
                    <a:gd name="connsiteY3" fmla="*/ 87821 h 160972"/>
                    <a:gd name="connsiteX4" fmla="*/ 126259 w 154062"/>
                    <a:gd name="connsiteY4" fmla="*/ 46577 h 160972"/>
                    <a:gd name="connsiteX5" fmla="*/ 103978 w 154062"/>
                    <a:gd name="connsiteY5" fmla="*/ 19336 h 160972"/>
                    <a:gd name="connsiteX6" fmla="*/ 72937 w 154062"/>
                    <a:gd name="connsiteY6" fmla="*/ 9620 h 160972"/>
                    <a:gd name="connsiteX7" fmla="*/ 45229 w 154062"/>
                    <a:gd name="connsiteY7" fmla="*/ 17335 h 160972"/>
                    <a:gd name="connsiteX8" fmla="*/ 26375 w 154062"/>
                    <a:gd name="connsiteY8" fmla="*/ 39243 h 160972"/>
                    <a:gd name="connsiteX9" fmla="*/ 19615 w 154062"/>
                    <a:gd name="connsiteY9" fmla="*/ 72676 h 160972"/>
                    <a:gd name="connsiteX10" fmla="*/ 27899 w 154062"/>
                    <a:gd name="connsiteY10" fmla="*/ 114014 h 160972"/>
                    <a:gd name="connsiteX11" fmla="*/ 50275 w 154062"/>
                    <a:gd name="connsiteY11" fmla="*/ 141351 h 160972"/>
                    <a:gd name="connsiteX12" fmla="*/ 81888 w 154062"/>
                    <a:gd name="connsiteY12" fmla="*/ 151067 h 160972"/>
                    <a:gd name="connsiteX13" fmla="*/ 76936 w 154062"/>
                    <a:gd name="connsiteY13" fmla="*/ 160972 h 160972"/>
                    <a:gd name="connsiteX14" fmla="*/ 46276 w 154062"/>
                    <a:gd name="connsiteY14" fmla="*/ 154972 h 160972"/>
                    <a:gd name="connsiteX15" fmla="*/ 21900 w 154062"/>
                    <a:gd name="connsiteY15" fmla="*/ 138112 h 160972"/>
                    <a:gd name="connsiteX16" fmla="*/ 5808 w 154062"/>
                    <a:gd name="connsiteY16" fmla="*/ 112681 h 160972"/>
                    <a:gd name="connsiteX17" fmla="*/ 0 w 154062"/>
                    <a:gd name="connsiteY17" fmla="*/ 80486 h 160972"/>
                    <a:gd name="connsiteX18" fmla="*/ 5808 w 154062"/>
                    <a:gd name="connsiteY18" fmla="*/ 48292 h 160972"/>
                    <a:gd name="connsiteX19" fmla="*/ 21900 w 154062"/>
                    <a:gd name="connsiteY19" fmla="*/ 22860 h 160972"/>
                    <a:gd name="connsiteX20" fmla="*/ 46276 w 154062"/>
                    <a:gd name="connsiteY20" fmla="*/ 6001 h 160972"/>
                    <a:gd name="connsiteX21" fmla="*/ 76936 w 154062"/>
                    <a:gd name="connsiteY21" fmla="*/ 0 h 160972"/>
                    <a:gd name="connsiteX22" fmla="*/ 107596 w 154062"/>
                    <a:gd name="connsiteY22" fmla="*/ 6001 h 160972"/>
                    <a:gd name="connsiteX23" fmla="*/ 132067 w 154062"/>
                    <a:gd name="connsiteY23" fmla="*/ 22860 h 160972"/>
                    <a:gd name="connsiteX24" fmla="*/ 148254 w 154062"/>
                    <a:gd name="connsiteY24" fmla="*/ 48292 h 160972"/>
                    <a:gd name="connsiteX25" fmla="*/ 154063 w 154062"/>
                    <a:gd name="connsiteY25" fmla="*/ 80486 h 160972"/>
                    <a:gd name="connsiteX26" fmla="*/ 148254 w 154062"/>
                    <a:gd name="connsiteY26" fmla="*/ 112681 h 160972"/>
                    <a:gd name="connsiteX27" fmla="*/ 132067 w 154062"/>
                    <a:gd name="connsiteY27" fmla="*/ 138112 h 160972"/>
                    <a:gd name="connsiteX28" fmla="*/ 107596 w 154062"/>
                    <a:gd name="connsiteY28" fmla="*/ 154972 h 160972"/>
                    <a:gd name="connsiteX29" fmla="*/ 76936 w 154062"/>
                    <a:gd name="connsiteY29" fmla="*/ 160972 h 1609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</a:cxnLst>
                  <a:rect l="l" t="t" r="r" b="b"/>
                  <a:pathLst>
                    <a:path w="154062" h="160972">
                      <a:moveTo>
                        <a:pt x="81888" y="151067"/>
                      </a:moveTo>
                      <a:cubicBezTo>
                        <a:pt x="92361" y="151067"/>
                        <a:pt x="101502" y="148495"/>
                        <a:pt x="109405" y="143256"/>
                      </a:cubicBezTo>
                      <a:cubicBezTo>
                        <a:pt x="117309" y="138017"/>
                        <a:pt x="123498" y="130683"/>
                        <a:pt x="127878" y="121253"/>
                      </a:cubicBezTo>
                      <a:cubicBezTo>
                        <a:pt x="132258" y="111728"/>
                        <a:pt x="134543" y="100679"/>
                        <a:pt x="134543" y="87821"/>
                      </a:cubicBezTo>
                      <a:cubicBezTo>
                        <a:pt x="134543" y="72009"/>
                        <a:pt x="131782" y="58293"/>
                        <a:pt x="126259" y="46577"/>
                      </a:cubicBezTo>
                      <a:cubicBezTo>
                        <a:pt x="120736" y="34862"/>
                        <a:pt x="113309" y="25813"/>
                        <a:pt x="103978" y="19336"/>
                      </a:cubicBezTo>
                      <a:cubicBezTo>
                        <a:pt x="94647" y="12859"/>
                        <a:pt x="84363" y="9620"/>
                        <a:pt x="72937" y="9620"/>
                      </a:cubicBezTo>
                      <a:cubicBezTo>
                        <a:pt x="62558" y="9620"/>
                        <a:pt x="53322" y="12192"/>
                        <a:pt x="45229" y="17335"/>
                      </a:cubicBezTo>
                      <a:cubicBezTo>
                        <a:pt x="37135" y="22479"/>
                        <a:pt x="30946" y="29813"/>
                        <a:pt x="26375" y="39243"/>
                      </a:cubicBezTo>
                      <a:cubicBezTo>
                        <a:pt x="21900" y="48768"/>
                        <a:pt x="19615" y="59817"/>
                        <a:pt x="19615" y="72676"/>
                      </a:cubicBezTo>
                      <a:cubicBezTo>
                        <a:pt x="19615" y="88487"/>
                        <a:pt x="22376" y="102298"/>
                        <a:pt x="27899" y="114014"/>
                      </a:cubicBezTo>
                      <a:cubicBezTo>
                        <a:pt x="33422" y="125825"/>
                        <a:pt x="40849" y="134874"/>
                        <a:pt x="50275" y="141351"/>
                      </a:cubicBezTo>
                      <a:cubicBezTo>
                        <a:pt x="59702" y="147828"/>
                        <a:pt x="70176" y="151067"/>
                        <a:pt x="81888" y="151067"/>
                      </a:cubicBezTo>
                      <a:moveTo>
                        <a:pt x="76936" y="160972"/>
                      </a:moveTo>
                      <a:cubicBezTo>
                        <a:pt x="65891" y="160972"/>
                        <a:pt x="55703" y="158972"/>
                        <a:pt x="46276" y="154972"/>
                      </a:cubicBezTo>
                      <a:cubicBezTo>
                        <a:pt x="36849" y="150971"/>
                        <a:pt x="28756" y="145352"/>
                        <a:pt x="21900" y="138112"/>
                      </a:cubicBezTo>
                      <a:cubicBezTo>
                        <a:pt x="15044" y="130969"/>
                        <a:pt x="9617" y="122396"/>
                        <a:pt x="5808" y="112681"/>
                      </a:cubicBezTo>
                      <a:cubicBezTo>
                        <a:pt x="1904" y="102870"/>
                        <a:pt x="0" y="92202"/>
                        <a:pt x="0" y="80486"/>
                      </a:cubicBezTo>
                      <a:cubicBezTo>
                        <a:pt x="0" y="68771"/>
                        <a:pt x="1904" y="58102"/>
                        <a:pt x="5808" y="48292"/>
                      </a:cubicBezTo>
                      <a:cubicBezTo>
                        <a:pt x="9712" y="38481"/>
                        <a:pt x="15044" y="30004"/>
                        <a:pt x="21900" y="22860"/>
                      </a:cubicBezTo>
                      <a:cubicBezTo>
                        <a:pt x="28756" y="15621"/>
                        <a:pt x="36945" y="10096"/>
                        <a:pt x="46276" y="6001"/>
                      </a:cubicBezTo>
                      <a:cubicBezTo>
                        <a:pt x="55703" y="2000"/>
                        <a:pt x="65891" y="0"/>
                        <a:pt x="76936" y="0"/>
                      </a:cubicBezTo>
                      <a:cubicBezTo>
                        <a:pt x="87981" y="0"/>
                        <a:pt x="98170" y="2000"/>
                        <a:pt x="107596" y="6001"/>
                      </a:cubicBezTo>
                      <a:cubicBezTo>
                        <a:pt x="117023" y="10001"/>
                        <a:pt x="125116" y="15621"/>
                        <a:pt x="132067" y="22860"/>
                      </a:cubicBezTo>
                      <a:cubicBezTo>
                        <a:pt x="139018" y="30004"/>
                        <a:pt x="144446" y="38481"/>
                        <a:pt x="148254" y="48292"/>
                      </a:cubicBezTo>
                      <a:cubicBezTo>
                        <a:pt x="152158" y="58102"/>
                        <a:pt x="154063" y="68866"/>
                        <a:pt x="154063" y="80486"/>
                      </a:cubicBezTo>
                      <a:cubicBezTo>
                        <a:pt x="154063" y="92107"/>
                        <a:pt x="152158" y="102870"/>
                        <a:pt x="148254" y="112681"/>
                      </a:cubicBezTo>
                      <a:cubicBezTo>
                        <a:pt x="144350" y="122492"/>
                        <a:pt x="138923" y="130969"/>
                        <a:pt x="132067" y="138112"/>
                      </a:cubicBezTo>
                      <a:cubicBezTo>
                        <a:pt x="125116" y="145256"/>
                        <a:pt x="116928" y="150876"/>
                        <a:pt x="107596" y="154972"/>
                      </a:cubicBezTo>
                      <a:cubicBezTo>
                        <a:pt x="98170" y="158972"/>
                        <a:pt x="87981" y="160972"/>
                        <a:pt x="76936" y="160972"/>
                      </a:cubicBezTo>
                    </a:path>
                  </a:pathLst>
                </a:custGeom>
                <a:solidFill>
                  <a:srgbClr val="000000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60" name="Freeform 259">
                  <a:extLst>
                    <a:ext uri="{FF2B5EF4-FFF2-40B4-BE49-F238E27FC236}">
                      <a16:creationId xmlns:a16="http://schemas.microsoft.com/office/drawing/2014/main" id="{972E394C-417F-83AA-5024-E42FAF2D5286}"/>
                    </a:ext>
                  </a:extLst>
                </p:cNvPr>
                <p:cNvSpPr/>
                <p:nvPr/>
              </p:nvSpPr>
              <p:spPr>
                <a:xfrm>
                  <a:off x="7486211" y="5425312"/>
                  <a:ext cx="116737" cy="110871"/>
                </a:xfrm>
                <a:custGeom>
                  <a:avLst/>
                  <a:gdLst>
                    <a:gd name="connsiteX0" fmla="*/ 116737 w 116737"/>
                    <a:gd name="connsiteY0" fmla="*/ 2667 h 110871"/>
                    <a:gd name="connsiteX1" fmla="*/ 116737 w 116737"/>
                    <a:gd name="connsiteY1" fmla="*/ 0 h 110871"/>
                    <a:gd name="connsiteX2" fmla="*/ 72270 w 116737"/>
                    <a:gd name="connsiteY2" fmla="*/ 0 h 110871"/>
                    <a:gd name="connsiteX3" fmla="*/ 72270 w 116737"/>
                    <a:gd name="connsiteY3" fmla="*/ 2667 h 110871"/>
                    <a:gd name="connsiteX4" fmla="*/ 85696 w 116737"/>
                    <a:gd name="connsiteY4" fmla="*/ 9430 h 110871"/>
                    <a:gd name="connsiteX5" fmla="*/ 85696 w 116737"/>
                    <a:gd name="connsiteY5" fmla="*/ 48768 h 110871"/>
                    <a:gd name="connsiteX6" fmla="*/ 77412 w 116737"/>
                    <a:gd name="connsiteY6" fmla="*/ 51245 h 110871"/>
                    <a:gd name="connsiteX7" fmla="*/ 42467 w 116737"/>
                    <a:gd name="connsiteY7" fmla="*/ 71914 h 110871"/>
                    <a:gd name="connsiteX8" fmla="*/ 31231 w 116737"/>
                    <a:gd name="connsiteY8" fmla="*/ 84677 h 110871"/>
                    <a:gd name="connsiteX9" fmla="*/ 31231 w 116737"/>
                    <a:gd name="connsiteY9" fmla="*/ 9430 h 110871"/>
                    <a:gd name="connsiteX10" fmla="*/ 44467 w 116737"/>
                    <a:gd name="connsiteY10" fmla="*/ 2667 h 110871"/>
                    <a:gd name="connsiteX11" fmla="*/ 44467 w 116737"/>
                    <a:gd name="connsiteY11" fmla="*/ 0 h 110871"/>
                    <a:gd name="connsiteX12" fmla="*/ 0 w 116737"/>
                    <a:gd name="connsiteY12" fmla="*/ 0 h 110871"/>
                    <a:gd name="connsiteX13" fmla="*/ 0 w 116737"/>
                    <a:gd name="connsiteY13" fmla="*/ 2667 h 110871"/>
                    <a:gd name="connsiteX14" fmla="*/ 13616 w 116737"/>
                    <a:gd name="connsiteY14" fmla="*/ 9430 h 110871"/>
                    <a:gd name="connsiteX15" fmla="*/ 13616 w 116737"/>
                    <a:gd name="connsiteY15" fmla="*/ 101346 h 110871"/>
                    <a:gd name="connsiteX16" fmla="*/ 0 w 116737"/>
                    <a:gd name="connsiteY16" fmla="*/ 108109 h 110871"/>
                    <a:gd name="connsiteX17" fmla="*/ 0 w 116737"/>
                    <a:gd name="connsiteY17" fmla="*/ 110776 h 110871"/>
                    <a:gd name="connsiteX18" fmla="*/ 44467 w 116737"/>
                    <a:gd name="connsiteY18" fmla="*/ 110776 h 110871"/>
                    <a:gd name="connsiteX19" fmla="*/ 44467 w 116737"/>
                    <a:gd name="connsiteY19" fmla="*/ 108109 h 110871"/>
                    <a:gd name="connsiteX20" fmla="*/ 31231 w 116737"/>
                    <a:gd name="connsiteY20" fmla="*/ 101346 h 110871"/>
                    <a:gd name="connsiteX21" fmla="*/ 31231 w 116737"/>
                    <a:gd name="connsiteY21" fmla="*/ 100203 h 110871"/>
                    <a:gd name="connsiteX22" fmla="*/ 80364 w 116737"/>
                    <a:gd name="connsiteY22" fmla="*/ 58579 h 110871"/>
                    <a:gd name="connsiteX23" fmla="*/ 85696 w 116737"/>
                    <a:gd name="connsiteY23" fmla="*/ 57055 h 110871"/>
                    <a:gd name="connsiteX24" fmla="*/ 85696 w 116737"/>
                    <a:gd name="connsiteY24" fmla="*/ 101441 h 110871"/>
                    <a:gd name="connsiteX25" fmla="*/ 72270 w 116737"/>
                    <a:gd name="connsiteY25" fmla="*/ 108204 h 110871"/>
                    <a:gd name="connsiteX26" fmla="*/ 72270 w 116737"/>
                    <a:gd name="connsiteY26" fmla="*/ 110871 h 110871"/>
                    <a:gd name="connsiteX27" fmla="*/ 116737 w 116737"/>
                    <a:gd name="connsiteY27" fmla="*/ 110871 h 110871"/>
                    <a:gd name="connsiteX28" fmla="*/ 116737 w 116737"/>
                    <a:gd name="connsiteY28" fmla="*/ 108204 h 110871"/>
                    <a:gd name="connsiteX29" fmla="*/ 103121 w 116737"/>
                    <a:gd name="connsiteY29" fmla="*/ 101441 h 110871"/>
                    <a:gd name="connsiteX30" fmla="*/ 103121 w 116737"/>
                    <a:gd name="connsiteY30" fmla="*/ 53721 h 110871"/>
                    <a:gd name="connsiteX31" fmla="*/ 113595 w 116737"/>
                    <a:gd name="connsiteY31" fmla="*/ 52864 h 110871"/>
                    <a:gd name="connsiteX32" fmla="*/ 110358 w 116737"/>
                    <a:gd name="connsiteY32" fmla="*/ 45053 h 110871"/>
                    <a:gd name="connsiteX33" fmla="*/ 103121 w 116737"/>
                    <a:gd name="connsiteY33" fmla="*/ 45720 h 110871"/>
                    <a:gd name="connsiteX34" fmla="*/ 103121 w 116737"/>
                    <a:gd name="connsiteY34" fmla="*/ 9525 h 110871"/>
                    <a:gd name="connsiteX35" fmla="*/ 116737 w 116737"/>
                    <a:gd name="connsiteY35" fmla="*/ 2762 h 1108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</a:cxnLst>
                  <a:rect l="l" t="t" r="r" b="b"/>
                  <a:pathLst>
                    <a:path w="116737" h="110871">
                      <a:moveTo>
                        <a:pt x="116737" y="2667"/>
                      </a:moveTo>
                      <a:lnTo>
                        <a:pt x="116737" y="0"/>
                      </a:lnTo>
                      <a:lnTo>
                        <a:pt x="72270" y="0"/>
                      </a:lnTo>
                      <a:lnTo>
                        <a:pt x="72270" y="2667"/>
                      </a:lnTo>
                      <a:lnTo>
                        <a:pt x="85696" y="9430"/>
                      </a:lnTo>
                      <a:lnTo>
                        <a:pt x="85696" y="48768"/>
                      </a:lnTo>
                      <a:cubicBezTo>
                        <a:pt x="82840" y="49530"/>
                        <a:pt x="79983" y="50387"/>
                        <a:pt x="77412" y="51245"/>
                      </a:cubicBezTo>
                      <a:cubicBezTo>
                        <a:pt x="62082" y="56483"/>
                        <a:pt x="50751" y="64103"/>
                        <a:pt x="42467" y="71914"/>
                      </a:cubicBezTo>
                      <a:cubicBezTo>
                        <a:pt x="37802" y="76295"/>
                        <a:pt x="34088" y="80772"/>
                        <a:pt x="31231" y="84677"/>
                      </a:cubicBezTo>
                      <a:lnTo>
                        <a:pt x="31231" y="9430"/>
                      </a:lnTo>
                      <a:lnTo>
                        <a:pt x="44467" y="2667"/>
                      </a:lnTo>
                      <a:lnTo>
                        <a:pt x="44467" y="0"/>
                      </a:lnTo>
                      <a:lnTo>
                        <a:pt x="0" y="0"/>
                      </a:lnTo>
                      <a:lnTo>
                        <a:pt x="0" y="2667"/>
                      </a:lnTo>
                      <a:lnTo>
                        <a:pt x="13616" y="9430"/>
                      </a:lnTo>
                      <a:lnTo>
                        <a:pt x="13616" y="101346"/>
                      </a:lnTo>
                      <a:lnTo>
                        <a:pt x="0" y="108109"/>
                      </a:lnTo>
                      <a:lnTo>
                        <a:pt x="0" y="110776"/>
                      </a:lnTo>
                      <a:lnTo>
                        <a:pt x="44467" y="110776"/>
                      </a:lnTo>
                      <a:lnTo>
                        <a:pt x="44467" y="108109"/>
                      </a:lnTo>
                      <a:lnTo>
                        <a:pt x="31231" y="101346"/>
                      </a:lnTo>
                      <a:lnTo>
                        <a:pt x="31231" y="100203"/>
                      </a:lnTo>
                      <a:cubicBezTo>
                        <a:pt x="34088" y="93631"/>
                        <a:pt x="46466" y="69723"/>
                        <a:pt x="80364" y="58579"/>
                      </a:cubicBezTo>
                      <a:cubicBezTo>
                        <a:pt x="82078" y="58007"/>
                        <a:pt x="83887" y="57531"/>
                        <a:pt x="85696" y="57055"/>
                      </a:cubicBezTo>
                      <a:lnTo>
                        <a:pt x="85696" y="101441"/>
                      </a:lnTo>
                      <a:lnTo>
                        <a:pt x="72270" y="108204"/>
                      </a:lnTo>
                      <a:lnTo>
                        <a:pt x="72270" y="110871"/>
                      </a:lnTo>
                      <a:lnTo>
                        <a:pt x="116737" y="110871"/>
                      </a:lnTo>
                      <a:lnTo>
                        <a:pt x="116737" y="108204"/>
                      </a:lnTo>
                      <a:lnTo>
                        <a:pt x="103121" y="101441"/>
                      </a:lnTo>
                      <a:lnTo>
                        <a:pt x="103121" y="53721"/>
                      </a:lnTo>
                      <a:cubicBezTo>
                        <a:pt x="106454" y="53340"/>
                        <a:pt x="109882" y="53054"/>
                        <a:pt x="113595" y="52864"/>
                      </a:cubicBezTo>
                      <a:lnTo>
                        <a:pt x="110358" y="45053"/>
                      </a:lnTo>
                      <a:cubicBezTo>
                        <a:pt x="107882" y="45244"/>
                        <a:pt x="105502" y="45434"/>
                        <a:pt x="103121" y="45720"/>
                      </a:cubicBezTo>
                      <a:lnTo>
                        <a:pt x="103121" y="9525"/>
                      </a:lnTo>
                      <a:lnTo>
                        <a:pt x="116737" y="27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200" name="Freeform 199">
                <a:extLst>
                  <a:ext uri="{FF2B5EF4-FFF2-40B4-BE49-F238E27FC236}">
                    <a16:creationId xmlns:a16="http://schemas.microsoft.com/office/drawing/2014/main" id="{6D01FF4A-0A7D-0E29-3716-9F012800E6C1}"/>
                  </a:ext>
                </a:extLst>
              </p:cNvPr>
              <p:cNvSpPr/>
              <p:nvPr/>
            </p:nvSpPr>
            <p:spPr>
              <a:xfrm>
                <a:off x="6967844" y="5425312"/>
                <a:ext cx="44847" cy="110871"/>
              </a:xfrm>
              <a:custGeom>
                <a:avLst/>
                <a:gdLst>
                  <a:gd name="connsiteX0" fmla="*/ 0 w 44847"/>
                  <a:gd name="connsiteY0" fmla="*/ 110871 h 110871"/>
                  <a:gd name="connsiteX1" fmla="*/ 0 w 44847"/>
                  <a:gd name="connsiteY1" fmla="*/ 108109 h 110871"/>
                  <a:gd name="connsiteX2" fmla="*/ 13807 w 44847"/>
                  <a:gd name="connsiteY2" fmla="*/ 101441 h 110871"/>
                  <a:gd name="connsiteX3" fmla="*/ 13807 w 44847"/>
                  <a:gd name="connsiteY3" fmla="*/ 9430 h 110871"/>
                  <a:gd name="connsiteX4" fmla="*/ 0 w 44847"/>
                  <a:gd name="connsiteY4" fmla="*/ 2667 h 110871"/>
                  <a:gd name="connsiteX5" fmla="*/ 0 w 44847"/>
                  <a:gd name="connsiteY5" fmla="*/ 0 h 110871"/>
                  <a:gd name="connsiteX6" fmla="*/ 44848 w 44847"/>
                  <a:gd name="connsiteY6" fmla="*/ 0 h 110871"/>
                  <a:gd name="connsiteX7" fmla="*/ 44848 w 44847"/>
                  <a:gd name="connsiteY7" fmla="*/ 2667 h 110871"/>
                  <a:gd name="connsiteX8" fmla="*/ 31231 w 44847"/>
                  <a:gd name="connsiteY8" fmla="*/ 9430 h 110871"/>
                  <a:gd name="connsiteX9" fmla="*/ 31231 w 44847"/>
                  <a:gd name="connsiteY9" fmla="*/ 101441 h 110871"/>
                  <a:gd name="connsiteX10" fmla="*/ 44848 w 44847"/>
                  <a:gd name="connsiteY10" fmla="*/ 108109 h 110871"/>
                  <a:gd name="connsiteX11" fmla="*/ 44848 w 44847"/>
                  <a:gd name="connsiteY11" fmla="*/ 110871 h 110871"/>
                  <a:gd name="connsiteX12" fmla="*/ 0 w 44847"/>
                  <a:gd name="connsiteY12" fmla="*/ 110871 h 1108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4847" h="110871">
                    <a:moveTo>
                      <a:pt x="0" y="110871"/>
                    </a:moveTo>
                    <a:lnTo>
                      <a:pt x="0" y="108109"/>
                    </a:lnTo>
                    <a:lnTo>
                      <a:pt x="13807" y="101441"/>
                    </a:lnTo>
                    <a:lnTo>
                      <a:pt x="13807" y="9430"/>
                    </a:lnTo>
                    <a:lnTo>
                      <a:pt x="0" y="2667"/>
                    </a:lnTo>
                    <a:lnTo>
                      <a:pt x="0" y="0"/>
                    </a:lnTo>
                    <a:lnTo>
                      <a:pt x="44848" y="0"/>
                    </a:lnTo>
                    <a:lnTo>
                      <a:pt x="44848" y="2667"/>
                    </a:lnTo>
                    <a:lnTo>
                      <a:pt x="31231" y="9430"/>
                    </a:lnTo>
                    <a:lnTo>
                      <a:pt x="31231" y="101441"/>
                    </a:lnTo>
                    <a:lnTo>
                      <a:pt x="44848" y="108109"/>
                    </a:lnTo>
                    <a:lnTo>
                      <a:pt x="44848" y="110871"/>
                    </a:lnTo>
                    <a:lnTo>
                      <a:pt x="0" y="110871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1" name="Freeform 200">
                <a:extLst>
                  <a:ext uri="{FF2B5EF4-FFF2-40B4-BE49-F238E27FC236}">
                    <a16:creationId xmlns:a16="http://schemas.microsoft.com/office/drawing/2014/main" id="{79BA98C4-9E4B-32DF-87BC-2344ED64DBA6}"/>
                  </a:ext>
                </a:extLst>
              </p:cNvPr>
              <p:cNvSpPr/>
              <p:nvPr/>
            </p:nvSpPr>
            <p:spPr>
              <a:xfrm>
                <a:off x="7250642" y="5425312"/>
                <a:ext cx="44752" cy="110871"/>
              </a:xfrm>
              <a:custGeom>
                <a:avLst/>
                <a:gdLst>
                  <a:gd name="connsiteX0" fmla="*/ 0 w 44752"/>
                  <a:gd name="connsiteY0" fmla="*/ 110871 h 110871"/>
                  <a:gd name="connsiteX1" fmla="*/ 0 w 44752"/>
                  <a:gd name="connsiteY1" fmla="*/ 108109 h 110871"/>
                  <a:gd name="connsiteX2" fmla="*/ 13711 w 44752"/>
                  <a:gd name="connsiteY2" fmla="*/ 101441 h 110871"/>
                  <a:gd name="connsiteX3" fmla="*/ 13711 w 44752"/>
                  <a:gd name="connsiteY3" fmla="*/ 9430 h 110871"/>
                  <a:gd name="connsiteX4" fmla="*/ 0 w 44752"/>
                  <a:gd name="connsiteY4" fmla="*/ 2667 h 110871"/>
                  <a:gd name="connsiteX5" fmla="*/ 0 w 44752"/>
                  <a:gd name="connsiteY5" fmla="*/ 0 h 110871"/>
                  <a:gd name="connsiteX6" fmla="*/ 44753 w 44752"/>
                  <a:gd name="connsiteY6" fmla="*/ 0 h 110871"/>
                  <a:gd name="connsiteX7" fmla="*/ 44753 w 44752"/>
                  <a:gd name="connsiteY7" fmla="*/ 2667 h 110871"/>
                  <a:gd name="connsiteX8" fmla="*/ 31232 w 44752"/>
                  <a:gd name="connsiteY8" fmla="*/ 9430 h 110871"/>
                  <a:gd name="connsiteX9" fmla="*/ 31232 w 44752"/>
                  <a:gd name="connsiteY9" fmla="*/ 101441 h 110871"/>
                  <a:gd name="connsiteX10" fmla="*/ 44753 w 44752"/>
                  <a:gd name="connsiteY10" fmla="*/ 108109 h 110871"/>
                  <a:gd name="connsiteX11" fmla="*/ 44753 w 44752"/>
                  <a:gd name="connsiteY11" fmla="*/ 110871 h 110871"/>
                  <a:gd name="connsiteX12" fmla="*/ 0 w 44752"/>
                  <a:gd name="connsiteY12" fmla="*/ 110871 h 1108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4752" h="110871">
                    <a:moveTo>
                      <a:pt x="0" y="110871"/>
                    </a:moveTo>
                    <a:lnTo>
                      <a:pt x="0" y="108109"/>
                    </a:lnTo>
                    <a:lnTo>
                      <a:pt x="13711" y="101441"/>
                    </a:lnTo>
                    <a:lnTo>
                      <a:pt x="13711" y="9430"/>
                    </a:lnTo>
                    <a:lnTo>
                      <a:pt x="0" y="2667"/>
                    </a:lnTo>
                    <a:lnTo>
                      <a:pt x="0" y="0"/>
                    </a:lnTo>
                    <a:lnTo>
                      <a:pt x="44753" y="0"/>
                    </a:lnTo>
                    <a:lnTo>
                      <a:pt x="44753" y="2667"/>
                    </a:lnTo>
                    <a:lnTo>
                      <a:pt x="31232" y="9430"/>
                    </a:lnTo>
                    <a:lnTo>
                      <a:pt x="31232" y="101441"/>
                    </a:lnTo>
                    <a:lnTo>
                      <a:pt x="44753" y="108109"/>
                    </a:lnTo>
                    <a:lnTo>
                      <a:pt x="44753" y="110871"/>
                    </a:lnTo>
                    <a:lnTo>
                      <a:pt x="0" y="110871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2" name="Freeform 201">
                <a:extLst>
                  <a:ext uri="{FF2B5EF4-FFF2-40B4-BE49-F238E27FC236}">
                    <a16:creationId xmlns:a16="http://schemas.microsoft.com/office/drawing/2014/main" id="{DD77C469-C476-D03E-4344-B4A47E5FB643}"/>
                  </a:ext>
                </a:extLst>
              </p:cNvPr>
              <p:cNvSpPr/>
              <p:nvPr/>
            </p:nvSpPr>
            <p:spPr>
              <a:xfrm>
                <a:off x="7041353" y="5425312"/>
                <a:ext cx="85600" cy="110871"/>
              </a:xfrm>
              <a:custGeom>
                <a:avLst/>
                <a:gdLst>
                  <a:gd name="connsiteX0" fmla="*/ 0 w 85600"/>
                  <a:gd name="connsiteY0" fmla="*/ 110871 h 110871"/>
                  <a:gd name="connsiteX1" fmla="*/ 0 w 85600"/>
                  <a:gd name="connsiteY1" fmla="*/ 108109 h 110871"/>
                  <a:gd name="connsiteX2" fmla="*/ 13521 w 85600"/>
                  <a:gd name="connsiteY2" fmla="*/ 101441 h 110871"/>
                  <a:gd name="connsiteX3" fmla="*/ 13521 w 85600"/>
                  <a:gd name="connsiteY3" fmla="*/ 9430 h 110871"/>
                  <a:gd name="connsiteX4" fmla="*/ 0 w 85600"/>
                  <a:gd name="connsiteY4" fmla="*/ 2667 h 110871"/>
                  <a:gd name="connsiteX5" fmla="*/ 0 w 85600"/>
                  <a:gd name="connsiteY5" fmla="*/ 0 h 110871"/>
                  <a:gd name="connsiteX6" fmla="*/ 46466 w 85600"/>
                  <a:gd name="connsiteY6" fmla="*/ 0 h 110871"/>
                  <a:gd name="connsiteX7" fmla="*/ 46466 w 85600"/>
                  <a:gd name="connsiteY7" fmla="*/ 2667 h 110871"/>
                  <a:gd name="connsiteX8" fmla="*/ 31136 w 85600"/>
                  <a:gd name="connsiteY8" fmla="*/ 9430 h 110871"/>
                  <a:gd name="connsiteX9" fmla="*/ 31136 w 85600"/>
                  <a:gd name="connsiteY9" fmla="*/ 101632 h 110871"/>
                  <a:gd name="connsiteX10" fmla="*/ 70937 w 85600"/>
                  <a:gd name="connsiteY10" fmla="*/ 101632 h 110871"/>
                  <a:gd name="connsiteX11" fmla="*/ 82840 w 85600"/>
                  <a:gd name="connsiteY11" fmla="*/ 72676 h 110871"/>
                  <a:gd name="connsiteX12" fmla="*/ 85601 w 85600"/>
                  <a:gd name="connsiteY12" fmla="*/ 72676 h 110871"/>
                  <a:gd name="connsiteX13" fmla="*/ 85601 w 85600"/>
                  <a:gd name="connsiteY13" fmla="*/ 110871 h 110871"/>
                  <a:gd name="connsiteX14" fmla="*/ 0 w 85600"/>
                  <a:gd name="connsiteY14" fmla="*/ 110871 h 1108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85600" h="110871">
                    <a:moveTo>
                      <a:pt x="0" y="110871"/>
                    </a:moveTo>
                    <a:lnTo>
                      <a:pt x="0" y="108109"/>
                    </a:lnTo>
                    <a:lnTo>
                      <a:pt x="13521" y="101441"/>
                    </a:lnTo>
                    <a:lnTo>
                      <a:pt x="13521" y="9430"/>
                    </a:lnTo>
                    <a:lnTo>
                      <a:pt x="0" y="2667"/>
                    </a:lnTo>
                    <a:lnTo>
                      <a:pt x="0" y="0"/>
                    </a:lnTo>
                    <a:lnTo>
                      <a:pt x="46466" y="0"/>
                    </a:lnTo>
                    <a:lnTo>
                      <a:pt x="46466" y="2667"/>
                    </a:lnTo>
                    <a:lnTo>
                      <a:pt x="31136" y="9430"/>
                    </a:lnTo>
                    <a:lnTo>
                      <a:pt x="31136" y="101632"/>
                    </a:lnTo>
                    <a:lnTo>
                      <a:pt x="70937" y="101632"/>
                    </a:lnTo>
                    <a:lnTo>
                      <a:pt x="82840" y="72676"/>
                    </a:lnTo>
                    <a:lnTo>
                      <a:pt x="85601" y="72676"/>
                    </a:lnTo>
                    <a:lnTo>
                      <a:pt x="85601" y="110871"/>
                    </a:lnTo>
                    <a:lnTo>
                      <a:pt x="0" y="110871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3" name="Freeform 202">
                <a:extLst>
                  <a:ext uri="{FF2B5EF4-FFF2-40B4-BE49-F238E27FC236}">
                    <a16:creationId xmlns:a16="http://schemas.microsoft.com/office/drawing/2014/main" id="{F47CBBBB-0D41-67E6-ABE1-7DDF83C3BAA4}"/>
                  </a:ext>
                </a:extLst>
              </p:cNvPr>
              <p:cNvSpPr/>
              <p:nvPr/>
            </p:nvSpPr>
            <p:spPr>
              <a:xfrm>
                <a:off x="7151806" y="5425312"/>
                <a:ext cx="85600" cy="110871"/>
              </a:xfrm>
              <a:custGeom>
                <a:avLst/>
                <a:gdLst>
                  <a:gd name="connsiteX0" fmla="*/ 0 w 85600"/>
                  <a:gd name="connsiteY0" fmla="*/ 110871 h 110871"/>
                  <a:gd name="connsiteX1" fmla="*/ 0 w 85600"/>
                  <a:gd name="connsiteY1" fmla="*/ 108109 h 110871"/>
                  <a:gd name="connsiteX2" fmla="*/ 13521 w 85600"/>
                  <a:gd name="connsiteY2" fmla="*/ 101441 h 110871"/>
                  <a:gd name="connsiteX3" fmla="*/ 13521 w 85600"/>
                  <a:gd name="connsiteY3" fmla="*/ 9430 h 110871"/>
                  <a:gd name="connsiteX4" fmla="*/ 0 w 85600"/>
                  <a:gd name="connsiteY4" fmla="*/ 2667 h 110871"/>
                  <a:gd name="connsiteX5" fmla="*/ 0 w 85600"/>
                  <a:gd name="connsiteY5" fmla="*/ 0 h 110871"/>
                  <a:gd name="connsiteX6" fmla="*/ 46466 w 85600"/>
                  <a:gd name="connsiteY6" fmla="*/ 0 h 110871"/>
                  <a:gd name="connsiteX7" fmla="*/ 46466 w 85600"/>
                  <a:gd name="connsiteY7" fmla="*/ 2667 h 110871"/>
                  <a:gd name="connsiteX8" fmla="*/ 31231 w 85600"/>
                  <a:gd name="connsiteY8" fmla="*/ 9430 h 110871"/>
                  <a:gd name="connsiteX9" fmla="*/ 31231 w 85600"/>
                  <a:gd name="connsiteY9" fmla="*/ 101632 h 110871"/>
                  <a:gd name="connsiteX10" fmla="*/ 70937 w 85600"/>
                  <a:gd name="connsiteY10" fmla="*/ 101632 h 110871"/>
                  <a:gd name="connsiteX11" fmla="*/ 82840 w 85600"/>
                  <a:gd name="connsiteY11" fmla="*/ 72676 h 110871"/>
                  <a:gd name="connsiteX12" fmla="*/ 85601 w 85600"/>
                  <a:gd name="connsiteY12" fmla="*/ 72676 h 110871"/>
                  <a:gd name="connsiteX13" fmla="*/ 85601 w 85600"/>
                  <a:gd name="connsiteY13" fmla="*/ 110871 h 110871"/>
                  <a:gd name="connsiteX14" fmla="*/ 0 w 85600"/>
                  <a:gd name="connsiteY14" fmla="*/ 110871 h 1108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85600" h="110871">
                    <a:moveTo>
                      <a:pt x="0" y="110871"/>
                    </a:moveTo>
                    <a:lnTo>
                      <a:pt x="0" y="108109"/>
                    </a:lnTo>
                    <a:lnTo>
                      <a:pt x="13521" y="101441"/>
                    </a:lnTo>
                    <a:lnTo>
                      <a:pt x="13521" y="9430"/>
                    </a:lnTo>
                    <a:lnTo>
                      <a:pt x="0" y="2667"/>
                    </a:lnTo>
                    <a:lnTo>
                      <a:pt x="0" y="0"/>
                    </a:lnTo>
                    <a:lnTo>
                      <a:pt x="46466" y="0"/>
                    </a:lnTo>
                    <a:lnTo>
                      <a:pt x="46466" y="2667"/>
                    </a:lnTo>
                    <a:lnTo>
                      <a:pt x="31231" y="9430"/>
                    </a:lnTo>
                    <a:lnTo>
                      <a:pt x="31231" y="101632"/>
                    </a:lnTo>
                    <a:lnTo>
                      <a:pt x="70937" y="101632"/>
                    </a:lnTo>
                    <a:lnTo>
                      <a:pt x="82840" y="72676"/>
                    </a:lnTo>
                    <a:lnTo>
                      <a:pt x="85601" y="72676"/>
                    </a:lnTo>
                    <a:lnTo>
                      <a:pt x="85601" y="110871"/>
                    </a:lnTo>
                    <a:lnTo>
                      <a:pt x="0" y="110871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4" name="Freeform 203">
                <a:extLst>
                  <a:ext uri="{FF2B5EF4-FFF2-40B4-BE49-F238E27FC236}">
                    <a16:creationId xmlns:a16="http://schemas.microsoft.com/office/drawing/2014/main" id="{92138F2E-5ADB-D413-12D2-204F3B035E8B}"/>
                  </a:ext>
                </a:extLst>
              </p:cNvPr>
              <p:cNvSpPr/>
              <p:nvPr/>
            </p:nvSpPr>
            <p:spPr>
              <a:xfrm>
                <a:off x="7622563" y="5425312"/>
                <a:ext cx="89028" cy="110871"/>
              </a:xfrm>
              <a:custGeom>
                <a:avLst/>
                <a:gdLst>
                  <a:gd name="connsiteX0" fmla="*/ 0 w 89028"/>
                  <a:gd name="connsiteY0" fmla="*/ 110871 h 110871"/>
                  <a:gd name="connsiteX1" fmla="*/ 0 w 89028"/>
                  <a:gd name="connsiteY1" fmla="*/ 108109 h 110871"/>
                  <a:gd name="connsiteX2" fmla="*/ 13616 w 89028"/>
                  <a:gd name="connsiteY2" fmla="*/ 101441 h 110871"/>
                  <a:gd name="connsiteX3" fmla="*/ 13616 w 89028"/>
                  <a:gd name="connsiteY3" fmla="*/ 9430 h 110871"/>
                  <a:gd name="connsiteX4" fmla="*/ 0 w 89028"/>
                  <a:gd name="connsiteY4" fmla="*/ 2667 h 110871"/>
                  <a:gd name="connsiteX5" fmla="*/ 0 w 89028"/>
                  <a:gd name="connsiteY5" fmla="*/ 0 h 110871"/>
                  <a:gd name="connsiteX6" fmla="*/ 84268 w 89028"/>
                  <a:gd name="connsiteY6" fmla="*/ 0 h 110871"/>
                  <a:gd name="connsiteX7" fmla="*/ 84268 w 89028"/>
                  <a:gd name="connsiteY7" fmla="*/ 28861 h 110871"/>
                  <a:gd name="connsiteX8" fmla="*/ 81602 w 89028"/>
                  <a:gd name="connsiteY8" fmla="*/ 28861 h 110871"/>
                  <a:gd name="connsiteX9" fmla="*/ 70652 w 89028"/>
                  <a:gd name="connsiteY9" fmla="*/ 9239 h 110871"/>
                  <a:gd name="connsiteX10" fmla="*/ 31231 w 89028"/>
                  <a:gd name="connsiteY10" fmla="*/ 9239 h 110871"/>
                  <a:gd name="connsiteX11" fmla="*/ 31231 w 89028"/>
                  <a:gd name="connsiteY11" fmla="*/ 49054 h 110871"/>
                  <a:gd name="connsiteX12" fmla="*/ 59130 w 89028"/>
                  <a:gd name="connsiteY12" fmla="*/ 49054 h 110871"/>
                  <a:gd name="connsiteX13" fmla="*/ 67700 w 89028"/>
                  <a:gd name="connsiteY13" fmla="*/ 34957 h 110871"/>
                  <a:gd name="connsiteX14" fmla="*/ 70366 w 89028"/>
                  <a:gd name="connsiteY14" fmla="*/ 34957 h 110871"/>
                  <a:gd name="connsiteX15" fmla="*/ 70366 w 89028"/>
                  <a:gd name="connsiteY15" fmla="*/ 72009 h 110871"/>
                  <a:gd name="connsiteX16" fmla="*/ 67700 w 89028"/>
                  <a:gd name="connsiteY16" fmla="*/ 72009 h 110871"/>
                  <a:gd name="connsiteX17" fmla="*/ 59130 w 89028"/>
                  <a:gd name="connsiteY17" fmla="*/ 58293 h 110871"/>
                  <a:gd name="connsiteX18" fmla="*/ 31231 w 89028"/>
                  <a:gd name="connsiteY18" fmla="*/ 58293 h 110871"/>
                  <a:gd name="connsiteX19" fmla="*/ 31231 w 89028"/>
                  <a:gd name="connsiteY19" fmla="*/ 101632 h 110871"/>
                  <a:gd name="connsiteX20" fmla="*/ 75222 w 89028"/>
                  <a:gd name="connsiteY20" fmla="*/ 101632 h 110871"/>
                  <a:gd name="connsiteX21" fmla="*/ 86267 w 89028"/>
                  <a:gd name="connsiteY21" fmla="*/ 79439 h 110871"/>
                  <a:gd name="connsiteX22" fmla="*/ 89029 w 89028"/>
                  <a:gd name="connsiteY22" fmla="*/ 79439 h 110871"/>
                  <a:gd name="connsiteX23" fmla="*/ 89029 w 89028"/>
                  <a:gd name="connsiteY23" fmla="*/ 110871 h 110871"/>
                  <a:gd name="connsiteX24" fmla="*/ 0 w 89028"/>
                  <a:gd name="connsiteY24" fmla="*/ 110871 h 1108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89028" h="110871">
                    <a:moveTo>
                      <a:pt x="0" y="110871"/>
                    </a:moveTo>
                    <a:lnTo>
                      <a:pt x="0" y="108109"/>
                    </a:lnTo>
                    <a:lnTo>
                      <a:pt x="13616" y="101441"/>
                    </a:lnTo>
                    <a:lnTo>
                      <a:pt x="13616" y="9430"/>
                    </a:lnTo>
                    <a:lnTo>
                      <a:pt x="0" y="2667"/>
                    </a:lnTo>
                    <a:lnTo>
                      <a:pt x="0" y="0"/>
                    </a:lnTo>
                    <a:lnTo>
                      <a:pt x="84268" y="0"/>
                    </a:lnTo>
                    <a:lnTo>
                      <a:pt x="84268" y="28861"/>
                    </a:lnTo>
                    <a:lnTo>
                      <a:pt x="81602" y="28861"/>
                    </a:lnTo>
                    <a:lnTo>
                      <a:pt x="70652" y="9239"/>
                    </a:lnTo>
                    <a:lnTo>
                      <a:pt x="31231" y="9239"/>
                    </a:lnTo>
                    <a:lnTo>
                      <a:pt x="31231" y="49054"/>
                    </a:lnTo>
                    <a:lnTo>
                      <a:pt x="59130" y="49054"/>
                    </a:lnTo>
                    <a:lnTo>
                      <a:pt x="67700" y="34957"/>
                    </a:lnTo>
                    <a:lnTo>
                      <a:pt x="70366" y="34957"/>
                    </a:lnTo>
                    <a:lnTo>
                      <a:pt x="70366" y="72009"/>
                    </a:lnTo>
                    <a:lnTo>
                      <a:pt x="67700" y="72009"/>
                    </a:lnTo>
                    <a:lnTo>
                      <a:pt x="59130" y="58293"/>
                    </a:lnTo>
                    <a:lnTo>
                      <a:pt x="31231" y="58293"/>
                    </a:lnTo>
                    <a:lnTo>
                      <a:pt x="31231" y="101632"/>
                    </a:lnTo>
                    <a:lnTo>
                      <a:pt x="75222" y="101632"/>
                    </a:lnTo>
                    <a:lnTo>
                      <a:pt x="86267" y="79439"/>
                    </a:lnTo>
                    <a:lnTo>
                      <a:pt x="89029" y="79439"/>
                    </a:lnTo>
                    <a:lnTo>
                      <a:pt x="89029" y="110871"/>
                    </a:lnTo>
                    <a:lnTo>
                      <a:pt x="0" y="110871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5" name="Freeform 204">
                <a:extLst>
                  <a:ext uri="{FF2B5EF4-FFF2-40B4-BE49-F238E27FC236}">
                    <a16:creationId xmlns:a16="http://schemas.microsoft.com/office/drawing/2014/main" id="{A42951C1-409E-E337-AC41-751C6C0A4D7F}"/>
                  </a:ext>
                </a:extLst>
              </p:cNvPr>
              <p:cNvSpPr/>
              <p:nvPr/>
            </p:nvSpPr>
            <p:spPr>
              <a:xfrm>
                <a:off x="7310915" y="5424455"/>
                <a:ext cx="162251" cy="112490"/>
              </a:xfrm>
              <a:custGeom>
                <a:avLst/>
                <a:gdLst>
                  <a:gd name="connsiteX0" fmla="*/ 118356 w 162251"/>
                  <a:gd name="connsiteY0" fmla="*/ 0 h 112490"/>
                  <a:gd name="connsiteX1" fmla="*/ 149492 w 162251"/>
                  <a:gd name="connsiteY1" fmla="*/ 102775 h 112490"/>
                  <a:gd name="connsiteX2" fmla="*/ 162251 w 162251"/>
                  <a:gd name="connsiteY2" fmla="*/ 108966 h 112490"/>
                  <a:gd name="connsiteX3" fmla="*/ 162251 w 162251"/>
                  <a:gd name="connsiteY3" fmla="*/ 111633 h 112490"/>
                  <a:gd name="connsiteX4" fmla="*/ 117118 w 162251"/>
                  <a:gd name="connsiteY4" fmla="*/ 111633 h 112490"/>
                  <a:gd name="connsiteX5" fmla="*/ 117118 w 162251"/>
                  <a:gd name="connsiteY5" fmla="*/ 108966 h 112490"/>
                  <a:gd name="connsiteX6" fmla="*/ 131401 w 162251"/>
                  <a:gd name="connsiteY6" fmla="*/ 102775 h 112490"/>
                  <a:gd name="connsiteX7" fmla="*/ 110929 w 162251"/>
                  <a:gd name="connsiteY7" fmla="*/ 31909 h 112490"/>
                  <a:gd name="connsiteX8" fmla="*/ 109882 w 162251"/>
                  <a:gd name="connsiteY8" fmla="*/ 31909 h 112490"/>
                  <a:gd name="connsiteX9" fmla="*/ 80840 w 162251"/>
                  <a:gd name="connsiteY9" fmla="*/ 112490 h 112490"/>
                  <a:gd name="connsiteX10" fmla="*/ 73794 w 162251"/>
                  <a:gd name="connsiteY10" fmla="*/ 112490 h 112490"/>
                  <a:gd name="connsiteX11" fmla="*/ 44276 w 162251"/>
                  <a:gd name="connsiteY11" fmla="*/ 31909 h 112490"/>
                  <a:gd name="connsiteX12" fmla="*/ 43324 w 162251"/>
                  <a:gd name="connsiteY12" fmla="*/ 31909 h 112490"/>
                  <a:gd name="connsiteX13" fmla="*/ 22948 w 162251"/>
                  <a:gd name="connsiteY13" fmla="*/ 102584 h 112490"/>
                  <a:gd name="connsiteX14" fmla="*/ 37230 w 162251"/>
                  <a:gd name="connsiteY14" fmla="*/ 108966 h 112490"/>
                  <a:gd name="connsiteX15" fmla="*/ 37230 w 162251"/>
                  <a:gd name="connsiteY15" fmla="*/ 111633 h 112490"/>
                  <a:gd name="connsiteX16" fmla="*/ 0 w 162251"/>
                  <a:gd name="connsiteY16" fmla="*/ 111633 h 112490"/>
                  <a:gd name="connsiteX17" fmla="*/ 0 w 162251"/>
                  <a:gd name="connsiteY17" fmla="*/ 108966 h 112490"/>
                  <a:gd name="connsiteX18" fmla="*/ 11236 w 162251"/>
                  <a:gd name="connsiteY18" fmla="*/ 102965 h 112490"/>
                  <a:gd name="connsiteX19" fmla="*/ 42753 w 162251"/>
                  <a:gd name="connsiteY19" fmla="*/ 0 h 112490"/>
                  <a:gd name="connsiteX20" fmla="*/ 49704 w 162251"/>
                  <a:gd name="connsiteY20" fmla="*/ 0 h 112490"/>
                  <a:gd name="connsiteX21" fmla="*/ 79888 w 162251"/>
                  <a:gd name="connsiteY21" fmla="*/ 80486 h 112490"/>
                  <a:gd name="connsiteX22" fmla="*/ 81031 w 162251"/>
                  <a:gd name="connsiteY22" fmla="*/ 80486 h 112490"/>
                  <a:gd name="connsiteX23" fmla="*/ 111595 w 162251"/>
                  <a:gd name="connsiteY23" fmla="*/ 0 h 112490"/>
                  <a:gd name="connsiteX24" fmla="*/ 118356 w 162251"/>
                  <a:gd name="connsiteY24" fmla="*/ 0 h 112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62251" h="112490">
                    <a:moveTo>
                      <a:pt x="118356" y="0"/>
                    </a:moveTo>
                    <a:lnTo>
                      <a:pt x="149492" y="102775"/>
                    </a:lnTo>
                    <a:lnTo>
                      <a:pt x="162251" y="108966"/>
                    </a:lnTo>
                    <a:lnTo>
                      <a:pt x="162251" y="111633"/>
                    </a:lnTo>
                    <a:lnTo>
                      <a:pt x="117118" y="111633"/>
                    </a:lnTo>
                    <a:lnTo>
                      <a:pt x="117118" y="108966"/>
                    </a:lnTo>
                    <a:lnTo>
                      <a:pt x="131401" y="102775"/>
                    </a:lnTo>
                    <a:lnTo>
                      <a:pt x="110929" y="31909"/>
                    </a:lnTo>
                    <a:lnTo>
                      <a:pt x="109882" y="31909"/>
                    </a:lnTo>
                    <a:lnTo>
                      <a:pt x="80840" y="112490"/>
                    </a:lnTo>
                    <a:lnTo>
                      <a:pt x="73794" y="112490"/>
                    </a:lnTo>
                    <a:lnTo>
                      <a:pt x="44276" y="31909"/>
                    </a:lnTo>
                    <a:lnTo>
                      <a:pt x="43324" y="31909"/>
                    </a:lnTo>
                    <a:lnTo>
                      <a:pt x="22948" y="102584"/>
                    </a:lnTo>
                    <a:lnTo>
                      <a:pt x="37230" y="108966"/>
                    </a:lnTo>
                    <a:lnTo>
                      <a:pt x="37230" y="111633"/>
                    </a:lnTo>
                    <a:lnTo>
                      <a:pt x="0" y="111633"/>
                    </a:lnTo>
                    <a:lnTo>
                      <a:pt x="0" y="108966"/>
                    </a:lnTo>
                    <a:lnTo>
                      <a:pt x="11236" y="102965"/>
                    </a:lnTo>
                    <a:lnTo>
                      <a:pt x="42753" y="0"/>
                    </a:lnTo>
                    <a:lnTo>
                      <a:pt x="49704" y="0"/>
                    </a:lnTo>
                    <a:lnTo>
                      <a:pt x="79888" y="80486"/>
                    </a:lnTo>
                    <a:lnTo>
                      <a:pt x="81031" y="80486"/>
                    </a:lnTo>
                    <a:lnTo>
                      <a:pt x="111595" y="0"/>
                    </a:lnTo>
                    <a:lnTo>
                      <a:pt x="118356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206" name="Graphic 12">
                <a:extLst>
                  <a:ext uri="{FF2B5EF4-FFF2-40B4-BE49-F238E27FC236}">
                    <a16:creationId xmlns:a16="http://schemas.microsoft.com/office/drawing/2014/main" id="{D6A94F42-09A0-E84E-D1BF-CA57A2920B4B}"/>
                  </a:ext>
                </a:extLst>
              </p:cNvPr>
              <p:cNvGrpSpPr/>
              <p:nvPr/>
            </p:nvGrpSpPr>
            <p:grpSpPr>
              <a:xfrm>
                <a:off x="6668860" y="5400929"/>
                <a:ext cx="280226" cy="160972"/>
                <a:chOff x="6668860" y="5400929"/>
                <a:chExt cx="280226" cy="160972"/>
              </a:xfrm>
              <a:solidFill>
                <a:srgbClr val="000000"/>
              </a:solidFill>
            </p:grpSpPr>
            <p:sp>
              <p:nvSpPr>
                <p:cNvPr id="256" name="Freeform 255">
                  <a:extLst>
                    <a:ext uri="{FF2B5EF4-FFF2-40B4-BE49-F238E27FC236}">
                      <a16:creationId xmlns:a16="http://schemas.microsoft.com/office/drawing/2014/main" id="{ACA5EF92-8C41-E140-A7DD-AB1671DA4F65}"/>
                    </a:ext>
                  </a:extLst>
                </p:cNvPr>
                <p:cNvSpPr/>
                <p:nvPr/>
              </p:nvSpPr>
              <p:spPr>
                <a:xfrm>
                  <a:off x="6832635" y="5424551"/>
                  <a:ext cx="116451" cy="111347"/>
                </a:xfrm>
                <a:custGeom>
                  <a:avLst/>
                  <a:gdLst>
                    <a:gd name="connsiteX0" fmla="*/ 33517 w 116451"/>
                    <a:gd name="connsiteY0" fmla="*/ 74676 h 111347"/>
                    <a:gd name="connsiteX1" fmla="*/ 33517 w 116451"/>
                    <a:gd name="connsiteY1" fmla="*/ 74676 h 111347"/>
                    <a:gd name="connsiteX2" fmla="*/ 54560 w 116451"/>
                    <a:gd name="connsiteY2" fmla="*/ 23050 h 111347"/>
                    <a:gd name="connsiteX3" fmla="*/ 67414 w 116451"/>
                    <a:gd name="connsiteY3" fmla="*/ 54578 h 111347"/>
                    <a:gd name="connsiteX4" fmla="*/ 33612 w 116451"/>
                    <a:gd name="connsiteY4" fmla="*/ 74676 h 111347"/>
                    <a:gd name="connsiteX5" fmla="*/ 105311 w 116451"/>
                    <a:gd name="connsiteY5" fmla="*/ 102584 h 111347"/>
                    <a:gd name="connsiteX6" fmla="*/ 86744 w 116451"/>
                    <a:gd name="connsiteY6" fmla="*/ 57722 h 111347"/>
                    <a:gd name="connsiteX7" fmla="*/ 86744 w 116451"/>
                    <a:gd name="connsiteY7" fmla="*/ 57722 h 111347"/>
                    <a:gd name="connsiteX8" fmla="*/ 102550 w 116451"/>
                    <a:gd name="connsiteY8" fmla="*/ 56102 h 111347"/>
                    <a:gd name="connsiteX9" fmla="*/ 99408 w 116451"/>
                    <a:gd name="connsiteY9" fmla="*/ 48482 h 111347"/>
                    <a:gd name="connsiteX10" fmla="*/ 83697 w 116451"/>
                    <a:gd name="connsiteY10" fmla="*/ 50387 h 111347"/>
                    <a:gd name="connsiteX11" fmla="*/ 83697 w 116451"/>
                    <a:gd name="connsiteY11" fmla="*/ 50387 h 111347"/>
                    <a:gd name="connsiteX12" fmla="*/ 62844 w 116451"/>
                    <a:gd name="connsiteY12" fmla="*/ 0 h 111347"/>
                    <a:gd name="connsiteX13" fmla="*/ 53608 w 116451"/>
                    <a:gd name="connsiteY13" fmla="*/ 0 h 111347"/>
                    <a:gd name="connsiteX14" fmla="*/ 10569 w 116451"/>
                    <a:gd name="connsiteY14" fmla="*/ 103156 h 111347"/>
                    <a:gd name="connsiteX15" fmla="*/ 0 w 116451"/>
                    <a:gd name="connsiteY15" fmla="*/ 108680 h 111347"/>
                    <a:gd name="connsiteX16" fmla="*/ 0 w 116451"/>
                    <a:gd name="connsiteY16" fmla="*/ 111347 h 111347"/>
                    <a:gd name="connsiteX17" fmla="*/ 36183 w 116451"/>
                    <a:gd name="connsiteY17" fmla="*/ 111347 h 111347"/>
                    <a:gd name="connsiteX18" fmla="*/ 36183 w 116451"/>
                    <a:gd name="connsiteY18" fmla="*/ 108680 h 111347"/>
                    <a:gd name="connsiteX19" fmla="*/ 22376 w 116451"/>
                    <a:gd name="connsiteY19" fmla="*/ 103061 h 111347"/>
                    <a:gd name="connsiteX20" fmla="*/ 70271 w 116451"/>
                    <a:gd name="connsiteY20" fmla="*/ 61722 h 111347"/>
                    <a:gd name="connsiteX21" fmla="*/ 87029 w 116451"/>
                    <a:gd name="connsiteY21" fmla="*/ 102775 h 111347"/>
                    <a:gd name="connsiteX22" fmla="*/ 72270 w 116451"/>
                    <a:gd name="connsiteY22" fmla="*/ 108585 h 111347"/>
                    <a:gd name="connsiteX23" fmla="*/ 72270 w 116451"/>
                    <a:gd name="connsiteY23" fmla="*/ 111252 h 111347"/>
                    <a:gd name="connsiteX24" fmla="*/ 116452 w 116451"/>
                    <a:gd name="connsiteY24" fmla="*/ 111252 h 111347"/>
                    <a:gd name="connsiteX25" fmla="*/ 116452 w 116451"/>
                    <a:gd name="connsiteY25" fmla="*/ 108585 h 111347"/>
                    <a:gd name="connsiteX26" fmla="*/ 105216 w 116451"/>
                    <a:gd name="connsiteY26" fmla="*/ 102584 h 1113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116451" h="111347">
                      <a:moveTo>
                        <a:pt x="33517" y="74676"/>
                      </a:moveTo>
                      <a:cubicBezTo>
                        <a:pt x="33517" y="74676"/>
                        <a:pt x="33517" y="74676"/>
                        <a:pt x="33517" y="74676"/>
                      </a:cubicBezTo>
                      <a:lnTo>
                        <a:pt x="54560" y="23050"/>
                      </a:lnTo>
                      <a:lnTo>
                        <a:pt x="67414" y="54578"/>
                      </a:lnTo>
                      <a:cubicBezTo>
                        <a:pt x="52560" y="59626"/>
                        <a:pt x="41610" y="67151"/>
                        <a:pt x="33612" y="74676"/>
                      </a:cubicBezTo>
                      <a:moveTo>
                        <a:pt x="105311" y="102584"/>
                      </a:moveTo>
                      <a:lnTo>
                        <a:pt x="86744" y="57722"/>
                      </a:lnTo>
                      <a:lnTo>
                        <a:pt x="86744" y="57722"/>
                      </a:lnTo>
                      <a:cubicBezTo>
                        <a:pt x="91600" y="56864"/>
                        <a:pt x="96932" y="56388"/>
                        <a:pt x="102550" y="56102"/>
                      </a:cubicBezTo>
                      <a:lnTo>
                        <a:pt x="99408" y="48482"/>
                      </a:lnTo>
                      <a:cubicBezTo>
                        <a:pt x="93790" y="48863"/>
                        <a:pt x="88648" y="49435"/>
                        <a:pt x="83697" y="50387"/>
                      </a:cubicBezTo>
                      <a:lnTo>
                        <a:pt x="83697" y="50387"/>
                      </a:lnTo>
                      <a:lnTo>
                        <a:pt x="62844" y="0"/>
                      </a:lnTo>
                      <a:lnTo>
                        <a:pt x="53608" y="0"/>
                      </a:lnTo>
                      <a:lnTo>
                        <a:pt x="10569" y="103156"/>
                      </a:lnTo>
                      <a:lnTo>
                        <a:pt x="0" y="108680"/>
                      </a:lnTo>
                      <a:lnTo>
                        <a:pt x="0" y="111347"/>
                      </a:lnTo>
                      <a:lnTo>
                        <a:pt x="36183" y="111347"/>
                      </a:lnTo>
                      <a:lnTo>
                        <a:pt x="36183" y="108680"/>
                      </a:lnTo>
                      <a:lnTo>
                        <a:pt x="22376" y="103061"/>
                      </a:lnTo>
                      <a:cubicBezTo>
                        <a:pt x="24376" y="98107"/>
                        <a:pt x="35897" y="73152"/>
                        <a:pt x="70271" y="61722"/>
                      </a:cubicBezTo>
                      <a:lnTo>
                        <a:pt x="87029" y="102775"/>
                      </a:lnTo>
                      <a:lnTo>
                        <a:pt x="72270" y="108585"/>
                      </a:lnTo>
                      <a:lnTo>
                        <a:pt x="72270" y="111252"/>
                      </a:lnTo>
                      <a:lnTo>
                        <a:pt x="116452" y="111252"/>
                      </a:lnTo>
                      <a:lnTo>
                        <a:pt x="116452" y="108585"/>
                      </a:lnTo>
                      <a:lnTo>
                        <a:pt x="105216" y="10258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57" name="Freeform 256">
                  <a:extLst>
                    <a:ext uri="{FF2B5EF4-FFF2-40B4-BE49-F238E27FC236}">
                      <a16:creationId xmlns:a16="http://schemas.microsoft.com/office/drawing/2014/main" id="{74F2BA12-35F3-DB4D-5C6C-9621062C8000}"/>
                    </a:ext>
                  </a:extLst>
                </p:cNvPr>
                <p:cNvSpPr/>
                <p:nvPr/>
              </p:nvSpPr>
              <p:spPr>
                <a:xfrm>
                  <a:off x="6668860" y="5400929"/>
                  <a:ext cx="151110" cy="160972"/>
                </a:xfrm>
                <a:custGeom>
                  <a:avLst/>
                  <a:gdLst>
                    <a:gd name="connsiteX0" fmla="*/ 78936 w 151110"/>
                    <a:gd name="connsiteY0" fmla="*/ 160972 h 160972"/>
                    <a:gd name="connsiteX1" fmla="*/ 38278 w 151110"/>
                    <a:gd name="connsiteY1" fmla="*/ 151067 h 160972"/>
                    <a:gd name="connsiteX2" fmla="*/ 10188 w 151110"/>
                    <a:gd name="connsiteY2" fmla="*/ 123920 h 160972"/>
                    <a:gd name="connsiteX3" fmla="*/ 0 w 151110"/>
                    <a:gd name="connsiteY3" fmla="*/ 84772 h 160972"/>
                    <a:gd name="connsiteX4" fmla="*/ 6475 w 151110"/>
                    <a:gd name="connsiteY4" fmla="*/ 51149 h 160972"/>
                    <a:gd name="connsiteX5" fmla="*/ 24376 w 151110"/>
                    <a:gd name="connsiteY5" fmla="*/ 24289 h 160972"/>
                    <a:gd name="connsiteX6" fmla="*/ 50846 w 151110"/>
                    <a:gd name="connsiteY6" fmla="*/ 6382 h 160972"/>
                    <a:gd name="connsiteX7" fmla="*/ 83030 w 151110"/>
                    <a:gd name="connsiteY7" fmla="*/ 0 h 160972"/>
                    <a:gd name="connsiteX8" fmla="*/ 104264 w 151110"/>
                    <a:gd name="connsiteY8" fmla="*/ 1429 h 160972"/>
                    <a:gd name="connsiteX9" fmla="*/ 119879 w 151110"/>
                    <a:gd name="connsiteY9" fmla="*/ 5429 h 160972"/>
                    <a:gd name="connsiteX10" fmla="*/ 133496 w 151110"/>
                    <a:gd name="connsiteY10" fmla="*/ 11335 h 160972"/>
                    <a:gd name="connsiteX11" fmla="*/ 134638 w 151110"/>
                    <a:gd name="connsiteY11" fmla="*/ 49435 h 160972"/>
                    <a:gd name="connsiteX12" fmla="*/ 130353 w 151110"/>
                    <a:gd name="connsiteY12" fmla="*/ 49435 h 160972"/>
                    <a:gd name="connsiteX13" fmla="*/ 117594 w 151110"/>
                    <a:gd name="connsiteY13" fmla="*/ 22860 h 160972"/>
                    <a:gd name="connsiteX14" fmla="*/ 99788 w 151110"/>
                    <a:gd name="connsiteY14" fmla="*/ 12764 h 160972"/>
                    <a:gd name="connsiteX15" fmla="*/ 81983 w 151110"/>
                    <a:gd name="connsiteY15" fmla="*/ 9811 h 160972"/>
                    <a:gd name="connsiteX16" fmla="*/ 48371 w 151110"/>
                    <a:gd name="connsiteY16" fmla="*/ 18383 h 160972"/>
                    <a:gd name="connsiteX17" fmla="*/ 25709 w 151110"/>
                    <a:gd name="connsiteY17" fmla="*/ 41529 h 160972"/>
                    <a:gd name="connsiteX18" fmla="*/ 17520 w 151110"/>
                    <a:gd name="connsiteY18" fmla="*/ 73819 h 160972"/>
                    <a:gd name="connsiteX19" fmla="*/ 26566 w 151110"/>
                    <a:gd name="connsiteY19" fmla="*/ 114300 h 160972"/>
                    <a:gd name="connsiteX20" fmla="*/ 50561 w 151110"/>
                    <a:gd name="connsiteY20" fmla="*/ 140113 h 160972"/>
                    <a:gd name="connsiteX21" fmla="*/ 83601 w 151110"/>
                    <a:gd name="connsiteY21" fmla="*/ 149066 h 160972"/>
                    <a:gd name="connsiteX22" fmla="*/ 99598 w 151110"/>
                    <a:gd name="connsiteY22" fmla="*/ 148019 h 160972"/>
                    <a:gd name="connsiteX23" fmla="*/ 115595 w 151110"/>
                    <a:gd name="connsiteY23" fmla="*/ 143637 h 160972"/>
                    <a:gd name="connsiteX24" fmla="*/ 115595 w 151110"/>
                    <a:gd name="connsiteY24" fmla="*/ 102203 h 160972"/>
                    <a:gd name="connsiteX25" fmla="*/ 94742 w 151110"/>
                    <a:gd name="connsiteY25" fmla="*/ 94583 h 160972"/>
                    <a:gd name="connsiteX26" fmla="*/ 94742 w 151110"/>
                    <a:gd name="connsiteY26" fmla="*/ 89821 h 160972"/>
                    <a:gd name="connsiteX27" fmla="*/ 151111 w 151110"/>
                    <a:gd name="connsiteY27" fmla="*/ 89821 h 160972"/>
                    <a:gd name="connsiteX28" fmla="*/ 151111 w 151110"/>
                    <a:gd name="connsiteY28" fmla="*/ 94583 h 160972"/>
                    <a:gd name="connsiteX29" fmla="*/ 134067 w 151110"/>
                    <a:gd name="connsiteY29" fmla="*/ 102203 h 160972"/>
                    <a:gd name="connsiteX30" fmla="*/ 134067 w 151110"/>
                    <a:gd name="connsiteY30" fmla="*/ 142018 h 160972"/>
                    <a:gd name="connsiteX31" fmla="*/ 108453 w 151110"/>
                    <a:gd name="connsiteY31" fmla="*/ 155924 h 160972"/>
                    <a:gd name="connsiteX32" fmla="*/ 78650 w 151110"/>
                    <a:gd name="connsiteY32" fmla="*/ 160972 h 1609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151110" h="160972">
                      <a:moveTo>
                        <a:pt x="78936" y="160972"/>
                      </a:moveTo>
                      <a:cubicBezTo>
                        <a:pt x="63796" y="160972"/>
                        <a:pt x="50275" y="157639"/>
                        <a:pt x="38278" y="151067"/>
                      </a:cubicBezTo>
                      <a:cubicBezTo>
                        <a:pt x="26375" y="144399"/>
                        <a:pt x="17044" y="135446"/>
                        <a:pt x="10188" y="123920"/>
                      </a:cubicBezTo>
                      <a:cubicBezTo>
                        <a:pt x="3428" y="112490"/>
                        <a:pt x="0" y="99441"/>
                        <a:pt x="0" y="84772"/>
                      </a:cubicBezTo>
                      <a:cubicBezTo>
                        <a:pt x="0" y="72580"/>
                        <a:pt x="2190" y="61436"/>
                        <a:pt x="6475" y="51149"/>
                      </a:cubicBezTo>
                      <a:cubicBezTo>
                        <a:pt x="10855" y="40862"/>
                        <a:pt x="16758" y="31909"/>
                        <a:pt x="24376" y="24289"/>
                      </a:cubicBezTo>
                      <a:cubicBezTo>
                        <a:pt x="31993" y="16669"/>
                        <a:pt x="40753" y="10668"/>
                        <a:pt x="50846" y="6382"/>
                      </a:cubicBezTo>
                      <a:cubicBezTo>
                        <a:pt x="60939" y="2095"/>
                        <a:pt x="71699" y="0"/>
                        <a:pt x="83030" y="0"/>
                      </a:cubicBezTo>
                      <a:cubicBezTo>
                        <a:pt x="91409" y="0"/>
                        <a:pt x="98455" y="476"/>
                        <a:pt x="104264" y="1429"/>
                      </a:cubicBezTo>
                      <a:cubicBezTo>
                        <a:pt x="109977" y="2381"/>
                        <a:pt x="115214" y="3715"/>
                        <a:pt x="119879" y="5429"/>
                      </a:cubicBezTo>
                      <a:cubicBezTo>
                        <a:pt x="124545" y="7144"/>
                        <a:pt x="129116" y="9144"/>
                        <a:pt x="133496" y="11335"/>
                      </a:cubicBezTo>
                      <a:lnTo>
                        <a:pt x="134638" y="49435"/>
                      </a:lnTo>
                      <a:lnTo>
                        <a:pt x="130353" y="49435"/>
                      </a:lnTo>
                      <a:lnTo>
                        <a:pt x="117594" y="22860"/>
                      </a:lnTo>
                      <a:cubicBezTo>
                        <a:pt x="110929" y="18097"/>
                        <a:pt x="105025" y="14764"/>
                        <a:pt x="99788" y="12764"/>
                      </a:cubicBezTo>
                      <a:cubicBezTo>
                        <a:pt x="94551" y="10763"/>
                        <a:pt x="88648" y="9811"/>
                        <a:pt x="81983" y="9811"/>
                      </a:cubicBezTo>
                      <a:cubicBezTo>
                        <a:pt x="69224" y="9811"/>
                        <a:pt x="57988" y="12668"/>
                        <a:pt x="48371" y="18383"/>
                      </a:cubicBezTo>
                      <a:cubicBezTo>
                        <a:pt x="38754" y="24098"/>
                        <a:pt x="31231" y="31814"/>
                        <a:pt x="25709" y="41529"/>
                      </a:cubicBezTo>
                      <a:cubicBezTo>
                        <a:pt x="20281" y="51245"/>
                        <a:pt x="17520" y="62008"/>
                        <a:pt x="17520" y="73819"/>
                      </a:cubicBezTo>
                      <a:cubicBezTo>
                        <a:pt x="17520" y="89630"/>
                        <a:pt x="20567" y="103156"/>
                        <a:pt x="26566" y="114300"/>
                      </a:cubicBezTo>
                      <a:cubicBezTo>
                        <a:pt x="32565" y="125540"/>
                        <a:pt x="40563" y="134112"/>
                        <a:pt x="50561" y="140113"/>
                      </a:cubicBezTo>
                      <a:cubicBezTo>
                        <a:pt x="60559" y="146114"/>
                        <a:pt x="71604" y="149066"/>
                        <a:pt x="83601" y="149066"/>
                      </a:cubicBezTo>
                      <a:cubicBezTo>
                        <a:pt x="89124" y="149066"/>
                        <a:pt x="94456" y="148685"/>
                        <a:pt x="99598" y="148019"/>
                      </a:cubicBezTo>
                      <a:cubicBezTo>
                        <a:pt x="104740" y="147352"/>
                        <a:pt x="110072" y="145828"/>
                        <a:pt x="115595" y="143637"/>
                      </a:cubicBezTo>
                      <a:lnTo>
                        <a:pt x="115595" y="102203"/>
                      </a:lnTo>
                      <a:lnTo>
                        <a:pt x="94742" y="94583"/>
                      </a:lnTo>
                      <a:lnTo>
                        <a:pt x="94742" y="89821"/>
                      </a:lnTo>
                      <a:lnTo>
                        <a:pt x="151111" y="89821"/>
                      </a:lnTo>
                      <a:lnTo>
                        <a:pt x="151111" y="94583"/>
                      </a:lnTo>
                      <a:lnTo>
                        <a:pt x="134067" y="102203"/>
                      </a:lnTo>
                      <a:lnTo>
                        <a:pt x="134067" y="142018"/>
                      </a:lnTo>
                      <a:cubicBezTo>
                        <a:pt x="127306" y="147828"/>
                        <a:pt x="118737" y="152495"/>
                        <a:pt x="108453" y="155924"/>
                      </a:cubicBezTo>
                      <a:cubicBezTo>
                        <a:pt x="98170" y="159353"/>
                        <a:pt x="88267" y="160972"/>
                        <a:pt x="78650" y="160972"/>
                      </a:cubicBezTo>
                    </a:path>
                  </a:pathLst>
                </a:custGeom>
                <a:solidFill>
                  <a:srgbClr val="000000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207" name="Freeform 206">
                <a:extLst>
                  <a:ext uri="{FF2B5EF4-FFF2-40B4-BE49-F238E27FC236}">
                    <a16:creationId xmlns:a16="http://schemas.microsoft.com/office/drawing/2014/main" id="{35B2766A-2D29-36CD-785A-DAE015F94A39}"/>
                  </a:ext>
                </a:extLst>
              </p:cNvPr>
              <p:cNvSpPr/>
              <p:nvPr/>
            </p:nvSpPr>
            <p:spPr>
              <a:xfrm>
                <a:off x="6668955" y="5628671"/>
                <a:ext cx="1157850" cy="7619"/>
              </a:xfrm>
              <a:custGeom>
                <a:avLst/>
                <a:gdLst>
                  <a:gd name="connsiteX0" fmla="*/ 0 w 1157850"/>
                  <a:gd name="connsiteY0" fmla="*/ 0 h 7619"/>
                  <a:gd name="connsiteX1" fmla="*/ 1157850 w 1157850"/>
                  <a:gd name="connsiteY1" fmla="*/ 0 h 7619"/>
                  <a:gd name="connsiteX2" fmla="*/ 1157850 w 1157850"/>
                  <a:gd name="connsiteY2" fmla="*/ 7620 h 7619"/>
                  <a:gd name="connsiteX3" fmla="*/ 0 w 1157850"/>
                  <a:gd name="connsiteY3" fmla="*/ 7620 h 76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57850" h="7619">
                    <a:moveTo>
                      <a:pt x="0" y="0"/>
                    </a:moveTo>
                    <a:lnTo>
                      <a:pt x="1157850" y="0"/>
                    </a:lnTo>
                    <a:lnTo>
                      <a:pt x="1157850" y="7620"/>
                    </a:lnTo>
                    <a:lnTo>
                      <a:pt x="0" y="7620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8" name="Freeform 207">
                <a:extLst>
                  <a:ext uri="{FF2B5EF4-FFF2-40B4-BE49-F238E27FC236}">
                    <a16:creationId xmlns:a16="http://schemas.microsoft.com/office/drawing/2014/main" id="{7F055FD4-1C4D-8D80-3546-8E640F0B0B97}"/>
                  </a:ext>
                </a:extLst>
              </p:cNvPr>
              <p:cNvSpPr/>
              <p:nvPr/>
            </p:nvSpPr>
            <p:spPr>
              <a:xfrm>
                <a:off x="6682667" y="5942139"/>
                <a:ext cx="90266" cy="91344"/>
              </a:xfrm>
              <a:custGeom>
                <a:avLst/>
                <a:gdLst>
                  <a:gd name="connsiteX0" fmla="*/ 47609 w 90266"/>
                  <a:gd name="connsiteY0" fmla="*/ 84773 h 91344"/>
                  <a:gd name="connsiteX1" fmla="*/ 61987 w 90266"/>
                  <a:gd name="connsiteY1" fmla="*/ 80486 h 91344"/>
                  <a:gd name="connsiteX2" fmla="*/ 71699 w 90266"/>
                  <a:gd name="connsiteY2" fmla="*/ 68390 h 91344"/>
                  <a:gd name="connsiteX3" fmla="*/ 75222 w 90266"/>
                  <a:gd name="connsiteY3" fmla="*/ 50006 h 91344"/>
                  <a:gd name="connsiteX4" fmla="*/ 70937 w 90266"/>
                  <a:gd name="connsiteY4" fmla="*/ 27242 h 91344"/>
                  <a:gd name="connsiteX5" fmla="*/ 59226 w 90266"/>
                  <a:gd name="connsiteY5" fmla="*/ 12097 h 91344"/>
                  <a:gd name="connsiteX6" fmla="*/ 42848 w 90266"/>
                  <a:gd name="connsiteY6" fmla="*/ 6763 h 91344"/>
                  <a:gd name="connsiteX7" fmla="*/ 28375 w 90266"/>
                  <a:gd name="connsiteY7" fmla="*/ 10954 h 91344"/>
                  <a:gd name="connsiteX8" fmla="*/ 18472 w 90266"/>
                  <a:gd name="connsiteY8" fmla="*/ 22955 h 91344"/>
                  <a:gd name="connsiteX9" fmla="*/ 14949 w 90266"/>
                  <a:gd name="connsiteY9" fmla="*/ 41338 h 91344"/>
                  <a:gd name="connsiteX10" fmla="*/ 19329 w 90266"/>
                  <a:gd name="connsiteY10" fmla="*/ 64198 h 91344"/>
                  <a:gd name="connsiteX11" fmla="*/ 31136 w 90266"/>
                  <a:gd name="connsiteY11" fmla="*/ 79343 h 91344"/>
                  <a:gd name="connsiteX12" fmla="*/ 47704 w 90266"/>
                  <a:gd name="connsiteY12" fmla="*/ 84677 h 91344"/>
                  <a:gd name="connsiteX13" fmla="*/ 45038 w 90266"/>
                  <a:gd name="connsiteY13" fmla="*/ 91345 h 91344"/>
                  <a:gd name="connsiteX14" fmla="*/ 27137 w 90266"/>
                  <a:gd name="connsiteY14" fmla="*/ 87916 h 91344"/>
                  <a:gd name="connsiteX15" fmla="*/ 12759 w 90266"/>
                  <a:gd name="connsiteY15" fmla="*/ 78391 h 91344"/>
                  <a:gd name="connsiteX16" fmla="*/ 3333 w 90266"/>
                  <a:gd name="connsiteY16" fmla="*/ 63913 h 91344"/>
                  <a:gd name="connsiteX17" fmla="*/ 0 w 90266"/>
                  <a:gd name="connsiteY17" fmla="*/ 45625 h 91344"/>
                  <a:gd name="connsiteX18" fmla="*/ 3333 w 90266"/>
                  <a:gd name="connsiteY18" fmla="*/ 27337 h 91344"/>
                  <a:gd name="connsiteX19" fmla="*/ 12759 w 90266"/>
                  <a:gd name="connsiteY19" fmla="*/ 12954 h 91344"/>
                  <a:gd name="connsiteX20" fmla="*/ 27137 w 90266"/>
                  <a:gd name="connsiteY20" fmla="*/ 3429 h 91344"/>
                  <a:gd name="connsiteX21" fmla="*/ 45038 w 90266"/>
                  <a:gd name="connsiteY21" fmla="*/ 0 h 91344"/>
                  <a:gd name="connsiteX22" fmla="*/ 62939 w 90266"/>
                  <a:gd name="connsiteY22" fmla="*/ 3429 h 91344"/>
                  <a:gd name="connsiteX23" fmla="*/ 77317 w 90266"/>
                  <a:gd name="connsiteY23" fmla="*/ 12954 h 91344"/>
                  <a:gd name="connsiteX24" fmla="*/ 86839 w 90266"/>
                  <a:gd name="connsiteY24" fmla="*/ 27337 h 91344"/>
                  <a:gd name="connsiteX25" fmla="*/ 90267 w 90266"/>
                  <a:gd name="connsiteY25" fmla="*/ 45625 h 91344"/>
                  <a:gd name="connsiteX26" fmla="*/ 86839 w 90266"/>
                  <a:gd name="connsiteY26" fmla="*/ 63913 h 91344"/>
                  <a:gd name="connsiteX27" fmla="*/ 77317 w 90266"/>
                  <a:gd name="connsiteY27" fmla="*/ 78391 h 91344"/>
                  <a:gd name="connsiteX28" fmla="*/ 62939 w 90266"/>
                  <a:gd name="connsiteY28" fmla="*/ 87916 h 91344"/>
                  <a:gd name="connsiteX29" fmla="*/ 45038 w 90266"/>
                  <a:gd name="connsiteY29" fmla="*/ 91345 h 913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90266" h="91344">
                    <a:moveTo>
                      <a:pt x="47609" y="84773"/>
                    </a:moveTo>
                    <a:cubicBezTo>
                      <a:pt x="53036" y="84773"/>
                      <a:pt x="57893" y="83344"/>
                      <a:pt x="61987" y="80486"/>
                    </a:cubicBezTo>
                    <a:cubicBezTo>
                      <a:pt x="66081" y="77629"/>
                      <a:pt x="69319" y="73628"/>
                      <a:pt x="71699" y="68390"/>
                    </a:cubicBezTo>
                    <a:cubicBezTo>
                      <a:pt x="73984" y="63151"/>
                      <a:pt x="75222" y="57055"/>
                      <a:pt x="75222" y="50006"/>
                    </a:cubicBezTo>
                    <a:cubicBezTo>
                      <a:pt x="75222" y="41338"/>
                      <a:pt x="73794" y="33719"/>
                      <a:pt x="70937" y="27242"/>
                    </a:cubicBezTo>
                    <a:cubicBezTo>
                      <a:pt x="68081" y="20765"/>
                      <a:pt x="64177" y="15716"/>
                      <a:pt x="59226" y="12097"/>
                    </a:cubicBezTo>
                    <a:cubicBezTo>
                      <a:pt x="54274" y="8477"/>
                      <a:pt x="48847" y="6763"/>
                      <a:pt x="42848" y="6763"/>
                    </a:cubicBezTo>
                    <a:cubicBezTo>
                      <a:pt x="37421" y="6763"/>
                      <a:pt x="32565" y="8192"/>
                      <a:pt x="28375" y="10954"/>
                    </a:cubicBezTo>
                    <a:cubicBezTo>
                      <a:pt x="24185" y="13811"/>
                      <a:pt x="20853" y="17812"/>
                      <a:pt x="18472" y="22955"/>
                    </a:cubicBezTo>
                    <a:cubicBezTo>
                      <a:pt x="16092" y="28194"/>
                      <a:pt x="14949" y="34290"/>
                      <a:pt x="14949" y="41338"/>
                    </a:cubicBezTo>
                    <a:cubicBezTo>
                      <a:pt x="14949" y="50006"/>
                      <a:pt x="16378" y="57626"/>
                      <a:pt x="19329" y="64198"/>
                    </a:cubicBezTo>
                    <a:cubicBezTo>
                      <a:pt x="22281" y="70771"/>
                      <a:pt x="26185" y="75819"/>
                      <a:pt x="31136" y="79343"/>
                    </a:cubicBezTo>
                    <a:cubicBezTo>
                      <a:pt x="36088" y="82963"/>
                      <a:pt x="41610" y="84677"/>
                      <a:pt x="47704" y="84677"/>
                    </a:cubicBezTo>
                    <a:moveTo>
                      <a:pt x="45038" y="91345"/>
                    </a:moveTo>
                    <a:cubicBezTo>
                      <a:pt x="38563" y="91345"/>
                      <a:pt x="32660" y="90202"/>
                      <a:pt x="27137" y="87916"/>
                    </a:cubicBezTo>
                    <a:cubicBezTo>
                      <a:pt x="21615" y="85630"/>
                      <a:pt x="16854" y="82486"/>
                      <a:pt x="12759" y="78391"/>
                    </a:cubicBezTo>
                    <a:cubicBezTo>
                      <a:pt x="8665" y="74295"/>
                      <a:pt x="5523" y="69533"/>
                      <a:pt x="3333" y="63913"/>
                    </a:cubicBezTo>
                    <a:cubicBezTo>
                      <a:pt x="1143" y="58293"/>
                      <a:pt x="0" y="52292"/>
                      <a:pt x="0" y="45625"/>
                    </a:cubicBezTo>
                    <a:cubicBezTo>
                      <a:pt x="0" y="38957"/>
                      <a:pt x="1143" y="32956"/>
                      <a:pt x="3333" y="27337"/>
                    </a:cubicBezTo>
                    <a:cubicBezTo>
                      <a:pt x="5618" y="21812"/>
                      <a:pt x="8760" y="16954"/>
                      <a:pt x="12759" y="12954"/>
                    </a:cubicBezTo>
                    <a:cubicBezTo>
                      <a:pt x="16854" y="8858"/>
                      <a:pt x="21615" y="5715"/>
                      <a:pt x="27137" y="3429"/>
                    </a:cubicBezTo>
                    <a:cubicBezTo>
                      <a:pt x="32660" y="1143"/>
                      <a:pt x="38658" y="0"/>
                      <a:pt x="45038" y="0"/>
                    </a:cubicBezTo>
                    <a:cubicBezTo>
                      <a:pt x="51418" y="0"/>
                      <a:pt x="57416" y="1143"/>
                      <a:pt x="62939" y="3429"/>
                    </a:cubicBezTo>
                    <a:cubicBezTo>
                      <a:pt x="68462" y="5715"/>
                      <a:pt x="73223" y="8858"/>
                      <a:pt x="77317" y="12954"/>
                    </a:cubicBezTo>
                    <a:cubicBezTo>
                      <a:pt x="81411" y="17050"/>
                      <a:pt x="84554" y="21812"/>
                      <a:pt x="86839" y="27337"/>
                    </a:cubicBezTo>
                    <a:cubicBezTo>
                      <a:pt x="89124" y="32861"/>
                      <a:pt x="90267" y="38957"/>
                      <a:pt x="90267" y="45625"/>
                    </a:cubicBezTo>
                    <a:cubicBezTo>
                      <a:pt x="90267" y="52292"/>
                      <a:pt x="89124" y="58388"/>
                      <a:pt x="86839" y="63913"/>
                    </a:cubicBezTo>
                    <a:cubicBezTo>
                      <a:pt x="84554" y="69437"/>
                      <a:pt x="81411" y="74295"/>
                      <a:pt x="77317" y="78391"/>
                    </a:cubicBezTo>
                    <a:cubicBezTo>
                      <a:pt x="73223" y="82486"/>
                      <a:pt x="68462" y="85630"/>
                      <a:pt x="62939" y="87916"/>
                    </a:cubicBezTo>
                    <a:cubicBezTo>
                      <a:pt x="57416" y="90202"/>
                      <a:pt x="51418" y="91345"/>
                      <a:pt x="45038" y="91345"/>
                    </a:cubicBezTo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9" name="Freeform 208">
                <a:extLst>
                  <a:ext uri="{FF2B5EF4-FFF2-40B4-BE49-F238E27FC236}">
                    <a16:creationId xmlns:a16="http://schemas.microsoft.com/office/drawing/2014/main" id="{89A99325-DB6E-EB20-88C1-2AEC644BE348}"/>
                  </a:ext>
                </a:extLst>
              </p:cNvPr>
              <p:cNvSpPr/>
              <p:nvPr/>
            </p:nvSpPr>
            <p:spPr>
              <a:xfrm>
                <a:off x="6789882" y="5943663"/>
                <a:ext cx="65986" cy="88582"/>
              </a:xfrm>
              <a:custGeom>
                <a:avLst/>
                <a:gdLst>
                  <a:gd name="connsiteX0" fmla="*/ 0 w 65986"/>
                  <a:gd name="connsiteY0" fmla="*/ 88583 h 88582"/>
                  <a:gd name="connsiteX1" fmla="*/ 0 w 65986"/>
                  <a:gd name="connsiteY1" fmla="*/ 86487 h 88582"/>
                  <a:gd name="connsiteX2" fmla="*/ 10855 w 65986"/>
                  <a:gd name="connsiteY2" fmla="*/ 81058 h 88582"/>
                  <a:gd name="connsiteX3" fmla="*/ 10855 w 65986"/>
                  <a:gd name="connsiteY3" fmla="*/ 7430 h 88582"/>
                  <a:gd name="connsiteX4" fmla="*/ 0 w 65986"/>
                  <a:gd name="connsiteY4" fmla="*/ 2096 h 88582"/>
                  <a:gd name="connsiteX5" fmla="*/ 0 w 65986"/>
                  <a:gd name="connsiteY5" fmla="*/ 0 h 88582"/>
                  <a:gd name="connsiteX6" fmla="*/ 65986 w 65986"/>
                  <a:gd name="connsiteY6" fmla="*/ 0 h 88582"/>
                  <a:gd name="connsiteX7" fmla="*/ 65986 w 65986"/>
                  <a:gd name="connsiteY7" fmla="*/ 23051 h 88582"/>
                  <a:gd name="connsiteX8" fmla="*/ 63891 w 65986"/>
                  <a:gd name="connsiteY8" fmla="*/ 23051 h 88582"/>
                  <a:gd name="connsiteX9" fmla="*/ 55417 w 65986"/>
                  <a:gd name="connsiteY9" fmla="*/ 7334 h 88582"/>
                  <a:gd name="connsiteX10" fmla="*/ 24947 w 65986"/>
                  <a:gd name="connsiteY10" fmla="*/ 7334 h 88582"/>
                  <a:gd name="connsiteX11" fmla="*/ 24947 w 65986"/>
                  <a:gd name="connsiteY11" fmla="*/ 39338 h 88582"/>
                  <a:gd name="connsiteX12" fmla="*/ 45895 w 65986"/>
                  <a:gd name="connsiteY12" fmla="*/ 39338 h 88582"/>
                  <a:gd name="connsiteX13" fmla="*/ 52751 w 65986"/>
                  <a:gd name="connsiteY13" fmla="*/ 28004 h 88582"/>
                  <a:gd name="connsiteX14" fmla="*/ 54846 w 65986"/>
                  <a:gd name="connsiteY14" fmla="*/ 28004 h 88582"/>
                  <a:gd name="connsiteX15" fmla="*/ 54846 w 65986"/>
                  <a:gd name="connsiteY15" fmla="*/ 57436 h 88582"/>
                  <a:gd name="connsiteX16" fmla="*/ 52751 w 65986"/>
                  <a:gd name="connsiteY16" fmla="*/ 57436 h 88582"/>
                  <a:gd name="connsiteX17" fmla="*/ 45895 w 65986"/>
                  <a:gd name="connsiteY17" fmla="*/ 46387 h 88582"/>
                  <a:gd name="connsiteX18" fmla="*/ 24947 w 65986"/>
                  <a:gd name="connsiteY18" fmla="*/ 46387 h 88582"/>
                  <a:gd name="connsiteX19" fmla="*/ 24947 w 65986"/>
                  <a:gd name="connsiteY19" fmla="*/ 81058 h 88582"/>
                  <a:gd name="connsiteX20" fmla="*/ 37326 w 65986"/>
                  <a:gd name="connsiteY20" fmla="*/ 86487 h 88582"/>
                  <a:gd name="connsiteX21" fmla="*/ 37326 w 65986"/>
                  <a:gd name="connsiteY21" fmla="*/ 88583 h 88582"/>
                  <a:gd name="connsiteX22" fmla="*/ 0 w 65986"/>
                  <a:gd name="connsiteY22" fmla="*/ 88583 h 885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65986" h="88582">
                    <a:moveTo>
                      <a:pt x="0" y="88583"/>
                    </a:moveTo>
                    <a:lnTo>
                      <a:pt x="0" y="86487"/>
                    </a:lnTo>
                    <a:lnTo>
                      <a:pt x="10855" y="81058"/>
                    </a:lnTo>
                    <a:lnTo>
                      <a:pt x="10855" y="7430"/>
                    </a:lnTo>
                    <a:lnTo>
                      <a:pt x="0" y="2096"/>
                    </a:lnTo>
                    <a:lnTo>
                      <a:pt x="0" y="0"/>
                    </a:lnTo>
                    <a:lnTo>
                      <a:pt x="65986" y="0"/>
                    </a:lnTo>
                    <a:lnTo>
                      <a:pt x="65986" y="23051"/>
                    </a:lnTo>
                    <a:lnTo>
                      <a:pt x="63891" y="23051"/>
                    </a:lnTo>
                    <a:lnTo>
                      <a:pt x="55417" y="7334"/>
                    </a:lnTo>
                    <a:lnTo>
                      <a:pt x="24947" y="7334"/>
                    </a:lnTo>
                    <a:lnTo>
                      <a:pt x="24947" y="39338"/>
                    </a:lnTo>
                    <a:lnTo>
                      <a:pt x="45895" y="39338"/>
                    </a:lnTo>
                    <a:lnTo>
                      <a:pt x="52751" y="28004"/>
                    </a:lnTo>
                    <a:lnTo>
                      <a:pt x="54846" y="28004"/>
                    </a:lnTo>
                    <a:lnTo>
                      <a:pt x="54846" y="57436"/>
                    </a:lnTo>
                    <a:lnTo>
                      <a:pt x="52751" y="57436"/>
                    </a:lnTo>
                    <a:lnTo>
                      <a:pt x="45895" y="46387"/>
                    </a:lnTo>
                    <a:lnTo>
                      <a:pt x="24947" y="46387"/>
                    </a:lnTo>
                    <a:lnTo>
                      <a:pt x="24947" y="81058"/>
                    </a:lnTo>
                    <a:lnTo>
                      <a:pt x="37326" y="86487"/>
                    </a:lnTo>
                    <a:lnTo>
                      <a:pt x="37326" y="88583"/>
                    </a:lnTo>
                    <a:lnTo>
                      <a:pt x="0" y="88583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0" name="Freeform 209">
                <a:extLst>
                  <a:ext uri="{FF2B5EF4-FFF2-40B4-BE49-F238E27FC236}">
                    <a16:creationId xmlns:a16="http://schemas.microsoft.com/office/drawing/2014/main" id="{9AC93BC8-D256-B205-D554-069610C0F4D7}"/>
                  </a:ext>
                </a:extLst>
              </p:cNvPr>
              <p:cNvSpPr/>
              <p:nvPr/>
            </p:nvSpPr>
            <p:spPr>
              <a:xfrm>
                <a:off x="7192178" y="5932519"/>
                <a:ext cx="85600" cy="110870"/>
              </a:xfrm>
              <a:custGeom>
                <a:avLst/>
                <a:gdLst>
                  <a:gd name="connsiteX0" fmla="*/ 0 w 85600"/>
                  <a:gd name="connsiteY0" fmla="*/ 110871 h 110870"/>
                  <a:gd name="connsiteX1" fmla="*/ 0 w 85600"/>
                  <a:gd name="connsiteY1" fmla="*/ 108109 h 110870"/>
                  <a:gd name="connsiteX2" fmla="*/ 13616 w 85600"/>
                  <a:gd name="connsiteY2" fmla="*/ 101441 h 110870"/>
                  <a:gd name="connsiteX3" fmla="*/ 13616 w 85600"/>
                  <a:gd name="connsiteY3" fmla="*/ 9430 h 110870"/>
                  <a:gd name="connsiteX4" fmla="*/ 0 w 85600"/>
                  <a:gd name="connsiteY4" fmla="*/ 2667 h 110870"/>
                  <a:gd name="connsiteX5" fmla="*/ 0 w 85600"/>
                  <a:gd name="connsiteY5" fmla="*/ 0 h 110870"/>
                  <a:gd name="connsiteX6" fmla="*/ 46562 w 85600"/>
                  <a:gd name="connsiteY6" fmla="*/ 0 h 110870"/>
                  <a:gd name="connsiteX7" fmla="*/ 46562 w 85600"/>
                  <a:gd name="connsiteY7" fmla="*/ 2667 h 110870"/>
                  <a:gd name="connsiteX8" fmla="*/ 31231 w 85600"/>
                  <a:gd name="connsiteY8" fmla="*/ 9430 h 110870"/>
                  <a:gd name="connsiteX9" fmla="*/ 31231 w 85600"/>
                  <a:gd name="connsiteY9" fmla="*/ 101632 h 110870"/>
                  <a:gd name="connsiteX10" fmla="*/ 71033 w 85600"/>
                  <a:gd name="connsiteY10" fmla="*/ 101632 h 110870"/>
                  <a:gd name="connsiteX11" fmla="*/ 82935 w 85600"/>
                  <a:gd name="connsiteY11" fmla="*/ 72676 h 110870"/>
                  <a:gd name="connsiteX12" fmla="*/ 85601 w 85600"/>
                  <a:gd name="connsiteY12" fmla="*/ 72676 h 110870"/>
                  <a:gd name="connsiteX13" fmla="*/ 85601 w 85600"/>
                  <a:gd name="connsiteY13" fmla="*/ 110871 h 110870"/>
                  <a:gd name="connsiteX14" fmla="*/ 0 w 85600"/>
                  <a:gd name="connsiteY14" fmla="*/ 110871 h 1108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85600" h="110870">
                    <a:moveTo>
                      <a:pt x="0" y="110871"/>
                    </a:moveTo>
                    <a:lnTo>
                      <a:pt x="0" y="108109"/>
                    </a:lnTo>
                    <a:lnTo>
                      <a:pt x="13616" y="101441"/>
                    </a:lnTo>
                    <a:lnTo>
                      <a:pt x="13616" y="9430"/>
                    </a:lnTo>
                    <a:lnTo>
                      <a:pt x="0" y="2667"/>
                    </a:lnTo>
                    <a:lnTo>
                      <a:pt x="0" y="0"/>
                    </a:lnTo>
                    <a:lnTo>
                      <a:pt x="46562" y="0"/>
                    </a:lnTo>
                    <a:lnTo>
                      <a:pt x="46562" y="2667"/>
                    </a:lnTo>
                    <a:lnTo>
                      <a:pt x="31231" y="9430"/>
                    </a:lnTo>
                    <a:lnTo>
                      <a:pt x="31231" y="101632"/>
                    </a:lnTo>
                    <a:lnTo>
                      <a:pt x="71033" y="101632"/>
                    </a:lnTo>
                    <a:lnTo>
                      <a:pt x="82935" y="72676"/>
                    </a:lnTo>
                    <a:lnTo>
                      <a:pt x="85601" y="72676"/>
                    </a:lnTo>
                    <a:lnTo>
                      <a:pt x="85601" y="110871"/>
                    </a:lnTo>
                    <a:lnTo>
                      <a:pt x="0" y="110871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1" name="Freeform 210">
                <a:extLst>
                  <a:ext uri="{FF2B5EF4-FFF2-40B4-BE49-F238E27FC236}">
                    <a16:creationId xmlns:a16="http://schemas.microsoft.com/office/drawing/2014/main" id="{640D39F4-BB7B-F932-CA0D-E06080042AFF}"/>
                  </a:ext>
                </a:extLst>
              </p:cNvPr>
              <p:cNvSpPr/>
              <p:nvPr/>
            </p:nvSpPr>
            <p:spPr>
              <a:xfrm>
                <a:off x="7276160" y="5931662"/>
                <a:ext cx="162251" cy="112490"/>
              </a:xfrm>
              <a:custGeom>
                <a:avLst/>
                <a:gdLst>
                  <a:gd name="connsiteX0" fmla="*/ 43895 w 162251"/>
                  <a:gd name="connsiteY0" fmla="*/ 112490 h 112490"/>
                  <a:gd name="connsiteX1" fmla="*/ 12759 w 162251"/>
                  <a:gd name="connsiteY1" fmla="*/ 9811 h 112490"/>
                  <a:gd name="connsiteX2" fmla="*/ 0 w 162251"/>
                  <a:gd name="connsiteY2" fmla="*/ 3524 h 112490"/>
                  <a:gd name="connsiteX3" fmla="*/ 0 w 162251"/>
                  <a:gd name="connsiteY3" fmla="*/ 857 h 112490"/>
                  <a:gd name="connsiteX4" fmla="*/ 45133 w 162251"/>
                  <a:gd name="connsiteY4" fmla="*/ 857 h 112490"/>
                  <a:gd name="connsiteX5" fmla="*/ 45133 w 162251"/>
                  <a:gd name="connsiteY5" fmla="*/ 3524 h 112490"/>
                  <a:gd name="connsiteX6" fmla="*/ 30851 w 162251"/>
                  <a:gd name="connsiteY6" fmla="*/ 9811 h 112490"/>
                  <a:gd name="connsiteX7" fmla="*/ 51322 w 162251"/>
                  <a:gd name="connsiteY7" fmla="*/ 80581 h 112490"/>
                  <a:gd name="connsiteX8" fmla="*/ 52370 w 162251"/>
                  <a:gd name="connsiteY8" fmla="*/ 80581 h 112490"/>
                  <a:gd name="connsiteX9" fmla="*/ 81411 w 162251"/>
                  <a:gd name="connsiteY9" fmla="*/ 0 h 112490"/>
                  <a:gd name="connsiteX10" fmla="*/ 88457 w 162251"/>
                  <a:gd name="connsiteY10" fmla="*/ 0 h 112490"/>
                  <a:gd name="connsiteX11" fmla="*/ 117975 w 162251"/>
                  <a:gd name="connsiteY11" fmla="*/ 80581 h 112490"/>
                  <a:gd name="connsiteX12" fmla="*/ 118927 w 162251"/>
                  <a:gd name="connsiteY12" fmla="*/ 80581 h 112490"/>
                  <a:gd name="connsiteX13" fmla="*/ 139304 w 162251"/>
                  <a:gd name="connsiteY13" fmla="*/ 9906 h 112490"/>
                  <a:gd name="connsiteX14" fmla="*/ 125021 w 162251"/>
                  <a:gd name="connsiteY14" fmla="*/ 3524 h 112490"/>
                  <a:gd name="connsiteX15" fmla="*/ 125021 w 162251"/>
                  <a:gd name="connsiteY15" fmla="*/ 857 h 112490"/>
                  <a:gd name="connsiteX16" fmla="*/ 162251 w 162251"/>
                  <a:gd name="connsiteY16" fmla="*/ 857 h 112490"/>
                  <a:gd name="connsiteX17" fmla="*/ 162251 w 162251"/>
                  <a:gd name="connsiteY17" fmla="*/ 3524 h 112490"/>
                  <a:gd name="connsiteX18" fmla="*/ 151016 w 162251"/>
                  <a:gd name="connsiteY18" fmla="*/ 9620 h 112490"/>
                  <a:gd name="connsiteX19" fmla="*/ 119499 w 162251"/>
                  <a:gd name="connsiteY19" fmla="*/ 112490 h 112490"/>
                  <a:gd name="connsiteX20" fmla="*/ 112548 w 162251"/>
                  <a:gd name="connsiteY20" fmla="*/ 112490 h 112490"/>
                  <a:gd name="connsiteX21" fmla="*/ 82363 w 162251"/>
                  <a:gd name="connsiteY21" fmla="*/ 32099 h 112490"/>
                  <a:gd name="connsiteX22" fmla="*/ 81221 w 162251"/>
                  <a:gd name="connsiteY22" fmla="*/ 32099 h 112490"/>
                  <a:gd name="connsiteX23" fmla="*/ 50656 w 162251"/>
                  <a:gd name="connsiteY23" fmla="*/ 112490 h 112490"/>
                  <a:gd name="connsiteX24" fmla="*/ 43895 w 162251"/>
                  <a:gd name="connsiteY24" fmla="*/ 112490 h 112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62251" h="112490">
                    <a:moveTo>
                      <a:pt x="43895" y="112490"/>
                    </a:moveTo>
                    <a:lnTo>
                      <a:pt x="12759" y="9811"/>
                    </a:lnTo>
                    <a:lnTo>
                      <a:pt x="0" y="3524"/>
                    </a:lnTo>
                    <a:lnTo>
                      <a:pt x="0" y="857"/>
                    </a:lnTo>
                    <a:lnTo>
                      <a:pt x="45133" y="857"/>
                    </a:lnTo>
                    <a:lnTo>
                      <a:pt x="45133" y="3524"/>
                    </a:lnTo>
                    <a:lnTo>
                      <a:pt x="30851" y="9811"/>
                    </a:lnTo>
                    <a:lnTo>
                      <a:pt x="51322" y="80581"/>
                    </a:lnTo>
                    <a:lnTo>
                      <a:pt x="52370" y="80581"/>
                    </a:lnTo>
                    <a:lnTo>
                      <a:pt x="81411" y="0"/>
                    </a:lnTo>
                    <a:lnTo>
                      <a:pt x="88457" y="0"/>
                    </a:lnTo>
                    <a:lnTo>
                      <a:pt x="117975" y="80581"/>
                    </a:lnTo>
                    <a:lnTo>
                      <a:pt x="118927" y="80581"/>
                    </a:lnTo>
                    <a:lnTo>
                      <a:pt x="139304" y="9906"/>
                    </a:lnTo>
                    <a:lnTo>
                      <a:pt x="125021" y="3524"/>
                    </a:lnTo>
                    <a:lnTo>
                      <a:pt x="125021" y="857"/>
                    </a:lnTo>
                    <a:lnTo>
                      <a:pt x="162251" y="857"/>
                    </a:lnTo>
                    <a:lnTo>
                      <a:pt x="162251" y="3524"/>
                    </a:lnTo>
                    <a:lnTo>
                      <a:pt x="151016" y="9620"/>
                    </a:lnTo>
                    <a:lnTo>
                      <a:pt x="119499" y="112490"/>
                    </a:lnTo>
                    <a:lnTo>
                      <a:pt x="112548" y="112490"/>
                    </a:lnTo>
                    <a:lnTo>
                      <a:pt x="82363" y="32099"/>
                    </a:lnTo>
                    <a:lnTo>
                      <a:pt x="81221" y="32099"/>
                    </a:lnTo>
                    <a:lnTo>
                      <a:pt x="50656" y="112490"/>
                    </a:lnTo>
                    <a:lnTo>
                      <a:pt x="43895" y="112490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2" name="Freeform 211">
                <a:extLst>
                  <a:ext uri="{FF2B5EF4-FFF2-40B4-BE49-F238E27FC236}">
                    <a16:creationId xmlns:a16="http://schemas.microsoft.com/office/drawing/2014/main" id="{EE959799-F5B3-ABEA-34D9-E1AD1BA40151}"/>
                  </a:ext>
                </a:extLst>
              </p:cNvPr>
              <p:cNvSpPr/>
              <p:nvPr/>
            </p:nvSpPr>
            <p:spPr>
              <a:xfrm>
                <a:off x="7537819" y="5932519"/>
                <a:ext cx="111404" cy="110870"/>
              </a:xfrm>
              <a:custGeom>
                <a:avLst/>
                <a:gdLst>
                  <a:gd name="connsiteX0" fmla="*/ 32565 w 111404"/>
                  <a:gd name="connsiteY0" fmla="*/ 110871 h 110870"/>
                  <a:gd name="connsiteX1" fmla="*/ 32565 w 111404"/>
                  <a:gd name="connsiteY1" fmla="*/ 108109 h 110870"/>
                  <a:gd name="connsiteX2" fmla="*/ 47609 w 111404"/>
                  <a:gd name="connsiteY2" fmla="*/ 101441 h 110870"/>
                  <a:gd name="connsiteX3" fmla="*/ 47609 w 111404"/>
                  <a:gd name="connsiteY3" fmla="*/ 59150 h 110870"/>
                  <a:gd name="connsiteX4" fmla="*/ 10569 w 111404"/>
                  <a:gd name="connsiteY4" fmla="*/ 8573 h 110870"/>
                  <a:gd name="connsiteX5" fmla="*/ 0 w 111404"/>
                  <a:gd name="connsiteY5" fmla="*/ 2667 h 110870"/>
                  <a:gd name="connsiteX6" fmla="*/ 0 w 111404"/>
                  <a:gd name="connsiteY6" fmla="*/ 0 h 110870"/>
                  <a:gd name="connsiteX7" fmla="*/ 43324 w 111404"/>
                  <a:gd name="connsiteY7" fmla="*/ 0 h 110870"/>
                  <a:gd name="connsiteX8" fmla="*/ 43324 w 111404"/>
                  <a:gd name="connsiteY8" fmla="*/ 2667 h 110870"/>
                  <a:gd name="connsiteX9" fmla="*/ 31041 w 111404"/>
                  <a:gd name="connsiteY9" fmla="*/ 8763 h 110870"/>
                  <a:gd name="connsiteX10" fmla="*/ 31041 w 111404"/>
                  <a:gd name="connsiteY10" fmla="*/ 9430 h 110870"/>
                  <a:gd name="connsiteX11" fmla="*/ 60749 w 111404"/>
                  <a:gd name="connsiteY11" fmla="*/ 49911 h 110870"/>
                  <a:gd name="connsiteX12" fmla="*/ 87600 w 111404"/>
                  <a:gd name="connsiteY12" fmla="*/ 9620 h 110870"/>
                  <a:gd name="connsiteX13" fmla="*/ 87600 w 111404"/>
                  <a:gd name="connsiteY13" fmla="*/ 8954 h 110870"/>
                  <a:gd name="connsiteX14" fmla="*/ 75222 w 111404"/>
                  <a:gd name="connsiteY14" fmla="*/ 2667 h 110870"/>
                  <a:gd name="connsiteX15" fmla="*/ 75222 w 111404"/>
                  <a:gd name="connsiteY15" fmla="*/ 0 h 110870"/>
                  <a:gd name="connsiteX16" fmla="*/ 111405 w 111404"/>
                  <a:gd name="connsiteY16" fmla="*/ 0 h 110870"/>
                  <a:gd name="connsiteX17" fmla="*/ 111405 w 111404"/>
                  <a:gd name="connsiteY17" fmla="*/ 2667 h 110870"/>
                  <a:gd name="connsiteX18" fmla="*/ 100550 w 111404"/>
                  <a:gd name="connsiteY18" fmla="*/ 8287 h 110870"/>
                  <a:gd name="connsiteX19" fmla="*/ 65129 w 111404"/>
                  <a:gd name="connsiteY19" fmla="*/ 58960 h 110870"/>
                  <a:gd name="connsiteX20" fmla="*/ 65129 w 111404"/>
                  <a:gd name="connsiteY20" fmla="*/ 101441 h 110870"/>
                  <a:gd name="connsiteX21" fmla="*/ 80174 w 111404"/>
                  <a:gd name="connsiteY21" fmla="*/ 108109 h 110870"/>
                  <a:gd name="connsiteX22" fmla="*/ 80174 w 111404"/>
                  <a:gd name="connsiteY22" fmla="*/ 110871 h 110870"/>
                  <a:gd name="connsiteX23" fmla="*/ 32565 w 111404"/>
                  <a:gd name="connsiteY23" fmla="*/ 110871 h 1108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11404" h="110870">
                    <a:moveTo>
                      <a:pt x="32565" y="110871"/>
                    </a:moveTo>
                    <a:lnTo>
                      <a:pt x="32565" y="108109"/>
                    </a:lnTo>
                    <a:lnTo>
                      <a:pt x="47609" y="101441"/>
                    </a:lnTo>
                    <a:lnTo>
                      <a:pt x="47609" y="59150"/>
                    </a:lnTo>
                    <a:lnTo>
                      <a:pt x="10569" y="8573"/>
                    </a:lnTo>
                    <a:lnTo>
                      <a:pt x="0" y="2667"/>
                    </a:lnTo>
                    <a:lnTo>
                      <a:pt x="0" y="0"/>
                    </a:lnTo>
                    <a:lnTo>
                      <a:pt x="43324" y="0"/>
                    </a:lnTo>
                    <a:lnTo>
                      <a:pt x="43324" y="2667"/>
                    </a:lnTo>
                    <a:lnTo>
                      <a:pt x="31041" y="8763"/>
                    </a:lnTo>
                    <a:lnTo>
                      <a:pt x="31041" y="9430"/>
                    </a:lnTo>
                    <a:lnTo>
                      <a:pt x="60749" y="49911"/>
                    </a:lnTo>
                    <a:lnTo>
                      <a:pt x="87600" y="9620"/>
                    </a:lnTo>
                    <a:lnTo>
                      <a:pt x="87600" y="8954"/>
                    </a:lnTo>
                    <a:lnTo>
                      <a:pt x="75222" y="2667"/>
                    </a:lnTo>
                    <a:lnTo>
                      <a:pt x="75222" y="0"/>
                    </a:lnTo>
                    <a:lnTo>
                      <a:pt x="111405" y="0"/>
                    </a:lnTo>
                    <a:lnTo>
                      <a:pt x="111405" y="2667"/>
                    </a:lnTo>
                    <a:lnTo>
                      <a:pt x="100550" y="8287"/>
                    </a:lnTo>
                    <a:lnTo>
                      <a:pt x="65129" y="58960"/>
                    </a:lnTo>
                    <a:lnTo>
                      <a:pt x="65129" y="101441"/>
                    </a:lnTo>
                    <a:lnTo>
                      <a:pt x="80174" y="108109"/>
                    </a:lnTo>
                    <a:lnTo>
                      <a:pt x="80174" y="110871"/>
                    </a:lnTo>
                    <a:lnTo>
                      <a:pt x="32565" y="110871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213" name="Graphic 12">
                <a:extLst>
                  <a:ext uri="{FF2B5EF4-FFF2-40B4-BE49-F238E27FC236}">
                    <a16:creationId xmlns:a16="http://schemas.microsoft.com/office/drawing/2014/main" id="{4AE04D9D-0613-80C0-8EA2-129696323F8C}"/>
                  </a:ext>
                </a:extLst>
              </p:cNvPr>
              <p:cNvGrpSpPr/>
              <p:nvPr/>
            </p:nvGrpSpPr>
            <p:grpSpPr>
              <a:xfrm>
                <a:off x="6895955" y="5908135"/>
                <a:ext cx="648624" cy="160972"/>
                <a:chOff x="6895955" y="5908135"/>
                <a:chExt cx="648624" cy="160972"/>
              </a:xfrm>
              <a:solidFill>
                <a:srgbClr val="000000"/>
              </a:solidFill>
            </p:grpSpPr>
            <p:sp>
              <p:nvSpPr>
                <p:cNvPr id="253" name="Freeform 252">
                  <a:extLst>
                    <a:ext uri="{FF2B5EF4-FFF2-40B4-BE49-F238E27FC236}">
                      <a16:creationId xmlns:a16="http://schemas.microsoft.com/office/drawing/2014/main" id="{CB0C2630-AE78-14D9-CC80-AFBDADDF46AE}"/>
                    </a:ext>
                  </a:extLst>
                </p:cNvPr>
                <p:cNvSpPr/>
                <p:nvPr/>
              </p:nvSpPr>
              <p:spPr>
                <a:xfrm>
                  <a:off x="7057445" y="5931852"/>
                  <a:ext cx="116451" cy="111347"/>
                </a:xfrm>
                <a:custGeom>
                  <a:avLst/>
                  <a:gdLst>
                    <a:gd name="connsiteX0" fmla="*/ 33517 w 116451"/>
                    <a:gd name="connsiteY0" fmla="*/ 74676 h 111347"/>
                    <a:gd name="connsiteX1" fmla="*/ 33517 w 116451"/>
                    <a:gd name="connsiteY1" fmla="*/ 74676 h 111347"/>
                    <a:gd name="connsiteX2" fmla="*/ 54560 w 116451"/>
                    <a:gd name="connsiteY2" fmla="*/ 23050 h 111347"/>
                    <a:gd name="connsiteX3" fmla="*/ 67414 w 116451"/>
                    <a:gd name="connsiteY3" fmla="*/ 54578 h 111347"/>
                    <a:gd name="connsiteX4" fmla="*/ 33612 w 116451"/>
                    <a:gd name="connsiteY4" fmla="*/ 74676 h 111347"/>
                    <a:gd name="connsiteX5" fmla="*/ 105311 w 116451"/>
                    <a:gd name="connsiteY5" fmla="*/ 102584 h 111347"/>
                    <a:gd name="connsiteX6" fmla="*/ 86744 w 116451"/>
                    <a:gd name="connsiteY6" fmla="*/ 57722 h 111347"/>
                    <a:gd name="connsiteX7" fmla="*/ 86744 w 116451"/>
                    <a:gd name="connsiteY7" fmla="*/ 57722 h 111347"/>
                    <a:gd name="connsiteX8" fmla="*/ 102550 w 116451"/>
                    <a:gd name="connsiteY8" fmla="*/ 56102 h 111347"/>
                    <a:gd name="connsiteX9" fmla="*/ 99408 w 116451"/>
                    <a:gd name="connsiteY9" fmla="*/ 48482 h 111347"/>
                    <a:gd name="connsiteX10" fmla="*/ 83697 w 116451"/>
                    <a:gd name="connsiteY10" fmla="*/ 50387 h 111347"/>
                    <a:gd name="connsiteX11" fmla="*/ 83697 w 116451"/>
                    <a:gd name="connsiteY11" fmla="*/ 50387 h 111347"/>
                    <a:gd name="connsiteX12" fmla="*/ 62844 w 116451"/>
                    <a:gd name="connsiteY12" fmla="*/ 0 h 111347"/>
                    <a:gd name="connsiteX13" fmla="*/ 53608 w 116451"/>
                    <a:gd name="connsiteY13" fmla="*/ 0 h 111347"/>
                    <a:gd name="connsiteX14" fmla="*/ 10569 w 116451"/>
                    <a:gd name="connsiteY14" fmla="*/ 103156 h 111347"/>
                    <a:gd name="connsiteX15" fmla="*/ 0 w 116451"/>
                    <a:gd name="connsiteY15" fmla="*/ 108680 h 111347"/>
                    <a:gd name="connsiteX16" fmla="*/ 0 w 116451"/>
                    <a:gd name="connsiteY16" fmla="*/ 111347 h 111347"/>
                    <a:gd name="connsiteX17" fmla="*/ 36183 w 116451"/>
                    <a:gd name="connsiteY17" fmla="*/ 111347 h 111347"/>
                    <a:gd name="connsiteX18" fmla="*/ 36183 w 116451"/>
                    <a:gd name="connsiteY18" fmla="*/ 108680 h 111347"/>
                    <a:gd name="connsiteX19" fmla="*/ 22376 w 116451"/>
                    <a:gd name="connsiteY19" fmla="*/ 103061 h 111347"/>
                    <a:gd name="connsiteX20" fmla="*/ 70271 w 116451"/>
                    <a:gd name="connsiteY20" fmla="*/ 61722 h 111347"/>
                    <a:gd name="connsiteX21" fmla="*/ 87029 w 116451"/>
                    <a:gd name="connsiteY21" fmla="*/ 102775 h 111347"/>
                    <a:gd name="connsiteX22" fmla="*/ 72270 w 116451"/>
                    <a:gd name="connsiteY22" fmla="*/ 108585 h 111347"/>
                    <a:gd name="connsiteX23" fmla="*/ 72270 w 116451"/>
                    <a:gd name="connsiteY23" fmla="*/ 111252 h 111347"/>
                    <a:gd name="connsiteX24" fmla="*/ 116452 w 116451"/>
                    <a:gd name="connsiteY24" fmla="*/ 111252 h 111347"/>
                    <a:gd name="connsiteX25" fmla="*/ 116452 w 116451"/>
                    <a:gd name="connsiteY25" fmla="*/ 108585 h 111347"/>
                    <a:gd name="connsiteX26" fmla="*/ 105216 w 116451"/>
                    <a:gd name="connsiteY26" fmla="*/ 102584 h 1113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116451" h="111347">
                      <a:moveTo>
                        <a:pt x="33517" y="74676"/>
                      </a:moveTo>
                      <a:cubicBezTo>
                        <a:pt x="33517" y="74676"/>
                        <a:pt x="33517" y="74676"/>
                        <a:pt x="33517" y="74676"/>
                      </a:cubicBezTo>
                      <a:lnTo>
                        <a:pt x="54560" y="23050"/>
                      </a:lnTo>
                      <a:lnTo>
                        <a:pt x="67414" y="54578"/>
                      </a:lnTo>
                      <a:cubicBezTo>
                        <a:pt x="52560" y="59627"/>
                        <a:pt x="41610" y="67151"/>
                        <a:pt x="33612" y="74676"/>
                      </a:cubicBezTo>
                      <a:moveTo>
                        <a:pt x="105311" y="102584"/>
                      </a:moveTo>
                      <a:lnTo>
                        <a:pt x="86744" y="57722"/>
                      </a:lnTo>
                      <a:lnTo>
                        <a:pt x="86744" y="57722"/>
                      </a:lnTo>
                      <a:cubicBezTo>
                        <a:pt x="91600" y="56864"/>
                        <a:pt x="96932" y="56388"/>
                        <a:pt x="102550" y="56102"/>
                      </a:cubicBezTo>
                      <a:lnTo>
                        <a:pt x="99408" y="48482"/>
                      </a:lnTo>
                      <a:cubicBezTo>
                        <a:pt x="93790" y="48863"/>
                        <a:pt x="88648" y="49435"/>
                        <a:pt x="83697" y="50387"/>
                      </a:cubicBezTo>
                      <a:lnTo>
                        <a:pt x="83697" y="50387"/>
                      </a:lnTo>
                      <a:lnTo>
                        <a:pt x="62844" y="0"/>
                      </a:lnTo>
                      <a:lnTo>
                        <a:pt x="53608" y="0"/>
                      </a:lnTo>
                      <a:lnTo>
                        <a:pt x="10569" y="103156"/>
                      </a:lnTo>
                      <a:lnTo>
                        <a:pt x="0" y="108680"/>
                      </a:lnTo>
                      <a:lnTo>
                        <a:pt x="0" y="111347"/>
                      </a:lnTo>
                      <a:lnTo>
                        <a:pt x="36183" y="111347"/>
                      </a:lnTo>
                      <a:lnTo>
                        <a:pt x="36183" y="108680"/>
                      </a:lnTo>
                      <a:lnTo>
                        <a:pt x="22376" y="103061"/>
                      </a:lnTo>
                      <a:cubicBezTo>
                        <a:pt x="24376" y="98108"/>
                        <a:pt x="35897" y="73152"/>
                        <a:pt x="70271" y="61722"/>
                      </a:cubicBezTo>
                      <a:lnTo>
                        <a:pt x="87029" y="102775"/>
                      </a:lnTo>
                      <a:lnTo>
                        <a:pt x="72270" y="108585"/>
                      </a:lnTo>
                      <a:lnTo>
                        <a:pt x="72270" y="111252"/>
                      </a:lnTo>
                      <a:lnTo>
                        <a:pt x="116452" y="111252"/>
                      </a:lnTo>
                      <a:lnTo>
                        <a:pt x="116452" y="108585"/>
                      </a:lnTo>
                      <a:lnTo>
                        <a:pt x="105216" y="10258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54" name="Freeform 253">
                  <a:extLst>
                    <a:ext uri="{FF2B5EF4-FFF2-40B4-BE49-F238E27FC236}">
                      <a16:creationId xmlns:a16="http://schemas.microsoft.com/office/drawing/2014/main" id="{2351CA4E-E2A4-EA15-D067-46D078DEB10C}"/>
                    </a:ext>
                  </a:extLst>
                </p:cNvPr>
                <p:cNvSpPr/>
                <p:nvPr/>
              </p:nvSpPr>
              <p:spPr>
                <a:xfrm>
                  <a:off x="7428128" y="5931852"/>
                  <a:ext cx="116451" cy="111347"/>
                </a:xfrm>
                <a:custGeom>
                  <a:avLst/>
                  <a:gdLst>
                    <a:gd name="connsiteX0" fmla="*/ 33517 w 116451"/>
                    <a:gd name="connsiteY0" fmla="*/ 74676 h 111347"/>
                    <a:gd name="connsiteX1" fmla="*/ 33517 w 116451"/>
                    <a:gd name="connsiteY1" fmla="*/ 74676 h 111347"/>
                    <a:gd name="connsiteX2" fmla="*/ 54560 w 116451"/>
                    <a:gd name="connsiteY2" fmla="*/ 23050 h 111347"/>
                    <a:gd name="connsiteX3" fmla="*/ 67414 w 116451"/>
                    <a:gd name="connsiteY3" fmla="*/ 54578 h 111347"/>
                    <a:gd name="connsiteX4" fmla="*/ 33612 w 116451"/>
                    <a:gd name="connsiteY4" fmla="*/ 74676 h 111347"/>
                    <a:gd name="connsiteX5" fmla="*/ 105311 w 116451"/>
                    <a:gd name="connsiteY5" fmla="*/ 102584 h 111347"/>
                    <a:gd name="connsiteX6" fmla="*/ 86744 w 116451"/>
                    <a:gd name="connsiteY6" fmla="*/ 57722 h 111347"/>
                    <a:gd name="connsiteX7" fmla="*/ 86744 w 116451"/>
                    <a:gd name="connsiteY7" fmla="*/ 57722 h 111347"/>
                    <a:gd name="connsiteX8" fmla="*/ 102550 w 116451"/>
                    <a:gd name="connsiteY8" fmla="*/ 56102 h 111347"/>
                    <a:gd name="connsiteX9" fmla="*/ 99408 w 116451"/>
                    <a:gd name="connsiteY9" fmla="*/ 48482 h 111347"/>
                    <a:gd name="connsiteX10" fmla="*/ 83697 w 116451"/>
                    <a:gd name="connsiteY10" fmla="*/ 50387 h 111347"/>
                    <a:gd name="connsiteX11" fmla="*/ 83697 w 116451"/>
                    <a:gd name="connsiteY11" fmla="*/ 50387 h 111347"/>
                    <a:gd name="connsiteX12" fmla="*/ 62844 w 116451"/>
                    <a:gd name="connsiteY12" fmla="*/ 0 h 111347"/>
                    <a:gd name="connsiteX13" fmla="*/ 53608 w 116451"/>
                    <a:gd name="connsiteY13" fmla="*/ 0 h 111347"/>
                    <a:gd name="connsiteX14" fmla="*/ 10569 w 116451"/>
                    <a:gd name="connsiteY14" fmla="*/ 103156 h 111347"/>
                    <a:gd name="connsiteX15" fmla="*/ 0 w 116451"/>
                    <a:gd name="connsiteY15" fmla="*/ 108680 h 111347"/>
                    <a:gd name="connsiteX16" fmla="*/ 0 w 116451"/>
                    <a:gd name="connsiteY16" fmla="*/ 111347 h 111347"/>
                    <a:gd name="connsiteX17" fmla="*/ 36183 w 116451"/>
                    <a:gd name="connsiteY17" fmla="*/ 111347 h 111347"/>
                    <a:gd name="connsiteX18" fmla="*/ 36183 w 116451"/>
                    <a:gd name="connsiteY18" fmla="*/ 108680 h 111347"/>
                    <a:gd name="connsiteX19" fmla="*/ 22376 w 116451"/>
                    <a:gd name="connsiteY19" fmla="*/ 103061 h 111347"/>
                    <a:gd name="connsiteX20" fmla="*/ 70271 w 116451"/>
                    <a:gd name="connsiteY20" fmla="*/ 61722 h 111347"/>
                    <a:gd name="connsiteX21" fmla="*/ 87029 w 116451"/>
                    <a:gd name="connsiteY21" fmla="*/ 102775 h 111347"/>
                    <a:gd name="connsiteX22" fmla="*/ 72271 w 116451"/>
                    <a:gd name="connsiteY22" fmla="*/ 108585 h 111347"/>
                    <a:gd name="connsiteX23" fmla="*/ 72271 w 116451"/>
                    <a:gd name="connsiteY23" fmla="*/ 111252 h 111347"/>
                    <a:gd name="connsiteX24" fmla="*/ 116452 w 116451"/>
                    <a:gd name="connsiteY24" fmla="*/ 111252 h 111347"/>
                    <a:gd name="connsiteX25" fmla="*/ 116452 w 116451"/>
                    <a:gd name="connsiteY25" fmla="*/ 108585 h 111347"/>
                    <a:gd name="connsiteX26" fmla="*/ 105216 w 116451"/>
                    <a:gd name="connsiteY26" fmla="*/ 102584 h 1113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116451" h="111347">
                      <a:moveTo>
                        <a:pt x="33517" y="74676"/>
                      </a:moveTo>
                      <a:cubicBezTo>
                        <a:pt x="33517" y="74676"/>
                        <a:pt x="33517" y="74676"/>
                        <a:pt x="33517" y="74676"/>
                      </a:cubicBezTo>
                      <a:lnTo>
                        <a:pt x="54560" y="23050"/>
                      </a:lnTo>
                      <a:lnTo>
                        <a:pt x="67414" y="54578"/>
                      </a:lnTo>
                      <a:cubicBezTo>
                        <a:pt x="52560" y="59627"/>
                        <a:pt x="41610" y="67151"/>
                        <a:pt x="33612" y="74676"/>
                      </a:cubicBezTo>
                      <a:moveTo>
                        <a:pt x="105311" y="102584"/>
                      </a:moveTo>
                      <a:lnTo>
                        <a:pt x="86744" y="57722"/>
                      </a:lnTo>
                      <a:lnTo>
                        <a:pt x="86744" y="57722"/>
                      </a:lnTo>
                      <a:cubicBezTo>
                        <a:pt x="91600" y="56864"/>
                        <a:pt x="96932" y="56388"/>
                        <a:pt x="102550" y="56102"/>
                      </a:cubicBezTo>
                      <a:lnTo>
                        <a:pt x="99408" y="48482"/>
                      </a:lnTo>
                      <a:cubicBezTo>
                        <a:pt x="93790" y="48863"/>
                        <a:pt x="88648" y="49435"/>
                        <a:pt x="83697" y="50387"/>
                      </a:cubicBezTo>
                      <a:lnTo>
                        <a:pt x="83697" y="50387"/>
                      </a:lnTo>
                      <a:lnTo>
                        <a:pt x="62844" y="0"/>
                      </a:lnTo>
                      <a:lnTo>
                        <a:pt x="53608" y="0"/>
                      </a:lnTo>
                      <a:lnTo>
                        <a:pt x="10569" y="103156"/>
                      </a:lnTo>
                      <a:lnTo>
                        <a:pt x="0" y="108680"/>
                      </a:lnTo>
                      <a:lnTo>
                        <a:pt x="0" y="111347"/>
                      </a:lnTo>
                      <a:lnTo>
                        <a:pt x="36183" y="111347"/>
                      </a:lnTo>
                      <a:lnTo>
                        <a:pt x="36183" y="108680"/>
                      </a:lnTo>
                      <a:lnTo>
                        <a:pt x="22376" y="103061"/>
                      </a:lnTo>
                      <a:cubicBezTo>
                        <a:pt x="24376" y="98108"/>
                        <a:pt x="35897" y="73152"/>
                        <a:pt x="70271" y="61722"/>
                      </a:cubicBezTo>
                      <a:lnTo>
                        <a:pt x="87029" y="102775"/>
                      </a:lnTo>
                      <a:lnTo>
                        <a:pt x="72271" y="108585"/>
                      </a:lnTo>
                      <a:lnTo>
                        <a:pt x="72271" y="111252"/>
                      </a:lnTo>
                      <a:lnTo>
                        <a:pt x="116452" y="111252"/>
                      </a:lnTo>
                      <a:lnTo>
                        <a:pt x="116452" y="108585"/>
                      </a:lnTo>
                      <a:lnTo>
                        <a:pt x="105216" y="10258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55" name="Freeform 254">
                  <a:extLst>
                    <a:ext uri="{FF2B5EF4-FFF2-40B4-BE49-F238E27FC236}">
                      <a16:creationId xmlns:a16="http://schemas.microsoft.com/office/drawing/2014/main" id="{AA7E2A0A-D656-3A8E-BED7-6BF5D3DC607A}"/>
                    </a:ext>
                  </a:extLst>
                </p:cNvPr>
                <p:cNvSpPr/>
                <p:nvPr/>
              </p:nvSpPr>
              <p:spPr>
                <a:xfrm>
                  <a:off x="6895955" y="5908135"/>
                  <a:ext cx="151111" cy="160972"/>
                </a:xfrm>
                <a:custGeom>
                  <a:avLst/>
                  <a:gdLst>
                    <a:gd name="connsiteX0" fmla="*/ 78936 w 151111"/>
                    <a:gd name="connsiteY0" fmla="*/ 160973 h 160972"/>
                    <a:gd name="connsiteX1" fmla="*/ 38278 w 151111"/>
                    <a:gd name="connsiteY1" fmla="*/ 151067 h 160972"/>
                    <a:gd name="connsiteX2" fmla="*/ 10188 w 151111"/>
                    <a:gd name="connsiteY2" fmla="*/ 123920 h 160972"/>
                    <a:gd name="connsiteX3" fmla="*/ 0 w 151111"/>
                    <a:gd name="connsiteY3" fmla="*/ 84773 h 160972"/>
                    <a:gd name="connsiteX4" fmla="*/ 6475 w 151111"/>
                    <a:gd name="connsiteY4" fmla="*/ 51149 h 160972"/>
                    <a:gd name="connsiteX5" fmla="*/ 24376 w 151111"/>
                    <a:gd name="connsiteY5" fmla="*/ 24289 h 160972"/>
                    <a:gd name="connsiteX6" fmla="*/ 50847 w 151111"/>
                    <a:gd name="connsiteY6" fmla="*/ 6382 h 160972"/>
                    <a:gd name="connsiteX7" fmla="*/ 83030 w 151111"/>
                    <a:gd name="connsiteY7" fmla="*/ 0 h 160972"/>
                    <a:gd name="connsiteX8" fmla="*/ 104264 w 151111"/>
                    <a:gd name="connsiteY8" fmla="*/ 1429 h 160972"/>
                    <a:gd name="connsiteX9" fmla="*/ 119880 w 151111"/>
                    <a:gd name="connsiteY9" fmla="*/ 5429 h 160972"/>
                    <a:gd name="connsiteX10" fmla="*/ 133496 w 151111"/>
                    <a:gd name="connsiteY10" fmla="*/ 11335 h 160972"/>
                    <a:gd name="connsiteX11" fmla="*/ 134638 w 151111"/>
                    <a:gd name="connsiteY11" fmla="*/ 49530 h 160972"/>
                    <a:gd name="connsiteX12" fmla="*/ 130353 w 151111"/>
                    <a:gd name="connsiteY12" fmla="*/ 49530 h 160972"/>
                    <a:gd name="connsiteX13" fmla="*/ 117594 w 151111"/>
                    <a:gd name="connsiteY13" fmla="*/ 22955 h 160972"/>
                    <a:gd name="connsiteX14" fmla="*/ 99789 w 151111"/>
                    <a:gd name="connsiteY14" fmla="*/ 12859 h 160972"/>
                    <a:gd name="connsiteX15" fmla="*/ 81983 w 151111"/>
                    <a:gd name="connsiteY15" fmla="*/ 9906 h 160972"/>
                    <a:gd name="connsiteX16" fmla="*/ 48371 w 151111"/>
                    <a:gd name="connsiteY16" fmla="*/ 18479 h 160972"/>
                    <a:gd name="connsiteX17" fmla="*/ 25709 w 151111"/>
                    <a:gd name="connsiteY17" fmla="*/ 41624 h 160972"/>
                    <a:gd name="connsiteX18" fmla="*/ 17520 w 151111"/>
                    <a:gd name="connsiteY18" fmla="*/ 73914 h 160972"/>
                    <a:gd name="connsiteX19" fmla="*/ 26566 w 151111"/>
                    <a:gd name="connsiteY19" fmla="*/ 114395 h 160972"/>
                    <a:gd name="connsiteX20" fmla="*/ 50561 w 151111"/>
                    <a:gd name="connsiteY20" fmla="*/ 140208 h 160972"/>
                    <a:gd name="connsiteX21" fmla="*/ 83602 w 151111"/>
                    <a:gd name="connsiteY21" fmla="*/ 149161 h 160972"/>
                    <a:gd name="connsiteX22" fmla="*/ 99598 w 151111"/>
                    <a:gd name="connsiteY22" fmla="*/ 148114 h 160972"/>
                    <a:gd name="connsiteX23" fmla="*/ 115595 w 151111"/>
                    <a:gd name="connsiteY23" fmla="*/ 143732 h 160972"/>
                    <a:gd name="connsiteX24" fmla="*/ 115595 w 151111"/>
                    <a:gd name="connsiteY24" fmla="*/ 102298 h 160972"/>
                    <a:gd name="connsiteX25" fmla="*/ 94742 w 151111"/>
                    <a:gd name="connsiteY25" fmla="*/ 94679 h 160972"/>
                    <a:gd name="connsiteX26" fmla="*/ 94742 w 151111"/>
                    <a:gd name="connsiteY26" fmla="*/ 89916 h 160972"/>
                    <a:gd name="connsiteX27" fmla="*/ 151111 w 151111"/>
                    <a:gd name="connsiteY27" fmla="*/ 89916 h 160972"/>
                    <a:gd name="connsiteX28" fmla="*/ 151111 w 151111"/>
                    <a:gd name="connsiteY28" fmla="*/ 94679 h 160972"/>
                    <a:gd name="connsiteX29" fmla="*/ 134067 w 151111"/>
                    <a:gd name="connsiteY29" fmla="*/ 102298 h 160972"/>
                    <a:gd name="connsiteX30" fmla="*/ 134067 w 151111"/>
                    <a:gd name="connsiteY30" fmla="*/ 142113 h 160972"/>
                    <a:gd name="connsiteX31" fmla="*/ 108453 w 151111"/>
                    <a:gd name="connsiteY31" fmla="*/ 155924 h 160972"/>
                    <a:gd name="connsiteX32" fmla="*/ 78650 w 151111"/>
                    <a:gd name="connsiteY32" fmla="*/ 160973 h 1609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151111" h="160972">
                      <a:moveTo>
                        <a:pt x="78936" y="160973"/>
                      </a:moveTo>
                      <a:cubicBezTo>
                        <a:pt x="63796" y="160973"/>
                        <a:pt x="50275" y="157639"/>
                        <a:pt x="38278" y="151067"/>
                      </a:cubicBezTo>
                      <a:cubicBezTo>
                        <a:pt x="26375" y="144399"/>
                        <a:pt x="17044" y="135446"/>
                        <a:pt x="10188" y="123920"/>
                      </a:cubicBezTo>
                      <a:cubicBezTo>
                        <a:pt x="3428" y="112490"/>
                        <a:pt x="0" y="99441"/>
                        <a:pt x="0" y="84773"/>
                      </a:cubicBezTo>
                      <a:cubicBezTo>
                        <a:pt x="0" y="72581"/>
                        <a:pt x="2190" y="61436"/>
                        <a:pt x="6475" y="51149"/>
                      </a:cubicBezTo>
                      <a:cubicBezTo>
                        <a:pt x="10855" y="40862"/>
                        <a:pt x="16758" y="31909"/>
                        <a:pt x="24376" y="24289"/>
                      </a:cubicBezTo>
                      <a:cubicBezTo>
                        <a:pt x="31993" y="16669"/>
                        <a:pt x="40753" y="10668"/>
                        <a:pt x="50847" y="6382"/>
                      </a:cubicBezTo>
                      <a:cubicBezTo>
                        <a:pt x="60940" y="2096"/>
                        <a:pt x="71699" y="0"/>
                        <a:pt x="83030" y="0"/>
                      </a:cubicBezTo>
                      <a:cubicBezTo>
                        <a:pt x="91409" y="0"/>
                        <a:pt x="98455" y="476"/>
                        <a:pt x="104264" y="1429"/>
                      </a:cubicBezTo>
                      <a:cubicBezTo>
                        <a:pt x="109977" y="2381"/>
                        <a:pt x="115214" y="3715"/>
                        <a:pt x="119880" y="5429"/>
                      </a:cubicBezTo>
                      <a:cubicBezTo>
                        <a:pt x="124545" y="7144"/>
                        <a:pt x="129116" y="9144"/>
                        <a:pt x="133496" y="11335"/>
                      </a:cubicBezTo>
                      <a:lnTo>
                        <a:pt x="134638" y="49530"/>
                      </a:lnTo>
                      <a:lnTo>
                        <a:pt x="130353" y="49530"/>
                      </a:lnTo>
                      <a:lnTo>
                        <a:pt x="117594" y="22955"/>
                      </a:lnTo>
                      <a:cubicBezTo>
                        <a:pt x="110929" y="18193"/>
                        <a:pt x="105026" y="14859"/>
                        <a:pt x="99789" y="12859"/>
                      </a:cubicBezTo>
                      <a:cubicBezTo>
                        <a:pt x="94552" y="10858"/>
                        <a:pt x="88648" y="9906"/>
                        <a:pt x="81983" y="9906"/>
                      </a:cubicBezTo>
                      <a:cubicBezTo>
                        <a:pt x="69224" y="9906"/>
                        <a:pt x="57988" y="12763"/>
                        <a:pt x="48371" y="18479"/>
                      </a:cubicBezTo>
                      <a:cubicBezTo>
                        <a:pt x="38754" y="24194"/>
                        <a:pt x="31232" y="31909"/>
                        <a:pt x="25709" y="41624"/>
                      </a:cubicBezTo>
                      <a:cubicBezTo>
                        <a:pt x="20281" y="51340"/>
                        <a:pt x="17520" y="62103"/>
                        <a:pt x="17520" y="73914"/>
                      </a:cubicBezTo>
                      <a:cubicBezTo>
                        <a:pt x="17520" y="89725"/>
                        <a:pt x="20567" y="103251"/>
                        <a:pt x="26566" y="114395"/>
                      </a:cubicBezTo>
                      <a:cubicBezTo>
                        <a:pt x="32565" y="125635"/>
                        <a:pt x="40563" y="134207"/>
                        <a:pt x="50561" y="140208"/>
                      </a:cubicBezTo>
                      <a:cubicBezTo>
                        <a:pt x="60559" y="146209"/>
                        <a:pt x="71604" y="149161"/>
                        <a:pt x="83602" y="149161"/>
                      </a:cubicBezTo>
                      <a:cubicBezTo>
                        <a:pt x="89124" y="149161"/>
                        <a:pt x="94456" y="148781"/>
                        <a:pt x="99598" y="148114"/>
                      </a:cubicBezTo>
                      <a:cubicBezTo>
                        <a:pt x="104740" y="147447"/>
                        <a:pt x="110072" y="145923"/>
                        <a:pt x="115595" y="143732"/>
                      </a:cubicBezTo>
                      <a:lnTo>
                        <a:pt x="115595" y="102298"/>
                      </a:lnTo>
                      <a:lnTo>
                        <a:pt x="94742" y="94679"/>
                      </a:lnTo>
                      <a:lnTo>
                        <a:pt x="94742" y="89916"/>
                      </a:lnTo>
                      <a:lnTo>
                        <a:pt x="151111" y="89916"/>
                      </a:lnTo>
                      <a:lnTo>
                        <a:pt x="151111" y="94679"/>
                      </a:lnTo>
                      <a:lnTo>
                        <a:pt x="134067" y="102298"/>
                      </a:lnTo>
                      <a:lnTo>
                        <a:pt x="134067" y="142113"/>
                      </a:lnTo>
                      <a:cubicBezTo>
                        <a:pt x="127307" y="147923"/>
                        <a:pt x="118737" y="152590"/>
                        <a:pt x="108453" y="155924"/>
                      </a:cubicBezTo>
                      <a:cubicBezTo>
                        <a:pt x="98170" y="159353"/>
                        <a:pt x="88267" y="160973"/>
                        <a:pt x="78650" y="160973"/>
                      </a:cubicBezTo>
                    </a:path>
                  </a:pathLst>
                </a:custGeom>
                <a:solidFill>
                  <a:srgbClr val="000000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214" name="Freeform 213">
                <a:extLst>
                  <a:ext uri="{FF2B5EF4-FFF2-40B4-BE49-F238E27FC236}">
                    <a16:creationId xmlns:a16="http://schemas.microsoft.com/office/drawing/2014/main" id="{2A2EA11C-BE5F-938C-9AD2-C25B0611A8F9}"/>
                  </a:ext>
                </a:extLst>
              </p:cNvPr>
              <p:cNvSpPr/>
              <p:nvPr/>
            </p:nvSpPr>
            <p:spPr>
              <a:xfrm>
                <a:off x="6842538" y="5747639"/>
                <a:ext cx="115975" cy="111633"/>
              </a:xfrm>
              <a:custGeom>
                <a:avLst/>
                <a:gdLst>
                  <a:gd name="connsiteX0" fmla="*/ 0 w 115975"/>
                  <a:gd name="connsiteY0" fmla="*/ 110871 h 111633"/>
                  <a:gd name="connsiteX1" fmla="*/ 0 w 115975"/>
                  <a:gd name="connsiteY1" fmla="*/ 108109 h 111633"/>
                  <a:gd name="connsiteX2" fmla="*/ 13521 w 115975"/>
                  <a:gd name="connsiteY2" fmla="*/ 101441 h 111633"/>
                  <a:gd name="connsiteX3" fmla="*/ 13521 w 115975"/>
                  <a:gd name="connsiteY3" fmla="*/ 9715 h 111633"/>
                  <a:gd name="connsiteX4" fmla="*/ 95 w 115975"/>
                  <a:gd name="connsiteY4" fmla="*/ 2667 h 111633"/>
                  <a:gd name="connsiteX5" fmla="*/ 95 w 115975"/>
                  <a:gd name="connsiteY5" fmla="*/ 0 h 111633"/>
                  <a:gd name="connsiteX6" fmla="*/ 26471 w 115975"/>
                  <a:gd name="connsiteY6" fmla="*/ 0 h 111633"/>
                  <a:gd name="connsiteX7" fmla="*/ 90743 w 115975"/>
                  <a:gd name="connsiteY7" fmla="*/ 79153 h 111633"/>
                  <a:gd name="connsiteX8" fmla="*/ 90743 w 115975"/>
                  <a:gd name="connsiteY8" fmla="*/ 9239 h 111633"/>
                  <a:gd name="connsiteX9" fmla="*/ 73508 w 115975"/>
                  <a:gd name="connsiteY9" fmla="*/ 2667 h 111633"/>
                  <a:gd name="connsiteX10" fmla="*/ 73508 w 115975"/>
                  <a:gd name="connsiteY10" fmla="*/ 0 h 111633"/>
                  <a:gd name="connsiteX11" fmla="*/ 115976 w 115975"/>
                  <a:gd name="connsiteY11" fmla="*/ 0 h 111633"/>
                  <a:gd name="connsiteX12" fmla="*/ 115976 w 115975"/>
                  <a:gd name="connsiteY12" fmla="*/ 2667 h 111633"/>
                  <a:gd name="connsiteX13" fmla="*/ 102550 w 115975"/>
                  <a:gd name="connsiteY13" fmla="*/ 9239 h 111633"/>
                  <a:gd name="connsiteX14" fmla="*/ 102550 w 115975"/>
                  <a:gd name="connsiteY14" fmla="*/ 111633 h 111633"/>
                  <a:gd name="connsiteX15" fmla="*/ 95313 w 115975"/>
                  <a:gd name="connsiteY15" fmla="*/ 111633 h 111633"/>
                  <a:gd name="connsiteX16" fmla="*/ 25328 w 115975"/>
                  <a:gd name="connsiteY16" fmla="*/ 25717 h 111633"/>
                  <a:gd name="connsiteX17" fmla="*/ 25328 w 115975"/>
                  <a:gd name="connsiteY17" fmla="*/ 101632 h 111633"/>
                  <a:gd name="connsiteX18" fmla="*/ 42562 w 115975"/>
                  <a:gd name="connsiteY18" fmla="*/ 108109 h 111633"/>
                  <a:gd name="connsiteX19" fmla="*/ 42562 w 115975"/>
                  <a:gd name="connsiteY19" fmla="*/ 110871 h 111633"/>
                  <a:gd name="connsiteX20" fmla="*/ 0 w 115975"/>
                  <a:gd name="connsiteY20" fmla="*/ 110871 h 1116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15975" h="111633">
                    <a:moveTo>
                      <a:pt x="0" y="110871"/>
                    </a:moveTo>
                    <a:lnTo>
                      <a:pt x="0" y="108109"/>
                    </a:lnTo>
                    <a:lnTo>
                      <a:pt x="13521" y="101441"/>
                    </a:lnTo>
                    <a:lnTo>
                      <a:pt x="13521" y="9715"/>
                    </a:lnTo>
                    <a:lnTo>
                      <a:pt x="95" y="2667"/>
                    </a:lnTo>
                    <a:lnTo>
                      <a:pt x="95" y="0"/>
                    </a:lnTo>
                    <a:lnTo>
                      <a:pt x="26471" y="0"/>
                    </a:lnTo>
                    <a:lnTo>
                      <a:pt x="90743" y="79153"/>
                    </a:lnTo>
                    <a:lnTo>
                      <a:pt x="90743" y="9239"/>
                    </a:lnTo>
                    <a:lnTo>
                      <a:pt x="73508" y="2667"/>
                    </a:lnTo>
                    <a:lnTo>
                      <a:pt x="73508" y="0"/>
                    </a:lnTo>
                    <a:lnTo>
                      <a:pt x="115976" y="0"/>
                    </a:lnTo>
                    <a:lnTo>
                      <a:pt x="115976" y="2667"/>
                    </a:lnTo>
                    <a:lnTo>
                      <a:pt x="102550" y="9239"/>
                    </a:lnTo>
                    <a:lnTo>
                      <a:pt x="102550" y="111633"/>
                    </a:lnTo>
                    <a:lnTo>
                      <a:pt x="95313" y="111633"/>
                    </a:lnTo>
                    <a:lnTo>
                      <a:pt x="25328" y="25717"/>
                    </a:lnTo>
                    <a:lnTo>
                      <a:pt x="25328" y="101632"/>
                    </a:lnTo>
                    <a:lnTo>
                      <a:pt x="42562" y="108109"/>
                    </a:lnTo>
                    <a:lnTo>
                      <a:pt x="42562" y="110871"/>
                    </a:lnTo>
                    <a:lnTo>
                      <a:pt x="0" y="110871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5" name="Freeform 214">
                <a:extLst>
                  <a:ext uri="{FF2B5EF4-FFF2-40B4-BE49-F238E27FC236}">
                    <a16:creationId xmlns:a16="http://schemas.microsoft.com/office/drawing/2014/main" id="{2C20F18F-31B7-68D7-C94E-77C23B10C0D3}"/>
                  </a:ext>
                </a:extLst>
              </p:cNvPr>
              <p:cNvSpPr/>
              <p:nvPr/>
            </p:nvSpPr>
            <p:spPr>
              <a:xfrm>
                <a:off x="6980985" y="5747639"/>
                <a:ext cx="44752" cy="110870"/>
              </a:xfrm>
              <a:custGeom>
                <a:avLst/>
                <a:gdLst>
                  <a:gd name="connsiteX0" fmla="*/ 0 w 44752"/>
                  <a:gd name="connsiteY0" fmla="*/ 110871 h 110870"/>
                  <a:gd name="connsiteX1" fmla="*/ 0 w 44752"/>
                  <a:gd name="connsiteY1" fmla="*/ 108109 h 110870"/>
                  <a:gd name="connsiteX2" fmla="*/ 13711 w 44752"/>
                  <a:gd name="connsiteY2" fmla="*/ 101441 h 110870"/>
                  <a:gd name="connsiteX3" fmla="*/ 13711 w 44752"/>
                  <a:gd name="connsiteY3" fmla="*/ 9430 h 110870"/>
                  <a:gd name="connsiteX4" fmla="*/ 0 w 44752"/>
                  <a:gd name="connsiteY4" fmla="*/ 2667 h 110870"/>
                  <a:gd name="connsiteX5" fmla="*/ 0 w 44752"/>
                  <a:gd name="connsiteY5" fmla="*/ 0 h 110870"/>
                  <a:gd name="connsiteX6" fmla="*/ 44752 w 44752"/>
                  <a:gd name="connsiteY6" fmla="*/ 0 h 110870"/>
                  <a:gd name="connsiteX7" fmla="*/ 44752 w 44752"/>
                  <a:gd name="connsiteY7" fmla="*/ 2667 h 110870"/>
                  <a:gd name="connsiteX8" fmla="*/ 31231 w 44752"/>
                  <a:gd name="connsiteY8" fmla="*/ 9430 h 110870"/>
                  <a:gd name="connsiteX9" fmla="*/ 31231 w 44752"/>
                  <a:gd name="connsiteY9" fmla="*/ 101441 h 110870"/>
                  <a:gd name="connsiteX10" fmla="*/ 44752 w 44752"/>
                  <a:gd name="connsiteY10" fmla="*/ 108109 h 110870"/>
                  <a:gd name="connsiteX11" fmla="*/ 44752 w 44752"/>
                  <a:gd name="connsiteY11" fmla="*/ 110871 h 110870"/>
                  <a:gd name="connsiteX12" fmla="*/ 0 w 44752"/>
                  <a:gd name="connsiteY12" fmla="*/ 110871 h 1108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4752" h="110870">
                    <a:moveTo>
                      <a:pt x="0" y="110871"/>
                    </a:moveTo>
                    <a:lnTo>
                      <a:pt x="0" y="108109"/>
                    </a:lnTo>
                    <a:lnTo>
                      <a:pt x="13711" y="101441"/>
                    </a:lnTo>
                    <a:lnTo>
                      <a:pt x="13711" y="9430"/>
                    </a:lnTo>
                    <a:lnTo>
                      <a:pt x="0" y="2667"/>
                    </a:lnTo>
                    <a:lnTo>
                      <a:pt x="0" y="0"/>
                    </a:lnTo>
                    <a:lnTo>
                      <a:pt x="44752" y="0"/>
                    </a:lnTo>
                    <a:lnTo>
                      <a:pt x="44752" y="2667"/>
                    </a:lnTo>
                    <a:lnTo>
                      <a:pt x="31231" y="9430"/>
                    </a:lnTo>
                    <a:lnTo>
                      <a:pt x="31231" y="101441"/>
                    </a:lnTo>
                    <a:lnTo>
                      <a:pt x="44752" y="108109"/>
                    </a:lnTo>
                    <a:lnTo>
                      <a:pt x="44752" y="110871"/>
                    </a:lnTo>
                    <a:lnTo>
                      <a:pt x="0" y="110871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6" name="Freeform 215">
                <a:extLst>
                  <a:ext uri="{FF2B5EF4-FFF2-40B4-BE49-F238E27FC236}">
                    <a16:creationId xmlns:a16="http://schemas.microsoft.com/office/drawing/2014/main" id="{CA57E08E-A15B-FE7A-96BC-8521C8F74A88}"/>
                  </a:ext>
                </a:extLst>
              </p:cNvPr>
              <p:cNvSpPr/>
              <p:nvPr/>
            </p:nvSpPr>
            <p:spPr>
              <a:xfrm>
                <a:off x="7046495" y="5747639"/>
                <a:ext cx="114642" cy="111633"/>
              </a:xfrm>
              <a:custGeom>
                <a:avLst/>
                <a:gdLst>
                  <a:gd name="connsiteX0" fmla="*/ 54560 w 114642"/>
                  <a:gd name="connsiteY0" fmla="*/ 111633 h 111633"/>
                  <a:gd name="connsiteX1" fmla="*/ 11521 w 114642"/>
                  <a:gd name="connsiteY1" fmla="*/ 8763 h 111633"/>
                  <a:gd name="connsiteX2" fmla="*/ 0 w 114642"/>
                  <a:gd name="connsiteY2" fmla="*/ 2667 h 111633"/>
                  <a:gd name="connsiteX3" fmla="*/ 0 w 114642"/>
                  <a:gd name="connsiteY3" fmla="*/ 0 h 111633"/>
                  <a:gd name="connsiteX4" fmla="*/ 44467 w 114642"/>
                  <a:gd name="connsiteY4" fmla="*/ 0 h 111633"/>
                  <a:gd name="connsiteX5" fmla="*/ 44467 w 114642"/>
                  <a:gd name="connsiteY5" fmla="*/ 2667 h 111633"/>
                  <a:gd name="connsiteX6" fmla="*/ 29803 w 114642"/>
                  <a:gd name="connsiteY6" fmla="*/ 9049 h 111633"/>
                  <a:gd name="connsiteX7" fmla="*/ 61225 w 114642"/>
                  <a:gd name="connsiteY7" fmla="*/ 84677 h 111633"/>
                  <a:gd name="connsiteX8" fmla="*/ 62082 w 114642"/>
                  <a:gd name="connsiteY8" fmla="*/ 84677 h 111633"/>
                  <a:gd name="connsiteX9" fmla="*/ 93123 w 114642"/>
                  <a:gd name="connsiteY9" fmla="*/ 8573 h 111633"/>
                  <a:gd name="connsiteX10" fmla="*/ 79221 w 114642"/>
                  <a:gd name="connsiteY10" fmla="*/ 2667 h 111633"/>
                  <a:gd name="connsiteX11" fmla="*/ 79221 w 114642"/>
                  <a:gd name="connsiteY11" fmla="*/ 0 h 111633"/>
                  <a:gd name="connsiteX12" fmla="*/ 114642 w 114642"/>
                  <a:gd name="connsiteY12" fmla="*/ 0 h 111633"/>
                  <a:gd name="connsiteX13" fmla="*/ 114642 w 114642"/>
                  <a:gd name="connsiteY13" fmla="*/ 2667 h 111633"/>
                  <a:gd name="connsiteX14" fmla="*/ 105025 w 114642"/>
                  <a:gd name="connsiteY14" fmla="*/ 7906 h 111633"/>
                  <a:gd name="connsiteX15" fmla="*/ 61225 w 114642"/>
                  <a:gd name="connsiteY15" fmla="*/ 111633 h 111633"/>
                  <a:gd name="connsiteX16" fmla="*/ 54560 w 114642"/>
                  <a:gd name="connsiteY16" fmla="*/ 111633 h 1116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14642" h="111633">
                    <a:moveTo>
                      <a:pt x="54560" y="111633"/>
                    </a:moveTo>
                    <a:lnTo>
                      <a:pt x="11521" y="8763"/>
                    </a:lnTo>
                    <a:lnTo>
                      <a:pt x="0" y="2667"/>
                    </a:lnTo>
                    <a:lnTo>
                      <a:pt x="0" y="0"/>
                    </a:lnTo>
                    <a:lnTo>
                      <a:pt x="44467" y="0"/>
                    </a:lnTo>
                    <a:lnTo>
                      <a:pt x="44467" y="2667"/>
                    </a:lnTo>
                    <a:lnTo>
                      <a:pt x="29803" y="9049"/>
                    </a:lnTo>
                    <a:lnTo>
                      <a:pt x="61225" y="84677"/>
                    </a:lnTo>
                    <a:lnTo>
                      <a:pt x="62082" y="84677"/>
                    </a:lnTo>
                    <a:lnTo>
                      <a:pt x="93123" y="8573"/>
                    </a:lnTo>
                    <a:lnTo>
                      <a:pt x="79221" y="2667"/>
                    </a:lnTo>
                    <a:lnTo>
                      <a:pt x="79221" y="0"/>
                    </a:lnTo>
                    <a:lnTo>
                      <a:pt x="114642" y="0"/>
                    </a:lnTo>
                    <a:lnTo>
                      <a:pt x="114642" y="2667"/>
                    </a:lnTo>
                    <a:lnTo>
                      <a:pt x="105025" y="7906"/>
                    </a:lnTo>
                    <a:lnTo>
                      <a:pt x="61225" y="111633"/>
                    </a:lnTo>
                    <a:lnTo>
                      <a:pt x="54560" y="111633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7" name="Freeform 216">
                <a:extLst>
                  <a:ext uri="{FF2B5EF4-FFF2-40B4-BE49-F238E27FC236}">
                    <a16:creationId xmlns:a16="http://schemas.microsoft.com/office/drawing/2014/main" id="{635589E8-B278-1700-30C3-25B427D62368}"/>
                  </a:ext>
                </a:extLst>
              </p:cNvPr>
              <p:cNvSpPr/>
              <p:nvPr/>
            </p:nvSpPr>
            <p:spPr>
              <a:xfrm>
                <a:off x="7178086" y="5747639"/>
                <a:ext cx="89028" cy="110870"/>
              </a:xfrm>
              <a:custGeom>
                <a:avLst/>
                <a:gdLst>
                  <a:gd name="connsiteX0" fmla="*/ 0 w 89028"/>
                  <a:gd name="connsiteY0" fmla="*/ 110871 h 110870"/>
                  <a:gd name="connsiteX1" fmla="*/ 0 w 89028"/>
                  <a:gd name="connsiteY1" fmla="*/ 108109 h 110870"/>
                  <a:gd name="connsiteX2" fmla="*/ 13616 w 89028"/>
                  <a:gd name="connsiteY2" fmla="*/ 101441 h 110870"/>
                  <a:gd name="connsiteX3" fmla="*/ 13616 w 89028"/>
                  <a:gd name="connsiteY3" fmla="*/ 9430 h 110870"/>
                  <a:gd name="connsiteX4" fmla="*/ 0 w 89028"/>
                  <a:gd name="connsiteY4" fmla="*/ 2667 h 110870"/>
                  <a:gd name="connsiteX5" fmla="*/ 0 w 89028"/>
                  <a:gd name="connsiteY5" fmla="*/ 0 h 110870"/>
                  <a:gd name="connsiteX6" fmla="*/ 84268 w 89028"/>
                  <a:gd name="connsiteY6" fmla="*/ 0 h 110870"/>
                  <a:gd name="connsiteX7" fmla="*/ 84268 w 89028"/>
                  <a:gd name="connsiteY7" fmla="*/ 28861 h 110870"/>
                  <a:gd name="connsiteX8" fmla="*/ 81602 w 89028"/>
                  <a:gd name="connsiteY8" fmla="*/ 28861 h 110870"/>
                  <a:gd name="connsiteX9" fmla="*/ 70652 w 89028"/>
                  <a:gd name="connsiteY9" fmla="*/ 9239 h 110870"/>
                  <a:gd name="connsiteX10" fmla="*/ 31231 w 89028"/>
                  <a:gd name="connsiteY10" fmla="*/ 9239 h 110870"/>
                  <a:gd name="connsiteX11" fmla="*/ 31231 w 89028"/>
                  <a:gd name="connsiteY11" fmla="*/ 51625 h 110870"/>
                  <a:gd name="connsiteX12" fmla="*/ 59130 w 89028"/>
                  <a:gd name="connsiteY12" fmla="*/ 51625 h 110870"/>
                  <a:gd name="connsiteX13" fmla="*/ 67700 w 89028"/>
                  <a:gd name="connsiteY13" fmla="*/ 37528 h 110870"/>
                  <a:gd name="connsiteX14" fmla="*/ 70366 w 89028"/>
                  <a:gd name="connsiteY14" fmla="*/ 37528 h 110870"/>
                  <a:gd name="connsiteX15" fmla="*/ 70366 w 89028"/>
                  <a:gd name="connsiteY15" fmla="*/ 74676 h 110870"/>
                  <a:gd name="connsiteX16" fmla="*/ 67700 w 89028"/>
                  <a:gd name="connsiteY16" fmla="*/ 74676 h 110870"/>
                  <a:gd name="connsiteX17" fmla="*/ 59130 w 89028"/>
                  <a:gd name="connsiteY17" fmla="*/ 60865 h 110870"/>
                  <a:gd name="connsiteX18" fmla="*/ 31231 w 89028"/>
                  <a:gd name="connsiteY18" fmla="*/ 60865 h 110870"/>
                  <a:gd name="connsiteX19" fmla="*/ 31231 w 89028"/>
                  <a:gd name="connsiteY19" fmla="*/ 101632 h 110870"/>
                  <a:gd name="connsiteX20" fmla="*/ 75222 w 89028"/>
                  <a:gd name="connsiteY20" fmla="*/ 101632 h 110870"/>
                  <a:gd name="connsiteX21" fmla="*/ 86267 w 89028"/>
                  <a:gd name="connsiteY21" fmla="*/ 79438 h 110870"/>
                  <a:gd name="connsiteX22" fmla="*/ 89029 w 89028"/>
                  <a:gd name="connsiteY22" fmla="*/ 79438 h 110870"/>
                  <a:gd name="connsiteX23" fmla="*/ 89029 w 89028"/>
                  <a:gd name="connsiteY23" fmla="*/ 110871 h 110870"/>
                  <a:gd name="connsiteX24" fmla="*/ 0 w 89028"/>
                  <a:gd name="connsiteY24" fmla="*/ 110871 h 1108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89028" h="110870">
                    <a:moveTo>
                      <a:pt x="0" y="110871"/>
                    </a:moveTo>
                    <a:lnTo>
                      <a:pt x="0" y="108109"/>
                    </a:lnTo>
                    <a:lnTo>
                      <a:pt x="13616" y="101441"/>
                    </a:lnTo>
                    <a:lnTo>
                      <a:pt x="13616" y="9430"/>
                    </a:lnTo>
                    <a:lnTo>
                      <a:pt x="0" y="2667"/>
                    </a:lnTo>
                    <a:lnTo>
                      <a:pt x="0" y="0"/>
                    </a:lnTo>
                    <a:lnTo>
                      <a:pt x="84268" y="0"/>
                    </a:lnTo>
                    <a:lnTo>
                      <a:pt x="84268" y="28861"/>
                    </a:lnTo>
                    <a:lnTo>
                      <a:pt x="81602" y="28861"/>
                    </a:lnTo>
                    <a:lnTo>
                      <a:pt x="70652" y="9239"/>
                    </a:lnTo>
                    <a:lnTo>
                      <a:pt x="31231" y="9239"/>
                    </a:lnTo>
                    <a:lnTo>
                      <a:pt x="31231" y="51625"/>
                    </a:lnTo>
                    <a:lnTo>
                      <a:pt x="59130" y="51625"/>
                    </a:lnTo>
                    <a:lnTo>
                      <a:pt x="67700" y="37528"/>
                    </a:lnTo>
                    <a:lnTo>
                      <a:pt x="70366" y="37528"/>
                    </a:lnTo>
                    <a:lnTo>
                      <a:pt x="70366" y="74676"/>
                    </a:lnTo>
                    <a:lnTo>
                      <a:pt x="67700" y="74676"/>
                    </a:lnTo>
                    <a:lnTo>
                      <a:pt x="59130" y="60865"/>
                    </a:lnTo>
                    <a:lnTo>
                      <a:pt x="31231" y="60865"/>
                    </a:lnTo>
                    <a:lnTo>
                      <a:pt x="31231" y="101632"/>
                    </a:lnTo>
                    <a:lnTo>
                      <a:pt x="75222" y="101632"/>
                    </a:lnTo>
                    <a:lnTo>
                      <a:pt x="86267" y="79438"/>
                    </a:lnTo>
                    <a:lnTo>
                      <a:pt x="89029" y="79438"/>
                    </a:lnTo>
                    <a:lnTo>
                      <a:pt x="89029" y="110871"/>
                    </a:lnTo>
                    <a:lnTo>
                      <a:pt x="0" y="110871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218" name="Graphic 12">
                <a:extLst>
                  <a:ext uri="{FF2B5EF4-FFF2-40B4-BE49-F238E27FC236}">
                    <a16:creationId xmlns:a16="http://schemas.microsoft.com/office/drawing/2014/main" id="{5AFBF54F-16B8-1E41-E0F0-0A115F48B9C8}"/>
                  </a:ext>
                </a:extLst>
              </p:cNvPr>
              <p:cNvGrpSpPr/>
              <p:nvPr/>
            </p:nvGrpSpPr>
            <p:grpSpPr>
              <a:xfrm>
                <a:off x="7293300" y="5746019"/>
                <a:ext cx="189388" cy="114204"/>
                <a:chOff x="7293300" y="5746019"/>
                <a:chExt cx="189388" cy="114204"/>
              </a:xfrm>
              <a:solidFill>
                <a:srgbClr val="000000"/>
              </a:solidFill>
            </p:grpSpPr>
            <p:sp>
              <p:nvSpPr>
                <p:cNvPr id="251" name="Freeform 250">
                  <a:extLst>
                    <a:ext uri="{FF2B5EF4-FFF2-40B4-BE49-F238E27FC236}">
                      <a16:creationId xmlns:a16="http://schemas.microsoft.com/office/drawing/2014/main" id="{EF00E8BA-0C87-D62C-EF4F-349A1539ADDF}"/>
                    </a:ext>
                  </a:extLst>
                </p:cNvPr>
                <p:cNvSpPr/>
                <p:nvPr/>
              </p:nvSpPr>
              <p:spPr>
                <a:xfrm>
                  <a:off x="7293300" y="5747543"/>
                  <a:ext cx="104454" cy="110775"/>
                </a:xfrm>
                <a:custGeom>
                  <a:avLst/>
                  <a:gdLst>
                    <a:gd name="connsiteX0" fmla="*/ 41134 w 104454"/>
                    <a:gd name="connsiteY0" fmla="*/ 9335 h 110775"/>
                    <a:gd name="connsiteX1" fmla="*/ 31231 w 104454"/>
                    <a:gd name="connsiteY1" fmla="*/ 9335 h 110775"/>
                    <a:gd name="connsiteX2" fmla="*/ 31231 w 104454"/>
                    <a:gd name="connsiteY2" fmla="*/ 50959 h 110775"/>
                    <a:gd name="connsiteX3" fmla="*/ 42181 w 104454"/>
                    <a:gd name="connsiteY3" fmla="*/ 50959 h 110775"/>
                    <a:gd name="connsiteX4" fmla="*/ 59416 w 104454"/>
                    <a:gd name="connsiteY4" fmla="*/ 44958 h 110775"/>
                    <a:gd name="connsiteX5" fmla="*/ 66176 w 104454"/>
                    <a:gd name="connsiteY5" fmla="*/ 29718 h 110775"/>
                    <a:gd name="connsiteX6" fmla="*/ 59511 w 104454"/>
                    <a:gd name="connsiteY6" fmla="*/ 14669 h 110775"/>
                    <a:gd name="connsiteX7" fmla="*/ 41134 w 104454"/>
                    <a:gd name="connsiteY7" fmla="*/ 9239 h 110775"/>
                    <a:gd name="connsiteX8" fmla="*/ 0 w 104454"/>
                    <a:gd name="connsiteY8" fmla="*/ 110776 h 110775"/>
                    <a:gd name="connsiteX9" fmla="*/ 0 w 104454"/>
                    <a:gd name="connsiteY9" fmla="*/ 108109 h 110775"/>
                    <a:gd name="connsiteX10" fmla="*/ 13616 w 104454"/>
                    <a:gd name="connsiteY10" fmla="*/ 101346 h 110775"/>
                    <a:gd name="connsiteX11" fmla="*/ 13616 w 104454"/>
                    <a:gd name="connsiteY11" fmla="*/ 9335 h 110775"/>
                    <a:gd name="connsiteX12" fmla="*/ 0 w 104454"/>
                    <a:gd name="connsiteY12" fmla="*/ 2667 h 110775"/>
                    <a:gd name="connsiteX13" fmla="*/ 0 w 104454"/>
                    <a:gd name="connsiteY13" fmla="*/ 0 h 110775"/>
                    <a:gd name="connsiteX14" fmla="*/ 46657 w 104454"/>
                    <a:gd name="connsiteY14" fmla="*/ 0 h 110775"/>
                    <a:gd name="connsiteX15" fmla="*/ 74460 w 104454"/>
                    <a:gd name="connsiteY15" fmla="*/ 7334 h 110775"/>
                    <a:gd name="connsiteX16" fmla="*/ 84649 w 104454"/>
                    <a:gd name="connsiteY16" fmla="*/ 27432 h 110775"/>
                    <a:gd name="connsiteX17" fmla="*/ 78269 w 104454"/>
                    <a:gd name="connsiteY17" fmla="*/ 44006 h 110775"/>
                    <a:gd name="connsiteX18" fmla="*/ 61511 w 104454"/>
                    <a:gd name="connsiteY18" fmla="*/ 55054 h 110775"/>
                    <a:gd name="connsiteX19" fmla="*/ 93218 w 104454"/>
                    <a:gd name="connsiteY19" fmla="*/ 101917 h 110775"/>
                    <a:gd name="connsiteX20" fmla="*/ 104454 w 104454"/>
                    <a:gd name="connsiteY20" fmla="*/ 108109 h 110775"/>
                    <a:gd name="connsiteX21" fmla="*/ 104454 w 104454"/>
                    <a:gd name="connsiteY21" fmla="*/ 110776 h 110775"/>
                    <a:gd name="connsiteX22" fmla="*/ 77412 w 104454"/>
                    <a:gd name="connsiteY22" fmla="*/ 110776 h 110775"/>
                    <a:gd name="connsiteX23" fmla="*/ 45229 w 104454"/>
                    <a:gd name="connsiteY23" fmla="*/ 59722 h 110775"/>
                    <a:gd name="connsiteX24" fmla="*/ 31327 w 104454"/>
                    <a:gd name="connsiteY24" fmla="*/ 59722 h 110775"/>
                    <a:gd name="connsiteX25" fmla="*/ 31327 w 104454"/>
                    <a:gd name="connsiteY25" fmla="*/ 101156 h 110775"/>
                    <a:gd name="connsiteX26" fmla="*/ 43895 w 104454"/>
                    <a:gd name="connsiteY26" fmla="*/ 108013 h 110775"/>
                    <a:gd name="connsiteX27" fmla="*/ 43895 w 104454"/>
                    <a:gd name="connsiteY27" fmla="*/ 110681 h 110775"/>
                    <a:gd name="connsiteX28" fmla="*/ 95 w 104454"/>
                    <a:gd name="connsiteY28" fmla="*/ 110681 h 1107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104454" h="110775">
                      <a:moveTo>
                        <a:pt x="41134" y="9335"/>
                      </a:moveTo>
                      <a:lnTo>
                        <a:pt x="31231" y="9335"/>
                      </a:lnTo>
                      <a:lnTo>
                        <a:pt x="31231" y="50959"/>
                      </a:lnTo>
                      <a:lnTo>
                        <a:pt x="42181" y="50959"/>
                      </a:lnTo>
                      <a:cubicBezTo>
                        <a:pt x="49132" y="50959"/>
                        <a:pt x="54845" y="48958"/>
                        <a:pt x="59416" y="44958"/>
                      </a:cubicBezTo>
                      <a:cubicBezTo>
                        <a:pt x="63986" y="40958"/>
                        <a:pt x="66176" y="35909"/>
                        <a:pt x="66176" y="29718"/>
                      </a:cubicBezTo>
                      <a:cubicBezTo>
                        <a:pt x="66176" y="23527"/>
                        <a:pt x="63986" y="18288"/>
                        <a:pt x="59511" y="14669"/>
                      </a:cubicBezTo>
                      <a:cubicBezTo>
                        <a:pt x="55131" y="11049"/>
                        <a:pt x="48942" y="9239"/>
                        <a:pt x="41134" y="9239"/>
                      </a:cubicBezTo>
                      <a:moveTo>
                        <a:pt x="0" y="110776"/>
                      </a:moveTo>
                      <a:lnTo>
                        <a:pt x="0" y="108109"/>
                      </a:lnTo>
                      <a:lnTo>
                        <a:pt x="13616" y="101346"/>
                      </a:lnTo>
                      <a:lnTo>
                        <a:pt x="13616" y="9335"/>
                      </a:lnTo>
                      <a:lnTo>
                        <a:pt x="0" y="2667"/>
                      </a:lnTo>
                      <a:lnTo>
                        <a:pt x="0" y="0"/>
                      </a:lnTo>
                      <a:lnTo>
                        <a:pt x="46657" y="0"/>
                      </a:lnTo>
                      <a:cubicBezTo>
                        <a:pt x="58464" y="0"/>
                        <a:pt x="67700" y="2477"/>
                        <a:pt x="74460" y="7334"/>
                      </a:cubicBezTo>
                      <a:cubicBezTo>
                        <a:pt x="81221" y="12192"/>
                        <a:pt x="84649" y="18860"/>
                        <a:pt x="84649" y="27432"/>
                      </a:cubicBezTo>
                      <a:cubicBezTo>
                        <a:pt x="84649" y="33719"/>
                        <a:pt x="82554" y="39243"/>
                        <a:pt x="78269" y="44006"/>
                      </a:cubicBezTo>
                      <a:cubicBezTo>
                        <a:pt x="73984" y="48863"/>
                        <a:pt x="68462" y="52483"/>
                        <a:pt x="61511" y="55054"/>
                      </a:cubicBezTo>
                      <a:lnTo>
                        <a:pt x="93218" y="101917"/>
                      </a:lnTo>
                      <a:lnTo>
                        <a:pt x="104454" y="108109"/>
                      </a:lnTo>
                      <a:lnTo>
                        <a:pt x="104454" y="110776"/>
                      </a:lnTo>
                      <a:lnTo>
                        <a:pt x="77412" y="110776"/>
                      </a:lnTo>
                      <a:lnTo>
                        <a:pt x="45229" y="59722"/>
                      </a:lnTo>
                      <a:lnTo>
                        <a:pt x="31327" y="59722"/>
                      </a:lnTo>
                      <a:lnTo>
                        <a:pt x="31327" y="101156"/>
                      </a:lnTo>
                      <a:lnTo>
                        <a:pt x="43895" y="108013"/>
                      </a:lnTo>
                      <a:lnTo>
                        <a:pt x="43895" y="110681"/>
                      </a:lnTo>
                      <a:lnTo>
                        <a:pt x="95" y="11068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52" name="Freeform 251">
                  <a:extLst>
                    <a:ext uri="{FF2B5EF4-FFF2-40B4-BE49-F238E27FC236}">
                      <a16:creationId xmlns:a16="http://schemas.microsoft.com/office/drawing/2014/main" id="{41395890-E926-E29D-EEA4-125958C8F93F}"/>
                    </a:ext>
                  </a:extLst>
                </p:cNvPr>
                <p:cNvSpPr/>
                <p:nvPr/>
              </p:nvSpPr>
              <p:spPr>
                <a:xfrm>
                  <a:off x="7410513" y="5746019"/>
                  <a:ext cx="72175" cy="114204"/>
                </a:xfrm>
                <a:custGeom>
                  <a:avLst/>
                  <a:gdLst>
                    <a:gd name="connsiteX0" fmla="*/ 35135 w 72175"/>
                    <a:gd name="connsiteY0" fmla="*/ 114110 h 114204"/>
                    <a:gd name="connsiteX1" fmla="*/ 17044 w 72175"/>
                    <a:gd name="connsiteY1" fmla="*/ 112109 h 114204"/>
                    <a:gd name="connsiteX2" fmla="*/ 1714 w 72175"/>
                    <a:gd name="connsiteY2" fmla="*/ 106204 h 114204"/>
                    <a:gd name="connsiteX3" fmla="*/ 0 w 72175"/>
                    <a:gd name="connsiteY3" fmla="*/ 78486 h 114204"/>
                    <a:gd name="connsiteX4" fmla="*/ 2666 w 72175"/>
                    <a:gd name="connsiteY4" fmla="*/ 78486 h 114204"/>
                    <a:gd name="connsiteX5" fmla="*/ 11521 w 72175"/>
                    <a:gd name="connsiteY5" fmla="*/ 96774 h 114204"/>
                    <a:gd name="connsiteX6" fmla="*/ 23138 w 72175"/>
                    <a:gd name="connsiteY6" fmla="*/ 103823 h 114204"/>
                    <a:gd name="connsiteX7" fmla="*/ 34564 w 72175"/>
                    <a:gd name="connsiteY7" fmla="*/ 106013 h 114204"/>
                    <a:gd name="connsiteX8" fmla="*/ 49894 w 72175"/>
                    <a:gd name="connsiteY8" fmla="*/ 100965 h 114204"/>
                    <a:gd name="connsiteX9" fmla="*/ 55512 w 72175"/>
                    <a:gd name="connsiteY9" fmla="*/ 87249 h 114204"/>
                    <a:gd name="connsiteX10" fmla="*/ 52370 w 72175"/>
                    <a:gd name="connsiteY10" fmla="*/ 76295 h 114204"/>
                    <a:gd name="connsiteX11" fmla="*/ 43134 w 72175"/>
                    <a:gd name="connsiteY11" fmla="*/ 68866 h 114204"/>
                    <a:gd name="connsiteX12" fmla="*/ 28089 w 72175"/>
                    <a:gd name="connsiteY12" fmla="*/ 61246 h 114204"/>
                    <a:gd name="connsiteX13" fmla="*/ 9807 w 72175"/>
                    <a:gd name="connsiteY13" fmla="*/ 49244 h 114204"/>
                    <a:gd name="connsiteX14" fmla="*/ 3428 w 72175"/>
                    <a:gd name="connsiteY14" fmla="*/ 31528 h 114204"/>
                    <a:gd name="connsiteX15" fmla="*/ 6380 w 72175"/>
                    <a:gd name="connsiteY15" fmla="*/ 19907 h 114204"/>
                    <a:gd name="connsiteX16" fmla="*/ 14378 w 72175"/>
                    <a:gd name="connsiteY16" fmla="*/ 9811 h 114204"/>
                    <a:gd name="connsiteX17" fmla="*/ 25614 w 72175"/>
                    <a:gd name="connsiteY17" fmla="*/ 2667 h 114204"/>
                    <a:gd name="connsiteX18" fmla="*/ 38563 w 72175"/>
                    <a:gd name="connsiteY18" fmla="*/ 0 h 114204"/>
                    <a:gd name="connsiteX19" fmla="*/ 53322 w 72175"/>
                    <a:gd name="connsiteY19" fmla="*/ 1810 h 114204"/>
                    <a:gd name="connsiteX20" fmla="*/ 66938 w 72175"/>
                    <a:gd name="connsiteY20" fmla="*/ 7144 h 114204"/>
                    <a:gd name="connsiteX21" fmla="*/ 68652 w 72175"/>
                    <a:gd name="connsiteY21" fmla="*/ 34004 h 114204"/>
                    <a:gd name="connsiteX22" fmla="*/ 65986 w 72175"/>
                    <a:gd name="connsiteY22" fmla="*/ 34004 h 114204"/>
                    <a:gd name="connsiteX23" fmla="*/ 57226 w 72175"/>
                    <a:gd name="connsiteY23" fmla="*/ 16002 h 114204"/>
                    <a:gd name="connsiteX24" fmla="*/ 47514 w 72175"/>
                    <a:gd name="connsiteY24" fmla="*/ 10001 h 114204"/>
                    <a:gd name="connsiteX25" fmla="*/ 37611 w 72175"/>
                    <a:gd name="connsiteY25" fmla="*/ 8192 h 114204"/>
                    <a:gd name="connsiteX26" fmla="*/ 25614 w 72175"/>
                    <a:gd name="connsiteY26" fmla="*/ 13049 h 114204"/>
                    <a:gd name="connsiteX27" fmla="*/ 20853 w 72175"/>
                    <a:gd name="connsiteY27" fmla="*/ 25337 h 114204"/>
                    <a:gd name="connsiteX28" fmla="*/ 25994 w 72175"/>
                    <a:gd name="connsiteY28" fmla="*/ 38291 h 114204"/>
                    <a:gd name="connsiteX29" fmla="*/ 42562 w 72175"/>
                    <a:gd name="connsiteY29" fmla="*/ 48387 h 114204"/>
                    <a:gd name="connsiteX30" fmla="*/ 59226 w 72175"/>
                    <a:gd name="connsiteY30" fmla="*/ 57722 h 114204"/>
                    <a:gd name="connsiteX31" fmla="*/ 69033 w 72175"/>
                    <a:gd name="connsiteY31" fmla="*/ 67723 h 114204"/>
                    <a:gd name="connsiteX32" fmla="*/ 72175 w 72175"/>
                    <a:gd name="connsiteY32" fmla="*/ 81820 h 114204"/>
                    <a:gd name="connsiteX33" fmla="*/ 68843 w 72175"/>
                    <a:gd name="connsiteY33" fmla="*/ 95726 h 114204"/>
                    <a:gd name="connsiteX34" fmla="*/ 59987 w 72175"/>
                    <a:gd name="connsiteY34" fmla="*/ 105918 h 114204"/>
                    <a:gd name="connsiteX35" fmla="*/ 47990 w 72175"/>
                    <a:gd name="connsiteY35" fmla="*/ 112109 h 114204"/>
                    <a:gd name="connsiteX36" fmla="*/ 35135 w 72175"/>
                    <a:gd name="connsiteY36" fmla="*/ 114205 h 1142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</a:cxnLst>
                  <a:rect l="l" t="t" r="r" b="b"/>
                  <a:pathLst>
                    <a:path w="72175" h="114204">
                      <a:moveTo>
                        <a:pt x="35135" y="114110"/>
                      </a:moveTo>
                      <a:cubicBezTo>
                        <a:pt x="28089" y="114110"/>
                        <a:pt x="22090" y="113443"/>
                        <a:pt x="17044" y="112109"/>
                      </a:cubicBezTo>
                      <a:cubicBezTo>
                        <a:pt x="12093" y="110776"/>
                        <a:pt x="6951" y="108776"/>
                        <a:pt x="1714" y="106204"/>
                      </a:cubicBezTo>
                      <a:lnTo>
                        <a:pt x="0" y="78486"/>
                      </a:lnTo>
                      <a:lnTo>
                        <a:pt x="2666" y="78486"/>
                      </a:lnTo>
                      <a:lnTo>
                        <a:pt x="11521" y="96774"/>
                      </a:lnTo>
                      <a:cubicBezTo>
                        <a:pt x="15425" y="100013"/>
                        <a:pt x="19329" y="102394"/>
                        <a:pt x="23138" y="103823"/>
                      </a:cubicBezTo>
                      <a:cubicBezTo>
                        <a:pt x="26947" y="105251"/>
                        <a:pt x="30755" y="106013"/>
                        <a:pt x="34564" y="106013"/>
                      </a:cubicBezTo>
                      <a:cubicBezTo>
                        <a:pt x="41039" y="106013"/>
                        <a:pt x="46181" y="104299"/>
                        <a:pt x="49894" y="100965"/>
                      </a:cubicBezTo>
                      <a:cubicBezTo>
                        <a:pt x="53608" y="97631"/>
                        <a:pt x="55512" y="93059"/>
                        <a:pt x="55512" y="87249"/>
                      </a:cubicBezTo>
                      <a:cubicBezTo>
                        <a:pt x="55512" y="82677"/>
                        <a:pt x="54465" y="78962"/>
                        <a:pt x="52370" y="76295"/>
                      </a:cubicBezTo>
                      <a:cubicBezTo>
                        <a:pt x="50275" y="73533"/>
                        <a:pt x="47228" y="71057"/>
                        <a:pt x="43134" y="68866"/>
                      </a:cubicBezTo>
                      <a:cubicBezTo>
                        <a:pt x="39039" y="66675"/>
                        <a:pt x="33993" y="64103"/>
                        <a:pt x="28089" y="61246"/>
                      </a:cubicBezTo>
                      <a:cubicBezTo>
                        <a:pt x="20186" y="57436"/>
                        <a:pt x="13997" y="53435"/>
                        <a:pt x="9807" y="49244"/>
                      </a:cubicBezTo>
                      <a:cubicBezTo>
                        <a:pt x="5523" y="45053"/>
                        <a:pt x="3428" y="39148"/>
                        <a:pt x="3428" y="31528"/>
                      </a:cubicBezTo>
                      <a:cubicBezTo>
                        <a:pt x="3428" y="27527"/>
                        <a:pt x="4380" y="23622"/>
                        <a:pt x="6380" y="19907"/>
                      </a:cubicBezTo>
                      <a:cubicBezTo>
                        <a:pt x="8379" y="16193"/>
                        <a:pt x="11045" y="12764"/>
                        <a:pt x="14378" y="9811"/>
                      </a:cubicBezTo>
                      <a:cubicBezTo>
                        <a:pt x="17711" y="6858"/>
                        <a:pt x="21519" y="4477"/>
                        <a:pt x="25614" y="2667"/>
                      </a:cubicBezTo>
                      <a:cubicBezTo>
                        <a:pt x="29708" y="857"/>
                        <a:pt x="34088" y="0"/>
                        <a:pt x="38563" y="0"/>
                      </a:cubicBezTo>
                      <a:cubicBezTo>
                        <a:pt x="43800" y="0"/>
                        <a:pt x="48752" y="572"/>
                        <a:pt x="53322" y="1810"/>
                      </a:cubicBezTo>
                      <a:cubicBezTo>
                        <a:pt x="57893" y="3048"/>
                        <a:pt x="62463" y="4858"/>
                        <a:pt x="66938" y="7144"/>
                      </a:cubicBezTo>
                      <a:lnTo>
                        <a:pt x="68652" y="34004"/>
                      </a:lnTo>
                      <a:lnTo>
                        <a:pt x="65986" y="34004"/>
                      </a:lnTo>
                      <a:lnTo>
                        <a:pt x="57226" y="16002"/>
                      </a:lnTo>
                      <a:cubicBezTo>
                        <a:pt x="53608" y="13240"/>
                        <a:pt x="50370" y="11144"/>
                        <a:pt x="47514" y="10001"/>
                      </a:cubicBezTo>
                      <a:cubicBezTo>
                        <a:pt x="44657" y="8763"/>
                        <a:pt x="41325" y="8192"/>
                        <a:pt x="37611" y="8192"/>
                      </a:cubicBezTo>
                      <a:cubicBezTo>
                        <a:pt x="32755" y="8192"/>
                        <a:pt x="28756" y="9811"/>
                        <a:pt x="25614" y="13049"/>
                      </a:cubicBezTo>
                      <a:cubicBezTo>
                        <a:pt x="22376" y="16288"/>
                        <a:pt x="20853" y="20384"/>
                        <a:pt x="20853" y="25337"/>
                      </a:cubicBezTo>
                      <a:cubicBezTo>
                        <a:pt x="20853" y="30861"/>
                        <a:pt x="22567" y="35147"/>
                        <a:pt x="25994" y="38291"/>
                      </a:cubicBezTo>
                      <a:cubicBezTo>
                        <a:pt x="29422" y="41434"/>
                        <a:pt x="34945" y="44768"/>
                        <a:pt x="42562" y="48387"/>
                      </a:cubicBezTo>
                      <a:cubicBezTo>
                        <a:pt x="49323" y="51626"/>
                        <a:pt x="54845" y="54769"/>
                        <a:pt x="59226" y="57722"/>
                      </a:cubicBezTo>
                      <a:cubicBezTo>
                        <a:pt x="63606" y="60674"/>
                        <a:pt x="66938" y="64008"/>
                        <a:pt x="69033" y="67723"/>
                      </a:cubicBezTo>
                      <a:cubicBezTo>
                        <a:pt x="71128" y="71438"/>
                        <a:pt x="72175" y="76105"/>
                        <a:pt x="72175" y="81820"/>
                      </a:cubicBezTo>
                      <a:cubicBezTo>
                        <a:pt x="72175" y="87059"/>
                        <a:pt x="71033" y="91726"/>
                        <a:pt x="68843" y="95726"/>
                      </a:cubicBezTo>
                      <a:cubicBezTo>
                        <a:pt x="66653" y="99727"/>
                        <a:pt x="63606" y="103156"/>
                        <a:pt x="59987" y="105918"/>
                      </a:cubicBezTo>
                      <a:cubicBezTo>
                        <a:pt x="56274" y="108680"/>
                        <a:pt x="52275" y="110776"/>
                        <a:pt x="47990" y="112109"/>
                      </a:cubicBezTo>
                      <a:cubicBezTo>
                        <a:pt x="43705" y="113538"/>
                        <a:pt x="39420" y="114205"/>
                        <a:pt x="35135" y="114205"/>
                      </a:cubicBezTo>
                    </a:path>
                  </a:pathLst>
                </a:custGeom>
                <a:solidFill>
                  <a:srgbClr val="000000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219" name="Freeform 218">
                <a:extLst>
                  <a:ext uri="{FF2B5EF4-FFF2-40B4-BE49-F238E27FC236}">
                    <a16:creationId xmlns:a16="http://schemas.microsoft.com/office/drawing/2014/main" id="{569F33F5-AA1B-C136-C901-3434EF57F773}"/>
                  </a:ext>
                </a:extLst>
              </p:cNvPr>
              <p:cNvSpPr/>
              <p:nvPr/>
            </p:nvSpPr>
            <p:spPr>
              <a:xfrm>
                <a:off x="7513158" y="5747639"/>
                <a:ext cx="44847" cy="110870"/>
              </a:xfrm>
              <a:custGeom>
                <a:avLst/>
                <a:gdLst>
                  <a:gd name="connsiteX0" fmla="*/ 0 w 44847"/>
                  <a:gd name="connsiteY0" fmla="*/ 110871 h 110870"/>
                  <a:gd name="connsiteX1" fmla="*/ 0 w 44847"/>
                  <a:gd name="connsiteY1" fmla="*/ 108109 h 110870"/>
                  <a:gd name="connsiteX2" fmla="*/ 13807 w 44847"/>
                  <a:gd name="connsiteY2" fmla="*/ 101441 h 110870"/>
                  <a:gd name="connsiteX3" fmla="*/ 13807 w 44847"/>
                  <a:gd name="connsiteY3" fmla="*/ 9430 h 110870"/>
                  <a:gd name="connsiteX4" fmla="*/ 0 w 44847"/>
                  <a:gd name="connsiteY4" fmla="*/ 2667 h 110870"/>
                  <a:gd name="connsiteX5" fmla="*/ 0 w 44847"/>
                  <a:gd name="connsiteY5" fmla="*/ 0 h 110870"/>
                  <a:gd name="connsiteX6" fmla="*/ 44848 w 44847"/>
                  <a:gd name="connsiteY6" fmla="*/ 0 h 110870"/>
                  <a:gd name="connsiteX7" fmla="*/ 44848 w 44847"/>
                  <a:gd name="connsiteY7" fmla="*/ 2667 h 110870"/>
                  <a:gd name="connsiteX8" fmla="*/ 31231 w 44847"/>
                  <a:gd name="connsiteY8" fmla="*/ 9430 h 110870"/>
                  <a:gd name="connsiteX9" fmla="*/ 31231 w 44847"/>
                  <a:gd name="connsiteY9" fmla="*/ 101441 h 110870"/>
                  <a:gd name="connsiteX10" fmla="*/ 44848 w 44847"/>
                  <a:gd name="connsiteY10" fmla="*/ 108109 h 110870"/>
                  <a:gd name="connsiteX11" fmla="*/ 44848 w 44847"/>
                  <a:gd name="connsiteY11" fmla="*/ 110871 h 110870"/>
                  <a:gd name="connsiteX12" fmla="*/ 0 w 44847"/>
                  <a:gd name="connsiteY12" fmla="*/ 110871 h 1108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4847" h="110870">
                    <a:moveTo>
                      <a:pt x="0" y="110871"/>
                    </a:moveTo>
                    <a:lnTo>
                      <a:pt x="0" y="108109"/>
                    </a:lnTo>
                    <a:lnTo>
                      <a:pt x="13807" y="101441"/>
                    </a:lnTo>
                    <a:lnTo>
                      <a:pt x="13807" y="9430"/>
                    </a:lnTo>
                    <a:lnTo>
                      <a:pt x="0" y="2667"/>
                    </a:lnTo>
                    <a:lnTo>
                      <a:pt x="0" y="0"/>
                    </a:lnTo>
                    <a:lnTo>
                      <a:pt x="44848" y="0"/>
                    </a:lnTo>
                    <a:lnTo>
                      <a:pt x="44848" y="2667"/>
                    </a:lnTo>
                    <a:lnTo>
                      <a:pt x="31231" y="9430"/>
                    </a:lnTo>
                    <a:lnTo>
                      <a:pt x="31231" y="101441"/>
                    </a:lnTo>
                    <a:lnTo>
                      <a:pt x="44848" y="108109"/>
                    </a:lnTo>
                    <a:lnTo>
                      <a:pt x="44848" y="110871"/>
                    </a:lnTo>
                    <a:lnTo>
                      <a:pt x="0" y="110871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0" name="Freeform 219">
                <a:extLst>
                  <a:ext uri="{FF2B5EF4-FFF2-40B4-BE49-F238E27FC236}">
                    <a16:creationId xmlns:a16="http://schemas.microsoft.com/office/drawing/2014/main" id="{16EC6433-B37A-8669-9659-383F3FDBA181}"/>
                  </a:ext>
                </a:extLst>
              </p:cNvPr>
              <p:cNvSpPr/>
              <p:nvPr/>
            </p:nvSpPr>
            <p:spPr>
              <a:xfrm>
                <a:off x="7582762" y="5747639"/>
                <a:ext cx="99693" cy="110870"/>
              </a:xfrm>
              <a:custGeom>
                <a:avLst/>
                <a:gdLst>
                  <a:gd name="connsiteX0" fmla="*/ 24185 w 99693"/>
                  <a:gd name="connsiteY0" fmla="*/ 110871 h 110870"/>
                  <a:gd name="connsiteX1" fmla="*/ 24185 w 99693"/>
                  <a:gd name="connsiteY1" fmla="*/ 108109 h 110870"/>
                  <a:gd name="connsiteX2" fmla="*/ 41134 w 99693"/>
                  <a:gd name="connsiteY2" fmla="*/ 101441 h 110870"/>
                  <a:gd name="connsiteX3" fmla="*/ 41134 w 99693"/>
                  <a:gd name="connsiteY3" fmla="*/ 9239 h 110870"/>
                  <a:gd name="connsiteX4" fmla="*/ 14568 w 99693"/>
                  <a:gd name="connsiteY4" fmla="*/ 9239 h 110870"/>
                  <a:gd name="connsiteX5" fmla="*/ 2666 w 99693"/>
                  <a:gd name="connsiteY5" fmla="*/ 34576 h 110870"/>
                  <a:gd name="connsiteX6" fmla="*/ 0 w 99693"/>
                  <a:gd name="connsiteY6" fmla="*/ 34576 h 110870"/>
                  <a:gd name="connsiteX7" fmla="*/ 0 w 99693"/>
                  <a:gd name="connsiteY7" fmla="*/ 0 h 110870"/>
                  <a:gd name="connsiteX8" fmla="*/ 99693 w 99693"/>
                  <a:gd name="connsiteY8" fmla="*/ 0 h 110870"/>
                  <a:gd name="connsiteX9" fmla="*/ 99693 w 99693"/>
                  <a:gd name="connsiteY9" fmla="*/ 34576 h 110870"/>
                  <a:gd name="connsiteX10" fmla="*/ 97027 w 99693"/>
                  <a:gd name="connsiteY10" fmla="*/ 34576 h 110870"/>
                  <a:gd name="connsiteX11" fmla="*/ 85220 w 99693"/>
                  <a:gd name="connsiteY11" fmla="*/ 9239 h 110870"/>
                  <a:gd name="connsiteX12" fmla="*/ 58559 w 99693"/>
                  <a:gd name="connsiteY12" fmla="*/ 9239 h 110870"/>
                  <a:gd name="connsiteX13" fmla="*/ 58559 w 99693"/>
                  <a:gd name="connsiteY13" fmla="*/ 101441 h 110870"/>
                  <a:gd name="connsiteX14" fmla="*/ 75698 w 99693"/>
                  <a:gd name="connsiteY14" fmla="*/ 108109 h 110870"/>
                  <a:gd name="connsiteX15" fmla="*/ 75698 w 99693"/>
                  <a:gd name="connsiteY15" fmla="*/ 110871 h 110870"/>
                  <a:gd name="connsiteX16" fmla="*/ 24185 w 99693"/>
                  <a:gd name="connsiteY16" fmla="*/ 110871 h 1108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99693" h="110870">
                    <a:moveTo>
                      <a:pt x="24185" y="110871"/>
                    </a:moveTo>
                    <a:lnTo>
                      <a:pt x="24185" y="108109"/>
                    </a:lnTo>
                    <a:lnTo>
                      <a:pt x="41134" y="101441"/>
                    </a:lnTo>
                    <a:lnTo>
                      <a:pt x="41134" y="9239"/>
                    </a:lnTo>
                    <a:lnTo>
                      <a:pt x="14568" y="9239"/>
                    </a:lnTo>
                    <a:lnTo>
                      <a:pt x="2666" y="34576"/>
                    </a:lnTo>
                    <a:lnTo>
                      <a:pt x="0" y="34576"/>
                    </a:lnTo>
                    <a:lnTo>
                      <a:pt x="0" y="0"/>
                    </a:lnTo>
                    <a:lnTo>
                      <a:pt x="99693" y="0"/>
                    </a:lnTo>
                    <a:lnTo>
                      <a:pt x="99693" y="34576"/>
                    </a:lnTo>
                    <a:lnTo>
                      <a:pt x="97027" y="34576"/>
                    </a:lnTo>
                    <a:lnTo>
                      <a:pt x="85220" y="9239"/>
                    </a:lnTo>
                    <a:lnTo>
                      <a:pt x="58559" y="9239"/>
                    </a:lnTo>
                    <a:lnTo>
                      <a:pt x="58559" y="101441"/>
                    </a:lnTo>
                    <a:lnTo>
                      <a:pt x="75698" y="108109"/>
                    </a:lnTo>
                    <a:lnTo>
                      <a:pt x="75698" y="110871"/>
                    </a:lnTo>
                    <a:lnTo>
                      <a:pt x="24185" y="110871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1" name="Freeform 220">
                <a:extLst>
                  <a:ext uri="{FF2B5EF4-FFF2-40B4-BE49-F238E27FC236}">
                    <a16:creationId xmlns:a16="http://schemas.microsoft.com/office/drawing/2014/main" id="{D009195D-4A5C-3E0A-74DF-4F4455AE3DBC}"/>
                  </a:ext>
                </a:extLst>
              </p:cNvPr>
              <p:cNvSpPr/>
              <p:nvPr/>
            </p:nvSpPr>
            <p:spPr>
              <a:xfrm>
                <a:off x="7698262" y="5747639"/>
                <a:ext cx="111404" cy="110870"/>
              </a:xfrm>
              <a:custGeom>
                <a:avLst/>
                <a:gdLst>
                  <a:gd name="connsiteX0" fmla="*/ 32565 w 111404"/>
                  <a:gd name="connsiteY0" fmla="*/ 110871 h 110870"/>
                  <a:gd name="connsiteX1" fmla="*/ 32565 w 111404"/>
                  <a:gd name="connsiteY1" fmla="*/ 108109 h 110870"/>
                  <a:gd name="connsiteX2" fmla="*/ 47704 w 111404"/>
                  <a:gd name="connsiteY2" fmla="*/ 101441 h 110870"/>
                  <a:gd name="connsiteX3" fmla="*/ 47704 w 111404"/>
                  <a:gd name="connsiteY3" fmla="*/ 59150 h 110870"/>
                  <a:gd name="connsiteX4" fmla="*/ 10569 w 111404"/>
                  <a:gd name="connsiteY4" fmla="*/ 8573 h 110870"/>
                  <a:gd name="connsiteX5" fmla="*/ 0 w 111404"/>
                  <a:gd name="connsiteY5" fmla="*/ 2667 h 110870"/>
                  <a:gd name="connsiteX6" fmla="*/ 0 w 111404"/>
                  <a:gd name="connsiteY6" fmla="*/ 0 h 110870"/>
                  <a:gd name="connsiteX7" fmla="*/ 43324 w 111404"/>
                  <a:gd name="connsiteY7" fmla="*/ 0 h 110870"/>
                  <a:gd name="connsiteX8" fmla="*/ 43324 w 111404"/>
                  <a:gd name="connsiteY8" fmla="*/ 2667 h 110870"/>
                  <a:gd name="connsiteX9" fmla="*/ 31041 w 111404"/>
                  <a:gd name="connsiteY9" fmla="*/ 8763 h 110870"/>
                  <a:gd name="connsiteX10" fmla="*/ 31041 w 111404"/>
                  <a:gd name="connsiteY10" fmla="*/ 9430 h 110870"/>
                  <a:gd name="connsiteX11" fmla="*/ 60749 w 111404"/>
                  <a:gd name="connsiteY11" fmla="*/ 49911 h 110870"/>
                  <a:gd name="connsiteX12" fmla="*/ 87600 w 111404"/>
                  <a:gd name="connsiteY12" fmla="*/ 9620 h 110870"/>
                  <a:gd name="connsiteX13" fmla="*/ 87600 w 111404"/>
                  <a:gd name="connsiteY13" fmla="*/ 8953 h 110870"/>
                  <a:gd name="connsiteX14" fmla="*/ 75222 w 111404"/>
                  <a:gd name="connsiteY14" fmla="*/ 2667 h 110870"/>
                  <a:gd name="connsiteX15" fmla="*/ 75222 w 111404"/>
                  <a:gd name="connsiteY15" fmla="*/ 0 h 110870"/>
                  <a:gd name="connsiteX16" fmla="*/ 111405 w 111404"/>
                  <a:gd name="connsiteY16" fmla="*/ 0 h 110870"/>
                  <a:gd name="connsiteX17" fmla="*/ 111405 w 111404"/>
                  <a:gd name="connsiteY17" fmla="*/ 2667 h 110870"/>
                  <a:gd name="connsiteX18" fmla="*/ 100550 w 111404"/>
                  <a:gd name="connsiteY18" fmla="*/ 8287 h 110870"/>
                  <a:gd name="connsiteX19" fmla="*/ 65129 w 111404"/>
                  <a:gd name="connsiteY19" fmla="*/ 58960 h 110870"/>
                  <a:gd name="connsiteX20" fmla="*/ 65129 w 111404"/>
                  <a:gd name="connsiteY20" fmla="*/ 101441 h 110870"/>
                  <a:gd name="connsiteX21" fmla="*/ 80269 w 111404"/>
                  <a:gd name="connsiteY21" fmla="*/ 108109 h 110870"/>
                  <a:gd name="connsiteX22" fmla="*/ 80269 w 111404"/>
                  <a:gd name="connsiteY22" fmla="*/ 110871 h 110870"/>
                  <a:gd name="connsiteX23" fmla="*/ 32565 w 111404"/>
                  <a:gd name="connsiteY23" fmla="*/ 110871 h 1108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11404" h="110870">
                    <a:moveTo>
                      <a:pt x="32565" y="110871"/>
                    </a:moveTo>
                    <a:lnTo>
                      <a:pt x="32565" y="108109"/>
                    </a:lnTo>
                    <a:lnTo>
                      <a:pt x="47704" y="101441"/>
                    </a:lnTo>
                    <a:lnTo>
                      <a:pt x="47704" y="59150"/>
                    </a:lnTo>
                    <a:lnTo>
                      <a:pt x="10569" y="8573"/>
                    </a:lnTo>
                    <a:lnTo>
                      <a:pt x="0" y="2667"/>
                    </a:lnTo>
                    <a:lnTo>
                      <a:pt x="0" y="0"/>
                    </a:lnTo>
                    <a:lnTo>
                      <a:pt x="43324" y="0"/>
                    </a:lnTo>
                    <a:lnTo>
                      <a:pt x="43324" y="2667"/>
                    </a:lnTo>
                    <a:lnTo>
                      <a:pt x="31041" y="8763"/>
                    </a:lnTo>
                    <a:lnTo>
                      <a:pt x="31041" y="9430"/>
                    </a:lnTo>
                    <a:lnTo>
                      <a:pt x="60749" y="49911"/>
                    </a:lnTo>
                    <a:lnTo>
                      <a:pt x="87600" y="9620"/>
                    </a:lnTo>
                    <a:lnTo>
                      <a:pt x="87600" y="8953"/>
                    </a:lnTo>
                    <a:lnTo>
                      <a:pt x="75222" y="2667"/>
                    </a:lnTo>
                    <a:lnTo>
                      <a:pt x="75222" y="0"/>
                    </a:lnTo>
                    <a:lnTo>
                      <a:pt x="111405" y="0"/>
                    </a:lnTo>
                    <a:lnTo>
                      <a:pt x="111405" y="2667"/>
                    </a:lnTo>
                    <a:lnTo>
                      <a:pt x="100550" y="8287"/>
                    </a:lnTo>
                    <a:lnTo>
                      <a:pt x="65129" y="58960"/>
                    </a:lnTo>
                    <a:lnTo>
                      <a:pt x="65129" y="101441"/>
                    </a:lnTo>
                    <a:lnTo>
                      <a:pt x="80269" y="108109"/>
                    </a:lnTo>
                    <a:lnTo>
                      <a:pt x="80269" y="110871"/>
                    </a:lnTo>
                    <a:lnTo>
                      <a:pt x="32565" y="110871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2" name="Freeform 221">
                <a:extLst>
                  <a:ext uri="{FF2B5EF4-FFF2-40B4-BE49-F238E27FC236}">
                    <a16:creationId xmlns:a16="http://schemas.microsoft.com/office/drawing/2014/main" id="{95127AE1-5FC2-F092-0CB1-668CDE8BC52A}"/>
                  </a:ext>
                </a:extLst>
              </p:cNvPr>
              <p:cNvSpPr/>
              <p:nvPr/>
            </p:nvSpPr>
            <p:spPr>
              <a:xfrm>
                <a:off x="6668955" y="5720492"/>
                <a:ext cx="157776" cy="158781"/>
              </a:xfrm>
              <a:custGeom>
                <a:avLst/>
                <a:gdLst>
                  <a:gd name="connsiteX0" fmla="*/ 79126 w 157776"/>
                  <a:gd name="connsiteY0" fmla="*/ 158782 h 158781"/>
                  <a:gd name="connsiteX1" fmla="*/ 48180 w 157776"/>
                  <a:gd name="connsiteY1" fmla="*/ 152400 h 158781"/>
                  <a:gd name="connsiteX2" fmla="*/ 26756 w 157776"/>
                  <a:gd name="connsiteY2" fmla="*/ 132493 h 158781"/>
                  <a:gd name="connsiteX3" fmla="*/ 18948 w 157776"/>
                  <a:gd name="connsiteY3" fmla="*/ 97441 h 158781"/>
                  <a:gd name="connsiteX4" fmla="*/ 18948 w 157776"/>
                  <a:gd name="connsiteY4" fmla="*/ 11906 h 158781"/>
                  <a:gd name="connsiteX5" fmla="*/ 0 w 157776"/>
                  <a:gd name="connsiteY5" fmla="*/ 4763 h 158781"/>
                  <a:gd name="connsiteX6" fmla="*/ 0 w 157776"/>
                  <a:gd name="connsiteY6" fmla="*/ 0 h 158781"/>
                  <a:gd name="connsiteX7" fmla="*/ 56369 w 157776"/>
                  <a:gd name="connsiteY7" fmla="*/ 0 h 158781"/>
                  <a:gd name="connsiteX8" fmla="*/ 56369 w 157776"/>
                  <a:gd name="connsiteY8" fmla="*/ 4763 h 158781"/>
                  <a:gd name="connsiteX9" fmla="*/ 37421 w 157776"/>
                  <a:gd name="connsiteY9" fmla="*/ 11906 h 158781"/>
                  <a:gd name="connsiteX10" fmla="*/ 37421 w 157776"/>
                  <a:gd name="connsiteY10" fmla="*/ 94107 h 158781"/>
                  <a:gd name="connsiteX11" fmla="*/ 43419 w 157776"/>
                  <a:gd name="connsiteY11" fmla="*/ 125254 h 158781"/>
                  <a:gd name="connsiteX12" fmla="*/ 60083 w 157776"/>
                  <a:gd name="connsiteY12" fmla="*/ 141732 h 158781"/>
                  <a:gd name="connsiteX13" fmla="*/ 84458 w 157776"/>
                  <a:gd name="connsiteY13" fmla="*/ 146685 h 158781"/>
                  <a:gd name="connsiteX14" fmla="*/ 105025 w 157776"/>
                  <a:gd name="connsiteY14" fmla="*/ 142113 h 158781"/>
                  <a:gd name="connsiteX15" fmla="*/ 119784 w 157776"/>
                  <a:gd name="connsiteY15" fmla="*/ 127540 h 158781"/>
                  <a:gd name="connsiteX16" fmla="*/ 125402 w 157776"/>
                  <a:gd name="connsiteY16" fmla="*/ 101441 h 158781"/>
                  <a:gd name="connsiteX17" fmla="*/ 125402 w 157776"/>
                  <a:gd name="connsiteY17" fmla="*/ 11430 h 158781"/>
                  <a:gd name="connsiteX18" fmla="*/ 101693 w 157776"/>
                  <a:gd name="connsiteY18" fmla="*/ 4763 h 158781"/>
                  <a:gd name="connsiteX19" fmla="*/ 101693 w 157776"/>
                  <a:gd name="connsiteY19" fmla="*/ 0 h 158781"/>
                  <a:gd name="connsiteX20" fmla="*/ 157776 w 157776"/>
                  <a:gd name="connsiteY20" fmla="*/ 0 h 158781"/>
                  <a:gd name="connsiteX21" fmla="*/ 157776 w 157776"/>
                  <a:gd name="connsiteY21" fmla="*/ 4763 h 158781"/>
                  <a:gd name="connsiteX22" fmla="*/ 139018 w 157776"/>
                  <a:gd name="connsiteY22" fmla="*/ 11620 h 158781"/>
                  <a:gd name="connsiteX23" fmla="*/ 139018 w 157776"/>
                  <a:gd name="connsiteY23" fmla="*/ 97345 h 158781"/>
                  <a:gd name="connsiteX24" fmla="*/ 131210 w 157776"/>
                  <a:gd name="connsiteY24" fmla="*/ 132397 h 158781"/>
                  <a:gd name="connsiteX25" fmla="*/ 109786 w 157776"/>
                  <a:gd name="connsiteY25" fmla="*/ 152305 h 158781"/>
                  <a:gd name="connsiteX26" fmla="*/ 78840 w 157776"/>
                  <a:gd name="connsiteY26" fmla="*/ 158686 h 1587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57776" h="158781">
                    <a:moveTo>
                      <a:pt x="79126" y="158782"/>
                    </a:moveTo>
                    <a:cubicBezTo>
                      <a:pt x="67605" y="158782"/>
                      <a:pt x="57321" y="156686"/>
                      <a:pt x="48180" y="152400"/>
                    </a:cubicBezTo>
                    <a:cubicBezTo>
                      <a:pt x="39135" y="148114"/>
                      <a:pt x="31993" y="141541"/>
                      <a:pt x="26756" y="132493"/>
                    </a:cubicBezTo>
                    <a:cubicBezTo>
                      <a:pt x="21519" y="123539"/>
                      <a:pt x="18948" y="111823"/>
                      <a:pt x="18948" y="97441"/>
                    </a:cubicBezTo>
                    <a:lnTo>
                      <a:pt x="18948" y="11906"/>
                    </a:lnTo>
                    <a:lnTo>
                      <a:pt x="0" y="4763"/>
                    </a:lnTo>
                    <a:lnTo>
                      <a:pt x="0" y="0"/>
                    </a:lnTo>
                    <a:lnTo>
                      <a:pt x="56369" y="0"/>
                    </a:lnTo>
                    <a:lnTo>
                      <a:pt x="56369" y="4763"/>
                    </a:lnTo>
                    <a:lnTo>
                      <a:pt x="37421" y="11906"/>
                    </a:lnTo>
                    <a:lnTo>
                      <a:pt x="37421" y="94107"/>
                    </a:lnTo>
                    <a:cubicBezTo>
                      <a:pt x="37421" y="107251"/>
                      <a:pt x="39420" y="117634"/>
                      <a:pt x="43419" y="125254"/>
                    </a:cubicBezTo>
                    <a:cubicBezTo>
                      <a:pt x="47419" y="132874"/>
                      <a:pt x="53036" y="138398"/>
                      <a:pt x="60083" y="141732"/>
                    </a:cubicBezTo>
                    <a:cubicBezTo>
                      <a:pt x="67224" y="145066"/>
                      <a:pt x="75317" y="146685"/>
                      <a:pt x="84458" y="146685"/>
                    </a:cubicBezTo>
                    <a:cubicBezTo>
                      <a:pt x="92076" y="146685"/>
                      <a:pt x="98931" y="145161"/>
                      <a:pt x="105025" y="142113"/>
                    </a:cubicBezTo>
                    <a:cubicBezTo>
                      <a:pt x="111215" y="139065"/>
                      <a:pt x="116071" y="134207"/>
                      <a:pt x="119784" y="127540"/>
                    </a:cubicBezTo>
                    <a:cubicBezTo>
                      <a:pt x="123498" y="120872"/>
                      <a:pt x="125402" y="112204"/>
                      <a:pt x="125402" y="101441"/>
                    </a:cubicBezTo>
                    <a:lnTo>
                      <a:pt x="125402" y="11430"/>
                    </a:lnTo>
                    <a:lnTo>
                      <a:pt x="101693" y="4763"/>
                    </a:lnTo>
                    <a:lnTo>
                      <a:pt x="101693" y="0"/>
                    </a:lnTo>
                    <a:lnTo>
                      <a:pt x="157776" y="0"/>
                    </a:lnTo>
                    <a:lnTo>
                      <a:pt x="157776" y="4763"/>
                    </a:lnTo>
                    <a:lnTo>
                      <a:pt x="139018" y="11620"/>
                    </a:lnTo>
                    <a:lnTo>
                      <a:pt x="139018" y="97345"/>
                    </a:lnTo>
                    <a:cubicBezTo>
                      <a:pt x="139018" y="111728"/>
                      <a:pt x="136447" y="123444"/>
                      <a:pt x="131210" y="132397"/>
                    </a:cubicBezTo>
                    <a:cubicBezTo>
                      <a:pt x="125973" y="141351"/>
                      <a:pt x="118832" y="148018"/>
                      <a:pt x="109786" y="152305"/>
                    </a:cubicBezTo>
                    <a:cubicBezTo>
                      <a:pt x="100741" y="156591"/>
                      <a:pt x="90362" y="158686"/>
                      <a:pt x="78840" y="158686"/>
                    </a:cubicBezTo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223" name="Graphic 12">
                <a:extLst>
                  <a:ext uri="{FF2B5EF4-FFF2-40B4-BE49-F238E27FC236}">
                    <a16:creationId xmlns:a16="http://schemas.microsoft.com/office/drawing/2014/main" id="{D9A83196-2E7B-8783-6BC0-A90F9BF10D3E}"/>
                  </a:ext>
                </a:extLst>
              </p:cNvPr>
              <p:cNvGrpSpPr/>
              <p:nvPr/>
            </p:nvGrpSpPr>
            <p:grpSpPr>
              <a:xfrm>
                <a:off x="5334025" y="5104384"/>
                <a:ext cx="1102344" cy="1102714"/>
                <a:chOff x="5334025" y="5104384"/>
                <a:chExt cx="1102344" cy="1102714"/>
              </a:xfrm>
            </p:grpSpPr>
            <p:sp>
              <p:nvSpPr>
                <p:cNvPr id="242" name="Freeform 241">
                  <a:extLst>
                    <a:ext uri="{FF2B5EF4-FFF2-40B4-BE49-F238E27FC236}">
                      <a16:creationId xmlns:a16="http://schemas.microsoft.com/office/drawing/2014/main" id="{CC8A7C93-50C4-EC0F-F31A-046AD7E13C4E}"/>
                    </a:ext>
                  </a:extLst>
                </p:cNvPr>
                <p:cNvSpPr/>
                <p:nvPr/>
              </p:nvSpPr>
              <p:spPr>
                <a:xfrm>
                  <a:off x="5334025" y="5104384"/>
                  <a:ext cx="1102344" cy="1102714"/>
                </a:xfrm>
                <a:custGeom>
                  <a:avLst/>
                  <a:gdLst>
                    <a:gd name="connsiteX0" fmla="*/ 1072605 w 1102344"/>
                    <a:gd name="connsiteY0" fmla="*/ 373126 h 1102714"/>
                    <a:gd name="connsiteX1" fmla="*/ 729344 w 1102344"/>
                    <a:gd name="connsiteY1" fmla="*/ 1072928 h 1102714"/>
                    <a:gd name="connsiteX2" fmla="*/ 29777 w 1102344"/>
                    <a:gd name="connsiteY2" fmla="*/ 729551 h 1102714"/>
                    <a:gd name="connsiteX3" fmla="*/ 372943 w 1102344"/>
                    <a:gd name="connsiteY3" fmla="*/ 29750 h 1102714"/>
                    <a:gd name="connsiteX4" fmla="*/ 1072509 w 1102344"/>
                    <a:gd name="connsiteY4" fmla="*/ 373126 h 11027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02344" h="1102714">
                      <a:moveTo>
                        <a:pt x="1072605" y="373126"/>
                      </a:moveTo>
                      <a:cubicBezTo>
                        <a:pt x="1170965" y="661162"/>
                        <a:pt x="1017378" y="974534"/>
                        <a:pt x="729344" y="1072928"/>
                      </a:cubicBezTo>
                      <a:cubicBezTo>
                        <a:pt x="441405" y="1171416"/>
                        <a:pt x="128138" y="1017683"/>
                        <a:pt x="29777" y="729551"/>
                      </a:cubicBezTo>
                      <a:cubicBezTo>
                        <a:pt x="-68678" y="441515"/>
                        <a:pt x="85004" y="128143"/>
                        <a:pt x="372943" y="29750"/>
                      </a:cubicBezTo>
                      <a:cubicBezTo>
                        <a:pt x="660882" y="-68644"/>
                        <a:pt x="974149" y="84995"/>
                        <a:pt x="1072509" y="373126"/>
                      </a:cubicBezTo>
                    </a:path>
                  </a:pathLst>
                </a:custGeom>
                <a:solidFill>
                  <a:srgbClr val="A80050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43" name="Freeform 242">
                  <a:extLst>
                    <a:ext uri="{FF2B5EF4-FFF2-40B4-BE49-F238E27FC236}">
                      <a16:creationId xmlns:a16="http://schemas.microsoft.com/office/drawing/2014/main" id="{E5961A4C-DE61-6D97-9CE8-55476B595961}"/>
                    </a:ext>
                  </a:extLst>
                </p:cNvPr>
                <p:cNvSpPr/>
                <p:nvPr/>
              </p:nvSpPr>
              <p:spPr>
                <a:xfrm>
                  <a:off x="5413237" y="5171948"/>
                  <a:ext cx="951211" cy="966216"/>
                </a:xfrm>
                <a:custGeom>
                  <a:avLst/>
                  <a:gdLst>
                    <a:gd name="connsiteX0" fmla="*/ 951116 w 951211"/>
                    <a:gd name="connsiteY0" fmla="*/ 404336 h 966216"/>
                    <a:gd name="connsiteX1" fmla="*/ 949116 w 951211"/>
                    <a:gd name="connsiteY1" fmla="*/ 404908 h 966216"/>
                    <a:gd name="connsiteX2" fmla="*/ 941404 w 951211"/>
                    <a:gd name="connsiteY2" fmla="*/ 396050 h 966216"/>
                    <a:gd name="connsiteX3" fmla="*/ 914362 w 951211"/>
                    <a:gd name="connsiteY3" fmla="*/ 403193 h 966216"/>
                    <a:gd name="connsiteX4" fmla="*/ 916266 w 951211"/>
                    <a:gd name="connsiteY4" fmla="*/ 408432 h 966216"/>
                    <a:gd name="connsiteX5" fmla="*/ 911029 w 951211"/>
                    <a:gd name="connsiteY5" fmla="*/ 412433 h 966216"/>
                    <a:gd name="connsiteX6" fmla="*/ 908363 w 951211"/>
                    <a:gd name="connsiteY6" fmla="*/ 404813 h 966216"/>
                    <a:gd name="connsiteX7" fmla="*/ 872751 w 951211"/>
                    <a:gd name="connsiteY7" fmla="*/ 414242 h 966216"/>
                    <a:gd name="connsiteX8" fmla="*/ 870466 w 951211"/>
                    <a:gd name="connsiteY8" fmla="*/ 425768 h 966216"/>
                    <a:gd name="connsiteX9" fmla="*/ 868467 w 951211"/>
                    <a:gd name="connsiteY9" fmla="*/ 426339 h 966216"/>
                    <a:gd name="connsiteX10" fmla="*/ 859707 w 951211"/>
                    <a:gd name="connsiteY10" fmla="*/ 393097 h 966216"/>
                    <a:gd name="connsiteX11" fmla="*/ 861706 w 951211"/>
                    <a:gd name="connsiteY11" fmla="*/ 392525 h 966216"/>
                    <a:gd name="connsiteX12" fmla="*/ 869324 w 951211"/>
                    <a:gd name="connsiteY12" fmla="*/ 401193 h 966216"/>
                    <a:gd name="connsiteX13" fmla="*/ 902459 w 951211"/>
                    <a:gd name="connsiteY13" fmla="*/ 392430 h 966216"/>
                    <a:gd name="connsiteX14" fmla="*/ 900269 w 951211"/>
                    <a:gd name="connsiteY14" fmla="*/ 388715 h 966216"/>
                    <a:gd name="connsiteX15" fmla="*/ 859421 w 951211"/>
                    <a:gd name="connsiteY15" fmla="*/ 360236 h 966216"/>
                    <a:gd name="connsiteX16" fmla="*/ 858564 w 951211"/>
                    <a:gd name="connsiteY16" fmla="*/ 360426 h 966216"/>
                    <a:gd name="connsiteX17" fmla="*/ 856183 w 951211"/>
                    <a:gd name="connsiteY17" fmla="*/ 371666 h 966216"/>
                    <a:gd name="connsiteX18" fmla="*/ 854184 w 951211"/>
                    <a:gd name="connsiteY18" fmla="*/ 372237 h 966216"/>
                    <a:gd name="connsiteX19" fmla="*/ 845424 w 951211"/>
                    <a:gd name="connsiteY19" fmla="*/ 338995 h 966216"/>
                    <a:gd name="connsiteX20" fmla="*/ 847423 w 951211"/>
                    <a:gd name="connsiteY20" fmla="*/ 338423 h 966216"/>
                    <a:gd name="connsiteX21" fmla="*/ 855136 w 951211"/>
                    <a:gd name="connsiteY21" fmla="*/ 347282 h 966216"/>
                    <a:gd name="connsiteX22" fmla="*/ 923788 w 951211"/>
                    <a:gd name="connsiteY22" fmla="*/ 329184 h 966216"/>
                    <a:gd name="connsiteX23" fmla="*/ 926169 w 951211"/>
                    <a:gd name="connsiteY23" fmla="*/ 317754 h 966216"/>
                    <a:gd name="connsiteX24" fmla="*/ 928168 w 951211"/>
                    <a:gd name="connsiteY24" fmla="*/ 317183 h 966216"/>
                    <a:gd name="connsiteX25" fmla="*/ 936928 w 951211"/>
                    <a:gd name="connsiteY25" fmla="*/ 350425 h 966216"/>
                    <a:gd name="connsiteX26" fmla="*/ 934929 w 951211"/>
                    <a:gd name="connsiteY26" fmla="*/ 350996 h 966216"/>
                    <a:gd name="connsiteX27" fmla="*/ 927311 w 951211"/>
                    <a:gd name="connsiteY27" fmla="*/ 342424 h 966216"/>
                    <a:gd name="connsiteX28" fmla="*/ 871133 w 951211"/>
                    <a:gd name="connsiteY28" fmla="*/ 357283 h 966216"/>
                    <a:gd name="connsiteX29" fmla="*/ 882845 w 951211"/>
                    <a:gd name="connsiteY29" fmla="*/ 363188 h 966216"/>
                    <a:gd name="connsiteX30" fmla="*/ 905126 w 951211"/>
                    <a:gd name="connsiteY30" fmla="*/ 385286 h 966216"/>
                    <a:gd name="connsiteX31" fmla="*/ 908649 w 951211"/>
                    <a:gd name="connsiteY31" fmla="*/ 391001 h 966216"/>
                    <a:gd name="connsiteX32" fmla="*/ 938071 w 951211"/>
                    <a:gd name="connsiteY32" fmla="*/ 383191 h 966216"/>
                    <a:gd name="connsiteX33" fmla="*/ 940451 w 951211"/>
                    <a:gd name="connsiteY33" fmla="*/ 371856 h 966216"/>
                    <a:gd name="connsiteX34" fmla="*/ 942451 w 951211"/>
                    <a:gd name="connsiteY34" fmla="*/ 371285 h 966216"/>
                    <a:gd name="connsiteX35" fmla="*/ 951211 w 951211"/>
                    <a:gd name="connsiteY35" fmla="*/ 404527 h 966216"/>
                    <a:gd name="connsiteX36" fmla="*/ 921693 w 951211"/>
                    <a:gd name="connsiteY36" fmla="*/ 539115 h 966216"/>
                    <a:gd name="connsiteX37" fmla="*/ 907982 w 951211"/>
                    <a:gd name="connsiteY37" fmla="*/ 553784 h 966216"/>
                    <a:gd name="connsiteX38" fmla="*/ 922646 w 951211"/>
                    <a:gd name="connsiteY38" fmla="*/ 567500 h 966216"/>
                    <a:gd name="connsiteX39" fmla="*/ 936357 w 951211"/>
                    <a:gd name="connsiteY39" fmla="*/ 552831 h 966216"/>
                    <a:gd name="connsiteX40" fmla="*/ 921693 w 951211"/>
                    <a:gd name="connsiteY40" fmla="*/ 539115 h 966216"/>
                    <a:gd name="connsiteX41" fmla="*/ 875608 w 951211"/>
                    <a:gd name="connsiteY41" fmla="*/ 746474 h 966216"/>
                    <a:gd name="connsiteX42" fmla="*/ 877322 w 951211"/>
                    <a:gd name="connsiteY42" fmla="*/ 747713 h 966216"/>
                    <a:gd name="connsiteX43" fmla="*/ 856088 w 951211"/>
                    <a:gd name="connsiteY43" fmla="*/ 777812 h 966216"/>
                    <a:gd name="connsiteX44" fmla="*/ 854374 w 951211"/>
                    <a:gd name="connsiteY44" fmla="*/ 776573 h 966216"/>
                    <a:gd name="connsiteX45" fmla="*/ 856850 w 951211"/>
                    <a:gd name="connsiteY45" fmla="*/ 764096 h 966216"/>
                    <a:gd name="connsiteX46" fmla="*/ 830189 w 951211"/>
                    <a:gd name="connsiteY46" fmla="*/ 745236 h 966216"/>
                    <a:gd name="connsiteX47" fmla="*/ 781818 w 951211"/>
                    <a:gd name="connsiteY47" fmla="*/ 746093 h 966216"/>
                    <a:gd name="connsiteX48" fmla="*/ 773439 w 951211"/>
                    <a:gd name="connsiteY48" fmla="*/ 750189 h 966216"/>
                    <a:gd name="connsiteX49" fmla="*/ 771725 w 951211"/>
                    <a:gd name="connsiteY49" fmla="*/ 748951 h 966216"/>
                    <a:gd name="connsiteX50" fmla="*/ 791054 w 951211"/>
                    <a:gd name="connsiteY50" fmla="*/ 721614 h 966216"/>
                    <a:gd name="connsiteX51" fmla="*/ 792768 w 951211"/>
                    <a:gd name="connsiteY51" fmla="*/ 722757 h 966216"/>
                    <a:gd name="connsiteX52" fmla="*/ 791150 w 951211"/>
                    <a:gd name="connsiteY52" fmla="*/ 733235 h 966216"/>
                    <a:gd name="connsiteX53" fmla="*/ 791530 w 951211"/>
                    <a:gd name="connsiteY53" fmla="*/ 733520 h 966216"/>
                    <a:gd name="connsiteX54" fmla="*/ 830284 w 951211"/>
                    <a:gd name="connsiteY54" fmla="*/ 732758 h 966216"/>
                    <a:gd name="connsiteX55" fmla="*/ 816858 w 951211"/>
                    <a:gd name="connsiteY55" fmla="*/ 697802 h 966216"/>
                    <a:gd name="connsiteX56" fmla="*/ 816478 w 951211"/>
                    <a:gd name="connsiteY56" fmla="*/ 697516 h 966216"/>
                    <a:gd name="connsiteX57" fmla="*/ 807051 w 951211"/>
                    <a:gd name="connsiteY57" fmla="*/ 702564 h 966216"/>
                    <a:gd name="connsiteX58" fmla="*/ 805337 w 951211"/>
                    <a:gd name="connsiteY58" fmla="*/ 701326 h 966216"/>
                    <a:gd name="connsiteX59" fmla="*/ 821524 w 951211"/>
                    <a:gd name="connsiteY59" fmla="*/ 678466 h 966216"/>
                    <a:gd name="connsiteX60" fmla="*/ 823238 w 951211"/>
                    <a:gd name="connsiteY60" fmla="*/ 679704 h 966216"/>
                    <a:gd name="connsiteX61" fmla="*/ 821905 w 951211"/>
                    <a:gd name="connsiteY61" fmla="*/ 689039 h 966216"/>
                    <a:gd name="connsiteX62" fmla="*/ 838092 w 951211"/>
                    <a:gd name="connsiteY62" fmla="*/ 733997 h 966216"/>
                    <a:gd name="connsiteX63" fmla="*/ 864944 w 951211"/>
                    <a:gd name="connsiteY63" fmla="*/ 752951 h 966216"/>
                    <a:gd name="connsiteX64" fmla="*/ 875894 w 951211"/>
                    <a:gd name="connsiteY64" fmla="*/ 746379 h 966216"/>
                    <a:gd name="connsiteX65" fmla="*/ 207273 w 951211"/>
                    <a:gd name="connsiteY65" fmla="*/ 87440 h 966216"/>
                    <a:gd name="connsiteX66" fmla="*/ 245932 w 951211"/>
                    <a:gd name="connsiteY66" fmla="*/ 147066 h 966216"/>
                    <a:gd name="connsiteX67" fmla="*/ 239838 w 951211"/>
                    <a:gd name="connsiteY67" fmla="*/ 157163 h 966216"/>
                    <a:gd name="connsiteX68" fmla="*/ 240980 w 951211"/>
                    <a:gd name="connsiteY68" fmla="*/ 158877 h 966216"/>
                    <a:gd name="connsiteX69" fmla="*/ 270022 w 951211"/>
                    <a:gd name="connsiteY69" fmla="*/ 140018 h 966216"/>
                    <a:gd name="connsiteX70" fmla="*/ 268879 w 951211"/>
                    <a:gd name="connsiteY70" fmla="*/ 138303 h 966216"/>
                    <a:gd name="connsiteX71" fmla="*/ 257263 w 951211"/>
                    <a:gd name="connsiteY71" fmla="*/ 139637 h 966216"/>
                    <a:gd name="connsiteX72" fmla="*/ 218604 w 951211"/>
                    <a:gd name="connsiteY72" fmla="*/ 80010 h 966216"/>
                    <a:gd name="connsiteX73" fmla="*/ 224603 w 951211"/>
                    <a:gd name="connsiteY73" fmla="*/ 69914 h 966216"/>
                    <a:gd name="connsiteX74" fmla="*/ 223460 w 951211"/>
                    <a:gd name="connsiteY74" fmla="*/ 68199 h 966216"/>
                    <a:gd name="connsiteX75" fmla="*/ 194419 w 951211"/>
                    <a:gd name="connsiteY75" fmla="*/ 87058 h 966216"/>
                    <a:gd name="connsiteX76" fmla="*/ 195561 w 951211"/>
                    <a:gd name="connsiteY76" fmla="*/ 88773 h 966216"/>
                    <a:gd name="connsiteX77" fmla="*/ 207273 w 951211"/>
                    <a:gd name="connsiteY77" fmla="*/ 87344 h 966216"/>
                    <a:gd name="connsiteX78" fmla="*/ 327343 w 951211"/>
                    <a:gd name="connsiteY78" fmla="*/ 23050 h 966216"/>
                    <a:gd name="connsiteX79" fmla="*/ 326867 w 951211"/>
                    <a:gd name="connsiteY79" fmla="*/ 21050 h 966216"/>
                    <a:gd name="connsiteX80" fmla="*/ 361812 w 951211"/>
                    <a:gd name="connsiteY80" fmla="*/ 12763 h 966216"/>
                    <a:gd name="connsiteX81" fmla="*/ 362288 w 951211"/>
                    <a:gd name="connsiteY81" fmla="*/ 14764 h 966216"/>
                    <a:gd name="connsiteX82" fmla="*/ 352004 w 951211"/>
                    <a:gd name="connsiteY82" fmla="*/ 22574 h 966216"/>
                    <a:gd name="connsiteX83" fmla="*/ 368477 w 951211"/>
                    <a:gd name="connsiteY83" fmla="*/ 91821 h 966216"/>
                    <a:gd name="connsiteX84" fmla="*/ 398376 w 951211"/>
                    <a:gd name="connsiteY84" fmla="*/ 84677 h 966216"/>
                    <a:gd name="connsiteX85" fmla="*/ 402184 w 951211"/>
                    <a:gd name="connsiteY85" fmla="*/ 60865 h 966216"/>
                    <a:gd name="connsiteX86" fmla="*/ 404184 w 951211"/>
                    <a:gd name="connsiteY86" fmla="*/ 60388 h 966216"/>
                    <a:gd name="connsiteX87" fmla="*/ 410944 w 951211"/>
                    <a:gd name="connsiteY87" fmla="*/ 89059 h 966216"/>
                    <a:gd name="connsiteX88" fmla="*/ 346577 w 951211"/>
                    <a:gd name="connsiteY88" fmla="*/ 104394 h 966216"/>
                    <a:gd name="connsiteX89" fmla="*/ 346101 w 951211"/>
                    <a:gd name="connsiteY89" fmla="*/ 102394 h 966216"/>
                    <a:gd name="connsiteX90" fmla="*/ 355147 w 951211"/>
                    <a:gd name="connsiteY90" fmla="*/ 94869 h 966216"/>
                    <a:gd name="connsiteX91" fmla="*/ 338674 w 951211"/>
                    <a:gd name="connsiteY91" fmla="*/ 25718 h 966216"/>
                    <a:gd name="connsiteX92" fmla="*/ 327248 w 951211"/>
                    <a:gd name="connsiteY92" fmla="*/ 23050 h 966216"/>
                    <a:gd name="connsiteX93" fmla="*/ 383807 w 951211"/>
                    <a:gd name="connsiteY93" fmla="*/ 953072 h 966216"/>
                    <a:gd name="connsiteX94" fmla="*/ 353909 w 951211"/>
                    <a:gd name="connsiteY94" fmla="*/ 946023 h 966216"/>
                    <a:gd name="connsiteX95" fmla="*/ 370191 w 951211"/>
                    <a:gd name="connsiteY95" fmla="*/ 876681 h 966216"/>
                    <a:gd name="connsiteX96" fmla="*/ 382855 w 951211"/>
                    <a:gd name="connsiteY96" fmla="*/ 874300 h 966216"/>
                    <a:gd name="connsiteX97" fmla="*/ 383331 w 951211"/>
                    <a:gd name="connsiteY97" fmla="*/ 872300 h 966216"/>
                    <a:gd name="connsiteX98" fmla="*/ 348386 w 951211"/>
                    <a:gd name="connsiteY98" fmla="*/ 864108 h 966216"/>
                    <a:gd name="connsiteX99" fmla="*/ 347910 w 951211"/>
                    <a:gd name="connsiteY99" fmla="*/ 866108 h 966216"/>
                    <a:gd name="connsiteX100" fmla="*/ 356956 w 951211"/>
                    <a:gd name="connsiteY100" fmla="*/ 873538 h 966216"/>
                    <a:gd name="connsiteX101" fmla="*/ 340769 w 951211"/>
                    <a:gd name="connsiteY101" fmla="*/ 942785 h 966216"/>
                    <a:gd name="connsiteX102" fmla="*/ 329343 w 951211"/>
                    <a:gd name="connsiteY102" fmla="*/ 945452 h 966216"/>
                    <a:gd name="connsiteX103" fmla="*/ 328866 w 951211"/>
                    <a:gd name="connsiteY103" fmla="*/ 947452 h 966216"/>
                    <a:gd name="connsiteX104" fmla="*/ 393234 w 951211"/>
                    <a:gd name="connsiteY104" fmla="*/ 962501 h 966216"/>
                    <a:gd name="connsiteX105" fmla="*/ 399994 w 951211"/>
                    <a:gd name="connsiteY105" fmla="*/ 933831 h 966216"/>
                    <a:gd name="connsiteX106" fmla="*/ 397995 w 951211"/>
                    <a:gd name="connsiteY106" fmla="*/ 933355 h 966216"/>
                    <a:gd name="connsiteX107" fmla="*/ 383902 w 951211"/>
                    <a:gd name="connsiteY107" fmla="*/ 952976 h 966216"/>
                    <a:gd name="connsiteX108" fmla="*/ 602047 w 951211"/>
                    <a:gd name="connsiteY108" fmla="*/ 865251 h 966216"/>
                    <a:gd name="connsiteX109" fmla="*/ 602428 w 951211"/>
                    <a:gd name="connsiteY109" fmla="*/ 867251 h 966216"/>
                    <a:gd name="connsiteX110" fmla="*/ 594715 w 951211"/>
                    <a:gd name="connsiteY110" fmla="*/ 873347 h 966216"/>
                    <a:gd name="connsiteX111" fmla="*/ 584527 w 951211"/>
                    <a:gd name="connsiteY111" fmla="*/ 955929 h 966216"/>
                    <a:gd name="connsiteX112" fmla="*/ 579290 w 951211"/>
                    <a:gd name="connsiteY112" fmla="*/ 956882 h 966216"/>
                    <a:gd name="connsiteX113" fmla="*/ 545487 w 951211"/>
                    <a:gd name="connsiteY113" fmla="*/ 899732 h 966216"/>
                    <a:gd name="connsiteX114" fmla="*/ 544630 w 951211"/>
                    <a:gd name="connsiteY114" fmla="*/ 899922 h 966216"/>
                    <a:gd name="connsiteX115" fmla="*/ 532252 w 951211"/>
                    <a:gd name="connsiteY115" fmla="*/ 965264 h 966216"/>
                    <a:gd name="connsiteX116" fmla="*/ 527110 w 951211"/>
                    <a:gd name="connsiteY116" fmla="*/ 966216 h 966216"/>
                    <a:gd name="connsiteX117" fmla="*/ 489499 w 951211"/>
                    <a:gd name="connsiteY117" fmla="*/ 892207 h 966216"/>
                    <a:gd name="connsiteX118" fmla="*/ 478930 w 951211"/>
                    <a:gd name="connsiteY118" fmla="*/ 889159 h 966216"/>
                    <a:gd name="connsiteX119" fmla="*/ 478549 w 951211"/>
                    <a:gd name="connsiteY119" fmla="*/ 887159 h 966216"/>
                    <a:gd name="connsiteX120" fmla="*/ 512923 w 951211"/>
                    <a:gd name="connsiteY120" fmla="*/ 881063 h 966216"/>
                    <a:gd name="connsiteX121" fmla="*/ 513304 w 951211"/>
                    <a:gd name="connsiteY121" fmla="*/ 883063 h 966216"/>
                    <a:gd name="connsiteX122" fmla="*/ 503306 w 951211"/>
                    <a:gd name="connsiteY122" fmla="*/ 889730 h 966216"/>
                    <a:gd name="connsiteX123" fmla="*/ 528443 w 951211"/>
                    <a:gd name="connsiteY123" fmla="*/ 940880 h 966216"/>
                    <a:gd name="connsiteX124" fmla="*/ 529205 w 951211"/>
                    <a:gd name="connsiteY124" fmla="*/ 940880 h 966216"/>
                    <a:gd name="connsiteX125" fmla="*/ 540441 w 951211"/>
                    <a:gd name="connsiteY125" fmla="*/ 875538 h 966216"/>
                    <a:gd name="connsiteX126" fmla="*/ 545773 w 951211"/>
                    <a:gd name="connsiteY126" fmla="*/ 874586 h 966216"/>
                    <a:gd name="connsiteX127" fmla="*/ 579099 w 951211"/>
                    <a:gd name="connsiteY127" fmla="*/ 931926 h 966216"/>
                    <a:gd name="connsiteX128" fmla="*/ 579861 w 951211"/>
                    <a:gd name="connsiteY128" fmla="*/ 931926 h 966216"/>
                    <a:gd name="connsiteX129" fmla="*/ 585764 w 951211"/>
                    <a:gd name="connsiteY129" fmla="*/ 875252 h 966216"/>
                    <a:gd name="connsiteX130" fmla="*/ 574053 w 951211"/>
                    <a:gd name="connsiteY130" fmla="*/ 872300 h 966216"/>
                    <a:gd name="connsiteX131" fmla="*/ 573672 w 951211"/>
                    <a:gd name="connsiteY131" fmla="*/ 870204 h 966216"/>
                    <a:gd name="connsiteX132" fmla="*/ 602047 w 951211"/>
                    <a:gd name="connsiteY132" fmla="*/ 865156 h 966216"/>
                    <a:gd name="connsiteX133" fmla="*/ 226983 w 951211"/>
                    <a:gd name="connsiteY133" fmla="*/ 850392 h 966216"/>
                    <a:gd name="connsiteX134" fmla="*/ 196418 w 951211"/>
                    <a:gd name="connsiteY134" fmla="*/ 848297 h 966216"/>
                    <a:gd name="connsiteX135" fmla="*/ 196418 w 951211"/>
                    <a:gd name="connsiteY135" fmla="*/ 848297 h 966216"/>
                    <a:gd name="connsiteX136" fmla="*/ 232696 w 951211"/>
                    <a:gd name="connsiteY136" fmla="*/ 824484 h 966216"/>
                    <a:gd name="connsiteX137" fmla="*/ 226983 w 951211"/>
                    <a:gd name="connsiteY137" fmla="*/ 850392 h 966216"/>
                    <a:gd name="connsiteX138" fmla="*/ 239266 w 951211"/>
                    <a:gd name="connsiteY138" fmla="*/ 854869 h 966216"/>
                    <a:gd name="connsiteX139" fmla="*/ 248217 w 951211"/>
                    <a:gd name="connsiteY139" fmla="*/ 813245 h 966216"/>
                    <a:gd name="connsiteX140" fmla="*/ 242313 w 951211"/>
                    <a:gd name="connsiteY140" fmla="*/ 809149 h 966216"/>
                    <a:gd name="connsiteX141" fmla="*/ 169091 w 951211"/>
                    <a:gd name="connsiteY141" fmla="*/ 856202 h 966216"/>
                    <a:gd name="connsiteX142" fmla="*/ 159855 w 951211"/>
                    <a:gd name="connsiteY142" fmla="*/ 855059 h 966216"/>
                    <a:gd name="connsiteX143" fmla="*/ 158712 w 951211"/>
                    <a:gd name="connsiteY143" fmla="*/ 856774 h 966216"/>
                    <a:gd name="connsiteX144" fmla="*/ 181850 w 951211"/>
                    <a:gd name="connsiteY144" fmla="*/ 872776 h 966216"/>
                    <a:gd name="connsiteX145" fmla="*/ 182993 w 951211"/>
                    <a:gd name="connsiteY145" fmla="*/ 871061 h 966216"/>
                    <a:gd name="connsiteX146" fmla="*/ 176613 w 951211"/>
                    <a:gd name="connsiteY146" fmla="*/ 861346 h 966216"/>
                    <a:gd name="connsiteX147" fmla="*/ 225650 w 951211"/>
                    <a:gd name="connsiteY147" fmla="*/ 856107 h 966216"/>
                    <a:gd name="connsiteX148" fmla="*/ 218223 w 951211"/>
                    <a:gd name="connsiteY148" fmla="*/ 889826 h 966216"/>
                    <a:gd name="connsiteX149" fmla="*/ 206226 w 951211"/>
                    <a:gd name="connsiteY149" fmla="*/ 887063 h 966216"/>
                    <a:gd name="connsiteX150" fmla="*/ 205083 w 951211"/>
                    <a:gd name="connsiteY150" fmla="*/ 888778 h 966216"/>
                    <a:gd name="connsiteX151" fmla="*/ 233363 w 951211"/>
                    <a:gd name="connsiteY151" fmla="*/ 908304 h 966216"/>
                    <a:gd name="connsiteX152" fmla="*/ 234505 w 951211"/>
                    <a:gd name="connsiteY152" fmla="*/ 906590 h 966216"/>
                    <a:gd name="connsiteX153" fmla="*/ 230030 w 951211"/>
                    <a:gd name="connsiteY153" fmla="*/ 897731 h 966216"/>
                    <a:gd name="connsiteX154" fmla="*/ 237933 w 951211"/>
                    <a:gd name="connsiteY154" fmla="*/ 860774 h 966216"/>
                    <a:gd name="connsiteX155" fmla="*/ 237933 w 951211"/>
                    <a:gd name="connsiteY155" fmla="*/ 860774 h 966216"/>
                    <a:gd name="connsiteX156" fmla="*/ 248788 w 951211"/>
                    <a:gd name="connsiteY156" fmla="*/ 866775 h 966216"/>
                    <a:gd name="connsiteX157" fmla="*/ 250121 w 951211"/>
                    <a:gd name="connsiteY157" fmla="*/ 860489 h 966216"/>
                    <a:gd name="connsiteX158" fmla="*/ 239266 w 951211"/>
                    <a:gd name="connsiteY158" fmla="*/ 854774 h 966216"/>
                    <a:gd name="connsiteX159" fmla="*/ 239266 w 951211"/>
                    <a:gd name="connsiteY159" fmla="*/ 854774 h 966216"/>
                    <a:gd name="connsiteX160" fmla="*/ 51782 w 951211"/>
                    <a:gd name="connsiteY160" fmla="*/ 552069 h 966216"/>
                    <a:gd name="connsiteX161" fmla="*/ 38547 w 951211"/>
                    <a:gd name="connsiteY161" fmla="*/ 566166 h 966216"/>
                    <a:gd name="connsiteX162" fmla="*/ 24455 w 951211"/>
                    <a:gd name="connsiteY162" fmla="*/ 552926 h 966216"/>
                    <a:gd name="connsiteX163" fmla="*/ 37690 w 951211"/>
                    <a:gd name="connsiteY163" fmla="*/ 538829 h 966216"/>
                    <a:gd name="connsiteX164" fmla="*/ 51782 w 951211"/>
                    <a:gd name="connsiteY164" fmla="*/ 552069 h 966216"/>
                    <a:gd name="connsiteX165" fmla="*/ 79110 w 951211"/>
                    <a:gd name="connsiteY165" fmla="*/ 406051 h 966216"/>
                    <a:gd name="connsiteX166" fmla="*/ 86156 w 951211"/>
                    <a:gd name="connsiteY166" fmla="*/ 389953 h 966216"/>
                    <a:gd name="connsiteX167" fmla="*/ 87489 w 951211"/>
                    <a:gd name="connsiteY167" fmla="*/ 378428 h 966216"/>
                    <a:gd name="connsiteX168" fmla="*/ 86441 w 951211"/>
                    <a:gd name="connsiteY168" fmla="*/ 366427 h 966216"/>
                    <a:gd name="connsiteX169" fmla="*/ 83014 w 951211"/>
                    <a:gd name="connsiteY169" fmla="*/ 356045 h 966216"/>
                    <a:gd name="connsiteX170" fmla="*/ 63113 w 951211"/>
                    <a:gd name="connsiteY170" fmla="*/ 351282 h 966216"/>
                    <a:gd name="connsiteX171" fmla="*/ 59685 w 951211"/>
                    <a:gd name="connsiteY171" fmla="*/ 341186 h 966216"/>
                    <a:gd name="connsiteX172" fmla="*/ 57686 w 951211"/>
                    <a:gd name="connsiteY172" fmla="*/ 340709 h 966216"/>
                    <a:gd name="connsiteX173" fmla="*/ 49783 w 951211"/>
                    <a:gd name="connsiteY173" fmla="*/ 374047 h 966216"/>
                    <a:gd name="connsiteX174" fmla="*/ 51782 w 951211"/>
                    <a:gd name="connsiteY174" fmla="*/ 374523 h 966216"/>
                    <a:gd name="connsiteX175" fmla="*/ 59590 w 951211"/>
                    <a:gd name="connsiteY175" fmla="*/ 364522 h 966216"/>
                    <a:gd name="connsiteX176" fmla="*/ 81204 w 951211"/>
                    <a:gd name="connsiteY176" fmla="*/ 369665 h 966216"/>
                    <a:gd name="connsiteX177" fmla="*/ 81204 w 951211"/>
                    <a:gd name="connsiteY177" fmla="*/ 377285 h 966216"/>
                    <a:gd name="connsiteX178" fmla="*/ 79967 w 951211"/>
                    <a:gd name="connsiteY178" fmla="*/ 384620 h 966216"/>
                    <a:gd name="connsiteX179" fmla="*/ 71397 w 951211"/>
                    <a:gd name="connsiteY179" fmla="*/ 400145 h 966216"/>
                    <a:gd name="connsiteX180" fmla="*/ 55305 w 951211"/>
                    <a:gd name="connsiteY180" fmla="*/ 408813 h 966216"/>
                    <a:gd name="connsiteX181" fmla="*/ 33310 w 951211"/>
                    <a:gd name="connsiteY181" fmla="*/ 408242 h 966216"/>
                    <a:gd name="connsiteX182" fmla="*/ 17028 w 951211"/>
                    <a:gd name="connsiteY182" fmla="*/ 399955 h 966216"/>
                    <a:gd name="connsiteX183" fmla="*/ 7887 w 951211"/>
                    <a:gd name="connsiteY183" fmla="*/ 385667 h 966216"/>
                    <a:gd name="connsiteX184" fmla="*/ 7506 w 951211"/>
                    <a:gd name="connsiteY184" fmla="*/ 367951 h 966216"/>
                    <a:gd name="connsiteX185" fmla="*/ 10743 w 951211"/>
                    <a:gd name="connsiteY185" fmla="*/ 360045 h 966216"/>
                    <a:gd name="connsiteX186" fmla="*/ 17313 w 951211"/>
                    <a:gd name="connsiteY186" fmla="*/ 352616 h 966216"/>
                    <a:gd name="connsiteX187" fmla="*/ 34643 w 951211"/>
                    <a:gd name="connsiteY187" fmla="*/ 347091 h 966216"/>
                    <a:gd name="connsiteX188" fmla="*/ 35119 w 951211"/>
                    <a:gd name="connsiteY188" fmla="*/ 345091 h 966216"/>
                    <a:gd name="connsiteX189" fmla="*/ 13695 w 951211"/>
                    <a:gd name="connsiteY189" fmla="*/ 340804 h 966216"/>
                    <a:gd name="connsiteX190" fmla="*/ 8839 w 951211"/>
                    <a:gd name="connsiteY190" fmla="*/ 347282 h 966216"/>
                    <a:gd name="connsiteX191" fmla="*/ 4744 w 951211"/>
                    <a:gd name="connsiteY191" fmla="*/ 355187 h 966216"/>
                    <a:gd name="connsiteX192" fmla="*/ 1317 w 951211"/>
                    <a:gd name="connsiteY192" fmla="*/ 366332 h 966216"/>
                    <a:gd name="connsiteX193" fmla="*/ 555 w 951211"/>
                    <a:gd name="connsiteY193" fmla="*/ 384715 h 966216"/>
                    <a:gd name="connsiteX194" fmla="*/ 6554 w 951211"/>
                    <a:gd name="connsiteY194" fmla="*/ 401479 h 966216"/>
                    <a:gd name="connsiteX195" fmla="*/ 18551 w 951211"/>
                    <a:gd name="connsiteY195" fmla="*/ 414814 h 966216"/>
                    <a:gd name="connsiteX196" fmla="*/ 35595 w 951211"/>
                    <a:gd name="connsiteY196" fmla="*/ 422624 h 966216"/>
                    <a:gd name="connsiteX197" fmla="*/ 52639 w 951211"/>
                    <a:gd name="connsiteY197" fmla="*/ 423291 h 966216"/>
                    <a:gd name="connsiteX198" fmla="*/ 67684 w 951211"/>
                    <a:gd name="connsiteY198" fmla="*/ 417481 h 966216"/>
                    <a:gd name="connsiteX199" fmla="*/ 79395 w 951211"/>
                    <a:gd name="connsiteY199" fmla="*/ 406051 h 966216"/>
                    <a:gd name="connsiteX200" fmla="*/ 150714 w 951211"/>
                    <a:gd name="connsiteY200" fmla="*/ 724090 h 966216"/>
                    <a:gd name="connsiteX201" fmla="*/ 152047 w 951211"/>
                    <a:gd name="connsiteY201" fmla="*/ 732092 h 966216"/>
                    <a:gd name="connsiteX202" fmla="*/ 134241 w 951211"/>
                    <a:gd name="connsiteY202" fmla="*/ 744665 h 966216"/>
                    <a:gd name="connsiteX203" fmla="*/ 133098 w 951211"/>
                    <a:gd name="connsiteY203" fmla="*/ 742950 h 966216"/>
                    <a:gd name="connsiteX204" fmla="*/ 141001 w 951211"/>
                    <a:gd name="connsiteY204" fmla="*/ 726662 h 966216"/>
                    <a:gd name="connsiteX205" fmla="*/ 140144 w 951211"/>
                    <a:gd name="connsiteY205" fmla="*/ 716852 h 966216"/>
                    <a:gd name="connsiteX206" fmla="*/ 136621 w 951211"/>
                    <a:gd name="connsiteY206" fmla="*/ 709041 h 966216"/>
                    <a:gd name="connsiteX207" fmla="*/ 123576 w 951211"/>
                    <a:gd name="connsiteY207" fmla="*/ 697135 h 966216"/>
                    <a:gd name="connsiteX208" fmla="*/ 106913 w 951211"/>
                    <a:gd name="connsiteY208" fmla="*/ 693896 h 966216"/>
                    <a:gd name="connsiteX209" fmla="*/ 89679 w 951211"/>
                    <a:gd name="connsiteY209" fmla="*/ 699992 h 966216"/>
                    <a:gd name="connsiteX210" fmla="*/ 74158 w 951211"/>
                    <a:gd name="connsiteY210" fmla="*/ 715518 h 966216"/>
                    <a:gd name="connsiteX211" fmla="*/ 69302 w 951211"/>
                    <a:gd name="connsiteY211" fmla="*/ 733139 h 966216"/>
                    <a:gd name="connsiteX212" fmla="*/ 74634 w 951211"/>
                    <a:gd name="connsiteY212" fmla="*/ 749999 h 966216"/>
                    <a:gd name="connsiteX213" fmla="*/ 79110 w 951211"/>
                    <a:gd name="connsiteY213" fmla="*/ 755999 h 966216"/>
                    <a:gd name="connsiteX214" fmla="*/ 84632 w 951211"/>
                    <a:gd name="connsiteY214" fmla="*/ 761333 h 966216"/>
                    <a:gd name="connsiteX215" fmla="*/ 103200 w 951211"/>
                    <a:gd name="connsiteY215" fmla="*/ 749237 h 966216"/>
                    <a:gd name="connsiteX216" fmla="*/ 101391 w 951211"/>
                    <a:gd name="connsiteY216" fmla="*/ 736664 h 966216"/>
                    <a:gd name="connsiteX217" fmla="*/ 103105 w 951211"/>
                    <a:gd name="connsiteY217" fmla="*/ 735521 h 966216"/>
                    <a:gd name="connsiteX218" fmla="*/ 121767 w 951211"/>
                    <a:gd name="connsiteY218" fmla="*/ 764191 h 966216"/>
                    <a:gd name="connsiteX219" fmla="*/ 120053 w 951211"/>
                    <a:gd name="connsiteY219" fmla="*/ 765334 h 966216"/>
                    <a:gd name="connsiteX220" fmla="*/ 110341 w 951211"/>
                    <a:gd name="connsiteY220" fmla="*/ 760857 h 966216"/>
                    <a:gd name="connsiteX221" fmla="*/ 93202 w 951211"/>
                    <a:gd name="connsiteY221" fmla="*/ 772001 h 966216"/>
                    <a:gd name="connsiteX222" fmla="*/ 83299 w 951211"/>
                    <a:gd name="connsiteY222" fmla="*/ 767334 h 966216"/>
                    <a:gd name="connsiteX223" fmla="*/ 73873 w 951211"/>
                    <a:gd name="connsiteY223" fmla="*/ 759809 h 966216"/>
                    <a:gd name="connsiteX224" fmla="*/ 66446 w 951211"/>
                    <a:gd name="connsiteY224" fmla="*/ 750856 h 966216"/>
                    <a:gd name="connsiteX225" fmla="*/ 59590 w 951211"/>
                    <a:gd name="connsiteY225" fmla="*/ 734663 h 966216"/>
                    <a:gd name="connsiteX226" fmla="*/ 59400 w 951211"/>
                    <a:gd name="connsiteY226" fmla="*/ 718280 h 966216"/>
                    <a:gd name="connsiteX227" fmla="*/ 65589 w 951211"/>
                    <a:gd name="connsiteY227" fmla="*/ 703326 h 966216"/>
                    <a:gd name="connsiteX228" fmla="*/ 77777 w 951211"/>
                    <a:gd name="connsiteY228" fmla="*/ 691420 h 966216"/>
                    <a:gd name="connsiteX229" fmla="*/ 95202 w 951211"/>
                    <a:gd name="connsiteY229" fmla="*/ 684467 h 966216"/>
                    <a:gd name="connsiteX230" fmla="*/ 113103 w 951211"/>
                    <a:gd name="connsiteY230" fmla="*/ 684943 h 966216"/>
                    <a:gd name="connsiteX231" fmla="*/ 129385 w 951211"/>
                    <a:gd name="connsiteY231" fmla="*/ 692182 h 966216"/>
                    <a:gd name="connsiteX232" fmla="*/ 142049 w 951211"/>
                    <a:gd name="connsiteY232" fmla="*/ 705422 h 966216"/>
                    <a:gd name="connsiteX233" fmla="*/ 147762 w 951211"/>
                    <a:gd name="connsiteY233" fmla="*/ 715613 h 966216"/>
                    <a:gd name="connsiteX234" fmla="*/ 150618 w 951211"/>
                    <a:gd name="connsiteY234" fmla="*/ 724090 h 966216"/>
                    <a:gd name="connsiteX235" fmla="*/ 708596 w 951211"/>
                    <a:gd name="connsiteY235" fmla="*/ 873347 h 966216"/>
                    <a:gd name="connsiteX236" fmla="*/ 708596 w 951211"/>
                    <a:gd name="connsiteY236" fmla="*/ 873347 h 966216"/>
                    <a:gd name="connsiteX237" fmla="*/ 699645 w 951211"/>
                    <a:gd name="connsiteY237" fmla="*/ 830866 h 966216"/>
                    <a:gd name="connsiteX238" fmla="*/ 721736 w 951211"/>
                    <a:gd name="connsiteY238" fmla="*/ 845630 h 966216"/>
                    <a:gd name="connsiteX239" fmla="*/ 708691 w 951211"/>
                    <a:gd name="connsiteY239" fmla="*/ 873347 h 966216"/>
                    <a:gd name="connsiteX240" fmla="*/ 767155 w 951211"/>
                    <a:gd name="connsiteY240" fmla="*/ 860108 h 966216"/>
                    <a:gd name="connsiteX241" fmla="*/ 735638 w 951211"/>
                    <a:gd name="connsiteY241" fmla="*/ 839248 h 966216"/>
                    <a:gd name="connsiteX242" fmla="*/ 745159 w 951211"/>
                    <a:gd name="connsiteY242" fmla="*/ 831342 h 966216"/>
                    <a:gd name="connsiteX243" fmla="*/ 739827 w 951211"/>
                    <a:gd name="connsiteY243" fmla="*/ 827818 h 966216"/>
                    <a:gd name="connsiteX244" fmla="*/ 730496 w 951211"/>
                    <a:gd name="connsiteY244" fmla="*/ 835914 h 966216"/>
                    <a:gd name="connsiteX245" fmla="*/ 730496 w 951211"/>
                    <a:gd name="connsiteY245" fmla="*/ 835914 h 966216"/>
                    <a:gd name="connsiteX246" fmla="*/ 694979 w 951211"/>
                    <a:gd name="connsiteY246" fmla="*/ 812483 h 966216"/>
                    <a:gd name="connsiteX247" fmla="*/ 689076 w 951211"/>
                    <a:gd name="connsiteY247" fmla="*/ 816483 h 966216"/>
                    <a:gd name="connsiteX248" fmla="*/ 706310 w 951211"/>
                    <a:gd name="connsiteY248" fmla="*/ 901827 h 966216"/>
                    <a:gd name="connsiteX249" fmla="*/ 701930 w 951211"/>
                    <a:gd name="connsiteY249" fmla="*/ 910019 h 966216"/>
                    <a:gd name="connsiteX250" fmla="*/ 703073 w 951211"/>
                    <a:gd name="connsiteY250" fmla="*/ 911733 h 966216"/>
                    <a:gd name="connsiteX251" fmla="*/ 726401 w 951211"/>
                    <a:gd name="connsiteY251" fmla="*/ 895922 h 966216"/>
                    <a:gd name="connsiteX252" fmla="*/ 725259 w 951211"/>
                    <a:gd name="connsiteY252" fmla="*/ 894207 h 966216"/>
                    <a:gd name="connsiteX253" fmla="*/ 713928 w 951211"/>
                    <a:gd name="connsiteY253" fmla="*/ 896588 h 966216"/>
                    <a:gd name="connsiteX254" fmla="*/ 726878 w 951211"/>
                    <a:gd name="connsiteY254" fmla="*/ 848963 h 966216"/>
                    <a:gd name="connsiteX255" fmla="*/ 755538 w 951211"/>
                    <a:gd name="connsiteY255" fmla="*/ 868204 h 966216"/>
                    <a:gd name="connsiteX256" fmla="*/ 748587 w 951211"/>
                    <a:gd name="connsiteY256" fmla="*/ 878396 h 966216"/>
                    <a:gd name="connsiteX257" fmla="*/ 749730 w 951211"/>
                    <a:gd name="connsiteY257" fmla="*/ 880110 h 966216"/>
                    <a:gd name="connsiteX258" fmla="*/ 778200 w 951211"/>
                    <a:gd name="connsiteY258" fmla="*/ 860774 h 966216"/>
                    <a:gd name="connsiteX259" fmla="*/ 777057 w 951211"/>
                    <a:gd name="connsiteY259" fmla="*/ 859060 h 966216"/>
                    <a:gd name="connsiteX260" fmla="*/ 767155 w 951211"/>
                    <a:gd name="connsiteY260" fmla="*/ 860012 h 966216"/>
                    <a:gd name="connsiteX261" fmla="*/ 121006 w 951211"/>
                    <a:gd name="connsiteY261" fmla="*/ 214503 h 966216"/>
                    <a:gd name="connsiteX262" fmla="*/ 95392 w 951211"/>
                    <a:gd name="connsiteY262" fmla="*/ 207740 h 966216"/>
                    <a:gd name="connsiteX263" fmla="*/ 117673 w 951211"/>
                    <a:gd name="connsiteY263" fmla="*/ 244983 h 966216"/>
                    <a:gd name="connsiteX264" fmla="*/ 117673 w 951211"/>
                    <a:gd name="connsiteY264" fmla="*/ 244983 h 966216"/>
                    <a:gd name="connsiteX265" fmla="*/ 121006 w 951211"/>
                    <a:gd name="connsiteY265" fmla="*/ 214503 h 966216"/>
                    <a:gd name="connsiteX266" fmla="*/ 124529 w 951211"/>
                    <a:gd name="connsiteY266" fmla="*/ 272606 h 966216"/>
                    <a:gd name="connsiteX267" fmla="*/ 80443 w 951211"/>
                    <a:gd name="connsiteY267" fmla="*/ 197549 h 966216"/>
                    <a:gd name="connsiteX268" fmla="*/ 84728 w 951211"/>
                    <a:gd name="connsiteY268" fmla="*/ 191833 h 966216"/>
                    <a:gd name="connsiteX269" fmla="*/ 125862 w 951211"/>
                    <a:gd name="connsiteY269" fmla="*/ 202406 h 966216"/>
                    <a:gd name="connsiteX270" fmla="*/ 125862 w 951211"/>
                    <a:gd name="connsiteY270" fmla="*/ 202406 h 966216"/>
                    <a:gd name="connsiteX271" fmla="*/ 132051 w 951211"/>
                    <a:gd name="connsiteY271" fmla="*/ 191738 h 966216"/>
                    <a:gd name="connsiteX272" fmla="*/ 138240 w 951211"/>
                    <a:gd name="connsiteY272" fmla="*/ 193358 h 966216"/>
                    <a:gd name="connsiteX273" fmla="*/ 131860 w 951211"/>
                    <a:gd name="connsiteY273" fmla="*/ 203930 h 966216"/>
                    <a:gd name="connsiteX274" fmla="*/ 168519 w 951211"/>
                    <a:gd name="connsiteY274" fmla="*/ 213360 h 966216"/>
                    <a:gd name="connsiteX275" fmla="*/ 177470 w 951211"/>
                    <a:gd name="connsiteY275" fmla="*/ 209169 h 966216"/>
                    <a:gd name="connsiteX276" fmla="*/ 179184 w 951211"/>
                    <a:gd name="connsiteY276" fmla="*/ 210407 h 966216"/>
                    <a:gd name="connsiteX277" fmla="*/ 158521 w 951211"/>
                    <a:gd name="connsiteY277" fmla="*/ 237934 h 966216"/>
                    <a:gd name="connsiteX278" fmla="*/ 156808 w 951211"/>
                    <a:gd name="connsiteY278" fmla="*/ 236696 h 966216"/>
                    <a:gd name="connsiteX279" fmla="*/ 160045 w 951211"/>
                    <a:gd name="connsiteY279" fmla="*/ 224790 h 966216"/>
                    <a:gd name="connsiteX280" fmla="*/ 126623 w 951211"/>
                    <a:gd name="connsiteY280" fmla="*/ 216027 h 966216"/>
                    <a:gd name="connsiteX281" fmla="*/ 126623 w 951211"/>
                    <a:gd name="connsiteY281" fmla="*/ 216027 h 966216"/>
                    <a:gd name="connsiteX282" fmla="*/ 129956 w 951211"/>
                    <a:gd name="connsiteY282" fmla="*/ 265271 h 966216"/>
                    <a:gd name="connsiteX283" fmla="*/ 139859 w 951211"/>
                    <a:gd name="connsiteY283" fmla="*/ 259271 h 966216"/>
                    <a:gd name="connsiteX284" fmla="*/ 141477 w 951211"/>
                    <a:gd name="connsiteY284" fmla="*/ 260509 h 966216"/>
                    <a:gd name="connsiteX285" fmla="*/ 124529 w 951211"/>
                    <a:gd name="connsiteY285" fmla="*/ 282988 h 966216"/>
                    <a:gd name="connsiteX286" fmla="*/ 122815 w 951211"/>
                    <a:gd name="connsiteY286" fmla="*/ 281750 h 966216"/>
                    <a:gd name="connsiteX287" fmla="*/ 124338 w 951211"/>
                    <a:gd name="connsiteY287" fmla="*/ 272606 h 966216"/>
                    <a:gd name="connsiteX288" fmla="*/ 754110 w 951211"/>
                    <a:gd name="connsiteY288" fmla="*/ 199168 h 966216"/>
                    <a:gd name="connsiteX289" fmla="*/ 750587 w 951211"/>
                    <a:gd name="connsiteY289" fmla="*/ 187643 h 966216"/>
                    <a:gd name="connsiteX290" fmla="*/ 802005 w 951211"/>
                    <a:gd name="connsiteY290" fmla="*/ 163735 h 966216"/>
                    <a:gd name="connsiteX291" fmla="*/ 802481 w 951211"/>
                    <a:gd name="connsiteY291" fmla="*/ 164306 h 966216"/>
                    <a:gd name="connsiteX292" fmla="*/ 770487 w 951211"/>
                    <a:gd name="connsiteY292" fmla="*/ 222314 h 966216"/>
                    <a:gd name="connsiteX293" fmla="*/ 774010 w 951211"/>
                    <a:gd name="connsiteY293" fmla="*/ 226409 h 966216"/>
                    <a:gd name="connsiteX294" fmla="*/ 835616 w 951211"/>
                    <a:gd name="connsiteY294" fmla="*/ 202502 h 966216"/>
                    <a:gd name="connsiteX295" fmla="*/ 836092 w 951211"/>
                    <a:gd name="connsiteY295" fmla="*/ 203073 h 966216"/>
                    <a:gd name="connsiteX296" fmla="*/ 805147 w 951211"/>
                    <a:gd name="connsiteY296" fmla="*/ 250889 h 966216"/>
                    <a:gd name="connsiteX297" fmla="*/ 794292 w 951211"/>
                    <a:gd name="connsiteY297" fmla="*/ 245745 h 966216"/>
                    <a:gd name="connsiteX298" fmla="*/ 792768 w 951211"/>
                    <a:gd name="connsiteY298" fmla="*/ 247078 h 966216"/>
                    <a:gd name="connsiteX299" fmla="*/ 815621 w 951211"/>
                    <a:gd name="connsiteY299" fmla="*/ 273368 h 966216"/>
                    <a:gd name="connsiteX300" fmla="*/ 817239 w 951211"/>
                    <a:gd name="connsiteY300" fmla="*/ 272034 h 966216"/>
                    <a:gd name="connsiteX301" fmla="*/ 814383 w 951211"/>
                    <a:gd name="connsiteY301" fmla="*/ 261461 h 966216"/>
                    <a:gd name="connsiteX302" fmla="*/ 858469 w 951211"/>
                    <a:gd name="connsiteY302" fmla="*/ 191262 h 966216"/>
                    <a:gd name="connsiteX303" fmla="*/ 855041 w 951211"/>
                    <a:gd name="connsiteY303" fmla="*/ 187357 h 966216"/>
                    <a:gd name="connsiteX304" fmla="*/ 792768 w 951211"/>
                    <a:gd name="connsiteY304" fmla="*/ 210217 h 966216"/>
                    <a:gd name="connsiteX305" fmla="*/ 792197 w 951211"/>
                    <a:gd name="connsiteY305" fmla="*/ 209550 h 966216"/>
                    <a:gd name="connsiteX306" fmla="*/ 823809 w 951211"/>
                    <a:gd name="connsiteY306" fmla="*/ 151257 h 966216"/>
                    <a:gd name="connsiteX307" fmla="*/ 820286 w 951211"/>
                    <a:gd name="connsiteY307" fmla="*/ 147257 h 966216"/>
                    <a:gd name="connsiteX308" fmla="*/ 744398 w 951211"/>
                    <a:gd name="connsiteY308" fmla="*/ 180975 h 966216"/>
                    <a:gd name="connsiteX309" fmla="*/ 735161 w 951211"/>
                    <a:gd name="connsiteY309" fmla="*/ 177451 h 966216"/>
                    <a:gd name="connsiteX310" fmla="*/ 733543 w 951211"/>
                    <a:gd name="connsiteY310" fmla="*/ 178784 h 966216"/>
                    <a:gd name="connsiteX311" fmla="*/ 752396 w 951211"/>
                    <a:gd name="connsiteY311" fmla="*/ 200501 h 966216"/>
                    <a:gd name="connsiteX312" fmla="*/ 753919 w 951211"/>
                    <a:gd name="connsiteY312" fmla="*/ 199168 h 966216"/>
                    <a:gd name="connsiteX313" fmla="*/ 669366 w 951211"/>
                    <a:gd name="connsiteY313" fmla="*/ 137636 h 966216"/>
                    <a:gd name="connsiteX314" fmla="*/ 638515 w 951211"/>
                    <a:gd name="connsiteY314" fmla="*/ 121825 h 966216"/>
                    <a:gd name="connsiteX315" fmla="*/ 639467 w 951211"/>
                    <a:gd name="connsiteY315" fmla="*/ 120015 h 966216"/>
                    <a:gd name="connsiteX316" fmla="*/ 651274 w 951211"/>
                    <a:gd name="connsiteY316" fmla="*/ 120301 h 966216"/>
                    <a:gd name="connsiteX317" fmla="*/ 683744 w 951211"/>
                    <a:gd name="connsiteY317" fmla="*/ 57055 h 966216"/>
                    <a:gd name="connsiteX318" fmla="*/ 676698 w 951211"/>
                    <a:gd name="connsiteY318" fmla="*/ 47530 h 966216"/>
                    <a:gd name="connsiteX319" fmla="*/ 677650 w 951211"/>
                    <a:gd name="connsiteY319" fmla="*/ 45720 h 966216"/>
                    <a:gd name="connsiteX320" fmla="*/ 708405 w 951211"/>
                    <a:gd name="connsiteY320" fmla="*/ 61531 h 966216"/>
                    <a:gd name="connsiteX321" fmla="*/ 707453 w 951211"/>
                    <a:gd name="connsiteY321" fmla="*/ 63341 h 966216"/>
                    <a:gd name="connsiteX322" fmla="*/ 695741 w 951211"/>
                    <a:gd name="connsiteY322" fmla="*/ 63151 h 966216"/>
                    <a:gd name="connsiteX323" fmla="*/ 663272 w 951211"/>
                    <a:gd name="connsiteY323" fmla="*/ 126397 h 966216"/>
                    <a:gd name="connsiteX324" fmla="*/ 670223 w 951211"/>
                    <a:gd name="connsiteY324" fmla="*/ 135827 h 966216"/>
                    <a:gd name="connsiteX325" fmla="*/ 669271 w 951211"/>
                    <a:gd name="connsiteY325" fmla="*/ 137636 h 966216"/>
                    <a:gd name="connsiteX326" fmla="*/ 563007 w 951211"/>
                    <a:gd name="connsiteY326" fmla="*/ 64770 h 966216"/>
                    <a:gd name="connsiteX327" fmla="*/ 560913 w 951211"/>
                    <a:gd name="connsiteY327" fmla="*/ 64484 h 966216"/>
                    <a:gd name="connsiteX328" fmla="*/ 548725 w 951211"/>
                    <a:gd name="connsiteY328" fmla="*/ 85344 h 966216"/>
                    <a:gd name="connsiteX329" fmla="*/ 518255 w 951211"/>
                    <a:gd name="connsiteY329" fmla="*/ 81153 h 966216"/>
                    <a:gd name="connsiteX330" fmla="*/ 528062 w 951211"/>
                    <a:gd name="connsiteY330" fmla="*/ 10573 h 966216"/>
                    <a:gd name="connsiteX331" fmla="*/ 540441 w 951211"/>
                    <a:gd name="connsiteY331" fmla="*/ 7049 h 966216"/>
                    <a:gd name="connsiteX332" fmla="*/ 540726 w 951211"/>
                    <a:gd name="connsiteY332" fmla="*/ 4953 h 966216"/>
                    <a:gd name="connsiteX333" fmla="*/ 505115 w 951211"/>
                    <a:gd name="connsiteY333" fmla="*/ 0 h 966216"/>
                    <a:gd name="connsiteX334" fmla="*/ 504829 w 951211"/>
                    <a:gd name="connsiteY334" fmla="*/ 2095 h 966216"/>
                    <a:gd name="connsiteX335" fmla="*/ 514541 w 951211"/>
                    <a:gd name="connsiteY335" fmla="*/ 8668 h 966216"/>
                    <a:gd name="connsiteX336" fmla="*/ 504734 w 951211"/>
                    <a:gd name="connsiteY336" fmla="*/ 79058 h 966216"/>
                    <a:gd name="connsiteX337" fmla="*/ 493593 w 951211"/>
                    <a:gd name="connsiteY337" fmla="*/ 82772 h 966216"/>
                    <a:gd name="connsiteX338" fmla="*/ 493308 w 951211"/>
                    <a:gd name="connsiteY338" fmla="*/ 84868 h 966216"/>
                    <a:gd name="connsiteX339" fmla="*/ 558818 w 951211"/>
                    <a:gd name="connsiteY339" fmla="*/ 94012 h 966216"/>
                    <a:gd name="connsiteX340" fmla="*/ 562912 w 951211"/>
                    <a:gd name="connsiteY340" fmla="*/ 64865 h 9662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  <a:cxn ang="0">
                      <a:pos x="connsiteX235" y="connsiteY235"/>
                    </a:cxn>
                    <a:cxn ang="0">
                      <a:pos x="connsiteX236" y="connsiteY236"/>
                    </a:cxn>
                    <a:cxn ang="0">
                      <a:pos x="connsiteX237" y="connsiteY237"/>
                    </a:cxn>
                    <a:cxn ang="0">
                      <a:pos x="connsiteX238" y="connsiteY238"/>
                    </a:cxn>
                    <a:cxn ang="0">
                      <a:pos x="connsiteX239" y="connsiteY239"/>
                    </a:cxn>
                    <a:cxn ang="0">
                      <a:pos x="connsiteX240" y="connsiteY240"/>
                    </a:cxn>
                    <a:cxn ang="0">
                      <a:pos x="connsiteX241" y="connsiteY241"/>
                    </a:cxn>
                    <a:cxn ang="0">
                      <a:pos x="connsiteX242" y="connsiteY242"/>
                    </a:cxn>
                    <a:cxn ang="0">
                      <a:pos x="connsiteX243" y="connsiteY243"/>
                    </a:cxn>
                    <a:cxn ang="0">
                      <a:pos x="connsiteX244" y="connsiteY244"/>
                    </a:cxn>
                    <a:cxn ang="0">
                      <a:pos x="connsiteX245" y="connsiteY245"/>
                    </a:cxn>
                    <a:cxn ang="0">
                      <a:pos x="connsiteX246" y="connsiteY246"/>
                    </a:cxn>
                    <a:cxn ang="0">
                      <a:pos x="connsiteX247" y="connsiteY247"/>
                    </a:cxn>
                    <a:cxn ang="0">
                      <a:pos x="connsiteX248" y="connsiteY248"/>
                    </a:cxn>
                    <a:cxn ang="0">
                      <a:pos x="connsiteX249" y="connsiteY249"/>
                    </a:cxn>
                    <a:cxn ang="0">
                      <a:pos x="connsiteX250" y="connsiteY250"/>
                    </a:cxn>
                    <a:cxn ang="0">
                      <a:pos x="connsiteX251" y="connsiteY251"/>
                    </a:cxn>
                    <a:cxn ang="0">
                      <a:pos x="connsiteX252" y="connsiteY252"/>
                    </a:cxn>
                    <a:cxn ang="0">
                      <a:pos x="connsiteX253" y="connsiteY253"/>
                    </a:cxn>
                    <a:cxn ang="0">
                      <a:pos x="connsiteX254" y="connsiteY254"/>
                    </a:cxn>
                    <a:cxn ang="0">
                      <a:pos x="connsiteX255" y="connsiteY255"/>
                    </a:cxn>
                    <a:cxn ang="0">
                      <a:pos x="connsiteX256" y="connsiteY256"/>
                    </a:cxn>
                    <a:cxn ang="0">
                      <a:pos x="connsiteX257" y="connsiteY257"/>
                    </a:cxn>
                    <a:cxn ang="0">
                      <a:pos x="connsiteX258" y="connsiteY258"/>
                    </a:cxn>
                    <a:cxn ang="0">
                      <a:pos x="connsiteX259" y="connsiteY259"/>
                    </a:cxn>
                    <a:cxn ang="0">
                      <a:pos x="connsiteX260" y="connsiteY260"/>
                    </a:cxn>
                    <a:cxn ang="0">
                      <a:pos x="connsiteX261" y="connsiteY261"/>
                    </a:cxn>
                    <a:cxn ang="0">
                      <a:pos x="connsiteX262" y="connsiteY262"/>
                    </a:cxn>
                    <a:cxn ang="0">
                      <a:pos x="connsiteX263" y="connsiteY263"/>
                    </a:cxn>
                    <a:cxn ang="0">
                      <a:pos x="connsiteX264" y="connsiteY264"/>
                    </a:cxn>
                    <a:cxn ang="0">
                      <a:pos x="connsiteX265" y="connsiteY265"/>
                    </a:cxn>
                    <a:cxn ang="0">
                      <a:pos x="connsiteX266" y="connsiteY266"/>
                    </a:cxn>
                    <a:cxn ang="0">
                      <a:pos x="connsiteX267" y="connsiteY267"/>
                    </a:cxn>
                    <a:cxn ang="0">
                      <a:pos x="connsiteX268" y="connsiteY268"/>
                    </a:cxn>
                    <a:cxn ang="0">
                      <a:pos x="connsiteX269" y="connsiteY269"/>
                    </a:cxn>
                    <a:cxn ang="0">
                      <a:pos x="connsiteX270" y="connsiteY270"/>
                    </a:cxn>
                    <a:cxn ang="0">
                      <a:pos x="connsiteX271" y="connsiteY271"/>
                    </a:cxn>
                    <a:cxn ang="0">
                      <a:pos x="connsiteX272" y="connsiteY272"/>
                    </a:cxn>
                    <a:cxn ang="0">
                      <a:pos x="connsiteX273" y="connsiteY273"/>
                    </a:cxn>
                    <a:cxn ang="0">
                      <a:pos x="connsiteX274" y="connsiteY274"/>
                    </a:cxn>
                    <a:cxn ang="0">
                      <a:pos x="connsiteX275" y="connsiteY275"/>
                    </a:cxn>
                    <a:cxn ang="0">
                      <a:pos x="connsiteX276" y="connsiteY276"/>
                    </a:cxn>
                    <a:cxn ang="0">
                      <a:pos x="connsiteX277" y="connsiteY277"/>
                    </a:cxn>
                    <a:cxn ang="0">
                      <a:pos x="connsiteX278" y="connsiteY278"/>
                    </a:cxn>
                    <a:cxn ang="0">
                      <a:pos x="connsiteX279" y="connsiteY279"/>
                    </a:cxn>
                    <a:cxn ang="0">
                      <a:pos x="connsiteX280" y="connsiteY280"/>
                    </a:cxn>
                    <a:cxn ang="0">
                      <a:pos x="connsiteX281" y="connsiteY281"/>
                    </a:cxn>
                    <a:cxn ang="0">
                      <a:pos x="connsiteX282" y="connsiteY282"/>
                    </a:cxn>
                    <a:cxn ang="0">
                      <a:pos x="connsiteX283" y="connsiteY283"/>
                    </a:cxn>
                    <a:cxn ang="0">
                      <a:pos x="connsiteX284" y="connsiteY284"/>
                    </a:cxn>
                    <a:cxn ang="0">
                      <a:pos x="connsiteX285" y="connsiteY285"/>
                    </a:cxn>
                    <a:cxn ang="0">
                      <a:pos x="connsiteX286" y="connsiteY286"/>
                    </a:cxn>
                    <a:cxn ang="0">
                      <a:pos x="connsiteX287" y="connsiteY287"/>
                    </a:cxn>
                    <a:cxn ang="0">
                      <a:pos x="connsiteX288" y="connsiteY288"/>
                    </a:cxn>
                    <a:cxn ang="0">
                      <a:pos x="connsiteX289" y="connsiteY289"/>
                    </a:cxn>
                    <a:cxn ang="0">
                      <a:pos x="connsiteX290" y="connsiteY290"/>
                    </a:cxn>
                    <a:cxn ang="0">
                      <a:pos x="connsiteX291" y="connsiteY291"/>
                    </a:cxn>
                    <a:cxn ang="0">
                      <a:pos x="connsiteX292" y="connsiteY292"/>
                    </a:cxn>
                    <a:cxn ang="0">
                      <a:pos x="connsiteX293" y="connsiteY293"/>
                    </a:cxn>
                    <a:cxn ang="0">
                      <a:pos x="connsiteX294" y="connsiteY294"/>
                    </a:cxn>
                    <a:cxn ang="0">
                      <a:pos x="connsiteX295" y="connsiteY295"/>
                    </a:cxn>
                    <a:cxn ang="0">
                      <a:pos x="connsiteX296" y="connsiteY296"/>
                    </a:cxn>
                    <a:cxn ang="0">
                      <a:pos x="connsiteX297" y="connsiteY297"/>
                    </a:cxn>
                    <a:cxn ang="0">
                      <a:pos x="connsiteX298" y="connsiteY298"/>
                    </a:cxn>
                    <a:cxn ang="0">
                      <a:pos x="connsiteX299" y="connsiteY299"/>
                    </a:cxn>
                    <a:cxn ang="0">
                      <a:pos x="connsiteX300" y="connsiteY300"/>
                    </a:cxn>
                    <a:cxn ang="0">
                      <a:pos x="connsiteX301" y="connsiteY301"/>
                    </a:cxn>
                    <a:cxn ang="0">
                      <a:pos x="connsiteX302" y="connsiteY302"/>
                    </a:cxn>
                    <a:cxn ang="0">
                      <a:pos x="connsiteX303" y="connsiteY303"/>
                    </a:cxn>
                    <a:cxn ang="0">
                      <a:pos x="connsiteX304" y="connsiteY304"/>
                    </a:cxn>
                    <a:cxn ang="0">
                      <a:pos x="connsiteX305" y="connsiteY305"/>
                    </a:cxn>
                    <a:cxn ang="0">
                      <a:pos x="connsiteX306" y="connsiteY306"/>
                    </a:cxn>
                    <a:cxn ang="0">
                      <a:pos x="connsiteX307" y="connsiteY307"/>
                    </a:cxn>
                    <a:cxn ang="0">
                      <a:pos x="connsiteX308" y="connsiteY308"/>
                    </a:cxn>
                    <a:cxn ang="0">
                      <a:pos x="connsiteX309" y="connsiteY309"/>
                    </a:cxn>
                    <a:cxn ang="0">
                      <a:pos x="connsiteX310" y="connsiteY310"/>
                    </a:cxn>
                    <a:cxn ang="0">
                      <a:pos x="connsiteX311" y="connsiteY311"/>
                    </a:cxn>
                    <a:cxn ang="0">
                      <a:pos x="connsiteX312" y="connsiteY312"/>
                    </a:cxn>
                    <a:cxn ang="0">
                      <a:pos x="connsiteX313" y="connsiteY313"/>
                    </a:cxn>
                    <a:cxn ang="0">
                      <a:pos x="connsiteX314" y="connsiteY314"/>
                    </a:cxn>
                    <a:cxn ang="0">
                      <a:pos x="connsiteX315" y="connsiteY315"/>
                    </a:cxn>
                    <a:cxn ang="0">
                      <a:pos x="connsiteX316" y="connsiteY316"/>
                    </a:cxn>
                    <a:cxn ang="0">
                      <a:pos x="connsiteX317" y="connsiteY317"/>
                    </a:cxn>
                    <a:cxn ang="0">
                      <a:pos x="connsiteX318" y="connsiteY318"/>
                    </a:cxn>
                    <a:cxn ang="0">
                      <a:pos x="connsiteX319" y="connsiteY319"/>
                    </a:cxn>
                    <a:cxn ang="0">
                      <a:pos x="connsiteX320" y="connsiteY320"/>
                    </a:cxn>
                    <a:cxn ang="0">
                      <a:pos x="connsiteX321" y="connsiteY321"/>
                    </a:cxn>
                    <a:cxn ang="0">
                      <a:pos x="connsiteX322" y="connsiteY322"/>
                    </a:cxn>
                    <a:cxn ang="0">
                      <a:pos x="connsiteX323" y="connsiteY323"/>
                    </a:cxn>
                    <a:cxn ang="0">
                      <a:pos x="connsiteX324" y="connsiteY324"/>
                    </a:cxn>
                    <a:cxn ang="0">
                      <a:pos x="connsiteX325" y="connsiteY325"/>
                    </a:cxn>
                    <a:cxn ang="0">
                      <a:pos x="connsiteX326" y="connsiteY326"/>
                    </a:cxn>
                    <a:cxn ang="0">
                      <a:pos x="connsiteX327" y="connsiteY327"/>
                    </a:cxn>
                    <a:cxn ang="0">
                      <a:pos x="connsiteX328" y="connsiteY328"/>
                    </a:cxn>
                    <a:cxn ang="0">
                      <a:pos x="connsiteX329" y="connsiteY329"/>
                    </a:cxn>
                    <a:cxn ang="0">
                      <a:pos x="connsiteX330" y="connsiteY330"/>
                    </a:cxn>
                    <a:cxn ang="0">
                      <a:pos x="connsiteX331" y="connsiteY331"/>
                    </a:cxn>
                    <a:cxn ang="0">
                      <a:pos x="connsiteX332" y="connsiteY332"/>
                    </a:cxn>
                    <a:cxn ang="0">
                      <a:pos x="connsiteX333" y="connsiteY333"/>
                    </a:cxn>
                    <a:cxn ang="0">
                      <a:pos x="connsiteX334" y="connsiteY334"/>
                    </a:cxn>
                    <a:cxn ang="0">
                      <a:pos x="connsiteX335" y="connsiteY335"/>
                    </a:cxn>
                    <a:cxn ang="0">
                      <a:pos x="connsiteX336" y="connsiteY336"/>
                    </a:cxn>
                    <a:cxn ang="0">
                      <a:pos x="connsiteX337" y="connsiteY337"/>
                    </a:cxn>
                    <a:cxn ang="0">
                      <a:pos x="connsiteX338" y="connsiteY338"/>
                    </a:cxn>
                    <a:cxn ang="0">
                      <a:pos x="connsiteX339" y="connsiteY339"/>
                    </a:cxn>
                    <a:cxn ang="0">
                      <a:pos x="connsiteX340" y="connsiteY340"/>
                    </a:cxn>
                  </a:cxnLst>
                  <a:rect l="l" t="t" r="r" b="b"/>
                  <a:pathLst>
                    <a:path w="951211" h="966216">
                      <a:moveTo>
                        <a:pt x="951116" y="404336"/>
                      </a:moveTo>
                      <a:lnTo>
                        <a:pt x="949116" y="404908"/>
                      </a:lnTo>
                      <a:lnTo>
                        <a:pt x="941404" y="396050"/>
                      </a:lnTo>
                      <a:lnTo>
                        <a:pt x="914362" y="403193"/>
                      </a:lnTo>
                      <a:cubicBezTo>
                        <a:pt x="915028" y="404908"/>
                        <a:pt x="915695" y="406622"/>
                        <a:pt x="916266" y="408432"/>
                      </a:cubicBezTo>
                      <a:lnTo>
                        <a:pt x="911029" y="412433"/>
                      </a:lnTo>
                      <a:cubicBezTo>
                        <a:pt x="910172" y="409766"/>
                        <a:pt x="909315" y="407194"/>
                        <a:pt x="908363" y="404813"/>
                      </a:cubicBezTo>
                      <a:lnTo>
                        <a:pt x="872751" y="414242"/>
                      </a:lnTo>
                      <a:lnTo>
                        <a:pt x="870466" y="425768"/>
                      </a:lnTo>
                      <a:lnTo>
                        <a:pt x="868467" y="426339"/>
                      </a:lnTo>
                      <a:lnTo>
                        <a:pt x="859707" y="393097"/>
                      </a:lnTo>
                      <a:lnTo>
                        <a:pt x="861706" y="392525"/>
                      </a:lnTo>
                      <a:lnTo>
                        <a:pt x="869324" y="401193"/>
                      </a:lnTo>
                      <a:lnTo>
                        <a:pt x="902459" y="392430"/>
                      </a:lnTo>
                      <a:cubicBezTo>
                        <a:pt x="901698" y="391192"/>
                        <a:pt x="901031" y="389858"/>
                        <a:pt x="900269" y="388715"/>
                      </a:cubicBezTo>
                      <a:cubicBezTo>
                        <a:pt x="885225" y="365570"/>
                        <a:pt x="864944" y="360998"/>
                        <a:pt x="859421" y="360236"/>
                      </a:cubicBezTo>
                      <a:lnTo>
                        <a:pt x="858564" y="360426"/>
                      </a:lnTo>
                      <a:lnTo>
                        <a:pt x="856183" y="371666"/>
                      </a:lnTo>
                      <a:lnTo>
                        <a:pt x="854184" y="372237"/>
                      </a:lnTo>
                      <a:lnTo>
                        <a:pt x="845424" y="338995"/>
                      </a:lnTo>
                      <a:lnTo>
                        <a:pt x="847423" y="338423"/>
                      </a:lnTo>
                      <a:lnTo>
                        <a:pt x="855136" y="347282"/>
                      </a:lnTo>
                      <a:lnTo>
                        <a:pt x="923788" y="329184"/>
                      </a:lnTo>
                      <a:lnTo>
                        <a:pt x="926169" y="317754"/>
                      </a:lnTo>
                      <a:lnTo>
                        <a:pt x="928168" y="317183"/>
                      </a:lnTo>
                      <a:lnTo>
                        <a:pt x="936928" y="350425"/>
                      </a:lnTo>
                      <a:lnTo>
                        <a:pt x="934929" y="350996"/>
                      </a:lnTo>
                      <a:lnTo>
                        <a:pt x="927311" y="342424"/>
                      </a:lnTo>
                      <a:lnTo>
                        <a:pt x="871133" y="357283"/>
                      </a:lnTo>
                      <a:cubicBezTo>
                        <a:pt x="874656" y="358616"/>
                        <a:pt x="878655" y="360521"/>
                        <a:pt x="882845" y="363188"/>
                      </a:cubicBezTo>
                      <a:cubicBezTo>
                        <a:pt x="890272" y="367856"/>
                        <a:pt x="898270" y="374809"/>
                        <a:pt x="905126" y="385286"/>
                      </a:cubicBezTo>
                      <a:cubicBezTo>
                        <a:pt x="906268" y="387096"/>
                        <a:pt x="907506" y="389001"/>
                        <a:pt x="908649" y="391001"/>
                      </a:cubicBezTo>
                      <a:lnTo>
                        <a:pt x="938071" y="383191"/>
                      </a:lnTo>
                      <a:lnTo>
                        <a:pt x="940451" y="371856"/>
                      </a:lnTo>
                      <a:lnTo>
                        <a:pt x="942451" y="371285"/>
                      </a:lnTo>
                      <a:lnTo>
                        <a:pt x="951211" y="404527"/>
                      </a:lnTo>
                      <a:close/>
                      <a:moveTo>
                        <a:pt x="921693" y="539115"/>
                      </a:moveTo>
                      <a:cubicBezTo>
                        <a:pt x="913886" y="539401"/>
                        <a:pt x="907696" y="545973"/>
                        <a:pt x="907982" y="553784"/>
                      </a:cubicBezTo>
                      <a:cubicBezTo>
                        <a:pt x="908268" y="561594"/>
                        <a:pt x="914743" y="567785"/>
                        <a:pt x="922646" y="567500"/>
                      </a:cubicBezTo>
                      <a:cubicBezTo>
                        <a:pt x="930454" y="567214"/>
                        <a:pt x="936643" y="560642"/>
                        <a:pt x="936357" y="552831"/>
                      </a:cubicBezTo>
                      <a:cubicBezTo>
                        <a:pt x="936071" y="545021"/>
                        <a:pt x="929597" y="538829"/>
                        <a:pt x="921693" y="539115"/>
                      </a:cubicBezTo>
                      <a:moveTo>
                        <a:pt x="875608" y="746474"/>
                      </a:moveTo>
                      <a:lnTo>
                        <a:pt x="877322" y="747713"/>
                      </a:lnTo>
                      <a:lnTo>
                        <a:pt x="856088" y="777812"/>
                      </a:lnTo>
                      <a:lnTo>
                        <a:pt x="854374" y="776573"/>
                      </a:lnTo>
                      <a:lnTo>
                        <a:pt x="856850" y="764096"/>
                      </a:lnTo>
                      <a:lnTo>
                        <a:pt x="830189" y="745236"/>
                      </a:lnTo>
                      <a:lnTo>
                        <a:pt x="781818" y="746093"/>
                      </a:lnTo>
                      <a:lnTo>
                        <a:pt x="773439" y="750189"/>
                      </a:lnTo>
                      <a:lnTo>
                        <a:pt x="771725" y="748951"/>
                      </a:lnTo>
                      <a:lnTo>
                        <a:pt x="791054" y="721614"/>
                      </a:lnTo>
                      <a:lnTo>
                        <a:pt x="792768" y="722757"/>
                      </a:lnTo>
                      <a:lnTo>
                        <a:pt x="791150" y="733235"/>
                      </a:lnTo>
                      <a:lnTo>
                        <a:pt x="791530" y="733520"/>
                      </a:lnTo>
                      <a:lnTo>
                        <a:pt x="830284" y="732758"/>
                      </a:lnTo>
                      <a:lnTo>
                        <a:pt x="816858" y="697802"/>
                      </a:lnTo>
                      <a:lnTo>
                        <a:pt x="816478" y="697516"/>
                      </a:lnTo>
                      <a:lnTo>
                        <a:pt x="807051" y="702564"/>
                      </a:lnTo>
                      <a:lnTo>
                        <a:pt x="805337" y="701326"/>
                      </a:lnTo>
                      <a:lnTo>
                        <a:pt x="821524" y="678466"/>
                      </a:lnTo>
                      <a:lnTo>
                        <a:pt x="823238" y="679704"/>
                      </a:lnTo>
                      <a:lnTo>
                        <a:pt x="821905" y="689039"/>
                      </a:lnTo>
                      <a:lnTo>
                        <a:pt x="838092" y="733997"/>
                      </a:lnTo>
                      <a:lnTo>
                        <a:pt x="864944" y="752951"/>
                      </a:lnTo>
                      <a:lnTo>
                        <a:pt x="875894" y="746379"/>
                      </a:lnTo>
                      <a:close/>
                      <a:moveTo>
                        <a:pt x="207273" y="87440"/>
                      </a:moveTo>
                      <a:lnTo>
                        <a:pt x="245932" y="147066"/>
                      </a:lnTo>
                      <a:lnTo>
                        <a:pt x="239838" y="157163"/>
                      </a:lnTo>
                      <a:lnTo>
                        <a:pt x="240980" y="158877"/>
                      </a:lnTo>
                      <a:lnTo>
                        <a:pt x="270022" y="140018"/>
                      </a:lnTo>
                      <a:lnTo>
                        <a:pt x="268879" y="138303"/>
                      </a:lnTo>
                      <a:lnTo>
                        <a:pt x="257263" y="139637"/>
                      </a:lnTo>
                      <a:lnTo>
                        <a:pt x="218604" y="80010"/>
                      </a:lnTo>
                      <a:lnTo>
                        <a:pt x="224603" y="69914"/>
                      </a:lnTo>
                      <a:lnTo>
                        <a:pt x="223460" y="68199"/>
                      </a:lnTo>
                      <a:lnTo>
                        <a:pt x="194419" y="87058"/>
                      </a:lnTo>
                      <a:lnTo>
                        <a:pt x="195561" y="88773"/>
                      </a:lnTo>
                      <a:lnTo>
                        <a:pt x="207273" y="87344"/>
                      </a:lnTo>
                      <a:close/>
                      <a:moveTo>
                        <a:pt x="327343" y="23050"/>
                      </a:moveTo>
                      <a:lnTo>
                        <a:pt x="326867" y="21050"/>
                      </a:lnTo>
                      <a:lnTo>
                        <a:pt x="361812" y="12763"/>
                      </a:lnTo>
                      <a:lnTo>
                        <a:pt x="362288" y="14764"/>
                      </a:lnTo>
                      <a:lnTo>
                        <a:pt x="352004" y="22574"/>
                      </a:lnTo>
                      <a:lnTo>
                        <a:pt x="368477" y="91821"/>
                      </a:lnTo>
                      <a:lnTo>
                        <a:pt x="398376" y="84677"/>
                      </a:lnTo>
                      <a:lnTo>
                        <a:pt x="402184" y="60865"/>
                      </a:lnTo>
                      <a:lnTo>
                        <a:pt x="404184" y="60388"/>
                      </a:lnTo>
                      <a:lnTo>
                        <a:pt x="410944" y="89059"/>
                      </a:lnTo>
                      <a:lnTo>
                        <a:pt x="346577" y="104394"/>
                      </a:lnTo>
                      <a:lnTo>
                        <a:pt x="346101" y="102394"/>
                      </a:lnTo>
                      <a:lnTo>
                        <a:pt x="355147" y="94869"/>
                      </a:lnTo>
                      <a:lnTo>
                        <a:pt x="338674" y="25718"/>
                      </a:lnTo>
                      <a:lnTo>
                        <a:pt x="327248" y="23050"/>
                      </a:lnTo>
                      <a:close/>
                      <a:moveTo>
                        <a:pt x="383807" y="953072"/>
                      </a:moveTo>
                      <a:lnTo>
                        <a:pt x="353909" y="946023"/>
                      </a:lnTo>
                      <a:lnTo>
                        <a:pt x="370191" y="876681"/>
                      </a:lnTo>
                      <a:lnTo>
                        <a:pt x="382855" y="874300"/>
                      </a:lnTo>
                      <a:lnTo>
                        <a:pt x="383331" y="872300"/>
                      </a:lnTo>
                      <a:lnTo>
                        <a:pt x="348386" y="864108"/>
                      </a:lnTo>
                      <a:lnTo>
                        <a:pt x="347910" y="866108"/>
                      </a:lnTo>
                      <a:lnTo>
                        <a:pt x="356956" y="873538"/>
                      </a:lnTo>
                      <a:lnTo>
                        <a:pt x="340769" y="942785"/>
                      </a:lnTo>
                      <a:lnTo>
                        <a:pt x="329343" y="945452"/>
                      </a:lnTo>
                      <a:lnTo>
                        <a:pt x="328866" y="947452"/>
                      </a:lnTo>
                      <a:lnTo>
                        <a:pt x="393234" y="962501"/>
                      </a:lnTo>
                      <a:lnTo>
                        <a:pt x="399994" y="933831"/>
                      </a:lnTo>
                      <a:lnTo>
                        <a:pt x="397995" y="933355"/>
                      </a:lnTo>
                      <a:lnTo>
                        <a:pt x="383902" y="952976"/>
                      </a:lnTo>
                      <a:close/>
                      <a:moveTo>
                        <a:pt x="602047" y="865251"/>
                      </a:moveTo>
                      <a:lnTo>
                        <a:pt x="602428" y="867251"/>
                      </a:lnTo>
                      <a:lnTo>
                        <a:pt x="594715" y="873347"/>
                      </a:lnTo>
                      <a:lnTo>
                        <a:pt x="584527" y="955929"/>
                      </a:lnTo>
                      <a:lnTo>
                        <a:pt x="579290" y="956882"/>
                      </a:lnTo>
                      <a:lnTo>
                        <a:pt x="545487" y="899732"/>
                      </a:lnTo>
                      <a:lnTo>
                        <a:pt x="544630" y="899922"/>
                      </a:lnTo>
                      <a:lnTo>
                        <a:pt x="532252" y="965264"/>
                      </a:lnTo>
                      <a:lnTo>
                        <a:pt x="527110" y="966216"/>
                      </a:lnTo>
                      <a:lnTo>
                        <a:pt x="489499" y="892207"/>
                      </a:lnTo>
                      <a:lnTo>
                        <a:pt x="478930" y="889159"/>
                      </a:lnTo>
                      <a:lnTo>
                        <a:pt x="478549" y="887159"/>
                      </a:lnTo>
                      <a:lnTo>
                        <a:pt x="512923" y="881063"/>
                      </a:lnTo>
                      <a:lnTo>
                        <a:pt x="513304" y="883063"/>
                      </a:lnTo>
                      <a:lnTo>
                        <a:pt x="503306" y="889730"/>
                      </a:lnTo>
                      <a:lnTo>
                        <a:pt x="528443" y="940880"/>
                      </a:lnTo>
                      <a:lnTo>
                        <a:pt x="529205" y="940880"/>
                      </a:lnTo>
                      <a:cubicBezTo>
                        <a:pt x="529205" y="940880"/>
                        <a:pt x="540441" y="875538"/>
                        <a:pt x="540441" y="875538"/>
                      </a:cubicBezTo>
                      <a:lnTo>
                        <a:pt x="545773" y="874586"/>
                      </a:lnTo>
                      <a:lnTo>
                        <a:pt x="579099" y="931926"/>
                      </a:lnTo>
                      <a:lnTo>
                        <a:pt x="579861" y="931926"/>
                      </a:lnTo>
                      <a:cubicBezTo>
                        <a:pt x="579861" y="931926"/>
                        <a:pt x="585764" y="875252"/>
                        <a:pt x="585764" y="875252"/>
                      </a:cubicBezTo>
                      <a:lnTo>
                        <a:pt x="574053" y="872300"/>
                      </a:lnTo>
                      <a:lnTo>
                        <a:pt x="573672" y="870204"/>
                      </a:lnTo>
                      <a:lnTo>
                        <a:pt x="602047" y="865156"/>
                      </a:lnTo>
                      <a:close/>
                      <a:moveTo>
                        <a:pt x="226983" y="850392"/>
                      </a:moveTo>
                      <a:cubicBezTo>
                        <a:pt x="215271" y="847058"/>
                        <a:pt x="204893" y="846963"/>
                        <a:pt x="196418" y="848297"/>
                      </a:cubicBezTo>
                      <a:lnTo>
                        <a:pt x="196418" y="848297"/>
                      </a:lnTo>
                      <a:lnTo>
                        <a:pt x="232696" y="824484"/>
                      </a:lnTo>
                      <a:lnTo>
                        <a:pt x="226983" y="850392"/>
                      </a:lnTo>
                      <a:close/>
                      <a:moveTo>
                        <a:pt x="239266" y="854869"/>
                      </a:moveTo>
                      <a:lnTo>
                        <a:pt x="248217" y="813245"/>
                      </a:lnTo>
                      <a:lnTo>
                        <a:pt x="242313" y="809149"/>
                      </a:lnTo>
                      <a:lnTo>
                        <a:pt x="169091" y="856202"/>
                      </a:lnTo>
                      <a:lnTo>
                        <a:pt x="159855" y="855059"/>
                      </a:lnTo>
                      <a:lnTo>
                        <a:pt x="158712" y="856774"/>
                      </a:lnTo>
                      <a:lnTo>
                        <a:pt x="181850" y="872776"/>
                      </a:lnTo>
                      <a:lnTo>
                        <a:pt x="182993" y="871061"/>
                      </a:lnTo>
                      <a:lnTo>
                        <a:pt x="176613" y="861346"/>
                      </a:lnTo>
                      <a:cubicBezTo>
                        <a:pt x="180041" y="859060"/>
                        <a:pt x="198513" y="848106"/>
                        <a:pt x="225650" y="856107"/>
                      </a:cubicBezTo>
                      <a:lnTo>
                        <a:pt x="218223" y="889826"/>
                      </a:lnTo>
                      <a:lnTo>
                        <a:pt x="206226" y="887063"/>
                      </a:lnTo>
                      <a:lnTo>
                        <a:pt x="205083" y="888778"/>
                      </a:lnTo>
                      <a:lnTo>
                        <a:pt x="233363" y="908304"/>
                      </a:lnTo>
                      <a:lnTo>
                        <a:pt x="234505" y="906590"/>
                      </a:lnTo>
                      <a:lnTo>
                        <a:pt x="230030" y="897731"/>
                      </a:lnTo>
                      <a:lnTo>
                        <a:pt x="237933" y="860774"/>
                      </a:lnTo>
                      <a:lnTo>
                        <a:pt x="237933" y="860774"/>
                      </a:lnTo>
                      <a:cubicBezTo>
                        <a:pt x="241456" y="862394"/>
                        <a:pt x="245075" y="864394"/>
                        <a:pt x="248788" y="866775"/>
                      </a:cubicBezTo>
                      <a:lnTo>
                        <a:pt x="250121" y="860489"/>
                      </a:lnTo>
                      <a:cubicBezTo>
                        <a:pt x="246408" y="858203"/>
                        <a:pt x="242789" y="856298"/>
                        <a:pt x="239266" y="854774"/>
                      </a:cubicBezTo>
                      <a:cubicBezTo>
                        <a:pt x="239266" y="854774"/>
                        <a:pt x="239266" y="854774"/>
                        <a:pt x="239266" y="854774"/>
                      </a:cubicBezTo>
                      <a:moveTo>
                        <a:pt x="51782" y="552069"/>
                      </a:moveTo>
                      <a:cubicBezTo>
                        <a:pt x="52068" y="559594"/>
                        <a:pt x="46069" y="565880"/>
                        <a:pt x="38547" y="566166"/>
                      </a:cubicBezTo>
                      <a:cubicBezTo>
                        <a:pt x="31025" y="566452"/>
                        <a:pt x="24740" y="560451"/>
                        <a:pt x="24455" y="552926"/>
                      </a:cubicBezTo>
                      <a:cubicBezTo>
                        <a:pt x="24169" y="545402"/>
                        <a:pt x="30168" y="539115"/>
                        <a:pt x="37690" y="538829"/>
                      </a:cubicBezTo>
                      <a:cubicBezTo>
                        <a:pt x="45212" y="538544"/>
                        <a:pt x="51496" y="544544"/>
                        <a:pt x="51782" y="552069"/>
                      </a:cubicBezTo>
                      <a:moveTo>
                        <a:pt x="79110" y="406051"/>
                      </a:moveTo>
                      <a:cubicBezTo>
                        <a:pt x="82347" y="401384"/>
                        <a:pt x="84728" y="395954"/>
                        <a:pt x="86156" y="389953"/>
                      </a:cubicBezTo>
                      <a:cubicBezTo>
                        <a:pt x="87013" y="386334"/>
                        <a:pt x="87489" y="382524"/>
                        <a:pt x="87489" y="378428"/>
                      </a:cubicBezTo>
                      <a:cubicBezTo>
                        <a:pt x="87489" y="374333"/>
                        <a:pt x="87203" y="370332"/>
                        <a:pt x="86441" y="366427"/>
                      </a:cubicBezTo>
                      <a:cubicBezTo>
                        <a:pt x="85680" y="362522"/>
                        <a:pt x="84537" y="358997"/>
                        <a:pt x="83014" y="356045"/>
                      </a:cubicBezTo>
                      <a:lnTo>
                        <a:pt x="63113" y="351282"/>
                      </a:lnTo>
                      <a:lnTo>
                        <a:pt x="59685" y="341186"/>
                      </a:lnTo>
                      <a:lnTo>
                        <a:pt x="57686" y="340709"/>
                      </a:lnTo>
                      <a:lnTo>
                        <a:pt x="49783" y="374047"/>
                      </a:lnTo>
                      <a:lnTo>
                        <a:pt x="51782" y="374523"/>
                      </a:lnTo>
                      <a:lnTo>
                        <a:pt x="59590" y="364522"/>
                      </a:lnTo>
                      <a:lnTo>
                        <a:pt x="81204" y="369665"/>
                      </a:lnTo>
                      <a:cubicBezTo>
                        <a:pt x="81490" y="372332"/>
                        <a:pt x="81490" y="374809"/>
                        <a:pt x="81204" y="377285"/>
                      </a:cubicBezTo>
                      <a:cubicBezTo>
                        <a:pt x="80919" y="379762"/>
                        <a:pt x="80538" y="382238"/>
                        <a:pt x="79967" y="384620"/>
                      </a:cubicBezTo>
                      <a:cubicBezTo>
                        <a:pt x="78538" y="390811"/>
                        <a:pt x="75682" y="395954"/>
                        <a:pt x="71397" y="400145"/>
                      </a:cubicBezTo>
                      <a:cubicBezTo>
                        <a:pt x="67207" y="404336"/>
                        <a:pt x="61780" y="407194"/>
                        <a:pt x="55305" y="408813"/>
                      </a:cubicBezTo>
                      <a:cubicBezTo>
                        <a:pt x="48830" y="410432"/>
                        <a:pt x="41499" y="410242"/>
                        <a:pt x="33310" y="408242"/>
                      </a:cubicBezTo>
                      <a:cubicBezTo>
                        <a:pt x="26835" y="406718"/>
                        <a:pt x="21408" y="403955"/>
                        <a:pt x="17028" y="399955"/>
                      </a:cubicBezTo>
                      <a:cubicBezTo>
                        <a:pt x="12648" y="395954"/>
                        <a:pt x="9601" y="391192"/>
                        <a:pt x="7887" y="385667"/>
                      </a:cubicBezTo>
                      <a:cubicBezTo>
                        <a:pt x="6173" y="380143"/>
                        <a:pt x="6078" y="374237"/>
                        <a:pt x="7506" y="367951"/>
                      </a:cubicBezTo>
                      <a:cubicBezTo>
                        <a:pt x="8268" y="364808"/>
                        <a:pt x="9315" y="362236"/>
                        <a:pt x="10743" y="360045"/>
                      </a:cubicBezTo>
                      <a:cubicBezTo>
                        <a:pt x="12171" y="357854"/>
                        <a:pt x="14361" y="355378"/>
                        <a:pt x="17313" y="352616"/>
                      </a:cubicBezTo>
                      <a:lnTo>
                        <a:pt x="34643" y="347091"/>
                      </a:lnTo>
                      <a:lnTo>
                        <a:pt x="35119" y="345091"/>
                      </a:lnTo>
                      <a:lnTo>
                        <a:pt x="13695" y="340804"/>
                      </a:lnTo>
                      <a:cubicBezTo>
                        <a:pt x="11981" y="342900"/>
                        <a:pt x="10362" y="345091"/>
                        <a:pt x="8839" y="347282"/>
                      </a:cubicBezTo>
                      <a:cubicBezTo>
                        <a:pt x="7315" y="349568"/>
                        <a:pt x="5982" y="352139"/>
                        <a:pt x="4744" y="355187"/>
                      </a:cubicBezTo>
                      <a:cubicBezTo>
                        <a:pt x="3507" y="358140"/>
                        <a:pt x="2364" y="361950"/>
                        <a:pt x="1317" y="366332"/>
                      </a:cubicBezTo>
                      <a:cubicBezTo>
                        <a:pt x="-112" y="372523"/>
                        <a:pt x="-397" y="378714"/>
                        <a:pt x="555" y="384715"/>
                      </a:cubicBezTo>
                      <a:cubicBezTo>
                        <a:pt x="1507" y="390716"/>
                        <a:pt x="3507" y="396240"/>
                        <a:pt x="6554" y="401479"/>
                      </a:cubicBezTo>
                      <a:cubicBezTo>
                        <a:pt x="9601" y="406622"/>
                        <a:pt x="13600" y="411099"/>
                        <a:pt x="18551" y="414814"/>
                      </a:cubicBezTo>
                      <a:cubicBezTo>
                        <a:pt x="23407" y="418528"/>
                        <a:pt x="29120" y="421100"/>
                        <a:pt x="35595" y="422624"/>
                      </a:cubicBezTo>
                      <a:cubicBezTo>
                        <a:pt x="41499" y="424053"/>
                        <a:pt x="47116" y="424244"/>
                        <a:pt x="52639" y="423291"/>
                      </a:cubicBezTo>
                      <a:cubicBezTo>
                        <a:pt x="58067" y="422339"/>
                        <a:pt x="63113" y="420338"/>
                        <a:pt x="67684" y="417481"/>
                      </a:cubicBezTo>
                      <a:cubicBezTo>
                        <a:pt x="72254" y="414528"/>
                        <a:pt x="76158" y="410718"/>
                        <a:pt x="79395" y="406051"/>
                      </a:cubicBezTo>
                      <a:moveTo>
                        <a:pt x="150714" y="724090"/>
                      </a:moveTo>
                      <a:cubicBezTo>
                        <a:pt x="151285" y="726758"/>
                        <a:pt x="151761" y="729425"/>
                        <a:pt x="152047" y="732092"/>
                      </a:cubicBezTo>
                      <a:lnTo>
                        <a:pt x="134241" y="744665"/>
                      </a:lnTo>
                      <a:lnTo>
                        <a:pt x="133098" y="742950"/>
                      </a:lnTo>
                      <a:lnTo>
                        <a:pt x="141001" y="726662"/>
                      </a:lnTo>
                      <a:cubicBezTo>
                        <a:pt x="141001" y="722567"/>
                        <a:pt x="140811" y="719328"/>
                        <a:pt x="140144" y="716852"/>
                      </a:cubicBezTo>
                      <a:cubicBezTo>
                        <a:pt x="139573" y="714375"/>
                        <a:pt x="138335" y="711708"/>
                        <a:pt x="136621" y="709041"/>
                      </a:cubicBezTo>
                      <a:cubicBezTo>
                        <a:pt x="133098" y="703707"/>
                        <a:pt x="128813" y="699707"/>
                        <a:pt x="123576" y="697135"/>
                      </a:cubicBezTo>
                      <a:cubicBezTo>
                        <a:pt x="118339" y="694563"/>
                        <a:pt x="112817" y="693420"/>
                        <a:pt x="106913" y="693896"/>
                      </a:cubicBezTo>
                      <a:cubicBezTo>
                        <a:pt x="101010" y="694373"/>
                        <a:pt x="95297" y="696373"/>
                        <a:pt x="89679" y="699992"/>
                      </a:cubicBezTo>
                      <a:cubicBezTo>
                        <a:pt x="82633" y="704564"/>
                        <a:pt x="77491" y="709803"/>
                        <a:pt x="74158" y="715518"/>
                      </a:cubicBezTo>
                      <a:cubicBezTo>
                        <a:pt x="70826" y="721328"/>
                        <a:pt x="69207" y="727234"/>
                        <a:pt x="69302" y="733139"/>
                      </a:cubicBezTo>
                      <a:cubicBezTo>
                        <a:pt x="69397" y="739140"/>
                        <a:pt x="71207" y="744760"/>
                        <a:pt x="74634" y="749999"/>
                      </a:cubicBezTo>
                      <a:cubicBezTo>
                        <a:pt x="75967" y="752094"/>
                        <a:pt x="77491" y="754094"/>
                        <a:pt x="79110" y="755999"/>
                      </a:cubicBezTo>
                      <a:cubicBezTo>
                        <a:pt x="80728" y="757904"/>
                        <a:pt x="82538" y="759714"/>
                        <a:pt x="84632" y="761333"/>
                      </a:cubicBezTo>
                      <a:lnTo>
                        <a:pt x="103200" y="749237"/>
                      </a:lnTo>
                      <a:lnTo>
                        <a:pt x="101391" y="736664"/>
                      </a:lnTo>
                      <a:lnTo>
                        <a:pt x="103105" y="735521"/>
                      </a:lnTo>
                      <a:lnTo>
                        <a:pt x="121767" y="764191"/>
                      </a:lnTo>
                      <a:lnTo>
                        <a:pt x="120053" y="765334"/>
                      </a:lnTo>
                      <a:lnTo>
                        <a:pt x="110341" y="760857"/>
                      </a:lnTo>
                      <a:lnTo>
                        <a:pt x="93202" y="772001"/>
                      </a:lnTo>
                      <a:cubicBezTo>
                        <a:pt x="89869" y="771049"/>
                        <a:pt x="86632" y="769525"/>
                        <a:pt x="83299" y="767334"/>
                      </a:cubicBezTo>
                      <a:cubicBezTo>
                        <a:pt x="79967" y="765143"/>
                        <a:pt x="76824" y="762667"/>
                        <a:pt x="73873" y="759809"/>
                      </a:cubicBezTo>
                      <a:cubicBezTo>
                        <a:pt x="70921" y="756952"/>
                        <a:pt x="68445" y="753999"/>
                        <a:pt x="66446" y="750856"/>
                      </a:cubicBezTo>
                      <a:cubicBezTo>
                        <a:pt x="63018" y="745617"/>
                        <a:pt x="60733" y="740188"/>
                        <a:pt x="59590" y="734663"/>
                      </a:cubicBezTo>
                      <a:cubicBezTo>
                        <a:pt x="58447" y="729044"/>
                        <a:pt x="58352" y="723614"/>
                        <a:pt x="59400" y="718280"/>
                      </a:cubicBezTo>
                      <a:cubicBezTo>
                        <a:pt x="60447" y="712946"/>
                        <a:pt x="62447" y="707993"/>
                        <a:pt x="65589" y="703326"/>
                      </a:cubicBezTo>
                      <a:cubicBezTo>
                        <a:pt x="68636" y="698659"/>
                        <a:pt x="72730" y="694754"/>
                        <a:pt x="77777" y="691420"/>
                      </a:cubicBezTo>
                      <a:cubicBezTo>
                        <a:pt x="83299" y="687800"/>
                        <a:pt x="89203" y="685514"/>
                        <a:pt x="95202" y="684467"/>
                      </a:cubicBezTo>
                      <a:cubicBezTo>
                        <a:pt x="101295" y="683514"/>
                        <a:pt x="107199" y="683609"/>
                        <a:pt x="113103" y="684943"/>
                      </a:cubicBezTo>
                      <a:cubicBezTo>
                        <a:pt x="119006" y="686276"/>
                        <a:pt x="124433" y="688658"/>
                        <a:pt x="129385" y="692182"/>
                      </a:cubicBezTo>
                      <a:cubicBezTo>
                        <a:pt x="134336" y="695611"/>
                        <a:pt x="138621" y="700088"/>
                        <a:pt x="142049" y="705422"/>
                      </a:cubicBezTo>
                      <a:cubicBezTo>
                        <a:pt x="144524" y="709232"/>
                        <a:pt x="146429" y="712661"/>
                        <a:pt x="147762" y="715613"/>
                      </a:cubicBezTo>
                      <a:cubicBezTo>
                        <a:pt x="149095" y="718566"/>
                        <a:pt x="150047" y="721424"/>
                        <a:pt x="150618" y="724090"/>
                      </a:cubicBezTo>
                      <a:moveTo>
                        <a:pt x="708596" y="873347"/>
                      </a:moveTo>
                      <a:lnTo>
                        <a:pt x="708596" y="873347"/>
                      </a:lnTo>
                      <a:cubicBezTo>
                        <a:pt x="708596" y="873347"/>
                        <a:pt x="699645" y="830866"/>
                        <a:pt x="699645" y="830866"/>
                      </a:cubicBezTo>
                      <a:lnTo>
                        <a:pt x="721736" y="845630"/>
                      </a:lnTo>
                      <a:cubicBezTo>
                        <a:pt x="714309" y="855345"/>
                        <a:pt x="710500" y="864965"/>
                        <a:pt x="708691" y="873347"/>
                      </a:cubicBezTo>
                      <a:moveTo>
                        <a:pt x="767155" y="860108"/>
                      </a:moveTo>
                      <a:lnTo>
                        <a:pt x="735638" y="839248"/>
                      </a:lnTo>
                      <a:cubicBezTo>
                        <a:pt x="738399" y="836581"/>
                        <a:pt x="741636" y="833914"/>
                        <a:pt x="745159" y="831342"/>
                      </a:cubicBezTo>
                      <a:lnTo>
                        <a:pt x="739827" y="827818"/>
                      </a:lnTo>
                      <a:cubicBezTo>
                        <a:pt x="736399" y="830485"/>
                        <a:pt x="733257" y="833152"/>
                        <a:pt x="730496" y="835914"/>
                      </a:cubicBezTo>
                      <a:cubicBezTo>
                        <a:pt x="730496" y="835914"/>
                        <a:pt x="730496" y="835914"/>
                        <a:pt x="730496" y="835914"/>
                      </a:cubicBezTo>
                      <a:lnTo>
                        <a:pt x="694979" y="812483"/>
                      </a:lnTo>
                      <a:lnTo>
                        <a:pt x="689076" y="816483"/>
                      </a:lnTo>
                      <a:lnTo>
                        <a:pt x="706310" y="901827"/>
                      </a:lnTo>
                      <a:lnTo>
                        <a:pt x="701930" y="910019"/>
                      </a:lnTo>
                      <a:lnTo>
                        <a:pt x="703073" y="911733"/>
                      </a:lnTo>
                      <a:lnTo>
                        <a:pt x="726401" y="895922"/>
                      </a:lnTo>
                      <a:lnTo>
                        <a:pt x="725259" y="894207"/>
                      </a:lnTo>
                      <a:lnTo>
                        <a:pt x="713928" y="896588"/>
                      </a:lnTo>
                      <a:cubicBezTo>
                        <a:pt x="713071" y="892588"/>
                        <a:pt x="709548" y="871442"/>
                        <a:pt x="726878" y="848963"/>
                      </a:cubicBezTo>
                      <a:lnTo>
                        <a:pt x="755538" y="868204"/>
                      </a:lnTo>
                      <a:lnTo>
                        <a:pt x="748587" y="878396"/>
                      </a:lnTo>
                      <a:lnTo>
                        <a:pt x="749730" y="880110"/>
                      </a:lnTo>
                      <a:lnTo>
                        <a:pt x="778200" y="860774"/>
                      </a:lnTo>
                      <a:lnTo>
                        <a:pt x="777057" y="859060"/>
                      </a:lnTo>
                      <a:lnTo>
                        <a:pt x="767155" y="860012"/>
                      </a:lnTo>
                      <a:close/>
                      <a:moveTo>
                        <a:pt x="121006" y="214503"/>
                      </a:moveTo>
                      <a:lnTo>
                        <a:pt x="95392" y="207740"/>
                      </a:lnTo>
                      <a:lnTo>
                        <a:pt x="117673" y="244983"/>
                      </a:lnTo>
                      <a:cubicBezTo>
                        <a:pt x="117673" y="244983"/>
                        <a:pt x="117673" y="244983"/>
                        <a:pt x="117673" y="244983"/>
                      </a:cubicBezTo>
                      <a:cubicBezTo>
                        <a:pt x="116721" y="236506"/>
                        <a:pt x="117197" y="226124"/>
                        <a:pt x="121006" y="214503"/>
                      </a:cubicBezTo>
                      <a:moveTo>
                        <a:pt x="124529" y="272606"/>
                      </a:moveTo>
                      <a:lnTo>
                        <a:pt x="80443" y="197549"/>
                      </a:lnTo>
                      <a:lnTo>
                        <a:pt x="84728" y="191833"/>
                      </a:lnTo>
                      <a:lnTo>
                        <a:pt x="125862" y="202406"/>
                      </a:lnTo>
                      <a:cubicBezTo>
                        <a:pt x="125862" y="202406"/>
                        <a:pt x="125862" y="202406"/>
                        <a:pt x="125862" y="202406"/>
                      </a:cubicBezTo>
                      <a:cubicBezTo>
                        <a:pt x="127576" y="198977"/>
                        <a:pt x="129670" y="195453"/>
                        <a:pt x="132051" y="191738"/>
                      </a:cubicBezTo>
                      <a:lnTo>
                        <a:pt x="138240" y="193358"/>
                      </a:lnTo>
                      <a:cubicBezTo>
                        <a:pt x="135764" y="196977"/>
                        <a:pt x="133574" y="200501"/>
                        <a:pt x="131860" y="203930"/>
                      </a:cubicBezTo>
                      <a:lnTo>
                        <a:pt x="168519" y="213360"/>
                      </a:lnTo>
                      <a:lnTo>
                        <a:pt x="177470" y="209169"/>
                      </a:lnTo>
                      <a:lnTo>
                        <a:pt x="179184" y="210407"/>
                      </a:lnTo>
                      <a:lnTo>
                        <a:pt x="158521" y="237934"/>
                      </a:lnTo>
                      <a:lnTo>
                        <a:pt x="156808" y="236696"/>
                      </a:lnTo>
                      <a:lnTo>
                        <a:pt x="160045" y="224790"/>
                      </a:lnTo>
                      <a:lnTo>
                        <a:pt x="126623" y="216027"/>
                      </a:lnTo>
                      <a:lnTo>
                        <a:pt x="126623" y="216027"/>
                      </a:lnTo>
                      <a:cubicBezTo>
                        <a:pt x="117673" y="242792"/>
                        <a:pt x="127766" y="261747"/>
                        <a:pt x="129956" y="265271"/>
                      </a:cubicBezTo>
                      <a:lnTo>
                        <a:pt x="139859" y="259271"/>
                      </a:lnTo>
                      <a:lnTo>
                        <a:pt x="141477" y="260509"/>
                      </a:lnTo>
                      <a:lnTo>
                        <a:pt x="124529" y="282988"/>
                      </a:lnTo>
                      <a:lnTo>
                        <a:pt x="122815" y="281750"/>
                      </a:lnTo>
                      <a:lnTo>
                        <a:pt x="124338" y="272606"/>
                      </a:lnTo>
                      <a:close/>
                      <a:moveTo>
                        <a:pt x="754110" y="199168"/>
                      </a:moveTo>
                      <a:lnTo>
                        <a:pt x="750587" y="187643"/>
                      </a:lnTo>
                      <a:lnTo>
                        <a:pt x="802005" y="163735"/>
                      </a:lnTo>
                      <a:lnTo>
                        <a:pt x="802481" y="164306"/>
                      </a:lnTo>
                      <a:lnTo>
                        <a:pt x="770487" y="222314"/>
                      </a:lnTo>
                      <a:lnTo>
                        <a:pt x="774010" y="226409"/>
                      </a:lnTo>
                      <a:lnTo>
                        <a:pt x="835616" y="202502"/>
                      </a:lnTo>
                      <a:lnTo>
                        <a:pt x="836092" y="203073"/>
                      </a:lnTo>
                      <a:lnTo>
                        <a:pt x="805147" y="250889"/>
                      </a:lnTo>
                      <a:lnTo>
                        <a:pt x="794292" y="245745"/>
                      </a:lnTo>
                      <a:lnTo>
                        <a:pt x="792768" y="247078"/>
                      </a:lnTo>
                      <a:lnTo>
                        <a:pt x="815621" y="273368"/>
                      </a:lnTo>
                      <a:lnTo>
                        <a:pt x="817239" y="272034"/>
                      </a:lnTo>
                      <a:lnTo>
                        <a:pt x="814383" y="261461"/>
                      </a:lnTo>
                      <a:lnTo>
                        <a:pt x="858469" y="191262"/>
                      </a:lnTo>
                      <a:lnTo>
                        <a:pt x="855041" y="187357"/>
                      </a:lnTo>
                      <a:lnTo>
                        <a:pt x="792768" y="210217"/>
                      </a:lnTo>
                      <a:lnTo>
                        <a:pt x="792197" y="209550"/>
                      </a:lnTo>
                      <a:lnTo>
                        <a:pt x="823809" y="151257"/>
                      </a:lnTo>
                      <a:lnTo>
                        <a:pt x="820286" y="147257"/>
                      </a:lnTo>
                      <a:lnTo>
                        <a:pt x="744398" y="180975"/>
                      </a:lnTo>
                      <a:lnTo>
                        <a:pt x="735161" y="177451"/>
                      </a:lnTo>
                      <a:lnTo>
                        <a:pt x="733543" y="178784"/>
                      </a:lnTo>
                      <a:lnTo>
                        <a:pt x="752396" y="200501"/>
                      </a:lnTo>
                      <a:lnTo>
                        <a:pt x="753919" y="199168"/>
                      </a:lnTo>
                      <a:close/>
                      <a:moveTo>
                        <a:pt x="669366" y="137636"/>
                      </a:moveTo>
                      <a:lnTo>
                        <a:pt x="638515" y="121825"/>
                      </a:lnTo>
                      <a:lnTo>
                        <a:pt x="639467" y="120015"/>
                      </a:lnTo>
                      <a:lnTo>
                        <a:pt x="651274" y="120301"/>
                      </a:lnTo>
                      <a:lnTo>
                        <a:pt x="683744" y="57055"/>
                      </a:lnTo>
                      <a:lnTo>
                        <a:pt x="676698" y="47530"/>
                      </a:lnTo>
                      <a:lnTo>
                        <a:pt x="677650" y="45720"/>
                      </a:lnTo>
                      <a:lnTo>
                        <a:pt x="708405" y="61531"/>
                      </a:lnTo>
                      <a:lnTo>
                        <a:pt x="707453" y="63341"/>
                      </a:lnTo>
                      <a:lnTo>
                        <a:pt x="695741" y="63151"/>
                      </a:lnTo>
                      <a:lnTo>
                        <a:pt x="663272" y="126397"/>
                      </a:lnTo>
                      <a:lnTo>
                        <a:pt x="670223" y="135827"/>
                      </a:lnTo>
                      <a:lnTo>
                        <a:pt x="669271" y="137636"/>
                      </a:lnTo>
                      <a:close/>
                      <a:moveTo>
                        <a:pt x="563007" y="64770"/>
                      </a:moveTo>
                      <a:lnTo>
                        <a:pt x="560913" y="64484"/>
                      </a:lnTo>
                      <a:lnTo>
                        <a:pt x="548725" y="85344"/>
                      </a:lnTo>
                      <a:lnTo>
                        <a:pt x="518255" y="81153"/>
                      </a:lnTo>
                      <a:lnTo>
                        <a:pt x="528062" y="10573"/>
                      </a:lnTo>
                      <a:lnTo>
                        <a:pt x="540441" y="7049"/>
                      </a:lnTo>
                      <a:lnTo>
                        <a:pt x="540726" y="4953"/>
                      </a:lnTo>
                      <a:lnTo>
                        <a:pt x="505115" y="0"/>
                      </a:lnTo>
                      <a:lnTo>
                        <a:pt x="504829" y="2095"/>
                      </a:lnTo>
                      <a:lnTo>
                        <a:pt x="514541" y="8668"/>
                      </a:lnTo>
                      <a:lnTo>
                        <a:pt x="504734" y="79058"/>
                      </a:lnTo>
                      <a:lnTo>
                        <a:pt x="493593" y="82772"/>
                      </a:lnTo>
                      <a:lnTo>
                        <a:pt x="493308" y="84868"/>
                      </a:lnTo>
                      <a:lnTo>
                        <a:pt x="558818" y="94012"/>
                      </a:lnTo>
                      <a:lnTo>
                        <a:pt x="562912" y="6486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44" name="Freeform 243">
                  <a:extLst>
                    <a:ext uri="{FF2B5EF4-FFF2-40B4-BE49-F238E27FC236}">
                      <a16:creationId xmlns:a16="http://schemas.microsoft.com/office/drawing/2014/main" id="{817AEF8B-C0BC-6EDB-5484-7682C0AA25C1}"/>
                    </a:ext>
                  </a:extLst>
                </p:cNvPr>
                <p:cNvSpPr/>
                <p:nvPr/>
              </p:nvSpPr>
              <p:spPr>
                <a:xfrm>
                  <a:off x="5566141" y="5334634"/>
                  <a:ext cx="304887" cy="282702"/>
                </a:xfrm>
                <a:custGeom>
                  <a:avLst/>
                  <a:gdLst>
                    <a:gd name="connsiteX0" fmla="*/ 100645 w 304887"/>
                    <a:gd name="connsiteY0" fmla="*/ 102584 h 282702"/>
                    <a:gd name="connsiteX1" fmla="*/ 303555 w 304887"/>
                    <a:gd name="connsiteY1" fmla="*/ 12478 h 282702"/>
                    <a:gd name="connsiteX2" fmla="*/ 304888 w 304887"/>
                    <a:gd name="connsiteY2" fmla="*/ 0 h 282702"/>
                    <a:gd name="connsiteX3" fmla="*/ 0 w 304887"/>
                    <a:gd name="connsiteY3" fmla="*/ 282702 h 282702"/>
                    <a:gd name="connsiteX4" fmla="*/ 12569 w 304887"/>
                    <a:gd name="connsiteY4" fmla="*/ 282702 h 282702"/>
                    <a:gd name="connsiteX5" fmla="*/ 100645 w 304887"/>
                    <a:gd name="connsiteY5" fmla="*/ 102584 h 2827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04887" h="282702">
                      <a:moveTo>
                        <a:pt x="100645" y="102584"/>
                      </a:moveTo>
                      <a:cubicBezTo>
                        <a:pt x="155300" y="47911"/>
                        <a:pt x="226904" y="16193"/>
                        <a:pt x="303555" y="12478"/>
                      </a:cubicBezTo>
                      <a:cubicBezTo>
                        <a:pt x="304031" y="8763"/>
                        <a:pt x="304507" y="4572"/>
                        <a:pt x="304888" y="0"/>
                      </a:cubicBezTo>
                      <a:cubicBezTo>
                        <a:pt x="146826" y="6858"/>
                        <a:pt x="18377" y="127826"/>
                        <a:pt x="0" y="282702"/>
                      </a:cubicBezTo>
                      <a:lnTo>
                        <a:pt x="12569" y="282702"/>
                      </a:lnTo>
                      <a:cubicBezTo>
                        <a:pt x="20948" y="214693"/>
                        <a:pt x="51513" y="151829"/>
                        <a:pt x="100645" y="102584"/>
                      </a:cubicBezTo>
                    </a:path>
                  </a:pathLst>
                </a:custGeom>
                <a:solidFill>
                  <a:srgbClr val="FFFFFF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45" name="Freeform 244">
                  <a:extLst>
                    <a:ext uri="{FF2B5EF4-FFF2-40B4-BE49-F238E27FC236}">
                      <a16:creationId xmlns:a16="http://schemas.microsoft.com/office/drawing/2014/main" id="{4AD50EFB-6805-E50D-454F-14A42AFBCF57}"/>
                    </a:ext>
                  </a:extLst>
                </p:cNvPr>
                <p:cNvSpPr/>
                <p:nvPr/>
              </p:nvSpPr>
              <p:spPr>
                <a:xfrm>
                  <a:off x="5563760" y="5632100"/>
                  <a:ext cx="107215" cy="32575"/>
                </a:xfrm>
                <a:custGeom>
                  <a:avLst/>
                  <a:gdLst>
                    <a:gd name="connsiteX0" fmla="*/ 107215 w 107215"/>
                    <a:gd name="connsiteY0" fmla="*/ 0 h 32575"/>
                    <a:gd name="connsiteX1" fmla="*/ 857 w 107215"/>
                    <a:gd name="connsiteY1" fmla="*/ 0 h 32575"/>
                    <a:gd name="connsiteX2" fmla="*/ 0 w 107215"/>
                    <a:gd name="connsiteY2" fmla="*/ 23622 h 32575"/>
                    <a:gd name="connsiteX3" fmla="*/ 95 w 107215"/>
                    <a:gd name="connsiteY3" fmla="*/ 32575 h 32575"/>
                    <a:gd name="connsiteX4" fmla="*/ 107120 w 107215"/>
                    <a:gd name="connsiteY4" fmla="*/ 32575 h 32575"/>
                    <a:gd name="connsiteX5" fmla="*/ 107120 w 107215"/>
                    <a:gd name="connsiteY5" fmla="*/ 95 h 325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07215" h="32575">
                      <a:moveTo>
                        <a:pt x="107215" y="0"/>
                      </a:moveTo>
                      <a:lnTo>
                        <a:pt x="857" y="0"/>
                      </a:lnTo>
                      <a:cubicBezTo>
                        <a:pt x="286" y="7810"/>
                        <a:pt x="0" y="15621"/>
                        <a:pt x="0" y="23622"/>
                      </a:cubicBezTo>
                      <a:cubicBezTo>
                        <a:pt x="0" y="26575"/>
                        <a:pt x="0" y="29527"/>
                        <a:pt x="95" y="32575"/>
                      </a:cubicBezTo>
                      <a:lnTo>
                        <a:pt x="107120" y="32575"/>
                      </a:lnTo>
                      <a:lnTo>
                        <a:pt x="107120" y="9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46" name="Freeform 245">
                  <a:extLst>
                    <a:ext uri="{FF2B5EF4-FFF2-40B4-BE49-F238E27FC236}">
                      <a16:creationId xmlns:a16="http://schemas.microsoft.com/office/drawing/2014/main" id="{126C0FFD-2969-B47F-3FA9-7739E9B795B3}"/>
                    </a:ext>
                  </a:extLst>
                </p:cNvPr>
                <p:cNvSpPr/>
                <p:nvPr/>
              </p:nvSpPr>
              <p:spPr>
                <a:xfrm>
                  <a:off x="5825991" y="5334349"/>
                  <a:ext cx="118736" cy="97726"/>
                </a:xfrm>
                <a:custGeom>
                  <a:avLst/>
                  <a:gdLst>
                    <a:gd name="connsiteX0" fmla="*/ 0 w 118736"/>
                    <a:gd name="connsiteY0" fmla="*/ 97727 h 97726"/>
                    <a:gd name="connsiteX1" fmla="*/ 29232 w 118736"/>
                    <a:gd name="connsiteY1" fmla="*/ 87058 h 97726"/>
                    <a:gd name="connsiteX2" fmla="*/ 89505 w 118736"/>
                    <a:gd name="connsiteY2" fmla="*/ 87058 h 97726"/>
                    <a:gd name="connsiteX3" fmla="*/ 118737 w 118736"/>
                    <a:gd name="connsiteY3" fmla="*/ 97727 h 97726"/>
                    <a:gd name="connsiteX4" fmla="*/ 75032 w 118736"/>
                    <a:gd name="connsiteY4" fmla="*/ 53245 h 97726"/>
                    <a:gd name="connsiteX5" fmla="*/ 60463 w 118736"/>
                    <a:gd name="connsiteY5" fmla="*/ 0 h 97726"/>
                    <a:gd name="connsiteX6" fmla="*/ 59226 w 118736"/>
                    <a:gd name="connsiteY6" fmla="*/ 0 h 97726"/>
                    <a:gd name="connsiteX7" fmla="*/ 58273 w 118736"/>
                    <a:gd name="connsiteY7" fmla="*/ 0 h 97726"/>
                    <a:gd name="connsiteX8" fmla="*/ 43705 w 118736"/>
                    <a:gd name="connsiteY8" fmla="*/ 53245 h 97726"/>
                    <a:gd name="connsiteX9" fmla="*/ 0 w 118736"/>
                    <a:gd name="connsiteY9" fmla="*/ 97727 h 977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18736" h="97726">
                      <a:moveTo>
                        <a:pt x="0" y="97727"/>
                      </a:moveTo>
                      <a:lnTo>
                        <a:pt x="29232" y="87058"/>
                      </a:lnTo>
                      <a:lnTo>
                        <a:pt x="89505" y="87058"/>
                      </a:lnTo>
                      <a:lnTo>
                        <a:pt x="118737" y="97727"/>
                      </a:lnTo>
                      <a:cubicBezTo>
                        <a:pt x="112643" y="70104"/>
                        <a:pt x="92457" y="69056"/>
                        <a:pt x="75032" y="53245"/>
                      </a:cubicBezTo>
                      <a:cubicBezTo>
                        <a:pt x="66176" y="45148"/>
                        <a:pt x="62177" y="21241"/>
                        <a:pt x="60463" y="0"/>
                      </a:cubicBezTo>
                      <a:cubicBezTo>
                        <a:pt x="60083" y="0"/>
                        <a:pt x="59702" y="0"/>
                        <a:pt x="59226" y="0"/>
                      </a:cubicBezTo>
                      <a:cubicBezTo>
                        <a:pt x="58940" y="0"/>
                        <a:pt x="58654" y="0"/>
                        <a:pt x="58273" y="0"/>
                      </a:cubicBezTo>
                      <a:cubicBezTo>
                        <a:pt x="56559" y="21241"/>
                        <a:pt x="52560" y="45244"/>
                        <a:pt x="43705" y="53245"/>
                      </a:cubicBezTo>
                      <a:cubicBezTo>
                        <a:pt x="26280" y="69056"/>
                        <a:pt x="6094" y="70104"/>
                        <a:pt x="0" y="97727"/>
                      </a:cubicBezTo>
                    </a:path>
                  </a:pathLst>
                </a:custGeom>
                <a:solidFill>
                  <a:srgbClr val="FFFFFF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47" name="Freeform 246">
                  <a:extLst>
                    <a:ext uri="{FF2B5EF4-FFF2-40B4-BE49-F238E27FC236}">
                      <a16:creationId xmlns:a16="http://schemas.microsoft.com/office/drawing/2014/main" id="{BF3CFC26-55AB-96FA-1AE3-5723F86294B1}"/>
                    </a:ext>
                  </a:extLst>
                </p:cNvPr>
                <p:cNvSpPr/>
                <p:nvPr/>
              </p:nvSpPr>
              <p:spPr>
                <a:xfrm>
                  <a:off x="5899594" y="5334634"/>
                  <a:ext cx="304602" cy="282702"/>
                </a:xfrm>
                <a:custGeom>
                  <a:avLst/>
                  <a:gdLst>
                    <a:gd name="connsiteX0" fmla="*/ 204052 w 304602"/>
                    <a:gd name="connsiteY0" fmla="*/ 102584 h 282702"/>
                    <a:gd name="connsiteX1" fmla="*/ 292129 w 304602"/>
                    <a:gd name="connsiteY1" fmla="*/ 282702 h 282702"/>
                    <a:gd name="connsiteX2" fmla="*/ 304602 w 304602"/>
                    <a:gd name="connsiteY2" fmla="*/ 282702 h 282702"/>
                    <a:gd name="connsiteX3" fmla="*/ 0 w 304602"/>
                    <a:gd name="connsiteY3" fmla="*/ 0 h 282702"/>
                    <a:gd name="connsiteX4" fmla="*/ 1333 w 304602"/>
                    <a:gd name="connsiteY4" fmla="*/ 12478 h 282702"/>
                    <a:gd name="connsiteX5" fmla="*/ 203957 w 304602"/>
                    <a:gd name="connsiteY5" fmla="*/ 102584 h 2827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04602" h="282702">
                      <a:moveTo>
                        <a:pt x="204052" y="102584"/>
                      </a:moveTo>
                      <a:cubicBezTo>
                        <a:pt x="253280" y="151829"/>
                        <a:pt x="283749" y="214693"/>
                        <a:pt x="292129" y="282702"/>
                      </a:cubicBezTo>
                      <a:lnTo>
                        <a:pt x="304602" y="282702"/>
                      </a:lnTo>
                      <a:cubicBezTo>
                        <a:pt x="286130" y="128016"/>
                        <a:pt x="157871" y="6953"/>
                        <a:pt x="0" y="0"/>
                      </a:cubicBezTo>
                      <a:cubicBezTo>
                        <a:pt x="381" y="4667"/>
                        <a:pt x="857" y="8763"/>
                        <a:pt x="1333" y="12478"/>
                      </a:cubicBezTo>
                      <a:cubicBezTo>
                        <a:pt x="77888" y="16288"/>
                        <a:pt x="149397" y="48006"/>
                        <a:pt x="203957" y="102584"/>
                      </a:cubicBezTo>
                    </a:path>
                  </a:pathLst>
                </a:custGeom>
                <a:solidFill>
                  <a:srgbClr val="FFFFFF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48" name="Freeform 247">
                  <a:extLst>
                    <a:ext uri="{FF2B5EF4-FFF2-40B4-BE49-F238E27FC236}">
                      <a16:creationId xmlns:a16="http://schemas.microsoft.com/office/drawing/2014/main" id="{AEFD8EB2-1341-E052-1622-983286235B82}"/>
                    </a:ext>
                  </a:extLst>
                </p:cNvPr>
                <p:cNvSpPr/>
                <p:nvPr/>
              </p:nvSpPr>
              <p:spPr>
                <a:xfrm>
                  <a:off x="5740961" y="5623813"/>
                  <a:ext cx="288605" cy="159067"/>
                </a:xfrm>
                <a:custGeom>
                  <a:avLst/>
                  <a:gdLst>
                    <a:gd name="connsiteX0" fmla="*/ 218811 w 288605"/>
                    <a:gd name="connsiteY0" fmla="*/ 76581 h 159067"/>
                    <a:gd name="connsiteX1" fmla="*/ 229380 w 288605"/>
                    <a:gd name="connsiteY1" fmla="*/ 61722 h 159067"/>
                    <a:gd name="connsiteX2" fmla="*/ 231475 w 288605"/>
                    <a:gd name="connsiteY2" fmla="*/ 61055 h 159067"/>
                    <a:gd name="connsiteX3" fmla="*/ 233665 w 288605"/>
                    <a:gd name="connsiteY3" fmla="*/ 61817 h 159067"/>
                    <a:gd name="connsiteX4" fmla="*/ 243948 w 288605"/>
                    <a:gd name="connsiteY4" fmla="*/ 76676 h 159067"/>
                    <a:gd name="connsiteX5" fmla="*/ 243948 w 288605"/>
                    <a:gd name="connsiteY5" fmla="*/ 140208 h 159067"/>
                    <a:gd name="connsiteX6" fmla="*/ 218716 w 288605"/>
                    <a:gd name="connsiteY6" fmla="*/ 140208 h 159067"/>
                    <a:gd name="connsiteX7" fmla="*/ 218716 w 288605"/>
                    <a:gd name="connsiteY7" fmla="*/ 76676 h 159067"/>
                    <a:gd name="connsiteX8" fmla="*/ 174725 w 288605"/>
                    <a:gd name="connsiteY8" fmla="*/ 140684 h 159067"/>
                    <a:gd name="connsiteX9" fmla="*/ 113976 w 288605"/>
                    <a:gd name="connsiteY9" fmla="*/ 140684 h 159067"/>
                    <a:gd name="connsiteX10" fmla="*/ 113976 w 288605"/>
                    <a:gd name="connsiteY10" fmla="*/ 73343 h 159067"/>
                    <a:gd name="connsiteX11" fmla="*/ 142637 w 288605"/>
                    <a:gd name="connsiteY11" fmla="*/ 32195 h 159067"/>
                    <a:gd name="connsiteX12" fmla="*/ 144541 w 288605"/>
                    <a:gd name="connsiteY12" fmla="*/ 31718 h 159067"/>
                    <a:gd name="connsiteX13" fmla="*/ 146445 w 288605"/>
                    <a:gd name="connsiteY13" fmla="*/ 32385 h 159067"/>
                    <a:gd name="connsiteX14" fmla="*/ 174725 w 288605"/>
                    <a:gd name="connsiteY14" fmla="*/ 73343 h 159067"/>
                    <a:gd name="connsiteX15" fmla="*/ 174725 w 288605"/>
                    <a:gd name="connsiteY15" fmla="*/ 140684 h 159067"/>
                    <a:gd name="connsiteX16" fmla="*/ 69795 w 288605"/>
                    <a:gd name="connsiteY16" fmla="*/ 140113 h 159067"/>
                    <a:gd name="connsiteX17" fmla="*/ 44562 w 288605"/>
                    <a:gd name="connsiteY17" fmla="*/ 140113 h 159067"/>
                    <a:gd name="connsiteX18" fmla="*/ 44562 w 288605"/>
                    <a:gd name="connsiteY18" fmla="*/ 76581 h 159067"/>
                    <a:gd name="connsiteX19" fmla="*/ 55226 w 288605"/>
                    <a:gd name="connsiteY19" fmla="*/ 61722 h 159067"/>
                    <a:gd name="connsiteX20" fmla="*/ 57416 w 288605"/>
                    <a:gd name="connsiteY20" fmla="*/ 61055 h 159067"/>
                    <a:gd name="connsiteX21" fmla="*/ 59511 w 288605"/>
                    <a:gd name="connsiteY21" fmla="*/ 61817 h 159067"/>
                    <a:gd name="connsiteX22" fmla="*/ 69795 w 288605"/>
                    <a:gd name="connsiteY22" fmla="*/ 76676 h 159067"/>
                    <a:gd name="connsiteX23" fmla="*/ 69795 w 288605"/>
                    <a:gd name="connsiteY23" fmla="*/ 140208 h 159067"/>
                    <a:gd name="connsiteX24" fmla="*/ 144255 w 288605"/>
                    <a:gd name="connsiteY24" fmla="*/ 0 h 159067"/>
                    <a:gd name="connsiteX25" fmla="*/ 98455 w 288605"/>
                    <a:gd name="connsiteY25" fmla="*/ 32099 h 159067"/>
                    <a:gd name="connsiteX26" fmla="*/ 0 w 288605"/>
                    <a:gd name="connsiteY26" fmla="*/ 32099 h 159067"/>
                    <a:gd name="connsiteX27" fmla="*/ 0 w 288605"/>
                    <a:gd name="connsiteY27" fmla="*/ 159068 h 159067"/>
                    <a:gd name="connsiteX28" fmla="*/ 288606 w 288605"/>
                    <a:gd name="connsiteY28" fmla="*/ 159068 h 159067"/>
                    <a:gd name="connsiteX29" fmla="*/ 288606 w 288605"/>
                    <a:gd name="connsiteY29" fmla="*/ 32099 h 159067"/>
                    <a:gd name="connsiteX30" fmla="*/ 190150 w 288605"/>
                    <a:gd name="connsiteY30" fmla="*/ 32099 h 159067"/>
                    <a:gd name="connsiteX31" fmla="*/ 144255 w 288605"/>
                    <a:gd name="connsiteY31" fmla="*/ 0 h 1590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</a:cxnLst>
                  <a:rect l="l" t="t" r="r" b="b"/>
                  <a:pathLst>
                    <a:path w="288605" h="159067">
                      <a:moveTo>
                        <a:pt x="218811" y="76581"/>
                      </a:moveTo>
                      <a:cubicBezTo>
                        <a:pt x="218811" y="67437"/>
                        <a:pt x="225762" y="62865"/>
                        <a:pt x="229380" y="61722"/>
                      </a:cubicBezTo>
                      <a:lnTo>
                        <a:pt x="231475" y="61055"/>
                      </a:lnTo>
                      <a:lnTo>
                        <a:pt x="233665" y="61817"/>
                      </a:lnTo>
                      <a:cubicBezTo>
                        <a:pt x="237474" y="63246"/>
                        <a:pt x="243948" y="68009"/>
                        <a:pt x="243948" y="76676"/>
                      </a:cubicBezTo>
                      <a:lnTo>
                        <a:pt x="243948" y="140208"/>
                      </a:lnTo>
                      <a:lnTo>
                        <a:pt x="218716" y="140208"/>
                      </a:lnTo>
                      <a:lnTo>
                        <a:pt x="218716" y="76676"/>
                      </a:lnTo>
                      <a:close/>
                      <a:moveTo>
                        <a:pt x="174725" y="140684"/>
                      </a:moveTo>
                      <a:lnTo>
                        <a:pt x="113976" y="140684"/>
                      </a:lnTo>
                      <a:lnTo>
                        <a:pt x="113976" y="73343"/>
                      </a:lnTo>
                      <a:cubicBezTo>
                        <a:pt x="113976" y="47911"/>
                        <a:pt x="132734" y="35338"/>
                        <a:pt x="142637" y="32195"/>
                      </a:cubicBezTo>
                      <a:lnTo>
                        <a:pt x="144541" y="31718"/>
                      </a:lnTo>
                      <a:lnTo>
                        <a:pt x="146445" y="32385"/>
                      </a:lnTo>
                      <a:cubicBezTo>
                        <a:pt x="147493" y="32766"/>
                        <a:pt x="174725" y="43148"/>
                        <a:pt x="174725" y="73343"/>
                      </a:cubicBezTo>
                      <a:lnTo>
                        <a:pt x="174725" y="140684"/>
                      </a:lnTo>
                      <a:close/>
                      <a:moveTo>
                        <a:pt x="69795" y="140113"/>
                      </a:moveTo>
                      <a:lnTo>
                        <a:pt x="44562" y="140113"/>
                      </a:lnTo>
                      <a:lnTo>
                        <a:pt x="44562" y="76581"/>
                      </a:lnTo>
                      <a:cubicBezTo>
                        <a:pt x="44562" y="67437"/>
                        <a:pt x="51513" y="62865"/>
                        <a:pt x="55226" y="61722"/>
                      </a:cubicBezTo>
                      <a:lnTo>
                        <a:pt x="57416" y="61055"/>
                      </a:lnTo>
                      <a:lnTo>
                        <a:pt x="59511" y="61817"/>
                      </a:lnTo>
                      <a:cubicBezTo>
                        <a:pt x="63320" y="63246"/>
                        <a:pt x="69795" y="68009"/>
                        <a:pt x="69795" y="76676"/>
                      </a:cubicBezTo>
                      <a:lnTo>
                        <a:pt x="69795" y="140208"/>
                      </a:lnTo>
                      <a:close/>
                      <a:moveTo>
                        <a:pt x="144255" y="0"/>
                      </a:moveTo>
                      <a:lnTo>
                        <a:pt x="98455" y="32099"/>
                      </a:lnTo>
                      <a:lnTo>
                        <a:pt x="0" y="32099"/>
                      </a:lnTo>
                      <a:lnTo>
                        <a:pt x="0" y="159068"/>
                      </a:lnTo>
                      <a:lnTo>
                        <a:pt x="288606" y="159068"/>
                      </a:lnTo>
                      <a:lnTo>
                        <a:pt x="288606" y="32099"/>
                      </a:lnTo>
                      <a:lnTo>
                        <a:pt x="190150" y="32099"/>
                      </a:lnTo>
                      <a:lnTo>
                        <a:pt x="144255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49" name="Freeform 248">
                  <a:extLst>
                    <a:ext uri="{FF2B5EF4-FFF2-40B4-BE49-F238E27FC236}">
                      <a16:creationId xmlns:a16="http://schemas.microsoft.com/office/drawing/2014/main" id="{3642D515-0874-FBFD-2F3C-7DE962E2CBF0}"/>
                    </a:ext>
                  </a:extLst>
                </p:cNvPr>
                <p:cNvSpPr/>
                <p:nvPr/>
              </p:nvSpPr>
              <p:spPr>
                <a:xfrm>
                  <a:off x="5819516" y="5429599"/>
                  <a:ext cx="131686" cy="166211"/>
                </a:xfrm>
                <a:custGeom>
                  <a:avLst/>
                  <a:gdLst>
                    <a:gd name="connsiteX0" fmla="*/ 78650 w 131686"/>
                    <a:gd name="connsiteY0" fmla="*/ 103442 h 166211"/>
                    <a:gd name="connsiteX1" fmla="*/ 53036 w 131686"/>
                    <a:gd name="connsiteY1" fmla="*/ 103442 h 166211"/>
                    <a:gd name="connsiteX2" fmla="*/ 53036 w 131686"/>
                    <a:gd name="connsiteY2" fmla="*/ 28861 h 166211"/>
                    <a:gd name="connsiteX3" fmla="*/ 63796 w 131686"/>
                    <a:gd name="connsiteY3" fmla="*/ 13811 h 166211"/>
                    <a:gd name="connsiteX4" fmla="*/ 65986 w 131686"/>
                    <a:gd name="connsiteY4" fmla="*/ 13049 h 166211"/>
                    <a:gd name="connsiteX5" fmla="*/ 68176 w 131686"/>
                    <a:gd name="connsiteY5" fmla="*/ 13811 h 166211"/>
                    <a:gd name="connsiteX6" fmla="*/ 78650 w 131686"/>
                    <a:gd name="connsiteY6" fmla="*/ 28861 h 166211"/>
                    <a:gd name="connsiteX7" fmla="*/ 78650 w 131686"/>
                    <a:gd name="connsiteY7" fmla="*/ 103442 h 166211"/>
                    <a:gd name="connsiteX8" fmla="*/ 30375 w 131686"/>
                    <a:gd name="connsiteY8" fmla="*/ 107252 h 166211"/>
                    <a:gd name="connsiteX9" fmla="*/ 15140 w 131686"/>
                    <a:gd name="connsiteY9" fmla="*/ 112776 h 166211"/>
                    <a:gd name="connsiteX10" fmla="*/ 15140 w 131686"/>
                    <a:gd name="connsiteY10" fmla="*/ 38195 h 166211"/>
                    <a:gd name="connsiteX11" fmla="*/ 22852 w 131686"/>
                    <a:gd name="connsiteY11" fmla="*/ 19526 h 166211"/>
                    <a:gd name="connsiteX12" fmla="*/ 30375 w 131686"/>
                    <a:gd name="connsiteY12" fmla="*/ 32576 h 166211"/>
                    <a:gd name="connsiteX13" fmla="*/ 30375 w 131686"/>
                    <a:gd name="connsiteY13" fmla="*/ 107156 h 166211"/>
                    <a:gd name="connsiteX14" fmla="*/ 101312 w 131686"/>
                    <a:gd name="connsiteY14" fmla="*/ 32671 h 166211"/>
                    <a:gd name="connsiteX15" fmla="*/ 108834 w 131686"/>
                    <a:gd name="connsiteY15" fmla="*/ 19622 h 166211"/>
                    <a:gd name="connsiteX16" fmla="*/ 116547 w 131686"/>
                    <a:gd name="connsiteY16" fmla="*/ 38291 h 166211"/>
                    <a:gd name="connsiteX17" fmla="*/ 116547 w 131686"/>
                    <a:gd name="connsiteY17" fmla="*/ 112871 h 166211"/>
                    <a:gd name="connsiteX18" fmla="*/ 101407 w 131686"/>
                    <a:gd name="connsiteY18" fmla="*/ 107347 h 166211"/>
                    <a:gd name="connsiteX19" fmla="*/ 101407 w 131686"/>
                    <a:gd name="connsiteY19" fmla="*/ 32766 h 166211"/>
                    <a:gd name="connsiteX20" fmla="*/ 116071 w 131686"/>
                    <a:gd name="connsiteY20" fmla="*/ 166211 h 166211"/>
                    <a:gd name="connsiteX21" fmla="*/ 131686 w 131686"/>
                    <a:gd name="connsiteY21" fmla="*/ 166211 h 166211"/>
                    <a:gd name="connsiteX22" fmla="*/ 131686 w 131686"/>
                    <a:gd name="connsiteY22" fmla="*/ 13049 h 166211"/>
                    <a:gd name="connsiteX23" fmla="*/ 95980 w 131686"/>
                    <a:gd name="connsiteY23" fmla="*/ 0 h 166211"/>
                    <a:gd name="connsiteX24" fmla="*/ 35707 w 131686"/>
                    <a:gd name="connsiteY24" fmla="*/ 0 h 166211"/>
                    <a:gd name="connsiteX25" fmla="*/ 0 w 131686"/>
                    <a:gd name="connsiteY25" fmla="*/ 13049 h 166211"/>
                    <a:gd name="connsiteX26" fmla="*/ 0 w 131686"/>
                    <a:gd name="connsiteY26" fmla="*/ 166211 h 166211"/>
                    <a:gd name="connsiteX27" fmla="*/ 15806 w 131686"/>
                    <a:gd name="connsiteY27" fmla="*/ 166211 h 166211"/>
                    <a:gd name="connsiteX28" fmla="*/ 50751 w 131686"/>
                    <a:gd name="connsiteY28" fmla="*/ 141732 h 166211"/>
                    <a:gd name="connsiteX29" fmla="*/ 49609 w 131686"/>
                    <a:gd name="connsiteY29" fmla="*/ 135827 h 166211"/>
                    <a:gd name="connsiteX30" fmla="*/ 65891 w 131686"/>
                    <a:gd name="connsiteY30" fmla="*/ 119539 h 166211"/>
                    <a:gd name="connsiteX31" fmla="*/ 82173 w 131686"/>
                    <a:gd name="connsiteY31" fmla="*/ 135827 h 166211"/>
                    <a:gd name="connsiteX32" fmla="*/ 81030 w 131686"/>
                    <a:gd name="connsiteY32" fmla="*/ 141732 h 166211"/>
                    <a:gd name="connsiteX33" fmla="*/ 116071 w 131686"/>
                    <a:gd name="connsiteY33" fmla="*/ 166211 h 1662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</a:cxnLst>
                  <a:rect l="l" t="t" r="r" b="b"/>
                  <a:pathLst>
                    <a:path w="131686" h="166211">
                      <a:moveTo>
                        <a:pt x="78650" y="103442"/>
                      </a:moveTo>
                      <a:lnTo>
                        <a:pt x="53036" y="103442"/>
                      </a:lnTo>
                      <a:lnTo>
                        <a:pt x="53036" y="28861"/>
                      </a:lnTo>
                      <a:cubicBezTo>
                        <a:pt x="53036" y="19622"/>
                        <a:pt x="60083" y="14859"/>
                        <a:pt x="63796" y="13811"/>
                      </a:cubicBezTo>
                      <a:lnTo>
                        <a:pt x="65986" y="13049"/>
                      </a:lnTo>
                      <a:lnTo>
                        <a:pt x="68176" y="13811"/>
                      </a:lnTo>
                      <a:cubicBezTo>
                        <a:pt x="71985" y="15335"/>
                        <a:pt x="78650" y="20098"/>
                        <a:pt x="78650" y="28861"/>
                      </a:cubicBezTo>
                      <a:lnTo>
                        <a:pt x="78650" y="103442"/>
                      </a:lnTo>
                      <a:close/>
                      <a:moveTo>
                        <a:pt x="30375" y="107252"/>
                      </a:moveTo>
                      <a:lnTo>
                        <a:pt x="15140" y="112776"/>
                      </a:lnTo>
                      <a:lnTo>
                        <a:pt x="15140" y="38195"/>
                      </a:lnTo>
                      <a:cubicBezTo>
                        <a:pt x="15140" y="23717"/>
                        <a:pt x="22852" y="19526"/>
                        <a:pt x="22852" y="19526"/>
                      </a:cubicBezTo>
                      <a:cubicBezTo>
                        <a:pt x="22852" y="19526"/>
                        <a:pt x="30375" y="23717"/>
                        <a:pt x="30375" y="32576"/>
                      </a:cubicBezTo>
                      <a:lnTo>
                        <a:pt x="30375" y="107156"/>
                      </a:lnTo>
                      <a:close/>
                      <a:moveTo>
                        <a:pt x="101312" y="32671"/>
                      </a:moveTo>
                      <a:cubicBezTo>
                        <a:pt x="101312" y="23813"/>
                        <a:pt x="108834" y="19622"/>
                        <a:pt x="108834" y="19622"/>
                      </a:cubicBezTo>
                      <a:cubicBezTo>
                        <a:pt x="108834" y="19622"/>
                        <a:pt x="116547" y="23813"/>
                        <a:pt x="116547" y="38291"/>
                      </a:cubicBezTo>
                      <a:lnTo>
                        <a:pt x="116547" y="112871"/>
                      </a:lnTo>
                      <a:lnTo>
                        <a:pt x="101407" y="107347"/>
                      </a:lnTo>
                      <a:lnTo>
                        <a:pt x="101407" y="32766"/>
                      </a:lnTo>
                      <a:close/>
                      <a:moveTo>
                        <a:pt x="116071" y="166211"/>
                      </a:moveTo>
                      <a:lnTo>
                        <a:pt x="131686" y="166211"/>
                      </a:lnTo>
                      <a:lnTo>
                        <a:pt x="131686" y="13049"/>
                      </a:lnTo>
                      <a:lnTo>
                        <a:pt x="95980" y="0"/>
                      </a:lnTo>
                      <a:lnTo>
                        <a:pt x="35707" y="0"/>
                      </a:lnTo>
                      <a:lnTo>
                        <a:pt x="0" y="13049"/>
                      </a:lnTo>
                      <a:lnTo>
                        <a:pt x="0" y="166211"/>
                      </a:lnTo>
                      <a:lnTo>
                        <a:pt x="15806" y="166211"/>
                      </a:lnTo>
                      <a:lnTo>
                        <a:pt x="50751" y="141732"/>
                      </a:lnTo>
                      <a:cubicBezTo>
                        <a:pt x="49989" y="139922"/>
                        <a:pt x="49609" y="137922"/>
                        <a:pt x="49609" y="135827"/>
                      </a:cubicBezTo>
                      <a:cubicBezTo>
                        <a:pt x="49609" y="126873"/>
                        <a:pt x="56940" y="119539"/>
                        <a:pt x="65891" y="119539"/>
                      </a:cubicBezTo>
                      <a:cubicBezTo>
                        <a:pt x="74841" y="119539"/>
                        <a:pt x="82173" y="126873"/>
                        <a:pt x="82173" y="135827"/>
                      </a:cubicBezTo>
                      <a:cubicBezTo>
                        <a:pt x="82173" y="137922"/>
                        <a:pt x="81792" y="139922"/>
                        <a:pt x="81030" y="141732"/>
                      </a:cubicBezTo>
                      <a:lnTo>
                        <a:pt x="116071" y="16621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50" name="Freeform 249">
                  <a:extLst>
                    <a:ext uri="{FF2B5EF4-FFF2-40B4-BE49-F238E27FC236}">
                      <a16:creationId xmlns:a16="http://schemas.microsoft.com/office/drawing/2014/main" id="{37C6D6A3-9B27-36AB-BC58-6C08913B0E10}"/>
                    </a:ext>
                  </a:extLst>
                </p:cNvPr>
                <p:cNvSpPr/>
                <p:nvPr/>
              </p:nvSpPr>
              <p:spPr>
                <a:xfrm>
                  <a:off x="5564713" y="5680011"/>
                  <a:ext cx="106263" cy="80200"/>
                </a:xfrm>
                <a:custGeom>
                  <a:avLst/>
                  <a:gdLst>
                    <a:gd name="connsiteX0" fmla="*/ 106263 w 106263"/>
                    <a:gd name="connsiteY0" fmla="*/ 0 h 80200"/>
                    <a:gd name="connsiteX1" fmla="*/ 0 w 106263"/>
                    <a:gd name="connsiteY1" fmla="*/ 0 h 80200"/>
                    <a:gd name="connsiteX2" fmla="*/ 16473 w 106263"/>
                    <a:gd name="connsiteY2" fmla="*/ 80201 h 80200"/>
                    <a:gd name="connsiteX3" fmla="*/ 106263 w 106263"/>
                    <a:gd name="connsiteY3" fmla="*/ 80201 h 80200"/>
                    <a:gd name="connsiteX4" fmla="*/ 106263 w 106263"/>
                    <a:gd name="connsiteY4" fmla="*/ 0 h 80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6263" h="80200">
                      <a:moveTo>
                        <a:pt x="106263" y="0"/>
                      </a:moveTo>
                      <a:lnTo>
                        <a:pt x="0" y="0"/>
                      </a:lnTo>
                      <a:cubicBezTo>
                        <a:pt x="2095" y="27908"/>
                        <a:pt x="7713" y="54769"/>
                        <a:pt x="16473" y="80201"/>
                      </a:cubicBezTo>
                      <a:lnTo>
                        <a:pt x="106263" y="80201"/>
                      </a:lnTo>
                      <a:lnTo>
                        <a:pt x="106263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224" name="Freeform 223">
                <a:extLst>
                  <a:ext uri="{FF2B5EF4-FFF2-40B4-BE49-F238E27FC236}">
                    <a16:creationId xmlns:a16="http://schemas.microsoft.com/office/drawing/2014/main" id="{539D791C-1335-3350-76DC-D0229385E9CA}"/>
                  </a:ext>
                </a:extLst>
              </p:cNvPr>
              <p:cNvSpPr/>
              <p:nvPr/>
            </p:nvSpPr>
            <p:spPr>
              <a:xfrm>
                <a:off x="5741056" y="5577332"/>
                <a:ext cx="288605" cy="64960"/>
              </a:xfrm>
              <a:custGeom>
                <a:avLst/>
                <a:gdLst>
                  <a:gd name="connsiteX0" fmla="*/ 288606 w 288605"/>
                  <a:gd name="connsiteY0" fmla="*/ 32099 h 64960"/>
                  <a:gd name="connsiteX1" fmla="*/ 190150 w 288605"/>
                  <a:gd name="connsiteY1" fmla="*/ 32099 h 64960"/>
                  <a:gd name="connsiteX2" fmla="*/ 144255 w 288605"/>
                  <a:gd name="connsiteY2" fmla="*/ 0 h 64960"/>
                  <a:gd name="connsiteX3" fmla="*/ 98455 w 288605"/>
                  <a:gd name="connsiteY3" fmla="*/ 32099 h 64960"/>
                  <a:gd name="connsiteX4" fmla="*/ 0 w 288605"/>
                  <a:gd name="connsiteY4" fmla="*/ 32099 h 64960"/>
                  <a:gd name="connsiteX5" fmla="*/ 0 w 288605"/>
                  <a:gd name="connsiteY5" fmla="*/ 64960 h 64960"/>
                  <a:gd name="connsiteX6" fmla="*/ 94171 w 288605"/>
                  <a:gd name="connsiteY6" fmla="*/ 64960 h 64960"/>
                  <a:gd name="connsiteX7" fmla="*/ 144255 w 288605"/>
                  <a:gd name="connsiteY7" fmla="*/ 29813 h 64960"/>
                  <a:gd name="connsiteX8" fmla="*/ 194435 w 288605"/>
                  <a:gd name="connsiteY8" fmla="*/ 64960 h 64960"/>
                  <a:gd name="connsiteX9" fmla="*/ 288606 w 288605"/>
                  <a:gd name="connsiteY9" fmla="*/ 64960 h 64960"/>
                  <a:gd name="connsiteX10" fmla="*/ 288606 w 288605"/>
                  <a:gd name="connsiteY10" fmla="*/ 32099 h 649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88605" h="64960">
                    <a:moveTo>
                      <a:pt x="288606" y="32099"/>
                    </a:moveTo>
                    <a:lnTo>
                      <a:pt x="190150" y="32099"/>
                    </a:lnTo>
                    <a:lnTo>
                      <a:pt x="144255" y="0"/>
                    </a:lnTo>
                    <a:lnTo>
                      <a:pt x="98455" y="32099"/>
                    </a:lnTo>
                    <a:lnTo>
                      <a:pt x="0" y="32099"/>
                    </a:lnTo>
                    <a:lnTo>
                      <a:pt x="0" y="64960"/>
                    </a:lnTo>
                    <a:lnTo>
                      <a:pt x="94171" y="64960"/>
                    </a:lnTo>
                    <a:lnTo>
                      <a:pt x="144255" y="29813"/>
                    </a:lnTo>
                    <a:lnTo>
                      <a:pt x="194435" y="64960"/>
                    </a:lnTo>
                    <a:lnTo>
                      <a:pt x="288606" y="64960"/>
                    </a:lnTo>
                    <a:lnTo>
                      <a:pt x="288606" y="32099"/>
                    </a:lnTo>
                    <a:close/>
                  </a:path>
                </a:pathLst>
              </a:custGeom>
              <a:solidFill>
                <a:srgbClr val="FFFFFF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225" name="Graphic 12">
                <a:extLst>
                  <a:ext uri="{FF2B5EF4-FFF2-40B4-BE49-F238E27FC236}">
                    <a16:creationId xmlns:a16="http://schemas.microsoft.com/office/drawing/2014/main" id="{1D5F901E-0D50-18AF-0259-D33661742BC6}"/>
                  </a:ext>
                </a:extLst>
              </p:cNvPr>
              <p:cNvGrpSpPr/>
              <p:nvPr/>
            </p:nvGrpSpPr>
            <p:grpSpPr>
              <a:xfrm>
                <a:off x="5586327" y="5632005"/>
                <a:ext cx="620154" cy="345090"/>
                <a:chOff x="5586327" y="5632005"/>
                <a:chExt cx="620154" cy="345090"/>
              </a:xfrm>
              <a:solidFill>
                <a:srgbClr val="FFFFFF"/>
              </a:solidFill>
            </p:grpSpPr>
            <p:sp>
              <p:nvSpPr>
                <p:cNvPr id="235" name="Freeform 234">
                  <a:extLst>
                    <a:ext uri="{FF2B5EF4-FFF2-40B4-BE49-F238E27FC236}">
                      <a16:creationId xmlns:a16="http://schemas.microsoft.com/office/drawing/2014/main" id="{4886D1AB-A393-88ED-338C-D48246E8200D}"/>
                    </a:ext>
                  </a:extLst>
                </p:cNvPr>
                <p:cNvSpPr/>
                <p:nvPr/>
              </p:nvSpPr>
              <p:spPr>
                <a:xfrm>
                  <a:off x="5786570" y="5891085"/>
                  <a:ext cx="199386" cy="86010"/>
                </a:xfrm>
                <a:custGeom>
                  <a:avLst/>
                  <a:gdLst>
                    <a:gd name="connsiteX0" fmla="*/ 71699 w 199386"/>
                    <a:gd name="connsiteY0" fmla="*/ 0 h 86010"/>
                    <a:gd name="connsiteX1" fmla="*/ 0 w 199386"/>
                    <a:gd name="connsiteY1" fmla="*/ 70580 h 86010"/>
                    <a:gd name="connsiteX2" fmla="*/ 98646 w 199386"/>
                    <a:gd name="connsiteY2" fmla="*/ 86011 h 86010"/>
                    <a:gd name="connsiteX3" fmla="*/ 199386 w 199386"/>
                    <a:gd name="connsiteY3" fmla="*/ 69914 h 86010"/>
                    <a:gd name="connsiteX4" fmla="*/ 128259 w 199386"/>
                    <a:gd name="connsiteY4" fmla="*/ 0 h 86010"/>
                    <a:gd name="connsiteX5" fmla="*/ 71699 w 199386"/>
                    <a:gd name="connsiteY5" fmla="*/ 0 h 860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99386" h="86010">
                      <a:moveTo>
                        <a:pt x="71699" y="0"/>
                      </a:moveTo>
                      <a:lnTo>
                        <a:pt x="0" y="70580"/>
                      </a:lnTo>
                      <a:cubicBezTo>
                        <a:pt x="31041" y="80581"/>
                        <a:pt x="64272" y="86011"/>
                        <a:pt x="98646" y="86011"/>
                      </a:cubicBezTo>
                      <a:cubicBezTo>
                        <a:pt x="133020" y="86011"/>
                        <a:pt x="167679" y="80296"/>
                        <a:pt x="199386" y="69914"/>
                      </a:cubicBezTo>
                      <a:lnTo>
                        <a:pt x="128259" y="0"/>
                      </a:lnTo>
                      <a:lnTo>
                        <a:pt x="71699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36" name="Freeform 235">
                  <a:extLst>
                    <a:ext uri="{FF2B5EF4-FFF2-40B4-BE49-F238E27FC236}">
                      <a16:creationId xmlns:a16="http://schemas.microsoft.com/office/drawing/2014/main" id="{D201B0EB-8165-D815-6DE6-FF2FE5DAD0BA}"/>
                    </a:ext>
                  </a:extLst>
                </p:cNvPr>
                <p:cNvSpPr/>
                <p:nvPr/>
              </p:nvSpPr>
              <p:spPr>
                <a:xfrm>
                  <a:off x="5934254" y="5891085"/>
                  <a:ext cx="169678" cy="64579"/>
                </a:xfrm>
                <a:custGeom>
                  <a:avLst/>
                  <a:gdLst>
                    <a:gd name="connsiteX0" fmla="*/ 66557 w 169678"/>
                    <a:gd name="connsiteY0" fmla="*/ 64579 h 64579"/>
                    <a:gd name="connsiteX1" fmla="*/ 169678 w 169678"/>
                    <a:gd name="connsiteY1" fmla="*/ 0 h 64579"/>
                    <a:gd name="connsiteX2" fmla="*/ 0 w 169678"/>
                    <a:gd name="connsiteY2" fmla="*/ 0 h 64579"/>
                    <a:gd name="connsiteX3" fmla="*/ 66557 w 169678"/>
                    <a:gd name="connsiteY3" fmla="*/ 64579 h 645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9678" h="64579">
                      <a:moveTo>
                        <a:pt x="66557" y="64579"/>
                      </a:moveTo>
                      <a:cubicBezTo>
                        <a:pt x="105025" y="49721"/>
                        <a:pt x="139970" y="27623"/>
                        <a:pt x="169678" y="0"/>
                      </a:cubicBezTo>
                      <a:lnTo>
                        <a:pt x="0" y="0"/>
                      </a:lnTo>
                      <a:lnTo>
                        <a:pt x="66557" y="6457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37" name="Freeform 236">
                  <a:extLst>
                    <a:ext uri="{FF2B5EF4-FFF2-40B4-BE49-F238E27FC236}">
                      <a16:creationId xmlns:a16="http://schemas.microsoft.com/office/drawing/2014/main" id="{AAD00081-FBBC-673E-F8B9-7F37578F91BE}"/>
                    </a:ext>
                  </a:extLst>
                </p:cNvPr>
                <p:cNvSpPr/>
                <p:nvPr/>
              </p:nvSpPr>
              <p:spPr>
                <a:xfrm>
                  <a:off x="5666405" y="5891085"/>
                  <a:ext cx="172439" cy="65341"/>
                </a:xfrm>
                <a:custGeom>
                  <a:avLst/>
                  <a:gdLst>
                    <a:gd name="connsiteX0" fmla="*/ 0 w 172439"/>
                    <a:gd name="connsiteY0" fmla="*/ 0 h 65341"/>
                    <a:gd name="connsiteX1" fmla="*/ 105121 w 172439"/>
                    <a:gd name="connsiteY1" fmla="*/ 65342 h 65341"/>
                    <a:gd name="connsiteX2" fmla="*/ 172440 w 172439"/>
                    <a:gd name="connsiteY2" fmla="*/ 0 h 65341"/>
                    <a:gd name="connsiteX3" fmla="*/ 0 w 172439"/>
                    <a:gd name="connsiteY3" fmla="*/ 0 h 653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72439" h="65341">
                      <a:moveTo>
                        <a:pt x="0" y="0"/>
                      </a:moveTo>
                      <a:cubicBezTo>
                        <a:pt x="30184" y="28099"/>
                        <a:pt x="65796" y="50483"/>
                        <a:pt x="105121" y="65342"/>
                      </a:cubicBezTo>
                      <a:lnTo>
                        <a:pt x="17244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38" name="Freeform 237">
                  <a:extLst>
                    <a:ext uri="{FF2B5EF4-FFF2-40B4-BE49-F238E27FC236}">
                      <a16:creationId xmlns:a16="http://schemas.microsoft.com/office/drawing/2014/main" id="{3B2B1845-EA16-79D2-F5DB-263D290746B3}"/>
                    </a:ext>
                  </a:extLst>
                </p:cNvPr>
                <p:cNvSpPr/>
                <p:nvPr/>
              </p:nvSpPr>
              <p:spPr>
                <a:xfrm>
                  <a:off x="6099361" y="5632005"/>
                  <a:ext cx="107120" cy="32575"/>
                </a:xfrm>
                <a:custGeom>
                  <a:avLst/>
                  <a:gdLst>
                    <a:gd name="connsiteX0" fmla="*/ 106359 w 107120"/>
                    <a:gd name="connsiteY0" fmla="*/ 95 h 32575"/>
                    <a:gd name="connsiteX1" fmla="*/ 0 w 107120"/>
                    <a:gd name="connsiteY1" fmla="*/ 95 h 32575"/>
                    <a:gd name="connsiteX2" fmla="*/ 0 w 107120"/>
                    <a:gd name="connsiteY2" fmla="*/ 32576 h 32575"/>
                    <a:gd name="connsiteX3" fmla="*/ 107025 w 107120"/>
                    <a:gd name="connsiteY3" fmla="*/ 32576 h 32575"/>
                    <a:gd name="connsiteX4" fmla="*/ 107120 w 107120"/>
                    <a:gd name="connsiteY4" fmla="*/ 23622 h 32575"/>
                    <a:gd name="connsiteX5" fmla="*/ 106263 w 107120"/>
                    <a:gd name="connsiteY5" fmla="*/ 0 h 325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07120" h="32575">
                      <a:moveTo>
                        <a:pt x="106359" y="95"/>
                      </a:moveTo>
                      <a:lnTo>
                        <a:pt x="0" y="95"/>
                      </a:lnTo>
                      <a:lnTo>
                        <a:pt x="0" y="32576"/>
                      </a:lnTo>
                      <a:lnTo>
                        <a:pt x="107025" y="32576"/>
                      </a:lnTo>
                      <a:cubicBezTo>
                        <a:pt x="107025" y="29623"/>
                        <a:pt x="107120" y="26670"/>
                        <a:pt x="107120" y="23622"/>
                      </a:cubicBezTo>
                      <a:cubicBezTo>
                        <a:pt x="107120" y="15716"/>
                        <a:pt x="106835" y="7810"/>
                        <a:pt x="106263" y="0"/>
                      </a:cubicBezTo>
                    </a:path>
                  </a:pathLst>
                </a:custGeom>
                <a:solidFill>
                  <a:srgbClr val="FFFFFF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39" name="Freeform 238">
                  <a:extLst>
                    <a:ext uri="{FF2B5EF4-FFF2-40B4-BE49-F238E27FC236}">
                      <a16:creationId xmlns:a16="http://schemas.microsoft.com/office/drawing/2014/main" id="{240E6594-1CC3-9B67-7CEF-78755755FCE9}"/>
                    </a:ext>
                  </a:extLst>
                </p:cNvPr>
                <p:cNvSpPr/>
                <p:nvPr/>
              </p:nvSpPr>
              <p:spPr>
                <a:xfrm>
                  <a:off x="5586327" y="5774118"/>
                  <a:ext cx="84648" cy="102869"/>
                </a:xfrm>
                <a:custGeom>
                  <a:avLst/>
                  <a:gdLst>
                    <a:gd name="connsiteX0" fmla="*/ 84649 w 84648"/>
                    <a:gd name="connsiteY0" fmla="*/ 102584 h 102869"/>
                    <a:gd name="connsiteX1" fmla="*/ 84649 w 84648"/>
                    <a:gd name="connsiteY1" fmla="*/ 102584 h 102869"/>
                    <a:gd name="connsiteX2" fmla="*/ 84649 w 84648"/>
                    <a:gd name="connsiteY2" fmla="*/ 0 h 102869"/>
                    <a:gd name="connsiteX3" fmla="*/ 0 w 84648"/>
                    <a:gd name="connsiteY3" fmla="*/ 0 h 102869"/>
                    <a:gd name="connsiteX4" fmla="*/ 65700 w 84648"/>
                    <a:gd name="connsiteY4" fmla="*/ 102870 h 102869"/>
                    <a:gd name="connsiteX5" fmla="*/ 84649 w 84648"/>
                    <a:gd name="connsiteY5" fmla="*/ 102870 h 102869"/>
                    <a:gd name="connsiteX6" fmla="*/ 84649 w 84648"/>
                    <a:gd name="connsiteY6" fmla="*/ 102679 h 1028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4648" h="102869">
                      <a:moveTo>
                        <a:pt x="84649" y="102584"/>
                      </a:moveTo>
                      <a:lnTo>
                        <a:pt x="84649" y="102584"/>
                      </a:lnTo>
                      <a:lnTo>
                        <a:pt x="84649" y="0"/>
                      </a:lnTo>
                      <a:lnTo>
                        <a:pt x="0" y="0"/>
                      </a:lnTo>
                      <a:cubicBezTo>
                        <a:pt x="15235" y="38481"/>
                        <a:pt x="37706" y="73342"/>
                        <a:pt x="65700" y="102870"/>
                      </a:cubicBezTo>
                      <a:lnTo>
                        <a:pt x="84649" y="102870"/>
                      </a:lnTo>
                      <a:lnTo>
                        <a:pt x="84649" y="10267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40" name="Freeform 239">
                  <a:extLst>
                    <a:ext uri="{FF2B5EF4-FFF2-40B4-BE49-F238E27FC236}">
                      <a16:creationId xmlns:a16="http://schemas.microsoft.com/office/drawing/2014/main" id="{A3F87F5A-2D62-13EF-C299-600C4C308EB6}"/>
                    </a:ext>
                  </a:extLst>
                </p:cNvPr>
                <p:cNvSpPr/>
                <p:nvPr/>
              </p:nvSpPr>
              <p:spPr>
                <a:xfrm>
                  <a:off x="6099361" y="5680011"/>
                  <a:ext cx="106263" cy="80200"/>
                </a:xfrm>
                <a:custGeom>
                  <a:avLst/>
                  <a:gdLst>
                    <a:gd name="connsiteX0" fmla="*/ 0 w 106263"/>
                    <a:gd name="connsiteY0" fmla="*/ 80201 h 80200"/>
                    <a:gd name="connsiteX1" fmla="*/ 89791 w 106263"/>
                    <a:gd name="connsiteY1" fmla="*/ 80201 h 80200"/>
                    <a:gd name="connsiteX2" fmla="*/ 106263 w 106263"/>
                    <a:gd name="connsiteY2" fmla="*/ 0 h 80200"/>
                    <a:gd name="connsiteX3" fmla="*/ 0 w 106263"/>
                    <a:gd name="connsiteY3" fmla="*/ 0 h 80200"/>
                    <a:gd name="connsiteX4" fmla="*/ 0 w 106263"/>
                    <a:gd name="connsiteY4" fmla="*/ 80201 h 80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6263" h="80200">
                      <a:moveTo>
                        <a:pt x="0" y="80201"/>
                      </a:moveTo>
                      <a:lnTo>
                        <a:pt x="89791" y="80201"/>
                      </a:lnTo>
                      <a:cubicBezTo>
                        <a:pt x="98551" y="54769"/>
                        <a:pt x="104168" y="27908"/>
                        <a:pt x="106263" y="0"/>
                      </a:cubicBezTo>
                      <a:lnTo>
                        <a:pt x="0" y="0"/>
                      </a:lnTo>
                      <a:lnTo>
                        <a:pt x="0" y="8020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41" name="Freeform 240">
                  <a:extLst>
                    <a:ext uri="{FF2B5EF4-FFF2-40B4-BE49-F238E27FC236}">
                      <a16:creationId xmlns:a16="http://schemas.microsoft.com/office/drawing/2014/main" id="{C1380FAB-1225-D4A4-817A-1FDD67AAC374}"/>
                    </a:ext>
                  </a:extLst>
                </p:cNvPr>
                <p:cNvSpPr/>
                <p:nvPr/>
              </p:nvSpPr>
              <p:spPr>
                <a:xfrm>
                  <a:off x="6099361" y="5774118"/>
                  <a:ext cx="84648" cy="102869"/>
                </a:xfrm>
                <a:custGeom>
                  <a:avLst/>
                  <a:gdLst>
                    <a:gd name="connsiteX0" fmla="*/ 0 w 84648"/>
                    <a:gd name="connsiteY0" fmla="*/ 102870 h 102869"/>
                    <a:gd name="connsiteX1" fmla="*/ 18948 w 84648"/>
                    <a:gd name="connsiteY1" fmla="*/ 102870 h 102869"/>
                    <a:gd name="connsiteX2" fmla="*/ 84649 w 84648"/>
                    <a:gd name="connsiteY2" fmla="*/ 0 h 102869"/>
                    <a:gd name="connsiteX3" fmla="*/ 0 w 84648"/>
                    <a:gd name="connsiteY3" fmla="*/ 0 h 102869"/>
                    <a:gd name="connsiteX4" fmla="*/ 0 w 84648"/>
                    <a:gd name="connsiteY4" fmla="*/ 102870 h 1028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4648" h="102869">
                      <a:moveTo>
                        <a:pt x="0" y="102870"/>
                      </a:moveTo>
                      <a:lnTo>
                        <a:pt x="18948" y="102870"/>
                      </a:lnTo>
                      <a:cubicBezTo>
                        <a:pt x="46942" y="73342"/>
                        <a:pt x="69414" y="38481"/>
                        <a:pt x="84649" y="0"/>
                      </a:cubicBezTo>
                      <a:lnTo>
                        <a:pt x="0" y="0"/>
                      </a:lnTo>
                      <a:lnTo>
                        <a:pt x="0" y="10287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226" name="Freeform 225">
                <a:extLst>
                  <a:ext uri="{FF2B5EF4-FFF2-40B4-BE49-F238E27FC236}">
                    <a16:creationId xmlns:a16="http://schemas.microsoft.com/office/drawing/2014/main" id="{B1B19444-08D6-8F89-AA5A-ADE4FBB8FD17}"/>
                  </a:ext>
                </a:extLst>
              </p:cNvPr>
              <p:cNvSpPr/>
              <p:nvPr/>
            </p:nvSpPr>
            <p:spPr>
              <a:xfrm>
                <a:off x="5920447" y="5876702"/>
                <a:ext cx="109976" cy="190"/>
              </a:xfrm>
              <a:custGeom>
                <a:avLst/>
                <a:gdLst>
                  <a:gd name="connsiteX0" fmla="*/ 0 w 109976"/>
                  <a:gd name="connsiteY0" fmla="*/ 0 h 190"/>
                  <a:gd name="connsiteX1" fmla="*/ 109977 w 109976"/>
                  <a:gd name="connsiteY1" fmla="*/ 0 h 190"/>
                  <a:gd name="connsiteX2" fmla="*/ 109977 w 109976"/>
                  <a:gd name="connsiteY2" fmla="*/ 190 h 190"/>
                  <a:gd name="connsiteX3" fmla="*/ 0 w 109976"/>
                  <a:gd name="connsiteY3" fmla="*/ 19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9976" h="190">
                    <a:moveTo>
                      <a:pt x="0" y="0"/>
                    </a:moveTo>
                    <a:lnTo>
                      <a:pt x="109977" y="0"/>
                    </a:lnTo>
                    <a:lnTo>
                      <a:pt x="109977" y="190"/>
                    </a:lnTo>
                    <a:lnTo>
                      <a:pt x="0" y="190"/>
                    </a:lnTo>
                    <a:close/>
                  </a:path>
                </a:pathLst>
              </a:custGeom>
              <a:solidFill>
                <a:srgbClr val="FFFFFF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7" name="Freeform 226">
                <a:extLst>
                  <a:ext uri="{FF2B5EF4-FFF2-40B4-BE49-F238E27FC236}">
                    <a16:creationId xmlns:a16="http://schemas.microsoft.com/office/drawing/2014/main" id="{3CBA4475-4EC3-24DE-E546-AF79537DFCCF}"/>
                  </a:ext>
                </a:extLst>
              </p:cNvPr>
              <p:cNvSpPr/>
              <p:nvPr/>
            </p:nvSpPr>
            <p:spPr>
              <a:xfrm>
                <a:off x="5740295" y="5876702"/>
                <a:ext cx="109976" cy="190"/>
              </a:xfrm>
              <a:custGeom>
                <a:avLst/>
                <a:gdLst>
                  <a:gd name="connsiteX0" fmla="*/ 0 w 109976"/>
                  <a:gd name="connsiteY0" fmla="*/ 0 h 190"/>
                  <a:gd name="connsiteX1" fmla="*/ 109977 w 109976"/>
                  <a:gd name="connsiteY1" fmla="*/ 0 h 190"/>
                  <a:gd name="connsiteX2" fmla="*/ 109977 w 109976"/>
                  <a:gd name="connsiteY2" fmla="*/ 190 h 190"/>
                  <a:gd name="connsiteX3" fmla="*/ 0 w 109976"/>
                  <a:gd name="connsiteY3" fmla="*/ 19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9976" h="190">
                    <a:moveTo>
                      <a:pt x="0" y="0"/>
                    </a:moveTo>
                    <a:lnTo>
                      <a:pt x="109977" y="0"/>
                    </a:lnTo>
                    <a:lnTo>
                      <a:pt x="109977" y="190"/>
                    </a:lnTo>
                    <a:lnTo>
                      <a:pt x="0" y="190"/>
                    </a:lnTo>
                    <a:close/>
                  </a:path>
                </a:pathLst>
              </a:custGeom>
              <a:solidFill>
                <a:srgbClr val="FFFFFF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8" name="Freeform 227">
                <a:extLst>
                  <a:ext uri="{FF2B5EF4-FFF2-40B4-BE49-F238E27FC236}">
                    <a16:creationId xmlns:a16="http://schemas.microsoft.com/office/drawing/2014/main" id="{9BE9AACA-1CF0-A91F-DCDA-DF3C3FFBECD9}"/>
                  </a:ext>
                </a:extLst>
              </p:cNvPr>
              <p:cNvSpPr/>
              <p:nvPr/>
            </p:nvSpPr>
            <p:spPr>
              <a:xfrm>
                <a:off x="5740295" y="5796787"/>
                <a:ext cx="290129" cy="79914"/>
              </a:xfrm>
              <a:custGeom>
                <a:avLst/>
                <a:gdLst>
                  <a:gd name="connsiteX0" fmla="*/ 109977 w 290129"/>
                  <a:gd name="connsiteY0" fmla="*/ 54674 h 79914"/>
                  <a:gd name="connsiteX1" fmla="*/ 130734 w 290129"/>
                  <a:gd name="connsiteY1" fmla="*/ 24670 h 79914"/>
                  <a:gd name="connsiteX2" fmla="*/ 134067 w 290129"/>
                  <a:gd name="connsiteY2" fmla="*/ 23431 h 79914"/>
                  <a:gd name="connsiteX3" fmla="*/ 156443 w 290129"/>
                  <a:gd name="connsiteY3" fmla="*/ 23431 h 79914"/>
                  <a:gd name="connsiteX4" fmla="*/ 159490 w 290129"/>
                  <a:gd name="connsiteY4" fmla="*/ 24575 h 79914"/>
                  <a:gd name="connsiteX5" fmla="*/ 180152 w 290129"/>
                  <a:gd name="connsiteY5" fmla="*/ 54578 h 79914"/>
                  <a:gd name="connsiteX6" fmla="*/ 180152 w 290129"/>
                  <a:gd name="connsiteY6" fmla="*/ 79915 h 79914"/>
                  <a:gd name="connsiteX7" fmla="*/ 290129 w 290129"/>
                  <a:gd name="connsiteY7" fmla="*/ 79915 h 79914"/>
                  <a:gd name="connsiteX8" fmla="*/ 290129 w 290129"/>
                  <a:gd name="connsiteY8" fmla="*/ 0 h 79914"/>
                  <a:gd name="connsiteX9" fmla="*/ 0 w 290129"/>
                  <a:gd name="connsiteY9" fmla="*/ 0 h 79914"/>
                  <a:gd name="connsiteX10" fmla="*/ 0 w 290129"/>
                  <a:gd name="connsiteY10" fmla="*/ 79915 h 79914"/>
                  <a:gd name="connsiteX11" fmla="*/ 109977 w 290129"/>
                  <a:gd name="connsiteY11" fmla="*/ 79915 h 79914"/>
                  <a:gd name="connsiteX12" fmla="*/ 109977 w 290129"/>
                  <a:gd name="connsiteY12" fmla="*/ 54674 h 799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90129" h="79914">
                    <a:moveTo>
                      <a:pt x="109977" y="54674"/>
                    </a:moveTo>
                    <a:cubicBezTo>
                      <a:pt x="109977" y="41339"/>
                      <a:pt x="118261" y="29337"/>
                      <a:pt x="130734" y="24670"/>
                    </a:cubicBezTo>
                    <a:lnTo>
                      <a:pt x="134067" y="23431"/>
                    </a:lnTo>
                    <a:cubicBezTo>
                      <a:pt x="141303" y="20765"/>
                      <a:pt x="149207" y="20765"/>
                      <a:pt x="156443" y="23431"/>
                    </a:cubicBezTo>
                    <a:lnTo>
                      <a:pt x="159490" y="24575"/>
                    </a:lnTo>
                    <a:cubicBezTo>
                      <a:pt x="171964" y="29337"/>
                      <a:pt x="180152" y="41243"/>
                      <a:pt x="180152" y="54578"/>
                    </a:cubicBezTo>
                    <a:lnTo>
                      <a:pt x="180152" y="79915"/>
                    </a:lnTo>
                    <a:lnTo>
                      <a:pt x="290129" y="79915"/>
                    </a:lnTo>
                    <a:lnTo>
                      <a:pt x="290129" y="0"/>
                    </a:lnTo>
                    <a:lnTo>
                      <a:pt x="0" y="0"/>
                    </a:lnTo>
                    <a:lnTo>
                      <a:pt x="0" y="79915"/>
                    </a:lnTo>
                    <a:lnTo>
                      <a:pt x="109977" y="79915"/>
                    </a:lnTo>
                    <a:lnTo>
                      <a:pt x="109977" y="54674"/>
                    </a:lnTo>
                    <a:close/>
                  </a:path>
                </a:pathLst>
              </a:custGeom>
              <a:solidFill>
                <a:srgbClr val="FFFFFF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9" name="Freeform 228">
                <a:extLst>
                  <a:ext uri="{FF2B5EF4-FFF2-40B4-BE49-F238E27FC236}">
                    <a16:creationId xmlns:a16="http://schemas.microsoft.com/office/drawing/2014/main" id="{17136B79-65B8-EFA1-D03B-6CFDD82DB466}"/>
                  </a:ext>
                </a:extLst>
              </p:cNvPr>
              <p:cNvSpPr/>
              <p:nvPr/>
            </p:nvSpPr>
            <p:spPr>
              <a:xfrm>
                <a:off x="5686592" y="5557519"/>
                <a:ext cx="39039" cy="319182"/>
              </a:xfrm>
              <a:custGeom>
                <a:avLst/>
                <a:gdLst>
                  <a:gd name="connsiteX0" fmla="*/ 26185 w 39039"/>
                  <a:gd name="connsiteY0" fmla="*/ 0 h 319182"/>
                  <a:gd name="connsiteX1" fmla="*/ 26185 w 39039"/>
                  <a:gd name="connsiteY1" fmla="*/ 26670 h 319182"/>
                  <a:gd name="connsiteX2" fmla="*/ 12950 w 39039"/>
                  <a:gd name="connsiteY2" fmla="*/ 26670 h 319182"/>
                  <a:gd name="connsiteX3" fmla="*/ 12950 w 39039"/>
                  <a:gd name="connsiteY3" fmla="*/ 0 h 319182"/>
                  <a:gd name="connsiteX4" fmla="*/ 0 w 39039"/>
                  <a:gd name="connsiteY4" fmla="*/ 0 h 319182"/>
                  <a:gd name="connsiteX5" fmla="*/ 0 w 39039"/>
                  <a:gd name="connsiteY5" fmla="*/ 319183 h 319182"/>
                  <a:gd name="connsiteX6" fmla="*/ 39039 w 39039"/>
                  <a:gd name="connsiteY6" fmla="*/ 319183 h 319182"/>
                  <a:gd name="connsiteX7" fmla="*/ 39039 w 39039"/>
                  <a:gd name="connsiteY7" fmla="*/ 0 h 319182"/>
                  <a:gd name="connsiteX8" fmla="*/ 26185 w 39039"/>
                  <a:gd name="connsiteY8" fmla="*/ 0 h 3191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9039" h="319182">
                    <a:moveTo>
                      <a:pt x="26185" y="0"/>
                    </a:moveTo>
                    <a:lnTo>
                      <a:pt x="26185" y="26670"/>
                    </a:lnTo>
                    <a:lnTo>
                      <a:pt x="12950" y="26670"/>
                    </a:lnTo>
                    <a:lnTo>
                      <a:pt x="12950" y="0"/>
                    </a:lnTo>
                    <a:lnTo>
                      <a:pt x="0" y="0"/>
                    </a:lnTo>
                    <a:lnTo>
                      <a:pt x="0" y="319183"/>
                    </a:lnTo>
                    <a:lnTo>
                      <a:pt x="39039" y="319183"/>
                    </a:lnTo>
                    <a:lnTo>
                      <a:pt x="39039" y="0"/>
                    </a:lnTo>
                    <a:lnTo>
                      <a:pt x="26185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0" name="Freeform 229">
                <a:extLst>
                  <a:ext uri="{FF2B5EF4-FFF2-40B4-BE49-F238E27FC236}">
                    <a16:creationId xmlns:a16="http://schemas.microsoft.com/office/drawing/2014/main" id="{FD502C2C-D7FB-AC47-BCFC-4C52435D9A60}"/>
                  </a:ext>
                </a:extLst>
              </p:cNvPr>
              <p:cNvSpPr/>
              <p:nvPr/>
            </p:nvSpPr>
            <p:spPr>
              <a:xfrm>
                <a:off x="6044802" y="5557519"/>
                <a:ext cx="39039" cy="319182"/>
              </a:xfrm>
              <a:custGeom>
                <a:avLst/>
                <a:gdLst>
                  <a:gd name="connsiteX0" fmla="*/ 39039 w 39039"/>
                  <a:gd name="connsiteY0" fmla="*/ 0 h 319182"/>
                  <a:gd name="connsiteX1" fmla="*/ 26185 w 39039"/>
                  <a:gd name="connsiteY1" fmla="*/ 0 h 319182"/>
                  <a:gd name="connsiteX2" fmla="*/ 26185 w 39039"/>
                  <a:gd name="connsiteY2" fmla="*/ 26670 h 319182"/>
                  <a:gd name="connsiteX3" fmla="*/ 12950 w 39039"/>
                  <a:gd name="connsiteY3" fmla="*/ 26670 h 319182"/>
                  <a:gd name="connsiteX4" fmla="*/ 12950 w 39039"/>
                  <a:gd name="connsiteY4" fmla="*/ 0 h 319182"/>
                  <a:gd name="connsiteX5" fmla="*/ 0 w 39039"/>
                  <a:gd name="connsiteY5" fmla="*/ 0 h 319182"/>
                  <a:gd name="connsiteX6" fmla="*/ 0 w 39039"/>
                  <a:gd name="connsiteY6" fmla="*/ 319183 h 319182"/>
                  <a:gd name="connsiteX7" fmla="*/ 39039 w 39039"/>
                  <a:gd name="connsiteY7" fmla="*/ 319183 h 319182"/>
                  <a:gd name="connsiteX8" fmla="*/ 39039 w 39039"/>
                  <a:gd name="connsiteY8" fmla="*/ 0 h 3191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9039" h="319182">
                    <a:moveTo>
                      <a:pt x="39039" y="0"/>
                    </a:moveTo>
                    <a:lnTo>
                      <a:pt x="26185" y="0"/>
                    </a:lnTo>
                    <a:lnTo>
                      <a:pt x="26185" y="26670"/>
                    </a:lnTo>
                    <a:lnTo>
                      <a:pt x="12950" y="26670"/>
                    </a:lnTo>
                    <a:lnTo>
                      <a:pt x="12950" y="0"/>
                    </a:lnTo>
                    <a:lnTo>
                      <a:pt x="0" y="0"/>
                    </a:lnTo>
                    <a:lnTo>
                      <a:pt x="0" y="319183"/>
                    </a:lnTo>
                    <a:lnTo>
                      <a:pt x="39039" y="319183"/>
                    </a:lnTo>
                    <a:lnTo>
                      <a:pt x="39039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1" name="Freeform 230">
                <a:extLst>
                  <a:ext uri="{FF2B5EF4-FFF2-40B4-BE49-F238E27FC236}">
                    <a16:creationId xmlns:a16="http://schemas.microsoft.com/office/drawing/2014/main" id="{DC1EF7F7-FFF6-B7E2-3E66-070D23D0C1EB}"/>
                  </a:ext>
                </a:extLst>
              </p:cNvPr>
              <p:cNvSpPr/>
              <p:nvPr/>
            </p:nvSpPr>
            <p:spPr>
              <a:xfrm>
                <a:off x="6047563" y="5460650"/>
                <a:ext cx="37896" cy="57150"/>
              </a:xfrm>
              <a:custGeom>
                <a:avLst/>
                <a:gdLst>
                  <a:gd name="connsiteX0" fmla="*/ 35516 w 37896"/>
                  <a:gd name="connsiteY0" fmla="*/ 28480 h 57150"/>
                  <a:gd name="connsiteX1" fmla="*/ 29137 w 37896"/>
                  <a:gd name="connsiteY1" fmla="*/ 21812 h 57150"/>
                  <a:gd name="connsiteX2" fmla="*/ 19996 w 37896"/>
                  <a:gd name="connsiteY2" fmla="*/ 19336 h 57150"/>
                  <a:gd name="connsiteX3" fmla="*/ 14092 w 37896"/>
                  <a:gd name="connsiteY3" fmla="*/ 20383 h 57150"/>
                  <a:gd name="connsiteX4" fmla="*/ 9712 w 37896"/>
                  <a:gd name="connsiteY4" fmla="*/ 23050 h 57150"/>
                  <a:gd name="connsiteX5" fmla="*/ 9427 w 37896"/>
                  <a:gd name="connsiteY5" fmla="*/ 23050 h 57150"/>
                  <a:gd name="connsiteX6" fmla="*/ 11236 w 37896"/>
                  <a:gd name="connsiteY6" fmla="*/ 7334 h 57150"/>
                  <a:gd name="connsiteX7" fmla="*/ 35135 w 37896"/>
                  <a:gd name="connsiteY7" fmla="*/ 7334 h 57150"/>
                  <a:gd name="connsiteX8" fmla="*/ 35135 w 37896"/>
                  <a:gd name="connsiteY8" fmla="*/ 0 h 57150"/>
                  <a:gd name="connsiteX9" fmla="*/ 4190 w 37896"/>
                  <a:gd name="connsiteY9" fmla="*/ 0 h 57150"/>
                  <a:gd name="connsiteX10" fmla="*/ 1047 w 37896"/>
                  <a:gd name="connsiteY10" fmla="*/ 28384 h 57150"/>
                  <a:gd name="connsiteX11" fmla="*/ 8855 w 37896"/>
                  <a:gd name="connsiteY11" fmla="*/ 29527 h 57150"/>
                  <a:gd name="connsiteX12" fmla="*/ 13045 w 37896"/>
                  <a:gd name="connsiteY12" fmla="*/ 27242 h 57150"/>
                  <a:gd name="connsiteX13" fmla="*/ 18187 w 37896"/>
                  <a:gd name="connsiteY13" fmla="*/ 26384 h 57150"/>
                  <a:gd name="connsiteX14" fmla="*/ 24090 w 37896"/>
                  <a:gd name="connsiteY14" fmla="*/ 28003 h 57150"/>
                  <a:gd name="connsiteX15" fmla="*/ 28185 w 37896"/>
                  <a:gd name="connsiteY15" fmla="*/ 32194 h 57150"/>
                  <a:gd name="connsiteX16" fmla="*/ 29708 w 37896"/>
                  <a:gd name="connsiteY16" fmla="*/ 38291 h 57150"/>
                  <a:gd name="connsiteX17" fmla="*/ 28280 w 37896"/>
                  <a:gd name="connsiteY17" fmla="*/ 44291 h 57150"/>
                  <a:gd name="connsiteX18" fmla="*/ 24281 w 37896"/>
                  <a:gd name="connsiteY18" fmla="*/ 48387 h 57150"/>
                  <a:gd name="connsiteX19" fmla="*/ 18472 w 37896"/>
                  <a:gd name="connsiteY19" fmla="*/ 49911 h 57150"/>
                  <a:gd name="connsiteX20" fmla="*/ 11521 w 37896"/>
                  <a:gd name="connsiteY20" fmla="*/ 47625 h 57150"/>
                  <a:gd name="connsiteX21" fmla="*/ 8284 w 37896"/>
                  <a:gd name="connsiteY21" fmla="*/ 41624 h 57150"/>
                  <a:gd name="connsiteX22" fmla="*/ 0 w 37896"/>
                  <a:gd name="connsiteY22" fmla="*/ 41624 h 57150"/>
                  <a:gd name="connsiteX23" fmla="*/ 2666 w 37896"/>
                  <a:gd name="connsiteY23" fmla="*/ 49625 h 57150"/>
                  <a:gd name="connsiteX24" fmla="*/ 9236 w 37896"/>
                  <a:gd name="connsiteY24" fmla="*/ 55150 h 57150"/>
                  <a:gd name="connsiteX25" fmla="*/ 18472 w 37896"/>
                  <a:gd name="connsiteY25" fmla="*/ 57150 h 57150"/>
                  <a:gd name="connsiteX26" fmla="*/ 28565 w 37896"/>
                  <a:gd name="connsiteY26" fmla="*/ 54673 h 57150"/>
                  <a:gd name="connsiteX27" fmla="*/ 35421 w 37896"/>
                  <a:gd name="connsiteY27" fmla="*/ 47911 h 57150"/>
                  <a:gd name="connsiteX28" fmla="*/ 37897 w 37896"/>
                  <a:gd name="connsiteY28" fmla="*/ 38100 h 57150"/>
                  <a:gd name="connsiteX29" fmla="*/ 35611 w 37896"/>
                  <a:gd name="connsiteY29" fmla="*/ 28384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7896" h="57150">
                    <a:moveTo>
                      <a:pt x="35516" y="28480"/>
                    </a:moveTo>
                    <a:cubicBezTo>
                      <a:pt x="33993" y="25718"/>
                      <a:pt x="31803" y="23431"/>
                      <a:pt x="29137" y="21812"/>
                    </a:cubicBezTo>
                    <a:cubicBezTo>
                      <a:pt x="26471" y="20193"/>
                      <a:pt x="23424" y="19336"/>
                      <a:pt x="19996" y="19336"/>
                    </a:cubicBezTo>
                    <a:cubicBezTo>
                      <a:pt x="17901" y="19336"/>
                      <a:pt x="15997" y="19717"/>
                      <a:pt x="14092" y="20383"/>
                    </a:cubicBezTo>
                    <a:cubicBezTo>
                      <a:pt x="12283" y="21145"/>
                      <a:pt x="10760" y="22003"/>
                      <a:pt x="9712" y="23050"/>
                    </a:cubicBezTo>
                    <a:lnTo>
                      <a:pt x="9427" y="23050"/>
                    </a:lnTo>
                    <a:lnTo>
                      <a:pt x="11236" y="7334"/>
                    </a:lnTo>
                    <a:lnTo>
                      <a:pt x="35135" y="7334"/>
                    </a:lnTo>
                    <a:lnTo>
                      <a:pt x="35135" y="0"/>
                    </a:lnTo>
                    <a:lnTo>
                      <a:pt x="4190" y="0"/>
                    </a:lnTo>
                    <a:lnTo>
                      <a:pt x="1047" y="28384"/>
                    </a:lnTo>
                    <a:lnTo>
                      <a:pt x="8855" y="29527"/>
                    </a:lnTo>
                    <a:cubicBezTo>
                      <a:pt x="9903" y="28575"/>
                      <a:pt x="11331" y="27813"/>
                      <a:pt x="13045" y="27242"/>
                    </a:cubicBezTo>
                    <a:cubicBezTo>
                      <a:pt x="14759" y="26670"/>
                      <a:pt x="16473" y="26384"/>
                      <a:pt x="18187" y="26384"/>
                    </a:cubicBezTo>
                    <a:cubicBezTo>
                      <a:pt x="20377" y="26384"/>
                      <a:pt x="22376" y="26956"/>
                      <a:pt x="24090" y="28003"/>
                    </a:cubicBezTo>
                    <a:cubicBezTo>
                      <a:pt x="25804" y="29051"/>
                      <a:pt x="27137" y="30480"/>
                      <a:pt x="28185" y="32194"/>
                    </a:cubicBezTo>
                    <a:cubicBezTo>
                      <a:pt x="29137" y="34004"/>
                      <a:pt x="29708" y="36004"/>
                      <a:pt x="29708" y="38291"/>
                    </a:cubicBezTo>
                    <a:cubicBezTo>
                      <a:pt x="29708" y="40576"/>
                      <a:pt x="29232" y="42577"/>
                      <a:pt x="28280" y="44291"/>
                    </a:cubicBezTo>
                    <a:cubicBezTo>
                      <a:pt x="27328" y="46006"/>
                      <a:pt x="25994" y="47434"/>
                      <a:pt x="24281" y="48387"/>
                    </a:cubicBezTo>
                    <a:cubicBezTo>
                      <a:pt x="22567" y="49340"/>
                      <a:pt x="20662" y="49911"/>
                      <a:pt x="18472" y="49911"/>
                    </a:cubicBezTo>
                    <a:cubicBezTo>
                      <a:pt x="15806" y="49911"/>
                      <a:pt x="13426" y="49149"/>
                      <a:pt x="11521" y="47625"/>
                    </a:cubicBezTo>
                    <a:cubicBezTo>
                      <a:pt x="9617" y="46101"/>
                      <a:pt x="8474" y="44101"/>
                      <a:pt x="8284" y="41624"/>
                    </a:cubicBezTo>
                    <a:lnTo>
                      <a:pt x="0" y="41624"/>
                    </a:lnTo>
                    <a:cubicBezTo>
                      <a:pt x="95" y="44577"/>
                      <a:pt x="952" y="47244"/>
                      <a:pt x="2666" y="49625"/>
                    </a:cubicBezTo>
                    <a:cubicBezTo>
                      <a:pt x="4285" y="51911"/>
                      <a:pt x="6475" y="53816"/>
                      <a:pt x="9236" y="55150"/>
                    </a:cubicBezTo>
                    <a:cubicBezTo>
                      <a:pt x="11997" y="56483"/>
                      <a:pt x="15044" y="57150"/>
                      <a:pt x="18472" y="57150"/>
                    </a:cubicBezTo>
                    <a:cubicBezTo>
                      <a:pt x="22281" y="57150"/>
                      <a:pt x="25614" y="56293"/>
                      <a:pt x="28565" y="54673"/>
                    </a:cubicBezTo>
                    <a:cubicBezTo>
                      <a:pt x="31517" y="53054"/>
                      <a:pt x="33802" y="50768"/>
                      <a:pt x="35421" y="47911"/>
                    </a:cubicBezTo>
                    <a:cubicBezTo>
                      <a:pt x="37040" y="45053"/>
                      <a:pt x="37897" y="41815"/>
                      <a:pt x="37897" y="38100"/>
                    </a:cubicBezTo>
                    <a:cubicBezTo>
                      <a:pt x="37897" y="34480"/>
                      <a:pt x="37135" y="31242"/>
                      <a:pt x="35611" y="28384"/>
                    </a:cubicBezTo>
                  </a:path>
                </a:pathLst>
              </a:custGeom>
              <a:solidFill>
                <a:srgbClr val="FFFFFF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2" name="Freeform 231">
                <a:extLst>
                  <a:ext uri="{FF2B5EF4-FFF2-40B4-BE49-F238E27FC236}">
                    <a16:creationId xmlns:a16="http://schemas.microsoft.com/office/drawing/2014/main" id="{9E6A1A0F-8B34-34D4-B607-F02EC48F3331}"/>
                  </a:ext>
                </a:extLst>
              </p:cNvPr>
              <p:cNvSpPr/>
              <p:nvPr/>
            </p:nvSpPr>
            <p:spPr>
              <a:xfrm>
                <a:off x="5995479" y="5460745"/>
                <a:ext cx="42181" cy="56292"/>
              </a:xfrm>
              <a:custGeom>
                <a:avLst/>
                <a:gdLst>
                  <a:gd name="connsiteX0" fmla="*/ 26756 w 42181"/>
                  <a:gd name="connsiteY0" fmla="*/ 38100 h 56292"/>
                  <a:gd name="connsiteX1" fmla="*/ 8951 w 42181"/>
                  <a:gd name="connsiteY1" fmla="*/ 38100 h 56292"/>
                  <a:gd name="connsiteX2" fmla="*/ 8951 w 42181"/>
                  <a:gd name="connsiteY2" fmla="*/ 37624 h 56292"/>
                  <a:gd name="connsiteX3" fmla="*/ 26375 w 42181"/>
                  <a:gd name="connsiteY3" fmla="*/ 10097 h 56292"/>
                  <a:gd name="connsiteX4" fmla="*/ 26851 w 42181"/>
                  <a:gd name="connsiteY4" fmla="*/ 10097 h 56292"/>
                  <a:gd name="connsiteX5" fmla="*/ 26851 w 42181"/>
                  <a:gd name="connsiteY5" fmla="*/ 38100 h 56292"/>
                  <a:gd name="connsiteX6" fmla="*/ 34850 w 42181"/>
                  <a:gd name="connsiteY6" fmla="*/ 0 h 56292"/>
                  <a:gd name="connsiteX7" fmla="*/ 24376 w 42181"/>
                  <a:gd name="connsiteY7" fmla="*/ 0 h 56292"/>
                  <a:gd name="connsiteX8" fmla="*/ 0 w 42181"/>
                  <a:gd name="connsiteY8" fmla="*/ 38481 h 56292"/>
                  <a:gd name="connsiteX9" fmla="*/ 0 w 42181"/>
                  <a:gd name="connsiteY9" fmla="*/ 45339 h 56292"/>
                  <a:gd name="connsiteX10" fmla="*/ 26661 w 42181"/>
                  <a:gd name="connsiteY10" fmla="*/ 45339 h 56292"/>
                  <a:gd name="connsiteX11" fmla="*/ 26661 w 42181"/>
                  <a:gd name="connsiteY11" fmla="*/ 56293 h 56292"/>
                  <a:gd name="connsiteX12" fmla="*/ 34755 w 42181"/>
                  <a:gd name="connsiteY12" fmla="*/ 56293 h 56292"/>
                  <a:gd name="connsiteX13" fmla="*/ 34755 w 42181"/>
                  <a:gd name="connsiteY13" fmla="*/ 45339 h 56292"/>
                  <a:gd name="connsiteX14" fmla="*/ 42182 w 42181"/>
                  <a:gd name="connsiteY14" fmla="*/ 45339 h 56292"/>
                  <a:gd name="connsiteX15" fmla="*/ 42182 w 42181"/>
                  <a:gd name="connsiteY15" fmla="*/ 38100 h 56292"/>
                  <a:gd name="connsiteX16" fmla="*/ 34755 w 42181"/>
                  <a:gd name="connsiteY16" fmla="*/ 38100 h 56292"/>
                  <a:gd name="connsiteX17" fmla="*/ 34755 w 42181"/>
                  <a:gd name="connsiteY17" fmla="*/ 0 h 562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42181" h="56292">
                    <a:moveTo>
                      <a:pt x="26756" y="38100"/>
                    </a:moveTo>
                    <a:lnTo>
                      <a:pt x="8951" y="38100"/>
                    </a:lnTo>
                    <a:lnTo>
                      <a:pt x="8951" y="37624"/>
                    </a:lnTo>
                    <a:lnTo>
                      <a:pt x="26375" y="10097"/>
                    </a:lnTo>
                    <a:lnTo>
                      <a:pt x="26851" y="10097"/>
                    </a:lnTo>
                    <a:lnTo>
                      <a:pt x="26851" y="38100"/>
                    </a:lnTo>
                    <a:close/>
                    <a:moveTo>
                      <a:pt x="34850" y="0"/>
                    </a:moveTo>
                    <a:lnTo>
                      <a:pt x="24376" y="0"/>
                    </a:lnTo>
                    <a:lnTo>
                      <a:pt x="0" y="38481"/>
                    </a:lnTo>
                    <a:lnTo>
                      <a:pt x="0" y="45339"/>
                    </a:lnTo>
                    <a:lnTo>
                      <a:pt x="26661" y="45339"/>
                    </a:lnTo>
                    <a:lnTo>
                      <a:pt x="26661" y="56293"/>
                    </a:lnTo>
                    <a:lnTo>
                      <a:pt x="34755" y="56293"/>
                    </a:lnTo>
                    <a:lnTo>
                      <a:pt x="34755" y="45339"/>
                    </a:lnTo>
                    <a:lnTo>
                      <a:pt x="42182" y="45339"/>
                    </a:lnTo>
                    <a:lnTo>
                      <a:pt x="42182" y="38100"/>
                    </a:lnTo>
                    <a:lnTo>
                      <a:pt x="34755" y="38100"/>
                    </a:lnTo>
                    <a:lnTo>
                      <a:pt x="34755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3" name="Freeform 232">
                <a:extLst>
                  <a:ext uri="{FF2B5EF4-FFF2-40B4-BE49-F238E27FC236}">
                    <a16:creationId xmlns:a16="http://schemas.microsoft.com/office/drawing/2014/main" id="{2DB122AE-1BF8-4EAD-F20B-501BA9CAFB59}"/>
                  </a:ext>
                </a:extLst>
              </p:cNvPr>
              <p:cNvSpPr/>
              <p:nvPr/>
            </p:nvSpPr>
            <p:spPr>
              <a:xfrm>
                <a:off x="5724869" y="5459603"/>
                <a:ext cx="40467" cy="58578"/>
              </a:xfrm>
              <a:custGeom>
                <a:avLst/>
                <a:gdLst>
                  <a:gd name="connsiteX0" fmla="*/ 30470 w 40467"/>
                  <a:gd name="connsiteY0" fmla="*/ 47053 h 58578"/>
                  <a:gd name="connsiteX1" fmla="*/ 26471 w 40467"/>
                  <a:gd name="connsiteY1" fmla="*/ 50387 h 58578"/>
                  <a:gd name="connsiteX2" fmla="*/ 20377 w 40467"/>
                  <a:gd name="connsiteY2" fmla="*/ 51530 h 58578"/>
                  <a:gd name="connsiteX3" fmla="*/ 14187 w 40467"/>
                  <a:gd name="connsiteY3" fmla="*/ 50387 h 58578"/>
                  <a:gd name="connsiteX4" fmla="*/ 10188 w 40467"/>
                  <a:gd name="connsiteY4" fmla="*/ 47053 h 58578"/>
                  <a:gd name="connsiteX5" fmla="*/ 8760 w 40467"/>
                  <a:gd name="connsiteY5" fmla="*/ 42100 h 58578"/>
                  <a:gd name="connsiteX6" fmla="*/ 10188 w 40467"/>
                  <a:gd name="connsiteY6" fmla="*/ 36862 h 58578"/>
                  <a:gd name="connsiteX7" fmla="*/ 14283 w 40467"/>
                  <a:gd name="connsiteY7" fmla="*/ 33242 h 58578"/>
                  <a:gd name="connsiteX8" fmla="*/ 20281 w 40467"/>
                  <a:gd name="connsiteY8" fmla="*/ 31909 h 58578"/>
                  <a:gd name="connsiteX9" fmla="*/ 26185 w 40467"/>
                  <a:gd name="connsiteY9" fmla="*/ 33242 h 58578"/>
                  <a:gd name="connsiteX10" fmla="*/ 30279 w 40467"/>
                  <a:gd name="connsiteY10" fmla="*/ 36862 h 58578"/>
                  <a:gd name="connsiteX11" fmla="*/ 31803 w 40467"/>
                  <a:gd name="connsiteY11" fmla="*/ 42100 h 58578"/>
                  <a:gd name="connsiteX12" fmla="*/ 30375 w 40467"/>
                  <a:gd name="connsiteY12" fmla="*/ 47053 h 58578"/>
                  <a:gd name="connsiteX13" fmla="*/ 10474 w 40467"/>
                  <a:gd name="connsiteY13" fmla="*/ 16002 h 58578"/>
                  <a:gd name="connsiteX14" fmla="*/ 11712 w 40467"/>
                  <a:gd name="connsiteY14" fmla="*/ 11335 h 58578"/>
                  <a:gd name="connsiteX15" fmla="*/ 15140 w 40467"/>
                  <a:gd name="connsiteY15" fmla="*/ 8192 h 58578"/>
                  <a:gd name="connsiteX16" fmla="*/ 20281 w 40467"/>
                  <a:gd name="connsiteY16" fmla="*/ 7048 h 58578"/>
                  <a:gd name="connsiteX17" fmla="*/ 25328 w 40467"/>
                  <a:gd name="connsiteY17" fmla="*/ 8192 h 58578"/>
                  <a:gd name="connsiteX18" fmla="*/ 28756 w 40467"/>
                  <a:gd name="connsiteY18" fmla="*/ 11335 h 58578"/>
                  <a:gd name="connsiteX19" fmla="*/ 29994 w 40467"/>
                  <a:gd name="connsiteY19" fmla="*/ 16002 h 58578"/>
                  <a:gd name="connsiteX20" fmla="*/ 28661 w 40467"/>
                  <a:gd name="connsiteY20" fmla="*/ 20765 h 58578"/>
                  <a:gd name="connsiteX21" fmla="*/ 25233 w 40467"/>
                  <a:gd name="connsiteY21" fmla="*/ 23908 h 58578"/>
                  <a:gd name="connsiteX22" fmla="*/ 20186 w 40467"/>
                  <a:gd name="connsiteY22" fmla="*/ 25051 h 58578"/>
                  <a:gd name="connsiteX23" fmla="*/ 15044 w 40467"/>
                  <a:gd name="connsiteY23" fmla="*/ 23908 h 58578"/>
                  <a:gd name="connsiteX24" fmla="*/ 11617 w 40467"/>
                  <a:gd name="connsiteY24" fmla="*/ 20765 h 58578"/>
                  <a:gd name="connsiteX25" fmla="*/ 10379 w 40467"/>
                  <a:gd name="connsiteY25" fmla="*/ 16002 h 58578"/>
                  <a:gd name="connsiteX26" fmla="*/ 34755 w 40467"/>
                  <a:gd name="connsiteY26" fmla="*/ 30861 h 58578"/>
                  <a:gd name="connsiteX27" fmla="*/ 28946 w 40467"/>
                  <a:gd name="connsiteY27" fmla="*/ 28289 h 58578"/>
                  <a:gd name="connsiteX28" fmla="*/ 28946 w 40467"/>
                  <a:gd name="connsiteY28" fmla="*/ 27908 h 58578"/>
                  <a:gd name="connsiteX29" fmla="*/ 35707 w 40467"/>
                  <a:gd name="connsiteY29" fmla="*/ 23336 h 58578"/>
                  <a:gd name="connsiteX30" fmla="*/ 38278 w 40467"/>
                  <a:gd name="connsiteY30" fmla="*/ 15240 h 58578"/>
                  <a:gd name="connsiteX31" fmla="*/ 35897 w 40467"/>
                  <a:gd name="connsiteY31" fmla="*/ 7429 h 58578"/>
                  <a:gd name="connsiteX32" fmla="*/ 29422 w 40467"/>
                  <a:gd name="connsiteY32" fmla="*/ 2000 h 58578"/>
                  <a:gd name="connsiteX33" fmla="*/ 20091 w 40467"/>
                  <a:gd name="connsiteY33" fmla="*/ 0 h 58578"/>
                  <a:gd name="connsiteX34" fmla="*/ 10760 w 40467"/>
                  <a:gd name="connsiteY34" fmla="*/ 2000 h 58578"/>
                  <a:gd name="connsiteX35" fmla="*/ 4285 w 40467"/>
                  <a:gd name="connsiteY35" fmla="*/ 7429 h 58578"/>
                  <a:gd name="connsiteX36" fmla="*/ 2000 w 40467"/>
                  <a:gd name="connsiteY36" fmla="*/ 15240 h 58578"/>
                  <a:gd name="connsiteX37" fmla="*/ 4570 w 40467"/>
                  <a:gd name="connsiteY37" fmla="*/ 23336 h 58578"/>
                  <a:gd name="connsiteX38" fmla="*/ 11426 w 40467"/>
                  <a:gd name="connsiteY38" fmla="*/ 27908 h 58578"/>
                  <a:gd name="connsiteX39" fmla="*/ 11426 w 40467"/>
                  <a:gd name="connsiteY39" fmla="*/ 28289 h 58578"/>
                  <a:gd name="connsiteX40" fmla="*/ 5618 w 40467"/>
                  <a:gd name="connsiteY40" fmla="*/ 30861 h 58578"/>
                  <a:gd name="connsiteX41" fmla="*/ 1523 w 40467"/>
                  <a:gd name="connsiteY41" fmla="*/ 35909 h 58578"/>
                  <a:gd name="connsiteX42" fmla="*/ 0 w 40467"/>
                  <a:gd name="connsiteY42" fmla="*/ 42577 h 58578"/>
                  <a:gd name="connsiteX43" fmla="*/ 2571 w 40467"/>
                  <a:gd name="connsiteY43" fmla="*/ 50768 h 58578"/>
                  <a:gd name="connsiteX44" fmla="*/ 9712 w 40467"/>
                  <a:gd name="connsiteY44" fmla="*/ 56483 h 58578"/>
                  <a:gd name="connsiteX45" fmla="*/ 20281 w 40467"/>
                  <a:gd name="connsiteY45" fmla="*/ 58579 h 58578"/>
                  <a:gd name="connsiteX46" fmla="*/ 30755 w 40467"/>
                  <a:gd name="connsiteY46" fmla="*/ 56483 h 58578"/>
                  <a:gd name="connsiteX47" fmla="*/ 37897 w 40467"/>
                  <a:gd name="connsiteY47" fmla="*/ 50768 h 58578"/>
                  <a:gd name="connsiteX48" fmla="*/ 40468 w 40467"/>
                  <a:gd name="connsiteY48" fmla="*/ 42577 h 58578"/>
                  <a:gd name="connsiteX49" fmla="*/ 38944 w 40467"/>
                  <a:gd name="connsiteY49" fmla="*/ 35909 h 58578"/>
                  <a:gd name="connsiteX50" fmla="*/ 34850 w 40467"/>
                  <a:gd name="connsiteY50" fmla="*/ 30861 h 585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</a:cxnLst>
                <a:rect l="l" t="t" r="r" b="b"/>
                <a:pathLst>
                  <a:path w="40467" h="58578">
                    <a:moveTo>
                      <a:pt x="30470" y="47053"/>
                    </a:moveTo>
                    <a:cubicBezTo>
                      <a:pt x="29518" y="48482"/>
                      <a:pt x="28185" y="49530"/>
                      <a:pt x="26471" y="50387"/>
                    </a:cubicBezTo>
                    <a:cubicBezTo>
                      <a:pt x="24757" y="51149"/>
                      <a:pt x="22662" y="51530"/>
                      <a:pt x="20377" y="51530"/>
                    </a:cubicBezTo>
                    <a:cubicBezTo>
                      <a:pt x="18091" y="51530"/>
                      <a:pt x="15901" y="51149"/>
                      <a:pt x="14187" y="50387"/>
                    </a:cubicBezTo>
                    <a:cubicBezTo>
                      <a:pt x="12474" y="49625"/>
                      <a:pt x="11141" y="48482"/>
                      <a:pt x="10188" y="47053"/>
                    </a:cubicBezTo>
                    <a:cubicBezTo>
                      <a:pt x="9236" y="45625"/>
                      <a:pt x="8760" y="44005"/>
                      <a:pt x="8760" y="42100"/>
                    </a:cubicBezTo>
                    <a:cubicBezTo>
                      <a:pt x="8760" y="40100"/>
                      <a:pt x="9236" y="38386"/>
                      <a:pt x="10188" y="36862"/>
                    </a:cubicBezTo>
                    <a:cubicBezTo>
                      <a:pt x="11141" y="35338"/>
                      <a:pt x="12569" y="34099"/>
                      <a:pt x="14283" y="33242"/>
                    </a:cubicBezTo>
                    <a:cubicBezTo>
                      <a:pt x="15997" y="32385"/>
                      <a:pt x="17996" y="31909"/>
                      <a:pt x="20281" y="31909"/>
                    </a:cubicBezTo>
                    <a:cubicBezTo>
                      <a:pt x="22567" y="31909"/>
                      <a:pt x="24471" y="32385"/>
                      <a:pt x="26185" y="33242"/>
                    </a:cubicBezTo>
                    <a:cubicBezTo>
                      <a:pt x="27899" y="34099"/>
                      <a:pt x="29327" y="35338"/>
                      <a:pt x="30279" y="36862"/>
                    </a:cubicBezTo>
                    <a:cubicBezTo>
                      <a:pt x="31327" y="38386"/>
                      <a:pt x="31803" y="40100"/>
                      <a:pt x="31803" y="42100"/>
                    </a:cubicBezTo>
                    <a:cubicBezTo>
                      <a:pt x="31803" y="44005"/>
                      <a:pt x="31327" y="45720"/>
                      <a:pt x="30375" y="47053"/>
                    </a:cubicBezTo>
                    <a:moveTo>
                      <a:pt x="10474" y="16002"/>
                    </a:moveTo>
                    <a:cubicBezTo>
                      <a:pt x="10474" y="14192"/>
                      <a:pt x="10855" y="12668"/>
                      <a:pt x="11712" y="11335"/>
                    </a:cubicBezTo>
                    <a:cubicBezTo>
                      <a:pt x="12474" y="10001"/>
                      <a:pt x="13711" y="8953"/>
                      <a:pt x="15140" y="8192"/>
                    </a:cubicBezTo>
                    <a:cubicBezTo>
                      <a:pt x="16568" y="7429"/>
                      <a:pt x="18282" y="7048"/>
                      <a:pt x="20281" y="7048"/>
                    </a:cubicBezTo>
                    <a:cubicBezTo>
                      <a:pt x="22281" y="7048"/>
                      <a:pt x="23900" y="7429"/>
                      <a:pt x="25328" y="8192"/>
                    </a:cubicBezTo>
                    <a:cubicBezTo>
                      <a:pt x="26756" y="8953"/>
                      <a:pt x="27899" y="9906"/>
                      <a:pt x="28756" y="11335"/>
                    </a:cubicBezTo>
                    <a:cubicBezTo>
                      <a:pt x="29613" y="12668"/>
                      <a:pt x="29994" y="14192"/>
                      <a:pt x="29994" y="16002"/>
                    </a:cubicBezTo>
                    <a:cubicBezTo>
                      <a:pt x="29994" y="17812"/>
                      <a:pt x="29518" y="19431"/>
                      <a:pt x="28661" y="20765"/>
                    </a:cubicBezTo>
                    <a:cubicBezTo>
                      <a:pt x="27804" y="22098"/>
                      <a:pt x="26661" y="23146"/>
                      <a:pt x="25233" y="23908"/>
                    </a:cubicBezTo>
                    <a:cubicBezTo>
                      <a:pt x="23804" y="24670"/>
                      <a:pt x="22091" y="25051"/>
                      <a:pt x="20186" y="25051"/>
                    </a:cubicBezTo>
                    <a:cubicBezTo>
                      <a:pt x="18282" y="25051"/>
                      <a:pt x="16568" y="24670"/>
                      <a:pt x="15044" y="23908"/>
                    </a:cubicBezTo>
                    <a:cubicBezTo>
                      <a:pt x="13521" y="23146"/>
                      <a:pt x="12378" y="22098"/>
                      <a:pt x="11617" y="20765"/>
                    </a:cubicBezTo>
                    <a:cubicBezTo>
                      <a:pt x="10760" y="19431"/>
                      <a:pt x="10379" y="17812"/>
                      <a:pt x="10379" y="16002"/>
                    </a:cubicBezTo>
                    <a:moveTo>
                      <a:pt x="34755" y="30861"/>
                    </a:moveTo>
                    <a:cubicBezTo>
                      <a:pt x="33041" y="29527"/>
                      <a:pt x="31136" y="28670"/>
                      <a:pt x="28946" y="28289"/>
                    </a:cubicBezTo>
                    <a:lnTo>
                      <a:pt x="28946" y="27908"/>
                    </a:lnTo>
                    <a:cubicBezTo>
                      <a:pt x="31708" y="27242"/>
                      <a:pt x="33993" y="25718"/>
                      <a:pt x="35707" y="23336"/>
                    </a:cubicBezTo>
                    <a:cubicBezTo>
                      <a:pt x="37421" y="20955"/>
                      <a:pt x="38278" y="18288"/>
                      <a:pt x="38278" y="15240"/>
                    </a:cubicBezTo>
                    <a:cubicBezTo>
                      <a:pt x="38278" y="12382"/>
                      <a:pt x="37421" y="9716"/>
                      <a:pt x="35897" y="7429"/>
                    </a:cubicBezTo>
                    <a:cubicBezTo>
                      <a:pt x="34278" y="5144"/>
                      <a:pt x="32184" y="3334"/>
                      <a:pt x="29422" y="2000"/>
                    </a:cubicBezTo>
                    <a:cubicBezTo>
                      <a:pt x="26661" y="667"/>
                      <a:pt x="23614" y="0"/>
                      <a:pt x="20091" y="0"/>
                    </a:cubicBezTo>
                    <a:cubicBezTo>
                      <a:pt x="16568" y="0"/>
                      <a:pt x="13426" y="667"/>
                      <a:pt x="10760" y="2000"/>
                    </a:cubicBezTo>
                    <a:cubicBezTo>
                      <a:pt x="7998" y="3334"/>
                      <a:pt x="5904" y="5144"/>
                      <a:pt x="4285" y="7429"/>
                    </a:cubicBezTo>
                    <a:cubicBezTo>
                      <a:pt x="2761" y="9716"/>
                      <a:pt x="1904" y="12287"/>
                      <a:pt x="2000" y="15240"/>
                    </a:cubicBezTo>
                    <a:cubicBezTo>
                      <a:pt x="2000" y="18288"/>
                      <a:pt x="2857" y="21050"/>
                      <a:pt x="4570" y="23336"/>
                    </a:cubicBezTo>
                    <a:cubicBezTo>
                      <a:pt x="6284" y="25718"/>
                      <a:pt x="8570" y="27242"/>
                      <a:pt x="11426" y="27908"/>
                    </a:cubicBezTo>
                    <a:lnTo>
                      <a:pt x="11426" y="28289"/>
                    </a:lnTo>
                    <a:cubicBezTo>
                      <a:pt x="9236" y="28670"/>
                      <a:pt x="7332" y="29527"/>
                      <a:pt x="5618" y="30861"/>
                    </a:cubicBezTo>
                    <a:cubicBezTo>
                      <a:pt x="3904" y="32195"/>
                      <a:pt x="2476" y="33909"/>
                      <a:pt x="1523" y="35909"/>
                    </a:cubicBezTo>
                    <a:cubicBezTo>
                      <a:pt x="476" y="37909"/>
                      <a:pt x="0" y="40196"/>
                      <a:pt x="0" y="42577"/>
                    </a:cubicBezTo>
                    <a:cubicBezTo>
                      <a:pt x="0" y="45625"/>
                      <a:pt x="857" y="48387"/>
                      <a:pt x="2571" y="50768"/>
                    </a:cubicBezTo>
                    <a:cubicBezTo>
                      <a:pt x="4285" y="53149"/>
                      <a:pt x="6665" y="55054"/>
                      <a:pt x="9712" y="56483"/>
                    </a:cubicBezTo>
                    <a:cubicBezTo>
                      <a:pt x="12759" y="57817"/>
                      <a:pt x="16282" y="58579"/>
                      <a:pt x="20281" y="58579"/>
                    </a:cubicBezTo>
                    <a:cubicBezTo>
                      <a:pt x="24281" y="58579"/>
                      <a:pt x="27708" y="57912"/>
                      <a:pt x="30755" y="56483"/>
                    </a:cubicBezTo>
                    <a:cubicBezTo>
                      <a:pt x="33802" y="55150"/>
                      <a:pt x="36183" y="53245"/>
                      <a:pt x="37897" y="50768"/>
                    </a:cubicBezTo>
                    <a:cubicBezTo>
                      <a:pt x="39611" y="48387"/>
                      <a:pt x="40468" y="45625"/>
                      <a:pt x="40468" y="42577"/>
                    </a:cubicBezTo>
                    <a:cubicBezTo>
                      <a:pt x="40468" y="40196"/>
                      <a:pt x="39896" y="37909"/>
                      <a:pt x="38944" y="35909"/>
                    </a:cubicBezTo>
                    <a:cubicBezTo>
                      <a:pt x="37897" y="33909"/>
                      <a:pt x="36564" y="32195"/>
                      <a:pt x="34850" y="30861"/>
                    </a:cubicBezTo>
                  </a:path>
                </a:pathLst>
              </a:custGeom>
              <a:solidFill>
                <a:srgbClr val="FFFFFF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4" name="Freeform 233">
                <a:extLst>
                  <a:ext uri="{FF2B5EF4-FFF2-40B4-BE49-F238E27FC236}">
                    <a16:creationId xmlns:a16="http://schemas.microsoft.com/office/drawing/2014/main" id="{2E825090-2BD5-1D68-D800-24A1E564EAA4}"/>
                  </a:ext>
                </a:extLst>
              </p:cNvPr>
              <p:cNvSpPr/>
              <p:nvPr/>
            </p:nvSpPr>
            <p:spPr>
              <a:xfrm>
                <a:off x="5684973" y="5460460"/>
                <a:ext cx="22566" cy="56959"/>
              </a:xfrm>
              <a:custGeom>
                <a:avLst/>
                <a:gdLst>
                  <a:gd name="connsiteX0" fmla="*/ 0 w 22566"/>
                  <a:gd name="connsiteY0" fmla="*/ 9334 h 56959"/>
                  <a:gd name="connsiteX1" fmla="*/ 0 w 22566"/>
                  <a:gd name="connsiteY1" fmla="*/ 17526 h 56959"/>
                  <a:gd name="connsiteX2" fmla="*/ 13616 w 22566"/>
                  <a:gd name="connsiteY2" fmla="*/ 8668 h 56959"/>
                  <a:gd name="connsiteX3" fmla="*/ 13997 w 22566"/>
                  <a:gd name="connsiteY3" fmla="*/ 8668 h 56959"/>
                  <a:gd name="connsiteX4" fmla="*/ 13997 w 22566"/>
                  <a:gd name="connsiteY4" fmla="*/ 56959 h 56959"/>
                  <a:gd name="connsiteX5" fmla="*/ 22567 w 22566"/>
                  <a:gd name="connsiteY5" fmla="*/ 56959 h 56959"/>
                  <a:gd name="connsiteX6" fmla="*/ 22567 w 22566"/>
                  <a:gd name="connsiteY6" fmla="*/ 0 h 56959"/>
                  <a:gd name="connsiteX7" fmla="*/ 14187 w 22566"/>
                  <a:gd name="connsiteY7" fmla="*/ 0 h 56959"/>
                  <a:gd name="connsiteX8" fmla="*/ 0 w 22566"/>
                  <a:gd name="connsiteY8" fmla="*/ 9334 h 569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2566" h="56959">
                    <a:moveTo>
                      <a:pt x="0" y="9334"/>
                    </a:moveTo>
                    <a:lnTo>
                      <a:pt x="0" y="17526"/>
                    </a:lnTo>
                    <a:lnTo>
                      <a:pt x="13616" y="8668"/>
                    </a:lnTo>
                    <a:lnTo>
                      <a:pt x="13997" y="8668"/>
                    </a:lnTo>
                    <a:lnTo>
                      <a:pt x="13997" y="56959"/>
                    </a:lnTo>
                    <a:lnTo>
                      <a:pt x="22567" y="56959"/>
                    </a:lnTo>
                    <a:lnTo>
                      <a:pt x="22567" y="0"/>
                    </a:lnTo>
                    <a:lnTo>
                      <a:pt x="14187" y="0"/>
                    </a:lnTo>
                    <a:lnTo>
                      <a:pt x="0" y="9334"/>
                    </a:lnTo>
                    <a:close/>
                  </a:path>
                </a:pathLst>
              </a:custGeom>
              <a:solidFill>
                <a:srgbClr val="FFFFFF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70" name="Freeform 169">
              <a:extLst>
                <a:ext uri="{FF2B5EF4-FFF2-40B4-BE49-F238E27FC236}">
                  <a16:creationId xmlns:a16="http://schemas.microsoft.com/office/drawing/2014/main" id="{5D3A6A4B-40D0-07F2-363F-234FAAEDAF97}"/>
                </a:ext>
              </a:extLst>
            </p:cNvPr>
            <p:cNvSpPr/>
            <p:nvPr/>
          </p:nvSpPr>
          <p:spPr>
            <a:xfrm>
              <a:off x="8175780" y="5213953"/>
              <a:ext cx="49513" cy="856107"/>
            </a:xfrm>
            <a:custGeom>
              <a:avLst/>
              <a:gdLst>
                <a:gd name="connsiteX0" fmla="*/ 0 w 49513"/>
                <a:gd name="connsiteY0" fmla="*/ 0 h 856107"/>
                <a:gd name="connsiteX1" fmla="*/ 49514 w 49513"/>
                <a:gd name="connsiteY1" fmla="*/ 0 h 856107"/>
                <a:gd name="connsiteX2" fmla="*/ 49514 w 49513"/>
                <a:gd name="connsiteY2" fmla="*/ 856107 h 856107"/>
                <a:gd name="connsiteX3" fmla="*/ 0 w 49513"/>
                <a:gd name="connsiteY3" fmla="*/ 856107 h 856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513" h="856107">
                  <a:moveTo>
                    <a:pt x="0" y="0"/>
                  </a:moveTo>
                  <a:lnTo>
                    <a:pt x="49514" y="0"/>
                  </a:lnTo>
                  <a:lnTo>
                    <a:pt x="49514" y="856107"/>
                  </a:lnTo>
                  <a:lnTo>
                    <a:pt x="0" y="856107"/>
                  </a:lnTo>
                  <a:close/>
                </a:path>
              </a:pathLst>
            </a:custGeom>
            <a:solidFill>
              <a:srgbClr val="A8005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pic>
          <p:nvPicPr>
            <p:cNvPr id="171" name="Picture 170">
              <a:extLst>
                <a:ext uri="{FF2B5EF4-FFF2-40B4-BE49-F238E27FC236}">
                  <a16:creationId xmlns:a16="http://schemas.microsoft.com/office/drawing/2014/main" id="{66BA705F-141B-17DE-903E-991D86B51B5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637111" y="5686107"/>
              <a:ext cx="1051206" cy="363473"/>
            </a:xfrm>
            <a:custGeom>
              <a:avLst/>
              <a:gdLst>
                <a:gd name="connsiteX0" fmla="*/ 172 w 1051206"/>
                <a:gd name="connsiteY0" fmla="*/ 1 h 363473"/>
                <a:gd name="connsiteX1" fmla="*/ 1051378 w 1051206"/>
                <a:gd name="connsiteY1" fmla="*/ 1 h 363473"/>
                <a:gd name="connsiteX2" fmla="*/ 1051378 w 1051206"/>
                <a:gd name="connsiteY2" fmla="*/ 363475 h 363473"/>
                <a:gd name="connsiteX3" fmla="*/ 172 w 1051206"/>
                <a:gd name="connsiteY3" fmla="*/ 363475 h 363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1206" h="363473">
                  <a:moveTo>
                    <a:pt x="172" y="1"/>
                  </a:moveTo>
                  <a:lnTo>
                    <a:pt x="1051378" y="1"/>
                  </a:lnTo>
                  <a:lnTo>
                    <a:pt x="1051378" y="363475"/>
                  </a:lnTo>
                  <a:lnTo>
                    <a:pt x="172" y="363475"/>
                  </a:lnTo>
                  <a:close/>
                </a:path>
              </a:pathLst>
            </a:custGeom>
          </p:spPr>
        </p:pic>
        <p:grpSp>
          <p:nvGrpSpPr>
            <p:cNvPr id="172" name="Graphic 12">
              <a:extLst>
                <a:ext uri="{FF2B5EF4-FFF2-40B4-BE49-F238E27FC236}">
                  <a16:creationId xmlns:a16="http://schemas.microsoft.com/office/drawing/2014/main" id="{B59DEC6A-AFEB-839B-3A89-E71DB76E22B7}"/>
                </a:ext>
              </a:extLst>
            </p:cNvPr>
            <p:cNvGrpSpPr/>
            <p:nvPr/>
          </p:nvGrpSpPr>
          <p:grpSpPr>
            <a:xfrm>
              <a:off x="8588264" y="5247862"/>
              <a:ext cx="1621086" cy="196500"/>
              <a:chOff x="8588264" y="5247862"/>
              <a:chExt cx="1621086" cy="196500"/>
            </a:xfrm>
            <a:solidFill>
              <a:srgbClr val="1D1D1B"/>
            </a:solidFill>
          </p:grpSpPr>
          <p:sp>
            <p:nvSpPr>
              <p:cNvPr id="176" name="Freeform 175">
                <a:extLst>
                  <a:ext uri="{FF2B5EF4-FFF2-40B4-BE49-F238E27FC236}">
                    <a16:creationId xmlns:a16="http://schemas.microsoft.com/office/drawing/2014/main" id="{B5B7AF7F-1581-3774-D95B-A816EABEFCE7}"/>
                  </a:ext>
                </a:extLst>
              </p:cNvPr>
              <p:cNvSpPr/>
              <p:nvPr/>
            </p:nvSpPr>
            <p:spPr>
              <a:xfrm>
                <a:off x="8588264" y="5266055"/>
                <a:ext cx="47228" cy="132016"/>
              </a:xfrm>
              <a:custGeom>
                <a:avLst/>
                <a:gdLst>
                  <a:gd name="connsiteX0" fmla="*/ 0 w 47228"/>
                  <a:gd name="connsiteY0" fmla="*/ 132016 h 132016"/>
                  <a:gd name="connsiteX1" fmla="*/ 0 w 47228"/>
                  <a:gd name="connsiteY1" fmla="*/ 128016 h 132016"/>
                  <a:gd name="connsiteX2" fmla="*/ 15806 w 47228"/>
                  <a:gd name="connsiteY2" fmla="*/ 122015 h 132016"/>
                  <a:gd name="connsiteX3" fmla="*/ 15806 w 47228"/>
                  <a:gd name="connsiteY3" fmla="*/ 10001 h 132016"/>
                  <a:gd name="connsiteX4" fmla="*/ 0 w 47228"/>
                  <a:gd name="connsiteY4" fmla="*/ 4001 h 132016"/>
                  <a:gd name="connsiteX5" fmla="*/ 0 w 47228"/>
                  <a:gd name="connsiteY5" fmla="*/ 0 h 132016"/>
                  <a:gd name="connsiteX6" fmla="*/ 47228 w 47228"/>
                  <a:gd name="connsiteY6" fmla="*/ 0 h 132016"/>
                  <a:gd name="connsiteX7" fmla="*/ 47228 w 47228"/>
                  <a:gd name="connsiteY7" fmla="*/ 4001 h 132016"/>
                  <a:gd name="connsiteX8" fmla="*/ 31422 w 47228"/>
                  <a:gd name="connsiteY8" fmla="*/ 10001 h 132016"/>
                  <a:gd name="connsiteX9" fmla="*/ 31422 w 47228"/>
                  <a:gd name="connsiteY9" fmla="*/ 122015 h 132016"/>
                  <a:gd name="connsiteX10" fmla="*/ 47228 w 47228"/>
                  <a:gd name="connsiteY10" fmla="*/ 128016 h 132016"/>
                  <a:gd name="connsiteX11" fmla="*/ 47228 w 47228"/>
                  <a:gd name="connsiteY11" fmla="*/ 132016 h 132016"/>
                  <a:gd name="connsiteX12" fmla="*/ 0 w 47228"/>
                  <a:gd name="connsiteY12" fmla="*/ 132016 h 1320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7228" h="132016">
                    <a:moveTo>
                      <a:pt x="0" y="132016"/>
                    </a:moveTo>
                    <a:lnTo>
                      <a:pt x="0" y="128016"/>
                    </a:lnTo>
                    <a:lnTo>
                      <a:pt x="15806" y="122015"/>
                    </a:lnTo>
                    <a:lnTo>
                      <a:pt x="15806" y="10001"/>
                    </a:lnTo>
                    <a:lnTo>
                      <a:pt x="0" y="4001"/>
                    </a:lnTo>
                    <a:lnTo>
                      <a:pt x="0" y="0"/>
                    </a:lnTo>
                    <a:lnTo>
                      <a:pt x="47228" y="0"/>
                    </a:lnTo>
                    <a:lnTo>
                      <a:pt x="47228" y="4001"/>
                    </a:lnTo>
                    <a:lnTo>
                      <a:pt x="31422" y="10001"/>
                    </a:lnTo>
                    <a:lnTo>
                      <a:pt x="31422" y="122015"/>
                    </a:lnTo>
                    <a:lnTo>
                      <a:pt x="47228" y="128016"/>
                    </a:lnTo>
                    <a:lnTo>
                      <a:pt x="47228" y="132016"/>
                    </a:lnTo>
                    <a:lnTo>
                      <a:pt x="0" y="132016"/>
                    </a:lnTo>
                    <a:close/>
                  </a:path>
                </a:pathLst>
              </a:custGeom>
              <a:solidFill>
                <a:srgbClr val="1D1D1B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7" name="Freeform 176">
                <a:extLst>
                  <a:ext uri="{FF2B5EF4-FFF2-40B4-BE49-F238E27FC236}">
                    <a16:creationId xmlns:a16="http://schemas.microsoft.com/office/drawing/2014/main" id="{840FC639-97D5-4A83-9827-7BAB99566444}"/>
                  </a:ext>
                </a:extLst>
              </p:cNvPr>
              <p:cNvSpPr/>
              <p:nvPr/>
            </p:nvSpPr>
            <p:spPr>
              <a:xfrm>
                <a:off x="8656821" y="5305964"/>
                <a:ext cx="97217" cy="92106"/>
              </a:xfrm>
              <a:custGeom>
                <a:avLst/>
                <a:gdLst>
                  <a:gd name="connsiteX0" fmla="*/ 476 w 97217"/>
                  <a:gd name="connsiteY0" fmla="*/ 92107 h 92106"/>
                  <a:gd name="connsiteX1" fmla="*/ 476 w 97217"/>
                  <a:gd name="connsiteY1" fmla="*/ 88868 h 92106"/>
                  <a:gd name="connsiteX2" fmla="*/ 13045 w 97217"/>
                  <a:gd name="connsiteY2" fmla="*/ 83820 h 92106"/>
                  <a:gd name="connsiteX3" fmla="*/ 13045 w 97217"/>
                  <a:gd name="connsiteY3" fmla="*/ 17431 h 92106"/>
                  <a:gd name="connsiteX4" fmla="*/ 0 w 97217"/>
                  <a:gd name="connsiteY4" fmla="*/ 10668 h 92106"/>
                  <a:gd name="connsiteX5" fmla="*/ 0 w 97217"/>
                  <a:gd name="connsiteY5" fmla="*/ 8477 h 92106"/>
                  <a:gd name="connsiteX6" fmla="*/ 23424 w 97217"/>
                  <a:gd name="connsiteY6" fmla="*/ 95 h 92106"/>
                  <a:gd name="connsiteX7" fmla="*/ 25042 w 97217"/>
                  <a:gd name="connsiteY7" fmla="*/ 95 h 92106"/>
                  <a:gd name="connsiteX8" fmla="*/ 26471 w 97217"/>
                  <a:gd name="connsiteY8" fmla="*/ 14669 h 92106"/>
                  <a:gd name="connsiteX9" fmla="*/ 27232 w 97217"/>
                  <a:gd name="connsiteY9" fmla="*/ 14669 h 92106"/>
                  <a:gd name="connsiteX10" fmla="*/ 41706 w 97217"/>
                  <a:gd name="connsiteY10" fmla="*/ 3620 h 92106"/>
                  <a:gd name="connsiteX11" fmla="*/ 57035 w 97217"/>
                  <a:gd name="connsiteY11" fmla="*/ 0 h 92106"/>
                  <a:gd name="connsiteX12" fmla="*/ 76841 w 97217"/>
                  <a:gd name="connsiteY12" fmla="*/ 6382 h 92106"/>
                  <a:gd name="connsiteX13" fmla="*/ 84649 w 97217"/>
                  <a:gd name="connsiteY13" fmla="*/ 24956 h 92106"/>
                  <a:gd name="connsiteX14" fmla="*/ 84649 w 97217"/>
                  <a:gd name="connsiteY14" fmla="*/ 83820 h 92106"/>
                  <a:gd name="connsiteX15" fmla="*/ 97217 w 97217"/>
                  <a:gd name="connsiteY15" fmla="*/ 88868 h 92106"/>
                  <a:gd name="connsiteX16" fmla="*/ 97217 w 97217"/>
                  <a:gd name="connsiteY16" fmla="*/ 92107 h 92106"/>
                  <a:gd name="connsiteX17" fmla="*/ 56845 w 97217"/>
                  <a:gd name="connsiteY17" fmla="*/ 92107 h 92106"/>
                  <a:gd name="connsiteX18" fmla="*/ 56845 w 97217"/>
                  <a:gd name="connsiteY18" fmla="*/ 88868 h 92106"/>
                  <a:gd name="connsiteX19" fmla="*/ 71033 w 97217"/>
                  <a:gd name="connsiteY19" fmla="*/ 83820 h 92106"/>
                  <a:gd name="connsiteX20" fmla="*/ 71033 w 97217"/>
                  <a:gd name="connsiteY20" fmla="*/ 32766 h 92106"/>
                  <a:gd name="connsiteX21" fmla="*/ 65034 w 97217"/>
                  <a:gd name="connsiteY21" fmla="*/ 17240 h 92106"/>
                  <a:gd name="connsiteX22" fmla="*/ 49608 w 97217"/>
                  <a:gd name="connsiteY22" fmla="*/ 11906 h 92106"/>
                  <a:gd name="connsiteX23" fmla="*/ 37326 w 97217"/>
                  <a:gd name="connsiteY23" fmla="*/ 14192 h 92106"/>
                  <a:gd name="connsiteX24" fmla="*/ 26661 w 97217"/>
                  <a:gd name="connsiteY24" fmla="*/ 20669 h 92106"/>
                  <a:gd name="connsiteX25" fmla="*/ 26661 w 97217"/>
                  <a:gd name="connsiteY25" fmla="*/ 83725 h 92106"/>
                  <a:gd name="connsiteX26" fmla="*/ 40849 w 97217"/>
                  <a:gd name="connsiteY26" fmla="*/ 88773 h 92106"/>
                  <a:gd name="connsiteX27" fmla="*/ 40849 w 97217"/>
                  <a:gd name="connsiteY27" fmla="*/ 92012 h 92106"/>
                  <a:gd name="connsiteX28" fmla="*/ 476 w 97217"/>
                  <a:gd name="connsiteY28" fmla="*/ 92012 h 921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97217" h="92106">
                    <a:moveTo>
                      <a:pt x="476" y="92107"/>
                    </a:moveTo>
                    <a:lnTo>
                      <a:pt x="476" y="88868"/>
                    </a:lnTo>
                    <a:lnTo>
                      <a:pt x="13045" y="83820"/>
                    </a:lnTo>
                    <a:lnTo>
                      <a:pt x="13045" y="17431"/>
                    </a:lnTo>
                    <a:lnTo>
                      <a:pt x="0" y="10668"/>
                    </a:lnTo>
                    <a:lnTo>
                      <a:pt x="0" y="8477"/>
                    </a:lnTo>
                    <a:lnTo>
                      <a:pt x="23424" y="95"/>
                    </a:lnTo>
                    <a:lnTo>
                      <a:pt x="25042" y="95"/>
                    </a:lnTo>
                    <a:lnTo>
                      <a:pt x="26471" y="14669"/>
                    </a:lnTo>
                    <a:lnTo>
                      <a:pt x="27232" y="14669"/>
                    </a:lnTo>
                    <a:cubicBezTo>
                      <a:pt x="32279" y="9716"/>
                      <a:pt x="37135" y="6096"/>
                      <a:pt x="41706" y="3620"/>
                    </a:cubicBezTo>
                    <a:cubicBezTo>
                      <a:pt x="46276" y="1238"/>
                      <a:pt x="51418" y="0"/>
                      <a:pt x="57035" y="0"/>
                    </a:cubicBezTo>
                    <a:cubicBezTo>
                      <a:pt x="65034" y="0"/>
                      <a:pt x="71604" y="2096"/>
                      <a:pt x="76841" y="6382"/>
                    </a:cubicBezTo>
                    <a:cubicBezTo>
                      <a:pt x="82078" y="10668"/>
                      <a:pt x="84649" y="16859"/>
                      <a:pt x="84649" y="24956"/>
                    </a:cubicBezTo>
                    <a:lnTo>
                      <a:pt x="84649" y="83820"/>
                    </a:lnTo>
                    <a:lnTo>
                      <a:pt x="97217" y="88868"/>
                    </a:lnTo>
                    <a:lnTo>
                      <a:pt x="97217" y="92107"/>
                    </a:lnTo>
                    <a:lnTo>
                      <a:pt x="56845" y="92107"/>
                    </a:lnTo>
                    <a:lnTo>
                      <a:pt x="56845" y="88868"/>
                    </a:lnTo>
                    <a:lnTo>
                      <a:pt x="71033" y="83820"/>
                    </a:lnTo>
                    <a:lnTo>
                      <a:pt x="71033" y="32766"/>
                    </a:lnTo>
                    <a:cubicBezTo>
                      <a:pt x="71033" y="26003"/>
                      <a:pt x="69033" y="20765"/>
                      <a:pt x="65034" y="17240"/>
                    </a:cubicBezTo>
                    <a:cubicBezTo>
                      <a:pt x="61035" y="13716"/>
                      <a:pt x="55893" y="11906"/>
                      <a:pt x="49608" y="11906"/>
                    </a:cubicBezTo>
                    <a:cubicBezTo>
                      <a:pt x="45895" y="11906"/>
                      <a:pt x="41801" y="12668"/>
                      <a:pt x="37326" y="14192"/>
                    </a:cubicBezTo>
                    <a:cubicBezTo>
                      <a:pt x="32850" y="15716"/>
                      <a:pt x="29327" y="17907"/>
                      <a:pt x="26661" y="20669"/>
                    </a:cubicBezTo>
                    <a:lnTo>
                      <a:pt x="26661" y="83725"/>
                    </a:lnTo>
                    <a:lnTo>
                      <a:pt x="40849" y="88773"/>
                    </a:lnTo>
                    <a:lnTo>
                      <a:pt x="40849" y="92012"/>
                    </a:lnTo>
                    <a:lnTo>
                      <a:pt x="476" y="92012"/>
                    </a:lnTo>
                    <a:close/>
                  </a:path>
                </a:pathLst>
              </a:custGeom>
              <a:solidFill>
                <a:srgbClr val="1D1D1B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8" name="Freeform 177">
                <a:extLst>
                  <a:ext uri="{FF2B5EF4-FFF2-40B4-BE49-F238E27FC236}">
                    <a16:creationId xmlns:a16="http://schemas.microsoft.com/office/drawing/2014/main" id="{34965E2C-93F8-9634-D391-68A88A992073}"/>
                  </a:ext>
                </a:extLst>
              </p:cNvPr>
              <p:cNvSpPr/>
              <p:nvPr/>
            </p:nvSpPr>
            <p:spPr>
              <a:xfrm>
                <a:off x="8817834" y="5306155"/>
                <a:ext cx="92075" cy="138207"/>
              </a:xfrm>
              <a:custGeom>
                <a:avLst/>
                <a:gdLst>
                  <a:gd name="connsiteX0" fmla="*/ 476 w 92075"/>
                  <a:gd name="connsiteY0" fmla="*/ 138017 h 138207"/>
                  <a:gd name="connsiteX1" fmla="*/ 476 w 92075"/>
                  <a:gd name="connsiteY1" fmla="*/ 134779 h 138207"/>
                  <a:gd name="connsiteX2" fmla="*/ 13045 w 92075"/>
                  <a:gd name="connsiteY2" fmla="*/ 129730 h 138207"/>
                  <a:gd name="connsiteX3" fmla="*/ 13045 w 92075"/>
                  <a:gd name="connsiteY3" fmla="*/ 17335 h 138207"/>
                  <a:gd name="connsiteX4" fmla="*/ 0 w 92075"/>
                  <a:gd name="connsiteY4" fmla="*/ 10573 h 138207"/>
                  <a:gd name="connsiteX5" fmla="*/ 0 w 92075"/>
                  <a:gd name="connsiteY5" fmla="*/ 8382 h 138207"/>
                  <a:gd name="connsiteX6" fmla="*/ 23424 w 92075"/>
                  <a:gd name="connsiteY6" fmla="*/ 0 h 138207"/>
                  <a:gd name="connsiteX7" fmla="*/ 25042 w 92075"/>
                  <a:gd name="connsiteY7" fmla="*/ 0 h 138207"/>
                  <a:gd name="connsiteX8" fmla="*/ 26280 w 92075"/>
                  <a:gd name="connsiteY8" fmla="*/ 12192 h 138207"/>
                  <a:gd name="connsiteX9" fmla="*/ 27518 w 92075"/>
                  <a:gd name="connsiteY9" fmla="*/ 12192 h 138207"/>
                  <a:gd name="connsiteX10" fmla="*/ 42181 w 92075"/>
                  <a:gd name="connsiteY10" fmla="*/ 2857 h 138207"/>
                  <a:gd name="connsiteX11" fmla="*/ 57512 w 92075"/>
                  <a:gd name="connsiteY11" fmla="*/ 0 h 138207"/>
                  <a:gd name="connsiteX12" fmla="*/ 75317 w 92075"/>
                  <a:gd name="connsiteY12" fmla="*/ 5239 h 138207"/>
                  <a:gd name="connsiteX13" fmla="*/ 87600 w 92075"/>
                  <a:gd name="connsiteY13" fmla="*/ 19907 h 138207"/>
                  <a:gd name="connsiteX14" fmla="*/ 92076 w 92075"/>
                  <a:gd name="connsiteY14" fmla="*/ 42577 h 138207"/>
                  <a:gd name="connsiteX15" fmla="*/ 85887 w 92075"/>
                  <a:gd name="connsiteY15" fmla="*/ 70485 h 138207"/>
                  <a:gd name="connsiteX16" fmla="*/ 69319 w 92075"/>
                  <a:gd name="connsiteY16" fmla="*/ 88011 h 138207"/>
                  <a:gd name="connsiteX17" fmla="*/ 46276 w 92075"/>
                  <a:gd name="connsiteY17" fmla="*/ 94012 h 138207"/>
                  <a:gd name="connsiteX18" fmla="*/ 35992 w 92075"/>
                  <a:gd name="connsiteY18" fmla="*/ 93155 h 138207"/>
                  <a:gd name="connsiteX19" fmla="*/ 26661 w 92075"/>
                  <a:gd name="connsiteY19" fmla="*/ 90869 h 138207"/>
                  <a:gd name="connsiteX20" fmla="*/ 26661 w 92075"/>
                  <a:gd name="connsiteY20" fmla="*/ 129921 h 138207"/>
                  <a:gd name="connsiteX21" fmla="*/ 40849 w 92075"/>
                  <a:gd name="connsiteY21" fmla="*/ 134969 h 138207"/>
                  <a:gd name="connsiteX22" fmla="*/ 40849 w 92075"/>
                  <a:gd name="connsiteY22" fmla="*/ 138208 h 138207"/>
                  <a:gd name="connsiteX23" fmla="*/ 476 w 92075"/>
                  <a:gd name="connsiteY23" fmla="*/ 138208 h 138207"/>
                  <a:gd name="connsiteX24" fmla="*/ 48656 w 92075"/>
                  <a:gd name="connsiteY24" fmla="*/ 10954 h 138207"/>
                  <a:gd name="connsiteX25" fmla="*/ 26661 w 92075"/>
                  <a:gd name="connsiteY25" fmla="*/ 18574 h 138207"/>
                  <a:gd name="connsiteX26" fmla="*/ 26661 w 92075"/>
                  <a:gd name="connsiteY26" fmla="*/ 77819 h 138207"/>
                  <a:gd name="connsiteX27" fmla="*/ 38849 w 92075"/>
                  <a:gd name="connsiteY27" fmla="*/ 84296 h 138207"/>
                  <a:gd name="connsiteX28" fmla="*/ 52465 w 92075"/>
                  <a:gd name="connsiteY28" fmla="*/ 86201 h 138207"/>
                  <a:gd name="connsiteX29" fmla="*/ 65700 w 92075"/>
                  <a:gd name="connsiteY29" fmla="*/ 82391 h 138207"/>
                  <a:gd name="connsiteX30" fmla="*/ 75317 w 92075"/>
                  <a:gd name="connsiteY30" fmla="*/ 70104 h 138207"/>
                  <a:gd name="connsiteX31" fmla="*/ 78936 w 92075"/>
                  <a:gd name="connsiteY31" fmla="*/ 47816 h 138207"/>
                  <a:gd name="connsiteX32" fmla="*/ 74746 w 92075"/>
                  <a:gd name="connsiteY32" fmla="*/ 26860 h 138207"/>
                  <a:gd name="connsiteX33" fmla="*/ 63606 w 92075"/>
                  <a:gd name="connsiteY33" fmla="*/ 14859 h 138207"/>
                  <a:gd name="connsiteX34" fmla="*/ 48752 w 92075"/>
                  <a:gd name="connsiteY34" fmla="*/ 10954 h 1382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2075" h="138207">
                    <a:moveTo>
                      <a:pt x="476" y="138017"/>
                    </a:moveTo>
                    <a:lnTo>
                      <a:pt x="476" y="134779"/>
                    </a:lnTo>
                    <a:lnTo>
                      <a:pt x="13045" y="129730"/>
                    </a:lnTo>
                    <a:lnTo>
                      <a:pt x="13045" y="17335"/>
                    </a:lnTo>
                    <a:lnTo>
                      <a:pt x="0" y="10573"/>
                    </a:lnTo>
                    <a:lnTo>
                      <a:pt x="0" y="8382"/>
                    </a:lnTo>
                    <a:lnTo>
                      <a:pt x="23424" y="0"/>
                    </a:lnTo>
                    <a:lnTo>
                      <a:pt x="25042" y="0"/>
                    </a:lnTo>
                    <a:lnTo>
                      <a:pt x="26280" y="12192"/>
                    </a:lnTo>
                    <a:lnTo>
                      <a:pt x="27518" y="12192"/>
                    </a:lnTo>
                    <a:cubicBezTo>
                      <a:pt x="32564" y="7906"/>
                      <a:pt x="37516" y="4858"/>
                      <a:pt x="42181" y="2857"/>
                    </a:cubicBezTo>
                    <a:cubicBezTo>
                      <a:pt x="46942" y="953"/>
                      <a:pt x="51989" y="0"/>
                      <a:pt x="57512" y="0"/>
                    </a:cubicBezTo>
                    <a:cubicBezTo>
                      <a:pt x="64177" y="0"/>
                      <a:pt x="70080" y="1715"/>
                      <a:pt x="75317" y="5239"/>
                    </a:cubicBezTo>
                    <a:cubicBezTo>
                      <a:pt x="80554" y="8668"/>
                      <a:pt x="84649" y="13621"/>
                      <a:pt x="87600" y="19907"/>
                    </a:cubicBezTo>
                    <a:cubicBezTo>
                      <a:pt x="90647" y="26289"/>
                      <a:pt x="92076" y="33814"/>
                      <a:pt x="92076" y="42577"/>
                    </a:cubicBezTo>
                    <a:cubicBezTo>
                      <a:pt x="92076" y="53531"/>
                      <a:pt x="89981" y="62770"/>
                      <a:pt x="85887" y="70485"/>
                    </a:cubicBezTo>
                    <a:cubicBezTo>
                      <a:pt x="81792" y="78105"/>
                      <a:pt x="76174" y="84011"/>
                      <a:pt x="69319" y="88011"/>
                    </a:cubicBezTo>
                    <a:cubicBezTo>
                      <a:pt x="62463" y="92012"/>
                      <a:pt x="54750" y="94012"/>
                      <a:pt x="46276" y="94012"/>
                    </a:cubicBezTo>
                    <a:cubicBezTo>
                      <a:pt x="42657" y="94012"/>
                      <a:pt x="39230" y="93726"/>
                      <a:pt x="35992" y="93155"/>
                    </a:cubicBezTo>
                    <a:cubicBezTo>
                      <a:pt x="32755" y="92583"/>
                      <a:pt x="29613" y="91821"/>
                      <a:pt x="26661" y="90869"/>
                    </a:cubicBezTo>
                    <a:lnTo>
                      <a:pt x="26661" y="129921"/>
                    </a:lnTo>
                    <a:lnTo>
                      <a:pt x="40849" y="134969"/>
                    </a:lnTo>
                    <a:lnTo>
                      <a:pt x="40849" y="138208"/>
                    </a:lnTo>
                    <a:lnTo>
                      <a:pt x="476" y="138208"/>
                    </a:lnTo>
                    <a:close/>
                    <a:moveTo>
                      <a:pt x="48656" y="10954"/>
                    </a:moveTo>
                    <a:cubicBezTo>
                      <a:pt x="40658" y="10954"/>
                      <a:pt x="33326" y="13526"/>
                      <a:pt x="26661" y="18574"/>
                    </a:cubicBezTo>
                    <a:lnTo>
                      <a:pt x="26661" y="77819"/>
                    </a:lnTo>
                    <a:cubicBezTo>
                      <a:pt x="30660" y="80867"/>
                      <a:pt x="34754" y="83058"/>
                      <a:pt x="38849" y="84296"/>
                    </a:cubicBezTo>
                    <a:cubicBezTo>
                      <a:pt x="42943" y="85534"/>
                      <a:pt x="47514" y="86201"/>
                      <a:pt x="52465" y="86201"/>
                    </a:cubicBezTo>
                    <a:cubicBezTo>
                      <a:pt x="57416" y="86201"/>
                      <a:pt x="61701" y="84963"/>
                      <a:pt x="65700" y="82391"/>
                    </a:cubicBezTo>
                    <a:cubicBezTo>
                      <a:pt x="69700" y="79820"/>
                      <a:pt x="72937" y="75724"/>
                      <a:pt x="75317" y="70104"/>
                    </a:cubicBezTo>
                    <a:cubicBezTo>
                      <a:pt x="77698" y="64389"/>
                      <a:pt x="78936" y="56959"/>
                      <a:pt x="78936" y="47816"/>
                    </a:cubicBezTo>
                    <a:cubicBezTo>
                      <a:pt x="78936" y="39243"/>
                      <a:pt x="77507" y="32290"/>
                      <a:pt x="74746" y="26860"/>
                    </a:cubicBezTo>
                    <a:cubicBezTo>
                      <a:pt x="71985" y="21431"/>
                      <a:pt x="68271" y="17431"/>
                      <a:pt x="63606" y="14859"/>
                    </a:cubicBezTo>
                    <a:cubicBezTo>
                      <a:pt x="59035" y="12287"/>
                      <a:pt x="54084" y="10954"/>
                      <a:pt x="48752" y="10954"/>
                    </a:cubicBezTo>
                    <a:close/>
                  </a:path>
                </a:pathLst>
              </a:custGeom>
              <a:solidFill>
                <a:srgbClr val="1D1D1B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9" name="Freeform 178">
                <a:extLst>
                  <a:ext uri="{FF2B5EF4-FFF2-40B4-BE49-F238E27FC236}">
                    <a16:creationId xmlns:a16="http://schemas.microsoft.com/office/drawing/2014/main" id="{86D2AC54-2F5F-1D93-2D24-18594F2E78AC}"/>
                  </a:ext>
                </a:extLst>
              </p:cNvPr>
              <p:cNvSpPr/>
              <p:nvPr/>
            </p:nvSpPr>
            <p:spPr>
              <a:xfrm>
                <a:off x="8926097" y="5306155"/>
                <a:ext cx="83125" cy="93916"/>
              </a:xfrm>
              <a:custGeom>
                <a:avLst/>
                <a:gdLst>
                  <a:gd name="connsiteX0" fmla="*/ 21805 w 83125"/>
                  <a:gd name="connsiteY0" fmla="*/ 93917 h 93916"/>
                  <a:gd name="connsiteX1" fmla="*/ 6189 w 83125"/>
                  <a:gd name="connsiteY1" fmla="*/ 88392 h 93916"/>
                  <a:gd name="connsiteX2" fmla="*/ 0 w 83125"/>
                  <a:gd name="connsiteY2" fmla="*/ 73057 h 93916"/>
                  <a:gd name="connsiteX3" fmla="*/ 7237 w 83125"/>
                  <a:gd name="connsiteY3" fmla="*/ 56483 h 93916"/>
                  <a:gd name="connsiteX4" fmla="*/ 31041 w 83125"/>
                  <a:gd name="connsiteY4" fmla="*/ 45720 h 93916"/>
                  <a:gd name="connsiteX5" fmla="*/ 50465 w 83125"/>
                  <a:gd name="connsiteY5" fmla="*/ 40957 h 93916"/>
                  <a:gd name="connsiteX6" fmla="*/ 50465 w 83125"/>
                  <a:gd name="connsiteY6" fmla="*/ 25527 h 93916"/>
                  <a:gd name="connsiteX7" fmla="*/ 44562 w 83125"/>
                  <a:gd name="connsiteY7" fmla="*/ 12954 h 93916"/>
                  <a:gd name="connsiteX8" fmla="*/ 31422 w 83125"/>
                  <a:gd name="connsiteY8" fmla="*/ 8001 h 93916"/>
                  <a:gd name="connsiteX9" fmla="*/ 20186 w 83125"/>
                  <a:gd name="connsiteY9" fmla="*/ 11811 h 93916"/>
                  <a:gd name="connsiteX10" fmla="*/ 16949 w 83125"/>
                  <a:gd name="connsiteY10" fmla="*/ 22193 h 93916"/>
                  <a:gd name="connsiteX11" fmla="*/ 16949 w 83125"/>
                  <a:gd name="connsiteY11" fmla="*/ 28766 h 93916"/>
                  <a:gd name="connsiteX12" fmla="*/ 15997 w 83125"/>
                  <a:gd name="connsiteY12" fmla="*/ 29718 h 93916"/>
                  <a:gd name="connsiteX13" fmla="*/ 7617 w 83125"/>
                  <a:gd name="connsiteY13" fmla="*/ 29718 h 93916"/>
                  <a:gd name="connsiteX14" fmla="*/ 3523 w 83125"/>
                  <a:gd name="connsiteY14" fmla="*/ 28861 h 93916"/>
                  <a:gd name="connsiteX15" fmla="*/ 2380 w 83125"/>
                  <a:gd name="connsiteY15" fmla="*/ 24575 h 93916"/>
                  <a:gd name="connsiteX16" fmla="*/ 4951 w 83125"/>
                  <a:gd name="connsiteY16" fmla="*/ 16002 h 93916"/>
                  <a:gd name="connsiteX17" fmla="*/ 12759 w 83125"/>
                  <a:gd name="connsiteY17" fmla="*/ 8382 h 93916"/>
                  <a:gd name="connsiteX18" fmla="*/ 24280 w 83125"/>
                  <a:gd name="connsiteY18" fmla="*/ 2381 h 93916"/>
                  <a:gd name="connsiteX19" fmla="*/ 36183 w 83125"/>
                  <a:gd name="connsiteY19" fmla="*/ 0 h 93916"/>
                  <a:gd name="connsiteX20" fmla="*/ 49989 w 83125"/>
                  <a:gd name="connsiteY20" fmla="*/ 2095 h 93916"/>
                  <a:gd name="connsiteX21" fmla="*/ 59987 w 83125"/>
                  <a:gd name="connsiteY21" fmla="*/ 8954 h 93916"/>
                  <a:gd name="connsiteX22" fmla="*/ 63796 w 83125"/>
                  <a:gd name="connsiteY22" fmla="*/ 21717 h 93916"/>
                  <a:gd name="connsiteX23" fmla="*/ 63796 w 83125"/>
                  <a:gd name="connsiteY23" fmla="*/ 80772 h 93916"/>
                  <a:gd name="connsiteX24" fmla="*/ 67795 w 83125"/>
                  <a:gd name="connsiteY24" fmla="*/ 83153 h 93916"/>
                  <a:gd name="connsiteX25" fmla="*/ 73984 w 83125"/>
                  <a:gd name="connsiteY25" fmla="*/ 83915 h 93916"/>
                  <a:gd name="connsiteX26" fmla="*/ 82744 w 83125"/>
                  <a:gd name="connsiteY26" fmla="*/ 83915 h 93916"/>
                  <a:gd name="connsiteX27" fmla="*/ 83125 w 83125"/>
                  <a:gd name="connsiteY27" fmla="*/ 84296 h 93916"/>
                  <a:gd name="connsiteX28" fmla="*/ 83125 w 83125"/>
                  <a:gd name="connsiteY28" fmla="*/ 84677 h 93916"/>
                  <a:gd name="connsiteX29" fmla="*/ 77031 w 83125"/>
                  <a:gd name="connsiteY29" fmla="*/ 90964 h 93916"/>
                  <a:gd name="connsiteX30" fmla="*/ 66748 w 83125"/>
                  <a:gd name="connsiteY30" fmla="*/ 93821 h 93916"/>
                  <a:gd name="connsiteX31" fmla="*/ 56559 w 83125"/>
                  <a:gd name="connsiteY31" fmla="*/ 90392 h 93916"/>
                  <a:gd name="connsiteX32" fmla="*/ 51323 w 83125"/>
                  <a:gd name="connsiteY32" fmla="*/ 81820 h 93916"/>
                  <a:gd name="connsiteX33" fmla="*/ 50370 w 83125"/>
                  <a:gd name="connsiteY33" fmla="*/ 81820 h 93916"/>
                  <a:gd name="connsiteX34" fmla="*/ 37706 w 83125"/>
                  <a:gd name="connsiteY34" fmla="*/ 90392 h 93916"/>
                  <a:gd name="connsiteX35" fmla="*/ 21805 w 83125"/>
                  <a:gd name="connsiteY35" fmla="*/ 93821 h 93916"/>
                  <a:gd name="connsiteX36" fmla="*/ 13426 w 83125"/>
                  <a:gd name="connsiteY36" fmla="*/ 69342 h 93916"/>
                  <a:gd name="connsiteX37" fmla="*/ 17615 w 83125"/>
                  <a:gd name="connsiteY37" fmla="*/ 79820 h 93916"/>
                  <a:gd name="connsiteX38" fmla="*/ 29422 w 83125"/>
                  <a:gd name="connsiteY38" fmla="*/ 83344 h 93916"/>
                  <a:gd name="connsiteX39" fmla="*/ 39611 w 83125"/>
                  <a:gd name="connsiteY39" fmla="*/ 82106 h 93916"/>
                  <a:gd name="connsiteX40" fmla="*/ 50370 w 83125"/>
                  <a:gd name="connsiteY40" fmla="*/ 78105 h 93916"/>
                  <a:gd name="connsiteX41" fmla="*/ 50370 w 83125"/>
                  <a:gd name="connsiteY41" fmla="*/ 46672 h 93916"/>
                  <a:gd name="connsiteX42" fmla="*/ 26280 w 83125"/>
                  <a:gd name="connsiteY42" fmla="*/ 53245 h 93916"/>
                  <a:gd name="connsiteX43" fmla="*/ 15902 w 83125"/>
                  <a:gd name="connsiteY43" fmla="*/ 60579 h 93916"/>
                  <a:gd name="connsiteX44" fmla="*/ 13426 w 83125"/>
                  <a:gd name="connsiteY44" fmla="*/ 69247 h 939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</a:cxnLst>
                <a:rect l="l" t="t" r="r" b="b"/>
                <a:pathLst>
                  <a:path w="83125" h="93916">
                    <a:moveTo>
                      <a:pt x="21805" y="93917"/>
                    </a:moveTo>
                    <a:cubicBezTo>
                      <a:pt x="15521" y="93917"/>
                      <a:pt x="10379" y="92107"/>
                      <a:pt x="6189" y="88392"/>
                    </a:cubicBezTo>
                    <a:cubicBezTo>
                      <a:pt x="2095" y="84677"/>
                      <a:pt x="0" y="79629"/>
                      <a:pt x="0" y="73057"/>
                    </a:cubicBezTo>
                    <a:cubicBezTo>
                      <a:pt x="0" y="66484"/>
                      <a:pt x="2380" y="60960"/>
                      <a:pt x="7237" y="56483"/>
                    </a:cubicBezTo>
                    <a:cubicBezTo>
                      <a:pt x="11998" y="51911"/>
                      <a:pt x="19996" y="48387"/>
                      <a:pt x="31041" y="45720"/>
                    </a:cubicBezTo>
                    <a:lnTo>
                      <a:pt x="50465" y="40957"/>
                    </a:lnTo>
                    <a:lnTo>
                      <a:pt x="50465" y="25527"/>
                    </a:lnTo>
                    <a:cubicBezTo>
                      <a:pt x="50465" y="20479"/>
                      <a:pt x="48466" y="16288"/>
                      <a:pt x="44562" y="12954"/>
                    </a:cubicBezTo>
                    <a:cubicBezTo>
                      <a:pt x="40658" y="9620"/>
                      <a:pt x="36278" y="8001"/>
                      <a:pt x="31422" y="8001"/>
                    </a:cubicBezTo>
                    <a:cubicBezTo>
                      <a:pt x="26090" y="8001"/>
                      <a:pt x="22376" y="9239"/>
                      <a:pt x="20186" y="11811"/>
                    </a:cubicBezTo>
                    <a:cubicBezTo>
                      <a:pt x="18091" y="14383"/>
                      <a:pt x="16949" y="17812"/>
                      <a:pt x="16949" y="22193"/>
                    </a:cubicBezTo>
                    <a:lnTo>
                      <a:pt x="16949" y="28766"/>
                    </a:lnTo>
                    <a:lnTo>
                      <a:pt x="15997" y="29718"/>
                    </a:lnTo>
                    <a:lnTo>
                      <a:pt x="7617" y="29718"/>
                    </a:lnTo>
                    <a:cubicBezTo>
                      <a:pt x="5618" y="29718"/>
                      <a:pt x="4285" y="29432"/>
                      <a:pt x="3523" y="28861"/>
                    </a:cubicBezTo>
                    <a:cubicBezTo>
                      <a:pt x="2761" y="28289"/>
                      <a:pt x="2380" y="26860"/>
                      <a:pt x="2380" y="24575"/>
                    </a:cubicBezTo>
                    <a:cubicBezTo>
                      <a:pt x="2380" y="21812"/>
                      <a:pt x="3237" y="18955"/>
                      <a:pt x="4951" y="16002"/>
                    </a:cubicBezTo>
                    <a:cubicBezTo>
                      <a:pt x="6665" y="13049"/>
                      <a:pt x="9331" y="10573"/>
                      <a:pt x="12759" y="8382"/>
                    </a:cubicBezTo>
                    <a:cubicBezTo>
                      <a:pt x="16473" y="6001"/>
                      <a:pt x="20281" y="4001"/>
                      <a:pt x="24280" y="2381"/>
                    </a:cubicBezTo>
                    <a:cubicBezTo>
                      <a:pt x="28280" y="762"/>
                      <a:pt x="32184" y="0"/>
                      <a:pt x="36183" y="0"/>
                    </a:cubicBezTo>
                    <a:cubicBezTo>
                      <a:pt x="41229" y="0"/>
                      <a:pt x="45895" y="667"/>
                      <a:pt x="49989" y="2095"/>
                    </a:cubicBezTo>
                    <a:cubicBezTo>
                      <a:pt x="54084" y="3524"/>
                      <a:pt x="57416" y="5810"/>
                      <a:pt x="59987" y="8954"/>
                    </a:cubicBezTo>
                    <a:cubicBezTo>
                      <a:pt x="62558" y="12097"/>
                      <a:pt x="63796" y="16478"/>
                      <a:pt x="63796" y="21717"/>
                    </a:cubicBezTo>
                    <a:lnTo>
                      <a:pt x="63796" y="80772"/>
                    </a:lnTo>
                    <a:cubicBezTo>
                      <a:pt x="64843" y="81820"/>
                      <a:pt x="66177" y="82677"/>
                      <a:pt x="67795" y="83153"/>
                    </a:cubicBezTo>
                    <a:cubicBezTo>
                      <a:pt x="69414" y="83725"/>
                      <a:pt x="71413" y="83915"/>
                      <a:pt x="73984" y="83915"/>
                    </a:cubicBezTo>
                    <a:lnTo>
                      <a:pt x="82744" y="83915"/>
                    </a:lnTo>
                    <a:lnTo>
                      <a:pt x="83125" y="84296"/>
                    </a:lnTo>
                    <a:lnTo>
                      <a:pt x="83125" y="84677"/>
                    </a:lnTo>
                    <a:cubicBezTo>
                      <a:pt x="81792" y="86963"/>
                      <a:pt x="79793" y="89059"/>
                      <a:pt x="77031" y="90964"/>
                    </a:cubicBezTo>
                    <a:cubicBezTo>
                      <a:pt x="74270" y="92869"/>
                      <a:pt x="70842" y="93821"/>
                      <a:pt x="66748" y="93821"/>
                    </a:cubicBezTo>
                    <a:cubicBezTo>
                      <a:pt x="62653" y="93821"/>
                      <a:pt x="59035" y="92678"/>
                      <a:pt x="56559" y="90392"/>
                    </a:cubicBezTo>
                    <a:cubicBezTo>
                      <a:pt x="53989" y="88106"/>
                      <a:pt x="52275" y="85249"/>
                      <a:pt x="51323" y="81820"/>
                    </a:cubicBezTo>
                    <a:lnTo>
                      <a:pt x="50370" y="81820"/>
                    </a:lnTo>
                    <a:cubicBezTo>
                      <a:pt x="46942" y="85344"/>
                      <a:pt x="42658" y="88202"/>
                      <a:pt x="37706" y="90392"/>
                    </a:cubicBezTo>
                    <a:cubicBezTo>
                      <a:pt x="32755" y="92678"/>
                      <a:pt x="27423" y="93821"/>
                      <a:pt x="21805" y="93821"/>
                    </a:cubicBezTo>
                    <a:close/>
                    <a:moveTo>
                      <a:pt x="13426" y="69342"/>
                    </a:moveTo>
                    <a:cubicBezTo>
                      <a:pt x="13426" y="74009"/>
                      <a:pt x="14854" y="77533"/>
                      <a:pt x="17615" y="79820"/>
                    </a:cubicBezTo>
                    <a:cubicBezTo>
                      <a:pt x="20377" y="82201"/>
                      <a:pt x="24376" y="83344"/>
                      <a:pt x="29422" y="83344"/>
                    </a:cubicBezTo>
                    <a:cubicBezTo>
                      <a:pt x="32755" y="83344"/>
                      <a:pt x="36183" y="82963"/>
                      <a:pt x="39611" y="82106"/>
                    </a:cubicBezTo>
                    <a:cubicBezTo>
                      <a:pt x="43038" y="81344"/>
                      <a:pt x="46657" y="80010"/>
                      <a:pt x="50370" y="78105"/>
                    </a:cubicBezTo>
                    <a:lnTo>
                      <a:pt x="50370" y="46672"/>
                    </a:lnTo>
                    <a:cubicBezTo>
                      <a:pt x="39611" y="48768"/>
                      <a:pt x="31517" y="51054"/>
                      <a:pt x="26280" y="53245"/>
                    </a:cubicBezTo>
                    <a:cubicBezTo>
                      <a:pt x="21043" y="55435"/>
                      <a:pt x="17520" y="57912"/>
                      <a:pt x="15902" y="60579"/>
                    </a:cubicBezTo>
                    <a:cubicBezTo>
                      <a:pt x="14187" y="63151"/>
                      <a:pt x="13426" y="66104"/>
                      <a:pt x="13426" y="69247"/>
                    </a:cubicBezTo>
                    <a:close/>
                  </a:path>
                </a:pathLst>
              </a:custGeom>
              <a:solidFill>
                <a:srgbClr val="1D1D1B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0" name="Freeform 179">
                <a:extLst>
                  <a:ext uri="{FF2B5EF4-FFF2-40B4-BE49-F238E27FC236}">
                    <a16:creationId xmlns:a16="http://schemas.microsoft.com/office/drawing/2014/main" id="{EF7A287A-D567-32B6-4774-87F490C07985}"/>
                  </a:ext>
                </a:extLst>
              </p:cNvPr>
              <p:cNvSpPr/>
              <p:nvPr/>
            </p:nvSpPr>
            <p:spPr>
              <a:xfrm>
                <a:off x="9022648" y="5306059"/>
                <a:ext cx="63319" cy="92106"/>
              </a:xfrm>
              <a:custGeom>
                <a:avLst/>
                <a:gdLst>
                  <a:gd name="connsiteX0" fmla="*/ 476 w 63319"/>
                  <a:gd name="connsiteY0" fmla="*/ 92012 h 92106"/>
                  <a:gd name="connsiteX1" fmla="*/ 476 w 63319"/>
                  <a:gd name="connsiteY1" fmla="*/ 88773 h 92106"/>
                  <a:gd name="connsiteX2" fmla="*/ 13045 w 63319"/>
                  <a:gd name="connsiteY2" fmla="*/ 83725 h 92106"/>
                  <a:gd name="connsiteX3" fmla="*/ 13045 w 63319"/>
                  <a:gd name="connsiteY3" fmla="*/ 17335 h 92106"/>
                  <a:gd name="connsiteX4" fmla="*/ 0 w 63319"/>
                  <a:gd name="connsiteY4" fmla="*/ 10573 h 92106"/>
                  <a:gd name="connsiteX5" fmla="*/ 0 w 63319"/>
                  <a:gd name="connsiteY5" fmla="*/ 8382 h 92106"/>
                  <a:gd name="connsiteX6" fmla="*/ 23424 w 63319"/>
                  <a:gd name="connsiteY6" fmla="*/ 0 h 92106"/>
                  <a:gd name="connsiteX7" fmla="*/ 25042 w 63319"/>
                  <a:gd name="connsiteY7" fmla="*/ 0 h 92106"/>
                  <a:gd name="connsiteX8" fmla="*/ 26471 w 63319"/>
                  <a:gd name="connsiteY8" fmla="*/ 17431 h 92106"/>
                  <a:gd name="connsiteX9" fmla="*/ 27042 w 63319"/>
                  <a:gd name="connsiteY9" fmla="*/ 17431 h 92106"/>
                  <a:gd name="connsiteX10" fmla="*/ 37135 w 63319"/>
                  <a:gd name="connsiteY10" fmla="*/ 5906 h 92106"/>
                  <a:gd name="connsiteX11" fmla="*/ 44657 w 63319"/>
                  <a:gd name="connsiteY11" fmla="*/ 1143 h 92106"/>
                  <a:gd name="connsiteX12" fmla="*/ 51418 w 63319"/>
                  <a:gd name="connsiteY12" fmla="*/ 0 h 92106"/>
                  <a:gd name="connsiteX13" fmla="*/ 55036 w 63319"/>
                  <a:gd name="connsiteY13" fmla="*/ 476 h 92106"/>
                  <a:gd name="connsiteX14" fmla="*/ 58273 w 63319"/>
                  <a:gd name="connsiteY14" fmla="*/ 1619 h 92106"/>
                  <a:gd name="connsiteX15" fmla="*/ 61892 w 63319"/>
                  <a:gd name="connsiteY15" fmla="*/ 3620 h 92106"/>
                  <a:gd name="connsiteX16" fmla="*/ 63320 w 63319"/>
                  <a:gd name="connsiteY16" fmla="*/ 6191 h 92106"/>
                  <a:gd name="connsiteX17" fmla="*/ 63225 w 63319"/>
                  <a:gd name="connsiteY17" fmla="*/ 7620 h 92106"/>
                  <a:gd name="connsiteX18" fmla="*/ 62749 w 63319"/>
                  <a:gd name="connsiteY18" fmla="*/ 9239 h 92106"/>
                  <a:gd name="connsiteX19" fmla="*/ 59511 w 63319"/>
                  <a:gd name="connsiteY19" fmla="*/ 17240 h 92106"/>
                  <a:gd name="connsiteX20" fmla="*/ 58559 w 63319"/>
                  <a:gd name="connsiteY20" fmla="*/ 17240 h 92106"/>
                  <a:gd name="connsiteX21" fmla="*/ 52560 w 63319"/>
                  <a:gd name="connsiteY21" fmla="*/ 14669 h 92106"/>
                  <a:gd name="connsiteX22" fmla="*/ 44562 w 63319"/>
                  <a:gd name="connsiteY22" fmla="*/ 13240 h 92106"/>
                  <a:gd name="connsiteX23" fmla="*/ 35135 w 63319"/>
                  <a:gd name="connsiteY23" fmla="*/ 15811 h 92106"/>
                  <a:gd name="connsiteX24" fmla="*/ 26756 w 63319"/>
                  <a:gd name="connsiteY24" fmla="*/ 24384 h 92106"/>
                  <a:gd name="connsiteX25" fmla="*/ 26756 w 63319"/>
                  <a:gd name="connsiteY25" fmla="*/ 83820 h 92106"/>
                  <a:gd name="connsiteX26" fmla="*/ 41325 w 63319"/>
                  <a:gd name="connsiteY26" fmla="*/ 88868 h 92106"/>
                  <a:gd name="connsiteX27" fmla="*/ 41325 w 63319"/>
                  <a:gd name="connsiteY27" fmla="*/ 92107 h 92106"/>
                  <a:gd name="connsiteX28" fmla="*/ 476 w 63319"/>
                  <a:gd name="connsiteY28" fmla="*/ 92107 h 921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63319" h="92106">
                    <a:moveTo>
                      <a:pt x="476" y="92012"/>
                    </a:moveTo>
                    <a:lnTo>
                      <a:pt x="476" y="88773"/>
                    </a:lnTo>
                    <a:lnTo>
                      <a:pt x="13045" y="83725"/>
                    </a:lnTo>
                    <a:lnTo>
                      <a:pt x="13045" y="17335"/>
                    </a:lnTo>
                    <a:lnTo>
                      <a:pt x="0" y="10573"/>
                    </a:lnTo>
                    <a:lnTo>
                      <a:pt x="0" y="8382"/>
                    </a:lnTo>
                    <a:lnTo>
                      <a:pt x="23424" y="0"/>
                    </a:lnTo>
                    <a:lnTo>
                      <a:pt x="25042" y="0"/>
                    </a:lnTo>
                    <a:lnTo>
                      <a:pt x="26471" y="17431"/>
                    </a:lnTo>
                    <a:lnTo>
                      <a:pt x="27042" y="17431"/>
                    </a:lnTo>
                    <a:cubicBezTo>
                      <a:pt x="31041" y="12192"/>
                      <a:pt x="34374" y="8382"/>
                      <a:pt x="37135" y="5906"/>
                    </a:cubicBezTo>
                    <a:cubicBezTo>
                      <a:pt x="39896" y="3429"/>
                      <a:pt x="42372" y="1810"/>
                      <a:pt x="44657" y="1143"/>
                    </a:cubicBezTo>
                    <a:cubicBezTo>
                      <a:pt x="46942" y="381"/>
                      <a:pt x="49228" y="0"/>
                      <a:pt x="51418" y="0"/>
                    </a:cubicBezTo>
                    <a:cubicBezTo>
                      <a:pt x="52465" y="0"/>
                      <a:pt x="53703" y="191"/>
                      <a:pt x="55036" y="476"/>
                    </a:cubicBezTo>
                    <a:cubicBezTo>
                      <a:pt x="56369" y="857"/>
                      <a:pt x="57416" y="1143"/>
                      <a:pt x="58273" y="1619"/>
                    </a:cubicBezTo>
                    <a:cubicBezTo>
                      <a:pt x="59702" y="2191"/>
                      <a:pt x="60939" y="2858"/>
                      <a:pt x="61892" y="3620"/>
                    </a:cubicBezTo>
                    <a:cubicBezTo>
                      <a:pt x="62844" y="4382"/>
                      <a:pt x="63320" y="5334"/>
                      <a:pt x="63320" y="6191"/>
                    </a:cubicBezTo>
                    <a:cubicBezTo>
                      <a:pt x="63320" y="6572"/>
                      <a:pt x="63320" y="7048"/>
                      <a:pt x="63225" y="7620"/>
                    </a:cubicBezTo>
                    <a:cubicBezTo>
                      <a:pt x="63225" y="8192"/>
                      <a:pt x="63034" y="8668"/>
                      <a:pt x="62749" y="9239"/>
                    </a:cubicBezTo>
                    <a:lnTo>
                      <a:pt x="59511" y="17240"/>
                    </a:lnTo>
                    <a:lnTo>
                      <a:pt x="58559" y="17240"/>
                    </a:lnTo>
                    <a:lnTo>
                      <a:pt x="52560" y="14669"/>
                    </a:lnTo>
                    <a:cubicBezTo>
                      <a:pt x="50180" y="13716"/>
                      <a:pt x="47514" y="13240"/>
                      <a:pt x="44562" y="13240"/>
                    </a:cubicBezTo>
                    <a:cubicBezTo>
                      <a:pt x="41229" y="13240"/>
                      <a:pt x="38087" y="14097"/>
                      <a:pt x="35135" y="15811"/>
                    </a:cubicBezTo>
                    <a:cubicBezTo>
                      <a:pt x="32183" y="17526"/>
                      <a:pt x="29422" y="20384"/>
                      <a:pt x="26756" y="24384"/>
                    </a:cubicBezTo>
                    <a:lnTo>
                      <a:pt x="26756" y="83820"/>
                    </a:lnTo>
                    <a:lnTo>
                      <a:pt x="41325" y="88868"/>
                    </a:lnTo>
                    <a:lnTo>
                      <a:pt x="41325" y="92107"/>
                    </a:lnTo>
                    <a:lnTo>
                      <a:pt x="476" y="92107"/>
                    </a:lnTo>
                    <a:close/>
                  </a:path>
                </a:pathLst>
              </a:custGeom>
              <a:solidFill>
                <a:srgbClr val="1D1D1B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1" name="Freeform 180">
                <a:extLst>
                  <a:ext uri="{FF2B5EF4-FFF2-40B4-BE49-F238E27FC236}">
                    <a16:creationId xmlns:a16="http://schemas.microsoft.com/office/drawing/2014/main" id="{86E652A5-5732-38C8-ABB3-7294F18514A2}"/>
                  </a:ext>
                </a:extLst>
              </p:cNvPr>
              <p:cNvSpPr/>
              <p:nvPr/>
            </p:nvSpPr>
            <p:spPr>
              <a:xfrm>
                <a:off x="9096347" y="5286057"/>
                <a:ext cx="59225" cy="114014"/>
              </a:xfrm>
              <a:custGeom>
                <a:avLst/>
                <a:gdLst>
                  <a:gd name="connsiteX0" fmla="*/ 37135 w 59225"/>
                  <a:gd name="connsiteY0" fmla="*/ 114014 h 114014"/>
                  <a:gd name="connsiteX1" fmla="*/ 22662 w 59225"/>
                  <a:gd name="connsiteY1" fmla="*/ 108776 h 114014"/>
                  <a:gd name="connsiteX2" fmla="*/ 16758 w 59225"/>
                  <a:gd name="connsiteY2" fmla="*/ 94202 h 114014"/>
                  <a:gd name="connsiteX3" fmla="*/ 16758 w 59225"/>
                  <a:gd name="connsiteY3" fmla="*/ 30385 h 114014"/>
                  <a:gd name="connsiteX4" fmla="*/ 0 w 59225"/>
                  <a:gd name="connsiteY4" fmla="*/ 30385 h 114014"/>
                  <a:gd name="connsiteX5" fmla="*/ 0 w 59225"/>
                  <a:gd name="connsiteY5" fmla="*/ 28766 h 114014"/>
                  <a:gd name="connsiteX6" fmla="*/ 17806 w 59225"/>
                  <a:gd name="connsiteY6" fmla="*/ 22003 h 114014"/>
                  <a:gd name="connsiteX7" fmla="*/ 28851 w 59225"/>
                  <a:gd name="connsiteY7" fmla="*/ 0 h 114014"/>
                  <a:gd name="connsiteX8" fmla="*/ 30470 w 59225"/>
                  <a:gd name="connsiteY8" fmla="*/ 0 h 114014"/>
                  <a:gd name="connsiteX9" fmla="*/ 30470 w 59225"/>
                  <a:gd name="connsiteY9" fmla="*/ 22003 h 114014"/>
                  <a:gd name="connsiteX10" fmla="*/ 56845 w 59225"/>
                  <a:gd name="connsiteY10" fmla="*/ 22003 h 114014"/>
                  <a:gd name="connsiteX11" fmla="*/ 56845 w 59225"/>
                  <a:gd name="connsiteY11" fmla="*/ 30385 h 114014"/>
                  <a:gd name="connsiteX12" fmla="*/ 30470 w 59225"/>
                  <a:gd name="connsiteY12" fmla="*/ 30385 h 114014"/>
                  <a:gd name="connsiteX13" fmla="*/ 30470 w 59225"/>
                  <a:gd name="connsiteY13" fmla="*/ 92012 h 114014"/>
                  <a:gd name="connsiteX14" fmla="*/ 34659 w 59225"/>
                  <a:gd name="connsiteY14" fmla="*/ 100298 h 114014"/>
                  <a:gd name="connsiteX15" fmla="*/ 45229 w 59225"/>
                  <a:gd name="connsiteY15" fmla="*/ 102965 h 114014"/>
                  <a:gd name="connsiteX16" fmla="*/ 52656 w 59225"/>
                  <a:gd name="connsiteY16" fmla="*/ 102299 h 114014"/>
                  <a:gd name="connsiteX17" fmla="*/ 58845 w 59225"/>
                  <a:gd name="connsiteY17" fmla="*/ 100584 h 114014"/>
                  <a:gd name="connsiteX18" fmla="*/ 59226 w 59225"/>
                  <a:gd name="connsiteY18" fmla="*/ 100775 h 114014"/>
                  <a:gd name="connsiteX19" fmla="*/ 59226 w 59225"/>
                  <a:gd name="connsiteY19" fmla="*/ 102203 h 114014"/>
                  <a:gd name="connsiteX20" fmla="*/ 51703 w 59225"/>
                  <a:gd name="connsiteY20" fmla="*/ 110109 h 114014"/>
                  <a:gd name="connsiteX21" fmla="*/ 37230 w 59225"/>
                  <a:gd name="connsiteY21" fmla="*/ 114014 h 1140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9225" h="114014">
                    <a:moveTo>
                      <a:pt x="37135" y="114014"/>
                    </a:moveTo>
                    <a:cubicBezTo>
                      <a:pt x="31422" y="114014"/>
                      <a:pt x="26566" y="112300"/>
                      <a:pt x="22662" y="108776"/>
                    </a:cubicBezTo>
                    <a:cubicBezTo>
                      <a:pt x="18758" y="105251"/>
                      <a:pt x="16758" y="100394"/>
                      <a:pt x="16758" y="94202"/>
                    </a:cubicBezTo>
                    <a:lnTo>
                      <a:pt x="16758" y="30385"/>
                    </a:lnTo>
                    <a:lnTo>
                      <a:pt x="0" y="30385"/>
                    </a:lnTo>
                    <a:lnTo>
                      <a:pt x="0" y="28766"/>
                    </a:lnTo>
                    <a:lnTo>
                      <a:pt x="17806" y="22003"/>
                    </a:lnTo>
                    <a:lnTo>
                      <a:pt x="28851" y="0"/>
                    </a:lnTo>
                    <a:lnTo>
                      <a:pt x="30470" y="0"/>
                    </a:lnTo>
                    <a:lnTo>
                      <a:pt x="30470" y="22003"/>
                    </a:lnTo>
                    <a:lnTo>
                      <a:pt x="56845" y="22003"/>
                    </a:lnTo>
                    <a:lnTo>
                      <a:pt x="56845" y="30385"/>
                    </a:lnTo>
                    <a:lnTo>
                      <a:pt x="30470" y="30385"/>
                    </a:lnTo>
                    <a:lnTo>
                      <a:pt x="30470" y="92012"/>
                    </a:lnTo>
                    <a:cubicBezTo>
                      <a:pt x="30470" y="95726"/>
                      <a:pt x="31898" y="98489"/>
                      <a:pt x="34659" y="100298"/>
                    </a:cubicBezTo>
                    <a:cubicBezTo>
                      <a:pt x="37421" y="102108"/>
                      <a:pt x="41039" y="102965"/>
                      <a:pt x="45229" y="102965"/>
                    </a:cubicBezTo>
                    <a:cubicBezTo>
                      <a:pt x="47895" y="102965"/>
                      <a:pt x="50370" y="102775"/>
                      <a:pt x="52656" y="102299"/>
                    </a:cubicBezTo>
                    <a:cubicBezTo>
                      <a:pt x="54941" y="101822"/>
                      <a:pt x="56940" y="101251"/>
                      <a:pt x="58845" y="100584"/>
                    </a:cubicBezTo>
                    <a:lnTo>
                      <a:pt x="59226" y="100775"/>
                    </a:lnTo>
                    <a:lnTo>
                      <a:pt x="59226" y="102203"/>
                    </a:lnTo>
                    <a:cubicBezTo>
                      <a:pt x="57892" y="104870"/>
                      <a:pt x="55417" y="107537"/>
                      <a:pt x="51703" y="110109"/>
                    </a:cubicBezTo>
                    <a:cubicBezTo>
                      <a:pt x="47990" y="112681"/>
                      <a:pt x="43229" y="114014"/>
                      <a:pt x="37230" y="114014"/>
                    </a:cubicBezTo>
                    <a:close/>
                  </a:path>
                </a:pathLst>
              </a:custGeom>
              <a:solidFill>
                <a:srgbClr val="1D1D1B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2" name="Freeform 181">
                <a:extLst>
                  <a:ext uri="{FF2B5EF4-FFF2-40B4-BE49-F238E27FC236}">
                    <a16:creationId xmlns:a16="http://schemas.microsoft.com/office/drawing/2014/main" id="{88DA8E8D-9E07-55E9-F7DA-BD57B4BB6418}"/>
                  </a:ext>
                </a:extLst>
              </p:cNvPr>
              <p:cNvSpPr/>
              <p:nvPr/>
            </p:nvSpPr>
            <p:spPr>
              <a:xfrm>
                <a:off x="9169855" y="5305964"/>
                <a:ext cx="97217" cy="92106"/>
              </a:xfrm>
              <a:custGeom>
                <a:avLst/>
                <a:gdLst>
                  <a:gd name="connsiteX0" fmla="*/ 476 w 97217"/>
                  <a:gd name="connsiteY0" fmla="*/ 92107 h 92106"/>
                  <a:gd name="connsiteX1" fmla="*/ 476 w 97217"/>
                  <a:gd name="connsiteY1" fmla="*/ 88868 h 92106"/>
                  <a:gd name="connsiteX2" fmla="*/ 13045 w 97217"/>
                  <a:gd name="connsiteY2" fmla="*/ 83820 h 92106"/>
                  <a:gd name="connsiteX3" fmla="*/ 13045 w 97217"/>
                  <a:gd name="connsiteY3" fmla="*/ 17431 h 92106"/>
                  <a:gd name="connsiteX4" fmla="*/ 0 w 97217"/>
                  <a:gd name="connsiteY4" fmla="*/ 10668 h 92106"/>
                  <a:gd name="connsiteX5" fmla="*/ 0 w 97217"/>
                  <a:gd name="connsiteY5" fmla="*/ 8477 h 92106"/>
                  <a:gd name="connsiteX6" fmla="*/ 23424 w 97217"/>
                  <a:gd name="connsiteY6" fmla="*/ 95 h 92106"/>
                  <a:gd name="connsiteX7" fmla="*/ 25042 w 97217"/>
                  <a:gd name="connsiteY7" fmla="*/ 95 h 92106"/>
                  <a:gd name="connsiteX8" fmla="*/ 26471 w 97217"/>
                  <a:gd name="connsiteY8" fmla="*/ 14669 h 92106"/>
                  <a:gd name="connsiteX9" fmla="*/ 27232 w 97217"/>
                  <a:gd name="connsiteY9" fmla="*/ 14669 h 92106"/>
                  <a:gd name="connsiteX10" fmla="*/ 41706 w 97217"/>
                  <a:gd name="connsiteY10" fmla="*/ 3620 h 92106"/>
                  <a:gd name="connsiteX11" fmla="*/ 57035 w 97217"/>
                  <a:gd name="connsiteY11" fmla="*/ 0 h 92106"/>
                  <a:gd name="connsiteX12" fmla="*/ 76841 w 97217"/>
                  <a:gd name="connsiteY12" fmla="*/ 6382 h 92106"/>
                  <a:gd name="connsiteX13" fmla="*/ 84649 w 97217"/>
                  <a:gd name="connsiteY13" fmla="*/ 24956 h 92106"/>
                  <a:gd name="connsiteX14" fmla="*/ 84649 w 97217"/>
                  <a:gd name="connsiteY14" fmla="*/ 83820 h 92106"/>
                  <a:gd name="connsiteX15" fmla="*/ 97217 w 97217"/>
                  <a:gd name="connsiteY15" fmla="*/ 88868 h 92106"/>
                  <a:gd name="connsiteX16" fmla="*/ 97217 w 97217"/>
                  <a:gd name="connsiteY16" fmla="*/ 92107 h 92106"/>
                  <a:gd name="connsiteX17" fmla="*/ 56845 w 97217"/>
                  <a:gd name="connsiteY17" fmla="*/ 92107 h 92106"/>
                  <a:gd name="connsiteX18" fmla="*/ 56845 w 97217"/>
                  <a:gd name="connsiteY18" fmla="*/ 88868 h 92106"/>
                  <a:gd name="connsiteX19" fmla="*/ 71033 w 97217"/>
                  <a:gd name="connsiteY19" fmla="*/ 83820 h 92106"/>
                  <a:gd name="connsiteX20" fmla="*/ 71033 w 97217"/>
                  <a:gd name="connsiteY20" fmla="*/ 32766 h 92106"/>
                  <a:gd name="connsiteX21" fmla="*/ 65034 w 97217"/>
                  <a:gd name="connsiteY21" fmla="*/ 17240 h 92106"/>
                  <a:gd name="connsiteX22" fmla="*/ 49608 w 97217"/>
                  <a:gd name="connsiteY22" fmla="*/ 11906 h 92106"/>
                  <a:gd name="connsiteX23" fmla="*/ 37325 w 97217"/>
                  <a:gd name="connsiteY23" fmla="*/ 14192 h 92106"/>
                  <a:gd name="connsiteX24" fmla="*/ 26661 w 97217"/>
                  <a:gd name="connsiteY24" fmla="*/ 20669 h 92106"/>
                  <a:gd name="connsiteX25" fmla="*/ 26661 w 97217"/>
                  <a:gd name="connsiteY25" fmla="*/ 83725 h 92106"/>
                  <a:gd name="connsiteX26" fmla="*/ 40849 w 97217"/>
                  <a:gd name="connsiteY26" fmla="*/ 88773 h 92106"/>
                  <a:gd name="connsiteX27" fmla="*/ 40849 w 97217"/>
                  <a:gd name="connsiteY27" fmla="*/ 92012 h 92106"/>
                  <a:gd name="connsiteX28" fmla="*/ 476 w 97217"/>
                  <a:gd name="connsiteY28" fmla="*/ 92012 h 921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97217" h="92106">
                    <a:moveTo>
                      <a:pt x="476" y="92107"/>
                    </a:moveTo>
                    <a:lnTo>
                      <a:pt x="476" y="88868"/>
                    </a:lnTo>
                    <a:lnTo>
                      <a:pt x="13045" y="83820"/>
                    </a:lnTo>
                    <a:lnTo>
                      <a:pt x="13045" y="17431"/>
                    </a:lnTo>
                    <a:lnTo>
                      <a:pt x="0" y="10668"/>
                    </a:lnTo>
                    <a:lnTo>
                      <a:pt x="0" y="8477"/>
                    </a:lnTo>
                    <a:lnTo>
                      <a:pt x="23424" y="95"/>
                    </a:lnTo>
                    <a:lnTo>
                      <a:pt x="25042" y="95"/>
                    </a:lnTo>
                    <a:lnTo>
                      <a:pt x="26471" y="14669"/>
                    </a:lnTo>
                    <a:lnTo>
                      <a:pt x="27232" y="14669"/>
                    </a:lnTo>
                    <a:cubicBezTo>
                      <a:pt x="32279" y="9716"/>
                      <a:pt x="37135" y="6096"/>
                      <a:pt x="41706" y="3620"/>
                    </a:cubicBezTo>
                    <a:cubicBezTo>
                      <a:pt x="46276" y="1238"/>
                      <a:pt x="51418" y="0"/>
                      <a:pt x="57035" y="0"/>
                    </a:cubicBezTo>
                    <a:cubicBezTo>
                      <a:pt x="65034" y="0"/>
                      <a:pt x="71604" y="2096"/>
                      <a:pt x="76841" y="6382"/>
                    </a:cubicBezTo>
                    <a:cubicBezTo>
                      <a:pt x="82078" y="10668"/>
                      <a:pt x="84649" y="16859"/>
                      <a:pt x="84649" y="24956"/>
                    </a:cubicBezTo>
                    <a:lnTo>
                      <a:pt x="84649" y="83820"/>
                    </a:lnTo>
                    <a:lnTo>
                      <a:pt x="97217" y="88868"/>
                    </a:lnTo>
                    <a:lnTo>
                      <a:pt x="97217" y="92107"/>
                    </a:lnTo>
                    <a:lnTo>
                      <a:pt x="56845" y="92107"/>
                    </a:lnTo>
                    <a:lnTo>
                      <a:pt x="56845" y="88868"/>
                    </a:lnTo>
                    <a:lnTo>
                      <a:pt x="71033" y="83820"/>
                    </a:lnTo>
                    <a:lnTo>
                      <a:pt x="71033" y="32766"/>
                    </a:lnTo>
                    <a:cubicBezTo>
                      <a:pt x="71033" y="26003"/>
                      <a:pt x="69033" y="20765"/>
                      <a:pt x="65034" y="17240"/>
                    </a:cubicBezTo>
                    <a:cubicBezTo>
                      <a:pt x="61035" y="13716"/>
                      <a:pt x="55893" y="11906"/>
                      <a:pt x="49608" y="11906"/>
                    </a:cubicBezTo>
                    <a:cubicBezTo>
                      <a:pt x="45895" y="11906"/>
                      <a:pt x="41801" y="12668"/>
                      <a:pt x="37325" y="14192"/>
                    </a:cubicBezTo>
                    <a:cubicBezTo>
                      <a:pt x="32850" y="15716"/>
                      <a:pt x="29327" y="17907"/>
                      <a:pt x="26661" y="20669"/>
                    </a:cubicBezTo>
                    <a:lnTo>
                      <a:pt x="26661" y="83725"/>
                    </a:lnTo>
                    <a:lnTo>
                      <a:pt x="40849" y="88773"/>
                    </a:lnTo>
                    <a:lnTo>
                      <a:pt x="40849" y="92012"/>
                    </a:lnTo>
                    <a:lnTo>
                      <a:pt x="476" y="92012"/>
                    </a:lnTo>
                    <a:close/>
                  </a:path>
                </a:pathLst>
              </a:custGeom>
              <a:solidFill>
                <a:srgbClr val="1D1D1B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3" name="Freeform 182">
                <a:extLst>
                  <a:ext uri="{FF2B5EF4-FFF2-40B4-BE49-F238E27FC236}">
                    <a16:creationId xmlns:a16="http://schemas.microsoft.com/office/drawing/2014/main" id="{BE74A034-22CE-7B0B-D86E-80408E008BCD}"/>
                  </a:ext>
                </a:extLst>
              </p:cNvPr>
              <p:cNvSpPr/>
              <p:nvPr/>
            </p:nvSpPr>
            <p:spPr>
              <a:xfrm>
                <a:off x="9278785" y="5305964"/>
                <a:ext cx="76460" cy="94107"/>
              </a:xfrm>
              <a:custGeom>
                <a:avLst/>
                <a:gdLst>
                  <a:gd name="connsiteX0" fmla="*/ 42372 w 76460"/>
                  <a:gd name="connsiteY0" fmla="*/ 94107 h 94107"/>
                  <a:gd name="connsiteX1" fmla="*/ 19520 w 76460"/>
                  <a:gd name="connsiteY1" fmla="*/ 88487 h 94107"/>
                  <a:gd name="connsiteX2" fmla="*/ 5047 w 76460"/>
                  <a:gd name="connsiteY2" fmla="*/ 72962 h 94107"/>
                  <a:gd name="connsiteX3" fmla="*/ 0 w 76460"/>
                  <a:gd name="connsiteY3" fmla="*/ 50006 h 94107"/>
                  <a:gd name="connsiteX4" fmla="*/ 5808 w 76460"/>
                  <a:gd name="connsiteY4" fmla="*/ 24289 h 94107"/>
                  <a:gd name="connsiteX5" fmla="*/ 21233 w 76460"/>
                  <a:gd name="connsiteY5" fmla="*/ 6477 h 94107"/>
                  <a:gd name="connsiteX6" fmla="*/ 41991 w 76460"/>
                  <a:gd name="connsiteY6" fmla="*/ 0 h 94107"/>
                  <a:gd name="connsiteX7" fmla="*/ 66748 w 76460"/>
                  <a:gd name="connsiteY7" fmla="*/ 10763 h 94107"/>
                  <a:gd name="connsiteX8" fmla="*/ 76365 w 76460"/>
                  <a:gd name="connsiteY8" fmla="*/ 41148 h 94107"/>
                  <a:gd name="connsiteX9" fmla="*/ 75603 w 76460"/>
                  <a:gd name="connsiteY9" fmla="*/ 41910 h 94107"/>
                  <a:gd name="connsiteX10" fmla="*/ 13426 w 76460"/>
                  <a:gd name="connsiteY10" fmla="*/ 41910 h 94107"/>
                  <a:gd name="connsiteX11" fmla="*/ 13426 w 76460"/>
                  <a:gd name="connsiteY11" fmla="*/ 43529 h 94107"/>
                  <a:gd name="connsiteX12" fmla="*/ 17044 w 76460"/>
                  <a:gd name="connsiteY12" fmla="*/ 62675 h 94107"/>
                  <a:gd name="connsiteX13" fmla="*/ 28470 w 76460"/>
                  <a:gd name="connsiteY13" fmla="*/ 76486 h 94107"/>
                  <a:gd name="connsiteX14" fmla="*/ 48656 w 76460"/>
                  <a:gd name="connsiteY14" fmla="*/ 81629 h 94107"/>
                  <a:gd name="connsiteX15" fmla="*/ 75889 w 76460"/>
                  <a:gd name="connsiteY15" fmla="*/ 72866 h 94107"/>
                  <a:gd name="connsiteX16" fmla="*/ 76460 w 76460"/>
                  <a:gd name="connsiteY16" fmla="*/ 72866 h 94107"/>
                  <a:gd name="connsiteX17" fmla="*/ 76460 w 76460"/>
                  <a:gd name="connsiteY17" fmla="*/ 75057 h 94107"/>
                  <a:gd name="connsiteX18" fmla="*/ 63130 w 76460"/>
                  <a:gd name="connsiteY18" fmla="*/ 88583 h 94107"/>
                  <a:gd name="connsiteX19" fmla="*/ 42467 w 76460"/>
                  <a:gd name="connsiteY19" fmla="*/ 94107 h 94107"/>
                  <a:gd name="connsiteX20" fmla="*/ 38944 w 76460"/>
                  <a:gd name="connsiteY20" fmla="*/ 7048 h 94107"/>
                  <a:gd name="connsiteX21" fmla="*/ 22567 w 76460"/>
                  <a:gd name="connsiteY21" fmla="*/ 14383 h 94107"/>
                  <a:gd name="connsiteX22" fmla="*/ 13997 w 76460"/>
                  <a:gd name="connsiteY22" fmla="*/ 34862 h 94107"/>
                  <a:gd name="connsiteX23" fmla="*/ 62844 w 76460"/>
                  <a:gd name="connsiteY23" fmla="*/ 34862 h 94107"/>
                  <a:gd name="connsiteX24" fmla="*/ 39039 w 76460"/>
                  <a:gd name="connsiteY24" fmla="*/ 7048 h 941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76460" h="94107">
                    <a:moveTo>
                      <a:pt x="42372" y="94107"/>
                    </a:moveTo>
                    <a:cubicBezTo>
                      <a:pt x="33421" y="94107"/>
                      <a:pt x="25804" y="92202"/>
                      <a:pt x="19520" y="88487"/>
                    </a:cubicBezTo>
                    <a:cubicBezTo>
                      <a:pt x="13140" y="84773"/>
                      <a:pt x="8379" y="79629"/>
                      <a:pt x="5047" y="72962"/>
                    </a:cubicBezTo>
                    <a:cubicBezTo>
                      <a:pt x="1714" y="66389"/>
                      <a:pt x="0" y="58674"/>
                      <a:pt x="0" y="50006"/>
                    </a:cubicBezTo>
                    <a:cubicBezTo>
                      <a:pt x="0" y="40386"/>
                      <a:pt x="1904" y="31814"/>
                      <a:pt x="5808" y="24289"/>
                    </a:cubicBezTo>
                    <a:cubicBezTo>
                      <a:pt x="9712" y="16764"/>
                      <a:pt x="14854" y="10859"/>
                      <a:pt x="21233" y="6477"/>
                    </a:cubicBezTo>
                    <a:cubicBezTo>
                      <a:pt x="27613" y="2191"/>
                      <a:pt x="34564" y="0"/>
                      <a:pt x="41991" y="0"/>
                    </a:cubicBezTo>
                    <a:cubicBezTo>
                      <a:pt x="52560" y="0"/>
                      <a:pt x="60749" y="3620"/>
                      <a:pt x="66748" y="10763"/>
                    </a:cubicBezTo>
                    <a:cubicBezTo>
                      <a:pt x="72746" y="18002"/>
                      <a:pt x="75984" y="28099"/>
                      <a:pt x="76365" y="41148"/>
                    </a:cubicBezTo>
                    <a:lnTo>
                      <a:pt x="75603" y="41910"/>
                    </a:lnTo>
                    <a:lnTo>
                      <a:pt x="13426" y="41910"/>
                    </a:lnTo>
                    <a:lnTo>
                      <a:pt x="13426" y="43529"/>
                    </a:lnTo>
                    <a:cubicBezTo>
                      <a:pt x="13426" y="50483"/>
                      <a:pt x="14663" y="56864"/>
                      <a:pt x="17044" y="62675"/>
                    </a:cubicBezTo>
                    <a:cubicBezTo>
                      <a:pt x="19424" y="68485"/>
                      <a:pt x="23233" y="73057"/>
                      <a:pt x="28470" y="76486"/>
                    </a:cubicBezTo>
                    <a:cubicBezTo>
                      <a:pt x="33707" y="79915"/>
                      <a:pt x="40372" y="81629"/>
                      <a:pt x="48656" y="81629"/>
                    </a:cubicBezTo>
                    <a:cubicBezTo>
                      <a:pt x="58559" y="81629"/>
                      <a:pt x="67605" y="78677"/>
                      <a:pt x="75889" y="72866"/>
                    </a:cubicBezTo>
                    <a:lnTo>
                      <a:pt x="76460" y="72866"/>
                    </a:lnTo>
                    <a:lnTo>
                      <a:pt x="76460" y="75057"/>
                    </a:lnTo>
                    <a:cubicBezTo>
                      <a:pt x="73508" y="80391"/>
                      <a:pt x="69128" y="84868"/>
                      <a:pt x="63130" y="88583"/>
                    </a:cubicBezTo>
                    <a:cubicBezTo>
                      <a:pt x="57226" y="92202"/>
                      <a:pt x="50275" y="94107"/>
                      <a:pt x="42467" y="94107"/>
                    </a:cubicBezTo>
                    <a:close/>
                    <a:moveTo>
                      <a:pt x="38944" y="7048"/>
                    </a:moveTo>
                    <a:cubicBezTo>
                      <a:pt x="32564" y="7048"/>
                      <a:pt x="27042" y="9525"/>
                      <a:pt x="22567" y="14383"/>
                    </a:cubicBezTo>
                    <a:cubicBezTo>
                      <a:pt x="17996" y="19241"/>
                      <a:pt x="15140" y="26098"/>
                      <a:pt x="13997" y="34862"/>
                    </a:cubicBezTo>
                    <a:lnTo>
                      <a:pt x="62844" y="34862"/>
                    </a:lnTo>
                    <a:cubicBezTo>
                      <a:pt x="60178" y="16288"/>
                      <a:pt x="52275" y="7048"/>
                      <a:pt x="39039" y="7048"/>
                    </a:cubicBezTo>
                    <a:close/>
                  </a:path>
                </a:pathLst>
              </a:custGeom>
              <a:solidFill>
                <a:srgbClr val="1D1D1B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4" name="Freeform 183">
                <a:extLst>
                  <a:ext uri="{FF2B5EF4-FFF2-40B4-BE49-F238E27FC236}">
                    <a16:creationId xmlns:a16="http://schemas.microsoft.com/office/drawing/2014/main" id="{9EBCD135-D314-EEA1-9E68-332BEA9925FA}"/>
                  </a:ext>
                </a:extLst>
              </p:cNvPr>
              <p:cNvSpPr/>
              <p:nvPr/>
            </p:nvSpPr>
            <p:spPr>
              <a:xfrm>
                <a:off x="9369432" y="5306059"/>
                <a:ext cx="63319" cy="92106"/>
              </a:xfrm>
              <a:custGeom>
                <a:avLst/>
                <a:gdLst>
                  <a:gd name="connsiteX0" fmla="*/ 476 w 63319"/>
                  <a:gd name="connsiteY0" fmla="*/ 92012 h 92106"/>
                  <a:gd name="connsiteX1" fmla="*/ 476 w 63319"/>
                  <a:gd name="connsiteY1" fmla="*/ 88773 h 92106"/>
                  <a:gd name="connsiteX2" fmla="*/ 13045 w 63319"/>
                  <a:gd name="connsiteY2" fmla="*/ 83725 h 92106"/>
                  <a:gd name="connsiteX3" fmla="*/ 13045 w 63319"/>
                  <a:gd name="connsiteY3" fmla="*/ 17335 h 92106"/>
                  <a:gd name="connsiteX4" fmla="*/ 0 w 63319"/>
                  <a:gd name="connsiteY4" fmla="*/ 10573 h 92106"/>
                  <a:gd name="connsiteX5" fmla="*/ 0 w 63319"/>
                  <a:gd name="connsiteY5" fmla="*/ 8382 h 92106"/>
                  <a:gd name="connsiteX6" fmla="*/ 23424 w 63319"/>
                  <a:gd name="connsiteY6" fmla="*/ 0 h 92106"/>
                  <a:gd name="connsiteX7" fmla="*/ 25042 w 63319"/>
                  <a:gd name="connsiteY7" fmla="*/ 0 h 92106"/>
                  <a:gd name="connsiteX8" fmla="*/ 26471 w 63319"/>
                  <a:gd name="connsiteY8" fmla="*/ 17431 h 92106"/>
                  <a:gd name="connsiteX9" fmla="*/ 27042 w 63319"/>
                  <a:gd name="connsiteY9" fmla="*/ 17431 h 92106"/>
                  <a:gd name="connsiteX10" fmla="*/ 37135 w 63319"/>
                  <a:gd name="connsiteY10" fmla="*/ 5906 h 92106"/>
                  <a:gd name="connsiteX11" fmla="*/ 44657 w 63319"/>
                  <a:gd name="connsiteY11" fmla="*/ 1143 h 92106"/>
                  <a:gd name="connsiteX12" fmla="*/ 51418 w 63319"/>
                  <a:gd name="connsiteY12" fmla="*/ 0 h 92106"/>
                  <a:gd name="connsiteX13" fmla="*/ 55036 w 63319"/>
                  <a:gd name="connsiteY13" fmla="*/ 476 h 92106"/>
                  <a:gd name="connsiteX14" fmla="*/ 58273 w 63319"/>
                  <a:gd name="connsiteY14" fmla="*/ 1619 h 92106"/>
                  <a:gd name="connsiteX15" fmla="*/ 61892 w 63319"/>
                  <a:gd name="connsiteY15" fmla="*/ 3620 h 92106"/>
                  <a:gd name="connsiteX16" fmla="*/ 63320 w 63319"/>
                  <a:gd name="connsiteY16" fmla="*/ 6191 h 92106"/>
                  <a:gd name="connsiteX17" fmla="*/ 63225 w 63319"/>
                  <a:gd name="connsiteY17" fmla="*/ 7620 h 92106"/>
                  <a:gd name="connsiteX18" fmla="*/ 62749 w 63319"/>
                  <a:gd name="connsiteY18" fmla="*/ 9239 h 92106"/>
                  <a:gd name="connsiteX19" fmla="*/ 59511 w 63319"/>
                  <a:gd name="connsiteY19" fmla="*/ 17240 h 92106"/>
                  <a:gd name="connsiteX20" fmla="*/ 58559 w 63319"/>
                  <a:gd name="connsiteY20" fmla="*/ 17240 h 92106"/>
                  <a:gd name="connsiteX21" fmla="*/ 52560 w 63319"/>
                  <a:gd name="connsiteY21" fmla="*/ 14669 h 92106"/>
                  <a:gd name="connsiteX22" fmla="*/ 44562 w 63319"/>
                  <a:gd name="connsiteY22" fmla="*/ 13240 h 92106"/>
                  <a:gd name="connsiteX23" fmla="*/ 35135 w 63319"/>
                  <a:gd name="connsiteY23" fmla="*/ 15811 h 92106"/>
                  <a:gd name="connsiteX24" fmla="*/ 26756 w 63319"/>
                  <a:gd name="connsiteY24" fmla="*/ 24384 h 92106"/>
                  <a:gd name="connsiteX25" fmla="*/ 26756 w 63319"/>
                  <a:gd name="connsiteY25" fmla="*/ 83820 h 92106"/>
                  <a:gd name="connsiteX26" fmla="*/ 41325 w 63319"/>
                  <a:gd name="connsiteY26" fmla="*/ 88868 h 92106"/>
                  <a:gd name="connsiteX27" fmla="*/ 41325 w 63319"/>
                  <a:gd name="connsiteY27" fmla="*/ 92107 h 92106"/>
                  <a:gd name="connsiteX28" fmla="*/ 476 w 63319"/>
                  <a:gd name="connsiteY28" fmla="*/ 92107 h 921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63319" h="92106">
                    <a:moveTo>
                      <a:pt x="476" y="92012"/>
                    </a:moveTo>
                    <a:lnTo>
                      <a:pt x="476" y="88773"/>
                    </a:lnTo>
                    <a:lnTo>
                      <a:pt x="13045" y="83725"/>
                    </a:lnTo>
                    <a:lnTo>
                      <a:pt x="13045" y="17335"/>
                    </a:lnTo>
                    <a:lnTo>
                      <a:pt x="0" y="10573"/>
                    </a:lnTo>
                    <a:lnTo>
                      <a:pt x="0" y="8382"/>
                    </a:lnTo>
                    <a:lnTo>
                      <a:pt x="23424" y="0"/>
                    </a:lnTo>
                    <a:lnTo>
                      <a:pt x="25042" y="0"/>
                    </a:lnTo>
                    <a:lnTo>
                      <a:pt x="26471" y="17431"/>
                    </a:lnTo>
                    <a:lnTo>
                      <a:pt x="27042" y="17431"/>
                    </a:lnTo>
                    <a:cubicBezTo>
                      <a:pt x="31041" y="12192"/>
                      <a:pt x="34374" y="8382"/>
                      <a:pt x="37135" y="5906"/>
                    </a:cubicBezTo>
                    <a:cubicBezTo>
                      <a:pt x="39896" y="3429"/>
                      <a:pt x="42372" y="1810"/>
                      <a:pt x="44657" y="1143"/>
                    </a:cubicBezTo>
                    <a:cubicBezTo>
                      <a:pt x="46942" y="381"/>
                      <a:pt x="49228" y="0"/>
                      <a:pt x="51418" y="0"/>
                    </a:cubicBezTo>
                    <a:cubicBezTo>
                      <a:pt x="52465" y="0"/>
                      <a:pt x="53703" y="191"/>
                      <a:pt x="55036" y="476"/>
                    </a:cubicBezTo>
                    <a:cubicBezTo>
                      <a:pt x="56369" y="857"/>
                      <a:pt x="57416" y="1143"/>
                      <a:pt x="58273" y="1619"/>
                    </a:cubicBezTo>
                    <a:cubicBezTo>
                      <a:pt x="59702" y="2191"/>
                      <a:pt x="60939" y="2858"/>
                      <a:pt x="61892" y="3620"/>
                    </a:cubicBezTo>
                    <a:cubicBezTo>
                      <a:pt x="62844" y="4382"/>
                      <a:pt x="63320" y="5334"/>
                      <a:pt x="63320" y="6191"/>
                    </a:cubicBezTo>
                    <a:cubicBezTo>
                      <a:pt x="63320" y="6572"/>
                      <a:pt x="63320" y="7048"/>
                      <a:pt x="63225" y="7620"/>
                    </a:cubicBezTo>
                    <a:cubicBezTo>
                      <a:pt x="63225" y="8192"/>
                      <a:pt x="63034" y="8668"/>
                      <a:pt x="62749" y="9239"/>
                    </a:cubicBezTo>
                    <a:lnTo>
                      <a:pt x="59511" y="17240"/>
                    </a:lnTo>
                    <a:lnTo>
                      <a:pt x="58559" y="17240"/>
                    </a:lnTo>
                    <a:lnTo>
                      <a:pt x="52560" y="14669"/>
                    </a:lnTo>
                    <a:cubicBezTo>
                      <a:pt x="50180" y="13716"/>
                      <a:pt x="47514" y="13240"/>
                      <a:pt x="44562" y="13240"/>
                    </a:cubicBezTo>
                    <a:cubicBezTo>
                      <a:pt x="41230" y="13240"/>
                      <a:pt x="38087" y="14097"/>
                      <a:pt x="35135" y="15811"/>
                    </a:cubicBezTo>
                    <a:cubicBezTo>
                      <a:pt x="32184" y="17526"/>
                      <a:pt x="29422" y="20384"/>
                      <a:pt x="26756" y="24384"/>
                    </a:cubicBezTo>
                    <a:lnTo>
                      <a:pt x="26756" y="83820"/>
                    </a:lnTo>
                    <a:lnTo>
                      <a:pt x="41325" y="88868"/>
                    </a:lnTo>
                    <a:lnTo>
                      <a:pt x="41325" y="92107"/>
                    </a:lnTo>
                    <a:lnTo>
                      <a:pt x="476" y="92107"/>
                    </a:lnTo>
                    <a:close/>
                  </a:path>
                </a:pathLst>
              </a:custGeom>
              <a:solidFill>
                <a:srgbClr val="1D1D1B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5" name="Freeform 184">
                <a:extLst>
                  <a:ext uri="{FF2B5EF4-FFF2-40B4-BE49-F238E27FC236}">
                    <a16:creationId xmlns:a16="http://schemas.microsoft.com/office/drawing/2014/main" id="{4BDB588D-50AC-C929-1589-9E697E91ACF2}"/>
                  </a:ext>
                </a:extLst>
              </p:cNvPr>
              <p:cNvSpPr/>
              <p:nvPr/>
            </p:nvSpPr>
            <p:spPr>
              <a:xfrm>
                <a:off x="9445035" y="5306059"/>
                <a:ext cx="57797" cy="94107"/>
              </a:xfrm>
              <a:custGeom>
                <a:avLst/>
                <a:gdLst>
                  <a:gd name="connsiteX0" fmla="*/ 27328 w 57797"/>
                  <a:gd name="connsiteY0" fmla="*/ 94012 h 94107"/>
                  <a:gd name="connsiteX1" fmla="*/ 12664 w 57797"/>
                  <a:gd name="connsiteY1" fmla="*/ 92393 h 94107"/>
                  <a:gd name="connsiteX2" fmla="*/ 0 w 57797"/>
                  <a:gd name="connsiteY2" fmla="*/ 87630 h 94107"/>
                  <a:gd name="connsiteX3" fmla="*/ 0 w 57797"/>
                  <a:gd name="connsiteY3" fmla="*/ 65818 h 94107"/>
                  <a:gd name="connsiteX4" fmla="*/ 2571 w 57797"/>
                  <a:gd name="connsiteY4" fmla="*/ 65818 h 94107"/>
                  <a:gd name="connsiteX5" fmla="*/ 7522 w 57797"/>
                  <a:gd name="connsiteY5" fmla="*/ 76009 h 94107"/>
                  <a:gd name="connsiteX6" fmla="*/ 15044 w 57797"/>
                  <a:gd name="connsiteY6" fmla="*/ 84677 h 94107"/>
                  <a:gd name="connsiteX7" fmla="*/ 27708 w 57797"/>
                  <a:gd name="connsiteY7" fmla="*/ 87821 h 94107"/>
                  <a:gd name="connsiteX8" fmla="*/ 41229 w 57797"/>
                  <a:gd name="connsiteY8" fmla="*/ 83725 h 94107"/>
                  <a:gd name="connsiteX9" fmla="*/ 45895 w 57797"/>
                  <a:gd name="connsiteY9" fmla="*/ 72009 h 94107"/>
                  <a:gd name="connsiteX10" fmla="*/ 40468 w 57797"/>
                  <a:gd name="connsiteY10" fmla="*/ 59817 h 94107"/>
                  <a:gd name="connsiteX11" fmla="*/ 24471 w 57797"/>
                  <a:gd name="connsiteY11" fmla="*/ 51245 h 94107"/>
                  <a:gd name="connsiteX12" fmla="*/ 7903 w 57797"/>
                  <a:gd name="connsiteY12" fmla="*/ 41053 h 94107"/>
                  <a:gd name="connsiteX13" fmla="*/ 2285 w 57797"/>
                  <a:gd name="connsiteY13" fmla="*/ 25241 h 94107"/>
                  <a:gd name="connsiteX14" fmla="*/ 6189 w 57797"/>
                  <a:gd name="connsiteY14" fmla="*/ 12668 h 94107"/>
                  <a:gd name="connsiteX15" fmla="*/ 16282 w 57797"/>
                  <a:gd name="connsiteY15" fmla="*/ 3429 h 94107"/>
                  <a:gd name="connsiteX16" fmla="*/ 29327 w 57797"/>
                  <a:gd name="connsiteY16" fmla="*/ 0 h 94107"/>
                  <a:gd name="connsiteX17" fmla="*/ 42943 w 57797"/>
                  <a:gd name="connsiteY17" fmla="*/ 1810 h 94107"/>
                  <a:gd name="connsiteX18" fmla="*/ 54369 w 57797"/>
                  <a:gd name="connsiteY18" fmla="*/ 6382 h 94107"/>
                  <a:gd name="connsiteX19" fmla="*/ 54369 w 57797"/>
                  <a:gd name="connsiteY19" fmla="*/ 27622 h 94107"/>
                  <a:gd name="connsiteX20" fmla="*/ 51799 w 57797"/>
                  <a:gd name="connsiteY20" fmla="*/ 27622 h 94107"/>
                  <a:gd name="connsiteX21" fmla="*/ 46752 w 57797"/>
                  <a:gd name="connsiteY21" fmla="*/ 17812 h 94107"/>
                  <a:gd name="connsiteX22" fmla="*/ 39420 w 57797"/>
                  <a:gd name="connsiteY22" fmla="*/ 9049 h 94107"/>
                  <a:gd name="connsiteX23" fmla="*/ 29708 w 57797"/>
                  <a:gd name="connsiteY23" fmla="*/ 6477 h 94107"/>
                  <a:gd name="connsiteX24" fmla="*/ 18377 w 57797"/>
                  <a:gd name="connsiteY24" fmla="*/ 10382 h 94107"/>
                  <a:gd name="connsiteX25" fmla="*/ 14283 w 57797"/>
                  <a:gd name="connsiteY25" fmla="*/ 20860 h 94107"/>
                  <a:gd name="connsiteX26" fmla="*/ 18948 w 57797"/>
                  <a:gd name="connsiteY26" fmla="*/ 31528 h 94107"/>
                  <a:gd name="connsiteX27" fmla="*/ 33231 w 57797"/>
                  <a:gd name="connsiteY27" fmla="*/ 39624 h 94107"/>
                  <a:gd name="connsiteX28" fmla="*/ 45609 w 57797"/>
                  <a:gd name="connsiteY28" fmla="*/ 45720 h 94107"/>
                  <a:gd name="connsiteX29" fmla="*/ 54465 w 57797"/>
                  <a:gd name="connsiteY29" fmla="*/ 53816 h 94107"/>
                  <a:gd name="connsiteX30" fmla="*/ 57797 w 57797"/>
                  <a:gd name="connsiteY30" fmla="*/ 67628 h 94107"/>
                  <a:gd name="connsiteX31" fmla="*/ 53417 w 57797"/>
                  <a:gd name="connsiteY31" fmla="*/ 81534 h 94107"/>
                  <a:gd name="connsiteX32" fmla="*/ 41991 w 57797"/>
                  <a:gd name="connsiteY32" fmla="*/ 90773 h 94107"/>
                  <a:gd name="connsiteX33" fmla="*/ 27232 w 57797"/>
                  <a:gd name="connsiteY33" fmla="*/ 94107 h 941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57797" h="94107">
                    <a:moveTo>
                      <a:pt x="27328" y="94012"/>
                    </a:moveTo>
                    <a:cubicBezTo>
                      <a:pt x="21710" y="94012"/>
                      <a:pt x="16853" y="93440"/>
                      <a:pt x="12664" y="92393"/>
                    </a:cubicBezTo>
                    <a:cubicBezTo>
                      <a:pt x="8475" y="91345"/>
                      <a:pt x="4190" y="89726"/>
                      <a:pt x="0" y="87630"/>
                    </a:cubicBezTo>
                    <a:lnTo>
                      <a:pt x="0" y="65818"/>
                    </a:lnTo>
                    <a:lnTo>
                      <a:pt x="2571" y="65818"/>
                    </a:lnTo>
                    <a:lnTo>
                      <a:pt x="7522" y="76009"/>
                    </a:lnTo>
                    <a:cubicBezTo>
                      <a:pt x="9236" y="79724"/>
                      <a:pt x="11712" y="82677"/>
                      <a:pt x="15044" y="84677"/>
                    </a:cubicBezTo>
                    <a:cubicBezTo>
                      <a:pt x="18377" y="86678"/>
                      <a:pt x="22567" y="87821"/>
                      <a:pt x="27708" y="87821"/>
                    </a:cubicBezTo>
                    <a:cubicBezTo>
                      <a:pt x="33612" y="87821"/>
                      <a:pt x="38087" y="86487"/>
                      <a:pt x="41229" y="83725"/>
                    </a:cubicBezTo>
                    <a:cubicBezTo>
                      <a:pt x="44372" y="80963"/>
                      <a:pt x="45895" y="77057"/>
                      <a:pt x="45895" y="72009"/>
                    </a:cubicBezTo>
                    <a:cubicBezTo>
                      <a:pt x="45895" y="66580"/>
                      <a:pt x="44086" y="62484"/>
                      <a:pt x="40468" y="59817"/>
                    </a:cubicBezTo>
                    <a:cubicBezTo>
                      <a:pt x="36849" y="57150"/>
                      <a:pt x="31517" y="54293"/>
                      <a:pt x="24471" y="51245"/>
                    </a:cubicBezTo>
                    <a:cubicBezTo>
                      <a:pt x="17139" y="48196"/>
                      <a:pt x="11617" y="44768"/>
                      <a:pt x="7903" y="41053"/>
                    </a:cubicBezTo>
                    <a:cubicBezTo>
                      <a:pt x="4190" y="37338"/>
                      <a:pt x="2285" y="32004"/>
                      <a:pt x="2285" y="25241"/>
                    </a:cubicBezTo>
                    <a:cubicBezTo>
                      <a:pt x="2285" y="20669"/>
                      <a:pt x="3618" y="16478"/>
                      <a:pt x="6189" y="12668"/>
                    </a:cubicBezTo>
                    <a:cubicBezTo>
                      <a:pt x="8760" y="8763"/>
                      <a:pt x="12188" y="5715"/>
                      <a:pt x="16282" y="3429"/>
                    </a:cubicBezTo>
                    <a:cubicBezTo>
                      <a:pt x="20377" y="1143"/>
                      <a:pt x="24757" y="0"/>
                      <a:pt x="29327" y="0"/>
                    </a:cubicBezTo>
                    <a:cubicBezTo>
                      <a:pt x="34374" y="0"/>
                      <a:pt x="38944" y="571"/>
                      <a:pt x="42943" y="1810"/>
                    </a:cubicBezTo>
                    <a:cubicBezTo>
                      <a:pt x="46942" y="3048"/>
                      <a:pt x="50751" y="4572"/>
                      <a:pt x="54369" y="6382"/>
                    </a:cubicBezTo>
                    <a:lnTo>
                      <a:pt x="54369" y="27622"/>
                    </a:lnTo>
                    <a:lnTo>
                      <a:pt x="51799" y="27622"/>
                    </a:lnTo>
                    <a:lnTo>
                      <a:pt x="46752" y="17812"/>
                    </a:lnTo>
                    <a:cubicBezTo>
                      <a:pt x="45038" y="13716"/>
                      <a:pt x="42562" y="10763"/>
                      <a:pt x="39420" y="9049"/>
                    </a:cubicBezTo>
                    <a:cubicBezTo>
                      <a:pt x="36278" y="7334"/>
                      <a:pt x="33041" y="6477"/>
                      <a:pt x="29708" y="6477"/>
                    </a:cubicBezTo>
                    <a:cubicBezTo>
                      <a:pt x="24947" y="6477"/>
                      <a:pt x="21138" y="7810"/>
                      <a:pt x="18377" y="10382"/>
                    </a:cubicBezTo>
                    <a:cubicBezTo>
                      <a:pt x="15616" y="12954"/>
                      <a:pt x="14283" y="16478"/>
                      <a:pt x="14283" y="20860"/>
                    </a:cubicBezTo>
                    <a:cubicBezTo>
                      <a:pt x="14283" y="25241"/>
                      <a:pt x="15806" y="28956"/>
                      <a:pt x="18948" y="31528"/>
                    </a:cubicBezTo>
                    <a:cubicBezTo>
                      <a:pt x="22091" y="34100"/>
                      <a:pt x="26852" y="36862"/>
                      <a:pt x="33231" y="39624"/>
                    </a:cubicBezTo>
                    <a:cubicBezTo>
                      <a:pt x="37802" y="41624"/>
                      <a:pt x="41896" y="43625"/>
                      <a:pt x="45609" y="45720"/>
                    </a:cubicBezTo>
                    <a:cubicBezTo>
                      <a:pt x="49323" y="47816"/>
                      <a:pt x="52275" y="50483"/>
                      <a:pt x="54465" y="53816"/>
                    </a:cubicBezTo>
                    <a:cubicBezTo>
                      <a:pt x="56655" y="57150"/>
                      <a:pt x="57797" y="61722"/>
                      <a:pt x="57797" y="67628"/>
                    </a:cubicBezTo>
                    <a:cubicBezTo>
                      <a:pt x="57797" y="72962"/>
                      <a:pt x="56369" y="77629"/>
                      <a:pt x="53417" y="81534"/>
                    </a:cubicBezTo>
                    <a:cubicBezTo>
                      <a:pt x="50465" y="85439"/>
                      <a:pt x="46657" y="88583"/>
                      <a:pt x="41991" y="90773"/>
                    </a:cubicBezTo>
                    <a:cubicBezTo>
                      <a:pt x="37326" y="92964"/>
                      <a:pt x="32374" y="94107"/>
                      <a:pt x="27232" y="94107"/>
                    </a:cubicBezTo>
                    <a:close/>
                  </a:path>
                </a:pathLst>
              </a:custGeom>
              <a:solidFill>
                <a:srgbClr val="1D1D1B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6" name="Freeform 185">
                <a:extLst>
                  <a:ext uri="{FF2B5EF4-FFF2-40B4-BE49-F238E27FC236}">
                    <a16:creationId xmlns:a16="http://schemas.microsoft.com/office/drawing/2014/main" id="{B81320A6-401D-DCA1-85AA-7FEAD2684B18}"/>
                  </a:ext>
                </a:extLst>
              </p:cNvPr>
              <p:cNvSpPr/>
              <p:nvPr/>
            </p:nvSpPr>
            <p:spPr>
              <a:xfrm>
                <a:off x="9518639" y="5247862"/>
                <a:ext cx="97217" cy="150209"/>
              </a:xfrm>
              <a:custGeom>
                <a:avLst/>
                <a:gdLst>
                  <a:gd name="connsiteX0" fmla="*/ 476 w 97217"/>
                  <a:gd name="connsiteY0" fmla="*/ 150209 h 150209"/>
                  <a:gd name="connsiteX1" fmla="*/ 476 w 97217"/>
                  <a:gd name="connsiteY1" fmla="*/ 146971 h 150209"/>
                  <a:gd name="connsiteX2" fmla="*/ 13045 w 97217"/>
                  <a:gd name="connsiteY2" fmla="*/ 141923 h 150209"/>
                  <a:gd name="connsiteX3" fmla="*/ 13045 w 97217"/>
                  <a:gd name="connsiteY3" fmla="*/ 17431 h 150209"/>
                  <a:gd name="connsiteX4" fmla="*/ 0 w 97217"/>
                  <a:gd name="connsiteY4" fmla="*/ 9620 h 150209"/>
                  <a:gd name="connsiteX5" fmla="*/ 0 w 97217"/>
                  <a:gd name="connsiteY5" fmla="*/ 7620 h 150209"/>
                  <a:gd name="connsiteX6" fmla="*/ 25042 w 97217"/>
                  <a:gd name="connsiteY6" fmla="*/ 0 h 150209"/>
                  <a:gd name="connsiteX7" fmla="*/ 26661 w 97217"/>
                  <a:gd name="connsiteY7" fmla="*/ 0 h 150209"/>
                  <a:gd name="connsiteX8" fmla="*/ 26661 w 97217"/>
                  <a:gd name="connsiteY8" fmla="*/ 72676 h 150209"/>
                  <a:gd name="connsiteX9" fmla="*/ 27232 w 97217"/>
                  <a:gd name="connsiteY9" fmla="*/ 72676 h 150209"/>
                  <a:gd name="connsiteX10" fmla="*/ 41705 w 97217"/>
                  <a:gd name="connsiteY10" fmla="*/ 61627 h 150209"/>
                  <a:gd name="connsiteX11" fmla="*/ 57035 w 97217"/>
                  <a:gd name="connsiteY11" fmla="*/ 58007 h 150209"/>
                  <a:gd name="connsiteX12" fmla="*/ 76841 w 97217"/>
                  <a:gd name="connsiteY12" fmla="*/ 64389 h 150209"/>
                  <a:gd name="connsiteX13" fmla="*/ 84649 w 97217"/>
                  <a:gd name="connsiteY13" fmla="*/ 82963 h 150209"/>
                  <a:gd name="connsiteX14" fmla="*/ 84649 w 97217"/>
                  <a:gd name="connsiteY14" fmla="*/ 141827 h 150209"/>
                  <a:gd name="connsiteX15" fmla="*/ 97217 w 97217"/>
                  <a:gd name="connsiteY15" fmla="*/ 146875 h 150209"/>
                  <a:gd name="connsiteX16" fmla="*/ 97217 w 97217"/>
                  <a:gd name="connsiteY16" fmla="*/ 150114 h 150209"/>
                  <a:gd name="connsiteX17" fmla="*/ 56845 w 97217"/>
                  <a:gd name="connsiteY17" fmla="*/ 150114 h 150209"/>
                  <a:gd name="connsiteX18" fmla="*/ 56845 w 97217"/>
                  <a:gd name="connsiteY18" fmla="*/ 146875 h 150209"/>
                  <a:gd name="connsiteX19" fmla="*/ 71033 w 97217"/>
                  <a:gd name="connsiteY19" fmla="*/ 142113 h 150209"/>
                  <a:gd name="connsiteX20" fmla="*/ 71033 w 97217"/>
                  <a:gd name="connsiteY20" fmla="*/ 90869 h 150209"/>
                  <a:gd name="connsiteX21" fmla="*/ 65034 w 97217"/>
                  <a:gd name="connsiteY21" fmla="*/ 75343 h 150209"/>
                  <a:gd name="connsiteX22" fmla="*/ 49608 w 97217"/>
                  <a:gd name="connsiteY22" fmla="*/ 70009 h 150209"/>
                  <a:gd name="connsiteX23" fmla="*/ 37325 w 97217"/>
                  <a:gd name="connsiteY23" fmla="*/ 72295 h 150209"/>
                  <a:gd name="connsiteX24" fmla="*/ 26661 w 97217"/>
                  <a:gd name="connsiteY24" fmla="*/ 78772 h 150209"/>
                  <a:gd name="connsiteX25" fmla="*/ 26661 w 97217"/>
                  <a:gd name="connsiteY25" fmla="*/ 142018 h 150209"/>
                  <a:gd name="connsiteX26" fmla="*/ 40848 w 97217"/>
                  <a:gd name="connsiteY26" fmla="*/ 146780 h 150209"/>
                  <a:gd name="connsiteX27" fmla="*/ 40848 w 97217"/>
                  <a:gd name="connsiteY27" fmla="*/ 150019 h 150209"/>
                  <a:gd name="connsiteX28" fmla="*/ 476 w 97217"/>
                  <a:gd name="connsiteY28" fmla="*/ 150019 h 150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97217" h="150209">
                    <a:moveTo>
                      <a:pt x="476" y="150209"/>
                    </a:moveTo>
                    <a:lnTo>
                      <a:pt x="476" y="146971"/>
                    </a:lnTo>
                    <a:lnTo>
                      <a:pt x="13045" y="141923"/>
                    </a:lnTo>
                    <a:lnTo>
                      <a:pt x="13045" y="17431"/>
                    </a:lnTo>
                    <a:lnTo>
                      <a:pt x="0" y="9620"/>
                    </a:lnTo>
                    <a:lnTo>
                      <a:pt x="0" y="7620"/>
                    </a:lnTo>
                    <a:lnTo>
                      <a:pt x="25042" y="0"/>
                    </a:lnTo>
                    <a:lnTo>
                      <a:pt x="26661" y="0"/>
                    </a:lnTo>
                    <a:lnTo>
                      <a:pt x="26661" y="72676"/>
                    </a:lnTo>
                    <a:lnTo>
                      <a:pt x="27232" y="72676"/>
                    </a:lnTo>
                    <a:cubicBezTo>
                      <a:pt x="32279" y="67723"/>
                      <a:pt x="37135" y="64103"/>
                      <a:pt x="41705" y="61627"/>
                    </a:cubicBezTo>
                    <a:cubicBezTo>
                      <a:pt x="46276" y="59246"/>
                      <a:pt x="51418" y="58007"/>
                      <a:pt x="57035" y="58007"/>
                    </a:cubicBezTo>
                    <a:cubicBezTo>
                      <a:pt x="65034" y="58007"/>
                      <a:pt x="71604" y="60103"/>
                      <a:pt x="76841" y="64389"/>
                    </a:cubicBezTo>
                    <a:cubicBezTo>
                      <a:pt x="82078" y="68675"/>
                      <a:pt x="84649" y="74867"/>
                      <a:pt x="84649" y="82963"/>
                    </a:cubicBezTo>
                    <a:lnTo>
                      <a:pt x="84649" y="141827"/>
                    </a:lnTo>
                    <a:lnTo>
                      <a:pt x="97217" y="146875"/>
                    </a:lnTo>
                    <a:lnTo>
                      <a:pt x="97217" y="150114"/>
                    </a:lnTo>
                    <a:lnTo>
                      <a:pt x="56845" y="150114"/>
                    </a:lnTo>
                    <a:lnTo>
                      <a:pt x="56845" y="146875"/>
                    </a:lnTo>
                    <a:lnTo>
                      <a:pt x="71033" y="142113"/>
                    </a:lnTo>
                    <a:lnTo>
                      <a:pt x="71033" y="90869"/>
                    </a:lnTo>
                    <a:cubicBezTo>
                      <a:pt x="71033" y="84106"/>
                      <a:pt x="69033" y="78867"/>
                      <a:pt x="65034" y="75343"/>
                    </a:cubicBezTo>
                    <a:cubicBezTo>
                      <a:pt x="61035" y="71819"/>
                      <a:pt x="55893" y="70009"/>
                      <a:pt x="49608" y="70009"/>
                    </a:cubicBezTo>
                    <a:cubicBezTo>
                      <a:pt x="45895" y="70009"/>
                      <a:pt x="41801" y="70771"/>
                      <a:pt x="37325" y="72295"/>
                    </a:cubicBezTo>
                    <a:cubicBezTo>
                      <a:pt x="32850" y="73819"/>
                      <a:pt x="29327" y="76010"/>
                      <a:pt x="26661" y="78772"/>
                    </a:cubicBezTo>
                    <a:lnTo>
                      <a:pt x="26661" y="142018"/>
                    </a:lnTo>
                    <a:lnTo>
                      <a:pt x="40848" y="146780"/>
                    </a:lnTo>
                    <a:lnTo>
                      <a:pt x="40848" y="150019"/>
                    </a:lnTo>
                    <a:lnTo>
                      <a:pt x="476" y="150019"/>
                    </a:lnTo>
                    <a:close/>
                  </a:path>
                </a:pathLst>
              </a:custGeom>
              <a:solidFill>
                <a:srgbClr val="1D1D1B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7" name="Freeform 186">
                <a:extLst>
                  <a:ext uri="{FF2B5EF4-FFF2-40B4-BE49-F238E27FC236}">
                    <a16:creationId xmlns:a16="http://schemas.microsoft.com/office/drawing/2014/main" id="{0E23B4D8-2DE9-9680-B2B9-E0F983BDED2C}"/>
                  </a:ext>
                </a:extLst>
              </p:cNvPr>
              <p:cNvSpPr/>
              <p:nvPr/>
            </p:nvSpPr>
            <p:spPr>
              <a:xfrm>
                <a:off x="9632424" y="5258434"/>
                <a:ext cx="39896" cy="139636"/>
              </a:xfrm>
              <a:custGeom>
                <a:avLst/>
                <a:gdLst>
                  <a:gd name="connsiteX0" fmla="*/ 476 w 39896"/>
                  <a:gd name="connsiteY0" fmla="*/ 139637 h 139636"/>
                  <a:gd name="connsiteX1" fmla="*/ 476 w 39896"/>
                  <a:gd name="connsiteY1" fmla="*/ 136398 h 139636"/>
                  <a:gd name="connsiteX2" fmla="*/ 13045 w 39896"/>
                  <a:gd name="connsiteY2" fmla="*/ 131350 h 139636"/>
                  <a:gd name="connsiteX3" fmla="*/ 13045 w 39896"/>
                  <a:gd name="connsiteY3" fmla="*/ 64960 h 139636"/>
                  <a:gd name="connsiteX4" fmla="*/ 0 w 39896"/>
                  <a:gd name="connsiteY4" fmla="*/ 57150 h 139636"/>
                  <a:gd name="connsiteX5" fmla="*/ 0 w 39896"/>
                  <a:gd name="connsiteY5" fmla="*/ 55150 h 139636"/>
                  <a:gd name="connsiteX6" fmla="*/ 25042 w 39896"/>
                  <a:gd name="connsiteY6" fmla="*/ 47530 h 139636"/>
                  <a:gd name="connsiteX7" fmla="*/ 26661 w 39896"/>
                  <a:gd name="connsiteY7" fmla="*/ 47530 h 139636"/>
                  <a:gd name="connsiteX8" fmla="*/ 26661 w 39896"/>
                  <a:gd name="connsiteY8" fmla="*/ 131350 h 139636"/>
                  <a:gd name="connsiteX9" fmla="*/ 39896 w 39896"/>
                  <a:gd name="connsiteY9" fmla="*/ 136398 h 139636"/>
                  <a:gd name="connsiteX10" fmla="*/ 39896 w 39896"/>
                  <a:gd name="connsiteY10" fmla="*/ 139637 h 139636"/>
                  <a:gd name="connsiteX11" fmla="*/ 476 w 39896"/>
                  <a:gd name="connsiteY11" fmla="*/ 139637 h 139636"/>
                  <a:gd name="connsiteX12" fmla="*/ 18282 w 39896"/>
                  <a:gd name="connsiteY12" fmla="*/ 20384 h 139636"/>
                  <a:gd name="connsiteX13" fmla="*/ 10950 w 39896"/>
                  <a:gd name="connsiteY13" fmla="*/ 17526 h 139636"/>
                  <a:gd name="connsiteX14" fmla="*/ 8094 w 39896"/>
                  <a:gd name="connsiteY14" fmla="*/ 10192 h 139636"/>
                  <a:gd name="connsiteX15" fmla="*/ 10950 w 39896"/>
                  <a:gd name="connsiteY15" fmla="*/ 2762 h 139636"/>
                  <a:gd name="connsiteX16" fmla="*/ 18282 w 39896"/>
                  <a:gd name="connsiteY16" fmla="*/ 0 h 139636"/>
                  <a:gd name="connsiteX17" fmla="*/ 25709 w 39896"/>
                  <a:gd name="connsiteY17" fmla="*/ 2762 h 139636"/>
                  <a:gd name="connsiteX18" fmla="*/ 28470 w 39896"/>
                  <a:gd name="connsiteY18" fmla="*/ 10192 h 139636"/>
                  <a:gd name="connsiteX19" fmla="*/ 25709 w 39896"/>
                  <a:gd name="connsiteY19" fmla="*/ 17526 h 139636"/>
                  <a:gd name="connsiteX20" fmla="*/ 18282 w 39896"/>
                  <a:gd name="connsiteY20" fmla="*/ 20384 h 1396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39896" h="139636">
                    <a:moveTo>
                      <a:pt x="476" y="139637"/>
                    </a:moveTo>
                    <a:lnTo>
                      <a:pt x="476" y="136398"/>
                    </a:lnTo>
                    <a:lnTo>
                      <a:pt x="13045" y="131350"/>
                    </a:lnTo>
                    <a:lnTo>
                      <a:pt x="13045" y="64960"/>
                    </a:lnTo>
                    <a:lnTo>
                      <a:pt x="0" y="57150"/>
                    </a:lnTo>
                    <a:lnTo>
                      <a:pt x="0" y="55150"/>
                    </a:lnTo>
                    <a:lnTo>
                      <a:pt x="25042" y="47530"/>
                    </a:lnTo>
                    <a:lnTo>
                      <a:pt x="26661" y="47530"/>
                    </a:lnTo>
                    <a:lnTo>
                      <a:pt x="26661" y="131350"/>
                    </a:lnTo>
                    <a:lnTo>
                      <a:pt x="39896" y="136398"/>
                    </a:lnTo>
                    <a:lnTo>
                      <a:pt x="39896" y="139637"/>
                    </a:lnTo>
                    <a:lnTo>
                      <a:pt x="476" y="139637"/>
                    </a:lnTo>
                    <a:close/>
                    <a:moveTo>
                      <a:pt x="18282" y="20384"/>
                    </a:moveTo>
                    <a:cubicBezTo>
                      <a:pt x="15330" y="20384"/>
                      <a:pt x="12950" y="19431"/>
                      <a:pt x="10950" y="17526"/>
                    </a:cubicBezTo>
                    <a:cubicBezTo>
                      <a:pt x="9046" y="15621"/>
                      <a:pt x="8094" y="13145"/>
                      <a:pt x="8094" y="10192"/>
                    </a:cubicBezTo>
                    <a:cubicBezTo>
                      <a:pt x="8094" y="7239"/>
                      <a:pt x="9046" y="4667"/>
                      <a:pt x="10950" y="2762"/>
                    </a:cubicBezTo>
                    <a:cubicBezTo>
                      <a:pt x="12854" y="857"/>
                      <a:pt x="15330" y="0"/>
                      <a:pt x="18282" y="0"/>
                    </a:cubicBezTo>
                    <a:cubicBezTo>
                      <a:pt x="21234" y="0"/>
                      <a:pt x="23804" y="953"/>
                      <a:pt x="25709" y="2762"/>
                    </a:cubicBezTo>
                    <a:cubicBezTo>
                      <a:pt x="27613" y="4667"/>
                      <a:pt x="28470" y="7144"/>
                      <a:pt x="28470" y="10192"/>
                    </a:cubicBezTo>
                    <a:cubicBezTo>
                      <a:pt x="28470" y="13240"/>
                      <a:pt x="27518" y="15526"/>
                      <a:pt x="25709" y="17526"/>
                    </a:cubicBezTo>
                    <a:cubicBezTo>
                      <a:pt x="23804" y="19431"/>
                      <a:pt x="21329" y="20384"/>
                      <a:pt x="18282" y="20384"/>
                    </a:cubicBezTo>
                    <a:close/>
                  </a:path>
                </a:pathLst>
              </a:custGeom>
              <a:solidFill>
                <a:srgbClr val="1D1D1B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8" name="Freeform 187">
                <a:extLst>
                  <a:ext uri="{FF2B5EF4-FFF2-40B4-BE49-F238E27FC236}">
                    <a16:creationId xmlns:a16="http://schemas.microsoft.com/office/drawing/2014/main" id="{9D208A6D-4FDB-E63D-F97F-78B2BBC612A0}"/>
                  </a:ext>
                </a:extLst>
              </p:cNvPr>
              <p:cNvSpPr/>
              <p:nvPr/>
            </p:nvSpPr>
            <p:spPr>
              <a:xfrm>
                <a:off x="9683461" y="5306155"/>
                <a:ext cx="92075" cy="138207"/>
              </a:xfrm>
              <a:custGeom>
                <a:avLst/>
                <a:gdLst>
                  <a:gd name="connsiteX0" fmla="*/ 476 w 92075"/>
                  <a:gd name="connsiteY0" fmla="*/ 138017 h 138207"/>
                  <a:gd name="connsiteX1" fmla="*/ 476 w 92075"/>
                  <a:gd name="connsiteY1" fmla="*/ 134779 h 138207"/>
                  <a:gd name="connsiteX2" fmla="*/ 13045 w 92075"/>
                  <a:gd name="connsiteY2" fmla="*/ 129730 h 138207"/>
                  <a:gd name="connsiteX3" fmla="*/ 13045 w 92075"/>
                  <a:gd name="connsiteY3" fmla="*/ 17335 h 138207"/>
                  <a:gd name="connsiteX4" fmla="*/ 0 w 92075"/>
                  <a:gd name="connsiteY4" fmla="*/ 10573 h 138207"/>
                  <a:gd name="connsiteX5" fmla="*/ 0 w 92075"/>
                  <a:gd name="connsiteY5" fmla="*/ 8382 h 138207"/>
                  <a:gd name="connsiteX6" fmla="*/ 23424 w 92075"/>
                  <a:gd name="connsiteY6" fmla="*/ 0 h 138207"/>
                  <a:gd name="connsiteX7" fmla="*/ 25042 w 92075"/>
                  <a:gd name="connsiteY7" fmla="*/ 0 h 138207"/>
                  <a:gd name="connsiteX8" fmla="*/ 26280 w 92075"/>
                  <a:gd name="connsiteY8" fmla="*/ 12192 h 138207"/>
                  <a:gd name="connsiteX9" fmla="*/ 27518 w 92075"/>
                  <a:gd name="connsiteY9" fmla="*/ 12192 h 138207"/>
                  <a:gd name="connsiteX10" fmla="*/ 42181 w 92075"/>
                  <a:gd name="connsiteY10" fmla="*/ 2857 h 138207"/>
                  <a:gd name="connsiteX11" fmla="*/ 57511 w 92075"/>
                  <a:gd name="connsiteY11" fmla="*/ 0 h 138207"/>
                  <a:gd name="connsiteX12" fmla="*/ 75317 w 92075"/>
                  <a:gd name="connsiteY12" fmla="*/ 5239 h 138207"/>
                  <a:gd name="connsiteX13" fmla="*/ 87600 w 92075"/>
                  <a:gd name="connsiteY13" fmla="*/ 19907 h 138207"/>
                  <a:gd name="connsiteX14" fmla="*/ 92076 w 92075"/>
                  <a:gd name="connsiteY14" fmla="*/ 42577 h 138207"/>
                  <a:gd name="connsiteX15" fmla="*/ 85887 w 92075"/>
                  <a:gd name="connsiteY15" fmla="*/ 70485 h 138207"/>
                  <a:gd name="connsiteX16" fmla="*/ 69319 w 92075"/>
                  <a:gd name="connsiteY16" fmla="*/ 88011 h 138207"/>
                  <a:gd name="connsiteX17" fmla="*/ 46276 w 92075"/>
                  <a:gd name="connsiteY17" fmla="*/ 94012 h 138207"/>
                  <a:gd name="connsiteX18" fmla="*/ 35992 w 92075"/>
                  <a:gd name="connsiteY18" fmla="*/ 93155 h 138207"/>
                  <a:gd name="connsiteX19" fmla="*/ 26661 w 92075"/>
                  <a:gd name="connsiteY19" fmla="*/ 90869 h 138207"/>
                  <a:gd name="connsiteX20" fmla="*/ 26661 w 92075"/>
                  <a:gd name="connsiteY20" fmla="*/ 129921 h 138207"/>
                  <a:gd name="connsiteX21" fmla="*/ 40848 w 92075"/>
                  <a:gd name="connsiteY21" fmla="*/ 134969 h 138207"/>
                  <a:gd name="connsiteX22" fmla="*/ 40848 w 92075"/>
                  <a:gd name="connsiteY22" fmla="*/ 138208 h 138207"/>
                  <a:gd name="connsiteX23" fmla="*/ 476 w 92075"/>
                  <a:gd name="connsiteY23" fmla="*/ 138208 h 138207"/>
                  <a:gd name="connsiteX24" fmla="*/ 48656 w 92075"/>
                  <a:gd name="connsiteY24" fmla="*/ 10954 h 138207"/>
                  <a:gd name="connsiteX25" fmla="*/ 26661 w 92075"/>
                  <a:gd name="connsiteY25" fmla="*/ 18574 h 138207"/>
                  <a:gd name="connsiteX26" fmla="*/ 26661 w 92075"/>
                  <a:gd name="connsiteY26" fmla="*/ 77819 h 138207"/>
                  <a:gd name="connsiteX27" fmla="*/ 38849 w 92075"/>
                  <a:gd name="connsiteY27" fmla="*/ 84296 h 138207"/>
                  <a:gd name="connsiteX28" fmla="*/ 52465 w 92075"/>
                  <a:gd name="connsiteY28" fmla="*/ 86201 h 138207"/>
                  <a:gd name="connsiteX29" fmla="*/ 65700 w 92075"/>
                  <a:gd name="connsiteY29" fmla="*/ 82391 h 138207"/>
                  <a:gd name="connsiteX30" fmla="*/ 75317 w 92075"/>
                  <a:gd name="connsiteY30" fmla="*/ 70104 h 138207"/>
                  <a:gd name="connsiteX31" fmla="*/ 78935 w 92075"/>
                  <a:gd name="connsiteY31" fmla="*/ 47816 h 138207"/>
                  <a:gd name="connsiteX32" fmla="*/ 74746 w 92075"/>
                  <a:gd name="connsiteY32" fmla="*/ 26860 h 138207"/>
                  <a:gd name="connsiteX33" fmla="*/ 63606 w 92075"/>
                  <a:gd name="connsiteY33" fmla="*/ 14859 h 138207"/>
                  <a:gd name="connsiteX34" fmla="*/ 48752 w 92075"/>
                  <a:gd name="connsiteY34" fmla="*/ 10954 h 1382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2075" h="138207">
                    <a:moveTo>
                      <a:pt x="476" y="138017"/>
                    </a:moveTo>
                    <a:lnTo>
                      <a:pt x="476" y="134779"/>
                    </a:lnTo>
                    <a:lnTo>
                      <a:pt x="13045" y="129730"/>
                    </a:lnTo>
                    <a:lnTo>
                      <a:pt x="13045" y="17335"/>
                    </a:lnTo>
                    <a:lnTo>
                      <a:pt x="0" y="10573"/>
                    </a:lnTo>
                    <a:lnTo>
                      <a:pt x="0" y="8382"/>
                    </a:lnTo>
                    <a:lnTo>
                      <a:pt x="23424" y="0"/>
                    </a:lnTo>
                    <a:lnTo>
                      <a:pt x="25042" y="0"/>
                    </a:lnTo>
                    <a:lnTo>
                      <a:pt x="26280" y="12192"/>
                    </a:lnTo>
                    <a:lnTo>
                      <a:pt x="27518" y="12192"/>
                    </a:lnTo>
                    <a:cubicBezTo>
                      <a:pt x="32564" y="7906"/>
                      <a:pt x="37516" y="4858"/>
                      <a:pt x="42181" y="2857"/>
                    </a:cubicBezTo>
                    <a:cubicBezTo>
                      <a:pt x="46942" y="953"/>
                      <a:pt x="51989" y="0"/>
                      <a:pt x="57511" y="0"/>
                    </a:cubicBezTo>
                    <a:cubicBezTo>
                      <a:pt x="64177" y="0"/>
                      <a:pt x="70080" y="1715"/>
                      <a:pt x="75317" y="5239"/>
                    </a:cubicBezTo>
                    <a:cubicBezTo>
                      <a:pt x="80554" y="8668"/>
                      <a:pt x="84649" y="13621"/>
                      <a:pt x="87600" y="19907"/>
                    </a:cubicBezTo>
                    <a:cubicBezTo>
                      <a:pt x="90647" y="26289"/>
                      <a:pt x="92076" y="33814"/>
                      <a:pt x="92076" y="42577"/>
                    </a:cubicBezTo>
                    <a:cubicBezTo>
                      <a:pt x="92076" y="53531"/>
                      <a:pt x="89981" y="62770"/>
                      <a:pt x="85887" y="70485"/>
                    </a:cubicBezTo>
                    <a:cubicBezTo>
                      <a:pt x="81792" y="78105"/>
                      <a:pt x="76174" y="84011"/>
                      <a:pt x="69319" y="88011"/>
                    </a:cubicBezTo>
                    <a:cubicBezTo>
                      <a:pt x="62463" y="92012"/>
                      <a:pt x="54750" y="94012"/>
                      <a:pt x="46276" y="94012"/>
                    </a:cubicBezTo>
                    <a:cubicBezTo>
                      <a:pt x="42657" y="94012"/>
                      <a:pt x="39230" y="93726"/>
                      <a:pt x="35992" y="93155"/>
                    </a:cubicBezTo>
                    <a:cubicBezTo>
                      <a:pt x="32755" y="92583"/>
                      <a:pt x="29613" y="91821"/>
                      <a:pt x="26661" y="90869"/>
                    </a:cubicBezTo>
                    <a:lnTo>
                      <a:pt x="26661" y="129921"/>
                    </a:lnTo>
                    <a:lnTo>
                      <a:pt x="40848" y="134969"/>
                    </a:lnTo>
                    <a:lnTo>
                      <a:pt x="40848" y="138208"/>
                    </a:lnTo>
                    <a:lnTo>
                      <a:pt x="476" y="138208"/>
                    </a:lnTo>
                    <a:close/>
                    <a:moveTo>
                      <a:pt x="48656" y="10954"/>
                    </a:moveTo>
                    <a:cubicBezTo>
                      <a:pt x="40658" y="10954"/>
                      <a:pt x="33326" y="13526"/>
                      <a:pt x="26661" y="18574"/>
                    </a:cubicBezTo>
                    <a:lnTo>
                      <a:pt x="26661" y="77819"/>
                    </a:lnTo>
                    <a:cubicBezTo>
                      <a:pt x="30660" y="80867"/>
                      <a:pt x="34754" y="83058"/>
                      <a:pt x="38849" y="84296"/>
                    </a:cubicBezTo>
                    <a:cubicBezTo>
                      <a:pt x="42943" y="85534"/>
                      <a:pt x="47514" y="86201"/>
                      <a:pt x="52465" y="86201"/>
                    </a:cubicBezTo>
                    <a:cubicBezTo>
                      <a:pt x="57416" y="86201"/>
                      <a:pt x="61701" y="84963"/>
                      <a:pt x="65700" y="82391"/>
                    </a:cubicBezTo>
                    <a:cubicBezTo>
                      <a:pt x="69699" y="79820"/>
                      <a:pt x="72937" y="75724"/>
                      <a:pt x="75317" y="70104"/>
                    </a:cubicBezTo>
                    <a:cubicBezTo>
                      <a:pt x="77698" y="64389"/>
                      <a:pt x="78935" y="56959"/>
                      <a:pt x="78935" y="47816"/>
                    </a:cubicBezTo>
                    <a:cubicBezTo>
                      <a:pt x="78935" y="39243"/>
                      <a:pt x="77507" y="32290"/>
                      <a:pt x="74746" y="26860"/>
                    </a:cubicBezTo>
                    <a:cubicBezTo>
                      <a:pt x="71985" y="21431"/>
                      <a:pt x="68271" y="17431"/>
                      <a:pt x="63606" y="14859"/>
                    </a:cubicBezTo>
                    <a:cubicBezTo>
                      <a:pt x="59035" y="12287"/>
                      <a:pt x="54084" y="10954"/>
                      <a:pt x="48752" y="10954"/>
                    </a:cubicBezTo>
                    <a:close/>
                  </a:path>
                </a:pathLst>
              </a:custGeom>
              <a:solidFill>
                <a:srgbClr val="1D1D1B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9" name="Freeform 188">
                <a:extLst>
                  <a:ext uri="{FF2B5EF4-FFF2-40B4-BE49-F238E27FC236}">
                    <a16:creationId xmlns:a16="http://schemas.microsoft.com/office/drawing/2014/main" id="{58C6DDB0-E93D-566D-EFA7-71F8D77AF210}"/>
                  </a:ext>
                </a:extLst>
              </p:cNvPr>
              <p:cNvSpPr/>
              <p:nvPr/>
            </p:nvSpPr>
            <p:spPr>
              <a:xfrm>
                <a:off x="9826764" y="5308060"/>
                <a:ext cx="153491" cy="90487"/>
              </a:xfrm>
              <a:custGeom>
                <a:avLst/>
                <a:gdLst>
                  <a:gd name="connsiteX0" fmla="*/ 43038 w 153491"/>
                  <a:gd name="connsiteY0" fmla="*/ 90488 h 90487"/>
                  <a:gd name="connsiteX1" fmla="*/ 13045 w 153491"/>
                  <a:gd name="connsiteY1" fmla="*/ 8477 h 90487"/>
                  <a:gd name="connsiteX2" fmla="*/ 0 w 153491"/>
                  <a:gd name="connsiteY2" fmla="*/ 3239 h 90487"/>
                  <a:gd name="connsiteX3" fmla="*/ 0 w 153491"/>
                  <a:gd name="connsiteY3" fmla="*/ 0 h 90487"/>
                  <a:gd name="connsiteX4" fmla="*/ 43991 w 153491"/>
                  <a:gd name="connsiteY4" fmla="*/ 0 h 90487"/>
                  <a:gd name="connsiteX5" fmla="*/ 43991 w 153491"/>
                  <a:gd name="connsiteY5" fmla="*/ 3239 h 90487"/>
                  <a:gd name="connsiteX6" fmla="*/ 27994 w 153491"/>
                  <a:gd name="connsiteY6" fmla="*/ 8001 h 90487"/>
                  <a:gd name="connsiteX7" fmla="*/ 27994 w 153491"/>
                  <a:gd name="connsiteY7" fmla="*/ 8953 h 90487"/>
                  <a:gd name="connsiteX8" fmla="*/ 49037 w 153491"/>
                  <a:gd name="connsiteY8" fmla="*/ 70199 h 90487"/>
                  <a:gd name="connsiteX9" fmla="*/ 49608 w 153491"/>
                  <a:gd name="connsiteY9" fmla="*/ 70199 h 90487"/>
                  <a:gd name="connsiteX10" fmla="*/ 77984 w 153491"/>
                  <a:gd name="connsiteY10" fmla="*/ 0 h 90487"/>
                  <a:gd name="connsiteX11" fmla="*/ 81602 w 153491"/>
                  <a:gd name="connsiteY11" fmla="*/ 0 h 90487"/>
                  <a:gd name="connsiteX12" fmla="*/ 109977 w 153491"/>
                  <a:gd name="connsiteY12" fmla="*/ 69628 h 90487"/>
                  <a:gd name="connsiteX13" fmla="*/ 110739 w 153491"/>
                  <a:gd name="connsiteY13" fmla="*/ 69628 h 90487"/>
                  <a:gd name="connsiteX14" fmla="*/ 131115 w 153491"/>
                  <a:gd name="connsiteY14" fmla="*/ 9811 h 90487"/>
                  <a:gd name="connsiteX15" fmla="*/ 131115 w 153491"/>
                  <a:gd name="connsiteY15" fmla="*/ 8858 h 90487"/>
                  <a:gd name="connsiteX16" fmla="*/ 115880 w 153491"/>
                  <a:gd name="connsiteY16" fmla="*/ 3239 h 90487"/>
                  <a:gd name="connsiteX17" fmla="*/ 115880 w 153491"/>
                  <a:gd name="connsiteY17" fmla="*/ 0 h 90487"/>
                  <a:gd name="connsiteX18" fmla="*/ 153491 w 153491"/>
                  <a:gd name="connsiteY18" fmla="*/ 0 h 90487"/>
                  <a:gd name="connsiteX19" fmla="*/ 153491 w 153491"/>
                  <a:gd name="connsiteY19" fmla="*/ 3239 h 90487"/>
                  <a:gd name="connsiteX20" fmla="*/ 139494 w 153491"/>
                  <a:gd name="connsiteY20" fmla="*/ 8858 h 90487"/>
                  <a:gd name="connsiteX21" fmla="*/ 107882 w 153491"/>
                  <a:gd name="connsiteY21" fmla="*/ 90488 h 90487"/>
                  <a:gd name="connsiteX22" fmla="*/ 104454 w 153491"/>
                  <a:gd name="connsiteY22" fmla="*/ 90488 h 90487"/>
                  <a:gd name="connsiteX23" fmla="*/ 75889 w 153491"/>
                  <a:gd name="connsiteY23" fmla="*/ 22098 h 90487"/>
                  <a:gd name="connsiteX24" fmla="*/ 46276 w 153491"/>
                  <a:gd name="connsiteY24" fmla="*/ 90488 h 90487"/>
                  <a:gd name="connsiteX25" fmla="*/ 42848 w 153491"/>
                  <a:gd name="connsiteY25" fmla="*/ 90488 h 90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53491" h="90487">
                    <a:moveTo>
                      <a:pt x="43038" y="90488"/>
                    </a:moveTo>
                    <a:lnTo>
                      <a:pt x="13045" y="8477"/>
                    </a:lnTo>
                    <a:lnTo>
                      <a:pt x="0" y="3239"/>
                    </a:lnTo>
                    <a:lnTo>
                      <a:pt x="0" y="0"/>
                    </a:lnTo>
                    <a:lnTo>
                      <a:pt x="43991" y="0"/>
                    </a:lnTo>
                    <a:lnTo>
                      <a:pt x="43991" y="3239"/>
                    </a:lnTo>
                    <a:lnTo>
                      <a:pt x="27994" y="8001"/>
                    </a:lnTo>
                    <a:lnTo>
                      <a:pt x="27994" y="8953"/>
                    </a:lnTo>
                    <a:lnTo>
                      <a:pt x="49037" y="70199"/>
                    </a:lnTo>
                    <a:lnTo>
                      <a:pt x="49608" y="70199"/>
                    </a:lnTo>
                    <a:lnTo>
                      <a:pt x="77984" y="0"/>
                    </a:lnTo>
                    <a:lnTo>
                      <a:pt x="81602" y="0"/>
                    </a:lnTo>
                    <a:lnTo>
                      <a:pt x="109977" y="69628"/>
                    </a:lnTo>
                    <a:lnTo>
                      <a:pt x="110739" y="69628"/>
                    </a:lnTo>
                    <a:lnTo>
                      <a:pt x="131115" y="9811"/>
                    </a:lnTo>
                    <a:lnTo>
                      <a:pt x="131115" y="8858"/>
                    </a:lnTo>
                    <a:lnTo>
                      <a:pt x="115880" y="3239"/>
                    </a:lnTo>
                    <a:lnTo>
                      <a:pt x="115880" y="0"/>
                    </a:lnTo>
                    <a:lnTo>
                      <a:pt x="153491" y="0"/>
                    </a:lnTo>
                    <a:lnTo>
                      <a:pt x="153491" y="3239"/>
                    </a:lnTo>
                    <a:lnTo>
                      <a:pt x="139494" y="8858"/>
                    </a:lnTo>
                    <a:lnTo>
                      <a:pt x="107882" y="90488"/>
                    </a:lnTo>
                    <a:lnTo>
                      <a:pt x="104454" y="90488"/>
                    </a:lnTo>
                    <a:lnTo>
                      <a:pt x="75889" y="22098"/>
                    </a:lnTo>
                    <a:lnTo>
                      <a:pt x="46276" y="90488"/>
                    </a:lnTo>
                    <a:lnTo>
                      <a:pt x="42848" y="90488"/>
                    </a:lnTo>
                    <a:close/>
                  </a:path>
                </a:pathLst>
              </a:custGeom>
              <a:solidFill>
                <a:srgbClr val="1D1D1B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0" name="Freeform 189">
                <a:extLst>
                  <a:ext uri="{FF2B5EF4-FFF2-40B4-BE49-F238E27FC236}">
                    <a16:creationId xmlns:a16="http://schemas.microsoft.com/office/drawing/2014/main" id="{0C5FCD74-72A9-FC83-9146-F6213729E89A}"/>
                  </a:ext>
                </a:extLst>
              </p:cNvPr>
              <p:cNvSpPr/>
              <p:nvPr/>
            </p:nvSpPr>
            <p:spPr>
              <a:xfrm>
                <a:off x="9991110" y="5258434"/>
                <a:ext cx="39896" cy="139636"/>
              </a:xfrm>
              <a:custGeom>
                <a:avLst/>
                <a:gdLst>
                  <a:gd name="connsiteX0" fmla="*/ 476 w 39896"/>
                  <a:gd name="connsiteY0" fmla="*/ 139637 h 139636"/>
                  <a:gd name="connsiteX1" fmla="*/ 476 w 39896"/>
                  <a:gd name="connsiteY1" fmla="*/ 136398 h 139636"/>
                  <a:gd name="connsiteX2" fmla="*/ 13045 w 39896"/>
                  <a:gd name="connsiteY2" fmla="*/ 131350 h 139636"/>
                  <a:gd name="connsiteX3" fmla="*/ 13045 w 39896"/>
                  <a:gd name="connsiteY3" fmla="*/ 64960 h 139636"/>
                  <a:gd name="connsiteX4" fmla="*/ 0 w 39896"/>
                  <a:gd name="connsiteY4" fmla="*/ 57150 h 139636"/>
                  <a:gd name="connsiteX5" fmla="*/ 0 w 39896"/>
                  <a:gd name="connsiteY5" fmla="*/ 55150 h 139636"/>
                  <a:gd name="connsiteX6" fmla="*/ 25042 w 39896"/>
                  <a:gd name="connsiteY6" fmla="*/ 47530 h 139636"/>
                  <a:gd name="connsiteX7" fmla="*/ 26661 w 39896"/>
                  <a:gd name="connsiteY7" fmla="*/ 47530 h 139636"/>
                  <a:gd name="connsiteX8" fmla="*/ 26661 w 39896"/>
                  <a:gd name="connsiteY8" fmla="*/ 131350 h 139636"/>
                  <a:gd name="connsiteX9" fmla="*/ 39896 w 39896"/>
                  <a:gd name="connsiteY9" fmla="*/ 136398 h 139636"/>
                  <a:gd name="connsiteX10" fmla="*/ 39896 w 39896"/>
                  <a:gd name="connsiteY10" fmla="*/ 139637 h 139636"/>
                  <a:gd name="connsiteX11" fmla="*/ 476 w 39896"/>
                  <a:gd name="connsiteY11" fmla="*/ 139637 h 139636"/>
                  <a:gd name="connsiteX12" fmla="*/ 18282 w 39896"/>
                  <a:gd name="connsiteY12" fmla="*/ 20384 h 139636"/>
                  <a:gd name="connsiteX13" fmla="*/ 10950 w 39896"/>
                  <a:gd name="connsiteY13" fmla="*/ 17526 h 139636"/>
                  <a:gd name="connsiteX14" fmla="*/ 8094 w 39896"/>
                  <a:gd name="connsiteY14" fmla="*/ 10192 h 139636"/>
                  <a:gd name="connsiteX15" fmla="*/ 10950 w 39896"/>
                  <a:gd name="connsiteY15" fmla="*/ 2762 h 139636"/>
                  <a:gd name="connsiteX16" fmla="*/ 18282 w 39896"/>
                  <a:gd name="connsiteY16" fmla="*/ 0 h 139636"/>
                  <a:gd name="connsiteX17" fmla="*/ 25709 w 39896"/>
                  <a:gd name="connsiteY17" fmla="*/ 2762 h 139636"/>
                  <a:gd name="connsiteX18" fmla="*/ 28470 w 39896"/>
                  <a:gd name="connsiteY18" fmla="*/ 10192 h 139636"/>
                  <a:gd name="connsiteX19" fmla="*/ 25709 w 39896"/>
                  <a:gd name="connsiteY19" fmla="*/ 17526 h 139636"/>
                  <a:gd name="connsiteX20" fmla="*/ 18282 w 39896"/>
                  <a:gd name="connsiteY20" fmla="*/ 20384 h 1396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39896" h="139636">
                    <a:moveTo>
                      <a:pt x="476" y="139637"/>
                    </a:moveTo>
                    <a:lnTo>
                      <a:pt x="476" y="136398"/>
                    </a:lnTo>
                    <a:lnTo>
                      <a:pt x="13045" y="131350"/>
                    </a:lnTo>
                    <a:lnTo>
                      <a:pt x="13045" y="64960"/>
                    </a:lnTo>
                    <a:lnTo>
                      <a:pt x="0" y="57150"/>
                    </a:lnTo>
                    <a:lnTo>
                      <a:pt x="0" y="55150"/>
                    </a:lnTo>
                    <a:lnTo>
                      <a:pt x="25042" y="47530"/>
                    </a:lnTo>
                    <a:lnTo>
                      <a:pt x="26661" y="47530"/>
                    </a:lnTo>
                    <a:lnTo>
                      <a:pt x="26661" y="131350"/>
                    </a:lnTo>
                    <a:lnTo>
                      <a:pt x="39896" y="136398"/>
                    </a:lnTo>
                    <a:lnTo>
                      <a:pt x="39896" y="139637"/>
                    </a:lnTo>
                    <a:lnTo>
                      <a:pt x="476" y="139637"/>
                    </a:lnTo>
                    <a:close/>
                    <a:moveTo>
                      <a:pt x="18282" y="20384"/>
                    </a:moveTo>
                    <a:cubicBezTo>
                      <a:pt x="15330" y="20384"/>
                      <a:pt x="12950" y="19431"/>
                      <a:pt x="10950" y="17526"/>
                    </a:cubicBezTo>
                    <a:cubicBezTo>
                      <a:pt x="9046" y="15621"/>
                      <a:pt x="8094" y="13145"/>
                      <a:pt x="8094" y="10192"/>
                    </a:cubicBezTo>
                    <a:cubicBezTo>
                      <a:pt x="8094" y="7239"/>
                      <a:pt x="9046" y="4667"/>
                      <a:pt x="10950" y="2762"/>
                    </a:cubicBezTo>
                    <a:cubicBezTo>
                      <a:pt x="12854" y="857"/>
                      <a:pt x="15330" y="0"/>
                      <a:pt x="18282" y="0"/>
                    </a:cubicBezTo>
                    <a:cubicBezTo>
                      <a:pt x="21233" y="0"/>
                      <a:pt x="23804" y="953"/>
                      <a:pt x="25709" y="2762"/>
                    </a:cubicBezTo>
                    <a:cubicBezTo>
                      <a:pt x="27613" y="4667"/>
                      <a:pt x="28470" y="7144"/>
                      <a:pt x="28470" y="10192"/>
                    </a:cubicBezTo>
                    <a:cubicBezTo>
                      <a:pt x="28470" y="13240"/>
                      <a:pt x="27518" y="15526"/>
                      <a:pt x="25709" y="17526"/>
                    </a:cubicBezTo>
                    <a:cubicBezTo>
                      <a:pt x="23804" y="19431"/>
                      <a:pt x="21329" y="20384"/>
                      <a:pt x="18282" y="20384"/>
                    </a:cubicBezTo>
                    <a:close/>
                  </a:path>
                </a:pathLst>
              </a:custGeom>
              <a:solidFill>
                <a:srgbClr val="1D1D1B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1" name="Freeform 190">
                <a:extLst>
                  <a:ext uri="{FF2B5EF4-FFF2-40B4-BE49-F238E27FC236}">
                    <a16:creationId xmlns:a16="http://schemas.microsoft.com/office/drawing/2014/main" id="{9B17D77D-D770-82BF-4921-6483BE295D65}"/>
                  </a:ext>
                </a:extLst>
              </p:cNvPr>
              <p:cNvSpPr/>
              <p:nvPr/>
            </p:nvSpPr>
            <p:spPr>
              <a:xfrm>
                <a:off x="10039005" y="5286057"/>
                <a:ext cx="59225" cy="114014"/>
              </a:xfrm>
              <a:custGeom>
                <a:avLst/>
                <a:gdLst>
                  <a:gd name="connsiteX0" fmla="*/ 37135 w 59225"/>
                  <a:gd name="connsiteY0" fmla="*/ 114014 h 114014"/>
                  <a:gd name="connsiteX1" fmla="*/ 22662 w 59225"/>
                  <a:gd name="connsiteY1" fmla="*/ 108776 h 114014"/>
                  <a:gd name="connsiteX2" fmla="*/ 16758 w 59225"/>
                  <a:gd name="connsiteY2" fmla="*/ 94202 h 114014"/>
                  <a:gd name="connsiteX3" fmla="*/ 16758 w 59225"/>
                  <a:gd name="connsiteY3" fmla="*/ 30385 h 114014"/>
                  <a:gd name="connsiteX4" fmla="*/ 0 w 59225"/>
                  <a:gd name="connsiteY4" fmla="*/ 30385 h 114014"/>
                  <a:gd name="connsiteX5" fmla="*/ 0 w 59225"/>
                  <a:gd name="connsiteY5" fmla="*/ 28766 h 114014"/>
                  <a:gd name="connsiteX6" fmla="*/ 17806 w 59225"/>
                  <a:gd name="connsiteY6" fmla="*/ 22003 h 114014"/>
                  <a:gd name="connsiteX7" fmla="*/ 28851 w 59225"/>
                  <a:gd name="connsiteY7" fmla="*/ 0 h 114014"/>
                  <a:gd name="connsiteX8" fmla="*/ 30470 w 59225"/>
                  <a:gd name="connsiteY8" fmla="*/ 0 h 114014"/>
                  <a:gd name="connsiteX9" fmla="*/ 30470 w 59225"/>
                  <a:gd name="connsiteY9" fmla="*/ 22003 h 114014"/>
                  <a:gd name="connsiteX10" fmla="*/ 56845 w 59225"/>
                  <a:gd name="connsiteY10" fmla="*/ 22003 h 114014"/>
                  <a:gd name="connsiteX11" fmla="*/ 56845 w 59225"/>
                  <a:gd name="connsiteY11" fmla="*/ 30385 h 114014"/>
                  <a:gd name="connsiteX12" fmla="*/ 30470 w 59225"/>
                  <a:gd name="connsiteY12" fmla="*/ 30385 h 114014"/>
                  <a:gd name="connsiteX13" fmla="*/ 30470 w 59225"/>
                  <a:gd name="connsiteY13" fmla="*/ 92012 h 114014"/>
                  <a:gd name="connsiteX14" fmla="*/ 34659 w 59225"/>
                  <a:gd name="connsiteY14" fmla="*/ 100298 h 114014"/>
                  <a:gd name="connsiteX15" fmla="*/ 45229 w 59225"/>
                  <a:gd name="connsiteY15" fmla="*/ 102965 h 114014"/>
                  <a:gd name="connsiteX16" fmla="*/ 52656 w 59225"/>
                  <a:gd name="connsiteY16" fmla="*/ 102299 h 114014"/>
                  <a:gd name="connsiteX17" fmla="*/ 58845 w 59225"/>
                  <a:gd name="connsiteY17" fmla="*/ 100584 h 114014"/>
                  <a:gd name="connsiteX18" fmla="*/ 59226 w 59225"/>
                  <a:gd name="connsiteY18" fmla="*/ 100775 h 114014"/>
                  <a:gd name="connsiteX19" fmla="*/ 59226 w 59225"/>
                  <a:gd name="connsiteY19" fmla="*/ 102203 h 114014"/>
                  <a:gd name="connsiteX20" fmla="*/ 51703 w 59225"/>
                  <a:gd name="connsiteY20" fmla="*/ 110109 h 114014"/>
                  <a:gd name="connsiteX21" fmla="*/ 37230 w 59225"/>
                  <a:gd name="connsiteY21" fmla="*/ 114014 h 1140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9225" h="114014">
                    <a:moveTo>
                      <a:pt x="37135" y="114014"/>
                    </a:moveTo>
                    <a:cubicBezTo>
                      <a:pt x="31422" y="114014"/>
                      <a:pt x="26566" y="112300"/>
                      <a:pt x="22662" y="108776"/>
                    </a:cubicBezTo>
                    <a:cubicBezTo>
                      <a:pt x="18758" y="105251"/>
                      <a:pt x="16758" y="100394"/>
                      <a:pt x="16758" y="94202"/>
                    </a:cubicBezTo>
                    <a:lnTo>
                      <a:pt x="16758" y="30385"/>
                    </a:lnTo>
                    <a:lnTo>
                      <a:pt x="0" y="30385"/>
                    </a:lnTo>
                    <a:lnTo>
                      <a:pt x="0" y="28766"/>
                    </a:lnTo>
                    <a:lnTo>
                      <a:pt x="17806" y="22003"/>
                    </a:lnTo>
                    <a:lnTo>
                      <a:pt x="28851" y="0"/>
                    </a:lnTo>
                    <a:lnTo>
                      <a:pt x="30470" y="0"/>
                    </a:lnTo>
                    <a:lnTo>
                      <a:pt x="30470" y="22003"/>
                    </a:lnTo>
                    <a:lnTo>
                      <a:pt x="56845" y="22003"/>
                    </a:lnTo>
                    <a:lnTo>
                      <a:pt x="56845" y="30385"/>
                    </a:lnTo>
                    <a:lnTo>
                      <a:pt x="30470" y="30385"/>
                    </a:lnTo>
                    <a:lnTo>
                      <a:pt x="30470" y="92012"/>
                    </a:lnTo>
                    <a:cubicBezTo>
                      <a:pt x="30470" y="95726"/>
                      <a:pt x="31898" y="98489"/>
                      <a:pt x="34659" y="100298"/>
                    </a:cubicBezTo>
                    <a:cubicBezTo>
                      <a:pt x="37421" y="102108"/>
                      <a:pt x="41039" y="102965"/>
                      <a:pt x="45229" y="102965"/>
                    </a:cubicBezTo>
                    <a:cubicBezTo>
                      <a:pt x="47895" y="102965"/>
                      <a:pt x="50370" y="102775"/>
                      <a:pt x="52656" y="102299"/>
                    </a:cubicBezTo>
                    <a:cubicBezTo>
                      <a:pt x="54941" y="101822"/>
                      <a:pt x="56940" y="101251"/>
                      <a:pt x="58845" y="100584"/>
                    </a:cubicBezTo>
                    <a:lnTo>
                      <a:pt x="59226" y="100775"/>
                    </a:lnTo>
                    <a:lnTo>
                      <a:pt x="59226" y="102203"/>
                    </a:lnTo>
                    <a:cubicBezTo>
                      <a:pt x="57892" y="104870"/>
                      <a:pt x="55417" y="107537"/>
                      <a:pt x="51703" y="110109"/>
                    </a:cubicBezTo>
                    <a:cubicBezTo>
                      <a:pt x="47990" y="112681"/>
                      <a:pt x="43229" y="114014"/>
                      <a:pt x="37230" y="114014"/>
                    </a:cubicBezTo>
                    <a:close/>
                  </a:path>
                </a:pathLst>
              </a:custGeom>
              <a:solidFill>
                <a:srgbClr val="1D1D1B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2" name="Freeform 191">
                <a:extLst>
                  <a:ext uri="{FF2B5EF4-FFF2-40B4-BE49-F238E27FC236}">
                    <a16:creationId xmlns:a16="http://schemas.microsoft.com/office/drawing/2014/main" id="{8D24D21E-9DBE-7FE7-EBCE-D717AAE289E4}"/>
                  </a:ext>
                </a:extLst>
              </p:cNvPr>
              <p:cNvSpPr/>
              <p:nvPr/>
            </p:nvSpPr>
            <p:spPr>
              <a:xfrm>
                <a:off x="10112132" y="5247862"/>
                <a:ext cx="97217" cy="150209"/>
              </a:xfrm>
              <a:custGeom>
                <a:avLst/>
                <a:gdLst>
                  <a:gd name="connsiteX0" fmla="*/ 476 w 97217"/>
                  <a:gd name="connsiteY0" fmla="*/ 150209 h 150209"/>
                  <a:gd name="connsiteX1" fmla="*/ 476 w 97217"/>
                  <a:gd name="connsiteY1" fmla="*/ 146971 h 150209"/>
                  <a:gd name="connsiteX2" fmla="*/ 13045 w 97217"/>
                  <a:gd name="connsiteY2" fmla="*/ 141923 h 150209"/>
                  <a:gd name="connsiteX3" fmla="*/ 13045 w 97217"/>
                  <a:gd name="connsiteY3" fmla="*/ 17431 h 150209"/>
                  <a:gd name="connsiteX4" fmla="*/ 0 w 97217"/>
                  <a:gd name="connsiteY4" fmla="*/ 9620 h 150209"/>
                  <a:gd name="connsiteX5" fmla="*/ 0 w 97217"/>
                  <a:gd name="connsiteY5" fmla="*/ 7620 h 150209"/>
                  <a:gd name="connsiteX6" fmla="*/ 25042 w 97217"/>
                  <a:gd name="connsiteY6" fmla="*/ 0 h 150209"/>
                  <a:gd name="connsiteX7" fmla="*/ 26661 w 97217"/>
                  <a:gd name="connsiteY7" fmla="*/ 0 h 150209"/>
                  <a:gd name="connsiteX8" fmla="*/ 26661 w 97217"/>
                  <a:gd name="connsiteY8" fmla="*/ 72676 h 150209"/>
                  <a:gd name="connsiteX9" fmla="*/ 27232 w 97217"/>
                  <a:gd name="connsiteY9" fmla="*/ 72676 h 150209"/>
                  <a:gd name="connsiteX10" fmla="*/ 41706 w 97217"/>
                  <a:gd name="connsiteY10" fmla="*/ 61627 h 150209"/>
                  <a:gd name="connsiteX11" fmla="*/ 57035 w 97217"/>
                  <a:gd name="connsiteY11" fmla="*/ 58007 h 150209"/>
                  <a:gd name="connsiteX12" fmla="*/ 76841 w 97217"/>
                  <a:gd name="connsiteY12" fmla="*/ 64389 h 150209"/>
                  <a:gd name="connsiteX13" fmla="*/ 84649 w 97217"/>
                  <a:gd name="connsiteY13" fmla="*/ 82963 h 150209"/>
                  <a:gd name="connsiteX14" fmla="*/ 84649 w 97217"/>
                  <a:gd name="connsiteY14" fmla="*/ 141827 h 150209"/>
                  <a:gd name="connsiteX15" fmla="*/ 97218 w 97217"/>
                  <a:gd name="connsiteY15" fmla="*/ 146875 h 150209"/>
                  <a:gd name="connsiteX16" fmla="*/ 97218 w 97217"/>
                  <a:gd name="connsiteY16" fmla="*/ 150114 h 150209"/>
                  <a:gd name="connsiteX17" fmla="*/ 56845 w 97217"/>
                  <a:gd name="connsiteY17" fmla="*/ 150114 h 150209"/>
                  <a:gd name="connsiteX18" fmla="*/ 56845 w 97217"/>
                  <a:gd name="connsiteY18" fmla="*/ 146875 h 150209"/>
                  <a:gd name="connsiteX19" fmla="*/ 71033 w 97217"/>
                  <a:gd name="connsiteY19" fmla="*/ 142113 h 150209"/>
                  <a:gd name="connsiteX20" fmla="*/ 71033 w 97217"/>
                  <a:gd name="connsiteY20" fmla="*/ 90869 h 150209"/>
                  <a:gd name="connsiteX21" fmla="*/ 65034 w 97217"/>
                  <a:gd name="connsiteY21" fmla="*/ 75343 h 150209"/>
                  <a:gd name="connsiteX22" fmla="*/ 49608 w 97217"/>
                  <a:gd name="connsiteY22" fmla="*/ 70009 h 150209"/>
                  <a:gd name="connsiteX23" fmla="*/ 37326 w 97217"/>
                  <a:gd name="connsiteY23" fmla="*/ 72295 h 150209"/>
                  <a:gd name="connsiteX24" fmla="*/ 26661 w 97217"/>
                  <a:gd name="connsiteY24" fmla="*/ 78772 h 150209"/>
                  <a:gd name="connsiteX25" fmla="*/ 26661 w 97217"/>
                  <a:gd name="connsiteY25" fmla="*/ 142018 h 150209"/>
                  <a:gd name="connsiteX26" fmla="*/ 40849 w 97217"/>
                  <a:gd name="connsiteY26" fmla="*/ 146780 h 150209"/>
                  <a:gd name="connsiteX27" fmla="*/ 40849 w 97217"/>
                  <a:gd name="connsiteY27" fmla="*/ 150019 h 150209"/>
                  <a:gd name="connsiteX28" fmla="*/ 476 w 97217"/>
                  <a:gd name="connsiteY28" fmla="*/ 150019 h 150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97217" h="150209">
                    <a:moveTo>
                      <a:pt x="476" y="150209"/>
                    </a:moveTo>
                    <a:lnTo>
                      <a:pt x="476" y="146971"/>
                    </a:lnTo>
                    <a:lnTo>
                      <a:pt x="13045" y="141923"/>
                    </a:lnTo>
                    <a:lnTo>
                      <a:pt x="13045" y="17431"/>
                    </a:lnTo>
                    <a:lnTo>
                      <a:pt x="0" y="9620"/>
                    </a:lnTo>
                    <a:lnTo>
                      <a:pt x="0" y="7620"/>
                    </a:lnTo>
                    <a:lnTo>
                      <a:pt x="25042" y="0"/>
                    </a:lnTo>
                    <a:lnTo>
                      <a:pt x="26661" y="0"/>
                    </a:lnTo>
                    <a:lnTo>
                      <a:pt x="26661" y="72676"/>
                    </a:lnTo>
                    <a:lnTo>
                      <a:pt x="27232" y="72676"/>
                    </a:lnTo>
                    <a:cubicBezTo>
                      <a:pt x="32279" y="67723"/>
                      <a:pt x="37135" y="64103"/>
                      <a:pt x="41706" y="61627"/>
                    </a:cubicBezTo>
                    <a:cubicBezTo>
                      <a:pt x="46276" y="59246"/>
                      <a:pt x="51418" y="58007"/>
                      <a:pt x="57035" y="58007"/>
                    </a:cubicBezTo>
                    <a:cubicBezTo>
                      <a:pt x="65034" y="58007"/>
                      <a:pt x="71604" y="60103"/>
                      <a:pt x="76841" y="64389"/>
                    </a:cubicBezTo>
                    <a:cubicBezTo>
                      <a:pt x="82078" y="68675"/>
                      <a:pt x="84649" y="74867"/>
                      <a:pt x="84649" y="82963"/>
                    </a:cubicBezTo>
                    <a:lnTo>
                      <a:pt x="84649" y="141827"/>
                    </a:lnTo>
                    <a:lnTo>
                      <a:pt x="97218" y="146875"/>
                    </a:lnTo>
                    <a:lnTo>
                      <a:pt x="97218" y="150114"/>
                    </a:lnTo>
                    <a:lnTo>
                      <a:pt x="56845" y="150114"/>
                    </a:lnTo>
                    <a:lnTo>
                      <a:pt x="56845" y="146875"/>
                    </a:lnTo>
                    <a:lnTo>
                      <a:pt x="71033" y="142113"/>
                    </a:lnTo>
                    <a:lnTo>
                      <a:pt x="71033" y="90869"/>
                    </a:lnTo>
                    <a:cubicBezTo>
                      <a:pt x="71033" y="84106"/>
                      <a:pt x="69033" y="78867"/>
                      <a:pt x="65034" y="75343"/>
                    </a:cubicBezTo>
                    <a:cubicBezTo>
                      <a:pt x="61035" y="71819"/>
                      <a:pt x="55893" y="70009"/>
                      <a:pt x="49608" y="70009"/>
                    </a:cubicBezTo>
                    <a:cubicBezTo>
                      <a:pt x="45895" y="70009"/>
                      <a:pt x="41801" y="70771"/>
                      <a:pt x="37326" y="72295"/>
                    </a:cubicBezTo>
                    <a:cubicBezTo>
                      <a:pt x="32850" y="73819"/>
                      <a:pt x="29327" y="76010"/>
                      <a:pt x="26661" y="78772"/>
                    </a:cubicBezTo>
                    <a:lnTo>
                      <a:pt x="26661" y="142018"/>
                    </a:lnTo>
                    <a:lnTo>
                      <a:pt x="40849" y="146780"/>
                    </a:lnTo>
                    <a:lnTo>
                      <a:pt x="40849" y="150019"/>
                    </a:lnTo>
                    <a:lnTo>
                      <a:pt x="476" y="150019"/>
                    </a:lnTo>
                    <a:close/>
                  </a:path>
                </a:pathLst>
              </a:custGeom>
              <a:solidFill>
                <a:srgbClr val="1D1D1B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pic>
          <p:nvPicPr>
            <p:cNvPr id="173" name="Picture 172">
              <a:extLst>
                <a:ext uri="{FF2B5EF4-FFF2-40B4-BE49-F238E27FC236}">
                  <a16:creationId xmlns:a16="http://schemas.microsoft.com/office/drawing/2014/main" id="{FA1FF454-6B3C-339A-B1A2-9D34E03C110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310661" y="5651912"/>
              <a:ext cx="1645366" cy="382904"/>
            </a:xfrm>
            <a:custGeom>
              <a:avLst/>
              <a:gdLst>
                <a:gd name="connsiteX0" fmla="*/ 321 w 1645366"/>
                <a:gd name="connsiteY0" fmla="*/ 11 h 382904"/>
                <a:gd name="connsiteX1" fmla="*/ 1645687 w 1645366"/>
                <a:gd name="connsiteY1" fmla="*/ 11 h 382904"/>
                <a:gd name="connsiteX2" fmla="*/ 1645687 w 1645366"/>
                <a:gd name="connsiteY2" fmla="*/ 382916 h 382904"/>
                <a:gd name="connsiteX3" fmla="*/ 321 w 1645366"/>
                <a:gd name="connsiteY3" fmla="*/ 382916 h 382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45366" h="382904">
                  <a:moveTo>
                    <a:pt x="321" y="11"/>
                  </a:moveTo>
                  <a:lnTo>
                    <a:pt x="1645687" y="11"/>
                  </a:lnTo>
                  <a:lnTo>
                    <a:pt x="1645687" y="382916"/>
                  </a:lnTo>
                  <a:lnTo>
                    <a:pt x="321" y="382916"/>
                  </a:lnTo>
                  <a:close/>
                </a:path>
              </a:pathLst>
            </a:custGeom>
          </p:spPr>
        </p:pic>
        <p:pic>
          <p:nvPicPr>
            <p:cNvPr id="174" name="Picture 173">
              <a:extLst>
                <a:ext uri="{FF2B5EF4-FFF2-40B4-BE49-F238E27FC236}">
                  <a16:creationId xmlns:a16="http://schemas.microsoft.com/office/drawing/2014/main" id="{400C86B4-5A63-35C5-A2B7-9E87E56AF6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623411" y="5635244"/>
              <a:ext cx="987219" cy="387477"/>
            </a:xfrm>
            <a:custGeom>
              <a:avLst/>
              <a:gdLst>
                <a:gd name="connsiteX0" fmla="*/ 529 w 987219"/>
                <a:gd name="connsiteY0" fmla="*/ -37 h 387477"/>
                <a:gd name="connsiteX1" fmla="*/ 987749 w 987219"/>
                <a:gd name="connsiteY1" fmla="*/ -37 h 387477"/>
                <a:gd name="connsiteX2" fmla="*/ 987749 w 987219"/>
                <a:gd name="connsiteY2" fmla="*/ 387440 h 387477"/>
                <a:gd name="connsiteX3" fmla="*/ 529 w 987219"/>
                <a:gd name="connsiteY3" fmla="*/ 387440 h 387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87219" h="387477">
                  <a:moveTo>
                    <a:pt x="529" y="-37"/>
                  </a:moveTo>
                  <a:lnTo>
                    <a:pt x="987749" y="-37"/>
                  </a:lnTo>
                  <a:lnTo>
                    <a:pt x="987749" y="387440"/>
                  </a:lnTo>
                  <a:lnTo>
                    <a:pt x="529" y="387440"/>
                  </a:lnTo>
                  <a:close/>
                </a:path>
              </a:pathLst>
            </a:custGeom>
          </p:spPr>
        </p:pic>
        <p:pic>
          <p:nvPicPr>
            <p:cNvPr id="175" name="Picture 174">
              <a:extLst>
                <a:ext uri="{FF2B5EF4-FFF2-40B4-BE49-F238E27FC236}">
                  <a16:creationId xmlns:a16="http://schemas.microsoft.com/office/drawing/2014/main" id="{C9D1898C-21B7-7541-EAAA-C05FFEDA46E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224310" y="5476843"/>
              <a:ext cx="544646" cy="544829"/>
            </a:xfrm>
            <a:custGeom>
              <a:avLst/>
              <a:gdLst>
                <a:gd name="connsiteX0" fmla="*/ 852 w 544646"/>
                <a:gd name="connsiteY0" fmla="*/ -42 h 544829"/>
                <a:gd name="connsiteX1" fmla="*/ 545499 w 544646"/>
                <a:gd name="connsiteY1" fmla="*/ -42 h 544829"/>
                <a:gd name="connsiteX2" fmla="*/ 545499 w 544646"/>
                <a:gd name="connsiteY2" fmla="*/ 544788 h 544829"/>
                <a:gd name="connsiteX3" fmla="*/ 852 w 544646"/>
                <a:gd name="connsiteY3" fmla="*/ 544788 h 544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4646" h="544829">
                  <a:moveTo>
                    <a:pt x="852" y="-42"/>
                  </a:moveTo>
                  <a:lnTo>
                    <a:pt x="545499" y="-42"/>
                  </a:lnTo>
                  <a:lnTo>
                    <a:pt x="545499" y="544788"/>
                  </a:lnTo>
                  <a:lnTo>
                    <a:pt x="852" y="544788"/>
                  </a:lnTo>
                  <a:close/>
                </a:path>
              </a:pathLst>
            </a:custGeom>
          </p:spPr>
        </p:pic>
      </p:grpSp>
      <p:sp>
        <p:nvSpPr>
          <p:cNvPr id="264" name="Content Placeholder 2">
            <a:extLst>
              <a:ext uri="{FF2B5EF4-FFF2-40B4-BE49-F238E27FC236}">
                <a16:creationId xmlns:a16="http://schemas.microsoft.com/office/drawing/2014/main" id="{ECCE8FC0-D6B7-BA08-CCDE-69F5446946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7654" y="2802659"/>
            <a:ext cx="18105995" cy="5900016"/>
          </a:xfrm>
          <a:prstGeom prst="rect">
            <a:avLst/>
          </a:prstGeom>
        </p:spPr>
        <p:txBody>
          <a:bodyPr/>
          <a:lstStyle>
            <a:lvl1pPr>
              <a:defRPr sz="3200" b="0" i="0">
                <a:latin typeface="Inter" panose="02000503000000020004" pitchFamily="2" charset="0"/>
                <a:ea typeface="Inter" panose="02000503000000020004" pitchFamily="2" charset="0"/>
              </a:defRPr>
            </a:lvl1pPr>
            <a:lvl2pPr>
              <a:defRPr sz="3200" b="0" i="0">
                <a:latin typeface="Inter" panose="02000503000000020004" pitchFamily="2" charset="0"/>
                <a:ea typeface="Inter" panose="02000503000000020004" pitchFamily="2" charset="0"/>
              </a:defRPr>
            </a:lvl2pPr>
            <a:lvl3pPr>
              <a:defRPr sz="3200" b="0" i="0">
                <a:latin typeface="Inter" panose="02000503000000020004" pitchFamily="2" charset="0"/>
                <a:ea typeface="Inter" panose="02000503000000020004" pitchFamily="2" charset="0"/>
              </a:defRPr>
            </a:lvl3pPr>
            <a:lvl4pPr>
              <a:defRPr sz="3200" b="0" i="0">
                <a:latin typeface="Inter" panose="02000503000000020004" pitchFamily="2" charset="0"/>
                <a:ea typeface="Inter" panose="02000503000000020004" pitchFamily="2" charset="0"/>
              </a:defRPr>
            </a:lvl4pPr>
            <a:lvl5pPr>
              <a:defRPr sz="3200" b="0" i="0">
                <a:latin typeface="Inter" panose="02000503000000020004" pitchFamily="2" charset="0"/>
                <a:ea typeface="Inter" panose="02000503000000020004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265" name="Title Placeholder 1">
            <a:extLst>
              <a:ext uri="{FF2B5EF4-FFF2-40B4-BE49-F238E27FC236}">
                <a16:creationId xmlns:a16="http://schemas.microsoft.com/office/drawing/2014/main" id="{D8D46A8E-34ED-98D4-9553-82C3BC654E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7721" y="1034453"/>
            <a:ext cx="15214129" cy="10156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6600"/>
            </a:lvl1pPr>
          </a:lstStyle>
          <a:p>
            <a:r>
              <a:rPr lang="en-GB"/>
              <a:t>Text only slide title maximum of 1 line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02221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nership Slid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>
            <a:extLst>
              <a:ext uri="{FF2B5EF4-FFF2-40B4-BE49-F238E27FC236}">
                <a16:creationId xmlns:a16="http://schemas.microsoft.com/office/drawing/2014/main" id="{FBDD681C-D776-5FFD-D883-D097970D3062}"/>
              </a:ext>
            </a:extLst>
          </p:cNvPr>
          <p:cNvGrpSpPr/>
          <p:nvPr userDrawn="1"/>
        </p:nvGrpSpPr>
        <p:grpSpPr>
          <a:xfrm>
            <a:off x="272243" y="8481417"/>
            <a:ext cx="19832320" cy="2827655"/>
            <a:chOff x="272243" y="8481417"/>
            <a:chExt cx="19832320" cy="2827655"/>
          </a:xfrm>
        </p:grpSpPr>
        <p:sp>
          <p:nvSpPr>
            <p:cNvPr id="3" name="object 3">
              <a:extLst>
                <a:ext uri="{FF2B5EF4-FFF2-40B4-BE49-F238E27FC236}">
                  <a16:creationId xmlns:a16="http://schemas.microsoft.com/office/drawing/2014/main" id="{85EF52AF-A961-BF4C-0CB6-4126E12C396F}"/>
                </a:ext>
              </a:extLst>
            </p:cNvPr>
            <p:cNvSpPr/>
            <p:nvPr/>
          </p:nvSpPr>
          <p:spPr>
            <a:xfrm>
              <a:off x="272243" y="8481417"/>
              <a:ext cx="16012794" cy="2827655"/>
            </a:xfrm>
            <a:custGeom>
              <a:avLst/>
              <a:gdLst/>
              <a:ahLst/>
              <a:cxnLst/>
              <a:rect l="l" t="t" r="r" b="b"/>
              <a:pathLst>
                <a:path w="16012794" h="2827654">
                  <a:moveTo>
                    <a:pt x="0" y="2827139"/>
                  </a:moveTo>
                  <a:lnTo>
                    <a:pt x="16012737" y="2827139"/>
                  </a:lnTo>
                  <a:lnTo>
                    <a:pt x="16012737" y="0"/>
                  </a:lnTo>
                  <a:lnTo>
                    <a:pt x="0" y="0"/>
                  </a:lnTo>
                  <a:lnTo>
                    <a:pt x="0" y="2827139"/>
                  </a:lnTo>
                  <a:close/>
                </a:path>
              </a:pathLst>
            </a:custGeom>
            <a:solidFill>
              <a:schemeClr val="bg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976E735E-05D0-6574-87D1-155841554BBB}"/>
                </a:ext>
              </a:extLst>
            </p:cNvPr>
            <p:cNvSpPr/>
            <p:nvPr/>
          </p:nvSpPr>
          <p:spPr>
            <a:xfrm>
              <a:off x="16284980" y="8481417"/>
              <a:ext cx="3819525" cy="2827655"/>
            </a:xfrm>
            <a:custGeom>
              <a:avLst/>
              <a:gdLst/>
              <a:ahLst/>
              <a:cxnLst/>
              <a:rect l="l" t="t" r="r" b="b"/>
              <a:pathLst>
                <a:path w="3819525" h="2827654">
                  <a:moveTo>
                    <a:pt x="3819119" y="0"/>
                  </a:moveTo>
                  <a:lnTo>
                    <a:pt x="0" y="0"/>
                  </a:lnTo>
                  <a:lnTo>
                    <a:pt x="0" y="2827139"/>
                  </a:lnTo>
                  <a:lnTo>
                    <a:pt x="3819119" y="2827139"/>
                  </a:lnTo>
                  <a:lnTo>
                    <a:pt x="3819119" y="0"/>
                  </a:lnTo>
                  <a:close/>
                </a:path>
              </a:pathLst>
            </a:custGeom>
            <a:solidFill>
              <a:schemeClr val="tx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6">
            <a:extLst>
              <a:ext uri="{FF2B5EF4-FFF2-40B4-BE49-F238E27FC236}">
                <a16:creationId xmlns:a16="http://schemas.microsoft.com/office/drawing/2014/main" id="{BA965DBE-05D8-C956-58DA-B6EDF7FFB2B0}"/>
              </a:ext>
            </a:extLst>
          </p:cNvPr>
          <p:cNvSpPr/>
          <p:nvPr userDrawn="1"/>
        </p:nvSpPr>
        <p:spPr>
          <a:xfrm>
            <a:off x="0" y="8481417"/>
            <a:ext cx="272415" cy="2827655"/>
          </a:xfrm>
          <a:custGeom>
            <a:avLst/>
            <a:gdLst/>
            <a:ahLst/>
            <a:cxnLst/>
            <a:rect l="l" t="t" r="r" b="b"/>
            <a:pathLst>
              <a:path w="272415" h="2827654">
                <a:moveTo>
                  <a:pt x="272243" y="0"/>
                </a:moveTo>
                <a:lnTo>
                  <a:pt x="0" y="0"/>
                </a:lnTo>
                <a:lnTo>
                  <a:pt x="0" y="2827139"/>
                </a:lnTo>
                <a:lnTo>
                  <a:pt x="272243" y="2827139"/>
                </a:lnTo>
                <a:lnTo>
                  <a:pt x="272243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B79BF250-3F35-26C6-44D8-CB00283E56E9}"/>
              </a:ext>
            </a:extLst>
          </p:cNvPr>
          <p:cNvSpPr txBox="1"/>
          <p:nvPr userDrawn="1"/>
        </p:nvSpPr>
        <p:spPr>
          <a:xfrm>
            <a:off x="17486870" y="9686581"/>
            <a:ext cx="1679575" cy="76200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ts val="2875"/>
              </a:lnSpc>
              <a:spcBef>
                <a:spcPts val="135"/>
              </a:spcBef>
            </a:pPr>
            <a:r>
              <a:rPr sz="2700" spc="-10">
                <a:solidFill>
                  <a:srgbClr val="FFFFFF"/>
                </a:solidFill>
                <a:latin typeface="Spectral-Light"/>
                <a:cs typeface="Spectral-Light"/>
              </a:rPr>
              <a:t>University</a:t>
            </a:r>
            <a:endParaRPr sz="2700">
              <a:latin typeface="Spectral-Light"/>
              <a:cs typeface="Spectral-Light"/>
            </a:endParaRPr>
          </a:p>
          <a:p>
            <a:pPr marL="12700">
              <a:lnSpc>
                <a:spcPts val="2875"/>
              </a:lnSpc>
            </a:pPr>
            <a:r>
              <a:rPr sz="2700" i="1" spc="-55">
                <a:solidFill>
                  <a:srgbClr val="FFFFFF"/>
                </a:solidFill>
                <a:latin typeface="Spectral"/>
                <a:cs typeface="Spectral"/>
              </a:rPr>
              <a:t>of</a:t>
            </a:r>
            <a:r>
              <a:rPr sz="2700" spc="-55">
                <a:solidFill>
                  <a:srgbClr val="FFFFFF"/>
                </a:solidFill>
                <a:latin typeface="Spectral-Light"/>
                <a:cs typeface="Spectral-Light"/>
              </a:rPr>
              <a:t>Galway.ie</a:t>
            </a:r>
            <a:endParaRPr sz="2700">
              <a:latin typeface="Spectral-Light"/>
              <a:cs typeface="Spectral-Light"/>
            </a:endParaRPr>
          </a:p>
        </p:txBody>
      </p: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0BAC0B7A-9CEE-A807-7A5B-91E2257D57E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2852050" y="4816110"/>
            <a:ext cx="14400000" cy="1677131"/>
            <a:chOff x="5334025" y="5104384"/>
            <a:chExt cx="9434931" cy="1102714"/>
          </a:xfrm>
        </p:grpSpPr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70B418BF-AAD3-96F1-7CBB-4F354EDC5BE7}"/>
                </a:ext>
              </a:extLst>
            </p:cNvPr>
            <p:cNvGrpSpPr/>
            <p:nvPr userDrawn="1"/>
          </p:nvGrpSpPr>
          <p:grpSpPr>
            <a:xfrm>
              <a:off x="5334025" y="5104384"/>
              <a:ext cx="2492780" cy="1102714"/>
              <a:chOff x="5334025" y="5104384"/>
              <a:chExt cx="2492780" cy="1102714"/>
            </a:xfrm>
          </p:grpSpPr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D3FBA91B-33AF-7EDF-110F-B1784CB5D32B}"/>
                  </a:ext>
                </a:extLst>
              </p:cNvPr>
              <p:cNvSpPr/>
              <p:nvPr/>
            </p:nvSpPr>
            <p:spPr>
              <a:xfrm>
                <a:off x="6854059" y="5240432"/>
                <a:ext cx="85600" cy="110870"/>
              </a:xfrm>
              <a:custGeom>
                <a:avLst/>
                <a:gdLst>
                  <a:gd name="connsiteX0" fmla="*/ 0 w 85600"/>
                  <a:gd name="connsiteY0" fmla="*/ 110871 h 110870"/>
                  <a:gd name="connsiteX1" fmla="*/ 0 w 85600"/>
                  <a:gd name="connsiteY1" fmla="*/ 108109 h 110870"/>
                  <a:gd name="connsiteX2" fmla="*/ 13616 w 85600"/>
                  <a:gd name="connsiteY2" fmla="*/ 101441 h 110870"/>
                  <a:gd name="connsiteX3" fmla="*/ 13616 w 85600"/>
                  <a:gd name="connsiteY3" fmla="*/ 9430 h 110870"/>
                  <a:gd name="connsiteX4" fmla="*/ 0 w 85600"/>
                  <a:gd name="connsiteY4" fmla="*/ 2667 h 110870"/>
                  <a:gd name="connsiteX5" fmla="*/ 0 w 85600"/>
                  <a:gd name="connsiteY5" fmla="*/ 0 h 110870"/>
                  <a:gd name="connsiteX6" fmla="*/ 46466 w 85600"/>
                  <a:gd name="connsiteY6" fmla="*/ 0 h 110870"/>
                  <a:gd name="connsiteX7" fmla="*/ 46466 w 85600"/>
                  <a:gd name="connsiteY7" fmla="*/ 2667 h 110870"/>
                  <a:gd name="connsiteX8" fmla="*/ 31231 w 85600"/>
                  <a:gd name="connsiteY8" fmla="*/ 9430 h 110870"/>
                  <a:gd name="connsiteX9" fmla="*/ 31231 w 85600"/>
                  <a:gd name="connsiteY9" fmla="*/ 101632 h 110870"/>
                  <a:gd name="connsiteX10" fmla="*/ 71033 w 85600"/>
                  <a:gd name="connsiteY10" fmla="*/ 101632 h 110870"/>
                  <a:gd name="connsiteX11" fmla="*/ 82935 w 85600"/>
                  <a:gd name="connsiteY11" fmla="*/ 72676 h 110870"/>
                  <a:gd name="connsiteX12" fmla="*/ 85601 w 85600"/>
                  <a:gd name="connsiteY12" fmla="*/ 72676 h 110870"/>
                  <a:gd name="connsiteX13" fmla="*/ 85601 w 85600"/>
                  <a:gd name="connsiteY13" fmla="*/ 110871 h 110870"/>
                  <a:gd name="connsiteX14" fmla="*/ 0 w 85600"/>
                  <a:gd name="connsiteY14" fmla="*/ 110871 h 1108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85600" h="110870">
                    <a:moveTo>
                      <a:pt x="0" y="110871"/>
                    </a:moveTo>
                    <a:lnTo>
                      <a:pt x="0" y="108109"/>
                    </a:lnTo>
                    <a:lnTo>
                      <a:pt x="13616" y="101441"/>
                    </a:lnTo>
                    <a:lnTo>
                      <a:pt x="13616" y="9430"/>
                    </a:lnTo>
                    <a:lnTo>
                      <a:pt x="0" y="2667"/>
                    </a:lnTo>
                    <a:lnTo>
                      <a:pt x="0" y="0"/>
                    </a:lnTo>
                    <a:lnTo>
                      <a:pt x="46466" y="0"/>
                    </a:lnTo>
                    <a:lnTo>
                      <a:pt x="46466" y="2667"/>
                    </a:lnTo>
                    <a:lnTo>
                      <a:pt x="31231" y="9430"/>
                    </a:lnTo>
                    <a:lnTo>
                      <a:pt x="31231" y="101632"/>
                    </a:lnTo>
                    <a:lnTo>
                      <a:pt x="71033" y="101632"/>
                    </a:lnTo>
                    <a:lnTo>
                      <a:pt x="82935" y="72676"/>
                    </a:lnTo>
                    <a:lnTo>
                      <a:pt x="85601" y="72676"/>
                    </a:lnTo>
                    <a:lnTo>
                      <a:pt x="85601" y="110871"/>
                    </a:lnTo>
                    <a:lnTo>
                      <a:pt x="0" y="110871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5F1E7C6B-A29D-78BA-BD35-C7C9F7DC81D4}"/>
                  </a:ext>
                </a:extLst>
              </p:cNvPr>
              <p:cNvSpPr/>
              <p:nvPr/>
            </p:nvSpPr>
            <p:spPr>
              <a:xfrm>
                <a:off x="6964512" y="5240432"/>
                <a:ext cx="85600" cy="110870"/>
              </a:xfrm>
              <a:custGeom>
                <a:avLst/>
                <a:gdLst>
                  <a:gd name="connsiteX0" fmla="*/ 0 w 85600"/>
                  <a:gd name="connsiteY0" fmla="*/ 110871 h 110870"/>
                  <a:gd name="connsiteX1" fmla="*/ 0 w 85600"/>
                  <a:gd name="connsiteY1" fmla="*/ 108109 h 110870"/>
                  <a:gd name="connsiteX2" fmla="*/ 13616 w 85600"/>
                  <a:gd name="connsiteY2" fmla="*/ 101441 h 110870"/>
                  <a:gd name="connsiteX3" fmla="*/ 13616 w 85600"/>
                  <a:gd name="connsiteY3" fmla="*/ 9430 h 110870"/>
                  <a:gd name="connsiteX4" fmla="*/ 0 w 85600"/>
                  <a:gd name="connsiteY4" fmla="*/ 2667 h 110870"/>
                  <a:gd name="connsiteX5" fmla="*/ 0 w 85600"/>
                  <a:gd name="connsiteY5" fmla="*/ 0 h 110870"/>
                  <a:gd name="connsiteX6" fmla="*/ 46562 w 85600"/>
                  <a:gd name="connsiteY6" fmla="*/ 0 h 110870"/>
                  <a:gd name="connsiteX7" fmla="*/ 46562 w 85600"/>
                  <a:gd name="connsiteY7" fmla="*/ 2667 h 110870"/>
                  <a:gd name="connsiteX8" fmla="*/ 31231 w 85600"/>
                  <a:gd name="connsiteY8" fmla="*/ 9430 h 110870"/>
                  <a:gd name="connsiteX9" fmla="*/ 31231 w 85600"/>
                  <a:gd name="connsiteY9" fmla="*/ 101632 h 110870"/>
                  <a:gd name="connsiteX10" fmla="*/ 71033 w 85600"/>
                  <a:gd name="connsiteY10" fmla="*/ 101632 h 110870"/>
                  <a:gd name="connsiteX11" fmla="*/ 82935 w 85600"/>
                  <a:gd name="connsiteY11" fmla="*/ 72676 h 110870"/>
                  <a:gd name="connsiteX12" fmla="*/ 85601 w 85600"/>
                  <a:gd name="connsiteY12" fmla="*/ 72676 h 110870"/>
                  <a:gd name="connsiteX13" fmla="*/ 85601 w 85600"/>
                  <a:gd name="connsiteY13" fmla="*/ 110871 h 110870"/>
                  <a:gd name="connsiteX14" fmla="*/ 0 w 85600"/>
                  <a:gd name="connsiteY14" fmla="*/ 110871 h 1108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85600" h="110870">
                    <a:moveTo>
                      <a:pt x="0" y="110871"/>
                    </a:moveTo>
                    <a:lnTo>
                      <a:pt x="0" y="108109"/>
                    </a:lnTo>
                    <a:lnTo>
                      <a:pt x="13616" y="101441"/>
                    </a:lnTo>
                    <a:lnTo>
                      <a:pt x="13616" y="9430"/>
                    </a:lnTo>
                    <a:lnTo>
                      <a:pt x="0" y="2667"/>
                    </a:lnTo>
                    <a:lnTo>
                      <a:pt x="0" y="0"/>
                    </a:lnTo>
                    <a:lnTo>
                      <a:pt x="46562" y="0"/>
                    </a:lnTo>
                    <a:lnTo>
                      <a:pt x="46562" y="2667"/>
                    </a:lnTo>
                    <a:lnTo>
                      <a:pt x="31231" y="9430"/>
                    </a:lnTo>
                    <a:lnTo>
                      <a:pt x="31231" y="101632"/>
                    </a:lnTo>
                    <a:lnTo>
                      <a:pt x="71033" y="101632"/>
                    </a:lnTo>
                    <a:lnTo>
                      <a:pt x="82935" y="72676"/>
                    </a:lnTo>
                    <a:lnTo>
                      <a:pt x="85601" y="72676"/>
                    </a:lnTo>
                    <a:lnTo>
                      <a:pt x="85601" y="110871"/>
                    </a:lnTo>
                    <a:lnTo>
                      <a:pt x="0" y="110871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17" name="Graphic 12">
                <a:extLst>
                  <a:ext uri="{FF2B5EF4-FFF2-40B4-BE49-F238E27FC236}">
                    <a16:creationId xmlns:a16="http://schemas.microsoft.com/office/drawing/2014/main" id="{BA2BFEB0-A4A3-8A9C-44E0-3A10E13352CA}"/>
                  </a:ext>
                </a:extLst>
              </p:cNvPr>
              <p:cNvGrpSpPr/>
              <p:nvPr/>
            </p:nvGrpSpPr>
            <p:grpSpPr>
              <a:xfrm>
                <a:off x="7078488" y="5238718"/>
                <a:ext cx="335071" cy="114395"/>
                <a:chOff x="7078488" y="5238718"/>
                <a:chExt cx="335071" cy="114395"/>
              </a:xfrm>
              <a:solidFill>
                <a:srgbClr val="000000"/>
              </a:solidFill>
            </p:grpSpPr>
            <p:sp>
              <p:nvSpPr>
                <p:cNvPr id="18" name="Freeform 17">
                  <a:extLst>
                    <a:ext uri="{FF2B5EF4-FFF2-40B4-BE49-F238E27FC236}">
                      <a16:creationId xmlns:a16="http://schemas.microsoft.com/office/drawing/2014/main" id="{47D8D855-1639-3B8A-0F22-971E719C9C2B}"/>
                    </a:ext>
                  </a:extLst>
                </p:cNvPr>
                <p:cNvSpPr/>
                <p:nvPr/>
              </p:nvSpPr>
              <p:spPr>
                <a:xfrm>
                  <a:off x="7078488" y="5238813"/>
                  <a:ext cx="72175" cy="114204"/>
                </a:xfrm>
                <a:custGeom>
                  <a:avLst/>
                  <a:gdLst>
                    <a:gd name="connsiteX0" fmla="*/ 35135 w 72175"/>
                    <a:gd name="connsiteY0" fmla="*/ 114109 h 114204"/>
                    <a:gd name="connsiteX1" fmla="*/ 17044 w 72175"/>
                    <a:gd name="connsiteY1" fmla="*/ 112109 h 114204"/>
                    <a:gd name="connsiteX2" fmla="*/ 1714 w 72175"/>
                    <a:gd name="connsiteY2" fmla="*/ 106204 h 114204"/>
                    <a:gd name="connsiteX3" fmla="*/ 0 w 72175"/>
                    <a:gd name="connsiteY3" fmla="*/ 78486 h 114204"/>
                    <a:gd name="connsiteX4" fmla="*/ 2666 w 72175"/>
                    <a:gd name="connsiteY4" fmla="*/ 78486 h 114204"/>
                    <a:gd name="connsiteX5" fmla="*/ 11521 w 72175"/>
                    <a:gd name="connsiteY5" fmla="*/ 96774 h 114204"/>
                    <a:gd name="connsiteX6" fmla="*/ 23138 w 72175"/>
                    <a:gd name="connsiteY6" fmla="*/ 103823 h 114204"/>
                    <a:gd name="connsiteX7" fmla="*/ 34564 w 72175"/>
                    <a:gd name="connsiteY7" fmla="*/ 106013 h 114204"/>
                    <a:gd name="connsiteX8" fmla="*/ 49894 w 72175"/>
                    <a:gd name="connsiteY8" fmla="*/ 100965 h 114204"/>
                    <a:gd name="connsiteX9" fmla="*/ 55512 w 72175"/>
                    <a:gd name="connsiteY9" fmla="*/ 87249 h 114204"/>
                    <a:gd name="connsiteX10" fmla="*/ 52370 w 72175"/>
                    <a:gd name="connsiteY10" fmla="*/ 76295 h 114204"/>
                    <a:gd name="connsiteX11" fmla="*/ 43134 w 72175"/>
                    <a:gd name="connsiteY11" fmla="*/ 68866 h 114204"/>
                    <a:gd name="connsiteX12" fmla="*/ 28089 w 72175"/>
                    <a:gd name="connsiteY12" fmla="*/ 61246 h 114204"/>
                    <a:gd name="connsiteX13" fmla="*/ 9807 w 72175"/>
                    <a:gd name="connsiteY13" fmla="*/ 49244 h 114204"/>
                    <a:gd name="connsiteX14" fmla="*/ 3428 w 72175"/>
                    <a:gd name="connsiteY14" fmla="*/ 31528 h 114204"/>
                    <a:gd name="connsiteX15" fmla="*/ 6380 w 72175"/>
                    <a:gd name="connsiteY15" fmla="*/ 19907 h 114204"/>
                    <a:gd name="connsiteX16" fmla="*/ 14378 w 72175"/>
                    <a:gd name="connsiteY16" fmla="*/ 9811 h 114204"/>
                    <a:gd name="connsiteX17" fmla="*/ 25614 w 72175"/>
                    <a:gd name="connsiteY17" fmla="*/ 2667 h 114204"/>
                    <a:gd name="connsiteX18" fmla="*/ 38563 w 72175"/>
                    <a:gd name="connsiteY18" fmla="*/ 0 h 114204"/>
                    <a:gd name="connsiteX19" fmla="*/ 53322 w 72175"/>
                    <a:gd name="connsiteY19" fmla="*/ 1810 h 114204"/>
                    <a:gd name="connsiteX20" fmla="*/ 66938 w 72175"/>
                    <a:gd name="connsiteY20" fmla="*/ 7144 h 114204"/>
                    <a:gd name="connsiteX21" fmla="*/ 68652 w 72175"/>
                    <a:gd name="connsiteY21" fmla="*/ 34004 h 114204"/>
                    <a:gd name="connsiteX22" fmla="*/ 65986 w 72175"/>
                    <a:gd name="connsiteY22" fmla="*/ 34004 h 114204"/>
                    <a:gd name="connsiteX23" fmla="*/ 57226 w 72175"/>
                    <a:gd name="connsiteY23" fmla="*/ 16002 h 114204"/>
                    <a:gd name="connsiteX24" fmla="*/ 47514 w 72175"/>
                    <a:gd name="connsiteY24" fmla="*/ 10001 h 114204"/>
                    <a:gd name="connsiteX25" fmla="*/ 37611 w 72175"/>
                    <a:gd name="connsiteY25" fmla="*/ 8191 h 114204"/>
                    <a:gd name="connsiteX26" fmla="*/ 25614 w 72175"/>
                    <a:gd name="connsiteY26" fmla="*/ 13049 h 114204"/>
                    <a:gd name="connsiteX27" fmla="*/ 20853 w 72175"/>
                    <a:gd name="connsiteY27" fmla="*/ 25336 h 114204"/>
                    <a:gd name="connsiteX28" fmla="*/ 25994 w 72175"/>
                    <a:gd name="connsiteY28" fmla="*/ 38291 h 114204"/>
                    <a:gd name="connsiteX29" fmla="*/ 42562 w 72175"/>
                    <a:gd name="connsiteY29" fmla="*/ 48387 h 114204"/>
                    <a:gd name="connsiteX30" fmla="*/ 59225 w 72175"/>
                    <a:gd name="connsiteY30" fmla="*/ 57721 h 114204"/>
                    <a:gd name="connsiteX31" fmla="*/ 69033 w 72175"/>
                    <a:gd name="connsiteY31" fmla="*/ 67723 h 114204"/>
                    <a:gd name="connsiteX32" fmla="*/ 72175 w 72175"/>
                    <a:gd name="connsiteY32" fmla="*/ 81820 h 114204"/>
                    <a:gd name="connsiteX33" fmla="*/ 68843 w 72175"/>
                    <a:gd name="connsiteY33" fmla="*/ 95726 h 114204"/>
                    <a:gd name="connsiteX34" fmla="*/ 59987 w 72175"/>
                    <a:gd name="connsiteY34" fmla="*/ 105918 h 114204"/>
                    <a:gd name="connsiteX35" fmla="*/ 47990 w 72175"/>
                    <a:gd name="connsiteY35" fmla="*/ 112109 h 114204"/>
                    <a:gd name="connsiteX36" fmla="*/ 35135 w 72175"/>
                    <a:gd name="connsiteY36" fmla="*/ 114205 h 1142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</a:cxnLst>
                  <a:rect l="l" t="t" r="r" b="b"/>
                  <a:pathLst>
                    <a:path w="72175" h="114204">
                      <a:moveTo>
                        <a:pt x="35135" y="114109"/>
                      </a:moveTo>
                      <a:cubicBezTo>
                        <a:pt x="28089" y="114109"/>
                        <a:pt x="22090" y="113443"/>
                        <a:pt x="17044" y="112109"/>
                      </a:cubicBezTo>
                      <a:cubicBezTo>
                        <a:pt x="12093" y="110776"/>
                        <a:pt x="6951" y="108776"/>
                        <a:pt x="1714" y="106204"/>
                      </a:cubicBezTo>
                      <a:lnTo>
                        <a:pt x="0" y="78486"/>
                      </a:lnTo>
                      <a:lnTo>
                        <a:pt x="2666" y="78486"/>
                      </a:lnTo>
                      <a:lnTo>
                        <a:pt x="11521" y="96774"/>
                      </a:lnTo>
                      <a:cubicBezTo>
                        <a:pt x="15425" y="100013"/>
                        <a:pt x="19329" y="102394"/>
                        <a:pt x="23138" y="103823"/>
                      </a:cubicBezTo>
                      <a:cubicBezTo>
                        <a:pt x="26947" y="105251"/>
                        <a:pt x="30755" y="106013"/>
                        <a:pt x="34564" y="106013"/>
                      </a:cubicBezTo>
                      <a:cubicBezTo>
                        <a:pt x="41039" y="106013"/>
                        <a:pt x="46181" y="104299"/>
                        <a:pt x="49894" y="100965"/>
                      </a:cubicBezTo>
                      <a:cubicBezTo>
                        <a:pt x="53608" y="97631"/>
                        <a:pt x="55512" y="93059"/>
                        <a:pt x="55512" y="87249"/>
                      </a:cubicBezTo>
                      <a:cubicBezTo>
                        <a:pt x="55512" y="82677"/>
                        <a:pt x="54465" y="78962"/>
                        <a:pt x="52370" y="76295"/>
                      </a:cubicBezTo>
                      <a:cubicBezTo>
                        <a:pt x="50275" y="73533"/>
                        <a:pt x="47228" y="71056"/>
                        <a:pt x="43134" y="68866"/>
                      </a:cubicBezTo>
                      <a:cubicBezTo>
                        <a:pt x="39039" y="66675"/>
                        <a:pt x="33993" y="64103"/>
                        <a:pt x="28089" y="61246"/>
                      </a:cubicBezTo>
                      <a:cubicBezTo>
                        <a:pt x="20186" y="57436"/>
                        <a:pt x="13997" y="53435"/>
                        <a:pt x="9807" y="49244"/>
                      </a:cubicBezTo>
                      <a:cubicBezTo>
                        <a:pt x="5523" y="45053"/>
                        <a:pt x="3428" y="39148"/>
                        <a:pt x="3428" y="31528"/>
                      </a:cubicBezTo>
                      <a:cubicBezTo>
                        <a:pt x="3428" y="27527"/>
                        <a:pt x="4380" y="23622"/>
                        <a:pt x="6380" y="19907"/>
                      </a:cubicBezTo>
                      <a:cubicBezTo>
                        <a:pt x="8379" y="16193"/>
                        <a:pt x="11045" y="12764"/>
                        <a:pt x="14378" y="9811"/>
                      </a:cubicBezTo>
                      <a:cubicBezTo>
                        <a:pt x="17711" y="6858"/>
                        <a:pt x="21519" y="4477"/>
                        <a:pt x="25614" y="2667"/>
                      </a:cubicBezTo>
                      <a:cubicBezTo>
                        <a:pt x="29708" y="857"/>
                        <a:pt x="34088" y="0"/>
                        <a:pt x="38563" y="0"/>
                      </a:cubicBezTo>
                      <a:cubicBezTo>
                        <a:pt x="43800" y="0"/>
                        <a:pt x="48752" y="571"/>
                        <a:pt x="53322" y="1810"/>
                      </a:cubicBezTo>
                      <a:cubicBezTo>
                        <a:pt x="57892" y="3048"/>
                        <a:pt x="62463" y="4858"/>
                        <a:pt x="66938" y="7144"/>
                      </a:cubicBezTo>
                      <a:lnTo>
                        <a:pt x="68652" y="34004"/>
                      </a:lnTo>
                      <a:lnTo>
                        <a:pt x="65986" y="34004"/>
                      </a:lnTo>
                      <a:lnTo>
                        <a:pt x="57226" y="16002"/>
                      </a:lnTo>
                      <a:cubicBezTo>
                        <a:pt x="53608" y="13240"/>
                        <a:pt x="50370" y="11240"/>
                        <a:pt x="47514" y="10001"/>
                      </a:cubicBezTo>
                      <a:cubicBezTo>
                        <a:pt x="44657" y="8763"/>
                        <a:pt x="41325" y="8191"/>
                        <a:pt x="37611" y="8191"/>
                      </a:cubicBezTo>
                      <a:cubicBezTo>
                        <a:pt x="32755" y="8191"/>
                        <a:pt x="28756" y="9811"/>
                        <a:pt x="25614" y="13049"/>
                      </a:cubicBezTo>
                      <a:cubicBezTo>
                        <a:pt x="22376" y="16288"/>
                        <a:pt x="20853" y="20383"/>
                        <a:pt x="20853" y="25336"/>
                      </a:cubicBezTo>
                      <a:cubicBezTo>
                        <a:pt x="20853" y="30861"/>
                        <a:pt x="22567" y="35147"/>
                        <a:pt x="25994" y="38291"/>
                      </a:cubicBezTo>
                      <a:cubicBezTo>
                        <a:pt x="29422" y="41434"/>
                        <a:pt x="34945" y="44768"/>
                        <a:pt x="42562" y="48387"/>
                      </a:cubicBezTo>
                      <a:cubicBezTo>
                        <a:pt x="49323" y="51626"/>
                        <a:pt x="54845" y="54769"/>
                        <a:pt x="59225" y="57721"/>
                      </a:cubicBezTo>
                      <a:cubicBezTo>
                        <a:pt x="63606" y="60674"/>
                        <a:pt x="66938" y="64008"/>
                        <a:pt x="69033" y="67723"/>
                      </a:cubicBezTo>
                      <a:cubicBezTo>
                        <a:pt x="71128" y="71438"/>
                        <a:pt x="72175" y="76105"/>
                        <a:pt x="72175" y="81820"/>
                      </a:cubicBezTo>
                      <a:cubicBezTo>
                        <a:pt x="72175" y="87058"/>
                        <a:pt x="71033" y="91726"/>
                        <a:pt x="68843" y="95726"/>
                      </a:cubicBezTo>
                      <a:cubicBezTo>
                        <a:pt x="66557" y="99727"/>
                        <a:pt x="63606" y="103156"/>
                        <a:pt x="59987" y="105918"/>
                      </a:cubicBezTo>
                      <a:cubicBezTo>
                        <a:pt x="56274" y="108680"/>
                        <a:pt x="52275" y="110776"/>
                        <a:pt x="47990" y="112109"/>
                      </a:cubicBezTo>
                      <a:cubicBezTo>
                        <a:pt x="43705" y="113538"/>
                        <a:pt x="39420" y="114205"/>
                        <a:pt x="35135" y="114205"/>
                      </a:cubicBezTo>
                    </a:path>
                  </a:pathLst>
                </a:custGeom>
                <a:solidFill>
                  <a:srgbClr val="000000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9" name="Freeform 18">
                  <a:extLst>
                    <a:ext uri="{FF2B5EF4-FFF2-40B4-BE49-F238E27FC236}">
                      <a16:creationId xmlns:a16="http://schemas.microsoft.com/office/drawing/2014/main" id="{B64D5987-9EF5-D124-FB61-11FB86C3F875}"/>
                    </a:ext>
                  </a:extLst>
                </p:cNvPr>
                <p:cNvSpPr/>
                <p:nvPr/>
              </p:nvSpPr>
              <p:spPr>
                <a:xfrm>
                  <a:off x="7177895" y="5238718"/>
                  <a:ext cx="95789" cy="114204"/>
                </a:xfrm>
                <a:custGeom>
                  <a:avLst/>
                  <a:gdLst>
                    <a:gd name="connsiteX0" fmla="*/ 56179 w 95789"/>
                    <a:gd name="connsiteY0" fmla="*/ 114205 h 114204"/>
                    <a:gd name="connsiteX1" fmla="*/ 26280 w 95789"/>
                    <a:gd name="connsiteY1" fmla="*/ 107156 h 114204"/>
                    <a:gd name="connsiteX2" fmla="*/ 6856 w 95789"/>
                    <a:gd name="connsiteY2" fmla="*/ 87820 h 114204"/>
                    <a:gd name="connsiteX3" fmla="*/ 0 w 95789"/>
                    <a:gd name="connsiteY3" fmla="*/ 59912 h 114204"/>
                    <a:gd name="connsiteX4" fmla="*/ 4666 w 95789"/>
                    <a:gd name="connsiteY4" fmla="*/ 37052 h 114204"/>
                    <a:gd name="connsiteX5" fmla="*/ 17520 w 95789"/>
                    <a:gd name="connsiteY5" fmla="*/ 17907 h 114204"/>
                    <a:gd name="connsiteX6" fmla="*/ 36183 w 95789"/>
                    <a:gd name="connsiteY6" fmla="*/ 4763 h 114204"/>
                    <a:gd name="connsiteX7" fmla="*/ 58654 w 95789"/>
                    <a:gd name="connsiteY7" fmla="*/ 0 h 114204"/>
                    <a:gd name="connsiteX8" fmla="*/ 73032 w 95789"/>
                    <a:gd name="connsiteY8" fmla="*/ 1048 h 114204"/>
                    <a:gd name="connsiteX9" fmla="*/ 83506 w 95789"/>
                    <a:gd name="connsiteY9" fmla="*/ 3905 h 114204"/>
                    <a:gd name="connsiteX10" fmla="*/ 92838 w 95789"/>
                    <a:gd name="connsiteY10" fmla="*/ 8001 h 114204"/>
                    <a:gd name="connsiteX11" fmla="*/ 93885 w 95789"/>
                    <a:gd name="connsiteY11" fmla="*/ 37909 h 114204"/>
                    <a:gd name="connsiteX12" fmla="*/ 90838 w 95789"/>
                    <a:gd name="connsiteY12" fmla="*/ 37909 h 114204"/>
                    <a:gd name="connsiteX13" fmla="*/ 79221 w 95789"/>
                    <a:gd name="connsiteY13" fmla="*/ 16097 h 114204"/>
                    <a:gd name="connsiteX14" fmla="*/ 68938 w 95789"/>
                    <a:gd name="connsiteY14" fmla="*/ 10192 h 114204"/>
                    <a:gd name="connsiteX15" fmla="*/ 58654 w 95789"/>
                    <a:gd name="connsiteY15" fmla="*/ 8382 h 114204"/>
                    <a:gd name="connsiteX16" fmla="*/ 37802 w 95789"/>
                    <a:gd name="connsiteY16" fmla="*/ 14383 h 114204"/>
                    <a:gd name="connsiteX17" fmla="*/ 23233 w 95789"/>
                    <a:gd name="connsiteY17" fmla="*/ 31052 h 114204"/>
                    <a:gd name="connsiteX18" fmla="*/ 17996 w 95789"/>
                    <a:gd name="connsiteY18" fmla="*/ 55626 h 114204"/>
                    <a:gd name="connsiteX19" fmla="*/ 23138 w 95789"/>
                    <a:gd name="connsiteY19" fmla="*/ 82391 h 114204"/>
                    <a:gd name="connsiteX20" fmla="*/ 37040 w 95789"/>
                    <a:gd name="connsiteY20" fmla="*/ 99441 h 114204"/>
                    <a:gd name="connsiteX21" fmla="*/ 56369 w 95789"/>
                    <a:gd name="connsiteY21" fmla="*/ 105346 h 114204"/>
                    <a:gd name="connsiteX22" fmla="*/ 71033 w 95789"/>
                    <a:gd name="connsiteY22" fmla="*/ 102965 h 114204"/>
                    <a:gd name="connsiteX23" fmla="*/ 81697 w 95789"/>
                    <a:gd name="connsiteY23" fmla="*/ 97441 h 114204"/>
                    <a:gd name="connsiteX24" fmla="*/ 92933 w 95789"/>
                    <a:gd name="connsiteY24" fmla="*/ 78677 h 114204"/>
                    <a:gd name="connsiteX25" fmla="*/ 95789 w 95789"/>
                    <a:gd name="connsiteY25" fmla="*/ 78677 h 114204"/>
                    <a:gd name="connsiteX26" fmla="*/ 93790 w 95789"/>
                    <a:gd name="connsiteY26" fmla="*/ 105728 h 114204"/>
                    <a:gd name="connsiteX27" fmla="*/ 77984 w 95789"/>
                    <a:gd name="connsiteY27" fmla="*/ 111728 h 114204"/>
                    <a:gd name="connsiteX28" fmla="*/ 56179 w 95789"/>
                    <a:gd name="connsiteY28" fmla="*/ 114109 h 1142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95789" h="114204">
                      <a:moveTo>
                        <a:pt x="56179" y="114205"/>
                      </a:moveTo>
                      <a:cubicBezTo>
                        <a:pt x="44657" y="114205"/>
                        <a:pt x="34659" y="111824"/>
                        <a:pt x="26280" y="107156"/>
                      </a:cubicBezTo>
                      <a:cubicBezTo>
                        <a:pt x="17901" y="102489"/>
                        <a:pt x="11426" y="96012"/>
                        <a:pt x="6856" y="87820"/>
                      </a:cubicBezTo>
                      <a:cubicBezTo>
                        <a:pt x="2285" y="79629"/>
                        <a:pt x="0" y="70390"/>
                        <a:pt x="0" y="59912"/>
                      </a:cubicBezTo>
                      <a:cubicBezTo>
                        <a:pt x="0" y="51816"/>
                        <a:pt x="1524" y="44196"/>
                        <a:pt x="4666" y="37052"/>
                      </a:cubicBezTo>
                      <a:cubicBezTo>
                        <a:pt x="7808" y="29908"/>
                        <a:pt x="12093" y="23527"/>
                        <a:pt x="17520" y="17907"/>
                      </a:cubicBezTo>
                      <a:cubicBezTo>
                        <a:pt x="22948" y="12287"/>
                        <a:pt x="29137" y="7906"/>
                        <a:pt x="36183" y="4763"/>
                      </a:cubicBezTo>
                      <a:cubicBezTo>
                        <a:pt x="43229" y="1524"/>
                        <a:pt x="50751" y="0"/>
                        <a:pt x="58654" y="0"/>
                      </a:cubicBezTo>
                      <a:cubicBezTo>
                        <a:pt x="64367" y="0"/>
                        <a:pt x="69128" y="381"/>
                        <a:pt x="73032" y="1048"/>
                      </a:cubicBezTo>
                      <a:cubicBezTo>
                        <a:pt x="76936" y="1810"/>
                        <a:pt x="80459" y="2762"/>
                        <a:pt x="83506" y="3905"/>
                      </a:cubicBezTo>
                      <a:cubicBezTo>
                        <a:pt x="86553" y="5048"/>
                        <a:pt x="89695" y="6477"/>
                        <a:pt x="92838" y="8001"/>
                      </a:cubicBezTo>
                      <a:lnTo>
                        <a:pt x="93885" y="37909"/>
                      </a:lnTo>
                      <a:lnTo>
                        <a:pt x="90838" y="37909"/>
                      </a:lnTo>
                      <a:lnTo>
                        <a:pt x="79221" y="16097"/>
                      </a:lnTo>
                      <a:cubicBezTo>
                        <a:pt x="75413" y="13430"/>
                        <a:pt x="71985" y="11430"/>
                        <a:pt x="68938" y="10192"/>
                      </a:cubicBezTo>
                      <a:cubicBezTo>
                        <a:pt x="65891" y="8954"/>
                        <a:pt x="62368" y="8382"/>
                        <a:pt x="58654" y="8382"/>
                      </a:cubicBezTo>
                      <a:cubicBezTo>
                        <a:pt x="50942" y="8382"/>
                        <a:pt x="43991" y="10382"/>
                        <a:pt x="37802" y="14383"/>
                      </a:cubicBezTo>
                      <a:cubicBezTo>
                        <a:pt x="31612" y="18383"/>
                        <a:pt x="26852" y="24003"/>
                        <a:pt x="23233" y="31052"/>
                      </a:cubicBezTo>
                      <a:cubicBezTo>
                        <a:pt x="19710" y="38195"/>
                        <a:pt x="17996" y="46387"/>
                        <a:pt x="17996" y="55626"/>
                      </a:cubicBezTo>
                      <a:cubicBezTo>
                        <a:pt x="17996" y="66008"/>
                        <a:pt x="19710" y="74962"/>
                        <a:pt x="23138" y="82391"/>
                      </a:cubicBezTo>
                      <a:cubicBezTo>
                        <a:pt x="26566" y="89821"/>
                        <a:pt x="31136" y="95536"/>
                        <a:pt x="37040" y="99441"/>
                      </a:cubicBezTo>
                      <a:cubicBezTo>
                        <a:pt x="42848" y="103346"/>
                        <a:pt x="49323" y="105346"/>
                        <a:pt x="56369" y="105346"/>
                      </a:cubicBezTo>
                      <a:cubicBezTo>
                        <a:pt x="62177" y="105346"/>
                        <a:pt x="67034" y="104584"/>
                        <a:pt x="71033" y="102965"/>
                      </a:cubicBezTo>
                      <a:cubicBezTo>
                        <a:pt x="75032" y="101346"/>
                        <a:pt x="78555" y="99536"/>
                        <a:pt x="81697" y="97441"/>
                      </a:cubicBezTo>
                      <a:lnTo>
                        <a:pt x="92933" y="78677"/>
                      </a:lnTo>
                      <a:lnTo>
                        <a:pt x="95789" y="78677"/>
                      </a:lnTo>
                      <a:lnTo>
                        <a:pt x="93790" y="105728"/>
                      </a:lnTo>
                      <a:cubicBezTo>
                        <a:pt x="88838" y="108204"/>
                        <a:pt x="83601" y="110204"/>
                        <a:pt x="77984" y="111728"/>
                      </a:cubicBezTo>
                      <a:cubicBezTo>
                        <a:pt x="72366" y="113348"/>
                        <a:pt x="65129" y="114109"/>
                        <a:pt x="56179" y="114109"/>
                      </a:cubicBezTo>
                    </a:path>
                  </a:pathLst>
                </a:custGeom>
                <a:solidFill>
                  <a:srgbClr val="000000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0" name="Freeform 19">
                  <a:extLst>
                    <a:ext uri="{FF2B5EF4-FFF2-40B4-BE49-F238E27FC236}">
                      <a16:creationId xmlns:a16="http://schemas.microsoft.com/office/drawing/2014/main" id="{4F20AC21-971E-47F2-FE54-6CA608AFCCAD}"/>
                    </a:ext>
                  </a:extLst>
                </p:cNvPr>
                <p:cNvSpPr/>
                <p:nvPr/>
              </p:nvSpPr>
              <p:spPr>
                <a:xfrm>
                  <a:off x="7300631" y="5239003"/>
                  <a:ext cx="112928" cy="114109"/>
                </a:xfrm>
                <a:custGeom>
                  <a:avLst/>
                  <a:gdLst>
                    <a:gd name="connsiteX0" fmla="*/ 59607 w 112928"/>
                    <a:gd name="connsiteY0" fmla="*/ 105537 h 114109"/>
                    <a:gd name="connsiteX1" fmla="*/ 77603 w 112928"/>
                    <a:gd name="connsiteY1" fmla="*/ 100203 h 114109"/>
                    <a:gd name="connsiteX2" fmla="*/ 89695 w 112928"/>
                    <a:gd name="connsiteY2" fmla="*/ 85058 h 114109"/>
                    <a:gd name="connsiteX3" fmla="*/ 94075 w 112928"/>
                    <a:gd name="connsiteY3" fmla="*/ 62008 h 114109"/>
                    <a:gd name="connsiteX4" fmla="*/ 88743 w 112928"/>
                    <a:gd name="connsiteY4" fmla="*/ 33528 h 114109"/>
                    <a:gd name="connsiteX5" fmla="*/ 74175 w 112928"/>
                    <a:gd name="connsiteY5" fmla="*/ 14669 h 114109"/>
                    <a:gd name="connsiteX6" fmla="*/ 53703 w 112928"/>
                    <a:gd name="connsiteY6" fmla="*/ 8001 h 114109"/>
                    <a:gd name="connsiteX7" fmla="*/ 35612 w 112928"/>
                    <a:gd name="connsiteY7" fmla="*/ 13335 h 114109"/>
                    <a:gd name="connsiteX8" fmla="*/ 23233 w 112928"/>
                    <a:gd name="connsiteY8" fmla="*/ 28385 h 114109"/>
                    <a:gd name="connsiteX9" fmla="*/ 18758 w 112928"/>
                    <a:gd name="connsiteY9" fmla="*/ 51435 h 114109"/>
                    <a:gd name="connsiteX10" fmla="*/ 24185 w 112928"/>
                    <a:gd name="connsiteY10" fmla="*/ 80010 h 114109"/>
                    <a:gd name="connsiteX11" fmla="*/ 38944 w 112928"/>
                    <a:gd name="connsiteY11" fmla="*/ 98965 h 114109"/>
                    <a:gd name="connsiteX12" fmla="*/ 59702 w 112928"/>
                    <a:gd name="connsiteY12" fmla="*/ 105727 h 114109"/>
                    <a:gd name="connsiteX13" fmla="*/ 56369 w 112928"/>
                    <a:gd name="connsiteY13" fmla="*/ 114110 h 114109"/>
                    <a:gd name="connsiteX14" fmla="*/ 33993 w 112928"/>
                    <a:gd name="connsiteY14" fmla="*/ 109823 h 114109"/>
                    <a:gd name="connsiteX15" fmla="*/ 15997 w 112928"/>
                    <a:gd name="connsiteY15" fmla="*/ 97917 h 114109"/>
                    <a:gd name="connsiteX16" fmla="*/ 4190 w 112928"/>
                    <a:gd name="connsiteY16" fmla="*/ 79915 h 114109"/>
                    <a:gd name="connsiteX17" fmla="*/ 0 w 112928"/>
                    <a:gd name="connsiteY17" fmla="*/ 57055 h 114109"/>
                    <a:gd name="connsiteX18" fmla="*/ 4190 w 112928"/>
                    <a:gd name="connsiteY18" fmla="*/ 34195 h 114109"/>
                    <a:gd name="connsiteX19" fmla="*/ 15997 w 112928"/>
                    <a:gd name="connsiteY19" fmla="*/ 16192 h 114109"/>
                    <a:gd name="connsiteX20" fmla="*/ 33993 w 112928"/>
                    <a:gd name="connsiteY20" fmla="*/ 4286 h 114109"/>
                    <a:gd name="connsiteX21" fmla="*/ 56369 w 112928"/>
                    <a:gd name="connsiteY21" fmla="*/ 0 h 114109"/>
                    <a:gd name="connsiteX22" fmla="*/ 78745 w 112928"/>
                    <a:gd name="connsiteY22" fmla="*/ 4286 h 114109"/>
                    <a:gd name="connsiteX23" fmla="*/ 96741 w 112928"/>
                    <a:gd name="connsiteY23" fmla="*/ 16192 h 114109"/>
                    <a:gd name="connsiteX24" fmla="*/ 108644 w 112928"/>
                    <a:gd name="connsiteY24" fmla="*/ 34195 h 114109"/>
                    <a:gd name="connsiteX25" fmla="*/ 112929 w 112928"/>
                    <a:gd name="connsiteY25" fmla="*/ 57055 h 114109"/>
                    <a:gd name="connsiteX26" fmla="*/ 108644 w 112928"/>
                    <a:gd name="connsiteY26" fmla="*/ 79915 h 114109"/>
                    <a:gd name="connsiteX27" fmla="*/ 96741 w 112928"/>
                    <a:gd name="connsiteY27" fmla="*/ 97917 h 114109"/>
                    <a:gd name="connsiteX28" fmla="*/ 78745 w 112928"/>
                    <a:gd name="connsiteY28" fmla="*/ 109823 h 114109"/>
                    <a:gd name="connsiteX29" fmla="*/ 56369 w 112928"/>
                    <a:gd name="connsiteY29" fmla="*/ 114110 h 114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</a:cxnLst>
                  <a:rect l="l" t="t" r="r" b="b"/>
                  <a:pathLst>
                    <a:path w="112928" h="114109">
                      <a:moveTo>
                        <a:pt x="59607" y="105537"/>
                      </a:moveTo>
                      <a:cubicBezTo>
                        <a:pt x="66462" y="105537"/>
                        <a:pt x="72461" y="103727"/>
                        <a:pt x="77603" y="100203"/>
                      </a:cubicBezTo>
                      <a:cubicBezTo>
                        <a:pt x="82744" y="96584"/>
                        <a:pt x="86744" y="91631"/>
                        <a:pt x="89695" y="85058"/>
                      </a:cubicBezTo>
                      <a:cubicBezTo>
                        <a:pt x="92552" y="78581"/>
                        <a:pt x="94075" y="70866"/>
                        <a:pt x="94075" y="62008"/>
                      </a:cubicBezTo>
                      <a:cubicBezTo>
                        <a:pt x="94075" y="51149"/>
                        <a:pt x="92266" y="41624"/>
                        <a:pt x="88743" y="33528"/>
                      </a:cubicBezTo>
                      <a:cubicBezTo>
                        <a:pt x="85220" y="25432"/>
                        <a:pt x="80269" y="19145"/>
                        <a:pt x="74175" y="14669"/>
                      </a:cubicBezTo>
                      <a:cubicBezTo>
                        <a:pt x="67986" y="10192"/>
                        <a:pt x="61225" y="8001"/>
                        <a:pt x="53703" y="8001"/>
                      </a:cubicBezTo>
                      <a:cubicBezTo>
                        <a:pt x="46847" y="8001"/>
                        <a:pt x="40849" y="9716"/>
                        <a:pt x="35612" y="13335"/>
                      </a:cubicBezTo>
                      <a:cubicBezTo>
                        <a:pt x="30375" y="16859"/>
                        <a:pt x="26280" y="21908"/>
                        <a:pt x="23233" y="28385"/>
                      </a:cubicBezTo>
                      <a:cubicBezTo>
                        <a:pt x="20281" y="34862"/>
                        <a:pt x="18758" y="42577"/>
                        <a:pt x="18758" y="51435"/>
                      </a:cubicBezTo>
                      <a:cubicBezTo>
                        <a:pt x="18758" y="62294"/>
                        <a:pt x="20567" y="71819"/>
                        <a:pt x="24185" y="80010"/>
                      </a:cubicBezTo>
                      <a:cubicBezTo>
                        <a:pt x="27804" y="88202"/>
                        <a:pt x="32755" y="94488"/>
                        <a:pt x="38944" y="98965"/>
                      </a:cubicBezTo>
                      <a:cubicBezTo>
                        <a:pt x="45133" y="103442"/>
                        <a:pt x="52084" y="105727"/>
                        <a:pt x="59702" y="105727"/>
                      </a:cubicBezTo>
                      <a:moveTo>
                        <a:pt x="56369" y="114110"/>
                      </a:moveTo>
                      <a:cubicBezTo>
                        <a:pt x="48276" y="114110"/>
                        <a:pt x="40849" y="112681"/>
                        <a:pt x="33993" y="109823"/>
                      </a:cubicBezTo>
                      <a:cubicBezTo>
                        <a:pt x="27137" y="106966"/>
                        <a:pt x="21138" y="102965"/>
                        <a:pt x="15997" y="97917"/>
                      </a:cubicBezTo>
                      <a:cubicBezTo>
                        <a:pt x="10950" y="92774"/>
                        <a:pt x="6951" y="86773"/>
                        <a:pt x="4190" y="79915"/>
                      </a:cubicBezTo>
                      <a:cubicBezTo>
                        <a:pt x="1428" y="72962"/>
                        <a:pt x="0" y="65341"/>
                        <a:pt x="0" y="57055"/>
                      </a:cubicBezTo>
                      <a:cubicBezTo>
                        <a:pt x="0" y="48768"/>
                        <a:pt x="1428" y="41148"/>
                        <a:pt x="4190" y="34195"/>
                      </a:cubicBezTo>
                      <a:cubicBezTo>
                        <a:pt x="6951" y="27241"/>
                        <a:pt x="10950" y="21241"/>
                        <a:pt x="15997" y="16192"/>
                      </a:cubicBezTo>
                      <a:cubicBezTo>
                        <a:pt x="21043" y="11144"/>
                        <a:pt x="27042" y="7144"/>
                        <a:pt x="33993" y="4286"/>
                      </a:cubicBezTo>
                      <a:cubicBezTo>
                        <a:pt x="40849" y="1429"/>
                        <a:pt x="48371" y="0"/>
                        <a:pt x="56369" y="0"/>
                      </a:cubicBezTo>
                      <a:cubicBezTo>
                        <a:pt x="64367" y="0"/>
                        <a:pt x="71890" y="1429"/>
                        <a:pt x="78745" y="4286"/>
                      </a:cubicBezTo>
                      <a:cubicBezTo>
                        <a:pt x="85601" y="7144"/>
                        <a:pt x="91600" y="11144"/>
                        <a:pt x="96741" y="16192"/>
                      </a:cubicBezTo>
                      <a:cubicBezTo>
                        <a:pt x="101788" y="21241"/>
                        <a:pt x="105787" y="27337"/>
                        <a:pt x="108644" y="34195"/>
                      </a:cubicBezTo>
                      <a:cubicBezTo>
                        <a:pt x="111500" y="41148"/>
                        <a:pt x="112929" y="48768"/>
                        <a:pt x="112929" y="57055"/>
                      </a:cubicBezTo>
                      <a:cubicBezTo>
                        <a:pt x="112929" y="65341"/>
                        <a:pt x="111500" y="72962"/>
                        <a:pt x="108644" y="79915"/>
                      </a:cubicBezTo>
                      <a:cubicBezTo>
                        <a:pt x="105787" y="86868"/>
                        <a:pt x="101788" y="92869"/>
                        <a:pt x="96741" y="97917"/>
                      </a:cubicBezTo>
                      <a:cubicBezTo>
                        <a:pt x="91600" y="103061"/>
                        <a:pt x="85696" y="106966"/>
                        <a:pt x="78745" y="109823"/>
                      </a:cubicBezTo>
                      <a:cubicBezTo>
                        <a:pt x="71890" y="112681"/>
                        <a:pt x="64367" y="114110"/>
                        <a:pt x="56369" y="114110"/>
                      </a:cubicBezTo>
                    </a:path>
                  </a:pathLst>
                </a:custGeom>
                <a:solidFill>
                  <a:srgbClr val="000000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BD0DD4B1-F64D-B495-BF82-F7C8C02F6FFE}"/>
                  </a:ext>
                </a:extLst>
              </p:cNvPr>
              <p:cNvSpPr/>
              <p:nvPr/>
            </p:nvSpPr>
            <p:spPr>
              <a:xfrm>
                <a:off x="7432603" y="5240432"/>
                <a:ext cx="44847" cy="110870"/>
              </a:xfrm>
              <a:custGeom>
                <a:avLst/>
                <a:gdLst>
                  <a:gd name="connsiteX0" fmla="*/ 0 w 44847"/>
                  <a:gd name="connsiteY0" fmla="*/ 110871 h 110870"/>
                  <a:gd name="connsiteX1" fmla="*/ 0 w 44847"/>
                  <a:gd name="connsiteY1" fmla="*/ 108109 h 110870"/>
                  <a:gd name="connsiteX2" fmla="*/ 13807 w 44847"/>
                  <a:gd name="connsiteY2" fmla="*/ 101441 h 110870"/>
                  <a:gd name="connsiteX3" fmla="*/ 13807 w 44847"/>
                  <a:gd name="connsiteY3" fmla="*/ 9430 h 110870"/>
                  <a:gd name="connsiteX4" fmla="*/ 0 w 44847"/>
                  <a:gd name="connsiteY4" fmla="*/ 2667 h 110870"/>
                  <a:gd name="connsiteX5" fmla="*/ 0 w 44847"/>
                  <a:gd name="connsiteY5" fmla="*/ 0 h 110870"/>
                  <a:gd name="connsiteX6" fmla="*/ 44848 w 44847"/>
                  <a:gd name="connsiteY6" fmla="*/ 0 h 110870"/>
                  <a:gd name="connsiteX7" fmla="*/ 44848 w 44847"/>
                  <a:gd name="connsiteY7" fmla="*/ 2667 h 110870"/>
                  <a:gd name="connsiteX8" fmla="*/ 31231 w 44847"/>
                  <a:gd name="connsiteY8" fmla="*/ 9430 h 110870"/>
                  <a:gd name="connsiteX9" fmla="*/ 31231 w 44847"/>
                  <a:gd name="connsiteY9" fmla="*/ 101441 h 110870"/>
                  <a:gd name="connsiteX10" fmla="*/ 44848 w 44847"/>
                  <a:gd name="connsiteY10" fmla="*/ 108109 h 110870"/>
                  <a:gd name="connsiteX11" fmla="*/ 44848 w 44847"/>
                  <a:gd name="connsiteY11" fmla="*/ 110871 h 110870"/>
                  <a:gd name="connsiteX12" fmla="*/ 0 w 44847"/>
                  <a:gd name="connsiteY12" fmla="*/ 110871 h 1108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4847" h="110870">
                    <a:moveTo>
                      <a:pt x="0" y="110871"/>
                    </a:moveTo>
                    <a:lnTo>
                      <a:pt x="0" y="108109"/>
                    </a:lnTo>
                    <a:lnTo>
                      <a:pt x="13807" y="101441"/>
                    </a:lnTo>
                    <a:lnTo>
                      <a:pt x="13807" y="9430"/>
                    </a:lnTo>
                    <a:lnTo>
                      <a:pt x="0" y="2667"/>
                    </a:lnTo>
                    <a:lnTo>
                      <a:pt x="0" y="0"/>
                    </a:lnTo>
                    <a:lnTo>
                      <a:pt x="44848" y="0"/>
                    </a:lnTo>
                    <a:lnTo>
                      <a:pt x="44848" y="2667"/>
                    </a:lnTo>
                    <a:lnTo>
                      <a:pt x="31231" y="9430"/>
                    </a:lnTo>
                    <a:lnTo>
                      <a:pt x="31231" y="101441"/>
                    </a:lnTo>
                    <a:lnTo>
                      <a:pt x="44848" y="108109"/>
                    </a:lnTo>
                    <a:lnTo>
                      <a:pt x="44848" y="110871"/>
                    </a:lnTo>
                    <a:lnTo>
                      <a:pt x="0" y="110871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6BC1E067-8C6D-8ED6-CAC8-43916743D503}"/>
                  </a:ext>
                </a:extLst>
              </p:cNvPr>
              <p:cNvSpPr/>
              <p:nvPr/>
            </p:nvSpPr>
            <p:spPr>
              <a:xfrm>
                <a:off x="7503446" y="5240432"/>
                <a:ext cx="85600" cy="110870"/>
              </a:xfrm>
              <a:custGeom>
                <a:avLst/>
                <a:gdLst>
                  <a:gd name="connsiteX0" fmla="*/ 0 w 85600"/>
                  <a:gd name="connsiteY0" fmla="*/ 110871 h 110870"/>
                  <a:gd name="connsiteX1" fmla="*/ 0 w 85600"/>
                  <a:gd name="connsiteY1" fmla="*/ 108109 h 110870"/>
                  <a:gd name="connsiteX2" fmla="*/ 13616 w 85600"/>
                  <a:gd name="connsiteY2" fmla="*/ 101441 h 110870"/>
                  <a:gd name="connsiteX3" fmla="*/ 13616 w 85600"/>
                  <a:gd name="connsiteY3" fmla="*/ 9430 h 110870"/>
                  <a:gd name="connsiteX4" fmla="*/ 0 w 85600"/>
                  <a:gd name="connsiteY4" fmla="*/ 2667 h 110870"/>
                  <a:gd name="connsiteX5" fmla="*/ 0 w 85600"/>
                  <a:gd name="connsiteY5" fmla="*/ 0 h 110870"/>
                  <a:gd name="connsiteX6" fmla="*/ 46562 w 85600"/>
                  <a:gd name="connsiteY6" fmla="*/ 0 h 110870"/>
                  <a:gd name="connsiteX7" fmla="*/ 46562 w 85600"/>
                  <a:gd name="connsiteY7" fmla="*/ 2667 h 110870"/>
                  <a:gd name="connsiteX8" fmla="*/ 31231 w 85600"/>
                  <a:gd name="connsiteY8" fmla="*/ 9430 h 110870"/>
                  <a:gd name="connsiteX9" fmla="*/ 31231 w 85600"/>
                  <a:gd name="connsiteY9" fmla="*/ 101632 h 110870"/>
                  <a:gd name="connsiteX10" fmla="*/ 71033 w 85600"/>
                  <a:gd name="connsiteY10" fmla="*/ 101632 h 110870"/>
                  <a:gd name="connsiteX11" fmla="*/ 82935 w 85600"/>
                  <a:gd name="connsiteY11" fmla="*/ 72676 h 110870"/>
                  <a:gd name="connsiteX12" fmla="*/ 85601 w 85600"/>
                  <a:gd name="connsiteY12" fmla="*/ 72676 h 110870"/>
                  <a:gd name="connsiteX13" fmla="*/ 85601 w 85600"/>
                  <a:gd name="connsiteY13" fmla="*/ 110871 h 110870"/>
                  <a:gd name="connsiteX14" fmla="*/ 0 w 85600"/>
                  <a:gd name="connsiteY14" fmla="*/ 110871 h 1108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85600" h="110870">
                    <a:moveTo>
                      <a:pt x="0" y="110871"/>
                    </a:moveTo>
                    <a:lnTo>
                      <a:pt x="0" y="108109"/>
                    </a:lnTo>
                    <a:lnTo>
                      <a:pt x="13616" y="101441"/>
                    </a:lnTo>
                    <a:lnTo>
                      <a:pt x="13616" y="9430"/>
                    </a:lnTo>
                    <a:lnTo>
                      <a:pt x="0" y="2667"/>
                    </a:lnTo>
                    <a:lnTo>
                      <a:pt x="0" y="0"/>
                    </a:lnTo>
                    <a:lnTo>
                      <a:pt x="46562" y="0"/>
                    </a:lnTo>
                    <a:lnTo>
                      <a:pt x="46562" y="2667"/>
                    </a:lnTo>
                    <a:lnTo>
                      <a:pt x="31231" y="9430"/>
                    </a:lnTo>
                    <a:lnTo>
                      <a:pt x="31231" y="101632"/>
                    </a:lnTo>
                    <a:lnTo>
                      <a:pt x="71033" y="101632"/>
                    </a:lnTo>
                    <a:lnTo>
                      <a:pt x="82935" y="72676"/>
                    </a:lnTo>
                    <a:lnTo>
                      <a:pt x="85601" y="72676"/>
                    </a:lnTo>
                    <a:lnTo>
                      <a:pt x="85601" y="110871"/>
                    </a:lnTo>
                    <a:lnTo>
                      <a:pt x="0" y="110871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79121279-19A7-697F-DA9A-EE3D32106959}"/>
                  </a:ext>
                </a:extLst>
              </p:cNvPr>
              <p:cNvSpPr/>
              <p:nvPr/>
            </p:nvSpPr>
            <p:spPr>
              <a:xfrm>
                <a:off x="7632752" y="5251577"/>
                <a:ext cx="92837" cy="89344"/>
              </a:xfrm>
              <a:custGeom>
                <a:avLst/>
                <a:gdLst>
                  <a:gd name="connsiteX0" fmla="*/ 0 w 92837"/>
                  <a:gd name="connsiteY0" fmla="*/ 88678 h 89344"/>
                  <a:gd name="connsiteX1" fmla="*/ 0 w 92837"/>
                  <a:gd name="connsiteY1" fmla="*/ 86582 h 89344"/>
                  <a:gd name="connsiteX2" fmla="*/ 10950 w 92837"/>
                  <a:gd name="connsiteY2" fmla="*/ 81153 h 89344"/>
                  <a:gd name="connsiteX3" fmla="*/ 10950 w 92837"/>
                  <a:gd name="connsiteY3" fmla="*/ 7810 h 89344"/>
                  <a:gd name="connsiteX4" fmla="*/ 190 w 92837"/>
                  <a:gd name="connsiteY4" fmla="*/ 2191 h 89344"/>
                  <a:gd name="connsiteX5" fmla="*/ 190 w 92837"/>
                  <a:gd name="connsiteY5" fmla="*/ 0 h 89344"/>
                  <a:gd name="connsiteX6" fmla="*/ 21234 w 92837"/>
                  <a:gd name="connsiteY6" fmla="*/ 0 h 89344"/>
                  <a:gd name="connsiteX7" fmla="*/ 72651 w 92837"/>
                  <a:gd name="connsiteY7" fmla="*/ 63341 h 89344"/>
                  <a:gd name="connsiteX8" fmla="*/ 72651 w 92837"/>
                  <a:gd name="connsiteY8" fmla="*/ 7429 h 89344"/>
                  <a:gd name="connsiteX9" fmla="*/ 58845 w 92837"/>
                  <a:gd name="connsiteY9" fmla="*/ 2191 h 89344"/>
                  <a:gd name="connsiteX10" fmla="*/ 58845 w 92837"/>
                  <a:gd name="connsiteY10" fmla="*/ 0 h 89344"/>
                  <a:gd name="connsiteX11" fmla="*/ 92838 w 92837"/>
                  <a:gd name="connsiteY11" fmla="*/ 0 h 89344"/>
                  <a:gd name="connsiteX12" fmla="*/ 92838 w 92837"/>
                  <a:gd name="connsiteY12" fmla="*/ 2191 h 89344"/>
                  <a:gd name="connsiteX13" fmla="*/ 82078 w 92837"/>
                  <a:gd name="connsiteY13" fmla="*/ 7429 h 89344"/>
                  <a:gd name="connsiteX14" fmla="*/ 82078 w 92837"/>
                  <a:gd name="connsiteY14" fmla="*/ 89344 h 89344"/>
                  <a:gd name="connsiteX15" fmla="*/ 76270 w 92837"/>
                  <a:gd name="connsiteY15" fmla="*/ 89344 h 89344"/>
                  <a:gd name="connsiteX16" fmla="*/ 20281 w 92837"/>
                  <a:gd name="connsiteY16" fmla="*/ 20574 h 89344"/>
                  <a:gd name="connsiteX17" fmla="*/ 20281 w 92837"/>
                  <a:gd name="connsiteY17" fmla="*/ 81343 h 89344"/>
                  <a:gd name="connsiteX18" fmla="*/ 34183 w 92837"/>
                  <a:gd name="connsiteY18" fmla="*/ 86582 h 89344"/>
                  <a:gd name="connsiteX19" fmla="*/ 34183 w 92837"/>
                  <a:gd name="connsiteY19" fmla="*/ 88678 h 89344"/>
                  <a:gd name="connsiteX20" fmla="*/ 0 w 92837"/>
                  <a:gd name="connsiteY20" fmla="*/ 88678 h 893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92837" h="89344">
                    <a:moveTo>
                      <a:pt x="0" y="88678"/>
                    </a:moveTo>
                    <a:lnTo>
                      <a:pt x="0" y="86582"/>
                    </a:lnTo>
                    <a:lnTo>
                      <a:pt x="10950" y="81153"/>
                    </a:lnTo>
                    <a:lnTo>
                      <a:pt x="10950" y="7810"/>
                    </a:lnTo>
                    <a:lnTo>
                      <a:pt x="190" y="2191"/>
                    </a:lnTo>
                    <a:lnTo>
                      <a:pt x="190" y="0"/>
                    </a:lnTo>
                    <a:lnTo>
                      <a:pt x="21234" y="0"/>
                    </a:lnTo>
                    <a:lnTo>
                      <a:pt x="72651" y="63341"/>
                    </a:lnTo>
                    <a:lnTo>
                      <a:pt x="72651" y="7429"/>
                    </a:lnTo>
                    <a:lnTo>
                      <a:pt x="58845" y="2191"/>
                    </a:lnTo>
                    <a:lnTo>
                      <a:pt x="58845" y="0"/>
                    </a:lnTo>
                    <a:lnTo>
                      <a:pt x="92838" y="0"/>
                    </a:lnTo>
                    <a:lnTo>
                      <a:pt x="92838" y="2191"/>
                    </a:lnTo>
                    <a:lnTo>
                      <a:pt x="82078" y="7429"/>
                    </a:lnTo>
                    <a:lnTo>
                      <a:pt x="82078" y="89344"/>
                    </a:lnTo>
                    <a:lnTo>
                      <a:pt x="76270" y="89344"/>
                    </a:lnTo>
                    <a:lnTo>
                      <a:pt x="20281" y="20574"/>
                    </a:lnTo>
                    <a:lnTo>
                      <a:pt x="20281" y="81343"/>
                    </a:lnTo>
                    <a:lnTo>
                      <a:pt x="34183" y="86582"/>
                    </a:lnTo>
                    <a:lnTo>
                      <a:pt x="34183" y="88678"/>
                    </a:lnTo>
                    <a:lnTo>
                      <a:pt x="0" y="88678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24" name="Graphic 12">
                <a:extLst>
                  <a:ext uri="{FF2B5EF4-FFF2-40B4-BE49-F238E27FC236}">
                    <a16:creationId xmlns:a16="http://schemas.microsoft.com/office/drawing/2014/main" id="{28A9FEB2-C531-0E7D-1785-C942A0527749}"/>
                  </a:ext>
                </a:extLst>
              </p:cNvPr>
              <p:cNvGrpSpPr/>
              <p:nvPr/>
            </p:nvGrpSpPr>
            <p:grpSpPr>
              <a:xfrm>
                <a:off x="6668955" y="5214715"/>
                <a:ext cx="1154327" cy="321468"/>
                <a:chOff x="6668955" y="5214715"/>
                <a:chExt cx="1154327" cy="321468"/>
              </a:xfrm>
              <a:solidFill>
                <a:srgbClr val="000000"/>
              </a:solidFill>
            </p:grpSpPr>
            <p:sp>
              <p:nvSpPr>
                <p:cNvPr id="25" name="Freeform 24">
                  <a:extLst>
                    <a:ext uri="{FF2B5EF4-FFF2-40B4-BE49-F238E27FC236}">
                      <a16:creationId xmlns:a16="http://schemas.microsoft.com/office/drawing/2014/main" id="{E100EB53-E0A2-1B98-135F-08D7E17FCDBF}"/>
                    </a:ext>
                  </a:extLst>
                </p:cNvPr>
                <p:cNvSpPr/>
                <p:nvPr/>
              </p:nvSpPr>
              <p:spPr>
                <a:xfrm>
                  <a:off x="7730159" y="5250624"/>
                  <a:ext cx="93123" cy="88963"/>
                </a:xfrm>
                <a:custGeom>
                  <a:avLst/>
                  <a:gdLst>
                    <a:gd name="connsiteX0" fmla="*/ 26756 w 93123"/>
                    <a:gd name="connsiteY0" fmla="*/ 59817 h 88963"/>
                    <a:gd name="connsiteX1" fmla="*/ 26756 w 93123"/>
                    <a:gd name="connsiteY1" fmla="*/ 59817 h 88963"/>
                    <a:gd name="connsiteX2" fmla="*/ 43515 w 93123"/>
                    <a:gd name="connsiteY2" fmla="*/ 18479 h 88963"/>
                    <a:gd name="connsiteX3" fmla="*/ 53798 w 93123"/>
                    <a:gd name="connsiteY3" fmla="*/ 43720 h 88963"/>
                    <a:gd name="connsiteX4" fmla="*/ 26756 w 93123"/>
                    <a:gd name="connsiteY4" fmla="*/ 59817 h 88963"/>
                    <a:gd name="connsiteX5" fmla="*/ 84078 w 93123"/>
                    <a:gd name="connsiteY5" fmla="*/ 82106 h 88963"/>
                    <a:gd name="connsiteX6" fmla="*/ 69224 w 93123"/>
                    <a:gd name="connsiteY6" fmla="*/ 46196 h 88963"/>
                    <a:gd name="connsiteX7" fmla="*/ 69224 w 93123"/>
                    <a:gd name="connsiteY7" fmla="*/ 46196 h 88963"/>
                    <a:gd name="connsiteX8" fmla="*/ 81888 w 93123"/>
                    <a:gd name="connsiteY8" fmla="*/ 44958 h 88963"/>
                    <a:gd name="connsiteX9" fmla="*/ 79412 w 93123"/>
                    <a:gd name="connsiteY9" fmla="*/ 38862 h 88963"/>
                    <a:gd name="connsiteX10" fmla="*/ 66843 w 93123"/>
                    <a:gd name="connsiteY10" fmla="*/ 40386 h 88963"/>
                    <a:gd name="connsiteX11" fmla="*/ 66843 w 93123"/>
                    <a:gd name="connsiteY11" fmla="*/ 40386 h 88963"/>
                    <a:gd name="connsiteX12" fmla="*/ 50085 w 93123"/>
                    <a:gd name="connsiteY12" fmla="*/ 0 h 88963"/>
                    <a:gd name="connsiteX13" fmla="*/ 42753 w 93123"/>
                    <a:gd name="connsiteY13" fmla="*/ 0 h 88963"/>
                    <a:gd name="connsiteX14" fmla="*/ 8379 w 93123"/>
                    <a:gd name="connsiteY14" fmla="*/ 82487 h 88963"/>
                    <a:gd name="connsiteX15" fmla="*/ 0 w 93123"/>
                    <a:gd name="connsiteY15" fmla="*/ 86868 h 88963"/>
                    <a:gd name="connsiteX16" fmla="*/ 0 w 93123"/>
                    <a:gd name="connsiteY16" fmla="*/ 88964 h 88963"/>
                    <a:gd name="connsiteX17" fmla="*/ 28946 w 93123"/>
                    <a:gd name="connsiteY17" fmla="*/ 88964 h 88963"/>
                    <a:gd name="connsiteX18" fmla="*/ 28946 w 93123"/>
                    <a:gd name="connsiteY18" fmla="*/ 86868 h 88963"/>
                    <a:gd name="connsiteX19" fmla="*/ 17901 w 93123"/>
                    <a:gd name="connsiteY19" fmla="*/ 82391 h 88963"/>
                    <a:gd name="connsiteX20" fmla="*/ 56274 w 93123"/>
                    <a:gd name="connsiteY20" fmla="*/ 49340 h 88963"/>
                    <a:gd name="connsiteX21" fmla="*/ 56274 w 93123"/>
                    <a:gd name="connsiteY21" fmla="*/ 49340 h 88963"/>
                    <a:gd name="connsiteX22" fmla="*/ 69604 w 93123"/>
                    <a:gd name="connsiteY22" fmla="*/ 82201 h 88963"/>
                    <a:gd name="connsiteX23" fmla="*/ 57797 w 93123"/>
                    <a:gd name="connsiteY23" fmla="*/ 86868 h 88963"/>
                    <a:gd name="connsiteX24" fmla="*/ 57797 w 93123"/>
                    <a:gd name="connsiteY24" fmla="*/ 88964 h 88963"/>
                    <a:gd name="connsiteX25" fmla="*/ 93123 w 93123"/>
                    <a:gd name="connsiteY25" fmla="*/ 88964 h 88963"/>
                    <a:gd name="connsiteX26" fmla="*/ 93123 w 93123"/>
                    <a:gd name="connsiteY26" fmla="*/ 86868 h 88963"/>
                    <a:gd name="connsiteX27" fmla="*/ 84173 w 93123"/>
                    <a:gd name="connsiteY27" fmla="*/ 82010 h 889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93123" h="88963">
                      <a:moveTo>
                        <a:pt x="26756" y="59817"/>
                      </a:moveTo>
                      <a:cubicBezTo>
                        <a:pt x="26756" y="59817"/>
                        <a:pt x="26756" y="59817"/>
                        <a:pt x="26756" y="59817"/>
                      </a:cubicBezTo>
                      <a:lnTo>
                        <a:pt x="43515" y="18479"/>
                      </a:lnTo>
                      <a:lnTo>
                        <a:pt x="53798" y="43720"/>
                      </a:lnTo>
                      <a:cubicBezTo>
                        <a:pt x="41896" y="47720"/>
                        <a:pt x="33136" y="53721"/>
                        <a:pt x="26756" y="59817"/>
                      </a:cubicBezTo>
                      <a:moveTo>
                        <a:pt x="84078" y="82106"/>
                      </a:moveTo>
                      <a:lnTo>
                        <a:pt x="69224" y="46196"/>
                      </a:lnTo>
                      <a:lnTo>
                        <a:pt x="69224" y="46196"/>
                      </a:lnTo>
                      <a:cubicBezTo>
                        <a:pt x="73127" y="45530"/>
                        <a:pt x="77317" y="45148"/>
                        <a:pt x="81888" y="44958"/>
                      </a:cubicBezTo>
                      <a:lnTo>
                        <a:pt x="79412" y="38862"/>
                      </a:lnTo>
                      <a:cubicBezTo>
                        <a:pt x="74936" y="39148"/>
                        <a:pt x="70747" y="39624"/>
                        <a:pt x="66843" y="40386"/>
                      </a:cubicBezTo>
                      <a:lnTo>
                        <a:pt x="66843" y="40386"/>
                      </a:lnTo>
                      <a:lnTo>
                        <a:pt x="50085" y="0"/>
                      </a:lnTo>
                      <a:lnTo>
                        <a:pt x="42753" y="0"/>
                      </a:lnTo>
                      <a:lnTo>
                        <a:pt x="8379" y="82487"/>
                      </a:lnTo>
                      <a:lnTo>
                        <a:pt x="0" y="86868"/>
                      </a:lnTo>
                      <a:lnTo>
                        <a:pt x="0" y="88964"/>
                      </a:lnTo>
                      <a:lnTo>
                        <a:pt x="28946" y="88964"/>
                      </a:lnTo>
                      <a:lnTo>
                        <a:pt x="28946" y="86868"/>
                      </a:lnTo>
                      <a:lnTo>
                        <a:pt x="17901" y="82391"/>
                      </a:lnTo>
                      <a:cubicBezTo>
                        <a:pt x="19425" y="78391"/>
                        <a:pt x="28661" y="58483"/>
                        <a:pt x="56274" y="49340"/>
                      </a:cubicBezTo>
                      <a:lnTo>
                        <a:pt x="56274" y="49340"/>
                      </a:lnTo>
                      <a:lnTo>
                        <a:pt x="69604" y="82201"/>
                      </a:lnTo>
                      <a:lnTo>
                        <a:pt x="57797" y="86868"/>
                      </a:lnTo>
                      <a:lnTo>
                        <a:pt x="57797" y="88964"/>
                      </a:lnTo>
                      <a:lnTo>
                        <a:pt x="93123" y="88964"/>
                      </a:lnTo>
                      <a:lnTo>
                        <a:pt x="93123" y="86868"/>
                      </a:lnTo>
                      <a:lnTo>
                        <a:pt x="84173" y="8201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6" name="Freeform 25">
                  <a:extLst>
                    <a:ext uri="{FF2B5EF4-FFF2-40B4-BE49-F238E27FC236}">
                      <a16:creationId xmlns:a16="http://schemas.microsoft.com/office/drawing/2014/main" id="{D36FE6EC-7B7B-101A-5805-1469581F68F8}"/>
                    </a:ext>
                  </a:extLst>
                </p:cNvPr>
                <p:cNvSpPr/>
                <p:nvPr/>
              </p:nvSpPr>
              <p:spPr>
                <a:xfrm>
                  <a:off x="6668955" y="5214715"/>
                  <a:ext cx="154062" cy="160972"/>
                </a:xfrm>
                <a:custGeom>
                  <a:avLst/>
                  <a:gdLst>
                    <a:gd name="connsiteX0" fmla="*/ 81888 w 154062"/>
                    <a:gd name="connsiteY0" fmla="*/ 151067 h 160972"/>
                    <a:gd name="connsiteX1" fmla="*/ 109405 w 154062"/>
                    <a:gd name="connsiteY1" fmla="*/ 143256 h 160972"/>
                    <a:gd name="connsiteX2" fmla="*/ 127878 w 154062"/>
                    <a:gd name="connsiteY2" fmla="*/ 121253 h 160972"/>
                    <a:gd name="connsiteX3" fmla="*/ 134543 w 154062"/>
                    <a:gd name="connsiteY3" fmla="*/ 87821 h 160972"/>
                    <a:gd name="connsiteX4" fmla="*/ 126259 w 154062"/>
                    <a:gd name="connsiteY4" fmla="*/ 46577 h 160972"/>
                    <a:gd name="connsiteX5" fmla="*/ 103978 w 154062"/>
                    <a:gd name="connsiteY5" fmla="*/ 19336 h 160972"/>
                    <a:gd name="connsiteX6" fmla="*/ 72937 w 154062"/>
                    <a:gd name="connsiteY6" fmla="*/ 9620 h 160972"/>
                    <a:gd name="connsiteX7" fmla="*/ 45229 w 154062"/>
                    <a:gd name="connsiteY7" fmla="*/ 17335 h 160972"/>
                    <a:gd name="connsiteX8" fmla="*/ 26375 w 154062"/>
                    <a:gd name="connsiteY8" fmla="*/ 39243 h 160972"/>
                    <a:gd name="connsiteX9" fmla="*/ 19615 w 154062"/>
                    <a:gd name="connsiteY9" fmla="*/ 72676 h 160972"/>
                    <a:gd name="connsiteX10" fmla="*/ 27899 w 154062"/>
                    <a:gd name="connsiteY10" fmla="*/ 114014 h 160972"/>
                    <a:gd name="connsiteX11" fmla="*/ 50275 w 154062"/>
                    <a:gd name="connsiteY11" fmla="*/ 141351 h 160972"/>
                    <a:gd name="connsiteX12" fmla="*/ 81888 w 154062"/>
                    <a:gd name="connsiteY12" fmla="*/ 151067 h 160972"/>
                    <a:gd name="connsiteX13" fmla="*/ 76936 w 154062"/>
                    <a:gd name="connsiteY13" fmla="*/ 160972 h 160972"/>
                    <a:gd name="connsiteX14" fmla="*/ 46276 w 154062"/>
                    <a:gd name="connsiteY14" fmla="*/ 154972 h 160972"/>
                    <a:gd name="connsiteX15" fmla="*/ 21900 w 154062"/>
                    <a:gd name="connsiteY15" fmla="*/ 138112 h 160972"/>
                    <a:gd name="connsiteX16" fmla="*/ 5808 w 154062"/>
                    <a:gd name="connsiteY16" fmla="*/ 112681 h 160972"/>
                    <a:gd name="connsiteX17" fmla="*/ 0 w 154062"/>
                    <a:gd name="connsiteY17" fmla="*/ 80486 h 160972"/>
                    <a:gd name="connsiteX18" fmla="*/ 5808 w 154062"/>
                    <a:gd name="connsiteY18" fmla="*/ 48292 h 160972"/>
                    <a:gd name="connsiteX19" fmla="*/ 21900 w 154062"/>
                    <a:gd name="connsiteY19" fmla="*/ 22860 h 160972"/>
                    <a:gd name="connsiteX20" fmla="*/ 46276 w 154062"/>
                    <a:gd name="connsiteY20" fmla="*/ 6001 h 160972"/>
                    <a:gd name="connsiteX21" fmla="*/ 76936 w 154062"/>
                    <a:gd name="connsiteY21" fmla="*/ 0 h 160972"/>
                    <a:gd name="connsiteX22" fmla="*/ 107596 w 154062"/>
                    <a:gd name="connsiteY22" fmla="*/ 6001 h 160972"/>
                    <a:gd name="connsiteX23" fmla="*/ 132067 w 154062"/>
                    <a:gd name="connsiteY23" fmla="*/ 22860 h 160972"/>
                    <a:gd name="connsiteX24" fmla="*/ 148254 w 154062"/>
                    <a:gd name="connsiteY24" fmla="*/ 48292 h 160972"/>
                    <a:gd name="connsiteX25" fmla="*/ 154063 w 154062"/>
                    <a:gd name="connsiteY25" fmla="*/ 80486 h 160972"/>
                    <a:gd name="connsiteX26" fmla="*/ 148254 w 154062"/>
                    <a:gd name="connsiteY26" fmla="*/ 112681 h 160972"/>
                    <a:gd name="connsiteX27" fmla="*/ 132067 w 154062"/>
                    <a:gd name="connsiteY27" fmla="*/ 138112 h 160972"/>
                    <a:gd name="connsiteX28" fmla="*/ 107596 w 154062"/>
                    <a:gd name="connsiteY28" fmla="*/ 154972 h 160972"/>
                    <a:gd name="connsiteX29" fmla="*/ 76936 w 154062"/>
                    <a:gd name="connsiteY29" fmla="*/ 160972 h 1609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</a:cxnLst>
                  <a:rect l="l" t="t" r="r" b="b"/>
                  <a:pathLst>
                    <a:path w="154062" h="160972">
                      <a:moveTo>
                        <a:pt x="81888" y="151067"/>
                      </a:moveTo>
                      <a:cubicBezTo>
                        <a:pt x="92361" y="151067"/>
                        <a:pt x="101502" y="148495"/>
                        <a:pt x="109405" y="143256"/>
                      </a:cubicBezTo>
                      <a:cubicBezTo>
                        <a:pt x="117309" y="138017"/>
                        <a:pt x="123498" y="130683"/>
                        <a:pt x="127878" y="121253"/>
                      </a:cubicBezTo>
                      <a:cubicBezTo>
                        <a:pt x="132258" y="111728"/>
                        <a:pt x="134543" y="100679"/>
                        <a:pt x="134543" y="87821"/>
                      </a:cubicBezTo>
                      <a:cubicBezTo>
                        <a:pt x="134543" y="72009"/>
                        <a:pt x="131782" y="58293"/>
                        <a:pt x="126259" y="46577"/>
                      </a:cubicBezTo>
                      <a:cubicBezTo>
                        <a:pt x="120736" y="34862"/>
                        <a:pt x="113309" y="25813"/>
                        <a:pt x="103978" y="19336"/>
                      </a:cubicBezTo>
                      <a:cubicBezTo>
                        <a:pt x="94647" y="12859"/>
                        <a:pt x="84363" y="9620"/>
                        <a:pt x="72937" y="9620"/>
                      </a:cubicBezTo>
                      <a:cubicBezTo>
                        <a:pt x="62558" y="9620"/>
                        <a:pt x="53322" y="12192"/>
                        <a:pt x="45229" y="17335"/>
                      </a:cubicBezTo>
                      <a:cubicBezTo>
                        <a:pt x="37135" y="22479"/>
                        <a:pt x="30946" y="29813"/>
                        <a:pt x="26375" y="39243"/>
                      </a:cubicBezTo>
                      <a:cubicBezTo>
                        <a:pt x="21900" y="48768"/>
                        <a:pt x="19615" y="59817"/>
                        <a:pt x="19615" y="72676"/>
                      </a:cubicBezTo>
                      <a:cubicBezTo>
                        <a:pt x="19615" y="88487"/>
                        <a:pt x="22376" y="102298"/>
                        <a:pt x="27899" y="114014"/>
                      </a:cubicBezTo>
                      <a:cubicBezTo>
                        <a:pt x="33422" y="125825"/>
                        <a:pt x="40849" y="134874"/>
                        <a:pt x="50275" y="141351"/>
                      </a:cubicBezTo>
                      <a:cubicBezTo>
                        <a:pt x="59702" y="147828"/>
                        <a:pt x="70176" y="151067"/>
                        <a:pt x="81888" y="151067"/>
                      </a:cubicBezTo>
                      <a:moveTo>
                        <a:pt x="76936" y="160972"/>
                      </a:moveTo>
                      <a:cubicBezTo>
                        <a:pt x="65891" y="160972"/>
                        <a:pt x="55703" y="158972"/>
                        <a:pt x="46276" y="154972"/>
                      </a:cubicBezTo>
                      <a:cubicBezTo>
                        <a:pt x="36849" y="150971"/>
                        <a:pt x="28756" y="145352"/>
                        <a:pt x="21900" y="138112"/>
                      </a:cubicBezTo>
                      <a:cubicBezTo>
                        <a:pt x="15044" y="130969"/>
                        <a:pt x="9617" y="122396"/>
                        <a:pt x="5808" y="112681"/>
                      </a:cubicBezTo>
                      <a:cubicBezTo>
                        <a:pt x="1904" y="102870"/>
                        <a:pt x="0" y="92202"/>
                        <a:pt x="0" y="80486"/>
                      </a:cubicBezTo>
                      <a:cubicBezTo>
                        <a:pt x="0" y="68771"/>
                        <a:pt x="1904" y="58102"/>
                        <a:pt x="5808" y="48292"/>
                      </a:cubicBezTo>
                      <a:cubicBezTo>
                        <a:pt x="9712" y="38481"/>
                        <a:pt x="15044" y="30004"/>
                        <a:pt x="21900" y="22860"/>
                      </a:cubicBezTo>
                      <a:cubicBezTo>
                        <a:pt x="28756" y="15621"/>
                        <a:pt x="36945" y="10096"/>
                        <a:pt x="46276" y="6001"/>
                      </a:cubicBezTo>
                      <a:cubicBezTo>
                        <a:pt x="55703" y="2000"/>
                        <a:pt x="65891" y="0"/>
                        <a:pt x="76936" y="0"/>
                      </a:cubicBezTo>
                      <a:cubicBezTo>
                        <a:pt x="87981" y="0"/>
                        <a:pt x="98170" y="2000"/>
                        <a:pt x="107596" y="6001"/>
                      </a:cubicBezTo>
                      <a:cubicBezTo>
                        <a:pt x="117023" y="10001"/>
                        <a:pt x="125116" y="15621"/>
                        <a:pt x="132067" y="22860"/>
                      </a:cubicBezTo>
                      <a:cubicBezTo>
                        <a:pt x="139018" y="30004"/>
                        <a:pt x="144446" y="38481"/>
                        <a:pt x="148254" y="48292"/>
                      </a:cubicBezTo>
                      <a:cubicBezTo>
                        <a:pt x="152158" y="58102"/>
                        <a:pt x="154063" y="68866"/>
                        <a:pt x="154063" y="80486"/>
                      </a:cubicBezTo>
                      <a:cubicBezTo>
                        <a:pt x="154063" y="92107"/>
                        <a:pt x="152158" y="102870"/>
                        <a:pt x="148254" y="112681"/>
                      </a:cubicBezTo>
                      <a:cubicBezTo>
                        <a:pt x="144350" y="122492"/>
                        <a:pt x="138923" y="130969"/>
                        <a:pt x="132067" y="138112"/>
                      </a:cubicBezTo>
                      <a:cubicBezTo>
                        <a:pt x="125116" y="145256"/>
                        <a:pt x="116928" y="150876"/>
                        <a:pt x="107596" y="154972"/>
                      </a:cubicBezTo>
                      <a:cubicBezTo>
                        <a:pt x="98170" y="158972"/>
                        <a:pt x="87981" y="160972"/>
                        <a:pt x="76936" y="160972"/>
                      </a:cubicBezTo>
                    </a:path>
                  </a:pathLst>
                </a:custGeom>
                <a:solidFill>
                  <a:srgbClr val="000000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7" name="Freeform 26">
                  <a:extLst>
                    <a:ext uri="{FF2B5EF4-FFF2-40B4-BE49-F238E27FC236}">
                      <a16:creationId xmlns:a16="http://schemas.microsoft.com/office/drawing/2014/main" id="{504C6068-8A42-CD87-2528-900AA0CBF731}"/>
                    </a:ext>
                  </a:extLst>
                </p:cNvPr>
                <p:cNvSpPr/>
                <p:nvPr/>
              </p:nvSpPr>
              <p:spPr>
                <a:xfrm>
                  <a:off x="7486211" y="5425312"/>
                  <a:ext cx="116737" cy="110871"/>
                </a:xfrm>
                <a:custGeom>
                  <a:avLst/>
                  <a:gdLst>
                    <a:gd name="connsiteX0" fmla="*/ 116737 w 116737"/>
                    <a:gd name="connsiteY0" fmla="*/ 2667 h 110871"/>
                    <a:gd name="connsiteX1" fmla="*/ 116737 w 116737"/>
                    <a:gd name="connsiteY1" fmla="*/ 0 h 110871"/>
                    <a:gd name="connsiteX2" fmla="*/ 72270 w 116737"/>
                    <a:gd name="connsiteY2" fmla="*/ 0 h 110871"/>
                    <a:gd name="connsiteX3" fmla="*/ 72270 w 116737"/>
                    <a:gd name="connsiteY3" fmla="*/ 2667 h 110871"/>
                    <a:gd name="connsiteX4" fmla="*/ 85696 w 116737"/>
                    <a:gd name="connsiteY4" fmla="*/ 9430 h 110871"/>
                    <a:gd name="connsiteX5" fmla="*/ 85696 w 116737"/>
                    <a:gd name="connsiteY5" fmla="*/ 48768 h 110871"/>
                    <a:gd name="connsiteX6" fmla="*/ 77412 w 116737"/>
                    <a:gd name="connsiteY6" fmla="*/ 51245 h 110871"/>
                    <a:gd name="connsiteX7" fmla="*/ 42467 w 116737"/>
                    <a:gd name="connsiteY7" fmla="*/ 71914 h 110871"/>
                    <a:gd name="connsiteX8" fmla="*/ 31231 w 116737"/>
                    <a:gd name="connsiteY8" fmla="*/ 84677 h 110871"/>
                    <a:gd name="connsiteX9" fmla="*/ 31231 w 116737"/>
                    <a:gd name="connsiteY9" fmla="*/ 9430 h 110871"/>
                    <a:gd name="connsiteX10" fmla="*/ 44467 w 116737"/>
                    <a:gd name="connsiteY10" fmla="*/ 2667 h 110871"/>
                    <a:gd name="connsiteX11" fmla="*/ 44467 w 116737"/>
                    <a:gd name="connsiteY11" fmla="*/ 0 h 110871"/>
                    <a:gd name="connsiteX12" fmla="*/ 0 w 116737"/>
                    <a:gd name="connsiteY12" fmla="*/ 0 h 110871"/>
                    <a:gd name="connsiteX13" fmla="*/ 0 w 116737"/>
                    <a:gd name="connsiteY13" fmla="*/ 2667 h 110871"/>
                    <a:gd name="connsiteX14" fmla="*/ 13616 w 116737"/>
                    <a:gd name="connsiteY14" fmla="*/ 9430 h 110871"/>
                    <a:gd name="connsiteX15" fmla="*/ 13616 w 116737"/>
                    <a:gd name="connsiteY15" fmla="*/ 101346 h 110871"/>
                    <a:gd name="connsiteX16" fmla="*/ 0 w 116737"/>
                    <a:gd name="connsiteY16" fmla="*/ 108109 h 110871"/>
                    <a:gd name="connsiteX17" fmla="*/ 0 w 116737"/>
                    <a:gd name="connsiteY17" fmla="*/ 110776 h 110871"/>
                    <a:gd name="connsiteX18" fmla="*/ 44467 w 116737"/>
                    <a:gd name="connsiteY18" fmla="*/ 110776 h 110871"/>
                    <a:gd name="connsiteX19" fmla="*/ 44467 w 116737"/>
                    <a:gd name="connsiteY19" fmla="*/ 108109 h 110871"/>
                    <a:gd name="connsiteX20" fmla="*/ 31231 w 116737"/>
                    <a:gd name="connsiteY20" fmla="*/ 101346 h 110871"/>
                    <a:gd name="connsiteX21" fmla="*/ 31231 w 116737"/>
                    <a:gd name="connsiteY21" fmla="*/ 100203 h 110871"/>
                    <a:gd name="connsiteX22" fmla="*/ 80364 w 116737"/>
                    <a:gd name="connsiteY22" fmla="*/ 58579 h 110871"/>
                    <a:gd name="connsiteX23" fmla="*/ 85696 w 116737"/>
                    <a:gd name="connsiteY23" fmla="*/ 57055 h 110871"/>
                    <a:gd name="connsiteX24" fmla="*/ 85696 w 116737"/>
                    <a:gd name="connsiteY24" fmla="*/ 101441 h 110871"/>
                    <a:gd name="connsiteX25" fmla="*/ 72270 w 116737"/>
                    <a:gd name="connsiteY25" fmla="*/ 108204 h 110871"/>
                    <a:gd name="connsiteX26" fmla="*/ 72270 w 116737"/>
                    <a:gd name="connsiteY26" fmla="*/ 110871 h 110871"/>
                    <a:gd name="connsiteX27" fmla="*/ 116737 w 116737"/>
                    <a:gd name="connsiteY27" fmla="*/ 110871 h 110871"/>
                    <a:gd name="connsiteX28" fmla="*/ 116737 w 116737"/>
                    <a:gd name="connsiteY28" fmla="*/ 108204 h 110871"/>
                    <a:gd name="connsiteX29" fmla="*/ 103121 w 116737"/>
                    <a:gd name="connsiteY29" fmla="*/ 101441 h 110871"/>
                    <a:gd name="connsiteX30" fmla="*/ 103121 w 116737"/>
                    <a:gd name="connsiteY30" fmla="*/ 53721 h 110871"/>
                    <a:gd name="connsiteX31" fmla="*/ 113595 w 116737"/>
                    <a:gd name="connsiteY31" fmla="*/ 52864 h 110871"/>
                    <a:gd name="connsiteX32" fmla="*/ 110358 w 116737"/>
                    <a:gd name="connsiteY32" fmla="*/ 45053 h 110871"/>
                    <a:gd name="connsiteX33" fmla="*/ 103121 w 116737"/>
                    <a:gd name="connsiteY33" fmla="*/ 45720 h 110871"/>
                    <a:gd name="connsiteX34" fmla="*/ 103121 w 116737"/>
                    <a:gd name="connsiteY34" fmla="*/ 9525 h 110871"/>
                    <a:gd name="connsiteX35" fmla="*/ 116737 w 116737"/>
                    <a:gd name="connsiteY35" fmla="*/ 2762 h 1108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</a:cxnLst>
                  <a:rect l="l" t="t" r="r" b="b"/>
                  <a:pathLst>
                    <a:path w="116737" h="110871">
                      <a:moveTo>
                        <a:pt x="116737" y="2667"/>
                      </a:moveTo>
                      <a:lnTo>
                        <a:pt x="116737" y="0"/>
                      </a:lnTo>
                      <a:lnTo>
                        <a:pt x="72270" y="0"/>
                      </a:lnTo>
                      <a:lnTo>
                        <a:pt x="72270" y="2667"/>
                      </a:lnTo>
                      <a:lnTo>
                        <a:pt x="85696" y="9430"/>
                      </a:lnTo>
                      <a:lnTo>
                        <a:pt x="85696" y="48768"/>
                      </a:lnTo>
                      <a:cubicBezTo>
                        <a:pt x="82840" y="49530"/>
                        <a:pt x="79983" y="50387"/>
                        <a:pt x="77412" y="51245"/>
                      </a:cubicBezTo>
                      <a:cubicBezTo>
                        <a:pt x="62082" y="56483"/>
                        <a:pt x="50751" y="64103"/>
                        <a:pt x="42467" y="71914"/>
                      </a:cubicBezTo>
                      <a:cubicBezTo>
                        <a:pt x="37802" y="76295"/>
                        <a:pt x="34088" y="80772"/>
                        <a:pt x="31231" y="84677"/>
                      </a:cubicBezTo>
                      <a:lnTo>
                        <a:pt x="31231" y="9430"/>
                      </a:lnTo>
                      <a:lnTo>
                        <a:pt x="44467" y="2667"/>
                      </a:lnTo>
                      <a:lnTo>
                        <a:pt x="44467" y="0"/>
                      </a:lnTo>
                      <a:lnTo>
                        <a:pt x="0" y="0"/>
                      </a:lnTo>
                      <a:lnTo>
                        <a:pt x="0" y="2667"/>
                      </a:lnTo>
                      <a:lnTo>
                        <a:pt x="13616" y="9430"/>
                      </a:lnTo>
                      <a:lnTo>
                        <a:pt x="13616" y="101346"/>
                      </a:lnTo>
                      <a:lnTo>
                        <a:pt x="0" y="108109"/>
                      </a:lnTo>
                      <a:lnTo>
                        <a:pt x="0" y="110776"/>
                      </a:lnTo>
                      <a:lnTo>
                        <a:pt x="44467" y="110776"/>
                      </a:lnTo>
                      <a:lnTo>
                        <a:pt x="44467" y="108109"/>
                      </a:lnTo>
                      <a:lnTo>
                        <a:pt x="31231" y="101346"/>
                      </a:lnTo>
                      <a:lnTo>
                        <a:pt x="31231" y="100203"/>
                      </a:lnTo>
                      <a:cubicBezTo>
                        <a:pt x="34088" y="93631"/>
                        <a:pt x="46466" y="69723"/>
                        <a:pt x="80364" y="58579"/>
                      </a:cubicBezTo>
                      <a:cubicBezTo>
                        <a:pt x="82078" y="58007"/>
                        <a:pt x="83887" y="57531"/>
                        <a:pt x="85696" y="57055"/>
                      </a:cubicBezTo>
                      <a:lnTo>
                        <a:pt x="85696" y="101441"/>
                      </a:lnTo>
                      <a:lnTo>
                        <a:pt x="72270" y="108204"/>
                      </a:lnTo>
                      <a:lnTo>
                        <a:pt x="72270" y="110871"/>
                      </a:lnTo>
                      <a:lnTo>
                        <a:pt x="116737" y="110871"/>
                      </a:lnTo>
                      <a:lnTo>
                        <a:pt x="116737" y="108204"/>
                      </a:lnTo>
                      <a:lnTo>
                        <a:pt x="103121" y="101441"/>
                      </a:lnTo>
                      <a:lnTo>
                        <a:pt x="103121" y="53721"/>
                      </a:lnTo>
                      <a:cubicBezTo>
                        <a:pt x="106454" y="53340"/>
                        <a:pt x="109882" y="53054"/>
                        <a:pt x="113595" y="52864"/>
                      </a:cubicBezTo>
                      <a:lnTo>
                        <a:pt x="110358" y="45053"/>
                      </a:lnTo>
                      <a:cubicBezTo>
                        <a:pt x="107882" y="45244"/>
                        <a:pt x="105502" y="45434"/>
                        <a:pt x="103121" y="45720"/>
                      </a:cubicBezTo>
                      <a:lnTo>
                        <a:pt x="103121" y="9525"/>
                      </a:lnTo>
                      <a:lnTo>
                        <a:pt x="116737" y="27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88EB25ED-B7A2-056A-9F5F-375AED432CCD}"/>
                  </a:ext>
                </a:extLst>
              </p:cNvPr>
              <p:cNvSpPr/>
              <p:nvPr/>
            </p:nvSpPr>
            <p:spPr>
              <a:xfrm>
                <a:off x="6967844" y="5425312"/>
                <a:ext cx="44847" cy="110871"/>
              </a:xfrm>
              <a:custGeom>
                <a:avLst/>
                <a:gdLst>
                  <a:gd name="connsiteX0" fmla="*/ 0 w 44847"/>
                  <a:gd name="connsiteY0" fmla="*/ 110871 h 110871"/>
                  <a:gd name="connsiteX1" fmla="*/ 0 w 44847"/>
                  <a:gd name="connsiteY1" fmla="*/ 108109 h 110871"/>
                  <a:gd name="connsiteX2" fmla="*/ 13807 w 44847"/>
                  <a:gd name="connsiteY2" fmla="*/ 101441 h 110871"/>
                  <a:gd name="connsiteX3" fmla="*/ 13807 w 44847"/>
                  <a:gd name="connsiteY3" fmla="*/ 9430 h 110871"/>
                  <a:gd name="connsiteX4" fmla="*/ 0 w 44847"/>
                  <a:gd name="connsiteY4" fmla="*/ 2667 h 110871"/>
                  <a:gd name="connsiteX5" fmla="*/ 0 w 44847"/>
                  <a:gd name="connsiteY5" fmla="*/ 0 h 110871"/>
                  <a:gd name="connsiteX6" fmla="*/ 44848 w 44847"/>
                  <a:gd name="connsiteY6" fmla="*/ 0 h 110871"/>
                  <a:gd name="connsiteX7" fmla="*/ 44848 w 44847"/>
                  <a:gd name="connsiteY7" fmla="*/ 2667 h 110871"/>
                  <a:gd name="connsiteX8" fmla="*/ 31231 w 44847"/>
                  <a:gd name="connsiteY8" fmla="*/ 9430 h 110871"/>
                  <a:gd name="connsiteX9" fmla="*/ 31231 w 44847"/>
                  <a:gd name="connsiteY9" fmla="*/ 101441 h 110871"/>
                  <a:gd name="connsiteX10" fmla="*/ 44848 w 44847"/>
                  <a:gd name="connsiteY10" fmla="*/ 108109 h 110871"/>
                  <a:gd name="connsiteX11" fmla="*/ 44848 w 44847"/>
                  <a:gd name="connsiteY11" fmla="*/ 110871 h 110871"/>
                  <a:gd name="connsiteX12" fmla="*/ 0 w 44847"/>
                  <a:gd name="connsiteY12" fmla="*/ 110871 h 1108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4847" h="110871">
                    <a:moveTo>
                      <a:pt x="0" y="110871"/>
                    </a:moveTo>
                    <a:lnTo>
                      <a:pt x="0" y="108109"/>
                    </a:lnTo>
                    <a:lnTo>
                      <a:pt x="13807" y="101441"/>
                    </a:lnTo>
                    <a:lnTo>
                      <a:pt x="13807" y="9430"/>
                    </a:lnTo>
                    <a:lnTo>
                      <a:pt x="0" y="2667"/>
                    </a:lnTo>
                    <a:lnTo>
                      <a:pt x="0" y="0"/>
                    </a:lnTo>
                    <a:lnTo>
                      <a:pt x="44848" y="0"/>
                    </a:lnTo>
                    <a:lnTo>
                      <a:pt x="44848" y="2667"/>
                    </a:lnTo>
                    <a:lnTo>
                      <a:pt x="31231" y="9430"/>
                    </a:lnTo>
                    <a:lnTo>
                      <a:pt x="31231" y="101441"/>
                    </a:lnTo>
                    <a:lnTo>
                      <a:pt x="44848" y="108109"/>
                    </a:lnTo>
                    <a:lnTo>
                      <a:pt x="44848" y="110871"/>
                    </a:lnTo>
                    <a:lnTo>
                      <a:pt x="0" y="110871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 28">
                <a:extLst>
                  <a:ext uri="{FF2B5EF4-FFF2-40B4-BE49-F238E27FC236}">
                    <a16:creationId xmlns:a16="http://schemas.microsoft.com/office/drawing/2014/main" id="{02FF35A5-D9A4-6121-E7A1-DCBDADDFC2B2}"/>
                  </a:ext>
                </a:extLst>
              </p:cNvPr>
              <p:cNvSpPr/>
              <p:nvPr/>
            </p:nvSpPr>
            <p:spPr>
              <a:xfrm>
                <a:off x="7250642" y="5425312"/>
                <a:ext cx="44752" cy="110871"/>
              </a:xfrm>
              <a:custGeom>
                <a:avLst/>
                <a:gdLst>
                  <a:gd name="connsiteX0" fmla="*/ 0 w 44752"/>
                  <a:gd name="connsiteY0" fmla="*/ 110871 h 110871"/>
                  <a:gd name="connsiteX1" fmla="*/ 0 w 44752"/>
                  <a:gd name="connsiteY1" fmla="*/ 108109 h 110871"/>
                  <a:gd name="connsiteX2" fmla="*/ 13711 w 44752"/>
                  <a:gd name="connsiteY2" fmla="*/ 101441 h 110871"/>
                  <a:gd name="connsiteX3" fmla="*/ 13711 w 44752"/>
                  <a:gd name="connsiteY3" fmla="*/ 9430 h 110871"/>
                  <a:gd name="connsiteX4" fmla="*/ 0 w 44752"/>
                  <a:gd name="connsiteY4" fmla="*/ 2667 h 110871"/>
                  <a:gd name="connsiteX5" fmla="*/ 0 w 44752"/>
                  <a:gd name="connsiteY5" fmla="*/ 0 h 110871"/>
                  <a:gd name="connsiteX6" fmla="*/ 44753 w 44752"/>
                  <a:gd name="connsiteY6" fmla="*/ 0 h 110871"/>
                  <a:gd name="connsiteX7" fmla="*/ 44753 w 44752"/>
                  <a:gd name="connsiteY7" fmla="*/ 2667 h 110871"/>
                  <a:gd name="connsiteX8" fmla="*/ 31232 w 44752"/>
                  <a:gd name="connsiteY8" fmla="*/ 9430 h 110871"/>
                  <a:gd name="connsiteX9" fmla="*/ 31232 w 44752"/>
                  <a:gd name="connsiteY9" fmla="*/ 101441 h 110871"/>
                  <a:gd name="connsiteX10" fmla="*/ 44753 w 44752"/>
                  <a:gd name="connsiteY10" fmla="*/ 108109 h 110871"/>
                  <a:gd name="connsiteX11" fmla="*/ 44753 w 44752"/>
                  <a:gd name="connsiteY11" fmla="*/ 110871 h 110871"/>
                  <a:gd name="connsiteX12" fmla="*/ 0 w 44752"/>
                  <a:gd name="connsiteY12" fmla="*/ 110871 h 1108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4752" h="110871">
                    <a:moveTo>
                      <a:pt x="0" y="110871"/>
                    </a:moveTo>
                    <a:lnTo>
                      <a:pt x="0" y="108109"/>
                    </a:lnTo>
                    <a:lnTo>
                      <a:pt x="13711" y="101441"/>
                    </a:lnTo>
                    <a:lnTo>
                      <a:pt x="13711" y="9430"/>
                    </a:lnTo>
                    <a:lnTo>
                      <a:pt x="0" y="2667"/>
                    </a:lnTo>
                    <a:lnTo>
                      <a:pt x="0" y="0"/>
                    </a:lnTo>
                    <a:lnTo>
                      <a:pt x="44753" y="0"/>
                    </a:lnTo>
                    <a:lnTo>
                      <a:pt x="44753" y="2667"/>
                    </a:lnTo>
                    <a:lnTo>
                      <a:pt x="31232" y="9430"/>
                    </a:lnTo>
                    <a:lnTo>
                      <a:pt x="31232" y="101441"/>
                    </a:lnTo>
                    <a:lnTo>
                      <a:pt x="44753" y="108109"/>
                    </a:lnTo>
                    <a:lnTo>
                      <a:pt x="44753" y="110871"/>
                    </a:lnTo>
                    <a:lnTo>
                      <a:pt x="0" y="110871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id="{FFA2A6C3-73D1-5F3A-0A09-BB51FBB1AD0E}"/>
                  </a:ext>
                </a:extLst>
              </p:cNvPr>
              <p:cNvSpPr/>
              <p:nvPr/>
            </p:nvSpPr>
            <p:spPr>
              <a:xfrm>
                <a:off x="7041353" y="5425312"/>
                <a:ext cx="85600" cy="110871"/>
              </a:xfrm>
              <a:custGeom>
                <a:avLst/>
                <a:gdLst>
                  <a:gd name="connsiteX0" fmla="*/ 0 w 85600"/>
                  <a:gd name="connsiteY0" fmla="*/ 110871 h 110871"/>
                  <a:gd name="connsiteX1" fmla="*/ 0 w 85600"/>
                  <a:gd name="connsiteY1" fmla="*/ 108109 h 110871"/>
                  <a:gd name="connsiteX2" fmla="*/ 13521 w 85600"/>
                  <a:gd name="connsiteY2" fmla="*/ 101441 h 110871"/>
                  <a:gd name="connsiteX3" fmla="*/ 13521 w 85600"/>
                  <a:gd name="connsiteY3" fmla="*/ 9430 h 110871"/>
                  <a:gd name="connsiteX4" fmla="*/ 0 w 85600"/>
                  <a:gd name="connsiteY4" fmla="*/ 2667 h 110871"/>
                  <a:gd name="connsiteX5" fmla="*/ 0 w 85600"/>
                  <a:gd name="connsiteY5" fmla="*/ 0 h 110871"/>
                  <a:gd name="connsiteX6" fmla="*/ 46466 w 85600"/>
                  <a:gd name="connsiteY6" fmla="*/ 0 h 110871"/>
                  <a:gd name="connsiteX7" fmla="*/ 46466 w 85600"/>
                  <a:gd name="connsiteY7" fmla="*/ 2667 h 110871"/>
                  <a:gd name="connsiteX8" fmla="*/ 31136 w 85600"/>
                  <a:gd name="connsiteY8" fmla="*/ 9430 h 110871"/>
                  <a:gd name="connsiteX9" fmla="*/ 31136 w 85600"/>
                  <a:gd name="connsiteY9" fmla="*/ 101632 h 110871"/>
                  <a:gd name="connsiteX10" fmla="*/ 70937 w 85600"/>
                  <a:gd name="connsiteY10" fmla="*/ 101632 h 110871"/>
                  <a:gd name="connsiteX11" fmla="*/ 82840 w 85600"/>
                  <a:gd name="connsiteY11" fmla="*/ 72676 h 110871"/>
                  <a:gd name="connsiteX12" fmla="*/ 85601 w 85600"/>
                  <a:gd name="connsiteY12" fmla="*/ 72676 h 110871"/>
                  <a:gd name="connsiteX13" fmla="*/ 85601 w 85600"/>
                  <a:gd name="connsiteY13" fmla="*/ 110871 h 110871"/>
                  <a:gd name="connsiteX14" fmla="*/ 0 w 85600"/>
                  <a:gd name="connsiteY14" fmla="*/ 110871 h 1108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85600" h="110871">
                    <a:moveTo>
                      <a:pt x="0" y="110871"/>
                    </a:moveTo>
                    <a:lnTo>
                      <a:pt x="0" y="108109"/>
                    </a:lnTo>
                    <a:lnTo>
                      <a:pt x="13521" y="101441"/>
                    </a:lnTo>
                    <a:lnTo>
                      <a:pt x="13521" y="9430"/>
                    </a:lnTo>
                    <a:lnTo>
                      <a:pt x="0" y="2667"/>
                    </a:lnTo>
                    <a:lnTo>
                      <a:pt x="0" y="0"/>
                    </a:lnTo>
                    <a:lnTo>
                      <a:pt x="46466" y="0"/>
                    </a:lnTo>
                    <a:lnTo>
                      <a:pt x="46466" y="2667"/>
                    </a:lnTo>
                    <a:lnTo>
                      <a:pt x="31136" y="9430"/>
                    </a:lnTo>
                    <a:lnTo>
                      <a:pt x="31136" y="101632"/>
                    </a:lnTo>
                    <a:lnTo>
                      <a:pt x="70937" y="101632"/>
                    </a:lnTo>
                    <a:lnTo>
                      <a:pt x="82840" y="72676"/>
                    </a:lnTo>
                    <a:lnTo>
                      <a:pt x="85601" y="72676"/>
                    </a:lnTo>
                    <a:lnTo>
                      <a:pt x="85601" y="110871"/>
                    </a:lnTo>
                    <a:lnTo>
                      <a:pt x="0" y="110871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 30">
                <a:extLst>
                  <a:ext uri="{FF2B5EF4-FFF2-40B4-BE49-F238E27FC236}">
                    <a16:creationId xmlns:a16="http://schemas.microsoft.com/office/drawing/2014/main" id="{A91473F3-B352-AFA8-E6D9-0E6733F6A114}"/>
                  </a:ext>
                </a:extLst>
              </p:cNvPr>
              <p:cNvSpPr/>
              <p:nvPr/>
            </p:nvSpPr>
            <p:spPr>
              <a:xfrm>
                <a:off x="7151806" y="5425312"/>
                <a:ext cx="85600" cy="110871"/>
              </a:xfrm>
              <a:custGeom>
                <a:avLst/>
                <a:gdLst>
                  <a:gd name="connsiteX0" fmla="*/ 0 w 85600"/>
                  <a:gd name="connsiteY0" fmla="*/ 110871 h 110871"/>
                  <a:gd name="connsiteX1" fmla="*/ 0 w 85600"/>
                  <a:gd name="connsiteY1" fmla="*/ 108109 h 110871"/>
                  <a:gd name="connsiteX2" fmla="*/ 13521 w 85600"/>
                  <a:gd name="connsiteY2" fmla="*/ 101441 h 110871"/>
                  <a:gd name="connsiteX3" fmla="*/ 13521 w 85600"/>
                  <a:gd name="connsiteY3" fmla="*/ 9430 h 110871"/>
                  <a:gd name="connsiteX4" fmla="*/ 0 w 85600"/>
                  <a:gd name="connsiteY4" fmla="*/ 2667 h 110871"/>
                  <a:gd name="connsiteX5" fmla="*/ 0 w 85600"/>
                  <a:gd name="connsiteY5" fmla="*/ 0 h 110871"/>
                  <a:gd name="connsiteX6" fmla="*/ 46466 w 85600"/>
                  <a:gd name="connsiteY6" fmla="*/ 0 h 110871"/>
                  <a:gd name="connsiteX7" fmla="*/ 46466 w 85600"/>
                  <a:gd name="connsiteY7" fmla="*/ 2667 h 110871"/>
                  <a:gd name="connsiteX8" fmla="*/ 31231 w 85600"/>
                  <a:gd name="connsiteY8" fmla="*/ 9430 h 110871"/>
                  <a:gd name="connsiteX9" fmla="*/ 31231 w 85600"/>
                  <a:gd name="connsiteY9" fmla="*/ 101632 h 110871"/>
                  <a:gd name="connsiteX10" fmla="*/ 70937 w 85600"/>
                  <a:gd name="connsiteY10" fmla="*/ 101632 h 110871"/>
                  <a:gd name="connsiteX11" fmla="*/ 82840 w 85600"/>
                  <a:gd name="connsiteY11" fmla="*/ 72676 h 110871"/>
                  <a:gd name="connsiteX12" fmla="*/ 85601 w 85600"/>
                  <a:gd name="connsiteY12" fmla="*/ 72676 h 110871"/>
                  <a:gd name="connsiteX13" fmla="*/ 85601 w 85600"/>
                  <a:gd name="connsiteY13" fmla="*/ 110871 h 110871"/>
                  <a:gd name="connsiteX14" fmla="*/ 0 w 85600"/>
                  <a:gd name="connsiteY14" fmla="*/ 110871 h 1108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85600" h="110871">
                    <a:moveTo>
                      <a:pt x="0" y="110871"/>
                    </a:moveTo>
                    <a:lnTo>
                      <a:pt x="0" y="108109"/>
                    </a:lnTo>
                    <a:lnTo>
                      <a:pt x="13521" y="101441"/>
                    </a:lnTo>
                    <a:lnTo>
                      <a:pt x="13521" y="9430"/>
                    </a:lnTo>
                    <a:lnTo>
                      <a:pt x="0" y="2667"/>
                    </a:lnTo>
                    <a:lnTo>
                      <a:pt x="0" y="0"/>
                    </a:lnTo>
                    <a:lnTo>
                      <a:pt x="46466" y="0"/>
                    </a:lnTo>
                    <a:lnTo>
                      <a:pt x="46466" y="2667"/>
                    </a:lnTo>
                    <a:lnTo>
                      <a:pt x="31231" y="9430"/>
                    </a:lnTo>
                    <a:lnTo>
                      <a:pt x="31231" y="101632"/>
                    </a:lnTo>
                    <a:lnTo>
                      <a:pt x="70937" y="101632"/>
                    </a:lnTo>
                    <a:lnTo>
                      <a:pt x="82840" y="72676"/>
                    </a:lnTo>
                    <a:lnTo>
                      <a:pt x="85601" y="72676"/>
                    </a:lnTo>
                    <a:lnTo>
                      <a:pt x="85601" y="110871"/>
                    </a:lnTo>
                    <a:lnTo>
                      <a:pt x="0" y="110871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 31">
                <a:extLst>
                  <a:ext uri="{FF2B5EF4-FFF2-40B4-BE49-F238E27FC236}">
                    <a16:creationId xmlns:a16="http://schemas.microsoft.com/office/drawing/2014/main" id="{D7DF680C-59D3-2781-3760-44506827A55C}"/>
                  </a:ext>
                </a:extLst>
              </p:cNvPr>
              <p:cNvSpPr/>
              <p:nvPr/>
            </p:nvSpPr>
            <p:spPr>
              <a:xfrm>
                <a:off x="7622563" y="5425312"/>
                <a:ext cx="89028" cy="110871"/>
              </a:xfrm>
              <a:custGeom>
                <a:avLst/>
                <a:gdLst>
                  <a:gd name="connsiteX0" fmla="*/ 0 w 89028"/>
                  <a:gd name="connsiteY0" fmla="*/ 110871 h 110871"/>
                  <a:gd name="connsiteX1" fmla="*/ 0 w 89028"/>
                  <a:gd name="connsiteY1" fmla="*/ 108109 h 110871"/>
                  <a:gd name="connsiteX2" fmla="*/ 13616 w 89028"/>
                  <a:gd name="connsiteY2" fmla="*/ 101441 h 110871"/>
                  <a:gd name="connsiteX3" fmla="*/ 13616 w 89028"/>
                  <a:gd name="connsiteY3" fmla="*/ 9430 h 110871"/>
                  <a:gd name="connsiteX4" fmla="*/ 0 w 89028"/>
                  <a:gd name="connsiteY4" fmla="*/ 2667 h 110871"/>
                  <a:gd name="connsiteX5" fmla="*/ 0 w 89028"/>
                  <a:gd name="connsiteY5" fmla="*/ 0 h 110871"/>
                  <a:gd name="connsiteX6" fmla="*/ 84268 w 89028"/>
                  <a:gd name="connsiteY6" fmla="*/ 0 h 110871"/>
                  <a:gd name="connsiteX7" fmla="*/ 84268 w 89028"/>
                  <a:gd name="connsiteY7" fmla="*/ 28861 h 110871"/>
                  <a:gd name="connsiteX8" fmla="*/ 81602 w 89028"/>
                  <a:gd name="connsiteY8" fmla="*/ 28861 h 110871"/>
                  <a:gd name="connsiteX9" fmla="*/ 70652 w 89028"/>
                  <a:gd name="connsiteY9" fmla="*/ 9239 h 110871"/>
                  <a:gd name="connsiteX10" fmla="*/ 31231 w 89028"/>
                  <a:gd name="connsiteY10" fmla="*/ 9239 h 110871"/>
                  <a:gd name="connsiteX11" fmla="*/ 31231 w 89028"/>
                  <a:gd name="connsiteY11" fmla="*/ 49054 h 110871"/>
                  <a:gd name="connsiteX12" fmla="*/ 59130 w 89028"/>
                  <a:gd name="connsiteY12" fmla="*/ 49054 h 110871"/>
                  <a:gd name="connsiteX13" fmla="*/ 67700 w 89028"/>
                  <a:gd name="connsiteY13" fmla="*/ 34957 h 110871"/>
                  <a:gd name="connsiteX14" fmla="*/ 70366 w 89028"/>
                  <a:gd name="connsiteY14" fmla="*/ 34957 h 110871"/>
                  <a:gd name="connsiteX15" fmla="*/ 70366 w 89028"/>
                  <a:gd name="connsiteY15" fmla="*/ 72009 h 110871"/>
                  <a:gd name="connsiteX16" fmla="*/ 67700 w 89028"/>
                  <a:gd name="connsiteY16" fmla="*/ 72009 h 110871"/>
                  <a:gd name="connsiteX17" fmla="*/ 59130 w 89028"/>
                  <a:gd name="connsiteY17" fmla="*/ 58293 h 110871"/>
                  <a:gd name="connsiteX18" fmla="*/ 31231 w 89028"/>
                  <a:gd name="connsiteY18" fmla="*/ 58293 h 110871"/>
                  <a:gd name="connsiteX19" fmla="*/ 31231 w 89028"/>
                  <a:gd name="connsiteY19" fmla="*/ 101632 h 110871"/>
                  <a:gd name="connsiteX20" fmla="*/ 75222 w 89028"/>
                  <a:gd name="connsiteY20" fmla="*/ 101632 h 110871"/>
                  <a:gd name="connsiteX21" fmla="*/ 86267 w 89028"/>
                  <a:gd name="connsiteY21" fmla="*/ 79439 h 110871"/>
                  <a:gd name="connsiteX22" fmla="*/ 89029 w 89028"/>
                  <a:gd name="connsiteY22" fmla="*/ 79439 h 110871"/>
                  <a:gd name="connsiteX23" fmla="*/ 89029 w 89028"/>
                  <a:gd name="connsiteY23" fmla="*/ 110871 h 110871"/>
                  <a:gd name="connsiteX24" fmla="*/ 0 w 89028"/>
                  <a:gd name="connsiteY24" fmla="*/ 110871 h 1108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89028" h="110871">
                    <a:moveTo>
                      <a:pt x="0" y="110871"/>
                    </a:moveTo>
                    <a:lnTo>
                      <a:pt x="0" y="108109"/>
                    </a:lnTo>
                    <a:lnTo>
                      <a:pt x="13616" y="101441"/>
                    </a:lnTo>
                    <a:lnTo>
                      <a:pt x="13616" y="9430"/>
                    </a:lnTo>
                    <a:lnTo>
                      <a:pt x="0" y="2667"/>
                    </a:lnTo>
                    <a:lnTo>
                      <a:pt x="0" y="0"/>
                    </a:lnTo>
                    <a:lnTo>
                      <a:pt x="84268" y="0"/>
                    </a:lnTo>
                    <a:lnTo>
                      <a:pt x="84268" y="28861"/>
                    </a:lnTo>
                    <a:lnTo>
                      <a:pt x="81602" y="28861"/>
                    </a:lnTo>
                    <a:lnTo>
                      <a:pt x="70652" y="9239"/>
                    </a:lnTo>
                    <a:lnTo>
                      <a:pt x="31231" y="9239"/>
                    </a:lnTo>
                    <a:lnTo>
                      <a:pt x="31231" y="49054"/>
                    </a:lnTo>
                    <a:lnTo>
                      <a:pt x="59130" y="49054"/>
                    </a:lnTo>
                    <a:lnTo>
                      <a:pt x="67700" y="34957"/>
                    </a:lnTo>
                    <a:lnTo>
                      <a:pt x="70366" y="34957"/>
                    </a:lnTo>
                    <a:lnTo>
                      <a:pt x="70366" y="72009"/>
                    </a:lnTo>
                    <a:lnTo>
                      <a:pt x="67700" y="72009"/>
                    </a:lnTo>
                    <a:lnTo>
                      <a:pt x="59130" y="58293"/>
                    </a:lnTo>
                    <a:lnTo>
                      <a:pt x="31231" y="58293"/>
                    </a:lnTo>
                    <a:lnTo>
                      <a:pt x="31231" y="101632"/>
                    </a:lnTo>
                    <a:lnTo>
                      <a:pt x="75222" y="101632"/>
                    </a:lnTo>
                    <a:lnTo>
                      <a:pt x="86267" y="79439"/>
                    </a:lnTo>
                    <a:lnTo>
                      <a:pt x="89029" y="79439"/>
                    </a:lnTo>
                    <a:lnTo>
                      <a:pt x="89029" y="110871"/>
                    </a:lnTo>
                    <a:lnTo>
                      <a:pt x="0" y="110871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 32">
                <a:extLst>
                  <a:ext uri="{FF2B5EF4-FFF2-40B4-BE49-F238E27FC236}">
                    <a16:creationId xmlns:a16="http://schemas.microsoft.com/office/drawing/2014/main" id="{8C275137-4411-2FC2-2E38-FA4F546D2C2B}"/>
                  </a:ext>
                </a:extLst>
              </p:cNvPr>
              <p:cNvSpPr/>
              <p:nvPr/>
            </p:nvSpPr>
            <p:spPr>
              <a:xfrm>
                <a:off x="7310915" y="5424455"/>
                <a:ext cx="162251" cy="112490"/>
              </a:xfrm>
              <a:custGeom>
                <a:avLst/>
                <a:gdLst>
                  <a:gd name="connsiteX0" fmla="*/ 118356 w 162251"/>
                  <a:gd name="connsiteY0" fmla="*/ 0 h 112490"/>
                  <a:gd name="connsiteX1" fmla="*/ 149492 w 162251"/>
                  <a:gd name="connsiteY1" fmla="*/ 102775 h 112490"/>
                  <a:gd name="connsiteX2" fmla="*/ 162251 w 162251"/>
                  <a:gd name="connsiteY2" fmla="*/ 108966 h 112490"/>
                  <a:gd name="connsiteX3" fmla="*/ 162251 w 162251"/>
                  <a:gd name="connsiteY3" fmla="*/ 111633 h 112490"/>
                  <a:gd name="connsiteX4" fmla="*/ 117118 w 162251"/>
                  <a:gd name="connsiteY4" fmla="*/ 111633 h 112490"/>
                  <a:gd name="connsiteX5" fmla="*/ 117118 w 162251"/>
                  <a:gd name="connsiteY5" fmla="*/ 108966 h 112490"/>
                  <a:gd name="connsiteX6" fmla="*/ 131401 w 162251"/>
                  <a:gd name="connsiteY6" fmla="*/ 102775 h 112490"/>
                  <a:gd name="connsiteX7" fmla="*/ 110929 w 162251"/>
                  <a:gd name="connsiteY7" fmla="*/ 31909 h 112490"/>
                  <a:gd name="connsiteX8" fmla="*/ 109882 w 162251"/>
                  <a:gd name="connsiteY8" fmla="*/ 31909 h 112490"/>
                  <a:gd name="connsiteX9" fmla="*/ 80840 w 162251"/>
                  <a:gd name="connsiteY9" fmla="*/ 112490 h 112490"/>
                  <a:gd name="connsiteX10" fmla="*/ 73794 w 162251"/>
                  <a:gd name="connsiteY10" fmla="*/ 112490 h 112490"/>
                  <a:gd name="connsiteX11" fmla="*/ 44276 w 162251"/>
                  <a:gd name="connsiteY11" fmla="*/ 31909 h 112490"/>
                  <a:gd name="connsiteX12" fmla="*/ 43324 w 162251"/>
                  <a:gd name="connsiteY12" fmla="*/ 31909 h 112490"/>
                  <a:gd name="connsiteX13" fmla="*/ 22948 w 162251"/>
                  <a:gd name="connsiteY13" fmla="*/ 102584 h 112490"/>
                  <a:gd name="connsiteX14" fmla="*/ 37230 w 162251"/>
                  <a:gd name="connsiteY14" fmla="*/ 108966 h 112490"/>
                  <a:gd name="connsiteX15" fmla="*/ 37230 w 162251"/>
                  <a:gd name="connsiteY15" fmla="*/ 111633 h 112490"/>
                  <a:gd name="connsiteX16" fmla="*/ 0 w 162251"/>
                  <a:gd name="connsiteY16" fmla="*/ 111633 h 112490"/>
                  <a:gd name="connsiteX17" fmla="*/ 0 w 162251"/>
                  <a:gd name="connsiteY17" fmla="*/ 108966 h 112490"/>
                  <a:gd name="connsiteX18" fmla="*/ 11236 w 162251"/>
                  <a:gd name="connsiteY18" fmla="*/ 102965 h 112490"/>
                  <a:gd name="connsiteX19" fmla="*/ 42753 w 162251"/>
                  <a:gd name="connsiteY19" fmla="*/ 0 h 112490"/>
                  <a:gd name="connsiteX20" fmla="*/ 49704 w 162251"/>
                  <a:gd name="connsiteY20" fmla="*/ 0 h 112490"/>
                  <a:gd name="connsiteX21" fmla="*/ 79888 w 162251"/>
                  <a:gd name="connsiteY21" fmla="*/ 80486 h 112490"/>
                  <a:gd name="connsiteX22" fmla="*/ 81031 w 162251"/>
                  <a:gd name="connsiteY22" fmla="*/ 80486 h 112490"/>
                  <a:gd name="connsiteX23" fmla="*/ 111595 w 162251"/>
                  <a:gd name="connsiteY23" fmla="*/ 0 h 112490"/>
                  <a:gd name="connsiteX24" fmla="*/ 118356 w 162251"/>
                  <a:gd name="connsiteY24" fmla="*/ 0 h 112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62251" h="112490">
                    <a:moveTo>
                      <a:pt x="118356" y="0"/>
                    </a:moveTo>
                    <a:lnTo>
                      <a:pt x="149492" y="102775"/>
                    </a:lnTo>
                    <a:lnTo>
                      <a:pt x="162251" y="108966"/>
                    </a:lnTo>
                    <a:lnTo>
                      <a:pt x="162251" y="111633"/>
                    </a:lnTo>
                    <a:lnTo>
                      <a:pt x="117118" y="111633"/>
                    </a:lnTo>
                    <a:lnTo>
                      <a:pt x="117118" y="108966"/>
                    </a:lnTo>
                    <a:lnTo>
                      <a:pt x="131401" y="102775"/>
                    </a:lnTo>
                    <a:lnTo>
                      <a:pt x="110929" y="31909"/>
                    </a:lnTo>
                    <a:lnTo>
                      <a:pt x="109882" y="31909"/>
                    </a:lnTo>
                    <a:lnTo>
                      <a:pt x="80840" y="112490"/>
                    </a:lnTo>
                    <a:lnTo>
                      <a:pt x="73794" y="112490"/>
                    </a:lnTo>
                    <a:lnTo>
                      <a:pt x="44276" y="31909"/>
                    </a:lnTo>
                    <a:lnTo>
                      <a:pt x="43324" y="31909"/>
                    </a:lnTo>
                    <a:lnTo>
                      <a:pt x="22948" y="102584"/>
                    </a:lnTo>
                    <a:lnTo>
                      <a:pt x="37230" y="108966"/>
                    </a:lnTo>
                    <a:lnTo>
                      <a:pt x="37230" y="111633"/>
                    </a:lnTo>
                    <a:lnTo>
                      <a:pt x="0" y="111633"/>
                    </a:lnTo>
                    <a:lnTo>
                      <a:pt x="0" y="108966"/>
                    </a:lnTo>
                    <a:lnTo>
                      <a:pt x="11236" y="102965"/>
                    </a:lnTo>
                    <a:lnTo>
                      <a:pt x="42753" y="0"/>
                    </a:lnTo>
                    <a:lnTo>
                      <a:pt x="49704" y="0"/>
                    </a:lnTo>
                    <a:lnTo>
                      <a:pt x="79888" y="80486"/>
                    </a:lnTo>
                    <a:lnTo>
                      <a:pt x="81031" y="80486"/>
                    </a:lnTo>
                    <a:lnTo>
                      <a:pt x="111595" y="0"/>
                    </a:lnTo>
                    <a:lnTo>
                      <a:pt x="118356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34" name="Graphic 12">
                <a:extLst>
                  <a:ext uri="{FF2B5EF4-FFF2-40B4-BE49-F238E27FC236}">
                    <a16:creationId xmlns:a16="http://schemas.microsoft.com/office/drawing/2014/main" id="{5D8DACEB-8353-72E2-DAEB-82631CD6130C}"/>
                  </a:ext>
                </a:extLst>
              </p:cNvPr>
              <p:cNvGrpSpPr/>
              <p:nvPr/>
            </p:nvGrpSpPr>
            <p:grpSpPr>
              <a:xfrm>
                <a:off x="6668860" y="5400929"/>
                <a:ext cx="280226" cy="160972"/>
                <a:chOff x="6668860" y="5400929"/>
                <a:chExt cx="280226" cy="160972"/>
              </a:xfrm>
              <a:solidFill>
                <a:srgbClr val="000000"/>
              </a:solidFill>
            </p:grpSpPr>
            <p:sp>
              <p:nvSpPr>
                <p:cNvPr id="35" name="Freeform 34">
                  <a:extLst>
                    <a:ext uri="{FF2B5EF4-FFF2-40B4-BE49-F238E27FC236}">
                      <a16:creationId xmlns:a16="http://schemas.microsoft.com/office/drawing/2014/main" id="{092D7095-7CFD-5177-DC17-C0C92BA5DC60}"/>
                    </a:ext>
                  </a:extLst>
                </p:cNvPr>
                <p:cNvSpPr/>
                <p:nvPr/>
              </p:nvSpPr>
              <p:spPr>
                <a:xfrm>
                  <a:off x="6832635" y="5424551"/>
                  <a:ext cx="116451" cy="111347"/>
                </a:xfrm>
                <a:custGeom>
                  <a:avLst/>
                  <a:gdLst>
                    <a:gd name="connsiteX0" fmla="*/ 33517 w 116451"/>
                    <a:gd name="connsiteY0" fmla="*/ 74676 h 111347"/>
                    <a:gd name="connsiteX1" fmla="*/ 33517 w 116451"/>
                    <a:gd name="connsiteY1" fmla="*/ 74676 h 111347"/>
                    <a:gd name="connsiteX2" fmla="*/ 54560 w 116451"/>
                    <a:gd name="connsiteY2" fmla="*/ 23050 h 111347"/>
                    <a:gd name="connsiteX3" fmla="*/ 67414 w 116451"/>
                    <a:gd name="connsiteY3" fmla="*/ 54578 h 111347"/>
                    <a:gd name="connsiteX4" fmla="*/ 33612 w 116451"/>
                    <a:gd name="connsiteY4" fmla="*/ 74676 h 111347"/>
                    <a:gd name="connsiteX5" fmla="*/ 105311 w 116451"/>
                    <a:gd name="connsiteY5" fmla="*/ 102584 h 111347"/>
                    <a:gd name="connsiteX6" fmla="*/ 86744 w 116451"/>
                    <a:gd name="connsiteY6" fmla="*/ 57722 h 111347"/>
                    <a:gd name="connsiteX7" fmla="*/ 86744 w 116451"/>
                    <a:gd name="connsiteY7" fmla="*/ 57722 h 111347"/>
                    <a:gd name="connsiteX8" fmla="*/ 102550 w 116451"/>
                    <a:gd name="connsiteY8" fmla="*/ 56102 h 111347"/>
                    <a:gd name="connsiteX9" fmla="*/ 99408 w 116451"/>
                    <a:gd name="connsiteY9" fmla="*/ 48482 h 111347"/>
                    <a:gd name="connsiteX10" fmla="*/ 83697 w 116451"/>
                    <a:gd name="connsiteY10" fmla="*/ 50387 h 111347"/>
                    <a:gd name="connsiteX11" fmla="*/ 83697 w 116451"/>
                    <a:gd name="connsiteY11" fmla="*/ 50387 h 111347"/>
                    <a:gd name="connsiteX12" fmla="*/ 62844 w 116451"/>
                    <a:gd name="connsiteY12" fmla="*/ 0 h 111347"/>
                    <a:gd name="connsiteX13" fmla="*/ 53608 w 116451"/>
                    <a:gd name="connsiteY13" fmla="*/ 0 h 111347"/>
                    <a:gd name="connsiteX14" fmla="*/ 10569 w 116451"/>
                    <a:gd name="connsiteY14" fmla="*/ 103156 h 111347"/>
                    <a:gd name="connsiteX15" fmla="*/ 0 w 116451"/>
                    <a:gd name="connsiteY15" fmla="*/ 108680 h 111347"/>
                    <a:gd name="connsiteX16" fmla="*/ 0 w 116451"/>
                    <a:gd name="connsiteY16" fmla="*/ 111347 h 111347"/>
                    <a:gd name="connsiteX17" fmla="*/ 36183 w 116451"/>
                    <a:gd name="connsiteY17" fmla="*/ 111347 h 111347"/>
                    <a:gd name="connsiteX18" fmla="*/ 36183 w 116451"/>
                    <a:gd name="connsiteY18" fmla="*/ 108680 h 111347"/>
                    <a:gd name="connsiteX19" fmla="*/ 22376 w 116451"/>
                    <a:gd name="connsiteY19" fmla="*/ 103061 h 111347"/>
                    <a:gd name="connsiteX20" fmla="*/ 70271 w 116451"/>
                    <a:gd name="connsiteY20" fmla="*/ 61722 h 111347"/>
                    <a:gd name="connsiteX21" fmla="*/ 87029 w 116451"/>
                    <a:gd name="connsiteY21" fmla="*/ 102775 h 111347"/>
                    <a:gd name="connsiteX22" fmla="*/ 72270 w 116451"/>
                    <a:gd name="connsiteY22" fmla="*/ 108585 h 111347"/>
                    <a:gd name="connsiteX23" fmla="*/ 72270 w 116451"/>
                    <a:gd name="connsiteY23" fmla="*/ 111252 h 111347"/>
                    <a:gd name="connsiteX24" fmla="*/ 116452 w 116451"/>
                    <a:gd name="connsiteY24" fmla="*/ 111252 h 111347"/>
                    <a:gd name="connsiteX25" fmla="*/ 116452 w 116451"/>
                    <a:gd name="connsiteY25" fmla="*/ 108585 h 111347"/>
                    <a:gd name="connsiteX26" fmla="*/ 105216 w 116451"/>
                    <a:gd name="connsiteY26" fmla="*/ 102584 h 1113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116451" h="111347">
                      <a:moveTo>
                        <a:pt x="33517" y="74676"/>
                      </a:moveTo>
                      <a:cubicBezTo>
                        <a:pt x="33517" y="74676"/>
                        <a:pt x="33517" y="74676"/>
                        <a:pt x="33517" y="74676"/>
                      </a:cubicBezTo>
                      <a:lnTo>
                        <a:pt x="54560" y="23050"/>
                      </a:lnTo>
                      <a:lnTo>
                        <a:pt x="67414" y="54578"/>
                      </a:lnTo>
                      <a:cubicBezTo>
                        <a:pt x="52560" y="59626"/>
                        <a:pt x="41610" y="67151"/>
                        <a:pt x="33612" y="74676"/>
                      </a:cubicBezTo>
                      <a:moveTo>
                        <a:pt x="105311" y="102584"/>
                      </a:moveTo>
                      <a:lnTo>
                        <a:pt x="86744" y="57722"/>
                      </a:lnTo>
                      <a:lnTo>
                        <a:pt x="86744" y="57722"/>
                      </a:lnTo>
                      <a:cubicBezTo>
                        <a:pt x="91600" y="56864"/>
                        <a:pt x="96932" y="56388"/>
                        <a:pt x="102550" y="56102"/>
                      </a:cubicBezTo>
                      <a:lnTo>
                        <a:pt x="99408" y="48482"/>
                      </a:lnTo>
                      <a:cubicBezTo>
                        <a:pt x="93790" y="48863"/>
                        <a:pt x="88648" y="49435"/>
                        <a:pt x="83697" y="50387"/>
                      </a:cubicBezTo>
                      <a:lnTo>
                        <a:pt x="83697" y="50387"/>
                      </a:lnTo>
                      <a:lnTo>
                        <a:pt x="62844" y="0"/>
                      </a:lnTo>
                      <a:lnTo>
                        <a:pt x="53608" y="0"/>
                      </a:lnTo>
                      <a:lnTo>
                        <a:pt x="10569" y="103156"/>
                      </a:lnTo>
                      <a:lnTo>
                        <a:pt x="0" y="108680"/>
                      </a:lnTo>
                      <a:lnTo>
                        <a:pt x="0" y="111347"/>
                      </a:lnTo>
                      <a:lnTo>
                        <a:pt x="36183" y="111347"/>
                      </a:lnTo>
                      <a:lnTo>
                        <a:pt x="36183" y="108680"/>
                      </a:lnTo>
                      <a:lnTo>
                        <a:pt x="22376" y="103061"/>
                      </a:lnTo>
                      <a:cubicBezTo>
                        <a:pt x="24376" y="98107"/>
                        <a:pt x="35897" y="73152"/>
                        <a:pt x="70271" y="61722"/>
                      </a:cubicBezTo>
                      <a:lnTo>
                        <a:pt x="87029" y="102775"/>
                      </a:lnTo>
                      <a:lnTo>
                        <a:pt x="72270" y="108585"/>
                      </a:lnTo>
                      <a:lnTo>
                        <a:pt x="72270" y="111252"/>
                      </a:lnTo>
                      <a:lnTo>
                        <a:pt x="116452" y="111252"/>
                      </a:lnTo>
                      <a:lnTo>
                        <a:pt x="116452" y="108585"/>
                      </a:lnTo>
                      <a:lnTo>
                        <a:pt x="105216" y="10258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6" name="Freeform 35">
                  <a:extLst>
                    <a:ext uri="{FF2B5EF4-FFF2-40B4-BE49-F238E27FC236}">
                      <a16:creationId xmlns:a16="http://schemas.microsoft.com/office/drawing/2014/main" id="{CEF9581A-A16F-E517-202E-336B22A3022B}"/>
                    </a:ext>
                  </a:extLst>
                </p:cNvPr>
                <p:cNvSpPr/>
                <p:nvPr/>
              </p:nvSpPr>
              <p:spPr>
                <a:xfrm>
                  <a:off x="6668860" y="5400929"/>
                  <a:ext cx="151110" cy="160972"/>
                </a:xfrm>
                <a:custGeom>
                  <a:avLst/>
                  <a:gdLst>
                    <a:gd name="connsiteX0" fmla="*/ 78936 w 151110"/>
                    <a:gd name="connsiteY0" fmla="*/ 160972 h 160972"/>
                    <a:gd name="connsiteX1" fmla="*/ 38278 w 151110"/>
                    <a:gd name="connsiteY1" fmla="*/ 151067 h 160972"/>
                    <a:gd name="connsiteX2" fmla="*/ 10188 w 151110"/>
                    <a:gd name="connsiteY2" fmla="*/ 123920 h 160972"/>
                    <a:gd name="connsiteX3" fmla="*/ 0 w 151110"/>
                    <a:gd name="connsiteY3" fmla="*/ 84772 h 160972"/>
                    <a:gd name="connsiteX4" fmla="*/ 6475 w 151110"/>
                    <a:gd name="connsiteY4" fmla="*/ 51149 h 160972"/>
                    <a:gd name="connsiteX5" fmla="*/ 24376 w 151110"/>
                    <a:gd name="connsiteY5" fmla="*/ 24289 h 160972"/>
                    <a:gd name="connsiteX6" fmla="*/ 50846 w 151110"/>
                    <a:gd name="connsiteY6" fmla="*/ 6382 h 160972"/>
                    <a:gd name="connsiteX7" fmla="*/ 83030 w 151110"/>
                    <a:gd name="connsiteY7" fmla="*/ 0 h 160972"/>
                    <a:gd name="connsiteX8" fmla="*/ 104264 w 151110"/>
                    <a:gd name="connsiteY8" fmla="*/ 1429 h 160972"/>
                    <a:gd name="connsiteX9" fmla="*/ 119879 w 151110"/>
                    <a:gd name="connsiteY9" fmla="*/ 5429 h 160972"/>
                    <a:gd name="connsiteX10" fmla="*/ 133496 w 151110"/>
                    <a:gd name="connsiteY10" fmla="*/ 11335 h 160972"/>
                    <a:gd name="connsiteX11" fmla="*/ 134638 w 151110"/>
                    <a:gd name="connsiteY11" fmla="*/ 49435 h 160972"/>
                    <a:gd name="connsiteX12" fmla="*/ 130353 w 151110"/>
                    <a:gd name="connsiteY12" fmla="*/ 49435 h 160972"/>
                    <a:gd name="connsiteX13" fmla="*/ 117594 w 151110"/>
                    <a:gd name="connsiteY13" fmla="*/ 22860 h 160972"/>
                    <a:gd name="connsiteX14" fmla="*/ 99788 w 151110"/>
                    <a:gd name="connsiteY14" fmla="*/ 12764 h 160972"/>
                    <a:gd name="connsiteX15" fmla="*/ 81983 w 151110"/>
                    <a:gd name="connsiteY15" fmla="*/ 9811 h 160972"/>
                    <a:gd name="connsiteX16" fmla="*/ 48371 w 151110"/>
                    <a:gd name="connsiteY16" fmla="*/ 18383 h 160972"/>
                    <a:gd name="connsiteX17" fmla="*/ 25709 w 151110"/>
                    <a:gd name="connsiteY17" fmla="*/ 41529 h 160972"/>
                    <a:gd name="connsiteX18" fmla="*/ 17520 w 151110"/>
                    <a:gd name="connsiteY18" fmla="*/ 73819 h 160972"/>
                    <a:gd name="connsiteX19" fmla="*/ 26566 w 151110"/>
                    <a:gd name="connsiteY19" fmla="*/ 114300 h 160972"/>
                    <a:gd name="connsiteX20" fmla="*/ 50561 w 151110"/>
                    <a:gd name="connsiteY20" fmla="*/ 140113 h 160972"/>
                    <a:gd name="connsiteX21" fmla="*/ 83601 w 151110"/>
                    <a:gd name="connsiteY21" fmla="*/ 149066 h 160972"/>
                    <a:gd name="connsiteX22" fmla="*/ 99598 w 151110"/>
                    <a:gd name="connsiteY22" fmla="*/ 148019 h 160972"/>
                    <a:gd name="connsiteX23" fmla="*/ 115595 w 151110"/>
                    <a:gd name="connsiteY23" fmla="*/ 143637 h 160972"/>
                    <a:gd name="connsiteX24" fmla="*/ 115595 w 151110"/>
                    <a:gd name="connsiteY24" fmla="*/ 102203 h 160972"/>
                    <a:gd name="connsiteX25" fmla="*/ 94742 w 151110"/>
                    <a:gd name="connsiteY25" fmla="*/ 94583 h 160972"/>
                    <a:gd name="connsiteX26" fmla="*/ 94742 w 151110"/>
                    <a:gd name="connsiteY26" fmla="*/ 89821 h 160972"/>
                    <a:gd name="connsiteX27" fmla="*/ 151111 w 151110"/>
                    <a:gd name="connsiteY27" fmla="*/ 89821 h 160972"/>
                    <a:gd name="connsiteX28" fmla="*/ 151111 w 151110"/>
                    <a:gd name="connsiteY28" fmla="*/ 94583 h 160972"/>
                    <a:gd name="connsiteX29" fmla="*/ 134067 w 151110"/>
                    <a:gd name="connsiteY29" fmla="*/ 102203 h 160972"/>
                    <a:gd name="connsiteX30" fmla="*/ 134067 w 151110"/>
                    <a:gd name="connsiteY30" fmla="*/ 142018 h 160972"/>
                    <a:gd name="connsiteX31" fmla="*/ 108453 w 151110"/>
                    <a:gd name="connsiteY31" fmla="*/ 155924 h 160972"/>
                    <a:gd name="connsiteX32" fmla="*/ 78650 w 151110"/>
                    <a:gd name="connsiteY32" fmla="*/ 160972 h 1609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151110" h="160972">
                      <a:moveTo>
                        <a:pt x="78936" y="160972"/>
                      </a:moveTo>
                      <a:cubicBezTo>
                        <a:pt x="63796" y="160972"/>
                        <a:pt x="50275" y="157639"/>
                        <a:pt x="38278" y="151067"/>
                      </a:cubicBezTo>
                      <a:cubicBezTo>
                        <a:pt x="26375" y="144399"/>
                        <a:pt x="17044" y="135446"/>
                        <a:pt x="10188" y="123920"/>
                      </a:cubicBezTo>
                      <a:cubicBezTo>
                        <a:pt x="3428" y="112490"/>
                        <a:pt x="0" y="99441"/>
                        <a:pt x="0" y="84772"/>
                      </a:cubicBezTo>
                      <a:cubicBezTo>
                        <a:pt x="0" y="72580"/>
                        <a:pt x="2190" y="61436"/>
                        <a:pt x="6475" y="51149"/>
                      </a:cubicBezTo>
                      <a:cubicBezTo>
                        <a:pt x="10855" y="40862"/>
                        <a:pt x="16758" y="31909"/>
                        <a:pt x="24376" y="24289"/>
                      </a:cubicBezTo>
                      <a:cubicBezTo>
                        <a:pt x="31993" y="16669"/>
                        <a:pt x="40753" y="10668"/>
                        <a:pt x="50846" y="6382"/>
                      </a:cubicBezTo>
                      <a:cubicBezTo>
                        <a:pt x="60939" y="2095"/>
                        <a:pt x="71699" y="0"/>
                        <a:pt x="83030" y="0"/>
                      </a:cubicBezTo>
                      <a:cubicBezTo>
                        <a:pt x="91409" y="0"/>
                        <a:pt x="98455" y="476"/>
                        <a:pt x="104264" y="1429"/>
                      </a:cubicBezTo>
                      <a:cubicBezTo>
                        <a:pt x="109977" y="2381"/>
                        <a:pt x="115214" y="3715"/>
                        <a:pt x="119879" y="5429"/>
                      </a:cubicBezTo>
                      <a:cubicBezTo>
                        <a:pt x="124545" y="7144"/>
                        <a:pt x="129116" y="9144"/>
                        <a:pt x="133496" y="11335"/>
                      </a:cubicBezTo>
                      <a:lnTo>
                        <a:pt x="134638" y="49435"/>
                      </a:lnTo>
                      <a:lnTo>
                        <a:pt x="130353" y="49435"/>
                      </a:lnTo>
                      <a:lnTo>
                        <a:pt x="117594" y="22860"/>
                      </a:lnTo>
                      <a:cubicBezTo>
                        <a:pt x="110929" y="18097"/>
                        <a:pt x="105025" y="14764"/>
                        <a:pt x="99788" y="12764"/>
                      </a:cubicBezTo>
                      <a:cubicBezTo>
                        <a:pt x="94551" y="10763"/>
                        <a:pt x="88648" y="9811"/>
                        <a:pt x="81983" y="9811"/>
                      </a:cubicBezTo>
                      <a:cubicBezTo>
                        <a:pt x="69224" y="9811"/>
                        <a:pt x="57988" y="12668"/>
                        <a:pt x="48371" y="18383"/>
                      </a:cubicBezTo>
                      <a:cubicBezTo>
                        <a:pt x="38754" y="24098"/>
                        <a:pt x="31231" y="31814"/>
                        <a:pt x="25709" y="41529"/>
                      </a:cubicBezTo>
                      <a:cubicBezTo>
                        <a:pt x="20281" y="51245"/>
                        <a:pt x="17520" y="62008"/>
                        <a:pt x="17520" y="73819"/>
                      </a:cubicBezTo>
                      <a:cubicBezTo>
                        <a:pt x="17520" y="89630"/>
                        <a:pt x="20567" y="103156"/>
                        <a:pt x="26566" y="114300"/>
                      </a:cubicBezTo>
                      <a:cubicBezTo>
                        <a:pt x="32565" y="125540"/>
                        <a:pt x="40563" y="134112"/>
                        <a:pt x="50561" y="140113"/>
                      </a:cubicBezTo>
                      <a:cubicBezTo>
                        <a:pt x="60559" y="146114"/>
                        <a:pt x="71604" y="149066"/>
                        <a:pt x="83601" y="149066"/>
                      </a:cubicBezTo>
                      <a:cubicBezTo>
                        <a:pt x="89124" y="149066"/>
                        <a:pt x="94456" y="148685"/>
                        <a:pt x="99598" y="148019"/>
                      </a:cubicBezTo>
                      <a:cubicBezTo>
                        <a:pt x="104740" y="147352"/>
                        <a:pt x="110072" y="145828"/>
                        <a:pt x="115595" y="143637"/>
                      </a:cubicBezTo>
                      <a:lnTo>
                        <a:pt x="115595" y="102203"/>
                      </a:lnTo>
                      <a:lnTo>
                        <a:pt x="94742" y="94583"/>
                      </a:lnTo>
                      <a:lnTo>
                        <a:pt x="94742" y="89821"/>
                      </a:lnTo>
                      <a:lnTo>
                        <a:pt x="151111" y="89821"/>
                      </a:lnTo>
                      <a:lnTo>
                        <a:pt x="151111" y="94583"/>
                      </a:lnTo>
                      <a:lnTo>
                        <a:pt x="134067" y="102203"/>
                      </a:lnTo>
                      <a:lnTo>
                        <a:pt x="134067" y="142018"/>
                      </a:lnTo>
                      <a:cubicBezTo>
                        <a:pt x="127306" y="147828"/>
                        <a:pt x="118737" y="152495"/>
                        <a:pt x="108453" y="155924"/>
                      </a:cubicBezTo>
                      <a:cubicBezTo>
                        <a:pt x="98170" y="159353"/>
                        <a:pt x="88267" y="160972"/>
                        <a:pt x="78650" y="160972"/>
                      </a:cubicBezTo>
                    </a:path>
                  </a:pathLst>
                </a:custGeom>
                <a:solidFill>
                  <a:srgbClr val="000000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37" name="Freeform 36">
                <a:extLst>
                  <a:ext uri="{FF2B5EF4-FFF2-40B4-BE49-F238E27FC236}">
                    <a16:creationId xmlns:a16="http://schemas.microsoft.com/office/drawing/2014/main" id="{C8CF87E4-A049-FD38-397B-54C1163C3A42}"/>
                  </a:ext>
                </a:extLst>
              </p:cNvPr>
              <p:cNvSpPr/>
              <p:nvPr/>
            </p:nvSpPr>
            <p:spPr>
              <a:xfrm>
                <a:off x="6668955" y="5628671"/>
                <a:ext cx="1157850" cy="7619"/>
              </a:xfrm>
              <a:custGeom>
                <a:avLst/>
                <a:gdLst>
                  <a:gd name="connsiteX0" fmla="*/ 0 w 1157850"/>
                  <a:gd name="connsiteY0" fmla="*/ 0 h 7619"/>
                  <a:gd name="connsiteX1" fmla="*/ 1157850 w 1157850"/>
                  <a:gd name="connsiteY1" fmla="*/ 0 h 7619"/>
                  <a:gd name="connsiteX2" fmla="*/ 1157850 w 1157850"/>
                  <a:gd name="connsiteY2" fmla="*/ 7620 h 7619"/>
                  <a:gd name="connsiteX3" fmla="*/ 0 w 1157850"/>
                  <a:gd name="connsiteY3" fmla="*/ 7620 h 76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57850" h="7619">
                    <a:moveTo>
                      <a:pt x="0" y="0"/>
                    </a:moveTo>
                    <a:lnTo>
                      <a:pt x="1157850" y="0"/>
                    </a:lnTo>
                    <a:lnTo>
                      <a:pt x="1157850" y="7620"/>
                    </a:lnTo>
                    <a:lnTo>
                      <a:pt x="0" y="7620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Freeform 37">
                <a:extLst>
                  <a:ext uri="{FF2B5EF4-FFF2-40B4-BE49-F238E27FC236}">
                    <a16:creationId xmlns:a16="http://schemas.microsoft.com/office/drawing/2014/main" id="{8F5B6F09-974D-FA77-27E1-2E906D8CD1F7}"/>
                  </a:ext>
                </a:extLst>
              </p:cNvPr>
              <p:cNvSpPr/>
              <p:nvPr/>
            </p:nvSpPr>
            <p:spPr>
              <a:xfrm>
                <a:off x="6682667" y="5942139"/>
                <a:ext cx="90266" cy="91344"/>
              </a:xfrm>
              <a:custGeom>
                <a:avLst/>
                <a:gdLst>
                  <a:gd name="connsiteX0" fmla="*/ 47609 w 90266"/>
                  <a:gd name="connsiteY0" fmla="*/ 84773 h 91344"/>
                  <a:gd name="connsiteX1" fmla="*/ 61987 w 90266"/>
                  <a:gd name="connsiteY1" fmla="*/ 80486 h 91344"/>
                  <a:gd name="connsiteX2" fmla="*/ 71699 w 90266"/>
                  <a:gd name="connsiteY2" fmla="*/ 68390 h 91344"/>
                  <a:gd name="connsiteX3" fmla="*/ 75222 w 90266"/>
                  <a:gd name="connsiteY3" fmla="*/ 50006 h 91344"/>
                  <a:gd name="connsiteX4" fmla="*/ 70937 w 90266"/>
                  <a:gd name="connsiteY4" fmla="*/ 27242 h 91344"/>
                  <a:gd name="connsiteX5" fmla="*/ 59226 w 90266"/>
                  <a:gd name="connsiteY5" fmla="*/ 12097 h 91344"/>
                  <a:gd name="connsiteX6" fmla="*/ 42848 w 90266"/>
                  <a:gd name="connsiteY6" fmla="*/ 6763 h 91344"/>
                  <a:gd name="connsiteX7" fmla="*/ 28375 w 90266"/>
                  <a:gd name="connsiteY7" fmla="*/ 10954 h 91344"/>
                  <a:gd name="connsiteX8" fmla="*/ 18472 w 90266"/>
                  <a:gd name="connsiteY8" fmla="*/ 22955 h 91344"/>
                  <a:gd name="connsiteX9" fmla="*/ 14949 w 90266"/>
                  <a:gd name="connsiteY9" fmla="*/ 41338 h 91344"/>
                  <a:gd name="connsiteX10" fmla="*/ 19329 w 90266"/>
                  <a:gd name="connsiteY10" fmla="*/ 64198 h 91344"/>
                  <a:gd name="connsiteX11" fmla="*/ 31136 w 90266"/>
                  <a:gd name="connsiteY11" fmla="*/ 79343 h 91344"/>
                  <a:gd name="connsiteX12" fmla="*/ 47704 w 90266"/>
                  <a:gd name="connsiteY12" fmla="*/ 84677 h 91344"/>
                  <a:gd name="connsiteX13" fmla="*/ 45038 w 90266"/>
                  <a:gd name="connsiteY13" fmla="*/ 91345 h 91344"/>
                  <a:gd name="connsiteX14" fmla="*/ 27137 w 90266"/>
                  <a:gd name="connsiteY14" fmla="*/ 87916 h 91344"/>
                  <a:gd name="connsiteX15" fmla="*/ 12759 w 90266"/>
                  <a:gd name="connsiteY15" fmla="*/ 78391 h 91344"/>
                  <a:gd name="connsiteX16" fmla="*/ 3333 w 90266"/>
                  <a:gd name="connsiteY16" fmla="*/ 63913 h 91344"/>
                  <a:gd name="connsiteX17" fmla="*/ 0 w 90266"/>
                  <a:gd name="connsiteY17" fmla="*/ 45625 h 91344"/>
                  <a:gd name="connsiteX18" fmla="*/ 3333 w 90266"/>
                  <a:gd name="connsiteY18" fmla="*/ 27337 h 91344"/>
                  <a:gd name="connsiteX19" fmla="*/ 12759 w 90266"/>
                  <a:gd name="connsiteY19" fmla="*/ 12954 h 91344"/>
                  <a:gd name="connsiteX20" fmla="*/ 27137 w 90266"/>
                  <a:gd name="connsiteY20" fmla="*/ 3429 h 91344"/>
                  <a:gd name="connsiteX21" fmla="*/ 45038 w 90266"/>
                  <a:gd name="connsiteY21" fmla="*/ 0 h 91344"/>
                  <a:gd name="connsiteX22" fmla="*/ 62939 w 90266"/>
                  <a:gd name="connsiteY22" fmla="*/ 3429 h 91344"/>
                  <a:gd name="connsiteX23" fmla="*/ 77317 w 90266"/>
                  <a:gd name="connsiteY23" fmla="*/ 12954 h 91344"/>
                  <a:gd name="connsiteX24" fmla="*/ 86839 w 90266"/>
                  <a:gd name="connsiteY24" fmla="*/ 27337 h 91344"/>
                  <a:gd name="connsiteX25" fmla="*/ 90267 w 90266"/>
                  <a:gd name="connsiteY25" fmla="*/ 45625 h 91344"/>
                  <a:gd name="connsiteX26" fmla="*/ 86839 w 90266"/>
                  <a:gd name="connsiteY26" fmla="*/ 63913 h 91344"/>
                  <a:gd name="connsiteX27" fmla="*/ 77317 w 90266"/>
                  <a:gd name="connsiteY27" fmla="*/ 78391 h 91344"/>
                  <a:gd name="connsiteX28" fmla="*/ 62939 w 90266"/>
                  <a:gd name="connsiteY28" fmla="*/ 87916 h 91344"/>
                  <a:gd name="connsiteX29" fmla="*/ 45038 w 90266"/>
                  <a:gd name="connsiteY29" fmla="*/ 91345 h 913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90266" h="91344">
                    <a:moveTo>
                      <a:pt x="47609" y="84773"/>
                    </a:moveTo>
                    <a:cubicBezTo>
                      <a:pt x="53036" y="84773"/>
                      <a:pt x="57893" y="83344"/>
                      <a:pt x="61987" y="80486"/>
                    </a:cubicBezTo>
                    <a:cubicBezTo>
                      <a:pt x="66081" y="77629"/>
                      <a:pt x="69319" y="73628"/>
                      <a:pt x="71699" y="68390"/>
                    </a:cubicBezTo>
                    <a:cubicBezTo>
                      <a:pt x="73984" y="63151"/>
                      <a:pt x="75222" y="57055"/>
                      <a:pt x="75222" y="50006"/>
                    </a:cubicBezTo>
                    <a:cubicBezTo>
                      <a:pt x="75222" y="41338"/>
                      <a:pt x="73794" y="33719"/>
                      <a:pt x="70937" y="27242"/>
                    </a:cubicBezTo>
                    <a:cubicBezTo>
                      <a:pt x="68081" y="20765"/>
                      <a:pt x="64177" y="15716"/>
                      <a:pt x="59226" y="12097"/>
                    </a:cubicBezTo>
                    <a:cubicBezTo>
                      <a:pt x="54274" y="8477"/>
                      <a:pt x="48847" y="6763"/>
                      <a:pt x="42848" y="6763"/>
                    </a:cubicBezTo>
                    <a:cubicBezTo>
                      <a:pt x="37421" y="6763"/>
                      <a:pt x="32565" y="8192"/>
                      <a:pt x="28375" y="10954"/>
                    </a:cubicBezTo>
                    <a:cubicBezTo>
                      <a:pt x="24185" y="13811"/>
                      <a:pt x="20853" y="17812"/>
                      <a:pt x="18472" y="22955"/>
                    </a:cubicBezTo>
                    <a:cubicBezTo>
                      <a:pt x="16092" y="28194"/>
                      <a:pt x="14949" y="34290"/>
                      <a:pt x="14949" y="41338"/>
                    </a:cubicBezTo>
                    <a:cubicBezTo>
                      <a:pt x="14949" y="50006"/>
                      <a:pt x="16378" y="57626"/>
                      <a:pt x="19329" y="64198"/>
                    </a:cubicBezTo>
                    <a:cubicBezTo>
                      <a:pt x="22281" y="70771"/>
                      <a:pt x="26185" y="75819"/>
                      <a:pt x="31136" y="79343"/>
                    </a:cubicBezTo>
                    <a:cubicBezTo>
                      <a:pt x="36088" y="82963"/>
                      <a:pt x="41610" y="84677"/>
                      <a:pt x="47704" y="84677"/>
                    </a:cubicBezTo>
                    <a:moveTo>
                      <a:pt x="45038" y="91345"/>
                    </a:moveTo>
                    <a:cubicBezTo>
                      <a:pt x="38563" y="91345"/>
                      <a:pt x="32660" y="90202"/>
                      <a:pt x="27137" y="87916"/>
                    </a:cubicBezTo>
                    <a:cubicBezTo>
                      <a:pt x="21615" y="85630"/>
                      <a:pt x="16854" y="82486"/>
                      <a:pt x="12759" y="78391"/>
                    </a:cubicBezTo>
                    <a:cubicBezTo>
                      <a:pt x="8665" y="74295"/>
                      <a:pt x="5523" y="69533"/>
                      <a:pt x="3333" y="63913"/>
                    </a:cubicBezTo>
                    <a:cubicBezTo>
                      <a:pt x="1143" y="58293"/>
                      <a:pt x="0" y="52292"/>
                      <a:pt x="0" y="45625"/>
                    </a:cubicBezTo>
                    <a:cubicBezTo>
                      <a:pt x="0" y="38957"/>
                      <a:pt x="1143" y="32956"/>
                      <a:pt x="3333" y="27337"/>
                    </a:cubicBezTo>
                    <a:cubicBezTo>
                      <a:pt x="5618" y="21812"/>
                      <a:pt x="8760" y="16954"/>
                      <a:pt x="12759" y="12954"/>
                    </a:cubicBezTo>
                    <a:cubicBezTo>
                      <a:pt x="16854" y="8858"/>
                      <a:pt x="21615" y="5715"/>
                      <a:pt x="27137" y="3429"/>
                    </a:cubicBezTo>
                    <a:cubicBezTo>
                      <a:pt x="32660" y="1143"/>
                      <a:pt x="38658" y="0"/>
                      <a:pt x="45038" y="0"/>
                    </a:cubicBezTo>
                    <a:cubicBezTo>
                      <a:pt x="51418" y="0"/>
                      <a:pt x="57416" y="1143"/>
                      <a:pt x="62939" y="3429"/>
                    </a:cubicBezTo>
                    <a:cubicBezTo>
                      <a:pt x="68462" y="5715"/>
                      <a:pt x="73223" y="8858"/>
                      <a:pt x="77317" y="12954"/>
                    </a:cubicBezTo>
                    <a:cubicBezTo>
                      <a:pt x="81411" y="17050"/>
                      <a:pt x="84554" y="21812"/>
                      <a:pt x="86839" y="27337"/>
                    </a:cubicBezTo>
                    <a:cubicBezTo>
                      <a:pt x="89124" y="32861"/>
                      <a:pt x="90267" y="38957"/>
                      <a:pt x="90267" y="45625"/>
                    </a:cubicBezTo>
                    <a:cubicBezTo>
                      <a:pt x="90267" y="52292"/>
                      <a:pt x="89124" y="58388"/>
                      <a:pt x="86839" y="63913"/>
                    </a:cubicBezTo>
                    <a:cubicBezTo>
                      <a:pt x="84554" y="69437"/>
                      <a:pt x="81411" y="74295"/>
                      <a:pt x="77317" y="78391"/>
                    </a:cubicBezTo>
                    <a:cubicBezTo>
                      <a:pt x="73223" y="82486"/>
                      <a:pt x="68462" y="85630"/>
                      <a:pt x="62939" y="87916"/>
                    </a:cubicBezTo>
                    <a:cubicBezTo>
                      <a:pt x="57416" y="90202"/>
                      <a:pt x="51418" y="91345"/>
                      <a:pt x="45038" y="91345"/>
                    </a:cubicBezTo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" name="Freeform 38">
                <a:extLst>
                  <a:ext uri="{FF2B5EF4-FFF2-40B4-BE49-F238E27FC236}">
                    <a16:creationId xmlns:a16="http://schemas.microsoft.com/office/drawing/2014/main" id="{33B9C0FB-5065-BB33-218E-B721FB5A449D}"/>
                  </a:ext>
                </a:extLst>
              </p:cNvPr>
              <p:cNvSpPr/>
              <p:nvPr/>
            </p:nvSpPr>
            <p:spPr>
              <a:xfrm>
                <a:off x="6789882" y="5943663"/>
                <a:ext cx="65986" cy="88582"/>
              </a:xfrm>
              <a:custGeom>
                <a:avLst/>
                <a:gdLst>
                  <a:gd name="connsiteX0" fmla="*/ 0 w 65986"/>
                  <a:gd name="connsiteY0" fmla="*/ 88583 h 88582"/>
                  <a:gd name="connsiteX1" fmla="*/ 0 w 65986"/>
                  <a:gd name="connsiteY1" fmla="*/ 86487 h 88582"/>
                  <a:gd name="connsiteX2" fmla="*/ 10855 w 65986"/>
                  <a:gd name="connsiteY2" fmla="*/ 81058 h 88582"/>
                  <a:gd name="connsiteX3" fmla="*/ 10855 w 65986"/>
                  <a:gd name="connsiteY3" fmla="*/ 7430 h 88582"/>
                  <a:gd name="connsiteX4" fmla="*/ 0 w 65986"/>
                  <a:gd name="connsiteY4" fmla="*/ 2096 h 88582"/>
                  <a:gd name="connsiteX5" fmla="*/ 0 w 65986"/>
                  <a:gd name="connsiteY5" fmla="*/ 0 h 88582"/>
                  <a:gd name="connsiteX6" fmla="*/ 65986 w 65986"/>
                  <a:gd name="connsiteY6" fmla="*/ 0 h 88582"/>
                  <a:gd name="connsiteX7" fmla="*/ 65986 w 65986"/>
                  <a:gd name="connsiteY7" fmla="*/ 23051 h 88582"/>
                  <a:gd name="connsiteX8" fmla="*/ 63891 w 65986"/>
                  <a:gd name="connsiteY8" fmla="*/ 23051 h 88582"/>
                  <a:gd name="connsiteX9" fmla="*/ 55417 w 65986"/>
                  <a:gd name="connsiteY9" fmla="*/ 7334 h 88582"/>
                  <a:gd name="connsiteX10" fmla="*/ 24947 w 65986"/>
                  <a:gd name="connsiteY10" fmla="*/ 7334 h 88582"/>
                  <a:gd name="connsiteX11" fmla="*/ 24947 w 65986"/>
                  <a:gd name="connsiteY11" fmla="*/ 39338 h 88582"/>
                  <a:gd name="connsiteX12" fmla="*/ 45895 w 65986"/>
                  <a:gd name="connsiteY12" fmla="*/ 39338 h 88582"/>
                  <a:gd name="connsiteX13" fmla="*/ 52751 w 65986"/>
                  <a:gd name="connsiteY13" fmla="*/ 28004 h 88582"/>
                  <a:gd name="connsiteX14" fmla="*/ 54846 w 65986"/>
                  <a:gd name="connsiteY14" fmla="*/ 28004 h 88582"/>
                  <a:gd name="connsiteX15" fmla="*/ 54846 w 65986"/>
                  <a:gd name="connsiteY15" fmla="*/ 57436 h 88582"/>
                  <a:gd name="connsiteX16" fmla="*/ 52751 w 65986"/>
                  <a:gd name="connsiteY16" fmla="*/ 57436 h 88582"/>
                  <a:gd name="connsiteX17" fmla="*/ 45895 w 65986"/>
                  <a:gd name="connsiteY17" fmla="*/ 46387 h 88582"/>
                  <a:gd name="connsiteX18" fmla="*/ 24947 w 65986"/>
                  <a:gd name="connsiteY18" fmla="*/ 46387 h 88582"/>
                  <a:gd name="connsiteX19" fmla="*/ 24947 w 65986"/>
                  <a:gd name="connsiteY19" fmla="*/ 81058 h 88582"/>
                  <a:gd name="connsiteX20" fmla="*/ 37326 w 65986"/>
                  <a:gd name="connsiteY20" fmla="*/ 86487 h 88582"/>
                  <a:gd name="connsiteX21" fmla="*/ 37326 w 65986"/>
                  <a:gd name="connsiteY21" fmla="*/ 88583 h 88582"/>
                  <a:gd name="connsiteX22" fmla="*/ 0 w 65986"/>
                  <a:gd name="connsiteY22" fmla="*/ 88583 h 885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65986" h="88582">
                    <a:moveTo>
                      <a:pt x="0" y="88583"/>
                    </a:moveTo>
                    <a:lnTo>
                      <a:pt x="0" y="86487"/>
                    </a:lnTo>
                    <a:lnTo>
                      <a:pt x="10855" y="81058"/>
                    </a:lnTo>
                    <a:lnTo>
                      <a:pt x="10855" y="7430"/>
                    </a:lnTo>
                    <a:lnTo>
                      <a:pt x="0" y="2096"/>
                    </a:lnTo>
                    <a:lnTo>
                      <a:pt x="0" y="0"/>
                    </a:lnTo>
                    <a:lnTo>
                      <a:pt x="65986" y="0"/>
                    </a:lnTo>
                    <a:lnTo>
                      <a:pt x="65986" y="23051"/>
                    </a:lnTo>
                    <a:lnTo>
                      <a:pt x="63891" y="23051"/>
                    </a:lnTo>
                    <a:lnTo>
                      <a:pt x="55417" y="7334"/>
                    </a:lnTo>
                    <a:lnTo>
                      <a:pt x="24947" y="7334"/>
                    </a:lnTo>
                    <a:lnTo>
                      <a:pt x="24947" y="39338"/>
                    </a:lnTo>
                    <a:lnTo>
                      <a:pt x="45895" y="39338"/>
                    </a:lnTo>
                    <a:lnTo>
                      <a:pt x="52751" y="28004"/>
                    </a:lnTo>
                    <a:lnTo>
                      <a:pt x="54846" y="28004"/>
                    </a:lnTo>
                    <a:lnTo>
                      <a:pt x="54846" y="57436"/>
                    </a:lnTo>
                    <a:lnTo>
                      <a:pt x="52751" y="57436"/>
                    </a:lnTo>
                    <a:lnTo>
                      <a:pt x="45895" y="46387"/>
                    </a:lnTo>
                    <a:lnTo>
                      <a:pt x="24947" y="46387"/>
                    </a:lnTo>
                    <a:lnTo>
                      <a:pt x="24947" y="81058"/>
                    </a:lnTo>
                    <a:lnTo>
                      <a:pt x="37326" y="86487"/>
                    </a:lnTo>
                    <a:lnTo>
                      <a:pt x="37326" y="88583"/>
                    </a:lnTo>
                    <a:lnTo>
                      <a:pt x="0" y="88583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" name="Freeform 39">
                <a:extLst>
                  <a:ext uri="{FF2B5EF4-FFF2-40B4-BE49-F238E27FC236}">
                    <a16:creationId xmlns:a16="http://schemas.microsoft.com/office/drawing/2014/main" id="{A5E65053-A782-4B65-BEC5-374253FE7080}"/>
                  </a:ext>
                </a:extLst>
              </p:cNvPr>
              <p:cNvSpPr/>
              <p:nvPr/>
            </p:nvSpPr>
            <p:spPr>
              <a:xfrm>
                <a:off x="7192178" y="5932519"/>
                <a:ext cx="85600" cy="110870"/>
              </a:xfrm>
              <a:custGeom>
                <a:avLst/>
                <a:gdLst>
                  <a:gd name="connsiteX0" fmla="*/ 0 w 85600"/>
                  <a:gd name="connsiteY0" fmla="*/ 110871 h 110870"/>
                  <a:gd name="connsiteX1" fmla="*/ 0 w 85600"/>
                  <a:gd name="connsiteY1" fmla="*/ 108109 h 110870"/>
                  <a:gd name="connsiteX2" fmla="*/ 13616 w 85600"/>
                  <a:gd name="connsiteY2" fmla="*/ 101441 h 110870"/>
                  <a:gd name="connsiteX3" fmla="*/ 13616 w 85600"/>
                  <a:gd name="connsiteY3" fmla="*/ 9430 h 110870"/>
                  <a:gd name="connsiteX4" fmla="*/ 0 w 85600"/>
                  <a:gd name="connsiteY4" fmla="*/ 2667 h 110870"/>
                  <a:gd name="connsiteX5" fmla="*/ 0 w 85600"/>
                  <a:gd name="connsiteY5" fmla="*/ 0 h 110870"/>
                  <a:gd name="connsiteX6" fmla="*/ 46562 w 85600"/>
                  <a:gd name="connsiteY6" fmla="*/ 0 h 110870"/>
                  <a:gd name="connsiteX7" fmla="*/ 46562 w 85600"/>
                  <a:gd name="connsiteY7" fmla="*/ 2667 h 110870"/>
                  <a:gd name="connsiteX8" fmla="*/ 31231 w 85600"/>
                  <a:gd name="connsiteY8" fmla="*/ 9430 h 110870"/>
                  <a:gd name="connsiteX9" fmla="*/ 31231 w 85600"/>
                  <a:gd name="connsiteY9" fmla="*/ 101632 h 110870"/>
                  <a:gd name="connsiteX10" fmla="*/ 71033 w 85600"/>
                  <a:gd name="connsiteY10" fmla="*/ 101632 h 110870"/>
                  <a:gd name="connsiteX11" fmla="*/ 82935 w 85600"/>
                  <a:gd name="connsiteY11" fmla="*/ 72676 h 110870"/>
                  <a:gd name="connsiteX12" fmla="*/ 85601 w 85600"/>
                  <a:gd name="connsiteY12" fmla="*/ 72676 h 110870"/>
                  <a:gd name="connsiteX13" fmla="*/ 85601 w 85600"/>
                  <a:gd name="connsiteY13" fmla="*/ 110871 h 110870"/>
                  <a:gd name="connsiteX14" fmla="*/ 0 w 85600"/>
                  <a:gd name="connsiteY14" fmla="*/ 110871 h 1108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85600" h="110870">
                    <a:moveTo>
                      <a:pt x="0" y="110871"/>
                    </a:moveTo>
                    <a:lnTo>
                      <a:pt x="0" y="108109"/>
                    </a:lnTo>
                    <a:lnTo>
                      <a:pt x="13616" y="101441"/>
                    </a:lnTo>
                    <a:lnTo>
                      <a:pt x="13616" y="9430"/>
                    </a:lnTo>
                    <a:lnTo>
                      <a:pt x="0" y="2667"/>
                    </a:lnTo>
                    <a:lnTo>
                      <a:pt x="0" y="0"/>
                    </a:lnTo>
                    <a:lnTo>
                      <a:pt x="46562" y="0"/>
                    </a:lnTo>
                    <a:lnTo>
                      <a:pt x="46562" y="2667"/>
                    </a:lnTo>
                    <a:lnTo>
                      <a:pt x="31231" y="9430"/>
                    </a:lnTo>
                    <a:lnTo>
                      <a:pt x="31231" y="101632"/>
                    </a:lnTo>
                    <a:lnTo>
                      <a:pt x="71033" y="101632"/>
                    </a:lnTo>
                    <a:lnTo>
                      <a:pt x="82935" y="72676"/>
                    </a:lnTo>
                    <a:lnTo>
                      <a:pt x="85601" y="72676"/>
                    </a:lnTo>
                    <a:lnTo>
                      <a:pt x="85601" y="110871"/>
                    </a:lnTo>
                    <a:lnTo>
                      <a:pt x="0" y="110871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" name="Freeform 40">
                <a:extLst>
                  <a:ext uri="{FF2B5EF4-FFF2-40B4-BE49-F238E27FC236}">
                    <a16:creationId xmlns:a16="http://schemas.microsoft.com/office/drawing/2014/main" id="{4B6E541A-57EC-AAD6-32A6-BB260296132E}"/>
                  </a:ext>
                </a:extLst>
              </p:cNvPr>
              <p:cNvSpPr/>
              <p:nvPr/>
            </p:nvSpPr>
            <p:spPr>
              <a:xfrm>
                <a:off x="7276160" y="5931662"/>
                <a:ext cx="162251" cy="112490"/>
              </a:xfrm>
              <a:custGeom>
                <a:avLst/>
                <a:gdLst>
                  <a:gd name="connsiteX0" fmla="*/ 43895 w 162251"/>
                  <a:gd name="connsiteY0" fmla="*/ 112490 h 112490"/>
                  <a:gd name="connsiteX1" fmla="*/ 12759 w 162251"/>
                  <a:gd name="connsiteY1" fmla="*/ 9811 h 112490"/>
                  <a:gd name="connsiteX2" fmla="*/ 0 w 162251"/>
                  <a:gd name="connsiteY2" fmla="*/ 3524 h 112490"/>
                  <a:gd name="connsiteX3" fmla="*/ 0 w 162251"/>
                  <a:gd name="connsiteY3" fmla="*/ 857 h 112490"/>
                  <a:gd name="connsiteX4" fmla="*/ 45133 w 162251"/>
                  <a:gd name="connsiteY4" fmla="*/ 857 h 112490"/>
                  <a:gd name="connsiteX5" fmla="*/ 45133 w 162251"/>
                  <a:gd name="connsiteY5" fmla="*/ 3524 h 112490"/>
                  <a:gd name="connsiteX6" fmla="*/ 30851 w 162251"/>
                  <a:gd name="connsiteY6" fmla="*/ 9811 h 112490"/>
                  <a:gd name="connsiteX7" fmla="*/ 51322 w 162251"/>
                  <a:gd name="connsiteY7" fmla="*/ 80581 h 112490"/>
                  <a:gd name="connsiteX8" fmla="*/ 52370 w 162251"/>
                  <a:gd name="connsiteY8" fmla="*/ 80581 h 112490"/>
                  <a:gd name="connsiteX9" fmla="*/ 81411 w 162251"/>
                  <a:gd name="connsiteY9" fmla="*/ 0 h 112490"/>
                  <a:gd name="connsiteX10" fmla="*/ 88457 w 162251"/>
                  <a:gd name="connsiteY10" fmla="*/ 0 h 112490"/>
                  <a:gd name="connsiteX11" fmla="*/ 117975 w 162251"/>
                  <a:gd name="connsiteY11" fmla="*/ 80581 h 112490"/>
                  <a:gd name="connsiteX12" fmla="*/ 118927 w 162251"/>
                  <a:gd name="connsiteY12" fmla="*/ 80581 h 112490"/>
                  <a:gd name="connsiteX13" fmla="*/ 139304 w 162251"/>
                  <a:gd name="connsiteY13" fmla="*/ 9906 h 112490"/>
                  <a:gd name="connsiteX14" fmla="*/ 125021 w 162251"/>
                  <a:gd name="connsiteY14" fmla="*/ 3524 h 112490"/>
                  <a:gd name="connsiteX15" fmla="*/ 125021 w 162251"/>
                  <a:gd name="connsiteY15" fmla="*/ 857 h 112490"/>
                  <a:gd name="connsiteX16" fmla="*/ 162251 w 162251"/>
                  <a:gd name="connsiteY16" fmla="*/ 857 h 112490"/>
                  <a:gd name="connsiteX17" fmla="*/ 162251 w 162251"/>
                  <a:gd name="connsiteY17" fmla="*/ 3524 h 112490"/>
                  <a:gd name="connsiteX18" fmla="*/ 151016 w 162251"/>
                  <a:gd name="connsiteY18" fmla="*/ 9620 h 112490"/>
                  <a:gd name="connsiteX19" fmla="*/ 119499 w 162251"/>
                  <a:gd name="connsiteY19" fmla="*/ 112490 h 112490"/>
                  <a:gd name="connsiteX20" fmla="*/ 112548 w 162251"/>
                  <a:gd name="connsiteY20" fmla="*/ 112490 h 112490"/>
                  <a:gd name="connsiteX21" fmla="*/ 82363 w 162251"/>
                  <a:gd name="connsiteY21" fmla="*/ 32099 h 112490"/>
                  <a:gd name="connsiteX22" fmla="*/ 81221 w 162251"/>
                  <a:gd name="connsiteY22" fmla="*/ 32099 h 112490"/>
                  <a:gd name="connsiteX23" fmla="*/ 50656 w 162251"/>
                  <a:gd name="connsiteY23" fmla="*/ 112490 h 112490"/>
                  <a:gd name="connsiteX24" fmla="*/ 43895 w 162251"/>
                  <a:gd name="connsiteY24" fmla="*/ 112490 h 112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62251" h="112490">
                    <a:moveTo>
                      <a:pt x="43895" y="112490"/>
                    </a:moveTo>
                    <a:lnTo>
                      <a:pt x="12759" y="9811"/>
                    </a:lnTo>
                    <a:lnTo>
                      <a:pt x="0" y="3524"/>
                    </a:lnTo>
                    <a:lnTo>
                      <a:pt x="0" y="857"/>
                    </a:lnTo>
                    <a:lnTo>
                      <a:pt x="45133" y="857"/>
                    </a:lnTo>
                    <a:lnTo>
                      <a:pt x="45133" y="3524"/>
                    </a:lnTo>
                    <a:lnTo>
                      <a:pt x="30851" y="9811"/>
                    </a:lnTo>
                    <a:lnTo>
                      <a:pt x="51322" y="80581"/>
                    </a:lnTo>
                    <a:lnTo>
                      <a:pt x="52370" y="80581"/>
                    </a:lnTo>
                    <a:lnTo>
                      <a:pt x="81411" y="0"/>
                    </a:lnTo>
                    <a:lnTo>
                      <a:pt x="88457" y="0"/>
                    </a:lnTo>
                    <a:lnTo>
                      <a:pt x="117975" y="80581"/>
                    </a:lnTo>
                    <a:lnTo>
                      <a:pt x="118927" y="80581"/>
                    </a:lnTo>
                    <a:lnTo>
                      <a:pt x="139304" y="9906"/>
                    </a:lnTo>
                    <a:lnTo>
                      <a:pt x="125021" y="3524"/>
                    </a:lnTo>
                    <a:lnTo>
                      <a:pt x="125021" y="857"/>
                    </a:lnTo>
                    <a:lnTo>
                      <a:pt x="162251" y="857"/>
                    </a:lnTo>
                    <a:lnTo>
                      <a:pt x="162251" y="3524"/>
                    </a:lnTo>
                    <a:lnTo>
                      <a:pt x="151016" y="9620"/>
                    </a:lnTo>
                    <a:lnTo>
                      <a:pt x="119499" y="112490"/>
                    </a:lnTo>
                    <a:lnTo>
                      <a:pt x="112548" y="112490"/>
                    </a:lnTo>
                    <a:lnTo>
                      <a:pt x="82363" y="32099"/>
                    </a:lnTo>
                    <a:lnTo>
                      <a:pt x="81221" y="32099"/>
                    </a:lnTo>
                    <a:lnTo>
                      <a:pt x="50656" y="112490"/>
                    </a:lnTo>
                    <a:lnTo>
                      <a:pt x="43895" y="112490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" name="Freeform 41">
                <a:extLst>
                  <a:ext uri="{FF2B5EF4-FFF2-40B4-BE49-F238E27FC236}">
                    <a16:creationId xmlns:a16="http://schemas.microsoft.com/office/drawing/2014/main" id="{428066AC-0EBD-EF14-3C98-DDD6660E585A}"/>
                  </a:ext>
                </a:extLst>
              </p:cNvPr>
              <p:cNvSpPr/>
              <p:nvPr/>
            </p:nvSpPr>
            <p:spPr>
              <a:xfrm>
                <a:off x="7537819" y="5932519"/>
                <a:ext cx="111404" cy="110870"/>
              </a:xfrm>
              <a:custGeom>
                <a:avLst/>
                <a:gdLst>
                  <a:gd name="connsiteX0" fmla="*/ 32565 w 111404"/>
                  <a:gd name="connsiteY0" fmla="*/ 110871 h 110870"/>
                  <a:gd name="connsiteX1" fmla="*/ 32565 w 111404"/>
                  <a:gd name="connsiteY1" fmla="*/ 108109 h 110870"/>
                  <a:gd name="connsiteX2" fmla="*/ 47609 w 111404"/>
                  <a:gd name="connsiteY2" fmla="*/ 101441 h 110870"/>
                  <a:gd name="connsiteX3" fmla="*/ 47609 w 111404"/>
                  <a:gd name="connsiteY3" fmla="*/ 59150 h 110870"/>
                  <a:gd name="connsiteX4" fmla="*/ 10569 w 111404"/>
                  <a:gd name="connsiteY4" fmla="*/ 8573 h 110870"/>
                  <a:gd name="connsiteX5" fmla="*/ 0 w 111404"/>
                  <a:gd name="connsiteY5" fmla="*/ 2667 h 110870"/>
                  <a:gd name="connsiteX6" fmla="*/ 0 w 111404"/>
                  <a:gd name="connsiteY6" fmla="*/ 0 h 110870"/>
                  <a:gd name="connsiteX7" fmla="*/ 43324 w 111404"/>
                  <a:gd name="connsiteY7" fmla="*/ 0 h 110870"/>
                  <a:gd name="connsiteX8" fmla="*/ 43324 w 111404"/>
                  <a:gd name="connsiteY8" fmla="*/ 2667 h 110870"/>
                  <a:gd name="connsiteX9" fmla="*/ 31041 w 111404"/>
                  <a:gd name="connsiteY9" fmla="*/ 8763 h 110870"/>
                  <a:gd name="connsiteX10" fmla="*/ 31041 w 111404"/>
                  <a:gd name="connsiteY10" fmla="*/ 9430 h 110870"/>
                  <a:gd name="connsiteX11" fmla="*/ 60749 w 111404"/>
                  <a:gd name="connsiteY11" fmla="*/ 49911 h 110870"/>
                  <a:gd name="connsiteX12" fmla="*/ 87600 w 111404"/>
                  <a:gd name="connsiteY12" fmla="*/ 9620 h 110870"/>
                  <a:gd name="connsiteX13" fmla="*/ 87600 w 111404"/>
                  <a:gd name="connsiteY13" fmla="*/ 8954 h 110870"/>
                  <a:gd name="connsiteX14" fmla="*/ 75222 w 111404"/>
                  <a:gd name="connsiteY14" fmla="*/ 2667 h 110870"/>
                  <a:gd name="connsiteX15" fmla="*/ 75222 w 111404"/>
                  <a:gd name="connsiteY15" fmla="*/ 0 h 110870"/>
                  <a:gd name="connsiteX16" fmla="*/ 111405 w 111404"/>
                  <a:gd name="connsiteY16" fmla="*/ 0 h 110870"/>
                  <a:gd name="connsiteX17" fmla="*/ 111405 w 111404"/>
                  <a:gd name="connsiteY17" fmla="*/ 2667 h 110870"/>
                  <a:gd name="connsiteX18" fmla="*/ 100550 w 111404"/>
                  <a:gd name="connsiteY18" fmla="*/ 8287 h 110870"/>
                  <a:gd name="connsiteX19" fmla="*/ 65129 w 111404"/>
                  <a:gd name="connsiteY19" fmla="*/ 58960 h 110870"/>
                  <a:gd name="connsiteX20" fmla="*/ 65129 w 111404"/>
                  <a:gd name="connsiteY20" fmla="*/ 101441 h 110870"/>
                  <a:gd name="connsiteX21" fmla="*/ 80174 w 111404"/>
                  <a:gd name="connsiteY21" fmla="*/ 108109 h 110870"/>
                  <a:gd name="connsiteX22" fmla="*/ 80174 w 111404"/>
                  <a:gd name="connsiteY22" fmla="*/ 110871 h 110870"/>
                  <a:gd name="connsiteX23" fmla="*/ 32565 w 111404"/>
                  <a:gd name="connsiteY23" fmla="*/ 110871 h 1108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11404" h="110870">
                    <a:moveTo>
                      <a:pt x="32565" y="110871"/>
                    </a:moveTo>
                    <a:lnTo>
                      <a:pt x="32565" y="108109"/>
                    </a:lnTo>
                    <a:lnTo>
                      <a:pt x="47609" y="101441"/>
                    </a:lnTo>
                    <a:lnTo>
                      <a:pt x="47609" y="59150"/>
                    </a:lnTo>
                    <a:lnTo>
                      <a:pt x="10569" y="8573"/>
                    </a:lnTo>
                    <a:lnTo>
                      <a:pt x="0" y="2667"/>
                    </a:lnTo>
                    <a:lnTo>
                      <a:pt x="0" y="0"/>
                    </a:lnTo>
                    <a:lnTo>
                      <a:pt x="43324" y="0"/>
                    </a:lnTo>
                    <a:lnTo>
                      <a:pt x="43324" y="2667"/>
                    </a:lnTo>
                    <a:lnTo>
                      <a:pt x="31041" y="8763"/>
                    </a:lnTo>
                    <a:lnTo>
                      <a:pt x="31041" y="9430"/>
                    </a:lnTo>
                    <a:lnTo>
                      <a:pt x="60749" y="49911"/>
                    </a:lnTo>
                    <a:lnTo>
                      <a:pt x="87600" y="9620"/>
                    </a:lnTo>
                    <a:lnTo>
                      <a:pt x="87600" y="8954"/>
                    </a:lnTo>
                    <a:lnTo>
                      <a:pt x="75222" y="2667"/>
                    </a:lnTo>
                    <a:lnTo>
                      <a:pt x="75222" y="0"/>
                    </a:lnTo>
                    <a:lnTo>
                      <a:pt x="111405" y="0"/>
                    </a:lnTo>
                    <a:lnTo>
                      <a:pt x="111405" y="2667"/>
                    </a:lnTo>
                    <a:lnTo>
                      <a:pt x="100550" y="8287"/>
                    </a:lnTo>
                    <a:lnTo>
                      <a:pt x="65129" y="58960"/>
                    </a:lnTo>
                    <a:lnTo>
                      <a:pt x="65129" y="101441"/>
                    </a:lnTo>
                    <a:lnTo>
                      <a:pt x="80174" y="108109"/>
                    </a:lnTo>
                    <a:lnTo>
                      <a:pt x="80174" y="110871"/>
                    </a:lnTo>
                    <a:lnTo>
                      <a:pt x="32565" y="110871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43" name="Graphic 12">
                <a:extLst>
                  <a:ext uri="{FF2B5EF4-FFF2-40B4-BE49-F238E27FC236}">
                    <a16:creationId xmlns:a16="http://schemas.microsoft.com/office/drawing/2014/main" id="{D97A5B69-3C3F-14E4-0EBC-C5BEDC31DFA2}"/>
                  </a:ext>
                </a:extLst>
              </p:cNvPr>
              <p:cNvGrpSpPr/>
              <p:nvPr/>
            </p:nvGrpSpPr>
            <p:grpSpPr>
              <a:xfrm>
                <a:off x="6895955" y="5908135"/>
                <a:ext cx="648624" cy="160972"/>
                <a:chOff x="6895955" y="5908135"/>
                <a:chExt cx="648624" cy="160972"/>
              </a:xfrm>
              <a:solidFill>
                <a:srgbClr val="000000"/>
              </a:solidFill>
            </p:grpSpPr>
            <p:sp>
              <p:nvSpPr>
                <p:cNvPr id="44" name="Freeform 43">
                  <a:extLst>
                    <a:ext uri="{FF2B5EF4-FFF2-40B4-BE49-F238E27FC236}">
                      <a16:creationId xmlns:a16="http://schemas.microsoft.com/office/drawing/2014/main" id="{7417124C-96AD-31F7-DAFB-E9CA0BB1E918}"/>
                    </a:ext>
                  </a:extLst>
                </p:cNvPr>
                <p:cNvSpPr/>
                <p:nvPr/>
              </p:nvSpPr>
              <p:spPr>
                <a:xfrm>
                  <a:off x="7057445" y="5931852"/>
                  <a:ext cx="116451" cy="111347"/>
                </a:xfrm>
                <a:custGeom>
                  <a:avLst/>
                  <a:gdLst>
                    <a:gd name="connsiteX0" fmla="*/ 33517 w 116451"/>
                    <a:gd name="connsiteY0" fmla="*/ 74676 h 111347"/>
                    <a:gd name="connsiteX1" fmla="*/ 33517 w 116451"/>
                    <a:gd name="connsiteY1" fmla="*/ 74676 h 111347"/>
                    <a:gd name="connsiteX2" fmla="*/ 54560 w 116451"/>
                    <a:gd name="connsiteY2" fmla="*/ 23050 h 111347"/>
                    <a:gd name="connsiteX3" fmla="*/ 67414 w 116451"/>
                    <a:gd name="connsiteY3" fmla="*/ 54578 h 111347"/>
                    <a:gd name="connsiteX4" fmla="*/ 33612 w 116451"/>
                    <a:gd name="connsiteY4" fmla="*/ 74676 h 111347"/>
                    <a:gd name="connsiteX5" fmla="*/ 105311 w 116451"/>
                    <a:gd name="connsiteY5" fmla="*/ 102584 h 111347"/>
                    <a:gd name="connsiteX6" fmla="*/ 86744 w 116451"/>
                    <a:gd name="connsiteY6" fmla="*/ 57722 h 111347"/>
                    <a:gd name="connsiteX7" fmla="*/ 86744 w 116451"/>
                    <a:gd name="connsiteY7" fmla="*/ 57722 h 111347"/>
                    <a:gd name="connsiteX8" fmla="*/ 102550 w 116451"/>
                    <a:gd name="connsiteY8" fmla="*/ 56102 h 111347"/>
                    <a:gd name="connsiteX9" fmla="*/ 99408 w 116451"/>
                    <a:gd name="connsiteY9" fmla="*/ 48482 h 111347"/>
                    <a:gd name="connsiteX10" fmla="*/ 83697 w 116451"/>
                    <a:gd name="connsiteY10" fmla="*/ 50387 h 111347"/>
                    <a:gd name="connsiteX11" fmla="*/ 83697 w 116451"/>
                    <a:gd name="connsiteY11" fmla="*/ 50387 h 111347"/>
                    <a:gd name="connsiteX12" fmla="*/ 62844 w 116451"/>
                    <a:gd name="connsiteY12" fmla="*/ 0 h 111347"/>
                    <a:gd name="connsiteX13" fmla="*/ 53608 w 116451"/>
                    <a:gd name="connsiteY13" fmla="*/ 0 h 111347"/>
                    <a:gd name="connsiteX14" fmla="*/ 10569 w 116451"/>
                    <a:gd name="connsiteY14" fmla="*/ 103156 h 111347"/>
                    <a:gd name="connsiteX15" fmla="*/ 0 w 116451"/>
                    <a:gd name="connsiteY15" fmla="*/ 108680 h 111347"/>
                    <a:gd name="connsiteX16" fmla="*/ 0 w 116451"/>
                    <a:gd name="connsiteY16" fmla="*/ 111347 h 111347"/>
                    <a:gd name="connsiteX17" fmla="*/ 36183 w 116451"/>
                    <a:gd name="connsiteY17" fmla="*/ 111347 h 111347"/>
                    <a:gd name="connsiteX18" fmla="*/ 36183 w 116451"/>
                    <a:gd name="connsiteY18" fmla="*/ 108680 h 111347"/>
                    <a:gd name="connsiteX19" fmla="*/ 22376 w 116451"/>
                    <a:gd name="connsiteY19" fmla="*/ 103061 h 111347"/>
                    <a:gd name="connsiteX20" fmla="*/ 70271 w 116451"/>
                    <a:gd name="connsiteY20" fmla="*/ 61722 h 111347"/>
                    <a:gd name="connsiteX21" fmla="*/ 87029 w 116451"/>
                    <a:gd name="connsiteY21" fmla="*/ 102775 h 111347"/>
                    <a:gd name="connsiteX22" fmla="*/ 72270 w 116451"/>
                    <a:gd name="connsiteY22" fmla="*/ 108585 h 111347"/>
                    <a:gd name="connsiteX23" fmla="*/ 72270 w 116451"/>
                    <a:gd name="connsiteY23" fmla="*/ 111252 h 111347"/>
                    <a:gd name="connsiteX24" fmla="*/ 116452 w 116451"/>
                    <a:gd name="connsiteY24" fmla="*/ 111252 h 111347"/>
                    <a:gd name="connsiteX25" fmla="*/ 116452 w 116451"/>
                    <a:gd name="connsiteY25" fmla="*/ 108585 h 111347"/>
                    <a:gd name="connsiteX26" fmla="*/ 105216 w 116451"/>
                    <a:gd name="connsiteY26" fmla="*/ 102584 h 1113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116451" h="111347">
                      <a:moveTo>
                        <a:pt x="33517" y="74676"/>
                      </a:moveTo>
                      <a:cubicBezTo>
                        <a:pt x="33517" y="74676"/>
                        <a:pt x="33517" y="74676"/>
                        <a:pt x="33517" y="74676"/>
                      </a:cubicBezTo>
                      <a:lnTo>
                        <a:pt x="54560" y="23050"/>
                      </a:lnTo>
                      <a:lnTo>
                        <a:pt x="67414" y="54578"/>
                      </a:lnTo>
                      <a:cubicBezTo>
                        <a:pt x="52560" y="59627"/>
                        <a:pt x="41610" y="67151"/>
                        <a:pt x="33612" y="74676"/>
                      </a:cubicBezTo>
                      <a:moveTo>
                        <a:pt x="105311" y="102584"/>
                      </a:moveTo>
                      <a:lnTo>
                        <a:pt x="86744" y="57722"/>
                      </a:lnTo>
                      <a:lnTo>
                        <a:pt x="86744" y="57722"/>
                      </a:lnTo>
                      <a:cubicBezTo>
                        <a:pt x="91600" y="56864"/>
                        <a:pt x="96932" y="56388"/>
                        <a:pt x="102550" y="56102"/>
                      </a:cubicBezTo>
                      <a:lnTo>
                        <a:pt x="99408" y="48482"/>
                      </a:lnTo>
                      <a:cubicBezTo>
                        <a:pt x="93790" y="48863"/>
                        <a:pt x="88648" y="49435"/>
                        <a:pt x="83697" y="50387"/>
                      </a:cubicBezTo>
                      <a:lnTo>
                        <a:pt x="83697" y="50387"/>
                      </a:lnTo>
                      <a:lnTo>
                        <a:pt x="62844" y="0"/>
                      </a:lnTo>
                      <a:lnTo>
                        <a:pt x="53608" y="0"/>
                      </a:lnTo>
                      <a:lnTo>
                        <a:pt x="10569" y="103156"/>
                      </a:lnTo>
                      <a:lnTo>
                        <a:pt x="0" y="108680"/>
                      </a:lnTo>
                      <a:lnTo>
                        <a:pt x="0" y="111347"/>
                      </a:lnTo>
                      <a:lnTo>
                        <a:pt x="36183" y="111347"/>
                      </a:lnTo>
                      <a:lnTo>
                        <a:pt x="36183" y="108680"/>
                      </a:lnTo>
                      <a:lnTo>
                        <a:pt x="22376" y="103061"/>
                      </a:lnTo>
                      <a:cubicBezTo>
                        <a:pt x="24376" y="98108"/>
                        <a:pt x="35897" y="73152"/>
                        <a:pt x="70271" y="61722"/>
                      </a:cubicBezTo>
                      <a:lnTo>
                        <a:pt x="87029" y="102775"/>
                      </a:lnTo>
                      <a:lnTo>
                        <a:pt x="72270" y="108585"/>
                      </a:lnTo>
                      <a:lnTo>
                        <a:pt x="72270" y="111252"/>
                      </a:lnTo>
                      <a:lnTo>
                        <a:pt x="116452" y="111252"/>
                      </a:lnTo>
                      <a:lnTo>
                        <a:pt x="116452" y="108585"/>
                      </a:lnTo>
                      <a:lnTo>
                        <a:pt x="105216" y="10258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5" name="Freeform 44">
                  <a:extLst>
                    <a:ext uri="{FF2B5EF4-FFF2-40B4-BE49-F238E27FC236}">
                      <a16:creationId xmlns:a16="http://schemas.microsoft.com/office/drawing/2014/main" id="{2A55E916-AD20-EC36-456A-9324FACFEE6E}"/>
                    </a:ext>
                  </a:extLst>
                </p:cNvPr>
                <p:cNvSpPr/>
                <p:nvPr/>
              </p:nvSpPr>
              <p:spPr>
                <a:xfrm>
                  <a:off x="7428128" y="5931852"/>
                  <a:ext cx="116451" cy="111347"/>
                </a:xfrm>
                <a:custGeom>
                  <a:avLst/>
                  <a:gdLst>
                    <a:gd name="connsiteX0" fmla="*/ 33517 w 116451"/>
                    <a:gd name="connsiteY0" fmla="*/ 74676 h 111347"/>
                    <a:gd name="connsiteX1" fmla="*/ 33517 w 116451"/>
                    <a:gd name="connsiteY1" fmla="*/ 74676 h 111347"/>
                    <a:gd name="connsiteX2" fmla="*/ 54560 w 116451"/>
                    <a:gd name="connsiteY2" fmla="*/ 23050 h 111347"/>
                    <a:gd name="connsiteX3" fmla="*/ 67414 w 116451"/>
                    <a:gd name="connsiteY3" fmla="*/ 54578 h 111347"/>
                    <a:gd name="connsiteX4" fmla="*/ 33612 w 116451"/>
                    <a:gd name="connsiteY4" fmla="*/ 74676 h 111347"/>
                    <a:gd name="connsiteX5" fmla="*/ 105311 w 116451"/>
                    <a:gd name="connsiteY5" fmla="*/ 102584 h 111347"/>
                    <a:gd name="connsiteX6" fmla="*/ 86744 w 116451"/>
                    <a:gd name="connsiteY6" fmla="*/ 57722 h 111347"/>
                    <a:gd name="connsiteX7" fmla="*/ 86744 w 116451"/>
                    <a:gd name="connsiteY7" fmla="*/ 57722 h 111347"/>
                    <a:gd name="connsiteX8" fmla="*/ 102550 w 116451"/>
                    <a:gd name="connsiteY8" fmla="*/ 56102 h 111347"/>
                    <a:gd name="connsiteX9" fmla="*/ 99408 w 116451"/>
                    <a:gd name="connsiteY9" fmla="*/ 48482 h 111347"/>
                    <a:gd name="connsiteX10" fmla="*/ 83697 w 116451"/>
                    <a:gd name="connsiteY10" fmla="*/ 50387 h 111347"/>
                    <a:gd name="connsiteX11" fmla="*/ 83697 w 116451"/>
                    <a:gd name="connsiteY11" fmla="*/ 50387 h 111347"/>
                    <a:gd name="connsiteX12" fmla="*/ 62844 w 116451"/>
                    <a:gd name="connsiteY12" fmla="*/ 0 h 111347"/>
                    <a:gd name="connsiteX13" fmla="*/ 53608 w 116451"/>
                    <a:gd name="connsiteY13" fmla="*/ 0 h 111347"/>
                    <a:gd name="connsiteX14" fmla="*/ 10569 w 116451"/>
                    <a:gd name="connsiteY14" fmla="*/ 103156 h 111347"/>
                    <a:gd name="connsiteX15" fmla="*/ 0 w 116451"/>
                    <a:gd name="connsiteY15" fmla="*/ 108680 h 111347"/>
                    <a:gd name="connsiteX16" fmla="*/ 0 w 116451"/>
                    <a:gd name="connsiteY16" fmla="*/ 111347 h 111347"/>
                    <a:gd name="connsiteX17" fmla="*/ 36183 w 116451"/>
                    <a:gd name="connsiteY17" fmla="*/ 111347 h 111347"/>
                    <a:gd name="connsiteX18" fmla="*/ 36183 w 116451"/>
                    <a:gd name="connsiteY18" fmla="*/ 108680 h 111347"/>
                    <a:gd name="connsiteX19" fmla="*/ 22376 w 116451"/>
                    <a:gd name="connsiteY19" fmla="*/ 103061 h 111347"/>
                    <a:gd name="connsiteX20" fmla="*/ 70271 w 116451"/>
                    <a:gd name="connsiteY20" fmla="*/ 61722 h 111347"/>
                    <a:gd name="connsiteX21" fmla="*/ 87029 w 116451"/>
                    <a:gd name="connsiteY21" fmla="*/ 102775 h 111347"/>
                    <a:gd name="connsiteX22" fmla="*/ 72271 w 116451"/>
                    <a:gd name="connsiteY22" fmla="*/ 108585 h 111347"/>
                    <a:gd name="connsiteX23" fmla="*/ 72271 w 116451"/>
                    <a:gd name="connsiteY23" fmla="*/ 111252 h 111347"/>
                    <a:gd name="connsiteX24" fmla="*/ 116452 w 116451"/>
                    <a:gd name="connsiteY24" fmla="*/ 111252 h 111347"/>
                    <a:gd name="connsiteX25" fmla="*/ 116452 w 116451"/>
                    <a:gd name="connsiteY25" fmla="*/ 108585 h 111347"/>
                    <a:gd name="connsiteX26" fmla="*/ 105216 w 116451"/>
                    <a:gd name="connsiteY26" fmla="*/ 102584 h 1113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116451" h="111347">
                      <a:moveTo>
                        <a:pt x="33517" y="74676"/>
                      </a:moveTo>
                      <a:cubicBezTo>
                        <a:pt x="33517" y="74676"/>
                        <a:pt x="33517" y="74676"/>
                        <a:pt x="33517" y="74676"/>
                      </a:cubicBezTo>
                      <a:lnTo>
                        <a:pt x="54560" y="23050"/>
                      </a:lnTo>
                      <a:lnTo>
                        <a:pt x="67414" y="54578"/>
                      </a:lnTo>
                      <a:cubicBezTo>
                        <a:pt x="52560" y="59627"/>
                        <a:pt x="41610" y="67151"/>
                        <a:pt x="33612" y="74676"/>
                      </a:cubicBezTo>
                      <a:moveTo>
                        <a:pt x="105311" y="102584"/>
                      </a:moveTo>
                      <a:lnTo>
                        <a:pt x="86744" y="57722"/>
                      </a:lnTo>
                      <a:lnTo>
                        <a:pt x="86744" y="57722"/>
                      </a:lnTo>
                      <a:cubicBezTo>
                        <a:pt x="91600" y="56864"/>
                        <a:pt x="96932" y="56388"/>
                        <a:pt x="102550" y="56102"/>
                      </a:cubicBezTo>
                      <a:lnTo>
                        <a:pt x="99408" y="48482"/>
                      </a:lnTo>
                      <a:cubicBezTo>
                        <a:pt x="93790" y="48863"/>
                        <a:pt x="88648" y="49435"/>
                        <a:pt x="83697" y="50387"/>
                      </a:cubicBezTo>
                      <a:lnTo>
                        <a:pt x="83697" y="50387"/>
                      </a:lnTo>
                      <a:lnTo>
                        <a:pt x="62844" y="0"/>
                      </a:lnTo>
                      <a:lnTo>
                        <a:pt x="53608" y="0"/>
                      </a:lnTo>
                      <a:lnTo>
                        <a:pt x="10569" y="103156"/>
                      </a:lnTo>
                      <a:lnTo>
                        <a:pt x="0" y="108680"/>
                      </a:lnTo>
                      <a:lnTo>
                        <a:pt x="0" y="111347"/>
                      </a:lnTo>
                      <a:lnTo>
                        <a:pt x="36183" y="111347"/>
                      </a:lnTo>
                      <a:lnTo>
                        <a:pt x="36183" y="108680"/>
                      </a:lnTo>
                      <a:lnTo>
                        <a:pt x="22376" y="103061"/>
                      </a:lnTo>
                      <a:cubicBezTo>
                        <a:pt x="24376" y="98108"/>
                        <a:pt x="35897" y="73152"/>
                        <a:pt x="70271" y="61722"/>
                      </a:cubicBezTo>
                      <a:lnTo>
                        <a:pt x="87029" y="102775"/>
                      </a:lnTo>
                      <a:lnTo>
                        <a:pt x="72271" y="108585"/>
                      </a:lnTo>
                      <a:lnTo>
                        <a:pt x="72271" y="111252"/>
                      </a:lnTo>
                      <a:lnTo>
                        <a:pt x="116452" y="111252"/>
                      </a:lnTo>
                      <a:lnTo>
                        <a:pt x="116452" y="108585"/>
                      </a:lnTo>
                      <a:lnTo>
                        <a:pt x="105216" y="10258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6" name="Freeform 45">
                  <a:extLst>
                    <a:ext uri="{FF2B5EF4-FFF2-40B4-BE49-F238E27FC236}">
                      <a16:creationId xmlns:a16="http://schemas.microsoft.com/office/drawing/2014/main" id="{11D30658-684A-E22D-D49C-21F9AAAB93C9}"/>
                    </a:ext>
                  </a:extLst>
                </p:cNvPr>
                <p:cNvSpPr/>
                <p:nvPr/>
              </p:nvSpPr>
              <p:spPr>
                <a:xfrm>
                  <a:off x="6895955" y="5908135"/>
                  <a:ext cx="151111" cy="160972"/>
                </a:xfrm>
                <a:custGeom>
                  <a:avLst/>
                  <a:gdLst>
                    <a:gd name="connsiteX0" fmla="*/ 78936 w 151111"/>
                    <a:gd name="connsiteY0" fmla="*/ 160973 h 160972"/>
                    <a:gd name="connsiteX1" fmla="*/ 38278 w 151111"/>
                    <a:gd name="connsiteY1" fmla="*/ 151067 h 160972"/>
                    <a:gd name="connsiteX2" fmla="*/ 10188 w 151111"/>
                    <a:gd name="connsiteY2" fmla="*/ 123920 h 160972"/>
                    <a:gd name="connsiteX3" fmla="*/ 0 w 151111"/>
                    <a:gd name="connsiteY3" fmla="*/ 84773 h 160972"/>
                    <a:gd name="connsiteX4" fmla="*/ 6475 w 151111"/>
                    <a:gd name="connsiteY4" fmla="*/ 51149 h 160972"/>
                    <a:gd name="connsiteX5" fmla="*/ 24376 w 151111"/>
                    <a:gd name="connsiteY5" fmla="*/ 24289 h 160972"/>
                    <a:gd name="connsiteX6" fmla="*/ 50847 w 151111"/>
                    <a:gd name="connsiteY6" fmla="*/ 6382 h 160972"/>
                    <a:gd name="connsiteX7" fmla="*/ 83030 w 151111"/>
                    <a:gd name="connsiteY7" fmla="*/ 0 h 160972"/>
                    <a:gd name="connsiteX8" fmla="*/ 104264 w 151111"/>
                    <a:gd name="connsiteY8" fmla="*/ 1429 h 160972"/>
                    <a:gd name="connsiteX9" fmla="*/ 119880 w 151111"/>
                    <a:gd name="connsiteY9" fmla="*/ 5429 h 160972"/>
                    <a:gd name="connsiteX10" fmla="*/ 133496 w 151111"/>
                    <a:gd name="connsiteY10" fmla="*/ 11335 h 160972"/>
                    <a:gd name="connsiteX11" fmla="*/ 134638 w 151111"/>
                    <a:gd name="connsiteY11" fmla="*/ 49530 h 160972"/>
                    <a:gd name="connsiteX12" fmla="*/ 130353 w 151111"/>
                    <a:gd name="connsiteY12" fmla="*/ 49530 h 160972"/>
                    <a:gd name="connsiteX13" fmla="*/ 117594 w 151111"/>
                    <a:gd name="connsiteY13" fmla="*/ 22955 h 160972"/>
                    <a:gd name="connsiteX14" fmla="*/ 99789 w 151111"/>
                    <a:gd name="connsiteY14" fmla="*/ 12859 h 160972"/>
                    <a:gd name="connsiteX15" fmla="*/ 81983 w 151111"/>
                    <a:gd name="connsiteY15" fmla="*/ 9906 h 160972"/>
                    <a:gd name="connsiteX16" fmla="*/ 48371 w 151111"/>
                    <a:gd name="connsiteY16" fmla="*/ 18479 h 160972"/>
                    <a:gd name="connsiteX17" fmla="*/ 25709 w 151111"/>
                    <a:gd name="connsiteY17" fmla="*/ 41624 h 160972"/>
                    <a:gd name="connsiteX18" fmla="*/ 17520 w 151111"/>
                    <a:gd name="connsiteY18" fmla="*/ 73914 h 160972"/>
                    <a:gd name="connsiteX19" fmla="*/ 26566 w 151111"/>
                    <a:gd name="connsiteY19" fmla="*/ 114395 h 160972"/>
                    <a:gd name="connsiteX20" fmla="*/ 50561 w 151111"/>
                    <a:gd name="connsiteY20" fmla="*/ 140208 h 160972"/>
                    <a:gd name="connsiteX21" fmla="*/ 83602 w 151111"/>
                    <a:gd name="connsiteY21" fmla="*/ 149161 h 160972"/>
                    <a:gd name="connsiteX22" fmla="*/ 99598 w 151111"/>
                    <a:gd name="connsiteY22" fmla="*/ 148114 h 160972"/>
                    <a:gd name="connsiteX23" fmla="*/ 115595 w 151111"/>
                    <a:gd name="connsiteY23" fmla="*/ 143732 h 160972"/>
                    <a:gd name="connsiteX24" fmla="*/ 115595 w 151111"/>
                    <a:gd name="connsiteY24" fmla="*/ 102298 h 160972"/>
                    <a:gd name="connsiteX25" fmla="*/ 94742 w 151111"/>
                    <a:gd name="connsiteY25" fmla="*/ 94679 h 160972"/>
                    <a:gd name="connsiteX26" fmla="*/ 94742 w 151111"/>
                    <a:gd name="connsiteY26" fmla="*/ 89916 h 160972"/>
                    <a:gd name="connsiteX27" fmla="*/ 151111 w 151111"/>
                    <a:gd name="connsiteY27" fmla="*/ 89916 h 160972"/>
                    <a:gd name="connsiteX28" fmla="*/ 151111 w 151111"/>
                    <a:gd name="connsiteY28" fmla="*/ 94679 h 160972"/>
                    <a:gd name="connsiteX29" fmla="*/ 134067 w 151111"/>
                    <a:gd name="connsiteY29" fmla="*/ 102298 h 160972"/>
                    <a:gd name="connsiteX30" fmla="*/ 134067 w 151111"/>
                    <a:gd name="connsiteY30" fmla="*/ 142113 h 160972"/>
                    <a:gd name="connsiteX31" fmla="*/ 108453 w 151111"/>
                    <a:gd name="connsiteY31" fmla="*/ 155924 h 160972"/>
                    <a:gd name="connsiteX32" fmla="*/ 78650 w 151111"/>
                    <a:gd name="connsiteY32" fmla="*/ 160973 h 1609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151111" h="160972">
                      <a:moveTo>
                        <a:pt x="78936" y="160973"/>
                      </a:moveTo>
                      <a:cubicBezTo>
                        <a:pt x="63796" y="160973"/>
                        <a:pt x="50275" y="157639"/>
                        <a:pt x="38278" y="151067"/>
                      </a:cubicBezTo>
                      <a:cubicBezTo>
                        <a:pt x="26375" y="144399"/>
                        <a:pt x="17044" y="135446"/>
                        <a:pt x="10188" y="123920"/>
                      </a:cubicBezTo>
                      <a:cubicBezTo>
                        <a:pt x="3428" y="112490"/>
                        <a:pt x="0" y="99441"/>
                        <a:pt x="0" y="84773"/>
                      </a:cubicBezTo>
                      <a:cubicBezTo>
                        <a:pt x="0" y="72581"/>
                        <a:pt x="2190" y="61436"/>
                        <a:pt x="6475" y="51149"/>
                      </a:cubicBezTo>
                      <a:cubicBezTo>
                        <a:pt x="10855" y="40862"/>
                        <a:pt x="16758" y="31909"/>
                        <a:pt x="24376" y="24289"/>
                      </a:cubicBezTo>
                      <a:cubicBezTo>
                        <a:pt x="31993" y="16669"/>
                        <a:pt x="40753" y="10668"/>
                        <a:pt x="50847" y="6382"/>
                      </a:cubicBezTo>
                      <a:cubicBezTo>
                        <a:pt x="60940" y="2096"/>
                        <a:pt x="71699" y="0"/>
                        <a:pt x="83030" y="0"/>
                      </a:cubicBezTo>
                      <a:cubicBezTo>
                        <a:pt x="91409" y="0"/>
                        <a:pt x="98455" y="476"/>
                        <a:pt x="104264" y="1429"/>
                      </a:cubicBezTo>
                      <a:cubicBezTo>
                        <a:pt x="109977" y="2381"/>
                        <a:pt x="115214" y="3715"/>
                        <a:pt x="119880" y="5429"/>
                      </a:cubicBezTo>
                      <a:cubicBezTo>
                        <a:pt x="124545" y="7144"/>
                        <a:pt x="129116" y="9144"/>
                        <a:pt x="133496" y="11335"/>
                      </a:cubicBezTo>
                      <a:lnTo>
                        <a:pt x="134638" y="49530"/>
                      </a:lnTo>
                      <a:lnTo>
                        <a:pt x="130353" y="49530"/>
                      </a:lnTo>
                      <a:lnTo>
                        <a:pt x="117594" y="22955"/>
                      </a:lnTo>
                      <a:cubicBezTo>
                        <a:pt x="110929" y="18193"/>
                        <a:pt x="105026" y="14859"/>
                        <a:pt x="99789" y="12859"/>
                      </a:cubicBezTo>
                      <a:cubicBezTo>
                        <a:pt x="94552" y="10858"/>
                        <a:pt x="88648" y="9906"/>
                        <a:pt x="81983" y="9906"/>
                      </a:cubicBezTo>
                      <a:cubicBezTo>
                        <a:pt x="69224" y="9906"/>
                        <a:pt x="57988" y="12763"/>
                        <a:pt x="48371" y="18479"/>
                      </a:cubicBezTo>
                      <a:cubicBezTo>
                        <a:pt x="38754" y="24194"/>
                        <a:pt x="31232" y="31909"/>
                        <a:pt x="25709" y="41624"/>
                      </a:cubicBezTo>
                      <a:cubicBezTo>
                        <a:pt x="20281" y="51340"/>
                        <a:pt x="17520" y="62103"/>
                        <a:pt x="17520" y="73914"/>
                      </a:cubicBezTo>
                      <a:cubicBezTo>
                        <a:pt x="17520" y="89725"/>
                        <a:pt x="20567" y="103251"/>
                        <a:pt x="26566" y="114395"/>
                      </a:cubicBezTo>
                      <a:cubicBezTo>
                        <a:pt x="32565" y="125635"/>
                        <a:pt x="40563" y="134207"/>
                        <a:pt x="50561" y="140208"/>
                      </a:cubicBezTo>
                      <a:cubicBezTo>
                        <a:pt x="60559" y="146209"/>
                        <a:pt x="71604" y="149161"/>
                        <a:pt x="83602" y="149161"/>
                      </a:cubicBezTo>
                      <a:cubicBezTo>
                        <a:pt x="89124" y="149161"/>
                        <a:pt x="94456" y="148781"/>
                        <a:pt x="99598" y="148114"/>
                      </a:cubicBezTo>
                      <a:cubicBezTo>
                        <a:pt x="104740" y="147447"/>
                        <a:pt x="110072" y="145923"/>
                        <a:pt x="115595" y="143732"/>
                      </a:cubicBezTo>
                      <a:lnTo>
                        <a:pt x="115595" y="102298"/>
                      </a:lnTo>
                      <a:lnTo>
                        <a:pt x="94742" y="94679"/>
                      </a:lnTo>
                      <a:lnTo>
                        <a:pt x="94742" y="89916"/>
                      </a:lnTo>
                      <a:lnTo>
                        <a:pt x="151111" y="89916"/>
                      </a:lnTo>
                      <a:lnTo>
                        <a:pt x="151111" y="94679"/>
                      </a:lnTo>
                      <a:lnTo>
                        <a:pt x="134067" y="102298"/>
                      </a:lnTo>
                      <a:lnTo>
                        <a:pt x="134067" y="142113"/>
                      </a:lnTo>
                      <a:cubicBezTo>
                        <a:pt x="127307" y="147923"/>
                        <a:pt x="118737" y="152590"/>
                        <a:pt x="108453" y="155924"/>
                      </a:cubicBezTo>
                      <a:cubicBezTo>
                        <a:pt x="98170" y="159353"/>
                        <a:pt x="88267" y="160973"/>
                        <a:pt x="78650" y="160973"/>
                      </a:cubicBezTo>
                    </a:path>
                  </a:pathLst>
                </a:custGeom>
                <a:solidFill>
                  <a:srgbClr val="000000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47" name="Freeform 46">
                <a:extLst>
                  <a:ext uri="{FF2B5EF4-FFF2-40B4-BE49-F238E27FC236}">
                    <a16:creationId xmlns:a16="http://schemas.microsoft.com/office/drawing/2014/main" id="{107FA8A0-2843-5921-3E95-B3DCD8954D7F}"/>
                  </a:ext>
                </a:extLst>
              </p:cNvPr>
              <p:cNvSpPr/>
              <p:nvPr/>
            </p:nvSpPr>
            <p:spPr>
              <a:xfrm>
                <a:off x="6842538" y="5747639"/>
                <a:ext cx="115975" cy="111633"/>
              </a:xfrm>
              <a:custGeom>
                <a:avLst/>
                <a:gdLst>
                  <a:gd name="connsiteX0" fmla="*/ 0 w 115975"/>
                  <a:gd name="connsiteY0" fmla="*/ 110871 h 111633"/>
                  <a:gd name="connsiteX1" fmla="*/ 0 w 115975"/>
                  <a:gd name="connsiteY1" fmla="*/ 108109 h 111633"/>
                  <a:gd name="connsiteX2" fmla="*/ 13521 w 115975"/>
                  <a:gd name="connsiteY2" fmla="*/ 101441 h 111633"/>
                  <a:gd name="connsiteX3" fmla="*/ 13521 w 115975"/>
                  <a:gd name="connsiteY3" fmla="*/ 9715 h 111633"/>
                  <a:gd name="connsiteX4" fmla="*/ 95 w 115975"/>
                  <a:gd name="connsiteY4" fmla="*/ 2667 h 111633"/>
                  <a:gd name="connsiteX5" fmla="*/ 95 w 115975"/>
                  <a:gd name="connsiteY5" fmla="*/ 0 h 111633"/>
                  <a:gd name="connsiteX6" fmla="*/ 26471 w 115975"/>
                  <a:gd name="connsiteY6" fmla="*/ 0 h 111633"/>
                  <a:gd name="connsiteX7" fmla="*/ 90743 w 115975"/>
                  <a:gd name="connsiteY7" fmla="*/ 79153 h 111633"/>
                  <a:gd name="connsiteX8" fmla="*/ 90743 w 115975"/>
                  <a:gd name="connsiteY8" fmla="*/ 9239 h 111633"/>
                  <a:gd name="connsiteX9" fmla="*/ 73508 w 115975"/>
                  <a:gd name="connsiteY9" fmla="*/ 2667 h 111633"/>
                  <a:gd name="connsiteX10" fmla="*/ 73508 w 115975"/>
                  <a:gd name="connsiteY10" fmla="*/ 0 h 111633"/>
                  <a:gd name="connsiteX11" fmla="*/ 115976 w 115975"/>
                  <a:gd name="connsiteY11" fmla="*/ 0 h 111633"/>
                  <a:gd name="connsiteX12" fmla="*/ 115976 w 115975"/>
                  <a:gd name="connsiteY12" fmla="*/ 2667 h 111633"/>
                  <a:gd name="connsiteX13" fmla="*/ 102550 w 115975"/>
                  <a:gd name="connsiteY13" fmla="*/ 9239 h 111633"/>
                  <a:gd name="connsiteX14" fmla="*/ 102550 w 115975"/>
                  <a:gd name="connsiteY14" fmla="*/ 111633 h 111633"/>
                  <a:gd name="connsiteX15" fmla="*/ 95313 w 115975"/>
                  <a:gd name="connsiteY15" fmla="*/ 111633 h 111633"/>
                  <a:gd name="connsiteX16" fmla="*/ 25328 w 115975"/>
                  <a:gd name="connsiteY16" fmla="*/ 25717 h 111633"/>
                  <a:gd name="connsiteX17" fmla="*/ 25328 w 115975"/>
                  <a:gd name="connsiteY17" fmla="*/ 101632 h 111633"/>
                  <a:gd name="connsiteX18" fmla="*/ 42562 w 115975"/>
                  <a:gd name="connsiteY18" fmla="*/ 108109 h 111633"/>
                  <a:gd name="connsiteX19" fmla="*/ 42562 w 115975"/>
                  <a:gd name="connsiteY19" fmla="*/ 110871 h 111633"/>
                  <a:gd name="connsiteX20" fmla="*/ 0 w 115975"/>
                  <a:gd name="connsiteY20" fmla="*/ 110871 h 1116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15975" h="111633">
                    <a:moveTo>
                      <a:pt x="0" y="110871"/>
                    </a:moveTo>
                    <a:lnTo>
                      <a:pt x="0" y="108109"/>
                    </a:lnTo>
                    <a:lnTo>
                      <a:pt x="13521" y="101441"/>
                    </a:lnTo>
                    <a:lnTo>
                      <a:pt x="13521" y="9715"/>
                    </a:lnTo>
                    <a:lnTo>
                      <a:pt x="95" y="2667"/>
                    </a:lnTo>
                    <a:lnTo>
                      <a:pt x="95" y="0"/>
                    </a:lnTo>
                    <a:lnTo>
                      <a:pt x="26471" y="0"/>
                    </a:lnTo>
                    <a:lnTo>
                      <a:pt x="90743" y="79153"/>
                    </a:lnTo>
                    <a:lnTo>
                      <a:pt x="90743" y="9239"/>
                    </a:lnTo>
                    <a:lnTo>
                      <a:pt x="73508" y="2667"/>
                    </a:lnTo>
                    <a:lnTo>
                      <a:pt x="73508" y="0"/>
                    </a:lnTo>
                    <a:lnTo>
                      <a:pt x="115976" y="0"/>
                    </a:lnTo>
                    <a:lnTo>
                      <a:pt x="115976" y="2667"/>
                    </a:lnTo>
                    <a:lnTo>
                      <a:pt x="102550" y="9239"/>
                    </a:lnTo>
                    <a:lnTo>
                      <a:pt x="102550" y="111633"/>
                    </a:lnTo>
                    <a:lnTo>
                      <a:pt x="95313" y="111633"/>
                    </a:lnTo>
                    <a:lnTo>
                      <a:pt x="25328" y="25717"/>
                    </a:lnTo>
                    <a:lnTo>
                      <a:pt x="25328" y="101632"/>
                    </a:lnTo>
                    <a:lnTo>
                      <a:pt x="42562" y="108109"/>
                    </a:lnTo>
                    <a:lnTo>
                      <a:pt x="42562" y="110871"/>
                    </a:lnTo>
                    <a:lnTo>
                      <a:pt x="0" y="110871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" name="Freeform 47">
                <a:extLst>
                  <a:ext uri="{FF2B5EF4-FFF2-40B4-BE49-F238E27FC236}">
                    <a16:creationId xmlns:a16="http://schemas.microsoft.com/office/drawing/2014/main" id="{2BE724D3-9B67-CFD5-9591-37698F7C275B}"/>
                  </a:ext>
                </a:extLst>
              </p:cNvPr>
              <p:cNvSpPr/>
              <p:nvPr/>
            </p:nvSpPr>
            <p:spPr>
              <a:xfrm>
                <a:off x="6980985" y="5747639"/>
                <a:ext cx="44752" cy="110870"/>
              </a:xfrm>
              <a:custGeom>
                <a:avLst/>
                <a:gdLst>
                  <a:gd name="connsiteX0" fmla="*/ 0 w 44752"/>
                  <a:gd name="connsiteY0" fmla="*/ 110871 h 110870"/>
                  <a:gd name="connsiteX1" fmla="*/ 0 w 44752"/>
                  <a:gd name="connsiteY1" fmla="*/ 108109 h 110870"/>
                  <a:gd name="connsiteX2" fmla="*/ 13711 w 44752"/>
                  <a:gd name="connsiteY2" fmla="*/ 101441 h 110870"/>
                  <a:gd name="connsiteX3" fmla="*/ 13711 w 44752"/>
                  <a:gd name="connsiteY3" fmla="*/ 9430 h 110870"/>
                  <a:gd name="connsiteX4" fmla="*/ 0 w 44752"/>
                  <a:gd name="connsiteY4" fmla="*/ 2667 h 110870"/>
                  <a:gd name="connsiteX5" fmla="*/ 0 w 44752"/>
                  <a:gd name="connsiteY5" fmla="*/ 0 h 110870"/>
                  <a:gd name="connsiteX6" fmla="*/ 44752 w 44752"/>
                  <a:gd name="connsiteY6" fmla="*/ 0 h 110870"/>
                  <a:gd name="connsiteX7" fmla="*/ 44752 w 44752"/>
                  <a:gd name="connsiteY7" fmla="*/ 2667 h 110870"/>
                  <a:gd name="connsiteX8" fmla="*/ 31231 w 44752"/>
                  <a:gd name="connsiteY8" fmla="*/ 9430 h 110870"/>
                  <a:gd name="connsiteX9" fmla="*/ 31231 w 44752"/>
                  <a:gd name="connsiteY9" fmla="*/ 101441 h 110870"/>
                  <a:gd name="connsiteX10" fmla="*/ 44752 w 44752"/>
                  <a:gd name="connsiteY10" fmla="*/ 108109 h 110870"/>
                  <a:gd name="connsiteX11" fmla="*/ 44752 w 44752"/>
                  <a:gd name="connsiteY11" fmla="*/ 110871 h 110870"/>
                  <a:gd name="connsiteX12" fmla="*/ 0 w 44752"/>
                  <a:gd name="connsiteY12" fmla="*/ 110871 h 1108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4752" h="110870">
                    <a:moveTo>
                      <a:pt x="0" y="110871"/>
                    </a:moveTo>
                    <a:lnTo>
                      <a:pt x="0" y="108109"/>
                    </a:lnTo>
                    <a:lnTo>
                      <a:pt x="13711" y="101441"/>
                    </a:lnTo>
                    <a:lnTo>
                      <a:pt x="13711" y="9430"/>
                    </a:lnTo>
                    <a:lnTo>
                      <a:pt x="0" y="2667"/>
                    </a:lnTo>
                    <a:lnTo>
                      <a:pt x="0" y="0"/>
                    </a:lnTo>
                    <a:lnTo>
                      <a:pt x="44752" y="0"/>
                    </a:lnTo>
                    <a:lnTo>
                      <a:pt x="44752" y="2667"/>
                    </a:lnTo>
                    <a:lnTo>
                      <a:pt x="31231" y="9430"/>
                    </a:lnTo>
                    <a:lnTo>
                      <a:pt x="31231" y="101441"/>
                    </a:lnTo>
                    <a:lnTo>
                      <a:pt x="44752" y="108109"/>
                    </a:lnTo>
                    <a:lnTo>
                      <a:pt x="44752" y="110871"/>
                    </a:lnTo>
                    <a:lnTo>
                      <a:pt x="0" y="110871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Freeform 48">
                <a:extLst>
                  <a:ext uri="{FF2B5EF4-FFF2-40B4-BE49-F238E27FC236}">
                    <a16:creationId xmlns:a16="http://schemas.microsoft.com/office/drawing/2014/main" id="{58547A0C-BE3C-74E7-221A-63E2E977618B}"/>
                  </a:ext>
                </a:extLst>
              </p:cNvPr>
              <p:cNvSpPr/>
              <p:nvPr/>
            </p:nvSpPr>
            <p:spPr>
              <a:xfrm>
                <a:off x="7046495" y="5747639"/>
                <a:ext cx="114642" cy="111633"/>
              </a:xfrm>
              <a:custGeom>
                <a:avLst/>
                <a:gdLst>
                  <a:gd name="connsiteX0" fmla="*/ 54560 w 114642"/>
                  <a:gd name="connsiteY0" fmla="*/ 111633 h 111633"/>
                  <a:gd name="connsiteX1" fmla="*/ 11521 w 114642"/>
                  <a:gd name="connsiteY1" fmla="*/ 8763 h 111633"/>
                  <a:gd name="connsiteX2" fmla="*/ 0 w 114642"/>
                  <a:gd name="connsiteY2" fmla="*/ 2667 h 111633"/>
                  <a:gd name="connsiteX3" fmla="*/ 0 w 114642"/>
                  <a:gd name="connsiteY3" fmla="*/ 0 h 111633"/>
                  <a:gd name="connsiteX4" fmla="*/ 44467 w 114642"/>
                  <a:gd name="connsiteY4" fmla="*/ 0 h 111633"/>
                  <a:gd name="connsiteX5" fmla="*/ 44467 w 114642"/>
                  <a:gd name="connsiteY5" fmla="*/ 2667 h 111633"/>
                  <a:gd name="connsiteX6" fmla="*/ 29803 w 114642"/>
                  <a:gd name="connsiteY6" fmla="*/ 9049 h 111633"/>
                  <a:gd name="connsiteX7" fmla="*/ 61225 w 114642"/>
                  <a:gd name="connsiteY7" fmla="*/ 84677 h 111633"/>
                  <a:gd name="connsiteX8" fmla="*/ 62082 w 114642"/>
                  <a:gd name="connsiteY8" fmla="*/ 84677 h 111633"/>
                  <a:gd name="connsiteX9" fmla="*/ 93123 w 114642"/>
                  <a:gd name="connsiteY9" fmla="*/ 8573 h 111633"/>
                  <a:gd name="connsiteX10" fmla="*/ 79221 w 114642"/>
                  <a:gd name="connsiteY10" fmla="*/ 2667 h 111633"/>
                  <a:gd name="connsiteX11" fmla="*/ 79221 w 114642"/>
                  <a:gd name="connsiteY11" fmla="*/ 0 h 111633"/>
                  <a:gd name="connsiteX12" fmla="*/ 114642 w 114642"/>
                  <a:gd name="connsiteY12" fmla="*/ 0 h 111633"/>
                  <a:gd name="connsiteX13" fmla="*/ 114642 w 114642"/>
                  <a:gd name="connsiteY13" fmla="*/ 2667 h 111633"/>
                  <a:gd name="connsiteX14" fmla="*/ 105025 w 114642"/>
                  <a:gd name="connsiteY14" fmla="*/ 7906 h 111633"/>
                  <a:gd name="connsiteX15" fmla="*/ 61225 w 114642"/>
                  <a:gd name="connsiteY15" fmla="*/ 111633 h 111633"/>
                  <a:gd name="connsiteX16" fmla="*/ 54560 w 114642"/>
                  <a:gd name="connsiteY16" fmla="*/ 111633 h 1116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14642" h="111633">
                    <a:moveTo>
                      <a:pt x="54560" y="111633"/>
                    </a:moveTo>
                    <a:lnTo>
                      <a:pt x="11521" y="8763"/>
                    </a:lnTo>
                    <a:lnTo>
                      <a:pt x="0" y="2667"/>
                    </a:lnTo>
                    <a:lnTo>
                      <a:pt x="0" y="0"/>
                    </a:lnTo>
                    <a:lnTo>
                      <a:pt x="44467" y="0"/>
                    </a:lnTo>
                    <a:lnTo>
                      <a:pt x="44467" y="2667"/>
                    </a:lnTo>
                    <a:lnTo>
                      <a:pt x="29803" y="9049"/>
                    </a:lnTo>
                    <a:lnTo>
                      <a:pt x="61225" y="84677"/>
                    </a:lnTo>
                    <a:lnTo>
                      <a:pt x="62082" y="84677"/>
                    </a:lnTo>
                    <a:lnTo>
                      <a:pt x="93123" y="8573"/>
                    </a:lnTo>
                    <a:lnTo>
                      <a:pt x="79221" y="2667"/>
                    </a:lnTo>
                    <a:lnTo>
                      <a:pt x="79221" y="0"/>
                    </a:lnTo>
                    <a:lnTo>
                      <a:pt x="114642" y="0"/>
                    </a:lnTo>
                    <a:lnTo>
                      <a:pt x="114642" y="2667"/>
                    </a:lnTo>
                    <a:lnTo>
                      <a:pt x="105025" y="7906"/>
                    </a:lnTo>
                    <a:lnTo>
                      <a:pt x="61225" y="111633"/>
                    </a:lnTo>
                    <a:lnTo>
                      <a:pt x="54560" y="111633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" name="Freeform 49">
                <a:extLst>
                  <a:ext uri="{FF2B5EF4-FFF2-40B4-BE49-F238E27FC236}">
                    <a16:creationId xmlns:a16="http://schemas.microsoft.com/office/drawing/2014/main" id="{03D3C2D4-607A-D4BB-EB14-B6615BC68465}"/>
                  </a:ext>
                </a:extLst>
              </p:cNvPr>
              <p:cNvSpPr/>
              <p:nvPr/>
            </p:nvSpPr>
            <p:spPr>
              <a:xfrm>
                <a:off x="7178086" y="5747639"/>
                <a:ext cx="89028" cy="110870"/>
              </a:xfrm>
              <a:custGeom>
                <a:avLst/>
                <a:gdLst>
                  <a:gd name="connsiteX0" fmla="*/ 0 w 89028"/>
                  <a:gd name="connsiteY0" fmla="*/ 110871 h 110870"/>
                  <a:gd name="connsiteX1" fmla="*/ 0 w 89028"/>
                  <a:gd name="connsiteY1" fmla="*/ 108109 h 110870"/>
                  <a:gd name="connsiteX2" fmla="*/ 13616 w 89028"/>
                  <a:gd name="connsiteY2" fmla="*/ 101441 h 110870"/>
                  <a:gd name="connsiteX3" fmla="*/ 13616 w 89028"/>
                  <a:gd name="connsiteY3" fmla="*/ 9430 h 110870"/>
                  <a:gd name="connsiteX4" fmla="*/ 0 w 89028"/>
                  <a:gd name="connsiteY4" fmla="*/ 2667 h 110870"/>
                  <a:gd name="connsiteX5" fmla="*/ 0 w 89028"/>
                  <a:gd name="connsiteY5" fmla="*/ 0 h 110870"/>
                  <a:gd name="connsiteX6" fmla="*/ 84268 w 89028"/>
                  <a:gd name="connsiteY6" fmla="*/ 0 h 110870"/>
                  <a:gd name="connsiteX7" fmla="*/ 84268 w 89028"/>
                  <a:gd name="connsiteY7" fmla="*/ 28861 h 110870"/>
                  <a:gd name="connsiteX8" fmla="*/ 81602 w 89028"/>
                  <a:gd name="connsiteY8" fmla="*/ 28861 h 110870"/>
                  <a:gd name="connsiteX9" fmla="*/ 70652 w 89028"/>
                  <a:gd name="connsiteY9" fmla="*/ 9239 h 110870"/>
                  <a:gd name="connsiteX10" fmla="*/ 31231 w 89028"/>
                  <a:gd name="connsiteY10" fmla="*/ 9239 h 110870"/>
                  <a:gd name="connsiteX11" fmla="*/ 31231 w 89028"/>
                  <a:gd name="connsiteY11" fmla="*/ 51625 h 110870"/>
                  <a:gd name="connsiteX12" fmla="*/ 59130 w 89028"/>
                  <a:gd name="connsiteY12" fmla="*/ 51625 h 110870"/>
                  <a:gd name="connsiteX13" fmla="*/ 67700 w 89028"/>
                  <a:gd name="connsiteY13" fmla="*/ 37528 h 110870"/>
                  <a:gd name="connsiteX14" fmla="*/ 70366 w 89028"/>
                  <a:gd name="connsiteY14" fmla="*/ 37528 h 110870"/>
                  <a:gd name="connsiteX15" fmla="*/ 70366 w 89028"/>
                  <a:gd name="connsiteY15" fmla="*/ 74676 h 110870"/>
                  <a:gd name="connsiteX16" fmla="*/ 67700 w 89028"/>
                  <a:gd name="connsiteY16" fmla="*/ 74676 h 110870"/>
                  <a:gd name="connsiteX17" fmla="*/ 59130 w 89028"/>
                  <a:gd name="connsiteY17" fmla="*/ 60865 h 110870"/>
                  <a:gd name="connsiteX18" fmla="*/ 31231 w 89028"/>
                  <a:gd name="connsiteY18" fmla="*/ 60865 h 110870"/>
                  <a:gd name="connsiteX19" fmla="*/ 31231 w 89028"/>
                  <a:gd name="connsiteY19" fmla="*/ 101632 h 110870"/>
                  <a:gd name="connsiteX20" fmla="*/ 75222 w 89028"/>
                  <a:gd name="connsiteY20" fmla="*/ 101632 h 110870"/>
                  <a:gd name="connsiteX21" fmla="*/ 86267 w 89028"/>
                  <a:gd name="connsiteY21" fmla="*/ 79438 h 110870"/>
                  <a:gd name="connsiteX22" fmla="*/ 89029 w 89028"/>
                  <a:gd name="connsiteY22" fmla="*/ 79438 h 110870"/>
                  <a:gd name="connsiteX23" fmla="*/ 89029 w 89028"/>
                  <a:gd name="connsiteY23" fmla="*/ 110871 h 110870"/>
                  <a:gd name="connsiteX24" fmla="*/ 0 w 89028"/>
                  <a:gd name="connsiteY24" fmla="*/ 110871 h 1108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89028" h="110870">
                    <a:moveTo>
                      <a:pt x="0" y="110871"/>
                    </a:moveTo>
                    <a:lnTo>
                      <a:pt x="0" y="108109"/>
                    </a:lnTo>
                    <a:lnTo>
                      <a:pt x="13616" y="101441"/>
                    </a:lnTo>
                    <a:lnTo>
                      <a:pt x="13616" y="9430"/>
                    </a:lnTo>
                    <a:lnTo>
                      <a:pt x="0" y="2667"/>
                    </a:lnTo>
                    <a:lnTo>
                      <a:pt x="0" y="0"/>
                    </a:lnTo>
                    <a:lnTo>
                      <a:pt x="84268" y="0"/>
                    </a:lnTo>
                    <a:lnTo>
                      <a:pt x="84268" y="28861"/>
                    </a:lnTo>
                    <a:lnTo>
                      <a:pt x="81602" y="28861"/>
                    </a:lnTo>
                    <a:lnTo>
                      <a:pt x="70652" y="9239"/>
                    </a:lnTo>
                    <a:lnTo>
                      <a:pt x="31231" y="9239"/>
                    </a:lnTo>
                    <a:lnTo>
                      <a:pt x="31231" y="51625"/>
                    </a:lnTo>
                    <a:lnTo>
                      <a:pt x="59130" y="51625"/>
                    </a:lnTo>
                    <a:lnTo>
                      <a:pt x="67700" y="37528"/>
                    </a:lnTo>
                    <a:lnTo>
                      <a:pt x="70366" y="37528"/>
                    </a:lnTo>
                    <a:lnTo>
                      <a:pt x="70366" y="74676"/>
                    </a:lnTo>
                    <a:lnTo>
                      <a:pt x="67700" y="74676"/>
                    </a:lnTo>
                    <a:lnTo>
                      <a:pt x="59130" y="60865"/>
                    </a:lnTo>
                    <a:lnTo>
                      <a:pt x="31231" y="60865"/>
                    </a:lnTo>
                    <a:lnTo>
                      <a:pt x="31231" y="101632"/>
                    </a:lnTo>
                    <a:lnTo>
                      <a:pt x="75222" y="101632"/>
                    </a:lnTo>
                    <a:lnTo>
                      <a:pt x="86267" y="79438"/>
                    </a:lnTo>
                    <a:lnTo>
                      <a:pt x="89029" y="79438"/>
                    </a:lnTo>
                    <a:lnTo>
                      <a:pt x="89029" y="110871"/>
                    </a:lnTo>
                    <a:lnTo>
                      <a:pt x="0" y="110871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51" name="Graphic 12">
                <a:extLst>
                  <a:ext uri="{FF2B5EF4-FFF2-40B4-BE49-F238E27FC236}">
                    <a16:creationId xmlns:a16="http://schemas.microsoft.com/office/drawing/2014/main" id="{2CEC599D-89E9-E77E-1F80-486F86ADF357}"/>
                  </a:ext>
                </a:extLst>
              </p:cNvPr>
              <p:cNvGrpSpPr/>
              <p:nvPr/>
            </p:nvGrpSpPr>
            <p:grpSpPr>
              <a:xfrm>
                <a:off x="7293300" y="5746019"/>
                <a:ext cx="189388" cy="114204"/>
                <a:chOff x="7293300" y="5746019"/>
                <a:chExt cx="189388" cy="114204"/>
              </a:xfrm>
              <a:solidFill>
                <a:srgbClr val="000000"/>
              </a:solidFill>
            </p:grpSpPr>
            <p:sp>
              <p:nvSpPr>
                <p:cNvPr id="52" name="Freeform 51">
                  <a:extLst>
                    <a:ext uri="{FF2B5EF4-FFF2-40B4-BE49-F238E27FC236}">
                      <a16:creationId xmlns:a16="http://schemas.microsoft.com/office/drawing/2014/main" id="{BF19B152-2A5F-DFE2-5C97-342FDD1887C2}"/>
                    </a:ext>
                  </a:extLst>
                </p:cNvPr>
                <p:cNvSpPr/>
                <p:nvPr/>
              </p:nvSpPr>
              <p:spPr>
                <a:xfrm>
                  <a:off x="7293300" y="5747543"/>
                  <a:ext cx="104454" cy="110775"/>
                </a:xfrm>
                <a:custGeom>
                  <a:avLst/>
                  <a:gdLst>
                    <a:gd name="connsiteX0" fmla="*/ 41134 w 104454"/>
                    <a:gd name="connsiteY0" fmla="*/ 9335 h 110775"/>
                    <a:gd name="connsiteX1" fmla="*/ 31231 w 104454"/>
                    <a:gd name="connsiteY1" fmla="*/ 9335 h 110775"/>
                    <a:gd name="connsiteX2" fmla="*/ 31231 w 104454"/>
                    <a:gd name="connsiteY2" fmla="*/ 50959 h 110775"/>
                    <a:gd name="connsiteX3" fmla="*/ 42181 w 104454"/>
                    <a:gd name="connsiteY3" fmla="*/ 50959 h 110775"/>
                    <a:gd name="connsiteX4" fmla="*/ 59416 w 104454"/>
                    <a:gd name="connsiteY4" fmla="*/ 44958 h 110775"/>
                    <a:gd name="connsiteX5" fmla="*/ 66176 w 104454"/>
                    <a:gd name="connsiteY5" fmla="*/ 29718 h 110775"/>
                    <a:gd name="connsiteX6" fmla="*/ 59511 w 104454"/>
                    <a:gd name="connsiteY6" fmla="*/ 14669 h 110775"/>
                    <a:gd name="connsiteX7" fmla="*/ 41134 w 104454"/>
                    <a:gd name="connsiteY7" fmla="*/ 9239 h 110775"/>
                    <a:gd name="connsiteX8" fmla="*/ 0 w 104454"/>
                    <a:gd name="connsiteY8" fmla="*/ 110776 h 110775"/>
                    <a:gd name="connsiteX9" fmla="*/ 0 w 104454"/>
                    <a:gd name="connsiteY9" fmla="*/ 108109 h 110775"/>
                    <a:gd name="connsiteX10" fmla="*/ 13616 w 104454"/>
                    <a:gd name="connsiteY10" fmla="*/ 101346 h 110775"/>
                    <a:gd name="connsiteX11" fmla="*/ 13616 w 104454"/>
                    <a:gd name="connsiteY11" fmla="*/ 9335 h 110775"/>
                    <a:gd name="connsiteX12" fmla="*/ 0 w 104454"/>
                    <a:gd name="connsiteY12" fmla="*/ 2667 h 110775"/>
                    <a:gd name="connsiteX13" fmla="*/ 0 w 104454"/>
                    <a:gd name="connsiteY13" fmla="*/ 0 h 110775"/>
                    <a:gd name="connsiteX14" fmla="*/ 46657 w 104454"/>
                    <a:gd name="connsiteY14" fmla="*/ 0 h 110775"/>
                    <a:gd name="connsiteX15" fmla="*/ 74460 w 104454"/>
                    <a:gd name="connsiteY15" fmla="*/ 7334 h 110775"/>
                    <a:gd name="connsiteX16" fmla="*/ 84649 w 104454"/>
                    <a:gd name="connsiteY16" fmla="*/ 27432 h 110775"/>
                    <a:gd name="connsiteX17" fmla="*/ 78269 w 104454"/>
                    <a:gd name="connsiteY17" fmla="*/ 44006 h 110775"/>
                    <a:gd name="connsiteX18" fmla="*/ 61511 w 104454"/>
                    <a:gd name="connsiteY18" fmla="*/ 55054 h 110775"/>
                    <a:gd name="connsiteX19" fmla="*/ 93218 w 104454"/>
                    <a:gd name="connsiteY19" fmla="*/ 101917 h 110775"/>
                    <a:gd name="connsiteX20" fmla="*/ 104454 w 104454"/>
                    <a:gd name="connsiteY20" fmla="*/ 108109 h 110775"/>
                    <a:gd name="connsiteX21" fmla="*/ 104454 w 104454"/>
                    <a:gd name="connsiteY21" fmla="*/ 110776 h 110775"/>
                    <a:gd name="connsiteX22" fmla="*/ 77412 w 104454"/>
                    <a:gd name="connsiteY22" fmla="*/ 110776 h 110775"/>
                    <a:gd name="connsiteX23" fmla="*/ 45229 w 104454"/>
                    <a:gd name="connsiteY23" fmla="*/ 59722 h 110775"/>
                    <a:gd name="connsiteX24" fmla="*/ 31327 w 104454"/>
                    <a:gd name="connsiteY24" fmla="*/ 59722 h 110775"/>
                    <a:gd name="connsiteX25" fmla="*/ 31327 w 104454"/>
                    <a:gd name="connsiteY25" fmla="*/ 101156 h 110775"/>
                    <a:gd name="connsiteX26" fmla="*/ 43895 w 104454"/>
                    <a:gd name="connsiteY26" fmla="*/ 108013 h 110775"/>
                    <a:gd name="connsiteX27" fmla="*/ 43895 w 104454"/>
                    <a:gd name="connsiteY27" fmla="*/ 110681 h 110775"/>
                    <a:gd name="connsiteX28" fmla="*/ 95 w 104454"/>
                    <a:gd name="connsiteY28" fmla="*/ 110681 h 1107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104454" h="110775">
                      <a:moveTo>
                        <a:pt x="41134" y="9335"/>
                      </a:moveTo>
                      <a:lnTo>
                        <a:pt x="31231" y="9335"/>
                      </a:lnTo>
                      <a:lnTo>
                        <a:pt x="31231" y="50959"/>
                      </a:lnTo>
                      <a:lnTo>
                        <a:pt x="42181" y="50959"/>
                      </a:lnTo>
                      <a:cubicBezTo>
                        <a:pt x="49132" y="50959"/>
                        <a:pt x="54845" y="48958"/>
                        <a:pt x="59416" y="44958"/>
                      </a:cubicBezTo>
                      <a:cubicBezTo>
                        <a:pt x="63986" y="40958"/>
                        <a:pt x="66176" y="35909"/>
                        <a:pt x="66176" y="29718"/>
                      </a:cubicBezTo>
                      <a:cubicBezTo>
                        <a:pt x="66176" y="23527"/>
                        <a:pt x="63986" y="18288"/>
                        <a:pt x="59511" y="14669"/>
                      </a:cubicBezTo>
                      <a:cubicBezTo>
                        <a:pt x="55131" y="11049"/>
                        <a:pt x="48942" y="9239"/>
                        <a:pt x="41134" y="9239"/>
                      </a:cubicBezTo>
                      <a:moveTo>
                        <a:pt x="0" y="110776"/>
                      </a:moveTo>
                      <a:lnTo>
                        <a:pt x="0" y="108109"/>
                      </a:lnTo>
                      <a:lnTo>
                        <a:pt x="13616" y="101346"/>
                      </a:lnTo>
                      <a:lnTo>
                        <a:pt x="13616" y="9335"/>
                      </a:lnTo>
                      <a:lnTo>
                        <a:pt x="0" y="2667"/>
                      </a:lnTo>
                      <a:lnTo>
                        <a:pt x="0" y="0"/>
                      </a:lnTo>
                      <a:lnTo>
                        <a:pt x="46657" y="0"/>
                      </a:lnTo>
                      <a:cubicBezTo>
                        <a:pt x="58464" y="0"/>
                        <a:pt x="67700" y="2477"/>
                        <a:pt x="74460" y="7334"/>
                      </a:cubicBezTo>
                      <a:cubicBezTo>
                        <a:pt x="81221" y="12192"/>
                        <a:pt x="84649" y="18860"/>
                        <a:pt x="84649" y="27432"/>
                      </a:cubicBezTo>
                      <a:cubicBezTo>
                        <a:pt x="84649" y="33719"/>
                        <a:pt x="82554" y="39243"/>
                        <a:pt x="78269" y="44006"/>
                      </a:cubicBezTo>
                      <a:cubicBezTo>
                        <a:pt x="73984" y="48863"/>
                        <a:pt x="68462" y="52483"/>
                        <a:pt x="61511" y="55054"/>
                      </a:cubicBezTo>
                      <a:lnTo>
                        <a:pt x="93218" y="101917"/>
                      </a:lnTo>
                      <a:lnTo>
                        <a:pt x="104454" y="108109"/>
                      </a:lnTo>
                      <a:lnTo>
                        <a:pt x="104454" y="110776"/>
                      </a:lnTo>
                      <a:lnTo>
                        <a:pt x="77412" y="110776"/>
                      </a:lnTo>
                      <a:lnTo>
                        <a:pt x="45229" y="59722"/>
                      </a:lnTo>
                      <a:lnTo>
                        <a:pt x="31327" y="59722"/>
                      </a:lnTo>
                      <a:lnTo>
                        <a:pt x="31327" y="101156"/>
                      </a:lnTo>
                      <a:lnTo>
                        <a:pt x="43895" y="108013"/>
                      </a:lnTo>
                      <a:lnTo>
                        <a:pt x="43895" y="110681"/>
                      </a:lnTo>
                      <a:lnTo>
                        <a:pt x="95" y="11068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3" name="Freeform 52">
                  <a:extLst>
                    <a:ext uri="{FF2B5EF4-FFF2-40B4-BE49-F238E27FC236}">
                      <a16:creationId xmlns:a16="http://schemas.microsoft.com/office/drawing/2014/main" id="{1CDF808E-F7D9-1E87-CEA2-221E1E32C987}"/>
                    </a:ext>
                  </a:extLst>
                </p:cNvPr>
                <p:cNvSpPr/>
                <p:nvPr/>
              </p:nvSpPr>
              <p:spPr>
                <a:xfrm>
                  <a:off x="7410513" y="5746019"/>
                  <a:ext cx="72175" cy="114204"/>
                </a:xfrm>
                <a:custGeom>
                  <a:avLst/>
                  <a:gdLst>
                    <a:gd name="connsiteX0" fmla="*/ 35135 w 72175"/>
                    <a:gd name="connsiteY0" fmla="*/ 114110 h 114204"/>
                    <a:gd name="connsiteX1" fmla="*/ 17044 w 72175"/>
                    <a:gd name="connsiteY1" fmla="*/ 112109 h 114204"/>
                    <a:gd name="connsiteX2" fmla="*/ 1714 w 72175"/>
                    <a:gd name="connsiteY2" fmla="*/ 106204 h 114204"/>
                    <a:gd name="connsiteX3" fmla="*/ 0 w 72175"/>
                    <a:gd name="connsiteY3" fmla="*/ 78486 h 114204"/>
                    <a:gd name="connsiteX4" fmla="*/ 2666 w 72175"/>
                    <a:gd name="connsiteY4" fmla="*/ 78486 h 114204"/>
                    <a:gd name="connsiteX5" fmla="*/ 11521 w 72175"/>
                    <a:gd name="connsiteY5" fmla="*/ 96774 h 114204"/>
                    <a:gd name="connsiteX6" fmla="*/ 23138 w 72175"/>
                    <a:gd name="connsiteY6" fmla="*/ 103823 h 114204"/>
                    <a:gd name="connsiteX7" fmla="*/ 34564 w 72175"/>
                    <a:gd name="connsiteY7" fmla="*/ 106013 h 114204"/>
                    <a:gd name="connsiteX8" fmla="*/ 49894 w 72175"/>
                    <a:gd name="connsiteY8" fmla="*/ 100965 h 114204"/>
                    <a:gd name="connsiteX9" fmla="*/ 55512 w 72175"/>
                    <a:gd name="connsiteY9" fmla="*/ 87249 h 114204"/>
                    <a:gd name="connsiteX10" fmla="*/ 52370 w 72175"/>
                    <a:gd name="connsiteY10" fmla="*/ 76295 h 114204"/>
                    <a:gd name="connsiteX11" fmla="*/ 43134 w 72175"/>
                    <a:gd name="connsiteY11" fmla="*/ 68866 h 114204"/>
                    <a:gd name="connsiteX12" fmla="*/ 28089 w 72175"/>
                    <a:gd name="connsiteY12" fmla="*/ 61246 h 114204"/>
                    <a:gd name="connsiteX13" fmla="*/ 9807 w 72175"/>
                    <a:gd name="connsiteY13" fmla="*/ 49244 h 114204"/>
                    <a:gd name="connsiteX14" fmla="*/ 3428 w 72175"/>
                    <a:gd name="connsiteY14" fmla="*/ 31528 h 114204"/>
                    <a:gd name="connsiteX15" fmla="*/ 6380 w 72175"/>
                    <a:gd name="connsiteY15" fmla="*/ 19907 h 114204"/>
                    <a:gd name="connsiteX16" fmla="*/ 14378 w 72175"/>
                    <a:gd name="connsiteY16" fmla="*/ 9811 h 114204"/>
                    <a:gd name="connsiteX17" fmla="*/ 25614 w 72175"/>
                    <a:gd name="connsiteY17" fmla="*/ 2667 h 114204"/>
                    <a:gd name="connsiteX18" fmla="*/ 38563 w 72175"/>
                    <a:gd name="connsiteY18" fmla="*/ 0 h 114204"/>
                    <a:gd name="connsiteX19" fmla="*/ 53322 w 72175"/>
                    <a:gd name="connsiteY19" fmla="*/ 1810 h 114204"/>
                    <a:gd name="connsiteX20" fmla="*/ 66938 w 72175"/>
                    <a:gd name="connsiteY20" fmla="*/ 7144 h 114204"/>
                    <a:gd name="connsiteX21" fmla="*/ 68652 w 72175"/>
                    <a:gd name="connsiteY21" fmla="*/ 34004 h 114204"/>
                    <a:gd name="connsiteX22" fmla="*/ 65986 w 72175"/>
                    <a:gd name="connsiteY22" fmla="*/ 34004 h 114204"/>
                    <a:gd name="connsiteX23" fmla="*/ 57226 w 72175"/>
                    <a:gd name="connsiteY23" fmla="*/ 16002 h 114204"/>
                    <a:gd name="connsiteX24" fmla="*/ 47514 w 72175"/>
                    <a:gd name="connsiteY24" fmla="*/ 10001 h 114204"/>
                    <a:gd name="connsiteX25" fmla="*/ 37611 w 72175"/>
                    <a:gd name="connsiteY25" fmla="*/ 8192 h 114204"/>
                    <a:gd name="connsiteX26" fmla="*/ 25614 w 72175"/>
                    <a:gd name="connsiteY26" fmla="*/ 13049 h 114204"/>
                    <a:gd name="connsiteX27" fmla="*/ 20853 w 72175"/>
                    <a:gd name="connsiteY27" fmla="*/ 25337 h 114204"/>
                    <a:gd name="connsiteX28" fmla="*/ 25994 w 72175"/>
                    <a:gd name="connsiteY28" fmla="*/ 38291 h 114204"/>
                    <a:gd name="connsiteX29" fmla="*/ 42562 w 72175"/>
                    <a:gd name="connsiteY29" fmla="*/ 48387 h 114204"/>
                    <a:gd name="connsiteX30" fmla="*/ 59226 w 72175"/>
                    <a:gd name="connsiteY30" fmla="*/ 57722 h 114204"/>
                    <a:gd name="connsiteX31" fmla="*/ 69033 w 72175"/>
                    <a:gd name="connsiteY31" fmla="*/ 67723 h 114204"/>
                    <a:gd name="connsiteX32" fmla="*/ 72175 w 72175"/>
                    <a:gd name="connsiteY32" fmla="*/ 81820 h 114204"/>
                    <a:gd name="connsiteX33" fmla="*/ 68843 w 72175"/>
                    <a:gd name="connsiteY33" fmla="*/ 95726 h 114204"/>
                    <a:gd name="connsiteX34" fmla="*/ 59987 w 72175"/>
                    <a:gd name="connsiteY34" fmla="*/ 105918 h 114204"/>
                    <a:gd name="connsiteX35" fmla="*/ 47990 w 72175"/>
                    <a:gd name="connsiteY35" fmla="*/ 112109 h 114204"/>
                    <a:gd name="connsiteX36" fmla="*/ 35135 w 72175"/>
                    <a:gd name="connsiteY36" fmla="*/ 114205 h 1142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</a:cxnLst>
                  <a:rect l="l" t="t" r="r" b="b"/>
                  <a:pathLst>
                    <a:path w="72175" h="114204">
                      <a:moveTo>
                        <a:pt x="35135" y="114110"/>
                      </a:moveTo>
                      <a:cubicBezTo>
                        <a:pt x="28089" y="114110"/>
                        <a:pt x="22090" y="113443"/>
                        <a:pt x="17044" y="112109"/>
                      </a:cubicBezTo>
                      <a:cubicBezTo>
                        <a:pt x="12093" y="110776"/>
                        <a:pt x="6951" y="108776"/>
                        <a:pt x="1714" y="106204"/>
                      </a:cubicBezTo>
                      <a:lnTo>
                        <a:pt x="0" y="78486"/>
                      </a:lnTo>
                      <a:lnTo>
                        <a:pt x="2666" y="78486"/>
                      </a:lnTo>
                      <a:lnTo>
                        <a:pt x="11521" y="96774"/>
                      </a:lnTo>
                      <a:cubicBezTo>
                        <a:pt x="15425" y="100013"/>
                        <a:pt x="19329" y="102394"/>
                        <a:pt x="23138" y="103823"/>
                      </a:cubicBezTo>
                      <a:cubicBezTo>
                        <a:pt x="26947" y="105251"/>
                        <a:pt x="30755" y="106013"/>
                        <a:pt x="34564" y="106013"/>
                      </a:cubicBezTo>
                      <a:cubicBezTo>
                        <a:pt x="41039" y="106013"/>
                        <a:pt x="46181" y="104299"/>
                        <a:pt x="49894" y="100965"/>
                      </a:cubicBezTo>
                      <a:cubicBezTo>
                        <a:pt x="53608" y="97631"/>
                        <a:pt x="55512" y="93059"/>
                        <a:pt x="55512" y="87249"/>
                      </a:cubicBezTo>
                      <a:cubicBezTo>
                        <a:pt x="55512" y="82677"/>
                        <a:pt x="54465" y="78962"/>
                        <a:pt x="52370" y="76295"/>
                      </a:cubicBezTo>
                      <a:cubicBezTo>
                        <a:pt x="50275" y="73533"/>
                        <a:pt x="47228" y="71057"/>
                        <a:pt x="43134" y="68866"/>
                      </a:cubicBezTo>
                      <a:cubicBezTo>
                        <a:pt x="39039" y="66675"/>
                        <a:pt x="33993" y="64103"/>
                        <a:pt x="28089" y="61246"/>
                      </a:cubicBezTo>
                      <a:cubicBezTo>
                        <a:pt x="20186" y="57436"/>
                        <a:pt x="13997" y="53435"/>
                        <a:pt x="9807" y="49244"/>
                      </a:cubicBezTo>
                      <a:cubicBezTo>
                        <a:pt x="5523" y="45053"/>
                        <a:pt x="3428" y="39148"/>
                        <a:pt x="3428" y="31528"/>
                      </a:cubicBezTo>
                      <a:cubicBezTo>
                        <a:pt x="3428" y="27527"/>
                        <a:pt x="4380" y="23622"/>
                        <a:pt x="6380" y="19907"/>
                      </a:cubicBezTo>
                      <a:cubicBezTo>
                        <a:pt x="8379" y="16193"/>
                        <a:pt x="11045" y="12764"/>
                        <a:pt x="14378" y="9811"/>
                      </a:cubicBezTo>
                      <a:cubicBezTo>
                        <a:pt x="17711" y="6858"/>
                        <a:pt x="21519" y="4477"/>
                        <a:pt x="25614" y="2667"/>
                      </a:cubicBezTo>
                      <a:cubicBezTo>
                        <a:pt x="29708" y="857"/>
                        <a:pt x="34088" y="0"/>
                        <a:pt x="38563" y="0"/>
                      </a:cubicBezTo>
                      <a:cubicBezTo>
                        <a:pt x="43800" y="0"/>
                        <a:pt x="48752" y="572"/>
                        <a:pt x="53322" y="1810"/>
                      </a:cubicBezTo>
                      <a:cubicBezTo>
                        <a:pt x="57893" y="3048"/>
                        <a:pt x="62463" y="4858"/>
                        <a:pt x="66938" y="7144"/>
                      </a:cubicBezTo>
                      <a:lnTo>
                        <a:pt x="68652" y="34004"/>
                      </a:lnTo>
                      <a:lnTo>
                        <a:pt x="65986" y="34004"/>
                      </a:lnTo>
                      <a:lnTo>
                        <a:pt x="57226" y="16002"/>
                      </a:lnTo>
                      <a:cubicBezTo>
                        <a:pt x="53608" y="13240"/>
                        <a:pt x="50370" y="11144"/>
                        <a:pt x="47514" y="10001"/>
                      </a:cubicBezTo>
                      <a:cubicBezTo>
                        <a:pt x="44657" y="8763"/>
                        <a:pt x="41325" y="8192"/>
                        <a:pt x="37611" y="8192"/>
                      </a:cubicBezTo>
                      <a:cubicBezTo>
                        <a:pt x="32755" y="8192"/>
                        <a:pt x="28756" y="9811"/>
                        <a:pt x="25614" y="13049"/>
                      </a:cubicBezTo>
                      <a:cubicBezTo>
                        <a:pt x="22376" y="16288"/>
                        <a:pt x="20853" y="20384"/>
                        <a:pt x="20853" y="25337"/>
                      </a:cubicBezTo>
                      <a:cubicBezTo>
                        <a:pt x="20853" y="30861"/>
                        <a:pt x="22567" y="35147"/>
                        <a:pt x="25994" y="38291"/>
                      </a:cubicBezTo>
                      <a:cubicBezTo>
                        <a:pt x="29422" y="41434"/>
                        <a:pt x="34945" y="44768"/>
                        <a:pt x="42562" y="48387"/>
                      </a:cubicBezTo>
                      <a:cubicBezTo>
                        <a:pt x="49323" y="51626"/>
                        <a:pt x="54845" y="54769"/>
                        <a:pt x="59226" y="57722"/>
                      </a:cubicBezTo>
                      <a:cubicBezTo>
                        <a:pt x="63606" y="60674"/>
                        <a:pt x="66938" y="64008"/>
                        <a:pt x="69033" y="67723"/>
                      </a:cubicBezTo>
                      <a:cubicBezTo>
                        <a:pt x="71128" y="71438"/>
                        <a:pt x="72175" y="76105"/>
                        <a:pt x="72175" y="81820"/>
                      </a:cubicBezTo>
                      <a:cubicBezTo>
                        <a:pt x="72175" y="87059"/>
                        <a:pt x="71033" y="91726"/>
                        <a:pt x="68843" y="95726"/>
                      </a:cubicBezTo>
                      <a:cubicBezTo>
                        <a:pt x="66653" y="99727"/>
                        <a:pt x="63606" y="103156"/>
                        <a:pt x="59987" y="105918"/>
                      </a:cubicBezTo>
                      <a:cubicBezTo>
                        <a:pt x="56274" y="108680"/>
                        <a:pt x="52275" y="110776"/>
                        <a:pt x="47990" y="112109"/>
                      </a:cubicBezTo>
                      <a:cubicBezTo>
                        <a:pt x="43705" y="113538"/>
                        <a:pt x="39420" y="114205"/>
                        <a:pt x="35135" y="114205"/>
                      </a:cubicBezTo>
                    </a:path>
                  </a:pathLst>
                </a:custGeom>
                <a:solidFill>
                  <a:srgbClr val="000000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54" name="Freeform 53">
                <a:extLst>
                  <a:ext uri="{FF2B5EF4-FFF2-40B4-BE49-F238E27FC236}">
                    <a16:creationId xmlns:a16="http://schemas.microsoft.com/office/drawing/2014/main" id="{3B6B03A1-6AD4-5D06-B4A9-9C3C0D2AA6D2}"/>
                  </a:ext>
                </a:extLst>
              </p:cNvPr>
              <p:cNvSpPr/>
              <p:nvPr/>
            </p:nvSpPr>
            <p:spPr>
              <a:xfrm>
                <a:off x="7513158" y="5747639"/>
                <a:ext cx="44847" cy="110870"/>
              </a:xfrm>
              <a:custGeom>
                <a:avLst/>
                <a:gdLst>
                  <a:gd name="connsiteX0" fmla="*/ 0 w 44847"/>
                  <a:gd name="connsiteY0" fmla="*/ 110871 h 110870"/>
                  <a:gd name="connsiteX1" fmla="*/ 0 w 44847"/>
                  <a:gd name="connsiteY1" fmla="*/ 108109 h 110870"/>
                  <a:gd name="connsiteX2" fmla="*/ 13807 w 44847"/>
                  <a:gd name="connsiteY2" fmla="*/ 101441 h 110870"/>
                  <a:gd name="connsiteX3" fmla="*/ 13807 w 44847"/>
                  <a:gd name="connsiteY3" fmla="*/ 9430 h 110870"/>
                  <a:gd name="connsiteX4" fmla="*/ 0 w 44847"/>
                  <a:gd name="connsiteY4" fmla="*/ 2667 h 110870"/>
                  <a:gd name="connsiteX5" fmla="*/ 0 w 44847"/>
                  <a:gd name="connsiteY5" fmla="*/ 0 h 110870"/>
                  <a:gd name="connsiteX6" fmla="*/ 44848 w 44847"/>
                  <a:gd name="connsiteY6" fmla="*/ 0 h 110870"/>
                  <a:gd name="connsiteX7" fmla="*/ 44848 w 44847"/>
                  <a:gd name="connsiteY7" fmla="*/ 2667 h 110870"/>
                  <a:gd name="connsiteX8" fmla="*/ 31231 w 44847"/>
                  <a:gd name="connsiteY8" fmla="*/ 9430 h 110870"/>
                  <a:gd name="connsiteX9" fmla="*/ 31231 w 44847"/>
                  <a:gd name="connsiteY9" fmla="*/ 101441 h 110870"/>
                  <a:gd name="connsiteX10" fmla="*/ 44848 w 44847"/>
                  <a:gd name="connsiteY10" fmla="*/ 108109 h 110870"/>
                  <a:gd name="connsiteX11" fmla="*/ 44848 w 44847"/>
                  <a:gd name="connsiteY11" fmla="*/ 110871 h 110870"/>
                  <a:gd name="connsiteX12" fmla="*/ 0 w 44847"/>
                  <a:gd name="connsiteY12" fmla="*/ 110871 h 1108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4847" h="110870">
                    <a:moveTo>
                      <a:pt x="0" y="110871"/>
                    </a:moveTo>
                    <a:lnTo>
                      <a:pt x="0" y="108109"/>
                    </a:lnTo>
                    <a:lnTo>
                      <a:pt x="13807" y="101441"/>
                    </a:lnTo>
                    <a:lnTo>
                      <a:pt x="13807" y="9430"/>
                    </a:lnTo>
                    <a:lnTo>
                      <a:pt x="0" y="2667"/>
                    </a:lnTo>
                    <a:lnTo>
                      <a:pt x="0" y="0"/>
                    </a:lnTo>
                    <a:lnTo>
                      <a:pt x="44848" y="0"/>
                    </a:lnTo>
                    <a:lnTo>
                      <a:pt x="44848" y="2667"/>
                    </a:lnTo>
                    <a:lnTo>
                      <a:pt x="31231" y="9430"/>
                    </a:lnTo>
                    <a:lnTo>
                      <a:pt x="31231" y="101441"/>
                    </a:lnTo>
                    <a:lnTo>
                      <a:pt x="44848" y="108109"/>
                    </a:lnTo>
                    <a:lnTo>
                      <a:pt x="44848" y="110871"/>
                    </a:lnTo>
                    <a:lnTo>
                      <a:pt x="0" y="110871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" name="Freeform 54">
                <a:extLst>
                  <a:ext uri="{FF2B5EF4-FFF2-40B4-BE49-F238E27FC236}">
                    <a16:creationId xmlns:a16="http://schemas.microsoft.com/office/drawing/2014/main" id="{682D895E-4A4B-13C4-7B21-CC02D04A2C89}"/>
                  </a:ext>
                </a:extLst>
              </p:cNvPr>
              <p:cNvSpPr/>
              <p:nvPr/>
            </p:nvSpPr>
            <p:spPr>
              <a:xfrm>
                <a:off x="7582762" y="5747639"/>
                <a:ext cx="99693" cy="110870"/>
              </a:xfrm>
              <a:custGeom>
                <a:avLst/>
                <a:gdLst>
                  <a:gd name="connsiteX0" fmla="*/ 24185 w 99693"/>
                  <a:gd name="connsiteY0" fmla="*/ 110871 h 110870"/>
                  <a:gd name="connsiteX1" fmla="*/ 24185 w 99693"/>
                  <a:gd name="connsiteY1" fmla="*/ 108109 h 110870"/>
                  <a:gd name="connsiteX2" fmla="*/ 41134 w 99693"/>
                  <a:gd name="connsiteY2" fmla="*/ 101441 h 110870"/>
                  <a:gd name="connsiteX3" fmla="*/ 41134 w 99693"/>
                  <a:gd name="connsiteY3" fmla="*/ 9239 h 110870"/>
                  <a:gd name="connsiteX4" fmla="*/ 14568 w 99693"/>
                  <a:gd name="connsiteY4" fmla="*/ 9239 h 110870"/>
                  <a:gd name="connsiteX5" fmla="*/ 2666 w 99693"/>
                  <a:gd name="connsiteY5" fmla="*/ 34576 h 110870"/>
                  <a:gd name="connsiteX6" fmla="*/ 0 w 99693"/>
                  <a:gd name="connsiteY6" fmla="*/ 34576 h 110870"/>
                  <a:gd name="connsiteX7" fmla="*/ 0 w 99693"/>
                  <a:gd name="connsiteY7" fmla="*/ 0 h 110870"/>
                  <a:gd name="connsiteX8" fmla="*/ 99693 w 99693"/>
                  <a:gd name="connsiteY8" fmla="*/ 0 h 110870"/>
                  <a:gd name="connsiteX9" fmla="*/ 99693 w 99693"/>
                  <a:gd name="connsiteY9" fmla="*/ 34576 h 110870"/>
                  <a:gd name="connsiteX10" fmla="*/ 97027 w 99693"/>
                  <a:gd name="connsiteY10" fmla="*/ 34576 h 110870"/>
                  <a:gd name="connsiteX11" fmla="*/ 85220 w 99693"/>
                  <a:gd name="connsiteY11" fmla="*/ 9239 h 110870"/>
                  <a:gd name="connsiteX12" fmla="*/ 58559 w 99693"/>
                  <a:gd name="connsiteY12" fmla="*/ 9239 h 110870"/>
                  <a:gd name="connsiteX13" fmla="*/ 58559 w 99693"/>
                  <a:gd name="connsiteY13" fmla="*/ 101441 h 110870"/>
                  <a:gd name="connsiteX14" fmla="*/ 75698 w 99693"/>
                  <a:gd name="connsiteY14" fmla="*/ 108109 h 110870"/>
                  <a:gd name="connsiteX15" fmla="*/ 75698 w 99693"/>
                  <a:gd name="connsiteY15" fmla="*/ 110871 h 110870"/>
                  <a:gd name="connsiteX16" fmla="*/ 24185 w 99693"/>
                  <a:gd name="connsiteY16" fmla="*/ 110871 h 1108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99693" h="110870">
                    <a:moveTo>
                      <a:pt x="24185" y="110871"/>
                    </a:moveTo>
                    <a:lnTo>
                      <a:pt x="24185" y="108109"/>
                    </a:lnTo>
                    <a:lnTo>
                      <a:pt x="41134" y="101441"/>
                    </a:lnTo>
                    <a:lnTo>
                      <a:pt x="41134" y="9239"/>
                    </a:lnTo>
                    <a:lnTo>
                      <a:pt x="14568" y="9239"/>
                    </a:lnTo>
                    <a:lnTo>
                      <a:pt x="2666" y="34576"/>
                    </a:lnTo>
                    <a:lnTo>
                      <a:pt x="0" y="34576"/>
                    </a:lnTo>
                    <a:lnTo>
                      <a:pt x="0" y="0"/>
                    </a:lnTo>
                    <a:lnTo>
                      <a:pt x="99693" y="0"/>
                    </a:lnTo>
                    <a:lnTo>
                      <a:pt x="99693" y="34576"/>
                    </a:lnTo>
                    <a:lnTo>
                      <a:pt x="97027" y="34576"/>
                    </a:lnTo>
                    <a:lnTo>
                      <a:pt x="85220" y="9239"/>
                    </a:lnTo>
                    <a:lnTo>
                      <a:pt x="58559" y="9239"/>
                    </a:lnTo>
                    <a:lnTo>
                      <a:pt x="58559" y="101441"/>
                    </a:lnTo>
                    <a:lnTo>
                      <a:pt x="75698" y="108109"/>
                    </a:lnTo>
                    <a:lnTo>
                      <a:pt x="75698" y="110871"/>
                    </a:lnTo>
                    <a:lnTo>
                      <a:pt x="24185" y="110871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" name="Freeform 55">
                <a:extLst>
                  <a:ext uri="{FF2B5EF4-FFF2-40B4-BE49-F238E27FC236}">
                    <a16:creationId xmlns:a16="http://schemas.microsoft.com/office/drawing/2014/main" id="{8F1F1B9F-23C0-C719-D504-F0AC454672D5}"/>
                  </a:ext>
                </a:extLst>
              </p:cNvPr>
              <p:cNvSpPr/>
              <p:nvPr/>
            </p:nvSpPr>
            <p:spPr>
              <a:xfrm>
                <a:off x="7698262" y="5747639"/>
                <a:ext cx="111404" cy="110870"/>
              </a:xfrm>
              <a:custGeom>
                <a:avLst/>
                <a:gdLst>
                  <a:gd name="connsiteX0" fmla="*/ 32565 w 111404"/>
                  <a:gd name="connsiteY0" fmla="*/ 110871 h 110870"/>
                  <a:gd name="connsiteX1" fmla="*/ 32565 w 111404"/>
                  <a:gd name="connsiteY1" fmla="*/ 108109 h 110870"/>
                  <a:gd name="connsiteX2" fmla="*/ 47704 w 111404"/>
                  <a:gd name="connsiteY2" fmla="*/ 101441 h 110870"/>
                  <a:gd name="connsiteX3" fmla="*/ 47704 w 111404"/>
                  <a:gd name="connsiteY3" fmla="*/ 59150 h 110870"/>
                  <a:gd name="connsiteX4" fmla="*/ 10569 w 111404"/>
                  <a:gd name="connsiteY4" fmla="*/ 8573 h 110870"/>
                  <a:gd name="connsiteX5" fmla="*/ 0 w 111404"/>
                  <a:gd name="connsiteY5" fmla="*/ 2667 h 110870"/>
                  <a:gd name="connsiteX6" fmla="*/ 0 w 111404"/>
                  <a:gd name="connsiteY6" fmla="*/ 0 h 110870"/>
                  <a:gd name="connsiteX7" fmla="*/ 43324 w 111404"/>
                  <a:gd name="connsiteY7" fmla="*/ 0 h 110870"/>
                  <a:gd name="connsiteX8" fmla="*/ 43324 w 111404"/>
                  <a:gd name="connsiteY8" fmla="*/ 2667 h 110870"/>
                  <a:gd name="connsiteX9" fmla="*/ 31041 w 111404"/>
                  <a:gd name="connsiteY9" fmla="*/ 8763 h 110870"/>
                  <a:gd name="connsiteX10" fmla="*/ 31041 w 111404"/>
                  <a:gd name="connsiteY10" fmla="*/ 9430 h 110870"/>
                  <a:gd name="connsiteX11" fmla="*/ 60749 w 111404"/>
                  <a:gd name="connsiteY11" fmla="*/ 49911 h 110870"/>
                  <a:gd name="connsiteX12" fmla="*/ 87600 w 111404"/>
                  <a:gd name="connsiteY12" fmla="*/ 9620 h 110870"/>
                  <a:gd name="connsiteX13" fmla="*/ 87600 w 111404"/>
                  <a:gd name="connsiteY13" fmla="*/ 8953 h 110870"/>
                  <a:gd name="connsiteX14" fmla="*/ 75222 w 111404"/>
                  <a:gd name="connsiteY14" fmla="*/ 2667 h 110870"/>
                  <a:gd name="connsiteX15" fmla="*/ 75222 w 111404"/>
                  <a:gd name="connsiteY15" fmla="*/ 0 h 110870"/>
                  <a:gd name="connsiteX16" fmla="*/ 111405 w 111404"/>
                  <a:gd name="connsiteY16" fmla="*/ 0 h 110870"/>
                  <a:gd name="connsiteX17" fmla="*/ 111405 w 111404"/>
                  <a:gd name="connsiteY17" fmla="*/ 2667 h 110870"/>
                  <a:gd name="connsiteX18" fmla="*/ 100550 w 111404"/>
                  <a:gd name="connsiteY18" fmla="*/ 8287 h 110870"/>
                  <a:gd name="connsiteX19" fmla="*/ 65129 w 111404"/>
                  <a:gd name="connsiteY19" fmla="*/ 58960 h 110870"/>
                  <a:gd name="connsiteX20" fmla="*/ 65129 w 111404"/>
                  <a:gd name="connsiteY20" fmla="*/ 101441 h 110870"/>
                  <a:gd name="connsiteX21" fmla="*/ 80269 w 111404"/>
                  <a:gd name="connsiteY21" fmla="*/ 108109 h 110870"/>
                  <a:gd name="connsiteX22" fmla="*/ 80269 w 111404"/>
                  <a:gd name="connsiteY22" fmla="*/ 110871 h 110870"/>
                  <a:gd name="connsiteX23" fmla="*/ 32565 w 111404"/>
                  <a:gd name="connsiteY23" fmla="*/ 110871 h 1108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11404" h="110870">
                    <a:moveTo>
                      <a:pt x="32565" y="110871"/>
                    </a:moveTo>
                    <a:lnTo>
                      <a:pt x="32565" y="108109"/>
                    </a:lnTo>
                    <a:lnTo>
                      <a:pt x="47704" y="101441"/>
                    </a:lnTo>
                    <a:lnTo>
                      <a:pt x="47704" y="59150"/>
                    </a:lnTo>
                    <a:lnTo>
                      <a:pt x="10569" y="8573"/>
                    </a:lnTo>
                    <a:lnTo>
                      <a:pt x="0" y="2667"/>
                    </a:lnTo>
                    <a:lnTo>
                      <a:pt x="0" y="0"/>
                    </a:lnTo>
                    <a:lnTo>
                      <a:pt x="43324" y="0"/>
                    </a:lnTo>
                    <a:lnTo>
                      <a:pt x="43324" y="2667"/>
                    </a:lnTo>
                    <a:lnTo>
                      <a:pt x="31041" y="8763"/>
                    </a:lnTo>
                    <a:lnTo>
                      <a:pt x="31041" y="9430"/>
                    </a:lnTo>
                    <a:lnTo>
                      <a:pt x="60749" y="49911"/>
                    </a:lnTo>
                    <a:lnTo>
                      <a:pt x="87600" y="9620"/>
                    </a:lnTo>
                    <a:lnTo>
                      <a:pt x="87600" y="8953"/>
                    </a:lnTo>
                    <a:lnTo>
                      <a:pt x="75222" y="2667"/>
                    </a:lnTo>
                    <a:lnTo>
                      <a:pt x="75222" y="0"/>
                    </a:lnTo>
                    <a:lnTo>
                      <a:pt x="111405" y="0"/>
                    </a:lnTo>
                    <a:lnTo>
                      <a:pt x="111405" y="2667"/>
                    </a:lnTo>
                    <a:lnTo>
                      <a:pt x="100550" y="8287"/>
                    </a:lnTo>
                    <a:lnTo>
                      <a:pt x="65129" y="58960"/>
                    </a:lnTo>
                    <a:lnTo>
                      <a:pt x="65129" y="101441"/>
                    </a:lnTo>
                    <a:lnTo>
                      <a:pt x="80269" y="108109"/>
                    </a:lnTo>
                    <a:lnTo>
                      <a:pt x="80269" y="110871"/>
                    </a:lnTo>
                    <a:lnTo>
                      <a:pt x="32565" y="110871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" name="Freeform 56">
                <a:extLst>
                  <a:ext uri="{FF2B5EF4-FFF2-40B4-BE49-F238E27FC236}">
                    <a16:creationId xmlns:a16="http://schemas.microsoft.com/office/drawing/2014/main" id="{FD5B9D77-25A8-6847-ADCE-E31D40076DDD}"/>
                  </a:ext>
                </a:extLst>
              </p:cNvPr>
              <p:cNvSpPr/>
              <p:nvPr/>
            </p:nvSpPr>
            <p:spPr>
              <a:xfrm>
                <a:off x="6668955" y="5720492"/>
                <a:ext cx="157776" cy="158781"/>
              </a:xfrm>
              <a:custGeom>
                <a:avLst/>
                <a:gdLst>
                  <a:gd name="connsiteX0" fmla="*/ 79126 w 157776"/>
                  <a:gd name="connsiteY0" fmla="*/ 158782 h 158781"/>
                  <a:gd name="connsiteX1" fmla="*/ 48180 w 157776"/>
                  <a:gd name="connsiteY1" fmla="*/ 152400 h 158781"/>
                  <a:gd name="connsiteX2" fmla="*/ 26756 w 157776"/>
                  <a:gd name="connsiteY2" fmla="*/ 132493 h 158781"/>
                  <a:gd name="connsiteX3" fmla="*/ 18948 w 157776"/>
                  <a:gd name="connsiteY3" fmla="*/ 97441 h 158781"/>
                  <a:gd name="connsiteX4" fmla="*/ 18948 w 157776"/>
                  <a:gd name="connsiteY4" fmla="*/ 11906 h 158781"/>
                  <a:gd name="connsiteX5" fmla="*/ 0 w 157776"/>
                  <a:gd name="connsiteY5" fmla="*/ 4763 h 158781"/>
                  <a:gd name="connsiteX6" fmla="*/ 0 w 157776"/>
                  <a:gd name="connsiteY6" fmla="*/ 0 h 158781"/>
                  <a:gd name="connsiteX7" fmla="*/ 56369 w 157776"/>
                  <a:gd name="connsiteY7" fmla="*/ 0 h 158781"/>
                  <a:gd name="connsiteX8" fmla="*/ 56369 w 157776"/>
                  <a:gd name="connsiteY8" fmla="*/ 4763 h 158781"/>
                  <a:gd name="connsiteX9" fmla="*/ 37421 w 157776"/>
                  <a:gd name="connsiteY9" fmla="*/ 11906 h 158781"/>
                  <a:gd name="connsiteX10" fmla="*/ 37421 w 157776"/>
                  <a:gd name="connsiteY10" fmla="*/ 94107 h 158781"/>
                  <a:gd name="connsiteX11" fmla="*/ 43419 w 157776"/>
                  <a:gd name="connsiteY11" fmla="*/ 125254 h 158781"/>
                  <a:gd name="connsiteX12" fmla="*/ 60083 w 157776"/>
                  <a:gd name="connsiteY12" fmla="*/ 141732 h 158781"/>
                  <a:gd name="connsiteX13" fmla="*/ 84458 w 157776"/>
                  <a:gd name="connsiteY13" fmla="*/ 146685 h 158781"/>
                  <a:gd name="connsiteX14" fmla="*/ 105025 w 157776"/>
                  <a:gd name="connsiteY14" fmla="*/ 142113 h 158781"/>
                  <a:gd name="connsiteX15" fmla="*/ 119784 w 157776"/>
                  <a:gd name="connsiteY15" fmla="*/ 127540 h 158781"/>
                  <a:gd name="connsiteX16" fmla="*/ 125402 w 157776"/>
                  <a:gd name="connsiteY16" fmla="*/ 101441 h 158781"/>
                  <a:gd name="connsiteX17" fmla="*/ 125402 w 157776"/>
                  <a:gd name="connsiteY17" fmla="*/ 11430 h 158781"/>
                  <a:gd name="connsiteX18" fmla="*/ 101693 w 157776"/>
                  <a:gd name="connsiteY18" fmla="*/ 4763 h 158781"/>
                  <a:gd name="connsiteX19" fmla="*/ 101693 w 157776"/>
                  <a:gd name="connsiteY19" fmla="*/ 0 h 158781"/>
                  <a:gd name="connsiteX20" fmla="*/ 157776 w 157776"/>
                  <a:gd name="connsiteY20" fmla="*/ 0 h 158781"/>
                  <a:gd name="connsiteX21" fmla="*/ 157776 w 157776"/>
                  <a:gd name="connsiteY21" fmla="*/ 4763 h 158781"/>
                  <a:gd name="connsiteX22" fmla="*/ 139018 w 157776"/>
                  <a:gd name="connsiteY22" fmla="*/ 11620 h 158781"/>
                  <a:gd name="connsiteX23" fmla="*/ 139018 w 157776"/>
                  <a:gd name="connsiteY23" fmla="*/ 97345 h 158781"/>
                  <a:gd name="connsiteX24" fmla="*/ 131210 w 157776"/>
                  <a:gd name="connsiteY24" fmla="*/ 132397 h 158781"/>
                  <a:gd name="connsiteX25" fmla="*/ 109786 w 157776"/>
                  <a:gd name="connsiteY25" fmla="*/ 152305 h 158781"/>
                  <a:gd name="connsiteX26" fmla="*/ 78840 w 157776"/>
                  <a:gd name="connsiteY26" fmla="*/ 158686 h 1587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57776" h="158781">
                    <a:moveTo>
                      <a:pt x="79126" y="158782"/>
                    </a:moveTo>
                    <a:cubicBezTo>
                      <a:pt x="67605" y="158782"/>
                      <a:pt x="57321" y="156686"/>
                      <a:pt x="48180" y="152400"/>
                    </a:cubicBezTo>
                    <a:cubicBezTo>
                      <a:pt x="39135" y="148114"/>
                      <a:pt x="31993" y="141541"/>
                      <a:pt x="26756" y="132493"/>
                    </a:cubicBezTo>
                    <a:cubicBezTo>
                      <a:pt x="21519" y="123539"/>
                      <a:pt x="18948" y="111823"/>
                      <a:pt x="18948" y="97441"/>
                    </a:cubicBezTo>
                    <a:lnTo>
                      <a:pt x="18948" y="11906"/>
                    </a:lnTo>
                    <a:lnTo>
                      <a:pt x="0" y="4763"/>
                    </a:lnTo>
                    <a:lnTo>
                      <a:pt x="0" y="0"/>
                    </a:lnTo>
                    <a:lnTo>
                      <a:pt x="56369" y="0"/>
                    </a:lnTo>
                    <a:lnTo>
                      <a:pt x="56369" y="4763"/>
                    </a:lnTo>
                    <a:lnTo>
                      <a:pt x="37421" y="11906"/>
                    </a:lnTo>
                    <a:lnTo>
                      <a:pt x="37421" y="94107"/>
                    </a:lnTo>
                    <a:cubicBezTo>
                      <a:pt x="37421" y="107251"/>
                      <a:pt x="39420" y="117634"/>
                      <a:pt x="43419" y="125254"/>
                    </a:cubicBezTo>
                    <a:cubicBezTo>
                      <a:pt x="47419" y="132874"/>
                      <a:pt x="53036" y="138398"/>
                      <a:pt x="60083" y="141732"/>
                    </a:cubicBezTo>
                    <a:cubicBezTo>
                      <a:pt x="67224" y="145066"/>
                      <a:pt x="75317" y="146685"/>
                      <a:pt x="84458" y="146685"/>
                    </a:cubicBezTo>
                    <a:cubicBezTo>
                      <a:pt x="92076" y="146685"/>
                      <a:pt x="98931" y="145161"/>
                      <a:pt x="105025" y="142113"/>
                    </a:cubicBezTo>
                    <a:cubicBezTo>
                      <a:pt x="111215" y="139065"/>
                      <a:pt x="116071" y="134207"/>
                      <a:pt x="119784" y="127540"/>
                    </a:cubicBezTo>
                    <a:cubicBezTo>
                      <a:pt x="123498" y="120872"/>
                      <a:pt x="125402" y="112204"/>
                      <a:pt x="125402" y="101441"/>
                    </a:cubicBezTo>
                    <a:lnTo>
                      <a:pt x="125402" y="11430"/>
                    </a:lnTo>
                    <a:lnTo>
                      <a:pt x="101693" y="4763"/>
                    </a:lnTo>
                    <a:lnTo>
                      <a:pt x="101693" y="0"/>
                    </a:lnTo>
                    <a:lnTo>
                      <a:pt x="157776" y="0"/>
                    </a:lnTo>
                    <a:lnTo>
                      <a:pt x="157776" y="4763"/>
                    </a:lnTo>
                    <a:lnTo>
                      <a:pt x="139018" y="11620"/>
                    </a:lnTo>
                    <a:lnTo>
                      <a:pt x="139018" y="97345"/>
                    </a:lnTo>
                    <a:cubicBezTo>
                      <a:pt x="139018" y="111728"/>
                      <a:pt x="136447" y="123444"/>
                      <a:pt x="131210" y="132397"/>
                    </a:cubicBezTo>
                    <a:cubicBezTo>
                      <a:pt x="125973" y="141351"/>
                      <a:pt x="118832" y="148018"/>
                      <a:pt x="109786" y="152305"/>
                    </a:cubicBezTo>
                    <a:cubicBezTo>
                      <a:pt x="100741" y="156591"/>
                      <a:pt x="90362" y="158686"/>
                      <a:pt x="78840" y="158686"/>
                    </a:cubicBezTo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58" name="Graphic 12">
                <a:extLst>
                  <a:ext uri="{FF2B5EF4-FFF2-40B4-BE49-F238E27FC236}">
                    <a16:creationId xmlns:a16="http://schemas.microsoft.com/office/drawing/2014/main" id="{15F3B863-8DA4-8783-4F0C-9172DA779AA2}"/>
                  </a:ext>
                </a:extLst>
              </p:cNvPr>
              <p:cNvGrpSpPr/>
              <p:nvPr/>
            </p:nvGrpSpPr>
            <p:grpSpPr>
              <a:xfrm>
                <a:off x="5334025" y="5104384"/>
                <a:ext cx="1102344" cy="1102714"/>
                <a:chOff x="5334025" y="5104384"/>
                <a:chExt cx="1102344" cy="1102714"/>
              </a:xfrm>
            </p:grpSpPr>
            <p:sp>
              <p:nvSpPr>
                <p:cNvPr id="59" name="Freeform 58">
                  <a:extLst>
                    <a:ext uri="{FF2B5EF4-FFF2-40B4-BE49-F238E27FC236}">
                      <a16:creationId xmlns:a16="http://schemas.microsoft.com/office/drawing/2014/main" id="{B6693915-A901-1EF2-BD79-06DE475296B9}"/>
                    </a:ext>
                  </a:extLst>
                </p:cNvPr>
                <p:cNvSpPr/>
                <p:nvPr/>
              </p:nvSpPr>
              <p:spPr>
                <a:xfrm>
                  <a:off x="5334025" y="5104384"/>
                  <a:ext cx="1102344" cy="1102714"/>
                </a:xfrm>
                <a:custGeom>
                  <a:avLst/>
                  <a:gdLst>
                    <a:gd name="connsiteX0" fmla="*/ 1072605 w 1102344"/>
                    <a:gd name="connsiteY0" fmla="*/ 373126 h 1102714"/>
                    <a:gd name="connsiteX1" fmla="*/ 729344 w 1102344"/>
                    <a:gd name="connsiteY1" fmla="*/ 1072928 h 1102714"/>
                    <a:gd name="connsiteX2" fmla="*/ 29777 w 1102344"/>
                    <a:gd name="connsiteY2" fmla="*/ 729551 h 1102714"/>
                    <a:gd name="connsiteX3" fmla="*/ 372943 w 1102344"/>
                    <a:gd name="connsiteY3" fmla="*/ 29750 h 1102714"/>
                    <a:gd name="connsiteX4" fmla="*/ 1072509 w 1102344"/>
                    <a:gd name="connsiteY4" fmla="*/ 373126 h 11027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02344" h="1102714">
                      <a:moveTo>
                        <a:pt x="1072605" y="373126"/>
                      </a:moveTo>
                      <a:cubicBezTo>
                        <a:pt x="1170965" y="661162"/>
                        <a:pt x="1017378" y="974534"/>
                        <a:pt x="729344" y="1072928"/>
                      </a:cubicBezTo>
                      <a:cubicBezTo>
                        <a:pt x="441405" y="1171416"/>
                        <a:pt x="128138" y="1017683"/>
                        <a:pt x="29777" y="729551"/>
                      </a:cubicBezTo>
                      <a:cubicBezTo>
                        <a:pt x="-68678" y="441515"/>
                        <a:pt x="85004" y="128143"/>
                        <a:pt x="372943" y="29750"/>
                      </a:cubicBezTo>
                      <a:cubicBezTo>
                        <a:pt x="660882" y="-68644"/>
                        <a:pt x="974149" y="84995"/>
                        <a:pt x="1072509" y="373126"/>
                      </a:cubicBezTo>
                    </a:path>
                  </a:pathLst>
                </a:custGeom>
                <a:solidFill>
                  <a:srgbClr val="A80050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0" name="Freeform 59">
                  <a:extLst>
                    <a:ext uri="{FF2B5EF4-FFF2-40B4-BE49-F238E27FC236}">
                      <a16:creationId xmlns:a16="http://schemas.microsoft.com/office/drawing/2014/main" id="{78E35910-9539-1468-C82D-BAF4DD4D3997}"/>
                    </a:ext>
                  </a:extLst>
                </p:cNvPr>
                <p:cNvSpPr/>
                <p:nvPr/>
              </p:nvSpPr>
              <p:spPr>
                <a:xfrm>
                  <a:off x="5413237" y="5171948"/>
                  <a:ext cx="951211" cy="966216"/>
                </a:xfrm>
                <a:custGeom>
                  <a:avLst/>
                  <a:gdLst>
                    <a:gd name="connsiteX0" fmla="*/ 951116 w 951211"/>
                    <a:gd name="connsiteY0" fmla="*/ 404336 h 966216"/>
                    <a:gd name="connsiteX1" fmla="*/ 949116 w 951211"/>
                    <a:gd name="connsiteY1" fmla="*/ 404908 h 966216"/>
                    <a:gd name="connsiteX2" fmla="*/ 941404 w 951211"/>
                    <a:gd name="connsiteY2" fmla="*/ 396050 h 966216"/>
                    <a:gd name="connsiteX3" fmla="*/ 914362 w 951211"/>
                    <a:gd name="connsiteY3" fmla="*/ 403193 h 966216"/>
                    <a:gd name="connsiteX4" fmla="*/ 916266 w 951211"/>
                    <a:gd name="connsiteY4" fmla="*/ 408432 h 966216"/>
                    <a:gd name="connsiteX5" fmla="*/ 911029 w 951211"/>
                    <a:gd name="connsiteY5" fmla="*/ 412433 h 966216"/>
                    <a:gd name="connsiteX6" fmla="*/ 908363 w 951211"/>
                    <a:gd name="connsiteY6" fmla="*/ 404813 h 966216"/>
                    <a:gd name="connsiteX7" fmla="*/ 872751 w 951211"/>
                    <a:gd name="connsiteY7" fmla="*/ 414242 h 966216"/>
                    <a:gd name="connsiteX8" fmla="*/ 870466 w 951211"/>
                    <a:gd name="connsiteY8" fmla="*/ 425768 h 966216"/>
                    <a:gd name="connsiteX9" fmla="*/ 868467 w 951211"/>
                    <a:gd name="connsiteY9" fmla="*/ 426339 h 966216"/>
                    <a:gd name="connsiteX10" fmla="*/ 859707 w 951211"/>
                    <a:gd name="connsiteY10" fmla="*/ 393097 h 966216"/>
                    <a:gd name="connsiteX11" fmla="*/ 861706 w 951211"/>
                    <a:gd name="connsiteY11" fmla="*/ 392525 h 966216"/>
                    <a:gd name="connsiteX12" fmla="*/ 869324 w 951211"/>
                    <a:gd name="connsiteY12" fmla="*/ 401193 h 966216"/>
                    <a:gd name="connsiteX13" fmla="*/ 902459 w 951211"/>
                    <a:gd name="connsiteY13" fmla="*/ 392430 h 966216"/>
                    <a:gd name="connsiteX14" fmla="*/ 900269 w 951211"/>
                    <a:gd name="connsiteY14" fmla="*/ 388715 h 966216"/>
                    <a:gd name="connsiteX15" fmla="*/ 859421 w 951211"/>
                    <a:gd name="connsiteY15" fmla="*/ 360236 h 966216"/>
                    <a:gd name="connsiteX16" fmla="*/ 858564 w 951211"/>
                    <a:gd name="connsiteY16" fmla="*/ 360426 h 966216"/>
                    <a:gd name="connsiteX17" fmla="*/ 856183 w 951211"/>
                    <a:gd name="connsiteY17" fmla="*/ 371666 h 966216"/>
                    <a:gd name="connsiteX18" fmla="*/ 854184 w 951211"/>
                    <a:gd name="connsiteY18" fmla="*/ 372237 h 966216"/>
                    <a:gd name="connsiteX19" fmla="*/ 845424 w 951211"/>
                    <a:gd name="connsiteY19" fmla="*/ 338995 h 966216"/>
                    <a:gd name="connsiteX20" fmla="*/ 847423 w 951211"/>
                    <a:gd name="connsiteY20" fmla="*/ 338423 h 966216"/>
                    <a:gd name="connsiteX21" fmla="*/ 855136 w 951211"/>
                    <a:gd name="connsiteY21" fmla="*/ 347282 h 966216"/>
                    <a:gd name="connsiteX22" fmla="*/ 923788 w 951211"/>
                    <a:gd name="connsiteY22" fmla="*/ 329184 h 966216"/>
                    <a:gd name="connsiteX23" fmla="*/ 926169 w 951211"/>
                    <a:gd name="connsiteY23" fmla="*/ 317754 h 966216"/>
                    <a:gd name="connsiteX24" fmla="*/ 928168 w 951211"/>
                    <a:gd name="connsiteY24" fmla="*/ 317183 h 966216"/>
                    <a:gd name="connsiteX25" fmla="*/ 936928 w 951211"/>
                    <a:gd name="connsiteY25" fmla="*/ 350425 h 966216"/>
                    <a:gd name="connsiteX26" fmla="*/ 934929 w 951211"/>
                    <a:gd name="connsiteY26" fmla="*/ 350996 h 966216"/>
                    <a:gd name="connsiteX27" fmla="*/ 927311 w 951211"/>
                    <a:gd name="connsiteY27" fmla="*/ 342424 h 966216"/>
                    <a:gd name="connsiteX28" fmla="*/ 871133 w 951211"/>
                    <a:gd name="connsiteY28" fmla="*/ 357283 h 966216"/>
                    <a:gd name="connsiteX29" fmla="*/ 882845 w 951211"/>
                    <a:gd name="connsiteY29" fmla="*/ 363188 h 966216"/>
                    <a:gd name="connsiteX30" fmla="*/ 905126 w 951211"/>
                    <a:gd name="connsiteY30" fmla="*/ 385286 h 966216"/>
                    <a:gd name="connsiteX31" fmla="*/ 908649 w 951211"/>
                    <a:gd name="connsiteY31" fmla="*/ 391001 h 966216"/>
                    <a:gd name="connsiteX32" fmla="*/ 938071 w 951211"/>
                    <a:gd name="connsiteY32" fmla="*/ 383191 h 966216"/>
                    <a:gd name="connsiteX33" fmla="*/ 940451 w 951211"/>
                    <a:gd name="connsiteY33" fmla="*/ 371856 h 966216"/>
                    <a:gd name="connsiteX34" fmla="*/ 942451 w 951211"/>
                    <a:gd name="connsiteY34" fmla="*/ 371285 h 966216"/>
                    <a:gd name="connsiteX35" fmla="*/ 951211 w 951211"/>
                    <a:gd name="connsiteY35" fmla="*/ 404527 h 966216"/>
                    <a:gd name="connsiteX36" fmla="*/ 921693 w 951211"/>
                    <a:gd name="connsiteY36" fmla="*/ 539115 h 966216"/>
                    <a:gd name="connsiteX37" fmla="*/ 907982 w 951211"/>
                    <a:gd name="connsiteY37" fmla="*/ 553784 h 966216"/>
                    <a:gd name="connsiteX38" fmla="*/ 922646 w 951211"/>
                    <a:gd name="connsiteY38" fmla="*/ 567500 h 966216"/>
                    <a:gd name="connsiteX39" fmla="*/ 936357 w 951211"/>
                    <a:gd name="connsiteY39" fmla="*/ 552831 h 966216"/>
                    <a:gd name="connsiteX40" fmla="*/ 921693 w 951211"/>
                    <a:gd name="connsiteY40" fmla="*/ 539115 h 966216"/>
                    <a:gd name="connsiteX41" fmla="*/ 875608 w 951211"/>
                    <a:gd name="connsiteY41" fmla="*/ 746474 h 966216"/>
                    <a:gd name="connsiteX42" fmla="*/ 877322 w 951211"/>
                    <a:gd name="connsiteY42" fmla="*/ 747713 h 966216"/>
                    <a:gd name="connsiteX43" fmla="*/ 856088 w 951211"/>
                    <a:gd name="connsiteY43" fmla="*/ 777812 h 966216"/>
                    <a:gd name="connsiteX44" fmla="*/ 854374 w 951211"/>
                    <a:gd name="connsiteY44" fmla="*/ 776573 h 966216"/>
                    <a:gd name="connsiteX45" fmla="*/ 856850 w 951211"/>
                    <a:gd name="connsiteY45" fmla="*/ 764096 h 966216"/>
                    <a:gd name="connsiteX46" fmla="*/ 830189 w 951211"/>
                    <a:gd name="connsiteY46" fmla="*/ 745236 h 966216"/>
                    <a:gd name="connsiteX47" fmla="*/ 781818 w 951211"/>
                    <a:gd name="connsiteY47" fmla="*/ 746093 h 966216"/>
                    <a:gd name="connsiteX48" fmla="*/ 773439 w 951211"/>
                    <a:gd name="connsiteY48" fmla="*/ 750189 h 966216"/>
                    <a:gd name="connsiteX49" fmla="*/ 771725 w 951211"/>
                    <a:gd name="connsiteY49" fmla="*/ 748951 h 966216"/>
                    <a:gd name="connsiteX50" fmla="*/ 791054 w 951211"/>
                    <a:gd name="connsiteY50" fmla="*/ 721614 h 966216"/>
                    <a:gd name="connsiteX51" fmla="*/ 792768 w 951211"/>
                    <a:gd name="connsiteY51" fmla="*/ 722757 h 966216"/>
                    <a:gd name="connsiteX52" fmla="*/ 791150 w 951211"/>
                    <a:gd name="connsiteY52" fmla="*/ 733235 h 966216"/>
                    <a:gd name="connsiteX53" fmla="*/ 791530 w 951211"/>
                    <a:gd name="connsiteY53" fmla="*/ 733520 h 966216"/>
                    <a:gd name="connsiteX54" fmla="*/ 830284 w 951211"/>
                    <a:gd name="connsiteY54" fmla="*/ 732758 h 966216"/>
                    <a:gd name="connsiteX55" fmla="*/ 816858 w 951211"/>
                    <a:gd name="connsiteY55" fmla="*/ 697802 h 966216"/>
                    <a:gd name="connsiteX56" fmla="*/ 816478 w 951211"/>
                    <a:gd name="connsiteY56" fmla="*/ 697516 h 966216"/>
                    <a:gd name="connsiteX57" fmla="*/ 807051 w 951211"/>
                    <a:gd name="connsiteY57" fmla="*/ 702564 h 966216"/>
                    <a:gd name="connsiteX58" fmla="*/ 805337 w 951211"/>
                    <a:gd name="connsiteY58" fmla="*/ 701326 h 966216"/>
                    <a:gd name="connsiteX59" fmla="*/ 821524 w 951211"/>
                    <a:gd name="connsiteY59" fmla="*/ 678466 h 966216"/>
                    <a:gd name="connsiteX60" fmla="*/ 823238 w 951211"/>
                    <a:gd name="connsiteY60" fmla="*/ 679704 h 966216"/>
                    <a:gd name="connsiteX61" fmla="*/ 821905 w 951211"/>
                    <a:gd name="connsiteY61" fmla="*/ 689039 h 966216"/>
                    <a:gd name="connsiteX62" fmla="*/ 838092 w 951211"/>
                    <a:gd name="connsiteY62" fmla="*/ 733997 h 966216"/>
                    <a:gd name="connsiteX63" fmla="*/ 864944 w 951211"/>
                    <a:gd name="connsiteY63" fmla="*/ 752951 h 966216"/>
                    <a:gd name="connsiteX64" fmla="*/ 875894 w 951211"/>
                    <a:gd name="connsiteY64" fmla="*/ 746379 h 966216"/>
                    <a:gd name="connsiteX65" fmla="*/ 207273 w 951211"/>
                    <a:gd name="connsiteY65" fmla="*/ 87440 h 966216"/>
                    <a:gd name="connsiteX66" fmla="*/ 245932 w 951211"/>
                    <a:gd name="connsiteY66" fmla="*/ 147066 h 966216"/>
                    <a:gd name="connsiteX67" fmla="*/ 239838 w 951211"/>
                    <a:gd name="connsiteY67" fmla="*/ 157163 h 966216"/>
                    <a:gd name="connsiteX68" fmla="*/ 240980 w 951211"/>
                    <a:gd name="connsiteY68" fmla="*/ 158877 h 966216"/>
                    <a:gd name="connsiteX69" fmla="*/ 270022 w 951211"/>
                    <a:gd name="connsiteY69" fmla="*/ 140018 h 966216"/>
                    <a:gd name="connsiteX70" fmla="*/ 268879 w 951211"/>
                    <a:gd name="connsiteY70" fmla="*/ 138303 h 966216"/>
                    <a:gd name="connsiteX71" fmla="*/ 257263 w 951211"/>
                    <a:gd name="connsiteY71" fmla="*/ 139637 h 966216"/>
                    <a:gd name="connsiteX72" fmla="*/ 218604 w 951211"/>
                    <a:gd name="connsiteY72" fmla="*/ 80010 h 966216"/>
                    <a:gd name="connsiteX73" fmla="*/ 224603 w 951211"/>
                    <a:gd name="connsiteY73" fmla="*/ 69914 h 966216"/>
                    <a:gd name="connsiteX74" fmla="*/ 223460 w 951211"/>
                    <a:gd name="connsiteY74" fmla="*/ 68199 h 966216"/>
                    <a:gd name="connsiteX75" fmla="*/ 194419 w 951211"/>
                    <a:gd name="connsiteY75" fmla="*/ 87058 h 966216"/>
                    <a:gd name="connsiteX76" fmla="*/ 195561 w 951211"/>
                    <a:gd name="connsiteY76" fmla="*/ 88773 h 966216"/>
                    <a:gd name="connsiteX77" fmla="*/ 207273 w 951211"/>
                    <a:gd name="connsiteY77" fmla="*/ 87344 h 966216"/>
                    <a:gd name="connsiteX78" fmla="*/ 327343 w 951211"/>
                    <a:gd name="connsiteY78" fmla="*/ 23050 h 966216"/>
                    <a:gd name="connsiteX79" fmla="*/ 326867 w 951211"/>
                    <a:gd name="connsiteY79" fmla="*/ 21050 h 966216"/>
                    <a:gd name="connsiteX80" fmla="*/ 361812 w 951211"/>
                    <a:gd name="connsiteY80" fmla="*/ 12763 h 966216"/>
                    <a:gd name="connsiteX81" fmla="*/ 362288 w 951211"/>
                    <a:gd name="connsiteY81" fmla="*/ 14764 h 966216"/>
                    <a:gd name="connsiteX82" fmla="*/ 352004 w 951211"/>
                    <a:gd name="connsiteY82" fmla="*/ 22574 h 966216"/>
                    <a:gd name="connsiteX83" fmla="*/ 368477 w 951211"/>
                    <a:gd name="connsiteY83" fmla="*/ 91821 h 966216"/>
                    <a:gd name="connsiteX84" fmla="*/ 398376 w 951211"/>
                    <a:gd name="connsiteY84" fmla="*/ 84677 h 966216"/>
                    <a:gd name="connsiteX85" fmla="*/ 402184 w 951211"/>
                    <a:gd name="connsiteY85" fmla="*/ 60865 h 966216"/>
                    <a:gd name="connsiteX86" fmla="*/ 404184 w 951211"/>
                    <a:gd name="connsiteY86" fmla="*/ 60388 h 966216"/>
                    <a:gd name="connsiteX87" fmla="*/ 410944 w 951211"/>
                    <a:gd name="connsiteY87" fmla="*/ 89059 h 966216"/>
                    <a:gd name="connsiteX88" fmla="*/ 346577 w 951211"/>
                    <a:gd name="connsiteY88" fmla="*/ 104394 h 966216"/>
                    <a:gd name="connsiteX89" fmla="*/ 346101 w 951211"/>
                    <a:gd name="connsiteY89" fmla="*/ 102394 h 966216"/>
                    <a:gd name="connsiteX90" fmla="*/ 355147 w 951211"/>
                    <a:gd name="connsiteY90" fmla="*/ 94869 h 966216"/>
                    <a:gd name="connsiteX91" fmla="*/ 338674 w 951211"/>
                    <a:gd name="connsiteY91" fmla="*/ 25718 h 966216"/>
                    <a:gd name="connsiteX92" fmla="*/ 327248 w 951211"/>
                    <a:gd name="connsiteY92" fmla="*/ 23050 h 966216"/>
                    <a:gd name="connsiteX93" fmla="*/ 383807 w 951211"/>
                    <a:gd name="connsiteY93" fmla="*/ 953072 h 966216"/>
                    <a:gd name="connsiteX94" fmla="*/ 353909 w 951211"/>
                    <a:gd name="connsiteY94" fmla="*/ 946023 h 966216"/>
                    <a:gd name="connsiteX95" fmla="*/ 370191 w 951211"/>
                    <a:gd name="connsiteY95" fmla="*/ 876681 h 966216"/>
                    <a:gd name="connsiteX96" fmla="*/ 382855 w 951211"/>
                    <a:gd name="connsiteY96" fmla="*/ 874300 h 966216"/>
                    <a:gd name="connsiteX97" fmla="*/ 383331 w 951211"/>
                    <a:gd name="connsiteY97" fmla="*/ 872300 h 966216"/>
                    <a:gd name="connsiteX98" fmla="*/ 348386 w 951211"/>
                    <a:gd name="connsiteY98" fmla="*/ 864108 h 966216"/>
                    <a:gd name="connsiteX99" fmla="*/ 347910 w 951211"/>
                    <a:gd name="connsiteY99" fmla="*/ 866108 h 966216"/>
                    <a:gd name="connsiteX100" fmla="*/ 356956 w 951211"/>
                    <a:gd name="connsiteY100" fmla="*/ 873538 h 966216"/>
                    <a:gd name="connsiteX101" fmla="*/ 340769 w 951211"/>
                    <a:gd name="connsiteY101" fmla="*/ 942785 h 966216"/>
                    <a:gd name="connsiteX102" fmla="*/ 329343 w 951211"/>
                    <a:gd name="connsiteY102" fmla="*/ 945452 h 966216"/>
                    <a:gd name="connsiteX103" fmla="*/ 328866 w 951211"/>
                    <a:gd name="connsiteY103" fmla="*/ 947452 h 966216"/>
                    <a:gd name="connsiteX104" fmla="*/ 393234 w 951211"/>
                    <a:gd name="connsiteY104" fmla="*/ 962501 h 966216"/>
                    <a:gd name="connsiteX105" fmla="*/ 399994 w 951211"/>
                    <a:gd name="connsiteY105" fmla="*/ 933831 h 966216"/>
                    <a:gd name="connsiteX106" fmla="*/ 397995 w 951211"/>
                    <a:gd name="connsiteY106" fmla="*/ 933355 h 966216"/>
                    <a:gd name="connsiteX107" fmla="*/ 383902 w 951211"/>
                    <a:gd name="connsiteY107" fmla="*/ 952976 h 966216"/>
                    <a:gd name="connsiteX108" fmla="*/ 602047 w 951211"/>
                    <a:gd name="connsiteY108" fmla="*/ 865251 h 966216"/>
                    <a:gd name="connsiteX109" fmla="*/ 602428 w 951211"/>
                    <a:gd name="connsiteY109" fmla="*/ 867251 h 966216"/>
                    <a:gd name="connsiteX110" fmla="*/ 594715 w 951211"/>
                    <a:gd name="connsiteY110" fmla="*/ 873347 h 966216"/>
                    <a:gd name="connsiteX111" fmla="*/ 584527 w 951211"/>
                    <a:gd name="connsiteY111" fmla="*/ 955929 h 966216"/>
                    <a:gd name="connsiteX112" fmla="*/ 579290 w 951211"/>
                    <a:gd name="connsiteY112" fmla="*/ 956882 h 966216"/>
                    <a:gd name="connsiteX113" fmla="*/ 545487 w 951211"/>
                    <a:gd name="connsiteY113" fmla="*/ 899732 h 966216"/>
                    <a:gd name="connsiteX114" fmla="*/ 544630 w 951211"/>
                    <a:gd name="connsiteY114" fmla="*/ 899922 h 966216"/>
                    <a:gd name="connsiteX115" fmla="*/ 532252 w 951211"/>
                    <a:gd name="connsiteY115" fmla="*/ 965264 h 966216"/>
                    <a:gd name="connsiteX116" fmla="*/ 527110 w 951211"/>
                    <a:gd name="connsiteY116" fmla="*/ 966216 h 966216"/>
                    <a:gd name="connsiteX117" fmla="*/ 489499 w 951211"/>
                    <a:gd name="connsiteY117" fmla="*/ 892207 h 966216"/>
                    <a:gd name="connsiteX118" fmla="*/ 478930 w 951211"/>
                    <a:gd name="connsiteY118" fmla="*/ 889159 h 966216"/>
                    <a:gd name="connsiteX119" fmla="*/ 478549 w 951211"/>
                    <a:gd name="connsiteY119" fmla="*/ 887159 h 966216"/>
                    <a:gd name="connsiteX120" fmla="*/ 512923 w 951211"/>
                    <a:gd name="connsiteY120" fmla="*/ 881063 h 966216"/>
                    <a:gd name="connsiteX121" fmla="*/ 513304 w 951211"/>
                    <a:gd name="connsiteY121" fmla="*/ 883063 h 966216"/>
                    <a:gd name="connsiteX122" fmla="*/ 503306 w 951211"/>
                    <a:gd name="connsiteY122" fmla="*/ 889730 h 966216"/>
                    <a:gd name="connsiteX123" fmla="*/ 528443 w 951211"/>
                    <a:gd name="connsiteY123" fmla="*/ 940880 h 966216"/>
                    <a:gd name="connsiteX124" fmla="*/ 529205 w 951211"/>
                    <a:gd name="connsiteY124" fmla="*/ 940880 h 966216"/>
                    <a:gd name="connsiteX125" fmla="*/ 540441 w 951211"/>
                    <a:gd name="connsiteY125" fmla="*/ 875538 h 966216"/>
                    <a:gd name="connsiteX126" fmla="*/ 545773 w 951211"/>
                    <a:gd name="connsiteY126" fmla="*/ 874586 h 966216"/>
                    <a:gd name="connsiteX127" fmla="*/ 579099 w 951211"/>
                    <a:gd name="connsiteY127" fmla="*/ 931926 h 966216"/>
                    <a:gd name="connsiteX128" fmla="*/ 579861 w 951211"/>
                    <a:gd name="connsiteY128" fmla="*/ 931926 h 966216"/>
                    <a:gd name="connsiteX129" fmla="*/ 585764 w 951211"/>
                    <a:gd name="connsiteY129" fmla="*/ 875252 h 966216"/>
                    <a:gd name="connsiteX130" fmla="*/ 574053 w 951211"/>
                    <a:gd name="connsiteY130" fmla="*/ 872300 h 966216"/>
                    <a:gd name="connsiteX131" fmla="*/ 573672 w 951211"/>
                    <a:gd name="connsiteY131" fmla="*/ 870204 h 966216"/>
                    <a:gd name="connsiteX132" fmla="*/ 602047 w 951211"/>
                    <a:gd name="connsiteY132" fmla="*/ 865156 h 966216"/>
                    <a:gd name="connsiteX133" fmla="*/ 226983 w 951211"/>
                    <a:gd name="connsiteY133" fmla="*/ 850392 h 966216"/>
                    <a:gd name="connsiteX134" fmla="*/ 196418 w 951211"/>
                    <a:gd name="connsiteY134" fmla="*/ 848297 h 966216"/>
                    <a:gd name="connsiteX135" fmla="*/ 196418 w 951211"/>
                    <a:gd name="connsiteY135" fmla="*/ 848297 h 966216"/>
                    <a:gd name="connsiteX136" fmla="*/ 232696 w 951211"/>
                    <a:gd name="connsiteY136" fmla="*/ 824484 h 966216"/>
                    <a:gd name="connsiteX137" fmla="*/ 226983 w 951211"/>
                    <a:gd name="connsiteY137" fmla="*/ 850392 h 966216"/>
                    <a:gd name="connsiteX138" fmla="*/ 239266 w 951211"/>
                    <a:gd name="connsiteY138" fmla="*/ 854869 h 966216"/>
                    <a:gd name="connsiteX139" fmla="*/ 248217 w 951211"/>
                    <a:gd name="connsiteY139" fmla="*/ 813245 h 966216"/>
                    <a:gd name="connsiteX140" fmla="*/ 242313 w 951211"/>
                    <a:gd name="connsiteY140" fmla="*/ 809149 h 966216"/>
                    <a:gd name="connsiteX141" fmla="*/ 169091 w 951211"/>
                    <a:gd name="connsiteY141" fmla="*/ 856202 h 966216"/>
                    <a:gd name="connsiteX142" fmla="*/ 159855 w 951211"/>
                    <a:gd name="connsiteY142" fmla="*/ 855059 h 966216"/>
                    <a:gd name="connsiteX143" fmla="*/ 158712 w 951211"/>
                    <a:gd name="connsiteY143" fmla="*/ 856774 h 966216"/>
                    <a:gd name="connsiteX144" fmla="*/ 181850 w 951211"/>
                    <a:gd name="connsiteY144" fmla="*/ 872776 h 966216"/>
                    <a:gd name="connsiteX145" fmla="*/ 182993 w 951211"/>
                    <a:gd name="connsiteY145" fmla="*/ 871061 h 966216"/>
                    <a:gd name="connsiteX146" fmla="*/ 176613 w 951211"/>
                    <a:gd name="connsiteY146" fmla="*/ 861346 h 966216"/>
                    <a:gd name="connsiteX147" fmla="*/ 225650 w 951211"/>
                    <a:gd name="connsiteY147" fmla="*/ 856107 h 966216"/>
                    <a:gd name="connsiteX148" fmla="*/ 218223 w 951211"/>
                    <a:gd name="connsiteY148" fmla="*/ 889826 h 966216"/>
                    <a:gd name="connsiteX149" fmla="*/ 206226 w 951211"/>
                    <a:gd name="connsiteY149" fmla="*/ 887063 h 966216"/>
                    <a:gd name="connsiteX150" fmla="*/ 205083 w 951211"/>
                    <a:gd name="connsiteY150" fmla="*/ 888778 h 966216"/>
                    <a:gd name="connsiteX151" fmla="*/ 233363 w 951211"/>
                    <a:gd name="connsiteY151" fmla="*/ 908304 h 966216"/>
                    <a:gd name="connsiteX152" fmla="*/ 234505 w 951211"/>
                    <a:gd name="connsiteY152" fmla="*/ 906590 h 966216"/>
                    <a:gd name="connsiteX153" fmla="*/ 230030 w 951211"/>
                    <a:gd name="connsiteY153" fmla="*/ 897731 h 966216"/>
                    <a:gd name="connsiteX154" fmla="*/ 237933 w 951211"/>
                    <a:gd name="connsiteY154" fmla="*/ 860774 h 966216"/>
                    <a:gd name="connsiteX155" fmla="*/ 237933 w 951211"/>
                    <a:gd name="connsiteY155" fmla="*/ 860774 h 966216"/>
                    <a:gd name="connsiteX156" fmla="*/ 248788 w 951211"/>
                    <a:gd name="connsiteY156" fmla="*/ 866775 h 966216"/>
                    <a:gd name="connsiteX157" fmla="*/ 250121 w 951211"/>
                    <a:gd name="connsiteY157" fmla="*/ 860489 h 966216"/>
                    <a:gd name="connsiteX158" fmla="*/ 239266 w 951211"/>
                    <a:gd name="connsiteY158" fmla="*/ 854774 h 966216"/>
                    <a:gd name="connsiteX159" fmla="*/ 239266 w 951211"/>
                    <a:gd name="connsiteY159" fmla="*/ 854774 h 966216"/>
                    <a:gd name="connsiteX160" fmla="*/ 51782 w 951211"/>
                    <a:gd name="connsiteY160" fmla="*/ 552069 h 966216"/>
                    <a:gd name="connsiteX161" fmla="*/ 38547 w 951211"/>
                    <a:gd name="connsiteY161" fmla="*/ 566166 h 966216"/>
                    <a:gd name="connsiteX162" fmla="*/ 24455 w 951211"/>
                    <a:gd name="connsiteY162" fmla="*/ 552926 h 966216"/>
                    <a:gd name="connsiteX163" fmla="*/ 37690 w 951211"/>
                    <a:gd name="connsiteY163" fmla="*/ 538829 h 966216"/>
                    <a:gd name="connsiteX164" fmla="*/ 51782 w 951211"/>
                    <a:gd name="connsiteY164" fmla="*/ 552069 h 966216"/>
                    <a:gd name="connsiteX165" fmla="*/ 79110 w 951211"/>
                    <a:gd name="connsiteY165" fmla="*/ 406051 h 966216"/>
                    <a:gd name="connsiteX166" fmla="*/ 86156 w 951211"/>
                    <a:gd name="connsiteY166" fmla="*/ 389953 h 966216"/>
                    <a:gd name="connsiteX167" fmla="*/ 87489 w 951211"/>
                    <a:gd name="connsiteY167" fmla="*/ 378428 h 966216"/>
                    <a:gd name="connsiteX168" fmla="*/ 86441 w 951211"/>
                    <a:gd name="connsiteY168" fmla="*/ 366427 h 966216"/>
                    <a:gd name="connsiteX169" fmla="*/ 83014 w 951211"/>
                    <a:gd name="connsiteY169" fmla="*/ 356045 h 966216"/>
                    <a:gd name="connsiteX170" fmla="*/ 63113 w 951211"/>
                    <a:gd name="connsiteY170" fmla="*/ 351282 h 966216"/>
                    <a:gd name="connsiteX171" fmla="*/ 59685 w 951211"/>
                    <a:gd name="connsiteY171" fmla="*/ 341186 h 966216"/>
                    <a:gd name="connsiteX172" fmla="*/ 57686 w 951211"/>
                    <a:gd name="connsiteY172" fmla="*/ 340709 h 966216"/>
                    <a:gd name="connsiteX173" fmla="*/ 49783 w 951211"/>
                    <a:gd name="connsiteY173" fmla="*/ 374047 h 966216"/>
                    <a:gd name="connsiteX174" fmla="*/ 51782 w 951211"/>
                    <a:gd name="connsiteY174" fmla="*/ 374523 h 966216"/>
                    <a:gd name="connsiteX175" fmla="*/ 59590 w 951211"/>
                    <a:gd name="connsiteY175" fmla="*/ 364522 h 966216"/>
                    <a:gd name="connsiteX176" fmla="*/ 81204 w 951211"/>
                    <a:gd name="connsiteY176" fmla="*/ 369665 h 966216"/>
                    <a:gd name="connsiteX177" fmla="*/ 81204 w 951211"/>
                    <a:gd name="connsiteY177" fmla="*/ 377285 h 966216"/>
                    <a:gd name="connsiteX178" fmla="*/ 79967 w 951211"/>
                    <a:gd name="connsiteY178" fmla="*/ 384620 h 966216"/>
                    <a:gd name="connsiteX179" fmla="*/ 71397 w 951211"/>
                    <a:gd name="connsiteY179" fmla="*/ 400145 h 966216"/>
                    <a:gd name="connsiteX180" fmla="*/ 55305 w 951211"/>
                    <a:gd name="connsiteY180" fmla="*/ 408813 h 966216"/>
                    <a:gd name="connsiteX181" fmla="*/ 33310 w 951211"/>
                    <a:gd name="connsiteY181" fmla="*/ 408242 h 966216"/>
                    <a:gd name="connsiteX182" fmla="*/ 17028 w 951211"/>
                    <a:gd name="connsiteY182" fmla="*/ 399955 h 966216"/>
                    <a:gd name="connsiteX183" fmla="*/ 7887 w 951211"/>
                    <a:gd name="connsiteY183" fmla="*/ 385667 h 966216"/>
                    <a:gd name="connsiteX184" fmla="*/ 7506 w 951211"/>
                    <a:gd name="connsiteY184" fmla="*/ 367951 h 966216"/>
                    <a:gd name="connsiteX185" fmla="*/ 10743 w 951211"/>
                    <a:gd name="connsiteY185" fmla="*/ 360045 h 966216"/>
                    <a:gd name="connsiteX186" fmla="*/ 17313 w 951211"/>
                    <a:gd name="connsiteY186" fmla="*/ 352616 h 966216"/>
                    <a:gd name="connsiteX187" fmla="*/ 34643 w 951211"/>
                    <a:gd name="connsiteY187" fmla="*/ 347091 h 966216"/>
                    <a:gd name="connsiteX188" fmla="*/ 35119 w 951211"/>
                    <a:gd name="connsiteY188" fmla="*/ 345091 h 966216"/>
                    <a:gd name="connsiteX189" fmla="*/ 13695 w 951211"/>
                    <a:gd name="connsiteY189" fmla="*/ 340804 h 966216"/>
                    <a:gd name="connsiteX190" fmla="*/ 8839 w 951211"/>
                    <a:gd name="connsiteY190" fmla="*/ 347282 h 966216"/>
                    <a:gd name="connsiteX191" fmla="*/ 4744 w 951211"/>
                    <a:gd name="connsiteY191" fmla="*/ 355187 h 966216"/>
                    <a:gd name="connsiteX192" fmla="*/ 1317 w 951211"/>
                    <a:gd name="connsiteY192" fmla="*/ 366332 h 966216"/>
                    <a:gd name="connsiteX193" fmla="*/ 555 w 951211"/>
                    <a:gd name="connsiteY193" fmla="*/ 384715 h 966216"/>
                    <a:gd name="connsiteX194" fmla="*/ 6554 w 951211"/>
                    <a:gd name="connsiteY194" fmla="*/ 401479 h 966216"/>
                    <a:gd name="connsiteX195" fmla="*/ 18551 w 951211"/>
                    <a:gd name="connsiteY195" fmla="*/ 414814 h 966216"/>
                    <a:gd name="connsiteX196" fmla="*/ 35595 w 951211"/>
                    <a:gd name="connsiteY196" fmla="*/ 422624 h 966216"/>
                    <a:gd name="connsiteX197" fmla="*/ 52639 w 951211"/>
                    <a:gd name="connsiteY197" fmla="*/ 423291 h 966216"/>
                    <a:gd name="connsiteX198" fmla="*/ 67684 w 951211"/>
                    <a:gd name="connsiteY198" fmla="*/ 417481 h 966216"/>
                    <a:gd name="connsiteX199" fmla="*/ 79395 w 951211"/>
                    <a:gd name="connsiteY199" fmla="*/ 406051 h 966216"/>
                    <a:gd name="connsiteX200" fmla="*/ 150714 w 951211"/>
                    <a:gd name="connsiteY200" fmla="*/ 724090 h 966216"/>
                    <a:gd name="connsiteX201" fmla="*/ 152047 w 951211"/>
                    <a:gd name="connsiteY201" fmla="*/ 732092 h 966216"/>
                    <a:gd name="connsiteX202" fmla="*/ 134241 w 951211"/>
                    <a:gd name="connsiteY202" fmla="*/ 744665 h 966216"/>
                    <a:gd name="connsiteX203" fmla="*/ 133098 w 951211"/>
                    <a:gd name="connsiteY203" fmla="*/ 742950 h 966216"/>
                    <a:gd name="connsiteX204" fmla="*/ 141001 w 951211"/>
                    <a:gd name="connsiteY204" fmla="*/ 726662 h 966216"/>
                    <a:gd name="connsiteX205" fmla="*/ 140144 w 951211"/>
                    <a:gd name="connsiteY205" fmla="*/ 716852 h 966216"/>
                    <a:gd name="connsiteX206" fmla="*/ 136621 w 951211"/>
                    <a:gd name="connsiteY206" fmla="*/ 709041 h 966216"/>
                    <a:gd name="connsiteX207" fmla="*/ 123576 w 951211"/>
                    <a:gd name="connsiteY207" fmla="*/ 697135 h 966216"/>
                    <a:gd name="connsiteX208" fmla="*/ 106913 w 951211"/>
                    <a:gd name="connsiteY208" fmla="*/ 693896 h 966216"/>
                    <a:gd name="connsiteX209" fmla="*/ 89679 w 951211"/>
                    <a:gd name="connsiteY209" fmla="*/ 699992 h 966216"/>
                    <a:gd name="connsiteX210" fmla="*/ 74158 w 951211"/>
                    <a:gd name="connsiteY210" fmla="*/ 715518 h 966216"/>
                    <a:gd name="connsiteX211" fmla="*/ 69302 w 951211"/>
                    <a:gd name="connsiteY211" fmla="*/ 733139 h 966216"/>
                    <a:gd name="connsiteX212" fmla="*/ 74634 w 951211"/>
                    <a:gd name="connsiteY212" fmla="*/ 749999 h 966216"/>
                    <a:gd name="connsiteX213" fmla="*/ 79110 w 951211"/>
                    <a:gd name="connsiteY213" fmla="*/ 755999 h 966216"/>
                    <a:gd name="connsiteX214" fmla="*/ 84632 w 951211"/>
                    <a:gd name="connsiteY214" fmla="*/ 761333 h 966216"/>
                    <a:gd name="connsiteX215" fmla="*/ 103200 w 951211"/>
                    <a:gd name="connsiteY215" fmla="*/ 749237 h 966216"/>
                    <a:gd name="connsiteX216" fmla="*/ 101391 w 951211"/>
                    <a:gd name="connsiteY216" fmla="*/ 736664 h 966216"/>
                    <a:gd name="connsiteX217" fmla="*/ 103105 w 951211"/>
                    <a:gd name="connsiteY217" fmla="*/ 735521 h 966216"/>
                    <a:gd name="connsiteX218" fmla="*/ 121767 w 951211"/>
                    <a:gd name="connsiteY218" fmla="*/ 764191 h 966216"/>
                    <a:gd name="connsiteX219" fmla="*/ 120053 w 951211"/>
                    <a:gd name="connsiteY219" fmla="*/ 765334 h 966216"/>
                    <a:gd name="connsiteX220" fmla="*/ 110341 w 951211"/>
                    <a:gd name="connsiteY220" fmla="*/ 760857 h 966216"/>
                    <a:gd name="connsiteX221" fmla="*/ 93202 w 951211"/>
                    <a:gd name="connsiteY221" fmla="*/ 772001 h 966216"/>
                    <a:gd name="connsiteX222" fmla="*/ 83299 w 951211"/>
                    <a:gd name="connsiteY222" fmla="*/ 767334 h 966216"/>
                    <a:gd name="connsiteX223" fmla="*/ 73873 w 951211"/>
                    <a:gd name="connsiteY223" fmla="*/ 759809 h 966216"/>
                    <a:gd name="connsiteX224" fmla="*/ 66446 w 951211"/>
                    <a:gd name="connsiteY224" fmla="*/ 750856 h 966216"/>
                    <a:gd name="connsiteX225" fmla="*/ 59590 w 951211"/>
                    <a:gd name="connsiteY225" fmla="*/ 734663 h 966216"/>
                    <a:gd name="connsiteX226" fmla="*/ 59400 w 951211"/>
                    <a:gd name="connsiteY226" fmla="*/ 718280 h 966216"/>
                    <a:gd name="connsiteX227" fmla="*/ 65589 w 951211"/>
                    <a:gd name="connsiteY227" fmla="*/ 703326 h 966216"/>
                    <a:gd name="connsiteX228" fmla="*/ 77777 w 951211"/>
                    <a:gd name="connsiteY228" fmla="*/ 691420 h 966216"/>
                    <a:gd name="connsiteX229" fmla="*/ 95202 w 951211"/>
                    <a:gd name="connsiteY229" fmla="*/ 684467 h 966216"/>
                    <a:gd name="connsiteX230" fmla="*/ 113103 w 951211"/>
                    <a:gd name="connsiteY230" fmla="*/ 684943 h 966216"/>
                    <a:gd name="connsiteX231" fmla="*/ 129385 w 951211"/>
                    <a:gd name="connsiteY231" fmla="*/ 692182 h 966216"/>
                    <a:gd name="connsiteX232" fmla="*/ 142049 w 951211"/>
                    <a:gd name="connsiteY232" fmla="*/ 705422 h 966216"/>
                    <a:gd name="connsiteX233" fmla="*/ 147762 w 951211"/>
                    <a:gd name="connsiteY233" fmla="*/ 715613 h 966216"/>
                    <a:gd name="connsiteX234" fmla="*/ 150618 w 951211"/>
                    <a:gd name="connsiteY234" fmla="*/ 724090 h 966216"/>
                    <a:gd name="connsiteX235" fmla="*/ 708596 w 951211"/>
                    <a:gd name="connsiteY235" fmla="*/ 873347 h 966216"/>
                    <a:gd name="connsiteX236" fmla="*/ 708596 w 951211"/>
                    <a:gd name="connsiteY236" fmla="*/ 873347 h 966216"/>
                    <a:gd name="connsiteX237" fmla="*/ 699645 w 951211"/>
                    <a:gd name="connsiteY237" fmla="*/ 830866 h 966216"/>
                    <a:gd name="connsiteX238" fmla="*/ 721736 w 951211"/>
                    <a:gd name="connsiteY238" fmla="*/ 845630 h 966216"/>
                    <a:gd name="connsiteX239" fmla="*/ 708691 w 951211"/>
                    <a:gd name="connsiteY239" fmla="*/ 873347 h 966216"/>
                    <a:gd name="connsiteX240" fmla="*/ 767155 w 951211"/>
                    <a:gd name="connsiteY240" fmla="*/ 860108 h 966216"/>
                    <a:gd name="connsiteX241" fmla="*/ 735638 w 951211"/>
                    <a:gd name="connsiteY241" fmla="*/ 839248 h 966216"/>
                    <a:gd name="connsiteX242" fmla="*/ 745159 w 951211"/>
                    <a:gd name="connsiteY242" fmla="*/ 831342 h 966216"/>
                    <a:gd name="connsiteX243" fmla="*/ 739827 w 951211"/>
                    <a:gd name="connsiteY243" fmla="*/ 827818 h 966216"/>
                    <a:gd name="connsiteX244" fmla="*/ 730496 w 951211"/>
                    <a:gd name="connsiteY244" fmla="*/ 835914 h 966216"/>
                    <a:gd name="connsiteX245" fmla="*/ 730496 w 951211"/>
                    <a:gd name="connsiteY245" fmla="*/ 835914 h 966216"/>
                    <a:gd name="connsiteX246" fmla="*/ 694979 w 951211"/>
                    <a:gd name="connsiteY246" fmla="*/ 812483 h 966216"/>
                    <a:gd name="connsiteX247" fmla="*/ 689076 w 951211"/>
                    <a:gd name="connsiteY247" fmla="*/ 816483 h 966216"/>
                    <a:gd name="connsiteX248" fmla="*/ 706310 w 951211"/>
                    <a:gd name="connsiteY248" fmla="*/ 901827 h 966216"/>
                    <a:gd name="connsiteX249" fmla="*/ 701930 w 951211"/>
                    <a:gd name="connsiteY249" fmla="*/ 910019 h 966216"/>
                    <a:gd name="connsiteX250" fmla="*/ 703073 w 951211"/>
                    <a:gd name="connsiteY250" fmla="*/ 911733 h 966216"/>
                    <a:gd name="connsiteX251" fmla="*/ 726401 w 951211"/>
                    <a:gd name="connsiteY251" fmla="*/ 895922 h 966216"/>
                    <a:gd name="connsiteX252" fmla="*/ 725259 w 951211"/>
                    <a:gd name="connsiteY252" fmla="*/ 894207 h 966216"/>
                    <a:gd name="connsiteX253" fmla="*/ 713928 w 951211"/>
                    <a:gd name="connsiteY253" fmla="*/ 896588 h 966216"/>
                    <a:gd name="connsiteX254" fmla="*/ 726878 w 951211"/>
                    <a:gd name="connsiteY254" fmla="*/ 848963 h 966216"/>
                    <a:gd name="connsiteX255" fmla="*/ 755538 w 951211"/>
                    <a:gd name="connsiteY255" fmla="*/ 868204 h 966216"/>
                    <a:gd name="connsiteX256" fmla="*/ 748587 w 951211"/>
                    <a:gd name="connsiteY256" fmla="*/ 878396 h 966216"/>
                    <a:gd name="connsiteX257" fmla="*/ 749730 w 951211"/>
                    <a:gd name="connsiteY257" fmla="*/ 880110 h 966216"/>
                    <a:gd name="connsiteX258" fmla="*/ 778200 w 951211"/>
                    <a:gd name="connsiteY258" fmla="*/ 860774 h 966216"/>
                    <a:gd name="connsiteX259" fmla="*/ 777057 w 951211"/>
                    <a:gd name="connsiteY259" fmla="*/ 859060 h 966216"/>
                    <a:gd name="connsiteX260" fmla="*/ 767155 w 951211"/>
                    <a:gd name="connsiteY260" fmla="*/ 860012 h 966216"/>
                    <a:gd name="connsiteX261" fmla="*/ 121006 w 951211"/>
                    <a:gd name="connsiteY261" fmla="*/ 214503 h 966216"/>
                    <a:gd name="connsiteX262" fmla="*/ 95392 w 951211"/>
                    <a:gd name="connsiteY262" fmla="*/ 207740 h 966216"/>
                    <a:gd name="connsiteX263" fmla="*/ 117673 w 951211"/>
                    <a:gd name="connsiteY263" fmla="*/ 244983 h 966216"/>
                    <a:gd name="connsiteX264" fmla="*/ 117673 w 951211"/>
                    <a:gd name="connsiteY264" fmla="*/ 244983 h 966216"/>
                    <a:gd name="connsiteX265" fmla="*/ 121006 w 951211"/>
                    <a:gd name="connsiteY265" fmla="*/ 214503 h 966216"/>
                    <a:gd name="connsiteX266" fmla="*/ 124529 w 951211"/>
                    <a:gd name="connsiteY266" fmla="*/ 272606 h 966216"/>
                    <a:gd name="connsiteX267" fmla="*/ 80443 w 951211"/>
                    <a:gd name="connsiteY267" fmla="*/ 197549 h 966216"/>
                    <a:gd name="connsiteX268" fmla="*/ 84728 w 951211"/>
                    <a:gd name="connsiteY268" fmla="*/ 191833 h 966216"/>
                    <a:gd name="connsiteX269" fmla="*/ 125862 w 951211"/>
                    <a:gd name="connsiteY269" fmla="*/ 202406 h 966216"/>
                    <a:gd name="connsiteX270" fmla="*/ 125862 w 951211"/>
                    <a:gd name="connsiteY270" fmla="*/ 202406 h 966216"/>
                    <a:gd name="connsiteX271" fmla="*/ 132051 w 951211"/>
                    <a:gd name="connsiteY271" fmla="*/ 191738 h 966216"/>
                    <a:gd name="connsiteX272" fmla="*/ 138240 w 951211"/>
                    <a:gd name="connsiteY272" fmla="*/ 193358 h 966216"/>
                    <a:gd name="connsiteX273" fmla="*/ 131860 w 951211"/>
                    <a:gd name="connsiteY273" fmla="*/ 203930 h 966216"/>
                    <a:gd name="connsiteX274" fmla="*/ 168519 w 951211"/>
                    <a:gd name="connsiteY274" fmla="*/ 213360 h 966216"/>
                    <a:gd name="connsiteX275" fmla="*/ 177470 w 951211"/>
                    <a:gd name="connsiteY275" fmla="*/ 209169 h 966216"/>
                    <a:gd name="connsiteX276" fmla="*/ 179184 w 951211"/>
                    <a:gd name="connsiteY276" fmla="*/ 210407 h 966216"/>
                    <a:gd name="connsiteX277" fmla="*/ 158521 w 951211"/>
                    <a:gd name="connsiteY277" fmla="*/ 237934 h 966216"/>
                    <a:gd name="connsiteX278" fmla="*/ 156808 w 951211"/>
                    <a:gd name="connsiteY278" fmla="*/ 236696 h 966216"/>
                    <a:gd name="connsiteX279" fmla="*/ 160045 w 951211"/>
                    <a:gd name="connsiteY279" fmla="*/ 224790 h 966216"/>
                    <a:gd name="connsiteX280" fmla="*/ 126623 w 951211"/>
                    <a:gd name="connsiteY280" fmla="*/ 216027 h 966216"/>
                    <a:gd name="connsiteX281" fmla="*/ 126623 w 951211"/>
                    <a:gd name="connsiteY281" fmla="*/ 216027 h 966216"/>
                    <a:gd name="connsiteX282" fmla="*/ 129956 w 951211"/>
                    <a:gd name="connsiteY282" fmla="*/ 265271 h 966216"/>
                    <a:gd name="connsiteX283" fmla="*/ 139859 w 951211"/>
                    <a:gd name="connsiteY283" fmla="*/ 259271 h 966216"/>
                    <a:gd name="connsiteX284" fmla="*/ 141477 w 951211"/>
                    <a:gd name="connsiteY284" fmla="*/ 260509 h 966216"/>
                    <a:gd name="connsiteX285" fmla="*/ 124529 w 951211"/>
                    <a:gd name="connsiteY285" fmla="*/ 282988 h 966216"/>
                    <a:gd name="connsiteX286" fmla="*/ 122815 w 951211"/>
                    <a:gd name="connsiteY286" fmla="*/ 281750 h 966216"/>
                    <a:gd name="connsiteX287" fmla="*/ 124338 w 951211"/>
                    <a:gd name="connsiteY287" fmla="*/ 272606 h 966216"/>
                    <a:gd name="connsiteX288" fmla="*/ 754110 w 951211"/>
                    <a:gd name="connsiteY288" fmla="*/ 199168 h 966216"/>
                    <a:gd name="connsiteX289" fmla="*/ 750587 w 951211"/>
                    <a:gd name="connsiteY289" fmla="*/ 187643 h 966216"/>
                    <a:gd name="connsiteX290" fmla="*/ 802005 w 951211"/>
                    <a:gd name="connsiteY290" fmla="*/ 163735 h 966216"/>
                    <a:gd name="connsiteX291" fmla="*/ 802481 w 951211"/>
                    <a:gd name="connsiteY291" fmla="*/ 164306 h 966216"/>
                    <a:gd name="connsiteX292" fmla="*/ 770487 w 951211"/>
                    <a:gd name="connsiteY292" fmla="*/ 222314 h 966216"/>
                    <a:gd name="connsiteX293" fmla="*/ 774010 w 951211"/>
                    <a:gd name="connsiteY293" fmla="*/ 226409 h 966216"/>
                    <a:gd name="connsiteX294" fmla="*/ 835616 w 951211"/>
                    <a:gd name="connsiteY294" fmla="*/ 202502 h 966216"/>
                    <a:gd name="connsiteX295" fmla="*/ 836092 w 951211"/>
                    <a:gd name="connsiteY295" fmla="*/ 203073 h 966216"/>
                    <a:gd name="connsiteX296" fmla="*/ 805147 w 951211"/>
                    <a:gd name="connsiteY296" fmla="*/ 250889 h 966216"/>
                    <a:gd name="connsiteX297" fmla="*/ 794292 w 951211"/>
                    <a:gd name="connsiteY297" fmla="*/ 245745 h 966216"/>
                    <a:gd name="connsiteX298" fmla="*/ 792768 w 951211"/>
                    <a:gd name="connsiteY298" fmla="*/ 247078 h 966216"/>
                    <a:gd name="connsiteX299" fmla="*/ 815621 w 951211"/>
                    <a:gd name="connsiteY299" fmla="*/ 273368 h 966216"/>
                    <a:gd name="connsiteX300" fmla="*/ 817239 w 951211"/>
                    <a:gd name="connsiteY300" fmla="*/ 272034 h 966216"/>
                    <a:gd name="connsiteX301" fmla="*/ 814383 w 951211"/>
                    <a:gd name="connsiteY301" fmla="*/ 261461 h 966216"/>
                    <a:gd name="connsiteX302" fmla="*/ 858469 w 951211"/>
                    <a:gd name="connsiteY302" fmla="*/ 191262 h 966216"/>
                    <a:gd name="connsiteX303" fmla="*/ 855041 w 951211"/>
                    <a:gd name="connsiteY303" fmla="*/ 187357 h 966216"/>
                    <a:gd name="connsiteX304" fmla="*/ 792768 w 951211"/>
                    <a:gd name="connsiteY304" fmla="*/ 210217 h 966216"/>
                    <a:gd name="connsiteX305" fmla="*/ 792197 w 951211"/>
                    <a:gd name="connsiteY305" fmla="*/ 209550 h 966216"/>
                    <a:gd name="connsiteX306" fmla="*/ 823809 w 951211"/>
                    <a:gd name="connsiteY306" fmla="*/ 151257 h 966216"/>
                    <a:gd name="connsiteX307" fmla="*/ 820286 w 951211"/>
                    <a:gd name="connsiteY307" fmla="*/ 147257 h 966216"/>
                    <a:gd name="connsiteX308" fmla="*/ 744398 w 951211"/>
                    <a:gd name="connsiteY308" fmla="*/ 180975 h 966216"/>
                    <a:gd name="connsiteX309" fmla="*/ 735161 w 951211"/>
                    <a:gd name="connsiteY309" fmla="*/ 177451 h 966216"/>
                    <a:gd name="connsiteX310" fmla="*/ 733543 w 951211"/>
                    <a:gd name="connsiteY310" fmla="*/ 178784 h 966216"/>
                    <a:gd name="connsiteX311" fmla="*/ 752396 w 951211"/>
                    <a:gd name="connsiteY311" fmla="*/ 200501 h 966216"/>
                    <a:gd name="connsiteX312" fmla="*/ 753919 w 951211"/>
                    <a:gd name="connsiteY312" fmla="*/ 199168 h 966216"/>
                    <a:gd name="connsiteX313" fmla="*/ 669366 w 951211"/>
                    <a:gd name="connsiteY313" fmla="*/ 137636 h 966216"/>
                    <a:gd name="connsiteX314" fmla="*/ 638515 w 951211"/>
                    <a:gd name="connsiteY314" fmla="*/ 121825 h 966216"/>
                    <a:gd name="connsiteX315" fmla="*/ 639467 w 951211"/>
                    <a:gd name="connsiteY315" fmla="*/ 120015 h 966216"/>
                    <a:gd name="connsiteX316" fmla="*/ 651274 w 951211"/>
                    <a:gd name="connsiteY316" fmla="*/ 120301 h 966216"/>
                    <a:gd name="connsiteX317" fmla="*/ 683744 w 951211"/>
                    <a:gd name="connsiteY317" fmla="*/ 57055 h 966216"/>
                    <a:gd name="connsiteX318" fmla="*/ 676698 w 951211"/>
                    <a:gd name="connsiteY318" fmla="*/ 47530 h 966216"/>
                    <a:gd name="connsiteX319" fmla="*/ 677650 w 951211"/>
                    <a:gd name="connsiteY319" fmla="*/ 45720 h 966216"/>
                    <a:gd name="connsiteX320" fmla="*/ 708405 w 951211"/>
                    <a:gd name="connsiteY320" fmla="*/ 61531 h 966216"/>
                    <a:gd name="connsiteX321" fmla="*/ 707453 w 951211"/>
                    <a:gd name="connsiteY321" fmla="*/ 63341 h 966216"/>
                    <a:gd name="connsiteX322" fmla="*/ 695741 w 951211"/>
                    <a:gd name="connsiteY322" fmla="*/ 63151 h 966216"/>
                    <a:gd name="connsiteX323" fmla="*/ 663272 w 951211"/>
                    <a:gd name="connsiteY323" fmla="*/ 126397 h 966216"/>
                    <a:gd name="connsiteX324" fmla="*/ 670223 w 951211"/>
                    <a:gd name="connsiteY324" fmla="*/ 135827 h 966216"/>
                    <a:gd name="connsiteX325" fmla="*/ 669271 w 951211"/>
                    <a:gd name="connsiteY325" fmla="*/ 137636 h 966216"/>
                    <a:gd name="connsiteX326" fmla="*/ 563007 w 951211"/>
                    <a:gd name="connsiteY326" fmla="*/ 64770 h 966216"/>
                    <a:gd name="connsiteX327" fmla="*/ 560913 w 951211"/>
                    <a:gd name="connsiteY327" fmla="*/ 64484 h 966216"/>
                    <a:gd name="connsiteX328" fmla="*/ 548725 w 951211"/>
                    <a:gd name="connsiteY328" fmla="*/ 85344 h 966216"/>
                    <a:gd name="connsiteX329" fmla="*/ 518255 w 951211"/>
                    <a:gd name="connsiteY329" fmla="*/ 81153 h 966216"/>
                    <a:gd name="connsiteX330" fmla="*/ 528062 w 951211"/>
                    <a:gd name="connsiteY330" fmla="*/ 10573 h 966216"/>
                    <a:gd name="connsiteX331" fmla="*/ 540441 w 951211"/>
                    <a:gd name="connsiteY331" fmla="*/ 7049 h 966216"/>
                    <a:gd name="connsiteX332" fmla="*/ 540726 w 951211"/>
                    <a:gd name="connsiteY332" fmla="*/ 4953 h 966216"/>
                    <a:gd name="connsiteX333" fmla="*/ 505115 w 951211"/>
                    <a:gd name="connsiteY333" fmla="*/ 0 h 966216"/>
                    <a:gd name="connsiteX334" fmla="*/ 504829 w 951211"/>
                    <a:gd name="connsiteY334" fmla="*/ 2095 h 966216"/>
                    <a:gd name="connsiteX335" fmla="*/ 514541 w 951211"/>
                    <a:gd name="connsiteY335" fmla="*/ 8668 h 966216"/>
                    <a:gd name="connsiteX336" fmla="*/ 504734 w 951211"/>
                    <a:gd name="connsiteY336" fmla="*/ 79058 h 966216"/>
                    <a:gd name="connsiteX337" fmla="*/ 493593 w 951211"/>
                    <a:gd name="connsiteY337" fmla="*/ 82772 h 966216"/>
                    <a:gd name="connsiteX338" fmla="*/ 493308 w 951211"/>
                    <a:gd name="connsiteY338" fmla="*/ 84868 h 966216"/>
                    <a:gd name="connsiteX339" fmla="*/ 558818 w 951211"/>
                    <a:gd name="connsiteY339" fmla="*/ 94012 h 966216"/>
                    <a:gd name="connsiteX340" fmla="*/ 562912 w 951211"/>
                    <a:gd name="connsiteY340" fmla="*/ 64865 h 9662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  <a:cxn ang="0">
                      <a:pos x="connsiteX235" y="connsiteY235"/>
                    </a:cxn>
                    <a:cxn ang="0">
                      <a:pos x="connsiteX236" y="connsiteY236"/>
                    </a:cxn>
                    <a:cxn ang="0">
                      <a:pos x="connsiteX237" y="connsiteY237"/>
                    </a:cxn>
                    <a:cxn ang="0">
                      <a:pos x="connsiteX238" y="connsiteY238"/>
                    </a:cxn>
                    <a:cxn ang="0">
                      <a:pos x="connsiteX239" y="connsiteY239"/>
                    </a:cxn>
                    <a:cxn ang="0">
                      <a:pos x="connsiteX240" y="connsiteY240"/>
                    </a:cxn>
                    <a:cxn ang="0">
                      <a:pos x="connsiteX241" y="connsiteY241"/>
                    </a:cxn>
                    <a:cxn ang="0">
                      <a:pos x="connsiteX242" y="connsiteY242"/>
                    </a:cxn>
                    <a:cxn ang="0">
                      <a:pos x="connsiteX243" y="connsiteY243"/>
                    </a:cxn>
                    <a:cxn ang="0">
                      <a:pos x="connsiteX244" y="connsiteY244"/>
                    </a:cxn>
                    <a:cxn ang="0">
                      <a:pos x="connsiteX245" y="connsiteY245"/>
                    </a:cxn>
                    <a:cxn ang="0">
                      <a:pos x="connsiteX246" y="connsiteY246"/>
                    </a:cxn>
                    <a:cxn ang="0">
                      <a:pos x="connsiteX247" y="connsiteY247"/>
                    </a:cxn>
                    <a:cxn ang="0">
                      <a:pos x="connsiteX248" y="connsiteY248"/>
                    </a:cxn>
                    <a:cxn ang="0">
                      <a:pos x="connsiteX249" y="connsiteY249"/>
                    </a:cxn>
                    <a:cxn ang="0">
                      <a:pos x="connsiteX250" y="connsiteY250"/>
                    </a:cxn>
                    <a:cxn ang="0">
                      <a:pos x="connsiteX251" y="connsiteY251"/>
                    </a:cxn>
                    <a:cxn ang="0">
                      <a:pos x="connsiteX252" y="connsiteY252"/>
                    </a:cxn>
                    <a:cxn ang="0">
                      <a:pos x="connsiteX253" y="connsiteY253"/>
                    </a:cxn>
                    <a:cxn ang="0">
                      <a:pos x="connsiteX254" y="connsiteY254"/>
                    </a:cxn>
                    <a:cxn ang="0">
                      <a:pos x="connsiteX255" y="connsiteY255"/>
                    </a:cxn>
                    <a:cxn ang="0">
                      <a:pos x="connsiteX256" y="connsiteY256"/>
                    </a:cxn>
                    <a:cxn ang="0">
                      <a:pos x="connsiteX257" y="connsiteY257"/>
                    </a:cxn>
                    <a:cxn ang="0">
                      <a:pos x="connsiteX258" y="connsiteY258"/>
                    </a:cxn>
                    <a:cxn ang="0">
                      <a:pos x="connsiteX259" y="connsiteY259"/>
                    </a:cxn>
                    <a:cxn ang="0">
                      <a:pos x="connsiteX260" y="connsiteY260"/>
                    </a:cxn>
                    <a:cxn ang="0">
                      <a:pos x="connsiteX261" y="connsiteY261"/>
                    </a:cxn>
                    <a:cxn ang="0">
                      <a:pos x="connsiteX262" y="connsiteY262"/>
                    </a:cxn>
                    <a:cxn ang="0">
                      <a:pos x="connsiteX263" y="connsiteY263"/>
                    </a:cxn>
                    <a:cxn ang="0">
                      <a:pos x="connsiteX264" y="connsiteY264"/>
                    </a:cxn>
                    <a:cxn ang="0">
                      <a:pos x="connsiteX265" y="connsiteY265"/>
                    </a:cxn>
                    <a:cxn ang="0">
                      <a:pos x="connsiteX266" y="connsiteY266"/>
                    </a:cxn>
                    <a:cxn ang="0">
                      <a:pos x="connsiteX267" y="connsiteY267"/>
                    </a:cxn>
                    <a:cxn ang="0">
                      <a:pos x="connsiteX268" y="connsiteY268"/>
                    </a:cxn>
                    <a:cxn ang="0">
                      <a:pos x="connsiteX269" y="connsiteY269"/>
                    </a:cxn>
                    <a:cxn ang="0">
                      <a:pos x="connsiteX270" y="connsiteY270"/>
                    </a:cxn>
                    <a:cxn ang="0">
                      <a:pos x="connsiteX271" y="connsiteY271"/>
                    </a:cxn>
                    <a:cxn ang="0">
                      <a:pos x="connsiteX272" y="connsiteY272"/>
                    </a:cxn>
                    <a:cxn ang="0">
                      <a:pos x="connsiteX273" y="connsiteY273"/>
                    </a:cxn>
                    <a:cxn ang="0">
                      <a:pos x="connsiteX274" y="connsiteY274"/>
                    </a:cxn>
                    <a:cxn ang="0">
                      <a:pos x="connsiteX275" y="connsiteY275"/>
                    </a:cxn>
                    <a:cxn ang="0">
                      <a:pos x="connsiteX276" y="connsiteY276"/>
                    </a:cxn>
                    <a:cxn ang="0">
                      <a:pos x="connsiteX277" y="connsiteY277"/>
                    </a:cxn>
                    <a:cxn ang="0">
                      <a:pos x="connsiteX278" y="connsiteY278"/>
                    </a:cxn>
                    <a:cxn ang="0">
                      <a:pos x="connsiteX279" y="connsiteY279"/>
                    </a:cxn>
                    <a:cxn ang="0">
                      <a:pos x="connsiteX280" y="connsiteY280"/>
                    </a:cxn>
                    <a:cxn ang="0">
                      <a:pos x="connsiteX281" y="connsiteY281"/>
                    </a:cxn>
                    <a:cxn ang="0">
                      <a:pos x="connsiteX282" y="connsiteY282"/>
                    </a:cxn>
                    <a:cxn ang="0">
                      <a:pos x="connsiteX283" y="connsiteY283"/>
                    </a:cxn>
                    <a:cxn ang="0">
                      <a:pos x="connsiteX284" y="connsiteY284"/>
                    </a:cxn>
                    <a:cxn ang="0">
                      <a:pos x="connsiteX285" y="connsiteY285"/>
                    </a:cxn>
                    <a:cxn ang="0">
                      <a:pos x="connsiteX286" y="connsiteY286"/>
                    </a:cxn>
                    <a:cxn ang="0">
                      <a:pos x="connsiteX287" y="connsiteY287"/>
                    </a:cxn>
                    <a:cxn ang="0">
                      <a:pos x="connsiteX288" y="connsiteY288"/>
                    </a:cxn>
                    <a:cxn ang="0">
                      <a:pos x="connsiteX289" y="connsiteY289"/>
                    </a:cxn>
                    <a:cxn ang="0">
                      <a:pos x="connsiteX290" y="connsiteY290"/>
                    </a:cxn>
                    <a:cxn ang="0">
                      <a:pos x="connsiteX291" y="connsiteY291"/>
                    </a:cxn>
                    <a:cxn ang="0">
                      <a:pos x="connsiteX292" y="connsiteY292"/>
                    </a:cxn>
                    <a:cxn ang="0">
                      <a:pos x="connsiteX293" y="connsiteY293"/>
                    </a:cxn>
                    <a:cxn ang="0">
                      <a:pos x="connsiteX294" y="connsiteY294"/>
                    </a:cxn>
                    <a:cxn ang="0">
                      <a:pos x="connsiteX295" y="connsiteY295"/>
                    </a:cxn>
                    <a:cxn ang="0">
                      <a:pos x="connsiteX296" y="connsiteY296"/>
                    </a:cxn>
                    <a:cxn ang="0">
                      <a:pos x="connsiteX297" y="connsiteY297"/>
                    </a:cxn>
                    <a:cxn ang="0">
                      <a:pos x="connsiteX298" y="connsiteY298"/>
                    </a:cxn>
                    <a:cxn ang="0">
                      <a:pos x="connsiteX299" y="connsiteY299"/>
                    </a:cxn>
                    <a:cxn ang="0">
                      <a:pos x="connsiteX300" y="connsiteY300"/>
                    </a:cxn>
                    <a:cxn ang="0">
                      <a:pos x="connsiteX301" y="connsiteY301"/>
                    </a:cxn>
                    <a:cxn ang="0">
                      <a:pos x="connsiteX302" y="connsiteY302"/>
                    </a:cxn>
                    <a:cxn ang="0">
                      <a:pos x="connsiteX303" y="connsiteY303"/>
                    </a:cxn>
                    <a:cxn ang="0">
                      <a:pos x="connsiteX304" y="connsiteY304"/>
                    </a:cxn>
                    <a:cxn ang="0">
                      <a:pos x="connsiteX305" y="connsiteY305"/>
                    </a:cxn>
                    <a:cxn ang="0">
                      <a:pos x="connsiteX306" y="connsiteY306"/>
                    </a:cxn>
                    <a:cxn ang="0">
                      <a:pos x="connsiteX307" y="connsiteY307"/>
                    </a:cxn>
                    <a:cxn ang="0">
                      <a:pos x="connsiteX308" y="connsiteY308"/>
                    </a:cxn>
                    <a:cxn ang="0">
                      <a:pos x="connsiteX309" y="connsiteY309"/>
                    </a:cxn>
                    <a:cxn ang="0">
                      <a:pos x="connsiteX310" y="connsiteY310"/>
                    </a:cxn>
                    <a:cxn ang="0">
                      <a:pos x="connsiteX311" y="connsiteY311"/>
                    </a:cxn>
                    <a:cxn ang="0">
                      <a:pos x="connsiteX312" y="connsiteY312"/>
                    </a:cxn>
                    <a:cxn ang="0">
                      <a:pos x="connsiteX313" y="connsiteY313"/>
                    </a:cxn>
                    <a:cxn ang="0">
                      <a:pos x="connsiteX314" y="connsiteY314"/>
                    </a:cxn>
                    <a:cxn ang="0">
                      <a:pos x="connsiteX315" y="connsiteY315"/>
                    </a:cxn>
                    <a:cxn ang="0">
                      <a:pos x="connsiteX316" y="connsiteY316"/>
                    </a:cxn>
                    <a:cxn ang="0">
                      <a:pos x="connsiteX317" y="connsiteY317"/>
                    </a:cxn>
                    <a:cxn ang="0">
                      <a:pos x="connsiteX318" y="connsiteY318"/>
                    </a:cxn>
                    <a:cxn ang="0">
                      <a:pos x="connsiteX319" y="connsiteY319"/>
                    </a:cxn>
                    <a:cxn ang="0">
                      <a:pos x="connsiteX320" y="connsiteY320"/>
                    </a:cxn>
                    <a:cxn ang="0">
                      <a:pos x="connsiteX321" y="connsiteY321"/>
                    </a:cxn>
                    <a:cxn ang="0">
                      <a:pos x="connsiteX322" y="connsiteY322"/>
                    </a:cxn>
                    <a:cxn ang="0">
                      <a:pos x="connsiteX323" y="connsiteY323"/>
                    </a:cxn>
                    <a:cxn ang="0">
                      <a:pos x="connsiteX324" y="connsiteY324"/>
                    </a:cxn>
                    <a:cxn ang="0">
                      <a:pos x="connsiteX325" y="connsiteY325"/>
                    </a:cxn>
                    <a:cxn ang="0">
                      <a:pos x="connsiteX326" y="connsiteY326"/>
                    </a:cxn>
                    <a:cxn ang="0">
                      <a:pos x="connsiteX327" y="connsiteY327"/>
                    </a:cxn>
                    <a:cxn ang="0">
                      <a:pos x="connsiteX328" y="connsiteY328"/>
                    </a:cxn>
                    <a:cxn ang="0">
                      <a:pos x="connsiteX329" y="connsiteY329"/>
                    </a:cxn>
                    <a:cxn ang="0">
                      <a:pos x="connsiteX330" y="connsiteY330"/>
                    </a:cxn>
                    <a:cxn ang="0">
                      <a:pos x="connsiteX331" y="connsiteY331"/>
                    </a:cxn>
                    <a:cxn ang="0">
                      <a:pos x="connsiteX332" y="connsiteY332"/>
                    </a:cxn>
                    <a:cxn ang="0">
                      <a:pos x="connsiteX333" y="connsiteY333"/>
                    </a:cxn>
                    <a:cxn ang="0">
                      <a:pos x="connsiteX334" y="connsiteY334"/>
                    </a:cxn>
                    <a:cxn ang="0">
                      <a:pos x="connsiteX335" y="connsiteY335"/>
                    </a:cxn>
                    <a:cxn ang="0">
                      <a:pos x="connsiteX336" y="connsiteY336"/>
                    </a:cxn>
                    <a:cxn ang="0">
                      <a:pos x="connsiteX337" y="connsiteY337"/>
                    </a:cxn>
                    <a:cxn ang="0">
                      <a:pos x="connsiteX338" y="connsiteY338"/>
                    </a:cxn>
                    <a:cxn ang="0">
                      <a:pos x="connsiteX339" y="connsiteY339"/>
                    </a:cxn>
                    <a:cxn ang="0">
                      <a:pos x="connsiteX340" y="connsiteY340"/>
                    </a:cxn>
                  </a:cxnLst>
                  <a:rect l="l" t="t" r="r" b="b"/>
                  <a:pathLst>
                    <a:path w="951211" h="966216">
                      <a:moveTo>
                        <a:pt x="951116" y="404336"/>
                      </a:moveTo>
                      <a:lnTo>
                        <a:pt x="949116" y="404908"/>
                      </a:lnTo>
                      <a:lnTo>
                        <a:pt x="941404" y="396050"/>
                      </a:lnTo>
                      <a:lnTo>
                        <a:pt x="914362" y="403193"/>
                      </a:lnTo>
                      <a:cubicBezTo>
                        <a:pt x="915028" y="404908"/>
                        <a:pt x="915695" y="406622"/>
                        <a:pt x="916266" y="408432"/>
                      </a:cubicBezTo>
                      <a:lnTo>
                        <a:pt x="911029" y="412433"/>
                      </a:lnTo>
                      <a:cubicBezTo>
                        <a:pt x="910172" y="409766"/>
                        <a:pt x="909315" y="407194"/>
                        <a:pt x="908363" y="404813"/>
                      </a:cubicBezTo>
                      <a:lnTo>
                        <a:pt x="872751" y="414242"/>
                      </a:lnTo>
                      <a:lnTo>
                        <a:pt x="870466" y="425768"/>
                      </a:lnTo>
                      <a:lnTo>
                        <a:pt x="868467" y="426339"/>
                      </a:lnTo>
                      <a:lnTo>
                        <a:pt x="859707" y="393097"/>
                      </a:lnTo>
                      <a:lnTo>
                        <a:pt x="861706" y="392525"/>
                      </a:lnTo>
                      <a:lnTo>
                        <a:pt x="869324" y="401193"/>
                      </a:lnTo>
                      <a:lnTo>
                        <a:pt x="902459" y="392430"/>
                      </a:lnTo>
                      <a:cubicBezTo>
                        <a:pt x="901698" y="391192"/>
                        <a:pt x="901031" y="389858"/>
                        <a:pt x="900269" y="388715"/>
                      </a:cubicBezTo>
                      <a:cubicBezTo>
                        <a:pt x="885225" y="365570"/>
                        <a:pt x="864944" y="360998"/>
                        <a:pt x="859421" y="360236"/>
                      </a:cubicBezTo>
                      <a:lnTo>
                        <a:pt x="858564" y="360426"/>
                      </a:lnTo>
                      <a:lnTo>
                        <a:pt x="856183" y="371666"/>
                      </a:lnTo>
                      <a:lnTo>
                        <a:pt x="854184" y="372237"/>
                      </a:lnTo>
                      <a:lnTo>
                        <a:pt x="845424" y="338995"/>
                      </a:lnTo>
                      <a:lnTo>
                        <a:pt x="847423" y="338423"/>
                      </a:lnTo>
                      <a:lnTo>
                        <a:pt x="855136" y="347282"/>
                      </a:lnTo>
                      <a:lnTo>
                        <a:pt x="923788" y="329184"/>
                      </a:lnTo>
                      <a:lnTo>
                        <a:pt x="926169" y="317754"/>
                      </a:lnTo>
                      <a:lnTo>
                        <a:pt x="928168" y="317183"/>
                      </a:lnTo>
                      <a:lnTo>
                        <a:pt x="936928" y="350425"/>
                      </a:lnTo>
                      <a:lnTo>
                        <a:pt x="934929" y="350996"/>
                      </a:lnTo>
                      <a:lnTo>
                        <a:pt x="927311" y="342424"/>
                      </a:lnTo>
                      <a:lnTo>
                        <a:pt x="871133" y="357283"/>
                      </a:lnTo>
                      <a:cubicBezTo>
                        <a:pt x="874656" y="358616"/>
                        <a:pt x="878655" y="360521"/>
                        <a:pt x="882845" y="363188"/>
                      </a:cubicBezTo>
                      <a:cubicBezTo>
                        <a:pt x="890272" y="367856"/>
                        <a:pt x="898270" y="374809"/>
                        <a:pt x="905126" y="385286"/>
                      </a:cubicBezTo>
                      <a:cubicBezTo>
                        <a:pt x="906268" y="387096"/>
                        <a:pt x="907506" y="389001"/>
                        <a:pt x="908649" y="391001"/>
                      </a:cubicBezTo>
                      <a:lnTo>
                        <a:pt x="938071" y="383191"/>
                      </a:lnTo>
                      <a:lnTo>
                        <a:pt x="940451" y="371856"/>
                      </a:lnTo>
                      <a:lnTo>
                        <a:pt x="942451" y="371285"/>
                      </a:lnTo>
                      <a:lnTo>
                        <a:pt x="951211" y="404527"/>
                      </a:lnTo>
                      <a:close/>
                      <a:moveTo>
                        <a:pt x="921693" y="539115"/>
                      </a:moveTo>
                      <a:cubicBezTo>
                        <a:pt x="913886" y="539401"/>
                        <a:pt x="907696" y="545973"/>
                        <a:pt x="907982" y="553784"/>
                      </a:cubicBezTo>
                      <a:cubicBezTo>
                        <a:pt x="908268" y="561594"/>
                        <a:pt x="914743" y="567785"/>
                        <a:pt x="922646" y="567500"/>
                      </a:cubicBezTo>
                      <a:cubicBezTo>
                        <a:pt x="930454" y="567214"/>
                        <a:pt x="936643" y="560642"/>
                        <a:pt x="936357" y="552831"/>
                      </a:cubicBezTo>
                      <a:cubicBezTo>
                        <a:pt x="936071" y="545021"/>
                        <a:pt x="929597" y="538829"/>
                        <a:pt x="921693" y="539115"/>
                      </a:cubicBezTo>
                      <a:moveTo>
                        <a:pt x="875608" y="746474"/>
                      </a:moveTo>
                      <a:lnTo>
                        <a:pt x="877322" y="747713"/>
                      </a:lnTo>
                      <a:lnTo>
                        <a:pt x="856088" y="777812"/>
                      </a:lnTo>
                      <a:lnTo>
                        <a:pt x="854374" y="776573"/>
                      </a:lnTo>
                      <a:lnTo>
                        <a:pt x="856850" y="764096"/>
                      </a:lnTo>
                      <a:lnTo>
                        <a:pt x="830189" y="745236"/>
                      </a:lnTo>
                      <a:lnTo>
                        <a:pt x="781818" y="746093"/>
                      </a:lnTo>
                      <a:lnTo>
                        <a:pt x="773439" y="750189"/>
                      </a:lnTo>
                      <a:lnTo>
                        <a:pt x="771725" y="748951"/>
                      </a:lnTo>
                      <a:lnTo>
                        <a:pt x="791054" y="721614"/>
                      </a:lnTo>
                      <a:lnTo>
                        <a:pt x="792768" y="722757"/>
                      </a:lnTo>
                      <a:lnTo>
                        <a:pt x="791150" y="733235"/>
                      </a:lnTo>
                      <a:lnTo>
                        <a:pt x="791530" y="733520"/>
                      </a:lnTo>
                      <a:lnTo>
                        <a:pt x="830284" y="732758"/>
                      </a:lnTo>
                      <a:lnTo>
                        <a:pt x="816858" y="697802"/>
                      </a:lnTo>
                      <a:lnTo>
                        <a:pt x="816478" y="697516"/>
                      </a:lnTo>
                      <a:lnTo>
                        <a:pt x="807051" y="702564"/>
                      </a:lnTo>
                      <a:lnTo>
                        <a:pt x="805337" y="701326"/>
                      </a:lnTo>
                      <a:lnTo>
                        <a:pt x="821524" y="678466"/>
                      </a:lnTo>
                      <a:lnTo>
                        <a:pt x="823238" y="679704"/>
                      </a:lnTo>
                      <a:lnTo>
                        <a:pt x="821905" y="689039"/>
                      </a:lnTo>
                      <a:lnTo>
                        <a:pt x="838092" y="733997"/>
                      </a:lnTo>
                      <a:lnTo>
                        <a:pt x="864944" y="752951"/>
                      </a:lnTo>
                      <a:lnTo>
                        <a:pt x="875894" y="746379"/>
                      </a:lnTo>
                      <a:close/>
                      <a:moveTo>
                        <a:pt x="207273" y="87440"/>
                      </a:moveTo>
                      <a:lnTo>
                        <a:pt x="245932" y="147066"/>
                      </a:lnTo>
                      <a:lnTo>
                        <a:pt x="239838" y="157163"/>
                      </a:lnTo>
                      <a:lnTo>
                        <a:pt x="240980" y="158877"/>
                      </a:lnTo>
                      <a:lnTo>
                        <a:pt x="270022" y="140018"/>
                      </a:lnTo>
                      <a:lnTo>
                        <a:pt x="268879" y="138303"/>
                      </a:lnTo>
                      <a:lnTo>
                        <a:pt x="257263" y="139637"/>
                      </a:lnTo>
                      <a:lnTo>
                        <a:pt x="218604" y="80010"/>
                      </a:lnTo>
                      <a:lnTo>
                        <a:pt x="224603" y="69914"/>
                      </a:lnTo>
                      <a:lnTo>
                        <a:pt x="223460" y="68199"/>
                      </a:lnTo>
                      <a:lnTo>
                        <a:pt x="194419" y="87058"/>
                      </a:lnTo>
                      <a:lnTo>
                        <a:pt x="195561" y="88773"/>
                      </a:lnTo>
                      <a:lnTo>
                        <a:pt x="207273" y="87344"/>
                      </a:lnTo>
                      <a:close/>
                      <a:moveTo>
                        <a:pt x="327343" y="23050"/>
                      </a:moveTo>
                      <a:lnTo>
                        <a:pt x="326867" y="21050"/>
                      </a:lnTo>
                      <a:lnTo>
                        <a:pt x="361812" y="12763"/>
                      </a:lnTo>
                      <a:lnTo>
                        <a:pt x="362288" y="14764"/>
                      </a:lnTo>
                      <a:lnTo>
                        <a:pt x="352004" y="22574"/>
                      </a:lnTo>
                      <a:lnTo>
                        <a:pt x="368477" y="91821"/>
                      </a:lnTo>
                      <a:lnTo>
                        <a:pt x="398376" y="84677"/>
                      </a:lnTo>
                      <a:lnTo>
                        <a:pt x="402184" y="60865"/>
                      </a:lnTo>
                      <a:lnTo>
                        <a:pt x="404184" y="60388"/>
                      </a:lnTo>
                      <a:lnTo>
                        <a:pt x="410944" y="89059"/>
                      </a:lnTo>
                      <a:lnTo>
                        <a:pt x="346577" y="104394"/>
                      </a:lnTo>
                      <a:lnTo>
                        <a:pt x="346101" y="102394"/>
                      </a:lnTo>
                      <a:lnTo>
                        <a:pt x="355147" y="94869"/>
                      </a:lnTo>
                      <a:lnTo>
                        <a:pt x="338674" y="25718"/>
                      </a:lnTo>
                      <a:lnTo>
                        <a:pt x="327248" y="23050"/>
                      </a:lnTo>
                      <a:close/>
                      <a:moveTo>
                        <a:pt x="383807" y="953072"/>
                      </a:moveTo>
                      <a:lnTo>
                        <a:pt x="353909" y="946023"/>
                      </a:lnTo>
                      <a:lnTo>
                        <a:pt x="370191" y="876681"/>
                      </a:lnTo>
                      <a:lnTo>
                        <a:pt x="382855" y="874300"/>
                      </a:lnTo>
                      <a:lnTo>
                        <a:pt x="383331" y="872300"/>
                      </a:lnTo>
                      <a:lnTo>
                        <a:pt x="348386" y="864108"/>
                      </a:lnTo>
                      <a:lnTo>
                        <a:pt x="347910" y="866108"/>
                      </a:lnTo>
                      <a:lnTo>
                        <a:pt x="356956" y="873538"/>
                      </a:lnTo>
                      <a:lnTo>
                        <a:pt x="340769" y="942785"/>
                      </a:lnTo>
                      <a:lnTo>
                        <a:pt x="329343" y="945452"/>
                      </a:lnTo>
                      <a:lnTo>
                        <a:pt x="328866" y="947452"/>
                      </a:lnTo>
                      <a:lnTo>
                        <a:pt x="393234" y="962501"/>
                      </a:lnTo>
                      <a:lnTo>
                        <a:pt x="399994" y="933831"/>
                      </a:lnTo>
                      <a:lnTo>
                        <a:pt x="397995" y="933355"/>
                      </a:lnTo>
                      <a:lnTo>
                        <a:pt x="383902" y="952976"/>
                      </a:lnTo>
                      <a:close/>
                      <a:moveTo>
                        <a:pt x="602047" y="865251"/>
                      </a:moveTo>
                      <a:lnTo>
                        <a:pt x="602428" y="867251"/>
                      </a:lnTo>
                      <a:lnTo>
                        <a:pt x="594715" y="873347"/>
                      </a:lnTo>
                      <a:lnTo>
                        <a:pt x="584527" y="955929"/>
                      </a:lnTo>
                      <a:lnTo>
                        <a:pt x="579290" y="956882"/>
                      </a:lnTo>
                      <a:lnTo>
                        <a:pt x="545487" y="899732"/>
                      </a:lnTo>
                      <a:lnTo>
                        <a:pt x="544630" y="899922"/>
                      </a:lnTo>
                      <a:lnTo>
                        <a:pt x="532252" y="965264"/>
                      </a:lnTo>
                      <a:lnTo>
                        <a:pt x="527110" y="966216"/>
                      </a:lnTo>
                      <a:lnTo>
                        <a:pt x="489499" y="892207"/>
                      </a:lnTo>
                      <a:lnTo>
                        <a:pt x="478930" y="889159"/>
                      </a:lnTo>
                      <a:lnTo>
                        <a:pt x="478549" y="887159"/>
                      </a:lnTo>
                      <a:lnTo>
                        <a:pt x="512923" y="881063"/>
                      </a:lnTo>
                      <a:lnTo>
                        <a:pt x="513304" y="883063"/>
                      </a:lnTo>
                      <a:lnTo>
                        <a:pt x="503306" y="889730"/>
                      </a:lnTo>
                      <a:lnTo>
                        <a:pt x="528443" y="940880"/>
                      </a:lnTo>
                      <a:lnTo>
                        <a:pt x="529205" y="940880"/>
                      </a:lnTo>
                      <a:cubicBezTo>
                        <a:pt x="529205" y="940880"/>
                        <a:pt x="540441" y="875538"/>
                        <a:pt x="540441" y="875538"/>
                      </a:cubicBezTo>
                      <a:lnTo>
                        <a:pt x="545773" y="874586"/>
                      </a:lnTo>
                      <a:lnTo>
                        <a:pt x="579099" y="931926"/>
                      </a:lnTo>
                      <a:lnTo>
                        <a:pt x="579861" y="931926"/>
                      </a:lnTo>
                      <a:cubicBezTo>
                        <a:pt x="579861" y="931926"/>
                        <a:pt x="585764" y="875252"/>
                        <a:pt x="585764" y="875252"/>
                      </a:cubicBezTo>
                      <a:lnTo>
                        <a:pt x="574053" y="872300"/>
                      </a:lnTo>
                      <a:lnTo>
                        <a:pt x="573672" y="870204"/>
                      </a:lnTo>
                      <a:lnTo>
                        <a:pt x="602047" y="865156"/>
                      </a:lnTo>
                      <a:close/>
                      <a:moveTo>
                        <a:pt x="226983" y="850392"/>
                      </a:moveTo>
                      <a:cubicBezTo>
                        <a:pt x="215271" y="847058"/>
                        <a:pt x="204893" y="846963"/>
                        <a:pt x="196418" y="848297"/>
                      </a:cubicBezTo>
                      <a:lnTo>
                        <a:pt x="196418" y="848297"/>
                      </a:lnTo>
                      <a:lnTo>
                        <a:pt x="232696" y="824484"/>
                      </a:lnTo>
                      <a:lnTo>
                        <a:pt x="226983" y="850392"/>
                      </a:lnTo>
                      <a:close/>
                      <a:moveTo>
                        <a:pt x="239266" y="854869"/>
                      </a:moveTo>
                      <a:lnTo>
                        <a:pt x="248217" y="813245"/>
                      </a:lnTo>
                      <a:lnTo>
                        <a:pt x="242313" y="809149"/>
                      </a:lnTo>
                      <a:lnTo>
                        <a:pt x="169091" y="856202"/>
                      </a:lnTo>
                      <a:lnTo>
                        <a:pt x="159855" y="855059"/>
                      </a:lnTo>
                      <a:lnTo>
                        <a:pt x="158712" y="856774"/>
                      </a:lnTo>
                      <a:lnTo>
                        <a:pt x="181850" y="872776"/>
                      </a:lnTo>
                      <a:lnTo>
                        <a:pt x="182993" y="871061"/>
                      </a:lnTo>
                      <a:lnTo>
                        <a:pt x="176613" y="861346"/>
                      </a:lnTo>
                      <a:cubicBezTo>
                        <a:pt x="180041" y="859060"/>
                        <a:pt x="198513" y="848106"/>
                        <a:pt x="225650" y="856107"/>
                      </a:cubicBezTo>
                      <a:lnTo>
                        <a:pt x="218223" y="889826"/>
                      </a:lnTo>
                      <a:lnTo>
                        <a:pt x="206226" y="887063"/>
                      </a:lnTo>
                      <a:lnTo>
                        <a:pt x="205083" y="888778"/>
                      </a:lnTo>
                      <a:lnTo>
                        <a:pt x="233363" y="908304"/>
                      </a:lnTo>
                      <a:lnTo>
                        <a:pt x="234505" y="906590"/>
                      </a:lnTo>
                      <a:lnTo>
                        <a:pt x="230030" y="897731"/>
                      </a:lnTo>
                      <a:lnTo>
                        <a:pt x="237933" y="860774"/>
                      </a:lnTo>
                      <a:lnTo>
                        <a:pt x="237933" y="860774"/>
                      </a:lnTo>
                      <a:cubicBezTo>
                        <a:pt x="241456" y="862394"/>
                        <a:pt x="245075" y="864394"/>
                        <a:pt x="248788" y="866775"/>
                      </a:cubicBezTo>
                      <a:lnTo>
                        <a:pt x="250121" y="860489"/>
                      </a:lnTo>
                      <a:cubicBezTo>
                        <a:pt x="246408" y="858203"/>
                        <a:pt x="242789" y="856298"/>
                        <a:pt x="239266" y="854774"/>
                      </a:cubicBezTo>
                      <a:cubicBezTo>
                        <a:pt x="239266" y="854774"/>
                        <a:pt x="239266" y="854774"/>
                        <a:pt x="239266" y="854774"/>
                      </a:cubicBezTo>
                      <a:moveTo>
                        <a:pt x="51782" y="552069"/>
                      </a:moveTo>
                      <a:cubicBezTo>
                        <a:pt x="52068" y="559594"/>
                        <a:pt x="46069" y="565880"/>
                        <a:pt x="38547" y="566166"/>
                      </a:cubicBezTo>
                      <a:cubicBezTo>
                        <a:pt x="31025" y="566452"/>
                        <a:pt x="24740" y="560451"/>
                        <a:pt x="24455" y="552926"/>
                      </a:cubicBezTo>
                      <a:cubicBezTo>
                        <a:pt x="24169" y="545402"/>
                        <a:pt x="30168" y="539115"/>
                        <a:pt x="37690" y="538829"/>
                      </a:cubicBezTo>
                      <a:cubicBezTo>
                        <a:pt x="45212" y="538544"/>
                        <a:pt x="51496" y="544544"/>
                        <a:pt x="51782" y="552069"/>
                      </a:cubicBezTo>
                      <a:moveTo>
                        <a:pt x="79110" y="406051"/>
                      </a:moveTo>
                      <a:cubicBezTo>
                        <a:pt x="82347" y="401384"/>
                        <a:pt x="84728" y="395954"/>
                        <a:pt x="86156" y="389953"/>
                      </a:cubicBezTo>
                      <a:cubicBezTo>
                        <a:pt x="87013" y="386334"/>
                        <a:pt x="87489" y="382524"/>
                        <a:pt x="87489" y="378428"/>
                      </a:cubicBezTo>
                      <a:cubicBezTo>
                        <a:pt x="87489" y="374333"/>
                        <a:pt x="87203" y="370332"/>
                        <a:pt x="86441" y="366427"/>
                      </a:cubicBezTo>
                      <a:cubicBezTo>
                        <a:pt x="85680" y="362522"/>
                        <a:pt x="84537" y="358997"/>
                        <a:pt x="83014" y="356045"/>
                      </a:cubicBezTo>
                      <a:lnTo>
                        <a:pt x="63113" y="351282"/>
                      </a:lnTo>
                      <a:lnTo>
                        <a:pt x="59685" y="341186"/>
                      </a:lnTo>
                      <a:lnTo>
                        <a:pt x="57686" y="340709"/>
                      </a:lnTo>
                      <a:lnTo>
                        <a:pt x="49783" y="374047"/>
                      </a:lnTo>
                      <a:lnTo>
                        <a:pt x="51782" y="374523"/>
                      </a:lnTo>
                      <a:lnTo>
                        <a:pt x="59590" y="364522"/>
                      </a:lnTo>
                      <a:lnTo>
                        <a:pt x="81204" y="369665"/>
                      </a:lnTo>
                      <a:cubicBezTo>
                        <a:pt x="81490" y="372332"/>
                        <a:pt x="81490" y="374809"/>
                        <a:pt x="81204" y="377285"/>
                      </a:cubicBezTo>
                      <a:cubicBezTo>
                        <a:pt x="80919" y="379762"/>
                        <a:pt x="80538" y="382238"/>
                        <a:pt x="79967" y="384620"/>
                      </a:cubicBezTo>
                      <a:cubicBezTo>
                        <a:pt x="78538" y="390811"/>
                        <a:pt x="75682" y="395954"/>
                        <a:pt x="71397" y="400145"/>
                      </a:cubicBezTo>
                      <a:cubicBezTo>
                        <a:pt x="67207" y="404336"/>
                        <a:pt x="61780" y="407194"/>
                        <a:pt x="55305" y="408813"/>
                      </a:cubicBezTo>
                      <a:cubicBezTo>
                        <a:pt x="48830" y="410432"/>
                        <a:pt x="41499" y="410242"/>
                        <a:pt x="33310" y="408242"/>
                      </a:cubicBezTo>
                      <a:cubicBezTo>
                        <a:pt x="26835" y="406718"/>
                        <a:pt x="21408" y="403955"/>
                        <a:pt x="17028" y="399955"/>
                      </a:cubicBezTo>
                      <a:cubicBezTo>
                        <a:pt x="12648" y="395954"/>
                        <a:pt x="9601" y="391192"/>
                        <a:pt x="7887" y="385667"/>
                      </a:cubicBezTo>
                      <a:cubicBezTo>
                        <a:pt x="6173" y="380143"/>
                        <a:pt x="6078" y="374237"/>
                        <a:pt x="7506" y="367951"/>
                      </a:cubicBezTo>
                      <a:cubicBezTo>
                        <a:pt x="8268" y="364808"/>
                        <a:pt x="9315" y="362236"/>
                        <a:pt x="10743" y="360045"/>
                      </a:cubicBezTo>
                      <a:cubicBezTo>
                        <a:pt x="12171" y="357854"/>
                        <a:pt x="14361" y="355378"/>
                        <a:pt x="17313" y="352616"/>
                      </a:cubicBezTo>
                      <a:lnTo>
                        <a:pt x="34643" y="347091"/>
                      </a:lnTo>
                      <a:lnTo>
                        <a:pt x="35119" y="345091"/>
                      </a:lnTo>
                      <a:lnTo>
                        <a:pt x="13695" y="340804"/>
                      </a:lnTo>
                      <a:cubicBezTo>
                        <a:pt x="11981" y="342900"/>
                        <a:pt x="10362" y="345091"/>
                        <a:pt x="8839" y="347282"/>
                      </a:cubicBezTo>
                      <a:cubicBezTo>
                        <a:pt x="7315" y="349568"/>
                        <a:pt x="5982" y="352139"/>
                        <a:pt x="4744" y="355187"/>
                      </a:cubicBezTo>
                      <a:cubicBezTo>
                        <a:pt x="3507" y="358140"/>
                        <a:pt x="2364" y="361950"/>
                        <a:pt x="1317" y="366332"/>
                      </a:cubicBezTo>
                      <a:cubicBezTo>
                        <a:pt x="-112" y="372523"/>
                        <a:pt x="-397" y="378714"/>
                        <a:pt x="555" y="384715"/>
                      </a:cubicBezTo>
                      <a:cubicBezTo>
                        <a:pt x="1507" y="390716"/>
                        <a:pt x="3507" y="396240"/>
                        <a:pt x="6554" y="401479"/>
                      </a:cubicBezTo>
                      <a:cubicBezTo>
                        <a:pt x="9601" y="406622"/>
                        <a:pt x="13600" y="411099"/>
                        <a:pt x="18551" y="414814"/>
                      </a:cubicBezTo>
                      <a:cubicBezTo>
                        <a:pt x="23407" y="418528"/>
                        <a:pt x="29120" y="421100"/>
                        <a:pt x="35595" y="422624"/>
                      </a:cubicBezTo>
                      <a:cubicBezTo>
                        <a:pt x="41499" y="424053"/>
                        <a:pt x="47116" y="424244"/>
                        <a:pt x="52639" y="423291"/>
                      </a:cubicBezTo>
                      <a:cubicBezTo>
                        <a:pt x="58067" y="422339"/>
                        <a:pt x="63113" y="420338"/>
                        <a:pt x="67684" y="417481"/>
                      </a:cubicBezTo>
                      <a:cubicBezTo>
                        <a:pt x="72254" y="414528"/>
                        <a:pt x="76158" y="410718"/>
                        <a:pt x="79395" y="406051"/>
                      </a:cubicBezTo>
                      <a:moveTo>
                        <a:pt x="150714" y="724090"/>
                      </a:moveTo>
                      <a:cubicBezTo>
                        <a:pt x="151285" y="726758"/>
                        <a:pt x="151761" y="729425"/>
                        <a:pt x="152047" y="732092"/>
                      </a:cubicBezTo>
                      <a:lnTo>
                        <a:pt x="134241" y="744665"/>
                      </a:lnTo>
                      <a:lnTo>
                        <a:pt x="133098" y="742950"/>
                      </a:lnTo>
                      <a:lnTo>
                        <a:pt x="141001" y="726662"/>
                      </a:lnTo>
                      <a:cubicBezTo>
                        <a:pt x="141001" y="722567"/>
                        <a:pt x="140811" y="719328"/>
                        <a:pt x="140144" y="716852"/>
                      </a:cubicBezTo>
                      <a:cubicBezTo>
                        <a:pt x="139573" y="714375"/>
                        <a:pt x="138335" y="711708"/>
                        <a:pt x="136621" y="709041"/>
                      </a:cubicBezTo>
                      <a:cubicBezTo>
                        <a:pt x="133098" y="703707"/>
                        <a:pt x="128813" y="699707"/>
                        <a:pt x="123576" y="697135"/>
                      </a:cubicBezTo>
                      <a:cubicBezTo>
                        <a:pt x="118339" y="694563"/>
                        <a:pt x="112817" y="693420"/>
                        <a:pt x="106913" y="693896"/>
                      </a:cubicBezTo>
                      <a:cubicBezTo>
                        <a:pt x="101010" y="694373"/>
                        <a:pt x="95297" y="696373"/>
                        <a:pt x="89679" y="699992"/>
                      </a:cubicBezTo>
                      <a:cubicBezTo>
                        <a:pt x="82633" y="704564"/>
                        <a:pt x="77491" y="709803"/>
                        <a:pt x="74158" y="715518"/>
                      </a:cubicBezTo>
                      <a:cubicBezTo>
                        <a:pt x="70826" y="721328"/>
                        <a:pt x="69207" y="727234"/>
                        <a:pt x="69302" y="733139"/>
                      </a:cubicBezTo>
                      <a:cubicBezTo>
                        <a:pt x="69397" y="739140"/>
                        <a:pt x="71207" y="744760"/>
                        <a:pt x="74634" y="749999"/>
                      </a:cubicBezTo>
                      <a:cubicBezTo>
                        <a:pt x="75967" y="752094"/>
                        <a:pt x="77491" y="754094"/>
                        <a:pt x="79110" y="755999"/>
                      </a:cubicBezTo>
                      <a:cubicBezTo>
                        <a:pt x="80728" y="757904"/>
                        <a:pt x="82538" y="759714"/>
                        <a:pt x="84632" y="761333"/>
                      </a:cubicBezTo>
                      <a:lnTo>
                        <a:pt x="103200" y="749237"/>
                      </a:lnTo>
                      <a:lnTo>
                        <a:pt x="101391" y="736664"/>
                      </a:lnTo>
                      <a:lnTo>
                        <a:pt x="103105" y="735521"/>
                      </a:lnTo>
                      <a:lnTo>
                        <a:pt x="121767" y="764191"/>
                      </a:lnTo>
                      <a:lnTo>
                        <a:pt x="120053" y="765334"/>
                      </a:lnTo>
                      <a:lnTo>
                        <a:pt x="110341" y="760857"/>
                      </a:lnTo>
                      <a:lnTo>
                        <a:pt x="93202" y="772001"/>
                      </a:lnTo>
                      <a:cubicBezTo>
                        <a:pt x="89869" y="771049"/>
                        <a:pt x="86632" y="769525"/>
                        <a:pt x="83299" y="767334"/>
                      </a:cubicBezTo>
                      <a:cubicBezTo>
                        <a:pt x="79967" y="765143"/>
                        <a:pt x="76824" y="762667"/>
                        <a:pt x="73873" y="759809"/>
                      </a:cubicBezTo>
                      <a:cubicBezTo>
                        <a:pt x="70921" y="756952"/>
                        <a:pt x="68445" y="753999"/>
                        <a:pt x="66446" y="750856"/>
                      </a:cubicBezTo>
                      <a:cubicBezTo>
                        <a:pt x="63018" y="745617"/>
                        <a:pt x="60733" y="740188"/>
                        <a:pt x="59590" y="734663"/>
                      </a:cubicBezTo>
                      <a:cubicBezTo>
                        <a:pt x="58447" y="729044"/>
                        <a:pt x="58352" y="723614"/>
                        <a:pt x="59400" y="718280"/>
                      </a:cubicBezTo>
                      <a:cubicBezTo>
                        <a:pt x="60447" y="712946"/>
                        <a:pt x="62447" y="707993"/>
                        <a:pt x="65589" y="703326"/>
                      </a:cubicBezTo>
                      <a:cubicBezTo>
                        <a:pt x="68636" y="698659"/>
                        <a:pt x="72730" y="694754"/>
                        <a:pt x="77777" y="691420"/>
                      </a:cubicBezTo>
                      <a:cubicBezTo>
                        <a:pt x="83299" y="687800"/>
                        <a:pt x="89203" y="685514"/>
                        <a:pt x="95202" y="684467"/>
                      </a:cubicBezTo>
                      <a:cubicBezTo>
                        <a:pt x="101295" y="683514"/>
                        <a:pt x="107199" y="683609"/>
                        <a:pt x="113103" y="684943"/>
                      </a:cubicBezTo>
                      <a:cubicBezTo>
                        <a:pt x="119006" y="686276"/>
                        <a:pt x="124433" y="688658"/>
                        <a:pt x="129385" y="692182"/>
                      </a:cubicBezTo>
                      <a:cubicBezTo>
                        <a:pt x="134336" y="695611"/>
                        <a:pt x="138621" y="700088"/>
                        <a:pt x="142049" y="705422"/>
                      </a:cubicBezTo>
                      <a:cubicBezTo>
                        <a:pt x="144524" y="709232"/>
                        <a:pt x="146429" y="712661"/>
                        <a:pt x="147762" y="715613"/>
                      </a:cubicBezTo>
                      <a:cubicBezTo>
                        <a:pt x="149095" y="718566"/>
                        <a:pt x="150047" y="721424"/>
                        <a:pt x="150618" y="724090"/>
                      </a:cubicBezTo>
                      <a:moveTo>
                        <a:pt x="708596" y="873347"/>
                      </a:moveTo>
                      <a:lnTo>
                        <a:pt x="708596" y="873347"/>
                      </a:lnTo>
                      <a:cubicBezTo>
                        <a:pt x="708596" y="873347"/>
                        <a:pt x="699645" y="830866"/>
                        <a:pt x="699645" y="830866"/>
                      </a:cubicBezTo>
                      <a:lnTo>
                        <a:pt x="721736" y="845630"/>
                      </a:lnTo>
                      <a:cubicBezTo>
                        <a:pt x="714309" y="855345"/>
                        <a:pt x="710500" y="864965"/>
                        <a:pt x="708691" y="873347"/>
                      </a:cubicBezTo>
                      <a:moveTo>
                        <a:pt x="767155" y="860108"/>
                      </a:moveTo>
                      <a:lnTo>
                        <a:pt x="735638" y="839248"/>
                      </a:lnTo>
                      <a:cubicBezTo>
                        <a:pt x="738399" y="836581"/>
                        <a:pt x="741636" y="833914"/>
                        <a:pt x="745159" y="831342"/>
                      </a:cubicBezTo>
                      <a:lnTo>
                        <a:pt x="739827" y="827818"/>
                      </a:lnTo>
                      <a:cubicBezTo>
                        <a:pt x="736399" y="830485"/>
                        <a:pt x="733257" y="833152"/>
                        <a:pt x="730496" y="835914"/>
                      </a:cubicBezTo>
                      <a:cubicBezTo>
                        <a:pt x="730496" y="835914"/>
                        <a:pt x="730496" y="835914"/>
                        <a:pt x="730496" y="835914"/>
                      </a:cubicBezTo>
                      <a:lnTo>
                        <a:pt x="694979" y="812483"/>
                      </a:lnTo>
                      <a:lnTo>
                        <a:pt x="689076" y="816483"/>
                      </a:lnTo>
                      <a:lnTo>
                        <a:pt x="706310" y="901827"/>
                      </a:lnTo>
                      <a:lnTo>
                        <a:pt x="701930" y="910019"/>
                      </a:lnTo>
                      <a:lnTo>
                        <a:pt x="703073" y="911733"/>
                      </a:lnTo>
                      <a:lnTo>
                        <a:pt x="726401" y="895922"/>
                      </a:lnTo>
                      <a:lnTo>
                        <a:pt x="725259" y="894207"/>
                      </a:lnTo>
                      <a:lnTo>
                        <a:pt x="713928" y="896588"/>
                      </a:lnTo>
                      <a:cubicBezTo>
                        <a:pt x="713071" y="892588"/>
                        <a:pt x="709548" y="871442"/>
                        <a:pt x="726878" y="848963"/>
                      </a:cubicBezTo>
                      <a:lnTo>
                        <a:pt x="755538" y="868204"/>
                      </a:lnTo>
                      <a:lnTo>
                        <a:pt x="748587" y="878396"/>
                      </a:lnTo>
                      <a:lnTo>
                        <a:pt x="749730" y="880110"/>
                      </a:lnTo>
                      <a:lnTo>
                        <a:pt x="778200" y="860774"/>
                      </a:lnTo>
                      <a:lnTo>
                        <a:pt x="777057" y="859060"/>
                      </a:lnTo>
                      <a:lnTo>
                        <a:pt x="767155" y="860012"/>
                      </a:lnTo>
                      <a:close/>
                      <a:moveTo>
                        <a:pt x="121006" y="214503"/>
                      </a:moveTo>
                      <a:lnTo>
                        <a:pt x="95392" y="207740"/>
                      </a:lnTo>
                      <a:lnTo>
                        <a:pt x="117673" y="244983"/>
                      </a:lnTo>
                      <a:cubicBezTo>
                        <a:pt x="117673" y="244983"/>
                        <a:pt x="117673" y="244983"/>
                        <a:pt x="117673" y="244983"/>
                      </a:cubicBezTo>
                      <a:cubicBezTo>
                        <a:pt x="116721" y="236506"/>
                        <a:pt x="117197" y="226124"/>
                        <a:pt x="121006" y="214503"/>
                      </a:cubicBezTo>
                      <a:moveTo>
                        <a:pt x="124529" y="272606"/>
                      </a:moveTo>
                      <a:lnTo>
                        <a:pt x="80443" y="197549"/>
                      </a:lnTo>
                      <a:lnTo>
                        <a:pt x="84728" y="191833"/>
                      </a:lnTo>
                      <a:lnTo>
                        <a:pt x="125862" y="202406"/>
                      </a:lnTo>
                      <a:cubicBezTo>
                        <a:pt x="125862" y="202406"/>
                        <a:pt x="125862" y="202406"/>
                        <a:pt x="125862" y="202406"/>
                      </a:cubicBezTo>
                      <a:cubicBezTo>
                        <a:pt x="127576" y="198977"/>
                        <a:pt x="129670" y="195453"/>
                        <a:pt x="132051" y="191738"/>
                      </a:cubicBezTo>
                      <a:lnTo>
                        <a:pt x="138240" y="193358"/>
                      </a:lnTo>
                      <a:cubicBezTo>
                        <a:pt x="135764" y="196977"/>
                        <a:pt x="133574" y="200501"/>
                        <a:pt x="131860" y="203930"/>
                      </a:cubicBezTo>
                      <a:lnTo>
                        <a:pt x="168519" y="213360"/>
                      </a:lnTo>
                      <a:lnTo>
                        <a:pt x="177470" y="209169"/>
                      </a:lnTo>
                      <a:lnTo>
                        <a:pt x="179184" y="210407"/>
                      </a:lnTo>
                      <a:lnTo>
                        <a:pt x="158521" y="237934"/>
                      </a:lnTo>
                      <a:lnTo>
                        <a:pt x="156808" y="236696"/>
                      </a:lnTo>
                      <a:lnTo>
                        <a:pt x="160045" y="224790"/>
                      </a:lnTo>
                      <a:lnTo>
                        <a:pt x="126623" y="216027"/>
                      </a:lnTo>
                      <a:lnTo>
                        <a:pt x="126623" y="216027"/>
                      </a:lnTo>
                      <a:cubicBezTo>
                        <a:pt x="117673" y="242792"/>
                        <a:pt x="127766" y="261747"/>
                        <a:pt x="129956" y="265271"/>
                      </a:cubicBezTo>
                      <a:lnTo>
                        <a:pt x="139859" y="259271"/>
                      </a:lnTo>
                      <a:lnTo>
                        <a:pt x="141477" y="260509"/>
                      </a:lnTo>
                      <a:lnTo>
                        <a:pt x="124529" y="282988"/>
                      </a:lnTo>
                      <a:lnTo>
                        <a:pt x="122815" y="281750"/>
                      </a:lnTo>
                      <a:lnTo>
                        <a:pt x="124338" y="272606"/>
                      </a:lnTo>
                      <a:close/>
                      <a:moveTo>
                        <a:pt x="754110" y="199168"/>
                      </a:moveTo>
                      <a:lnTo>
                        <a:pt x="750587" y="187643"/>
                      </a:lnTo>
                      <a:lnTo>
                        <a:pt x="802005" y="163735"/>
                      </a:lnTo>
                      <a:lnTo>
                        <a:pt x="802481" y="164306"/>
                      </a:lnTo>
                      <a:lnTo>
                        <a:pt x="770487" y="222314"/>
                      </a:lnTo>
                      <a:lnTo>
                        <a:pt x="774010" y="226409"/>
                      </a:lnTo>
                      <a:lnTo>
                        <a:pt x="835616" y="202502"/>
                      </a:lnTo>
                      <a:lnTo>
                        <a:pt x="836092" y="203073"/>
                      </a:lnTo>
                      <a:lnTo>
                        <a:pt x="805147" y="250889"/>
                      </a:lnTo>
                      <a:lnTo>
                        <a:pt x="794292" y="245745"/>
                      </a:lnTo>
                      <a:lnTo>
                        <a:pt x="792768" y="247078"/>
                      </a:lnTo>
                      <a:lnTo>
                        <a:pt x="815621" y="273368"/>
                      </a:lnTo>
                      <a:lnTo>
                        <a:pt x="817239" y="272034"/>
                      </a:lnTo>
                      <a:lnTo>
                        <a:pt x="814383" y="261461"/>
                      </a:lnTo>
                      <a:lnTo>
                        <a:pt x="858469" y="191262"/>
                      </a:lnTo>
                      <a:lnTo>
                        <a:pt x="855041" y="187357"/>
                      </a:lnTo>
                      <a:lnTo>
                        <a:pt x="792768" y="210217"/>
                      </a:lnTo>
                      <a:lnTo>
                        <a:pt x="792197" y="209550"/>
                      </a:lnTo>
                      <a:lnTo>
                        <a:pt x="823809" y="151257"/>
                      </a:lnTo>
                      <a:lnTo>
                        <a:pt x="820286" y="147257"/>
                      </a:lnTo>
                      <a:lnTo>
                        <a:pt x="744398" y="180975"/>
                      </a:lnTo>
                      <a:lnTo>
                        <a:pt x="735161" y="177451"/>
                      </a:lnTo>
                      <a:lnTo>
                        <a:pt x="733543" y="178784"/>
                      </a:lnTo>
                      <a:lnTo>
                        <a:pt x="752396" y="200501"/>
                      </a:lnTo>
                      <a:lnTo>
                        <a:pt x="753919" y="199168"/>
                      </a:lnTo>
                      <a:close/>
                      <a:moveTo>
                        <a:pt x="669366" y="137636"/>
                      </a:moveTo>
                      <a:lnTo>
                        <a:pt x="638515" y="121825"/>
                      </a:lnTo>
                      <a:lnTo>
                        <a:pt x="639467" y="120015"/>
                      </a:lnTo>
                      <a:lnTo>
                        <a:pt x="651274" y="120301"/>
                      </a:lnTo>
                      <a:lnTo>
                        <a:pt x="683744" y="57055"/>
                      </a:lnTo>
                      <a:lnTo>
                        <a:pt x="676698" y="47530"/>
                      </a:lnTo>
                      <a:lnTo>
                        <a:pt x="677650" y="45720"/>
                      </a:lnTo>
                      <a:lnTo>
                        <a:pt x="708405" y="61531"/>
                      </a:lnTo>
                      <a:lnTo>
                        <a:pt x="707453" y="63341"/>
                      </a:lnTo>
                      <a:lnTo>
                        <a:pt x="695741" y="63151"/>
                      </a:lnTo>
                      <a:lnTo>
                        <a:pt x="663272" y="126397"/>
                      </a:lnTo>
                      <a:lnTo>
                        <a:pt x="670223" y="135827"/>
                      </a:lnTo>
                      <a:lnTo>
                        <a:pt x="669271" y="137636"/>
                      </a:lnTo>
                      <a:close/>
                      <a:moveTo>
                        <a:pt x="563007" y="64770"/>
                      </a:moveTo>
                      <a:lnTo>
                        <a:pt x="560913" y="64484"/>
                      </a:lnTo>
                      <a:lnTo>
                        <a:pt x="548725" y="85344"/>
                      </a:lnTo>
                      <a:lnTo>
                        <a:pt x="518255" y="81153"/>
                      </a:lnTo>
                      <a:lnTo>
                        <a:pt x="528062" y="10573"/>
                      </a:lnTo>
                      <a:lnTo>
                        <a:pt x="540441" y="7049"/>
                      </a:lnTo>
                      <a:lnTo>
                        <a:pt x="540726" y="4953"/>
                      </a:lnTo>
                      <a:lnTo>
                        <a:pt x="505115" y="0"/>
                      </a:lnTo>
                      <a:lnTo>
                        <a:pt x="504829" y="2095"/>
                      </a:lnTo>
                      <a:lnTo>
                        <a:pt x="514541" y="8668"/>
                      </a:lnTo>
                      <a:lnTo>
                        <a:pt x="504734" y="79058"/>
                      </a:lnTo>
                      <a:lnTo>
                        <a:pt x="493593" y="82772"/>
                      </a:lnTo>
                      <a:lnTo>
                        <a:pt x="493308" y="84868"/>
                      </a:lnTo>
                      <a:lnTo>
                        <a:pt x="558818" y="94012"/>
                      </a:lnTo>
                      <a:lnTo>
                        <a:pt x="562912" y="6486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1" name="Freeform 60">
                  <a:extLst>
                    <a:ext uri="{FF2B5EF4-FFF2-40B4-BE49-F238E27FC236}">
                      <a16:creationId xmlns:a16="http://schemas.microsoft.com/office/drawing/2014/main" id="{0272DB22-E531-4427-544D-1278E7354C1F}"/>
                    </a:ext>
                  </a:extLst>
                </p:cNvPr>
                <p:cNvSpPr/>
                <p:nvPr/>
              </p:nvSpPr>
              <p:spPr>
                <a:xfrm>
                  <a:off x="5566141" y="5334634"/>
                  <a:ext cx="304887" cy="282702"/>
                </a:xfrm>
                <a:custGeom>
                  <a:avLst/>
                  <a:gdLst>
                    <a:gd name="connsiteX0" fmla="*/ 100645 w 304887"/>
                    <a:gd name="connsiteY0" fmla="*/ 102584 h 282702"/>
                    <a:gd name="connsiteX1" fmla="*/ 303555 w 304887"/>
                    <a:gd name="connsiteY1" fmla="*/ 12478 h 282702"/>
                    <a:gd name="connsiteX2" fmla="*/ 304888 w 304887"/>
                    <a:gd name="connsiteY2" fmla="*/ 0 h 282702"/>
                    <a:gd name="connsiteX3" fmla="*/ 0 w 304887"/>
                    <a:gd name="connsiteY3" fmla="*/ 282702 h 282702"/>
                    <a:gd name="connsiteX4" fmla="*/ 12569 w 304887"/>
                    <a:gd name="connsiteY4" fmla="*/ 282702 h 282702"/>
                    <a:gd name="connsiteX5" fmla="*/ 100645 w 304887"/>
                    <a:gd name="connsiteY5" fmla="*/ 102584 h 2827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04887" h="282702">
                      <a:moveTo>
                        <a:pt x="100645" y="102584"/>
                      </a:moveTo>
                      <a:cubicBezTo>
                        <a:pt x="155300" y="47911"/>
                        <a:pt x="226904" y="16193"/>
                        <a:pt x="303555" y="12478"/>
                      </a:cubicBezTo>
                      <a:cubicBezTo>
                        <a:pt x="304031" y="8763"/>
                        <a:pt x="304507" y="4572"/>
                        <a:pt x="304888" y="0"/>
                      </a:cubicBezTo>
                      <a:cubicBezTo>
                        <a:pt x="146826" y="6858"/>
                        <a:pt x="18377" y="127826"/>
                        <a:pt x="0" y="282702"/>
                      </a:cubicBezTo>
                      <a:lnTo>
                        <a:pt x="12569" y="282702"/>
                      </a:lnTo>
                      <a:cubicBezTo>
                        <a:pt x="20948" y="214693"/>
                        <a:pt x="51513" y="151829"/>
                        <a:pt x="100645" y="102584"/>
                      </a:cubicBezTo>
                    </a:path>
                  </a:pathLst>
                </a:custGeom>
                <a:solidFill>
                  <a:srgbClr val="FFFFFF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2" name="Freeform 61">
                  <a:extLst>
                    <a:ext uri="{FF2B5EF4-FFF2-40B4-BE49-F238E27FC236}">
                      <a16:creationId xmlns:a16="http://schemas.microsoft.com/office/drawing/2014/main" id="{9D03108D-C5E2-C2C7-7971-65DBDD897A8B}"/>
                    </a:ext>
                  </a:extLst>
                </p:cNvPr>
                <p:cNvSpPr/>
                <p:nvPr/>
              </p:nvSpPr>
              <p:spPr>
                <a:xfrm>
                  <a:off x="5563760" y="5632100"/>
                  <a:ext cx="107215" cy="32575"/>
                </a:xfrm>
                <a:custGeom>
                  <a:avLst/>
                  <a:gdLst>
                    <a:gd name="connsiteX0" fmla="*/ 107215 w 107215"/>
                    <a:gd name="connsiteY0" fmla="*/ 0 h 32575"/>
                    <a:gd name="connsiteX1" fmla="*/ 857 w 107215"/>
                    <a:gd name="connsiteY1" fmla="*/ 0 h 32575"/>
                    <a:gd name="connsiteX2" fmla="*/ 0 w 107215"/>
                    <a:gd name="connsiteY2" fmla="*/ 23622 h 32575"/>
                    <a:gd name="connsiteX3" fmla="*/ 95 w 107215"/>
                    <a:gd name="connsiteY3" fmla="*/ 32575 h 32575"/>
                    <a:gd name="connsiteX4" fmla="*/ 107120 w 107215"/>
                    <a:gd name="connsiteY4" fmla="*/ 32575 h 32575"/>
                    <a:gd name="connsiteX5" fmla="*/ 107120 w 107215"/>
                    <a:gd name="connsiteY5" fmla="*/ 95 h 325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07215" h="32575">
                      <a:moveTo>
                        <a:pt x="107215" y="0"/>
                      </a:moveTo>
                      <a:lnTo>
                        <a:pt x="857" y="0"/>
                      </a:lnTo>
                      <a:cubicBezTo>
                        <a:pt x="286" y="7810"/>
                        <a:pt x="0" y="15621"/>
                        <a:pt x="0" y="23622"/>
                      </a:cubicBezTo>
                      <a:cubicBezTo>
                        <a:pt x="0" y="26575"/>
                        <a:pt x="0" y="29527"/>
                        <a:pt x="95" y="32575"/>
                      </a:cubicBezTo>
                      <a:lnTo>
                        <a:pt x="107120" y="32575"/>
                      </a:lnTo>
                      <a:lnTo>
                        <a:pt x="107120" y="9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3" name="Freeform 62">
                  <a:extLst>
                    <a:ext uri="{FF2B5EF4-FFF2-40B4-BE49-F238E27FC236}">
                      <a16:creationId xmlns:a16="http://schemas.microsoft.com/office/drawing/2014/main" id="{AF8C4351-A382-DAE0-9EDC-517254F5CF99}"/>
                    </a:ext>
                  </a:extLst>
                </p:cNvPr>
                <p:cNvSpPr/>
                <p:nvPr/>
              </p:nvSpPr>
              <p:spPr>
                <a:xfrm>
                  <a:off x="5825991" y="5334349"/>
                  <a:ext cx="118736" cy="97726"/>
                </a:xfrm>
                <a:custGeom>
                  <a:avLst/>
                  <a:gdLst>
                    <a:gd name="connsiteX0" fmla="*/ 0 w 118736"/>
                    <a:gd name="connsiteY0" fmla="*/ 97727 h 97726"/>
                    <a:gd name="connsiteX1" fmla="*/ 29232 w 118736"/>
                    <a:gd name="connsiteY1" fmla="*/ 87058 h 97726"/>
                    <a:gd name="connsiteX2" fmla="*/ 89505 w 118736"/>
                    <a:gd name="connsiteY2" fmla="*/ 87058 h 97726"/>
                    <a:gd name="connsiteX3" fmla="*/ 118737 w 118736"/>
                    <a:gd name="connsiteY3" fmla="*/ 97727 h 97726"/>
                    <a:gd name="connsiteX4" fmla="*/ 75032 w 118736"/>
                    <a:gd name="connsiteY4" fmla="*/ 53245 h 97726"/>
                    <a:gd name="connsiteX5" fmla="*/ 60463 w 118736"/>
                    <a:gd name="connsiteY5" fmla="*/ 0 h 97726"/>
                    <a:gd name="connsiteX6" fmla="*/ 59226 w 118736"/>
                    <a:gd name="connsiteY6" fmla="*/ 0 h 97726"/>
                    <a:gd name="connsiteX7" fmla="*/ 58273 w 118736"/>
                    <a:gd name="connsiteY7" fmla="*/ 0 h 97726"/>
                    <a:gd name="connsiteX8" fmla="*/ 43705 w 118736"/>
                    <a:gd name="connsiteY8" fmla="*/ 53245 h 97726"/>
                    <a:gd name="connsiteX9" fmla="*/ 0 w 118736"/>
                    <a:gd name="connsiteY9" fmla="*/ 97727 h 977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18736" h="97726">
                      <a:moveTo>
                        <a:pt x="0" y="97727"/>
                      </a:moveTo>
                      <a:lnTo>
                        <a:pt x="29232" y="87058"/>
                      </a:lnTo>
                      <a:lnTo>
                        <a:pt x="89505" y="87058"/>
                      </a:lnTo>
                      <a:lnTo>
                        <a:pt x="118737" y="97727"/>
                      </a:lnTo>
                      <a:cubicBezTo>
                        <a:pt x="112643" y="70104"/>
                        <a:pt x="92457" y="69056"/>
                        <a:pt x="75032" y="53245"/>
                      </a:cubicBezTo>
                      <a:cubicBezTo>
                        <a:pt x="66176" y="45148"/>
                        <a:pt x="62177" y="21241"/>
                        <a:pt x="60463" y="0"/>
                      </a:cubicBezTo>
                      <a:cubicBezTo>
                        <a:pt x="60083" y="0"/>
                        <a:pt x="59702" y="0"/>
                        <a:pt x="59226" y="0"/>
                      </a:cubicBezTo>
                      <a:cubicBezTo>
                        <a:pt x="58940" y="0"/>
                        <a:pt x="58654" y="0"/>
                        <a:pt x="58273" y="0"/>
                      </a:cubicBezTo>
                      <a:cubicBezTo>
                        <a:pt x="56559" y="21241"/>
                        <a:pt x="52560" y="45244"/>
                        <a:pt x="43705" y="53245"/>
                      </a:cubicBezTo>
                      <a:cubicBezTo>
                        <a:pt x="26280" y="69056"/>
                        <a:pt x="6094" y="70104"/>
                        <a:pt x="0" y="97727"/>
                      </a:cubicBezTo>
                    </a:path>
                  </a:pathLst>
                </a:custGeom>
                <a:solidFill>
                  <a:srgbClr val="FFFFFF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4" name="Freeform 63">
                  <a:extLst>
                    <a:ext uri="{FF2B5EF4-FFF2-40B4-BE49-F238E27FC236}">
                      <a16:creationId xmlns:a16="http://schemas.microsoft.com/office/drawing/2014/main" id="{69F4055E-418B-6E05-B195-334AEA3F142B}"/>
                    </a:ext>
                  </a:extLst>
                </p:cNvPr>
                <p:cNvSpPr/>
                <p:nvPr/>
              </p:nvSpPr>
              <p:spPr>
                <a:xfrm>
                  <a:off x="5899594" y="5334634"/>
                  <a:ext cx="304602" cy="282702"/>
                </a:xfrm>
                <a:custGeom>
                  <a:avLst/>
                  <a:gdLst>
                    <a:gd name="connsiteX0" fmla="*/ 204052 w 304602"/>
                    <a:gd name="connsiteY0" fmla="*/ 102584 h 282702"/>
                    <a:gd name="connsiteX1" fmla="*/ 292129 w 304602"/>
                    <a:gd name="connsiteY1" fmla="*/ 282702 h 282702"/>
                    <a:gd name="connsiteX2" fmla="*/ 304602 w 304602"/>
                    <a:gd name="connsiteY2" fmla="*/ 282702 h 282702"/>
                    <a:gd name="connsiteX3" fmla="*/ 0 w 304602"/>
                    <a:gd name="connsiteY3" fmla="*/ 0 h 282702"/>
                    <a:gd name="connsiteX4" fmla="*/ 1333 w 304602"/>
                    <a:gd name="connsiteY4" fmla="*/ 12478 h 282702"/>
                    <a:gd name="connsiteX5" fmla="*/ 203957 w 304602"/>
                    <a:gd name="connsiteY5" fmla="*/ 102584 h 2827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04602" h="282702">
                      <a:moveTo>
                        <a:pt x="204052" y="102584"/>
                      </a:moveTo>
                      <a:cubicBezTo>
                        <a:pt x="253280" y="151829"/>
                        <a:pt x="283749" y="214693"/>
                        <a:pt x="292129" y="282702"/>
                      </a:cubicBezTo>
                      <a:lnTo>
                        <a:pt x="304602" y="282702"/>
                      </a:lnTo>
                      <a:cubicBezTo>
                        <a:pt x="286130" y="128016"/>
                        <a:pt x="157871" y="6953"/>
                        <a:pt x="0" y="0"/>
                      </a:cubicBezTo>
                      <a:cubicBezTo>
                        <a:pt x="381" y="4667"/>
                        <a:pt x="857" y="8763"/>
                        <a:pt x="1333" y="12478"/>
                      </a:cubicBezTo>
                      <a:cubicBezTo>
                        <a:pt x="77888" y="16288"/>
                        <a:pt x="149397" y="48006"/>
                        <a:pt x="203957" y="102584"/>
                      </a:cubicBezTo>
                    </a:path>
                  </a:pathLst>
                </a:custGeom>
                <a:solidFill>
                  <a:srgbClr val="FFFFFF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5" name="Freeform 64">
                  <a:extLst>
                    <a:ext uri="{FF2B5EF4-FFF2-40B4-BE49-F238E27FC236}">
                      <a16:creationId xmlns:a16="http://schemas.microsoft.com/office/drawing/2014/main" id="{F96BB57B-26CB-D1CB-A98E-8C8722EC4708}"/>
                    </a:ext>
                  </a:extLst>
                </p:cNvPr>
                <p:cNvSpPr/>
                <p:nvPr/>
              </p:nvSpPr>
              <p:spPr>
                <a:xfrm>
                  <a:off x="5740961" y="5623813"/>
                  <a:ext cx="288605" cy="159067"/>
                </a:xfrm>
                <a:custGeom>
                  <a:avLst/>
                  <a:gdLst>
                    <a:gd name="connsiteX0" fmla="*/ 218811 w 288605"/>
                    <a:gd name="connsiteY0" fmla="*/ 76581 h 159067"/>
                    <a:gd name="connsiteX1" fmla="*/ 229380 w 288605"/>
                    <a:gd name="connsiteY1" fmla="*/ 61722 h 159067"/>
                    <a:gd name="connsiteX2" fmla="*/ 231475 w 288605"/>
                    <a:gd name="connsiteY2" fmla="*/ 61055 h 159067"/>
                    <a:gd name="connsiteX3" fmla="*/ 233665 w 288605"/>
                    <a:gd name="connsiteY3" fmla="*/ 61817 h 159067"/>
                    <a:gd name="connsiteX4" fmla="*/ 243948 w 288605"/>
                    <a:gd name="connsiteY4" fmla="*/ 76676 h 159067"/>
                    <a:gd name="connsiteX5" fmla="*/ 243948 w 288605"/>
                    <a:gd name="connsiteY5" fmla="*/ 140208 h 159067"/>
                    <a:gd name="connsiteX6" fmla="*/ 218716 w 288605"/>
                    <a:gd name="connsiteY6" fmla="*/ 140208 h 159067"/>
                    <a:gd name="connsiteX7" fmla="*/ 218716 w 288605"/>
                    <a:gd name="connsiteY7" fmla="*/ 76676 h 159067"/>
                    <a:gd name="connsiteX8" fmla="*/ 174725 w 288605"/>
                    <a:gd name="connsiteY8" fmla="*/ 140684 h 159067"/>
                    <a:gd name="connsiteX9" fmla="*/ 113976 w 288605"/>
                    <a:gd name="connsiteY9" fmla="*/ 140684 h 159067"/>
                    <a:gd name="connsiteX10" fmla="*/ 113976 w 288605"/>
                    <a:gd name="connsiteY10" fmla="*/ 73343 h 159067"/>
                    <a:gd name="connsiteX11" fmla="*/ 142637 w 288605"/>
                    <a:gd name="connsiteY11" fmla="*/ 32195 h 159067"/>
                    <a:gd name="connsiteX12" fmla="*/ 144541 w 288605"/>
                    <a:gd name="connsiteY12" fmla="*/ 31718 h 159067"/>
                    <a:gd name="connsiteX13" fmla="*/ 146445 w 288605"/>
                    <a:gd name="connsiteY13" fmla="*/ 32385 h 159067"/>
                    <a:gd name="connsiteX14" fmla="*/ 174725 w 288605"/>
                    <a:gd name="connsiteY14" fmla="*/ 73343 h 159067"/>
                    <a:gd name="connsiteX15" fmla="*/ 174725 w 288605"/>
                    <a:gd name="connsiteY15" fmla="*/ 140684 h 159067"/>
                    <a:gd name="connsiteX16" fmla="*/ 69795 w 288605"/>
                    <a:gd name="connsiteY16" fmla="*/ 140113 h 159067"/>
                    <a:gd name="connsiteX17" fmla="*/ 44562 w 288605"/>
                    <a:gd name="connsiteY17" fmla="*/ 140113 h 159067"/>
                    <a:gd name="connsiteX18" fmla="*/ 44562 w 288605"/>
                    <a:gd name="connsiteY18" fmla="*/ 76581 h 159067"/>
                    <a:gd name="connsiteX19" fmla="*/ 55226 w 288605"/>
                    <a:gd name="connsiteY19" fmla="*/ 61722 h 159067"/>
                    <a:gd name="connsiteX20" fmla="*/ 57416 w 288605"/>
                    <a:gd name="connsiteY20" fmla="*/ 61055 h 159067"/>
                    <a:gd name="connsiteX21" fmla="*/ 59511 w 288605"/>
                    <a:gd name="connsiteY21" fmla="*/ 61817 h 159067"/>
                    <a:gd name="connsiteX22" fmla="*/ 69795 w 288605"/>
                    <a:gd name="connsiteY22" fmla="*/ 76676 h 159067"/>
                    <a:gd name="connsiteX23" fmla="*/ 69795 w 288605"/>
                    <a:gd name="connsiteY23" fmla="*/ 140208 h 159067"/>
                    <a:gd name="connsiteX24" fmla="*/ 144255 w 288605"/>
                    <a:gd name="connsiteY24" fmla="*/ 0 h 159067"/>
                    <a:gd name="connsiteX25" fmla="*/ 98455 w 288605"/>
                    <a:gd name="connsiteY25" fmla="*/ 32099 h 159067"/>
                    <a:gd name="connsiteX26" fmla="*/ 0 w 288605"/>
                    <a:gd name="connsiteY26" fmla="*/ 32099 h 159067"/>
                    <a:gd name="connsiteX27" fmla="*/ 0 w 288605"/>
                    <a:gd name="connsiteY27" fmla="*/ 159068 h 159067"/>
                    <a:gd name="connsiteX28" fmla="*/ 288606 w 288605"/>
                    <a:gd name="connsiteY28" fmla="*/ 159068 h 159067"/>
                    <a:gd name="connsiteX29" fmla="*/ 288606 w 288605"/>
                    <a:gd name="connsiteY29" fmla="*/ 32099 h 159067"/>
                    <a:gd name="connsiteX30" fmla="*/ 190150 w 288605"/>
                    <a:gd name="connsiteY30" fmla="*/ 32099 h 159067"/>
                    <a:gd name="connsiteX31" fmla="*/ 144255 w 288605"/>
                    <a:gd name="connsiteY31" fmla="*/ 0 h 1590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</a:cxnLst>
                  <a:rect l="l" t="t" r="r" b="b"/>
                  <a:pathLst>
                    <a:path w="288605" h="159067">
                      <a:moveTo>
                        <a:pt x="218811" y="76581"/>
                      </a:moveTo>
                      <a:cubicBezTo>
                        <a:pt x="218811" y="67437"/>
                        <a:pt x="225762" y="62865"/>
                        <a:pt x="229380" y="61722"/>
                      </a:cubicBezTo>
                      <a:lnTo>
                        <a:pt x="231475" y="61055"/>
                      </a:lnTo>
                      <a:lnTo>
                        <a:pt x="233665" y="61817"/>
                      </a:lnTo>
                      <a:cubicBezTo>
                        <a:pt x="237474" y="63246"/>
                        <a:pt x="243948" y="68009"/>
                        <a:pt x="243948" y="76676"/>
                      </a:cubicBezTo>
                      <a:lnTo>
                        <a:pt x="243948" y="140208"/>
                      </a:lnTo>
                      <a:lnTo>
                        <a:pt x="218716" y="140208"/>
                      </a:lnTo>
                      <a:lnTo>
                        <a:pt x="218716" y="76676"/>
                      </a:lnTo>
                      <a:close/>
                      <a:moveTo>
                        <a:pt x="174725" y="140684"/>
                      </a:moveTo>
                      <a:lnTo>
                        <a:pt x="113976" y="140684"/>
                      </a:lnTo>
                      <a:lnTo>
                        <a:pt x="113976" y="73343"/>
                      </a:lnTo>
                      <a:cubicBezTo>
                        <a:pt x="113976" y="47911"/>
                        <a:pt x="132734" y="35338"/>
                        <a:pt x="142637" y="32195"/>
                      </a:cubicBezTo>
                      <a:lnTo>
                        <a:pt x="144541" y="31718"/>
                      </a:lnTo>
                      <a:lnTo>
                        <a:pt x="146445" y="32385"/>
                      </a:lnTo>
                      <a:cubicBezTo>
                        <a:pt x="147493" y="32766"/>
                        <a:pt x="174725" y="43148"/>
                        <a:pt x="174725" y="73343"/>
                      </a:cubicBezTo>
                      <a:lnTo>
                        <a:pt x="174725" y="140684"/>
                      </a:lnTo>
                      <a:close/>
                      <a:moveTo>
                        <a:pt x="69795" y="140113"/>
                      </a:moveTo>
                      <a:lnTo>
                        <a:pt x="44562" y="140113"/>
                      </a:lnTo>
                      <a:lnTo>
                        <a:pt x="44562" y="76581"/>
                      </a:lnTo>
                      <a:cubicBezTo>
                        <a:pt x="44562" y="67437"/>
                        <a:pt x="51513" y="62865"/>
                        <a:pt x="55226" y="61722"/>
                      </a:cubicBezTo>
                      <a:lnTo>
                        <a:pt x="57416" y="61055"/>
                      </a:lnTo>
                      <a:lnTo>
                        <a:pt x="59511" y="61817"/>
                      </a:lnTo>
                      <a:cubicBezTo>
                        <a:pt x="63320" y="63246"/>
                        <a:pt x="69795" y="68009"/>
                        <a:pt x="69795" y="76676"/>
                      </a:cubicBezTo>
                      <a:lnTo>
                        <a:pt x="69795" y="140208"/>
                      </a:lnTo>
                      <a:close/>
                      <a:moveTo>
                        <a:pt x="144255" y="0"/>
                      </a:moveTo>
                      <a:lnTo>
                        <a:pt x="98455" y="32099"/>
                      </a:lnTo>
                      <a:lnTo>
                        <a:pt x="0" y="32099"/>
                      </a:lnTo>
                      <a:lnTo>
                        <a:pt x="0" y="159068"/>
                      </a:lnTo>
                      <a:lnTo>
                        <a:pt x="288606" y="159068"/>
                      </a:lnTo>
                      <a:lnTo>
                        <a:pt x="288606" y="32099"/>
                      </a:lnTo>
                      <a:lnTo>
                        <a:pt x="190150" y="32099"/>
                      </a:lnTo>
                      <a:lnTo>
                        <a:pt x="144255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6" name="Freeform 65">
                  <a:extLst>
                    <a:ext uri="{FF2B5EF4-FFF2-40B4-BE49-F238E27FC236}">
                      <a16:creationId xmlns:a16="http://schemas.microsoft.com/office/drawing/2014/main" id="{DE29550D-AFC8-A33F-6B42-A42DD7830D67}"/>
                    </a:ext>
                  </a:extLst>
                </p:cNvPr>
                <p:cNvSpPr/>
                <p:nvPr/>
              </p:nvSpPr>
              <p:spPr>
                <a:xfrm>
                  <a:off x="5819516" y="5429599"/>
                  <a:ext cx="131686" cy="166211"/>
                </a:xfrm>
                <a:custGeom>
                  <a:avLst/>
                  <a:gdLst>
                    <a:gd name="connsiteX0" fmla="*/ 78650 w 131686"/>
                    <a:gd name="connsiteY0" fmla="*/ 103442 h 166211"/>
                    <a:gd name="connsiteX1" fmla="*/ 53036 w 131686"/>
                    <a:gd name="connsiteY1" fmla="*/ 103442 h 166211"/>
                    <a:gd name="connsiteX2" fmla="*/ 53036 w 131686"/>
                    <a:gd name="connsiteY2" fmla="*/ 28861 h 166211"/>
                    <a:gd name="connsiteX3" fmla="*/ 63796 w 131686"/>
                    <a:gd name="connsiteY3" fmla="*/ 13811 h 166211"/>
                    <a:gd name="connsiteX4" fmla="*/ 65986 w 131686"/>
                    <a:gd name="connsiteY4" fmla="*/ 13049 h 166211"/>
                    <a:gd name="connsiteX5" fmla="*/ 68176 w 131686"/>
                    <a:gd name="connsiteY5" fmla="*/ 13811 h 166211"/>
                    <a:gd name="connsiteX6" fmla="*/ 78650 w 131686"/>
                    <a:gd name="connsiteY6" fmla="*/ 28861 h 166211"/>
                    <a:gd name="connsiteX7" fmla="*/ 78650 w 131686"/>
                    <a:gd name="connsiteY7" fmla="*/ 103442 h 166211"/>
                    <a:gd name="connsiteX8" fmla="*/ 30375 w 131686"/>
                    <a:gd name="connsiteY8" fmla="*/ 107252 h 166211"/>
                    <a:gd name="connsiteX9" fmla="*/ 15140 w 131686"/>
                    <a:gd name="connsiteY9" fmla="*/ 112776 h 166211"/>
                    <a:gd name="connsiteX10" fmla="*/ 15140 w 131686"/>
                    <a:gd name="connsiteY10" fmla="*/ 38195 h 166211"/>
                    <a:gd name="connsiteX11" fmla="*/ 22852 w 131686"/>
                    <a:gd name="connsiteY11" fmla="*/ 19526 h 166211"/>
                    <a:gd name="connsiteX12" fmla="*/ 30375 w 131686"/>
                    <a:gd name="connsiteY12" fmla="*/ 32576 h 166211"/>
                    <a:gd name="connsiteX13" fmla="*/ 30375 w 131686"/>
                    <a:gd name="connsiteY13" fmla="*/ 107156 h 166211"/>
                    <a:gd name="connsiteX14" fmla="*/ 101312 w 131686"/>
                    <a:gd name="connsiteY14" fmla="*/ 32671 h 166211"/>
                    <a:gd name="connsiteX15" fmla="*/ 108834 w 131686"/>
                    <a:gd name="connsiteY15" fmla="*/ 19622 h 166211"/>
                    <a:gd name="connsiteX16" fmla="*/ 116547 w 131686"/>
                    <a:gd name="connsiteY16" fmla="*/ 38291 h 166211"/>
                    <a:gd name="connsiteX17" fmla="*/ 116547 w 131686"/>
                    <a:gd name="connsiteY17" fmla="*/ 112871 h 166211"/>
                    <a:gd name="connsiteX18" fmla="*/ 101407 w 131686"/>
                    <a:gd name="connsiteY18" fmla="*/ 107347 h 166211"/>
                    <a:gd name="connsiteX19" fmla="*/ 101407 w 131686"/>
                    <a:gd name="connsiteY19" fmla="*/ 32766 h 166211"/>
                    <a:gd name="connsiteX20" fmla="*/ 116071 w 131686"/>
                    <a:gd name="connsiteY20" fmla="*/ 166211 h 166211"/>
                    <a:gd name="connsiteX21" fmla="*/ 131686 w 131686"/>
                    <a:gd name="connsiteY21" fmla="*/ 166211 h 166211"/>
                    <a:gd name="connsiteX22" fmla="*/ 131686 w 131686"/>
                    <a:gd name="connsiteY22" fmla="*/ 13049 h 166211"/>
                    <a:gd name="connsiteX23" fmla="*/ 95980 w 131686"/>
                    <a:gd name="connsiteY23" fmla="*/ 0 h 166211"/>
                    <a:gd name="connsiteX24" fmla="*/ 35707 w 131686"/>
                    <a:gd name="connsiteY24" fmla="*/ 0 h 166211"/>
                    <a:gd name="connsiteX25" fmla="*/ 0 w 131686"/>
                    <a:gd name="connsiteY25" fmla="*/ 13049 h 166211"/>
                    <a:gd name="connsiteX26" fmla="*/ 0 w 131686"/>
                    <a:gd name="connsiteY26" fmla="*/ 166211 h 166211"/>
                    <a:gd name="connsiteX27" fmla="*/ 15806 w 131686"/>
                    <a:gd name="connsiteY27" fmla="*/ 166211 h 166211"/>
                    <a:gd name="connsiteX28" fmla="*/ 50751 w 131686"/>
                    <a:gd name="connsiteY28" fmla="*/ 141732 h 166211"/>
                    <a:gd name="connsiteX29" fmla="*/ 49609 w 131686"/>
                    <a:gd name="connsiteY29" fmla="*/ 135827 h 166211"/>
                    <a:gd name="connsiteX30" fmla="*/ 65891 w 131686"/>
                    <a:gd name="connsiteY30" fmla="*/ 119539 h 166211"/>
                    <a:gd name="connsiteX31" fmla="*/ 82173 w 131686"/>
                    <a:gd name="connsiteY31" fmla="*/ 135827 h 166211"/>
                    <a:gd name="connsiteX32" fmla="*/ 81030 w 131686"/>
                    <a:gd name="connsiteY32" fmla="*/ 141732 h 166211"/>
                    <a:gd name="connsiteX33" fmla="*/ 116071 w 131686"/>
                    <a:gd name="connsiteY33" fmla="*/ 166211 h 1662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</a:cxnLst>
                  <a:rect l="l" t="t" r="r" b="b"/>
                  <a:pathLst>
                    <a:path w="131686" h="166211">
                      <a:moveTo>
                        <a:pt x="78650" y="103442"/>
                      </a:moveTo>
                      <a:lnTo>
                        <a:pt x="53036" y="103442"/>
                      </a:lnTo>
                      <a:lnTo>
                        <a:pt x="53036" y="28861"/>
                      </a:lnTo>
                      <a:cubicBezTo>
                        <a:pt x="53036" y="19622"/>
                        <a:pt x="60083" y="14859"/>
                        <a:pt x="63796" y="13811"/>
                      </a:cubicBezTo>
                      <a:lnTo>
                        <a:pt x="65986" y="13049"/>
                      </a:lnTo>
                      <a:lnTo>
                        <a:pt x="68176" y="13811"/>
                      </a:lnTo>
                      <a:cubicBezTo>
                        <a:pt x="71985" y="15335"/>
                        <a:pt x="78650" y="20098"/>
                        <a:pt x="78650" y="28861"/>
                      </a:cubicBezTo>
                      <a:lnTo>
                        <a:pt x="78650" y="103442"/>
                      </a:lnTo>
                      <a:close/>
                      <a:moveTo>
                        <a:pt x="30375" y="107252"/>
                      </a:moveTo>
                      <a:lnTo>
                        <a:pt x="15140" y="112776"/>
                      </a:lnTo>
                      <a:lnTo>
                        <a:pt x="15140" y="38195"/>
                      </a:lnTo>
                      <a:cubicBezTo>
                        <a:pt x="15140" y="23717"/>
                        <a:pt x="22852" y="19526"/>
                        <a:pt x="22852" y="19526"/>
                      </a:cubicBezTo>
                      <a:cubicBezTo>
                        <a:pt x="22852" y="19526"/>
                        <a:pt x="30375" y="23717"/>
                        <a:pt x="30375" y="32576"/>
                      </a:cubicBezTo>
                      <a:lnTo>
                        <a:pt x="30375" y="107156"/>
                      </a:lnTo>
                      <a:close/>
                      <a:moveTo>
                        <a:pt x="101312" y="32671"/>
                      </a:moveTo>
                      <a:cubicBezTo>
                        <a:pt x="101312" y="23813"/>
                        <a:pt x="108834" y="19622"/>
                        <a:pt x="108834" y="19622"/>
                      </a:cubicBezTo>
                      <a:cubicBezTo>
                        <a:pt x="108834" y="19622"/>
                        <a:pt x="116547" y="23813"/>
                        <a:pt x="116547" y="38291"/>
                      </a:cubicBezTo>
                      <a:lnTo>
                        <a:pt x="116547" y="112871"/>
                      </a:lnTo>
                      <a:lnTo>
                        <a:pt x="101407" y="107347"/>
                      </a:lnTo>
                      <a:lnTo>
                        <a:pt x="101407" y="32766"/>
                      </a:lnTo>
                      <a:close/>
                      <a:moveTo>
                        <a:pt x="116071" y="166211"/>
                      </a:moveTo>
                      <a:lnTo>
                        <a:pt x="131686" y="166211"/>
                      </a:lnTo>
                      <a:lnTo>
                        <a:pt x="131686" y="13049"/>
                      </a:lnTo>
                      <a:lnTo>
                        <a:pt x="95980" y="0"/>
                      </a:lnTo>
                      <a:lnTo>
                        <a:pt x="35707" y="0"/>
                      </a:lnTo>
                      <a:lnTo>
                        <a:pt x="0" y="13049"/>
                      </a:lnTo>
                      <a:lnTo>
                        <a:pt x="0" y="166211"/>
                      </a:lnTo>
                      <a:lnTo>
                        <a:pt x="15806" y="166211"/>
                      </a:lnTo>
                      <a:lnTo>
                        <a:pt x="50751" y="141732"/>
                      </a:lnTo>
                      <a:cubicBezTo>
                        <a:pt x="49989" y="139922"/>
                        <a:pt x="49609" y="137922"/>
                        <a:pt x="49609" y="135827"/>
                      </a:cubicBezTo>
                      <a:cubicBezTo>
                        <a:pt x="49609" y="126873"/>
                        <a:pt x="56940" y="119539"/>
                        <a:pt x="65891" y="119539"/>
                      </a:cubicBezTo>
                      <a:cubicBezTo>
                        <a:pt x="74841" y="119539"/>
                        <a:pt x="82173" y="126873"/>
                        <a:pt x="82173" y="135827"/>
                      </a:cubicBezTo>
                      <a:cubicBezTo>
                        <a:pt x="82173" y="137922"/>
                        <a:pt x="81792" y="139922"/>
                        <a:pt x="81030" y="141732"/>
                      </a:cubicBezTo>
                      <a:lnTo>
                        <a:pt x="116071" y="16621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7" name="Freeform 66">
                  <a:extLst>
                    <a:ext uri="{FF2B5EF4-FFF2-40B4-BE49-F238E27FC236}">
                      <a16:creationId xmlns:a16="http://schemas.microsoft.com/office/drawing/2014/main" id="{07B6DA19-8F07-495C-C44D-60C0EB10C444}"/>
                    </a:ext>
                  </a:extLst>
                </p:cNvPr>
                <p:cNvSpPr/>
                <p:nvPr/>
              </p:nvSpPr>
              <p:spPr>
                <a:xfrm>
                  <a:off x="5564713" y="5680011"/>
                  <a:ext cx="106263" cy="80200"/>
                </a:xfrm>
                <a:custGeom>
                  <a:avLst/>
                  <a:gdLst>
                    <a:gd name="connsiteX0" fmla="*/ 106263 w 106263"/>
                    <a:gd name="connsiteY0" fmla="*/ 0 h 80200"/>
                    <a:gd name="connsiteX1" fmla="*/ 0 w 106263"/>
                    <a:gd name="connsiteY1" fmla="*/ 0 h 80200"/>
                    <a:gd name="connsiteX2" fmla="*/ 16473 w 106263"/>
                    <a:gd name="connsiteY2" fmla="*/ 80201 h 80200"/>
                    <a:gd name="connsiteX3" fmla="*/ 106263 w 106263"/>
                    <a:gd name="connsiteY3" fmla="*/ 80201 h 80200"/>
                    <a:gd name="connsiteX4" fmla="*/ 106263 w 106263"/>
                    <a:gd name="connsiteY4" fmla="*/ 0 h 80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6263" h="80200">
                      <a:moveTo>
                        <a:pt x="106263" y="0"/>
                      </a:moveTo>
                      <a:lnTo>
                        <a:pt x="0" y="0"/>
                      </a:lnTo>
                      <a:cubicBezTo>
                        <a:pt x="2095" y="27908"/>
                        <a:pt x="7713" y="54769"/>
                        <a:pt x="16473" y="80201"/>
                      </a:cubicBezTo>
                      <a:lnTo>
                        <a:pt x="106263" y="80201"/>
                      </a:lnTo>
                      <a:lnTo>
                        <a:pt x="106263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68" name="Freeform 67">
                <a:extLst>
                  <a:ext uri="{FF2B5EF4-FFF2-40B4-BE49-F238E27FC236}">
                    <a16:creationId xmlns:a16="http://schemas.microsoft.com/office/drawing/2014/main" id="{D02A40EE-226A-ACD1-03E0-05AE30805F86}"/>
                  </a:ext>
                </a:extLst>
              </p:cNvPr>
              <p:cNvSpPr/>
              <p:nvPr/>
            </p:nvSpPr>
            <p:spPr>
              <a:xfrm>
                <a:off x="5741056" y="5577332"/>
                <a:ext cx="288605" cy="64960"/>
              </a:xfrm>
              <a:custGeom>
                <a:avLst/>
                <a:gdLst>
                  <a:gd name="connsiteX0" fmla="*/ 288606 w 288605"/>
                  <a:gd name="connsiteY0" fmla="*/ 32099 h 64960"/>
                  <a:gd name="connsiteX1" fmla="*/ 190150 w 288605"/>
                  <a:gd name="connsiteY1" fmla="*/ 32099 h 64960"/>
                  <a:gd name="connsiteX2" fmla="*/ 144255 w 288605"/>
                  <a:gd name="connsiteY2" fmla="*/ 0 h 64960"/>
                  <a:gd name="connsiteX3" fmla="*/ 98455 w 288605"/>
                  <a:gd name="connsiteY3" fmla="*/ 32099 h 64960"/>
                  <a:gd name="connsiteX4" fmla="*/ 0 w 288605"/>
                  <a:gd name="connsiteY4" fmla="*/ 32099 h 64960"/>
                  <a:gd name="connsiteX5" fmla="*/ 0 w 288605"/>
                  <a:gd name="connsiteY5" fmla="*/ 64960 h 64960"/>
                  <a:gd name="connsiteX6" fmla="*/ 94171 w 288605"/>
                  <a:gd name="connsiteY6" fmla="*/ 64960 h 64960"/>
                  <a:gd name="connsiteX7" fmla="*/ 144255 w 288605"/>
                  <a:gd name="connsiteY7" fmla="*/ 29813 h 64960"/>
                  <a:gd name="connsiteX8" fmla="*/ 194435 w 288605"/>
                  <a:gd name="connsiteY8" fmla="*/ 64960 h 64960"/>
                  <a:gd name="connsiteX9" fmla="*/ 288606 w 288605"/>
                  <a:gd name="connsiteY9" fmla="*/ 64960 h 64960"/>
                  <a:gd name="connsiteX10" fmla="*/ 288606 w 288605"/>
                  <a:gd name="connsiteY10" fmla="*/ 32099 h 649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88605" h="64960">
                    <a:moveTo>
                      <a:pt x="288606" y="32099"/>
                    </a:moveTo>
                    <a:lnTo>
                      <a:pt x="190150" y="32099"/>
                    </a:lnTo>
                    <a:lnTo>
                      <a:pt x="144255" y="0"/>
                    </a:lnTo>
                    <a:lnTo>
                      <a:pt x="98455" y="32099"/>
                    </a:lnTo>
                    <a:lnTo>
                      <a:pt x="0" y="32099"/>
                    </a:lnTo>
                    <a:lnTo>
                      <a:pt x="0" y="64960"/>
                    </a:lnTo>
                    <a:lnTo>
                      <a:pt x="94171" y="64960"/>
                    </a:lnTo>
                    <a:lnTo>
                      <a:pt x="144255" y="29813"/>
                    </a:lnTo>
                    <a:lnTo>
                      <a:pt x="194435" y="64960"/>
                    </a:lnTo>
                    <a:lnTo>
                      <a:pt x="288606" y="64960"/>
                    </a:lnTo>
                    <a:lnTo>
                      <a:pt x="288606" y="32099"/>
                    </a:lnTo>
                    <a:close/>
                  </a:path>
                </a:pathLst>
              </a:custGeom>
              <a:solidFill>
                <a:srgbClr val="FFFFFF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69" name="Graphic 12">
                <a:extLst>
                  <a:ext uri="{FF2B5EF4-FFF2-40B4-BE49-F238E27FC236}">
                    <a16:creationId xmlns:a16="http://schemas.microsoft.com/office/drawing/2014/main" id="{5A132669-24F6-4BF4-6A02-0EDDD659C245}"/>
                  </a:ext>
                </a:extLst>
              </p:cNvPr>
              <p:cNvGrpSpPr/>
              <p:nvPr/>
            </p:nvGrpSpPr>
            <p:grpSpPr>
              <a:xfrm>
                <a:off x="5586327" y="5632005"/>
                <a:ext cx="620154" cy="345090"/>
                <a:chOff x="5586327" y="5632005"/>
                <a:chExt cx="620154" cy="345090"/>
              </a:xfrm>
              <a:solidFill>
                <a:srgbClr val="FFFFFF"/>
              </a:solidFill>
            </p:grpSpPr>
            <p:sp>
              <p:nvSpPr>
                <p:cNvPr id="70" name="Freeform 69">
                  <a:extLst>
                    <a:ext uri="{FF2B5EF4-FFF2-40B4-BE49-F238E27FC236}">
                      <a16:creationId xmlns:a16="http://schemas.microsoft.com/office/drawing/2014/main" id="{580F47C2-2944-B40A-F9F8-1D18D8431534}"/>
                    </a:ext>
                  </a:extLst>
                </p:cNvPr>
                <p:cNvSpPr/>
                <p:nvPr/>
              </p:nvSpPr>
              <p:spPr>
                <a:xfrm>
                  <a:off x="5786570" y="5891085"/>
                  <a:ext cx="199386" cy="86010"/>
                </a:xfrm>
                <a:custGeom>
                  <a:avLst/>
                  <a:gdLst>
                    <a:gd name="connsiteX0" fmla="*/ 71699 w 199386"/>
                    <a:gd name="connsiteY0" fmla="*/ 0 h 86010"/>
                    <a:gd name="connsiteX1" fmla="*/ 0 w 199386"/>
                    <a:gd name="connsiteY1" fmla="*/ 70580 h 86010"/>
                    <a:gd name="connsiteX2" fmla="*/ 98646 w 199386"/>
                    <a:gd name="connsiteY2" fmla="*/ 86011 h 86010"/>
                    <a:gd name="connsiteX3" fmla="*/ 199386 w 199386"/>
                    <a:gd name="connsiteY3" fmla="*/ 69914 h 86010"/>
                    <a:gd name="connsiteX4" fmla="*/ 128259 w 199386"/>
                    <a:gd name="connsiteY4" fmla="*/ 0 h 86010"/>
                    <a:gd name="connsiteX5" fmla="*/ 71699 w 199386"/>
                    <a:gd name="connsiteY5" fmla="*/ 0 h 860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99386" h="86010">
                      <a:moveTo>
                        <a:pt x="71699" y="0"/>
                      </a:moveTo>
                      <a:lnTo>
                        <a:pt x="0" y="70580"/>
                      </a:lnTo>
                      <a:cubicBezTo>
                        <a:pt x="31041" y="80581"/>
                        <a:pt x="64272" y="86011"/>
                        <a:pt x="98646" y="86011"/>
                      </a:cubicBezTo>
                      <a:cubicBezTo>
                        <a:pt x="133020" y="86011"/>
                        <a:pt x="167679" y="80296"/>
                        <a:pt x="199386" y="69914"/>
                      </a:cubicBezTo>
                      <a:lnTo>
                        <a:pt x="128259" y="0"/>
                      </a:lnTo>
                      <a:lnTo>
                        <a:pt x="71699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1" name="Freeform 70">
                  <a:extLst>
                    <a:ext uri="{FF2B5EF4-FFF2-40B4-BE49-F238E27FC236}">
                      <a16:creationId xmlns:a16="http://schemas.microsoft.com/office/drawing/2014/main" id="{D799DBB8-B766-5A7B-0E2E-812F12C325BA}"/>
                    </a:ext>
                  </a:extLst>
                </p:cNvPr>
                <p:cNvSpPr/>
                <p:nvPr/>
              </p:nvSpPr>
              <p:spPr>
                <a:xfrm>
                  <a:off x="5934254" y="5891085"/>
                  <a:ext cx="169678" cy="64579"/>
                </a:xfrm>
                <a:custGeom>
                  <a:avLst/>
                  <a:gdLst>
                    <a:gd name="connsiteX0" fmla="*/ 66557 w 169678"/>
                    <a:gd name="connsiteY0" fmla="*/ 64579 h 64579"/>
                    <a:gd name="connsiteX1" fmla="*/ 169678 w 169678"/>
                    <a:gd name="connsiteY1" fmla="*/ 0 h 64579"/>
                    <a:gd name="connsiteX2" fmla="*/ 0 w 169678"/>
                    <a:gd name="connsiteY2" fmla="*/ 0 h 64579"/>
                    <a:gd name="connsiteX3" fmla="*/ 66557 w 169678"/>
                    <a:gd name="connsiteY3" fmla="*/ 64579 h 645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9678" h="64579">
                      <a:moveTo>
                        <a:pt x="66557" y="64579"/>
                      </a:moveTo>
                      <a:cubicBezTo>
                        <a:pt x="105025" y="49721"/>
                        <a:pt x="139970" y="27623"/>
                        <a:pt x="169678" y="0"/>
                      </a:cubicBezTo>
                      <a:lnTo>
                        <a:pt x="0" y="0"/>
                      </a:lnTo>
                      <a:lnTo>
                        <a:pt x="66557" y="6457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2" name="Freeform 71">
                  <a:extLst>
                    <a:ext uri="{FF2B5EF4-FFF2-40B4-BE49-F238E27FC236}">
                      <a16:creationId xmlns:a16="http://schemas.microsoft.com/office/drawing/2014/main" id="{D1441084-D9F1-2568-7ED0-AB0EC6CC4C43}"/>
                    </a:ext>
                  </a:extLst>
                </p:cNvPr>
                <p:cNvSpPr/>
                <p:nvPr/>
              </p:nvSpPr>
              <p:spPr>
                <a:xfrm>
                  <a:off x="5666405" y="5891085"/>
                  <a:ext cx="172439" cy="65341"/>
                </a:xfrm>
                <a:custGeom>
                  <a:avLst/>
                  <a:gdLst>
                    <a:gd name="connsiteX0" fmla="*/ 0 w 172439"/>
                    <a:gd name="connsiteY0" fmla="*/ 0 h 65341"/>
                    <a:gd name="connsiteX1" fmla="*/ 105121 w 172439"/>
                    <a:gd name="connsiteY1" fmla="*/ 65342 h 65341"/>
                    <a:gd name="connsiteX2" fmla="*/ 172440 w 172439"/>
                    <a:gd name="connsiteY2" fmla="*/ 0 h 65341"/>
                    <a:gd name="connsiteX3" fmla="*/ 0 w 172439"/>
                    <a:gd name="connsiteY3" fmla="*/ 0 h 653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72439" h="65341">
                      <a:moveTo>
                        <a:pt x="0" y="0"/>
                      </a:moveTo>
                      <a:cubicBezTo>
                        <a:pt x="30184" y="28099"/>
                        <a:pt x="65796" y="50483"/>
                        <a:pt x="105121" y="65342"/>
                      </a:cubicBezTo>
                      <a:lnTo>
                        <a:pt x="17244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3" name="Freeform 72">
                  <a:extLst>
                    <a:ext uri="{FF2B5EF4-FFF2-40B4-BE49-F238E27FC236}">
                      <a16:creationId xmlns:a16="http://schemas.microsoft.com/office/drawing/2014/main" id="{9E5A63C9-69D9-B022-2AE6-05890FC84085}"/>
                    </a:ext>
                  </a:extLst>
                </p:cNvPr>
                <p:cNvSpPr/>
                <p:nvPr/>
              </p:nvSpPr>
              <p:spPr>
                <a:xfrm>
                  <a:off x="6099361" y="5632005"/>
                  <a:ext cx="107120" cy="32575"/>
                </a:xfrm>
                <a:custGeom>
                  <a:avLst/>
                  <a:gdLst>
                    <a:gd name="connsiteX0" fmla="*/ 106359 w 107120"/>
                    <a:gd name="connsiteY0" fmla="*/ 95 h 32575"/>
                    <a:gd name="connsiteX1" fmla="*/ 0 w 107120"/>
                    <a:gd name="connsiteY1" fmla="*/ 95 h 32575"/>
                    <a:gd name="connsiteX2" fmla="*/ 0 w 107120"/>
                    <a:gd name="connsiteY2" fmla="*/ 32576 h 32575"/>
                    <a:gd name="connsiteX3" fmla="*/ 107025 w 107120"/>
                    <a:gd name="connsiteY3" fmla="*/ 32576 h 32575"/>
                    <a:gd name="connsiteX4" fmla="*/ 107120 w 107120"/>
                    <a:gd name="connsiteY4" fmla="*/ 23622 h 32575"/>
                    <a:gd name="connsiteX5" fmla="*/ 106263 w 107120"/>
                    <a:gd name="connsiteY5" fmla="*/ 0 h 325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07120" h="32575">
                      <a:moveTo>
                        <a:pt x="106359" y="95"/>
                      </a:moveTo>
                      <a:lnTo>
                        <a:pt x="0" y="95"/>
                      </a:lnTo>
                      <a:lnTo>
                        <a:pt x="0" y="32576"/>
                      </a:lnTo>
                      <a:lnTo>
                        <a:pt x="107025" y="32576"/>
                      </a:lnTo>
                      <a:cubicBezTo>
                        <a:pt x="107025" y="29623"/>
                        <a:pt x="107120" y="26670"/>
                        <a:pt x="107120" y="23622"/>
                      </a:cubicBezTo>
                      <a:cubicBezTo>
                        <a:pt x="107120" y="15716"/>
                        <a:pt x="106835" y="7810"/>
                        <a:pt x="106263" y="0"/>
                      </a:cubicBezTo>
                    </a:path>
                  </a:pathLst>
                </a:custGeom>
                <a:solidFill>
                  <a:srgbClr val="FFFFFF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4" name="Freeform 73">
                  <a:extLst>
                    <a:ext uri="{FF2B5EF4-FFF2-40B4-BE49-F238E27FC236}">
                      <a16:creationId xmlns:a16="http://schemas.microsoft.com/office/drawing/2014/main" id="{E71923FD-C229-D262-6351-07842CCAB94E}"/>
                    </a:ext>
                  </a:extLst>
                </p:cNvPr>
                <p:cNvSpPr/>
                <p:nvPr/>
              </p:nvSpPr>
              <p:spPr>
                <a:xfrm>
                  <a:off x="5586327" y="5774118"/>
                  <a:ext cx="84648" cy="102869"/>
                </a:xfrm>
                <a:custGeom>
                  <a:avLst/>
                  <a:gdLst>
                    <a:gd name="connsiteX0" fmla="*/ 84649 w 84648"/>
                    <a:gd name="connsiteY0" fmla="*/ 102584 h 102869"/>
                    <a:gd name="connsiteX1" fmla="*/ 84649 w 84648"/>
                    <a:gd name="connsiteY1" fmla="*/ 102584 h 102869"/>
                    <a:gd name="connsiteX2" fmla="*/ 84649 w 84648"/>
                    <a:gd name="connsiteY2" fmla="*/ 0 h 102869"/>
                    <a:gd name="connsiteX3" fmla="*/ 0 w 84648"/>
                    <a:gd name="connsiteY3" fmla="*/ 0 h 102869"/>
                    <a:gd name="connsiteX4" fmla="*/ 65700 w 84648"/>
                    <a:gd name="connsiteY4" fmla="*/ 102870 h 102869"/>
                    <a:gd name="connsiteX5" fmla="*/ 84649 w 84648"/>
                    <a:gd name="connsiteY5" fmla="*/ 102870 h 102869"/>
                    <a:gd name="connsiteX6" fmla="*/ 84649 w 84648"/>
                    <a:gd name="connsiteY6" fmla="*/ 102679 h 1028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4648" h="102869">
                      <a:moveTo>
                        <a:pt x="84649" y="102584"/>
                      </a:moveTo>
                      <a:lnTo>
                        <a:pt x="84649" y="102584"/>
                      </a:lnTo>
                      <a:lnTo>
                        <a:pt x="84649" y="0"/>
                      </a:lnTo>
                      <a:lnTo>
                        <a:pt x="0" y="0"/>
                      </a:lnTo>
                      <a:cubicBezTo>
                        <a:pt x="15235" y="38481"/>
                        <a:pt x="37706" y="73342"/>
                        <a:pt x="65700" y="102870"/>
                      </a:cubicBezTo>
                      <a:lnTo>
                        <a:pt x="84649" y="102870"/>
                      </a:lnTo>
                      <a:lnTo>
                        <a:pt x="84649" y="10267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5" name="Freeform 74">
                  <a:extLst>
                    <a:ext uri="{FF2B5EF4-FFF2-40B4-BE49-F238E27FC236}">
                      <a16:creationId xmlns:a16="http://schemas.microsoft.com/office/drawing/2014/main" id="{83B48261-8A07-9360-D9EA-DBB00C14215C}"/>
                    </a:ext>
                  </a:extLst>
                </p:cNvPr>
                <p:cNvSpPr/>
                <p:nvPr/>
              </p:nvSpPr>
              <p:spPr>
                <a:xfrm>
                  <a:off x="6099361" y="5680011"/>
                  <a:ext cx="106263" cy="80200"/>
                </a:xfrm>
                <a:custGeom>
                  <a:avLst/>
                  <a:gdLst>
                    <a:gd name="connsiteX0" fmla="*/ 0 w 106263"/>
                    <a:gd name="connsiteY0" fmla="*/ 80201 h 80200"/>
                    <a:gd name="connsiteX1" fmla="*/ 89791 w 106263"/>
                    <a:gd name="connsiteY1" fmla="*/ 80201 h 80200"/>
                    <a:gd name="connsiteX2" fmla="*/ 106263 w 106263"/>
                    <a:gd name="connsiteY2" fmla="*/ 0 h 80200"/>
                    <a:gd name="connsiteX3" fmla="*/ 0 w 106263"/>
                    <a:gd name="connsiteY3" fmla="*/ 0 h 80200"/>
                    <a:gd name="connsiteX4" fmla="*/ 0 w 106263"/>
                    <a:gd name="connsiteY4" fmla="*/ 80201 h 80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6263" h="80200">
                      <a:moveTo>
                        <a:pt x="0" y="80201"/>
                      </a:moveTo>
                      <a:lnTo>
                        <a:pt x="89791" y="80201"/>
                      </a:lnTo>
                      <a:cubicBezTo>
                        <a:pt x="98551" y="54769"/>
                        <a:pt x="104168" y="27908"/>
                        <a:pt x="106263" y="0"/>
                      </a:cubicBezTo>
                      <a:lnTo>
                        <a:pt x="0" y="0"/>
                      </a:lnTo>
                      <a:lnTo>
                        <a:pt x="0" y="8020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6" name="Freeform 75">
                  <a:extLst>
                    <a:ext uri="{FF2B5EF4-FFF2-40B4-BE49-F238E27FC236}">
                      <a16:creationId xmlns:a16="http://schemas.microsoft.com/office/drawing/2014/main" id="{7B8D7EB0-58F4-7C6D-7310-4FB063A4A9F9}"/>
                    </a:ext>
                  </a:extLst>
                </p:cNvPr>
                <p:cNvSpPr/>
                <p:nvPr/>
              </p:nvSpPr>
              <p:spPr>
                <a:xfrm>
                  <a:off x="6099361" y="5774118"/>
                  <a:ext cx="84648" cy="102869"/>
                </a:xfrm>
                <a:custGeom>
                  <a:avLst/>
                  <a:gdLst>
                    <a:gd name="connsiteX0" fmla="*/ 0 w 84648"/>
                    <a:gd name="connsiteY0" fmla="*/ 102870 h 102869"/>
                    <a:gd name="connsiteX1" fmla="*/ 18948 w 84648"/>
                    <a:gd name="connsiteY1" fmla="*/ 102870 h 102869"/>
                    <a:gd name="connsiteX2" fmla="*/ 84649 w 84648"/>
                    <a:gd name="connsiteY2" fmla="*/ 0 h 102869"/>
                    <a:gd name="connsiteX3" fmla="*/ 0 w 84648"/>
                    <a:gd name="connsiteY3" fmla="*/ 0 h 102869"/>
                    <a:gd name="connsiteX4" fmla="*/ 0 w 84648"/>
                    <a:gd name="connsiteY4" fmla="*/ 102870 h 1028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4648" h="102869">
                      <a:moveTo>
                        <a:pt x="0" y="102870"/>
                      </a:moveTo>
                      <a:lnTo>
                        <a:pt x="18948" y="102870"/>
                      </a:lnTo>
                      <a:cubicBezTo>
                        <a:pt x="46942" y="73342"/>
                        <a:pt x="69414" y="38481"/>
                        <a:pt x="84649" y="0"/>
                      </a:cubicBezTo>
                      <a:lnTo>
                        <a:pt x="0" y="0"/>
                      </a:lnTo>
                      <a:lnTo>
                        <a:pt x="0" y="10287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77" name="Freeform 76">
                <a:extLst>
                  <a:ext uri="{FF2B5EF4-FFF2-40B4-BE49-F238E27FC236}">
                    <a16:creationId xmlns:a16="http://schemas.microsoft.com/office/drawing/2014/main" id="{5122BB8E-DD2B-7427-24FF-08617CD84E66}"/>
                  </a:ext>
                </a:extLst>
              </p:cNvPr>
              <p:cNvSpPr/>
              <p:nvPr/>
            </p:nvSpPr>
            <p:spPr>
              <a:xfrm>
                <a:off x="5920447" y="5876702"/>
                <a:ext cx="109976" cy="190"/>
              </a:xfrm>
              <a:custGeom>
                <a:avLst/>
                <a:gdLst>
                  <a:gd name="connsiteX0" fmla="*/ 0 w 109976"/>
                  <a:gd name="connsiteY0" fmla="*/ 0 h 190"/>
                  <a:gd name="connsiteX1" fmla="*/ 109977 w 109976"/>
                  <a:gd name="connsiteY1" fmla="*/ 0 h 190"/>
                  <a:gd name="connsiteX2" fmla="*/ 109977 w 109976"/>
                  <a:gd name="connsiteY2" fmla="*/ 190 h 190"/>
                  <a:gd name="connsiteX3" fmla="*/ 0 w 109976"/>
                  <a:gd name="connsiteY3" fmla="*/ 19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9976" h="190">
                    <a:moveTo>
                      <a:pt x="0" y="0"/>
                    </a:moveTo>
                    <a:lnTo>
                      <a:pt x="109977" y="0"/>
                    </a:lnTo>
                    <a:lnTo>
                      <a:pt x="109977" y="190"/>
                    </a:lnTo>
                    <a:lnTo>
                      <a:pt x="0" y="190"/>
                    </a:lnTo>
                    <a:close/>
                  </a:path>
                </a:pathLst>
              </a:custGeom>
              <a:solidFill>
                <a:srgbClr val="FFFFFF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8" name="Freeform 77">
                <a:extLst>
                  <a:ext uri="{FF2B5EF4-FFF2-40B4-BE49-F238E27FC236}">
                    <a16:creationId xmlns:a16="http://schemas.microsoft.com/office/drawing/2014/main" id="{A8DEE370-3DA1-E20C-A4F5-65D091BDEECE}"/>
                  </a:ext>
                </a:extLst>
              </p:cNvPr>
              <p:cNvSpPr/>
              <p:nvPr/>
            </p:nvSpPr>
            <p:spPr>
              <a:xfrm>
                <a:off x="5740295" y="5876702"/>
                <a:ext cx="109976" cy="190"/>
              </a:xfrm>
              <a:custGeom>
                <a:avLst/>
                <a:gdLst>
                  <a:gd name="connsiteX0" fmla="*/ 0 w 109976"/>
                  <a:gd name="connsiteY0" fmla="*/ 0 h 190"/>
                  <a:gd name="connsiteX1" fmla="*/ 109977 w 109976"/>
                  <a:gd name="connsiteY1" fmla="*/ 0 h 190"/>
                  <a:gd name="connsiteX2" fmla="*/ 109977 w 109976"/>
                  <a:gd name="connsiteY2" fmla="*/ 190 h 190"/>
                  <a:gd name="connsiteX3" fmla="*/ 0 w 109976"/>
                  <a:gd name="connsiteY3" fmla="*/ 19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9976" h="190">
                    <a:moveTo>
                      <a:pt x="0" y="0"/>
                    </a:moveTo>
                    <a:lnTo>
                      <a:pt x="109977" y="0"/>
                    </a:lnTo>
                    <a:lnTo>
                      <a:pt x="109977" y="190"/>
                    </a:lnTo>
                    <a:lnTo>
                      <a:pt x="0" y="190"/>
                    </a:lnTo>
                    <a:close/>
                  </a:path>
                </a:pathLst>
              </a:custGeom>
              <a:solidFill>
                <a:srgbClr val="FFFFFF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9" name="Freeform 78">
                <a:extLst>
                  <a:ext uri="{FF2B5EF4-FFF2-40B4-BE49-F238E27FC236}">
                    <a16:creationId xmlns:a16="http://schemas.microsoft.com/office/drawing/2014/main" id="{7FA89557-46FB-D698-3A36-3B2B0286E429}"/>
                  </a:ext>
                </a:extLst>
              </p:cNvPr>
              <p:cNvSpPr/>
              <p:nvPr/>
            </p:nvSpPr>
            <p:spPr>
              <a:xfrm>
                <a:off x="5740295" y="5796787"/>
                <a:ext cx="290129" cy="79914"/>
              </a:xfrm>
              <a:custGeom>
                <a:avLst/>
                <a:gdLst>
                  <a:gd name="connsiteX0" fmla="*/ 109977 w 290129"/>
                  <a:gd name="connsiteY0" fmla="*/ 54674 h 79914"/>
                  <a:gd name="connsiteX1" fmla="*/ 130734 w 290129"/>
                  <a:gd name="connsiteY1" fmla="*/ 24670 h 79914"/>
                  <a:gd name="connsiteX2" fmla="*/ 134067 w 290129"/>
                  <a:gd name="connsiteY2" fmla="*/ 23431 h 79914"/>
                  <a:gd name="connsiteX3" fmla="*/ 156443 w 290129"/>
                  <a:gd name="connsiteY3" fmla="*/ 23431 h 79914"/>
                  <a:gd name="connsiteX4" fmla="*/ 159490 w 290129"/>
                  <a:gd name="connsiteY4" fmla="*/ 24575 h 79914"/>
                  <a:gd name="connsiteX5" fmla="*/ 180152 w 290129"/>
                  <a:gd name="connsiteY5" fmla="*/ 54578 h 79914"/>
                  <a:gd name="connsiteX6" fmla="*/ 180152 w 290129"/>
                  <a:gd name="connsiteY6" fmla="*/ 79915 h 79914"/>
                  <a:gd name="connsiteX7" fmla="*/ 290129 w 290129"/>
                  <a:gd name="connsiteY7" fmla="*/ 79915 h 79914"/>
                  <a:gd name="connsiteX8" fmla="*/ 290129 w 290129"/>
                  <a:gd name="connsiteY8" fmla="*/ 0 h 79914"/>
                  <a:gd name="connsiteX9" fmla="*/ 0 w 290129"/>
                  <a:gd name="connsiteY9" fmla="*/ 0 h 79914"/>
                  <a:gd name="connsiteX10" fmla="*/ 0 w 290129"/>
                  <a:gd name="connsiteY10" fmla="*/ 79915 h 79914"/>
                  <a:gd name="connsiteX11" fmla="*/ 109977 w 290129"/>
                  <a:gd name="connsiteY11" fmla="*/ 79915 h 79914"/>
                  <a:gd name="connsiteX12" fmla="*/ 109977 w 290129"/>
                  <a:gd name="connsiteY12" fmla="*/ 54674 h 799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90129" h="79914">
                    <a:moveTo>
                      <a:pt x="109977" y="54674"/>
                    </a:moveTo>
                    <a:cubicBezTo>
                      <a:pt x="109977" y="41339"/>
                      <a:pt x="118261" y="29337"/>
                      <a:pt x="130734" y="24670"/>
                    </a:cubicBezTo>
                    <a:lnTo>
                      <a:pt x="134067" y="23431"/>
                    </a:lnTo>
                    <a:cubicBezTo>
                      <a:pt x="141303" y="20765"/>
                      <a:pt x="149207" y="20765"/>
                      <a:pt x="156443" y="23431"/>
                    </a:cubicBezTo>
                    <a:lnTo>
                      <a:pt x="159490" y="24575"/>
                    </a:lnTo>
                    <a:cubicBezTo>
                      <a:pt x="171964" y="29337"/>
                      <a:pt x="180152" y="41243"/>
                      <a:pt x="180152" y="54578"/>
                    </a:cubicBezTo>
                    <a:lnTo>
                      <a:pt x="180152" y="79915"/>
                    </a:lnTo>
                    <a:lnTo>
                      <a:pt x="290129" y="79915"/>
                    </a:lnTo>
                    <a:lnTo>
                      <a:pt x="290129" y="0"/>
                    </a:lnTo>
                    <a:lnTo>
                      <a:pt x="0" y="0"/>
                    </a:lnTo>
                    <a:lnTo>
                      <a:pt x="0" y="79915"/>
                    </a:lnTo>
                    <a:lnTo>
                      <a:pt x="109977" y="79915"/>
                    </a:lnTo>
                    <a:lnTo>
                      <a:pt x="109977" y="54674"/>
                    </a:lnTo>
                    <a:close/>
                  </a:path>
                </a:pathLst>
              </a:custGeom>
              <a:solidFill>
                <a:srgbClr val="FFFFFF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0" name="Freeform 79">
                <a:extLst>
                  <a:ext uri="{FF2B5EF4-FFF2-40B4-BE49-F238E27FC236}">
                    <a16:creationId xmlns:a16="http://schemas.microsoft.com/office/drawing/2014/main" id="{9F9B2167-774A-6500-58AA-03D4A390E1CB}"/>
                  </a:ext>
                </a:extLst>
              </p:cNvPr>
              <p:cNvSpPr/>
              <p:nvPr/>
            </p:nvSpPr>
            <p:spPr>
              <a:xfrm>
                <a:off x="5686592" y="5557519"/>
                <a:ext cx="39039" cy="319182"/>
              </a:xfrm>
              <a:custGeom>
                <a:avLst/>
                <a:gdLst>
                  <a:gd name="connsiteX0" fmla="*/ 26185 w 39039"/>
                  <a:gd name="connsiteY0" fmla="*/ 0 h 319182"/>
                  <a:gd name="connsiteX1" fmla="*/ 26185 w 39039"/>
                  <a:gd name="connsiteY1" fmla="*/ 26670 h 319182"/>
                  <a:gd name="connsiteX2" fmla="*/ 12950 w 39039"/>
                  <a:gd name="connsiteY2" fmla="*/ 26670 h 319182"/>
                  <a:gd name="connsiteX3" fmla="*/ 12950 w 39039"/>
                  <a:gd name="connsiteY3" fmla="*/ 0 h 319182"/>
                  <a:gd name="connsiteX4" fmla="*/ 0 w 39039"/>
                  <a:gd name="connsiteY4" fmla="*/ 0 h 319182"/>
                  <a:gd name="connsiteX5" fmla="*/ 0 w 39039"/>
                  <a:gd name="connsiteY5" fmla="*/ 319183 h 319182"/>
                  <a:gd name="connsiteX6" fmla="*/ 39039 w 39039"/>
                  <a:gd name="connsiteY6" fmla="*/ 319183 h 319182"/>
                  <a:gd name="connsiteX7" fmla="*/ 39039 w 39039"/>
                  <a:gd name="connsiteY7" fmla="*/ 0 h 319182"/>
                  <a:gd name="connsiteX8" fmla="*/ 26185 w 39039"/>
                  <a:gd name="connsiteY8" fmla="*/ 0 h 3191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9039" h="319182">
                    <a:moveTo>
                      <a:pt x="26185" y="0"/>
                    </a:moveTo>
                    <a:lnTo>
                      <a:pt x="26185" y="26670"/>
                    </a:lnTo>
                    <a:lnTo>
                      <a:pt x="12950" y="26670"/>
                    </a:lnTo>
                    <a:lnTo>
                      <a:pt x="12950" y="0"/>
                    </a:lnTo>
                    <a:lnTo>
                      <a:pt x="0" y="0"/>
                    </a:lnTo>
                    <a:lnTo>
                      <a:pt x="0" y="319183"/>
                    </a:lnTo>
                    <a:lnTo>
                      <a:pt x="39039" y="319183"/>
                    </a:lnTo>
                    <a:lnTo>
                      <a:pt x="39039" y="0"/>
                    </a:lnTo>
                    <a:lnTo>
                      <a:pt x="26185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1" name="Freeform 80">
                <a:extLst>
                  <a:ext uri="{FF2B5EF4-FFF2-40B4-BE49-F238E27FC236}">
                    <a16:creationId xmlns:a16="http://schemas.microsoft.com/office/drawing/2014/main" id="{84B52F12-D382-71A9-15A0-5833C51877D9}"/>
                  </a:ext>
                </a:extLst>
              </p:cNvPr>
              <p:cNvSpPr/>
              <p:nvPr/>
            </p:nvSpPr>
            <p:spPr>
              <a:xfrm>
                <a:off x="6044802" y="5557519"/>
                <a:ext cx="39039" cy="319182"/>
              </a:xfrm>
              <a:custGeom>
                <a:avLst/>
                <a:gdLst>
                  <a:gd name="connsiteX0" fmla="*/ 39039 w 39039"/>
                  <a:gd name="connsiteY0" fmla="*/ 0 h 319182"/>
                  <a:gd name="connsiteX1" fmla="*/ 26185 w 39039"/>
                  <a:gd name="connsiteY1" fmla="*/ 0 h 319182"/>
                  <a:gd name="connsiteX2" fmla="*/ 26185 w 39039"/>
                  <a:gd name="connsiteY2" fmla="*/ 26670 h 319182"/>
                  <a:gd name="connsiteX3" fmla="*/ 12950 w 39039"/>
                  <a:gd name="connsiteY3" fmla="*/ 26670 h 319182"/>
                  <a:gd name="connsiteX4" fmla="*/ 12950 w 39039"/>
                  <a:gd name="connsiteY4" fmla="*/ 0 h 319182"/>
                  <a:gd name="connsiteX5" fmla="*/ 0 w 39039"/>
                  <a:gd name="connsiteY5" fmla="*/ 0 h 319182"/>
                  <a:gd name="connsiteX6" fmla="*/ 0 w 39039"/>
                  <a:gd name="connsiteY6" fmla="*/ 319183 h 319182"/>
                  <a:gd name="connsiteX7" fmla="*/ 39039 w 39039"/>
                  <a:gd name="connsiteY7" fmla="*/ 319183 h 319182"/>
                  <a:gd name="connsiteX8" fmla="*/ 39039 w 39039"/>
                  <a:gd name="connsiteY8" fmla="*/ 0 h 3191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9039" h="319182">
                    <a:moveTo>
                      <a:pt x="39039" y="0"/>
                    </a:moveTo>
                    <a:lnTo>
                      <a:pt x="26185" y="0"/>
                    </a:lnTo>
                    <a:lnTo>
                      <a:pt x="26185" y="26670"/>
                    </a:lnTo>
                    <a:lnTo>
                      <a:pt x="12950" y="26670"/>
                    </a:lnTo>
                    <a:lnTo>
                      <a:pt x="12950" y="0"/>
                    </a:lnTo>
                    <a:lnTo>
                      <a:pt x="0" y="0"/>
                    </a:lnTo>
                    <a:lnTo>
                      <a:pt x="0" y="319183"/>
                    </a:lnTo>
                    <a:lnTo>
                      <a:pt x="39039" y="319183"/>
                    </a:lnTo>
                    <a:lnTo>
                      <a:pt x="39039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2" name="Freeform 81">
                <a:extLst>
                  <a:ext uri="{FF2B5EF4-FFF2-40B4-BE49-F238E27FC236}">
                    <a16:creationId xmlns:a16="http://schemas.microsoft.com/office/drawing/2014/main" id="{E2866FA1-1EE3-28A4-EDBB-E97FF3A0482E}"/>
                  </a:ext>
                </a:extLst>
              </p:cNvPr>
              <p:cNvSpPr/>
              <p:nvPr/>
            </p:nvSpPr>
            <p:spPr>
              <a:xfrm>
                <a:off x="6047563" y="5460650"/>
                <a:ext cx="37896" cy="57150"/>
              </a:xfrm>
              <a:custGeom>
                <a:avLst/>
                <a:gdLst>
                  <a:gd name="connsiteX0" fmla="*/ 35516 w 37896"/>
                  <a:gd name="connsiteY0" fmla="*/ 28480 h 57150"/>
                  <a:gd name="connsiteX1" fmla="*/ 29137 w 37896"/>
                  <a:gd name="connsiteY1" fmla="*/ 21812 h 57150"/>
                  <a:gd name="connsiteX2" fmla="*/ 19996 w 37896"/>
                  <a:gd name="connsiteY2" fmla="*/ 19336 h 57150"/>
                  <a:gd name="connsiteX3" fmla="*/ 14092 w 37896"/>
                  <a:gd name="connsiteY3" fmla="*/ 20383 h 57150"/>
                  <a:gd name="connsiteX4" fmla="*/ 9712 w 37896"/>
                  <a:gd name="connsiteY4" fmla="*/ 23050 h 57150"/>
                  <a:gd name="connsiteX5" fmla="*/ 9427 w 37896"/>
                  <a:gd name="connsiteY5" fmla="*/ 23050 h 57150"/>
                  <a:gd name="connsiteX6" fmla="*/ 11236 w 37896"/>
                  <a:gd name="connsiteY6" fmla="*/ 7334 h 57150"/>
                  <a:gd name="connsiteX7" fmla="*/ 35135 w 37896"/>
                  <a:gd name="connsiteY7" fmla="*/ 7334 h 57150"/>
                  <a:gd name="connsiteX8" fmla="*/ 35135 w 37896"/>
                  <a:gd name="connsiteY8" fmla="*/ 0 h 57150"/>
                  <a:gd name="connsiteX9" fmla="*/ 4190 w 37896"/>
                  <a:gd name="connsiteY9" fmla="*/ 0 h 57150"/>
                  <a:gd name="connsiteX10" fmla="*/ 1047 w 37896"/>
                  <a:gd name="connsiteY10" fmla="*/ 28384 h 57150"/>
                  <a:gd name="connsiteX11" fmla="*/ 8855 w 37896"/>
                  <a:gd name="connsiteY11" fmla="*/ 29527 h 57150"/>
                  <a:gd name="connsiteX12" fmla="*/ 13045 w 37896"/>
                  <a:gd name="connsiteY12" fmla="*/ 27242 h 57150"/>
                  <a:gd name="connsiteX13" fmla="*/ 18187 w 37896"/>
                  <a:gd name="connsiteY13" fmla="*/ 26384 h 57150"/>
                  <a:gd name="connsiteX14" fmla="*/ 24090 w 37896"/>
                  <a:gd name="connsiteY14" fmla="*/ 28003 h 57150"/>
                  <a:gd name="connsiteX15" fmla="*/ 28185 w 37896"/>
                  <a:gd name="connsiteY15" fmla="*/ 32194 h 57150"/>
                  <a:gd name="connsiteX16" fmla="*/ 29708 w 37896"/>
                  <a:gd name="connsiteY16" fmla="*/ 38291 h 57150"/>
                  <a:gd name="connsiteX17" fmla="*/ 28280 w 37896"/>
                  <a:gd name="connsiteY17" fmla="*/ 44291 h 57150"/>
                  <a:gd name="connsiteX18" fmla="*/ 24281 w 37896"/>
                  <a:gd name="connsiteY18" fmla="*/ 48387 h 57150"/>
                  <a:gd name="connsiteX19" fmla="*/ 18472 w 37896"/>
                  <a:gd name="connsiteY19" fmla="*/ 49911 h 57150"/>
                  <a:gd name="connsiteX20" fmla="*/ 11521 w 37896"/>
                  <a:gd name="connsiteY20" fmla="*/ 47625 h 57150"/>
                  <a:gd name="connsiteX21" fmla="*/ 8284 w 37896"/>
                  <a:gd name="connsiteY21" fmla="*/ 41624 h 57150"/>
                  <a:gd name="connsiteX22" fmla="*/ 0 w 37896"/>
                  <a:gd name="connsiteY22" fmla="*/ 41624 h 57150"/>
                  <a:gd name="connsiteX23" fmla="*/ 2666 w 37896"/>
                  <a:gd name="connsiteY23" fmla="*/ 49625 h 57150"/>
                  <a:gd name="connsiteX24" fmla="*/ 9236 w 37896"/>
                  <a:gd name="connsiteY24" fmla="*/ 55150 h 57150"/>
                  <a:gd name="connsiteX25" fmla="*/ 18472 w 37896"/>
                  <a:gd name="connsiteY25" fmla="*/ 57150 h 57150"/>
                  <a:gd name="connsiteX26" fmla="*/ 28565 w 37896"/>
                  <a:gd name="connsiteY26" fmla="*/ 54673 h 57150"/>
                  <a:gd name="connsiteX27" fmla="*/ 35421 w 37896"/>
                  <a:gd name="connsiteY27" fmla="*/ 47911 h 57150"/>
                  <a:gd name="connsiteX28" fmla="*/ 37897 w 37896"/>
                  <a:gd name="connsiteY28" fmla="*/ 38100 h 57150"/>
                  <a:gd name="connsiteX29" fmla="*/ 35611 w 37896"/>
                  <a:gd name="connsiteY29" fmla="*/ 28384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7896" h="57150">
                    <a:moveTo>
                      <a:pt x="35516" y="28480"/>
                    </a:moveTo>
                    <a:cubicBezTo>
                      <a:pt x="33993" y="25718"/>
                      <a:pt x="31803" y="23431"/>
                      <a:pt x="29137" y="21812"/>
                    </a:cubicBezTo>
                    <a:cubicBezTo>
                      <a:pt x="26471" y="20193"/>
                      <a:pt x="23424" y="19336"/>
                      <a:pt x="19996" y="19336"/>
                    </a:cubicBezTo>
                    <a:cubicBezTo>
                      <a:pt x="17901" y="19336"/>
                      <a:pt x="15997" y="19717"/>
                      <a:pt x="14092" y="20383"/>
                    </a:cubicBezTo>
                    <a:cubicBezTo>
                      <a:pt x="12283" y="21145"/>
                      <a:pt x="10760" y="22003"/>
                      <a:pt x="9712" y="23050"/>
                    </a:cubicBezTo>
                    <a:lnTo>
                      <a:pt x="9427" y="23050"/>
                    </a:lnTo>
                    <a:lnTo>
                      <a:pt x="11236" y="7334"/>
                    </a:lnTo>
                    <a:lnTo>
                      <a:pt x="35135" y="7334"/>
                    </a:lnTo>
                    <a:lnTo>
                      <a:pt x="35135" y="0"/>
                    </a:lnTo>
                    <a:lnTo>
                      <a:pt x="4190" y="0"/>
                    </a:lnTo>
                    <a:lnTo>
                      <a:pt x="1047" y="28384"/>
                    </a:lnTo>
                    <a:lnTo>
                      <a:pt x="8855" y="29527"/>
                    </a:lnTo>
                    <a:cubicBezTo>
                      <a:pt x="9903" y="28575"/>
                      <a:pt x="11331" y="27813"/>
                      <a:pt x="13045" y="27242"/>
                    </a:cubicBezTo>
                    <a:cubicBezTo>
                      <a:pt x="14759" y="26670"/>
                      <a:pt x="16473" y="26384"/>
                      <a:pt x="18187" y="26384"/>
                    </a:cubicBezTo>
                    <a:cubicBezTo>
                      <a:pt x="20377" y="26384"/>
                      <a:pt x="22376" y="26956"/>
                      <a:pt x="24090" y="28003"/>
                    </a:cubicBezTo>
                    <a:cubicBezTo>
                      <a:pt x="25804" y="29051"/>
                      <a:pt x="27137" y="30480"/>
                      <a:pt x="28185" y="32194"/>
                    </a:cubicBezTo>
                    <a:cubicBezTo>
                      <a:pt x="29137" y="34004"/>
                      <a:pt x="29708" y="36004"/>
                      <a:pt x="29708" y="38291"/>
                    </a:cubicBezTo>
                    <a:cubicBezTo>
                      <a:pt x="29708" y="40576"/>
                      <a:pt x="29232" y="42577"/>
                      <a:pt x="28280" y="44291"/>
                    </a:cubicBezTo>
                    <a:cubicBezTo>
                      <a:pt x="27328" y="46006"/>
                      <a:pt x="25994" y="47434"/>
                      <a:pt x="24281" y="48387"/>
                    </a:cubicBezTo>
                    <a:cubicBezTo>
                      <a:pt x="22567" y="49340"/>
                      <a:pt x="20662" y="49911"/>
                      <a:pt x="18472" y="49911"/>
                    </a:cubicBezTo>
                    <a:cubicBezTo>
                      <a:pt x="15806" y="49911"/>
                      <a:pt x="13426" y="49149"/>
                      <a:pt x="11521" y="47625"/>
                    </a:cubicBezTo>
                    <a:cubicBezTo>
                      <a:pt x="9617" y="46101"/>
                      <a:pt x="8474" y="44101"/>
                      <a:pt x="8284" y="41624"/>
                    </a:cubicBezTo>
                    <a:lnTo>
                      <a:pt x="0" y="41624"/>
                    </a:lnTo>
                    <a:cubicBezTo>
                      <a:pt x="95" y="44577"/>
                      <a:pt x="952" y="47244"/>
                      <a:pt x="2666" y="49625"/>
                    </a:cubicBezTo>
                    <a:cubicBezTo>
                      <a:pt x="4285" y="51911"/>
                      <a:pt x="6475" y="53816"/>
                      <a:pt x="9236" y="55150"/>
                    </a:cubicBezTo>
                    <a:cubicBezTo>
                      <a:pt x="11997" y="56483"/>
                      <a:pt x="15044" y="57150"/>
                      <a:pt x="18472" y="57150"/>
                    </a:cubicBezTo>
                    <a:cubicBezTo>
                      <a:pt x="22281" y="57150"/>
                      <a:pt x="25614" y="56293"/>
                      <a:pt x="28565" y="54673"/>
                    </a:cubicBezTo>
                    <a:cubicBezTo>
                      <a:pt x="31517" y="53054"/>
                      <a:pt x="33802" y="50768"/>
                      <a:pt x="35421" y="47911"/>
                    </a:cubicBezTo>
                    <a:cubicBezTo>
                      <a:pt x="37040" y="45053"/>
                      <a:pt x="37897" y="41815"/>
                      <a:pt x="37897" y="38100"/>
                    </a:cubicBezTo>
                    <a:cubicBezTo>
                      <a:pt x="37897" y="34480"/>
                      <a:pt x="37135" y="31242"/>
                      <a:pt x="35611" y="28384"/>
                    </a:cubicBezTo>
                  </a:path>
                </a:pathLst>
              </a:custGeom>
              <a:solidFill>
                <a:srgbClr val="FFFFFF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3" name="Freeform 82">
                <a:extLst>
                  <a:ext uri="{FF2B5EF4-FFF2-40B4-BE49-F238E27FC236}">
                    <a16:creationId xmlns:a16="http://schemas.microsoft.com/office/drawing/2014/main" id="{BE4CDEC7-CF34-2BB9-813C-42DD09A85F04}"/>
                  </a:ext>
                </a:extLst>
              </p:cNvPr>
              <p:cNvSpPr/>
              <p:nvPr/>
            </p:nvSpPr>
            <p:spPr>
              <a:xfrm>
                <a:off x="5995479" y="5460745"/>
                <a:ext cx="42181" cy="56292"/>
              </a:xfrm>
              <a:custGeom>
                <a:avLst/>
                <a:gdLst>
                  <a:gd name="connsiteX0" fmla="*/ 26756 w 42181"/>
                  <a:gd name="connsiteY0" fmla="*/ 38100 h 56292"/>
                  <a:gd name="connsiteX1" fmla="*/ 8951 w 42181"/>
                  <a:gd name="connsiteY1" fmla="*/ 38100 h 56292"/>
                  <a:gd name="connsiteX2" fmla="*/ 8951 w 42181"/>
                  <a:gd name="connsiteY2" fmla="*/ 37624 h 56292"/>
                  <a:gd name="connsiteX3" fmla="*/ 26375 w 42181"/>
                  <a:gd name="connsiteY3" fmla="*/ 10097 h 56292"/>
                  <a:gd name="connsiteX4" fmla="*/ 26851 w 42181"/>
                  <a:gd name="connsiteY4" fmla="*/ 10097 h 56292"/>
                  <a:gd name="connsiteX5" fmla="*/ 26851 w 42181"/>
                  <a:gd name="connsiteY5" fmla="*/ 38100 h 56292"/>
                  <a:gd name="connsiteX6" fmla="*/ 34850 w 42181"/>
                  <a:gd name="connsiteY6" fmla="*/ 0 h 56292"/>
                  <a:gd name="connsiteX7" fmla="*/ 24376 w 42181"/>
                  <a:gd name="connsiteY7" fmla="*/ 0 h 56292"/>
                  <a:gd name="connsiteX8" fmla="*/ 0 w 42181"/>
                  <a:gd name="connsiteY8" fmla="*/ 38481 h 56292"/>
                  <a:gd name="connsiteX9" fmla="*/ 0 w 42181"/>
                  <a:gd name="connsiteY9" fmla="*/ 45339 h 56292"/>
                  <a:gd name="connsiteX10" fmla="*/ 26661 w 42181"/>
                  <a:gd name="connsiteY10" fmla="*/ 45339 h 56292"/>
                  <a:gd name="connsiteX11" fmla="*/ 26661 w 42181"/>
                  <a:gd name="connsiteY11" fmla="*/ 56293 h 56292"/>
                  <a:gd name="connsiteX12" fmla="*/ 34755 w 42181"/>
                  <a:gd name="connsiteY12" fmla="*/ 56293 h 56292"/>
                  <a:gd name="connsiteX13" fmla="*/ 34755 w 42181"/>
                  <a:gd name="connsiteY13" fmla="*/ 45339 h 56292"/>
                  <a:gd name="connsiteX14" fmla="*/ 42182 w 42181"/>
                  <a:gd name="connsiteY14" fmla="*/ 45339 h 56292"/>
                  <a:gd name="connsiteX15" fmla="*/ 42182 w 42181"/>
                  <a:gd name="connsiteY15" fmla="*/ 38100 h 56292"/>
                  <a:gd name="connsiteX16" fmla="*/ 34755 w 42181"/>
                  <a:gd name="connsiteY16" fmla="*/ 38100 h 56292"/>
                  <a:gd name="connsiteX17" fmla="*/ 34755 w 42181"/>
                  <a:gd name="connsiteY17" fmla="*/ 0 h 562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42181" h="56292">
                    <a:moveTo>
                      <a:pt x="26756" y="38100"/>
                    </a:moveTo>
                    <a:lnTo>
                      <a:pt x="8951" y="38100"/>
                    </a:lnTo>
                    <a:lnTo>
                      <a:pt x="8951" y="37624"/>
                    </a:lnTo>
                    <a:lnTo>
                      <a:pt x="26375" y="10097"/>
                    </a:lnTo>
                    <a:lnTo>
                      <a:pt x="26851" y="10097"/>
                    </a:lnTo>
                    <a:lnTo>
                      <a:pt x="26851" y="38100"/>
                    </a:lnTo>
                    <a:close/>
                    <a:moveTo>
                      <a:pt x="34850" y="0"/>
                    </a:moveTo>
                    <a:lnTo>
                      <a:pt x="24376" y="0"/>
                    </a:lnTo>
                    <a:lnTo>
                      <a:pt x="0" y="38481"/>
                    </a:lnTo>
                    <a:lnTo>
                      <a:pt x="0" y="45339"/>
                    </a:lnTo>
                    <a:lnTo>
                      <a:pt x="26661" y="45339"/>
                    </a:lnTo>
                    <a:lnTo>
                      <a:pt x="26661" y="56293"/>
                    </a:lnTo>
                    <a:lnTo>
                      <a:pt x="34755" y="56293"/>
                    </a:lnTo>
                    <a:lnTo>
                      <a:pt x="34755" y="45339"/>
                    </a:lnTo>
                    <a:lnTo>
                      <a:pt x="42182" y="45339"/>
                    </a:lnTo>
                    <a:lnTo>
                      <a:pt x="42182" y="38100"/>
                    </a:lnTo>
                    <a:lnTo>
                      <a:pt x="34755" y="38100"/>
                    </a:lnTo>
                    <a:lnTo>
                      <a:pt x="34755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4" name="Freeform 83">
                <a:extLst>
                  <a:ext uri="{FF2B5EF4-FFF2-40B4-BE49-F238E27FC236}">
                    <a16:creationId xmlns:a16="http://schemas.microsoft.com/office/drawing/2014/main" id="{3CB42CC3-526B-D487-84BB-B78113E1CE7D}"/>
                  </a:ext>
                </a:extLst>
              </p:cNvPr>
              <p:cNvSpPr/>
              <p:nvPr/>
            </p:nvSpPr>
            <p:spPr>
              <a:xfrm>
                <a:off x="5724869" y="5459603"/>
                <a:ext cx="40467" cy="58578"/>
              </a:xfrm>
              <a:custGeom>
                <a:avLst/>
                <a:gdLst>
                  <a:gd name="connsiteX0" fmla="*/ 30470 w 40467"/>
                  <a:gd name="connsiteY0" fmla="*/ 47053 h 58578"/>
                  <a:gd name="connsiteX1" fmla="*/ 26471 w 40467"/>
                  <a:gd name="connsiteY1" fmla="*/ 50387 h 58578"/>
                  <a:gd name="connsiteX2" fmla="*/ 20377 w 40467"/>
                  <a:gd name="connsiteY2" fmla="*/ 51530 h 58578"/>
                  <a:gd name="connsiteX3" fmla="*/ 14187 w 40467"/>
                  <a:gd name="connsiteY3" fmla="*/ 50387 h 58578"/>
                  <a:gd name="connsiteX4" fmla="*/ 10188 w 40467"/>
                  <a:gd name="connsiteY4" fmla="*/ 47053 h 58578"/>
                  <a:gd name="connsiteX5" fmla="*/ 8760 w 40467"/>
                  <a:gd name="connsiteY5" fmla="*/ 42100 h 58578"/>
                  <a:gd name="connsiteX6" fmla="*/ 10188 w 40467"/>
                  <a:gd name="connsiteY6" fmla="*/ 36862 h 58578"/>
                  <a:gd name="connsiteX7" fmla="*/ 14283 w 40467"/>
                  <a:gd name="connsiteY7" fmla="*/ 33242 h 58578"/>
                  <a:gd name="connsiteX8" fmla="*/ 20281 w 40467"/>
                  <a:gd name="connsiteY8" fmla="*/ 31909 h 58578"/>
                  <a:gd name="connsiteX9" fmla="*/ 26185 w 40467"/>
                  <a:gd name="connsiteY9" fmla="*/ 33242 h 58578"/>
                  <a:gd name="connsiteX10" fmla="*/ 30279 w 40467"/>
                  <a:gd name="connsiteY10" fmla="*/ 36862 h 58578"/>
                  <a:gd name="connsiteX11" fmla="*/ 31803 w 40467"/>
                  <a:gd name="connsiteY11" fmla="*/ 42100 h 58578"/>
                  <a:gd name="connsiteX12" fmla="*/ 30375 w 40467"/>
                  <a:gd name="connsiteY12" fmla="*/ 47053 h 58578"/>
                  <a:gd name="connsiteX13" fmla="*/ 10474 w 40467"/>
                  <a:gd name="connsiteY13" fmla="*/ 16002 h 58578"/>
                  <a:gd name="connsiteX14" fmla="*/ 11712 w 40467"/>
                  <a:gd name="connsiteY14" fmla="*/ 11335 h 58578"/>
                  <a:gd name="connsiteX15" fmla="*/ 15140 w 40467"/>
                  <a:gd name="connsiteY15" fmla="*/ 8192 h 58578"/>
                  <a:gd name="connsiteX16" fmla="*/ 20281 w 40467"/>
                  <a:gd name="connsiteY16" fmla="*/ 7048 h 58578"/>
                  <a:gd name="connsiteX17" fmla="*/ 25328 w 40467"/>
                  <a:gd name="connsiteY17" fmla="*/ 8192 h 58578"/>
                  <a:gd name="connsiteX18" fmla="*/ 28756 w 40467"/>
                  <a:gd name="connsiteY18" fmla="*/ 11335 h 58578"/>
                  <a:gd name="connsiteX19" fmla="*/ 29994 w 40467"/>
                  <a:gd name="connsiteY19" fmla="*/ 16002 h 58578"/>
                  <a:gd name="connsiteX20" fmla="*/ 28661 w 40467"/>
                  <a:gd name="connsiteY20" fmla="*/ 20765 h 58578"/>
                  <a:gd name="connsiteX21" fmla="*/ 25233 w 40467"/>
                  <a:gd name="connsiteY21" fmla="*/ 23908 h 58578"/>
                  <a:gd name="connsiteX22" fmla="*/ 20186 w 40467"/>
                  <a:gd name="connsiteY22" fmla="*/ 25051 h 58578"/>
                  <a:gd name="connsiteX23" fmla="*/ 15044 w 40467"/>
                  <a:gd name="connsiteY23" fmla="*/ 23908 h 58578"/>
                  <a:gd name="connsiteX24" fmla="*/ 11617 w 40467"/>
                  <a:gd name="connsiteY24" fmla="*/ 20765 h 58578"/>
                  <a:gd name="connsiteX25" fmla="*/ 10379 w 40467"/>
                  <a:gd name="connsiteY25" fmla="*/ 16002 h 58578"/>
                  <a:gd name="connsiteX26" fmla="*/ 34755 w 40467"/>
                  <a:gd name="connsiteY26" fmla="*/ 30861 h 58578"/>
                  <a:gd name="connsiteX27" fmla="*/ 28946 w 40467"/>
                  <a:gd name="connsiteY27" fmla="*/ 28289 h 58578"/>
                  <a:gd name="connsiteX28" fmla="*/ 28946 w 40467"/>
                  <a:gd name="connsiteY28" fmla="*/ 27908 h 58578"/>
                  <a:gd name="connsiteX29" fmla="*/ 35707 w 40467"/>
                  <a:gd name="connsiteY29" fmla="*/ 23336 h 58578"/>
                  <a:gd name="connsiteX30" fmla="*/ 38278 w 40467"/>
                  <a:gd name="connsiteY30" fmla="*/ 15240 h 58578"/>
                  <a:gd name="connsiteX31" fmla="*/ 35897 w 40467"/>
                  <a:gd name="connsiteY31" fmla="*/ 7429 h 58578"/>
                  <a:gd name="connsiteX32" fmla="*/ 29422 w 40467"/>
                  <a:gd name="connsiteY32" fmla="*/ 2000 h 58578"/>
                  <a:gd name="connsiteX33" fmla="*/ 20091 w 40467"/>
                  <a:gd name="connsiteY33" fmla="*/ 0 h 58578"/>
                  <a:gd name="connsiteX34" fmla="*/ 10760 w 40467"/>
                  <a:gd name="connsiteY34" fmla="*/ 2000 h 58578"/>
                  <a:gd name="connsiteX35" fmla="*/ 4285 w 40467"/>
                  <a:gd name="connsiteY35" fmla="*/ 7429 h 58578"/>
                  <a:gd name="connsiteX36" fmla="*/ 2000 w 40467"/>
                  <a:gd name="connsiteY36" fmla="*/ 15240 h 58578"/>
                  <a:gd name="connsiteX37" fmla="*/ 4570 w 40467"/>
                  <a:gd name="connsiteY37" fmla="*/ 23336 h 58578"/>
                  <a:gd name="connsiteX38" fmla="*/ 11426 w 40467"/>
                  <a:gd name="connsiteY38" fmla="*/ 27908 h 58578"/>
                  <a:gd name="connsiteX39" fmla="*/ 11426 w 40467"/>
                  <a:gd name="connsiteY39" fmla="*/ 28289 h 58578"/>
                  <a:gd name="connsiteX40" fmla="*/ 5618 w 40467"/>
                  <a:gd name="connsiteY40" fmla="*/ 30861 h 58578"/>
                  <a:gd name="connsiteX41" fmla="*/ 1523 w 40467"/>
                  <a:gd name="connsiteY41" fmla="*/ 35909 h 58578"/>
                  <a:gd name="connsiteX42" fmla="*/ 0 w 40467"/>
                  <a:gd name="connsiteY42" fmla="*/ 42577 h 58578"/>
                  <a:gd name="connsiteX43" fmla="*/ 2571 w 40467"/>
                  <a:gd name="connsiteY43" fmla="*/ 50768 h 58578"/>
                  <a:gd name="connsiteX44" fmla="*/ 9712 w 40467"/>
                  <a:gd name="connsiteY44" fmla="*/ 56483 h 58578"/>
                  <a:gd name="connsiteX45" fmla="*/ 20281 w 40467"/>
                  <a:gd name="connsiteY45" fmla="*/ 58579 h 58578"/>
                  <a:gd name="connsiteX46" fmla="*/ 30755 w 40467"/>
                  <a:gd name="connsiteY46" fmla="*/ 56483 h 58578"/>
                  <a:gd name="connsiteX47" fmla="*/ 37897 w 40467"/>
                  <a:gd name="connsiteY47" fmla="*/ 50768 h 58578"/>
                  <a:gd name="connsiteX48" fmla="*/ 40468 w 40467"/>
                  <a:gd name="connsiteY48" fmla="*/ 42577 h 58578"/>
                  <a:gd name="connsiteX49" fmla="*/ 38944 w 40467"/>
                  <a:gd name="connsiteY49" fmla="*/ 35909 h 58578"/>
                  <a:gd name="connsiteX50" fmla="*/ 34850 w 40467"/>
                  <a:gd name="connsiteY50" fmla="*/ 30861 h 585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</a:cxnLst>
                <a:rect l="l" t="t" r="r" b="b"/>
                <a:pathLst>
                  <a:path w="40467" h="58578">
                    <a:moveTo>
                      <a:pt x="30470" y="47053"/>
                    </a:moveTo>
                    <a:cubicBezTo>
                      <a:pt x="29518" y="48482"/>
                      <a:pt x="28185" y="49530"/>
                      <a:pt x="26471" y="50387"/>
                    </a:cubicBezTo>
                    <a:cubicBezTo>
                      <a:pt x="24757" y="51149"/>
                      <a:pt x="22662" y="51530"/>
                      <a:pt x="20377" y="51530"/>
                    </a:cubicBezTo>
                    <a:cubicBezTo>
                      <a:pt x="18091" y="51530"/>
                      <a:pt x="15901" y="51149"/>
                      <a:pt x="14187" y="50387"/>
                    </a:cubicBezTo>
                    <a:cubicBezTo>
                      <a:pt x="12474" y="49625"/>
                      <a:pt x="11141" y="48482"/>
                      <a:pt x="10188" y="47053"/>
                    </a:cubicBezTo>
                    <a:cubicBezTo>
                      <a:pt x="9236" y="45625"/>
                      <a:pt x="8760" y="44005"/>
                      <a:pt x="8760" y="42100"/>
                    </a:cubicBezTo>
                    <a:cubicBezTo>
                      <a:pt x="8760" y="40100"/>
                      <a:pt x="9236" y="38386"/>
                      <a:pt x="10188" y="36862"/>
                    </a:cubicBezTo>
                    <a:cubicBezTo>
                      <a:pt x="11141" y="35338"/>
                      <a:pt x="12569" y="34099"/>
                      <a:pt x="14283" y="33242"/>
                    </a:cubicBezTo>
                    <a:cubicBezTo>
                      <a:pt x="15997" y="32385"/>
                      <a:pt x="17996" y="31909"/>
                      <a:pt x="20281" y="31909"/>
                    </a:cubicBezTo>
                    <a:cubicBezTo>
                      <a:pt x="22567" y="31909"/>
                      <a:pt x="24471" y="32385"/>
                      <a:pt x="26185" y="33242"/>
                    </a:cubicBezTo>
                    <a:cubicBezTo>
                      <a:pt x="27899" y="34099"/>
                      <a:pt x="29327" y="35338"/>
                      <a:pt x="30279" y="36862"/>
                    </a:cubicBezTo>
                    <a:cubicBezTo>
                      <a:pt x="31327" y="38386"/>
                      <a:pt x="31803" y="40100"/>
                      <a:pt x="31803" y="42100"/>
                    </a:cubicBezTo>
                    <a:cubicBezTo>
                      <a:pt x="31803" y="44005"/>
                      <a:pt x="31327" y="45720"/>
                      <a:pt x="30375" y="47053"/>
                    </a:cubicBezTo>
                    <a:moveTo>
                      <a:pt x="10474" y="16002"/>
                    </a:moveTo>
                    <a:cubicBezTo>
                      <a:pt x="10474" y="14192"/>
                      <a:pt x="10855" y="12668"/>
                      <a:pt x="11712" y="11335"/>
                    </a:cubicBezTo>
                    <a:cubicBezTo>
                      <a:pt x="12474" y="10001"/>
                      <a:pt x="13711" y="8953"/>
                      <a:pt x="15140" y="8192"/>
                    </a:cubicBezTo>
                    <a:cubicBezTo>
                      <a:pt x="16568" y="7429"/>
                      <a:pt x="18282" y="7048"/>
                      <a:pt x="20281" y="7048"/>
                    </a:cubicBezTo>
                    <a:cubicBezTo>
                      <a:pt x="22281" y="7048"/>
                      <a:pt x="23900" y="7429"/>
                      <a:pt x="25328" y="8192"/>
                    </a:cubicBezTo>
                    <a:cubicBezTo>
                      <a:pt x="26756" y="8953"/>
                      <a:pt x="27899" y="9906"/>
                      <a:pt x="28756" y="11335"/>
                    </a:cubicBezTo>
                    <a:cubicBezTo>
                      <a:pt x="29613" y="12668"/>
                      <a:pt x="29994" y="14192"/>
                      <a:pt x="29994" y="16002"/>
                    </a:cubicBezTo>
                    <a:cubicBezTo>
                      <a:pt x="29994" y="17812"/>
                      <a:pt x="29518" y="19431"/>
                      <a:pt x="28661" y="20765"/>
                    </a:cubicBezTo>
                    <a:cubicBezTo>
                      <a:pt x="27804" y="22098"/>
                      <a:pt x="26661" y="23146"/>
                      <a:pt x="25233" y="23908"/>
                    </a:cubicBezTo>
                    <a:cubicBezTo>
                      <a:pt x="23804" y="24670"/>
                      <a:pt x="22091" y="25051"/>
                      <a:pt x="20186" y="25051"/>
                    </a:cubicBezTo>
                    <a:cubicBezTo>
                      <a:pt x="18282" y="25051"/>
                      <a:pt x="16568" y="24670"/>
                      <a:pt x="15044" y="23908"/>
                    </a:cubicBezTo>
                    <a:cubicBezTo>
                      <a:pt x="13521" y="23146"/>
                      <a:pt x="12378" y="22098"/>
                      <a:pt x="11617" y="20765"/>
                    </a:cubicBezTo>
                    <a:cubicBezTo>
                      <a:pt x="10760" y="19431"/>
                      <a:pt x="10379" y="17812"/>
                      <a:pt x="10379" y="16002"/>
                    </a:cubicBezTo>
                    <a:moveTo>
                      <a:pt x="34755" y="30861"/>
                    </a:moveTo>
                    <a:cubicBezTo>
                      <a:pt x="33041" y="29527"/>
                      <a:pt x="31136" y="28670"/>
                      <a:pt x="28946" y="28289"/>
                    </a:cubicBezTo>
                    <a:lnTo>
                      <a:pt x="28946" y="27908"/>
                    </a:lnTo>
                    <a:cubicBezTo>
                      <a:pt x="31708" y="27242"/>
                      <a:pt x="33993" y="25718"/>
                      <a:pt x="35707" y="23336"/>
                    </a:cubicBezTo>
                    <a:cubicBezTo>
                      <a:pt x="37421" y="20955"/>
                      <a:pt x="38278" y="18288"/>
                      <a:pt x="38278" y="15240"/>
                    </a:cubicBezTo>
                    <a:cubicBezTo>
                      <a:pt x="38278" y="12382"/>
                      <a:pt x="37421" y="9716"/>
                      <a:pt x="35897" y="7429"/>
                    </a:cubicBezTo>
                    <a:cubicBezTo>
                      <a:pt x="34278" y="5144"/>
                      <a:pt x="32184" y="3334"/>
                      <a:pt x="29422" y="2000"/>
                    </a:cubicBezTo>
                    <a:cubicBezTo>
                      <a:pt x="26661" y="667"/>
                      <a:pt x="23614" y="0"/>
                      <a:pt x="20091" y="0"/>
                    </a:cubicBezTo>
                    <a:cubicBezTo>
                      <a:pt x="16568" y="0"/>
                      <a:pt x="13426" y="667"/>
                      <a:pt x="10760" y="2000"/>
                    </a:cubicBezTo>
                    <a:cubicBezTo>
                      <a:pt x="7998" y="3334"/>
                      <a:pt x="5904" y="5144"/>
                      <a:pt x="4285" y="7429"/>
                    </a:cubicBezTo>
                    <a:cubicBezTo>
                      <a:pt x="2761" y="9716"/>
                      <a:pt x="1904" y="12287"/>
                      <a:pt x="2000" y="15240"/>
                    </a:cubicBezTo>
                    <a:cubicBezTo>
                      <a:pt x="2000" y="18288"/>
                      <a:pt x="2857" y="21050"/>
                      <a:pt x="4570" y="23336"/>
                    </a:cubicBezTo>
                    <a:cubicBezTo>
                      <a:pt x="6284" y="25718"/>
                      <a:pt x="8570" y="27242"/>
                      <a:pt x="11426" y="27908"/>
                    </a:cubicBezTo>
                    <a:lnTo>
                      <a:pt x="11426" y="28289"/>
                    </a:lnTo>
                    <a:cubicBezTo>
                      <a:pt x="9236" y="28670"/>
                      <a:pt x="7332" y="29527"/>
                      <a:pt x="5618" y="30861"/>
                    </a:cubicBezTo>
                    <a:cubicBezTo>
                      <a:pt x="3904" y="32195"/>
                      <a:pt x="2476" y="33909"/>
                      <a:pt x="1523" y="35909"/>
                    </a:cubicBezTo>
                    <a:cubicBezTo>
                      <a:pt x="476" y="37909"/>
                      <a:pt x="0" y="40196"/>
                      <a:pt x="0" y="42577"/>
                    </a:cubicBezTo>
                    <a:cubicBezTo>
                      <a:pt x="0" y="45625"/>
                      <a:pt x="857" y="48387"/>
                      <a:pt x="2571" y="50768"/>
                    </a:cubicBezTo>
                    <a:cubicBezTo>
                      <a:pt x="4285" y="53149"/>
                      <a:pt x="6665" y="55054"/>
                      <a:pt x="9712" y="56483"/>
                    </a:cubicBezTo>
                    <a:cubicBezTo>
                      <a:pt x="12759" y="57817"/>
                      <a:pt x="16282" y="58579"/>
                      <a:pt x="20281" y="58579"/>
                    </a:cubicBezTo>
                    <a:cubicBezTo>
                      <a:pt x="24281" y="58579"/>
                      <a:pt x="27708" y="57912"/>
                      <a:pt x="30755" y="56483"/>
                    </a:cubicBezTo>
                    <a:cubicBezTo>
                      <a:pt x="33802" y="55150"/>
                      <a:pt x="36183" y="53245"/>
                      <a:pt x="37897" y="50768"/>
                    </a:cubicBezTo>
                    <a:cubicBezTo>
                      <a:pt x="39611" y="48387"/>
                      <a:pt x="40468" y="45625"/>
                      <a:pt x="40468" y="42577"/>
                    </a:cubicBezTo>
                    <a:cubicBezTo>
                      <a:pt x="40468" y="40196"/>
                      <a:pt x="39896" y="37909"/>
                      <a:pt x="38944" y="35909"/>
                    </a:cubicBezTo>
                    <a:cubicBezTo>
                      <a:pt x="37897" y="33909"/>
                      <a:pt x="36564" y="32195"/>
                      <a:pt x="34850" y="30861"/>
                    </a:cubicBezTo>
                  </a:path>
                </a:pathLst>
              </a:custGeom>
              <a:solidFill>
                <a:srgbClr val="FFFFFF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5" name="Freeform 84">
                <a:extLst>
                  <a:ext uri="{FF2B5EF4-FFF2-40B4-BE49-F238E27FC236}">
                    <a16:creationId xmlns:a16="http://schemas.microsoft.com/office/drawing/2014/main" id="{73B67425-4DB5-2D14-6726-D4B013B7DAF6}"/>
                  </a:ext>
                </a:extLst>
              </p:cNvPr>
              <p:cNvSpPr/>
              <p:nvPr/>
            </p:nvSpPr>
            <p:spPr>
              <a:xfrm>
                <a:off x="5684973" y="5460460"/>
                <a:ext cx="22566" cy="56959"/>
              </a:xfrm>
              <a:custGeom>
                <a:avLst/>
                <a:gdLst>
                  <a:gd name="connsiteX0" fmla="*/ 0 w 22566"/>
                  <a:gd name="connsiteY0" fmla="*/ 9334 h 56959"/>
                  <a:gd name="connsiteX1" fmla="*/ 0 w 22566"/>
                  <a:gd name="connsiteY1" fmla="*/ 17526 h 56959"/>
                  <a:gd name="connsiteX2" fmla="*/ 13616 w 22566"/>
                  <a:gd name="connsiteY2" fmla="*/ 8668 h 56959"/>
                  <a:gd name="connsiteX3" fmla="*/ 13997 w 22566"/>
                  <a:gd name="connsiteY3" fmla="*/ 8668 h 56959"/>
                  <a:gd name="connsiteX4" fmla="*/ 13997 w 22566"/>
                  <a:gd name="connsiteY4" fmla="*/ 56959 h 56959"/>
                  <a:gd name="connsiteX5" fmla="*/ 22567 w 22566"/>
                  <a:gd name="connsiteY5" fmla="*/ 56959 h 56959"/>
                  <a:gd name="connsiteX6" fmla="*/ 22567 w 22566"/>
                  <a:gd name="connsiteY6" fmla="*/ 0 h 56959"/>
                  <a:gd name="connsiteX7" fmla="*/ 14187 w 22566"/>
                  <a:gd name="connsiteY7" fmla="*/ 0 h 56959"/>
                  <a:gd name="connsiteX8" fmla="*/ 0 w 22566"/>
                  <a:gd name="connsiteY8" fmla="*/ 9334 h 569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2566" h="56959">
                    <a:moveTo>
                      <a:pt x="0" y="9334"/>
                    </a:moveTo>
                    <a:lnTo>
                      <a:pt x="0" y="17526"/>
                    </a:lnTo>
                    <a:lnTo>
                      <a:pt x="13616" y="8668"/>
                    </a:lnTo>
                    <a:lnTo>
                      <a:pt x="13997" y="8668"/>
                    </a:lnTo>
                    <a:lnTo>
                      <a:pt x="13997" y="56959"/>
                    </a:lnTo>
                    <a:lnTo>
                      <a:pt x="22567" y="56959"/>
                    </a:lnTo>
                    <a:lnTo>
                      <a:pt x="22567" y="0"/>
                    </a:lnTo>
                    <a:lnTo>
                      <a:pt x="14187" y="0"/>
                    </a:lnTo>
                    <a:lnTo>
                      <a:pt x="0" y="9334"/>
                    </a:lnTo>
                    <a:close/>
                  </a:path>
                </a:pathLst>
              </a:custGeom>
              <a:solidFill>
                <a:srgbClr val="FFFFFF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86" name="Freeform 85">
              <a:extLst>
                <a:ext uri="{FF2B5EF4-FFF2-40B4-BE49-F238E27FC236}">
                  <a16:creationId xmlns:a16="http://schemas.microsoft.com/office/drawing/2014/main" id="{E0FEFB02-2920-B2C1-6C63-E807C0792FA2}"/>
                </a:ext>
              </a:extLst>
            </p:cNvPr>
            <p:cNvSpPr/>
            <p:nvPr/>
          </p:nvSpPr>
          <p:spPr>
            <a:xfrm>
              <a:off x="8175780" y="5213953"/>
              <a:ext cx="49513" cy="856107"/>
            </a:xfrm>
            <a:custGeom>
              <a:avLst/>
              <a:gdLst>
                <a:gd name="connsiteX0" fmla="*/ 0 w 49513"/>
                <a:gd name="connsiteY0" fmla="*/ 0 h 856107"/>
                <a:gd name="connsiteX1" fmla="*/ 49514 w 49513"/>
                <a:gd name="connsiteY1" fmla="*/ 0 h 856107"/>
                <a:gd name="connsiteX2" fmla="*/ 49514 w 49513"/>
                <a:gd name="connsiteY2" fmla="*/ 856107 h 856107"/>
                <a:gd name="connsiteX3" fmla="*/ 0 w 49513"/>
                <a:gd name="connsiteY3" fmla="*/ 856107 h 856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513" h="856107">
                  <a:moveTo>
                    <a:pt x="0" y="0"/>
                  </a:moveTo>
                  <a:lnTo>
                    <a:pt x="49514" y="0"/>
                  </a:lnTo>
                  <a:lnTo>
                    <a:pt x="49514" y="856107"/>
                  </a:lnTo>
                  <a:lnTo>
                    <a:pt x="0" y="856107"/>
                  </a:lnTo>
                  <a:close/>
                </a:path>
              </a:pathLst>
            </a:custGeom>
            <a:solidFill>
              <a:srgbClr val="A8005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pic>
          <p:nvPicPr>
            <p:cNvPr id="87" name="Picture 86">
              <a:extLst>
                <a:ext uri="{FF2B5EF4-FFF2-40B4-BE49-F238E27FC236}">
                  <a16:creationId xmlns:a16="http://schemas.microsoft.com/office/drawing/2014/main" id="{16DAE128-DE93-D291-0826-8A57662EB4B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637111" y="5686107"/>
              <a:ext cx="1051206" cy="363473"/>
            </a:xfrm>
            <a:custGeom>
              <a:avLst/>
              <a:gdLst>
                <a:gd name="connsiteX0" fmla="*/ 172 w 1051206"/>
                <a:gd name="connsiteY0" fmla="*/ 1 h 363473"/>
                <a:gd name="connsiteX1" fmla="*/ 1051378 w 1051206"/>
                <a:gd name="connsiteY1" fmla="*/ 1 h 363473"/>
                <a:gd name="connsiteX2" fmla="*/ 1051378 w 1051206"/>
                <a:gd name="connsiteY2" fmla="*/ 363475 h 363473"/>
                <a:gd name="connsiteX3" fmla="*/ 172 w 1051206"/>
                <a:gd name="connsiteY3" fmla="*/ 363475 h 363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1206" h="363473">
                  <a:moveTo>
                    <a:pt x="172" y="1"/>
                  </a:moveTo>
                  <a:lnTo>
                    <a:pt x="1051378" y="1"/>
                  </a:lnTo>
                  <a:lnTo>
                    <a:pt x="1051378" y="363475"/>
                  </a:lnTo>
                  <a:lnTo>
                    <a:pt x="172" y="363475"/>
                  </a:lnTo>
                  <a:close/>
                </a:path>
              </a:pathLst>
            </a:custGeom>
          </p:spPr>
        </p:pic>
        <p:grpSp>
          <p:nvGrpSpPr>
            <p:cNvPr id="88" name="Graphic 12">
              <a:extLst>
                <a:ext uri="{FF2B5EF4-FFF2-40B4-BE49-F238E27FC236}">
                  <a16:creationId xmlns:a16="http://schemas.microsoft.com/office/drawing/2014/main" id="{AAD19D20-1C9D-CF10-047F-987E67F62CCB}"/>
                </a:ext>
              </a:extLst>
            </p:cNvPr>
            <p:cNvGrpSpPr/>
            <p:nvPr/>
          </p:nvGrpSpPr>
          <p:grpSpPr>
            <a:xfrm>
              <a:off x="8588264" y="5247862"/>
              <a:ext cx="1621086" cy="196500"/>
              <a:chOff x="8588264" y="5247862"/>
              <a:chExt cx="1621086" cy="196500"/>
            </a:xfrm>
            <a:solidFill>
              <a:srgbClr val="1D1D1B"/>
            </a:solidFill>
          </p:grpSpPr>
          <p:sp>
            <p:nvSpPr>
              <p:cNvPr id="89" name="Freeform 88">
                <a:extLst>
                  <a:ext uri="{FF2B5EF4-FFF2-40B4-BE49-F238E27FC236}">
                    <a16:creationId xmlns:a16="http://schemas.microsoft.com/office/drawing/2014/main" id="{9E63EFDD-20A2-84FE-D80A-D8AC21D15DD8}"/>
                  </a:ext>
                </a:extLst>
              </p:cNvPr>
              <p:cNvSpPr/>
              <p:nvPr/>
            </p:nvSpPr>
            <p:spPr>
              <a:xfrm>
                <a:off x="8588264" y="5266055"/>
                <a:ext cx="47228" cy="132016"/>
              </a:xfrm>
              <a:custGeom>
                <a:avLst/>
                <a:gdLst>
                  <a:gd name="connsiteX0" fmla="*/ 0 w 47228"/>
                  <a:gd name="connsiteY0" fmla="*/ 132016 h 132016"/>
                  <a:gd name="connsiteX1" fmla="*/ 0 w 47228"/>
                  <a:gd name="connsiteY1" fmla="*/ 128016 h 132016"/>
                  <a:gd name="connsiteX2" fmla="*/ 15806 w 47228"/>
                  <a:gd name="connsiteY2" fmla="*/ 122015 h 132016"/>
                  <a:gd name="connsiteX3" fmla="*/ 15806 w 47228"/>
                  <a:gd name="connsiteY3" fmla="*/ 10001 h 132016"/>
                  <a:gd name="connsiteX4" fmla="*/ 0 w 47228"/>
                  <a:gd name="connsiteY4" fmla="*/ 4001 h 132016"/>
                  <a:gd name="connsiteX5" fmla="*/ 0 w 47228"/>
                  <a:gd name="connsiteY5" fmla="*/ 0 h 132016"/>
                  <a:gd name="connsiteX6" fmla="*/ 47228 w 47228"/>
                  <a:gd name="connsiteY6" fmla="*/ 0 h 132016"/>
                  <a:gd name="connsiteX7" fmla="*/ 47228 w 47228"/>
                  <a:gd name="connsiteY7" fmla="*/ 4001 h 132016"/>
                  <a:gd name="connsiteX8" fmla="*/ 31422 w 47228"/>
                  <a:gd name="connsiteY8" fmla="*/ 10001 h 132016"/>
                  <a:gd name="connsiteX9" fmla="*/ 31422 w 47228"/>
                  <a:gd name="connsiteY9" fmla="*/ 122015 h 132016"/>
                  <a:gd name="connsiteX10" fmla="*/ 47228 w 47228"/>
                  <a:gd name="connsiteY10" fmla="*/ 128016 h 132016"/>
                  <a:gd name="connsiteX11" fmla="*/ 47228 w 47228"/>
                  <a:gd name="connsiteY11" fmla="*/ 132016 h 132016"/>
                  <a:gd name="connsiteX12" fmla="*/ 0 w 47228"/>
                  <a:gd name="connsiteY12" fmla="*/ 132016 h 1320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7228" h="132016">
                    <a:moveTo>
                      <a:pt x="0" y="132016"/>
                    </a:moveTo>
                    <a:lnTo>
                      <a:pt x="0" y="128016"/>
                    </a:lnTo>
                    <a:lnTo>
                      <a:pt x="15806" y="122015"/>
                    </a:lnTo>
                    <a:lnTo>
                      <a:pt x="15806" y="10001"/>
                    </a:lnTo>
                    <a:lnTo>
                      <a:pt x="0" y="4001"/>
                    </a:lnTo>
                    <a:lnTo>
                      <a:pt x="0" y="0"/>
                    </a:lnTo>
                    <a:lnTo>
                      <a:pt x="47228" y="0"/>
                    </a:lnTo>
                    <a:lnTo>
                      <a:pt x="47228" y="4001"/>
                    </a:lnTo>
                    <a:lnTo>
                      <a:pt x="31422" y="10001"/>
                    </a:lnTo>
                    <a:lnTo>
                      <a:pt x="31422" y="122015"/>
                    </a:lnTo>
                    <a:lnTo>
                      <a:pt x="47228" y="128016"/>
                    </a:lnTo>
                    <a:lnTo>
                      <a:pt x="47228" y="132016"/>
                    </a:lnTo>
                    <a:lnTo>
                      <a:pt x="0" y="132016"/>
                    </a:lnTo>
                    <a:close/>
                  </a:path>
                </a:pathLst>
              </a:custGeom>
              <a:solidFill>
                <a:srgbClr val="1D1D1B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" name="Freeform 89">
                <a:extLst>
                  <a:ext uri="{FF2B5EF4-FFF2-40B4-BE49-F238E27FC236}">
                    <a16:creationId xmlns:a16="http://schemas.microsoft.com/office/drawing/2014/main" id="{70FEAC0B-3271-40A0-10B7-858BB012563B}"/>
                  </a:ext>
                </a:extLst>
              </p:cNvPr>
              <p:cNvSpPr/>
              <p:nvPr/>
            </p:nvSpPr>
            <p:spPr>
              <a:xfrm>
                <a:off x="8656821" y="5305964"/>
                <a:ext cx="97217" cy="92106"/>
              </a:xfrm>
              <a:custGeom>
                <a:avLst/>
                <a:gdLst>
                  <a:gd name="connsiteX0" fmla="*/ 476 w 97217"/>
                  <a:gd name="connsiteY0" fmla="*/ 92107 h 92106"/>
                  <a:gd name="connsiteX1" fmla="*/ 476 w 97217"/>
                  <a:gd name="connsiteY1" fmla="*/ 88868 h 92106"/>
                  <a:gd name="connsiteX2" fmla="*/ 13045 w 97217"/>
                  <a:gd name="connsiteY2" fmla="*/ 83820 h 92106"/>
                  <a:gd name="connsiteX3" fmla="*/ 13045 w 97217"/>
                  <a:gd name="connsiteY3" fmla="*/ 17431 h 92106"/>
                  <a:gd name="connsiteX4" fmla="*/ 0 w 97217"/>
                  <a:gd name="connsiteY4" fmla="*/ 10668 h 92106"/>
                  <a:gd name="connsiteX5" fmla="*/ 0 w 97217"/>
                  <a:gd name="connsiteY5" fmla="*/ 8477 h 92106"/>
                  <a:gd name="connsiteX6" fmla="*/ 23424 w 97217"/>
                  <a:gd name="connsiteY6" fmla="*/ 95 h 92106"/>
                  <a:gd name="connsiteX7" fmla="*/ 25042 w 97217"/>
                  <a:gd name="connsiteY7" fmla="*/ 95 h 92106"/>
                  <a:gd name="connsiteX8" fmla="*/ 26471 w 97217"/>
                  <a:gd name="connsiteY8" fmla="*/ 14669 h 92106"/>
                  <a:gd name="connsiteX9" fmla="*/ 27232 w 97217"/>
                  <a:gd name="connsiteY9" fmla="*/ 14669 h 92106"/>
                  <a:gd name="connsiteX10" fmla="*/ 41706 w 97217"/>
                  <a:gd name="connsiteY10" fmla="*/ 3620 h 92106"/>
                  <a:gd name="connsiteX11" fmla="*/ 57035 w 97217"/>
                  <a:gd name="connsiteY11" fmla="*/ 0 h 92106"/>
                  <a:gd name="connsiteX12" fmla="*/ 76841 w 97217"/>
                  <a:gd name="connsiteY12" fmla="*/ 6382 h 92106"/>
                  <a:gd name="connsiteX13" fmla="*/ 84649 w 97217"/>
                  <a:gd name="connsiteY13" fmla="*/ 24956 h 92106"/>
                  <a:gd name="connsiteX14" fmla="*/ 84649 w 97217"/>
                  <a:gd name="connsiteY14" fmla="*/ 83820 h 92106"/>
                  <a:gd name="connsiteX15" fmla="*/ 97217 w 97217"/>
                  <a:gd name="connsiteY15" fmla="*/ 88868 h 92106"/>
                  <a:gd name="connsiteX16" fmla="*/ 97217 w 97217"/>
                  <a:gd name="connsiteY16" fmla="*/ 92107 h 92106"/>
                  <a:gd name="connsiteX17" fmla="*/ 56845 w 97217"/>
                  <a:gd name="connsiteY17" fmla="*/ 92107 h 92106"/>
                  <a:gd name="connsiteX18" fmla="*/ 56845 w 97217"/>
                  <a:gd name="connsiteY18" fmla="*/ 88868 h 92106"/>
                  <a:gd name="connsiteX19" fmla="*/ 71033 w 97217"/>
                  <a:gd name="connsiteY19" fmla="*/ 83820 h 92106"/>
                  <a:gd name="connsiteX20" fmla="*/ 71033 w 97217"/>
                  <a:gd name="connsiteY20" fmla="*/ 32766 h 92106"/>
                  <a:gd name="connsiteX21" fmla="*/ 65034 w 97217"/>
                  <a:gd name="connsiteY21" fmla="*/ 17240 h 92106"/>
                  <a:gd name="connsiteX22" fmla="*/ 49608 w 97217"/>
                  <a:gd name="connsiteY22" fmla="*/ 11906 h 92106"/>
                  <a:gd name="connsiteX23" fmla="*/ 37326 w 97217"/>
                  <a:gd name="connsiteY23" fmla="*/ 14192 h 92106"/>
                  <a:gd name="connsiteX24" fmla="*/ 26661 w 97217"/>
                  <a:gd name="connsiteY24" fmla="*/ 20669 h 92106"/>
                  <a:gd name="connsiteX25" fmla="*/ 26661 w 97217"/>
                  <a:gd name="connsiteY25" fmla="*/ 83725 h 92106"/>
                  <a:gd name="connsiteX26" fmla="*/ 40849 w 97217"/>
                  <a:gd name="connsiteY26" fmla="*/ 88773 h 92106"/>
                  <a:gd name="connsiteX27" fmla="*/ 40849 w 97217"/>
                  <a:gd name="connsiteY27" fmla="*/ 92012 h 92106"/>
                  <a:gd name="connsiteX28" fmla="*/ 476 w 97217"/>
                  <a:gd name="connsiteY28" fmla="*/ 92012 h 921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97217" h="92106">
                    <a:moveTo>
                      <a:pt x="476" y="92107"/>
                    </a:moveTo>
                    <a:lnTo>
                      <a:pt x="476" y="88868"/>
                    </a:lnTo>
                    <a:lnTo>
                      <a:pt x="13045" y="83820"/>
                    </a:lnTo>
                    <a:lnTo>
                      <a:pt x="13045" y="17431"/>
                    </a:lnTo>
                    <a:lnTo>
                      <a:pt x="0" y="10668"/>
                    </a:lnTo>
                    <a:lnTo>
                      <a:pt x="0" y="8477"/>
                    </a:lnTo>
                    <a:lnTo>
                      <a:pt x="23424" y="95"/>
                    </a:lnTo>
                    <a:lnTo>
                      <a:pt x="25042" y="95"/>
                    </a:lnTo>
                    <a:lnTo>
                      <a:pt x="26471" y="14669"/>
                    </a:lnTo>
                    <a:lnTo>
                      <a:pt x="27232" y="14669"/>
                    </a:lnTo>
                    <a:cubicBezTo>
                      <a:pt x="32279" y="9716"/>
                      <a:pt x="37135" y="6096"/>
                      <a:pt x="41706" y="3620"/>
                    </a:cubicBezTo>
                    <a:cubicBezTo>
                      <a:pt x="46276" y="1238"/>
                      <a:pt x="51418" y="0"/>
                      <a:pt x="57035" y="0"/>
                    </a:cubicBezTo>
                    <a:cubicBezTo>
                      <a:pt x="65034" y="0"/>
                      <a:pt x="71604" y="2096"/>
                      <a:pt x="76841" y="6382"/>
                    </a:cubicBezTo>
                    <a:cubicBezTo>
                      <a:pt x="82078" y="10668"/>
                      <a:pt x="84649" y="16859"/>
                      <a:pt x="84649" y="24956"/>
                    </a:cubicBezTo>
                    <a:lnTo>
                      <a:pt x="84649" y="83820"/>
                    </a:lnTo>
                    <a:lnTo>
                      <a:pt x="97217" y="88868"/>
                    </a:lnTo>
                    <a:lnTo>
                      <a:pt x="97217" y="92107"/>
                    </a:lnTo>
                    <a:lnTo>
                      <a:pt x="56845" y="92107"/>
                    </a:lnTo>
                    <a:lnTo>
                      <a:pt x="56845" y="88868"/>
                    </a:lnTo>
                    <a:lnTo>
                      <a:pt x="71033" y="83820"/>
                    </a:lnTo>
                    <a:lnTo>
                      <a:pt x="71033" y="32766"/>
                    </a:lnTo>
                    <a:cubicBezTo>
                      <a:pt x="71033" y="26003"/>
                      <a:pt x="69033" y="20765"/>
                      <a:pt x="65034" y="17240"/>
                    </a:cubicBezTo>
                    <a:cubicBezTo>
                      <a:pt x="61035" y="13716"/>
                      <a:pt x="55893" y="11906"/>
                      <a:pt x="49608" y="11906"/>
                    </a:cubicBezTo>
                    <a:cubicBezTo>
                      <a:pt x="45895" y="11906"/>
                      <a:pt x="41801" y="12668"/>
                      <a:pt x="37326" y="14192"/>
                    </a:cubicBezTo>
                    <a:cubicBezTo>
                      <a:pt x="32850" y="15716"/>
                      <a:pt x="29327" y="17907"/>
                      <a:pt x="26661" y="20669"/>
                    </a:cubicBezTo>
                    <a:lnTo>
                      <a:pt x="26661" y="83725"/>
                    </a:lnTo>
                    <a:lnTo>
                      <a:pt x="40849" y="88773"/>
                    </a:lnTo>
                    <a:lnTo>
                      <a:pt x="40849" y="92012"/>
                    </a:lnTo>
                    <a:lnTo>
                      <a:pt x="476" y="92012"/>
                    </a:lnTo>
                    <a:close/>
                  </a:path>
                </a:pathLst>
              </a:custGeom>
              <a:solidFill>
                <a:srgbClr val="1D1D1B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1" name="Freeform 90">
                <a:extLst>
                  <a:ext uri="{FF2B5EF4-FFF2-40B4-BE49-F238E27FC236}">
                    <a16:creationId xmlns:a16="http://schemas.microsoft.com/office/drawing/2014/main" id="{A5BFF8E6-F295-3D7A-23A9-A4C6EE786D8F}"/>
                  </a:ext>
                </a:extLst>
              </p:cNvPr>
              <p:cNvSpPr/>
              <p:nvPr/>
            </p:nvSpPr>
            <p:spPr>
              <a:xfrm>
                <a:off x="8817834" y="5306155"/>
                <a:ext cx="92075" cy="138207"/>
              </a:xfrm>
              <a:custGeom>
                <a:avLst/>
                <a:gdLst>
                  <a:gd name="connsiteX0" fmla="*/ 476 w 92075"/>
                  <a:gd name="connsiteY0" fmla="*/ 138017 h 138207"/>
                  <a:gd name="connsiteX1" fmla="*/ 476 w 92075"/>
                  <a:gd name="connsiteY1" fmla="*/ 134779 h 138207"/>
                  <a:gd name="connsiteX2" fmla="*/ 13045 w 92075"/>
                  <a:gd name="connsiteY2" fmla="*/ 129730 h 138207"/>
                  <a:gd name="connsiteX3" fmla="*/ 13045 w 92075"/>
                  <a:gd name="connsiteY3" fmla="*/ 17335 h 138207"/>
                  <a:gd name="connsiteX4" fmla="*/ 0 w 92075"/>
                  <a:gd name="connsiteY4" fmla="*/ 10573 h 138207"/>
                  <a:gd name="connsiteX5" fmla="*/ 0 w 92075"/>
                  <a:gd name="connsiteY5" fmla="*/ 8382 h 138207"/>
                  <a:gd name="connsiteX6" fmla="*/ 23424 w 92075"/>
                  <a:gd name="connsiteY6" fmla="*/ 0 h 138207"/>
                  <a:gd name="connsiteX7" fmla="*/ 25042 w 92075"/>
                  <a:gd name="connsiteY7" fmla="*/ 0 h 138207"/>
                  <a:gd name="connsiteX8" fmla="*/ 26280 w 92075"/>
                  <a:gd name="connsiteY8" fmla="*/ 12192 h 138207"/>
                  <a:gd name="connsiteX9" fmla="*/ 27518 w 92075"/>
                  <a:gd name="connsiteY9" fmla="*/ 12192 h 138207"/>
                  <a:gd name="connsiteX10" fmla="*/ 42181 w 92075"/>
                  <a:gd name="connsiteY10" fmla="*/ 2857 h 138207"/>
                  <a:gd name="connsiteX11" fmla="*/ 57512 w 92075"/>
                  <a:gd name="connsiteY11" fmla="*/ 0 h 138207"/>
                  <a:gd name="connsiteX12" fmla="*/ 75317 w 92075"/>
                  <a:gd name="connsiteY12" fmla="*/ 5239 h 138207"/>
                  <a:gd name="connsiteX13" fmla="*/ 87600 w 92075"/>
                  <a:gd name="connsiteY13" fmla="*/ 19907 h 138207"/>
                  <a:gd name="connsiteX14" fmla="*/ 92076 w 92075"/>
                  <a:gd name="connsiteY14" fmla="*/ 42577 h 138207"/>
                  <a:gd name="connsiteX15" fmla="*/ 85887 w 92075"/>
                  <a:gd name="connsiteY15" fmla="*/ 70485 h 138207"/>
                  <a:gd name="connsiteX16" fmla="*/ 69319 w 92075"/>
                  <a:gd name="connsiteY16" fmla="*/ 88011 h 138207"/>
                  <a:gd name="connsiteX17" fmla="*/ 46276 w 92075"/>
                  <a:gd name="connsiteY17" fmla="*/ 94012 h 138207"/>
                  <a:gd name="connsiteX18" fmla="*/ 35992 w 92075"/>
                  <a:gd name="connsiteY18" fmla="*/ 93155 h 138207"/>
                  <a:gd name="connsiteX19" fmla="*/ 26661 w 92075"/>
                  <a:gd name="connsiteY19" fmla="*/ 90869 h 138207"/>
                  <a:gd name="connsiteX20" fmla="*/ 26661 w 92075"/>
                  <a:gd name="connsiteY20" fmla="*/ 129921 h 138207"/>
                  <a:gd name="connsiteX21" fmla="*/ 40849 w 92075"/>
                  <a:gd name="connsiteY21" fmla="*/ 134969 h 138207"/>
                  <a:gd name="connsiteX22" fmla="*/ 40849 w 92075"/>
                  <a:gd name="connsiteY22" fmla="*/ 138208 h 138207"/>
                  <a:gd name="connsiteX23" fmla="*/ 476 w 92075"/>
                  <a:gd name="connsiteY23" fmla="*/ 138208 h 138207"/>
                  <a:gd name="connsiteX24" fmla="*/ 48656 w 92075"/>
                  <a:gd name="connsiteY24" fmla="*/ 10954 h 138207"/>
                  <a:gd name="connsiteX25" fmla="*/ 26661 w 92075"/>
                  <a:gd name="connsiteY25" fmla="*/ 18574 h 138207"/>
                  <a:gd name="connsiteX26" fmla="*/ 26661 w 92075"/>
                  <a:gd name="connsiteY26" fmla="*/ 77819 h 138207"/>
                  <a:gd name="connsiteX27" fmla="*/ 38849 w 92075"/>
                  <a:gd name="connsiteY27" fmla="*/ 84296 h 138207"/>
                  <a:gd name="connsiteX28" fmla="*/ 52465 w 92075"/>
                  <a:gd name="connsiteY28" fmla="*/ 86201 h 138207"/>
                  <a:gd name="connsiteX29" fmla="*/ 65700 w 92075"/>
                  <a:gd name="connsiteY29" fmla="*/ 82391 h 138207"/>
                  <a:gd name="connsiteX30" fmla="*/ 75317 w 92075"/>
                  <a:gd name="connsiteY30" fmla="*/ 70104 h 138207"/>
                  <a:gd name="connsiteX31" fmla="*/ 78936 w 92075"/>
                  <a:gd name="connsiteY31" fmla="*/ 47816 h 138207"/>
                  <a:gd name="connsiteX32" fmla="*/ 74746 w 92075"/>
                  <a:gd name="connsiteY32" fmla="*/ 26860 h 138207"/>
                  <a:gd name="connsiteX33" fmla="*/ 63606 w 92075"/>
                  <a:gd name="connsiteY33" fmla="*/ 14859 h 138207"/>
                  <a:gd name="connsiteX34" fmla="*/ 48752 w 92075"/>
                  <a:gd name="connsiteY34" fmla="*/ 10954 h 1382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2075" h="138207">
                    <a:moveTo>
                      <a:pt x="476" y="138017"/>
                    </a:moveTo>
                    <a:lnTo>
                      <a:pt x="476" y="134779"/>
                    </a:lnTo>
                    <a:lnTo>
                      <a:pt x="13045" y="129730"/>
                    </a:lnTo>
                    <a:lnTo>
                      <a:pt x="13045" y="17335"/>
                    </a:lnTo>
                    <a:lnTo>
                      <a:pt x="0" y="10573"/>
                    </a:lnTo>
                    <a:lnTo>
                      <a:pt x="0" y="8382"/>
                    </a:lnTo>
                    <a:lnTo>
                      <a:pt x="23424" y="0"/>
                    </a:lnTo>
                    <a:lnTo>
                      <a:pt x="25042" y="0"/>
                    </a:lnTo>
                    <a:lnTo>
                      <a:pt x="26280" y="12192"/>
                    </a:lnTo>
                    <a:lnTo>
                      <a:pt x="27518" y="12192"/>
                    </a:lnTo>
                    <a:cubicBezTo>
                      <a:pt x="32564" y="7906"/>
                      <a:pt x="37516" y="4858"/>
                      <a:pt x="42181" y="2857"/>
                    </a:cubicBezTo>
                    <a:cubicBezTo>
                      <a:pt x="46942" y="953"/>
                      <a:pt x="51989" y="0"/>
                      <a:pt x="57512" y="0"/>
                    </a:cubicBezTo>
                    <a:cubicBezTo>
                      <a:pt x="64177" y="0"/>
                      <a:pt x="70080" y="1715"/>
                      <a:pt x="75317" y="5239"/>
                    </a:cubicBezTo>
                    <a:cubicBezTo>
                      <a:pt x="80554" y="8668"/>
                      <a:pt x="84649" y="13621"/>
                      <a:pt x="87600" y="19907"/>
                    </a:cubicBezTo>
                    <a:cubicBezTo>
                      <a:pt x="90647" y="26289"/>
                      <a:pt x="92076" y="33814"/>
                      <a:pt x="92076" y="42577"/>
                    </a:cubicBezTo>
                    <a:cubicBezTo>
                      <a:pt x="92076" y="53531"/>
                      <a:pt x="89981" y="62770"/>
                      <a:pt x="85887" y="70485"/>
                    </a:cubicBezTo>
                    <a:cubicBezTo>
                      <a:pt x="81792" y="78105"/>
                      <a:pt x="76174" y="84011"/>
                      <a:pt x="69319" y="88011"/>
                    </a:cubicBezTo>
                    <a:cubicBezTo>
                      <a:pt x="62463" y="92012"/>
                      <a:pt x="54750" y="94012"/>
                      <a:pt x="46276" y="94012"/>
                    </a:cubicBezTo>
                    <a:cubicBezTo>
                      <a:pt x="42657" y="94012"/>
                      <a:pt x="39230" y="93726"/>
                      <a:pt x="35992" y="93155"/>
                    </a:cubicBezTo>
                    <a:cubicBezTo>
                      <a:pt x="32755" y="92583"/>
                      <a:pt x="29613" y="91821"/>
                      <a:pt x="26661" y="90869"/>
                    </a:cubicBezTo>
                    <a:lnTo>
                      <a:pt x="26661" y="129921"/>
                    </a:lnTo>
                    <a:lnTo>
                      <a:pt x="40849" y="134969"/>
                    </a:lnTo>
                    <a:lnTo>
                      <a:pt x="40849" y="138208"/>
                    </a:lnTo>
                    <a:lnTo>
                      <a:pt x="476" y="138208"/>
                    </a:lnTo>
                    <a:close/>
                    <a:moveTo>
                      <a:pt x="48656" y="10954"/>
                    </a:moveTo>
                    <a:cubicBezTo>
                      <a:pt x="40658" y="10954"/>
                      <a:pt x="33326" y="13526"/>
                      <a:pt x="26661" y="18574"/>
                    </a:cubicBezTo>
                    <a:lnTo>
                      <a:pt x="26661" y="77819"/>
                    </a:lnTo>
                    <a:cubicBezTo>
                      <a:pt x="30660" y="80867"/>
                      <a:pt x="34754" y="83058"/>
                      <a:pt x="38849" y="84296"/>
                    </a:cubicBezTo>
                    <a:cubicBezTo>
                      <a:pt x="42943" y="85534"/>
                      <a:pt x="47514" y="86201"/>
                      <a:pt x="52465" y="86201"/>
                    </a:cubicBezTo>
                    <a:cubicBezTo>
                      <a:pt x="57416" y="86201"/>
                      <a:pt x="61701" y="84963"/>
                      <a:pt x="65700" y="82391"/>
                    </a:cubicBezTo>
                    <a:cubicBezTo>
                      <a:pt x="69700" y="79820"/>
                      <a:pt x="72937" y="75724"/>
                      <a:pt x="75317" y="70104"/>
                    </a:cubicBezTo>
                    <a:cubicBezTo>
                      <a:pt x="77698" y="64389"/>
                      <a:pt x="78936" y="56959"/>
                      <a:pt x="78936" y="47816"/>
                    </a:cubicBezTo>
                    <a:cubicBezTo>
                      <a:pt x="78936" y="39243"/>
                      <a:pt x="77507" y="32290"/>
                      <a:pt x="74746" y="26860"/>
                    </a:cubicBezTo>
                    <a:cubicBezTo>
                      <a:pt x="71985" y="21431"/>
                      <a:pt x="68271" y="17431"/>
                      <a:pt x="63606" y="14859"/>
                    </a:cubicBezTo>
                    <a:cubicBezTo>
                      <a:pt x="59035" y="12287"/>
                      <a:pt x="54084" y="10954"/>
                      <a:pt x="48752" y="10954"/>
                    </a:cubicBezTo>
                    <a:close/>
                  </a:path>
                </a:pathLst>
              </a:custGeom>
              <a:solidFill>
                <a:srgbClr val="1D1D1B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2" name="Freeform 91">
                <a:extLst>
                  <a:ext uri="{FF2B5EF4-FFF2-40B4-BE49-F238E27FC236}">
                    <a16:creationId xmlns:a16="http://schemas.microsoft.com/office/drawing/2014/main" id="{FEAA6C8A-2662-7F06-B60C-307AC8CFCF0E}"/>
                  </a:ext>
                </a:extLst>
              </p:cNvPr>
              <p:cNvSpPr/>
              <p:nvPr/>
            </p:nvSpPr>
            <p:spPr>
              <a:xfrm>
                <a:off x="8926097" y="5306155"/>
                <a:ext cx="83125" cy="93916"/>
              </a:xfrm>
              <a:custGeom>
                <a:avLst/>
                <a:gdLst>
                  <a:gd name="connsiteX0" fmla="*/ 21805 w 83125"/>
                  <a:gd name="connsiteY0" fmla="*/ 93917 h 93916"/>
                  <a:gd name="connsiteX1" fmla="*/ 6189 w 83125"/>
                  <a:gd name="connsiteY1" fmla="*/ 88392 h 93916"/>
                  <a:gd name="connsiteX2" fmla="*/ 0 w 83125"/>
                  <a:gd name="connsiteY2" fmla="*/ 73057 h 93916"/>
                  <a:gd name="connsiteX3" fmla="*/ 7237 w 83125"/>
                  <a:gd name="connsiteY3" fmla="*/ 56483 h 93916"/>
                  <a:gd name="connsiteX4" fmla="*/ 31041 w 83125"/>
                  <a:gd name="connsiteY4" fmla="*/ 45720 h 93916"/>
                  <a:gd name="connsiteX5" fmla="*/ 50465 w 83125"/>
                  <a:gd name="connsiteY5" fmla="*/ 40957 h 93916"/>
                  <a:gd name="connsiteX6" fmla="*/ 50465 w 83125"/>
                  <a:gd name="connsiteY6" fmla="*/ 25527 h 93916"/>
                  <a:gd name="connsiteX7" fmla="*/ 44562 w 83125"/>
                  <a:gd name="connsiteY7" fmla="*/ 12954 h 93916"/>
                  <a:gd name="connsiteX8" fmla="*/ 31422 w 83125"/>
                  <a:gd name="connsiteY8" fmla="*/ 8001 h 93916"/>
                  <a:gd name="connsiteX9" fmla="*/ 20186 w 83125"/>
                  <a:gd name="connsiteY9" fmla="*/ 11811 h 93916"/>
                  <a:gd name="connsiteX10" fmla="*/ 16949 w 83125"/>
                  <a:gd name="connsiteY10" fmla="*/ 22193 h 93916"/>
                  <a:gd name="connsiteX11" fmla="*/ 16949 w 83125"/>
                  <a:gd name="connsiteY11" fmla="*/ 28766 h 93916"/>
                  <a:gd name="connsiteX12" fmla="*/ 15997 w 83125"/>
                  <a:gd name="connsiteY12" fmla="*/ 29718 h 93916"/>
                  <a:gd name="connsiteX13" fmla="*/ 7617 w 83125"/>
                  <a:gd name="connsiteY13" fmla="*/ 29718 h 93916"/>
                  <a:gd name="connsiteX14" fmla="*/ 3523 w 83125"/>
                  <a:gd name="connsiteY14" fmla="*/ 28861 h 93916"/>
                  <a:gd name="connsiteX15" fmla="*/ 2380 w 83125"/>
                  <a:gd name="connsiteY15" fmla="*/ 24575 h 93916"/>
                  <a:gd name="connsiteX16" fmla="*/ 4951 w 83125"/>
                  <a:gd name="connsiteY16" fmla="*/ 16002 h 93916"/>
                  <a:gd name="connsiteX17" fmla="*/ 12759 w 83125"/>
                  <a:gd name="connsiteY17" fmla="*/ 8382 h 93916"/>
                  <a:gd name="connsiteX18" fmla="*/ 24280 w 83125"/>
                  <a:gd name="connsiteY18" fmla="*/ 2381 h 93916"/>
                  <a:gd name="connsiteX19" fmla="*/ 36183 w 83125"/>
                  <a:gd name="connsiteY19" fmla="*/ 0 h 93916"/>
                  <a:gd name="connsiteX20" fmla="*/ 49989 w 83125"/>
                  <a:gd name="connsiteY20" fmla="*/ 2095 h 93916"/>
                  <a:gd name="connsiteX21" fmla="*/ 59987 w 83125"/>
                  <a:gd name="connsiteY21" fmla="*/ 8954 h 93916"/>
                  <a:gd name="connsiteX22" fmla="*/ 63796 w 83125"/>
                  <a:gd name="connsiteY22" fmla="*/ 21717 h 93916"/>
                  <a:gd name="connsiteX23" fmla="*/ 63796 w 83125"/>
                  <a:gd name="connsiteY23" fmla="*/ 80772 h 93916"/>
                  <a:gd name="connsiteX24" fmla="*/ 67795 w 83125"/>
                  <a:gd name="connsiteY24" fmla="*/ 83153 h 93916"/>
                  <a:gd name="connsiteX25" fmla="*/ 73984 w 83125"/>
                  <a:gd name="connsiteY25" fmla="*/ 83915 h 93916"/>
                  <a:gd name="connsiteX26" fmla="*/ 82744 w 83125"/>
                  <a:gd name="connsiteY26" fmla="*/ 83915 h 93916"/>
                  <a:gd name="connsiteX27" fmla="*/ 83125 w 83125"/>
                  <a:gd name="connsiteY27" fmla="*/ 84296 h 93916"/>
                  <a:gd name="connsiteX28" fmla="*/ 83125 w 83125"/>
                  <a:gd name="connsiteY28" fmla="*/ 84677 h 93916"/>
                  <a:gd name="connsiteX29" fmla="*/ 77031 w 83125"/>
                  <a:gd name="connsiteY29" fmla="*/ 90964 h 93916"/>
                  <a:gd name="connsiteX30" fmla="*/ 66748 w 83125"/>
                  <a:gd name="connsiteY30" fmla="*/ 93821 h 93916"/>
                  <a:gd name="connsiteX31" fmla="*/ 56559 w 83125"/>
                  <a:gd name="connsiteY31" fmla="*/ 90392 h 93916"/>
                  <a:gd name="connsiteX32" fmla="*/ 51323 w 83125"/>
                  <a:gd name="connsiteY32" fmla="*/ 81820 h 93916"/>
                  <a:gd name="connsiteX33" fmla="*/ 50370 w 83125"/>
                  <a:gd name="connsiteY33" fmla="*/ 81820 h 93916"/>
                  <a:gd name="connsiteX34" fmla="*/ 37706 w 83125"/>
                  <a:gd name="connsiteY34" fmla="*/ 90392 h 93916"/>
                  <a:gd name="connsiteX35" fmla="*/ 21805 w 83125"/>
                  <a:gd name="connsiteY35" fmla="*/ 93821 h 93916"/>
                  <a:gd name="connsiteX36" fmla="*/ 13426 w 83125"/>
                  <a:gd name="connsiteY36" fmla="*/ 69342 h 93916"/>
                  <a:gd name="connsiteX37" fmla="*/ 17615 w 83125"/>
                  <a:gd name="connsiteY37" fmla="*/ 79820 h 93916"/>
                  <a:gd name="connsiteX38" fmla="*/ 29422 w 83125"/>
                  <a:gd name="connsiteY38" fmla="*/ 83344 h 93916"/>
                  <a:gd name="connsiteX39" fmla="*/ 39611 w 83125"/>
                  <a:gd name="connsiteY39" fmla="*/ 82106 h 93916"/>
                  <a:gd name="connsiteX40" fmla="*/ 50370 w 83125"/>
                  <a:gd name="connsiteY40" fmla="*/ 78105 h 93916"/>
                  <a:gd name="connsiteX41" fmla="*/ 50370 w 83125"/>
                  <a:gd name="connsiteY41" fmla="*/ 46672 h 93916"/>
                  <a:gd name="connsiteX42" fmla="*/ 26280 w 83125"/>
                  <a:gd name="connsiteY42" fmla="*/ 53245 h 93916"/>
                  <a:gd name="connsiteX43" fmla="*/ 15902 w 83125"/>
                  <a:gd name="connsiteY43" fmla="*/ 60579 h 93916"/>
                  <a:gd name="connsiteX44" fmla="*/ 13426 w 83125"/>
                  <a:gd name="connsiteY44" fmla="*/ 69247 h 939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</a:cxnLst>
                <a:rect l="l" t="t" r="r" b="b"/>
                <a:pathLst>
                  <a:path w="83125" h="93916">
                    <a:moveTo>
                      <a:pt x="21805" y="93917"/>
                    </a:moveTo>
                    <a:cubicBezTo>
                      <a:pt x="15521" y="93917"/>
                      <a:pt x="10379" y="92107"/>
                      <a:pt x="6189" y="88392"/>
                    </a:cubicBezTo>
                    <a:cubicBezTo>
                      <a:pt x="2095" y="84677"/>
                      <a:pt x="0" y="79629"/>
                      <a:pt x="0" y="73057"/>
                    </a:cubicBezTo>
                    <a:cubicBezTo>
                      <a:pt x="0" y="66484"/>
                      <a:pt x="2380" y="60960"/>
                      <a:pt x="7237" y="56483"/>
                    </a:cubicBezTo>
                    <a:cubicBezTo>
                      <a:pt x="11998" y="51911"/>
                      <a:pt x="19996" y="48387"/>
                      <a:pt x="31041" y="45720"/>
                    </a:cubicBezTo>
                    <a:lnTo>
                      <a:pt x="50465" y="40957"/>
                    </a:lnTo>
                    <a:lnTo>
                      <a:pt x="50465" y="25527"/>
                    </a:lnTo>
                    <a:cubicBezTo>
                      <a:pt x="50465" y="20479"/>
                      <a:pt x="48466" y="16288"/>
                      <a:pt x="44562" y="12954"/>
                    </a:cubicBezTo>
                    <a:cubicBezTo>
                      <a:pt x="40658" y="9620"/>
                      <a:pt x="36278" y="8001"/>
                      <a:pt x="31422" y="8001"/>
                    </a:cubicBezTo>
                    <a:cubicBezTo>
                      <a:pt x="26090" y="8001"/>
                      <a:pt x="22376" y="9239"/>
                      <a:pt x="20186" y="11811"/>
                    </a:cubicBezTo>
                    <a:cubicBezTo>
                      <a:pt x="18091" y="14383"/>
                      <a:pt x="16949" y="17812"/>
                      <a:pt x="16949" y="22193"/>
                    </a:cubicBezTo>
                    <a:lnTo>
                      <a:pt x="16949" y="28766"/>
                    </a:lnTo>
                    <a:lnTo>
                      <a:pt x="15997" y="29718"/>
                    </a:lnTo>
                    <a:lnTo>
                      <a:pt x="7617" y="29718"/>
                    </a:lnTo>
                    <a:cubicBezTo>
                      <a:pt x="5618" y="29718"/>
                      <a:pt x="4285" y="29432"/>
                      <a:pt x="3523" y="28861"/>
                    </a:cubicBezTo>
                    <a:cubicBezTo>
                      <a:pt x="2761" y="28289"/>
                      <a:pt x="2380" y="26860"/>
                      <a:pt x="2380" y="24575"/>
                    </a:cubicBezTo>
                    <a:cubicBezTo>
                      <a:pt x="2380" y="21812"/>
                      <a:pt x="3237" y="18955"/>
                      <a:pt x="4951" y="16002"/>
                    </a:cubicBezTo>
                    <a:cubicBezTo>
                      <a:pt x="6665" y="13049"/>
                      <a:pt x="9331" y="10573"/>
                      <a:pt x="12759" y="8382"/>
                    </a:cubicBezTo>
                    <a:cubicBezTo>
                      <a:pt x="16473" y="6001"/>
                      <a:pt x="20281" y="4001"/>
                      <a:pt x="24280" y="2381"/>
                    </a:cubicBezTo>
                    <a:cubicBezTo>
                      <a:pt x="28280" y="762"/>
                      <a:pt x="32184" y="0"/>
                      <a:pt x="36183" y="0"/>
                    </a:cubicBezTo>
                    <a:cubicBezTo>
                      <a:pt x="41229" y="0"/>
                      <a:pt x="45895" y="667"/>
                      <a:pt x="49989" y="2095"/>
                    </a:cubicBezTo>
                    <a:cubicBezTo>
                      <a:pt x="54084" y="3524"/>
                      <a:pt x="57416" y="5810"/>
                      <a:pt x="59987" y="8954"/>
                    </a:cubicBezTo>
                    <a:cubicBezTo>
                      <a:pt x="62558" y="12097"/>
                      <a:pt x="63796" y="16478"/>
                      <a:pt x="63796" y="21717"/>
                    </a:cubicBezTo>
                    <a:lnTo>
                      <a:pt x="63796" y="80772"/>
                    </a:lnTo>
                    <a:cubicBezTo>
                      <a:pt x="64843" y="81820"/>
                      <a:pt x="66177" y="82677"/>
                      <a:pt x="67795" y="83153"/>
                    </a:cubicBezTo>
                    <a:cubicBezTo>
                      <a:pt x="69414" y="83725"/>
                      <a:pt x="71413" y="83915"/>
                      <a:pt x="73984" y="83915"/>
                    </a:cubicBezTo>
                    <a:lnTo>
                      <a:pt x="82744" y="83915"/>
                    </a:lnTo>
                    <a:lnTo>
                      <a:pt x="83125" y="84296"/>
                    </a:lnTo>
                    <a:lnTo>
                      <a:pt x="83125" y="84677"/>
                    </a:lnTo>
                    <a:cubicBezTo>
                      <a:pt x="81792" y="86963"/>
                      <a:pt x="79793" y="89059"/>
                      <a:pt x="77031" y="90964"/>
                    </a:cubicBezTo>
                    <a:cubicBezTo>
                      <a:pt x="74270" y="92869"/>
                      <a:pt x="70842" y="93821"/>
                      <a:pt x="66748" y="93821"/>
                    </a:cubicBezTo>
                    <a:cubicBezTo>
                      <a:pt x="62653" y="93821"/>
                      <a:pt x="59035" y="92678"/>
                      <a:pt x="56559" y="90392"/>
                    </a:cubicBezTo>
                    <a:cubicBezTo>
                      <a:pt x="53989" y="88106"/>
                      <a:pt x="52275" y="85249"/>
                      <a:pt x="51323" y="81820"/>
                    </a:cubicBezTo>
                    <a:lnTo>
                      <a:pt x="50370" y="81820"/>
                    </a:lnTo>
                    <a:cubicBezTo>
                      <a:pt x="46942" y="85344"/>
                      <a:pt x="42658" y="88202"/>
                      <a:pt x="37706" y="90392"/>
                    </a:cubicBezTo>
                    <a:cubicBezTo>
                      <a:pt x="32755" y="92678"/>
                      <a:pt x="27423" y="93821"/>
                      <a:pt x="21805" y="93821"/>
                    </a:cubicBezTo>
                    <a:close/>
                    <a:moveTo>
                      <a:pt x="13426" y="69342"/>
                    </a:moveTo>
                    <a:cubicBezTo>
                      <a:pt x="13426" y="74009"/>
                      <a:pt x="14854" y="77533"/>
                      <a:pt x="17615" y="79820"/>
                    </a:cubicBezTo>
                    <a:cubicBezTo>
                      <a:pt x="20377" y="82201"/>
                      <a:pt x="24376" y="83344"/>
                      <a:pt x="29422" y="83344"/>
                    </a:cubicBezTo>
                    <a:cubicBezTo>
                      <a:pt x="32755" y="83344"/>
                      <a:pt x="36183" y="82963"/>
                      <a:pt x="39611" y="82106"/>
                    </a:cubicBezTo>
                    <a:cubicBezTo>
                      <a:pt x="43038" y="81344"/>
                      <a:pt x="46657" y="80010"/>
                      <a:pt x="50370" y="78105"/>
                    </a:cubicBezTo>
                    <a:lnTo>
                      <a:pt x="50370" y="46672"/>
                    </a:lnTo>
                    <a:cubicBezTo>
                      <a:pt x="39611" y="48768"/>
                      <a:pt x="31517" y="51054"/>
                      <a:pt x="26280" y="53245"/>
                    </a:cubicBezTo>
                    <a:cubicBezTo>
                      <a:pt x="21043" y="55435"/>
                      <a:pt x="17520" y="57912"/>
                      <a:pt x="15902" y="60579"/>
                    </a:cubicBezTo>
                    <a:cubicBezTo>
                      <a:pt x="14187" y="63151"/>
                      <a:pt x="13426" y="66104"/>
                      <a:pt x="13426" y="69247"/>
                    </a:cubicBezTo>
                    <a:close/>
                  </a:path>
                </a:pathLst>
              </a:custGeom>
              <a:solidFill>
                <a:srgbClr val="1D1D1B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3" name="Freeform 92">
                <a:extLst>
                  <a:ext uri="{FF2B5EF4-FFF2-40B4-BE49-F238E27FC236}">
                    <a16:creationId xmlns:a16="http://schemas.microsoft.com/office/drawing/2014/main" id="{124E7C26-A213-D22E-B4CE-8700A0123678}"/>
                  </a:ext>
                </a:extLst>
              </p:cNvPr>
              <p:cNvSpPr/>
              <p:nvPr/>
            </p:nvSpPr>
            <p:spPr>
              <a:xfrm>
                <a:off x="9022648" y="5306059"/>
                <a:ext cx="63319" cy="92106"/>
              </a:xfrm>
              <a:custGeom>
                <a:avLst/>
                <a:gdLst>
                  <a:gd name="connsiteX0" fmla="*/ 476 w 63319"/>
                  <a:gd name="connsiteY0" fmla="*/ 92012 h 92106"/>
                  <a:gd name="connsiteX1" fmla="*/ 476 w 63319"/>
                  <a:gd name="connsiteY1" fmla="*/ 88773 h 92106"/>
                  <a:gd name="connsiteX2" fmla="*/ 13045 w 63319"/>
                  <a:gd name="connsiteY2" fmla="*/ 83725 h 92106"/>
                  <a:gd name="connsiteX3" fmla="*/ 13045 w 63319"/>
                  <a:gd name="connsiteY3" fmla="*/ 17335 h 92106"/>
                  <a:gd name="connsiteX4" fmla="*/ 0 w 63319"/>
                  <a:gd name="connsiteY4" fmla="*/ 10573 h 92106"/>
                  <a:gd name="connsiteX5" fmla="*/ 0 w 63319"/>
                  <a:gd name="connsiteY5" fmla="*/ 8382 h 92106"/>
                  <a:gd name="connsiteX6" fmla="*/ 23424 w 63319"/>
                  <a:gd name="connsiteY6" fmla="*/ 0 h 92106"/>
                  <a:gd name="connsiteX7" fmla="*/ 25042 w 63319"/>
                  <a:gd name="connsiteY7" fmla="*/ 0 h 92106"/>
                  <a:gd name="connsiteX8" fmla="*/ 26471 w 63319"/>
                  <a:gd name="connsiteY8" fmla="*/ 17431 h 92106"/>
                  <a:gd name="connsiteX9" fmla="*/ 27042 w 63319"/>
                  <a:gd name="connsiteY9" fmla="*/ 17431 h 92106"/>
                  <a:gd name="connsiteX10" fmla="*/ 37135 w 63319"/>
                  <a:gd name="connsiteY10" fmla="*/ 5906 h 92106"/>
                  <a:gd name="connsiteX11" fmla="*/ 44657 w 63319"/>
                  <a:gd name="connsiteY11" fmla="*/ 1143 h 92106"/>
                  <a:gd name="connsiteX12" fmla="*/ 51418 w 63319"/>
                  <a:gd name="connsiteY12" fmla="*/ 0 h 92106"/>
                  <a:gd name="connsiteX13" fmla="*/ 55036 w 63319"/>
                  <a:gd name="connsiteY13" fmla="*/ 476 h 92106"/>
                  <a:gd name="connsiteX14" fmla="*/ 58273 w 63319"/>
                  <a:gd name="connsiteY14" fmla="*/ 1619 h 92106"/>
                  <a:gd name="connsiteX15" fmla="*/ 61892 w 63319"/>
                  <a:gd name="connsiteY15" fmla="*/ 3620 h 92106"/>
                  <a:gd name="connsiteX16" fmla="*/ 63320 w 63319"/>
                  <a:gd name="connsiteY16" fmla="*/ 6191 h 92106"/>
                  <a:gd name="connsiteX17" fmla="*/ 63225 w 63319"/>
                  <a:gd name="connsiteY17" fmla="*/ 7620 h 92106"/>
                  <a:gd name="connsiteX18" fmla="*/ 62749 w 63319"/>
                  <a:gd name="connsiteY18" fmla="*/ 9239 h 92106"/>
                  <a:gd name="connsiteX19" fmla="*/ 59511 w 63319"/>
                  <a:gd name="connsiteY19" fmla="*/ 17240 h 92106"/>
                  <a:gd name="connsiteX20" fmla="*/ 58559 w 63319"/>
                  <a:gd name="connsiteY20" fmla="*/ 17240 h 92106"/>
                  <a:gd name="connsiteX21" fmla="*/ 52560 w 63319"/>
                  <a:gd name="connsiteY21" fmla="*/ 14669 h 92106"/>
                  <a:gd name="connsiteX22" fmla="*/ 44562 w 63319"/>
                  <a:gd name="connsiteY22" fmla="*/ 13240 h 92106"/>
                  <a:gd name="connsiteX23" fmla="*/ 35135 w 63319"/>
                  <a:gd name="connsiteY23" fmla="*/ 15811 h 92106"/>
                  <a:gd name="connsiteX24" fmla="*/ 26756 w 63319"/>
                  <a:gd name="connsiteY24" fmla="*/ 24384 h 92106"/>
                  <a:gd name="connsiteX25" fmla="*/ 26756 w 63319"/>
                  <a:gd name="connsiteY25" fmla="*/ 83820 h 92106"/>
                  <a:gd name="connsiteX26" fmla="*/ 41325 w 63319"/>
                  <a:gd name="connsiteY26" fmla="*/ 88868 h 92106"/>
                  <a:gd name="connsiteX27" fmla="*/ 41325 w 63319"/>
                  <a:gd name="connsiteY27" fmla="*/ 92107 h 92106"/>
                  <a:gd name="connsiteX28" fmla="*/ 476 w 63319"/>
                  <a:gd name="connsiteY28" fmla="*/ 92107 h 921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63319" h="92106">
                    <a:moveTo>
                      <a:pt x="476" y="92012"/>
                    </a:moveTo>
                    <a:lnTo>
                      <a:pt x="476" y="88773"/>
                    </a:lnTo>
                    <a:lnTo>
                      <a:pt x="13045" y="83725"/>
                    </a:lnTo>
                    <a:lnTo>
                      <a:pt x="13045" y="17335"/>
                    </a:lnTo>
                    <a:lnTo>
                      <a:pt x="0" y="10573"/>
                    </a:lnTo>
                    <a:lnTo>
                      <a:pt x="0" y="8382"/>
                    </a:lnTo>
                    <a:lnTo>
                      <a:pt x="23424" y="0"/>
                    </a:lnTo>
                    <a:lnTo>
                      <a:pt x="25042" y="0"/>
                    </a:lnTo>
                    <a:lnTo>
                      <a:pt x="26471" y="17431"/>
                    </a:lnTo>
                    <a:lnTo>
                      <a:pt x="27042" y="17431"/>
                    </a:lnTo>
                    <a:cubicBezTo>
                      <a:pt x="31041" y="12192"/>
                      <a:pt x="34374" y="8382"/>
                      <a:pt x="37135" y="5906"/>
                    </a:cubicBezTo>
                    <a:cubicBezTo>
                      <a:pt x="39896" y="3429"/>
                      <a:pt x="42372" y="1810"/>
                      <a:pt x="44657" y="1143"/>
                    </a:cubicBezTo>
                    <a:cubicBezTo>
                      <a:pt x="46942" y="381"/>
                      <a:pt x="49228" y="0"/>
                      <a:pt x="51418" y="0"/>
                    </a:cubicBezTo>
                    <a:cubicBezTo>
                      <a:pt x="52465" y="0"/>
                      <a:pt x="53703" y="191"/>
                      <a:pt x="55036" y="476"/>
                    </a:cubicBezTo>
                    <a:cubicBezTo>
                      <a:pt x="56369" y="857"/>
                      <a:pt x="57416" y="1143"/>
                      <a:pt x="58273" y="1619"/>
                    </a:cubicBezTo>
                    <a:cubicBezTo>
                      <a:pt x="59702" y="2191"/>
                      <a:pt x="60939" y="2858"/>
                      <a:pt x="61892" y="3620"/>
                    </a:cubicBezTo>
                    <a:cubicBezTo>
                      <a:pt x="62844" y="4382"/>
                      <a:pt x="63320" y="5334"/>
                      <a:pt x="63320" y="6191"/>
                    </a:cubicBezTo>
                    <a:cubicBezTo>
                      <a:pt x="63320" y="6572"/>
                      <a:pt x="63320" y="7048"/>
                      <a:pt x="63225" y="7620"/>
                    </a:cubicBezTo>
                    <a:cubicBezTo>
                      <a:pt x="63225" y="8192"/>
                      <a:pt x="63034" y="8668"/>
                      <a:pt x="62749" y="9239"/>
                    </a:cubicBezTo>
                    <a:lnTo>
                      <a:pt x="59511" y="17240"/>
                    </a:lnTo>
                    <a:lnTo>
                      <a:pt x="58559" y="17240"/>
                    </a:lnTo>
                    <a:lnTo>
                      <a:pt x="52560" y="14669"/>
                    </a:lnTo>
                    <a:cubicBezTo>
                      <a:pt x="50180" y="13716"/>
                      <a:pt x="47514" y="13240"/>
                      <a:pt x="44562" y="13240"/>
                    </a:cubicBezTo>
                    <a:cubicBezTo>
                      <a:pt x="41229" y="13240"/>
                      <a:pt x="38087" y="14097"/>
                      <a:pt x="35135" y="15811"/>
                    </a:cubicBezTo>
                    <a:cubicBezTo>
                      <a:pt x="32183" y="17526"/>
                      <a:pt x="29422" y="20384"/>
                      <a:pt x="26756" y="24384"/>
                    </a:cubicBezTo>
                    <a:lnTo>
                      <a:pt x="26756" y="83820"/>
                    </a:lnTo>
                    <a:lnTo>
                      <a:pt x="41325" y="88868"/>
                    </a:lnTo>
                    <a:lnTo>
                      <a:pt x="41325" y="92107"/>
                    </a:lnTo>
                    <a:lnTo>
                      <a:pt x="476" y="92107"/>
                    </a:lnTo>
                    <a:close/>
                  </a:path>
                </a:pathLst>
              </a:custGeom>
              <a:solidFill>
                <a:srgbClr val="1D1D1B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4" name="Freeform 93">
                <a:extLst>
                  <a:ext uri="{FF2B5EF4-FFF2-40B4-BE49-F238E27FC236}">
                    <a16:creationId xmlns:a16="http://schemas.microsoft.com/office/drawing/2014/main" id="{7B460789-3CDC-7C79-F67A-CD52F72893E3}"/>
                  </a:ext>
                </a:extLst>
              </p:cNvPr>
              <p:cNvSpPr/>
              <p:nvPr/>
            </p:nvSpPr>
            <p:spPr>
              <a:xfrm>
                <a:off x="9096347" y="5286057"/>
                <a:ext cx="59225" cy="114014"/>
              </a:xfrm>
              <a:custGeom>
                <a:avLst/>
                <a:gdLst>
                  <a:gd name="connsiteX0" fmla="*/ 37135 w 59225"/>
                  <a:gd name="connsiteY0" fmla="*/ 114014 h 114014"/>
                  <a:gd name="connsiteX1" fmla="*/ 22662 w 59225"/>
                  <a:gd name="connsiteY1" fmla="*/ 108776 h 114014"/>
                  <a:gd name="connsiteX2" fmla="*/ 16758 w 59225"/>
                  <a:gd name="connsiteY2" fmla="*/ 94202 h 114014"/>
                  <a:gd name="connsiteX3" fmla="*/ 16758 w 59225"/>
                  <a:gd name="connsiteY3" fmla="*/ 30385 h 114014"/>
                  <a:gd name="connsiteX4" fmla="*/ 0 w 59225"/>
                  <a:gd name="connsiteY4" fmla="*/ 30385 h 114014"/>
                  <a:gd name="connsiteX5" fmla="*/ 0 w 59225"/>
                  <a:gd name="connsiteY5" fmla="*/ 28766 h 114014"/>
                  <a:gd name="connsiteX6" fmla="*/ 17806 w 59225"/>
                  <a:gd name="connsiteY6" fmla="*/ 22003 h 114014"/>
                  <a:gd name="connsiteX7" fmla="*/ 28851 w 59225"/>
                  <a:gd name="connsiteY7" fmla="*/ 0 h 114014"/>
                  <a:gd name="connsiteX8" fmla="*/ 30470 w 59225"/>
                  <a:gd name="connsiteY8" fmla="*/ 0 h 114014"/>
                  <a:gd name="connsiteX9" fmla="*/ 30470 w 59225"/>
                  <a:gd name="connsiteY9" fmla="*/ 22003 h 114014"/>
                  <a:gd name="connsiteX10" fmla="*/ 56845 w 59225"/>
                  <a:gd name="connsiteY10" fmla="*/ 22003 h 114014"/>
                  <a:gd name="connsiteX11" fmla="*/ 56845 w 59225"/>
                  <a:gd name="connsiteY11" fmla="*/ 30385 h 114014"/>
                  <a:gd name="connsiteX12" fmla="*/ 30470 w 59225"/>
                  <a:gd name="connsiteY12" fmla="*/ 30385 h 114014"/>
                  <a:gd name="connsiteX13" fmla="*/ 30470 w 59225"/>
                  <a:gd name="connsiteY13" fmla="*/ 92012 h 114014"/>
                  <a:gd name="connsiteX14" fmla="*/ 34659 w 59225"/>
                  <a:gd name="connsiteY14" fmla="*/ 100298 h 114014"/>
                  <a:gd name="connsiteX15" fmla="*/ 45229 w 59225"/>
                  <a:gd name="connsiteY15" fmla="*/ 102965 h 114014"/>
                  <a:gd name="connsiteX16" fmla="*/ 52656 w 59225"/>
                  <a:gd name="connsiteY16" fmla="*/ 102299 h 114014"/>
                  <a:gd name="connsiteX17" fmla="*/ 58845 w 59225"/>
                  <a:gd name="connsiteY17" fmla="*/ 100584 h 114014"/>
                  <a:gd name="connsiteX18" fmla="*/ 59226 w 59225"/>
                  <a:gd name="connsiteY18" fmla="*/ 100775 h 114014"/>
                  <a:gd name="connsiteX19" fmla="*/ 59226 w 59225"/>
                  <a:gd name="connsiteY19" fmla="*/ 102203 h 114014"/>
                  <a:gd name="connsiteX20" fmla="*/ 51703 w 59225"/>
                  <a:gd name="connsiteY20" fmla="*/ 110109 h 114014"/>
                  <a:gd name="connsiteX21" fmla="*/ 37230 w 59225"/>
                  <a:gd name="connsiteY21" fmla="*/ 114014 h 1140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9225" h="114014">
                    <a:moveTo>
                      <a:pt x="37135" y="114014"/>
                    </a:moveTo>
                    <a:cubicBezTo>
                      <a:pt x="31422" y="114014"/>
                      <a:pt x="26566" y="112300"/>
                      <a:pt x="22662" y="108776"/>
                    </a:cubicBezTo>
                    <a:cubicBezTo>
                      <a:pt x="18758" y="105251"/>
                      <a:pt x="16758" y="100394"/>
                      <a:pt x="16758" y="94202"/>
                    </a:cubicBezTo>
                    <a:lnTo>
                      <a:pt x="16758" y="30385"/>
                    </a:lnTo>
                    <a:lnTo>
                      <a:pt x="0" y="30385"/>
                    </a:lnTo>
                    <a:lnTo>
                      <a:pt x="0" y="28766"/>
                    </a:lnTo>
                    <a:lnTo>
                      <a:pt x="17806" y="22003"/>
                    </a:lnTo>
                    <a:lnTo>
                      <a:pt x="28851" y="0"/>
                    </a:lnTo>
                    <a:lnTo>
                      <a:pt x="30470" y="0"/>
                    </a:lnTo>
                    <a:lnTo>
                      <a:pt x="30470" y="22003"/>
                    </a:lnTo>
                    <a:lnTo>
                      <a:pt x="56845" y="22003"/>
                    </a:lnTo>
                    <a:lnTo>
                      <a:pt x="56845" y="30385"/>
                    </a:lnTo>
                    <a:lnTo>
                      <a:pt x="30470" y="30385"/>
                    </a:lnTo>
                    <a:lnTo>
                      <a:pt x="30470" y="92012"/>
                    </a:lnTo>
                    <a:cubicBezTo>
                      <a:pt x="30470" y="95726"/>
                      <a:pt x="31898" y="98489"/>
                      <a:pt x="34659" y="100298"/>
                    </a:cubicBezTo>
                    <a:cubicBezTo>
                      <a:pt x="37421" y="102108"/>
                      <a:pt x="41039" y="102965"/>
                      <a:pt x="45229" y="102965"/>
                    </a:cubicBezTo>
                    <a:cubicBezTo>
                      <a:pt x="47895" y="102965"/>
                      <a:pt x="50370" y="102775"/>
                      <a:pt x="52656" y="102299"/>
                    </a:cubicBezTo>
                    <a:cubicBezTo>
                      <a:pt x="54941" y="101822"/>
                      <a:pt x="56940" y="101251"/>
                      <a:pt x="58845" y="100584"/>
                    </a:cubicBezTo>
                    <a:lnTo>
                      <a:pt x="59226" y="100775"/>
                    </a:lnTo>
                    <a:lnTo>
                      <a:pt x="59226" y="102203"/>
                    </a:lnTo>
                    <a:cubicBezTo>
                      <a:pt x="57892" y="104870"/>
                      <a:pt x="55417" y="107537"/>
                      <a:pt x="51703" y="110109"/>
                    </a:cubicBezTo>
                    <a:cubicBezTo>
                      <a:pt x="47990" y="112681"/>
                      <a:pt x="43229" y="114014"/>
                      <a:pt x="37230" y="114014"/>
                    </a:cubicBezTo>
                    <a:close/>
                  </a:path>
                </a:pathLst>
              </a:custGeom>
              <a:solidFill>
                <a:srgbClr val="1D1D1B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5" name="Freeform 94">
                <a:extLst>
                  <a:ext uri="{FF2B5EF4-FFF2-40B4-BE49-F238E27FC236}">
                    <a16:creationId xmlns:a16="http://schemas.microsoft.com/office/drawing/2014/main" id="{E6EC9EA0-FA3F-9EEB-5C7A-0AFC758220DB}"/>
                  </a:ext>
                </a:extLst>
              </p:cNvPr>
              <p:cNvSpPr/>
              <p:nvPr/>
            </p:nvSpPr>
            <p:spPr>
              <a:xfrm>
                <a:off x="9169855" y="5305964"/>
                <a:ext cx="97217" cy="92106"/>
              </a:xfrm>
              <a:custGeom>
                <a:avLst/>
                <a:gdLst>
                  <a:gd name="connsiteX0" fmla="*/ 476 w 97217"/>
                  <a:gd name="connsiteY0" fmla="*/ 92107 h 92106"/>
                  <a:gd name="connsiteX1" fmla="*/ 476 w 97217"/>
                  <a:gd name="connsiteY1" fmla="*/ 88868 h 92106"/>
                  <a:gd name="connsiteX2" fmla="*/ 13045 w 97217"/>
                  <a:gd name="connsiteY2" fmla="*/ 83820 h 92106"/>
                  <a:gd name="connsiteX3" fmla="*/ 13045 w 97217"/>
                  <a:gd name="connsiteY3" fmla="*/ 17431 h 92106"/>
                  <a:gd name="connsiteX4" fmla="*/ 0 w 97217"/>
                  <a:gd name="connsiteY4" fmla="*/ 10668 h 92106"/>
                  <a:gd name="connsiteX5" fmla="*/ 0 w 97217"/>
                  <a:gd name="connsiteY5" fmla="*/ 8477 h 92106"/>
                  <a:gd name="connsiteX6" fmla="*/ 23424 w 97217"/>
                  <a:gd name="connsiteY6" fmla="*/ 95 h 92106"/>
                  <a:gd name="connsiteX7" fmla="*/ 25042 w 97217"/>
                  <a:gd name="connsiteY7" fmla="*/ 95 h 92106"/>
                  <a:gd name="connsiteX8" fmla="*/ 26471 w 97217"/>
                  <a:gd name="connsiteY8" fmla="*/ 14669 h 92106"/>
                  <a:gd name="connsiteX9" fmla="*/ 27232 w 97217"/>
                  <a:gd name="connsiteY9" fmla="*/ 14669 h 92106"/>
                  <a:gd name="connsiteX10" fmla="*/ 41706 w 97217"/>
                  <a:gd name="connsiteY10" fmla="*/ 3620 h 92106"/>
                  <a:gd name="connsiteX11" fmla="*/ 57035 w 97217"/>
                  <a:gd name="connsiteY11" fmla="*/ 0 h 92106"/>
                  <a:gd name="connsiteX12" fmla="*/ 76841 w 97217"/>
                  <a:gd name="connsiteY12" fmla="*/ 6382 h 92106"/>
                  <a:gd name="connsiteX13" fmla="*/ 84649 w 97217"/>
                  <a:gd name="connsiteY13" fmla="*/ 24956 h 92106"/>
                  <a:gd name="connsiteX14" fmla="*/ 84649 w 97217"/>
                  <a:gd name="connsiteY14" fmla="*/ 83820 h 92106"/>
                  <a:gd name="connsiteX15" fmla="*/ 97217 w 97217"/>
                  <a:gd name="connsiteY15" fmla="*/ 88868 h 92106"/>
                  <a:gd name="connsiteX16" fmla="*/ 97217 w 97217"/>
                  <a:gd name="connsiteY16" fmla="*/ 92107 h 92106"/>
                  <a:gd name="connsiteX17" fmla="*/ 56845 w 97217"/>
                  <a:gd name="connsiteY17" fmla="*/ 92107 h 92106"/>
                  <a:gd name="connsiteX18" fmla="*/ 56845 w 97217"/>
                  <a:gd name="connsiteY18" fmla="*/ 88868 h 92106"/>
                  <a:gd name="connsiteX19" fmla="*/ 71033 w 97217"/>
                  <a:gd name="connsiteY19" fmla="*/ 83820 h 92106"/>
                  <a:gd name="connsiteX20" fmla="*/ 71033 w 97217"/>
                  <a:gd name="connsiteY20" fmla="*/ 32766 h 92106"/>
                  <a:gd name="connsiteX21" fmla="*/ 65034 w 97217"/>
                  <a:gd name="connsiteY21" fmla="*/ 17240 h 92106"/>
                  <a:gd name="connsiteX22" fmla="*/ 49608 w 97217"/>
                  <a:gd name="connsiteY22" fmla="*/ 11906 h 92106"/>
                  <a:gd name="connsiteX23" fmla="*/ 37325 w 97217"/>
                  <a:gd name="connsiteY23" fmla="*/ 14192 h 92106"/>
                  <a:gd name="connsiteX24" fmla="*/ 26661 w 97217"/>
                  <a:gd name="connsiteY24" fmla="*/ 20669 h 92106"/>
                  <a:gd name="connsiteX25" fmla="*/ 26661 w 97217"/>
                  <a:gd name="connsiteY25" fmla="*/ 83725 h 92106"/>
                  <a:gd name="connsiteX26" fmla="*/ 40849 w 97217"/>
                  <a:gd name="connsiteY26" fmla="*/ 88773 h 92106"/>
                  <a:gd name="connsiteX27" fmla="*/ 40849 w 97217"/>
                  <a:gd name="connsiteY27" fmla="*/ 92012 h 92106"/>
                  <a:gd name="connsiteX28" fmla="*/ 476 w 97217"/>
                  <a:gd name="connsiteY28" fmla="*/ 92012 h 921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97217" h="92106">
                    <a:moveTo>
                      <a:pt x="476" y="92107"/>
                    </a:moveTo>
                    <a:lnTo>
                      <a:pt x="476" y="88868"/>
                    </a:lnTo>
                    <a:lnTo>
                      <a:pt x="13045" y="83820"/>
                    </a:lnTo>
                    <a:lnTo>
                      <a:pt x="13045" y="17431"/>
                    </a:lnTo>
                    <a:lnTo>
                      <a:pt x="0" y="10668"/>
                    </a:lnTo>
                    <a:lnTo>
                      <a:pt x="0" y="8477"/>
                    </a:lnTo>
                    <a:lnTo>
                      <a:pt x="23424" y="95"/>
                    </a:lnTo>
                    <a:lnTo>
                      <a:pt x="25042" y="95"/>
                    </a:lnTo>
                    <a:lnTo>
                      <a:pt x="26471" y="14669"/>
                    </a:lnTo>
                    <a:lnTo>
                      <a:pt x="27232" y="14669"/>
                    </a:lnTo>
                    <a:cubicBezTo>
                      <a:pt x="32279" y="9716"/>
                      <a:pt x="37135" y="6096"/>
                      <a:pt x="41706" y="3620"/>
                    </a:cubicBezTo>
                    <a:cubicBezTo>
                      <a:pt x="46276" y="1238"/>
                      <a:pt x="51418" y="0"/>
                      <a:pt x="57035" y="0"/>
                    </a:cubicBezTo>
                    <a:cubicBezTo>
                      <a:pt x="65034" y="0"/>
                      <a:pt x="71604" y="2096"/>
                      <a:pt x="76841" y="6382"/>
                    </a:cubicBezTo>
                    <a:cubicBezTo>
                      <a:pt x="82078" y="10668"/>
                      <a:pt x="84649" y="16859"/>
                      <a:pt x="84649" y="24956"/>
                    </a:cubicBezTo>
                    <a:lnTo>
                      <a:pt x="84649" y="83820"/>
                    </a:lnTo>
                    <a:lnTo>
                      <a:pt x="97217" y="88868"/>
                    </a:lnTo>
                    <a:lnTo>
                      <a:pt x="97217" y="92107"/>
                    </a:lnTo>
                    <a:lnTo>
                      <a:pt x="56845" y="92107"/>
                    </a:lnTo>
                    <a:lnTo>
                      <a:pt x="56845" y="88868"/>
                    </a:lnTo>
                    <a:lnTo>
                      <a:pt x="71033" y="83820"/>
                    </a:lnTo>
                    <a:lnTo>
                      <a:pt x="71033" y="32766"/>
                    </a:lnTo>
                    <a:cubicBezTo>
                      <a:pt x="71033" y="26003"/>
                      <a:pt x="69033" y="20765"/>
                      <a:pt x="65034" y="17240"/>
                    </a:cubicBezTo>
                    <a:cubicBezTo>
                      <a:pt x="61035" y="13716"/>
                      <a:pt x="55893" y="11906"/>
                      <a:pt x="49608" y="11906"/>
                    </a:cubicBezTo>
                    <a:cubicBezTo>
                      <a:pt x="45895" y="11906"/>
                      <a:pt x="41801" y="12668"/>
                      <a:pt x="37325" y="14192"/>
                    </a:cubicBezTo>
                    <a:cubicBezTo>
                      <a:pt x="32850" y="15716"/>
                      <a:pt x="29327" y="17907"/>
                      <a:pt x="26661" y="20669"/>
                    </a:cubicBezTo>
                    <a:lnTo>
                      <a:pt x="26661" y="83725"/>
                    </a:lnTo>
                    <a:lnTo>
                      <a:pt x="40849" y="88773"/>
                    </a:lnTo>
                    <a:lnTo>
                      <a:pt x="40849" y="92012"/>
                    </a:lnTo>
                    <a:lnTo>
                      <a:pt x="476" y="92012"/>
                    </a:lnTo>
                    <a:close/>
                  </a:path>
                </a:pathLst>
              </a:custGeom>
              <a:solidFill>
                <a:srgbClr val="1D1D1B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6" name="Freeform 95">
                <a:extLst>
                  <a:ext uri="{FF2B5EF4-FFF2-40B4-BE49-F238E27FC236}">
                    <a16:creationId xmlns:a16="http://schemas.microsoft.com/office/drawing/2014/main" id="{BCB9FA82-1AE2-4D65-B45C-CFF4CF1CEF43}"/>
                  </a:ext>
                </a:extLst>
              </p:cNvPr>
              <p:cNvSpPr/>
              <p:nvPr/>
            </p:nvSpPr>
            <p:spPr>
              <a:xfrm>
                <a:off x="9278785" y="5305964"/>
                <a:ext cx="76460" cy="94107"/>
              </a:xfrm>
              <a:custGeom>
                <a:avLst/>
                <a:gdLst>
                  <a:gd name="connsiteX0" fmla="*/ 42372 w 76460"/>
                  <a:gd name="connsiteY0" fmla="*/ 94107 h 94107"/>
                  <a:gd name="connsiteX1" fmla="*/ 19520 w 76460"/>
                  <a:gd name="connsiteY1" fmla="*/ 88487 h 94107"/>
                  <a:gd name="connsiteX2" fmla="*/ 5047 w 76460"/>
                  <a:gd name="connsiteY2" fmla="*/ 72962 h 94107"/>
                  <a:gd name="connsiteX3" fmla="*/ 0 w 76460"/>
                  <a:gd name="connsiteY3" fmla="*/ 50006 h 94107"/>
                  <a:gd name="connsiteX4" fmla="*/ 5808 w 76460"/>
                  <a:gd name="connsiteY4" fmla="*/ 24289 h 94107"/>
                  <a:gd name="connsiteX5" fmla="*/ 21233 w 76460"/>
                  <a:gd name="connsiteY5" fmla="*/ 6477 h 94107"/>
                  <a:gd name="connsiteX6" fmla="*/ 41991 w 76460"/>
                  <a:gd name="connsiteY6" fmla="*/ 0 h 94107"/>
                  <a:gd name="connsiteX7" fmla="*/ 66748 w 76460"/>
                  <a:gd name="connsiteY7" fmla="*/ 10763 h 94107"/>
                  <a:gd name="connsiteX8" fmla="*/ 76365 w 76460"/>
                  <a:gd name="connsiteY8" fmla="*/ 41148 h 94107"/>
                  <a:gd name="connsiteX9" fmla="*/ 75603 w 76460"/>
                  <a:gd name="connsiteY9" fmla="*/ 41910 h 94107"/>
                  <a:gd name="connsiteX10" fmla="*/ 13426 w 76460"/>
                  <a:gd name="connsiteY10" fmla="*/ 41910 h 94107"/>
                  <a:gd name="connsiteX11" fmla="*/ 13426 w 76460"/>
                  <a:gd name="connsiteY11" fmla="*/ 43529 h 94107"/>
                  <a:gd name="connsiteX12" fmla="*/ 17044 w 76460"/>
                  <a:gd name="connsiteY12" fmla="*/ 62675 h 94107"/>
                  <a:gd name="connsiteX13" fmla="*/ 28470 w 76460"/>
                  <a:gd name="connsiteY13" fmla="*/ 76486 h 94107"/>
                  <a:gd name="connsiteX14" fmla="*/ 48656 w 76460"/>
                  <a:gd name="connsiteY14" fmla="*/ 81629 h 94107"/>
                  <a:gd name="connsiteX15" fmla="*/ 75889 w 76460"/>
                  <a:gd name="connsiteY15" fmla="*/ 72866 h 94107"/>
                  <a:gd name="connsiteX16" fmla="*/ 76460 w 76460"/>
                  <a:gd name="connsiteY16" fmla="*/ 72866 h 94107"/>
                  <a:gd name="connsiteX17" fmla="*/ 76460 w 76460"/>
                  <a:gd name="connsiteY17" fmla="*/ 75057 h 94107"/>
                  <a:gd name="connsiteX18" fmla="*/ 63130 w 76460"/>
                  <a:gd name="connsiteY18" fmla="*/ 88583 h 94107"/>
                  <a:gd name="connsiteX19" fmla="*/ 42467 w 76460"/>
                  <a:gd name="connsiteY19" fmla="*/ 94107 h 94107"/>
                  <a:gd name="connsiteX20" fmla="*/ 38944 w 76460"/>
                  <a:gd name="connsiteY20" fmla="*/ 7048 h 94107"/>
                  <a:gd name="connsiteX21" fmla="*/ 22567 w 76460"/>
                  <a:gd name="connsiteY21" fmla="*/ 14383 h 94107"/>
                  <a:gd name="connsiteX22" fmla="*/ 13997 w 76460"/>
                  <a:gd name="connsiteY22" fmla="*/ 34862 h 94107"/>
                  <a:gd name="connsiteX23" fmla="*/ 62844 w 76460"/>
                  <a:gd name="connsiteY23" fmla="*/ 34862 h 94107"/>
                  <a:gd name="connsiteX24" fmla="*/ 39039 w 76460"/>
                  <a:gd name="connsiteY24" fmla="*/ 7048 h 941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76460" h="94107">
                    <a:moveTo>
                      <a:pt x="42372" y="94107"/>
                    </a:moveTo>
                    <a:cubicBezTo>
                      <a:pt x="33421" y="94107"/>
                      <a:pt x="25804" y="92202"/>
                      <a:pt x="19520" y="88487"/>
                    </a:cubicBezTo>
                    <a:cubicBezTo>
                      <a:pt x="13140" y="84773"/>
                      <a:pt x="8379" y="79629"/>
                      <a:pt x="5047" y="72962"/>
                    </a:cubicBezTo>
                    <a:cubicBezTo>
                      <a:pt x="1714" y="66389"/>
                      <a:pt x="0" y="58674"/>
                      <a:pt x="0" y="50006"/>
                    </a:cubicBezTo>
                    <a:cubicBezTo>
                      <a:pt x="0" y="40386"/>
                      <a:pt x="1904" y="31814"/>
                      <a:pt x="5808" y="24289"/>
                    </a:cubicBezTo>
                    <a:cubicBezTo>
                      <a:pt x="9712" y="16764"/>
                      <a:pt x="14854" y="10859"/>
                      <a:pt x="21233" y="6477"/>
                    </a:cubicBezTo>
                    <a:cubicBezTo>
                      <a:pt x="27613" y="2191"/>
                      <a:pt x="34564" y="0"/>
                      <a:pt x="41991" y="0"/>
                    </a:cubicBezTo>
                    <a:cubicBezTo>
                      <a:pt x="52560" y="0"/>
                      <a:pt x="60749" y="3620"/>
                      <a:pt x="66748" y="10763"/>
                    </a:cubicBezTo>
                    <a:cubicBezTo>
                      <a:pt x="72746" y="18002"/>
                      <a:pt x="75984" y="28099"/>
                      <a:pt x="76365" y="41148"/>
                    </a:cubicBezTo>
                    <a:lnTo>
                      <a:pt x="75603" y="41910"/>
                    </a:lnTo>
                    <a:lnTo>
                      <a:pt x="13426" y="41910"/>
                    </a:lnTo>
                    <a:lnTo>
                      <a:pt x="13426" y="43529"/>
                    </a:lnTo>
                    <a:cubicBezTo>
                      <a:pt x="13426" y="50483"/>
                      <a:pt x="14663" y="56864"/>
                      <a:pt x="17044" y="62675"/>
                    </a:cubicBezTo>
                    <a:cubicBezTo>
                      <a:pt x="19424" y="68485"/>
                      <a:pt x="23233" y="73057"/>
                      <a:pt x="28470" y="76486"/>
                    </a:cubicBezTo>
                    <a:cubicBezTo>
                      <a:pt x="33707" y="79915"/>
                      <a:pt x="40372" y="81629"/>
                      <a:pt x="48656" y="81629"/>
                    </a:cubicBezTo>
                    <a:cubicBezTo>
                      <a:pt x="58559" y="81629"/>
                      <a:pt x="67605" y="78677"/>
                      <a:pt x="75889" y="72866"/>
                    </a:cubicBezTo>
                    <a:lnTo>
                      <a:pt x="76460" y="72866"/>
                    </a:lnTo>
                    <a:lnTo>
                      <a:pt x="76460" y="75057"/>
                    </a:lnTo>
                    <a:cubicBezTo>
                      <a:pt x="73508" y="80391"/>
                      <a:pt x="69128" y="84868"/>
                      <a:pt x="63130" y="88583"/>
                    </a:cubicBezTo>
                    <a:cubicBezTo>
                      <a:pt x="57226" y="92202"/>
                      <a:pt x="50275" y="94107"/>
                      <a:pt x="42467" y="94107"/>
                    </a:cubicBezTo>
                    <a:close/>
                    <a:moveTo>
                      <a:pt x="38944" y="7048"/>
                    </a:moveTo>
                    <a:cubicBezTo>
                      <a:pt x="32564" y="7048"/>
                      <a:pt x="27042" y="9525"/>
                      <a:pt x="22567" y="14383"/>
                    </a:cubicBezTo>
                    <a:cubicBezTo>
                      <a:pt x="17996" y="19241"/>
                      <a:pt x="15140" y="26098"/>
                      <a:pt x="13997" y="34862"/>
                    </a:cubicBezTo>
                    <a:lnTo>
                      <a:pt x="62844" y="34862"/>
                    </a:lnTo>
                    <a:cubicBezTo>
                      <a:pt x="60178" y="16288"/>
                      <a:pt x="52275" y="7048"/>
                      <a:pt x="39039" y="7048"/>
                    </a:cubicBezTo>
                    <a:close/>
                  </a:path>
                </a:pathLst>
              </a:custGeom>
              <a:solidFill>
                <a:srgbClr val="1D1D1B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7" name="Freeform 96">
                <a:extLst>
                  <a:ext uri="{FF2B5EF4-FFF2-40B4-BE49-F238E27FC236}">
                    <a16:creationId xmlns:a16="http://schemas.microsoft.com/office/drawing/2014/main" id="{4CBABBBE-DC45-C805-C52E-A3C2AED6366A}"/>
                  </a:ext>
                </a:extLst>
              </p:cNvPr>
              <p:cNvSpPr/>
              <p:nvPr/>
            </p:nvSpPr>
            <p:spPr>
              <a:xfrm>
                <a:off x="9369432" y="5306059"/>
                <a:ext cx="63319" cy="92106"/>
              </a:xfrm>
              <a:custGeom>
                <a:avLst/>
                <a:gdLst>
                  <a:gd name="connsiteX0" fmla="*/ 476 w 63319"/>
                  <a:gd name="connsiteY0" fmla="*/ 92012 h 92106"/>
                  <a:gd name="connsiteX1" fmla="*/ 476 w 63319"/>
                  <a:gd name="connsiteY1" fmla="*/ 88773 h 92106"/>
                  <a:gd name="connsiteX2" fmla="*/ 13045 w 63319"/>
                  <a:gd name="connsiteY2" fmla="*/ 83725 h 92106"/>
                  <a:gd name="connsiteX3" fmla="*/ 13045 w 63319"/>
                  <a:gd name="connsiteY3" fmla="*/ 17335 h 92106"/>
                  <a:gd name="connsiteX4" fmla="*/ 0 w 63319"/>
                  <a:gd name="connsiteY4" fmla="*/ 10573 h 92106"/>
                  <a:gd name="connsiteX5" fmla="*/ 0 w 63319"/>
                  <a:gd name="connsiteY5" fmla="*/ 8382 h 92106"/>
                  <a:gd name="connsiteX6" fmla="*/ 23424 w 63319"/>
                  <a:gd name="connsiteY6" fmla="*/ 0 h 92106"/>
                  <a:gd name="connsiteX7" fmla="*/ 25042 w 63319"/>
                  <a:gd name="connsiteY7" fmla="*/ 0 h 92106"/>
                  <a:gd name="connsiteX8" fmla="*/ 26471 w 63319"/>
                  <a:gd name="connsiteY8" fmla="*/ 17431 h 92106"/>
                  <a:gd name="connsiteX9" fmla="*/ 27042 w 63319"/>
                  <a:gd name="connsiteY9" fmla="*/ 17431 h 92106"/>
                  <a:gd name="connsiteX10" fmla="*/ 37135 w 63319"/>
                  <a:gd name="connsiteY10" fmla="*/ 5906 h 92106"/>
                  <a:gd name="connsiteX11" fmla="*/ 44657 w 63319"/>
                  <a:gd name="connsiteY11" fmla="*/ 1143 h 92106"/>
                  <a:gd name="connsiteX12" fmla="*/ 51418 w 63319"/>
                  <a:gd name="connsiteY12" fmla="*/ 0 h 92106"/>
                  <a:gd name="connsiteX13" fmla="*/ 55036 w 63319"/>
                  <a:gd name="connsiteY13" fmla="*/ 476 h 92106"/>
                  <a:gd name="connsiteX14" fmla="*/ 58273 w 63319"/>
                  <a:gd name="connsiteY14" fmla="*/ 1619 h 92106"/>
                  <a:gd name="connsiteX15" fmla="*/ 61892 w 63319"/>
                  <a:gd name="connsiteY15" fmla="*/ 3620 h 92106"/>
                  <a:gd name="connsiteX16" fmla="*/ 63320 w 63319"/>
                  <a:gd name="connsiteY16" fmla="*/ 6191 h 92106"/>
                  <a:gd name="connsiteX17" fmla="*/ 63225 w 63319"/>
                  <a:gd name="connsiteY17" fmla="*/ 7620 h 92106"/>
                  <a:gd name="connsiteX18" fmla="*/ 62749 w 63319"/>
                  <a:gd name="connsiteY18" fmla="*/ 9239 h 92106"/>
                  <a:gd name="connsiteX19" fmla="*/ 59511 w 63319"/>
                  <a:gd name="connsiteY19" fmla="*/ 17240 h 92106"/>
                  <a:gd name="connsiteX20" fmla="*/ 58559 w 63319"/>
                  <a:gd name="connsiteY20" fmla="*/ 17240 h 92106"/>
                  <a:gd name="connsiteX21" fmla="*/ 52560 w 63319"/>
                  <a:gd name="connsiteY21" fmla="*/ 14669 h 92106"/>
                  <a:gd name="connsiteX22" fmla="*/ 44562 w 63319"/>
                  <a:gd name="connsiteY22" fmla="*/ 13240 h 92106"/>
                  <a:gd name="connsiteX23" fmla="*/ 35135 w 63319"/>
                  <a:gd name="connsiteY23" fmla="*/ 15811 h 92106"/>
                  <a:gd name="connsiteX24" fmla="*/ 26756 w 63319"/>
                  <a:gd name="connsiteY24" fmla="*/ 24384 h 92106"/>
                  <a:gd name="connsiteX25" fmla="*/ 26756 w 63319"/>
                  <a:gd name="connsiteY25" fmla="*/ 83820 h 92106"/>
                  <a:gd name="connsiteX26" fmla="*/ 41325 w 63319"/>
                  <a:gd name="connsiteY26" fmla="*/ 88868 h 92106"/>
                  <a:gd name="connsiteX27" fmla="*/ 41325 w 63319"/>
                  <a:gd name="connsiteY27" fmla="*/ 92107 h 92106"/>
                  <a:gd name="connsiteX28" fmla="*/ 476 w 63319"/>
                  <a:gd name="connsiteY28" fmla="*/ 92107 h 921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63319" h="92106">
                    <a:moveTo>
                      <a:pt x="476" y="92012"/>
                    </a:moveTo>
                    <a:lnTo>
                      <a:pt x="476" y="88773"/>
                    </a:lnTo>
                    <a:lnTo>
                      <a:pt x="13045" y="83725"/>
                    </a:lnTo>
                    <a:lnTo>
                      <a:pt x="13045" y="17335"/>
                    </a:lnTo>
                    <a:lnTo>
                      <a:pt x="0" y="10573"/>
                    </a:lnTo>
                    <a:lnTo>
                      <a:pt x="0" y="8382"/>
                    </a:lnTo>
                    <a:lnTo>
                      <a:pt x="23424" y="0"/>
                    </a:lnTo>
                    <a:lnTo>
                      <a:pt x="25042" y="0"/>
                    </a:lnTo>
                    <a:lnTo>
                      <a:pt x="26471" y="17431"/>
                    </a:lnTo>
                    <a:lnTo>
                      <a:pt x="27042" y="17431"/>
                    </a:lnTo>
                    <a:cubicBezTo>
                      <a:pt x="31041" y="12192"/>
                      <a:pt x="34374" y="8382"/>
                      <a:pt x="37135" y="5906"/>
                    </a:cubicBezTo>
                    <a:cubicBezTo>
                      <a:pt x="39896" y="3429"/>
                      <a:pt x="42372" y="1810"/>
                      <a:pt x="44657" y="1143"/>
                    </a:cubicBezTo>
                    <a:cubicBezTo>
                      <a:pt x="46942" y="381"/>
                      <a:pt x="49228" y="0"/>
                      <a:pt x="51418" y="0"/>
                    </a:cubicBezTo>
                    <a:cubicBezTo>
                      <a:pt x="52465" y="0"/>
                      <a:pt x="53703" y="191"/>
                      <a:pt x="55036" y="476"/>
                    </a:cubicBezTo>
                    <a:cubicBezTo>
                      <a:pt x="56369" y="857"/>
                      <a:pt x="57416" y="1143"/>
                      <a:pt x="58273" y="1619"/>
                    </a:cubicBezTo>
                    <a:cubicBezTo>
                      <a:pt x="59702" y="2191"/>
                      <a:pt x="60939" y="2858"/>
                      <a:pt x="61892" y="3620"/>
                    </a:cubicBezTo>
                    <a:cubicBezTo>
                      <a:pt x="62844" y="4382"/>
                      <a:pt x="63320" y="5334"/>
                      <a:pt x="63320" y="6191"/>
                    </a:cubicBezTo>
                    <a:cubicBezTo>
                      <a:pt x="63320" y="6572"/>
                      <a:pt x="63320" y="7048"/>
                      <a:pt x="63225" y="7620"/>
                    </a:cubicBezTo>
                    <a:cubicBezTo>
                      <a:pt x="63225" y="8192"/>
                      <a:pt x="63034" y="8668"/>
                      <a:pt x="62749" y="9239"/>
                    </a:cubicBezTo>
                    <a:lnTo>
                      <a:pt x="59511" y="17240"/>
                    </a:lnTo>
                    <a:lnTo>
                      <a:pt x="58559" y="17240"/>
                    </a:lnTo>
                    <a:lnTo>
                      <a:pt x="52560" y="14669"/>
                    </a:lnTo>
                    <a:cubicBezTo>
                      <a:pt x="50180" y="13716"/>
                      <a:pt x="47514" y="13240"/>
                      <a:pt x="44562" y="13240"/>
                    </a:cubicBezTo>
                    <a:cubicBezTo>
                      <a:pt x="41230" y="13240"/>
                      <a:pt x="38087" y="14097"/>
                      <a:pt x="35135" y="15811"/>
                    </a:cubicBezTo>
                    <a:cubicBezTo>
                      <a:pt x="32184" y="17526"/>
                      <a:pt x="29422" y="20384"/>
                      <a:pt x="26756" y="24384"/>
                    </a:cubicBezTo>
                    <a:lnTo>
                      <a:pt x="26756" y="83820"/>
                    </a:lnTo>
                    <a:lnTo>
                      <a:pt x="41325" y="88868"/>
                    </a:lnTo>
                    <a:lnTo>
                      <a:pt x="41325" y="92107"/>
                    </a:lnTo>
                    <a:lnTo>
                      <a:pt x="476" y="92107"/>
                    </a:lnTo>
                    <a:close/>
                  </a:path>
                </a:pathLst>
              </a:custGeom>
              <a:solidFill>
                <a:srgbClr val="1D1D1B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8" name="Freeform 97">
                <a:extLst>
                  <a:ext uri="{FF2B5EF4-FFF2-40B4-BE49-F238E27FC236}">
                    <a16:creationId xmlns:a16="http://schemas.microsoft.com/office/drawing/2014/main" id="{7B706AD3-9E6D-A0FA-2184-4C4ED98A33B9}"/>
                  </a:ext>
                </a:extLst>
              </p:cNvPr>
              <p:cNvSpPr/>
              <p:nvPr/>
            </p:nvSpPr>
            <p:spPr>
              <a:xfrm>
                <a:off x="9445035" y="5306059"/>
                <a:ext cx="57797" cy="94107"/>
              </a:xfrm>
              <a:custGeom>
                <a:avLst/>
                <a:gdLst>
                  <a:gd name="connsiteX0" fmla="*/ 27328 w 57797"/>
                  <a:gd name="connsiteY0" fmla="*/ 94012 h 94107"/>
                  <a:gd name="connsiteX1" fmla="*/ 12664 w 57797"/>
                  <a:gd name="connsiteY1" fmla="*/ 92393 h 94107"/>
                  <a:gd name="connsiteX2" fmla="*/ 0 w 57797"/>
                  <a:gd name="connsiteY2" fmla="*/ 87630 h 94107"/>
                  <a:gd name="connsiteX3" fmla="*/ 0 w 57797"/>
                  <a:gd name="connsiteY3" fmla="*/ 65818 h 94107"/>
                  <a:gd name="connsiteX4" fmla="*/ 2571 w 57797"/>
                  <a:gd name="connsiteY4" fmla="*/ 65818 h 94107"/>
                  <a:gd name="connsiteX5" fmla="*/ 7522 w 57797"/>
                  <a:gd name="connsiteY5" fmla="*/ 76009 h 94107"/>
                  <a:gd name="connsiteX6" fmla="*/ 15044 w 57797"/>
                  <a:gd name="connsiteY6" fmla="*/ 84677 h 94107"/>
                  <a:gd name="connsiteX7" fmla="*/ 27708 w 57797"/>
                  <a:gd name="connsiteY7" fmla="*/ 87821 h 94107"/>
                  <a:gd name="connsiteX8" fmla="*/ 41229 w 57797"/>
                  <a:gd name="connsiteY8" fmla="*/ 83725 h 94107"/>
                  <a:gd name="connsiteX9" fmla="*/ 45895 w 57797"/>
                  <a:gd name="connsiteY9" fmla="*/ 72009 h 94107"/>
                  <a:gd name="connsiteX10" fmla="*/ 40468 w 57797"/>
                  <a:gd name="connsiteY10" fmla="*/ 59817 h 94107"/>
                  <a:gd name="connsiteX11" fmla="*/ 24471 w 57797"/>
                  <a:gd name="connsiteY11" fmla="*/ 51245 h 94107"/>
                  <a:gd name="connsiteX12" fmla="*/ 7903 w 57797"/>
                  <a:gd name="connsiteY12" fmla="*/ 41053 h 94107"/>
                  <a:gd name="connsiteX13" fmla="*/ 2285 w 57797"/>
                  <a:gd name="connsiteY13" fmla="*/ 25241 h 94107"/>
                  <a:gd name="connsiteX14" fmla="*/ 6189 w 57797"/>
                  <a:gd name="connsiteY14" fmla="*/ 12668 h 94107"/>
                  <a:gd name="connsiteX15" fmla="*/ 16282 w 57797"/>
                  <a:gd name="connsiteY15" fmla="*/ 3429 h 94107"/>
                  <a:gd name="connsiteX16" fmla="*/ 29327 w 57797"/>
                  <a:gd name="connsiteY16" fmla="*/ 0 h 94107"/>
                  <a:gd name="connsiteX17" fmla="*/ 42943 w 57797"/>
                  <a:gd name="connsiteY17" fmla="*/ 1810 h 94107"/>
                  <a:gd name="connsiteX18" fmla="*/ 54369 w 57797"/>
                  <a:gd name="connsiteY18" fmla="*/ 6382 h 94107"/>
                  <a:gd name="connsiteX19" fmla="*/ 54369 w 57797"/>
                  <a:gd name="connsiteY19" fmla="*/ 27622 h 94107"/>
                  <a:gd name="connsiteX20" fmla="*/ 51799 w 57797"/>
                  <a:gd name="connsiteY20" fmla="*/ 27622 h 94107"/>
                  <a:gd name="connsiteX21" fmla="*/ 46752 w 57797"/>
                  <a:gd name="connsiteY21" fmla="*/ 17812 h 94107"/>
                  <a:gd name="connsiteX22" fmla="*/ 39420 w 57797"/>
                  <a:gd name="connsiteY22" fmla="*/ 9049 h 94107"/>
                  <a:gd name="connsiteX23" fmla="*/ 29708 w 57797"/>
                  <a:gd name="connsiteY23" fmla="*/ 6477 h 94107"/>
                  <a:gd name="connsiteX24" fmla="*/ 18377 w 57797"/>
                  <a:gd name="connsiteY24" fmla="*/ 10382 h 94107"/>
                  <a:gd name="connsiteX25" fmla="*/ 14283 w 57797"/>
                  <a:gd name="connsiteY25" fmla="*/ 20860 h 94107"/>
                  <a:gd name="connsiteX26" fmla="*/ 18948 w 57797"/>
                  <a:gd name="connsiteY26" fmla="*/ 31528 h 94107"/>
                  <a:gd name="connsiteX27" fmla="*/ 33231 w 57797"/>
                  <a:gd name="connsiteY27" fmla="*/ 39624 h 94107"/>
                  <a:gd name="connsiteX28" fmla="*/ 45609 w 57797"/>
                  <a:gd name="connsiteY28" fmla="*/ 45720 h 94107"/>
                  <a:gd name="connsiteX29" fmla="*/ 54465 w 57797"/>
                  <a:gd name="connsiteY29" fmla="*/ 53816 h 94107"/>
                  <a:gd name="connsiteX30" fmla="*/ 57797 w 57797"/>
                  <a:gd name="connsiteY30" fmla="*/ 67628 h 94107"/>
                  <a:gd name="connsiteX31" fmla="*/ 53417 w 57797"/>
                  <a:gd name="connsiteY31" fmla="*/ 81534 h 94107"/>
                  <a:gd name="connsiteX32" fmla="*/ 41991 w 57797"/>
                  <a:gd name="connsiteY32" fmla="*/ 90773 h 94107"/>
                  <a:gd name="connsiteX33" fmla="*/ 27232 w 57797"/>
                  <a:gd name="connsiteY33" fmla="*/ 94107 h 941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57797" h="94107">
                    <a:moveTo>
                      <a:pt x="27328" y="94012"/>
                    </a:moveTo>
                    <a:cubicBezTo>
                      <a:pt x="21710" y="94012"/>
                      <a:pt x="16853" y="93440"/>
                      <a:pt x="12664" y="92393"/>
                    </a:cubicBezTo>
                    <a:cubicBezTo>
                      <a:pt x="8475" y="91345"/>
                      <a:pt x="4190" y="89726"/>
                      <a:pt x="0" y="87630"/>
                    </a:cubicBezTo>
                    <a:lnTo>
                      <a:pt x="0" y="65818"/>
                    </a:lnTo>
                    <a:lnTo>
                      <a:pt x="2571" y="65818"/>
                    </a:lnTo>
                    <a:lnTo>
                      <a:pt x="7522" y="76009"/>
                    </a:lnTo>
                    <a:cubicBezTo>
                      <a:pt x="9236" y="79724"/>
                      <a:pt x="11712" y="82677"/>
                      <a:pt x="15044" y="84677"/>
                    </a:cubicBezTo>
                    <a:cubicBezTo>
                      <a:pt x="18377" y="86678"/>
                      <a:pt x="22567" y="87821"/>
                      <a:pt x="27708" y="87821"/>
                    </a:cubicBezTo>
                    <a:cubicBezTo>
                      <a:pt x="33612" y="87821"/>
                      <a:pt x="38087" y="86487"/>
                      <a:pt x="41229" y="83725"/>
                    </a:cubicBezTo>
                    <a:cubicBezTo>
                      <a:pt x="44372" y="80963"/>
                      <a:pt x="45895" y="77057"/>
                      <a:pt x="45895" y="72009"/>
                    </a:cubicBezTo>
                    <a:cubicBezTo>
                      <a:pt x="45895" y="66580"/>
                      <a:pt x="44086" y="62484"/>
                      <a:pt x="40468" y="59817"/>
                    </a:cubicBezTo>
                    <a:cubicBezTo>
                      <a:pt x="36849" y="57150"/>
                      <a:pt x="31517" y="54293"/>
                      <a:pt x="24471" y="51245"/>
                    </a:cubicBezTo>
                    <a:cubicBezTo>
                      <a:pt x="17139" y="48196"/>
                      <a:pt x="11617" y="44768"/>
                      <a:pt x="7903" y="41053"/>
                    </a:cubicBezTo>
                    <a:cubicBezTo>
                      <a:pt x="4190" y="37338"/>
                      <a:pt x="2285" y="32004"/>
                      <a:pt x="2285" y="25241"/>
                    </a:cubicBezTo>
                    <a:cubicBezTo>
                      <a:pt x="2285" y="20669"/>
                      <a:pt x="3618" y="16478"/>
                      <a:pt x="6189" y="12668"/>
                    </a:cubicBezTo>
                    <a:cubicBezTo>
                      <a:pt x="8760" y="8763"/>
                      <a:pt x="12188" y="5715"/>
                      <a:pt x="16282" y="3429"/>
                    </a:cubicBezTo>
                    <a:cubicBezTo>
                      <a:pt x="20377" y="1143"/>
                      <a:pt x="24757" y="0"/>
                      <a:pt x="29327" y="0"/>
                    </a:cubicBezTo>
                    <a:cubicBezTo>
                      <a:pt x="34374" y="0"/>
                      <a:pt x="38944" y="571"/>
                      <a:pt x="42943" y="1810"/>
                    </a:cubicBezTo>
                    <a:cubicBezTo>
                      <a:pt x="46942" y="3048"/>
                      <a:pt x="50751" y="4572"/>
                      <a:pt x="54369" y="6382"/>
                    </a:cubicBezTo>
                    <a:lnTo>
                      <a:pt x="54369" y="27622"/>
                    </a:lnTo>
                    <a:lnTo>
                      <a:pt x="51799" y="27622"/>
                    </a:lnTo>
                    <a:lnTo>
                      <a:pt x="46752" y="17812"/>
                    </a:lnTo>
                    <a:cubicBezTo>
                      <a:pt x="45038" y="13716"/>
                      <a:pt x="42562" y="10763"/>
                      <a:pt x="39420" y="9049"/>
                    </a:cubicBezTo>
                    <a:cubicBezTo>
                      <a:pt x="36278" y="7334"/>
                      <a:pt x="33041" y="6477"/>
                      <a:pt x="29708" y="6477"/>
                    </a:cubicBezTo>
                    <a:cubicBezTo>
                      <a:pt x="24947" y="6477"/>
                      <a:pt x="21138" y="7810"/>
                      <a:pt x="18377" y="10382"/>
                    </a:cubicBezTo>
                    <a:cubicBezTo>
                      <a:pt x="15616" y="12954"/>
                      <a:pt x="14283" y="16478"/>
                      <a:pt x="14283" y="20860"/>
                    </a:cubicBezTo>
                    <a:cubicBezTo>
                      <a:pt x="14283" y="25241"/>
                      <a:pt x="15806" y="28956"/>
                      <a:pt x="18948" y="31528"/>
                    </a:cubicBezTo>
                    <a:cubicBezTo>
                      <a:pt x="22091" y="34100"/>
                      <a:pt x="26852" y="36862"/>
                      <a:pt x="33231" y="39624"/>
                    </a:cubicBezTo>
                    <a:cubicBezTo>
                      <a:pt x="37802" y="41624"/>
                      <a:pt x="41896" y="43625"/>
                      <a:pt x="45609" y="45720"/>
                    </a:cubicBezTo>
                    <a:cubicBezTo>
                      <a:pt x="49323" y="47816"/>
                      <a:pt x="52275" y="50483"/>
                      <a:pt x="54465" y="53816"/>
                    </a:cubicBezTo>
                    <a:cubicBezTo>
                      <a:pt x="56655" y="57150"/>
                      <a:pt x="57797" y="61722"/>
                      <a:pt x="57797" y="67628"/>
                    </a:cubicBezTo>
                    <a:cubicBezTo>
                      <a:pt x="57797" y="72962"/>
                      <a:pt x="56369" y="77629"/>
                      <a:pt x="53417" y="81534"/>
                    </a:cubicBezTo>
                    <a:cubicBezTo>
                      <a:pt x="50465" y="85439"/>
                      <a:pt x="46657" y="88583"/>
                      <a:pt x="41991" y="90773"/>
                    </a:cubicBezTo>
                    <a:cubicBezTo>
                      <a:pt x="37326" y="92964"/>
                      <a:pt x="32374" y="94107"/>
                      <a:pt x="27232" y="94107"/>
                    </a:cubicBezTo>
                    <a:close/>
                  </a:path>
                </a:pathLst>
              </a:custGeom>
              <a:solidFill>
                <a:srgbClr val="1D1D1B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9" name="Freeform 98">
                <a:extLst>
                  <a:ext uri="{FF2B5EF4-FFF2-40B4-BE49-F238E27FC236}">
                    <a16:creationId xmlns:a16="http://schemas.microsoft.com/office/drawing/2014/main" id="{5625C2C4-78B4-E8E5-D239-75F2F03224F4}"/>
                  </a:ext>
                </a:extLst>
              </p:cNvPr>
              <p:cNvSpPr/>
              <p:nvPr/>
            </p:nvSpPr>
            <p:spPr>
              <a:xfrm>
                <a:off x="9518639" y="5247862"/>
                <a:ext cx="97217" cy="150209"/>
              </a:xfrm>
              <a:custGeom>
                <a:avLst/>
                <a:gdLst>
                  <a:gd name="connsiteX0" fmla="*/ 476 w 97217"/>
                  <a:gd name="connsiteY0" fmla="*/ 150209 h 150209"/>
                  <a:gd name="connsiteX1" fmla="*/ 476 w 97217"/>
                  <a:gd name="connsiteY1" fmla="*/ 146971 h 150209"/>
                  <a:gd name="connsiteX2" fmla="*/ 13045 w 97217"/>
                  <a:gd name="connsiteY2" fmla="*/ 141923 h 150209"/>
                  <a:gd name="connsiteX3" fmla="*/ 13045 w 97217"/>
                  <a:gd name="connsiteY3" fmla="*/ 17431 h 150209"/>
                  <a:gd name="connsiteX4" fmla="*/ 0 w 97217"/>
                  <a:gd name="connsiteY4" fmla="*/ 9620 h 150209"/>
                  <a:gd name="connsiteX5" fmla="*/ 0 w 97217"/>
                  <a:gd name="connsiteY5" fmla="*/ 7620 h 150209"/>
                  <a:gd name="connsiteX6" fmla="*/ 25042 w 97217"/>
                  <a:gd name="connsiteY6" fmla="*/ 0 h 150209"/>
                  <a:gd name="connsiteX7" fmla="*/ 26661 w 97217"/>
                  <a:gd name="connsiteY7" fmla="*/ 0 h 150209"/>
                  <a:gd name="connsiteX8" fmla="*/ 26661 w 97217"/>
                  <a:gd name="connsiteY8" fmla="*/ 72676 h 150209"/>
                  <a:gd name="connsiteX9" fmla="*/ 27232 w 97217"/>
                  <a:gd name="connsiteY9" fmla="*/ 72676 h 150209"/>
                  <a:gd name="connsiteX10" fmla="*/ 41705 w 97217"/>
                  <a:gd name="connsiteY10" fmla="*/ 61627 h 150209"/>
                  <a:gd name="connsiteX11" fmla="*/ 57035 w 97217"/>
                  <a:gd name="connsiteY11" fmla="*/ 58007 h 150209"/>
                  <a:gd name="connsiteX12" fmla="*/ 76841 w 97217"/>
                  <a:gd name="connsiteY12" fmla="*/ 64389 h 150209"/>
                  <a:gd name="connsiteX13" fmla="*/ 84649 w 97217"/>
                  <a:gd name="connsiteY13" fmla="*/ 82963 h 150209"/>
                  <a:gd name="connsiteX14" fmla="*/ 84649 w 97217"/>
                  <a:gd name="connsiteY14" fmla="*/ 141827 h 150209"/>
                  <a:gd name="connsiteX15" fmla="*/ 97217 w 97217"/>
                  <a:gd name="connsiteY15" fmla="*/ 146875 h 150209"/>
                  <a:gd name="connsiteX16" fmla="*/ 97217 w 97217"/>
                  <a:gd name="connsiteY16" fmla="*/ 150114 h 150209"/>
                  <a:gd name="connsiteX17" fmla="*/ 56845 w 97217"/>
                  <a:gd name="connsiteY17" fmla="*/ 150114 h 150209"/>
                  <a:gd name="connsiteX18" fmla="*/ 56845 w 97217"/>
                  <a:gd name="connsiteY18" fmla="*/ 146875 h 150209"/>
                  <a:gd name="connsiteX19" fmla="*/ 71033 w 97217"/>
                  <a:gd name="connsiteY19" fmla="*/ 142113 h 150209"/>
                  <a:gd name="connsiteX20" fmla="*/ 71033 w 97217"/>
                  <a:gd name="connsiteY20" fmla="*/ 90869 h 150209"/>
                  <a:gd name="connsiteX21" fmla="*/ 65034 w 97217"/>
                  <a:gd name="connsiteY21" fmla="*/ 75343 h 150209"/>
                  <a:gd name="connsiteX22" fmla="*/ 49608 w 97217"/>
                  <a:gd name="connsiteY22" fmla="*/ 70009 h 150209"/>
                  <a:gd name="connsiteX23" fmla="*/ 37325 w 97217"/>
                  <a:gd name="connsiteY23" fmla="*/ 72295 h 150209"/>
                  <a:gd name="connsiteX24" fmla="*/ 26661 w 97217"/>
                  <a:gd name="connsiteY24" fmla="*/ 78772 h 150209"/>
                  <a:gd name="connsiteX25" fmla="*/ 26661 w 97217"/>
                  <a:gd name="connsiteY25" fmla="*/ 142018 h 150209"/>
                  <a:gd name="connsiteX26" fmla="*/ 40848 w 97217"/>
                  <a:gd name="connsiteY26" fmla="*/ 146780 h 150209"/>
                  <a:gd name="connsiteX27" fmla="*/ 40848 w 97217"/>
                  <a:gd name="connsiteY27" fmla="*/ 150019 h 150209"/>
                  <a:gd name="connsiteX28" fmla="*/ 476 w 97217"/>
                  <a:gd name="connsiteY28" fmla="*/ 150019 h 150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97217" h="150209">
                    <a:moveTo>
                      <a:pt x="476" y="150209"/>
                    </a:moveTo>
                    <a:lnTo>
                      <a:pt x="476" y="146971"/>
                    </a:lnTo>
                    <a:lnTo>
                      <a:pt x="13045" y="141923"/>
                    </a:lnTo>
                    <a:lnTo>
                      <a:pt x="13045" y="17431"/>
                    </a:lnTo>
                    <a:lnTo>
                      <a:pt x="0" y="9620"/>
                    </a:lnTo>
                    <a:lnTo>
                      <a:pt x="0" y="7620"/>
                    </a:lnTo>
                    <a:lnTo>
                      <a:pt x="25042" y="0"/>
                    </a:lnTo>
                    <a:lnTo>
                      <a:pt x="26661" y="0"/>
                    </a:lnTo>
                    <a:lnTo>
                      <a:pt x="26661" y="72676"/>
                    </a:lnTo>
                    <a:lnTo>
                      <a:pt x="27232" y="72676"/>
                    </a:lnTo>
                    <a:cubicBezTo>
                      <a:pt x="32279" y="67723"/>
                      <a:pt x="37135" y="64103"/>
                      <a:pt x="41705" y="61627"/>
                    </a:cubicBezTo>
                    <a:cubicBezTo>
                      <a:pt x="46276" y="59246"/>
                      <a:pt x="51418" y="58007"/>
                      <a:pt x="57035" y="58007"/>
                    </a:cubicBezTo>
                    <a:cubicBezTo>
                      <a:pt x="65034" y="58007"/>
                      <a:pt x="71604" y="60103"/>
                      <a:pt x="76841" y="64389"/>
                    </a:cubicBezTo>
                    <a:cubicBezTo>
                      <a:pt x="82078" y="68675"/>
                      <a:pt x="84649" y="74867"/>
                      <a:pt x="84649" y="82963"/>
                    </a:cubicBezTo>
                    <a:lnTo>
                      <a:pt x="84649" y="141827"/>
                    </a:lnTo>
                    <a:lnTo>
                      <a:pt x="97217" y="146875"/>
                    </a:lnTo>
                    <a:lnTo>
                      <a:pt x="97217" y="150114"/>
                    </a:lnTo>
                    <a:lnTo>
                      <a:pt x="56845" y="150114"/>
                    </a:lnTo>
                    <a:lnTo>
                      <a:pt x="56845" y="146875"/>
                    </a:lnTo>
                    <a:lnTo>
                      <a:pt x="71033" y="142113"/>
                    </a:lnTo>
                    <a:lnTo>
                      <a:pt x="71033" y="90869"/>
                    </a:lnTo>
                    <a:cubicBezTo>
                      <a:pt x="71033" y="84106"/>
                      <a:pt x="69033" y="78867"/>
                      <a:pt x="65034" y="75343"/>
                    </a:cubicBezTo>
                    <a:cubicBezTo>
                      <a:pt x="61035" y="71819"/>
                      <a:pt x="55893" y="70009"/>
                      <a:pt x="49608" y="70009"/>
                    </a:cubicBezTo>
                    <a:cubicBezTo>
                      <a:pt x="45895" y="70009"/>
                      <a:pt x="41801" y="70771"/>
                      <a:pt x="37325" y="72295"/>
                    </a:cubicBezTo>
                    <a:cubicBezTo>
                      <a:pt x="32850" y="73819"/>
                      <a:pt x="29327" y="76010"/>
                      <a:pt x="26661" y="78772"/>
                    </a:cubicBezTo>
                    <a:lnTo>
                      <a:pt x="26661" y="142018"/>
                    </a:lnTo>
                    <a:lnTo>
                      <a:pt x="40848" y="146780"/>
                    </a:lnTo>
                    <a:lnTo>
                      <a:pt x="40848" y="150019"/>
                    </a:lnTo>
                    <a:lnTo>
                      <a:pt x="476" y="150019"/>
                    </a:lnTo>
                    <a:close/>
                  </a:path>
                </a:pathLst>
              </a:custGeom>
              <a:solidFill>
                <a:srgbClr val="1D1D1B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0" name="Freeform 99">
                <a:extLst>
                  <a:ext uri="{FF2B5EF4-FFF2-40B4-BE49-F238E27FC236}">
                    <a16:creationId xmlns:a16="http://schemas.microsoft.com/office/drawing/2014/main" id="{0B4036C5-FC33-D07F-B7A0-D077A5A3EE48}"/>
                  </a:ext>
                </a:extLst>
              </p:cNvPr>
              <p:cNvSpPr/>
              <p:nvPr/>
            </p:nvSpPr>
            <p:spPr>
              <a:xfrm>
                <a:off x="9632424" y="5258434"/>
                <a:ext cx="39896" cy="139636"/>
              </a:xfrm>
              <a:custGeom>
                <a:avLst/>
                <a:gdLst>
                  <a:gd name="connsiteX0" fmla="*/ 476 w 39896"/>
                  <a:gd name="connsiteY0" fmla="*/ 139637 h 139636"/>
                  <a:gd name="connsiteX1" fmla="*/ 476 w 39896"/>
                  <a:gd name="connsiteY1" fmla="*/ 136398 h 139636"/>
                  <a:gd name="connsiteX2" fmla="*/ 13045 w 39896"/>
                  <a:gd name="connsiteY2" fmla="*/ 131350 h 139636"/>
                  <a:gd name="connsiteX3" fmla="*/ 13045 w 39896"/>
                  <a:gd name="connsiteY3" fmla="*/ 64960 h 139636"/>
                  <a:gd name="connsiteX4" fmla="*/ 0 w 39896"/>
                  <a:gd name="connsiteY4" fmla="*/ 57150 h 139636"/>
                  <a:gd name="connsiteX5" fmla="*/ 0 w 39896"/>
                  <a:gd name="connsiteY5" fmla="*/ 55150 h 139636"/>
                  <a:gd name="connsiteX6" fmla="*/ 25042 w 39896"/>
                  <a:gd name="connsiteY6" fmla="*/ 47530 h 139636"/>
                  <a:gd name="connsiteX7" fmla="*/ 26661 w 39896"/>
                  <a:gd name="connsiteY7" fmla="*/ 47530 h 139636"/>
                  <a:gd name="connsiteX8" fmla="*/ 26661 w 39896"/>
                  <a:gd name="connsiteY8" fmla="*/ 131350 h 139636"/>
                  <a:gd name="connsiteX9" fmla="*/ 39896 w 39896"/>
                  <a:gd name="connsiteY9" fmla="*/ 136398 h 139636"/>
                  <a:gd name="connsiteX10" fmla="*/ 39896 w 39896"/>
                  <a:gd name="connsiteY10" fmla="*/ 139637 h 139636"/>
                  <a:gd name="connsiteX11" fmla="*/ 476 w 39896"/>
                  <a:gd name="connsiteY11" fmla="*/ 139637 h 139636"/>
                  <a:gd name="connsiteX12" fmla="*/ 18282 w 39896"/>
                  <a:gd name="connsiteY12" fmla="*/ 20384 h 139636"/>
                  <a:gd name="connsiteX13" fmla="*/ 10950 w 39896"/>
                  <a:gd name="connsiteY13" fmla="*/ 17526 h 139636"/>
                  <a:gd name="connsiteX14" fmla="*/ 8094 w 39896"/>
                  <a:gd name="connsiteY14" fmla="*/ 10192 h 139636"/>
                  <a:gd name="connsiteX15" fmla="*/ 10950 w 39896"/>
                  <a:gd name="connsiteY15" fmla="*/ 2762 h 139636"/>
                  <a:gd name="connsiteX16" fmla="*/ 18282 w 39896"/>
                  <a:gd name="connsiteY16" fmla="*/ 0 h 139636"/>
                  <a:gd name="connsiteX17" fmla="*/ 25709 w 39896"/>
                  <a:gd name="connsiteY17" fmla="*/ 2762 h 139636"/>
                  <a:gd name="connsiteX18" fmla="*/ 28470 w 39896"/>
                  <a:gd name="connsiteY18" fmla="*/ 10192 h 139636"/>
                  <a:gd name="connsiteX19" fmla="*/ 25709 w 39896"/>
                  <a:gd name="connsiteY19" fmla="*/ 17526 h 139636"/>
                  <a:gd name="connsiteX20" fmla="*/ 18282 w 39896"/>
                  <a:gd name="connsiteY20" fmla="*/ 20384 h 1396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39896" h="139636">
                    <a:moveTo>
                      <a:pt x="476" y="139637"/>
                    </a:moveTo>
                    <a:lnTo>
                      <a:pt x="476" y="136398"/>
                    </a:lnTo>
                    <a:lnTo>
                      <a:pt x="13045" y="131350"/>
                    </a:lnTo>
                    <a:lnTo>
                      <a:pt x="13045" y="64960"/>
                    </a:lnTo>
                    <a:lnTo>
                      <a:pt x="0" y="57150"/>
                    </a:lnTo>
                    <a:lnTo>
                      <a:pt x="0" y="55150"/>
                    </a:lnTo>
                    <a:lnTo>
                      <a:pt x="25042" y="47530"/>
                    </a:lnTo>
                    <a:lnTo>
                      <a:pt x="26661" y="47530"/>
                    </a:lnTo>
                    <a:lnTo>
                      <a:pt x="26661" y="131350"/>
                    </a:lnTo>
                    <a:lnTo>
                      <a:pt x="39896" y="136398"/>
                    </a:lnTo>
                    <a:lnTo>
                      <a:pt x="39896" y="139637"/>
                    </a:lnTo>
                    <a:lnTo>
                      <a:pt x="476" y="139637"/>
                    </a:lnTo>
                    <a:close/>
                    <a:moveTo>
                      <a:pt x="18282" y="20384"/>
                    </a:moveTo>
                    <a:cubicBezTo>
                      <a:pt x="15330" y="20384"/>
                      <a:pt x="12950" y="19431"/>
                      <a:pt x="10950" y="17526"/>
                    </a:cubicBezTo>
                    <a:cubicBezTo>
                      <a:pt x="9046" y="15621"/>
                      <a:pt x="8094" y="13145"/>
                      <a:pt x="8094" y="10192"/>
                    </a:cubicBezTo>
                    <a:cubicBezTo>
                      <a:pt x="8094" y="7239"/>
                      <a:pt x="9046" y="4667"/>
                      <a:pt x="10950" y="2762"/>
                    </a:cubicBezTo>
                    <a:cubicBezTo>
                      <a:pt x="12854" y="857"/>
                      <a:pt x="15330" y="0"/>
                      <a:pt x="18282" y="0"/>
                    </a:cubicBezTo>
                    <a:cubicBezTo>
                      <a:pt x="21234" y="0"/>
                      <a:pt x="23804" y="953"/>
                      <a:pt x="25709" y="2762"/>
                    </a:cubicBezTo>
                    <a:cubicBezTo>
                      <a:pt x="27613" y="4667"/>
                      <a:pt x="28470" y="7144"/>
                      <a:pt x="28470" y="10192"/>
                    </a:cubicBezTo>
                    <a:cubicBezTo>
                      <a:pt x="28470" y="13240"/>
                      <a:pt x="27518" y="15526"/>
                      <a:pt x="25709" y="17526"/>
                    </a:cubicBezTo>
                    <a:cubicBezTo>
                      <a:pt x="23804" y="19431"/>
                      <a:pt x="21329" y="20384"/>
                      <a:pt x="18282" y="20384"/>
                    </a:cubicBezTo>
                    <a:close/>
                  </a:path>
                </a:pathLst>
              </a:custGeom>
              <a:solidFill>
                <a:srgbClr val="1D1D1B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1" name="Freeform 100">
                <a:extLst>
                  <a:ext uri="{FF2B5EF4-FFF2-40B4-BE49-F238E27FC236}">
                    <a16:creationId xmlns:a16="http://schemas.microsoft.com/office/drawing/2014/main" id="{190A80D3-6304-436F-0020-E96A148D7286}"/>
                  </a:ext>
                </a:extLst>
              </p:cNvPr>
              <p:cNvSpPr/>
              <p:nvPr/>
            </p:nvSpPr>
            <p:spPr>
              <a:xfrm>
                <a:off x="9683461" y="5306155"/>
                <a:ext cx="92075" cy="138207"/>
              </a:xfrm>
              <a:custGeom>
                <a:avLst/>
                <a:gdLst>
                  <a:gd name="connsiteX0" fmla="*/ 476 w 92075"/>
                  <a:gd name="connsiteY0" fmla="*/ 138017 h 138207"/>
                  <a:gd name="connsiteX1" fmla="*/ 476 w 92075"/>
                  <a:gd name="connsiteY1" fmla="*/ 134779 h 138207"/>
                  <a:gd name="connsiteX2" fmla="*/ 13045 w 92075"/>
                  <a:gd name="connsiteY2" fmla="*/ 129730 h 138207"/>
                  <a:gd name="connsiteX3" fmla="*/ 13045 w 92075"/>
                  <a:gd name="connsiteY3" fmla="*/ 17335 h 138207"/>
                  <a:gd name="connsiteX4" fmla="*/ 0 w 92075"/>
                  <a:gd name="connsiteY4" fmla="*/ 10573 h 138207"/>
                  <a:gd name="connsiteX5" fmla="*/ 0 w 92075"/>
                  <a:gd name="connsiteY5" fmla="*/ 8382 h 138207"/>
                  <a:gd name="connsiteX6" fmla="*/ 23424 w 92075"/>
                  <a:gd name="connsiteY6" fmla="*/ 0 h 138207"/>
                  <a:gd name="connsiteX7" fmla="*/ 25042 w 92075"/>
                  <a:gd name="connsiteY7" fmla="*/ 0 h 138207"/>
                  <a:gd name="connsiteX8" fmla="*/ 26280 w 92075"/>
                  <a:gd name="connsiteY8" fmla="*/ 12192 h 138207"/>
                  <a:gd name="connsiteX9" fmla="*/ 27518 w 92075"/>
                  <a:gd name="connsiteY9" fmla="*/ 12192 h 138207"/>
                  <a:gd name="connsiteX10" fmla="*/ 42181 w 92075"/>
                  <a:gd name="connsiteY10" fmla="*/ 2857 h 138207"/>
                  <a:gd name="connsiteX11" fmla="*/ 57511 w 92075"/>
                  <a:gd name="connsiteY11" fmla="*/ 0 h 138207"/>
                  <a:gd name="connsiteX12" fmla="*/ 75317 w 92075"/>
                  <a:gd name="connsiteY12" fmla="*/ 5239 h 138207"/>
                  <a:gd name="connsiteX13" fmla="*/ 87600 w 92075"/>
                  <a:gd name="connsiteY13" fmla="*/ 19907 h 138207"/>
                  <a:gd name="connsiteX14" fmla="*/ 92076 w 92075"/>
                  <a:gd name="connsiteY14" fmla="*/ 42577 h 138207"/>
                  <a:gd name="connsiteX15" fmla="*/ 85887 w 92075"/>
                  <a:gd name="connsiteY15" fmla="*/ 70485 h 138207"/>
                  <a:gd name="connsiteX16" fmla="*/ 69319 w 92075"/>
                  <a:gd name="connsiteY16" fmla="*/ 88011 h 138207"/>
                  <a:gd name="connsiteX17" fmla="*/ 46276 w 92075"/>
                  <a:gd name="connsiteY17" fmla="*/ 94012 h 138207"/>
                  <a:gd name="connsiteX18" fmla="*/ 35992 w 92075"/>
                  <a:gd name="connsiteY18" fmla="*/ 93155 h 138207"/>
                  <a:gd name="connsiteX19" fmla="*/ 26661 w 92075"/>
                  <a:gd name="connsiteY19" fmla="*/ 90869 h 138207"/>
                  <a:gd name="connsiteX20" fmla="*/ 26661 w 92075"/>
                  <a:gd name="connsiteY20" fmla="*/ 129921 h 138207"/>
                  <a:gd name="connsiteX21" fmla="*/ 40848 w 92075"/>
                  <a:gd name="connsiteY21" fmla="*/ 134969 h 138207"/>
                  <a:gd name="connsiteX22" fmla="*/ 40848 w 92075"/>
                  <a:gd name="connsiteY22" fmla="*/ 138208 h 138207"/>
                  <a:gd name="connsiteX23" fmla="*/ 476 w 92075"/>
                  <a:gd name="connsiteY23" fmla="*/ 138208 h 138207"/>
                  <a:gd name="connsiteX24" fmla="*/ 48656 w 92075"/>
                  <a:gd name="connsiteY24" fmla="*/ 10954 h 138207"/>
                  <a:gd name="connsiteX25" fmla="*/ 26661 w 92075"/>
                  <a:gd name="connsiteY25" fmla="*/ 18574 h 138207"/>
                  <a:gd name="connsiteX26" fmla="*/ 26661 w 92075"/>
                  <a:gd name="connsiteY26" fmla="*/ 77819 h 138207"/>
                  <a:gd name="connsiteX27" fmla="*/ 38849 w 92075"/>
                  <a:gd name="connsiteY27" fmla="*/ 84296 h 138207"/>
                  <a:gd name="connsiteX28" fmla="*/ 52465 w 92075"/>
                  <a:gd name="connsiteY28" fmla="*/ 86201 h 138207"/>
                  <a:gd name="connsiteX29" fmla="*/ 65700 w 92075"/>
                  <a:gd name="connsiteY29" fmla="*/ 82391 h 138207"/>
                  <a:gd name="connsiteX30" fmla="*/ 75317 w 92075"/>
                  <a:gd name="connsiteY30" fmla="*/ 70104 h 138207"/>
                  <a:gd name="connsiteX31" fmla="*/ 78935 w 92075"/>
                  <a:gd name="connsiteY31" fmla="*/ 47816 h 138207"/>
                  <a:gd name="connsiteX32" fmla="*/ 74746 w 92075"/>
                  <a:gd name="connsiteY32" fmla="*/ 26860 h 138207"/>
                  <a:gd name="connsiteX33" fmla="*/ 63606 w 92075"/>
                  <a:gd name="connsiteY33" fmla="*/ 14859 h 138207"/>
                  <a:gd name="connsiteX34" fmla="*/ 48752 w 92075"/>
                  <a:gd name="connsiteY34" fmla="*/ 10954 h 1382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2075" h="138207">
                    <a:moveTo>
                      <a:pt x="476" y="138017"/>
                    </a:moveTo>
                    <a:lnTo>
                      <a:pt x="476" y="134779"/>
                    </a:lnTo>
                    <a:lnTo>
                      <a:pt x="13045" y="129730"/>
                    </a:lnTo>
                    <a:lnTo>
                      <a:pt x="13045" y="17335"/>
                    </a:lnTo>
                    <a:lnTo>
                      <a:pt x="0" y="10573"/>
                    </a:lnTo>
                    <a:lnTo>
                      <a:pt x="0" y="8382"/>
                    </a:lnTo>
                    <a:lnTo>
                      <a:pt x="23424" y="0"/>
                    </a:lnTo>
                    <a:lnTo>
                      <a:pt x="25042" y="0"/>
                    </a:lnTo>
                    <a:lnTo>
                      <a:pt x="26280" y="12192"/>
                    </a:lnTo>
                    <a:lnTo>
                      <a:pt x="27518" y="12192"/>
                    </a:lnTo>
                    <a:cubicBezTo>
                      <a:pt x="32564" y="7906"/>
                      <a:pt x="37516" y="4858"/>
                      <a:pt x="42181" y="2857"/>
                    </a:cubicBezTo>
                    <a:cubicBezTo>
                      <a:pt x="46942" y="953"/>
                      <a:pt x="51989" y="0"/>
                      <a:pt x="57511" y="0"/>
                    </a:cubicBezTo>
                    <a:cubicBezTo>
                      <a:pt x="64177" y="0"/>
                      <a:pt x="70080" y="1715"/>
                      <a:pt x="75317" y="5239"/>
                    </a:cubicBezTo>
                    <a:cubicBezTo>
                      <a:pt x="80554" y="8668"/>
                      <a:pt x="84649" y="13621"/>
                      <a:pt x="87600" y="19907"/>
                    </a:cubicBezTo>
                    <a:cubicBezTo>
                      <a:pt x="90647" y="26289"/>
                      <a:pt x="92076" y="33814"/>
                      <a:pt x="92076" y="42577"/>
                    </a:cubicBezTo>
                    <a:cubicBezTo>
                      <a:pt x="92076" y="53531"/>
                      <a:pt x="89981" y="62770"/>
                      <a:pt x="85887" y="70485"/>
                    </a:cubicBezTo>
                    <a:cubicBezTo>
                      <a:pt x="81792" y="78105"/>
                      <a:pt x="76174" y="84011"/>
                      <a:pt x="69319" y="88011"/>
                    </a:cubicBezTo>
                    <a:cubicBezTo>
                      <a:pt x="62463" y="92012"/>
                      <a:pt x="54750" y="94012"/>
                      <a:pt x="46276" y="94012"/>
                    </a:cubicBezTo>
                    <a:cubicBezTo>
                      <a:pt x="42657" y="94012"/>
                      <a:pt x="39230" y="93726"/>
                      <a:pt x="35992" y="93155"/>
                    </a:cubicBezTo>
                    <a:cubicBezTo>
                      <a:pt x="32755" y="92583"/>
                      <a:pt x="29613" y="91821"/>
                      <a:pt x="26661" y="90869"/>
                    </a:cubicBezTo>
                    <a:lnTo>
                      <a:pt x="26661" y="129921"/>
                    </a:lnTo>
                    <a:lnTo>
                      <a:pt x="40848" y="134969"/>
                    </a:lnTo>
                    <a:lnTo>
                      <a:pt x="40848" y="138208"/>
                    </a:lnTo>
                    <a:lnTo>
                      <a:pt x="476" y="138208"/>
                    </a:lnTo>
                    <a:close/>
                    <a:moveTo>
                      <a:pt x="48656" y="10954"/>
                    </a:moveTo>
                    <a:cubicBezTo>
                      <a:pt x="40658" y="10954"/>
                      <a:pt x="33326" y="13526"/>
                      <a:pt x="26661" y="18574"/>
                    </a:cubicBezTo>
                    <a:lnTo>
                      <a:pt x="26661" y="77819"/>
                    </a:lnTo>
                    <a:cubicBezTo>
                      <a:pt x="30660" y="80867"/>
                      <a:pt x="34754" y="83058"/>
                      <a:pt x="38849" y="84296"/>
                    </a:cubicBezTo>
                    <a:cubicBezTo>
                      <a:pt x="42943" y="85534"/>
                      <a:pt x="47514" y="86201"/>
                      <a:pt x="52465" y="86201"/>
                    </a:cubicBezTo>
                    <a:cubicBezTo>
                      <a:pt x="57416" y="86201"/>
                      <a:pt x="61701" y="84963"/>
                      <a:pt x="65700" y="82391"/>
                    </a:cubicBezTo>
                    <a:cubicBezTo>
                      <a:pt x="69699" y="79820"/>
                      <a:pt x="72937" y="75724"/>
                      <a:pt x="75317" y="70104"/>
                    </a:cubicBezTo>
                    <a:cubicBezTo>
                      <a:pt x="77698" y="64389"/>
                      <a:pt x="78935" y="56959"/>
                      <a:pt x="78935" y="47816"/>
                    </a:cubicBezTo>
                    <a:cubicBezTo>
                      <a:pt x="78935" y="39243"/>
                      <a:pt x="77507" y="32290"/>
                      <a:pt x="74746" y="26860"/>
                    </a:cubicBezTo>
                    <a:cubicBezTo>
                      <a:pt x="71985" y="21431"/>
                      <a:pt x="68271" y="17431"/>
                      <a:pt x="63606" y="14859"/>
                    </a:cubicBezTo>
                    <a:cubicBezTo>
                      <a:pt x="59035" y="12287"/>
                      <a:pt x="54084" y="10954"/>
                      <a:pt x="48752" y="10954"/>
                    </a:cubicBezTo>
                    <a:close/>
                  </a:path>
                </a:pathLst>
              </a:custGeom>
              <a:solidFill>
                <a:srgbClr val="1D1D1B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2" name="Freeform 101">
                <a:extLst>
                  <a:ext uri="{FF2B5EF4-FFF2-40B4-BE49-F238E27FC236}">
                    <a16:creationId xmlns:a16="http://schemas.microsoft.com/office/drawing/2014/main" id="{6A048E28-A5FF-CC93-6B0B-63F180DF1A08}"/>
                  </a:ext>
                </a:extLst>
              </p:cNvPr>
              <p:cNvSpPr/>
              <p:nvPr/>
            </p:nvSpPr>
            <p:spPr>
              <a:xfrm>
                <a:off x="9826764" y="5308060"/>
                <a:ext cx="153491" cy="90487"/>
              </a:xfrm>
              <a:custGeom>
                <a:avLst/>
                <a:gdLst>
                  <a:gd name="connsiteX0" fmla="*/ 43038 w 153491"/>
                  <a:gd name="connsiteY0" fmla="*/ 90488 h 90487"/>
                  <a:gd name="connsiteX1" fmla="*/ 13045 w 153491"/>
                  <a:gd name="connsiteY1" fmla="*/ 8477 h 90487"/>
                  <a:gd name="connsiteX2" fmla="*/ 0 w 153491"/>
                  <a:gd name="connsiteY2" fmla="*/ 3239 h 90487"/>
                  <a:gd name="connsiteX3" fmla="*/ 0 w 153491"/>
                  <a:gd name="connsiteY3" fmla="*/ 0 h 90487"/>
                  <a:gd name="connsiteX4" fmla="*/ 43991 w 153491"/>
                  <a:gd name="connsiteY4" fmla="*/ 0 h 90487"/>
                  <a:gd name="connsiteX5" fmla="*/ 43991 w 153491"/>
                  <a:gd name="connsiteY5" fmla="*/ 3239 h 90487"/>
                  <a:gd name="connsiteX6" fmla="*/ 27994 w 153491"/>
                  <a:gd name="connsiteY6" fmla="*/ 8001 h 90487"/>
                  <a:gd name="connsiteX7" fmla="*/ 27994 w 153491"/>
                  <a:gd name="connsiteY7" fmla="*/ 8953 h 90487"/>
                  <a:gd name="connsiteX8" fmla="*/ 49037 w 153491"/>
                  <a:gd name="connsiteY8" fmla="*/ 70199 h 90487"/>
                  <a:gd name="connsiteX9" fmla="*/ 49608 w 153491"/>
                  <a:gd name="connsiteY9" fmla="*/ 70199 h 90487"/>
                  <a:gd name="connsiteX10" fmla="*/ 77984 w 153491"/>
                  <a:gd name="connsiteY10" fmla="*/ 0 h 90487"/>
                  <a:gd name="connsiteX11" fmla="*/ 81602 w 153491"/>
                  <a:gd name="connsiteY11" fmla="*/ 0 h 90487"/>
                  <a:gd name="connsiteX12" fmla="*/ 109977 w 153491"/>
                  <a:gd name="connsiteY12" fmla="*/ 69628 h 90487"/>
                  <a:gd name="connsiteX13" fmla="*/ 110739 w 153491"/>
                  <a:gd name="connsiteY13" fmla="*/ 69628 h 90487"/>
                  <a:gd name="connsiteX14" fmla="*/ 131115 w 153491"/>
                  <a:gd name="connsiteY14" fmla="*/ 9811 h 90487"/>
                  <a:gd name="connsiteX15" fmla="*/ 131115 w 153491"/>
                  <a:gd name="connsiteY15" fmla="*/ 8858 h 90487"/>
                  <a:gd name="connsiteX16" fmla="*/ 115880 w 153491"/>
                  <a:gd name="connsiteY16" fmla="*/ 3239 h 90487"/>
                  <a:gd name="connsiteX17" fmla="*/ 115880 w 153491"/>
                  <a:gd name="connsiteY17" fmla="*/ 0 h 90487"/>
                  <a:gd name="connsiteX18" fmla="*/ 153491 w 153491"/>
                  <a:gd name="connsiteY18" fmla="*/ 0 h 90487"/>
                  <a:gd name="connsiteX19" fmla="*/ 153491 w 153491"/>
                  <a:gd name="connsiteY19" fmla="*/ 3239 h 90487"/>
                  <a:gd name="connsiteX20" fmla="*/ 139494 w 153491"/>
                  <a:gd name="connsiteY20" fmla="*/ 8858 h 90487"/>
                  <a:gd name="connsiteX21" fmla="*/ 107882 w 153491"/>
                  <a:gd name="connsiteY21" fmla="*/ 90488 h 90487"/>
                  <a:gd name="connsiteX22" fmla="*/ 104454 w 153491"/>
                  <a:gd name="connsiteY22" fmla="*/ 90488 h 90487"/>
                  <a:gd name="connsiteX23" fmla="*/ 75889 w 153491"/>
                  <a:gd name="connsiteY23" fmla="*/ 22098 h 90487"/>
                  <a:gd name="connsiteX24" fmla="*/ 46276 w 153491"/>
                  <a:gd name="connsiteY24" fmla="*/ 90488 h 90487"/>
                  <a:gd name="connsiteX25" fmla="*/ 42848 w 153491"/>
                  <a:gd name="connsiteY25" fmla="*/ 90488 h 90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53491" h="90487">
                    <a:moveTo>
                      <a:pt x="43038" y="90488"/>
                    </a:moveTo>
                    <a:lnTo>
                      <a:pt x="13045" y="8477"/>
                    </a:lnTo>
                    <a:lnTo>
                      <a:pt x="0" y="3239"/>
                    </a:lnTo>
                    <a:lnTo>
                      <a:pt x="0" y="0"/>
                    </a:lnTo>
                    <a:lnTo>
                      <a:pt x="43991" y="0"/>
                    </a:lnTo>
                    <a:lnTo>
                      <a:pt x="43991" y="3239"/>
                    </a:lnTo>
                    <a:lnTo>
                      <a:pt x="27994" y="8001"/>
                    </a:lnTo>
                    <a:lnTo>
                      <a:pt x="27994" y="8953"/>
                    </a:lnTo>
                    <a:lnTo>
                      <a:pt x="49037" y="70199"/>
                    </a:lnTo>
                    <a:lnTo>
                      <a:pt x="49608" y="70199"/>
                    </a:lnTo>
                    <a:lnTo>
                      <a:pt x="77984" y="0"/>
                    </a:lnTo>
                    <a:lnTo>
                      <a:pt x="81602" y="0"/>
                    </a:lnTo>
                    <a:lnTo>
                      <a:pt x="109977" y="69628"/>
                    </a:lnTo>
                    <a:lnTo>
                      <a:pt x="110739" y="69628"/>
                    </a:lnTo>
                    <a:lnTo>
                      <a:pt x="131115" y="9811"/>
                    </a:lnTo>
                    <a:lnTo>
                      <a:pt x="131115" y="8858"/>
                    </a:lnTo>
                    <a:lnTo>
                      <a:pt x="115880" y="3239"/>
                    </a:lnTo>
                    <a:lnTo>
                      <a:pt x="115880" y="0"/>
                    </a:lnTo>
                    <a:lnTo>
                      <a:pt x="153491" y="0"/>
                    </a:lnTo>
                    <a:lnTo>
                      <a:pt x="153491" y="3239"/>
                    </a:lnTo>
                    <a:lnTo>
                      <a:pt x="139494" y="8858"/>
                    </a:lnTo>
                    <a:lnTo>
                      <a:pt x="107882" y="90488"/>
                    </a:lnTo>
                    <a:lnTo>
                      <a:pt x="104454" y="90488"/>
                    </a:lnTo>
                    <a:lnTo>
                      <a:pt x="75889" y="22098"/>
                    </a:lnTo>
                    <a:lnTo>
                      <a:pt x="46276" y="90488"/>
                    </a:lnTo>
                    <a:lnTo>
                      <a:pt x="42848" y="90488"/>
                    </a:lnTo>
                    <a:close/>
                  </a:path>
                </a:pathLst>
              </a:custGeom>
              <a:solidFill>
                <a:srgbClr val="1D1D1B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3" name="Freeform 102">
                <a:extLst>
                  <a:ext uri="{FF2B5EF4-FFF2-40B4-BE49-F238E27FC236}">
                    <a16:creationId xmlns:a16="http://schemas.microsoft.com/office/drawing/2014/main" id="{CE289C9F-61ED-D823-184E-DD3BCFA1FEBF}"/>
                  </a:ext>
                </a:extLst>
              </p:cNvPr>
              <p:cNvSpPr/>
              <p:nvPr/>
            </p:nvSpPr>
            <p:spPr>
              <a:xfrm>
                <a:off x="9991110" y="5258434"/>
                <a:ext cx="39896" cy="139636"/>
              </a:xfrm>
              <a:custGeom>
                <a:avLst/>
                <a:gdLst>
                  <a:gd name="connsiteX0" fmla="*/ 476 w 39896"/>
                  <a:gd name="connsiteY0" fmla="*/ 139637 h 139636"/>
                  <a:gd name="connsiteX1" fmla="*/ 476 w 39896"/>
                  <a:gd name="connsiteY1" fmla="*/ 136398 h 139636"/>
                  <a:gd name="connsiteX2" fmla="*/ 13045 w 39896"/>
                  <a:gd name="connsiteY2" fmla="*/ 131350 h 139636"/>
                  <a:gd name="connsiteX3" fmla="*/ 13045 w 39896"/>
                  <a:gd name="connsiteY3" fmla="*/ 64960 h 139636"/>
                  <a:gd name="connsiteX4" fmla="*/ 0 w 39896"/>
                  <a:gd name="connsiteY4" fmla="*/ 57150 h 139636"/>
                  <a:gd name="connsiteX5" fmla="*/ 0 w 39896"/>
                  <a:gd name="connsiteY5" fmla="*/ 55150 h 139636"/>
                  <a:gd name="connsiteX6" fmla="*/ 25042 w 39896"/>
                  <a:gd name="connsiteY6" fmla="*/ 47530 h 139636"/>
                  <a:gd name="connsiteX7" fmla="*/ 26661 w 39896"/>
                  <a:gd name="connsiteY7" fmla="*/ 47530 h 139636"/>
                  <a:gd name="connsiteX8" fmla="*/ 26661 w 39896"/>
                  <a:gd name="connsiteY8" fmla="*/ 131350 h 139636"/>
                  <a:gd name="connsiteX9" fmla="*/ 39896 w 39896"/>
                  <a:gd name="connsiteY9" fmla="*/ 136398 h 139636"/>
                  <a:gd name="connsiteX10" fmla="*/ 39896 w 39896"/>
                  <a:gd name="connsiteY10" fmla="*/ 139637 h 139636"/>
                  <a:gd name="connsiteX11" fmla="*/ 476 w 39896"/>
                  <a:gd name="connsiteY11" fmla="*/ 139637 h 139636"/>
                  <a:gd name="connsiteX12" fmla="*/ 18282 w 39896"/>
                  <a:gd name="connsiteY12" fmla="*/ 20384 h 139636"/>
                  <a:gd name="connsiteX13" fmla="*/ 10950 w 39896"/>
                  <a:gd name="connsiteY13" fmla="*/ 17526 h 139636"/>
                  <a:gd name="connsiteX14" fmla="*/ 8094 w 39896"/>
                  <a:gd name="connsiteY14" fmla="*/ 10192 h 139636"/>
                  <a:gd name="connsiteX15" fmla="*/ 10950 w 39896"/>
                  <a:gd name="connsiteY15" fmla="*/ 2762 h 139636"/>
                  <a:gd name="connsiteX16" fmla="*/ 18282 w 39896"/>
                  <a:gd name="connsiteY16" fmla="*/ 0 h 139636"/>
                  <a:gd name="connsiteX17" fmla="*/ 25709 w 39896"/>
                  <a:gd name="connsiteY17" fmla="*/ 2762 h 139636"/>
                  <a:gd name="connsiteX18" fmla="*/ 28470 w 39896"/>
                  <a:gd name="connsiteY18" fmla="*/ 10192 h 139636"/>
                  <a:gd name="connsiteX19" fmla="*/ 25709 w 39896"/>
                  <a:gd name="connsiteY19" fmla="*/ 17526 h 139636"/>
                  <a:gd name="connsiteX20" fmla="*/ 18282 w 39896"/>
                  <a:gd name="connsiteY20" fmla="*/ 20384 h 1396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39896" h="139636">
                    <a:moveTo>
                      <a:pt x="476" y="139637"/>
                    </a:moveTo>
                    <a:lnTo>
                      <a:pt x="476" y="136398"/>
                    </a:lnTo>
                    <a:lnTo>
                      <a:pt x="13045" y="131350"/>
                    </a:lnTo>
                    <a:lnTo>
                      <a:pt x="13045" y="64960"/>
                    </a:lnTo>
                    <a:lnTo>
                      <a:pt x="0" y="57150"/>
                    </a:lnTo>
                    <a:lnTo>
                      <a:pt x="0" y="55150"/>
                    </a:lnTo>
                    <a:lnTo>
                      <a:pt x="25042" y="47530"/>
                    </a:lnTo>
                    <a:lnTo>
                      <a:pt x="26661" y="47530"/>
                    </a:lnTo>
                    <a:lnTo>
                      <a:pt x="26661" y="131350"/>
                    </a:lnTo>
                    <a:lnTo>
                      <a:pt x="39896" y="136398"/>
                    </a:lnTo>
                    <a:lnTo>
                      <a:pt x="39896" y="139637"/>
                    </a:lnTo>
                    <a:lnTo>
                      <a:pt x="476" y="139637"/>
                    </a:lnTo>
                    <a:close/>
                    <a:moveTo>
                      <a:pt x="18282" y="20384"/>
                    </a:moveTo>
                    <a:cubicBezTo>
                      <a:pt x="15330" y="20384"/>
                      <a:pt x="12950" y="19431"/>
                      <a:pt x="10950" y="17526"/>
                    </a:cubicBezTo>
                    <a:cubicBezTo>
                      <a:pt x="9046" y="15621"/>
                      <a:pt x="8094" y="13145"/>
                      <a:pt x="8094" y="10192"/>
                    </a:cubicBezTo>
                    <a:cubicBezTo>
                      <a:pt x="8094" y="7239"/>
                      <a:pt x="9046" y="4667"/>
                      <a:pt x="10950" y="2762"/>
                    </a:cubicBezTo>
                    <a:cubicBezTo>
                      <a:pt x="12854" y="857"/>
                      <a:pt x="15330" y="0"/>
                      <a:pt x="18282" y="0"/>
                    </a:cubicBezTo>
                    <a:cubicBezTo>
                      <a:pt x="21233" y="0"/>
                      <a:pt x="23804" y="953"/>
                      <a:pt x="25709" y="2762"/>
                    </a:cubicBezTo>
                    <a:cubicBezTo>
                      <a:pt x="27613" y="4667"/>
                      <a:pt x="28470" y="7144"/>
                      <a:pt x="28470" y="10192"/>
                    </a:cubicBezTo>
                    <a:cubicBezTo>
                      <a:pt x="28470" y="13240"/>
                      <a:pt x="27518" y="15526"/>
                      <a:pt x="25709" y="17526"/>
                    </a:cubicBezTo>
                    <a:cubicBezTo>
                      <a:pt x="23804" y="19431"/>
                      <a:pt x="21329" y="20384"/>
                      <a:pt x="18282" y="20384"/>
                    </a:cubicBezTo>
                    <a:close/>
                  </a:path>
                </a:pathLst>
              </a:custGeom>
              <a:solidFill>
                <a:srgbClr val="1D1D1B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4" name="Freeform 103">
                <a:extLst>
                  <a:ext uri="{FF2B5EF4-FFF2-40B4-BE49-F238E27FC236}">
                    <a16:creationId xmlns:a16="http://schemas.microsoft.com/office/drawing/2014/main" id="{C84DAC5A-889C-6AAF-34BC-D403FFB5BC20}"/>
                  </a:ext>
                </a:extLst>
              </p:cNvPr>
              <p:cNvSpPr/>
              <p:nvPr/>
            </p:nvSpPr>
            <p:spPr>
              <a:xfrm>
                <a:off x="10039005" y="5286057"/>
                <a:ext cx="59225" cy="114014"/>
              </a:xfrm>
              <a:custGeom>
                <a:avLst/>
                <a:gdLst>
                  <a:gd name="connsiteX0" fmla="*/ 37135 w 59225"/>
                  <a:gd name="connsiteY0" fmla="*/ 114014 h 114014"/>
                  <a:gd name="connsiteX1" fmla="*/ 22662 w 59225"/>
                  <a:gd name="connsiteY1" fmla="*/ 108776 h 114014"/>
                  <a:gd name="connsiteX2" fmla="*/ 16758 w 59225"/>
                  <a:gd name="connsiteY2" fmla="*/ 94202 h 114014"/>
                  <a:gd name="connsiteX3" fmla="*/ 16758 w 59225"/>
                  <a:gd name="connsiteY3" fmla="*/ 30385 h 114014"/>
                  <a:gd name="connsiteX4" fmla="*/ 0 w 59225"/>
                  <a:gd name="connsiteY4" fmla="*/ 30385 h 114014"/>
                  <a:gd name="connsiteX5" fmla="*/ 0 w 59225"/>
                  <a:gd name="connsiteY5" fmla="*/ 28766 h 114014"/>
                  <a:gd name="connsiteX6" fmla="*/ 17806 w 59225"/>
                  <a:gd name="connsiteY6" fmla="*/ 22003 h 114014"/>
                  <a:gd name="connsiteX7" fmla="*/ 28851 w 59225"/>
                  <a:gd name="connsiteY7" fmla="*/ 0 h 114014"/>
                  <a:gd name="connsiteX8" fmla="*/ 30470 w 59225"/>
                  <a:gd name="connsiteY8" fmla="*/ 0 h 114014"/>
                  <a:gd name="connsiteX9" fmla="*/ 30470 w 59225"/>
                  <a:gd name="connsiteY9" fmla="*/ 22003 h 114014"/>
                  <a:gd name="connsiteX10" fmla="*/ 56845 w 59225"/>
                  <a:gd name="connsiteY10" fmla="*/ 22003 h 114014"/>
                  <a:gd name="connsiteX11" fmla="*/ 56845 w 59225"/>
                  <a:gd name="connsiteY11" fmla="*/ 30385 h 114014"/>
                  <a:gd name="connsiteX12" fmla="*/ 30470 w 59225"/>
                  <a:gd name="connsiteY12" fmla="*/ 30385 h 114014"/>
                  <a:gd name="connsiteX13" fmla="*/ 30470 w 59225"/>
                  <a:gd name="connsiteY13" fmla="*/ 92012 h 114014"/>
                  <a:gd name="connsiteX14" fmla="*/ 34659 w 59225"/>
                  <a:gd name="connsiteY14" fmla="*/ 100298 h 114014"/>
                  <a:gd name="connsiteX15" fmla="*/ 45229 w 59225"/>
                  <a:gd name="connsiteY15" fmla="*/ 102965 h 114014"/>
                  <a:gd name="connsiteX16" fmla="*/ 52656 w 59225"/>
                  <a:gd name="connsiteY16" fmla="*/ 102299 h 114014"/>
                  <a:gd name="connsiteX17" fmla="*/ 58845 w 59225"/>
                  <a:gd name="connsiteY17" fmla="*/ 100584 h 114014"/>
                  <a:gd name="connsiteX18" fmla="*/ 59226 w 59225"/>
                  <a:gd name="connsiteY18" fmla="*/ 100775 h 114014"/>
                  <a:gd name="connsiteX19" fmla="*/ 59226 w 59225"/>
                  <a:gd name="connsiteY19" fmla="*/ 102203 h 114014"/>
                  <a:gd name="connsiteX20" fmla="*/ 51703 w 59225"/>
                  <a:gd name="connsiteY20" fmla="*/ 110109 h 114014"/>
                  <a:gd name="connsiteX21" fmla="*/ 37230 w 59225"/>
                  <a:gd name="connsiteY21" fmla="*/ 114014 h 1140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9225" h="114014">
                    <a:moveTo>
                      <a:pt x="37135" y="114014"/>
                    </a:moveTo>
                    <a:cubicBezTo>
                      <a:pt x="31422" y="114014"/>
                      <a:pt x="26566" y="112300"/>
                      <a:pt x="22662" y="108776"/>
                    </a:cubicBezTo>
                    <a:cubicBezTo>
                      <a:pt x="18758" y="105251"/>
                      <a:pt x="16758" y="100394"/>
                      <a:pt x="16758" y="94202"/>
                    </a:cubicBezTo>
                    <a:lnTo>
                      <a:pt x="16758" y="30385"/>
                    </a:lnTo>
                    <a:lnTo>
                      <a:pt x="0" y="30385"/>
                    </a:lnTo>
                    <a:lnTo>
                      <a:pt x="0" y="28766"/>
                    </a:lnTo>
                    <a:lnTo>
                      <a:pt x="17806" y="22003"/>
                    </a:lnTo>
                    <a:lnTo>
                      <a:pt x="28851" y="0"/>
                    </a:lnTo>
                    <a:lnTo>
                      <a:pt x="30470" y="0"/>
                    </a:lnTo>
                    <a:lnTo>
                      <a:pt x="30470" y="22003"/>
                    </a:lnTo>
                    <a:lnTo>
                      <a:pt x="56845" y="22003"/>
                    </a:lnTo>
                    <a:lnTo>
                      <a:pt x="56845" y="30385"/>
                    </a:lnTo>
                    <a:lnTo>
                      <a:pt x="30470" y="30385"/>
                    </a:lnTo>
                    <a:lnTo>
                      <a:pt x="30470" y="92012"/>
                    </a:lnTo>
                    <a:cubicBezTo>
                      <a:pt x="30470" y="95726"/>
                      <a:pt x="31898" y="98489"/>
                      <a:pt x="34659" y="100298"/>
                    </a:cubicBezTo>
                    <a:cubicBezTo>
                      <a:pt x="37421" y="102108"/>
                      <a:pt x="41039" y="102965"/>
                      <a:pt x="45229" y="102965"/>
                    </a:cubicBezTo>
                    <a:cubicBezTo>
                      <a:pt x="47895" y="102965"/>
                      <a:pt x="50370" y="102775"/>
                      <a:pt x="52656" y="102299"/>
                    </a:cubicBezTo>
                    <a:cubicBezTo>
                      <a:pt x="54941" y="101822"/>
                      <a:pt x="56940" y="101251"/>
                      <a:pt x="58845" y="100584"/>
                    </a:cubicBezTo>
                    <a:lnTo>
                      <a:pt x="59226" y="100775"/>
                    </a:lnTo>
                    <a:lnTo>
                      <a:pt x="59226" y="102203"/>
                    </a:lnTo>
                    <a:cubicBezTo>
                      <a:pt x="57892" y="104870"/>
                      <a:pt x="55417" y="107537"/>
                      <a:pt x="51703" y="110109"/>
                    </a:cubicBezTo>
                    <a:cubicBezTo>
                      <a:pt x="47990" y="112681"/>
                      <a:pt x="43229" y="114014"/>
                      <a:pt x="37230" y="114014"/>
                    </a:cubicBezTo>
                    <a:close/>
                  </a:path>
                </a:pathLst>
              </a:custGeom>
              <a:solidFill>
                <a:srgbClr val="1D1D1B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5" name="Freeform 104">
                <a:extLst>
                  <a:ext uri="{FF2B5EF4-FFF2-40B4-BE49-F238E27FC236}">
                    <a16:creationId xmlns:a16="http://schemas.microsoft.com/office/drawing/2014/main" id="{26D214CC-98C7-59D0-703A-C9B973AFCA68}"/>
                  </a:ext>
                </a:extLst>
              </p:cNvPr>
              <p:cNvSpPr/>
              <p:nvPr/>
            </p:nvSpPr>
            <p:spPr>
              <a:xfrm>
                <a:off x="10112132" y="5247862"/>
                <a:ext cx="97217" cy="150209"/>
              </a:xfrm>
              <a:custGeom>
                <a:avLst/>
                <a:gdLst>
                  <a:gd name="connsiteX0" fmla="*/ 476 w 97217"/>
                  <a:gd name="connsiteY0" fmla="*/ 150209 h 150209"/>
                  <a:gd name="connsiteX1" fmla="*/ 476 w 97217"/>
                  <a:gd name="connsiteY1" fmla="*/ 146971 h 150209"/>
                  <a:gd name="connsiteX2" fmla="*/ 13045 w 97217"/>
                  <a:gd name="connsiteY2" fmla="*/ 141923 h 150209"/>
                  <a:gd name="connsiteX3" fmla="*/ 13045 w 97217"/>
                  <a:gd name="connsiteY3" fmla="*/ 17431 h 150209"/>
                  <a:gd name="connsiteX4" fmla="*/ 0 w 97217"/>
                  <a:gd name="connsiteY4" fmla="*/ 9620 h 150209"/>
                  <a:gd name="connsiteX5" fmla="*/ 0 w 97217"/>
                  <a:gd name="connsiteY5" fmla="*/ 7620 h 150209"/>
                  <a:gd name="connsiteX6" fmla="*/ 25042 w 97217"/>
                  <a:gd name="connsiteY6" fmla="*/ 0 h 150209"/>
                  <a:gd name="connsiteX7" fmla="*/ 26661 w 97217"/>
                  <a:gd name="connsiteY7" fmla="*/ 0 h 150209"/>
                  <a:gd name="connsiteX8" fmla="*/ 26661 w 97217"/>
                  <a:gd name="connsiteY8" fmla="*/ 72676 h 150209"/>
                  <a:gd name="connsiteX9" fmla="*/ 27232 w 97217"/>
                  <a:gd name="connsiteY9" fmla="*/ 72676 h 150209"/>
                  <a:gd name="connsiteX10" fmla="*/ 41706 w 97217"/>
                  <a:gd name="connsiteY10" fmla="*/ 61627 h 150209"/>
                  <a:gd name="connsiteX11" fmla="*/ 57035 w 97217"/>
                  <a:gd name="connsiteY11" fmla="*/ 58007 h 150209"/>
                  <a:gd name="connsiteX12" fmla="*/ 76841 w 97217"/>
                  <a:gd name="connsiteY12" fmla="*/ 64389 h 150209"/>
                  <a:gd name="connsiteX13" fmla="*/ 84649 w 97217"/>
                  <a:gd name="connsiteY13" fmla="*/ 82963 h 150209"/>
                  <a:gd name="connsiteX14" fmla="*/ 84649 w 97217"/>
                  <a:gd name="connsiteY14" fmla="*/ 141827 h 150209"/>
                  <a:gd name="connsiteX15" fmla="*/ 97218 w 97217"/>
                  <a:gd name="connsiteY15" fmla="*/ 146875 h 150209"/>
                  <a:gd name="connsiteX16" fmla="*/ 97218 w 97217"/>
                  <a:gd name="connsiteY16" fmla="*/ 150114 h 150209"/>
                  <a:gd name="connsiteX17" fmla="*/ 56845 w 97217"/>
                  <a:gd name="connsiteY17" fmla="*/ 150114 h 150209"/>
                  <a:gd name="connsiteX18" fmla="*/ 56845 w 97217"/>
                  <a:gd name="connsiteY18" fmla="*/ 146875 h 150209"/>
                  <a:gd name="connsiteX19" fmla="*/ 71033 w 97217"/>
                  <a:gd name="connsiteY19" fmla="*/ 142113 h 150209"/>
                  <a:gd name="connsiteX20" fmla="*/ 71033 w 97217"/>
                  <a:gd name="connsiteY20" fmla="*/ 90869 h 150209"/>
                  <a:gd name="connsiteX21" fmla="*/ 65034 w 97217"/>
                  <a:gd name="connsiteY21" fmla="*/ 75343 h 150209"/>
                  <a:gd name="connsiteX22" fmla="*/ 49608 w 97217"/>
                  <a:gd name="connsiteY22" fmla="*/ 70009 h 150209"/>
                  <a:gd name="connsiteX23" fmla="*/ 37326 w 97217"/>
                  <a:gd name="connsiteY23" fmla="*/ 72295 h 150209"/>
                  <a:gd name="connsiteX24" fmla="*/ 26661 w 97217"/>
                  <a:gd name="connsiteY24" fmla="*/ 78772 h 150209"/>
                  <a:gd name="connsiteX25" fmla="*/ 26661 w 97217"/>
                  <a:gd name="connsiteY25" fmla="*/ 142018 h 150209"/>
                  <a:gd name="connsiteX26" fmla="*/ 40849 w 97217"/>
                  <a:gd name="connsiteY26" fmla="*/ 146780 h 150209"/>
                  <a:gd name="connsiteX27" fmla="*/ 40849 w 97217"/>
                  <a:gd name="connsiteY27" fmla="*/ 150019 h 150209"/>
                  <a:gd name="connsiteX28" fmla="*/ 476 w 97217"/>
                  <a:gd name="connsiteY28" fmla="*/ 150019 h 150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97217" h="150209">
                    <a:moveTo>
                      <a:pt x="476" y="150209"/>
                    </a:moveTo>
                    <a:lnTo>
                      <a:pt x="476" y="146971"/>
                    </a:lnTo>
                    <a:lnTo>
                      <a:pt x="13045" y="141923"/>
                    </a:lnTo>
                    <a:lnTo>
                      <a:pt x="13045" y="17431"/>
                    </a:lnTo>
                    <a:lnTo>
                      <a:pt x="0" y="9620"/>
                    </a:lnTo>
                    <a:lnTo>
                      <a:pt x="0" y="7620"/>
                    </a:lnTo>
                    <a:lnTo>
                      <a:pt x="25042" y="0"/>
                    </a:lnTo>
                    <a:lnTo>
                      <a:pt x="26661" y="0"/>
                    </a:lnTo>
                    <a:lnTo>
                      <a:pt x="26661" y="72676"/>
                    </a:lnTo>
                    <a:lnTo>
                      <a:pt x="27232" y="72676"/>
                    </a:lnTo>
                    <a:cubicBezTo>
                      <a:pt x="32279" y="67723"/>
                      <a:pt x="37135" y="64103"/>
                      <a:pt x="41706" y="61627"/>
                    </a:cubicBezTo>
                    <a:cubicBezTo>
                      <a:pt x="46276" y="59246"/>
                      <a:pt x="51418" y="58007"/>
                      <a:pt x="57035" y="58007"/>
                    </a:cubicBezTo>
                    <a:cubicBezTo>
                      <a:pt x="65034" y="58007"/>
                      <a:pt x="71604" y="60103"/>
                      <a:pt x="76841" y="64389"/>
                    </a:cubicBezTo>
                    <a:cubicBezTo>
                      <a:pt x="82078" y="68675"/>
                      <a:pt x="84649" y="74867"/>
                      <a:pt x="84649" y="82963"/>
                    </a:cubicBezTo>
                    <a:lnTo>
                      <a:pt x="84649" y="141827"/>
                    </a:lnTo>
                    <a:lnTo>
                      <a:pt x="97218" y="146875"/>
                    </a:lnTo>
                    <a:lnTo>
                      <a:pt x="97218" y="150114"/>
                    </a:lnTo>
                    <a:lnTo>
                      <a:pt x="56845" y="150114"/>
                    </a:lnTo>
                    <a:lnTo>
                      <a:pt x="56845" y="146875"/>
                    </a:lnTo>
                    <a:lnTo>
                      <a:pt x="71033" y="142113"/>
                    </a:lnTo>
                    <a:lnTo>
                      <a:pt x="71033" y="90869"/>
                    </a:lnTo>
                    <a:cubicBezTo>
                      <a:pt x="71033" y="84106"/>
                      <a:pt x="69033" y="78867"/>
                      <a:pt x="65034" y="75343"/>
                    </a:cubicBezTo>
                    <a:cubicBezTo>
                      <a:pt x="61035" y="71819"/>
                      <a:pt x="55893" y="70009"/>
                      <a:pt x="49608" y="70009"/>
                    </a:cubicBezTo>
                    <a:cubicBezTo>
                      <a:pt x="45895" y="70009"/>
                      <a:pt x="41801" y="70771"/>
                      <a:pt x="37326" y="72295"/>
                    </a:cubicBezTo>
                    <a:cubicBezTo>
                      <a:pt x="32850" y="73819"/>
                      <a:pt x="29327" y="76010"/>
                      <a:pt x="26661" y="78772"/>
                    </a:cubicBezTo>
                    <a:lnTo>
                      <a:pt x="26661" y="142018"/>
                    </a:lnTo>
                    <a:lnTo>
                      <a:pt x="40849" y="146780"/>
                    </a:lnTo>
                    <a:lnTo>
                      <a:pt x="40849" y="150019"/>
                    </a:lnTo>
                    <a:lnTo>
                      <a:pt x="476" y="150019"/>
                    </a:lnTo>
                    <a:close/>
                  </a:path>
                </a:pathLst>
              </a:custGeom>
              <a:solidFill>
                <a:srgbClr val="1D1D1B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pic>
          <p:nvPicPr>
            <p:cNvPr id="106" name="Picture 105">
              <a:extLst>
                <a:ext uri="{FF2B5EF4-FFF2-40B4-BE49-F238E27FC236}">
                  <a16:creationId xmlns:a16="http://schemas.microsoft.com/office/drawing/2014/main" id="{5ADA7A26-D166-97C3-0FF0-36FD3CDB44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310661" y="5651912"/>
              <a:ext cx="1645366" cy="382904"/>
            </a:xfrm>
            <a:custGeom>
              <a:avLst/>
              <a:gdLst>
                <a:gd name="connsiteX0" fmla="*/ 321 w 1645366"/>
                <a:gd name="connsiteY0" fmla="*/ 11 h 382904"/>
                <a:gd name="connsiteX1" fmla="*/ 1645687 w 1645366"/>
                <a:gd name="connsiteY1" fmla="*/ 11 h 382904"/>
                <a:gd name="connsiteX2" fmla="*/ 1645687 w 1645366"/>
                <a:gd name="connsiteY2" fmla="*/ 382916 h 382904"/>
                <a:gd name="connsiteX3" fmla="*/ 321 w 1645366"/>
                <a:gd name="connsiteY3" fmla="*/ 382916 h 382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45366" h="382904">
                  <a:moveTo>
                    <a:pt x="321" y="11"/>
                  </a:moveTo>
                  <a:lnTo>
                    <a:pt x="1645687" y="11"/>
                  </a:lnTo>
                  <a:lnTo>
                    <a:pt x="1645687" y="382916"/>
                  </a:lnTo>
                  <a:lnTo>
                    <a:pt x="321" y="382916"/>
                  </a:lnTo>
                  <a:close/>
                </a:path>
              </a:pathLst>
            </a:custGeom>
          </p:spPr>
        </p:pic>
        <p:pic>
          <p:nvPicPr>
            <p:cNvPr id="107" name="Picture 106">
              <a:extLst>
                <a:ext uri="{FF2B5EF4-FFF2-40B4-BE49-F238E27FC236}">
                  <a16:creationId xmlns:a16="http://schemas.microsoft.com/office/drawing/2014/main" id="{50FED27C-5B12-DFAC-6D28-A9EDA02E669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623411" y="5635244"/>
              <a:ext cx="987219" cy="387477"/>
            </a:xfrm>
            <a:custGeom>
              <a:avLst/>
              <a:gdLst>
                <a:gd name="connsiteX0" fmla="*/ 529 w 987219"/>
                <a:gd name="connsiteY0" fmla="*/ -37 h 387477"/>
                <a:gd name="connsiteX1" fmla="*/ 987749 w 987219"/>
                <a:gd name="connsiteY1" fmla="*/ -37 h 387477"/>
                <a:gd name="connsiteX2" fmla="*/ 987749 w 987219"/>
                <a:gd name="connsiteY2" fmla="*/ 387440 h 387477"/>
                <a:gd name="connsiteX3" fmla="*/ 529 w 987219"/>
                <a:gd name="connsiteY3" fmla="*/ 387440 h 387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87219" h="387477">
                  <a:moveTo>
                    <a:pt x="529" y="-37"/>
                  </a:moveTo>
                  <a:lnTo>
                    <a:pt x="987749" y="-37"/>
                  </a:lnTo>
                  <a:lnTo>
                    <a:pt x="987749" y="387440"/>
                  </a:lnTo>
                  <a:lnTo>
                    <a:pt x="529" y="387440"/>
                  </a:lnTo>
                  <a:close/>
                </a:path>
              </a:pathLst>
            </a:custGeom>
          </p:spPr>
        </p:pic>
        <p:pic>
          <p:nvPicPr>
            <p:cNvPr id="108" name="Picture 107">
              <a:extLst>
                <a:ext uri="{FF2B5EF4-FFF2-40B4-BE49-F238E27FC236}">
                  <a16:creationId xmlns:a16="http://schemas.microsoft.com/office/drawing/2014/main" id="{34150204-B890-523B-DC76-EE6A31AB6A2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224310" y="5476843"/>
              <a:ext cx="544646" cy="544829"/>
            </a:xfrm>
            <a:custGeom>
              <a:avLst/>
              <a:gdLst>
                <a:gd name="connsiteX0" fmla="*/ 852 w 544646"/>
                <a:gd name="connsiteY0" fmla="*/ -42 h 544829"/>
                <a:gd name="connsiteX1" fmla="*/ 545499 w 544646"/>
                <a:gd name="connsiteY1" fmla="*/ -42 h 544829"/>
                <a:gd name="connsiteX2" fmla="*/ 545499 w 544646"/>
                <a:gd name="connsiteY2" fmla="*/ 544788 h 544829"/>
                <a:gd name="connsiteX3" fmla="*/ 852 w 544646"/>
                <a:gd name="connsiteY3" fmla="*/ 544788 h 544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4646" h="544829">
                  <a:moveTo>
                    <a:pt x="852" y="-42"/>
                  </a:moveTo>
                  <a:lnTo>
                    <a:pt x="545499" y="-42"/>
                  </a:lnTo>
                  <a:lnTo>
                    <a:pt x="545499" y="544788"/>
                  </a:lnTo>
                  <a:lnTo>
                    <a:pt x="852" y="544788"/>
                  </a:lnTo>
                  <a:close/>
                </a:path>
              </a:pathLst>
            </a:custGeom>
          </p:spPr>
        </p:pic>
      </p:grpSp>
    </p:spTree>
    <p:extLst>
      <p:ext uri="{BB962C8B-B14F-4D97-AF65-F5344CB8AC3E}">
        <p14:creationId xmlns:p14="http://schemas.microsoft.com/office/powerpoint/2010/main" val="363792711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>
            <a:extLst>
              <a:ext uri="{FF2B5EF4-FFF2-40B4-BE49-F238E27FC236}">
                <a16:creationId xmlns:a16="http://schemas.microsoft.com/office/drawing/2014/main" id="{FBDD681C-D776-5FFD-D883-D097970D3062}"/>
              </a:ext>
            </a:extLst>
          </p:cNvPr>
          <p:cNvGrpSpPr/>
          <p:nvPr userDrawn="1"/>
        </p:nvGrpSpPr>
        <p:grpSpPr>
          <a:xfrm>
            <a:off x="272243" y="8481417"/>
            <a:ext cx="19832320" cy="2827655"/>
            <a:chOff x="272243" y="8481417"/>
            <a:chExt cx="19832320" cy="2827655"/>
          </a:xfrm>
        </p:grpSpPr>
        <p:sp>
          <p:nvSpPr>
            <p:cNvPr id="3" name="object 3">
              <a:extLst>
                <a:ext uri="{FF2B5EF4-FFF2-40B4-BE49-F238E27FC236}">
                  <a16:creationId xmlns:a16="http://schemas.microsoft.com/office/drawing/2014/main" id="{85EF52AF-A961-BF4C-0CB6-4126E12C396F}"/>
                </a:ext>
              </a:extLst>
            </p:cNvPr>
            <p:cNvSpPr/>
            <p:nvPr/>
          </p:nvSpPr>
          <p:spPr>
            <a:xfrm>
              <a:off x="272243" y="8481417"/>
              <a:ext cx="16012794" cy="2827655"/>
            </a:xfrm>
            <a:custGeom>
              <a:avLst/>
              <a:gdLst/>
              <a:ahLst/>
              <a:cxnLst/>
              <a:rect l="l" t="t" r="r" b="b"/>
              <a:pathLst>
                <a:path w="16012794" h="2827654">
                  <a:moveTo>
                    <a:pt x="0" y="2827139"/>
                  </a:moveTo>
                  <a:lnTo>
                    <a:pt x="16012737" y="2827139"/>
                  </a:lnTo>
                  <a:lnTo>
                    <a:pt x="16012737" y="0"/>
                  </a:lnTo>
                  <a:lnTo>
                    <a:pt x="0" y="0"/>
                  </a:lnTo>
                  <a:lnTo>
                    <a:pt x="0" y="2827139"/>
                  </a:lnTo>
                  <a:close/>
                </a:path>
              </a:pathLst>
            </a:custGeom>
            <a:solidFill>
              <a:schemeClr val="bg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976E735E-05D0-6574-87D1-155841554BBB}"/>
                </a:ext>
              </a:extLst>
            </p:cNvPr>
            <p:cNvSpPr/>
            <p:nvPr/>
          </p:nvSpPr>
          <p:spPr>
            <a:xfrm>
              <a:off x="16284980" y="8481417"/>
              <a:ext cx="3819525" cy="2827655"/>
            </a:xfrm>
            <a:custGeom>
              <a:avLst/>
              <a:gdLst/>
              <a:ahLst/>
              <a:cxnLst/>
              <a:rect l="l" t="t" r="r" b="b"/>
              <a:pathLst>
                <a:path w="3819525" h="2827654">
                  <a:moveTo>
                    <a:pt x="3819119" y="0"/>
                  </a:moveTo>
                  <a:lnTo>
                    <a:pt x="0" y="0"/>
                  </a:lnTo>
                  <a:lnTo>
                    <a:pt x="0" y="2827139"/>
                  </a:lnTo>
                  <a:lnTo>
                    <a:pt x="3819119" y="2827139"/>
                  </a:lnTo>
                  <a:lnTo>
                    <a:pt x="3819119" y="0"/>
                  </a:lnTo>
                  <a:close/>
                </a:path>
              </a:pathLst>
            </a:custGeom>
            <a:solidFill>
              <a:schemeClr val="tx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6">
            <a:extLst>
              <a:ext uri="{FF2B5EF4-FFF2-40B4-BE49-F238E27FC236}">
                <a16:creationId xmlns:a16="http://schemas.microsoft.com/office/drawing/2014/main" id="{BA965DBE-05D8-C956-58DA-B6EDF7FFB2B0}"/>
              </a:ext>
            </a:extLst>
          </p:cNvPr>
          <p:cNvSpPr/>
          <p:nvPr userDrawn="1"/>
        </p:nvSpPr>
        <p:spPr>
          <a:xfrm>
            <a:off x="0" y="8481417"/>
            <a:ext cx="272415" cy="2827655"/>
          </a:xfrm>
          <a:custGeom>
            <a:avLst/>
            <a:gdLst/>
            <a:ahLst/>
            <a:cxnLst/>
            <a:rect l="l" t="t" r="r" b="b"/>
            <a:pathLst>
              <a:path w="272415" h="2827654">
                <a:moveTo>
                  <a:pt x="272243" y="0"/>
                </a:moveTo>
                <a:lnTo>
                  <a:pt x="0" y="0"/>
                </a:lnTo>
                <a:lnTo>
                  <a:pt x="0" y="2827139"/>
                </a:lnTo>
                <a:lnTo>
                  <a:pt x="272243" y="2827139"/>
                </a:lnTo>
                <a:lnTo>
                  <a:pt x="272243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B79BF250-3F35-26C6-44D8-CB00283E56E9}"/>
              </a:ext>
            </a:extLst>
          </p:cNvPr>
          <p:cNvSpPr txBox="1"/>
          <p:nvPr userDrawn="1"/>
        </p:nvSpPr>
        <p:spPr>
          <a:xfrm>
            <a:off x="17486870" y="9686581"/>
            <a:ext cx="1679575" cy="76200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ts val="2875"/>
              </a:lnSpc>
              <a:spcBef>
                <a:spcPts val="135"/>
              </a:spcBef>
            </a:pPr>
            <a:r>
              <a:rPr sz="2700" spc="-10">
                <a:solidFill>
                  <a:srgbClr val="FFFFFF"/>
                </a:solidFill>
                <a:latin typeface="Spectral-Light"/>
                <a:cs typeface="Spectral-Light"/>
              </a:rPr>
              <a:t>University</a:t>
            </a:r>
            <a:endParaRPr sz="2700">
              <a:latin typeface="Spectral-Light"/>
              <a:cs typeface="Spectral-Light"/>
            </a:endParaRPr>
          </a:p>
          <a:p>
            <a:pPr marL="12700">
              <a:lnSpc>
                <a:spcPts val="2875"/>
              </a:lnSpc>
            </a:pPr>
            <a:r>
              <a:rPr sz="2700" i="1" spc="-55">
                <a:solidFill>
                  <a:srgbClr val="FFFFFF"/>
                </a:solidFill>
                <a:latin typeface="Spectral"/>
                <a:cs typeface="Spectral"/>
              </a:rPr>
              <a:t>of</a:t>
            </a:r>
            <a:r>
              <a:rPr sz="2700" spc="-55">
                <a:solidFill>
                  <a:srgbClr val="FFFFFF"/>
                </a:solidFill>
                <a:latin typeface="Spectral-Light"/>
                <a:cs typeface="Spectral-Light"/>
              </a:rPr>
              <a:t>Galway.ie</a:t>
            </a:r>
            <a:endParaRPr sz="2700">
              <a:latin typeface="Spectral-Light"/>
              <a:cs typeface="Spectral-Light"/>
            </a:endParaRP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781E1B35-0E54-96AA-60D6-781EE7DB49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5606" y="3358659"/>
            <a:ext cx="7352848" cy="376999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8800" b="0" i="0">
                <a:solidFill>
                  <a:sysClr val="windowText" lastClr="000000"/>
                </a:solidFill>
              </a:defRPr>
            </a:lvl1pPr>
          </a:lstStyle>
          <a:p>
            <a:r>
              <a:rPr lang="en-GB"/>
              <a:t>Thank you</a:t>
            </a:r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C78CFF8-109D-F47D-D814-AAEF407FED72}"/>
              </a:ext>
            </a:extLst>
          </p:cNvPr>
          <p:cNvGrpSpPr/>
          <p:nvPr userDrawn="1"/>
        </p:nvGrpSpPr>
        <p:grpSpPr>
          <a:xfrm>
            <a:off x="942530" y="948344"/>
            <a:ext cx="3788430" cy="932658"/>
            <a:chOff x="942530" y="948344"/>
            <a:chExt cx="3788430" cy="932658"/>
          </a:xfrm>
        </p:grpSpPr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693F8759-482F-4FBD-E9BF-2A61A45ABB44}"/>
                </a:ext>
              </a:extLst>
            </p:cNvPr>
            <p:cNvSpPr/>
            <p:nvPr/>
          </p:nvSpPr>
          <p:spPr>
            <a:xfrm>
              <a:off x="4469469" y="1185459"/>
              <a:ext cx="135459" cy="127969"/>
            </a:xfrm>
            <a:custGeom>
              <a:avLst/>
              <a:gdLst>
                <a:gd name="connsiteX0" fmla="*/ 135459 w 135459"/>
                <a:gd name="connsiteY0" fmla="*/ 3105 h 127969"/>
                <a:gd name="connsiteX1" fmla="*/ 135459 w 135459"/>
                <a:gd name="connsiteY1" fmla="*/ 0 h 127969"/>
                <a:gd name="connsiteX2" fmla="*/ 83873 w 135459"/>
                <a:gd name="connsiteY2" fmla="*/ 0 h 127969"/>
                <a:gd name="connsiteX3" fmla="*/ 83873 w 135459"/>
                <a:gd name="connsiteY3" fmla="*/ 3105 h 127969"/>
                <a:gd name="connsiteX4" fmla="*/ 99460 w 135459"/>
                <a:gd name="connsiteY4" fmla="*/ 10867 h 127969"/>
                <a:gd name="connsiteX5" fmla="*/ 99460 w 135459"/>
                <a:gd name="connsiteY5" fmla="*/ 56333 h 127969"/>
                <a:gd name="connsiteX6" fmla="*/ 89811 w 135459"/>
                <a:gd name="connsiteY6" fmla="*/ 59216 h 127969"/>
                <a:gd name="connsiteX7" fmla="*/ 49285 w 135459"/>
                <a:gd name="connsiteY7" fmla="*/ 83095 h 127969"/>
                <a:gd name="connsiteX8" fmla="*/ 36221 w 135459"/>
                <a:gd name="connsiteY8" fmla="*/ 97807 h 127969"/>
                <a:gd name="connsiteX9" fmla="*/ 36221 w 135459"/>
                <a:gd name="connsiteY9" fmla="*/ 10867 h 127969"/>
                <a:gd name="connsiteX10" fmla="*/ 51586 w 135459"/>
                <a:gd name="connsiteY10" fmla="*/ 3105 h 127969"/>
                <a:gd name="connsiteX11" fmla="*/ 51586 w 135459"/>
                <a:gd name="connsiteY11" fmla="*/ 0 h 127969"/>
                <a:gd name="connsiteX12" fmla="*/ 0 w 135459"/>
                <a:gd name="connsiteY12" fmla="*/ 0 h 127969"/>
                <a:gd name="connsiteX13" fmla="*/ 0 w 135459"/>
                <a:gd name="connsiteY13" fmla="*/ 3105 h 127969"/>
                <a:gd name="connsiteX14" fmla="*/ 15735 w 135459"/>
                <a:gd name="connsiteY14" fmla="*/ 10867 h 127969"/>
                <a:gd name="connsiteX15" fmla="*/ 15735 w 135459"/>
                <a:gd name="connsiteY15" fmla="*/ 117102 h 127969"/>
                <a:gd name="connsiteX16" fmla="*/ 0 w 135459"/>
                <a:gd name="connsiteY16" fmla="*/ 124865 h 127969"/>
                <a:gd name="connsiteX17" fmla="*/ 0 w 135459"/>
                <a:gd name="connsiteY17" fmla="*/ 127970 h 127969"/>
                <a:gd name="connsiteX18" fmla="*/ 51586 w 135459"/>
                <a:gd name="connsiteY18" fmla="*/ 127970 h 127969"/>
                <a:gd name="connsiteX19" fmla="*/ 51586 w 135459"/>
                <a:gd name="connsiteY19" fmla="*/ 124865 h 127969"/>
                <a:gd name="connsiteX20" fmla="*/ 36221 w 135459"/>
                <a:gd name="connsiteY20" fmla="*/ 117102 h 127969"/>
                <a:gd name="connsiteX21" fmla="*/ 36221 w 135459"/>
                <a:gd name="connsiteY21" fmla="*/ 115771 h 127969"/>
                <a:gd name="connsiteX22" fmla="*/ 93226 w 135459"/>
                <a:gd name="connsiteY22" fmla="*/ 67644 h 127969"/>
                <a:gd name="connsiteX23" fmla="*/ 99460 w 135459"/>
                <a:gd name="connsiteY23" fmla="*/ 65870 h 127969"/>
                <a:gd name="connsiteX24" fmla="*/ 99460 w 135459"/>
                <a:gd name="connsiteY24" fmla="*/ 117102 h 127969"/>
                <a:gd name="connsiteX25" fmla="*/ 83873 w 135459"/>
                <a:gd name="connsiteY25" fmla="*/ 124865 h 127969"/>
                <a:gd name="connsiteX26" fmla="*/ 83873 w 135459"/>
                <a:gd name="connsiteY26" fmla="*/ 127970 h 127969"/>
                <a:gd name="connsiteX27" fmla="*/ 135459 w 135459"/>
                <a:gd name="connsiteY27" fmla="*/ 127970 h 127969"/>
                <a:gd name="connsiteX28" fmla="*/ 135459 w 135459"/>
                <a:gd name="connsiteY28" fmla="*/ 124865 h 127969"/>
                <a:gd name="connsiteX29" fmla="*/ 119723 w 135459"/>
                <a:gd name="connsiteY29" fmla="*/ 117102 h 127969"/>
                <a:gd name="connsiteX30" fmla="*/ 119723 w 135459"/>
                <a:gd name="connsiteY30" fmla="*/ 62026 h 127969"/>
                <a:gd name="connsiteX31" fmla="*/ 131822 w 135459"/>
                <a:gd name="connsiteY31" fmla="*/ 61065 h 127969"/>
                <a:gd name="connsiteX32" fmla="*/ 128037 w 135459"/>
                <a:gd name="connsiteY32" fmla="*/ 52045 h 127969"/>
                <a:gd name="connsiteX33" fmla="*/ 119649 w 135459"/>
                <a:gd name="connsiteY33" fmla="*/ 52785 h 127969"/>
                <a:gd name="connsiteX34" fmla="*/ 119649 w 135459"/>
                <a:gd name="connsiteY34" fmla="*/ 10941 h 127969"/>
                <a:gd name="connsiteX35" fmla="*/ 135385 w 135459"/>
                <a:gd name="connsiteY35" fmla="*/ 3179 h 127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35459" h="127969">
                  <a:moveTo>
                    <a:pt x="135459" y="3105"/>
                  </a:moveTo>
                  <a:lnTo>
                    <a:pt x="135459" y="0"/>
                  </a:lnTo>
                  <a:lnTo>
                    <a:pt x="83873" y="0"/>
                  </a:lnTo>
                  <a:lnTo>
                    <a:pt x="83873" y="3105"/>
                  </a:lnTo>
                  <a:lnTo>
                    <a:pt x="99460" y="10867"/>
                  </a:lnTo>
                  <a:lnTo>
                    <a:pt x="99460" y="56333"/>
                  </a:lnTo>
                  <a:cubicBezTo>
                    <a:pt x="96120" y="57220"/>
                    <a:pt x="92854" y="58181"/>
                    <a:pt x="89811" y="59216"/>
                  </a:cubicBezTo>
                  <a:cubicBezTo>
                    <a:pt x="71997" y="65205"/>
                    <a:pt x="58860" y="74150"/>
                    <a:pt x="49285" y="83095"/>
                  </a:cubicBezTo>
                  <a:cubicBezTo>
                    <a:pt x="43792" y="88196"/>
                    <a:pt x="39561" y="93297"/>
                    <a:pt x="36221" y="97807"/>
                  </a:cubicBezTo>
                  <a:lnTo>
                    <a:pt x="36221" y="10867"/>
                  </a:lnTo>
                  <a:lnTo>
                    <a:pt x="51586" y="3105"/>
                  </a:lnTo>
                  <a:lnTo>
                    <a:pt x="51586" y="0"/>
                  </a:lnTo>
                  <a:lnTo>
                    <a:pt x="0" y="0"/>
                  </a:lnTo>
                  <a:lnTo>
                    <a:pt x="0" y="3105"/>
                  </a:lnTo>
                  <a:lnTo>
                    <a:pt x="15735" y="10867"/>
                  </a:lnTo>
                  <a:lnTo>
                    <a:pt x="15735" y="117102"/>
                  </a:lnTo>
                  <a:lnTo>
                    <a:pt x="0" y="124865"/>
                  </a:lnTo>
                  <a:lnTo>
                    <a:pt x="0" y="127970"/>
                  </a:lnTo>
                  <a:lnTo>
                    <a:pt x="51586" y="127970"/>
                  </a:lnTo>
                  <a:lnTo>
                    <a:pt x="51586" y="124865"/>
                  </a:lnTo>
                  <a:lnTo>
                    <a:pt x="36221" y="117102"/>
                  </a:lnTo>
                  <a:lnTo>
                    <a:pt x="36221" y="115771"/>
                  </a:lnTo>
                  <a:cubicBezTo>
                    <a:pt x="39487" y="108157"/>
                    <a:pt x="53887" y="80582"/>
                    <a:pt x="93226" y="67644"/>
                  </a:cubicBezTo>
                  <a:cubicBezTo>
                    <a:pt x="95230" y="66979"/>
                    <a:pt x="97308" y="66461"/>
                    <a:pt x="99460" y="65870"/>
                  </a:cubicBezTo>
                  <a:lnTo>
                    <a:pt x="99460" y="117102"/>
                  </a:lnTo>
                  <a:lnTo>
                    <a:pt x="83873" y="124865"/>
                  </a:lnTo>
                  <a:lnTo>
                    <a:pt x="83873" y="127970"/>
                  </a:lnTo>
                  <a:lnTo>
                    <a:pt x="135459" y="127970"/>
                  </a:lnTo>
                  <a:lnTo>
                    <a:pt x="135459" y="124865"/>
                  </a:lnTo>
                  <a:lnTo>
                    <a:pt x="119723" y="117102"/>
                  </a:lnTo>
                  <a:lnTo>
                    <a:pt x="119723" y="62026"/>
                  </a:lnTo>
                  <a:cubicBezTo>
                    <a:pt x="123583" y="61582"/>
                    <a:pt x="127591" y="61212"/>
                    <a:pt x="131822" y="61065"/>
                  </a:cubicBezTo>
                  <a:lnTo>
                    <a:pt x="128037" y="52045"/>
                  </a:lnTo>
                  <a:cubicBezTo>
                    <a:pt x="125142" y="52267"/>
                    <a:pt x="122396" y="52489"/>
                    <a:pt x="119649" y="52785"/>
                  </a:cubicBezTo>
                  <a:lnTo>
                    <a:pt x="119649" y="10941"/>
                  </a:lnTo>
                  <a:lnTo>
                    <a:pt x="135385" y="3179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0EB0A7D4-6CB3-A8AB-B898-F14A2D6E24F4}"/>
                </a:ext>
              </a:extLst>
            </p:cNvPr>
            <p:cNvSpPr/>
            <p:nvPr/>
          </p:nvSpPr>
          <p:spPr>
            <a:xfrm>
              <a:off x="3867807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2C20EB55-E06F-6C2A-B4BB-6A4FA4AA9726}"/>
                </a:ext>
              </a:extLst>
            </p:cNvPr>
            <p:cNvSpPr/>
            <p:nvPr/>
          </p:nvSpPr>
          <p:spPr>
            <a:xfrm>
              <a:off x="4195953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7E2D89F9-CD53-BB8F-CF27-75F6084304D1}"/>
                </a:ext>
              </a:extLst>
            </p:cNvPr>
            <p:cNvSpPr/>
            <p:nvPr/>
          </p:nvSpPr>
          <p:spPr>
            <a:xfrm>
              <a:off x="3953017" y="1185459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A1571319-F41C-D943-57DA-367422198909}"/>
                </a:ext>
              </a:extLst>
            </p:cNvPr>
            <p:cNvSpPr/>
            <p:nvPr/>
          </p:nvSpPr>
          <p:spPr>
            <a:xfrm>
              <a:off x="4081276" y="1185459"/>
              <a:ext cx="99312" cy="128043"/>
            </a:xfrm>
            <a:custGeom>
              <a:avLst/>
              <a:gdLst>
                <a:gd name="connsiteX0" fmla="*/ 0 w 99312"/>
                <a:gd name="connsiteY0" fmla="*/ 128043 h 128043"/>
                <a:gd name="connsiteX1" fmla="*/ 0 w 99312"/>
                <a:gd name="connsiteY1" fmla="*/ 124938 h 128043"/>
                <a:gd name="connsiteX2" fmla="*/ 15735 w 99312"/>
                <a:gd name="connsiteY2" fmla="*/ 117176 h 128043"/>
                <a:gd name="connsiteX3" fmla="*/ 15735 w 99312"/>
                <a:gd name="connsiteY3" fmla="*/ 10867 h 128043"/>
                <a:gd name="connsiteX4" fmla="*/ 0 w 99312"/>
                <a:gd name="connsiteY4" fmla="*/ 3105 h 128043"/>
                <a:gd name="connsiteX5" fmla="*/ 0 w 99312"/>
                <a:gd name="connsiteY5" fmla="*/ 0 h 128043"/>
                <a:gd name="connsiteX6" fmla="*/ 53961 w 99312"/>
                <a:gd name="connsiteY6" fmla="*/ 0 h 128043"/>
                <a:gd name="connsiteX7" fmla="*/ 53961 w 99312"/>
                <a:gd name="connsiteY7" fmla="*/ 3105 h 128043"/>
                <a:gd name="connsiteX8" fmla="*/ 36221 w 99312"/>
                <a:gd name="connsiteY8" fmla="*/ 10867 h 128043"/>
                <a:gd name="connsiteX9" fmla="*/ 36221 w 99312"/>
                <a:gd name="connsiteY9" fmla="*/ 117398 h 128043"/>
                <a:gd name="connsiteX10" fmla="*/ 82389 w 99312"/>
                <a:gd name="connsiteY10" fmla="*/ 117398 h 128043"/>
                <a:gd name="connsiteX11" fmla="*/ 96194 w 99312"/>
                <a:gd name="connsiteY11" fmla="*/ 84056 h 128043"/>
                <a:gd name="connsiteX12" fmla="*/ 99312 w 99312"/>
                <a:gd name="connsiteY12" fmla="*/ 84056 h 128043"/>
                <a:gd name="connsiteX13" fmla="*/ 99312 w 99312"/>
                <a:gd name="connsiteY13" fmla="*/ 128043 h 128043"/>
                <a:gd name="connsiteX14" fmla="*/ 0 w 99312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2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4056"/>
                  </a:lnTo>
                  <a:lnTo>
                    <a:pt x="99312" y="84056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7BBDBE27-F616-07B0-3122-49229646A202}"/>
                </a:ext>
              </a:extLst>
            </p:cNvPr>
            <p:cNvSpPr/>
            <p:nvPr/>
          </p:nvSpPr>
          <p:spPr>
            <a:xfrm>
              <a:off x="4627715" y="1185459"/>
              <a:ext cx="103245" cy="128043"/>
            </a:xfrm>
            <a:custGeom>
              <a:avLst/>
              <a:gdLst>
                <a:gd name="connsiteX0" fmla="*/ 0 w 103245"/>
                <a:gd name="connsiteY0" fmla="*/ 0 h 128043"/>
                <a:gd name="connsiteX1" fmla="*/ 0 w 103245"/>
                <a:gd name="connsiteY1" fmla="*/ 3105 h 128043"/>
                <a:gd name="connsiteX2" fmla="*/ 15735 w 103245"/>
                <a:gd name="connsiteY2" fmla="*/ 10867 h 128043"/>
                <a:gd name="connsiteX3" fmla="*/ 15735 w 103245"/>
                <a:gd name="connsiteY3" fmla="*/ 117250 h 128043"/>
                <a:gd name="connsiteX4" fmla="*/ 0 w 103245"/>
                <a:gd name="connsiteY4" fmla="*/ 124938 h 128043"/>
                <a:gd name="connsiteX5" fmla="*/ 0 w 103245"/>
                <a:gd name="connsiteY5" fmla="*/ 128043 h 128043"/>
                <a:gd name="connsiteX6" fmla="*/ 103246 w 103245"/>
                <a:gd name="connsiteY6" fmla="*/ 128043 h 128043"/>
                <a:gd name="connsiteX7" fmla="*/ 103246 w 103245"/>
                <a:gd name="connsiteY7" fmla="*/ 91819 h 128043"/>
                <a:gd name="connsiteX8" fmla="*/ 100129 w 103245"/>
                <a:gd name="connsiteY8" fmla="*/ 91819 h 128043"/>
                <a:gd name="connsiteX9" fmla="*/ 87288 w 103245"/>
                <a:gd name="connsiteY9" fmla="*/ 117398 h 128043"/>
                <a:gd name="connsiteX10" fmla="*/ 36221 w 103245"/>
                <a:gd name="connsiteY10" fmla="*/ 117398 h 128043"/>
                <a:gd name="connsiteX11" fmla="*/ 36221 w 103245"/>
                <a:gd name="connsiteY11" fmla="*/ 67348 h 128043"/>
                <a:gd name="connsiteX12" fmla="*/ 68583 w 103245"/>
                <a:gd name="connsiteY12" fmla="*/ 67348 h 128043"/>
                <a:gd name="connsiteX13" fmla="*/ 78529 w 103245"/>
                <a:gd name="connsiteY13" fmla="*/ 83243 h 128043"/>
                <a:gd name="connsiteX14" fmla="*/ 81647 w 103245"/>
                <a:gd name="connsiteY14" fmla="*/ 83243 h 128043"/>
                <a:gd name="connsiteX15" fmla="*/ 81647 w 103245"/>
                <a:gd name="connsiteY15" fmla="*/ 40365 h 128043"/>
                <a:gd name="connsiteX16" fmla="*/ 78529 w 103245"/>
                <a:gd name="connsiteY16" fmla="*/ 40365 h 128043"/>
                <a:gd name="connsiteX17" fmla="*/ 68583 w 103245"/>
                <a:gd name="connsiteY17" fmla="*/ 56703 h 128043"/>
                <a:gd name="connsiteX18" fmla="*/ 36221 w 103245"/>
                <a:gd name="connsiteY18" fmla="*/ 56703 h 128043"/>
                <a:gd name="connsiteX19" fmla="*/ 36221 w 103245"/>
                <a:gd name="connsiteY19" fmla="*/ 10720 h 128043"/>
                <a:gd name="connsiteX20" fmla="*/ 82018 w 103245"/>
                <a:gd name="connsiteY20" fmla="*/ 10720 h 128043"/>
                <a:gd name="connsiteX21" fmla="*/ 94636 w 103245"/>
                <a:gd name="connsiteY21" fmla="*/ 33415 h 128043"/>
                <a:gd name="connsiteX22" fmla="*/ 97753 w 103245"/>
                <a:gd name="connsiteY22" fmla="*/ 33415 h 128043"/>
                <a:gd name="connsiteX23" fmla="*/ 97753 w 103245"/>
                <a:gd name="connsiteY23" fmla="*/ 0 h 128043"/>
                <a:gd name="connsiteX24" fmla="*/ 0 w 103245"/>
                <a:gd name="connsiteY24" fmla="*/ 0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0"/>
                  </a:moveTo>
                  <a:lnTo>
                    <a:pt x="0" y="3105"/>
                  </a:lnTo>
                  <a:lnTo>
                    <a:pt x="15735" y="10867"/>
                  </a:lnTo>
                  <a:lnTo>
                    <a:pt x="15735" y="117250"/>
                  </a:lnTo>
                  <a:lnTo>
                    <a:pt x="0" y="124938"/>
                  </a:lnTo>
                  <a:lnTo>
                    <a:pt x="0" y="128043"/>
                  </a:lnTo>
                  <a:lnTo>
                    <a:pt x="103246" y="128043"/>
                  </a:lnTo>
                  <a:lnTo>
                    <a:pt x="103246" y="91819"/>
                  </a:lnTo>
                  <a:lnTo>
                    <a:pt x="100129" y="91819"/>
                  </a:lnTo>
                  <a:lnTo>
                    <a:pt x="87288" y="117398"/>
                  </a:lnTo>
                  <a:lnTo>
                    <a:pt x="36221" y="117398"/>
                  </a:lnTo>
                  <a:lnTo>
                    <a:pt x="36221" y="67348"/>
                  </a:lnTo>
                  <a:lnTo>
                    <a:pt x="68583" y="67348"/>
                  </a:lnTo>
                  <a:lnTo>
                    <a:pt x="78529" y="83243"/>
                  </a:lnTo>
                  <a:lnTo>
                    <a:pt x="81647" y="83243"/>
                  </a:lnTo>
                  <a:lnTo>
                    <a:pt x="81647" y="40365"/>
                  </a:lnTo>
                  <a:lnTo>
                    <a:pt x="78529" y="40365"/>
                  </a:lnTo>
                  <a:lnTo>
                    <a:pt x="68583" y="56703"/>
                  </a:lnTo>
                  <a:lnTo>
                    <a:pt x="36221" y="56703"/>
                  </a:lnTo>
                  <a:lnTo>
                    <a:pt x="36221" y="10720"/>
                  </a:lnTo>
                  <a:lnTo>
                    <a:pt x="82018" y="10720"/>
                  </a:lnTo>
                  <a:lnTo>
                    <a:pt x="94636" y="33415"/>
                  </a:lnTo>
                  <a:lnTo>
                    <a:pt x="97753" y="33415"/>
                  </a:lnTo>
                  <a:lnTo>
                    <a:pt x="9775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 108">
              <a:extLst>
                <a:ext uri="{FF2B5EF4-FFF2-40B4-BE49-F238E27FC236}">
                  <a16:creationId xmlns:a16="http://schemas.microsoft.com/office/drawing/2014/main" id="{C61B77F1-4504-D65E-42D8-B36AF446715D}"/>
                </a:ext>
              </a:extLst>
            </p:cNvPr>
            <p:cNvSpPr/>
            <p:nvPr/>
          </p:nvSpPr>
          <p:spPr>
            <a:xfrm>
              <a:off x="4265946" y="1184498"/>
              <a:ext cx="188381" cy="130039"/>
            </a:xfrm>
            <a:custGeom>
              <a:avLst/>
              <a:gdLst>
                <a:gd name="connsiteX0" fmla="*/ 137315 w 188381"/>
                <a:gd name="connsiteY0" fmla="*/ 0 h 130039"/>
                <a:gd name="connsiteX1" fmla="*/ 173536 w 188381"/>
                <a:gd name="connsiteY1" fmla="*/ 118729 h 130039"/>
                <a:gd name="connsiteX2" fmla="*/ 188381 w 188381"/>
                <a:gd name="connsiteY2" fmla="*/ 125900 h 130039"/>
                <a:gd name="connsiteX3" fmla="*/ 188381 w 188381"/>
                <a:gd name="connsiteY3" fmla="*/ 129005 h 130039"/>
                <a:gd name="connsiteX4" fmla="*/ 135979 w 188381"/>
                <a:gd name="connsiteY4" fmla="*/ 129005 h 130039"/>
                <a:gd name="connsiteX5" fmla="*/ 135979 w 188381"/>
                <a:gd name="connsiteY5" fmla="*/ 125900 h 130039"/>
                <a:gd name="connsiteX6" fmla="*/ 152531 w 188381"/>
                <a:gd name="connsiteY6" fmla="*/ 118729 h 130039"/>
                <a:gd name="connsiteX7" fmla="*/ 128779 w 188381"/>
                <a:gd name="connsiteY7" fmla="*/ 36890 h 130039"/>
                <a:gd name="connsiteX8" fmla="*/ 127591 w 188381"/>
                <a:gd name="connsiteY8" fmla="*/ 36890 h 130039"/>
                <a:gd name="connsiteX9" fmla="*/ 93894 w 188381"/>
                <a:gd name="connsiteY9" fmla="*/ 130040 h 130039"/>
                <a:gd name="connsiteX10" fmla="*/ 85729 w 188381"/>
                <a:gd name="connsiteY10" fmla="*/ 130040 h 130039"/>
                <a:gd name="connsiteX11" fmla="*/ 51437 w 188381"/>
                <a:gd name="connsiteY11" fmla="*/ 36890 h 130039"/>
                <a:gd name="connsiteX12" fmla="*/ 50250 w 188381"/>
                <a:gd name="connsiteY12" fmla="*/ 36890 h 130039"/>
                <a:gd name="connsiteX13" fmla="*/ 26721 w 188381"/>
                <a:gd name="connsiteY13" fmla="*/ 118581 h 130039"/>
                <a:gd name="connsiteX14" fmla="*/ 43273 w 188381"/>
                <a:gd name="connsiteY14" fmla="*/ 125900 h 130039"/>
                <a:gd name="connsiteX15" fmla="*/ 43273 w 188381"/>
                <a:gd name="connsiteY15" fmla="*/ 129005 h 130039"/>
                <a:gd name="connsiteX16" fmla="*/ 0 w 188381"/>
                <a:gd name="connsiteY16" fmla="*/ 129005 h 130039"/>
                <a:gd name="connsiteX17" fmla="*/ 0 w 188381"/>
                <a:gd name="connsiteY17" fmla="*/ 125900 h 130039"/>
                <a:gd name="connsiteX18" fmla="*/ 13064 w 188381"/>
                <a:gd name="connsiteY18" fmla="*/ 118950 h 130039"/>
                <a:gd name="connsiteX19" fmla="*/ 49656 w 188381"/>
                <a:gd name="connsiteY19" fmla="*/ 0 h 130039"/>
                <a:gd name="connsiteX20" fmla="*/ 57672 w 188381"/>
                <a:gd name="connsiteY20" fmla="*/ 0 h 130039"/>
                <a:gd name="connsiteX21" fmla="*/ 92706 w 188381"/>
                <a:gd name="connsiteY21" fmla="*/ 92928 h 130039"/>
                <a:gd name="connsiteX22" fmla="*/ 94116 w 188381"/>
                <a:gd name="connsiteY22" fmla="*/ 92928 h 130039"/>
                <a:gd name="connsiteX23" fmla="*/ 129521 w 188381"/>
                <a:gd name="connsiteY23" fmla="*/ 0 h 130039"/>
                <a:gd name="connsiteX24" fmla="*/ 137315 w 188381"/>
                <a:gd name="connsiteY24" fmla="*/ 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137315" y="0"/>
                  </a:moveTo>
                  <a:lnTo>
                    <a:pt x="173536" y="118729"/>
                  </a:lnTo>
                  <a:lnTo>
                    <a:pt x="188381" y="125900"/>
                  </a:lnTo>
                  <a:lnTo>
                    <a:pt x="188381" y="129005"/>
                  </a:lnTo>
                  <a:lnTo>
                    <a:pt x="135979" y="129005"/>
                  </a:lnTo>
                  <a:lnTo>
                    <a:pt x="135979" y="125900"/>
                  </a:lnTo>
                  <a:lnTo>
                    <a:pt x="152531" y="118729"/>
                  </a:lnTo>
                  <a:lnTo>
                    <a:pt x="128779" y="36890"/>
                  </a:lnTo>
                  <a:lnTo>
                    <a:pt x="127591" y="36890"/>
                  </a:lnTo>
                  <a:lnTo>
                    <a:pt x="93894" y="130040"/>
                  </a:lnTo>
                  <a:lnTo>
                    <a:pt x="85729" y="130040"/>
                  </a:lnTo>
                  <a:lnTo>
                    <a:pt x="51437" y="36890"/>
                  </a:lnTo>
                  <a:lnTo>
                    <a:pt x="50250" y="36890"/>
                  </a:lnTo>
                  <a:lnTo>
                    <a:pt x="26721" y="118581"/>
                  </a:lnTo>
                  <a:lnTo>
                    <a:pt x="43273" y="125900"/>
                  </a:lnTo>
                  <a:lnTo>
                    <a:pt x="43273" y="129005"/>
                  </a:lnTo>
                  <a:lnTo>
                    <a:pt x="0" y="129005"/>
                  </a:lnTo>
                  <a:lnTo>
                    <a:pt x="0" y="125900"/>
                  </a:lnTo>
                  <a:lnTo>
                    <a:pt x="13064" y="118950"/>
                  </a:lnTo>
                  <a:lnTo>
                    <a:pt x="49656" y="0"/>
                  </a:lnTo>
                  <a:lnTo>
                    <a:pt x="57672" y="0"/>
                  </a:lnTo>
                  <a:lnTo>
                    <a:pt x="92706" y="92928"/>
                  </a:lnTo>
                  <a:lnTo>
                    <a:pt x="94116" y="92928"/>
                  </a:lnTo>
                  <a:lnTo>
                    <a:pt x="129521" y="0"/>
                  </a:lnTo>
                  <a:lnTo>
                    <a:pt x="137315" y="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 111">
              <a:extLst>
                <a:ext uri="{FF2B5EF4-FFF2-40B4-BE49-F238E27FC236}">
                  <a16:creationId xmlns:a16="http://schemas.microsoft.com/office/drawing/2014/main" id="{111BA51C-171B-2870-6264-CB4CE334AEA5}"/>
                </a:ext>
              </a:extLst>
            </p:cNvPr>
            <p:cNvSpPr/>
            <p:nvPr/>
          </p:nvSpPr>
          <p:spPr>
            <a:xfrm>
              <a:off x="3710675" y="11845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 112">
              <a:extLst>
                <a:ext uri="{FF2B5EF4-FFF2-40B4-BE49-F238E27FC236}">
                  <a16:creationId xmlns:a16="http://schemas.microsoft.com/office/drawing/2014/main" id="{A88E6E87-2399-1ADD-B9FB-0FFB95408153}"/>
                </a:ext>
              </a:extLst>
            </p:cNvPr>
            <p:cNvSpPr/>
            <p:nvPr/>
          </p:nvSpPr>
          <p:spPr>
            <a:xfrm>
              <a:off x="3520883" y="1157070"/>
              <a:ext cx="175540" cy="186224"/>
            </a:xfrm>
            <a:custGeom>
              <a:avLst/>
              <a:gdLst>
                <a:gd name="connsiteX0" fmla="*/ 91519 w 175540"/>
                <a:gd name="connsiteY0" fmla="*/ 186225 h 186224"/>
                <a:gd name="connsiteX1" fmla="*/ 44386 w 175540"/>
                <a:gd name="connsiteY1" fmla="*/ 174692 h 186224"/>
                <a:gd name="connsiteX2" fmla="*/ 11802 w 175540"/>
                <a:gd name="connsiteY2" fmla="*/ 143347 h 186224"/>
                <a:gd name="connsiteX3" fmla="*/ 0 w 175540"/>
                <a:gd name="connsiteY3" fmla="*/ 98029 h 186224"/>
                <a:gd name="connsiteX4" fmla="*/ 7571 w 175540"/>
                <a:gd name="connsiteY4" fmla="*/ 59142 h 186224"/>
                <a:gd name="connsiteX5" fmla="*/ 28354 w 175540"/>
                <a:gd name="connsiteY5" fmla="*/ 28093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5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7 w 175540"/>
                <a:gd name="connsiteY17" fmla="*/ 48053 h 186224"/>
                <a:gd name="connsiteX18" fmla="*/ 20486 w 175540"/>
                <a:gd name="connsiteY18" fmla="*/ 85387 h 186224"/>
                <a:gd name="connsiteX19" fmla="*/ 30952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9" y="186225"/>
                  </a:moveTo>
                  <a:cubicBezTo>
                    <a:pt x="73927" y="186225"/>
                    <a:pt x="58192" y="182381"/>
                    <a:pt x="44386" y="174692"/>
                  </a:cubicBezTo>
                  <a:cubicBezTo>
                    <a:pt x="30580" y="167004"/>
                    <a:pt x="19669" y="156580"/>
                    <a:pt x="11802" y="143347"/>
                  </a:cubicBezTo>
                  <a:cubicBezTo>
                    <a:pt x="3934" y="130113"/>
                    <a:pt x="0" y="115032"/>
                    <a:pt x="0" y="98029"/>
                  </a:cubicBezTo>
                  <a:cubicBezTo>
                    <a:pt x="0" y="83982"/>
                    <a:pt x="2524" y="71045"/>
                    <a:pt x="7571" y="59142"/>
                  </a:cubicBezTo>
                  <a:cubicBezTo>
                    <a:pt x="12618" y="47314"/>
                    <a:pt x="19521" y="36964"/>
                    <a:pt x="28354" y="28093"/>
                  </a:cubicBezTo>
                  <a:cubicBezTo>
                    <a:pt x="37186" y="19221"/>
                    <a:pt x="47429" y="12346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5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70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7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2" y="132183"/>
                  </a:cubicBezTo>
                  <a:cubicBezTo>
                    <a:pt x="37929" y="145121"/>
                    <a:pt x="47207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5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 113">
              <a:extLst>
                <a:ext uri="{FF2B5EF4-FFF2-40B4-BE49-F238E27FC236}">
                  <a16:creationId xmlns:a16="http://schemas.microsoft.com/office/drawing/2014/main" id="{AD6B054F-D734-EE67-005F-282B3146C147}"/>
                </a:ext>
              </a:extLst>
            </p:cNvPr>
            <p:cNvSpPr/>
            <p:nvPr/>
          </p:nvSpPr>
          <p:spPr>
            <a:xfrm>
              <a:off x="2351852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21 w 99386"/>
                <a:gd name="connsiteY8" fmla="*/ 10867 h 128043"/>
                <a:gd name="connsiteX9" fmla="*/ 36221 w 99386"/>
                <a:gd name="connsiteY9" fmla="*/ 117398 h 128043"/>
                <a:gd name="connsiteX10" fmla="*/ 82389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 114">
              <a:extLst>
                <a:ext uri="{FF2B5EF4-FFF2-40B4-BE49-F238E27FC236}">
                  <a16:creationId xmlns:a16="http://schemas.microsoft.com/office/drawing/2014/main" id="{DCA3055B-47A2-88D8-B652-F659F6469A10}"/>
                </a:ext>
              </a:extLst>
            </p:cNvPr>
            <p:cNvSpPr/>
            <p:nvPr/>
          </p:nvSpPr>
          <p:spPr>
            <a:xfrm>
              <a:off x="2480037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 115">
              <a:extLst>
                <a:ext uri="{FF2B5EF4-FFF2-40B4-BE49-F238E27FC236}">
                  <a16:creationId xmlns:a16="http://schemas.microsoft.com/office/drawing/2014/main" id="{3F77B209-8166-6917-0435-409BCDF4A97C}"/>
                </a:ext>
              </a:extLst>
            </p:cNvPr>
            <p:cNvSpPr/>
            <p:nvPr/>
          </p:nvSpPr>
          <p:spPr>
            <a:xfrm>
              <a:off x="2612453" y="1183019"/>
              <a:ext cx="83799" cy="132109"/>
            </a:xfrm>
            <a:custGeom>
              <a:avLst/>
              <a:gdLst>
                <a:gd name="connsiteX0" fmla="*/ 40675 w 83799"/>
                <a:gd name="connsiteY0" fmla="*/ 131814 h 132109"/>
                <a:gd name="connsiteX1" fmla="*/ 19744 w 83799"/>
                <a:gd name="connsiteY1" fmla="*/ 129522 h 132109"/>
                <a:gd name="connsiteX2" fmla="*/ 1930 w 83799"/>
                <a:gd name="connsiteY2" fmla="*/ 122721 h 132109"/>
                <a:gd name="connsiteX3" fmla="*/ 0 w 83799"/>
                <a:gd name="connsiteY3" fmla="*/ 90710 h 132109"/>
                <a:gd name="connsiteX4" fmla="*/ 3117 w 83799"/>
                <a:gd name="connsiteY4" fmla="*/ 90710 h 132109"/>
                <a:gd name="connsiteX5" fmla="*/ 13435 w 83799"/>
                <a:gd name="connsiteY5" fmla="*/ 111853 h 132109"/>
                <a:gd name="connsiteX6" fmla="*/ 26869 w 83799"/>
                <a:gd name="connsiteY6" fmla="*/ 119985 h 132109"/>
                <a:gd name="connsiteX7" fmla="*/ 40155 w 83799"/>
                <a:gd name="connsiteY7" fmla="*/ 122499 h 132109"/>
                <a:gd name="connsiteX8" fmla="*/ 57969 w 83799"/>
                <a:gd name="connsiteY8" fmla="*/ 116659 h 132109"/>
                <a:gd name="connsiteX9" fmla="*/ 64501 w 83799"/>
                <a:gd name="connsiteY9" fmla="*/ 100764 h 132109"/>
                <a:gd name="connsiteX10" fmla="*/ 60864 w 83799"/>
                <a:gd name="connsiteY10" fmla="*/ 88048 h 132109"/>
                <a:gd name="connsiteX11" fmla="*/ 50176 w 83799"/>
                <a:gd name="connsiteY11" fmla="*/ 79547 h 132109"/>
                <a:gd name="connsiteX12" fmla="*/ 32733 w 83799"/>
                <a:gd name="connsiteY12" fmla="*/ 70749 h 132109"/>
                <a:gd name="connsiteX13" fmla="*/ 11505 w 83799"/>
                <a:gd name="connsiteY13" fmla="*/ 56851 h 132109"/>
                <a:gd name="connsiteX14" fmla="*/ 4082 w 83799"/>
                <a:gd name="connsiteY14" fmla="*/ 36373 h 132109"/>
                <a:gd name="connsiteX15" fmla="*/ 7497 w 83799"/>
                <a:gd name="connsiteY15" fmla="*/ 22918 h 132109"/>
                <a:gd name="connsiteX16" fmla="*/ 16775 w 83799"/>
                <a:gd name="connsiteY16" fmla="*/ 11311 h 132109"/>
                <a:gd name="connsiteX17" fmla="*/ 29838 w 83799"/>
                <a:gd name="connsiteY17" fmla="*/ 3105 h 132109"/>
                <a:gd name="connsiteX18" fmla="*/ 44831 w 83799"/>
                <a:gd name="connsiteY18" fmla="*/ 0 h 132109"/>
                <a:gd name="connsiteX19" fmla="*/ 61977 w 83799"/>
                <a:gd name="connsiteY19" fmla="*/ 2144 h 132109"/>
                <a:gd name="connsiteX20" fmla="*/ 77787 w 83799"/>
                <a:gd name="connsiteY20" fmla="*/ 8354 h 132109"/>
                <a:gd name="connsiteX21" fmla="*/ 79717 w 83799"/>
                <a:gd name="connsiteY21" fmla="*/ 39404 h 132109"/>
                <a:gd name="connsiteX22" fmla="*/ 76599 w 83799"/>
                <a:gd name="connsiteY22" fmla="*/ 39404 h 132109"/>
                <a:gd name="connsiteX23" fmla="*/ 66431 w 83799"/>
                <a:gd name="connsiteY23" fmla="*/ 18630 h 132109"/>
                <a:gd name="connsiteX24" fmla="*/ 55149 w 83799"/>
                <a:gd name="connsiteY24" fmla="*/ 11681 h 132109"/>
                <a:gd name="connsiteX25" fmla="*/ 43644 w 83799"/>
                <a:gd name="connsiteY25" fmla="*/ 9537 h 132109"/>
                <a:gd name="connsiteX26" fmla="*/ 29690 w 83799"/>
                <a:gd name="connsiteY26" fmla="*/ 15155 h 132109"/>
                <a:gd name="connsiteX27" fmla="*/ 24123 w 83799"/>
                <a:gd name="connsiteY27" fmla="*/ 29349 h 132109"/>
                <a:gd name="connsiteX28" fmla="*/ 30061 w 83799"/>
                <a:gd name="connsiteY28" fmla="*/ 44283 h 132109"/>
                <a:gd name="connsiteX29" fmla="*/ 49285 w 83799"/>
                <a:gd name="connsiteY29" fmla="*/ 55964 h 132109"/>
                <a:gd name="connsiteX30" fmla="*/ 68657 w 83799"/>
                <a:gd name="connsiteY30" fmla="*/ 66757 h 132109"/>
                <a:gd name="connsiteX31" fmla="*/ 80088 w 83799"/>
                <a:gd name="connsiteY31" fmla="*/ 78290 h 132109"/>
                <a:gd name="connsiteX32" fmla="*/ 83799 w 83799"/>
                <a:gd name="connsiteY32" fmla="*/ 94628 h 132109"/>
                <a:gd name="connsiteX33" fmla="*/ 79939 w 83799"/>
                <a:gd name="connsiteY33" fmla="*/ 110744 h 132109"/>
                <a:gd name="connsiteX34" fmla="*/ 69622 w 83799"/>
                <a:gd name="connsiteY34" fmla="*/ 122499 h 132109"/>
                <a:gd name="connsiteX35" fmla="*/ 55668 w 83799"/>
                <a:gd name="connsiteY35" fmla="*/ 129670 h 132109"/>
                <a:gd name="connsiteX36" fmla="*/ 40749 w 83799"/>
                <a:gd name="connsiteY36" fmla="*/ 132110 h 132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799" h="132109">
                  <a:moveTo>
                    <a:pt x="40675" y="131814"/>
                  </a:moveTo>
                  <a:cubicBezTo>
                    <a:pt x="32510" y="131814"/>
                    <a:pt x="25533" y="131075"/>
                    <a:pt x="19744" y="129522"/>
                  </a:cubicBezTo>
                  <a:cubicBezTo>
                    <a:pt x="13954" y="127970"/>
                    <a:pt x="8016" y="125678"/>
                    <a:pt x="1930" y="122721"/>
                  </a:cubicBezTo>
                  <a:lnTo>
                    <a:pt x="0" y="90710"/>
                  </a:lnTo>
                  <a:lnTo>
                    <a:pt x="3117" y="90710"/>
                  </a:lnTo>
                  <a:lnTo>
                    <a:pt x="13435" y="111853"/>
                  </a:lnTo>
                  <a:cubicBezTo>
                    <a:pt x="17962" y="115624"/>
                    <a:pt x="22490" y="118359"/>
                    <a:pt x="26869" y="119985"/>
                  </a:cubicBezTo>
                  <a:cubicBezTo>
                    <a:pt x="31323" y="121686"/>
                    <a:pt x="35702" y="122499"/>
                    <a:pt x="40155" y="122499"/>
                  </a:cubicBezTo>
                  <a:cubicBezTo>
                    <a:pt x="47652" y="122499"/>
                    <a:pt x="53664" y="120577"/>
                    <a:pt x="57969" y="116659"/>
                  </a:cubicBezTo>
                  <a:cubicBezTo>
                    <a:pt x="62274" y="112740"/>
                    <a:pt x="64501" y="107491"/>
                    <a:pt x="64501" y="100764"/>
                  </a:cubicBezTo>
                  <a:cubicBezTo>
                    <a:pt x="64501" y="95441"/>
                    <a:pt x="63313" y="91227"/>
                    <a:pt x="60864" y="88048"/>
                  </a:cubicBezTo>
                  <a:cubicBezTo>
                    <a:pt x="58489" y="84869"/>
                    <a:pt x="54926" y="82060"/>
                    <a:pt x="50176" y="79547"/>
                  </a:cubicBezTo>
                  <a:cubicBezTo>
                    <a:pt x="45425" y="77033"/>
                    <a:pt x="39636" y="74076"/>
                    <a:pt x="32733" y="70749"/>
                  </a:cubicBezTo>
                  <a:cubicBezTo>
                    <a:pt x="23529" y="66314"/>
                    <a:pt x="16404" y="61730"/>
                    <a:pt x="11505" y="56851"/>
                  </a:cubicBezTo>
                  <a:cubicBezTo>
                    <a:pt x="6606" y="51971"/>
                    <a:pt x="4082" y="45170"/>
                    <a:pt x="4082" y="36373"/>
                  </a:cubicBezTo>
                  <a:cubicBezTo>
                    <a:pt x="4082" y="31715"/>
                    <a:pt x="5196" y="27206"/>
                    <a:pt x="7497" y="22918"/>
                  </a:cubicBezTo>
                  <a:cubicBezTo>
                    <a:pt x="9798" y="18556"/>
                    <a:pt x="12841" y="14712"/>
                    <a:pt x="16775" y="11311"/>
                  </a:cubicBezTo>
                  <a:cubicBezTo>
                    <a:pt x="20709" y="7910"/>
                    <a:pt x="25014" y="5175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9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431" y="18630"/>
                  </a:lnTo>
                  <a:cubicBezTo>
                    <a:pt x="62274" y="15377"/>
                    <a:pt x="58489" y="13085"/>
                    <a:pt x="55149" y="11681"/>
                  </a:cubicBezTo>
                  <a:cubicBezTo>
                    <a:pt x="51809" y="10276"/>
                    <a:pt x="47949" y="9537"/>
                    <a:pt x="43644" y="9537"/>
                  </a:cubicBezTo>
                  <a:cubicBezTo>
                    <a:pt x="38077" y="9537"/>
                    <a:pt x="33401" y="11385"/>
                    <a:pt x="29690" y="15155"/>
                  </a:cubicBezTo>
                  <a:cubicBezTo>
                    <a:pt x="25978" y="18926"/>
                    <a:pt x="24123" y="23657"/>
                    <a:pt x="24123" y="29349"/>
                  </a:cubicBezTo>
                  <a:cubicBezTo>
                    <a:pt x="24123" y="35707"/>
                    <a:pt x="26127" y="40660"/>
                    <a:pt x="30061" y="44283"/>
                  </a:cubicBezTo>
                  <a:cubicBezTo>
                    <a:pt x="33995" y="47905"/>
                    <a:pt x="40452" y="51750"/>
                    <a:pt x="49285" y="55964"/>
                  </a:cubicBezTo>
                  <a:cubicBezTo>
                    <a:pt x="57078" y="59734"/>
                    <a:pt x="63536" y="63282"/>
                    <a:pt x="68657" y="66757"/>
                  </a:cubicBezTo>
                  <a:cubicBezTo>
                    <a:pt x="73779" y="70158"/>
                    <a:pt x="77564" y="74002"/>
                    <a:pt x="80088" y="78290"/>
                  </a:cubicBezTo>
                  <a:cubicBezTo>
                    <a:pt x="82537" y="82578"/>
                    <a:pt x="83799" y="87974"/>
                    <a:pt x="83799" y="94628"/>
                  </a:cubicBezTo>
                  <a:cubicBezTo>
                    <a:pt x="83799" y="100690"/>
                    <a:pt x="82537" y="106087"/>
                    <a:pt x="79939" y="110744"/>
                  </a:cubicBezTo>
                  <a:cubicBezTo>
                    <a:pt x="77342" y="115402"/>
                    <a:pt x="73927" y="119320"/>
                    <a:pt x="69622" y="122499"/>
                  </a:cubicBezTo>
                  <a:cubicBezTo>
                    <a:pt x="65317" y="125678"/>
                    <a:pt x="60715" y="128043"/>
                    <a:pt x="55668" y="129670"/>
                  </a:cubicBezTo>
                  <a:cubicBezTo>
                    <a:pt x="50695" y="131296"/>
                    <a:pt x="45722" y="132110"/>
                    <a:pt x="40749" y="132110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 116">
              <a:extLst>
                <a:ext uri="{FF2B5EF4-FFF2-40B4-BE49-F238E27FC236}">
                  <a16:creationId xmlns:a16="http://schemas.microsoft.com/office/drawing/2014/main" id="{D5A1A23A-BAE2-F6BD-D6DF-03ABB5D03069}"/>
                </a:ext>
              </a:extLst>
            </p:cNvPr>
            <p:cNvSpPr/>
            <p:nvPr/>
          </p:nvSpPr>
          <p:spPr>
            <a:xfrm>
              <a:off x="2727649" y="1182871"/>
              <a:ext cx="111558" cy="131961"/>
            </a:xfrm>
            <a:custGeom>
              <a:avLst/>
              <a:gdLst>
                <a:gd name="connsiteX0" fmla="*/ 65243 w 111558"/>
                <a:gd name="connsiteY0" fmla="*/ 131962 h 131961"/>
                <a:gd name="connsiteX1" fmla="*/ 30580 w 111558"/>
                <a:gd name="connsiteY1" fmla="*/ 123830 h 131961"/>
                <a:gd name="connsiteX2" fmla="*/ 8016 w 111558"/>
                <a:gd name="connsiteY2" fmla="*/ 101503 h 131961"/>
                <a:gd name="connsiteX3" fmla="*/ 0 w 111558"/>
                <a:gd name="connsiteY3" fmla="*/ 69271 h 131961"/>
                <a:gd name="connsiteX4" fmla="*/ 5493 w 111558"/>
                <a:gd name="connsiteY4" fmla="*/ 42878 h 131961"/>
                <a:gd name="connsiteX5" fmla="*/ 20412 w 111558"/>
                <a:gd name="connsiteY5" fmla="*/ 20774 h 131961"/>
                <a:gd name="connsiteX6" fmla="*/ 42159 w 111558"/>
                <a:gd name="connsiteY6" fmla="*/ 5545 h 131961"/>
                <a:gd name="connsiteX7" fmla="*/ 68286 w 111558"/>
                <a:gd name="connsiteY7" fmla="*/ 0 h 131961"/>
                <a:gd name="connsiteX8" fmla="*/ 85061 w 111558"/>
                <a:gd name="connsiteY8" fmla="*/ 1257 h 131961"/>
                <a:gd name="connsiteX9" fmla="*/ 97234 w 111558"/>
                <a:gd name="connsiteY9" fmla="*/ 4584 h 131961"/>
                <a:gd name="connsiteX10" fmla="*/ 108070 w 111558"/>
                <a:gd name="connsiteY10" fmla="*/ 9315 h 131961"/>
                <a:gd name="connsiteX11" fmla="*/ 109258 w 111558"/>
                <a:gd name="connsiteY11" fmla="*/ 43839 h 131961"/>
                <a:gd name="connsiteX12" fmla="*/ 105769 w 111558"/>
                <a:gd name="connsiteY12" fmla="*/ 43839 h 131961"/>
                <a:gd name="connsiteX13" fmla="*/ 92335 w 111558"/>
                <a:gd name="connsiteY13" fmla="*/ 18630 h 131961"/>
                <a:gd name="connsiteX14" fmla="*/ 80385 w 111558"/>
                <a:gd name="connsiteY14" fmla="*/ 11829 h 131961"/>
                <a:gd name="connsiteX15" fmla="*/ 68435 w 111558"/>
                <a:gd name="connsiteY15" fmla="*/ 9685 h 131961"/>
                <a:gd name="connsiteX16" fmla="*/ 44238 w 111558"/>
                <a:gd name="connsiteY16" fmla="*/ 16634 h 131961"/>
                <a:gd name="connsiteX17" fmla="*/ 27389 w 111558"/>
                <a:gd name="connsiteY17" fmla="*/ 35929 h 131961"/>
                <a:gd name="connsiteX18" fmla="*/ 21228 w 111558"/>
                <a:gd name="connsiteY18" fmla="*/ 64391 h 131961"/>
                <a:gd name="connsiteX19" fmla="*/ 27166 w 111558"/>
                <a:gd name="connsiteY19" fmla="*/ 95367 h 131961"/>
                <a:gd name="connsiteX20" fmla="*/ 43273 w 111558"/>
                <a:gd name="connsiteY20" fmla="*/ 115032 h 131961"/>
                <a:gd name="connsiteX21" fmla="*/ 65688 w 111558"/>
                <a:gd name="connsiteY21" fmla="*/ 121834 h 131961"/>
                <a:gd name="connsiteX22" fmla="*/ 82760 w 111558"/>
                <a:gd name="connsiteY22" fmla="*/ 119098 h 131961"/>
                <a:gd name="connsiteX23" fmla="*/ 95155 w 111558"/>
                <a:gd name="connsiteY23" fmla="*/ 112666 h 131961"/>
                <a:gd name="connsiteX24" fmla="*/ 108219 w 111558"/>
                <a:gd name="connsiteY24" fmla="*/ 90932 h 131961"/>
                <a:gd name="connsiteX25" fmla="*/ 111559 w 111558"/>
                <a:gd name="connsiteY25" fmla="*/ 90932 h 131961"/>
                <a:gd name="connsiteX26" fmla="*/ 109258 w 111558"/>
                <a:gd name="connsiteY26" fmla="*/ 122203 h 131961"/>
                <a:gd name="connsiteX27" fmla="*/ 90925 w 111558"/>
                <a:gd name="connsiteY27" fmla="*/ 129152 h 131961"/>
                <a:gd name="connsiteX28" fmla="*/ 65614 w 111558"/>
                <a:gd name="connsiteY28" fmla="*/ 131888 h 131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11558" h="131961">
                  <a:moveTo>
                    <a:pt x="65243" y="131962"/>
                  </a:moveTo>
                  <a:cubicBezTo>
                    <a:pt x="51883" y="131962"/>
                    <a:pt x="40304" y="129226"/>
                    <a:pt x="30580" y="123830"/>
                  </a:cubicBezTo>
                  <a:cubicBezTo>
                    <a:pt x="20857" y="118359"/>
                    <a:pt x="13286" y="110966"/>
                    <a:pt x="8016" y="101503"/>
                  </a:cubicBezTo>
                  <a:cubicBezTo>
                    <a:pt x="2672" y="92040"/>
                    <a:pt x="0" y="81321"/>
                    <a:pt x="0" y="69271"/>
                  </a:cubicBezTo>
                  <a:cubicBezTo>
                    <a:pt x="0" y="59956"/>
                    <a:pt x="1781" y="51158"/>
                    <a:pt x="5493" y="42878"/>
                  </a:cubicBezTo>
                  <a:cubicBezTo>
                    <a:pt x="9130" y="34598"/>
                    <a:pt x="14103" y="27206"/>
                    <a:pt x="20412" y="20774"/>
                  </a:cubicBezTo>
                  <a:cubicBezTo>
                    <a:pt x="26721" y="14268"/>
                    <a:pt x="33921" y="9241"/>
                    <a:pt x="42159" y="5545"/>
                  </a:cubicBezTo>
                  <a:cubicBezTo>
                    <a:pt x="50324" y="1848"/>
                    <a:pt x="59008" y="0"/>
                    <a:pt x="68286" y="0"/>
                  </a:cubicBezTo>
                  <a:cubicBezTo>
                    <a:pt x="74892" y="0"/>
                    <a:pt x="80459" y="444"/>
                    <a:pt x="85061" y="1257"/>
                  </a:cubicBezTo>
                  <a:cubicBezTo>
                    <a:pt x="89589" y="2070"/>
                    <a:pt x="93671" y="3179"/>
                    <a:pt x="97234" y="4584"/>
                  </a:cubicBezTo>
                  <a:cubicBezTo>
                    <a:pt x="100796" y="5914"/>
                    <a:pt x="104434" y="7541"/>
                    <a:pt x="108070" y="9315"/>
                  </a:cubicBezTo>
                  <a:lnTo>
                    <a:pt x="109258" y="43839"/>
                  </a:lnTo>
                  <a:lnTo>
                    <a:pt x="105769" y="43839"/>
                  </a:lnTo>
                  <a:lnTo>
                    <a:pt x="92335" y="18630"/>
                  </a:lnTo>
                  <a:cubicBezTo>
                    <a:pt x="87881" y="15525"/>
                    <a:pt x="83948" y="13233"/>
                    <a:pt x="80385" y="11829"/>
                  </a:cubicBezTo>
                  <a:cubicBezTo>
                    <a:pt x="76822" y="10424"/>
                    <a:pt x="72814" y="9685"/>
                    <a:pt x="68435" y="9685"/>
                  </a:cubicBezTo>
                  <a:cubicBezTo>
                    <a:pt x="59454" y="9685"/>
                    <a:pt x="51437" y="12050"/>
                    <a:pt x="44238" y="16634"/>
                  </a:cubicBezTo>
                  <a:cubicBezTo>
                    <a:pt x="37038" y="21217"/>
                    <a:pt x="31471" y="27723"/>
                    <a:pt x="27389" y="35929"/>
                  </a:cubicBezTo>
                  <a:cubicBezTo>
                    <a:pt x="23306" y="44135"/>
                    <a:pt x="21228" y="53598"/>
                    <a:pt x="21228" y="64391"/>
                  </a:cubicBezTo>
                  <a:cubicBezTo>
                    <a:pt x="21228" y="76442"/>
                    <a:pt x="23232" y="86718"/>
                    <a:pt x="27166" y="95367"/>
                  </a:cubicBezTo>
                  <a:cubicBezTo>
                    <a:pt x="31100" y="103943"/>
                    <a:pt x="36518" y="110523"/>
                    <a:pt x="43273" y="115032"/>
                  </a:cubicBezTo>
                  <a:cubicBezTo>
                    <a:pt x="50027" y="119542"/>
                    <a:pt x="57524" y="121834"/>
                    <a:pt x="65688" y="121834"/>
                  </a:cubicBezTo>
                  <a:cubicBezTo>
                    <a:pt x="72443" y="121834"/>
                    <a:pt x="78158" y="120946"/>
                    <a:pt x="82760" y="119098"/>
                  </a:cubicBezTo>
                  <a:cubicBezTo>
                    <a:pt x="87362" y="117250"/>
                    <a:pt x="91518" y="115180"/>
                    <a:pt x="95155" y="112666"/>
                  </a:cubicBezTo>
                  <a:lnTo>
                    <a:pt x="108219" y="90932"/>
                  </a:lnTo>
                  <a:lnTo>
                    <a:pt x="111559" y="90932"/>
                  </a:lnTo>
                  <a:lnTo>
                    <a:pt x="109258" y="122203"/>
                  </a:lnTo>
                  <a:cubicBezTo>
                    <a:pt x="103543" y="125086"/>
                    <a:pt x="97456" y="127378"/>
                    <a:pt x="90925" y="129152"/>
                  </a:cubicBezTo>
                  <a:cubicBezTo>
                    <a:pt x="84393" y="130927"/>
                    <a:pt x="76006" y="131888"/>
                    <a:pt x="65614" y="131888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 117">
              <a:extLst>
                <a:ext uri="{FF2B5EF4-FFF2-40B4-BE49-F238E27FC236}">
                  <a16:creationId xmlns:a16="http://schemas.microsoft.com/office/drawing/2014/main" id="{8B3CD49A-3CB2-8904-3F05-7E7C3C3772A4}"/>
                </a:ext>
              </a:extLst>
            </p:cNvPr>
            <p:cNvSpPr/>
            <p:nvPr/>
          </p:nvSpPr>
          <p:spPr>
            <a:xfrm>
              <a:off x="2870086" y="1183019"/>
              <a:ext cx="131079" cy="131887"/>
            </a:xfrm>
            <a:custGeom>
              <a:avLst/>
              <a:gdLst>
                <a:gd name="connsiteX0" fmla="*/ 69325 w 131079"/>
                <a:gd name="connsiteY0" fmla="*/ 122129 h 131887"/>
                <a:gd name="connsiteX1" fmla="*/ 90182 w 131079"/>
                <a:gd name="connsiteY1" fmla="*/ 115919 h 131887"/>
                <a:gd name="connsiteX2" fmla="*/ 104211 w 131079"/>
                <a:gd name="connsiteY2" fmla="*/ 98472 h 131887"/>
                <a:gd name="connsiteX3" fmla="*/ 109258 w 131079"/>
                <a:gd name="connsiteY3" fmla="*/ 71858 h 131887"/>
                <a:gd name="connsiteX4" fmla="*/ 103023 w 131079"/>
                <a:gd name="connsiteY4" fmla="*/ 38960 h 131887"/>
                <a:gd name="connsiteX5" fmla="*/ 86100 w 131079"/>
                <a:gd name="connsiteY5" fmla="*/ 17151 h 131887"/>
                <a:gd name="connsiteX6" fmla="*/ 62348 w 131079"/>
                <a:gd name="connsiteY6" fmla="*/ 9389 h 131887"/>
                <a:gd name="connsiteX7" fmla="*/ 41343 w 131079"/>
                <a:gd name="connsiteY7" fmla="*/ 15525 h 131887"/>
                <a:gd name="connsiteX8" fmla="*/ 27017 w 131079"/>
                <a:gd name="connsiteY8" fmla="*/ 32898 h 131887"/>
                <a:gd name="connsiteX9" fmla="*/ 21822 w 131079"/>
                <a:gd name="connsiteY9" fmla="*/ 59512 h 131887"/>
                <a:gd name="connsiteX10" fmla="*/ 28131 w 131079"/>
                <a:gd name="connsiteY10" fmla="*/ 92484 h 131887"/>
                <a:gd name="connsiteX11" fmla="*/ 45277 w 131079"/>
                <a:gd name="connsiteY11" fmla="*/ 114441 h 131887"/>
                <a:gd name="connsiteX12" fmla="*/ 69325 w 131079"/>
                <a:gd name="connsiteY12" fmla="*/ 122203 h 131887"/>
                <a:gd name="connsiteX13" fmla="*/ 65466 w 131079"/>
                <a:gd name="connsiteY13" fmla="*/ 131888 h 131887"/>
                <a:gd name="connsiteX14" fmla="*/ 39487 w 131079"/>
                <a:gd name="connsiteY14" fmla="*/ 126935 h 131887"/>
                <a:gd name="connsiteX15" fmla="*/ 18630 w 131079"/>
                <a:gd name="connsiteY15" fmla="*/ 113184 h 131887"/>
                <a:gd name="connsiteX16" fmla="*/ 4899 w 131079"/>
                <a:gd name="connsiteY16" fmla="*/ 92336 h 131887"/>
                <a:gd name="connsiteX17" fmla="*/ 0 w 131079"/>
                <a:gd name="connsiteY17" fmla="*/ 65944 h 131887"/>
                <a:gd name="connsiteX18" fmla="*/ 4899 w 131079"/>
                <a:gd name="connsiteY18" fmla="*/ 39552 h 131887"/>
                <a:gd name="connsiteX19" fmla="*/ 18630 w 131079"/>
                <a:gd name="connsiteY19" fmla="*/ 18704 h 131887"/>
                <a:gd name="connsiteX20" fmla="*/ 39487 w 131079"/>
                <a:gd name="connsiteY20" fmla="*/ 4953 h 131887"/>
                <a:gd name="connsiteX21" fmla="*/ 65466 w 131079"/>
                <a:gd name="connsiteY21" fmla="*/ 0 h 131887"/>
                <a:gd name="connsiteX22" fmla="*/ 91444 w 131079"/>
                <a:gd name="connsiteY22" fmla="*/ 4953 h 131887"/>
                <a:gd name="connsiteX23" fmla="*/ 112301 w 131079"/>
                <a:gd name="connsiteY23" fmla="*/ 18704 h 131887"/>
                <a:gd name="connsiteX24" fmla="*/ 126107 w 131079"/>
                <a:gd name="connsiteY24" fmla="*/ 39552 h 131887"/>
                <a:gd name="connsiteX25" fmla="*/ 131080 w 131079"/>
                <a:gd name="connsiteY25" fmla="*/ 65944 h 131887"/>
                <a:gd name="connsiteX26" fmla="*/ 126107 w 131079"/>
                <a:gd name="connsiteY26" fmla="*/ 92336 h 131887"/>
                <a:gd name="connsiteX27" fmla="*/ 112301 w 131079"/>
                <a:gd name="connsiteY27" fmla="*/ 113184 h 131887"/>
                <a:gd name="connsiteX28" fmla="*/ 91444 w 131079"/>
                <a:gd name="connsiteY28" fmla="*/ 126935 h 131887"/>
                <a:gd name="connsiteX29" fmla="*/ 65466 w 131079"/>
                <a:gd name="connsiteY29" fmla="*/ 131888 h 131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31079" h="131887">
                  <a:moveTo>
                    <a:pt x="69325" y="122129"/>
                  </a:moveTo>
                  <a:cubicBezTo>
                    <a:pt x="77267" y="122129"/>
                    <a:pt x="84170" y="120059"/>
                    <a:pt x="90182" y="115919"/>
                  </a:cubicBezTo>
                  <a:cubicBezTo>
                    <a:pt x="96120" y="111779"/>
                    <a:pt x="100796" y="105939"/>
                    <a:pt x="104211" y="98472"/>
                  </a:cubicBezTo>
                  <a:cubicBezTo>
                    <a:pt x="107551" y="91005"/>
                    <a:pt x="109258" y="82134"/>
                    <a:pt x="109258" y="71858"/>
                  </a:cubicBezTo>
                  <a:cubicBezTo>
                    <a:pt x="109258" y="59290"/>
                    <a:pt x="107180" y="48349"/>
                    <a:pt x="103023" y="38960"/>
                  </a:cubicBezTo>
                  <a:cubicBezTo>
                    <a:pt x="98867" y="29571"/>
                    <a:pt x="93226" y="22326"/>
                    <a:pt x="86100" y="17151"/>
                  </a:cubicBezTo>
                  <a:cubicBezTo>
                    <a:pt x="78974" y="11976"/>
                    <a:pt x="71033" y="9389"/>
                    <a:pt x="62348" y="9389"/>
                  </a:cubicBezTo>
                  <a:cubicBezTo>
                    <a:pt x="54406" y="9389"/>
                    <a:pt x="47429" y="11459"/>
                    <a:pt x="41343" y="15525"/>
                  </a:cubicBezTo>
                  <a:cubicBezTo>
                    <a:pt x="35256" y="19591"/>
                    <a:pt x="30506" y="25357"/>
                    <a:pt x="27017" y="32898"/>
                  </a:cubicBezTo>
                  <a:cubicBezTo>
                    <a:pt x="23603" y="40439"/>
                    <a:pt x="21822" y="49236"/>
                    <a:pt x="21822" y="59512"/>
                  </a:cubicBezTo>
                  <a:cubicBezTo>
                    <a:pt x="21822" y="72080"/>
                    <a:pt x="23900" y="83021"/>
                    <a:pt x="28131" y="92484"/>
                  </a:cubicBezTo>
                  <a:cubicBezTo>
                    <a:pt x="32362" y="101947"/>
                    <a:pt x="38077" y="109266"/>
                    <a:pt x="45277" y="114441"/>
                  </a:cubicBezTo>
                  <a:cubicBezTo>
                    <a:pt x="52477" y="119616"/>
                    <a:pt x="60493" y="122203"/>
                    <a:pt x="69325" y="122203"/>
                  </a:cubicBezTo>
                  <a:moveTo>
                    <a:pt x="65466" y="131888"/>
                  </a:moveTo>
                  <a:cubicBezTo>
                    <a:pt x="56113" y="131888"/>
                    <a:pt x="47429" y="130261"/>
                    <a:pt x="39487" y="126935"/>
                  </a:cubicBezTo>
                  <a:cubicBezTo>
                    <a:pt x="31471" y="123608"/>
                    <a:pt x="24568" y="119024"/>
                    <a:pt x="18630" y="113184"/>
                  </a:cubicBezTo>
                  <a:cubicBezTo>
                    <a:pt x="12692" y="107270"/>
                    <a:pt x="8165" y="100320"/>
                    <a:pt x="4899" y="92336"/>
                  </a:cubicBezTo>
                  <a:cubicBezTo>
                    <a:pt x="1633" y="84352"/>
                    <a:pt x="0" y="75555"/>
                    <a:pt x="0" y="65944"/>
                  </a:cubicBezTo>
                  <a:cubicBezTo>
                    <a:pt x="0" y="56333"/>
                    <a:pt x="1633" y="47610"/>
                    <a:pt x="4899" y="39552"/>
                  </a:cubicBezTo>
                  <a:cubicBezTo>
                    <a:pt x="8165" y="31567"/>
                    <a:pt x="12692" y="24544"/>
                    <a:pt x="18630" y="18704"/>
                  </a:cubicBezTo>
                  <a:cubicBezTo>
                    <a:pt x="24568" y="12790"/>
                    <a:pt x="31471" y="8206"/>
                    <a:pt x="39487" y="4953"/>
                  </a:cubicBezTo>
                  <a:cubicBezTo>
                    <a:pt x="47503" y="1626"/>
                    <a:pt x="56113" y="0"/>
                    <a:pt x="65466" y="0"/>
                  </a:cubicBezTo>
                  <a:cubicBezTo>
                    <a:pt x="74818" y="0"/>
                    <a:pt x="83502" y="1626"/>
                    <a:pt x="91444" y="4953"/>
                  </a:cubicBezTo>
                  <a:cubicBezTo>
                    <a:pt x="99460" y="8280"/>
                    <a:pt x="106363" y="12864"/>
                    <a:pt x="112301" y="18704"/>
                  </a:cubicBezTo>
                  <a:cubicBezTo>
                    <a:pt x="118239" y="24618"/>
                    <a:pt x="122841" y="31567"/>
                    <a:pt x="126107" y="39552"/>
                  </a:cubicBezTo>
                  <a:cubicBezTo>
                    <a:pt x="129447" y="47536"/>
                    <a:pt x="131080" y="56407"/>
                    <a:pt x="131080" y="65944"/>
                  </a:cubicBezTo>
                  <a:cubicBezTo>
                    <a:pt x="131080" y="75481"/>
                    <a:pt x="129447" y="84352"/>
                    <a:pt x="126107" y="92336"/>
                  </a:cubicBezTo>
                  <a:cubicBezTo>
                    <a:pt x="122767" y="100320"/>
                    <a:pt x="118165" y="107344"/>
                    <a:pt x="112301" y="113184"/>
                  </a:cubicBezTo>
                  <a:cubicBezTo>
                    <a:pt x="106363" y="119098"/>
                    <a:pt x="99460" y="123682"/>
                    <a:pt x="91444" y="126935"/>
                  </a:cubicBezTo>
                  <a:cubicBezTo>
                    <a:pt x="83428" y="130261"/>
                    <a:pt x="74818" y="131888"/>
                    <a:pt x="65466" y="131888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 118">
              <a:extLst>
                <a:ext uri="{FF2B5EF4-FFF2-40B4-BE49-F238E27FC236}">
                  <a16:creationId xmlns:a16="http://schemas.microsoft.com/office/drawing/2014/main" id="{EB5F7955-9D9F-AA73-B55C-F07C5B9BC60F}"/>
                </a:ext>
              </a:extLst>
            </p:cNvPr>
            <p:cNvSpPr/>
            <p:nvPr/>
          </p:nvSpPr>
          <p:spPr>
            <a:xfrm>
              <a:off x="3023359" y="1184867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 119">
              <a:extLst>
                <a:ext uri="{FF2B5EF4-FFF2-40B4-BE49-F238E27FC236}">
                  <a16:creationId xmlns:a16="http://schemas.microsoft.com/office/drawing/2014/main" id="{DBD90809-3FE9-2320-28AF-ABE004E835F0}"/>
                </a:ext>
              </a:extLst>
            </p:cNvPr>
            <p:cNvSpPr/>
            <p:nvPr/>
          </p:nvSpPr>
          <p:spPr>
            <a:xfrm>
              <a:off x="3105599" y="1184867"/>
              <a:ext cx="99311" cy="128043"/>
            </a:xfrm>
            <a:custGeom>
              <a:avLst/>
              <a:gdLst>
                <a:gd name="connsiteX0" fmla="*/ 0 w 99311"/>
                <a:gd name="connsiteY0" fmla="*/ 128043 h 128043"/>
                <a:gd name="connsiteX1" fmla="*/ 0 w 99311"/>
                <a:gd name="connsiteY1" fmla="*/ 124938 h 128043"/>
                <a:gd name="connsiteX2" fmla="*/ 15735 w 99311"/>
                <a:gd name="connsiteY2" fmla="*/ 117176 h 128043"/>
                <a:gd name="connsiteX3" fmla="*/ 15735 w 99311"/>
                <a:gd name="connsiteY3" fmla="*/ 10867 h 128043"/>
                <a:gd name="connsiteX4" fmla="*/ 0 w 99311"/>
                <a:gd name="connsiteY4" fmla="*/ 3105 h 128043"/>
                <a:gd name="connsiteX5" fmla="*/ 0 w 99311"/>
                <a:gd name="connsiteY5" fmla="*/ 0 h 128043"/>
                <a:gd name="connsiteX6" fmla="*/ 53961 w 99311"/>
                <a:gd name="connsiteY6" fmla="*/ 0 h 128043"/>
                <a:gd name="connsiteX7" fmla="*/ 53961 w 99311"/>
                <a:gd name="connsiteY7" fmla="*/ 3105 h 128043"/>
                <a:gd name="connsiteX8" fmla="*/ 36221 w 99311"/>
                <a:gd name="connsiteY8" fmla="*/ 10867 h 128043"/>
                <a:gd name="connsiteX9" fmla="*/ 36221 w 99311"/>
                <a:gd name="connsiteY9" fmla="*/ 117398 h 128043"/>
                <a:gd name="connsiteX10" fmla="*/ 82389 w 99311"/>
                <a:gd name="connsiteY10" fmla="*/ 117398 h 128043"/>
                <a:gd name="connsiteX11" fmla="*/ 96194 w 99311"/>
                <a:gd name="connsiteY11" fmla="*/ 83982 h 128043"/>
                <a:gd name="connsiteX12" fmla="*/ 99312 w 99311"/>
                <a:gd name="connsiteY12" fmla="*/ 83982 h 128043"/>
                <a:gd name="connsiteX13" fmla="*/ 99312 w 99311"/>
                <a:gd name="connsiteY13" fmla="*/ 128043 h 128043"/>
                <a:gd name="connsiteX14" fmla="*/ 0 w 99311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1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3982"/>
                  </a:lnTo>
                  <a:lnTo>
                    <a:pt x="99312" y="83982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 120">
              <a:extLst>
                <a:ext uri="{FF2B5EF4-FFF2-40B4-BE49-F238E27FC236}">
                  <a16:creationId xmlns:a16="http://schemas.microsoft.com/office/drawing/2014/main" id="{CA2B6247-E195-81BB-BA12-7C242A69CE19}"/>
                </a:ext>
              </a:extLst>
            </p:cNvPr>
            <p:cNvSpPr/>
            <p:nvPr/>
          </p:nvSpPr>
          <p:spPr>
            <a:xfrm>
              <a:off x="3255680" y="1197731"/>
              <a:ext cx="107699" cy="103277"/>
            </a:xfrm>
            <a:custGeom>
              <a:avLst/>
              <a:gdLst>
                <a:gd name="connsiteX0" fmla="*/ 0 w 107699"/>
                <a:gd name="connsiteY0" fmla="*/ 102464 h 103277"/>
                <a:gd name="connsiteX1" fmla="*/ 0 w 107699"/>
                <a:gd name="connsiteY1" fmla="*/ 99951 h 103277"/>
                <a:gd name="connsiteX2" fmla="*/ 12618 w 107699"/>
                <a:gd name="connsiteY2" fmla="*/ 93741 h 103277"/>
                <a:gd name="connsiteX3" fmla="*/ 12618 w 107699"/>
                <a:gd name="connsiteY3" fmla="*/ 9019 h 103277"/>
                <a:gd name="connsiteX4" fmla="*/ 148 w 107699"/>
                <a:gd name="connsiteY4" fmla="*/ 2514 h 103277"/>
                <a:gd name="connsiteX5" fmla="*/ 148 w 107699"/>
                <a:gd name="connsiteY5" fmla="*/ 0 h 103277"/>
                <a:gd name="connsiteX6" fmla="*/ 24642 w 107699"/>
                <a:gd name="connsiteY6" fmla="*/ 0 h 103277"/>
                <a:gd name="connsiteX7" fmla="*/ 84319 w 107699"/>
                <a:gd name="connsiteY7" fmla="*/ 73115 h 103277"/>
                <a:gd name="connsiteX8" fmla="*/ 84319 w 107699"/>
                <a:gd name="connsiteY8" fmla="*/ 8576 h 103277"/>
                <a:gd name="connsiteX9" fmla="*/ 68286 w 107699"/>
                <a:gd name="connsiteY9" fmla="*/ 2514 h 103277"/>
                <a:gd name="connsiteX10" fmla="*/ 68286 w 107699"/>
                <a:gd name="connsiteY10" fmla="*/ 0 h 103277"/>
                <a:gd name="connsiteX11" fmla="*/ 107699 w 107699"/>
                <a:gd name="connsiteY11" fmla="*/ 0 h 103277"/>
                <a:gd name="connsiteX12" fmla="*/ 107699 w 107699"/>
                <a:gd name="connsiteY12" fmla="*/ 2514 h 103277"/>
                <a:gd name="connsiteX13" fmla="*/ 95230 w 107699"/>
                <a:gd name="connsiteY13" fmla="*/ 8576 h 103277"/>
                <a:gd name="connsiteX14" fmla="*/ 95230 w 107699"/>
                <a:gd name="connsiteY14" fmla="*/ 103278 h 103277"/>
                <a:gd name="connsiteX15" fmla="*/ 88549 w 107699"/>
                <a:gd name="connsiteY15" fmla="*/ 103278 h 103277"/>
                <a:gd name="connsiteX16" fmla="*/ 23529 w 107699"/>
                <a:gd name="connsiteY16" fmla="*/ 23805 h 103277"/>
                <a:gd name="connsiteX17" fmla="*/ 23529 w 107699"/>
                <a:gd name="connsiteY17" fmla="*/ 93963 h 103277"/>
                <a:gd name="connsiteX18" fmla="*/ 39561 w 107699"/>
                <a:gd name="connsiteY18" fmla="*/ 99951 h 103277"/>
                <a:gd name="connsiteX19" fmla="*/ 39561 w 107699"/>
                <a:gd name="connsiteY19" fmla="*/ 102464 h 103277"/>
                <a:gd name="connsiteX20" fmla="*/ 0 w 107699"/>
                <a:gd name="connsiteY20" fmla="*/ 102464 h 10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7699" h="103277">
                  <a:moveTo>
                    <a:pt x="0" y="102464"/>
                  </a:moveTo>
                  <a:lnTo>
                    <a:pt x="0" y="99951"/>
                  </a:lnTo>
                  <a:lnTo>
                    <a:pt x="12618" y="93741"/>
                  </a:lnTo>
                  <a:lnTo>
                    <a:pt x="12618" y="9019"/>
                  </a:lnTo>
                  <a:lnTo>
                    <a:pt x="148" y="2514"/>
                  </a:lnTo>
                  <a:lnTo>
                    <a:pt x="148" y="0"/>
                  </a:lnTo>
                  <a:lnTo>
                    <a:pt x="24642" y="0"/>
                  </a:lnTo>
                  <a:lnTo>
                    <a:pt x="84319" y="73115"/>
                  </a:lnTo>
                  <a:lnTo>
                    <a:pt x="84319" y="8576"/>
                  </a:lnTo>
                  <a:lnTo>
                    <a:pt x="68286" y="2514"/>
                  </a:lnTo>
                  <a:lnTo>
                    <a:pt x="68286" y="0"/>
                  </a:lnTo>
                  <a:lnTo>
                    <a:pt x="107699" y="0"/>
                  </a:lnTo>
                  <a:lnTo>
                    <a:pt x="107699" y="2514"/>
                  </a:lnTo>
                  <a:lnTo>
                    <a:pt x="95230" y="8576"/>
                  </a:lnTo>
                  <a:lnTo>
                    <a:pt x="95230" y="103278"/>
                  </a:lnTo>
                  <a:lnTo>
                    <a:pt x="88549" y="103278"/>
                  </a:lnTo>
                  <a:lnTo>
                    <a:pt x="23529" y="23805"/>
                  </a:lnTo>
                  <a:lnTo>
                    <a:pt x="23529" y="93963"/>
                  </a:lnTo>
                  <a:lnTo>
                    <a:pt x="39561" y="99951"/>
                  </a:lnTo>
                  <a:lnTo>
                    <a:pt x="39561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 121">
              <a:extLst>
                <a:ext uri="{FF2B5EF4-FFF2-40B4-BE49-F238E27FC236}">
                  <a16:creationId xmlns:a16="http://schemas.microsoft.com/office/drawing/2014/main" id="{9F89C676-1F18-CE30-BD5F-EEEAB162CDBD}"/>
                </a:ext>
              </a:extLst>
            </p:cNvPr>
            <p:cNvSpPr/>
            <p:nvPr/>
          </p:nvSpPr>
          <p:spPr>
            <a:xfrm>
              <a:off x="3368798" y="1196696"/>
              <a:ext cx="108144" cy="102833"/>
            </a:xfrm>
            <a:custGeom>
              <a:avLst/>
              <a:gdLst>
                <a:gd name="connsiteX0" fmla="*/ 30951 w 108144"/>
                <a:gd name="connsiteY0" fmla="*/ 69049 h 102833"/>
                <a:gd name="connsiteX1" fmla="*/ 30951 w 108144"/>
                <a:gd name="connsiteY1" fmla="*/ 69049 h 102833"/>
                <a:gd name="connsiteX2" fmla="*/ 50472 w 108144"/>
                <a:gd name="connsiteY2" fmla="*/ 21365 h 102833"/>
                <a:gd name="connsiteX3" fmla="*/ 62423 w 108144"/>
                <a:gd name="connsiteY3" fmla="*/ 50567 h 102833"/>
                <a:gd name="connsiteX4" fmla="*/ 31026 w 108144"/>
                <a:gd name="connsiteY4" fmla="*/ 69123 h 102833"/>
                <a:gd name="connsiteX5" fmla="*/ 97605 w 108144"/>
                <a:gd name="connsiteY5" fmla="*/ 94924 h 102833"/>
                <a:gd name="connsiteX6" fmla="*/ 80385 w 108144"/>
                <a:gd name="connsiteY6" fmla="*/ 53450 h 102833"/>
                <a:gd name="connsiteX7" fmla="*/ 80385 w 108144"/>
                <a:gd name="connsiteY7" fmla="*/ 53450 h 102833"/>
                <a:gd name="connsiteX8" fmla="*/ 95081 w 108144"/>
                <a:gd name="connsiteY8" fmla="*/ 51971 h 102833"/>
                <a:gd name="connsiteX9" fmla="*/ 92186 w 108144"/>
                <a:gd name="connsiteY9" fmla="*/ 44948 h 102833"/>
                <a:gd name="connsiteX10" fmla="*/ 77638 w 108144"/>
                <a:gd name="connsiteY10" fmla="*/ 46649 h 102833"/>
                <a:gd name="connsiteX11" fmla="*/ 77638 w 108144"/>
                <a:gd name="connsiteY11" fmla="*/ 46649 h 102833"/>
                <a:gd name="connsiteX12" fmla="*/ 58266 w 108144"/>
                <a:gd name="connsiteY12" fmla="*/ 0 h 102833"/>
                <a:gd name="connsiteX13" fmla="*/ 49730 w 108144"/>
                <a:gd name="connsiteY13" fmla="*/ 0 h 102833"/>
                <a:gd name="connsiteX14" fmla="*/ 9798 w 108144"/>
                <a:gd name="connsiteY14" fmla="*/ 95293 h 102833"/>
                <a:gd name="connsiteX15" fmla="*/ 0 w 108144"/>
                <a:gd name="connsiteY15" fmla="*/ 100394 h 102833"/>
                <a:gd name="connsiteX16" fmla="*/ 0 w 108144"/>
                <a:gd name="connsiteY16" fmla="*/ 102834 h 102833"/>
                <a:gd name="connsiteX17" fmla="*/ 33549 w 108144"/>
                <a:gd name="connsiteY17" fmla="*/ 102834 h 102833"/>
                <a:gd name="connsiteX18" fmla="*/ 33549 w 108144"/>
                <a:gd name="connsiteY18" fmla="*/ 100394 h 102833"/>
                <a:gd name="connsiteX19" fmla="*/ 20709 w 108144"/>
                <a:gd name="connsiteY19" fmla="*/ 95219 h 102833"/>
                <a:gd name="connsiteX20" fmla="*/ 65243 w 108144"/>
                <a:gd name="connsiteY20" fmla="*/ 56999 h 102833"/>
                <a:gd name="connsiteX21" fmla="*/ 65243 w 108144"/>
                <a:gd name="connsiteY21" fmla="*/ 56999 h 102833"/>
                <a:gd name="connsiteX22" fmla="*/ 80756 w 108144"/>
                <a:gd name="connsiteY22" fmla="*/ 94998 h 102833"/>
                <a:gd name="connsiteX23" fmla="*/ 67099 w 108144"/>
                <a:gd name="connsiteY23" fmla="*/ 100394 h 102833"/>
                <a:gd name="connsiteX24" fmla="*/ 67099 w 108144"/>
                <a:gd name="connsiteY24" fmla="*/ 102834 h 102833"/>
                <a:gd name="connsiteX25" fmla="*/ 108145 w 108144"/>
                <a:gd name="connsiteY25" fmla="*/ 102834 h 102833"/>
                <a:gd name="connsiteX26" fmla="*/ 108145 w 108144"/>
                <a:gd name="connsiteY26" fmla="*/ 100394 h 102833"/>
                <a:gd name="connsiteX27" fmla="*/ 97753 w 108144"/>
                <a:gd name="connsiteY27" fmla="*/ 94850 h 102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8144" h="102833">
                  <a:moveTo>
                    <a:pt x="30951" y="69049"/>
                  </a:moveTo>
                  <a:lnTo>
                    <a:pt x="30951" y="69049"/>
                  </a:lnTo>
                  <a:lnTo>
                    <a:pt x="50472" y="21365"/>
                  </a:lnTo>
                  <a:lnTo>
                    <a:pt x="62423" y="50567"/>
                  </a:lnTo>
                  <a:cubicBezTo>
                    <a:pt x="48617" y="55224"/>
                    <a:pt x="38448" y="62174"/>
                    <a:pt x="31026" y="69123"/>
                  </a:cubicBezTo>
                  <a:moveTo>
                    <a:pt x="97605" y="94924"/>
                  </a:moveTo>
                  <a:lnTo>
                    <a:pt x="80385" y="53450"/>
                  </a:lnTo>
                  <a:lnTo>
                    <a:pt x="80385" y="53450"/>
                  </a:lnTo>
                  <a:cubicBezTo>
                    <a:pt x="84913" y="52711"/>
                    <a:pt x="89811" y="52193"/>
                    <a:pt x="95081" y="51971"/>
                  </a:cubicBezTo>
                  <a:lnTo>
                    <a:pt x="92186" y="44948"/>
                  </a:lnTo>
                  <a:cubicBezTo>
                    <a:pt x="86991" y="45244"/>
                    <a:pt x="82166" y="45835"/>
                    <a:pt x="77638" y="46649"/>
                  </a:cubicBezTo>
                  <a:lnTo>
                    <a:pt x="77638" y="46649"/>
                  </a:lnTo>
                  <a:lnTo>
                    <a:pt x="58266" y="0"/>
                  </a:lnTo>
                  <a:lnTo>
                    <a:pt x="49730" y="0"/>
                  </a:lnTo>
                  <a:lnTo>
                    <a:pt x="9798" y="95293"/>
                  </a:lnTo>
                  <a:lnTo>
                    <a:pt x="0" y="100394"/>
                  </a:lnTo>
                  <a:lnTo>
                    <a:pt x="0" y="102834"/>
                  </a:lnTo>
                  <a:lnTo>
                    <a:pt x="33549" y="102834"/>
                  </a:lnTo>
                  <a:lnTo>
                    <a:pt x="33549" y="100394"/>
                  </a:lnTo>
                  <a:lnTo>
                    <a:pt x="20709" y="95219"/>
                  </a:lnTo>
                  <a:cubicBezTo>
                    <a:pt x="22490" y="90636"/>
                    <a:pt x="33252" y="67570"/>
                    <a:pt x="65243" y="56999"/>
                  </a:cubicBezTo>
                  <a:lnTo>
                    <a:pt x="65243" y="56999"/>
                  </a:lnTo>
                  <a:lnTo>
                    <a:pt x="80756" y="94998"/>
                  </a:lnTo>
                  <a:lnTo>
                    <a:pt x="67099" y="100394"/>
                  </a:lnTo>
                  <a:lnTo>
                    <a:pt x="67099" y="102834"/>
                  </a:lnTo>
                  <a:lnTo>
                    <a:pt x="108145" y="102834"/>
                  </a:lnTo>
                  <a:lnTo>
                    <a:pt x="108145" y="100394"/>
                  </a:lnTo>
                  <a:lnTo>
                    <a:pt x="97753" y="9485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 122">
              <a:extLst>
                <a:ext uri="{FF2B5EF4-FFF2-40B4-BE49-F238E27FC236}">
                  <a16:creationId xmlns:a16="http://schemas.microsoft.com/office/drawing/2014/main" id="{1040B14B-5890-5B6B-E0CF-1E3D24A5139D}"/>
                </a:ext>
              </a:extLst>
            </p:cNvPr>
            <p:cNvSpPr/>
            <p:nvPr/>
          </p:nvSpPr>
          <p:spPr>
            <a:xfrm>
              <a:off x="2136899" y="1155074"/>
              <a:ext cx="179028" cy="186150"/>
            </a:xfrm>
            <a:custGeom>
              <a:avLst/>
              <a:gdLst>
                <a:gd name="connsiteX0" fmla="*/ 95155 w 179028"/>
                <a:gd name="connsiteY0" fmla="*/ 174544 h 186150"/>
                <a:gd name="connsiteX1" fmla="*/ 126998 w 179028"/>
                <a:gd name="connsiteY1" fmla="*/ 165525 h 186150"/>
                <a:gd name="connsiteX2" fmla="*/ 148448 w 179028"/>
                <a:gd name="connsiteY2" fmla="*/ 140094 h 186150"/>
                <a:gd name="connsiteX3" fmla="*/ 156168 w 179028"/>
                <a:gd name="connsiteY3" fmla="*/ 101503 h 186150"/>
                <a:gd name="connsiteX4" fmla="*/ 146518 w 179028"/>
                <a:gd name="connsiteY4" fmla="*/ 53894 h 186150"/>
                <a:gd name="connsiteX5" fmla="*/ 120689 w 179028"/>
                <a:gd name="connsiteY5" fmla="*/ 22400 h 186150"/>
                <a:gd name="connsiteX6" fmla="*/ 84690 w 179028"/>
                <a:gd name="connsiteY6" fmla="*/ 11163 h 186150"/>
                <a:gd name="connsiteX7" fmla="*/ 52551 w 179028"/>
                <a:gd name="connsiteY7" fmla="*/ 20035 h 186150"/>
                <a:gd name="connsiteX8" fmla="*/ 30729 w 179028"/>
                <a:gd name="connsiteY8" fmla="*/ 45392 h 186150"/>
                <a:gd name="connsiteX9" fmla="*/ 22861 w 179028"/>
                <a:gd name="connsiteY9" fmla="*/ 83982 h 186150"/>
                <a:gd name="connsiteX10" fmla="*/ 32510 w 179028"/>
                <a:gd name="connsiteY10" fmla="*/ 131740 h 186150"/>
                <a:gd name="connsiteX11" fmla="*/ 58489 w 179028"/>
                <a:gd name="connsiteY11" fmla="*/ 163381 h 186150"/>
                <a:gd name="connsiteX12" fmla="*/ 95155 w 179028"/>
                <a:gd name="connsiteY12" fmla="*/ 174618 h 186150"/>
                <a:gd name="connsiteX13" fmla="*/ 89366 w 179028"/>
                <a:gd name="connsiteY13" fmla="*/ 186151 h 186150"/>
                <a:gd name="connsiteX14" fmla="*/ 53738 w 179028"/>
                <a:gd name="connsiteY14" fmla="*/ 179202 h 186150"/>
                <a:gd name="connsiteX15" fmla="*/ 25459 w 179028"/>
                <a:gd name="connsiteY15" fmla="*/ 159759 h 186150"/>
                <a:gd name="connsiteX16" fmla="*/ 6754 w 179028"/>
                <a:gd name="connsiteY16" fmla="*/ 130335 h 186150"/>
                <a:gd name="connsiteX17" fmla="*/ 0 w 179028"/>
                <a:gd name="connsiteY17" fmla="*/ 93075 h 186150"/>
                <a:gd name="connsiteX18" fmla="*/ 6754 w 179028"/>
                <a:gd name="connsiteY18" fmla="*/ 55816 h 186150"/>
                <a:gd name="connsiteX19" fmla="*/ 25459 w 179028"/>
                <a:gd name="connsiteY19" fmla="*/ 26392 h 186150"/>
                <a:gd name="connsiteX20" fmla="*/ 53738 w 179028"/>
                <a:gd name="connsiteY20" fmla="*/ 6949 h 186150"/>
                <a:gd name="connsiteX21" fmla="*/ 89366 w 179028"/>
                <a:gd name="connsiteY21" fmla="*/ 0 h 186150"/>
                <a:gd name="connsiteX22" fmla="*/ 124994 w 179028"/>
                <a:gd name="connsiteY22" fmla="*/ 6949 h 186150"/>
                <a:gd name="connsiteX23" fmla="*/ 153421 w 179028"/>
                <a:gd name="connsiteY23" fmla="*/ 26392 h 186150"/>
                <a:gd name="connsiteX24" fmla="*/ 172274 w 179028"/>
                <a:gd name="connsiteY24" fmla="*/ 55816 h 186150"/>
                <a:gd name="connsiteX25" fmla="*/ 179029 w 179028"/>
                <a:gd name="connsiteY25" fmla="*/ 93075 h 186150"/>
                <a:gd name="connsiteX26" fmla="*/ 172274 w 179028"/>
                <a:gd name="connsiteY26" fmla="*/ 130335 h 186150"/>
                <a:gd name="connsiteX27" fmla="*/ 153421 w 179028"/>
                <a:gd name="connsiteY27" fmla="*/ 159759 h 186150"/>
                <a:gd name="connsiteX28" fmla="*/ 124994 w 179028"/>
                <a:gd name="connsiteY28" fmla="*/ 179202 h 186150"/>
                <a:gd name="connsiteX29" fmla="*/ 89366 w 179028"/>
                <a:gd name="connsiteY29" fmla="*/ 186151 h 18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9028" h="186150">
                  <a:moveTo>
                    <a:pt x="95155" y="174544"/>
                  </a:moveTo>
                  <a:cubicBezTo>
                    <a:pt x="107254" y="174544"/>
                    <a:pt x="117868" y="171513"/>
                    <a:pt x="126998" y="165525"/>
                  </a:cubicBezTo>
                  <a:cubicBezTo>
                    <a:pt x="136127" y="159537"/>
                    <a:pt x="143327" y="151035"/>
                    <a:pt x="148448" y="140094"/>
                  </a:cubicBezTo>
                  <a:cubicBezTo>
                    <a:pt x="153570" y="129152"/>
                    <a:pt x="156168" y="116289"/>
                    <a:pt x="156168" y="101503"/>
                  </a:cubicBezTo>
                  <a:cubicBezTo>
                    <a:pt x="156168" y="83243"/>
                    <a:pt x="152976" y="67349"/>
                    <a:pt x="146518" y="53894"/>
                  </a:cubicBezTo>
                  <a:cubicBezTo>
                    <a:pt x="140135" y="40365"/>
                    <a:pt x="131525" y="29867"/>
                    <a:pt x="120689" y="22400"/>
                  </a:cubicBezTo>
                  <a:cubicBezTo>
                    <a:pt x="109852" y="14933"/>
                    <a:pt x="97902" y="11163"/>
                    <a:pt x="84690" y="11163"/>
                  </a:cubicBezTo>
                  <a:cubicBezTo>
                    <a:pt x="72591" y="11163"/>
                    <a:pt x="61903" y="14120"/>
                    <a:pt x="52551" y="20035"/>
                  </a:cubicBezTo>
                  <a:cubicBezTo>
                    <a:pt x="43198" y="25949"/>
                    <a:pt x="35924" y="34377"/>
                    <a:pt x="30729" y="45392"/>
                  </a:cubicBezTo>
                  <a:cubicBezTo>
                    <a:pt x="25533" y="56333"/>
                    <a:pt x="22861" y="69197"/>
                    <a:pt x="22861" y="83982"/>
                  </a:cubicBezTo>
                  <a:cubicBezTo>
                    <a:pt x="22861" y="102243"/>
                    <a:pt x="26053" y="118137"/>
                    <a:pt x="32510" y="131740"/>
                  </a:cubicBezTo>
                  <a:cubicBezTo>
                    <a:pt x="38893" y="145343"/>
                    <a:pt x="47578" y="155840"/>
                    <a:pt x="58489" y="163381"/>
                  </a:cubicBezTo>
                  <a:cubicBezTo>
                    <a:pt x="69400" y="170848"/>
                    <a:pt x="81647" y="174618"/>
                    <a:pt x="95155" y="174618"/>
                  </a:cubicBezTo>
                  <a:moveTo>
                    <a:pt x="89366" y="186151"/>
                  </a:moveTo>
                  <a:cubicBezTo>
                    <a:pt x="76525" y="186151"/>
                    <a:pt x="64649" y="183859"/>
                    <a:pt x="53738" y="179202"/>
                  </a:cubicBezTo>
                  <a:cubicBezTo>
                    <a:pt x="42827" y="174544"/>
                    <a:pt x="33401" y="168112"/>
                    <a:pt x="25459" y="159759"/>
                  </a:cubicBezTo>
                  <a:cubicBezTo>
                    <a:pt x="17517" y="151479"/>
                    <a:pt x="11282" y="141646"/>
                    <a:pt x="6754" y="130335"/>
                  </a:cubicBezTo>
                  <a:cubicBezTo>
                    <a:pt x="2301" y="119024"/>
                    <a:pt x="0" y="106604"/>
                    <a:pt x="0" y="93075"/>
                  </a:cubicBezTo>
                  <a:cubicBezTo>
                    <a:pt x="0" y="79547"/>
                    <a:pt x="2227" y="67127"/>
                    <a:pt x="6754" y="55816"/>
                  </a:cubicBezTo>
                  <a:cubicBezTo>
                    <a:pt x="11208" y="44505"/>
                    <a:pt x="17443" y="34672"/>
                    <a:pt x="25459" y="26392"/>
                  </a:cubicBezTo>
                  <a:cubicBezTo>
                    <a:pt x="33401" y="18112"/>
                    <a:pt x="42827" y="11607"/>
                    <a:pt x="53738" y="6949"/>
                  </a:cubicBezTo>
                  <a:cubicBezTo>
                    <a:pt x="64649" y="2292"/>
                    <a:pt x="76525" y="0"/>
                    <a:pt x="89366" y="0"/>
                  </a:cubicBezTo>
                  <a:cubicBezTo>
                    <a:pt x="102207" y="0"/>
                    <a:pt x="114083" y="2292"/>
                    <a:pt x="124994" y="6949"/>
                  </a:cubicBezTo>
                  <a:cubicBezTo>
                    <a:pt x="135904" y="11607"/>
                    <a:pt x="145405" y="18112"/>
                    <a:pt x="153421" y="26392"/>
                  </a:cubicBezTo>
                  <a:cubicBezTo>
                    <a:pt x="161512" y="34672"/>
                    <a:pt x="167747" y="44505"/>
                    <a:pt x="172274" y="55816"/>
                  </a:cubicBezTo>
                  <a:cubicBezTo>
                    <a:pt x="176728" y="67127"/>
                    <a:pt x="179029" y="79547"/>
                    <a:pt x="179029" y="93075"/>
                  </a:cubicBezTo>
                  <a:cubicBezTo>
                    <a:pt x="179029" y="106604"/>
                    <a:pt x="176802" y="119024"/>
                    <a:pt x="172274" y="130335"/>
                  </a:cubicBezTo>
                  <a:cubicBezTo>
                    <a:pt x="167821" y="141646"/>
                    <a:pt x="161512" y="151479"/>
                    <a:pt x="153421" y="159759"/>
                  </a:cubicBezTo>
                  <a:cubicBezTo>
                    <a:pt x="145331" y="168039"/>
                    <a:pt x="135904" y="174544"/>
                    <a:pt x="124994" y="179202"/>
                  </a:cubicBezTo>
                  <a:cubicBezTo>
                    <a:pt x="114083" y="183859"/>
                    <a:pt x="102207" y="186151"/>
                    <a:pt x="89366" y="186151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 123">
              <a:extLst>
                <a:ext uri="{FF2B5EF4-FFF2-40B4-BE49-F238E27FC236}">
                  <a16:creationId xmlns:a16="http://schemas.microsoft.com/office/drawing/2014/main" id="{449B3F4B-0A94-3807-CFEE-5EF5190BCDF6}"/>
                </a:ext>
              </a:extLst>
            </p:cNvPr>
            <p:cNvSpPr/>
            <p:nvPr/>
          </p:nvSpPr>
          <p:spPr>
            <a:xfrm>
              <a:off x="2136973" y="1414636"/>
              <a:ext cx="2593987" cy="8871"/>
            </a:xfrm>
            <a:custGeom>
              <a:avLst/>
              <a:gdLst>
                <a:gd name="connsiteX0" fmla="*/ 0 w 2593987"/>
                <a:gd name="connsiteY0" fmla="*/ 0 h 8871"/>
                <a:gd name="connsiteX1" fmla="*/ 2593987 w 2593987"/>
                <a:gd name="connsiteY1" fmla="*/ 0 h 8871"/>
                <a:gd name="connsiteX2" fmla="*/ 2593987 w 2593987"/>
                <a:gd name="connsiteY2" fmla="*/ 8871 h 8871"/>
                <a:gd name="connsiteX3" fmla="*/ 0 w 2593987"/>
                <a:gd name="connsiteY3" fmla="*/ 8871 h 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3987" h="8871">
                  <a:moveTo>
                    <a:pt x="0" y="0"/>
                  </a:moveTo>
                  <a:lnTo>
                    <a:pt x="2593987" y="0"/>
                  </a:lnTo>
                  <a:lnTo>
                    <a:pt x="2593987" y="8871"/>
                  </a:lnTo>
                  <a:lnTo>
                    <a:pt x="0" y="8871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 124">
              <a:extLst>
                <a:ext uri="{FF2B5EF4-FFF2-40B4-BE49-F238E27FC236}">
                  <a16:creationId xmlns:a16="http://schemas.microsoft.com/office/drawing/2014/main" id="{A787FEDA-CD88-2631-FA86-761A3660BD57}"/>
                </a:ext>
              </a:extLst>
            </p:cNvPr>
            <p:cNvSpPr/>
            <p:nvPr/>
          </p:nvSpPr>
          <p:spPr>
            <a:xfrm>
              <a:off x="3505593" y="1539648"/>
              <a:ext cx="104878" cy="105643"/>
            </a:xfrm>
            <a:custGeom>
              <a:avLst/>
              <a:gdLst>
                <a:gd name="connsiteX0" fmla="*/ 55445 w 104878"/>
                <a:gd name="connsiteY0" fmla="*/ 97881 h 105643"/>
                <a:gd name="connsiteX1" fmla="*/ 72146 w 104878"/>
                <a:gd name="connsiteY1" fmla="*/ 92928 h 105643"/>
                <a:gd name="connsiteX2" fmla="*/ 83354 w 104878"/>
                <a:gd name="connsiteY2" fmla="*/ 78955 h 105643"/>
                <a:gd name="connsiteX3" fmla="*/ 87436 w 104878"/>
                <a:gd name="connsiteY3" fmla="*/ 57664 h 105643"/>
                <a:gd name="connsiteX4" fmla="*/ 82463 w 104878"/>
                <a:gd name="connsiteY4" fmla="*/ 31346 h 105643"/>
                <a:gd name="connsiteX5" fmla="*/ 68880 w 104878"/>
                <a:gd name="connsiteY5" fmla="*/ 13899 h 105643"/>
                <a:gd name="connsiteX6" fmla="*/ 49879 w 104878"/>
                <a:gd name="connsiteY6" fmla="*/ 7689 h 105643"/>
                <a:gd name="connsiteX7" fmla="*/ 33030 w 104878"/>
                <a:gd name="connsiteY7" fmla="*/ 12568 h 105643"/>
                <a:gd name="connsiteX8" fmla="*/ 21599 w 104878"/>
                <a:gd name="connsiteY8" fmla="*/ 26466 h 105643"/>
                <a:gd name="connsiteX9" fmla="*/ 17443 w 104878"/>
                <a:gd name="connsiteY9" fmla="*/ 47758 h 105643"/>
                <a:gd name="connsiteX10" fmla="*/ 22490 w 104878"/>
                <a:gd name="connsiteY10" fmla="*/ 74150 h 105643"/>
                <a:gd name="connsiteX11" fmla="*/ 36221 w 104878"/>
                <a:gd name="connsiteY11" fmla="*/ 91671 h 105643"/>
                <a:gd name="connsiteX12" fmla="*/ 55445 w 104878"/>
                <a:gd name="connsiteY12" fmla="*/ 97881 h 105643"/>
                <a:gd name="connsiteX13" fmla="*/ 52328 w 104878"/>
                <a:gd name="connsiteY13" fmla="*/ 105643 h 105643"/>
                <a:gd name="connsiteX14" fmla="*/ 31545 w 104878"/>
                <a:gd name="connsiteY14" fmla="*/ 101725 h 105643"/>
                <a:gd name="connsiteX15" fmla="*/ 14845 w 104878"/>
                <a:gd name="connsiteY15" fmla="*/ 90710 h 105643"/>
                <a:gd name="connsiteX16" fmla="*/ 3860 w 104878"/>
                <a:gd name="connsiteY16" fmla="*/ 74002 h 105643"/>
                <a:gd name="connsiteX17" fmla="*/ 0 w 104878"/>
                <a:gd name="connsiteY17" fmla="*/ 52859 h 105643"/>
                <a:gd name="connsiteX18" fmla="*/ 3860 w 104878"/>
                <a:gd name="connsiteY18" fmla="*/ 31715 h 105643"/>
                <a:gd name="connsiteX19" fmla="*/ 14845 w 104878"/>
                <a:gd name="connsiteY19" fmla="*/ 15007 h 105643"/>
                <a:gd name="connsiteX20" fmla="*/ 31545 w 104878"/>
                <a:gd name="connsiteY20" fmla="*/ 3992 h 105643"/>
                <a:gd name="connsiteX21" fmla="*/ 52328 w 104878"/>
                <a:gd name="connsiteY21" fmla="*/ 0 h 105643"/>
                <a:gd name="connsiteX22" fmla="*/ 73111 w 104878"/>
                <a:gd name="connsiteY22" fmla="*/ 3992 h 105643"/>
                <a:gd name="connsiteX23" fmla="*/ 89811 w 104878"/>
                <a:gd name="connsiteY23" fmla="*/ 15007 h 105643"/>
                <a:gd name="connsiteX24" fmla="*/ 100871 w 104878"/>
                <a:gd name="connsiteY24" fmla="*/ 31715 h 105643"/>
                <a:gd name="connsiteX25" fmla="*/ 104879 w 104878"/>
                <a:gd name="connsiteY25" fmla="*/ 52859 h 105643"/>
                <a:gd name="connsiteX26" fmla="*/ 100871 w 104878"/>
                <a:gd name="connsiteY26" fmla="*/ 74002 h 105643"/>
                <a:gd name="connsiteX27" fmla="*/ 89811 w 104878"/>
                <a:gd name="connsiteY27" fmla="*/ 90710 h 105643"/>
                <a:gd name="connsiteX28" fmla="*/ 73111 w 104878"/>
                <a:gd name="connsiteY28" fmla="*/ 101725 h 105643"/>
                <a:gd name="connsiteX29" fmla="*/ 52328 w 104878"/>
                <a:gd name="connsiteY29" fmla="*/ 105643 h 10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4878" h="105643">
                  <a:moveTo>
                    <a:pt x="55445" y="97881"/>
                  </a:moveTo>
                  <a:cubicBezTo>
                    <a:pt x="61755" y="97881"/>
                    <a:pt x="67321" y="96254"/>
                    <a:pt x="72146" y="92928"/>
                  </a:cubicBezTo>
                  <a:cubicBezTo>
                    <a:pt x="76896" y="89601"/>
                    <a:pt x="80682" y="84943"/>
                    <a:pt x="83354" y="78955"/>
                  </a:cubicBezTo>
                  <a:cubicBezTo>
                    <a:pt x="86026" y="72967"/>
                    <a:pt x="87436" y="65870"/>
                    <a:pt x="87436" y="57664"/>
                  </a:cubicBezTo>
                  <a:cubicBezTo>
                    <a:pt x="87436" y="47610"/>
                    <a:pt x="85803" y="38886"/>
                    <a:pt x="82463" y="31346"/>
                  </a:cubicBezTo>
                  <a:cubicBezTo>
                    <a:pt x="79123" y="23805"/>
                    <a:pt x="74595" y="18038"/>
                    <a:pt x="68880" y="13899"/>
                  </a:cubicBezTo>
                  <a:cubicBezTo>
                    <a:pt x="63165" y="9759"/>
                    <a:pt x="56856" y="7689"/>
                    <a:pt x="49879" y="7689"/>
                  </a:cubicBezTo>
                  <a:cubicBezTo>
                    <a:pt x="43570" y="7689"/>
                    <a:pt x="37929" y="9315"/>
                    <a:pt x="33030" y="12568"/>
                  </a:cubicBezTo>
                  <a:cubicBezTo>
                    <a:pt x="28131" y="15821"/>
                    <a:pt x="24346" y="20478"/>
                    <a:pt x="21599" y="26466"/>
                  </a:cubicBezTo>
                  <a:cubicBezTo>
                    <a:pt x="18853" y="32454"/>
                    <a:pt x="17443" y="39552"/>
                    <a:pt x="17443" y="47758"/>
                  </a:cubicBezTo>
                  <a:cubicBezTo>
                    <a:pt x="17443" y="57812"/>
                    <a:pt x="19150" y="66609"/>
                    <a:pt x="22490" y="74150"/>
                  </a:cubicBezTo>
                  <a:cubicBezTo>
                    <a:pt x="25904" y="81691"/>
                    <a:pt x="30432" y="87531"/>
                    <a:pt x="36221" y="91671"/>
                  </a:cubicBezTo>
                  <a:cubicBezTo>
                    <a:pt x="42011" y="95811"/>
                    <a:pt x="48394" y="97881"/>
                    <a:pt x="55445" y="97881"/>
                  </a:cubicBezTo>
                  <a:moveTo>
                    <a:pt x="52328" y="105643"/>
                  </a:moveTo>
                  <a:cubicBezTo>
                    <a:pt x="44831" y="105643"/>
                    <a:pt x="37929" y="104313"/>
                    <a:pt x="31545" y="101725"/>
                  </a:cubicBezTo>
                  <a:cubicBezTo>
                    <a:pt x="25162" y="99064"/>
                    <a:pt x="19595" y="95441"/>
                    <a:pt x="14845" y="90710"/>
                  </a:cubicBezTo>
                  <a:cubicBezTo>
                    <a:pt x="10095" y="85978"/>
                    <a:pt x="6457" y="80434"/>
                    <a:pt x="3860" y="74002"/>
                  </a:cubicBezTo>
                  <a:cubicBezTo>
                    <a:pt x="1262" y="67570"/>
                    <a:pt x="0" y="60547"/>
                    <a:pt x="0" y="52859"/>
                  </a:cubicBezTo>
                  <a:cubicBezTo>
                    <a:pt x="0" y="45170"/>
                    <a:pt x="1336" y="38147"/>
                    <a:pt x="3860" y="31715"/>
                  </a:cubicBezTo>
                  <a:cubicBezTo>
                    <a:pt x="6457" y="25283"/>
                    <a:pt x="10095" y="19739"/>
                    <a:pt x="14845" y="15007"/>
                  </a:cubicBezTo>
                  <a:cubicBezTo>
                    <a:pt x="19595" y="10276"/>
                    <a:pt x="25162" y="6654"/>
                    <a:pt x="31545" y="3992"/>
                  </a:cubicBezTo>
                  <a:cubicBezTo>
                    <a:pt x="37929" y="1331"/>
                    <a:pt x="44831" y="0"/>
                    <a:pt x="52328" y="0"/>
                  </a:cubicBezTo>
                  <a:cubicBezTo>
                    <a:pt x="59825" y="0"/>
                    <a:pt x="66727" y="1331"/>
                    <a:pt x="73111" y="3992"/>
                  </a:cubicBezTo>
                  <a:cubicBezTo>
                    <a:pt x="79494" y="6654"/>
                    <a:pt x="85061" y="10276"/>
                    <a:pt x="89811" y="15007"/>
                  </a:cubicBezTo>
                  <a:cubicBezTo>
                    <a:pt x="94562" y="19739"/>
                    <a:pt x="98199" y="25283"/>
                    <a:pt x="100871" y="31715"/>
                  </a:cubicBezTo>
                  <a:cubicBezTo>
                    <a:pt x="103543" y="38147"/>
                    <a:pt x="104879" y="45170"/>
                    <a:pt x="104879" y="52859"/>
                  </a:cubicBezTo>
                  <a:cubicBezTo>
                    <a:pt x="104879" y="60547"/>
                    <a:pt x="103543" y="67570"/>
                    <a:pt x="100871" y="74002"/>
                  </a:cubicBezTo>
                  <a:cubicBezTo>
                    <a:pt x="98199" y="80434"/>
                    <a:pt x="94562" y="85978"/>
                    <a:pt x="89811" y="90710"/>
                  </a:cubicBezTo>
                  <a:cubicBezTo>
                    <a:pt x="85061" y="95441"/>
                    <a:pt x="79494" y="99064"/>
                    <a:pt x="73111" y="101725"/>
                  </a:cubicBezTo>
                  <a:cubicBezTo>
                    <a:pt x="66727" y="104386"/>
                    <a:pt x="59825" y="105643"/>
                    <a:pt x="52328" y="105643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 125">
              <a:extLst>
                <a:ext uri="{FF2B5EF4-FFF2-40B4-BE49-F238E27FC236}">
                  <a16:creationId xmlns:a16="http://schemas.microsoft.com/office/drawing/2014/main" id="{17DBBB95-665F-DE78-EC81-7E4E5FF72C7F}"/>
                </a:ext>
              </a:extLst>
            </p:cNvPr>
            <p:cNvSpPr/>
            <p:nvPr/>
          </p:nvSpPr>
          <p:spPr>
            <a:xfrm>
              <a:off x="3630141" y="1541275"/>
              <a:ext cx="76673" cy="102464"/>
            </a:xfrm>
            <a:custGeom>
              <a:avLst/>
              <a:gdLst>
                <a:gd name="connsiteX0" fmla="*/ 0 w 76673"/>
                <a:gd name="connsiteY0" fmla="*/ 102464 h 102464"/>
                <a:gd name="connsiteX1" fmla="*/ 0 w 76673"/>
                <a:gd name="connsiteY1" fmla="*/ 100025 h 102464"/>
                <a:gd name="connsiteX2" fmla="*/ 12618 w 76673"/>
                <a:gd name="connsiteY2" fmla="*/ 93815 h 102464"/>
                <a:gd name="connsiteX3" fmla="*/ 12618 w 76673"/>
                <a:gd name="connsiteY3" fmla="*/ 8724 h 102464"/>
                <a:gd name="connsiteX4" fmla="*/ 0 w 76673"/>
                <a:gd name="connsiteY4" fmla="*/ 2514 h 102464"/>
                <a:gd name="connsiteX5" fmla="*/ 0 w 76673"/>
                <a:gd name="connsiteY5" fmla="*/ 0 h 102464"/>
                <a:gd name="connsiteX6" fmla="*/ 76674 w 76673"/>
                <a:gd name="connsiteY6" fmla="*/ 0 h 102464"/>
                <a:gd name="connsiteX7" fmla="*/ 76674 w 76673"/>
                <a:gd name="connsiteY7" fmla="*/ 26762 h 102464"/>
                <a:gd name="connsiteX8" fmla="*/ 74150 w 76673"/>
                <a:gd name="connsiteY8" fmla="*/ 26762 h 102464"/>
                <a:gd name="connsiteX9" fmla="*/ 64352 w 76673"/>
                <a:gd name="connsiteY9" fmla="*/ 8576 h 102464"/>
                <a:gd name="connsiteX10" fmla="*/ 28947 w 76673"/>
                <a:gd name="connsiteY10" fmla="*/ 8576 h 102464"/>
                <a:gd name="connsiteX11" fmla="*/ 28947 w 76673"/>
                <a:gd name="connsiteY11" fmla="*/ 45540 h 102464"/>
                <a:gd name="connsiteX12" fmla="*/ 53293 w 76673"/>
                <a:gd name="connsiteY12" fmla="*/ 45540 h 102464"/>
                <a:gd name="connsiteX13" fmla="*/ 61235 w 76673"/>
                <a:gd name="connsiteY13" fmla="*/ 32454 h 102464"/>
                <a:gd name="connsiteX14" fmla="*/ 63759 w 76673"/>
                <a:gd name="connsiteY14" fmla="*/ 32454 h 102464"/>
                <a:gd name="connsiteX15" fmla="*/ 63759 w 76673"/>
                <a:gd name="connsiteY15" fmla="*/ 66461 h 102464"/>
                <a:gd name="connsiteX16" fmla="*/ 61235 w 76673"/>
                <a:gd name="connsiteY16" fmla="*/ 66461 h 102464"/>
                <a:gd name="connsiteX17" fmla="*/ 53293 w 76673"/>
                <a:gd name="connsiteY17" fmla="*/ 53746 h 102464"/>
                <a:gd name="connsiteX18" fmla="*/ 28947 w 76673"/>
                <a:gd name="connsiteY18" fmla="*/ 53746 h 102464"/>
                <a:gd name="connsiteX19" fmla="*/ 28947 w 76673"/>
                <a:gd name="connsiteY19" fmla="*/ 93815 h 102464"/>
                <a:gd name="connsiteX20" fmla="*/ 43347 w 76673"/>
                <a:gd name="connsiteY20" fmla="*/ 100025 h 102464"/>
                <a:gd name="connsiteX21" fmla="*/ 43347 w 76673"/>
                <a:gd name="connsiteY21" fmla="*/ 102464 h 102464"/>
                <a:gd name="connsiteX22" fmla="*/ 0 w 76673"/>
                <a:gd name="connsiteY22" fmla="*/ 102464 h 10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6673" h="102464">
                  <a:moveTo>
                    <a:pt x="0" y="102464"/>
                  </a:moveTo>
                  <a:lnTo>
                    <a:pt x="0" y="100025"/>
                  </a:lnTo>
                  <a:lnTo>
                    <a:pt x="12618" y="93815"/>
                  </a:lnTo>
                  <a:lnTo>
                    <a:pt x="12618" y="8724"/>
                  </a:lnTo>
                  <a:lnTo>
                    <a:pt x="0" y="2514"/>
                  </a:lnTo>
                  <a:lnTo>
                    <a:pt x="0" y="0"/>
                  </a:lnTo>
                  <a:lnTo>
                    <a:pt x="76674" y="0"/>
                  </a:lnTo>
                  <a:lnTo>
                    <a:pt x="76674" y="26762"/>
                  </a:lnTo>
                  <a:lnTo>
                    <a:pt x="74150" y="26762"/>
                  </a:lnTo>
                  <a:lnTo>
                    <a:pt x="64352" y="8576"/>
                  </a:lnTo>
                  <a:lnTo>
                    <a:pt x="28947" y="8576"/>
                  </a:lnTo>
                  <a:lnTo>
                    <a:pt x="28947" y="45540"/>
                  </a:lnTo>
                  <a:lnTo>
                    <a:pt x="53293" y="45540"/>
                  </a:lnTo>
                  <a:lnTo>
                    <a:pt x="61235" y="32454"/>
                  </a:lnTo>
                  <a:lnTo>
                    <a:pt x="63759" y="32454"/>
                  </a:lnTo>
                  <a:lnTo>
                    <a:pt x="63759" y="66461"/>
                  </a:lnTo>
                  <a:lnTo>
                    <a:pt x="61235" y="66461"/>
                  </a:lnTo>
                  <a:lnTo>
                    <a:pt x="53293" y="53746"/>
                  </a:lnTo>
                  <a:lnTo>
                    <a:pt x="28947" y="53746"/>
                  </a:lnTo>
                  <a:lnTo>
                    <a:pt x="28947" y="93815"/>
                  </a:lnTo>
                  <a:lnTo>
                    <a:pt x="43347" y="100025"/>
                  </a:lnTo>
                  <a:lnTo>
                    <a:pt x="43347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 126">
              <a:extLst>
                <a:ext uri="{FF2B5EF4-FFF2-40B4-BE49-F238E27FC236}">
                  <a16:creationId xmlns:a16="http://schemas.microsoft.com/office/drawing/2014/main" id="{4470BB47-861E-D89F-6185-794E3AF12DB8}"/>
                </a:ext>
              </a:extLst>
            </p:cNvPr>
            <p:cNvSpPr/>
            <p:nvPr/>
          </p:nvSpPr>
          <p:spPr>
            <a:xfrm>
              <a:off x="4097086" y="1528485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 127">
              <a:extLst>
                <a:ext uri="{FF2B5EF4-FFF2-40B4-BE49-F238E27FC236}">
                  <a16:creationId xmlns:a16="http://schemas.microsoft.com/office/drawing/2014/main" id="{0CBFD209-8BE9-82E1-9DE4-03DB4D7776DD}"/>
                </a:ext>
              </a:extLst>
            </p:cNvPr>
            <p:cNvSpPr/>
            <p:nvPr/>
          </p:nvSpPr>
          <p:spPr>
            <a:xfrm>
              <a:off x="4194542" y="1527524"/>
              <a:ext cx="188381" cy="130039"/>
            </a:xfrm>
            <a:custGeom>
              <a:avLst/>
              <a:gdLst>
                <a:gd name="connsiteX0" fmla="*/ 50992 w 188381"/>
                <a:gd name="connsiteY0" fmla="*/ 130040 h 130039"/>
                <a:gd name="connsiteX1" fmla="*/ 14771 w 188381"/>
                <a:gd name="connsiteY1" fmla="*/ 11237 h 130039"/>
                <a:gd name="connsiteX2" fmla="*/ 0 w 188381"/>
                <a:gd name="connsiteY2" fmla="*/ 4066 h 130039"/>
                <a:gd name="connsiteX3" fmla="*/ 0 w 188381"/>
                <a:gd name="connsiteY3" fmla="*/ 961 h 130039"/>
                <a:gd name="connsiteX4" fmla="*/ 52402 w 188381"/>
                <a:gd name="connsiteY4" fmla="*/ 961 h 130039"/>
                <a:gd name="connsiteX5" fmla="*/ 52402 w 188381"/>
                <a:gd name="connsiteY5" fmla="*/ 4066 h 130039"/>
                <a:gd name="connsiteX6" fmla="*/ 35850 w 188381"/>
                <a:gd name="connsiteY6" fmla="*/ 11237 h 130039"/>
                <a:gd name="connsiteX7" fmla="*/ 59602 w 188381"/>
                <a:gd name="connsiteY7" fmla="*/ 93149 h 130039"/>
                <a:gd name="connsiteX8" fmla="*/ 60790 w 188381"/>
                <a:gd name="connsiteY8" fmla="*/ 93149 h 130039"/>
                <a:gd name="connsiteX9" fmla="*/ 94487 w 188381"/>
                <a:gd name="connsiteY9" fmla="*/ 0 h 130039"/>
                <a:gd name="connsiteX10" fmla="*/ 102652 w 188381"/>
                <a:gd name="connsiteY10" fmla="*/ 0 h 130039"/>
                <a:gd name="connsiteX11" fmla="*/ 136944 w 188381"/>
                <a:gd name="connsiteY11" fmla="*/ 93149 h 130039"/>
                <a:gd name="connsiteX12" fmla="*/ 138131 w 188381"/>
                <a:gd name="connsiteY12" fmla="*/ 93149 h 130039"/>
                <a:gd name="connsiteX13" fmla="*/ 161660 w 188381"/>
                <a:gd name="connsiteY13" fmla="*/ 11459 h 130039"/>
                <a:gd name="connsiteX14" fmla="*/ 145108 w 188381"/>
                <a:gd name="connsiteY14" fmla="*/ 4066 h 130039"/>
                <a:gd name="connsiteX15" fmla="*/ 145108 w 188381"/>
                <a:gd name="connsiteY15" fmla="*/ 961 h 130039"/>
                <a:gd name="connsiteX16" fmla="*/ 188381 w 188381"/>
                <a:gd name="connsiteY16" fmla="*/ 961 h 130039"/>
                <a:gd name="connsiteX17" fmla="*/ 188381 w 188381"/>
                <a:gd name="connsiteY17" fmla="*/ 4066 h 130039"/>
                <a:gd name="connsiteX18" fmla="*/ 175318 w 188381"/>
                <a:gd name="connsiteY18" fmla="*/ 11089 h 130039"/>
                <a:gd name="connsiteX19" fmla="*/ 138725 w 188381"/>
                <a:gd name="connsiteY19" fmla="*/ 130040 h 130039"/>
                <a:gd name="connsiteX20" fmla="*/ 130709 w 188381"/>
                <a:gd name="connsiteY20" fmla="*/ 130040 h 130039"/>
                <a:gd name="connsiteX21" fmla="*/ 95601 w 188381"/>
                <a:gd name="connsiteY21" fmla="*/ 37038 h 130039"/>
                <a:gd name="connsiteX22" fmla="*/ 94265 w 188381"/>
                <a:gd name="connsiteY22" fmla="*/ 37038 h 130039"/>
                <a:gd name="connsiteX23" fmla="*/ 58785 w 188381"/>
                <a:gd name="connsiteY23" fmla="*/ 130040 h 130039"/>
                <a:gd name="connsiteX24" fmla="*/ 50992 w 188381"/>
                <a:gd name="connsiteY24" fmla="*/ 13004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50992" y="130040"/>
                  </a:moveTo>
                  <a:lnTo>
                    <a:pt x="14771" y="11237"/>
                  </a:lnTo>
                  <a:lnTo>
                    <a:pt x="0" y="4066"/>
                  </a:lnTo>
                  <a:lnTo>
                    <a:pt x="0" y="961"/>
                  </a:lnTo>
                  <a:lnTo>
                    <a:pt x="52402" y="961"/>
                  </a:lnTo>
                  <a:lnTo>
                    <a:pt x="52402" y="4066"/>
                  </a:lnTo>
                  <a:lnTo>
                    <a:pt x="35850" y="11237"/>
                  </a:lnTo>
                  <a:lnTo>
                    <a:pt x="59602" y="93149"/>
                  </a:lnTo>
                  <a:lnTo>
                    <a:pt x="60790" y="93149"/>
                  </a:lnTo>
                  <a:lnTo>
                    <a:pt x="94487" y="0"/>
                  </a:lnTo>
                  <a:lnTo>
                    <a:pt x="102652" y="0"/>
                  </a:lnTo>
                  <a:lnTo>
                    <a:pt x="136944" y="93149"/>
                  </a:lnTo>
                  <a:lnTo>
                    <a:pt x="138131" y="93149"/>
                  </a:lnTo>
                  <a:lnTo>
                    <a:pt x="161660" y="11459"/>
                  </a:lnTo>
                  <a:lnTo>
                    <a:pt x="145108" y="4066"/>
                  </a:lnTo>
                  <a:lnTo>
                    <a:pt x="145108" y="961"/>
                  </a:lnTo>
                  <a:lnTo>
                    <a:pt x="188381" y="961"/>
                  </a:lnTo>
                  <a:lnTo>
                    <a:pt x="188381" y="4066"/>
                  </a:lnTo>
                  <a:lnTo>
                    <a:pt x="175318" y="11089"/>
                  </a:lnTo>
                  <a:lnTo>
                    <a:pt x="138725" y="130040"/>
                  </a:lnTo>
                  <a:lnTo>
                    <a:pt x="130709" y="130040"/>
                  </a:lnTo>
                  <a:lnTo>
                    <a:pt x="95601" y="37038"/>
                  </a:lnTo>
                  <a:lnTo>
                    <a:pt x="94265" y="37038"/>
                  </a:lnTo>
                  <a:lnTo>
                    <a:pt x="58785" y="130040"/>
                  </a:lnTo>
                  <a:lnTo>
                    <a:pt x="50992" y="13004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 128">
              <a:extLst>
                <a:ext uri="{FF2B5EF4-FFF2-40B4-BE49-F238E27FC236}">
                  <a16:creationId xmlns:a16="http://schemas.microsoft.com/office/drawing/2014/main" id="{4F96D351-6783-75C7-FDBB-DC9C8FED3B47}"/>
                </a:ext>
              </a:extLst>
            </p:cNvPr>
            <p:cNvSpPr/>
            <p:nvPr/>
          </p:nvSpPr>
          <p:spPr>
            <a:xfrm>
              <a:off x="4498268" y="1528485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128 h 128043"/>
                <a:gd name="connsiteX10" fmla="*/ 35999 w 129298"/>
                <a:gd name="connsiteY10" fmla="*/ 10867 h 128043"/>
                <a:gd name="connsiteX11" fmla="*/ 70513 w 129298"/>
                <a:gd name="connsiteY11" fmla="*/ 57664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9 w 129298"/>
                <a:gd name="connsiteY16" fmla="*/ 0 h 128043"/>
                <a:gd name="connsiteX17" fmla="*/ 129299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128"/>
                  </a:lnTo>
                  <a:lnTo>
                    <a:pt x="35999" y="10867"/>
                  </a:lnTo>
                  <a:lnTo>
                    <a:pt x="70513" y="57664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9" y="0"/>
                  </a:lnTo>
                  <a:lnTo>
                    <a:pt x="129299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 129">
              <a:extLst>
                <a:ext uri="{FF2B5EF4-FFF2-40B4-BE49-F238E27FC236}">
                  <a16:creationId xmlns:a16="http://schemas.microsoft.com/office/drawing/2014/main" id="{96FFCDF6-413B-C7E9-CF36-F6DAAB09FAAA}"/>
                </a:ext>
              </a:extLst>
            </p:cNvPr>
            <p:cNvSpPr/>
            <p:nvPr/>
          </p:nvSpPr>
          <p:spPr>
            <a:xfrm>
              <a:off x="3940547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 130">
              <a:extLst>
                <a:ext uri="{FF2B5EF4-FFF2-40B4-BE49-F238E27FC236}">
                  <a16:creationId xmlns:a16="http://schemas.microsoft.com/office/drawing/2014/main" id="{A1A6E4C0-A336-B84C-DC33-08EF696B3792}"/>
                </a:ext>
              </a:extLst>
            </p:cNvPr>
            <p:cNvSpPr/>
            <p:nvPr/>
          </p:nvSpPr>
          <p:spPr>
            <a:xfrm>
              <a:off x="4370825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6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 131">
              <a:extLst>
                <a:ext uri="{FF2B5EF4-FFF2-40B4-BE49-F238E27FC236}">
                  <a16:creationId xmlns:a16="http://schemas.microsoft.com/office/drawing/2014/main" id="{8910BC74-BB0F-86FE-40CF-78DF1115A466}"/>
                </a:ext>
              </a:extLst>
            </p:cNvPr>
            <p:cNvSpPr/>
            <p:nvPr/>
          </p:nvSpPr>
          <p:spPr>
            <a:xfrm>
              <a:off x="3753428" y="1500171"/>
              <a:ext cx="175540" cy="186224"/>
            </a:xfrm>
            <a:custGeom>
              <a:avLst/>
              <a:gdLst>
                <a:gd name="connsiteX0" fmla="*/ 91518 w 175540"/>
                <a:gd name="connsiteY0" fmla="*/ 186151 h 186224"/>
                <a:gd name="connsiteX1" fmla="*/ 44386 w 175540"/>
                <a:gd name="connsiteY1" fmla="*/ 174618 h 186224"/>
                <a:gd name="connsiteX2" fmla="*/ 11802 w 175540"/>
                <a:gd name="connsiteY2" fmla="*/ 143273 h 186224"/>
                <a:gd name="connsiteX3" fmla="*/ 0 w 175540"/>
                <a:gd name="connsiteY3" fmla="*/ 97955 h 186224"/>
                <a:gd name="connsiteX4" fmla="*/ 7571 w 175540"/>
                <a:gd name="connsiteY4" fmla="*/ 59069 h 186224"/>
                <a:gd name="connsiteX5" fmla="*/ 28353 w 175540"/>
                <a:gd name="connsiteY5" fmla="*/ 28019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4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6 w 175540"/>
                <a:gd name="connsiteY17" fmla="*/ 48053 h 186224"/>
                <a:gd name="connsiteX18" fmla="*/ 20486 w 175540"/>
                <a:gd name="connsiteY18" fmla="*/ 85387 h 186224"/>
                <a:gd name="connsiteX19" fmla="*/ 30951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8" y="186151"/>
                  </a:moveTo>
                  <a:cubicBezTo>
                    <a:pt x="73927" y="186151"/>
                    <a:pt x="58192" y="182307"/>
                    <a:pt x="44386" y="174618"/>
                  </a:cubicBezTo>
                  <a:cubicBezTo>
                    <a:pt x="30580" y="166930"/>
                    <a:pt x="19669" y="156506"/>
                    <a:pt x="11802" y="143273"/>
                  </a:cubicBezTo>
                  <a:cubicBezTo>
                    <a:pt x="3934" y="130039"/>
                    <a:pt x="0" y="114958"/>
                    <a:pt x="0" y="97955"/>
                  </a:cubicBezTo>
                  <a:cubicBezTo>
                    <a:pt x="0" y="83908"/>
                    <a:pt x="2524" y="70971"/>
                    <a:pt x="7571" y="59069"/>
                  </a:cubicBezTo>
                  <a:cubicBezTo>
                    <a:pt x="12618" y="47240"/>
                    <a:pt x="19521" y="36890"/>
                    <a:pt x="28353" y="28019"/>
                  </a:cubicBezTo>
                  <a:cubicBezTo>
                    <a:pt x="37186" y="19147"/>
                    <a:pt x="47429" y="12272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4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69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6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1" y="132183"/>
                  </a:cubicBezTo>
                  <a:cubicBezTo>
                    <a:pt x="37928" y="145121"/>
                    <a:pt x="47206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4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 132">
              <a:extLst>
                <a:ext uri="{FF2B5EF4-FFF2-40B4-BE49-F238E27FC236}">
                  <a16:creationId xmlns:a16="http://schemas.microsoft.com/office/drawing/2014/main" id="{17314B7F-19A9-16FE-4E34-120DED8DC4FF}"/>
                </a:ext>
              </a:extLst>
            </p:cNvPr>
            <p:cNvSpPr/>
            <p:nvPr/>
          </p:nvSpPr>
          <p:spPr>
            <a:xfrm>
              <a:off x="2338418" y="1528411"/>
              <a:ext cx="134642" cy="129004"/>
            </a:xfrm>
            <a:custGeom>
              <a:avLst/>
              <a:gdLst>
                <a:gd name="connsiteX0" fmla="*/ 0 w 134642"/>
                <a:gd name="connsiteY0" fmla="*/ 128043 h 129004"/>
                <a:gd name="connsiteX1" fmla="*/ 0 w 134642"/>
                <a:gd name="connsiteY1" fmla="*/ 124938 h 129004"/>
                <a:gd name="connsiteX2" fmla="*/ 15810 w 134642"/>
                <a:gd name="connsiteY2" fmla="*/ 117176 h 129004"/>
                <a:gd name="connsiteX3" fmla="*/ 15810 w 134642"/>
                <a:gd name="connsiteY3" fmla="*/ 11237 h 129004"/>
                <a:gd name="connsiteX4" fmla="*/ 223 w 134642"/>
                <a:gd name="connsiteY4" fmla="*/ 3105 h 129004"/>
                <a:gd name="connsiteX5" fmla="*/ 223 w 134642"/>
                <a:gd name="connsiteY5" fmla="*/ 0 h 129004"/>
                <a:gd name="connsiteX6" fmla="*/ 30803 w 134642"/>
                <a:gd name="connsiteY6" fmla="*/ 0 h 129004"/>
                <a:gd name="connsiteX7" fmla="*/ 105398 w 134642"/>
                <a:gd name="connsiteY7" fmla="*/ 91375 h 129004"/>
                <a:gd name="connsiteX8" fmla="*/ 105398 w 134642"/>
                <a:gd name="connsiteY8" fmla="*/ 10646 h 129004"/>
                <a:gd name="connsiteX9" fmla="*/ 85358 w 134642"/>
                <a:gd name="connsiteY9" fmla="*/ 3105 h 129004"/>
                <a:gd name="connsiteX10" fmla="*/ 85358 w 134642"/>
                <a:gd name="connsiteY10" fmla="*/ 0 h 129004"/>
                <a:gd name="connsiteX11" fmla="*/ 134643 w 134642"/>
                <a:gd name="connsiteY11" fmla="*/ 0 h 129004"/>
                <a:gd name="connsiteX12" fmla="*/ 134643 w 134642"/>
                <a:gd name="connsiteY12" fmla="*/ 3105 h 129004"/>
                <a:gd name="connsiteX13" fmla="*/ 119056 w 134642"/>
                <a:gd name="connsiteY13" fmla="*/ 10646 h 129004"/>
                <a:gd name="connsiteX14" fmla="*/ 119056 w 134642"/>
                <a:gd name="connsiteY14" fmla="*/ 129005 h 129004"/>
                <a:gd name="connsiteX15" fmla="*/ 110668 w 134642"/>
                <a:gd name="connsiteY15" fmla="*/ 129005 h 129004"/>
                <a:gd name="connsiteX16" fmla="*/ 29393 w 134642"/>
                <a:gd name="connsiteY16" fmla="*/ 29719 h 129004"/>
                <a:gd name="connsiteX17" fmla="*/ 29393 w 134642"/>
                <a:gd name="connsiteY17" fmla="*/ 117398 h 129004"/>
                <a:gd name="connsiteX18" fmla="*/ 49508 w 134642"/>
                <a:gd name="connsiteY18" fmla="*/ 124938 h 129004"/>
                <a:gd name="connsiteX19" fmla="*/ 49508 w 134642"/>
                <a:gd name="connsiteY19" fmla="*/ 128043 h 129004"/>
                <a:gd name="connsiteX20" fmla="*/ 0 w 134642"/>
                <a:gd name="connsiteY20" fmla="*/ 128043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34642" h="129004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1237"/>
                  </a:lnTo>
                  <a:lnTo>
                    <a:pt x="223" y="3105"/>
                  </a:lnTo>
                  <a:lnTo>
                    <a:pt x="223" y="0"/>
                  </a:lnTo>
                  <a:lnTo>
                    <a:pt x="30803" y="0"/>
                  </a:lnTo>
                  <a:lnTo>
                    <a:pt x="105398" y="91375"/>
                  </a:lnTo>
                  <a:lnTo>
                    <a:pt x="105398" y="10646"/>
                  </a:lnTo>
                  <a:lnTo>
                    <a:pt x="85358" y="3105"/>
                  </a:lnTo>
                  <a:lnTo>
                    <a:pt x="85358" y="0"/>
                  </a:lnTo>
                  <a:lnTo>
                    <a:pt x="134643" y="0"/>
                  </a:lnTo>
                  <a:lnTo>
                    <a:pt x="134643" y="3105"/>
                  </a:lnTo>
                  <a:lnTo>
                    <a:pt x="119056" y="10646"/>
                  </a:lnTo>
                  <a:lnTo>
                    <a:pt x="119056" y="129005"/>
                  </a:lnTo>
                  <a:lnTo>
                    <a:pt x="110668" y="129005"/>
                  </a:lnTo>
                  <a:lnTo>
                    <a:pt x="29393" y="29719"/>
                  </a:lnTo>
                  <a:lnTo>
                    <a:pt x="29393" y="117398"/>
                  </a:lnTo>
                  <a:lnTo>
                    <a:pt x="49508" y="124938"/>
                  </a:lnTo>
                  <a:lnTo>
                    <a:pt x="49508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 133">
              <a:extLst>
                <a:ext uri="{FF2B5EF4-FFF2-40B4-BE49-F238E27FC236}">
                  <a16:creationId xmlns:a16="http://schemas.microsoft.com/office/drawing/2014/main" id="{79626D5D-E02A-5101-A89B-F5F652A85617}"/>
                </a:ext>
              </a:extLst>
            </p:cNvPr>
            <p:cNvSpPr/>
            <p:nvPr/>
          </p:nvSpPr>
          <p:spPr>
            <a:xfrm>
              <a:off x="2499113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 134">
              <a:extLst>
                <a:ext uri="{FF2B5EF4-FFF2-40B4-BE49-F238E27FC236}">
                  <a16:creationId xmlns:a16="http://schemas.microsoft.com/office/drawing/2014/main" id="{48F76C07-4E45-47A8-2E77-B307AAE47F3F}"/>
                </a:ext>
              </a:extLst>
            </p:cNvPr>
            <p:cNvSpPr/>
            <p:nvPr/>
          </p:nvSpPr>
          <p:spPr>
            <a:xfrm>
              <a:off x="2575119" y="1528411"/>
              <a:ext cx="133084" cy="129004"/>
            </a:xfrm>
            <a:custGeom>
              <a:avLst/>
              <a:gdLst>
                <a:gd name="connsiteX0" fmla="*/ 63313 w 133084"/>
                <a:gd name="connsiteY0" fmla="*/ 129005 h 129004"/>
                <a:gd name="connsiteX1" fmla="*/ 13509 w 133084"/>
                <a:gd name="connsiteY1" fmla="*/ 10054 h 129004"/>
                <a:gd name="connsiteX2" fmla="*/ 0 w 133084"/>
                <a:gd name="connsiteY2" fmla="*/ 3105 h 129004"/>
                <a:gd name="connsiteX3" fmla="*/ 0 w 133084"/>
                <a:gd name="connsiteY3" fmla="*/ 0 h 129004"/>
                <a:gd name="connsiteX4" fmla="*/ 51660 w 133084"/>
                <a:gd name="connsiteY4" fmla="*/ 0 h 129004"/>
                <a:gd name="connsiteX5" fmla="*/ 51660 w 133084"/>
                <a:gd name="connsiteY5" fmla="*/ 3105 h 129004"/>
                <a:gd name="connsiteX6" fmla="*/ 34737 w 133084"/>
                <a:gd name="connsiteY6" fmla="*/ 10498 h 129004"/>
                <a:gd name="connsiteX7" fmla="*/ 71107 w 133084"/>
                <a:gd name="connsiteY7" fmla="*/ 97807 h 129004"/>
                <a:gd name="connsiteX8" fmla="*/ 72146 w 133084"/>
                <a:gd name="connsiteY8" fmla="*/ 97807 h 129004"/>
                <a:gd name="connsiteX9" fmla="*/ 108145 w 133084"/>
                <a:gd name="connsiteY9" fmla="*/ 9906 h 129004"/>
                <a:gd name="connsiteX10" fmla="*/ 91964 w 133084"/>
                <a:gd name="connsiteY10" fmla="*/ 3105 h 129004"/>
                <a:gd name="connsiteX11" fmla="*/ 91964 w 133084"/>
                <a:gd name="connsiteY11" fmla="*/ 0 h 129004"/>
                <a:gd name="connsiteX12" fmla="*/ 133084 w 133084"/>
                <a:gd name="connsiteY12" fmla="*/ 0 h 129004"/>
                <a:gd name="connsiteX13" fmla="*/ 133084 w 133084"/>
                <a:gd name="connsiteY13" fmla="*/ 3105 h 129004"/>
                <a:gd name="connsiteX14" fmla="*/ 121950 w 133084"/>
                <a:gd name="connsiteY14" fmla="*/ 9093 h 129004"/>
                <a:gd name="connsiteX15" fmla="*/ 71107 w 133084"/>
                <a:gd name="connsiteY15" fmla="*/ 129005 h 129004"/>
                <a:gd name="connsiteX16" fmla="*/ 63313 w 133084"/>
                <a:gd name="connsiteY16" fmla="*/ 129005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3084" h="129004">
                  <a:moveTo>
                    <a:pt x="63313" y="129005"/>
                  </a:moveTo>
                  <a:lnTo>
                    <a:pt x="13509" y="10054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1660" y="0"/>
                  </a:lnTo>
                  <a:lnTo>
                    <a:pt x="51660" y="3105"/>
                  </a:lnTo>
                  <a:lnTo>
                    <a:pt x="34737" y="10498"/>
                  </a:lnTo>
                  <a:lnTo>
                    <a:pt x="71107" y="97807"/>
                  </a:lnTo>
                  <a:lnTo>
                    <a:pt x="72146" y="97807"/>
                  </a:lnTo>
                  <a:lnTo>
                    <a:pt x="108145" y="9906"/>
                  </a:lnTo>
                  <a:lnTo>
                    <a:pt x="91964" y="3105"/>
                  </a:lnTo>
                  <a:lnTo>
                    <a:pt x="91964" y="0"/>
                  </a:lnTo>
                  <a:lnTo>
                    <a:pt x="133084" y="0"/>
                  </a:lnTo>
                  <a:lnTo>
                    <a:pt x="133084" y="3105"/>
                  </a:lnTo>
                  <a:lnTo>
                    <a:pt x="121950" y="9093"/>
                  </a:lnTo>
                  <a:lnTo>
                    <a:pt x="71107" y="129005"/>
                  </a:lnTo>
                  <a:lnTo>
                    <a:pt x="63313" y="12900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 135">
              <a:extLst>
                <a:ext uri="{FF2B5EF4-FFF2-40B4-BE49-F238E27FC236}">
                  <a16:creationId xmlns:a16="http://schemas.microsoft.com/office/drawing/2014/main" id="{BE636C2E-7AB2-E992-0156-E341A8C16C95}"/>
                </a:ext>
              </a:extLst>
            </p:cNvPr>
            <p:cNvSpPr/>
            <p:nvPr/>
          </p:nvSpPr>
          <p:spPr>
            <a:xfrm>
              <a:off x="2727946" y="1528411"/>
              <a:ext cx="103245" cy="128043"/>
            </a:xfrm>
            <a:custGeom>
              <a:avLst/>
              <a:gdLst>
                <a:gd name="connsiteX0" fmla="*/ 0 w 103245"/>
                <a:gd name="connsiteY0" fmla="*/ 128043 h 128043"/>
                <a:gd name="connsiteX1" fmla="*/ 0 w 103245"/>
                <a:gd name="connsiteY1" fmla="*/ 124938 h 128043"/>
                <a:gd name="connsiteX2" fmla="*/ 15810 w 103245"/>
                <a:gd name="connsiteY2" fmla="*/ 117176 h 128043"/>
                <a:gd name="connsiteX3" fmla="*/ 15810 w 103245"/>
                <a:gd name="connsiteY3" fmla="*/ 10867 h 128043"/>
                <a:gd name="connsiteX4" fmla="*/ 0 w 103245"/>
                <a:gd name="connsiteY4" fmla="*/ 3105 h 128043"/>
                <a:gd name="connsiteX5" fmla="*/ 0 w 103245"/>
                <a:gd name="connsiteY5" fmla="*/ 0 h 128043"/>
                <a:gd name="connsiteX6" fmla="*/ 97828 w 103245"/>
                <a:gd name="connsiteY6" fmla="*/ 0 h 128043"/>
                <a:gd name="connsiteX7" fmla="*/ 97828 w 103245"/>
                <a:gd name="connsiteY7" fmla="*/ 33342 h 128043"/>
                <a:gd name="connsiteX8" fmla="*/ 94710 w 103245"/>
                <a:gd name="connsiteY8" fmla="*/ 33342 h 128043"/>
                <a:gd name="connsiteX9" fmla="*/ 82018 w 103245"/>
                <a:gd name="connsiteY9" fmla="*/ 10646 h 128043"/>
                <a:gd name="connsiteX10" fmla="*/ 36221 w 103245"/>
                <a:gd name="connsiteY10" fmla="*/ 10646 h 128043"/>
                <a:gd name="connsiteX11" fmla="*/ 36221 w 103245"/>
                <a:gd name="connsiteY11" fmla="*/ 59660 h 128043"/>
                <a:gd name="connsiteX12" fmla="*/ 68583 w 103245"/>
                <a:gd name="connsiteY12" fmla="*/ 59660 h 128043"/>
                <a:gd name="connsiteX13" fmla="*/ 78529 w 103245"/>
                <a:gd name="connsiteY13" fmla="*/ 43322 h 128043"/>
                <a:gd name="connsiteX14" fmla="*/ 81647 w 103245"/>
                <a:gd name="connsiteY14" fmla="*/ 43322 h 128043"/>
                <a:gd name="connsiteX15" fmla="*/ 81647 w 103245"/>
                <a:gd name="connsiteY15" fmla="*/ 86200 h 128043"/>
                <a:gd name="connsiteX16" fmla="*/ 78529 w 103245"/>
                <a:gd name="connsiteY16" fmla="*/ 86200 h 128043"/>
                <a:gd name="connsiteX17" fmla="*/ 68583 w 103245"/>
                <a:gd name="connsiteY17" fmla="*/ 70306 h 128043"/>
                <a:gd name="connsiteX18" fmla="*/ 36221 w 103245"/>
                <a:gd name="connsiteY18" fmla="*/ 70306 h 128043"/>
                <a:gd name="connsiteX19" fmla="*/ 36221 w 103245"/>
                <a:gd name="connsiteY19" fmla="*/ 117398 h 128043"/>
                <a:gd name="connsiteX20" fmla="*/ 87288 w 103245"/>
                <a:gd name="connsiteY20" fmla="*/ 117398 h 128043"/>
                <a:gd name="connsiteX21" fmla="*/ 100128 w 103245"/>
                <a:gd name="connsiteY21" fmla="*/ 91745 h 128043"/>
                <a:gd name="connsiteX22" fmla="*/ 103246 w 103245"/>
                <a:gd name="connsiteY22" fmla="*/ 91745 h 128043"/>
                <a:gd name="connsiteX23" fmla="*/ 103246 w 103245"/>
                <a:gd name="connsiteY23" fmla="*/ 128043 h 128043"/>
                <a:gd name="connsiteX24" fmla="*/ 0 w 103245"/>
                <a:gd name="connsiteY2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97828" y="0"/>
                  </a:lnTo>
                  <a:lnTo>
                    <a:pt x="97828" y="33342"/>
                  </a:lnTo>
                  <a:lnTo>
                    <a:pt x="94710" y="33342"/>
                  </a:lnTo>
                  <a:lnTo>
                    <a:pt x="82018" y="10646"/>
                  </a:lnTo>
                  <a:lnTo>
                    <a:pt x="36221" y="10646"/>
                  </a:lnTo>
                  <a:lnTo>
                    <a:pt x="36221" y="59660"/>
                  </a:lnTo>
                  <a:lnTo>
                    <a:pt x="68583" y="59660"/>
                  </a:lnTo>
                  <a:lnTo>
                    <a:pt x="78529" y="43322"/>
                  </a:lnTo>
                  <a:lnTo>
                    <a:pt x="81647" y="43322"/>
                  </a:lnTo>
                  <a:lnTo>
                    <a:pt x="81647" y="86200"/>
                  </a:lnTo>
                  <a:lnTo>
                    <a:pt x="78529" y="86200"/>
                  </a:lnTo>
                  <a:lnTo>
                    <a:pt x="68583" y="70306"/>
                  </a:lnTo>
                  <a:lnTo>
                    <a:pt x="36221" y="70306"/>
                  </a:lnTo>
                  <a:lnTo>
                    <a:pt x="36221" y="117398"/>
                  </a:lnTo>
                  <a:lnTo>
                    <a:pt x="87288" y="117398"/>
                  </a:lnTo>
                  <a:lnTo>
                    <a:pt x="100128" y="91745"/>
                  </a:lnTo>
                  <a:lnTo>
                    <a:pt x="103246" y="91745"/>
                  </a:lnTo>
                  <a:lnTo>
                    <a:pt x="10324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 136">
              <a:extLst>
                <a:ext uri="{FF2B5EF4-FFF2-40B4-BE49-F238E27FC236}">
                  <a16:creationId xmlns:a16="http://schemas.microsoft.com/office/drawing/2014/main" id="{F350DD55-BDA0-ACD4-7DAD-8B54DC7EC5EF}"/>
                </a:ext>
              </a:extLst>
            </p:cNvPr>
            <p:cNvSpPr/>
            <p:nvPr/>
          </p:nvSpPr>
          <p:spPr>
            <a:xfrm>
              <a:off x="2861624" y="1528411"/>
              <a:ext cx="121208" cy="128043"/>
            </a:xfrm>
            <a:custGeom>
              <a:avLst/>
              <a:gdLst>
                <a:gd name="connsiteX0" fmla="*/ 47726 w 121208"/>
                <a:gd name="connsiteY0" fmla="*/ 10646 h 128043"/>
                <a:gd name="connsiteX1" fmla="*/ 36221 w 121208"/>
                <a:gd name="connsiteY1" fmla="*/ 10646 h 128043"/>
                <a:gd name="connsiteX2" fmla="*/ 36221 w 121208"/>
                <a:gd name="connsiteY2" fmla="*/ 58773 h 128043"/>
                <a:gd name="connsiteX3" fmla="*/ 48914 w 121208"/>
                <a:gd name="connsiteY3" fmla="*/ 58773 h 128043"/>
                <a:gd name="connsiteX4" fmla="*/ 68880 w 121208"/>
                <a:gd name="connsiteY4" fmla="*/ 51897 h 128043"/>
                <a:gd name="connsiteX5" fmla="*/ 76748 w 121208"/>
                <a:gd name="connsiteY5" fmla="*/ 34303 h 128043"/>
                <a:gd name="connsiteX6" fmla="*/ 69029 w 121208"/>
                <a:gd name="connsiteY6" fmla="*/ 16930 h 128043"/>
                <a:gd name="connsiteX7" fmla="*/ 47726 w 121208"/>
                <a:gd name="connsiteY7" fmla="*/ 10646 h 128043"/>
                <a:gd name="connsiteX8" fmla="*/ 0 w 121208"/>
                <a:gd name="connsiteY8" fmla="*/ 128043 h 128043"/>
                <a:gd name="connsiteX9" fmla="*/ 0 w 121208"/>
                <a:gd name="connsiteY9" fmla="*/ 124938 h 128043"/>
                <a:gd name="connsiteX10" fmla="*/ 15810 w 121208"/>
                <a:gd name="connsiteY10" fmla="*/ 117176 h 128043"/>
                <a:gd name="connsiteX11" fmla="*/ 15810 w 121208"/>
                <a:gd name="connsiteY11" fmla="*/ 10867 h 128043"/>
                <a:gd name="connsiteX12" fmla="*/ 0 w 121208"/>
                <a:gd name="connsiteY12" fmla="*/ 3105 h 128043"/>
                <a:gd name="connsiteX13" fmla="*/ 0 w 121208"/>
                <a:gd name="connsiteY13" fmla="*/ 0 h 128043"/>
                <a:gd name="connsiteX14" fmla="*/ 54184 w 121208"/>
                <a:gd name="connsiteY14" fmla="*/ 0 h 128043"/>
                <a:gd name="connsiteX15" fmla="*/ 86397 w 121208"/>
                <a:gd name="connsiteY15" fmla="*/ 8428 h 128043"/>
                <a:gd name="connsiteX16" fmla="*/ 98199 w 121208"/>
                <a:gd name="connsiteY16" fmla="*/ 31641 h 128043"/>
                <a:gd name="connsiteX17" fmla="*/ 90776 w 121208"/>
                <a:gd name="connsiteY17" fmla="*/ 50863 h 128043"/>
                <a:gd name="connsiteX18" fmla="*/ 71330 w 121208"/>
                <a:gd name="connsiteY18" fmla="*/ 63652 h 128043"/>
                <a:gd name="connsiteX19" fmla="*/ 108145 w 121208"/>
                <a:gd name="connsiteY19" fmla="*/ 117767 h 128043"/>
                <a:gd name="connsiteX20" fmla="*/ 121208 w 121208"/>
                <a:gd name="connsiteY20" fmla="*/ 124938 h 128043"/>
                <a:gd name="connsiteX21" fmla="*/ 121208 w 121208"/>
                <a:gd name="connsiteY21" fmla="*/ 128043 h 128043"/>
                <a:gd name="connsiteX22" fmla="*/ 89811 w 121208"/>
                <a:gd name="connsiteY22" fmla="*/ 128043 h 128043"/>
                <a:gd name="connsiteX23" fmla="*/ 52402 w 121208"/>
                <a:gd name="connsiteY23" fmla="*/ 69049 h 128043"/>
                <a:gd name="connsiteX24" fmla="*/ 36221 w 121208"/>
                <a:gd name="connsiteY24" fmla="*/ 69049 h 128043"/>
                <a:gd name="connsiteX25" fmla="*/ 36221 w 121208"/>
                <a:gd name="connsiteY25" fmla="*/ 116954 h 128043"/>
                <a:gd name="connsiteX26" fmla="*/ 50844 w 121208"/>
                <a:gd name="connsiteY26" fmla="*/ 124938 h 128043"/>
                <a:gd name="connsiteX27" fmla="*/ 50844 w 121208"/>
                <a:gd name="connsiteY27" fmla="*/ 128043 h 128043"/>
                <a:gd name="connsiteX28" fmla="*/ 0 w 121208"/>
                <a:gd name="connsiteY28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21208" h="128043">
                  <a:moveTo>
                    <a:pt x="47726" y="10646"/>
                  </a:moveTo>
                  <a:lnTo>
                    <a:pt x="36221" y="10646"/>
                  </a:lnTo>
                  <a:lnTo>
                    <a:pt x="36221" y="58773"/>
                  </a:lnTo>
                  <a:lnTo>
                    <a:pt x="48914" y="58773"/>
                  </a:lnTo>
                  <a:cubicBezTo>
                    <a:pt x="56930" y="58773"/>
                    <a:pt x="63610" y="56481"/>
                    <a:pt x="68880" y="51897"/>
                  </a:cubicBezTo>
                  <a:cubicBezTo>
                    <a:pt x="74150" y="47314"/>
                    <a:pt x="76748" y="41474"/>
                    <a:pt x="76748" y="34303"/>
                  </a:cubicBezTo>
                  <a:cubicBezTo>
                    <a:pt x="76748" y="27132"/>
                    <a:pt x="74150" y="21143"/>
                    <a:pt x="69029" y="16930"/>
                  </a:cubicBezTo>
                  <a:cubicBezTo>
                    <a:pt x="63907" y="12716"/>
                    <a:pt x="56782" y="10646"/>
                    <a:pt x="47726" y="10646"/>
                  </a:cubicBezTo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4184" y="0"/>
                  </a:lnTo>
                  <a:cubicBezTo>
                    <a:pt x="67841" y="0"/>
                    <a:pt x="78604" y="2809"/>
                    <a:pt x="86397" y="8428"/>
                  </a:cubicBezTo>
                  <a:cubicBezTo>
                    <a:pt x="94265" y="14046"/>
                    <a:pt x="98199" y="21809"/>
                    <a:pt x="98199" y="31641"/>
                  </a:cubicBezTo>
                  <a:cubicBezTo>
                    <a:pt x="98199" y="38886"/>
                    <a:pt x="95749" y="45318"/>
                    <a:pt x="90776" y="50863"/>
                  </a:cubicBezTo>
                  <a:cubicBezTo>
                    <a:pt x="85803" y="56407"/>
                    <a:pt x="79346" y="60695"/>
                    <a:pt x="71330" y="63652"/>
                  </a:cubicBezTo>
                  <a:lnTo>
                    <a:pt x="108145" y="117767"/>
                  </a:lnTo>
                  <a:lnTo>
                    <a:pt x="121208" y="124938"/>
                  </a:lnTo>
                  <a:lnTo>
                    <a:pt x="121208" y="128043"/>
                  </a:lnTo>
                  <a:lnTo>
                    <a:pt x="89811" y="128043"/>
                  </a:lnTo>
                  <a:lnTo>
                    <a:pt x="52402" y="69049"/>
                  </a:lnTo>
                  <a:lnTo>
                    <a:pt x="36221" y="69049"/>
                  </a:lnTo>
                  <a:lnTo>
                    <a:pt x="36221" y="116954"/>
                  </a:lnTo>
                  <a:lnTo>
                    <a:pt x="50844" y="124938"/>
                  </a:lnTo>
                  <a:lnTo>
                    <a:pt x="50844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 137">
              <a:extLst>
                <a:ext uri="{FF2B5EF4-FFF2-40B4-BE49-F238E27FC236}">
                  <a16:creationId xmlns:a16="http://schemas.microsoft.com/office/drawing/2014/main" id="{276ED25E-DD18-9502-9C42-40929C25215B}"/>
                </a:ext>
              </a:extLst>
            </p:cNvPr>
            <p:cNvSpPr/>
            <p:nvPr/>
          </p:nvSpPr>
          <p:spPr>
            <a:xfrm>
              <a:off x="2997751" y="1526341"/>
              <a:ext cx="83873" cy="132035"/>
            </a:xfrm>
            <a:custGeom>
              <a:avLst/>
              <a:gdLst>
                <a:gd name="connsiteX0" fmla="*/ 40675 w 83873"/>
                <a:gd name="connsiteY0" fmla="*/ 132036 h 132035"/>
                <a:gd name="connsiteX1" fmla="*/ 19743 w 83873"/>
                <a:gd name="connsiteY1" fmla="*/ 129744 h 132035"/>
                <a:gd name="connsiteX2" fmla="*/ 1930 w 83873"/>
                <a:gd name="connsiteY2" fmla="*/ 122942 h 132035"/>
                <a:gd name="connsiteX3" fmla="*/ 0 w 83873"/>
                <a:gd name="connsiteY3" fmla="*/ 90932 h 132035"/>
                <a:gd name="connsiteX4" fmla="*/ 3117 w 83873"/>
                <a:gd name="connsiteY4" fmla="*/ 90932 h 132035"/>
                <a:gd name="connsiteX5" fmla="*/ 13435 w 83873"/>
                <a:gd name="connsiteY5" fmla="*/ 112075 h 132035"/>
                <a:gd name="connsiteX6" fmla="*/ 26869 w 83873"/>
                <a:gd name="connsiteY6" fmla="*/ 120207 h 132035"/>
                <a:gd name="connsiteX7" fmla="*/ 40155 w 83873"/>
                <a:gd name="connsiteY7" fmla="*/ 122721 h 132035"/>
                <a:gd name="connsiteX8" fmla="*/ 57969 w 83873"/>
                <a:gd name="connsiteY8" fmla="*/ 116880 h 132035"/>
                <a:gd name="connsiteX9" fmla="*/ 64501 w 83873"/>
                <a:gd name="connsiteY9" fmla="*/ 100986 h 132035"/>
                <a:gd name="connsiteX10" fmla="*/ 60864 w 83873"/>
                <a:gd name="connsiteY10" fmla="*/ 88270 h 132035"/>
                <a:gd name="connsiteX11" fmla="*/ 50175 w 83873"/>
                <a:gd name="connsiteY11" fmla="*/ 79694 h 132035"/>
                <a:gd name="connsiteX12" fmla="*/ 32733 w 83873"/>
                <a:gd name="connsiteY12" fmla="*/ 70897 h 132035"/>
                <a:gd name="connsiteX13" fmla="*/ 11505 w 83873"/>
                <a:gd name="connsiteY13" fmla="*/ 56999 h 132035"/>
                <a:gd name="connsiteX14" fmla="*/ 4082 w 83873"/>
                <a:gd name="connsiteY14" fmla="*/ 36520 h 132035"/>
                <a:gd name="connsiteX15" fmla="*/ 7496 w 83873"/>
                <a:gd name="connsiteY15" fmla="*/ 23066 h 132035"/>
                <a:gd name="connsiteX16" fmla="*/ 16775 w 83873"/>
                <a:gd name="connsiteY16" fmla="*/ 11385 h 132035"/>
                <a:gd name="connsiteX17" fmla="*/ 29838 w 83873"/>
                <a:gd name="connsiteY17" fmla="*/ 3105 h 132035"/>
                <a:gd name="connsiteX18" fmla="*/ 44831 w 83873"/>
                <a:gd name="connsiteY18" fmla="*/ 0 h 132035"/>
                <a:gd name="connsiteX19" fmla="*/ 61977 w 83873"/>
                <a:gd name="connsiteY19" fmla="*/ 2144 h 132035"/>
                <a:gd name="connsiteX20" fmla="*/ 77787 w 83873"/>
                <a:gd name="connsiteY20" fmla="*/ 8354 h 132035"/>
                <a:gd name="connsiteX21" fmla="*/ 79717 w 83873"/>
                <a:gd name="connsiteY21" fmla="*/ 39404 h 132035"/>
                <a:gd name="connsiteX22" fmla="*/ 76599 w 83873"/>
                <a:gd name="connsiteY22" fmla="*/ 39404 h 132035"/>
                <a:gd name="connsiteX23" fmla="*/ 66505 w 83873"/>
                <a:gd name="connsiteY23" fmla="*/ 18630 h 132035"/>
                <a:gd name="connsiteX24" fmla="*/ 55223 w 83873"/>
                <a:gd name="connsiteY24" fmla="*/ 11681 h 132035"/>
                <a:gd name="connsiteX25" fmla="*/ 43718 w 83873"/>
                <a:gd name="connsiteY25" fmla="*/ 9537 h 132035"/>
                <a:gd name="connsiteX26" fmla="*/ 29764 w 83873"/>
                <a:gd name="connsiteY26" fmla="*/ 15155 h 132035"/>
                <a:gd name="connsiteX27" fmla="*/ 24197 w 83873"/>
                <a:gd name="connsiteY27" fmla="*/ 29349 h 132035"/>
                <a:gd name="connsiteX28" fmla="*/ 30135 w 83873"/>
                <a:gd name="connsiteY28" fmla="*/ 44283 h 132035"/>
                <a:gd name="connsiteX29" fmla="*/ 49359 w 83873"/>
                <a:gd name="connsiteY29" fmla="*/ 55890 h 132035"/>
                <a:gd name="connsiteX30" fmla="*/ 68731 w 83873"/>
                <a:gd name="connsiteY30" fmla="*/ 66683 h 132035"/>
                <a:gd name="connsiteX31" fmla="*/ 80162 w 83873"/>
                <a:gd name="connsiteY31" fmla="*/ 78216 h 132035"/>
                <a:gd name="connsiteX32" fmla="*/ 83873 w 83873"/>
                <a:gd name="connsiteY32" fmla="*/ 94554 h 132035"/>
                <a:gd name="connsiteX33" fmla="*/ 80014 w 83873"/>
                <a:gd name="connsiteY33" fmla="*/ 110670 h 132035"/>
                <a:gd name="connsiteX34" fmla="*/ 69696 w 83873"/>
                <a:gd name="connsiteY34" fmla="*/ 122425 h 132035"/>
                <a:gd name="connsiteX35" fmla="*/ 55742 w 83873"/>
                <a:gd name="connsiteY35" fmla="*/ 129596 h 132035"/>
                <a:gd name="connsiteX36" fmla="*/ 40823 w 83873"/>
                <a:gd name="connsiteY36" fmla="*/ 132036 h 132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873" h="132035">
                  <a:moveTo>
                    <a:pt x="40675" y="132036"/>
                  </a:moveTo>
                  <a:cubicBezTo>
                    <a:pt x="32510" y="132036"/>
                    <a:pt x="25533" y="131296"/>
                    <a:pt x="19743" y="129744"/>
                  </a:cubicBezTo>
                  <a:cubicBezTo>
                    <a:pt x="13954" y="128191"/>
                    <a:pt x="8016" y="125900"/>
                    <a:pt x="1930" y="122942"/>
                  </a:cubicBezTo>
                  <a:lnTo>
                    <a:pt x="0" y="90932"/>
                  </a:lnTo>
                  <a:lnTo>
                    <a:pt x="3117" y="90932"/>
                  </a:lnTo>
                  <a:lnTo>
                    <a:pt x="13435" y="112075"/>
                  </a:lnTo>
                  <a:cubicBezTo>
                    <a:pt x="17962" y="115845"/>
                    <a:pt x="22490" y="118507"/>
                    <a:pt x="26869" y="120207"/>
                  </a:cubicBezTo>
                  <a:cubicBezTo>
                    <a:pt x="31322" y="121907"/>
                    <a:pt x="35702" y="122721"/>
                    <a:pt x="40155" y="122721"/>
                  </a:cubicBezTo>
                  <a:cubicBezTo>
                    <a:pt x="47652" y="122721"/>
                    <a:pt x="53664" y="120798"/>
                    <a:pt x="57969" y="116880"/>
                  </a:cubicBezTo>
                  <a:cubicBezTo>
                    <a:pt x="62274" y="113036"/>
                    <a:pt x="64501" y="107713"/>
                    <a:pt x="64501" y="100986"/>
                  </a:cubicBezTo>
                  <a:cubicBezTo>
                    <a:pt x="64501" y="95663"/>
                    <a:pt x="63313" y="91449"/>
                    <a:pt x="60864" y="88270"/>
                  </a:cubicBezTo>
                  <a:cubicBezTo>
                    <a:pt x="58488" y="85091"/>
                    <a:pt x="54926" y="82282"/>
                    <a:pt x="50175" y="79694"/>
                  </a:cubicBezTo>
                  <a:cubicBezTo>
                    <a:pt x="45425" y="77181"/>
                    <a:pt x="39636" y="74224"/>
                    <a:pt x="32733" y="70897"/>
                  </a:cubicBezTo>
                  <a:cubicBezTo>
                    <a:pt x="23529" y="66535"/>
                    <a:pt x="16403" y="61878"/>
                    <a:pt x="11505" y="56999"/>
                  </a:cubicBezTo>
                  <a:cubicBezTo>
                    <a:pt x="6532" y="52119"/>
                    <a:pt x="4082" y="45318"/>
                    <a:pt x="4082" y="36520"/>
                  </a:cubicBezTo>
                  <a:cubicBezTo>
                    <a:pt x="4082" y="31863"/>
                    <a:pt x="5196" y="27353"/>
                    <a:pt x="7496" y="23066"/>
                  </a:cubicBezTo>
                  <a:cubicBezTo>
                    <a:pt x="9797" y="18704"/>
                    <a:pt x="12841" y="14860"/>
                    <a:pt x="16775" y="11385"/>
                  </a:cubicBezTo>
                  <a:cubicBezTo>
                    <a:pt x="20708" y="7984"/>
                    <a:pt x="25014" y="5249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8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505" y="18630"/>
                  </a:lnTo>
                  <a:cubicBezTo>
                    <a:pt x="62348" y="15377"/>
                    <a:pt x="58563" y="13085"/>
                    <a:pt x="55223" y="11681"/>
                  </a:cubicBezTo>
                  <a:cubicBezTo>
                    <a:pt x="51883" y="10276"/>
                    <a:pt x="48023" y="9537"/>
                    <a:pt x="43718" y="9537"/>
                  </a:cubicBezTo>
                  <a:cubicBezTo>
                    <a:pt x="38151" y="9537"/>
                    <a:pt x="33475" y="11385"/>
                    <a:pt x="29764" y="15155"/>
                  </a:cubicBezTo>
                  <a:cubicBezTo>
                    <a:pt x="26053" y="18926"/>
                    <a:pt x="24197" y="23657"/>
                    <a:pt x="24197" y="29349"/>
                  </a:cubicBezTo>
                  <a:cubicBezTo>
                    <a:pt x="24197" y="35707"/>
                    <a:pt x="26201" y="40660"/>
                    <a:pt x="30135" y="44283"/>
                  </a:cubicBezTo>
                  <a:cubicBezTo>
                    <a:pt x="34069" y="47905"/>
                    <a:pt x="40526" y="51750"/>
                    <a:pt x="49359" y="55890"/>
                  </a:cubicBezTo>
                  <a:cubicBezTo>
                    <a:pt x="57152" y="59660"/>
                    <a:pt x="63610" y="63208"/>
                    <a:pt x="68731" y="66683"/>
                  </a:cubicBezTo>
                  <a:cubicBezTo>
                    <a:pt x="73853" y="70084"/>
                    <a:pt x="77638" y="73928"/>
                    <a:pt x="80162" y="78216"/>
                  </a:cubicBezTo>
                  <a:cubicBezTo>
                    <a:pt x="82611" y="82504"/>
                    <a:pt x="83873" y="87901"/>
                    <a:pt x="83873" y="94554"/>
                  </a:cubicBezTo>
                  <a:cubicBezTo>
                    <a:pt x="83873" y="100616"/>
                    <a:pt x="82611" y="106013"/>
                    <a:pt x="80014" y="110670"/>
                  </a:cubicBezTo>
                  <a:cubicBezTo>
                    <a:pt x="77416" y="115328"/>
                    <a:pt x="74001" y="119246"/>
                    <a:pt x="69696" y="122425"/>
                  </a:cubicBezTo>
                  <a:cubicBezTo>
                    <a:pt x="65392" y="125604"/>
                    <a:pt x="60789" y="127970"/>
                    <a:pt x="55742" y="129596"/>
                  </a:cubicBezTo>
                  <a:cubicBezTo>
                    <a:pt x="50769" y="131222"/>
                    <a:pt x="45796" y="132036"/>
                    <a:pt x="40823" y="132036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 138">
              <a:extLst>
                <a:ext uri="{FF2B5EF4-FFF2-40B4-BE49-F238E27FC236}">
                  <a16:creationId xmlns:a16="http://schemas.microsoft.com/office/drawing/2014/main" id="{DE06EC27-DE0A-8FDD-4D8C-F03E09AAFCF5}"/>
                </a:ext>
              </a:extLst>
            </p:cNvPr>
            <p:cNvSpPr/>
            <p:nvPr/>
          </p:nvSpPr>
          <p:spPr>
            <a:xfrm>
              <a:off x="3116807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reeform 139">
              <a:extLst>
                <a:ext uri="{FF2B5EF4-FFF2-40B4-BE49-F238E27FC236}">
                  <a16:creationId xmlns:a16="http://schemas.microsoft.com/office/drawing/2014/main" id="{C0891632-7622-A61C-69C9-12C18769FE35}"/>
                </a:ext>
              </a:extLst>
            </p:cNvPr>
            <p:cNvSpPr/>
            <p:nvPr/>
          </p:nvSpPr>
          <p:spPr>
            <a:xfrm>
              <a:off x="3197563" y="1528411"/>
              <a:ext cx="115715" cy="128043"/>
            </a:xfrm>
            <a:custGeom>
              <a:avLst/>
              <a:gdLst>
                <a:gd name="connsiteX0" fmla="*/ 28057 w 115715"/>
                <a:gd name="connsiteY0" fmla="*/ 128043 h 128043"/>
                <a:gd name="connsiteX1" fmla="*/ 28057 w 115715"/>
                <a:gd name="connsiteY1" fmla="*/ 124938 h 128043"/>
                <a:gd name="connsiteX2" fmla="*/ 47726 w 115715"/>
                <a:gd name="connsiteY2" fmla="*/ 117176 h 128043"/>
                <a:gd name="connsiteX3" fmla="*/ 47726 w 115715"/>
                <a:gd name="connsiteY3" fmla="*/ 10646 h 128043"/>
                <a:gd name="connsiteX4" fmla="*/ 16997 w 115715"/>
                <a:gd name="connsiteY4" fmla="*/ 10646 h 128043"/>
                <a:gd name="connsiteX5" fmla="*/ 3118 w 115715"/>
                <a:gd name="connsiteY5" fmla="*/ 39995 h 128043"/>
                <a:gd name="connsiteX6" fmla="*/ 0 w 115715"/>
                <a:gd name="connsiteY6" fmla="*/ 39995 h 128043"/>
                <a:gd name="connsiteX7" fmla="*/ 0 w 115715"/>
                <a:gd name="connsiteY7" fmla="*/ 0 h 128043"/>
                <a:gd name="connsiteX8" fmla="*/ 115715 w 115715"/>
                <a:gd name="connsiteY8" fmla="*/ 0 h 128043"/>
                <a:gd name="connsiteX9" fmla="*/ 115715 w 115715"/>
                <a:gd name="connsiteY9" fmla="*/ 39995 h 128043"/>
                <a:gd name="connsiteX10" fmla="*/ 112598 w 115715"/>
                <a:gd name="connsiteY10" fmla="*/ 39995 h 128043"/>
                <a:gd name="connsiteX11" fmla="*/ 99015 w 115715"/>
                <a:gd name="connsiteY11" fmla="*/ 10646 h 128043"/>
                <a:gd name="connsiteX12" fmla="*/ 67989 w 115715"/>
                <a:gd name="connsiteY12" fmla="*/ 10646 h 128043"/>
                <a:gd name="connsiteX13" fmla="*/ 67989 w 115715"/>
                <a:gd name="connsiteY13" fmla="*/ 117176 h 128043"/>
                <a:gd name="connsiteX14" fmla="*/ 87881 w 115715"/>
                <a:gd name="connsiteY14" fmla="*/ 124938 h 128043"/>
                <a:gd name="connsiteX15" fmla="*/ 87881 w 115715"/>
                <a:gd name="connsiteY15" fmla="*/ 128043 h 128043"/>
                <a:gd name="connsiteX16" fmla="*/ 28057 w 115715"/>
                <a:gd name="connsiteY16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5715" h="128043">
                  <a:moveTo>
                    <a:pt x="28057" y="128043"/>
                  </a:moveTo>
                  <a:lnTo>
                    <a:pt x="28057" y="124938"/>
                  </a:lnTo>
                  <a:lnTo>
                    <a:pt x="47726" y="117176"/>
                  </a:lnTo>
                  <a:lnTo>
                    <a:pt x="47726" y="10646"/>
                  </a:lnTo>
                  <a:lnTo>
                    <a:pt x="16997" y="10646"/>
                  </a:lnTo>
                  <a:lnTo>
                    <a:pt x="3118" y="39995"/>
                  </a:lnTo>
                  <a:lnTo>
                    <a:pt x="0" y="39995"/>
                  </a:lnTo>
                  <a:lnTo>
                    <a:pt x="0" y="0"/>
                  </a:lnTo>
                  <a:lnTo>
                    <a:pt x="115715" y="0"/>
                  </a:lnTo>
                  <a:lnTo>
                    <a:pt x="115715" y="39995"/>
                  </a:lnTo>
                  <a:lnTo>
                    <a:pt x="112598" y="39995"/>
                  </a:lnTo>
                  <a:lnTo>
                    <a:pt x="99015" y="10646"/>
                  </a:lnTo>
                  <a:lnTo>
                    <a:pt x="67989" y="10646"/>
                  </a:lnTo>
                  <a:lnTo>
                    <a:pt x="67989" y="117176"/>
                  </a:lnTo>
                  <a:lnTo>
                    <a:pt x="87881" y="124938"/>
                  </a:lnTo>
                  <a:lnTo>
                    <a:pt x="87881" y="128043"/>
                  </a:lnTo>
                  <a:lnTo>
                    <a:pt x="28057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reeform 140">
              <a:extLst>
                <a:ext uri="{FF2B5EF4-FFF2-40B4-BE49-F238E27FC236}">
                  <a16:creationId xmlns:a16="http://schemas.microsoft.com/office/drawing/2014/main" id="{E58F0C85-C2F6-3542-4437-0F6990AC25F7}"/>
                </a:ext>
              </a:extLst>
            </p:cNvPr>
            <p:cNvSpPr/>
            <p:nvPr/>
          </p:nvSpPr>
          <p:spPr>
            <a:xfrm>
              <a:off x="3331686" y="1528411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054 h 128043"/>
                <a:gd name="connsiteX10" fmla="*/ 35999 w 129298"/>
                <a:gd name="connsiteY10" fmla="*/ 10867 h 128043"/>
                <a:gd name="connsiteX11" fmla="*/ 70513 w 129298"/>
                <a:gd name="connsiteY11" fmla="*/ 57590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8 w 129298"/>
                <a:gd name="connsiteY16" fmla="*/ 0 h 128043"/>
                <a:gd name="connsiteX17" fmla="*/ 129298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054"/>
                  </a:lnTo>
                  <a:lnTo>
                    <a:pt x="35999" y="10867"/>
                  </a:lnTo>
                  <a:lnTo>
                    <a:pt x="70513" y="57590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8" y="0"/>
                  </a:lnTo>
                  <a:lnTo>
                    <a:pt x="129298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reeform 141">
              <a:extLst>
                <a:ext uri="{FF2B5EF4-FFF2-40B4-BE49-F238E27FC236}">
                  <a16:creationId xmlns:a16="http://schemas.microsoft.com/office/drawing/2014/main" id="{2824CDB0-3AFE-9DD7-721B-9C13B64127D0}"/>
                </a:ext>
              </a:extLst>
            </p:cNvPr>
            <p:cNvSpPr/>
            <p:nvPr/>
          </p:nvSpPr>
          <p:spPr>
            <a:xfrm>
              <a:off x="2137047" y="1497066"/>
              <a:ext cx="183259" cy="183415"/>
            </a:xfrm>
            <a:custGeom>
              <a:avLst/>
              <a:gdLst>
                <a:gd name="connsiteX0" fmla="*/ 91741 w 183259"/>
                <a:gd name="connsiteY0" fmla="*/ 183416 h 183415"/>
                <a:gd name="connsiteX1" fmla="*/ 55891 w 183259"/>
                <a:gd name="connsiteY1" fmla="*/ 176023 h 183415"/>
                <a:gd name="connsiteX2" fmla="*/ 31026 w 183259"/>
                <a:gd name="connsiteY2" fmla="*/ 153031 h 183415"/>
                <a:gd name="connsiteX3" fmla="*/ 21970 w 183259"/>
                <a:gd name="connsiteY3" fmla="*/ 112519 h 183415"/>
                <a:gd name="connsiteX4" fmla="*/ 21970 w 183259"/>
                <a:gd name="connsiteY4" fmla="*/ 13677 h 183415"/>
                <a:gd name="connsiteX5" fmla="*/ 0 w 183259"/>
                <a:gd name="connsiteY5" fmla="*/ 5471 h 183415"/>
                <a:gd name="connsiteX6" fmla="*/ 0 w 183259"/>
                <a:gd name="connsiteY6" fmla="*/ 0 h 183415"/>
                <a:gd name="connsiteX7" fmla="*/ 65392 w 183259"/>
                <a:gd name="connsiteY7" fmla="*/ 0 h 183415"/>
                <a:gd name="connsiteX8" fmla="*/ 65392 w 183259"/>
                <a:gd name="connsiteY8" fmla="*/ 5471 h 183415"/>
                <a:gd name="connsiteX9" fmla="*/ 43421 w 183259"/>
                <a:gd name="connsiteY9" fmla="*/ 13677 h 183415"/>
                <a:gd name="connsiteX10" fmla="*/ 43421 w 183259"/>
                <a:gd name="connsiteY10" fmla="*/ 108674 h 183415"/>
                <a:gd name="connsiteX11" fmla="*/ 50398 w 183259"/>
                <a:gd name="connsiteY11" fmla="*/ 144677 h 183415"/>
                <a:gd name="connsiteX12" fmla="*/ 69771 w 183259"/>
                <a:gd name="connsiteY12" fmla="*/ 163677 h 183415"/>
                <a:gd name="connsiteX13" fmla="*/ 98050 w 183259"/>
                <a:gd name="connsiteY13" fmla="*/ 169443 h 183415"/>
                <a:gd name="connsiteX14" fmla="*/ 121950 w 183259"/>
                <a:gd name="connsiteY14" fmla="*/ 164120 h 183415"/>
                <a:gd name="connsiteX15" fmla="*/ 139096 w 183259"/>
                <a:gd name="connsiteY15" fmla="*/ 147265 h 183415"/>
                <a:gd name="connsiteX16" fmla="*/ 145554 w 183259"/>
                <a:gd name="connsiteY16" fmla="*/ 117176 h 183415"/>
                <a:gd name="connsiteX17" fmla="*/ 145554 w 183259"/>
                <a:gd name="connsiteY17" fmla="*/ 13159 h 183415"/>
                <a:gd name="connsiteX18" fmla="*/ 118091 w 183259"/>
                <a:gd name="connsiteY18" fmla="*/ 5471 h 183415"/>
                <a:gd name="connsiteX19" fmla="*/ 118091 w 183259"/>
                <a:gd name="connsiteY19" fmla="*/ 0 h 183415"/>
                <a:gd name="connsiteX20" fmla="*/ 183260 w 183259"/>
                <a:gd name="connsiteY20" fmla="*/ 0 h 183415"/>
                <a:gd name="connsiteX21" fmla="*/ 183260 w 183259"/>
                <a:gd name="connsiteY21" fmla="*/ 5471 h 183415"/>
                <a:gd name="connsiteX22" fmla="*/ 161512 w 183259"/>
                <a:gd name="connsiteY22" fmla="*/ 13381 h 183415"/>
                <a:gd name="connsiteX23" fmla="*/ 161512 w 183259"/>
                <a:gd name="connsiteY23" fmla="*/ 112519 h 183415"/>
                <a:gd name="connsiteX24" fmla="*/ 152457 w 183259"/>
                <a:gd name="connsiteY24" fmla="*/ 153031 h 183415"/>
                <a:gd name="connsiteX25" fmla="*/ 127591 w 183259"/>
                <a:gd name="connsiteY25" fmla="*/ 176023 h 183415"/>
                <a:gd name="connsiteX26" fmla="*/ 91741 w 183259"/>
                <a:gd name="connsiteY26" fmla="*/ 183416 h 183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3259" h="183415">
                  <a:moveTo>
                    <a:pt x="91741" y="183416"/>
                  </a:moveTo>
                  <a:cubicBezTo>
                    <a:pt x="78381" y="183416"/>
                    <a:pt x="66431" y="180976"/>
                    <a:pt x="55891" y="176023"/>
                  </a:cubicBezTo>
                  <a:cubicBezTo>
                    <a:pt x="45351" y="171070"/>
                    <a:pt x="37038" y="163455"/>
                    <a:pt x="31026" y="153031"/>
                  </a:cubicBezTo>
                  <a:cubicBezTo>
                    <a:pt x="24939" y="142607"/>
                    <a:pt x="21970" y="129152"/>
                    <a:pt x="21970" y="112519"/>
                  </a:cubicBezTo>
                  <a:lnTo>
                    <a:pt x="21970" y="13677"/>
                  </a:lnTo>
                  <a:lnTo>
                    <a:pt x="0" y="5471"/>
                  </a:lnTo>
                  <a:lnTo>
                    <a:pt x="0" y="0"/>
                  </a:lnTo>
                  <a:lnTo>
                    <a:pt x="65392" y="0"/>
                  </a:lnTo>
                  <a:lnTo>
                    <a:pt x="65392" y="5471"/>
                  </a:lnTo>
                  <a:lnTo>
                    <a:pt x="43421" y="13677"/>
                  </a:lnTo>
                  <a:lnTo>
                    <a:pt x="43421" y="108674"/>
                  </a:lnTo>
                  <a:cubicBezTo>
                    <a:pt x="43421" y="123830"/>
                    <a:pt x="45796" y="135806"/>
                    <a:pt x="50398" y="144677"/>
                  </a:cubicBezTo>
                  <a:cubicBezTo>
                    <a:pt x="55074" y="153549"/>
                    <a:pt x="61532" y="159906"/>
                    <a:pt x="69771" y="163677"/>
                  </a:cubicBezTo>
                  <a:cubicBezTo>
                    <a:pt x="78010" y="167521"/>
                    <a:pt x="87436" y="169443"/>
                    <a:pt x="98050" y="169443"/>
                  </a:cubicBezTo>
                  <a:cubicBezTo>
                    <a:pt x="106809" y="169443"/>
                    <a:pt x="114825" y="167669"/>
                    <a:pt x="121950" y="164120"/>
                  </a:cubicBezTo>
                  <a:cubicBezTo>
                    <a:pt x="129076" y="160572"/>
                    <a:pt x="134791" y="154953"/>
                    <a:pt x="139096" y="147265"/>
                  </a:cubicBezTo>
                  <a:cubicBezTo>
                    <a:pt x="143401" y="139576"/>
                    <a:pt x="145554" y="129522"/>
                    <a:pt x="145554" y="117176"/>
                  </a:cubicBezTo>
                  <a:lnTo>
                    <a:pt x="145554" y="13159"/>
                  </a:lnTo>
                  <a:lnTo>
                    <a:pt x="118091" y="5471"/>
                  </a:lnTo>
                  <a:lnTo>
                    <a:pt x="118091" y="0"/>
                  </a:lnTo>
                  <a:lnTo>
                    <a:pt x="183260" y="0"/>
                  </a:lnTo>
                  <a:lnTo>
                    <a:pt x="183260" y="5471"/>
                  </a:lnTo>
                  <a:lnTo>
                    <a:pt x="161512" y="13381"/>
                  </a:lnTo>
                  <a:lnTo>
                    <a:pt x="161512" y="112519"/>
                  </a:lnTo>
                  <a:cubicBezTo>
                    <a:pt x="161512" y="129152"/>
                    <a:pt x="158469" y="142607"/>
                    <a:pt x="152457" y="153031"/>
                  </a:cubicBezTo>
                  <a:cubicBezTo>
                    <a:pt x="146370" y="163455"/>
                    <a:pt x="138131" y="171070"/>
                    <a:pt x="127591" y="176023"/>
                  </a:cubicBezTo>
                  <a:cubicBezTo>
                    <a:pt x="117052" y="180976"/>
                    <a:pt x="105101" y="183416"/>
                    <a:pt x="91741" y="183416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Freeform 142">
              <a:extLst>
                <a:ext uri="{FF2B5EF4-FFF2-40B4-BE49-F238E27FC236}">
                  <a16:creationId xmlns:a16="http://schemas.microsoft.com/office/drawing/2014/main" id="{D27BA6DD-5353-0EC9-FE4E-895A9B6A8FCF}"/>
                </a:ext>
              </a:extLst>
            </p:cNvPr>
            <p:cNvSpPr/>
            <p:nvPr/>
          </p:nvSpPr>
          <p:spPr>
            <a:xfrm>
              <a:off x="942530" y="948344"/>
              <a:ext cx="936468" cy="932658"/>
            </a:xfrm>
            <a:custGeom>
              <a:avLst/>
              <a:gdLst>
                <a:gd name="connsiteX0" fmla="*/ 911204 w 936468"/>
                <a:gd name="connsiteY0" fmla="*/ 315553 h 932658"/>
                <a:gd name="connsiteX1" fmla="*/ 619577 w 936468"/>
                <a:gd name="connsiteY1" fmla="*/ 907495 h 932658"/>
                <a:gd name="connsiteX2" fmla="*/ 25264 w 936468"/>
                <a:gd name="connsiteY2" fmla="*/ 617032 h 932658"/>
                <a:gd name="connsiteX3" fmla="*/ 316891 w 936468"/>
                <a:gd name="connsiteY3" fmla="*/ 25163 h 932658"/>
                <a:gd name="connsiteX4" fmla="*/ 911204 w 936468"/>
                <a:gd name="connsiteY4" fmla="*/ 315627 h 932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6468" h="932658">
                  <a:moveTo>
                    <a:pt x="911204" y="315553"/>
                  </a:moveTo>
                  <a:cubicBezTo>
                    <a:pt x="994781" y="559220"/>
                    <a:pt x="864220" y="824252"/>
                    <a:pt x="619577" y="907495"/>
                  </a:cubicBezTo>
                  <a:cubicBezTo>
                    <a:pt x="374934" y="990738"/>
                    <a:pt x="108841" y="860699"/>
                    <a:pt x="25264" y="617032"/>
                  </a:cubicBezTo>
                  <a:cubicBezTo>
                    <a:pt x="-58312" y="373439"/>
                    <a:pt x="72248" y="108406"/>
                    <a:pt x="316891" y="25163"/>
                  </a:cubicBezTo>
                  <a:cubicBezTo>
                    <a:pt x="561534" y="-58080"/>
                    <a:pt x="827628" y="71960"/>
                    <a:pt x="911204" y="315627"/>
                  </a:cubicBezTo>
                </a:path>
              </a:pathLst>
            </a:custGeom>
            <a:solidFill>
              <a:srgbClr val="A8005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Freeform 143">
              <a:extLst>
                <a:ext uri="{FF2B5EF4-FFF2-40B4-BE49-F238E27FC236}">
                  <a16:creationId xmlns:a16="http://schemas.microsoft.com/office/drawing/2014/main" id="{9C259493-645E-8A38-C266-0F2FB6D6A9A4}"/>
                </a:ext>
              </a:extLst>
            </p:cNvPr>
            <p:cNvSpPr/>
            <p:nvPr/>
          </p:nvSpPr>
          <p:spPr>
            <a:xfrm>
              <a:off x="1009472" y="1005518"/>
              <a:ext cx="808411" cy="817053"/>
            </a:xfrm>
            <a:custGeom>
              <a:avLst/>
              <a:gdLst>
                <a:gd name="connsiteX0" fmla="*/ 808412 w 808411"/>
                <a:gd name="connsiteY0" fmla="*/ 341991 h 817053"/>
                <a:gd name="connsiteX1" fmla="*/ 806704 w 808411"/>
                <a:gd name="connsiteY1" fmla="*/ 342435 h 817053"/>
                <a:gd name="connsiteX2" fmla="*/ 800173 w 808411"/>
                <a:gd name="connsiteY2" fmla="*/ 334968 h 817053"/>
                <a:gd name="connsiteX3" fmla="*/ 777163 w 808411"/>
                <a:gd name="connsiteY3" fmla="*/ 341030 h 817053"/>
                <a:gd name="connsiteX4" fmla="*/ 778796 w 808411"/>
                <a:gd name="connsiteY4" fmla="*/ 345466 h 817053"/>
                <a:gd name="connsiteX5" fmla="*/ 774343 w 808411"/>
                <a:gd name="connsiteY5" fmla="*/ 348793 h 817053"/>
                <a:gd name="connsiteX6" fmla="*/ 772042 w 808411"/>
                <a:gd name="connsiteY6" fmla="*/ 342287 h 817053"/>
                <a:gd name="connsiteX7" fmla="*/ 741758 w 808411"/>
                <a:gd name="connsiteY7" fmla="*/ 350271 h 817053"/>
                <a:gd name="connsiteX8" fmla="*/ 739754 w 808411"/>
                <a:gd name="connsiteY8" fmla="*/ 359956 h 817053"/>
                <a:gd name="connsiteX9" fmla="*/ 738047 w 808411"/>
                <a:gd name="connsiteY9" fmla="*/ 360399 h 817053"/>
                <a:gd name="connsiteX10" fmla="*/ 730625 w 808411"/>
                <a:gd name="connsiteY10" fmla="*/ 332307 h 817053"/>
                <a:gd name="connsiteX11" fmla="*/ 732332 w 808411"/>
                <a:gd name="connsiteY11" fmla="*/ 331863 h 817053"/>
                <a:gd name="connsiteX12" fmla="*/ 738863 w 808411"/>
                <a:gd name="connsiteY12" fmla="*/ 339256 h 817053"/>
                <a:gd name="connsiteX13" fmla="*/ 766994 w 808411"/>
                <a:gd name="connsiteY13" fmla="*/ 331863 h 817053"/>
                <a:gd name="connsiteX14" fmla="*/ 765139 w 808411"/>
                <a:gd name="connsiteY14" fmla="*/ 328758 h 817053"/>
                <a:gd name="connsiteX15" fmla="*/ 730476 w 808411"/>
                <a:gd name="connsiteY15" fmla="*/ 304658 h 817053"/>
                <a:gd name="connsiteX16" fmla="*/ 729734 w 808411"/>
                <a:gd name="connsiteY16" fmla="*/ 304879 h 817053"/>
                <a:gd name="connsiteX17" fmla="*/ 727656 w 808411"/>
                <a:gd name="connsiteY17" fmla="*/ 314342 h 817053"/>
                <a:gd name="connsiteX18" fmla="*/ 725948 w 808411"/>
                <a:gd name="connsiteY18" fmla="*/ 314786 h 817053"/>
                <a:gd name="connsiteX19" fmla="*/ 718526 w 808411"/>
                <a:gd name="connsiteY19" fmla="*/ 286693 h 817053"/>
                <a:gd name="connsiteX20" fmla="*/ 720233 w 808411"/>
                <a:gd name="connsiteY20" fmla="*/ 286250 h 817053"/>
                <a:gd name="connsiteX21" fmla="*/ 726765 w 808411"/>
                <a:gd name="connsiteY21" fmla="*/ 293716 h 817053"/>
                <a:gd name="connsiteX22" fmla="*/ 785105 w 808411"/>
                <a:gd name="connsiteY22" fmla="*/ 278413 h 817053"/>
                <a:gd name="connsiteX23" fmla="*/ 787109 w 808411"/>
                <a:gd name="connsiteY23" fmla="*/ 268729 h 817053"/>
                <a:gd name="connsiteX24" fmla="*/ 788816 w 808411"/>
                <a:gd name="connsiteY24" fmla="*/ 268285 h 817053"/>
                <a:gd name="connsiteX25" fmla="*/ 796239 w 808411"/>
                <a:gd name="connsiteY25" fmla="*/ 296378 h 817053"/>
                <a:gd name="connsiteX26" fmla="*/ 794532 w 808411"/>
                <a:gd name="connsiteY26" fmla="*/ 296821 h 817053"/>
                <a:gd name="connsiteX27" fmla="*/ 788074 w 808411"/>
                <a:gd name="connsiteY27" fmla="*/ 289576 h 817053"/>
                <a:gd name="connsiteX28" fmla="*/ 740348 w 808411"/>
                <a:gd name="connsiteY28" fmla="*/ 302144 h 817053"/>
                <a:gd name="connsiteX29" fmla="*/ 750294 w 808411"/>
                <a:gd name="connsiteY29" fmla="*/ 307097 h 817053"/>
                <a:gd name="connsiteX30" fmla="*/ 769221 w 808411"/>
                <a:gd name="connsiteY30" fmla="*/ 325727 h 817053"/>
                <a:gd name="connsiteX31" fmla="*/ 772190 w 808411"/>
                <a:gd name="connsiteY31" fmla="*/ 330606 h 817053"/>
                <a:gd name="connsiteX32" fmla="*/ 797204 w 808411"/>
                <a:gd name="connsiteY32" fmla="*/ 324027 h 817053"/>
                <a:gd name="connsiteX33" fmla="*/ 799208 w 808411"/>
                <a:gd name="connsiteY33" fmla="*/ 314416 h 817053"/>
                <a:gd name="connsiteX34" fmla="*/ 800915 w 808411"/>
                <a:gd name="connsiteY34" fmla="*/ 313973 h 817053"/>
                <a:gd name="connsiteX35" fmla="*/ 808337 w 808411"/>
                <a:gd name="connsiteY35" fmla="*/ 342065 h 817053"/>
                <a:gd name="connsiteX36" fmla="*/ 783398 w 808411"/>
                <a:gd name="connsiteY36" fmla="*/ 455988 h 817053"/>
                <a:gd name="connsiteX37" fmla="*/ 771745 w 808411"/>
                <a:gd name="connsiteY37" fmla="*/ 468408 h 817053"/>
                <a:gd name="connsiteX38" fmla="*/ 784214 w 808411"/>
                <a:gd name="connsiteY38" fmla="*/ 480015 h 817053"/>
                <a:gd name="connsiteX39" fmla="*/ 795868 w 808411"/>
                <a:gd name="connsiteY39" fmla="*/ 467669 h 817053"/>
                <a:gd name="connsiteX40" fmla="*/ 783398 w 808411"/>
                <a:gd name="connsiteY40" fmla="*/ 456062 h 817053"/>
                <a:gd name="connsiteX41" fmla="*/ 744208 w 808411"/>
                <a:gd name="connsiteY41" fmla="*/ 631494 h 817053"/>
                <a:gd name="connsiteX42" fmla="*/ 745618 w 808411"/>
                <a:gd name="connsiteY42" fmla="*/ 632529 h 817053"/>
                <a:gd name="connsiteX43" fmla="*/ 727581 w 808411"/>
                <a:gd name="connsiteY43" fmla="*/ 657960 h 817053"/>
                <a:gd name="connsiteX44" fmla="*/ 726171 w 808411"/>
                <a:gd name="connsiteY44" fmla="*/ 656925 h 817053"/>
                <a:gd name="connsiteX45" fmla="*/ 728324 w 808411"/>
                <a:gd name="connsiteY45" fmla="*/ 646353 h 817053"/>
                <a:gd name="connsiteX46" fmla="*/ 705611 w 808411"/>
                <a:gd name="connsiteY46" fmla="*/ 630385 h 817053"/>
                <a:gd name="connsiteX47" fmla="*/ 664491 w 808411"/>
                <a:gd name="connsiteY47" fmla="*/ 631124 h 817053"/>
                <a:gd name="connsiteX48" fmla="*/ 657365 w 808411"/>
                <a:gd name="connsiteY48" fmla="*/ 634525 h 817053"/>
                <a:gd name="connsiteX49" fmla="*/ 655955 w 808411"/>
                <a:gd name="connsiteY49" fmla="*/ 633490 h 817053"/>
                <a:gd name="connsiteX50" fmla="*/ 672359 w 808411"/>
                <a:gd name="connsiteY50" fmla="*/ 610350 h 817053"/>
                <a:gd name="connsiteX51" fmla="*/ 673769 w 808411"/>
                <a:gd name="connsiteY51" fmla="*/ 611385 h 817053"/>
                <a:gd name="connsiteX52" fmla="*/ 672359 w 808411"/>
                <a:gd name="connsiteY52" fmla="*/ 620183 h 817053"/>
                <a:gd name="connsiteX53" fmla="*/ 672730 w 808411"/>
                <a:gd name="connsiteY53" fmla="*/ 620405 h 817053"/>
                <a:gd name="connsiteX54" fmla="*/ 705685 w 808411"/>
                <a:gd name="connsiteY54" fmla="*/ 619813 h 817053"/>
                <a:gd name="connsiteX55" fmla="*/ 694255 w 808411"/>
                <a:gd name="connsiteY55" fmla="*/ 590242 h 817053"/>
                <a:gd name="connsiteX56" fmla="*/ 693884 w 808411"/>
                <a:gd name="connsiteY56" fmla="*/ 590020 h 817053"/>
                <a:gd name="connsiteX57" fmla="*/ 685867 w 808411"/>
                <a:gd name="connsiteY57" fmla="*/ 594308 h 817053"/>
                <a:gd name="connsiteX58" fmla="*/ 684457 w 808411"/>
                <a:gd name="connsiteY58" fmla="*/ 593273 h 817053"/>
                <a:gd name="connsiteX59" fmla="*/ 698189 w 808411"/>
                <a:gd name="connsiteY59" fmla="*/ 573904 h 817053"/>
                <a:gd name="connsiteX60" fmla="*/ 699599 w 808411"/>
                <a:gd name="connsiteY60" fmla="*/ 574939 h 817053"/>
                <a:gd name="connsiteX61" fmla="*/ 698411 w 808411"/>
                <a:gd name="connsiteY61" fmla="*/ 582849 h 817053"/>
                <a:gd name="connsiteX62" fmla="*/ 712143 w 808411"/>
                <a:gd name="connsiteY62" fmla="*/ 620848 h 817053"/>
                <a:gd name="connsiteX63" fmla="*/ 734930 w 808411"/>
                <a:gd name="connsiteY63" fmla="*/ 636891 h 817053"/>
                <a:gd name="connsiteX64" fmla="*/ 744282 w 808411"/>
                <a:gd name="connsiteY64" fmla="*/ 631346 h 817053"/>
                <a:gd name="connsiteX65" fmla="*/ 176467 w 808411"/>
                <a:gd name="connsiteY65" fmla="*/ 73854 h 817053"/>
                <a:gd name="connsiteX66" fmla="*/ 209348 w 808411"/>
                <a:gd name="connsiteY66" fmla="*/ 124273 h 817053"/>
                <a:gd name="connsiteX67" fmla="*/ 204152 w 808411"/>
                <a:gd name="connsiteY67" fmla="*/ 132849 h 817053"/>
                <a:gd name="connsiteX68" fmla="*/ 205117 w 808411"/>
                <a:gd name="connsiteY68" fmla="*/ 134327 h 817053"/>
                <a:gd name="connsiteX69" fmla="*/ 229834 w 808411"/>
                <a:gd name="connsiteY69" fmla="*/ 118359 h 817053"/>
                <a:gd name="connsiteX70" fmla="*/ 228869 w 808411"/>
                <a:gd name="connsiteY70" fmla="*/ 116880 h 817053"/>
                <a:gd name="connsiteX71" fmla="*/ 218997 w 808411"/>
                <a:gd name="connsiteY71" fmla="*/ 118063 h 817053"/>
                <a:gd name="connsiteX72" fmla="*/ 186116 w 808411"/>
                <a:gd name="connsiteY72" fmla="*/ 67644 h 817053"/>
                <a:gd name="connsiteX73" fmla="*/ 191237 w 808411"/>
                <a:gd name="connsiteY73" fmla="*/ 59142 h 817053"/>
                <a:gd name="connsiteX74" fmla="*/ 190272 w 808411"/>
                <a:gd name="connsiteY74" fmla="*/ 57664 h 817053"/>
                <a:gd name="connsiteX75" fmla="*/ 165556 w 808411"/>
                <a:gd name="connsiteY75" fmla="*/ 73632 h 817053"/>
                <a:gd name="connsiteX76" fmla="*/ 166521 w 808411"/>
                <a:gd name="connsiteY76" fmla="*/ 75111 h 817053"/>
                <a:gd name="connsiteX77" fmla="*/ 176467 w 808411"/>
                <a:gd name="connsiteY77" fmla="*/ 73854 h 817053"/>
                <a:gd name="connsiteX78" fmla="*/ 278451 w 808411"/>
                <a:gd name="connsiteY78" fmla="*/ 19369 h 817053"/>
                <a:gd name="connsiteX79" fmla="*/ 278005 w 808411"/>
                <a:gd name="connsiteY79" fmla="*/ 17669 h 817053"/>
                <a:gd name="connsiteX80" fmla="*/ 307695 w 808411"/>
                <a:gd name="connsiteY80" fmla="*/ 10646 h 817053"/>
                <a:gd name="connsiteX81" fmla="*/ 308140 w 808411"/>
                <a:gd name="connsiteY81" fmla="*/ 12346 h 817053"/>
                <a:gd name="connsiteX82" fmla="*/ 299382 w 808411"/>
                <a:gd name="connsiteY82" fmla="*/ 18926 h 817053"/>
                <a:gd name="connsiteX83" fmla="*/ 313410 w 808411"/>
                <a:gd name="connsiteY83" fmla="*/ 77551 h 817053"/>
                <a:gd name="connsiteX84" fmla="*/ 338795 w 808411"/>
                <a:gd name="connsiteY84" fmla="*/ 71562 h 817053"/>
                <a:gd name="connsiteX85" fmla="*/ 342061 w 808411"/>
                <a:gd name="connsiteY85" fmla="*/ 51380 h 817053"/>
                <a:gd name="connsiteX86" fmla="*/ 343768 w 808411"/>
                <a:gd name="connsiteY86" fmla="*/ 50936 h 817053"/>
                <a:gd name="connsiteX87" fmla="*/ 349558 w 808411"/>
                <a:gd name="connsiteY87" fmla="*/ 75185 h 817053"/>
                <a:gd name="connsiteX88" fmla="*/ 294929 w 808411"/>
                <a:gd name="connsiteY88" fmla="*/ 88122 h 817053"/>
                <a:gd name="connsiteX89" fmla="*/ 294483 w 808411"/>
                <a:gd name="connsiteY89" fmla="*/ 86422 h 817053"/>
                <a:gd name="connsiteX90" fmla="*/ 302128 w 808411"/>
                <a:gd name="connsiteY90" fmla="*/ 80064 h 817053"/>
                <a:gd name="connsiteX91" fmla="*/ 288174 w 808411"/>
                <a:gd name="connsiteY91" fmla="*/ 21587 h 817053"/>
                <a:gd name="connsiteX92" fmla="*/ 278451 w 808411"/>
                <a:gd name="connsiteY92" fmla="*/ 19369 h 817053"/>
                <a:gd name="connsiteX93" fmla="*/ 326400 w 808411"/>
                <a:gd name="connsiteY93" fmla="*/ 806038 h 817053"/>
                <a:gd name="connsiteX94" fmla="*/ 301015 w 808411"/>
                <a:gd name="connsiteY94" fmla="*/ 800124 h 817053"/>
                <a:gd name="connsiteX95" fmla="*/ 314821 w 808411"/>
                <a:gd name="connsiteY95" fmla="*/ 741499 h 817053"/>
                <a:gd name="connsiteX96" fmla="*/ 325583 w 808411"/>
                <a:gd name="connsiteY96" fmla="*/ 739503 h 817053"/>
                <a:gd name="connsiteX97" fmla="*/ 325954 w 808411"/>
                <a:gd name="connsiteY97" fmla="*/ 737802 h 817053"/>
                <a:gd name="connsiteX98" fmla="*/ 296265 w 808411"/>
                <a:gd name="connsiteY98" fmla="*/ 730853 h 817053"/>
                <a:gd name="connsiteX99" fmla="*/ 295893 w 808411"/>
                <a:gd name="connsiteY99" fmla="*/ 732554 h 817053"/>
                <a:gd name="connsiteX100" fmla="*/ 303539 w 808411"/>
                <a:gd name="connsiteY100" fmla="*/ 738837 h 817053"/>
                <a:gd name="connsiteX101" fmla="*/ 289807 w 808411"/>
                <a:gd name="connsiteY101" fmla="*/ 797388 h 817053"/>
                <a:gd name="connsiteX102" fmla="*/ 280084 w 808411"/>
                <a:gd name="connsiteY102" fmla="*/ 799606 h 817053"/>
                <a:gd name="connsiteX103" fmla="*/ 279713 w 808411"/>
                <a:gd name="connsiteY103" fmla="*/ 801307 h 817053"/>
                <a:gd name="connsiteX104" fmla="*/ 334416 w 808411"/>
                <a:gd name="connsiteY104" fmla="*/ 814096 h 817053"/>
                <a:gd name="connsiteX105" fmla="*/ 340131 w 808411"/>
                <a:gd name="connsiteY105" fmla="*/ 789848 h 817053"/>
                <a:gd name="connsiteX106" fmla="*/ 338424 w 808411"/>
                <a:gd name="connsiteY106" fmla="*/ 789478 h 817053"/>
                <a:gd name="connsiteX107" fmla="*/ 326474 w 808411"/>
                <a:gd name="connsiteY107" fmla="*/ 806112 h 817053"/>
                <a:gd name="connsiteX108" fmla="*/ 511812 w 808411"/>
                <a:gd name="connsiteY108" fmla="*/ 731814 h 817053"/>
                <a:gd name="connsiteX109" fmla="*/ 512109 w 808411"/>
                <a:gd name="connsiteY109" fmla="*/ 733515 h 817053"/>
                <a:gd name="connsiteX110" fmla="*/ 505503 w 808411"/>
                <a:gd name="connsiteY110" fmla="*/ 738690 h 817053"/>
                <a:gd name="connsiteX111" fmla="*/ 496893 w 808411"/>
                <a:gd name="connsiteY111" fmla="*/ 808478 h 817053"/>
                <a:gd name="connsiteX112" fmla="*/ 492439 w 808411"/>
                <a:gd name="connsiteY112" fmla="*/ 809291 h 817053"/>
                <a:gd name="connsiteX113" fmla="*/ 463714 w 808411"/>
                <a:gd name="connsiteY113" fmla="*/ 760942 h 817053"/>
                <a:gd name="connsiteX114" fmla="*/ 462972 w 808411"/>
                <a:gd name="connsiteY114" fmla="*/ 761090 h 817053"/>
                <a:gd name="connsiteX115" fmla="*/ 452432 w 808411"/>
                <a:gd name="connsiteY115" fmla="*/ 816314 h 817053"/>
                <a:gd name="connsiteX116" fmla="*/ 448127 w 808411"/>
                <a:gd name="connsiteY116" fmla="*/ 817053 h 817053"/>
                <a:gd name="connsiteX117" fmla="*/ 416211 w 808411"/>
                <a:gd name="connsiteY117" fmla="*/ 754510 h 817053"/>
                <a:gd name="connsiteX118" fmla="*/ 407230 w 808411"/>
                <a:gd name="connsiteY118" fmla="*/ 751997 h 817053"/>
                <a:gd name="connsiteX119" fmla="*/ 406933 w 808411"/>
                <a:gd name="connsiteY119" fmla="*/ 750296 h 817053"/>
                <a:gd name="connsiteX120" fmla="*/ 436103 w 808411"/>
                <a:gd name="connsiteY120" fmla="*/ 745121 h 817053"/>
                <a:gd name="connsiteX121" fmla="*/ 436400 w 808411"/>
                <a:gd name="connsiteY121" fmla="*/ 746822 h 817053"/>
                <a:gd name="connsiteX122" fmla="*/ 427864 w 808411"/>
                <a:gd name="connsiteY122" fmla="*/ 752440 h 817053"/>
                <a:gd name="connsiteX123" fmla="*/ 449241 w 808411"/>
                <a:gd name="connsiteY123" fmla="*/ 795688 h 817053"/>
                <a:gd name="connsiteX124" fmla="*/ 449909 w 808411"/>
                <a:gd name="connsiteY124" fmla="*/ 795540 h 817053"/>
                <a:gd name="connsiteX125" fmla="*/ 459484 w 808411"/>
                <a:gd name="connsiteY125" fmla="*/ 740390 h 817053"/>
                <a:gd name="connsiteX126" fmla="*/ 464011 w 808411"/>
                <a:gd name="connsiteY126" fmla="*/ 739577 h 817053"/>
                <a:gd name="connsiteX127" fmla="*/ 492291 w 808411"/>
                <a:gd name="connsiteY127" fmla="*/ 788074 h 817053"/>
                <a:gd name="connsiteX128" fmla="*/ 492959 w 808411"/>
                <a:gd name="connsiteY128" fmla="*/ 788074 h 817053"/>
                <a:gd name="connsiteX129" fmla="*/ 498006 w 808411"/>
                <a:gd name="connsiteY129" fmla="*/ 740168 h 817053"/>
                <a:gd name="connsiteX130" fmla="*/ 488060 w 808411"/>
                <a:gd name="connsiteY130" fmla="*/ 737655 h 817053"/>
                <a:gd name="connsiteX131" fmla="*/ 487763 w 808411"/>
                <a:gd name="connsiteY131" fmla="*/ 735954 h 817053"/>
                <a:gd name="connsiteX132" fmla="*/ 511886 w 808411"/>
                <a:gd name="connsiteY132" fmla="*/ 731740 h 817053"/>
                <a:gd name="connsiteX133" fmla="*/ 193241 w 808411"/>
                <a:gd name="connsiteY133" fmla="*/ 719246 h 817053"/>
                <a:gd name="connsiteX134" fmla="*/ 167263 w 808411"/>
                <a:gd name="connsiteY134" fmla="*/ 717472 h 817053"/>
                <a:gd name="connsiteX135" fmla="*/ 167263 w 808411"/>
                <a:gd name="connsiteY135" fmla="*/ 717472 h 817053"/>
                <a:gd name="connsiteX136" fmla="*/ 198140 w 808411"/>
                <a:gd name="connsiteY136" fmla="*/ 697364 h 817053"/>
                <a:gd name="connsiteX137" fmla="*/ 193316 w 808411"/>
                <a:gd name="connsiteY137" fmla="*/ 719246 h 817053"/>
                <a:gd name="connsiteX138" fmla="*/ 203633 w 808411"/>
                <a:gd name="connsiteY138" fmla="*/ 723017 h 817053"/>
                <a:gd name="connsiteX139" fmla="*/ 211204 w 808411"/>
                <a:gd name="connsiteY139" fmla="*/ 687827 h 817053"/>
                <a:gd name="connsiteX140" fmla="*/ 206156 w 808411"/>
                <a:gd name="connsiteY140" fmla="*/ 684352 h 817053"/>
                <a:gd name="connsiteX141" fmla="*/ 143957 w 808411"/>
                <a:gd name="connsiteY141" fmla="*/ 724126 h 817053"/>
                <a:gd name="connsiteX142" fmla="*/ 136163 w 808411"/>
                <a:gd name="connsiteY142" fmla="*/ 723165 h 817053"/>
                <a:gd name="connsiteX143" fmla="*/ 135124 w 808411"/>
                <a:gd name="connsiteY143" fmla="*/ 724643 h 817053"/>
                <a:gd name="connsiteX144" fmla="*/ 154793 w 808411"/>
                <a:gd name="connsiteY144" fmla="*/ 738172 h 817053"/>
                <a:gd name="connsiteX145" fmla="*/ 155832 w 808411"/>
                <a:gd name="connsiteY145" fmla="*/ 736693 h 817053"/>
                <a:gd name="connsiteX146" fmla="*/ 150414 w 808411"/>
                <a:gd name="connsiteY146" fmla="*/ 728487 h 817053"/>
                <a:gd name="connsiteX147" fmla="*/ 192054 w 808411"/>
                <a:gd name="connsiteY147" fmla="*/ 724052 h 817053"/>
                <a:gd name="connsiteX148" fmla="*/ 185745 w 808411"/>
                <a:gd name="connsiteY148" fmla="*/ 752588 h 817053"/>
                <a:gd name="connsiteX149" fmla="*/ 175502 w 808411"/>
                <a:gd name="connsiteY149" fmla="*/ 750222 h 817053"/>
                <a:gd name="connsiteX150" fmla="*/ 174463 w 808411"/>
                <a:gd name="connsiteY150" fmla="*/ 751701 h 817053"/>
                <a:gd name="connsiteX151" fmla="*/ 198511 w 808411"/>
                <a:gd name="connsiteY151" fmla="*/ 768261 h 817053"/>
                <a:gd name="connsiteX152" fmla="*/ 199550 w 808411"/>
                <a:gd name="connsiteY152" fmla="*/ 766782 h 817053"/>
                <a:gd name="connsiteX153" fmla="*/ 195691 w 808411"/>
                <a:gd name="connsiteY153" fmla="*/ 759315 h 817053"/>
                <a:gd name="connsiteX154" fmla="*/ 202445 w 808411"/>
                <a:gd name="connsiteY154" fmla="*/ 728044 h 817053"/>
                <a:gd name="connsiteX155" fmla="*/ 211649 w 808411"/>
                <a:gd name="connsiteY155" fmla="*/ 733071 h 817053"/>
                <a:gd name="connsiteX156" fmla="*/ 212837 w 808411"/>
                <a:gd name="connsiteY156" fmla="*/ 727748 h 817053"/>
                <a:gd name="connsiteX157" fmla="*/ 203633 w 808411"/>
                <a:gd name="connsiteY157" fmla="*/ 722869 h 817053"/>
                <a:gd name="connsiteX158" fmla="*/ 203633 w 808411"/>
                <a:gd name="connsiteY158" fmla="*/ 722869 h 817053"/>
                <a:gd name="connsiteX159" fmla="*/ 44422 w 808411"/>
                <a:gd name="connsiteY159" fmla="*/ 467004 h 817053"/>
                <a:gd name="connsiteX160" fmla="*/ 33214 w 808411"/>
                <a:gd name="connsiteY160" fmla="*/ 478906 h 817053"/>
                <a:gd name="connsiteX161" fmla="*/ 21264 w 808411"/>
                <a:gd name="connsiteY161" fmla="*/ 467743 h 817053"/>
                <a:gd name="connsiteX162" fmla="*/ 32472 w 808411"/>
                <a:gd name="connsiteY162" fmla="*/ 455841 h 817053"/>
                <a:gd name="connsiteX163" fmla="*/ 44422 w 808411"/>
                <a:gd name="connsiteY163" fmla="*/ 467004 h 817053"/>
                <a:gd name="connsiteX164" fmla="*/ 67654 w 808411"/>
                <a:gd name="connsiteY164" fmla="*/ 343470 h 817053"/>
                <a:gd name="connsiteX165" fmla="*/ 73592 w 808411"/>
                <a:gd name="connsiteY165" fmla="*/ 329793 h 817053"/>
                <a:gd name="connsiteX166" fmla="*/ 74705 w 808411"/>
                <a:gd name="connsiteY166" fmla="*/ 320035 h 817053"/>
                <a:gd name="connsiteX167" fmla="*/ 73815 w 808411"/>
                <a:gd name="connsiteY167" fmla="*/ 309907 h 817053"/>
                <a:gd name="connsiteX168" fmla="*/ 70846 w 808411"/>
                <a:gd name="connsiteY168" fmla="*/ 301109 h 817053"/>
                <a:gd name="connsiteX169" fmla="*/ 53923 w 808411"/>
                <a:gd name="connsiteY169" fmla="*/ 297117 h 817053"/>
                <a:gd name="connsiteX170" fmla="*/ 50954 w 808411"/>
                <a:gd name="connsiteY170" fmla="*/ 288541 h 817053"/>
                <a:gd name="connsiteX171" fmla="*/ 49246 w 808411"/>
                <a:gd name="connsiteY171" fmla="*/ 288098 h 817053"/>
                <a:gd name="connsiteX172" fmla="*/ 42566 w 808411"/>
                <a:gd name="connsiteY172" fmla="*/ 316264 h 817053"/>
                <a:gd name="connsiteX173" fmla="*/ 44273 w 808411"/>
                <a:gd name="connsiteY173" fmla="*/ 316708 h 817053"/>
                <a:gd name="connsiteX174" fmla="*/ 50954 w 808411"/>
                <a:gd name="connsiteY174" fmla="*/ 308206 h 817053"/>
                <a:gd name="connsiteX175" fmla="*/ 69287 w 808411"/>
                <a:gd name="connsiteY175" fmla="*/ 312494 h 817053"/>
                <a:gd name="connsiteX176" fmla="*/ 69287 w 808411"/>
                <a:gd name="connsiteY176" fmla="*/ 319000 h 817053"/>
                <a:gd name="connsiteX177" fmla="*/ 68174 w 808411"/>
                <a:gd name="connsiteY177" fmla="*/ 325210 h 817053"/>
                <a:gd name="connsiteX178" fmla="*/ 60900 w 808411"/>
                <a:gd name="connsiteY178" fmla="*/ 338295 h 817053"/>
                <a:gd name="connsiteX179" fmla="*/ 47242 w 808411"/>
                <a:gd name="connsiteY179" fmla="*/ 345614 h 817053"/>
                <a:gd name="connsiteX180" fmla="*/ 28538 w 808411"/>
                <a:gd name="connsiteY180" fmla="*/ 345170 h 817053"/>
                <a:gd name="connsiteX181" fmla="*/ 14658 w 808411"/>
                <a:gd name="connsiteY181" fmla="*/ 338221 h 817053"/>
                <a:gd name="connsiteX182" fmla="*/ 6864 w 808411"/>
                <a:gd name="connsiteY182" fmla="*/ 326097 h 817053"/>
                <a:gd name="connsiteX183" fmla="*/ 6568 w 808411"/>
                <a:gd name="connsiteY183" fmla="*/ 311163 h 817053"/>
                <a:gd name="connsiteX184" fmla="*/ 9314 w 808411"/>
                <a:gd name="connsiteY184" fmla="*/ 304510 h 817053"/>
                <a:gd name="connsiteX185" fmla="*/ 14881 w 808411"/>
                <a:gd name="connsiteY185" fmla="*/ 298226 h 817053"/>
                <a:gd name="connsiteX186" fmla="*/ 29577 w 808411"/>
                <a:gd name="connsiteY186" fmla="*/ 293568 h 817053"/>
                <a:gd name="connsiteX187" fmla="*/ 29948 w 808411"/>
                <a:gd name="connsiteY187" fmla="*/ 291868 h 817053"/>
                <a:gd name="connsiteX188" fmla="*/ 11763 w 808411"/>
                <a:gd name="connsiteY188" fmla="*/ 288246 h 817053"/>
                <a:gd name="connsiteX189" fmla="*/ 7607 w 808411"/>
                <a:gd name="connsiteY189" fmla="*/ 293790 h 817053"/>
                <a:gd name="connsiteX190" fmla="*/ 4118 w 808411"/>
                <a:gd name="connsiteY190" fmla="*/ 300444 h 817053"/>
                <a:gd name="connsiteX191" fmla="*/ 1149 w 808411"/>
                <a:gd name="connsiteY191" fmla="*/ 309907 h 817053"/>
                <a:gd name="connsiteX192" fmla="*/ 481 w 808411"/>
                <a:gd name="connsiteY192" fmla="*/ 325431 h 817053"/>
                <a:gd name="connsiteX193" fmla="*/ 5603 w 808411"/>
                <a:gd name="connsiteY193" fmla="*/ 339626 h 817053"/>
                <a:gd name="connsiteX194" fmla="*/ 15771 w 808411"/>
                <a:gd name="connsiteY194" fmla="*/ 350863 h 817053"/>
                <a:gd name="connsiteX195" fmla="*/ 30245 w 808411"/>
                <a:gd name="connsiteY195" fmla="*/ 357516 h 817053"/>
                <a:gd name="connsiteX196" fmla="*/ 44719 w 808411"/>
                <a:gd name="connsiteY196" fmla="*/ 358034 h 817053"/>
                <a:gd name="connsiteX197" fmla="*/ 57485 w 808411"/>
                <a:gd name="connsiteY197" fmla="*/ 353081 h 817053"/>
                <a:gd name="connsiteX198" fmla="*/ 67431 w 808411"/>
                <a:gd name="connsiteY198" fmla="*/ 343396 h 817053"/>
                <a:gd name="connsiteX199" fmla="*/ 128073 w 808411"/>
                <a:gd name="connsiteY199" fmla="*/ 612420 h 817053"/>
                <a:gd name="connsiteX200" fmla="*/ 129186 w 808411"/>
                <a:gd name="connsiteY200" fmla="*/ 619222 h 817053"/>
                <a:gd name="connsiteX201" fmla="*/ 114044 w 808411"/>
                <a:gd name="connsiteY201" fmla="*/ 629793 h 817053"/>
                <a:gd name="connsiteX202" fmla="*/ 113079 w 808411"/>
                <a:gd name="connsiteY202" fmla="*/ 628315 h 817053"/>
                <a:gd name="connsiteX203" fmla="*/ 119834 w 808411"/>
                <a:gd name="connsiteY203" fmla="*/ 614490 h 817053"/>
                <a:gd name="connsiteX204" fmla="*/ 119091 w 808411"/>
                <a:gd name="connsiteY204" fmla="*/ 606210 h 817053"/>
                <a:gd name="connsiteX205" fmla="*/ 116122 w 808411"/>
                <a:gd name="connsiteY205" fmla="*/ 599631 h 817053"/>
                <a:gd name="connsiteX206" fmla="*/ 105063 w 808411"/>
                <a:gd name="connsiteY206" fmla="*/ 589503 h 817053"/>
                <a:gd name="connsiteX207" fmla="*/ 90886 w 808411"/>
                <a:gd name="connsiteY207" fmla="*/ 586767 h 817053"/>
                <a:gd name="connsiteX208" fmla="*/ 76264 w 808411"/>
                <a:gd name="connsiteY208" fmla="*/ 591942 h 817053"/>
                <a:gd name="connsiteX209" fmla="*/ 63052 w 808411"/>
                <a:gd name="connsiteY209" fmla="*/ 605101 h 817053"/>
                <a:gd name="connsiteX210" fmla="*/ 58970 w 808411"/>
                <a:gd name="connsiteY210" fmla="*/ 620035 h 817053"/>
                <a:gd name="connsiteX211" fmla="*/ 63497 w 808411"/>
                <a:gd name="connsiteY211" fmla="*/ 634303 h 817053"/>
                <a:gd name="connsiteX212" fmla="*/ 67283 w 808411"/>
                <a:gd name="connsiteY212" fmla="*/ 639404 h 817053"/>
                <a:gd name="connsiteX213" fmla="*/ 71959 w 808411"/>
                <a:gd name="connsiteY213" fmla="*/ 643914 h 817053"/>
                <a:gd name="connsiteX214" fmla="*/ 87769 w 808411"/>
                <a:gd name="connsiteY214" fmla="*/ 633638 h 817053"/>
                <a:gd name="connsiteX215" fmla="*/ 86210 w 808411"/>
                <a:gd name="connsiteY215" fmla="*/ 622992 h 817053"/>
                <a:gd name="connsiteX216" fmla="*/ 87695 w 808411"/>
                <a:gd name="connsiteY216" fmla="*/ 622031 h 817053"/>
                <a:gd name="connsiteX217" fmla="*/ 103579 w 808411"/>
                <a:gd name="connsiteY217" fmla="*/ 646279 h 817053"/>
                <a:gd name="connsiteX218" fmla="*/ 102094 w 808411"/>
                <a:gd name="connsiteY218" fmla="*/ 647241 h 817053"/>
                <a:gd name="connsiteX219" fmla="*/ 93855 w 808411"/>
                <a:gd name="connsiteY219" fmla="*/ 643470 h 817053"/>
                <a:gd name="connsiteX220" fmla="*/ 79233 w 808411"/>
                <a:gd name="connsiteY220" fmla="*/ 652933 h 817053"/>
                <a:gd name="connsiteX221" fmla="*/ 70771 w 808411"/>
                <a:gd name="connsiteY221" fmla="*/ 649015 h 817053"/>
                <a:gd name="connsiteX222" fmla="*/ 62829 w 808411"/>
                <a:gd name="connsiteY222" fmla="*/ 642657 h 817053"/>
                <a:gd name="connsiteX223" fmla="*/ 56520 w 808411"/>
                <a:gd name="connsiteY223" fmla="*/ 635116 h 817053"/>
                <a:gd name="connsiteX224" fmla="*/ 50731 w 808411"/>
                <a:gd name="connsiteY224" fmla="*/ 621440 h 817053"/>
                <a:gd name="connsiteX225" fmla="*/ 50582 w 808411"/>
                <a:gd name="connsiteY225" fmla="*/ 607615 h 817053"/>
                <a:gd name="connsiteX226" fmla="*/ 55778 w 808411"/>
                <a:gd name="connsiteY226" fmla="*/ 594973 h 817053"/>
                <a:gd name="connsiteX227" fmla="*/ 66170 w 808411"/>
                <a:gd name="connsiteY227" fmla="*/ 584919 h 817053"/>
                <a:gd name="connsiteX228" fmla="*/ 81014 w 808411"/>
                <a:gd name="connsiteY228" fmla="*/ 579005 h 817053"/>
                <a:gd name="connsiteX229" fmla="*/ 96230 w 808411"/>
                <a:gd name="connsiteY229" fmla="*/ 579448 h 817053"/>
                <a:gd name="connsiteX230" fmla="*/ 110036 w 808411"/>
                <a:gd name="connsiteY230" fmla="*/ 585511 h 817053"/>
                <a:gd name="connsiteX231" fmla="*/ 120873 w 808411"/>
                <a:gd name="connsiteY231" fmla="*/ 596674 h 817053"/>
                <a:gd name="connsiteX232" fmla="*/ 125697 w 808411"/>
                <a:gd name="connsiteY232" fmla="*/ 605323 h 817053"/>
                <a:gd name="connsiteX233" fmla="*/ 128147 w 808411"/>
                <a:gd name="connsiteY233" fmla="*/ 612494 h 817053"/>
                <a:gd name="connsiteX234" fmla="*/ 602142 w 808411"/>
                <a:gd name="connsiteY234" fmla="*/ 738763 h 817053"/>
                <a:gd name="connsiteX235" fmla="*/ 602142 w 808411"/>
                <a:gd name="connsiteY235" fmla="*/ 738763 h 817053"/>
                <a:gd name="connsiteX236" fmla="*/ 594497 w 808411"/>
                <a:gd name="connsiteY236" fmla="*/ 702834 h 817053"/>
                <a:gd name="connsiteX237" fmla="*/ 613276 w 808411"/>
                <a:gd name="connsiteY237" fmla="*/ 715328 h 817053"/>
                <a:gd name="connsiteX238" fmla="*/ 602142 w 808411"/>
                <a:gd name="connsiteY238" fmla="*/ 738763 h 817053"/>
                <a:gd name="connsiteX239" fmla="*/ 651798 w 808411"/>
                <a:gd name="connsiteY239" fmla="*/ 727526 h 817053"/>
                <a:gd name="connsiteX240" fmla="*/ 625004 w 808411"/>
                <a:gd name="connsiteY240" fmla="*/ 709858 h 817053"/>
                <a:gd name="connsiteX241" fmla="*/ 625004 w 808411"/>
                <a:gd name="connsiteY241" fmla="*/ 709858 h 817053"/>
                <a:gd name="connsiteX242" fmla="*/ 633094 w 808411"/>
                <a:gd name="connsiteY242" fmla="*/ 703130 h 817053"/>
                <a:gd name="connsiteX243" fmla="*/ 628566 w 808411"/>
                <a:gd name="connsiteY243" fmla="*/ 700173 h 817053"/>
                <a:gd name="connsiteX244" fmla="*/ 620624 w 808411"/>
                <a:gd name="connsiteY244" fmla="*/ 706974 h 817053"/>
                <a:gd name="connsiteX245" fmla="*/ 620624 w 808411"/>
                <a:gd name="connsiteY245" fmla="*/ 706974 h 817053"/>
                <a:gd name="connsiteX246" fmla="*/ 590489 w 808411"/>
                <a:gd name="connsiteY246" fmla="*/ 687162 h 817053"/>
                <a:gd name="connsiteX247" fmla="*/ 585442 w 808411"/>
                <a:gd name="connsiteY247" fmla="*/ 690562 h 817053"/>
                <a:gd name="connsiteX248" fmla="*/ 600064 w 808411"/>
                <a:gd name="connsiteY248" fmla="*/ 762716 h 817053"/>
                <a:gd name="connsiteX249" fmla="*/ 596353 w 808411"/>
                <a:gd name="connsiteY249" fmla="*/ 769591 h 817053"/>
                <a:gd name="connsiteX250" fmla="*/ 597318 w 808411"/>
                <a:gd name="connsiteY250" fmla="*/ 771070 h 817053"/>
                <a:gd name="connsiteX251" fmla="*/ 617136 w 808411"/>
                <a:gd name="connsiteY251" fmla="*/ 757689 h 817053"/>
                <a:gd name="connsiteX252" fmla="*/ 616171 w 808411"/>
                <a:gd name="connsiteY252" fmla="*/ 756211 h 817053"/>
                <a:gd name="connsiteX253" fmla="*/ 606522 w 808411"/>
                <a:gd name="connsiteY253" fmla="*/ 758280 h 817053"/>
                <a:gd name="connsiteX254" fmla="*/ 617507 w 808411"/>
                <a:gd name="connsiteY254" fmla="*/ 717990 h 817053"/>
                <a:gd name="connsiteX255" fmla="*/ 641927 w 808411"/>
                <a:gd name="connsiteY255" fmla="*/ 734254 h 817053"/>
                <a:gd name="connsiteX256" fmla="*/ 636063 w 808411"/>
                <a:gd name="connsiteY256" fmla="*/ 742903 h 817053"/>
                <a:gd name="connsiteX257" fmla="*/ 637028 w 808411"/>
                <a:gd name="connsiteY257" fmla="*/ 744382 h 817053"/>
                <a:gd name="connsiteX258" fmla="*/ 661225 w 808411"/>
                <a:gd name="connsiteY258" fmla="*/ 728044 h 817053"/>
                <a:gd name="connsiteX259" fmla="*/ 660260 w 808411"/>
                <a:gd name="connsiteY259" fmla="*/ 726565 h 817053"/>
                <a:gd name="connsiteX260" fmla="*/ 651873 w 808411"/>
                <a:gd name="connsiteY260" fmla="*/ 727379 h 817053"/>
                <a:gd name="connsiteX261" fmla="*/ 103207 w 808411"/>
                <a:gd name="connsiteY261" fmla="*/ 181420 h 817053"/>
                <a:gd name="connsiteX262" fmla="*/ 81386 w 808411"/>
                <a:gd name="connsiteY262" fmla="*/ 175727 h 817053"/>
                <a:gd name="connsiteX263" fmla="*/ 100313 w 808411"/>
                <a:gd name="connsiteY263" fmla="*/ 207220 h 817053"/>
                <a:gd name="connsiteX264" fmla="*/ 100313 w 808411"/>
                <a:gd name="connsiteY264" fmla="*/ 207220 h 817053"/>
                <a:gd name="connsiteX265" fmla="*/ 103133 w 808411"/>
                <a:gd name="connsiteY265" fmla="*/ 181420 h 817053"/>
                <a:gd name="connsiteX266" fmla="*/ 106176 w 808411"/>
                <a:gd name="connsiteY266" fmla="*/ 230582 h 817053"/>
                <a:gd name="connsiteX267" fmla="*/ 68767 w 808411"/>
                <a:gd name="connsiteY267" fmla="*/ 167078 h 817053"/>
                <a:gd name="connsiteX268" fmla="*/ 72404 w 808411"/>
                <a:gd name="connsiteY268" fmla="*/ 162198 h 817053"/>
                <a:gd name="connsiteX269" fmla="*/ 107364 w 808411"/>
                <a:gd name="connsiteY269" fmla="*/ 171144 h 817053"/>
                <a:gd name="connsiteX270" fmla="*/ 107364 w 808411"/>
                <a:gd name="connsiteY270" fmla="*/ 171144 h 817053"/>
                <a:gd name="connsiteX271" fmla="*/ 112634 w 808411"/>
                <a:gd name="connsiteY271" fmla="*/ 162124 h 817053"/>
                <a:gd name="connsiteX272" fmla="*/ 117904 w 808411"/>
                <a:gd name="connsiteY272" fmla="*/ 163455 h 817053"/>
                <a:gd name="connsiteX273" fmla="*/ 112485 w 808411"/>
                <a:gd name="connsiteY273" fmla="*/ 172400 h 817053"/>
                <a:gd name="connsiteX274" fmla="*/ 112485 w 808411"/>
                <a:gd name="connsiteY274" fmla="*/ 172400 h 817053"/>
                <a:gd name="connsiteX275" fmla="*/ 143585 w 808411"/>
                <a:gd name="connsiteY275" fmla="*/ 180385 h 817053"/>
                <a:gd name="connsiteX276" fmla="*/ 151230 w 808411"/>
                <a:gd name="connsiteY276" fmla="*/ 176836 h 817053"/>
                <a:gd name="connsiteX277" fmla="*/ 152641 w 808411"/>
                <a:gd name="connsiteY277" fmla="*/ 177871 h 817053"/>
                <a:gd name="connsiteX278" fmla="*/ 135050 w 808411"/>
                <a:gd name="connsiteY278" fmla="*/ 201158 h 817053"/>
                <a:gd name="connsiteX279" fmla="*/ 133639 w 808411"/>
                <a:gd name="connsiteY279" fmla="*/ 200123 h 817053"/>
                <a:gd name="connsiteX280" fmla="*/ 136386 w 808411"/>
                <a:gd name="connsiteY280" fmla="*/ 190069 h 817053"/>
                <a:gd name="connsiteX281" fmla="*/ 108032 w 808411"/>
                <a:gd name="connsiteY281" fmla="*/ 182602 h 817053"/>
                <a:gd name="connsiteX282" fmla="*/ 108032 w 808411"/>
                <a:gd name="connsiteY282" fmla="*/ 182602 h 817053"/>
                <a:gd name="connsiteX283" fmla="*/ 110853 w 808411"/>
                <a:gd name="connsiteY283" fmla="*/ 224224 h 817053"/>
                <a:gd name="connsiteX284" fmla="*/ 119314 w 808411"/>
                <a:gd name="connsiteY284" fmla="*/ 219197 h 817053"/>
                <a:gd name="connsiteX285" fmla="*/ 120724 w 808411"/>
                <a:gd name="connsiteY285" fmla="*/ 220232 h 817053"/>
                <a:gd name="connsiteX286" fmla="*/ 106325 w 808411"/>
                <a:gd name="connsiteY286" fmla="*/ 239305 h 817053"/>
                <a:gd name="connsiteX287" fmla="*/ 104915 w 808411"/>
                <a:gd name="connsiteY287" fmla="*/ 238270 h 817053"/>
                <a:gd name="connsiteX288" fmla="*/ 106176 w 808411"/>
                <a:gd name="connsiteY288" fmla="*/ 230508 h 817053"/>
                <a:gd name="connsiteX289" fmla="*/ 641036 w 808411"/>
                <a:gd name="connsiteY289" fmla="*/ 168408 h 817053"/>
                <a:gd name="connsiteX290" fmla="*/ 638067 w 808411"/>
                <a:gd name="connsiteY290" fmla="*/ 158650 h 817053"/>
                <a:gd name="connsiteX291" fmla="*/ 681785 w 808411"/>
                <a:gd name="connsiteY291" fmla="*/ 138393 h 817053"/>
                <a:gd name="connsiteX292" fmla="*/ 682230 w 808411"/>
                <a:gd name="connsiteY292" fmla="*/ 138911 h 817053"/>
                <a:gd name="connsiteX293" fmla="*/ 655064 w 808411"/>
                <a:gd name="connsiteY293" fmla="*/ 187999 h 817053"/>
                <a:gd name="connsiteX294" fmla="*/ 658108 w 808411"/>
                <a:gd name="connsiteY294" fmla="*/ 191474 h 817053"/>
                <a:gd name="connsiteX295" fmla="*/ 710510 w 808411"/>
                <a:gd name="connsiteY295" fmla="*/ 171291 h 817053"/>
                <a:gd name="connsiteX296" fmla="*/ 710955 w 808411"/>
                <a:gd name="connsiteY296" fmla="*/ 171809 h 817053"/>
                <a:gd name="connsiteX297" fmla="*/ 684680 w 808411"/>
                <a:gd name="connsiteY297" fmla="*/ 212248 h 817053"/>
                <a:gd name="connsiteX298" fmla="*/ 675476 w 808411"/>
                <a:gd name="connsiteY298" fmla="*/ 207886 h 817053"/>
                <a:gd name="connsiteX299" fmla="*/ 674140 w 808411"/>
                <a:gd name="connsiteY299" fmla="*/ 208995 h 817053"/>
                <a:gd name="connsiteX300" fmla="*/ 693587 w 808411"/>
                <a:gd name="connsiteY300" fmla="*/ 231247 h 817053"/>
                <a:gd name="connsiteX301" fmla="*/ 694923 w 808411"/>
                <a:gd name="connsiteY301" fmla="*/ 230138 h 817053"/>
                <a:gd name="connsiteX302" fmla="*/ 692473 w 808411"/>
                <a:gd name="connsiteY302" fmla="*/ 221193 h 817053"/>
                <a:gd name="connsiteX303" fmla="*/ 729882 w 808411"/>
                <a:gd name="connsiteY303" fmla="*/ 161829 h 817053"/>
                <a:gd name="connsiteX304" fmla="*/ 726988 w 808411"/>
                <a:gd name="connsiteY304" fmla="*/ 158502 h 817053"/>
                <a:gd name="connsiteX305" fmla="*/ 674066 w 808411"/>
                <a:gd name="connsiteY305" fmla="*/ 177871 h 817053"/>
                <a:gd name="connsiteX306" fmla="*/ 673546 w 808411"/>
                <a:gd name="connsiteY306" fmla="*/ 177280 h 817053"/>
                <a:gd name="connsiteX307" fmla="*/ 700341 w 808411"/>
                <a:gd name="connsiteY307" fmla="*/ 127970 h 817053"/>
                <a:gd name="connsiteX308" fmla="*/ 697372 w 808411"/>
                <a:gd name="connsiteY308" fmla="*/ 124569 h 817053"/>
                <a:gd name="connsiteX309" fmla="*/ 632871 w 808411"/>
                <a:gd name="connsiteY309" fmla="*/ 153105 h 817053"/>
                <a:gd name="connsiteX310" fmla="*/ 625078 w 808411"/>
                <a:gd name="connsiteY310" fmla="*/ 150148 h 817053"/>
                <a:gd name="connsiteX311" fmla="*/ 623742 w 808411"/>
                <a:gd name="connsiteY311" fmla="*/ 151331 h 817053"/>
                <a:gd name="connsiteX312" fmla="*/ 639774 w 808411"/>
                <a:gd name="connsiteY312" fmla="*/ 169739 h 817053"/>
                <a:gd name="connsiteX313" fmla="*/ 641110 w 808411"/>
                <a:gd name="connsiteY313" fmla="*/ 168556 h 817053"/>
                <a:gd name="connsiteX314" fmla="*/ 569113 w 808411"/>
                <a:gd name="connsiteY314" fmla="*/ 116437 h 817053"/>
                <a:gd name="connsiteX315" fmla="*/ 542912 w 808411"/>
                <a:gd name="connsiteY315" fmla="*/ 103056 h 817053"/>
                <a:gd name="connsiteX316" fmla="*/ 543728 w 808411"/>
                <a:gd name="connsiteY316" fmla="*/ 101503 h 817053"/>
                <a:gd name="connsiteX317" fmla="*/ 553748 w 808411"/>
                <a:gd name="connsiteY317" fmla="*/ 101725 h 817053"/>
                <a:gd name="connsiteX318" fmla="*/ 581360 w 808411"/>
                <a:gd name="connsiteY318" fmla="*/ 48275 h 817053"/>
                <a:gd name="connsiteX319" fmla="*/ 575348 w 808411"/>
                <a:gd name="connsiteY319" fmla="*/ 40291 h 817053"/>
                <a:gd name="connsiteX320" fmla="*/ 576164 w 808411"/>
                <a:gd name="connsiteY320" fmla="*/ 38738 h 817053"/>
                <a:gd name="connsiteX321" fmla="*/ 602291 w 808411"/>
                <a:gd name="connsiteY321" fmla="*/ 52119 h 817053"/>
                <a:gd name="connsiteX322" fmla="*/ 601475 w 808411"/>
                <a:gd name="connsiteY322" fmla="*/ 53672 h 817053"/>
                <a:gd name="connsiteX323" fmla="*/ 591528 w 808411"/>
                <a:gd name="connsiteY323" fmla="*/ 53524 h 817053"/>
                <a:gd name="connsiteX324" fmla="*/ 563917 w 808411"/>
                <a:gd name="connsiteY324" fmla="*/ 106974 h 817053"/>
                <a:gd name="connsiteX325" fmla="*/ 569855 w 808411"/>
                <a:gd name="connsiteY325" fmla="*/ 114958 h 817053"/>
                <a:gd name="connsiteX326" fmla="*/ 569039 w 808411"/>
                <a:gd name="connsiteY326" fmla="*/ 116511 h 817053"/>
                <a:gd name="connsiteX327" fmla="*/ 478782 w 808411"/>
                <a:gd name="connsiteY327" fmla="*/ 54781 h 817053"/>
                <a:gd name="connsiteX328" fmla="*/ 477000 w 808411"/>
                <a:gd name="connsiteY328" fmla="*/ 54559 h 817053"/>
                <a:gd name="connsiteX329" fmla="*/ 466609 w 808411"/>
                <a:gd name="connsiteY329" fmla="*/ 72154 h 817053"/>
                <a:gd name="connsiteX330" fmla="*/ 440705 w 808411"/>
                <a:gd name="connsiteY330" fmla="*/ 68605 h 817053"/>
                <a:gd name="connsiteX331" fmla="*/ 449018 w 808411"/>
                <a:gd name="connsiteY331" fmla="*/ 8945 h 817053"/>
                <a:gd name="connsiteX332" fmla="*/ 459558 w 808411"/>
                <a:gd name="connsiteY332" fmla="*/ 5988 h 817053"/>
                <a:gd name="connsiteX333" fmla="*/ 459780 w 808411"/>
                <a:gd name="connsiteY333" fmla="*/ 4214 h 817053"/>
                <a:gd name="connsiteX334" fmla="*/ 429571 w 808411"/>
                <a:gd name="connsiteY334" fmla="*/ 0 h 817053"/>
                <a:gd name="connsiteX335" fmla="*/ 429349 w 808411"/>
                <a:gd name="connsiteY335" fmla="*/ 1774 h 817053"/>
                <a:gd name="connsiteX336" fmla="*/ 437587 w 808411"/>
                <a:gd name="connsiteY336" fmla="*/ 7319 h 817053"/>
                <a:gd name="connsiteX337" fmla="*/ 429274 w 808411"/>
                <a:gd name="connsiteY337" fmla="*/ 66905 h 817053"/>
                <a:gd name="connsiteX338" fmla="*/ 419848 w 808411"/>
                <a:gd name="connsiteY338" fmla="*/ 70010 h 817053"/>
                <a:gd name="connsiteX339" fmla="*/ 419625 w 808411"/>
                <a:gd name="connsiteY339" fmla="*/ 71784 h 817053"/>
                <a:gd name="connsiteX340" fmla="*/ 475293 w 808411"/>
                <a:gd name="connsiteY340" fmla="*/ 79473 h 817053"/>
                <a:gd name="connsiteX341" fmla="*/ 478708 w 808411"/>
                <a:gd name="connsiteY341" fmla="*/ 54781 h 817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</a:cxnLst>
              <a:rect l="l" t="t" r="r" b="b"/>
              <a:pathLst>
                <a:path w="808411" h="817053">
                  <a:moveTo>
                    <a:pt x="808412" y="341991"/>
                  </a:moveTo>
                  <a:lnTo>
                    <a:pt x="806704" y="342435"/>
                  </a:lnTo>
                  <a:lnTo>
                    <a:pt x="800173" y="334968"/>
                  </a:lnTo>
                  <a:lnTo>
                    <a:pt x="777163" y="341030"/>
                  </a:lnTo>
                  <a:cubicBezTo>
                    <a:pt x="777683" y="342435"/>
                    <a:pt x="778277" y="343914"/>
                    <a:pt x="778796" y="345466"/>
                  </a:cubicBezTo>
                  <a:lnTo>
                    <a:pt x="774343" y="348793"/>
                  </a:lnTo>
                  <a:cubicBezTo>
                    <a:pt x="773600" y="346501"/>
                    <a:pt x="772858" y="344357"/>
                    <a:pt x="772042" y="342287"/>
                  </a:cubicBezTo>
                  <a:lnTo>
                    <a:pt x="741758" y="350271"/>
                  </a:lnTo>
                  <a:lnTo>
                    <a:pt x="739754" y="359956"/>
                  </a:lnTo>
                  <a:lnTo>
                    <a:pt x="738047" y="360399"/>
                  </a:lnTo>
                  <a:lnTo>
                    <a:pt x="730625" y="332307"/>
                  </a:lnTo>
                  <a:lnTo>
                    <a:pt x="732332" y="331863"/>
                  </a:lnTo>
                  <a:lnTo>
                    <a:pt x="738863" y="339256"/>
                  </a:lnTo>
                  <a:lnTo>
                    <a:pt x="766994" y="331863"/>
                  </a:lnTo>
                  <a:cubicBezTo>
                    <a:pt x="766401" y="330828"/>
                    <a:pt x="765807" y="329719"/>
                    <a:pt x="765139" y="328758"/>
                  </a:cubicBezTo>
                  <a:cubicBezTo>
                    <a:pt x="752372" y="309167"/>
                    <a:pt x="735152" y="305323"/>
                    <a:pt x="730476" y="304658"/>
                  </a:cubicBezTo>
                  <a:lnTo>
                    <a:pt x="729734" y="304879"/>
                  </a:lnTo>
                  <a:lnTo>
                    <a:pt x="727656" y="314342"/>
                  </a:lnTo>
                  <a:lnTo>
                    <a:pt x="725948" y="314786"/>
                  </a:lnTo>
                  <a:lnTo>
                    <a:pt x="718526" y="286693"/>
                  </a:lnTo>
                  <a:lnTo>
                    <a:pt x="720233" y="286250"/>
                  </a:lnTo>
                  <a:lnTo>
                    <a:pt x="726765" y="293716"/>
                  </a:lnTo>
                  <a:lnTo>
                    <a:pt x="785105" y="278413"/>
                  </a:lnTo>
                  <a:lnTo>
                    <a:pt x="787109" y="268729"/>
                  </a:lnTo>
                  <a:lnTo>
                    <a:pt x="788816" y="268285"/>
                  </a:lnTo>
                  <a:lnTo>
                    <a:pt x="796239" y="296378"/>
                  </a:lnTo>
                  <a:lnTo>
                    <a:pt x="794532" y="296821"/>
                  </a:lnTo>
                  <a:lnTo>
                    <a:pt x="788074" y="289576"/>
                  </a:lnTo>
                  <a:lnTo>
                    <a:pt x="740348" y="302144"/>
                  </a:lnTo>
                  <a:cubicBezTo>
                    <a:pt x="743317" y="303253"/>
                    <a:pt x="746731" y="304879"/>
                    <a:pt x="750294" y="307097"/>
                  </a:cubicBezTo>
                  <a:cubicBezTo>
                    <a:pt x="756603" y="311016"/>
                    <a:pt x="763357" y="316930"/>
                    <a:pt x="769221" y="325727"/>
                  </a:cubicBezTo>
                  <a:cubicBezTo>
                    <a:pt x="770260" y="327280"/>
                    <a:pt x="771225" y="328906"/>
                    <a:pt x="772190" y="330606"/>
                  </a:cubicBezTo>
                  <a:lnTo>
                    <a:pt x="797204" y="324027"/>
                  </a:lnTo>
                  <a:lnTo>
                    <a:pt x="799208" y="314416"/>
                  </a:lnTo>
                  <a:lnTo>
                    <a:pt x="800915" y="313973"/>
                  </a:lnTo>
                  <a:lnTo>
                    <a:pt x="808337" y="342065"/>
                  </a:lnTo>
                  <a:close/>
                  <a:moveTo>
                    <a:pt x="783398" y="455988"/>
                  </a:moveTo>
                  <a:cubicBezTo>
                    <a:pt x="776718" y="456210"/>
                    <a:pt x="771522" y="461755"/>
                    <a:pt x="771745" y="468408"/>
                  </a:cubicBezTo>
                  <a:cubicBezTo>
                    <a:pt x="771967" y="475062"/>
                    <a:pt x="777534" y="480237"/>
                    <a:pt x="784214" y="480015"/>
                  </a:cubicBezTo>
                  <a:cubicBezTo>
                    <a:pt x="790895" y="479793"/>
                    <a:pt x="796090" y="474249"/>
                    <a:pt x="795868" y="467669"/>
                  </a:cubicBezTo>
                  <a:cubicBezTo>
                    <a:pt x="795645" y="461016"/>
                    <a:pt x="790078" y="455841"/>
                    <a:pt x="783398" y="456062"/>
                  </a:cubicBezTo>
                  <a:moveTo>
                    <a:pt x="744208" y="631494"/>
                  </a:moveTo>
                  <a:lnTo>
                    <a:pt x="745618" y="632529"/>
                  </a:lnTo>
                  <a:lnTo>
                    <a:pt x="727581" y="657960"/>
                  </a:lnTo>
                  <a:lnTo>
                    <a:pt x="726171" y="656925"/>
                  </a:lnTo>
                  <a:lnTo>
                    <a:pt x="728324" y="646353"/>
                  </a:lnTo>
                  <a:lnTo>
                    <a:pt x="705611" y="630385"/>
                  </a:lnTo>
                  <a:lnTo>
                    <a:pt x="664491" y="631124"/>
                  </a:lnTo>
                  <a:lnTo>
                    <a:pt x="657365" y="634525"/>
                  </a:lnTo>
                  <a:lnTo>
                    <a:pt x="655955" y="633490"/>
                  </a:lnTo>
                  <a:lnTo>
                    <a:pt x="672359" y="610350"/>
                  </a:lnTo>
                  <a:lnTo>
                    <a:pt x="673769" y="611385"/>
                  </a:lnTo>
                  <a:lnTo>
                    <a:pt x="672359" y="620183"/>
                  </a:lnTo>
                  <a:lnTo>
                    <a:pt x="672730" y="620405"/>
                  </a:lnTo>
                  <a:lnTo>
                    <a:pt x="705685" y="619813"/>
                  </a:lnTo>
                  <a:lnTo>
                    <a:pt x="694255" y="590242"/>
                  </a:lnTo>
                  <a:lnTo>
                    <a:pt x="693884" y="590020"/>
                  </a:lnTo>
                  <a:lnTo>
                    <a:pt x="685867" y="594308"/>
                  </a:lnTo>
                  <a:lnTo>
                    <a:pt x="684457" y="593273"/>
                  </a:lnTo>
                  <a:lnTo>
                    <a:pt x="698189" y="573904"/>
                  </a:lnTo>
                  <a:lnTo>
                    <a:pt x="699599" y="574939"/>
                  </a:lnTo>
                  <a:lnTo>
                    <a:pt x="698411" y="582849"/>
                  </a:lnTo>
                  <a:lnTo>
                    <a:pt x="712143" y="620848"/>
                  </a:lnTo>
                  <a:lnTo>
                    <a:pt x="734930" y="636891"/>
                  </a:lnTo>
                  <a:lnTo>
                    <a:pt x="744282" y="631346"/>
                  </a:lnTo>
                  <a:close/>
                  <a:moveTo>
                    <a:pt x="176467" y="73854"/>
                  </a:moveTo>
                  <a:lnTo>
                    <a:pt x="209348" y="124273"/>
                  </a:lnTo>
                  <a:lnTo>
                    <a:pt x="204152" y="132849"/>
                  </a:lnTo>
                  <a:lnTo>
                    <a:pt x="205117" y="134327"/>
                  </a:lnTo>
                  <a:lnTo>
                    <a:pt x="229834" y="118359"/>
                  </a:lnTo>
                  <a:lnTo>
                    <a:pt x="228869" y="116880"/>
                  </a:lnTo>
                  <a:lnTo>
                    <a:pt x="218997" y="118063"/>
                  </a:lnTo>
                  <a:lnTo>
                    <a:pt x="186116" y="67644"/>
                  </a:lnTo>
                  <a:lnTo>
                    <a:pt x="191237" y="59142"/>
                  </a:lnTo>
                  <a:lnTo>
                    <a:pt x="190272" y="57664"/>
                  </a:lnTo>
                  <a:lnTo>
                    <a:pt x="165556" y="73632"/>
                  </a:lnTo>
                  <a:lnTo>
                    <a:pt x="166521" y="75111"/>
                  </a:lnTo>
                  <a:lnTo>
                    <a:pt x="176467" y="73854"/>
                  </a:lnTo>
                  <a:close/>
                  <a:moveTo>
                    <a:pt x="278451" y="19369"/>
                  </a:moveTo>
                  <a:lnTo>
                    <a:pt x="278005" y="17669"/>
                  </a:lnTo>
                  <a:lnTo>
                    <a:pt x="307695" y="10646"/>
                  </a:lnTo>
                  <a:lnTo>
                    <a:pt x="308140" y="12346"/>
                  </a:lnTo>
                  <a:lnTo>
                    <a:pt x="299382" y="18926"/>
                  </a:lnTo>
                  <a:lnTo>
                    <a:pt x="313410" y="77551"/>
                  </a:lnTo>
                  <a:lnTo>
                    <a:pt x="338795" y="71562"/>
                  </a:lnTo>
                  <a:lnTo>
                    <a:pt x="342061" y="51380"/>
                  </a:lnTo>
                  <a:lnTo>
                    <a:pt x="343768" y="50936"/>
                  </a:lnTo>
                  <a:lnTo>
                    <a:pt x="349558" y="75185"/>
                  </a:lnTo>
                  <a:lnTo>
                    <a:pt x="294929" y="88122"/>
                  </a:lnTo>
                  <a:lnTo>
                    <a:pt x="294483" y="86422"/>
                  </a:lnTo>
                  <a:lnTo>
                    <a:pt x="302128" y="80064"/>
                  </a:lnTo>
                  <a:lnTo>
                    <a:pt x="288174" y="21587"/>
                  </a:lnTo>
                  <a:lnTo>
                    <a:pt x="278451" y="19369"/>
                  </a:lnTo>
                  <a:close/>
                  <a:moveTo>
                    <a:pt x="326400" y="806038"/>
                  </a:moveTo>
                  <a:lnTo>
                    <a:pt x="301015" y="800124"/>
                  </a:lnTo>
                  <a:lnTo>
                    <a:pt x="314821" y="741499"/>
                  </a:lnTo>
                  <a:lnTo>
                    <a:pt x="325583" y="739503"/>
                  </a:lnTo>
                  <a:lnTo>
                    <a:pt x="325954" y="737802"/>
                  </a:lnTo>
                  <a:lnTo>
                    <a:pt x="296265" y="730853"/>
                  </a:lnTo>
                  <a:lnTo>
                    <a:pt x="295893" y="732554"/>
                  </a:lnTo>
                  <a:lnTo>
                    <a:pt x="303539" y="738837"/>
                  </a:lnTo>
                  <a:lnTo>
                    <a:pt x="289807" y="797388"/>
                  </a:lnTo>
                  <a:lnTo>
                    <a:pt x="280084" y="799606"/>
                  </a:lnTo>
                  <a:lnTo>
                    <a:pt x="279713" y="801307"/>
                  </a:lnTo>
                  <a:lnTo>
                    <a:pt x="334416" y="814096"/>
                  </a:lnTo>
                  <a:lnTo>
                    <a:pt x="340131" y="789848"/>
                  </a:lnTo>
                  <a:lnTo>
                    <a:pt x="338424" y="789478"/>
                  </a:lnTo>
                  <a:lnTo>
                    <a:pt x="326474" y="806112"/>
                  </a:lnTo>
                  <a:close/>
                  <a:moveTo>
                    <a:pt x="511812" y="731814"/>
                  </a:moveTo>
                  <a:lnTo>
                    <a:pt x="512109" y="733515"/>
                  </a:lnTo>
                  <a:lnTo>
                    <a:pt x="505503" y="738690"/>
                  </a:lnTo>
                  <a:lnTo>
                    <a:pt x="496893" y="808478"/>
                  </a:lnTo>
                  <a:lnTo>
                    <a:pt x="492439" y="809291"/>
                  </a:lnTo>
                  <a:lnTo>
                    <a:pt x="463714" y="760942"/>
                  </a:lnTo>
                  <a:lnTo>
                    <a:pt x="462972" y="761090"/>
                  </a:lnTo>
                  <a:lnTo>
                    <a:pt x="452432" y="816314"/>
                  </a:lnTo>
                  <a:lnTo>
                    <a:pt x="448127" y="817053"/>
                  </a:lnTo>
                  <a:lnTo>
                    <a:pt x="416211" y="754510"/>
                  </a:lnTo>
                  <a:lnTo>
                    <a:pt x="407230" y="751997"/>
                  </a:lnTo>
                  <a:lnTo>
                    <a:pt x="406933" y="750296"/>
                  </a:lnTo>
                  <a:lnTo>
                    <a:pt x="436103" y="745121"/>
                  </a:lnTo>
                  <a:lnTo>
                    <a:pt x="436400" y="746822"/>
                  </a:lnTo>
                  <a:lnTo>
                    <a:pt x="427864" y="752440"/>
                  </a:lnTo>
                  <a:lnTo>
                    <a:pt x="449241" y="795688"/>
                  </a:lnTo>
                  <a:lnTo>
                    <a:pt x="449909" y="795540"/>
                  </a:lnTo>
                  <a:lnTo>
                    <a:pt x="459484" y="740390"/>
                  </a:lnTo>
                  <a:lnTo>
                    <a:pt x="464011" y="739577"/>
                  </a:lnTo>
                  <a:lnTo>
                    <a:pt x="492291" y="788074"/>
                  </a:lnTo>
                  <a:lnTo>
                    <a:pt x="492959" y="788074"/>
                  </a:lnTo>
                  <a:lnTo>
                    <a:pt x="498006" y="740168"/>
                  </a:lnTo>
                  <a:lnTo>
                    <a:pt x="488060" y="737655"/>
                  </a:lnTo>
                  <a:lnTo>
                    <a:pt x="487763" y="735954"/>
                  </a:lnTo>
                  <a:lnTo>
                    <a:pt x="511886" y="731740"/>
                  </a:lnTo>
                  <a:close/>
                  <a:moveTo>
                    <a:pt x="193241" y="719246"/>
                  </a:moveTo>
                  <a:cubicBezTo>
                    <a:pt x="183221" y="716437"/>
                    <a:pt x="174463" y="716363"/>
                    <a:pt x="167263" y="717472"/>
                  </a:cubicBezTo>
                  <a:lnTo>
                    <a:pt x="167263" y="717472"/>
                  </a:lnTo>
                  <a:lnTo>
                    <a:pt x="198140" y="697364"/>
                  </a:lnTo>
                  <a:lnTo>
                    <a:pt x="193316" y="719246"/>
                  </a:lnTo>
                  <a:close/>
                  <a:moveTo>
                    <a:pt x="203633" y="723017"/>
                  </a:moveTo>
                  <a:lnTo>
                    <a:pt x="211204" y="687827"/>
                  </a:lnTo>
                  <a:lnTo>
                    <a:pt x="206156" y="684352"/>
                  </a:lnTo>
                  <a:lnTo>
                    <a:pt x="143957" y="724126"/>
                  </a:lnTo>
                  <a:lnTo>
                    <a:pt x="136163" y="723165"/>
                  </a:lnTo>
                  <a:lnTo>
                    <a:pt x="135124" y="724643"/>
                  </a:lnTo>
                  <a:lnTo>
                    <a:pt x="154793" y="738172"/>
                  </a:lnTo>
                  <a:lnTo>
                    <a:pt x="155832" y="736693"/>
                  </a:lnTo>
                  <a:lnTo>
                    <a:pt x="150414" y="728487"/>
                  </a:lnTo>
                  <a:cubicBezTo>
                    <a:pt x="153309" y="726565"/>
                    <a:pt x="169044" y="717324"/>
                    <a:pt x="192054" y="724052"/>
                  </a:cubicBezTo>
                  <a:lnTo>
                    <a:pt x="185745" y="752588"/>
                  </a:lnTo>
                  <a:lnTo>
                    <a:pt x="175502" y="750222"/>
                  </a:lnTo>
                  <a:lnTo>
                    <a:pt x="174463" y="751701"/>
                  </a:lnTo>
                  <a:lnTo>
                    <a:pt x="198511" y="768261"/>
                  </a:lnTo>
                  <a:lnTo>
                    <a:pt x="199550" y="766782"/>
                  </a:lnTo>
                  <a:lnTo>
                    <a:pt x="195691" y="759315"/>
                  </a:lnTo>
                  <a:lnTo>
                    <a:pt x="202445" y="728044"/>
                  </a:lnTo>
                  <a:cubicBezTo>
                    <a:pt x="205414" y="729449"/>
                    <a:pt x="208457" y="731149"/>
                    <a:pt x="211649" y="733071"/>
                  </a:cubicBezTo>
                  <a:lnTo>
                    <a:pt x="212837" y="727748"/>
                  </a:lnTo>
                  <a:cubicBezTo>
                    <a:pt x="209645" y="725826"/>
                    <a:pt x="206602" y="724274"/>
                    <a:pt x="203633" y="722869"/>
                  </a:cubicBezTo>
                  <a:lnTo>
                    <a:pt x="203633" y="722869"/>
                  </a:lnTo>
                  <a:moveTo>
                    <a:pt x="44422" y="467004"/>
                  </a:moveTo>
                  <a:cubicBezTo>
                    <a:pt x="44645" y="473362"/>
                    <a:pt x="39597" y="478684"/>
                    <a:pt x="33214" y="478906"/>
                  </a:cubicBezTo>
                  <a:cubicBezTo>
                    <a:pt x="26831" y="479128"/>
                    <a:pt x="21487" y="474101"/>
                    <a:pt x="21264" y="467743"/>
                  </a:cubicBezTo>
                  <a:cubicBezTo>
                    <a:pt x="21041" y="461385"/>
                    <a:pt x="26088" y="456062"/>
                    <a:pt x="32472" y="455841"/>
                  </a:cubicBezTo>
                  <a:cubicBezTo>
                    <a:pt x="38855" y="455619"/>
                    <a:pt x="44199" y="460646"/>
                    <a:pt x="44422" y="467004"/>
                  </a:cubicBezTo>
                  <a:moveTo>
                    <a:pt x="67654" y="343470"/>
                  </a:moveTo>
                  <a:cubicBezTo>
                    <a:pt x="70400" y="339478"/>
                    <a:pt x="72404" y="334968"/>
                    <a:pt x="73592" y="329793"/>
                  </a:cubicBezTo>
                  <a:cubicBezTo>
                    <a:pt x="74334" y="326762"/>
                    <a:pt x="74705" y="323509"/>
                    <a:pt x="74705" y="320035"/>
                  </a:cubicBezTo>
                  <a:cubicBezTo>
                    <a:pt x="74705" y="316560"/>
                    <a:pt x="74408" y="313233"/>
                    <a:pt x="73815" y="309907"/>
                  </a:cubicBezTo>
                  <a:cubicBezTo>
                    <a:pt x="73221" y="306580"/>
                    <a:pt x="72256" y="303697"/>
                    <a:pt x="70846" y="301109"/>
                  </a:cubicBezTo>
                  <a:lnTo>
                    <a:pt x="53923" y="297117"/>
                  </a:lnTo>
                  <a:lnTo>
                    <a:pt x="50954" y="288541"/>
                  </a:lnTo>
                  <a:lnTo>
                    <a:pt x="49246" y="288098"/>
                  </a:lnTo>
                  <a:lnTo>
                    <a:pt x="42566" y="316264"/>
                  </a:lnTo>
                  <a:lnTo>
                    <a:pt x="44273" y="316708"/>
                  </a:lnTo>
                  <a:lnTo>
                    <a:pt x="50954" y="308206"/>
                  </a:lnTo>
                  <a:lnTo>
                    <a:pt x="69287" y="312494"/>
                  </a:lnTo>
                  <a:cubicBezTo>
                    <a:pt x="69510" y="314712"/>
                    <a:pt x="69510" y="316930"/>
                    <a:pt x="69287" y="319000"/>
                  </a:cubicBezTo>
                  <a:cubicBezTo>
                    <a:pt x="69064" y="321070"/>
                    <a:pt x="68693" y="323140"/>
                    <a:pt x="68174" y="325210"/>
                  </a:cubicBezTo>
                  <a:cubicBezTo>
                    <a:pt x="66912" y="330385"/>
                    <a:pt x="64537" y="334746"/>
                    <a:pt x="60900" y="338295"/>
                  </a:cubicBezTo>
                  <a:cubicBezTo>
                    <a:pt x="57263" y="341844"/>
                    <a:pt x="52735" y="344283"/>
                    <a:pt x="47242" y="345614"/>
                  </a:cubicBezTo>
                  <a:cubicBezTo>
                    <a:pt x="41750" y="346945"/>
                    <a:pt x="35515" y="346797"/>
                    <a:pt x="28538" y="345170"/>
                  </a:cubicBezTo>
                  <a:cubicBezTo>
                    <a:pt x="23045" y="343840"/>
                    <a:pt x="18443" y="341548"/>
                    <a:pt x="14658" y="338221"/>
                  </a:cubicBezTo>
                  <a:cubicBezTo>
                    <a:pt x="10947" y="334894"/>
                    <a:pt x="8349" y="330828"/>
                    <a:pt x="6864" y="326097"/>
                  </a:cubicBezTo>
                  <a:cubicBezTo>
                    <a:pt x="5454" y="321365"/>
                    <a:pt x="5306" y="316412"/>
                    <a:pt x="6568" y="311163"/>
                  </a:cubicBezTo>
                  <a:cubicBezTo>
                    <a:pt x="7161" y="308502"/>
                    <a:pt x="8126" y="306284"/>
                    <a:pt x="9314" y="304510"/>
                  </a:cubicBezTo>
                  <a:cubicBezTo>
                    <a:pt x="10501" y="302662"/>
                    <a:pt x="12357" y="300592"/>
                    <a:pt x="14881" y="298226"/>
                  </a:cubicBezTo>
                  <a:lnTo>
                    <a:pt x="29577" y="293568"/>
                  </a:lnTo>
                  <a:lnTo>
                    <a:pt x="29948" y="291868"/>
                  </a:lnTo>
                  <a:lnTo>
                    <a:pt x="11763" y="288246"/>
                  </a:lnTo>
                  <a:cubicBezTo>
                    <a:pt x="10279" y="290020"/>
                    <a:pt x="8943" y="291868"/>
                    <a:pt x="7607" y="293790"/>
                  </a:cubicBezTo>
                  <a:cubicBezTo>
                    <a:pt x="6345" y="295712"/>
                    <a:pt x="5157" y="297930"/>
                    <a:pt x="4118" y="300444"/>
                  </a:cubicBezTo>
                  <a:cubicBezTo>
                    <a:pt x="3079" y="302957"/>
                    <a:pt x="2114" y="306136"/>
                    <a:pt x="1149" y="309907"/>
                  </a:cubicBezTo>
                  <a:cubicBezTo>
                    <a:pt x="-113" y="315155"/>
                    <a:pt x="-335" y="320330"/>
                    <a:pt x="481" y="325431"/>
                  </a:cubicBezTo>
                  <a:cubicBezTo>
                    <a:pt x="1298" y="330533"/>
                    <a:pt x="3005" y="335190"/>
                    <a:pt x="5603" y="339626"/>
                  </a:cubicBezTo>
                  <a:cubicBezTo>
                    <a:pt x="8200" y="343987"/>
                    <a:pt x="11615" y="347758"/>
                    <a:pt x="15771" y="350863"/>
                  </a:cubicBezTo>
                  <a:cubicBezTo>
                    <a:pt x="19928" y="353968"/>
                    <a:pt x="24752" y="356186"/>
                    <a:pt x="30245" y="357516"/>
                  </a:cubicBezTo>
                  <a:cubicBezTo>
                    <a:pt x="35218" y="358699"/>
                    <a:pt x="40043" y="358847"/>
                    <a:pt x="44719" y="358034"/>
                  </a:cubicBezTo>
                  <a:cubicBezTo>
                    <a:pt x="49395" y="357221"/>
                    <a:pt x="53626" y="355594"/>
                    <a:pt x="57485" y="353081"/>
                  </a:cubicBezTo>
                  <a:cubicBezTo>
                    <a:pt x="61345" y="350641"/>
                    <a:pt x="64685" y="347388"/>
                    <a:pt x="67431" y="343396"/>
                  </a:cubicBezTo>
                  <a:moveTo>
                    <a:pt x="128073" y="612420"/>
                  </a:moveTo>
                  <a:cubicBezTo>
                    <a:pt x="128592" y="614638"/>
                    <a:pt x="128963" y="616930"/>
                    <a:pt x="129186" y="619222"/>
                  </a:cubicBezTo>
                  <a:lnTo>
                    <a:pt x="114044" y="629793"/>
                  </a:lnTo>
                  <a:lnTo>
                    <a:pt x="113079" y="628315"/>
                  </a:lnTo>
                  <a:lnTo>
                    <a:pt x="119834" y="614490"/>
                  </a:lnTo>
                  <a:cubicBezTo>
                    <a:pt x="119834" y="611090"/>
                    <a:pt x="119611" y="608280"/>
                    <a:pt x="119091" y="606210"/>
                  </a:cubicBezTo>
                  <a:cubicBezTo>
                    <a:pt x="118572" y="604066"/>
                    <a:pt x="117607" y="601923"/>
                    <a:pt x="116122" y="599631"/>
                  </a:cubicBezTo>
                  <a:cubicBezTo>
                    <a:pt x="113153" y="595121"/>
                    <a:pt x="109442" y="591720"/>
                    <a:pt x="105063" y="589503"/>
                  </a:cubicBezTo>
                  <a:cubicBezTo>
                    <a:pt x="100684" y="587285"/>
                    <a:pt x="95933" y="586398"/>
                    <a:pt x="90886" y="586767"/>
                  </a:cubicBezTo>
                  <a:cubicBezTo>
                    <a:pt x="85839" y="587137"/>
                    <a:pt x="81014" y="588837"/>
                    <a:pt x="76264" y="591942"/>
                  </a:cubicBezTo>
                  <a:cubicBezTo>
                    <a:pt x="70252" y="595787"/>
                    <a:pt x="65873" y="600222"/>
                    <a:pt x="63052" y="605101"/>
                  </a:cubicBezTo>
                  <a:cubicBezTo>
                    <a:pt x="60232" y="609981"/>
                    <a:pt x="58821" y="614934"/>
                    <a:pt x="58970" y="620035"/>
                  </a:cubicBezTo>
                  <a:cubicBezTo>
                    <a:pt x="59044" y="625062"/>
                    <a:pt x="60603" y="629867"/>
                    <a:pt x="63497" y="634303"/>
                  </a:cubicBezTo>
                  <a:cubicBezTo>
                    <a:pt x="64685" y="636077"/>
                    <a:pt x="65947" y="637778"/>
                    <a:pt x="67283" y="639404"/>
                  </a:cubicBezTo>
                  <a:cubicBezTo>
                    <a:pt x="68619" y="641031"/>
                    <a:pt x="70178" y="642509"/>
                    <a:pt x="71959" y="643914"/>
                  </a:cubicBezTo>
                  <a:lnTo>
                    <a:pt x="87769" y="633638"/>
                  </a:lnTo>
                  <a:lnTo>
                    <a:pt x="86210" y="622992"/>
                  </a:lnTo>
                  <a:lnTo>
                    <a:pt x="87695" y="622031"/>
                  </a:lnTo>
                  <a:lnTo>
                    <a:pt x="103579" y="646279"/>
                  </a:lnTo>
                  <a:lnTo>
                    <a:pt x="102094" y="647241"/>
                  </a:lnTo>
                  <a:lnTo>
                    <a:pt x="93855" y="643470"/>
                  </a:lnTo>
                  <a:lnTo>
                    <a:pt x="79233" y="652933"/>
                  </a:lnTo>
                  <a:cubicBezTo>
                    <a:pt x="76412" y="652120"/>
                    <a:pt x="73592" y="650789"/>
                    <a:pt x="70771" y="649015"/>
                  </a:cubicBezTo>
                  <a:cubicBezTo>
                    <a:pt x="67951" y="647241"/>
                    <a:pt x="65279" y="645023"/>
                    <a:pt x="62829" y="642657"/>
                  </a:cubicBezTo>
                  <a:cubicBezTo>
                    <a:pt x="60306" y="640291"/>
                    <a:pt x="58228" y="637704"/>
                    <a:pt x="56520" y="635116"/>
                  </a:cubicBezTo>
                  <a:cubicBezTo>
                    <a:pt x="53626" y="630681"/>
                    <a:pt x="51696" y="626171"/>
                    <a:pt x="50731" y="621440"/>
                  </a:cubicBezTo>
                  <a:cubicBezTo>
                    <a:pt x="49766" y="616708"/>
                    <a:pt x="49692" y="612125"/>
                    <a:pt x="50582" y="607615"/>
                  </a:cubicBezTo>
                  <a:cubicBezTo>
                    <a:pt x="51473" y="603105"/>
                    <a:pt x="53180" y="598892"/>
                    <a:pt x="55778" y="594973"/>
                  </a:cubicBezTo>
                  <a:cubicBezTo>
                    <a:pt x="58376" y="591055"/>
                    <a:pt x="61865" y="587728"/>
                    <a:pt x="66170" y="584919"/>
                  </a:cubicBezTo>
                  <a:cubicBezTo>
                    <a:pt x="70920" y="581814"/>
                    <a:pt x="75819" y="579892"/>
                    <a:pt x="81014" y="579005"/>
                  </a:cubicBezTo>
                  <a:cubicBezTo>
                    <a:pt x="86136" y="578192"/>
                    <a:pt x="91257" y="578266"/>
                    <a:pt x="96230" y="579448"/>
                  </a:cubicBezTo>
                  <a:cubicBezTo>
                    <a:pt x="101203" y="580557"/>
                    <a:pt x="105805" y="582627"/>
                    <a:pt x="110036" y="585511"/>
                  </a:cubicBezTo>
                  <a:cubicBezTo>
                    <a:pt x="114267" y="588468"/>
                    <a:pt x="117904" y="592164"/>
                    <a:pt x="120873" y="596674"/>
                  </a:cubicBezTo>
                  <a:cubicBezTo>
                    <a:pt x="123025" y="599927"/>
                    <a:pt x="124658" y="602810"/>
                    <a:pt x="125697" y="605323"/>
                  </a:cubicBezTo>
                  <a:cubicBezTo>
                    <a:pt x="126811" y="607837"/>
                    <a:pt x="127627" y="610203"/>
                    <a:pt x="128147" y="612494"/>
                  </a:cubicBezTo>
                  <a:moveTo>
                    <a:pt x="602142" y="738763"/>
                  </a:moveTo>
                  <a:lnTo>
                    <a:pt x="602142" y="738763"/>
                  </a:lnTo>
                  <a:lnTo>
                    <a:pt x="594497" y="702834"/>
                  </a:lnTo>
                  <a:lnTo>
                    <a:pt x="613276" y="715328"/>
                  </a:lnTo>
                  <a:cubicBezTo>
                    <a:pt x="606967" y="723534"/>
                    <a:pt x="603775" y="731740"/>
                    <a:pt x="602142" y="738763"/>
                  </a:cubicBezTo>
                  <a:moveTo>
                    <a:pt x="651798" y="727526"/>
                  </a:moveTo>
                  <a:lnTo>
                    <a:pt x="625004" y="709858"/>
                  </a:lnTo>
                  <a:lnTo>
                    <a:pt x="625004" y="709858"/>
                  </a:lnTo>
                  <a:cubicBezTo>
                    <a:pt x="627379" y="707640"/>
                    <a:pt x="630051" y="705348"/>
                    <a:pt x="633094" y="703130"/>
                  </a:cubicBezTo>
                  <a:lnTo>
                    <a:pt x="628566" y="700173"/>
                  </a:lnTo>
                  <a:cubicBezTo>
                    <a:pt x="625597" y="702465"/>
                    <a:pt x="622999" y="704683"/>
                    <a:pt x="620624" y="706974"/>
                  </a:cubicBezTo>
                  <a:lnTo>
                    <a:pt x="620624" y="706974"/>
                  </a:lnTo>
                  <a:lnTo>
                    <a:pt x="590489" y="687162"/>
                  </a:lnTo>
                  <a:lnTo>
                    <a:pt x="585442" y="690562"/>
                  </a:lnTo>
                  <a:lnTo>
                    <a:pt x="600064" y="762716"/>
                  </a:lnTo>
                  <a:lnTo>
                    <a:pt x="596353" y="769591"/>
                  </a:lnTo>
                  <a:lnTo>
                    <a:pt x="597318" y="771070"/>
                  </a:lnTo>
                  <a:lnTo>
                    <a:pt x="617136" y="757689"/>
                  </a:lnTo>
                  <a:lnTo>
                    <a:pt x="616171" y="756211"/>
                  </a:lnTo>
                  <a:lnTo>
                    <a:pt x="606522" y="758280"/>
                  </a:lnTo>
                  <a:cubicBezTo>
                    <a:pt x="605779" y="754880"/>
                    <a:pt x="602811" y="736989"/>
                    <a:pt x="617507" y="717990"/>
                  </a:cubicBezTo>
                  <a:lnTo>
                    <a:pt x="641927" y="734254"/>
                  </a:lnTo>
                  <a:lnTo>
                    <a:pt x="636063" y="742903"/>
                  </a:lnTo>
                  <a:lnTo>
                    <a:pt x="637028" y="744382"/>
                  </a:lnTo>
                  <a:lnTo>
                    <a:pt x="661225" y="728044"/>
                  </a:lnTo>
                  <a:lnTo>
                    <a:pt x="660260" y="726565"/>
                  </a:lnTo>
                  <a:lnTo>
                    <a:pt x="651873" y="727379"/>
                  </a:lnTo>
                  <a:close/>
                  <a:moveTo>
                    <a:pt x="103207" y="181420"/>
                  </a:moveTo>
                  <a:lnTo>
                    <a:pt x="81386" y="175727"/>
                  </a:lnTo>
                  <a:lnTo>
                    <a:pt x="100313" y="207220"/>
                  </a:lnTo>
                  <a:lnTo>
                    <a:pt x="100313" y="207220"/>
                  </a:lnTo>
                  <a:cubicBezTo>
                    <a:pt x="99496" y="199976"/>
                    <a:pt x="99942" y="191252"/>
                    <a:pt x="103133" y="181420"/>
                  </a:cubicBezTo>
                  <a:moveTo>
                    <a:pt x="106176" y="230582"/>
                  </a:moveTo>
                  <a:lnTo>
                    <a:pt x="68767" y="167078"/>
                  </a:lnTo>
                  <a:lnTo>
                    <a:pt x="72404" y="162198"/>
                  </a:lnTo>
                  <a:lnTo>
                    <a:pt x="107364" y="171144"/>
                  </a:lnTo>
                  <a:lnTo>
                    <a:pt x="107364" y="171144"/>
                  </a:lnTo>
                  <a:cubicBezTo>
                    <a:pt x="108848" y="168186"/>
                    <a:pt x="110556" y="165229"/>
                    <a:pt x="112634" y="162124"/>
                  </a:cubicBezTo>
                  <a:lnTo>
                    <a:pt x="117904" y="163455"/>
                  </a:lnTo>
                  <a:cubicBezTo>
                    <a:pt x="115826" y="166486"/>
                    <a:pt x="113970" y="169517"/>
                    <a:pt x="112485" y="172400"/>
                  </a:cubicBezTo>
                  <a:lnTo>
                    <a:pt x="112485" y="172400"/>
                  </a:lnTo>
                  <a:lnTo>
                    <a:pt x="143585" y="180385"/>
                  </a:lnTo>
                  <a:lnTo>
                    <a:pt x="151230" y="176836"/>
                  </a:lnTo>
                  <a:lnTo>
                    <a:pt x="152641" y="177871"/>
                  </a:lnTo>
                  <a:lnTo>
                    <a:pt x="135050" y="201158"/>
                  </a:lnTo>
                  <a:lnTo>
                    <a:pt x="133639" y="200123"/>
                  </a:lnTo>
                  <a:lnTo>
                    <a:pt x="136386" y="190069"/>
                  </a:lnTo>
                  <a:lnTo>
                    <a:pt x="108032" y="182602"/>
                  </a:lnTo>
                  <a:lnTo>
                    <a:pt x="108032" y="182602"/>
                  </a:lnTo>
                  <a:cubicBezTo>
                    <a:pt x="100387" y="205298"/>
                    <a:pt x="108997" y="221267"/>
                    <a:pt x="110853" y="224224"/>
                  </a:cubicBezTo>
                  <a:lnTo>
                    <a:pt x="119314" y="219197"/>
                  </a:lnTo>
                  <a:lnTo>
                    <a:pt x="120724" y="220232"/>
                  </a:lnTo>
                  <a:lnTo>
                    <a:pt x="106325" y="239305"/>
                  </a:lnTo>
                  <a:lnTo>
                    <a:pt x="104915" y="238270"/>
                  </a:lnTo>
                  <a:lnTo>
                    <a:pt x="106176" y="230508"/>
                  </a:lnTo>
                  <a:close/>
                  <a:moveTo>
                    <a:pt x="641036" y="168408"/>
                  </a:moveTo>
                  <a:lnTo>
                    <a:pt x="638067" y="158650"/>
                  </a:lnTo>
                  <a:lnTo>
                    <a:pt x="681785" y="138393"/>
                  </a:lnTo>
                  <a:lnTo>
                    <a:pt x="682230" y="138911"/>
                  </a:lnTo>
                  <a:lnTo>
                    <a:pt x="655064" y="187999"/>
                  </a:lnTo>
                  <a:lnTo>
                    <a:pt x="658108" y="191474"/>
                  </a:lnTo>
                  <a:lnTo>
                    <a:pt x="710510" y="171291"/>
                  </a:lnTo>
                  <a:lnTo>
                    <a:pt x="710955" y="171809"/>
                  </a:lnTo>
                  <a:lnTo>
                    <a:pt x="684680" y="212248"/>
                  </a:lnTo>
                  <a:lnTo>
                    <a:pt x="675476" y="207886"/>
                  </a:lnTo>
                  <a:lnTo>
                    <a:pt x="674140" y="208995"/>
                  </a:lnTo>
                  <a:lnTo>
                    <a:pt x="693587" y="231247"/>
                  </a:lnTo>
                  <a:lnTo>
                    <a:pt x="694923" y="230138"/>
                  </a:lnTo>
                  <a:lnTo>
                    <a:pt x="692473" y="221193"/>
                  </a:lnTo>
                  <a:lnTo>
                    <a:pt x="729882" y="161829"/>
                  </a:lnTo>
                  <a:lnTo>
                    <a:pt x="726988" y="158502"/>
                  </a:lnTo>
                  <a:lnTo>
                    <a:pt x="674066" y="177871"/>
                  </a:lnTo>
                  <a:lnTo>
                    <a:pt x="673546" y="177280"/>
                  </a:lnTo>
                  <a:lnTo>
                    <a:pt x="700341" y="127970"/>
                  </a:lnTo>
                  <a:lnTo>
                    <a:pt x="697372" y="124569"/>
                  </a:lnTo>
                  <a:lnTo>
                    <a:pt x="632871" y="153105"/>
                  </a:lnTo>
                  <a:lnTo>
                    <a:pt x="625078" y="150148"/>
                  </a:lnTo>
                  <a:lnTo>
                    <a:pt x="623742" y="151331"/>
                  </a:lnTo>
                  <a:lnTo>
                    <a:pt x="639774" y="169739"/>
                  </a:lnTo>
                  <a:lnTo>
                    <a:pt x="641110" y="168556"/>
                  </a:lnTo>
                  <a:close/>
                  <a:moveTo>
                    <a:pt x="569113" y="116437"/>
                  </a:moveTo>
                  <a:lnTo>
                    <a:pt x="542912" y="103056"/>
                  </a:lnTo>
                  <a:lnTo>
                    <a:pt x="543728" y="101503"/>
                  </a:lnTo>
                  <a:lnTo>
                    <a:pt x="553748" y="101725"/>
                  </a:lnTo>
                  <a:lnTo>
                    <a:pt x="581360" y="48275"/>
                  </a:lnTo>
                  <a:lnTo>
                    <a:pt x="575348" y="40291"/>
                  </a:lnTo>
                  <a:lnTo>
                    <a:pt x="576164" y="38738"/>
                  </a:lnTo>
                  <a:lnTo>
                    <a:pt x="602291" y="52119"/>
                  </a:lnTo>
                  <a:lnTo>
                    <a:pt x="601475" y="53672"/>
                  </a:lnTo>
                  <a:lnTo>
                    <a:pt x="591528" y="53524"/>
                  </a:lnTo>
                  <a:lnTo>
                    <a:pt x="563917" y="106974"/>
                  </a:lnTo>
                  <a:lnTo>
                    <a:pt x="569855" y="114958"/>
                  </a:lnTo>
                  <a:lnTo>
                    <a:pt x="569039" y="116511"/>
                  </a:lnTo>
                  <a:close/>
                  <a:moveTo>
                    <a:pt x="478782" y="54781"/>
                  </a:moveTo>
                  <a:lnTo>
                    <a:pt x="477000" y="54559"/>
                  </a:lnTo>
                  <a:lnTo>
                    <a:pt x="466609" y="72154"/>
                  </a:lnTo>
                  <a:lnTo>
                    <a:pt x="440705" y="68605"/>
                  </a:lnTo>
                  <a:lnTo>
                    <a:pt x="449018" y="8945"/>
                  </a:lnTo>
                  <a:lnTo>
                    <a:pt x="459558" y="5988"/>
                  </a:lnTo>
                  <a:lnTo>
                    <a:pt x="459780" y="4214"/>
                  </a:lnTo>
                  <a:lnTo>
                    <a:pt x="429571" y="0"/>
                  </a:lnTo>
                  <a:lnTo>
                    <a:pt x="429349" y="1774"/>
                  </a:lnTo>
                  <a:lnTo>
                    <a:pt x="437587" y="7319"/>
                  </a:lnTo>
                  <a:lnTo>
                    <a:pt x="429274" y="66905"/>
                  </a:lnTo>
                  <a:lnTo>
                    <a:pt x="419848" y="70010"/>
                  </a:lnTo>
                  <a:lnTo>
                    <a:pt x="419625" y="71784"/>
                  </a:lnTo>
                  <a:lnTo>
                    <a:pt x="475293" y="79473"/>
                  </a:lnTo>
                  <a:lnTo>
                    <a:pt x="478708" y="54781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Freeform 144">
              <a:extLst>
                <a:ext uri="{FF2B5EF4-FFF2-40B4-BE49-F238E27FC236}">
                  <a16:creationId xmlns:a16="http://schemas.microsoft.com/office/drawing/2014/main" id="{2AEE3746-EF32-5E2E-84AE-1B774FCBAE5C}"/>
                </a:ext>
              </a:extLst>
            </p:cNvPr>
            <p:cNvSpPr/>
            <p:nvPr/>
          </p:nvSpPr>
          <p:spPr>
            <a:xfrm>
              <a:off x="1139771" y="1143024"/>
              <a:ext cx="259042" cy="239157"/>
            </a:xfrm>
            <a:custGeom>
              <a:avLst/>
              <a:gdLst>
                <a:gd name="connsiteX0" fmla="*/ 85432 w 259042"/>
                <a:gd name="connsiteY0" fmla="*/ 86792 h 239157"/>
                <a:gd name="connsiteX1" fmla="*/ 257855 w 259042"/>
                <a:gd name="connsiteY1" fmla="*/ 10572 h 239157"/>
                <a:gd name="connsiteX2" fmla="*/ 259042 w 259042"/>
                <a:gd name="connsiteY2" fmla="*/ 0 h 239157"/>
                <a:gd name="connsiteX3" fmla="*/ 0 w 259042"/>
                <a:gd name="connsiteY3" fmla="*/ 239157 h 239157"/>
                <a:gd name="connsiteX4" fmla="*/ 10614 w 259042"/>
                <a:gd name="connsiteY4" fmla="*/ 239157 h 239157"/>
                <a:gd name="connsiteX5" fmla="*/ 85432 w 259042"/>
                <a:gd name="connsiteY5" fmla="*/ 86866 h 239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9042" h="239157">
                  <a:moveTo>
                    <a:pt x="85432" y="86792"/>
                  </a:moveTo>
                  <a:cubicBezTo>
                    <a:pt x="131896" y="40513"/>
                    <a:pt x="192686" y="13751"/>
                    <a:pt x="257855" y="10572"/>
                  </a:cubicBezTo>
                  <a:cubicBezTo>
                    <a:pt x="258300" y="7393"/>
                    <a:pt x="258671" y="3918"/>
                    <a:pt x="259042" y="0"/>
                  </a:cubicBezTo>
                  <a:cubicBezTo>
                    <a:pt x="124771" y="5766"/>
                    <a:pt x="15661" y="108157"/>
                    <a:pt x="0" y="239157"/>
                  </a:cubicBezTo>
                  <a:lnTo>
                    <a:pt x="10614" y="239157"/>
                  </a:lnTo>
                  <a:cubicBezTo>
                    <a:pt x="17740" y="181641"/>
                    <a:pt x="43644" y="128487"/>
                    <a:pt x="85432" y="8686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Freeform 145">
              <a:extLst>
                <a:ext uri="{FF2B5EF4-FFF2-40B4-BE49-F238E27FC236}">
                  <a16:creationId xmlns:a16="http://schemas.microsoft.com/office/drawing/2014/main" id="{17761EA6-E2D4-A623-6BC7-5586DADEF2FB}"/>
                </a:ext>
              </a:extLst>
            </p:cNvPr>
            <p:cNvSpPr/>
            <p:nvPr/>
          </p:nvSpPr>
          <p:spPr>
            <a:xfrm>
              <a:off x="1137767" y="1394749"/>
              <a:ext cx="91073" cy="27501"/>
            </a:xfrm>
            <a:custGeom>
              <a:avLst/>
              <a:gdLst>
                <a:gd name="connsiteX0" fmla="*/ 91073 w 91073"/>
                <a:gd name="connsiteY0" fmla="*/ 0 h 27501"/>
                <a:gd name="connsiteX1" fmla="*/ 742 w 91073"/>
                <a:gd name="connsiteY1" fmla="*/ 0 h 27501"/>
                <a:gd name="connsiteX2" fmla="*/ 0 w 91073"/>
                <a:gd name="connsiteY2" fmla="*/ 19961 h 27501"/>
                <a:gd name="connsiteX3" fmla="*/ 74 w 91073"/>
                <a:gd name="connsiteY3" fmla="*/ 27501 h 27501"/>
                <a:gd name="connsiteX4" fmla="*/ 90999 w 91073"/>
                <a:gd name="connsiteY4" fmla="*/ 27501 h 27501"/>
                <a:gd name="connsiteX5" fmla="*/ 90999 w 91073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073" h="27501">
                  <a:moveTo>
                    <a:pt x="91073" y="0"/>
                  </a:moveTo>
                  <a:lnTo>
                    <a:pt x="742" y="0"/>
                  </a:lnTo>
                  <a:cubicBezTo>
                    <a:pt x="297" y="6580"/>
                    <a:pt x="0" y="13233"/>
                    <a:pt x="0" y="19961"/>
                  </a:cubicBezTo>
                  <a:cubicBezTo>
                    <a:pt x="0" y="22474"/>
                    <a:pt x="0" y="24988"/>
                    <a:pt x="74" y="27501"/>
                  </a:cubicBezTo>
                  <a:lnTo>
                    <a:pt x="90999" y="27501"/>
                  </a:lnTo>
                  <a:lnTo>
                    <a:pt x="90999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Freeform 146">
              <a:extLst>
                <a:ext uri="{FF2B5EF4-FFF2-40B4-BE49-F238E27FC236}">
                  <a16:creationId xmlns:a16="http://schemas.microsoft.com/office/drawing/2014/main" id="{CA32C031-D588-16E0-223F-4FA1C1B51E63}"/>
                </a:ext>
              </a:extLst>
            </p:cNvPr>
            <p:cNvSpPr/>
            <p:nvPr/>
          </p:nvSpPr>
          <p:spPr>
            <a:xfrm>
              <a:off x="1360514" y="1142728"/>
              <a:ext cx="100796" cy="82725"/>
            </a:xfrm>
            <a:custGeom>
              <a:avLst/>
              <a:gdLst>
                <a:gd name="connsiteX0" fmla="*/ 0 w 100796"/>
                <a:gd name="connsiteY0" fmla="*/ 82726 h 82725"/>
                <a:gd name="connsiteX1" fmla="*/ 24791 w 100796"/>
                <a:gd name="connsiteY1" fmla="*/ 73706 h 82725"/>
                <a:gd name="connsiteX2" fmla="*/ 76006 w 100796"/>
                <a:gd name="connsiteY2" fmla="*/ 73706 h 82725"/>
                <a:gd name="connsiteX3" fmla="*/ 100796 w 100796"/>
                <a:gd name="connsiteY3" fmla="*/ 82726 h 82725"/>
                <a:gd name="connsiteX4" fmla="*/ 63684 w 100796"/>
                <a:gd name="connsiteY4" fmla="*/ 45096 h 82725"/>
                <a:gd name="connsiteX5" fmla="*/ 51289 w 100796"/>
                <a:gd name="connsiteY5" fmla="*/ 0 h 82725"/>
                <a:gd name="connsiteX6" fmla="*/ 50250 w 100796"/>
                <a:gd name="connsiteY6" fmla="*/ 0 h 82725"/>
                <a:gd name="connsiteX7" fmla="*/ 49508 w 100796"/>
                <a:gd name="connsiteY7" fmla="*/ 0 h 82725"/>
                <a:gd name="connsiteX8" fmla="*/ 37112 w 100796"/>
                <a:gd name="connsiteY8" fmla="*/ 45096 h 82725"/>
                <a:gd name="connsiteX9" fmla="*/ 0 w 100796"/>
                <a:gd name="connsiteY9" fmla="*/ 82726 h 8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0796" h="82725">
                  <a:moveTo>
                    <a:pt x="0" y="82726"/>
                  </a:moveTo>
                  <a:lnTo>
                    <a:pt x="24791" y="73706"/>
                  </a:lnTo>
                  <a:lnTo>
                    <a:pt x="76006" y="73706"/>
                  </a:lnTo>
                  <a:lnTo>
                    <a:pt x="100796" y="82726"/>
                  </a:lnTo>
                  <a:cubicBezTo>
                    <a:pt x="95601" y="59364"/>
                    <a:pt x="78455" y="58477"/>
                    <a:pt x="63684" y="45096"/>
                  </a:cubicBezTo>
                  <a:cubicBezTo>
                    <a:pt x="56113" y="38295"/>
                    <a:pt x="52773" y="17965"/>
                    <a:pt x="51289" y="0"/>
                  </a:cubicBezTo>
                  <a:cubicBezTo>
                    <a:pt x="50918" y="0"/>
                    <a:pt x="50621" y="0"/>
                    <a:pt x="50250" y="0"/>
                  </a:cubicBezTo>
                  <a:cubicBezTo>
                    <a:pt x="50027" y="0"/>
                    <a:pt x="49730" y="0"/>
                    <a:pt x="49508" y="0"/>
                  </a:cubicBezTo>
                  <a:cubicBezTo>
                    <a:pt x="48023" y="17965"/>
                    <a:pt x="44683" y="38221"/>
                    <a:pt x="37112" y="45096"/>
                  </a:cubicBezTo>
                  <a:cubicBezTo>
                    <a:pt x="22341" y="58477"/>
                    <a:pt x="5196" y="59364"/>
                    <a:pt x="0" y="8272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Freeform 147">
              <a:extLst>
                <a:ext uri="{FF2B5EF4-FFF2-40B4-BE49-F238E27FC236}">
                  <a16:creationId xmlns:a16="http://schemas.microsoft.com/office/drawing/2014/main" id="{E775C2EA-0F17-CB6B-790D-0A81A873B8A0}"/>
                </a:ext>
              </a:extLst>
            </p:cNvPr>
            <p:cNvSpPr/>
            <p:nvPr/>
          </p:nvSpPr>
          <p:spPr>
            <a:xfrm>
              <a:off x="1423011" y="1143024"/>
              <a:ext cx="258819" cy="239083"/>
            </a:xfrm>
            <a:custGeom>
              <a:avLst/>
              <a:gdLst>
                <a:gd name="connsiteX0" fmla="*/ 173388 w 258819"/>
                <a:gd name="connsiteY0" fmla="*/ 86792 h 239083"/>
                <a:gd name="connsiteX1" fmla="*/ 248206 w 258819"/>
                <a:gd name="connsiteY1" fmla="*/ 239083 h 239083"/>
                <a:gd name="connsiteX2" fmla="*/ 258820 w 258819"/>
                <a:gd name="connsiteY2" fmla="*/ 239083 h 239083"/>
                <a:gd name="connsiteX3" fmla="*/ 0 w 258819"/>
                <a:gd name="connsiteY3" fmla="*/ 0 h 239083"/>
                <a:gd name="connsiteX4" fmla="*/ 1188 w 258819"/>
                <a:gd name="connsiteY4" fmla="*/ 10572 h 239083"/>
                <a:gd name="connsiteX5" fmla="*/ 173313 w 258819"/>
                <a:gd name="connsiteY5" fmla="*/ 86792 h 239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8819" h="239083">
                  <a:moveTo>
                    <a:pt x="173388" y="86792"/>
                  </a:moveTo>
                  <a:cubicBezTo>
                    <a:pt x="215176" y="128413"/>
                    <a:pt x="241080" y="181567"/>
                    <a:pt x="248206" y="239083"/>
                  </a:cubicBezTo>
                  <a:lnTo>
                    <a:pt x="258820" y="239083"/>
                  </a:lnTo>
                  <a:cubicBezTo>
                    <a:pt x="243158" y="108231"/>
                    <a:pt x="134197" y="5914"/>
                    <a:pt x="0" y="0"/>
                  </a:cubicBezTo>
                  <a:cubicBezTo>
                    <a:pt x="371" y="3918"/>
                    <a:pt x="742" y="7467"/>
                    <a:pt x="1188" y="10572"/>
                  </a:cubicBezTo>
                  <a:cubicBezTo>
                    <a:pt x="66208" y="13825"/>
                    <a:pt x="126923" y="40587"/>
                    <a:pt x="173313" y="86792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Freeform 148">
              <a:extLst>
                <a:ext uri="{FF2B5EF4-FFF2-40B4-BE49-F238E27FC236}">
                  <a16:creationId xmlns:a16="http://schemas.microsoft.com/office/drawing/2014/main" id="{7E3EE298-86DA-BB00-E2D0-2CDFDC069C55}"/>
                </a:ext>
              </a:extLst>
            </p:cNvPr>
            <p:cNvSpPr/>
            <p:nvPr/>
          </p:nvSpPr>
          <p:spPr>
            <a:xfrm>
              <a:off x="1288368" y="1387652"/>
              <a:ext cx="245162" cy="134475"/>
            </a:xfrm>
            <a:custGeom>
              <a:avLst/>
              <a:gdLst>
                <a:gd name="connsiteX0" fmla="*/ 185857 w 245162"/>
                <a:gd name="connsiteY0" fmla="*/ 64835 h 134475"/>
                <a:gd name="connsiteX1" fmla="*/ 194838 w 245162"/>
                <a:gd name="connsiteY1" fmla="*/ 52267 h 134475"/>
                <a:gd name="connsiteX2" fmla="*/ 196620 w 245162"/>
                <a:gd name="connsiteY2" fmla="*/ 51676 h 134475"/>
                <a:gd name="connsiteX3" fmla="*/ 198476 w 245162"/>
                <a:gd name="connsiteY3" fmla="*/ 52267 h 134475"/>
                <a:gd name="connsiteX4" fmla="*/ 207234 w 245162"/>
                <a:gd name="connsiteY4" fmla="*/ 64835 h 134475"/>
                <a:gd name="connsiteX5" fmla="*/ 207234 w 245162"/>
                <a:gd name="connsiteY5" fmla="*/ 118507 h 134475"/>
                <a:gd name="connsiteX6" fmla="*/ 185857 w 245162"/>
                <a:gd name="connsiteY6" fmla="*/ 118507 h 134475"/>
                <a:gd name="connsiteX7" fmla="*/ 185857 w 245162"/>
                <a:gd name="connsiteY7" fmla="*/ 64835 h 134475"/>
                <a:gd name="connsiteX8" fmla="*/ 148448 w 245162"/>
                <a:gd name="connsiteY8" fmla="*/ 119024 h 134475"/>
                <a:gd name="connsiteX9" fmla="*/ 96863 w 245162"/>
                <a:gd name="connsiteY9" fmla="*/ 119024 h 134475"/>
                <a:gd name="connsiteX10" fmla="*/ 96863 w 245162"/>
                <a:gd name="connsiteY10" fmla="*/ 62100 h 134475"/>
                <a:gd name="connsiteX11" fmla="*/ 121208 w 245162"/>
                <a:gd name="connsiteY11" fmla="*/ 27279 h 134475"/>
                <a:gd name="connsiteX12" fmla="*/ 122841 w 245162"/>
                <a:gd name="connsiteY12" fmla="*/ 26836 h 134475"/>
                <a:gd name="connsiteX13" fmla="*/ 124474 w 245162"/>
                <a:gd name="connsiteY13" fmla="*/ 27353 h 134475"/>
                <a:gd name="connsiteX14" fmla="*/ 148523 w 245162"/>
                <a:gd name="connsiteY14" fmla="*/ 62026 h 134475"/>
                <a:gd name="connsiteX15" fmla="*/ 148523 w 245162"/>
                <a:gd name="connsiteY15" fmla="*/ 118950 h 134475"/>
                <a:gd name="connsiteX16" fmla="*/ 59305 w 245162"/>
                <a:gd name="connsiteY16" fmla="*/ 118507 h 134475"/>
                <a:gd name="connsiteX17" fmla="*/ 37929 w 245162"/>
                <a:gd name="connsiteY17" fmla="*/ 118507 h 134475"/>
                <a:gd name="connsiteX18" fmla="*/ 37929 w 245162"/>
                <a:gd name="connsiteY18" fmla="*/ 64835 h 134475"/>
                <a:gd name="connsiteX19" fmla="*/ 46984 w 245162"/>
                <a:gd name="connsiteY19" fmla="*/ 52267 h 134475"/>
                <a:gd name="connsiteX20" fmla="*/ 48840 w 245162"/>
                <a:gd name="connsiteY20" fmla="*/ 51676 h 134475"/>
                <a:gd name="connsiteX21" fmla="*/ 50621 w 245162"/>
                <a:gd name="connsiteY21" fmla="*/ 52267 h 134475"/>
                <a:gd name="connsiteX22" fmla="*/ 59379 w 245162"/>
                <a:gd name="connsiteY22" fmla="*/ 64835 h 134475"/>
                <a:gd name="connsiteX23" fmla="*/ 59379 w 245162"/>
                <a:gd name="connsiteY23" fmla="*/ 118507 h 134475"/>
                <a:gd name="connsiteX24" fmla="*/ 122544 w 245162"/>
                <a:gd name="connsiteY24" fmla="*/ 0 h 134475"/>
                <a:gd name="connsiteX25" fmla="*/ 83651 w 245162"/>
                <a:gd name="connsiteY25" fmla="*/ 27132 h 134475"/>
                <a:gd name="connsiteX26" fmla="*/ 0 w 245162"/>
                <a:gd name="connsiteY26" fmla="*/ 27132 h 134475"/>
                <a:gd name="connsiteX27" fmla="*/ 0 w 245162"/>
                <a:gd name="connsiteY27" fmla="*/ 134475 h 134475"/>
                <a:gd name="connsiteX28" fmla="*/ 245163 w 245162"/>
                <a:gd name="connsiteY28" fmla="*/ 134475 h 134475"/>
                <a:gd name="connsiteX29" fmla="*/ 245163 w 245162"/>
                <a:gd name="connsiteY29" fmla="*/ 27132 h 134475"/>
                <a:gd name="connsiteX30" fmla="*/ 161586 w 245162"/>
                <a:gd name="connsiteY30" fmla="*/ 27132 h 134475"/>
                <a:gd name="connsiteX31" fmla="*/ 122544 w 245162"/>
                <a:gd name="connsiteY31" fmla="*/ 0 h 13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45162" h="134475">
                  <a:moveTo>
                    <a:pt x="185857" y="64835"/>
                  </a:moveTo>
                  <a:cubicBezTo>
                    <a:pt x="185857" y="57146"/>
                    <a:pt x="191721" y="53228"/>
                    <a:pt x="194838" y="52267"/>
                  </a:cubicBezTo>
                  <a:lnTo>
                    <a:pt x="196620" y="51676"/>
                  </a:lnTo>
                  <a:lnTo>
                    <a:pt x="198476" y="52267"/>
                  </a:lnTo>
                  <a:cubicBezTo>
                    <a:pt x="201741" y="53524"/>
                    <a:pt x="207234" y="57442"/>
                    <a:pt x="207234" y="64835"/>
                  </a:cubicBezTo>
                  <a:lnTo>
                    <a:pt x="207234" y="118507"/>
                  </a:lnTo>
                  <a:lnTo>
                    <a:pt x="185857" y="118507"/>
                  </a:lnTo>
                  <a:lnTo>
                    <a:pt x="185857" y="64835"/>
                  </a:lnTo>
                  <a:close/>
                  <a:moveTo>
                    <a:pt x="148448" y="119024"/>
                  </a:moveTo>
                  <a:lnTo>
                    <a:pt x="96863" y="119024"/>
                  </a:lnTo>
                  <a:lnTo>
                    <a:pt x="96863" y="62100"/>
                  </a:lnTo>
                  <a:cubicBezTo>
                    <a:pt x="96863" y="40513"/>
                    <a:pt x="112747" y="29941"/>
                    <a:pt x="121208" y="27279"/>
                  </a:cubicBezTo>
                  <a:lnTo>
                    <a:pt x="122841" y="26836"/>
                  </a:lnTo>
                  <a:lnTo>
                    <a:pt x="124474" y="27353"/>
                  </a:lnTo>
                  <a:cubicBezTo>
                    <a:pt x="125365" y="27649"/>
                    <a:pt x="148523" y="36447"/>
                    <a:pt x="148523" y="62026"/>
                  </a:cubicBezTo>
                  <a:lnTo>
                    <a:pt x="148523" y="118950"/>
                  </a:lnTo>
                  <a:close/>
                  <a:moveTo>
                    <a:pt x="59305" y="118507"/>
                  </a:moveTo>
                  <a:lnTo>
                    <a:pt x="37929" y="118507"/>
                  </a:lnTo>
                  <a:lnTo>
                    <a:pt x="37929" y="64835"/>
                  </a:lnTo>
                  <a:cubicBezTo>
                    <a:pt x="37929" y="57146"/>
                    <a:pt x="43867" y="53228"/>
                    <a:pt x="46984" y="52267"/>
                  </a:cubicBezTo>
                  <a:lnTo>
                    <a:pt x="48840" y="51676"/>
                  </a:lnTo>
                  <a:lnTo>
                    <a:pt x="50621" y="52267"/>
                  </a:lnTo>
                  <a:cubicBezTo>
                    <a:pt x="53887" y="53524"/>
                    <a:pt x="59379" y="57442"/>
                    <a:pt x="59379" y="64835"/>
                  </a:cubicBezTo>
                  <a:lnTo>
                    <a:pt x="59379" y="118507"/>
                  </a:lnTo>
                  <a:close/>
                  <a:moveTo>
                    <a:pt x="122544" y="0"/>
                  </a:moveTo>
                  <a:lnTo>
                    <a:pt x="83651" y="27132"/>
                  </a:lnTo>
                  <a:lnTo>
                    <a:pt x="0" y="27132"/>
                  </a:lnTo>
                  <a:lnTo>
                    <a:pt x="0" y="134475"/>
                  </a:lnTo>
                  <a:lnTo>
                    <a:pt x="245163" y="134475"/>
                  </a:lnTo>
                  <a:lnTo>
                    <a:pt x="245163" y="27132"/>
                  </a:lnTo>
                  <a:lnTo>
                    <a:pt x="161586" y="27132"/>
                  </a:lnTo>
                  <a:lnTo>
                    <a:pt x="122544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Freeform 149">
              <a:extLst>
                <a:ext uri="{FF2B5EF4-FFF2-40B4-BE49-F238E27FC236}">
                  <a16:creationId xmlns:a16="http://schemas.microsoft.com/office/drawing/2014/main" id="{B4CC7E45-7F4F-45AF-96EA-443DD8574DC6}"/>
                </a:ext>
              </a:extLst>
            </p:cNvPr>
            <p:cNvSpPr/>
            <p:nvPr/>
          </p:nvSpPr>
          <p:spPr>
            <a:xfrm>
              <a:off x="1354947" y="1223532"/>
              <a:ext cx="111930" cy="140537"/>
            </a:xfrm>
            <a:custGeom>
              <a:avLst/>
              <a:gdLst>
                <a:gd name="connsiteX0" fmla="*/ 66876 w 111930"/>
                <a:gd name="connsiteY0" fmla="*/ 87457 h 140537"/>
                <a:gd name="connsiteX1" fmla="*/ 45128 w 111930"/>
                <a:gd name="connsiteY1" fmla="*/ 87457 h 140537"/>
                <a:gd name="connsiteX2" fmla="*/ 45128 w 111930"/>
                <a:gd name="connsiteY2" fmla="*/ 24322 h 140537"/>
                <a:gd name="connsiteX3" fmla="*/ 54258 w 111930"/>
                <a:gd name="connsiteY3" fmla="*/ 11533 h 140537"/>
                <a:gd name="connsiteX4" fmla="*/ 56113 w 111930"/>
                <a:gd name="connsiteY4" fmla="*/ 10941 h 140537"/>
                <a:gd name="connsiteX5" fmla="*/ 57969 w 111930"/>
                <a:gd name="connsiteY5" fmla="*/ 11533 h 140537"/>
                <a:gd name="connsiteX6" fmla="*/ 66876 w 111930"/>
                <a:gd name="connsiteY6" fmla="*/ 24248 h 140537"/>
                <a:gd name="connsiteX7" fmla="*/ 66876 w 111930"/>
                <a:gd name="connsiteY7" fmla="*/ 87383 h 140537"/>
                <a:gd name="connsiteX8" fmla="*/ 25830 w 111930"/>
                <a:gd name="connsiteY8" fmla="*/ 90636 h 140537"/>
                <a:gd name="connsiteX9" fmla="*/ 12915 w 111930"/>
                <a:gd name="connsiteY9" fmla="*/ 95293 h 140537"/>
                <a:gd name="connsiteX10" fmla="*/ 12915 w 111930"/>
                <a:gd name="connsiteY10" fmla="*/ 32233 h 140537"/>
                <a:gd name="connsiteX11" fmla="*/ 19447 w 111930"/>
                <a:gd name="connsiteY11" fmla="*/ 16486 h 140537"/>
                <a:gd name="connsiteX12" fmla="*/ 25830 w 111930"/>
                <a:gd name="connsiteY12" fmla="*/ 27575 h 140537"/>
                <a:gd name="connsiteX13" fmla="*/ 25830 w 111930"/>
                <a:gd name="connsiteY13" fmla="*/ 90636 h 140537"/>
                <a:gd name="connsiteX14" fmla="*/ 86100 w 111930"/>
                <a:gd name="connsiteY14" fmla="*/ 27575 h 140537"/>
                <a:gd name="connsiteX15" fmla="*/ 92483 w 111930"/>
                <a:gd name="connsiteY15" fmla="*/ 16486 h 140537"/>
                <a:gd name="connsiteX16" fmla="*/ 99015 w 111930"/>
                <a:gd name="connsiteY16" fmla="*/ 32233 h 140537"/>
                <a:gd name="connsiteX17" fmla="*/ 99015 w 111930"/>
                <a:gd name="connsiteY17" fmla="*/ 95293 h 140537"/>
                <a:gd name="connsiteX18" fmla="*/ 86100 w 111930"/>
                <a:gd name="connsiteY18" fmla="*/ 90636 h 140537"/>
                <a:gd name="connsiteX19" fmla="*/ 86100 w 111930"/>
                <a:gd name="connsiteY19" fmla="*/ 27575 h 140537"/>
                <a:gd name="connsiteX20" fmla="*/ 98644 w 111930"/>
                <a:gd name="connsiteY20" fmla="*/ 140537 h 140537"/>
                <a:gd name="connsiteX21" fmla="*/ 111930 w 111930"/>
                <a:gd name="connsiteY21" fmla="*/ 140537 h 140537"/>
                <a:gd name="connsiteX22" fmla="*/ 111930 w 111930"/>
                <a:gd name="connsiteY22" fmla="*/ 11015 h 140537"/>
                <a:gd name="connsiteX23" fmla="*/ 81572 w 111930"/>
                <a:gd name="connsiteY23" fmla="*/ 0 h 140537"/>
                <a:gd name="connsiteX24" fmla="*/ 30358 w 111930"/>
                <a:gd name="connsiteY24" fmla="*/ 0 h 140537"/>
                <a:gd name="connsiteX25" fmla="*/ 0 w 111930"/>
                <a:gd name="connsiteY25" fmla="*/ 11015 h 140537"/>
                <a:gd name="connsiteX26" fmla="*/ 0 w 111930"/>
                <a:gd name="connsiteY26" fmla="*/ 140537 h 140537"/>
                <a:gd name="connsiteX27" fmla="*/ 13360 w 111930"/>
                <a:gd name="connsiteY27" fmla="*/ 140537 h 140537"/>
                <a:gd name="connsiteX28" fmla="*/ 43050 w 111930"/>
                <a:gd name="connsiteY28" fmla="*/ 119837 h 140537"/>
                <a:gd name="connsiteX29" fmla="*/ 42085 w 111930"/>
                <a:gd name="connsiteY29" fmla="*/ 114810 h 140537"/>
                <a:gd name="connsiteX30" fmla="*/ 55891 w 111930"/>
                <a:gd name="connsiteY30" fmla="*/ 100986 h 140537"/>
                <a:gd name="connsiteX31" fmla="*/ 69696 w 111930"/>
                <a:gd name="connsiteY31" fmla="*/ 114810 h 140537"/>
                <a:gd name="connsiteX32" fmla="*/ 68732 w 111930"/>
                <a:gd name="connsiteY32" fmla="*/ 119837 h 140537"/>
                <a:gd name="connsiteX33" fmla="*/ 98496 w 111930"/>
                <a:gd name="connsiteY33" fmla="*/ 140537 h 140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1930" h="140537">
                  <a:moveTo>
                    <a:pt x="66876" y="87457"/>
                  </a:moveTo>
                  <a:lnTo>
                    <a:pt x="45128" y="87457"/>
                  </a:lnTo>
                  <a:lnTo>
                    <a:pt x="45128" y="24322"/>
                  </a:lnTo>
                  <a:cubicBezTo>
                    <a:pt x="45128" y="16486"/>
                    <a:pt x="51140" y="12494"/>
                    <a:pt x="54258" y="11533"/>
                  </a:cubicBezTo>
                  <a:lnTo>
                    <a:pt x="56113" y="10941"/>
                  </a:lnTo>
                  <a:lnTo>
                    <a:pt x="57969" y="11533"/>
                  </a:lnTo>
                  <a:cubicBezTo>
                    <a:pt x="61235" y="12790"/>
                    <a:pt x="66876" y="16856"/>
                    <a:pt x="66876" y="24248"/>
                  </a:cubicBezTo>
                  <a:lnTo>
                    <a:pt x="66876" y="87383"/>
                  </a:lnTo>
                  <a:close/>
                  <a:moveTo>
                    <a:pt x="25830" y="90636"/>
                  </a:moveTo>
                  <a:lnTo>
                    <a:pt x="12915" y="95293"/>
                  </a:lnTo>
                  <a:lnTo>
                    <a:pt x="12915" y="32233"/>
                  </a:lnTo>
                  <a:cubicBezTo>
                    <a:pt x="12915" y="19961"/>
                    <a:pt x="19447" y="16486"/>
                    <a:pt x="19447" y="16486"/>
                  </a:cubicBezTo>
                  <a:cubicBezTo>
                    <a:pt x="19447" y="16486"/>
                    <a:pt x="25830" y="20035"/>
                    <a:pt x="25830" y="27575"/>
                  </a:cubicBezTo>
                  <a:lnTo>
                    <a:pt x="25830" y="90636"/>
                  </a:lnTo>
                  <a:close/>
                  <a:moveTo>
                    <a:pt x="86100" y="27575"/>
                  </a:moveTo>
                  <a:cubicBezTo>
                    <a:pt x="86100" y="20108"/>
                    <a:pt x="92483" y="16486"/>
                    <a:pt x="92483" y="16486"/>
                  </a:cubicBezTo>
                  <a:cubicBezTo>
                    <a:pt x="92483" y="16486"/>
                    <a:pt x="99015" y="19961"/>
                    <a:pt x="99015" y="32233"/>
                  </a:cubicBezTo>
                  <a:lnTo>
                    <a:pt x="99015" y="95293"/>
                  </a:lnTo>
                  <a:lnTo>
                    <a:pt x="86100" y="90636"/>
                  </a:lnTo>
                  <a:lnTo>
                    <a:pt x="86100" y="27575"/>
                  </a:lnTo>
                  <a:close/>
                  <a:moveTo>
                    <a:pt x="98644" y="140537"/>
                  </a:moveTo>
                  <a:lnTo>
                    <a:pt x="111930" y="140537"/>
                  </a:lnTo>
                  <a:lnTo>
                    <a:pt x="111930" y="11015"/>
                  </a:lnTo>
                  <a:lnTo>
                    <a:pt x="81572" y="0"/>
                  </a:lnTo>
                  <a:lnTo>
                    <a:pt x="30358" y="0"/>
                  </a:lnTo>
                  <a:lnTo>
                    <a:pt x="0" y="11015"/>
                  </a:lnTo>
                  <a:lnTo>
                    <a:pt x="0" y="140537"/>
                  </a:lnTo>
                  <a:lnTo>
                    <a:pt x="13360" y="140537"/>
                  </a:lnTo>
                  <a:lnTo>
                    <a:pt x="43050" y="119837"/>
                  </a:lnTo>
                  <a:cubicBezTo>
                    <a:pt x="42456" y="118285"/>
                    <a:pt x="42085" y="116585"/>
                    <a:pt x="42085" y="114810"/>
                  </a:cubicBezTo>
                  <a:cubicBezTo>
                    <a:pt x="42085" y="107196"/>
                    <a:pt x="48320" y="100986"/>
                    <a:pt x="55891" y="100986"/>
                  </a:cubicBezTo>
                  <a:cubicBezTo>
                    <a:pt x="63462" y="100986"/>
                    <a:pt x="69696" y="107122"/>
                    <a:pt x="69696" y="114810"/>
                  </a:cubicBezTo>
                  <a:cubicBezTo>
                    <a:pt x="69696" y="116585"/>
                    <a:pt x="69400" y="118285"/>
                    <a:pt x="68732" y="119837"/>
                  </a:cubicBezTo>
                  <a:lnTo>
                    <a:pt x="98496" y="140537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Freeform 150">
              <a:extLst>
                <a:ext uri="{FF2B5EF4-FFF2-40B4-BE49-F238E27FC236}">
                  <a16:creationId xmlns:a16="http://schemas.microsoft.com/office/drawing/2014/main" id="{168D17AB-095D-D7DB-D63E-BDC267BABBD9}"/>
                </a:ext>
              </a:extLst>
            </p:cNvPr>
            <p:cNvSpPr/>
            <p:nvPr/>
          </p:nvSpPr>
          <p:spPr>
            <a:xfrm>
              <a:off x="1138584" y="1435262"/>
              <a:ext cx="90256" cy="67792"/>
            </a:xfrm>
            <a:custGeom>
              <a:avLst/>
              <a:gdLst>
                <a:gd name="connsiteX0" fmla="*/ 90257 w 90256"/>
                <a:gd name="connsiteY0" fmla="*/ 0 h 67792"/>
                <a:gd name="connsiteX1" fmla="*/ 0 w 90256"/>
                <a:gd name="connsiteY1" fmla="*/ 0 h 67792"/>
                <a:gd name="connsiteX2" fmla="*/ 13954 w 90256"/>
                <a:gd name="connsiteY2" fmla="*/ 67792 h 67792"/>
                <a:gd name="connsiteX3" fmla="*/ 90257 w 90256"/>
                <a:gd name="connsiteY3" fmla="*/ 67792 h 67792"/>
                <a:gd name="connsiteX4" fmla="*/ 90257 w 90256"/>
                <a:gd name="connsiteY4" fmla="*/ 0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90257" y="0"/>
                  </a:moveTo>
                  <a:lnTo>
                    <a:pt x="0" y="0"/>
                  </a:lnTo>
                  <a:cubicBezTo>
                    <a:pt x="1781" y="23583"/>
                    <a:pt x="6532" y="46279"/>
                    <a:pt x="13954" y="67792"/>
                  </a:cubicBezTo>
                  <a:lnTo>
                    <a:pt x="90257" y="67792"/>
                  </a:lnTo>
                  <a:lnTo>
                    <a:pt x="9025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Freeform 151">
              <a:extLst>
                <a:ext uri="{FF2B5EF4-FFF2-40B4-BE49-F238E27FC236}">
                  <a16:creationId xmlns:a16="http://schemas.microsoft.com/office/drawing/2014/main" id="{7467D77A-A10C-42AD-30D7-17EE6F5CEC76}"/>
                </a:ext>
              </a:extLst>
            </p:cNvPr>
            <p:cNvSpPr/>
            <p:nvPr/>
          </p:nvSpPr>
          <p:spPr>
            <a:xfrm>
              <a:off x="1288368" y="1348322"/>
              <a:ext cx="245162" cy="55002"/>
            </a:xfrm>
            <a:custGeom>
              <a:avLst/>
              <a:gdLst>
                <a:gd name="connsiteX0" fmla="*/ 245163 w 245162"/>
                <a:gd name="connsiteY0" fmla="*/ 27206 h 55002"/>
                <a:gd name="connsiteX1" fmla="*/ 161586 w 245162"/>
                <a:gd name="connsiteY1" fmla="*/ 27206 h 55002"/>
                <a:gd name="connsiteX2" fmla="*/ 122544 w 245162"/>
                <a:gd name="connsiteY2" fmla="*/ 0 h 55002"/>
                <a:gd name="connsiteX3" fmla="*/ 83651 w 245162"/>
                <a:gd name="connsiteY3" fmla="*/ 27206 h 55002"/>
                <a:gd name="connsiteX4" fmla="*/ 0 w 245162"/>
                <a:gd name="connsiteY4" fmla="*/ 27206 h 55002"/>
                <a:gd name="connsiteX5" fmla="*/ 0 w 245162"/>
                <a:gd name="connsiteY5" fmla="*/ 55002 h 55002"/>
                <a:gd name="connsiteX6" fmla="*/ 80014 w 245162"/>
                <a:gd name="connsiteY6" fmla="*/ 55002 h 55002"/>
                <a:gd name="connsiteX7" fmla="*/ 122544 w 245162"/>
                <a:gd name="connsiteY7" fmla="*/ 25283 h 55002"/>
                <a:gd name="connsiteX8" fmla="*/ 165223 w 245162"/>
                <a:gd name="connsiteY8" fmla="*/ 55002 h 55002"/>
                <a:gd name="connsiteX9" fmla="*/ 245163 w 245162"/>
                <a:gd name="connsiteY9" fmla="*/ 55002 h 55002"/>
                <a:gd name="connsiteX10" fmla="*/ 245163 w 245162"/>
                <a:gd name="connsiteY10" fmla="*/ 27206 h 5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5162" h="55002">
                  <a:moveTo>
                    <a:pt x="245163" y="27206"/>
                  </a:moveTo>
                  <a:lnTo>
                    <a:pt x="161586" y="27206"/>
                  </a:lnTo>
                  <a:lnTo>
                    <a:pt x="122544" y="0"/>
                  </a:lnTo>
                  <a:lnTo>
                    <a:pt x="83651" y="27206"/>
                  </a:lnTo>
                  <a:lnTo>
                    <a:pt x="0" y="27206"/>
                  </a:lnTo>
                  <a:lnTo>
                    <a:pt x="0" y="55002"/>
                  </a:lnTo>
                  <a:lnTo>
                    <a:pt x="80014" y="55002"/>
                  </a:lnTo>
                  <a:lnTo>
                    <a:pt x="122544" y="25283"/>
                  </a:lnTo>
                  <a:lnTo>
                    <a:pt x="165223" y="55002"/>
                  </a:lnTo>
                  <a:lnTo>
                    <a:pt x="245163" y="55002"/>
                  </a:lnTo>
                  <a:lnTo>
                    <a:pt x="245163" y="2720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Freeform 152">
              <a:extLst>
                <a:ext uri="{FF2B5EF4-FFF2-40B4-BE49-F238E27FC236}">
                  <a16:creationId xmlns:a16="http://schemas.microsoft.com/office/drawing/2014/main" id="{1F167054-D922-776F-619C-35228FB8CF63}"/>
                </a:ext>
              </a:extLst>
            </p:cNvPr>
            <p:cNvSpPr/>
            <p:nvPr/>
          </p:nvSpPr>
          <p:spPr>
            <a:xfrm>
              <a:off x="1326965" y="1613798"/>
              <a:ext cx="169379" cy="72819"/>
            </a:xfrm>
            <a:custGeom>
              <a:avLst/>
              <a:gdLst>
                <a:gd name="connsiteX0" fmla="*/ 60938 w 169379"/>
                <a:gd name="connsiteY0" fmla="*/ 0 h 72819"/>
                <a:gd name="connsiteX1" fmla="*/ 0 w 169379"/>
                <a:gd name="connsiteY1" fmla="*/ 59734 h 72819"/>
                <a:gd name="connsiteX2" fmla="*/ 83799 w 169379"/>
                <a:gd name="connsiteY2" fmla="*/ 72819 h 72819"/>
                <a:gd name="connsiteX3" fmla="*/ 169380 w 169379"/>
                <a:gd name="connsiteY3" fmla="*/ 59216 h 72819"/>
                <a:gd name="connsiteX4" fmla="*/ 109035 w 169379"/>
                <a:gd name="connsiteY4" fmla="*/ 74 h 72819"/>
                <a:gd name="connsiteX5" fmla="*/ 61012 w 169379"/>
                <a:gd name="connsiteY5" fmla="*/ 74 h 72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9379" h="72819">
                  <a:moveTo>
                    <a:pt x="60938" y="0"/>
                  </a:moveTo>
                  <a:lnTo>
                    <a:pt x="0" y="59734"/>
                  </a:lnTo>
                  <a:cubicBezTo>
                    <a:pt x="26424" y="68236"/>
                    <a:pt x="54555" y="72819"/>
                    <a:pt x="83799" y="72819"/>
                  </a:cubicBezTo>
                  <a:cubicBezTo>
                    <a:pt x="113043" y="72819"/>
                    <a:pt x="142436" y="68014"/>
                    <a:pt x="169380" y="59216"/>
                  </a:cubicBezTo>
                  <a:lnTo>
                    <a:pt x="109035" y="74"/>
                  </a:lnTo>
                  <a:lnTo>
                    <a:pt x="61012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Freeform 153">
              <a:extLst>
                <a:ext uri="{FF2B5EF4-FFF2-40B4-BE49-F238E27FC236}">
                  <a16:creationId xmlns:a16="http://schemas.microsoft.com/office/drawing/2014/main" id="{F8465C65-7D3A-E8C1-2868-C08133DA36C9}"/>
                </a:ext>
              </a:extLst>
            </p:cNvPr>
            <p:cNvSpPr/>
            <p:nvPr/>
          </p:nvSpPr>
          <p:spPr>
            <a:xfrm>
              <a:off x="1452478" y="1613798"/>
              <a:ext cx="144217" cy="54632"/>
            </a:xfrm>
            <a:custGeom>
              <a:avLst/>
              <a:gdLst>
                <a:gd name="connsiteX0" fmla="*/ 56559 w 144217"/>
                <a:gd name="connsiteY0" fmla="*/ 54633 h 54632"/>
                <a:gd name="connsiteX1" fmla="*/ 144218 w 144217"/>
                <a:gd name="connsiteY1" fmla="*/ 0 h 54632"/>
                <a:gd name="connsiteX2" fmla="*/ 0 w 144217"/>
                <a:gd name="connsiteY2" fmla="*/ 0 h 54632"/>
                <a:gd name="connsiteX3" fmla="*/ 56559 w 144217"/>
                <a:gd name="connsiteY3" fmla="*/ 54633 h 54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4217" h="54632">
                  <a:moveTo>
                    <a:pt x="56559" y="54633"/>
                  </a:moveTo>
                  <a:cubicBezTo>
                    <a:pt x="89292" y="42065"/>
                    <a:pt x="118981" y="23361"/>
                    <a:pt x="144218" y="0"/>
                  </a:cubicBezTo>
                  <a:lnTo>
                    <a:pt x="0" y="0"/>
                  </a:lnTo>
                  <a:lnTo>
                    <a:pt x="56559" y="5463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Freeform 154">
              <a:extLst>
                <a:ext uri="{FF2B5EF4-FFF2-40B4-BE49-F238E27FC236}">
                  <a16:creationId xmlns:a16="http://schemas.microsoft.com/office/drawing/2014/main" id="{02DF8F66-642B-8BBC-46D8-34A54BB5512D}"/>
                </a:ext>
              </a:extLst>
            </p:cNvPr>
            <p:cNvSpPr/>
            <p:nvPr/>
          </p:nvSpPr>
          <p:spPr>
            <a:xfrm>
              <a:off x="1224906" y="1613798"/>
              <a:ext cx="146518" cy="55298"/>
            </a:xfrm>
            <a:custGeom>
              <a:avLst/>
              <a:gdLst>
                <a:gd name="connsiteX0" fmla="*/ 0 w 146518"/>
                <a:gd name="connsiteY0" fmla="*/ 0 h 55298"/>
                <a:gd name="connsiteX1" fmla="*/ 89292 w 146518"/>
                <a:gd name="connsiteY1" fmla="*/ 55298 h 55298"/>
                <a:gd name="connsiteX2" fmla="*/ 146519 w 146518"/>
                <a:gd name="connsiteY2" fmla="*/ 0 h 55298"/>
                <a:gd name="connsiteX3" fmla="*/ 0 w 146518"/>
                <a:gd name="connsiteY3" fmla="*/ 0 h 55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518" h="55298">
                  <a:moveTo>
                    <a:pt x="0" y="0"/>
                  </a:moveTo>
                  <a:cubicBezTo>
                    <a:pt x="25682" y="23805"/>
                    <a:pt x="55891" y="42657"/>
                    <a:pt x="89292" y="55298"/>
                  </a:cubicBezTo>
                  <a:lnTo>
                    <a:pt x="1465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Freeform 155">
              <a:extLst>
                <a:ext uri="{FF2B5EF4-FFF2-40B4-BE49-F238E27FC236}">
                  <a16:creationId xmlns:a16="http://schemas.microsoft.com/office/drawing/2014/main" id="{1E7324F9-A68E-BBDB-158A-5D2BC0F9870A}"/>
                </a:ext>
              </a:extLst>
            </p:cNvPr>
            <p:cNvSpPr/>
            <p:nvPr/>
          </p:nvSpPr>
          <p:spPr>
            <a:xfrm>
              <a:off x="1592761" y="1394749"/>
              <a:ext cx="90998" cy="27501"/>
            </a:xfrm>
            <a:custGeom>
              <a:avLst/>
              <a:gdLst>
                <a:gd name="connsiteX0" fmla="*/ 90331 w 90998"/>
                <a:gd name="connsiteY0" fmla="*/ 0 h 27501"/>
                <a:gd name="connsiteX1" fmla="*/ 0 w 90998"/>
                <a:gd name="connsiteY1" fmla="*/ 0 h 27501"/>
                <a:gd name="connsiteX2" fmla="*/ 0 w 90998"/>
                <a:gd name="connsiteY2" fmla="*/ 27501 h 27501"/>
                <a:gd name="connsiteX3" fmla="*/ 90925 w 90998"/>
                <a:gd name="connsiteY3" fmla="*/ 27501 h 27501"/>
                <a:gd name="connsiteX4" fmla="*/ 90999 w 90998"/>
                <a:gd name="connsiteY4" fmla="*/ 19961 h 27501"/>
                <a:gd name="connsiteX5" fmla="*/ 90257 w 90998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998" h="27501">
                  <a:moveTo>
                    <a:pt x="90331" y="0"/>
                  </a:moveTo>
                  <a:lnTo>
                    <a:pt x="0" y="0"/>
                  </a:lnTo>
                  <a:lnTo>
                    <a:pt x="0" y="27501"/>
                  </a:lnTo>
                  <a:lnTo>
                    <a:pt x="90925" y="27501"/>
                  </a:lnTo>
                  <a:cubicBezTo>
                    <a:pt x="90925" y="24988"/>
                    <a:pt x="90999" y="22474"/>
                    <a:pt x="90999" y="19961"/>
                  </a:cubicBezTo>
                  <a:cubicBezTo>
                    <a:pt x="90999" y="13233"/>
                    <a:pt x="90776" y="6580"/>
                    <a:pt x="90257" y="0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Freeform 156">
              <a:extLst>
                <a:ext uri="{FF2B5EF4-FFF2-40B4-BE49-F238E27FC236}">
                  <a16:creationId xmlns:a16="http://schemas.microsoft.com/office/drawing/2014/main" id="{290EEEE4-2153-AA9B-DDD7-6B599168E5B8}"/>
                </a:ext>
              </a:extLst>
            </p:cNvPr>
            <p:cNvSpPr/>
            <p:nvPr/>
          </p:nvSpPr>
          <p:spPr>
            <a:xfrm>
              <a:off x="1156917" y="1514808"/>
              <a:ext cx="71923" cy="87013"/>
            </a:xfrm>
            <a:custGeom>
              <a:avLst/>
              <a:gdLst>
                <a:gd name="connsiteX0" fmla="*/ 71923 w 71923"/>
                <a:gd name="connsiteY0" fmla="*/ 86792 h 87013"/>
                <a:gd name="connsiteX1" fmla="*/ 71923 w 71923"/>
                <a:gd name="connsiteY1" fmla="*/ 86792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55817 w 71923"/>
                <a:gd name="connsiteY4" fmla="*/ 87013 h 87013"/>
                <a:gd name="connsiteX5" fmla="*/ 71923 w 71923"/>
                <a:gd name="connsiteY5" fmla="*/ 87013 h 87013"/>
                <a:gd name="connsiteX6" fmla="*/ 71923 w 71923"/>
                <a:gd name="connsiteY6" fmla="*/ 86792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923" h="87013">
                  <a:moveTo>
                    <a:pt x="71923" y="86792"/>
                  </a:moveTo>
                  <a:lnTo>
                    <a:pt x="71923" y="86792"/>
                  </a:lnTo>
                  <a:lnTo>
                    <a:pt x="71923" y="0"/>
                  </a:lnTo>
                  <a:lnTo>
                    <a:pt x="0" y="0"/>
                  </a:lnTo>
                  <a:cubicBezTo>
                    <a:pt x="12989" y="32528"/>
                    <a:pt x="32065" y="62026"/>
                    <a:pt x="55817" y="87013"/>
                  </a:cubicBezTo>
                  <a:lnTo>
                    <a:pt x="71923" y="87013"/>
                  </a:lnTo>
                  <a:lnTo>
                    <a:pt x="71923" y="86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Freeform 157">
              <a:extLst>
                <a:ext uri="{FF2B5EF4-FFF2-40B4-BE49-F238E27FC236}">
                  <a16:creationId xmlns:a16="http://schemas.microsoft.com/office/drawing/2014/main" id="{C058CAFB-CC6C-D68D-6D6E-0156826D90DA}"/>
                </a:ext>
              </a:extLst>
            </p:cNvPr>
            <p:cNvSpPr/>
            <p:nvPr/>
          </p:nvSpPr>
          <p:spPr>
            <a:xfrm>
              <a:off x="1592761" y="1435262"/>
              <a:ext cx="90256" cy="67792"/>
            </a:xfrm>
            <a:custGeom>
              <a:avLst/>
              <a:gdLst>
                <a:gd name="connsiteX0" fmla="*/ 0 w 90256"/>
                <a:gd name="connsiteY0" fmla="*/ 67792 h 67792"/>
                <a:gd name="connsiteX1" fmla="*/ 76302 w 90256"/>
                <a:gd name="connsiteY1" fmla="*/ 67792 h 67792"/>
                <a:gd name="connsiteX2" fmla="*/ 90257 w 90256"/>
                <a:gd name="connsiteY2" fmla="*/ 0 h 67792"/>
                <a:gd name="connsiteX3" fmla="*/ 0 w 90256"/>
                <a:gd name="connsiteY3" fmla="*/ 0 h 67792"/>
                <a:gd name="connsiteX4" fmla="*/ 0 w 90256"/>
                <a:gd name="connsiteY4" fmla="*/ 67792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0" y="67792"/>
                  </a:moveTo>
                  <a:lnTo>
                    <a:pt x="76302" y="67792"/>
                  </a:lnTo>
                  <a:cubicBezTo>
                    <a:pt x="83725" y="46279"/>
                    <a:pt x="88549" y="23583"/>
                    <a:pt x="90257" y="0"/>
                  </a:cubicBezTo>
                  <a:lnTo>
                    <a:pt x="0" y="0"/>
                  </a:lnTo>
                  <a:lnTo>
                    <a:pt x="0" y="67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Freeform 158">
              <a:extLst>
                <a:ext uri="{FF2B5EF4-FFF2-40B4-BE49-F238E27FC236}">
                  <a16:creationId xmlns:a16="http://schemas.microsoft.com/office/drawing/2014/main" id="{D42BA662-2336-911C-2109-7330C571E806}"/>
                </a:ext>
              </a:extLst>
            </p:cNvPr>
            <p:cNvSpPr/>
            <p:nvPr/>
          </p:nvSpPr>
          <p:spPr>
            <a:xfrm>
              <a:off x="1592761" y="1514808"/>
              <a:ext cx="71923" cy="87013"/>
            </a:xfrm>
            <a:custGeom>
              <a:avLst/>
              <a:gdLst>
                <a:gd name="connsiteX0" fmla="*/ 0 w 71923"/>
                <a:gd name="connsiteY0" fmla="*/ 87013 h 87013"/>
                <a:gd name="connsiteX1" fmla="*/ 16107 w 71923"/>
                <a:gd name="connsiteY1" fmla="*/ 87013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0 w 71923"/>
                <a:gd name="connsiteY4" fmla="*/ 87013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923" h="87013">
                  <a:moveTo>
                    <a:pt x="0" y="87013"/>
                  </a:moveTo>
                  <a:lnTo>
                    <a:pt x="16107" y="87013"/>
                  </a:lnTo>
                  <a:cubicBezTo>
                    <a:pt x="39933" y="62026"/>
                    <a:pt x="59008" y="32602"/>
                    <a:pt x="71923" y="0"/>
                  </a:cubicBezTo>
                  <a:lnTo>
                    <a:pt x="0" y="0"/>
                  </a:lnTo>
                  <a:lnTo>
                    <a:pt x="0" y="8701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Freeform 159">
              <a:extLst>
                <a:ext uri="{FF2B5EF4-FFF2-40B4-BE49-F238E27FC236}">
                  <a16:creationId xmlns:a16="http://schemas.microsoft.com/office/drawing/2014/main" id="{97F168F8-2DAA-0E56-8A54-BC9BA2F59905}"/>
                </a:ext>
              </a:extLst>
            </p:cNvPr>
            <p:cNvSpPr/>
            <p:nvPr/>
          </p:nvSpPr>
          <p:spPr>
            <a:xfrm>
              <a:off x="144075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" name="Freeform 160">
              <a:extLst>
                <a:ext uri="{FF2B5EF4-FFF2-40B4-BE49-F238E27FC236}">
                  <a16:creationId xmlns:a16="http://schemas.microsoft.com/office/drawing/2014/main" id="{689F3972-FB9F-2A2E-CC88-A4709006344D}"/>
                </a:ext>
              </a:extLst>
            </p:cNvPr>
            <p:cNvSpPr/>
            <p:nvPr/>
          </p:nvSpPr>
          <p:spPr>
            <a:xfrm>
              <a:off x="128770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" name="Freeform 161">
              <a:extLst>
                <a:ext uri="{FF2B5EF4-FFF2-40B4-BE49-F238E27FC236}">
                  <a16:creationId xmlns:a16="http://schemas.microsoft.com/office/drawing/2014/main" id="{F13203BD-BF65-8216-3EF5-54AD1740A46E}"/>
                </a:ext>
              </a:extLst>
            </p:cNvPr>
            <p:cNvSpPr/>
            <p:nvPr/>
          </p:nvSpPr>
          <p:spPr>
            <a:xfrm>
              <a:off x="1287700" y="1534030"/>
              <a:ext cx="246498" cy="67644"/>
            </a:xfrm>
            <a:custGeom>
              <a:avLst/>
              <a:gdLst>
                <a:gd name="connsiteX0" fmla="*/ 93448 w 246498"/>
                <a:gd name="connsiteY0" fmla="*/ 46279 h 67644"/>
                <a:gd name="connsiteX1" fmla="*/ 111114 w 246498"/>
                <a:gd name="connsiteY1" fmla="*/ 20922 h 67644"/>
                <a:gd name="connsiteX2" fmla="*/ 113934 w 246498"/>
                <a:gd name="connsiteY2" fmla="*/ 19887 h 67644"/>
                <a:gd name="connsiteX3" fmla="*/ 132936 w 246498"/>
                <a:gd name="connsiteY3" fmla="*/ 19887 h 67644"/>
                <a:gd name="connsiteX4" fmla="*/ 135533 w 246498"/>
                <a:gd name="connsiteY4" fmla="*/ 20848 h 67644"/>
                <a:gd name="connsiteX5" fmla="*/ 153050 w 246498"/>
                <a:gd name="connsiteY5" fmla="*/ 46205 h 67644"/>
                <a:gd name="connsiteX6" fmla="*/ 153050 w 246498"/>
                <a:gd name="connsiteY6" fmla="*/ 67644 h 67644"/>
                <a:gd name="connsiteX7" fmla="*/ 246499 w 246498"/>
                <a:gd name="connsiteY7" fmla="*/ 67644 h 67644"/>
                <a:gd name="connsiteX8" fmla="*/ 246499 w 246498"/>
                <a:gd name="connsiteY8" fmla="*/ 0 h 67644"/>
                <a:gd name="connsiteX9" fmla="*/ 0 w 246498"/>
                <a:gd name="connsiteY9" fmla="*/ 0 h 67644"/>
                <a:gd name="connsiteX10" fmla="*/ 0 w 246498"/>
                <a:gd name="connsiteY10" fmla="*/ 67644 h 67644"/>
                <a:gd name="connsiteX11" fmla="*/ 93448 w 246498"/>
                <a:gd name="connsiteY11" fmla="*/ 67644 h 67644"/>
                <a:gd name="connsiteX12" fmla="*/ 93448 w 246498"/>
                <a:gd name="connsiteY12" fmla="*/ 46279 h 67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6498" h="67644">
                  <a:moveTo>
                    <a:pt x="93448" y="46279"/>
                  </a:moveTo>
                  <a:cubicBezTo>
                    <a:pt x="93448" y="34968"/>
                    <a:pt x="100500" y="24914"/>
                    <a:pt x="111114" y="20922"/>
                  </a:cubicBezTo>
                  <a:lnTo>
                    <a:pt x="113934" y="19887"/>
                  </a:lnTo>
                  <a:cubicBezTo>
                    <a:pt x="120021" y="17595"/>
                    <a:pt x="126775" y="17595"/>
                    <a:pt x="132936" y="19887"/>
                  </a:cubicBezTo>
                  <a:lnTo>
                    <a:pt x="135533" y="20848"/>
                  </a:lnTo>
                  <a:cubicBezTo>
                    <a:pt x="146073" y="24840"/>
                    <a:pt x="153050" y="34968"/>
                    <a:pt x="153050" y="46205"/>
                  </a:cubicBezTo>
                  <a:lnTo>
                    <a:pt x="153050" y="67644"/>
                  </a:lnTo>
                  <a:lnTo>
                    <a:pt x="246499" y="67644"/>
                  </a:lnTo>
                  <a:lnTo>
                    <a:pt x="246499" y="0"/>
                  </a:lnTo>
                  <a:lnTo>
                    <a:pt x="0" y="0"/>
                  </a:lnTo>
                  <a:lnTo>
                    <a:pt x="0" y="67644"/>
                  </a:lnTo>
                  <a:lnTo>
                    <a:pt x="93448" y="67644"/>
                  </a:lnTo>
                  <a:lnTo>
                    <a:pt x="93448" y="46279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" name="Freeform 162">
              <a:extLst>
                <a:ext uri="{FF2B5EF4-FFF2-40B4-BE49-F238E27FC236}">
                  <a16:creationId xmlns:a16="http://schemas.microsoft.com/office/drawing/2014/main" id="{9E8E9B2B-93A1-6FD4-8316-D2970942785F}"/>
                </a:ext>
              </a:extLst>
            </p:cNvPr>
            <p:cNvSpPr/>
            <p:nvPr/>
          </p:nvSpPr>
          <p:spPr>
            <a:xfrm>
              <a:off x="1242052" y="1331615"/>
              <a:ext cx="33252" cy="269985"/>
            </a:xfrm>
            <a:custGeom>
              <a:avLst/>
              <a:gdLst>
                <a:gd name="connsiteX0" fmla="*/ 22267 w 33252"/>
                <a:gd name="connsiteY0" fmla="*/ 0 h 269985"/>
                <a:gd name="connsiteX1" fmla="*/ 22267 w 33252"/>
                <a:gd name="connsiteY1" fmla="*/ 22548 h 269985"/>
                <a:gd name="connsiteX2" fmla="*/ 10985 w 33252"/>
                <a:gd name="connsiteY2" fmla="*/ 22548 h 269985"/>
                <a:gd name="connsiteX3" fmla="*/ 10985 w 33252"/>
                <a:gd name="connsiteY3" fmla="*/ 0 h 269985"/>
                <a:gd name="connsiteX4" fmla="*/ 0 w 33252"/>
                <a:gd name="connsiteY4" fmla="*/ 0 h 269985"/>
                <a:gd name="connsiteX5" fmla="*/ 0 w 33252"/>
                <a:gd name="connsiteY5" fmla="*/ 269985 h 269985"/>
                <a:gd name="connsiteX6" fmla="*/ 33252 w 33252"/>
                <a:gd name="connsiteY6" fmla="*/ 269985 h 269985"/>
                <a:gd name="connsiteX7" fmla="*/ 33252 w 33252"/>
                <a:gd name="connsiteY7" fmla="*/ 0 h 269985"/>
                <a:gd name="connsiteX8" fmla="*/ 22267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22267" y="0"/>
                  </a:move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lnTo>
                    <a:pt x="2226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" name="Freeform 163">
              <a:extLst>
                <a:ext uri="{FF2B5EF4-FFF2-40B4-BE49-F238E27FC236}">
                  <a16:creationId xmlns:a16="http://schemas.microsoft.com/office/drawing/2014/main" id="{8DF81763-A9DF-FD04-DE7C-8662FA72AEBB}"/>
                </a:ext>
              </a:extLst>
            </p:cNvPr>
            <p:cNvSpPr/>
            <p:nvPr/>
          </p:nvSpPr>
          <p:spPr>
            <a:xfrm>
              <a:off x="1546371" y="1331615"/>
              <a:ext cx="33252" cy="269985"/>
            </a:xfrm>
            <a:custGeom>
              <a:avLst/>
              <a:gdLst>
                <a:gd name="connsiteX0" fmla="*/ 33252 w 33252"/>
                <a:gd name="connsiteY0" fmla="*/ 0 h 269985"/>
                <a:gd name="connsiteX1" fmla="*/ 22267 w 33252"/>
                <a:gd name="connsiteY1" fmla="*/ 0 h 269985"/>
                <a:gd name="connsiteX2" fmla="*/ 22267 w 33252"/>
                <a:gd name="connsiteY2" fmla="*/ 22548 h 269985"/>
                <a:gd name="connsiteX3" fmla="*/ 10985 w 33252"/>
                <a:gd name="connsiteY3" fmla="*/ 22548 h 269985"/>
                <a:gd name="connsiteX4" fmla="*/ 10985 w 33252"/>
                <a:gd name="connsiteY4" fmla="*/ 0 h 269985"/>
                <a:gd name="connsiteX5" fmla="*/ 0 w 33252"/>
                <a:gd name="connsiteY5" fmla="*/ 0 h 269985"/>
                <a:gd name="connsiteX6" fmla="*/ 0 w 33252"/>
                <a:gd name="connsiteY6" fmla="*/ 269985 h 269985"/>
                <a:gd name="connsiteX7" fmla="*/ 33252 w 33252"/>
                <a:gd name="connsiteY7" fmla="*/ 269985 h 269985"/>
                <a:gd name="connsiteX8" fmla="*/ 33252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33252" y="0"/>
                  </a:moveTo>
                  <a:lnTo>
                    <a:pt x="22267" y="0"/>
                  </a:ln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" name="Freeform 164">
              <a:extLst>
                <a:ext uri="{FF2B5EF4-FFF2-40B4-BE49-F238E27FC236}">
                  <a16:creationId xmlns:a16="http://schemas.microsoft.com/office/drawing/2014/main" id="{D5100EEB-9FE1-1A69-CC7A-F731BB495394}"/>
                </a:ext>
              </a:extLst>
            </p:cNvPr>
            <p:cNvSpPr/>
            <p:nvPr/>
          </p:nvSpPr>
          <p:spPr>
            <a:xfrm>
              <a:off x="1548895" y="1249776"/>
              <a:ext cx="32139" cy="48348"/>
            </a:xfrm>
            <a:custGeom>
              <a:avLst/>
              <a:gdLst>
                <a:gd name="connsiteX0" fmla="*/ 29987 w 32139"/>
                <a:gd name="connsiteY0" fmla="*/ 23953 h 48348"/>
                <a:gd name="connsiteX1" fmla="*/ 24568 w 32139"/>
                <a:gd name="connsiteY1" fmla="*/ 18334 h 48348"/>
                <a:gd name="connsiteX2" fmla="*/ 16775 w 32139"/>
                <a:gd name="connsiteY2" fmla="*/ 16264 h 48348"/>
                <a:gd name="connsiteX3" fmla="*/ 11802 w 32139"/>
                <a:gd name="connsiteY3" fmla="*/ 17151 h 48348"/>
                <a:gd name="connsiteX4" fmla="*/ 8090 w 32139"/>
                <a:gd name="connsiteY4" fmla="*/ 19443 h 48348"/>
                <a:gd name="connsiteX5" fmla="*/ 7794 w 32139"/>
                <a:gd name="connsiteY5" fmla="*/ 19443 h 48348"/>
                <a:gd name="connsiteX6" fmla="*/ 9352 w 32139"/>
                <a:gd name="connsiteY6" fmla="*/ 6136 h 48348"/>
                <a:gd name="connsiteX7" fmla="*/ 29690 w 32139"/>
                <a:gd name="connsiteY7" fmla="*/ 6136 h 48348"/>
                <a:gd name="connsiteX8" fmla="*/ 29690 w 32139"/>
                <a:gd name="connsiteY8" fmla="*/ 0 h 48348"/>
                <a:gd name="connsiteX9" fmla="*/ 3414 w 32139"/>
                <a:gd name="connsiteY9" fmla="*/ 0 h 48348"/>
                <a:gd name="connsiteX10" fmla="*/ 742 w 32139"/>
                <a:gd name="connsiteY10" fmla="*/ 24027 h 48348"/>
                <a:gd name="connsiteX11" fmla="*/ 7348 w 32139"/>
                <a:gd name="connsiteY11" fmla="*/ 24988 h 48348"/>
                <a:gd name="connsiteX12" fmla="*/ 10911 w 32139"/>
                <a:gd name="connsiteY12" fmla="*/ 23066 h 48348"/>
                <a:gd name="connsiteX13" fmla="*/ 15290 w 32139"/>
                <a:gd name="connsiteY13" fmla="*/ 22326 h 48348"/>
                <a:gd name="connsiteX14" fmla="*/ 20337 w 32139"/>
                <a:gd name="connsiteY14" fmla="*/ 23657 h 48348"/>
                <a:gd name="connsiteX15" fmla="*/ 23826 w 32139"/>
                <a:gd name="connsiteY15" fmla="*/ 27279 h 48348"/>
                <a:gd name="connsiteX16" fmla="*/ 25088 w 32139"/>
                <a:gd name="connsiteY16" fmla="*/ 32454 h 48348"/>
                <a:gd name="connsiteX17" fmla="*/ 23900 w 32139"/>
                <a:gd name="connsiteY17" fmla="*/ 37555 h 48348"/>
                <a:gd name="connsiteX18" fmla="*/ 20560 w 32139"/>
                <a:gd name="connsiteY18" fmla="*/ 41030 h 48348"/>
                <a:gd name="connsiteX19" fmla="*/ 15661 w 32139"/>
                <a:gd name="connsiteY19" fmla="*/ 42287 h 48348"/>
                <a:gd name="connsiteX20" fmla="*/ 9723 w 32139"/>
                <a:gd name="connsiteY20" fmla="*/ 40291 h 48348"/>
                <a:gd name="connsiteX21" fmla="*/ 6977 w 32139"/>
                <a:gd name="connsiteY21" fmla="*/ 35264 h 48348"/>
                <a:gd name="connsiteX22" fmla="*/ 0 w 32139"/>
                <a:gd name="connsiteY22" fmla="*/ 35264 h 48348"/>
                <a:gd name="connsiteX23" fmla="*/ 2227 w 32139"/>
                <a:gd name="connsiteY23" fmla="*/ 41991 h 48348"/>
                <a:gd name="connsiteX24" fmla="*/ 7794 w 32139"/>
                <a:gd name="connsiteY24" fmla="*/ 46649 h 48348"/>
                <a:gd name="connsiteX25" fmla="*/ 15661 w 32139"/>
                <a:gd name="connsiteY25" fmla="*/ 48349 h 48348"/>
                <a:gd name="connsiteX26" fmla="*/ 24197 w 32139"/>
                <a:gd name="connsiteY26" fmla="*/ 46279 h 48348"/>
                <a:gd name="connsiteX27" fmla="*/ 30061 w 32139"/>
                <a:gd name="connsiteY27" fmla="*/ 40587 h 48348"/>
                <a:gd name="connsiteX28" fmla="*/ 32139 w 32139"/>
                <a:gd name="connsiteY28" fmla="*/ 32307 h 48348"/>
                <a:gd name="connsiteX29" fmla="*/ 30209 w 32139"/>
                <a:gd name="connsiteY29" fmla="*/ 24101 h 48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2139" h="48348">
                  <a:moveTo>
                    <a:pt x="29987" y="23953"/>
                  </a:moveTo>
                  <a:cubicBezTo>
                    <a:pt x="28651" y="21587"/>
                    <a:pt x="26869" y="19665"/>
                    <a:pt x="24568" y="18334"/>
                  </a:cubicBezTo>
                  <a:cubicBezTo>
                    <a:pt x="22267" y="16930"/>
                    <a:pt x="19669" y="16264"/>
                    <a:pt x="16775" y="16264"/>
                  </a:cubicBezTo>
                  <a:cubicBezTo>
                    <a:pt x="14993" y="16264"/>
                    <a:pt x="13360" y="16560"/>
                    <a:pt x="11802" y="17151"/>
                  </a:cubicBezTo>
                  <a:cubicBezTo>
                    <a:pt x="10243" y="17743"/>
                    <a:pt x="8981" y="18482"/>
                    <a:pt x="8090" y="19443"/>
                  </a:cubicBezTo>
                  <a:lnTo>
                    <a:pt x="7794" y="19443"/>
                  </a:lnTo>
                  <a:lnTo>
                    <a:pt x="9352" y="6136"/>
                  </a:lnTo>
                  <a:lnTo>
                    <a:pt x="29690" y="6136"/>
                  </a:lnTo>
                  <a:lnTo>
                    <a:pt x="29690" y="0"/>
                  </a:lnTo>
                  <a:lnTo>
                    <a:pt x="3414" y="0"/>
                  </a:lnTo>
                  <a:lnTo>
                    <a:pt x="742" y="24027"/>
                  </a:lnTo>
                  <a:lnTo>
                    <a:pt x="7348" y="24988"/>
                  </a:lnTo>
                  <a:cubicBezTo>
                    <a:pt x="8239" y="24174"/>
                    <a:pt x="9426" y="23509"/>
                    <a:pt x="10911" y="23066"/>
                  </a:cubicBezTo>
                  <a:cubicBezTo>
                    <a:pt x="12395" y="22548"/>
                    <a:pt x="13806" y="22326"/>
                    <a:pt x="15290" y="22326"/>
                  </a:cubicBezTo>
                  <a:cubicBezTo>
                    <a:pt x="17220" y="22326"/>
                    <a:pt x="18853" y="22770"/>
                    <a:pt x="20337" y="23657"/>
                  </a:cubicBezTo>
                  <a:cubicBezTo>
                    <a:pt x="21822" y="24544"/>
                    <a:pt x="22935" y="25727"/>
                    <a:pt x="23826" y="27279"/>
                  </a:cubicBezTo>
                  <a:cubicBezTo>
                    <a:pt x="24642" y="28832"/>
                    <a:pt x="25088" y="30532"/>
                    <a:pt x="25088" y="32454"/>
                  </a:cubicBezTo>
                  <a:cubicBezTo>
                    <a:pt x="25088" y="34377"/>
                    <a:pt x="24717" y="36077"/>
                    <a:pt x="23900" y="37555"/>
                  </a:cubicBezTo>
                  <a:cubicBezTo>
                    <a:pt x="23084" y="39034"/>
                    <a:pt x="21970" y="40217"/>
                    <a:pt x="20560" y="41030"/>
                  </a:cubicBezTo>
                  <a:cubicBezTo>
                    <a:pt x="19150" y="41843"/>
                    <a:pt x="17517" y="42287"/>
                    <a:pt x="15661" y="42287"/>
                  </a:cubicBezTo>
                  <a:cubicBezTo>
                    <a:pt x="13360" y="42287"/>
                    <a:pt x="11356" y="41622"/>
                    <a:pt x="9723" y="40291"/>
                  </a:cubicBezTo>
                  <a:cubicBezTo>
                    <a:pt x="8090" y="38960"/>
                    <a:pt x="7126" y="37260"/>
                    <a:pt x="6977" y="35264"/>
                  </a:cubicBezTo>
                  <a:lnTo>
                    <a:pt x="0" y="35264"/>
                  </a:lnTo>
                  <a:cubicBezTo>
                    <a:pt x="74" y="37777"/>
                    <a:pt x="816" y="40069"/>
                    <a:pt x="2227" y="41991"/>
                  </a:cubicBezTo>
                  <a:cubicBezTo>
                    <a:pt x="3637" y="43987"/>
                    <a:pt x="5493" y="45540"/>
                    <a:pt x="7794" y="46649"/>
                  </a:cubicBezTo>
                  <a:cubicBezTo>
                    <a:pt x="10094" y="47758"/>
                    <a:pt x="12767" y="48349"/>
                    <a:pt x="15661" y="48349"/>
                  </a:cubicBezTo>
                  <a:cubicBezTo>
                    <a:pt x="18853" y="48349"/>
                    <a:pt x="21673" y="47684"/>
                    <a:pt x="24197" y="46279"/>
                  </a:cubicBezTo>
                  <a:cubicBezTo>
                    <a:pt x="26721" y="44874"/>
                    <a:pt x="28651" y="42952"/>
                    <a:pt x="30061" y="40587"/>
                  </a:cubicBezTo>
                  <a:cubicBezTo>
                    <a:pt x="31471" y="38147"/>
                    <a:pt x="32139" y="35412"/>
                    <a:pt x="32139" y="32307"/>
                  </a:cubicBezTo>
                  <a:cubicBezTo>
                    <a:pt x="32139" y="29202"/>
                    <a:pt x="31471" y="26466"/>
                    <a:pt x="30209" y="24101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" name="Freeform 165">
              <a:extLst>
                <a:ext uri="{FF2B5EF4-FFF2-40B4-BE49-F238E27FC236}">
                  <a16:creationId xmlns:a16="http://schemas.microsoft.com/office/drawing/2014/main" id="{F555E08B-33AC-6860-4468-6EE8B666BBC8}"/>
                </a:ext>
              </a:extLst>
            </p:cNvPr>
            <p:cNvSpPr/>
            <p:nvPr/>
          </p:nvSpPr>
          <p:spPr>
            <a:xfrm>
              <a:off x="1504583" y="1249702"/>
              <a:ext cx="35924" cy="47683"/>
            </a:xfrm>
            <a:custGeom>
              <a:avLst/>
              <a:gdLst>
                <a:gd name="connsiteX0" fmla="*/ 22713 w 35924"/>
                <a:gd name="connsiteY0" fmla="*/ 32233 h 47683"/>
                <a:gd name="connsiteX1" fmla="*/ 7571 w 35924"/>
                <a:gd name="connsiteY1" fmla="*/ 32233 h 47683"/>
                <a:gd name="connsiteX2" fmla="*/ 7571 w 35924"/>
                <a:gd name="connsiteY2" fmla="*/ 31863 h 47683"/>
                <a:gd name="connsiteX3" fmla="*/ 22341 w 35924"/>
                <a:gd name="connsiteY3" fmla="*/ 8576 h 47683"/>
                <a:gd name="connsiteX4" fmla="*/ 22713 w 35924"/>
                <a:gd name="connsiteY4" fmla="*/ 8576 h 47683"/>
                <a:gd name="connsiteX5" fmla="*/ 22713 w 35924"/>
                <a:gd name="connsiteY5" fmla="*/ 32233 h 47683"/>
                <a:gd name="connsiteX6" fmla="*/ 29541 w 35924"/>
                <a:gd name="connsiteY6" fmla="*/ 0 h 47683"/>
                <a:gd name="connsiteX7" fmla="*/ 20634 w 35924"/>
                <a:gd name="connsiteY7" fmla="*/ 0 h 47683"/>
                <a:gd name="connsiteX8" fmla="*/ 0 w 35924"/>
                <a:gd name="connsiteY8" fmla="*/ 32528 h 47683"/>
                <a:gd name="connsiteX9" fmla="*/ 0 w 35924"/>
                <a:gd name="connsiteY9" fmla="*/ 38369 h 47683"/>
                <a:gd name="connsiteX10" fmla="*/ 22713 w 35924"/>
                <a:gd name="connsiteY10" fmla="*/ 38369 h 47683"/>
                <a:gd name="connsiteX11" fmla="*/ 22713 w 35924"/>
                <a:gd name="connsiteY11" fmla="*/ 47684 h 47683"/>
                <a:gd name="connsiteX12" fmla="*/ 29615 w 35924"/>
                <a:gd name="connsiteY12" fmla="*/ 47684 h 47683"/>
                <a:gd name="connsiteX13" fmla="*/ 29615 w 35924"/>
                <a:gd name="connsiteY13" fmla="*/ 38369 h 47683"/>
                <a:gd name="connsiteX14" fmla="*/ 35924 w 35924"/>
                <a:gd name="connsiteY14" fmla="*/ 38369 h 47683"/>
                <a:gd name="connsiteX15" fmla="*/ 35924 w 35924"/>
                <a:gd name="connsiteY15" fmla="*/ 32307 h 47683"/>
                <a:gd name="connsiteX16" fmla="*/ 29615 w 35924"/>
                <a:gd name="connsiteY16" fmla="*/ 32307 h 47683"/>
                <a:gd name="connsiteX17" fmla="*/ 29615 w 35924"/>
                <a:gd name="connsiteY17" fmla="*/ 74 h 4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924" h="47683">
                  <a:moveTo>
                    <a:pt x="22713" y="32233"/>
                  </a:moveTo>
                  <a:lnTo>
                    <a:pt x="7571" y="32233"/>
                  </a:lnTo>
                  <a:lnTo>
                    <a:pt x="7571" y="31863"/>
                  </a:lnTo>
                  <a:lnTo>
                    <a:pt x="22341" y="8576"/>
                  </a:lnTo>
                  <a:lnTo>
                    <a:pt x="22713" y="8576"/>
                  </a:lnTo>
                  <a:lnTo>
                    <a:pt x="22713" y="32233"/>
                  </a:lnTo>
                  <a:close/>
                  <a:moveTo>
                    <a:pt x="29541" y="0"/>
                  </a:moveTo>
                  <a:lnTo>
                    <a:pt x="20634" y="0"/>
                  </a:lnTo>
                  <a:lnTo>
                    <a:pt x="0" y="32528"/>
                  </a:lnTo>
                  <a:lnTo>
                    <a:pt x="0" y="38369"/>
                  </a:lnTo>
                  <a:lnTo>
                    <a:pt x="22713" y="38369"/>
                  </a:lnTo>
                  <a:lnTo>
                    <a:pt x="22713" y="47684"/>
                  </a:lnTo>
                  <a:lnTo>
                    <a:pt x="29615" y="47684"/>
                  </a:lnTo>
                  <a:lnTo>
                    <a:pt x="29615" y="38369"/>
                  </a:lnTo>
                  <a:lnTo>
                    <a:pt x="35924" y="38369"/>
                  </a:lnTo>
                  <a:lnTo>
                    <a:pt x="35924" y="32307"/>
                  </a:lnTo>
                  <a:lnTo>
                    <a:pt x="29615" y="32307"/>
                  </a:lnTo>
                  <a:lnTo>
                    <a:pt x="29615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" name="Freeform 166">
              <a:extLst>
                <a:ext uri="{FF2B5EF4-FFF2-40B4-BE49-F238E27FC236}">
                  <a16:creationId xmlns:a16="http://schemas.microsoft.com/office/drawing/2014/main" id="{2B58A700-1CA2-1492-46C6-F6B7D6602742}"/>
                </a:ext>
              </a:extLst>
            </p:cNvPr>
            <p:cNvSpPr/>
            <p:nvPr/>
          </p:nvSpPr>
          <p:spPr>
            <a:xfrm>
              <a:off x="1274488" y="1248741"/>
              <a:ext cx="34440" cy="49531"/>
            </a:xfrm>
            <a:custGeom>
              <a:avLst/>
              <a:gdLst>
                <a:gd name="connsiteX0" fmla="*/ 25978 w 34440"/>
                <a:gd name="connsiteY0" fmla="*/ 39847 h 49531"/>
                <a:gd name="connsiteX1" fmla="*/ 22564 w 34440"/>
                <a:gd name="connsiteY1" fmla="*/ 42657 h 49531"/>
                <a:gd name="connsiteX2" fmla="*/ 17368 w 34440"/>
                <a:gd name="connsiteY2" fmla="*/ 43692 h 49531"/>
                <a:gd name="connsiteX3" fmla="*/ 12099 w 34440"/>
                <a:gd name="connsiteY3" fmla="*/ 42657 h 49531"/>
                <a:gd name="connsiteX4" fmla="*/ 8684 w 34440"/>
                <a:gd name="connsiteY4" fmla="*/ 39847 h 49531"/>
                <a:gd name="connsiteX5" fmla="*/ 7497 w 34440"/>
                <a:gd name="connsiteY5" fmla="*/ 35633 h 49531"/>
                <a:gd name="connsiteX6" fmla="*/ 8758 w 34440"/>
                <a:gd name="connsiteY6" fmla="*/ 31198 h 49531"/>
                <a:gd name="connsiteX7" fmla="*/ 12247 w 34440"/>
                <a:gd name="connsiteY7" fmla="*/ 28167 h 49531"/>
                <a:gd name="connsiteX8" fmla="*/ 17294 w 34440"/>
                <a:gd name="connsiteY8" fmla="*/ 27058 h 49531"/>
                <a:gd name="connsiteX9" fmla="*/ 22341 w 34440"/>
                <a:gd name="connsiteY9" fmla="*/ 28167 h 49531"/>
                <a:gd name="connsiteX10" fmla="*/ 25830 w 34440"/>
                <a:gd name="connsiteY10" fmla="*/ 31198 h 49531"/>
                <a:gd name="connsiteX11" fmla="*/ 27166 w 34440"/>
                <a:gd name="connsiteY11" fmla="*/ 35633 h 49531"/>
                <a:gd name="connsiteX12" fmla="*/ 25904 w 34440"/>
                <a:gd name="connsiteY12" fmla="*/ 39847 h 49531"/>
                <a:gd name="connsiteX13" fmla="*/ 8981 w 34440"/>
                <a:gd name="connsiteY13" fmla="*/ 13529 h 49531"/>
                <a:gd name="connsiteX14" fmla="*/ 10020 w 34440"/>
                <a:gd name="connsiteY14" fmla="*/ 9611 h 49531"/>
                <a:gd name="connsiteX15" fmla="*/ 12915 w 34440"/>
                <a:gd name="connsiteY15" fmla="*/ 7023 h 49531"/>
                <a:gd name="connsiteX16" fmla="*/ 17294 w 34440"/>
                <a:gd name="connsiteY16" fmla="*/ 6062 h 49531"/>
                <a:gd name="connsiteX17" fmla="*/ 21599 w 34440"/>
                <a:gd name="connsiteY17" fmla="*/ 7023 h 49531"/>
                <a:gd name="connsiteX18" fmla="*/ 24494 w 34440"/>
                <a:gd name="connsiteY18" fmla="*/ 9611 h 49531"/>
                <a:gd name="connsiteX19" fmla="*/ 25533 w 34440"/>
                <a:gd name="connsiteY19" fmla="*/ 13529 h 49531"/>
                <a:gd name="connsiteX20" fmla="*/ 24420 w 34440"/>
                <a:gd name="connsiteY20" fmla="*/ 17521 h 49531"/>
                <a:gd name="connsiteX21" fmla="*/ 21451 w 34440"/>
                <a:gd name="connsiteY21" fmla="*/ 20182 h 49531"/>
                <a:gd name="connsiteX22" fmla="*/ 17146 w 34440"/>
                <a:gd name="connsiteY22" fmla="*/ 21143 h 49531"/>
                <a:gd name="connsiteX23" fmla="*/ 12841 w 34440"/>
                <a:gd name="connsiteY23" fmla="*/ 20182 h 49531"/>
                <a:gd name="connsiteX24" fmla="*/ 9872 w 34440"/>
                <a:gd name="connsiteY24" fmla="*/ 17521 h 49531"/>
                <a:gd name="connsiteX25" fmla="*/ 8833 w 34440"/>
                <a:gd name="connsiteY25" fmla="*/ 13529 h 49531"/>
                <a:gd name="connsiteX26" fmla="*/ 29541 w 34440"/>
                <a:gd name="connsiteY26" fmla="*/ 26097 h 49531"/>
                <a:gd name="connsiteX27" fmla="*/ 24642 w 34440"/>
                <a:gd name="connsiteY27" fmla="*/ 23879 h 49531"/>
                <a:gd name="connsiteX28" fmla="*/ 24642 w 34440"/>
                <a:gd name="connsiteY28" fmla="*/ 23583 h 49531"/>
                <a:gd name="connsiteX29" fmla="*/ 30358 w 34440"/>
                <a:gd name="connsiteY29" fmla="*/ 19739 h 49531"/>
                <a:gd name="connsiteX30" fmla="*/ 32584 w 34440"/>
                <a:gd name="connsiteY30" fmla="*/ 12864 h 49531"/>
                <a:gd name="connsiteX31" fmla="*/ 30580 w 34440"/>
                <a:gd name="connsiteY31" fmla="*/ 6284 h 49531"/>
                <a:gd name="connsiteX32" fmla="*/ 25088 w 34440"/>
                <a:gd name="connsiteY32" fmla="*/ 1700 h 49531"/>
                <a:gd name="connsiteX33" fmla="*/ 17220 w 34440"/>
                <a:gd name="connsiteY33" fmla="*/ 0 h 49531"/>
                <a:gd name="connsiteX34" fmla="*/ 9278 w 34440"/>
                <a:gd name="connsiteY34" fmla="*/ 1700 h 49531"/>
                <a:gd name="connsiteX35" fmla="*/ 3785 w 34440"/>
                <a:gd name="connsiteY35" fmla="*/ 6284 h 49531"/>
                <a:gd name="connsiteX36" fmla="*/ 1781 w 34440"/>
                <a:gd name="connsiteY36" fmla="*/ 12864 h 49531"/>
                <a:gd name="connsiteX37" fmla="*/ 3934 w 34440"/>
                <a:gd name="connsiteY37" fmla="*/ 19739 h 49531"/>
                <a:gd name="connsiteX38" fmla="*/ 9723 w 34440"/>
                <a:gd name="connsiteY38" fmla="*/ 23583 h 49531"/>
                <a:gd name="connsiteX39" fmla="*/ 9723 w 34440"/>
                <a:gd name="connsiteY39" fmla="*/ 23879 h 49531"/>
                <a:gd name="connsiteX40" fmla="*/ 4750 w 34440"/>
                <a:gd name="connsiteY40" fmla="*/ 26097 h 49531"/>
                <a:gd name="connsiteX41" fmla="*/ 1262 w 34440"/>
                <a:gd name="connsiteY41" fmla="*/ 30384 h 49531"/>
                <a:gd name="connsiteX42" fmla="*/ 0 w 34440"/>
                <a:gd name="connsiteY42" fmla="*/ 36003 h 49531"/>
                <a:gd name="connsiteX43" fmla="*/ 2152 w 34440"/>
                <a:gd name="connsiteY43" fmla="*/ 42952 h 49531"/>
                <a:gd name="connsiteX44" fmla="*/ 8239 w 34440"/>
                <a:gd name="connsiteY44" fmla="*/ 47758 h 49531"/>
                <a:gd name="connsiteX45" fmla="*/ 17220 w 34440"/>
                <a:gd name="connsiteY45" fmla="*/ 49532 h 49531"/>
                <a:gd name="connsiteX46" fmla="*/ 26127 w 34440"/>
                <a:gd name="connsiteY46" fmla="*/ 47758 h 49531"/>
                <a:gd name="connsiteX47" fmla="*/ 32213 w 34440"/>
                <a:gd name="connsiteY47" fmla="*/ 42952 h 49531"/>
                <a:gd name="connsiteX48" fmla="*/ 34440 w 34440"/>
                <a:gd name="connsiteY48" fmla="*/ 36003 h 49531"/>
                <a:gd name="connsiteX49" fmla="*/ 33104 w 34440"/>
                <a:gd name="connsiteY49" fmla="*/ 30384 h 49531"/>
                <a:gd name="connsiteX50" fmla="*/ 29615 w 34440"/>
                <a:gd name="connsiteY50" fmla="*/ 26097 h 49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34440" h="49531">
                  <a:moveTo>
                    <a:pt x="25978" y="39847"/>
                  </a:moveTo>
                  <a:cubicBezTo>
                    <a:pt x="25162" y="41030"/>
                    <a:pt x="24049" y="41991"/>
                    <a:pt x="22564" y="42657"/>
                  </a:cubicBezTo>
                  <a:cubicBezTo>
                    <a:pt x="21080" y="43322"/>
                    <a:pt x="19373" y="43692"/>
                    <a:pt x="17368" y="43692"/>
                  </a:cubicBezTo>
                  <a:cubicBezTo>
                    <a:pt x="15364" y="43692"/>
                    <a:pt x="13583" y="43396"/>
                    <a:pt x="12099" y="42657"/>
                  </a:cubicBezTo>
                  <a:cubicBezTo>
                    <a:pt x="10614" y="41991"/>
                    <a:pt x="9501" y="41030"/>
                    <a:pt x="8684" y="39847"/>
                  </a:cubicBezTo>
                  <a:cubicBezTo>
                    <a:pt x="7868" y="38664"/>
                    <a:pt x="7497" y="37260"/>
                    <a:pt x="7497" y="35633"/>
                  </a:cubicBezTo>
                  <a:cubicBezTo>
                    <a:pt x="7497" y="33933"/>
                    <a:pt x="7942" y="32454"/>
                    <a:pt x="8758" y="31198"/>
                  </a:cubicBezTo>
                  <a:cubicBezTo>
                    <a:pt x="9575" y="29941"/>
                    <a:pt x="10762" y="28906"/>
                    <a:pt x="12247" y="28167"/>
                  </a:cubicBezTo>
                  <a:cubicBezTo>
                    <a:pt x="13731" y="27427"/>
                    <a:pt x="15439" y="27058"/>
                    <a:pt x="17294" y="27058"/>
                  </a:cubicBezTo>
                  <a:cubicBezTo>
                    <a:pt x="19150" y="27058"/>
                    <a:pt x="20857" y="27427"/>
                    <a:pt x="22341" y="28167"/>
                  </a:cubicBezTo>
                  <a:cubicBezTo>
                    <a:pt x="23826" y="28906"/>
                    <a:pt x="24939" y="29941"/>
                    <a:pt x="25830" y="31198"/>
                  </a:cubicBezTo>
                  <a:cubicBezTo>
                    <a:pt x="26721" y="32454"/>
                    <a:pt x="27092" y="33933"/>
                    <a:pt x="27166" y="35633"/>
                  </a:cubicBezTo>
                  <a:cubicBezTo>
                    <a:pt x="27166" y="37260"/>
                    <a:pt x="26721" y="38664"/>
                    <a:pt x="25904" y="39847"/>
                  </a:cubicBezTo>
                  <a:moveTo>
                    <a:pt x="8981" y="13529"/>
                  </a:moveTo>
                  <a:cubicBezTo>
                    <a:pt x="8981" y="12050"/>
                    <a:pt x="9278" y="10720"/>
                    <a:pt x="10020" y="9611"/>
                  </a:cubicBezTo>
                  <a:cubicBezTo>
                    <a:pt x="10688" y="8502"/>
                    <a:pt x="11653" y="7615"/>
                    <a:pt x="12915" y="7023"/>
                  </a:cubicBezTo>
                  <a:cubicBezTo>
                    <a:pt x="14177" y="6432"/>
                    <a:pt x="15661" y="6062"/>
                    <a:pt x="17294" y="6062"/>
                  </a:cubicBezTo>
                  <a:cubicBezTo>
                    <a:pt x="18927" y="6062"/>
                    <a:pt x="20412" y="6358"/>
                    <a:pt x="21599" y="7023"/>
                  </a:cubicBezTo>
                  <a:cubicBezTo>
                    <a:pt x="22861" y="7615"/>
                    <a:pt x="23826" y="8502"/>
                    <a:pt x="24494" y="9611"/>
                  </a:cubicBezTo>
                  <a:cubicBezTo>
                    <a:pt x="25162" y="10720"/>
                    <a:pt x="25533" y="12050"/>
                    <a:pt x="25533" y="13529"/>
                  </a:cubicBezTo>
                  <a:cubicBezTo>
                    <a:pt x="25533" y="15081"/>
                    <a:pt x="25162" y="16412"/>
                    <a:pt x="24420" y="17521"/>
                  </a:cubicBezTo>
                  <a:cubicBezTo>
                    <a:pt x="23678" y="18630"/>
                    <a:pt x="22713" y="19591"/>
                    <a:pt x="21451" y="20182"/>
                  </a:cubicBezTo>
                  <a:cubicBezTo>
                    <a:pt x="20189" y="20848"/>
                    <a:pt x="18779" y="21143"/>
                    <a:pt x="17146" y="21143"/>
                  </a:cubicBezTo>
                  <a:cubicBezTo>
                    <a:pt x="15513" y="21143"/>
                    <a:pt x="14028" y="20848"/>
                    <a:pt x="12841" y="20182"/>
                  </a:cubicBezTo>
                  <a:cubicBezTo>
                    <a:pt x="11579" y="19517"/>
                    <a:pt x="10614" y="18630"/>
                    <a:pt x="9872" y="17521"/>
                  </a:cubicBezTo>
                  <a:cubicBezTo>
                    <a:pt x="9130" y="16412"/>
                    <a:pt x="8833" y="15007"/>
                    <a:pt x="8833" y="13529"/>
                  </a:cubicBezTo>
                  <a:moveTo>
                    <a:pt x="29541" y="26097"/>
                  </a:moveTo>
                  <a:cubicBezTo>
                    <a:pt x="28057" y="24914"/>
                    <a:pt x="26424" y="24248"/>
                    <a:pt x="24642" y="23879"/>
                  </a:cubicBezTo>
                  <a:lnTo>
                    <a:pt x="24642" y="23583"/>
                  </a:lnTo>
                  <a:cubicBezTo>
                    <a:pt x="27018" y="22992"/>
                    <a:pt x="28873" y="21735"/>
                    <a:pt x="30358" y="19739"/>
                  </a:cubicBezTo>
                  <a:cubicBezTo>
                    <a:pt x="31842" y="17743"/>
                    <a:pt x="32584" y="15451"/>
                    <a:pt x="32584" y="12864"/>
                  </a:cubicBezTo>
                  <a:cubicBezTo>
                    <a:pt x="32584" y="10424"/>
                    <a:pt x="31916" y="8206"/>
                    <a:pt x="30580" y="6284"/>
                  </a:cubicBezTo>
                  <a:cubicBezTo>
                    <a:pt x="29244" y="4362"/>
                    <a:pt x="27389" y="2809"/>
                    <a:pt x="25088" y="1700"/>
                  </a:cubicBezTo>
                  <a:cubicBezTo>
                    <a:pt x="22787" y="591"/>
                    <a:pt x="20115" y="0"/>
                    <a:pt x="17220" y="0"/>
                  </a:cubicBezTo>
                  <a:cubicBezTo>
                    <a:pt x="14325" y="0"/>
                    <a:pt x="11579" y="517"/>
                    <a:pt x="9278" y="1700"/>
                  </a:cubicBezTo>
                  <a:cubicBezTo>
                    <a:pt x="6977" y="2809"/>
                    <a:pt x="5121" y="4362"/>
                    <a:pt x="3785" y="6284"/>
                  </a:cubicBezTo>
                  <a:cubicBezTo>
                    <a:pt x="2449" y="8206"/>
                    <a:pt x="1781" y="10424"/>
                    <a:pt x="1781" y="12864"/>
                  </a:cubicBezTo>
                  <a:cubicBezTo>
                    <a:pt x="1781" y="15451"/>
                    <a:pt x="2449" y="17743"/>
                    <a:pt x="3934" y="19739"/>
                  </a:cubicBezTo>
                  <a:cubicBezTo>
                    <a:pt x="5344" y="21735"/>
                    <a:pt x="7274" y="22992"/>
                    <a:pt x="9723" y="23583"/>
                  </a:cubicBezTo>
                  <a:lnTo>
                    <a:pt x="9723" y="23879"/>
                  </a:lnTo>
                  <a:cubicBezTo>
                    <a:pt x="7868" y="24174"/>
                    <a:pt x="6235" y="24914"/>
                    <a:pt x="4750" y="26097"/>
                  </a:cubicBezTo>
                  <a:cubicBezTo>
                    <a:pt x="3266" y="27279"/>
                    <a:pt x="2078" y="28684"/>
                    <a:pt x="1262" y="30384"/>
                  </a:cubicBezTo>
                  <a:cubicBezTo>
                    <a:pt x="371" y="32085"/>
                    <a:pt x="0" y="34007"/>
                    <a:pt x="0" y="36003"/>
                  </a:cubicBezTo>
                  <a:cubicBezTo>
                    <a:pt x="0" y="38590"/>
                    <a:pt x="742" y="40956"/>
                    <a:pt x="2152" y="42952"/>
                  </a:cubicBezTo>
                  <a:cubicBezTo>
                    <a:pt x="3637" y="45022"/>
                    <a:pt x="5641" y="46575"/>
                    <a:pt x="8239" y="47758"/>
                  </a:cubicBezTo>
                  <a:cubicBezTo>
                    <a:pt x="10837" y="48940"/>
                    <a:pt x="13806" y="49532"/>
                    <a:pt x="17220" y="49532"/>
                  </a:cubicBezTo>
                  <a:cubicBezTo>
                    <a:pt x="20634" y="49532"/>
                    <a:pt x="23529" y="48940"/>
                    <a:pt x="26127" y="47758"/>
                  </a:cubicBezTo>
                  <a:cubicBezTo>
                    <a:pt x="28725" y="46575"/>
                    <a:pt x="30729" y="45022"/>
                    <a:pt x="32213" y="42952"/>
                  </a:cubicBezTo>
                  <a:cubicBezTo>
                    <a:pt x="33698" y="40882"/>
                    <a:pt x="34440" y="38590"/>
                    <a:pt x="34440" y="36003"/>
                  </a:cubicBezTo>
                  <a:cubicBezTo>
                    <a:pt x="34440" y="33933"/>
                    <a:pt x="33995" y="32085"/>
                    <a:pt x="33104" y="30384"/>
                  </a:cubicBezTo>
                  <a:cubicBezTo>
                    <a:pt x="32213" y="28684"/>
                    <a:pt x="31100" y="27206"/>
                    <a:pt x="29615" y="26097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" name="Freeform 167">
              <a:extLst>
                <a:ext uri="{FF2B5EF4-FFF2-40B4-BE49-F238E27FC236}">
                  <a16:creationId xmlns:a16="http://schemas.microsoft.com/office/drawing/2014/main" id="{9F551644-64EB-639B-2A53-41BAB60D4AEA}"/>
                </a:ext>
              </a:extLst>
            </p:cNvPr>
            <p:cNvSpPr/>
            <p:nvPr/>
          </p:nvSpPr>
          <p:spPr>
            <a:xfrm>
              <a:off x="1240716" y="1249554"/>
              <a:ext cx="19149" cy="48127"/>
            </a:xfrm>
            <a:custGeom>
              <a:avLst/>
              <a:gdLst>
                <a:gd name="connsiteX0" fmla="*/ 0 w 19149"/>
                <a:gd name="connsiteY0" fmla="*/ 7836 h 48127"/>
                <a:gd name="connsiteX1" fmla="*/ 0 w 19149"/>
                <a:gd name="connsiteY1" fmla="*/ 14786 h 48127"/>
                <a:gd name="connsiteX2" fmla="*/ 11579 w 19149"/>
                <a:gd name="connsiteY2" fmla="*/ 7245 h 48127"/>
                <a:gd name="connsiteX3" fmla="*/ 11876 w 19149"/>
                <a:gd name="connsiteY3" fmla="*/ 7245 h 48127"/>
                <a:gd name="connsiteX4" fmla="*/ 11876 w 19149"/>
                <a:gd name="connsiteY4" fmla="*/ 48127 h 48127"/>
                <a:gd name="connsiteX5" fmla="*/ 19150 w 19149"/>
                <a:gd name="connsiteY5" fmla="*/ 48127 h 48127"/>
                <a:gd name="connsiteX6" fmla="*/ 19150 w 19149"/>
                <a:gd name="connsiteY6" fmla="*/ 0 h 48127"/>
                <a:gd name="connsiteX7" fmla="*/ 12099 w 19149"/>
                <a:gd name="connsiteY7" fmla="*/ 0 h 48127"/>
                <a:gd name="connsiteX8" fmla="*/ 0 w 19149"/>
                <a:gd name="connsiteY8" fmla="*/ 7836 h 48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149" h="48127">
                  <a:moveTo>
                    <a:pt x="0" y="7836"/>
                  </a:moveTo>
                  <a:lnTo>
                    <a:pt x="0" y="14786"/>
                  </a:lnTo>
                  <a:lnTo>
                    <a:pt x="11579" y="7245"/>
                  </a:lnTo>
                  <a:lnTo>
                    <a:pt x="11876" y="7245"/>
                  </a:lnTo>
                  <a:lnTo>
                    <a:pt x="11876" y="48127"/>
                  </a:lnTo>
                  <a:lnTo>
                    <a:pt x="19150" y="48127"/>
                  </a:lnTo>
                  <a:lnTo>
                    <a:pt x="19150" y="0"/>
                  </a:lnTo>
                  <a:lnTo>
                    <a:pt x="12099" y="0"/>
                  </a:lnTo>
                  <a:lnTo>
                    <a:pt x="0" y="783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0566177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3">
            <a:extLst>
              <a:ext uri="{FF2B5EF4-FFF2-40B4-BE49-F238E27FC236}">
                <a16:creationId xmlns:a16="http://schemas.microsoft.com/office/drawing/2014/main" id="{9B93A67E-ECCB-03E2-4382-40646E11FB5E}"/>
              </a:ext>
            </a:extLst>
          </p:cNvPr>
          <p:cNvSpPr/>
          <p:nvPr userDrawn="1"/>
        </p:nvSpPr>
        <p:spPr>
          <a:xfrm>
            <a:off x="0" y="0"/>
            <a:ext cx="19832320" cy="11308715"/>
          </a:xfrm>
          <a:custGeom>
            <a:avLst/>
            <a:gdLst/>
            <a:ahLst/>
            <a:cxnLst/>
            <a:rect l="l" t="t" r="r" b="b"/>
            <a:pathLst>
              <a:path w="19832320" h="11308715">
                <a:moveTo>
                  <a:pt x="19831856" y="0"/>
                </a:moveTo>
                <a:lnTo>
                  <a:pt x="0" y="0"/>
                </a:lnTo>
                <a:lnTo>
                  <a:pt x="0" y="11308556"/>
                </a:lnTo>
                <a:lnTo>
                  <a:pt x="19831856" y="11308556"/>
                </a:lnTo>
                <a:lnTo>
                  <a:pt x="19831856" y="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4">
            <a:extLst>
              <a:ext uri="{FF2B5EF4-FFF2-40B4-BE49-F238E27FC236}">
                <a16:creationId xmlns:a16="http://schemas.microsoft.com/office/drawing/2014/main" id="{3322B9D8-434C-8A69-9148-097A3BE4B4C7}"/>
              </a:ext>
            </a:extLst>
          </p:cNvPr>
          <p:cNvSpPr/>
          <p:nvPr userDrawn="1"/>
        </p:nvSpPr>
        <p:spPr>
          <a:xfrm>
            <a:off x="19831685" y="0"/>
            <a:ext cx="272415" cy="11308715"/>
          </a:xfrm>
          <a:custGeom>
            <a:avLst/>
            <a:gdLst/>
            <a:ahLst/>
            <a:cxnLst/>
            <a:rect l="l" t="t" r="r" b="b"/>
            <a:pathLst>
              <a:path w="272415" h="11308715">
                <a:moveTo>
                  <a:pt x="272243" y="0"/>
                </a:moveTo>
                <a:lnTo>
                  <a:pt x="0" y="0"/>
                </a:lnTo>
                <a:lnTo>
                  <a:pt x="0" y="11308556"/>
                </a:lnTo>
                <a:lnTo>
                  <a:pt x="272243" y="11308556"/>
                </a:lnTo>
                <a:lnTo>
                  <a:pt x="272243" y="0"/>
                </a:lnTo>
                <a:close/>
              </a:path>
            </a:pathLst>
          </a:custGeom>
          <a:solidFill>
            <a:srgbClr val="E5007D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CC5FFEEB-67DA-4AE6-DEAC-002F1B07B890}"/>
              </a:ext>
            </a:extLst>
          </p:cNvPr>
          <p:cNvGrpSpPr/>
          <p:nvPr userDrawn="1"/>
        </p:nvGrpSpPr>
        <p:grpSpPr>
          <a:xfrm>
            <a:off x="4875191" y="4376528"/>
            <a:ext cx="10408537" cy="2562435"/>
            <a:chOff x="942530" y="948344"/>
            <a:chExt cx="3788430" cy="932658"/>
          </a:xfrm>
        </p:grpSpPr>
        <p:sp>
          <p:nvSpPr>
            <p:cNvPr id="75" name="Freeform 74">
              <a:extLst>
                <a:ext uri="{FF2B5EF4-FFF2-40B4-BE49-F238E27FC236}">
                  <a16:creationId xmlns:a16="http://schemas.microsoft.com/office/drawing/2014/main" id="{FC967C8B-DB66-EF7E-D747-2A081C35A612}"/>
                </a:ext>
              </a:extLst>
            </p:cNvPr>
            <p:cNvSpPr/>
            <p:nvPr/>
          </p:nvSpPr>
          <p:spPr>
            <a:xfrm>
              <a:off x="4469469" y="1185459"/>
              <a:ext cx="135459" cy="127969"/>
            </a:xfrm>
            <a:custGeom>
              <a:avLst/>
              <a:gdLst>
                <a:gd name="connsiteX0" fmla="*/ 135459 w 135459"/>
                <a:gd name="connsiteY0" fmla="*/ 3105 h 127969"/>
                <a:gd name="connsiteX1" fmla="*/ 135459 w 135459"/>
                <a:gd name="connsiteY1" fmla="*/ 0 h 127969"/>
                <a:gd name="connsiteX2" fmla="*/ 83873 w 135459"/>
                <a:gd name="connsiteY2" fmla="*/ 0 h 127969"/>
                <a:gd name="connsiteX3" fmla="*/ 83873 w 135459"/>
                <a:gd name="connsiteY3" fmla="*/ 3105 h 127969"/>
                <a:gd name="connsiteX4" fmla="*/ 99460 w 135459"/>
                <a:gd name="connsiteY4" fmla="*/ 10867 h 127969"/>
                <a:gd name="connsiteX5" fmla="*/ 99460 w 135459"/>
                <a:gd name="connsiteY5" fmla="*/ 56333 h 127969"/>
                <a:gd name="connsiteX6" fmla="*/ 89811 w 135459"/>
                <a:gd name="connsiteY6" fmla="*/ 59216 h 127969"/>
                <a:gd name="connsiteX7" fmla="*/ 49285 w 135459"/>
                <a:gd name="connsiteY7" fmla="*/ 83095 h 127969"/>
                <a:gd name="connsiteX8" fmla="*/ 36221 w 135459"/>
                <a:gd name="connsiteY8" fmla="*/ 97807 h 127969"/>
                <a:gd name="connsiteX9" fmla="*/ 36221 w 135459"/>
                <a:gd name="connsiteY9" fmla="*/ 10867 h 127969"/>
                <a:gd name="connsiteX10" fmla="*/ 51586 w 135459"/>
                <a:gd name="connsiteY10" fmla="*/ 3105 h 127969"/>
                <a:gd name="connsiteX11" fmla="*/ 51586 w 135459"/>
                <a:gd name="connsiteY11" fmla="*/ 0 h 127969"/>
                <a:gd name="connsiteX12" fmla="*/ 0 w 135459"/>
                <a:gd name="connsiteY12" fmla="*/ 0 h 127969"/>
                <a:gd name="connsiteX13" fmla="*/ 0 w 135459"/>
                <a:gd name="connsiteY13" fmla="*/ 3105 h 127969"/>
                <a:gd name="connsiteX14" fmla="*/ 15735 w 135459"/>
                <a:gd name="connsiteY14" fmla="*/ 10867 h 127969"/>
                <a:gd name="connsiteX15" fmla="*/ 15735 w 135459"/>
                <a:gd name="connsiteY15" fmla="*/ 117102 h 127969"/>
                <a:gd name="connsiteX16" fmla="*/ 0 w 135459"/>
                <a:gd name="connsiteY16" fmla="*/ 124865 h 127969"/>
                <a:gd name="connsiteX17" fmla="*/ 0 w 135459"/>
                <a:gd name="connsiteY17" fmla="*/ 127970 h 127969"/>
                <a:gd name="connsiteX18" fmla="*/ 51586 w 135459"/>
                <a:gd name="connsiteY18" fmla="*/ 127970 h 127969"/>
                <a:gd name="connsiteX19" fmla="*/ 51586 w 135459"/>
                <a:gd name="connsiteY19" fmla="*/ 124865 h 127969"/>
                <a:gd name="connsiteX20" fmla="*/ 36221 w 135459"/>
                <a:gd name="connsiteY20" fmla="*/ 117102 h 127969"/>
                <a:gd name="connsiteX21" fmla="*/ 36221 w 135459"/>
                <a:gd name="connsiteY21" fmla="*/ 115771 h 127969"/>
                <a:gd name="connsiteX22" fmla="*/ 93226 w 135459"/>
                <a:gd name="connsiteY22" fmla="*/ 67644 h 127969"/>
                <a:gd name="connsiteX23" fmla="*/ 99460 w 135459"/>
                <a:gd name="connsiteY23" fmla="*/ 65870 h 127969"/>
                <a:gd name="connsiteX24" fmla="*/ 99460 w 135459"/>
                <a:gd name="connsiteY24" fmla="*/ 117102 h 127969"/>
                <a:gd name="connsiteX25" fmla="*/ 83873 w 135459"/>
                <a:gd name="connsiteY25" fmla="*/ 124865 h 127969"/>
                <a:gd name="connsiteX26" fmla="*/ 83873 w 135459"/>
                <a:gd name="connsiteY26" fmla="*/ 127970 h 127969"/>
                <a:gd name="connsiteX27" fmla="*/ 135459 w 135459"/>
                <a:gd name="connsiteY27" fmla="*/ 127970 h 127969"/>
                <a:gd name="connsiteX28" fmla="*/ 135459 w 135459"/>
                <a:gd name="connsiteY28" fmla="*/ 124865 h 127969"/>
                <a:gd name="connsiteX29" fmla="*/ 119723 w 135459"/>
                <a:gd name="connsiteY29" fmla="*/ 117102 h 127969"/>
                <a:gd name="connsiteX30" fmla="*/ 119723 w 135459"/>
                <a:gd name="connsiteY30" fmla="*/ 62026 h 127969"/>
                <a:gd name="connsiteX31" fmla="*/ 131822 w 135459"/>
                <a:gd name="connsiteY31" fmla="*/ 61065 h 127969"/>
                <a:gd name="connsiteX32" fmla="*/ 128037 w 135459"/>
                <a:gd name="connsiteY32" fmla="*/ 52045 h 127969"/>
                <a:gd name="connsiteX33" fmla="*/ 119649 w 135459"/>
                <a:gd name="connsiteY33" fmla="*/ 52785 h 127969"/>
                <a:gd name="connsiteX34" fmla="*/ 119649 w 135459"/>
                <a:gd name="connsiteY34" fmla="*/ 10941 h 127969"/>
                <a:gd name="connsiteX35" fmla="*/ 135385 w 135459"/>
                <a:gd name="connsiteY35" fmla="*/ 3179 h 127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35459" h="127969">
                  <a:moveTo>
                    <a:pt x="135459" y="3105"/>
                  </a:moveTo>
                  <a:lnTo>
                    <a:pt x="135459" y="0"/>
                  </a:lnTo>
                  <a:lnTo>
                    <a:pt x="83873" y="0"/>
                  </a:lnTo>
                  <a:lnTo>
                    <a:pt x="83873" y="3105"/>
                  </a:lnTo>
                  <a:lnTo>
                    <a:pt x="99460" y="10867"/>
                  </a:lnTo>
                  <a:lnTo>
                    <a:pt x="99460" y="56333"/>
                  </a:lnTo>
                  <a:cubicBezTo>
                    <a:pt x="96120" y="57220"/>
                    <a:pt x="92854" y="58181"/>
                    <a:pt x="89811" y="59216"/>
                  </a:cubicBezTo>
                  <a:cubicBezTo>
                    <a:pt x="71997" y="65205"/>
                    <a:pt x="58860" y="74150"/>
                    <a:pt x="49285" y="83095"/>
                  </a:cubicBezTo>
                  <a:cubicBezTo>
                    <a:pt x="43792" y="88196"/>
                    <a:pt x="39561" y="93297"/>
                    <a:pt x="36221" y="97807"/>
                  </a:cubicBezTo>
                  <a:lnTo>
                    <a:pt x="36221" y="10867"/>
                  </a:lnTo>
                  <a:lnTo>
                    <a:pt x="51586" y="3105"/>
                  </a:lnTo>
                  <a:lnTo>
                    <a:pt x="51586" y="0"/>
                  </a:lnTo>
                  <a:lnTo>
                    <a:pt x="0" y="0"/>
                  </a:lnTo>
                  <a:lnTo>
                    <a:pt x="0" y="3105"/>
                  </a:lnTo>
                  <a:lnTo>
                    <a:pt x="15735" y="10867"/>
                  </a:lnTo>
                  <a:lnTo>
                    <a:pt x="15735" y="117102"/>
                  </a:lnTo>
                  <a:lnTo>
                    <a:pt x="0" y="124865"/>
                  </a:lnTo>
                  <a:lnTo>
                    <a:pt x="0" y="127970"/>
                  </a:lnTo>
                  <a:lnTo>
                    <a:pt x="51586" y="127970"/>
                  </a:lnTo>
                  <a:lnTo>
                    <a:pt x="51586" y="124865"/>
                  </a:lnTo>
                  <a:lnTo>
                    <a:pt x="36221" y="117102"/>
                  </a:lnTo>
                  <a:lnTo>
                    <a:pt x="36221" y="115771"/>
                  </a:lnTo>
                  <a:cubicBezTo>
                    <a:pt x="39487" y="108157"/>
                    <a:pt x="53887" y="80582"/>
                    <a:pt x="93226" y="67644"/>
                  </a:cubicBezTo>
                  <a:cubicBezTo>
                    <a:pt x="95230" y="66979"/>
                    <a:pt x="97308" y="66461"/>
                    <a:pt x="99460" y="65870"/>
                  </a:cubicBezTo>
                  <a:lnTo>
                    <a:pt x="99460" y="117102"/>
                  </a:lnTo>
                  <a:lnTo>
                    <a:pt x="83873" y="124865"/>
                  </a:lnTo>
                  <a:lnTo>
                    <a:pt x="83873" y="127970"/>
                  </a:lnTo>
                  <a:lnTo>
                    <a:pt x="135459" y="127970"/>
                  </a:lnTo>
                  <a:lnTo>
                    <a:pt x="135459" y="124865"/>
                  </a:lnTo>
                  <a:lnTo>
                    <a:pt x="119723" y="117102"/>
                  </a:lnTo>
                  <a:lnTo>
                    <a:pt x="119723" y="62026"/>
                  </a:lnTo>
                  <a:cubicBezTo>
                    <a:pt x="123583" y="61582"/>
                    <a:pt x="127591" y="61212"/>
                    <a:pt x="131822" y="61065"/>
                  </a:cubicBezTo>
                  <a:lnTo>
                    <a:pt x="128037" y="52045"/>
                  </a:lnTo>
                  <a:cubicBezTo>
                    <a:pt x="125142" y="52267"/>
                    <a:pt x="122396" y="52489"/>
                    <a:pt x="119649" y="52785"/>
                  </a:cubicBezTo>
                  <a:lnTo>
                    <a:pt x="119649" y="10941"/>
                  </a:lnTo>
                  <a:lnTo>
                    <a:pt x="135385" y="3179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3EA61CE3-9D5A-A888-5FD9-5DC45B01FA4E}"/>
                </a:ext>
              </a:extLst>
            </p:cNvPr>
            <p:cNvSpPr/>
            <p:nvPr/>
          </p:nvSpPr>
          <p:spPr>
            <a:xfrm>
              <a:off x="3867807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 76">
              <a:extLst>
                <a:ext uri="{FF2B5EF4-FFF2-40B4-BE49-F238E27FC236}">
                  <a16:creationId xmlns:a16="http://schemas.microsoft.com/office/drawing/2014/main" id="{FC42D796-2EC1-1EF7-858E-B891F750964B}"/>
                </a:ext>
              </a:extLst>
            </p:cNvPr>
            <p:cNvSpPr/>
            <p:nvPr/>
          </p:nvSpPr>
          <p:spPr>
            <a:xfrm>
              <a:off x="4195953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5945B3FB-3DFE-6998-0873-5FA84A589DF7}"/>
                </a:ext>
              </a:extLst>
            </p:cNvPr>
            <p:cNvSpPr/>
            <p:nvPr/>
          </p:nvSpPr>
          <p:spPr>
            <a:xfrm>
              <a:off x="3953017" y="1185459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 78">
              <a:extLst>
                <a:ext uri="{FF2B5EF4-FFF2-40B4-BE49-F238E27FC236}">
                  <a16:creationId xmlns:a16="http://schemas.microsoft.com/office/drawing/2014/main" id="{6F77A99A-DD96-73B8-E00C-28522459B2DD}"/>
                </a:ext>
              </a:extLst>
            </p:cNvPr>
            <p:cNvSpPr/>
            <p:nvPr/>
          </p:nvSpPr>
          <p:spPr>
            <a:xfrm>
              <a:off x="4081276" y="1185459"/>
              <a:ext cx="99312" cy="128043"/>
            </a:xfrm>
            <a:custGeom>
              <a:avLst/>
              <a:gdLst>
                <a:gd name="connsiteX0" fmla="*/ 0 w 99312"/>
                <a:gd name="connsiteY0" fmla="*/ 128043 h 128043"/>
                <a:gd name="connsiteX1" fmla="*/ 0 w 99312"/>
                <a:gd name="connsiteY1" fmla="*/ 124938 h 128043"/>
                <a:gd name="connsiteX2" fmla="*/ 15735 w 99312"/>
                <a:gd name="connsiteY2" fmla="*/ 117176 h 128043"/>
                <a:gd name="connsiteX3" fmla="*/ 15735 w 99312"/>
                <a:gd name="connsiteY3" fmla="*/ 10867 h 128043"/>
                <a:gd name="connsiteX4" fmla="*/ 0 w 99312"/>
                <a:gd name="connsiteY4" fmla="*/ 3105 h 128043"/>
                <a:gd name="connsiteX5" fmla="*/ 0 w 99312"/>
                <a:gd name="connsiteY5" fmla="*/ 0 h 128043"/>
                <a:gd name="connsiteX6" fmla="*/ 53961 w 99312"/>
                <a:gd name="connsiteY6" fmla="*/ 0 h 128043"/>
                <a:gd name="connsiteX7" fmla="*/ 53961 w 99312"/>
                <a:gd name="connsiteY7" fmla="*/ 3105 h 128043"/>
                <a:gd name="connsiteX8" fmla="*/ 36221 w 99312"/>
                <a:gd name="connsiteY8" fmla="*/ 10867 h 128043"/>
                <a:gd name="connsiteX9" fmla="*/ 36221 w 99312"/>
                <a:gd name="connsiteY9" fmla="*/ 117398 h 128043"/>
                <a:gd name="connsiteX10" fmla="*/ 82389 w 99312"/>
                <a:gd name="connsiteY10" fmla="*/ 117398 h 128043"/>
                <a:gd name="connsiteX11" fmla="*/ 96194 w 99312"/>
                <a:gd name="connsiteY11" fmla="*/ 84056 h 128043"/>
                <a:gd name="connsiteX12" fmla="*/ 99312 w 99312"/>
                <a:gd name="connsiteY12" fmla="*/ 84056 h 128043"/>
                <a:gd name="connsiteX13" fmla="*/ 99312 w 99312"/>
                <a:gd name="connsiteY13" fmla="*/ 128043 h 128043"/>
                <a:gd name="connsiteX14" fmla="*/ 0 w 99312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2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4056"/>
                  </a:lnTo>
                  <a:lnTo>
                    <a:pt x="99312" y="84056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0BB9E2FC-9A95-5841-D9D1-3370E782E3B1}"/>
                </a:ext>
              </a:extLst>
            </p:cNvPr>
            <p:cNvSpPr/>
            <p:nvPr/>
          </p:nvSpPr>
          <p:spPr>
            <a:xfrm>
              <a:off x="4627715" y="1185459"/>
              <a:ext cx="103245" cy="128043"/>
            </a:xfrm>
            <a:custGeom>
              <a:avLst/>
              <a:gdLst>
                <a:gd name="connsiteX0" fmla="*/ 0 w 103245"/>
                <a:gd name="connsiteY0" fmla="*/ 0 h 128043"/>
                <a:gd name="connsiteX1" fmla="*/ 0 w 103245"/>
                <a:gd name="connsiteY1" fmla="*/ 3105 h 128043"/>
                <a:gd name="connsiteX2" fmla="*/ 15735 w 103245"/>
                <a:gd name="connsiteY2" fmla="*/ 10867 h 128043"/>
                <a:gd name="connsiteX3" fmla="*/ 15735 w 103245"/>
                <a:gd name="connsiteY3" fmla="*/ 117250 h 128043"/>
                <a:gd name="connsiteX4" fmla="*/ 0 w 103245"/>
                <a:gd name="connsiteY4" fmla="*/ 124938 h 128043"/>
                <a:gd name="connsiteX5" fmla="*/ 0 w 103245"/>
                <a:gd name="connsiteY5" fmla="*/ 128043 h 128043"/>
                <a:gd name="connsiteX6" fmla="*/ 103246 w 103245"/>
                <a:gd name="connsiteY6" fmla="*/ 128043 h 128043"/>
                <a:gd name="connsiteX7" fmla="*/ 103246 w 103245"/>
                <a:gd name="connsiteY7" fmla="*/ 91819 h 128043"/>
                <a:gd name="connsiteX8" fmla="*/ 100129 w 103245"/>
                <a:gd name="connsiteY8" fmla="*/ 91819 h 128043"/>
                <a:gd name="connsiteX9" fmla="*/ 87288 w 103245"/>
                <a:gd name="connsiteY9" fmla="*/ 117398 h 128043"/>
                <a:gd name="connsiteX10" fmla="*/ 36221 w 103245"/>
                <a:gd name="connsiteY10" fmla="*/ 117398 h 128043"/>
                <a:gd name="connsiteX11" fmla="*/ 36221 w 103245"/>
                <a:gd name="connsiteY11" fmla="*/ 67348 h 128043"/>
                <a:gd name="connsiteX12" fmla="*/ 68583 w 103245"/>
                <a:gd name="connsiteY12" fmla="*/ 67348 h 128043"/>
                <a:gd name="connsiteX13" fmla="*/ 78529 w 103245"/>
                <a:gd name="connsiteY13" fmla="*/ 83243 h 128043"/>
                <a:gd name="connsiteX14" fmla="*/ 81647 w 103245"/>
                <a:gd name="connsiteY14" fmla="*/ 83243 h 128043"/>
                <a:gd name="connsiteX15" fmla="*/ 81647 w 103245"/>
                <a:gd name="connsiteY15" fmla="*/ 40365 h 128043"/>
                <a:gd name="connsiteX16" fmla="*/ 78529 w 103245"/>
                <a:gd name="connsiteY16" fmla="*/ 40365 h 128043"/>
                <a:gd name="connsiteX17" fmla="*/ 68583 w 103245"/>
                <a:gd name="connsiteY17" fmla="*/ 56703 h 128043"/>
                <a:gd name="connsiteX18" fmla="*/ 36221 w 103245"/>
                <a:gd name="connsiteY18" fmla="*/ 56703 h 128043"/>
                <a:gd name="connsiteX19" fmla="*/ 36221 w 103245"/>
                <a:gd name="connsiteY19" fmla="*/ 10720 h 128043"/>
                <a:gd name="connsiteX20" fmla="*/ 82018 w 103245"/>
                <a:gd name="connsiteY20" fmla="*/ 10720 h 128043"/>
                <a:gd name="connsiteX21" fmla="*/ 94636 w 103245"/>
                <a:gd name="connsiteY21" fmla="*/ 33415 h 128043"/>
                <a:gd name="connsiteX22" fmla="*/ 97753 w 103245"/>
                <a:gd name="connsiteY22" fmla="*/ 33415 h 128043"/>
                <a:gd name="connsiteX23" fmla="*/ 97753 w 103245"/>
                <a:gd name="connsiteY23" fmla="*/ 0 h 128043"/>
                <a:gd name="connsiteX24" fmla="*/ 0 w 103245"/>
                <a:gd name="connsiteY24" fmla="*/ 0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0"/>
                  </a:moveTo>
                  <a:lnTo>
                    <a:pt x="0" y="3105"/>
                  </a:lnTo>
                  <a:lnTo>
                    <a:pt x="15735" y="10867"/>
                  </a:lnTo>
                  <a:lnTo>
                    <a:pt x="15735" y="117250"/>
                  </a:lnTo>
                  <a:lnTo>
                    <a:pt x="0" y="124938"/>
                  </a:lnTo>
                  <a:lnTo>
                    <a:pt x="0" y="128043"/>
                  </a:lnTo>
                  <a:lnTo>
                    <a:pt x="103246" y="128043"/>
                  </a:lnTo>
                  <a:lnTo>
                    <a:pt x="103246" y="91819"/>
                  </a:lnTo>
                  <a:lnTo>
                    <a:pt x="100129" y="91819"/>
                  </a:lnTo>
                  <a:lnTo>
                    <a:pt x="87288" y="117398"/>
                  </a:lnTo>
                  <a:lnTo>
                    <a:pt x="36221" y="117398"/>
                  </a:lnTo>
                  <a:lnTo>
                    <a:pt x="36221" y="67348"/>
                  </a:lnTo>
                  <a:lnTo>
                    <a:pt x="68583" y="67348"/>
                  </a:lnTo>
                  <a:lnTo>
                    <a:pt x="78529" y="83243"/>
                  </a:lnTo>
                  <a:lnTo>
                    <a:pt x="81647" y="83243"/>
                  </a:lnTo>
                  <a:lnTo>
                    <a:pt x="81647" y="40365"/>
                  </a:lnTo>
                  <a:lnTo>
                    <a:pt x="78529" y="40365"/>
                  </a:lnTo>
                  <a:lnTo>
                    <a:pt x="68583" y="56703"/>
                  </a:lnTo>
                  <a:lnTo>
                    <a:pt x="36221" y="56703"/>
                  </a:lnTo>
                  <a:lnTo>
                    <a:pt x="36221" y="10720"/>
                  </a:lnTo>
                  <a:lnTo>
                    <a:pt x="82018" y="10720"/>
                  </a:lnTo>
                  <a:lnTo>
                    <a:pt x="94636" y="33415"/>
                  </a:lnTo>
                  <a:lnTo>
                    <a:pt x="97753" y="33415"/>
                  </a:lnTo>
                  <a:lnTo>
                    <a:pt x="9775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73690511-C854-FFA2-F200-CFBF7F49E168}"/>
                </a:ext>
              </a:extLst>
            </p:cNvPr>
            <p:cNvSpPr/>
            <p:nvPr/>
          </p:nvSpPr>
          <p:spPr>
            <a:xfrm>
              <a:off x="4265946" y="1184498"/>
              <a:ext cx="188381" cy="130039"/>
            </a:xfrm>
            <a:custGeom>
              <a:avLst/>
              <a:gdLst>
                <a:gd name="connsiteX0" fmla="*/ 137315 w 188381"/>
                <a:gd name="connsiteY0" fmla="*/ 0 h 130039"/>
                <a:gd name="connsiteX1" fmla="*/ 173536 w 188381"/>
                <a:gd name="connsiteY1" fmla="*/ 118729 h 130039"/>
                <a:gd name="connsiteX2" fmla="*/ 188381 w 188381"/>
                <a:gd name="connsiteY2" fmla="*/ 125900 h 130039"/>
                <a:gd name="connsiteX3" fmla="*/ 188381 w 188381"/>
                <a:gd name="connsiteY3" fmla="*/ 129005 h 130039"/>
                <a:gd name="connsiteX4" fmla="*/ 135979 w 188381"/>
                <a:gd name="connsiteY4" fmla="*/ 129005 h 130039"/>
                <a:gd name="connsiteX5" fmla="*/ 135979 w 188381"/>
                <a:gd name="connsiteY5" fmla="*/ 125900 h 130039"/>
                <a:gd name="connsiteX6" fmla="*/ 152531 w 188381"/>
                <a:gd name="connsiteY6" fmla="*/ 118729 h 130039"/>
                <a:gd name="connsiteX7" fmla="*/ 128779 w 188381"/>
                <a:gd name="connsiteY7" fmla="*/ 36890 h 130039"/>
                <a:gd name="connsiteX8" fmla="*/ 127591 w 188381"/>
                <a:gd name="connsiteY8" fmla="*/ 36890 h 130039"/>
                <a:gd name="connsiteX9" fmla="*/ 93894 w 188381"/>
                <a:gd name="connsiteY9" fmla="*/ 130040 h 130039"/>
                <a:gd name="connsiteX10" fmla="*/ 85729 w 188381"/>
                <a:gd name="connsiteY10" fmla="*/ 130040 h 130039"/>
                <a:gd name="connsiteX11" fmla="*/ 51437 w 188381"/>
                <a:gd name="connsiteY11" fmla="*/ 36890 h 130039"/>
                <a:gd name="connsiteX12" fmla="*/ 50250 w 188381"/>
                <a:gd name="connsiteY12" fmla="*/ 36890 h 130039"/>
                <a:gd name="connsiteX13" fmla="*/ 26721 w 188381"/>
                <a:gd name="connsiteY13" fmla="*/ 118581 h 130039"/>
                <a:gd name="connsiteX14" fmla="*/ 43273 w 188381"/>
                <a:gd name="connsiteY14" fmla="*/ 125900 h 130039"/>
                <a:gd name="connsiteX15" fmla="*/ 43273 w 188381"/>
                <a:gd name="connsiteY15" fmla="*/ 129005 h 130039"/>
                <a:gd name="connsiteX16" fmla="*/ 0 w 188381"/>
                <a:gd name="connsiteY16" fmla="*/ 129005 h 130039"/>
                <a:gd name="connsiteX17" fmla="*/ 0 w 188381"/>
                <a:gd name="connsiteY17" fmla="*/ 125900 h 130039"/>
                <a:gd name="connsiteX18" fmla="*/ 13064 w 188381"/>
                <a:gd name="connsiteY18" fmla="*/ 118950 h 130039"/>
                <a:gd name="connsiteX19" fmla="*/ 49656 w 188381"/>
                <a:gd name="connsiteY19" fmla="*/ 0 h 130039"/>
                <a:gd name="connsiteX20" fmla="*/ 57672 w 188381"/>
                <a:gd name="connsiteY20" fmla="*/ 0 h 130039"/>
                <a:gd name="connsiteX21" fmla="*/ 92706 w 188381"/>
                <a:gd name="connsiteY21" fmla="*/ 92928 h 130039"/>
                <a:gd name="connsiteX22" fmla="*/ 94116 w 188381"/>
                <a:gd name="connsiteY22" fmla="*/ 92928 h 130039"/>
                <a:gd name="connsiteX23" fmla="*/ 129521 w 188381"/>
                <a:gd name="connsiteY23" fmla="*/ 0 h 130039"/>
                <a:gd name="connsiteX24" fmla="*/ 137315 w 188381"/>
                <a:gd name="connsiteY24" fmla="*/ 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137315" y="0"/>
                  </a:moveTo>
                  <a:lnTo>
                    <a:pt x="173536" y="118729"/>
                  </a:lnTo>
                  <a:lnTo>
                    <a:pt x="188381" y="125900"/>
                  </a:lnTo>
                  <a:lnTo>
                    <a:pt x="188381" y="129005"/>
                  </a:lnTo>
                  <a:lnTo>
                    <a:pt x="135979" y="129005"/>
                  </a:lnTo>
                  <a:lnTo>
                    <a:pt x="135979" y="125900"/>
                  </a:lnTo>
                  <a:lnTo>
                    <a:pt x="152531" y="118729"/>
                  </a:lnTo>
                  <a:lnTo>
                    <a:pt x="128779" y="36890"/>
                  </a:lnTo>
                  <a:lnTo>
                    <a:pt x="127591" y="36890"/>
                  </a:lnTo>
                  <a:lnTo>
                    <a:pt x="93894" y="130040"/>
                  </a:lnTo>
                  <a:lnTo>
                    <a:pt x="85729" y="130040"/>
                  </a:lnTo>
                  <a:lnTo>
                    <a:pt x="51437" y="36890"/>
                  </a:lnTo>
                  <a:lnTo>
                    <a:pt x="50250" y="36890"/>
                  </a:lnTo>
                  <a:lnTo>
                    <a:pt x="26721" y="118581"/>
                  </a:lnTo>
                  <a:lnTo>
                    <a:pt x="43273" y="125900"/>
                  </a:lnTo>
                  <a:lnTo>
                    <a:pt x="43273" y="129005"/>
                  </a:lnTo>
                  <a:lnTo>
                    <a:pt x="0" y="129005"/>
                  </a:lnTo>
                  <a:lnTo>
                    <a:pt x="0" y="125900"/>
                  </a:lnTo>
                  <a:lnTo>
                    <a:pt x="13064" y="118950"/>
                  </a:lnTo>
                  <a:lnTo>
                    <a:pt x="49656" y="0"/>
                  </a:lnTo>
                  <a:lnTo>
                    <a:pt x="57672" y="0"/>
                  </a:lnTo>
                  <a:lnTo>
                    <a:pt x="92706" y="92928"/>
                  </a:lnTo>
                  <a:lnTo>
                    <a:pt x="94116" y="92928"/>
                  </a:lnTo>
                  <a:lnTo>
                    <a:pt x="129521" y="0"/>
                  </a:lnTo>
                  <a:lnTo>
                    <a:pt x="137315" y="0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 81">
              <a:extLst>
                <a:ext uri="{FF2B5EF4-FFF2-40B4-BE49-F238E27FC236}">
                  <a16:creationId xmlns:a16="http://schemas.microsoft.com/office/drawing/2014/main" id="{F4771D9B-BEE9-59D8-CFEA-FA4D38F6DE75}"/>
                </a:ext>
              </a:extLst>
            </p:cNvPr>
            <p:cNvSpPr/>
            <p:nvPr/>
          </p:nvSpPr>
          <p:spPr>
            <a:xfrm>
              <a:off x="3710675" y="11845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 82">
              <a:extLst>
                <a:ext uri="{FF2B5EF4-FFF2-40B4-BE49-F238E27FC236}">
                  <a16:creationId xmlns:a16="http://schemas.microsoft.com/office/drawing/2014/main" id="{67A04255-9793-F222-DD35-E146372ED419}"/>
                </a:ext>
              </a:extLst>
            </p:cNvPr>
            <p:cNvSpPr/>
            <p:nvPr/>
          </p:nvSpPr>
          <p:spPr>
            <a:xfrm>
              <a:off x="3520883" y="1157070"/>
              <a:ext cx="175540" cy="186224"/>
            </a:xfrm>
            <a:custGeom>
              <a:avLst/>
              <a:gdLst>
                <a:gd name="connsiteX0" fmla="*/ 91519 w 175540"/>
                <a:gd name="connsiteY0" fmla="*/ 186225 h 186224"/>
                <a:gd name="connsiteX1" fmla="*/ 44386 w 175540"/>
                <a:gd name="connsiteY1" fmla="*/ 174692 h 186224"/>
                <a:gd name="connsiteX2" fmla="*/ 11802 w 175540"/>
                <a:gd name="connsiteY2" fmla="*/ 143347 h 186224"/>
                <a:gd name="connsiteX3" fmla="*/ 0 w 175540"/>
                <a:gd name="connsiteY3" fmla="*/ 98029 h 186224"/>
                <a:gd name="connsiteX4" fmla="*/ 7571 w 175540"/>
                <a:gd name="connsiteY4" fmla="*/ 59142 h 186224"/>
                <a:gd name="connsiteX5" fmla="*/ 28354 w 175540"/>
                <a:gd name="connsiteY5" fmla="*/ 28093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5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7 w 175540"/>
                <a:gd name="connsiteY17" fmla="*/ 48053 h 186224"/>
                <a:gd name="connsiteX18" fmla="*/ 20486 w 175540"/>
                <a:gd name="connsiteY18" fmla="*/ 85387 h 186224"/>
                <a:gd name="connsiteX19" fmla="*/ 30952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9" y="186225"/>
                  </a:moveTo>
                  <a:cubicBezTo>
                    <a:pt x="73927" y="186225"/>
                    <a:pt x="58192" y="182381"/>
                    <a:pt x="44386" y="174692"/>
                  </a:cubicBezTo>
                  <a:cubicBezTo>
                    <a:pt x="30580" y="167004"/>
                    <a:pt x="19669" y="156580"/>
                    <a:pt x="11802" y="143347"/>
                  </a:cubicBezTo>
                  <a:cubicBezTo>
                    <a:pt x="3934" y="130113"/>
                    <a:pt x="0" y="115032"/>
                    <a:pt x="0" y="98029"/>
                  </a:cubicBezTo>
                  <a:cubicBezTo>
                    <a:pt x="0" y="83982"/>
                    <a:pt x="2524" y="71045"/>
                    <a:pt x="7571" y="59142"/>
                  </a:cubicBezTo>
                  <a:cubicBezTo>
                    <a:pt x="12618" y="47314"/>
                    <a:pt x="19521" y="36964"/>
                    <a:pt x="28354" y="28093"/>
                  </a:cubicBezTo>
                  <a:cubicBezTo>
                    <a:pt x="37186" y="19221"/>
                    <a:pt x="47429" y="12346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5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70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7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2" y="132183"/>
                  </a:cubicBezTo>
                  <a:cubicBezTo>
                    <a:pt x="37929" y="145121"/>
                    <a:pt x="47207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5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 83">
              <a:extLst>
                <a:ext uri="{FF2B5EF4-FFF2-40B4-BE49-F238E27FC236}">
                  <a16:creationId xmlns:a16="http://schemas.microsoft.com/office/drawing/2014/main" id="{92A06B96-F4A1-6ECA-E337-1186FF0C43EE}"/>
                </a:ext>
              </a:extLst>
            </p:cNvPr>
            <p:cNvSpPr/>
            <p:nvPr/>
          </p:nvSpPr>
          <p:spPr>
            <a:xfrm>
              <a:off x="2351852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21 w 99386"/>
                <a:gd name="connsiteY8" fmla="*/ 10867 h 128043"/>
                <a:gd name="connsiteX9" fmla="*/ 36221 w 99386"/>
                <a:gd name="connsiteY9" fmla="*/ 117398 h 128043"/>
                <a:gd name="connsiteX10" fmla="*/ 82389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 84">
              <a:extLst>
                <a:ext uri="{FF2B5EF4-FFF2-40B4-BE49-F238E27FC236}">
                  <a16:creationId xmlns:a16="http://schemas.microsoft.com/office/drawing/2014/main" id="{8B4BEF3C-F9B5-3330-E591-51C08AE69603}"/>
                </a:ext>
              </a:extLst>
            </p:cNvPr>
            <p:cNvSpPr/>
            <p:nvPr/>
          </p:nvSpPr>
          <p:spPr>
            <a:xfrm>
              <a:off x="2480037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 85">
              <a:extLst>
                <a:ext uri="{FF2B5EF4-FFF2-40B4-BE49-F238E27FC236}">
                  <a16:creationId xmlns:a16="http://schemas.microsoft.com/office/drawing/2014/main" id="{DAC51C9A-CD8A-C293-1649-1646049A38B0}"/>
                </a:ext>
              </a:extLst>
            </p:cNvPr>
            <p:cNvSpPr/>
            <p:nvPr/>
          </p:nvSpPr>
          <p:spPr>
            <a:xfrm>
              <a:off x="2612453" y="1183019"/>
              <a:ext cx="83799" cy="132109"/>
            </a:xfrm>
            <a:custGeom>
              <a:avLst/>
              <a:gdLst>
                <a:gd name="connsiteX0" fmla="*/ 40675 w 83799"/>
                <a:gd name="connsiteY0" fmla="*/ 131814 h 132109"/>
                <a:gd name="connsiteX1" fmla="*/ 19744 w 83799"/>
                <a:gd name="connsiteY1" fmla="*/ 129522 h 132109"/>
                <a:gd name="connsiteX2" fmla="*/ 1930 w 83799"/>
                <a:gd name="connsiteY2" fmla="*/ 122721 h 132109"/>
                <a:gd name="connsiteX3" fmla="*/ 0 w 83799"/>
                <a:gd name="connsiteY3" fmla="*/ 90710 h 132109"/>
                <a:gd name="connsiteX4" fmla="*/ 3117 w 83799"/>
                <a:gd name="connsiteY4" fmla="*/ 90710 h 132109"/>
                <a:gd name="connsiteX5" fmla="*/ 13435 w 83799"/>
                <a:gd name="connsiteY5" fmla="*/ 111853 h 132109"/>
                <a:gd name="connsiteX6" fmla="*/ 26869 w 83799"/>
                <a:gd name="connsiteY6" fmla="*/ 119985 h 132109"/>
                <a:gd name="connsiteX7" fmla="*/ 40155 w 83799"/>
                <a:gd name="connsiteY7" fmla="*/ 122499 h 132109"/>
                <a:gd name="connsiteX8" fmla="*/ 57969 w 83799"/>
                <a:gd name="connsiteY8" fmla="*/ 116659 h 132109"/>
                <a:gd name="connsiteX9" fmla="*/ 64501 w 83799"/>
                <a:gd name="connsiteY9" fmla="*/ 100764 h 132109"/>
                <a:gd name="connsiteX10" fmla="*/ 60864 w 83799"/>
                <a:gd name="connsiteY10" fmla="*/ 88048 h 132109"/>
                <a:gd name="connsiteX11" fmla="*/ 50176 w 83799"/>
                <a:gd name="connsiteY11" fmla="*/ 79547 h 132109"/>
                <a:gd name="connsiteX12" fmla="*/ 32733 w 83799"/>
                <a:gd name="connsiteY12" fmla="*/ 70749 h 132109"/>
                <a:gd name="connsiteX13" fmla="*/ 11505 w 83799"/>
                <a:gd name="connsiteY13" fmla="*/ 56851 h 132109"/>
                <a:gd name="connsiteX14" fmla="*/ 4082 w 83799"/>
                <a:gd name="connsiteY14" fmla="*/ 36373 h 132109"/>
                <a:gd name="connsiteX15" fmla="*/ 7497 w 83799"/>
                <a:gd name="connsiteY15" fmla="*/ 22918 h 132109"/>
                <a:gd name="connsiteX16" fmla="*/ 16775 w 83799"/>
                <a:gd name="connsiteY16" fmla="*/ 11311 h 132109"/>
                <a:gd name="connsiteX17" fmla="*/ 29838 w 83799"/>
                <a:gd name="connsiteY17" fmla="*/ 3105 h 132109"/>
                <a:gd name="connsiteX18" fmla="*/ 44831 w 83799"/>
                <a:gd name="connsiteY18" fmla="*/ 0 h 132109"/>
                <a:gd name="connsiteX19" fmla="*/ 61977 w 83799"/>
                <a:gd name="connsiteY19" fmla="*/ 2144 h 132109"/>
                <a:gd name="connsiteX20" fmla="*/ 77787 w 83799"/>
                <a:gd name="connsiteY20" fmla="*/ 8354 h 132109"/>
                <a:gd name="connsiteX21" fmla="*/ 79717 w 83799"/>
                <a:gd name="connsiteY21" fmla="*/ 39404 h 132109"/>
                <a:gd name="connsiteX22" fmla="*/ 76599 w 83799"/>
                <a:gd name="connsiteY22" fmla="*/ 39404 h 132109"/>
                <a:gd name="connsiteX23" fmla="*/ 66431 w 83799"/>
                <a:gd name="connsiteY23" fmla="*/ 18630 h 132109"/>
                <a:gd name="connsiteX24" fmla="*/ 55149 w 83799"/>
                <a:gd name="connsiteY24" fmla="*/ 11681 h 132109"/>
                <a:gd name="connsiteX25" fmla="*/ 43644 w 83799"/>
                <a:gd name="connsiteY25" fmla="*/ 9537 h 132109"/>
                <a:gd name="connsiteX26" fmla="*/ 29690 w 83799"/>
                <a:gd name="connsiteY26" fmla="*/ 15155 h 132109"/>
                <a:gd name="connsiteX27" fmla="*/ 24123 w 83799"/>
                <a:gd name="connsiteY27" fmla="*/ 29349 h 132109"/>
                <a:gd name="connsiteX28" fmla="*/ 30061 w 83799"/>
                <a:gd name="connsiteY28" fmla="*/ 44283 h 132109"/>
                <a:gd name="connsiteX29" fmla="*/ 49285 w 83799"/>
                <a:gd name="connsiteY29" fmla="*/ 55964 h 132109"/>
                <a:gd name="connsiteX30" fmla="*/ 68657 w 83799"/>
                <a:gd name="connsiteY30" fmla="*/ 66757 h 132109"/>
                <a:gd name="connsiteX31" fmla="*/ 80088 w 83799"/>
                <a:gd name="connsiteY31" fmla="*/ 78290 h 132109"/>
                <a:gd name="connsiteX32" fmla="*/ 83799 w 83799"/>
                <a:gd name="connsiteY32" fmla="*/ 94628 h 132109"/>
                <a:gd name="connsiteX33" fmla="*/ 79939 w 83799"/>
                <a:gd name="connsiteY33" fmla="*/ 110744 h 132109"/>
                <a:gd name="connsiteX34" fmla="*/ 69622 w 83799"/>
                <a:gd name="connsiteY34" fmla="*/ 122499 h 132109"/>
                <a:gd name="connsiteX35" fmla="*/ 55668 w 83799"/>
                <a:gd name="connsiteY35" fmla="*/ 129670 h 132109"/>
                <a:gd name="connsiteX36" fmla="*/ 40749 w 83799"/>
                <a:gd name="connsiteY36" fmla="*/ 132110 h 132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799" h="132109">
                  <a:moveTo>
                    <a:pt x="40675" y="131814"/>
                  </a:moveTo>
                  <a:cubicBezTo>
                    <a:pt x="32510" y="131814"/>
                    <a:pt x="25533" y="131075"/>
                    <a:pt x="19744" y="129522"/>
                  </a:cubicBezTo>
                  <a:cubicBezTo>
                    <a:pt x="13954" y="127970"/>
                    <a:pt x="8016" y="125678"/>
                    <a:pt x="1930" y="122721"/>
                  </a:cubicBezTo>
                  <a:lnTo>
                    <a:pt x="0" y="90710"/>
                  </a:lnTo>
                  <a:lnTo>
                    <a:pt x="3117" y="90710"/>
                  </a:lnTo>
                  <a:lnTo>
                    <a:pt x="13435" y="111853"/>
                  </a:lnTo>
                  <a:cubicBezTo>
                    <a:pt x="17962" y="115624"/>
                    <a:pt x="22490" y="118359"/>
                    <a:pt x="26869" y="119985"/>
                  </a:cubicBezTo>
                  <a:cubicBezTo>
                    <a:pt x="31323" y="121686"/>
                    <a:pt x="35702" y="122499"/>
                    <a:pt x="40155" y="122499"/>
                  </a:cubicBezTo>
                  <a:cubicBezTo>
                    <a:pt x="47652" y="122499"/>
                    <a:pt x="53664" y="120577"/>
                    <a:pt x="57969" y="116659"/>
                  </a:cubicBezTo>
                  <a:cubicBezTo>
                    <a:pt x="62274" y="112740"/>
                    <a:pt x="64501" y="107491"/>
                    <a:pt x="64501" y="100764"/>
                  </a:cubicBezTo>
                  <a:cubicBezTo>
                    <a:pt x="64501" y="95441"/>
                    <a:pt x="63313" y="91227"/>
                    <a:pt x="60864" y="88048"/>
                  </a:cubicBezTo>
                  <a:cubicBezTo>
                    <a:pt x="58489" y="84869"/>
                    <a:pt x="54926" y="82060"/>
                    <a:pt x="50176" y="79547"/>
                  </a:cubicBezTo>
                  <a:cubicBezTo>
                    <a:pt x="45425" y="77033"/>
                    <a:pt x="39636" y="74076"/>
                    <a:pt x="32733" y="70749"/>
                  </a:cubicBezTo>
                  <a:cubicBezTo>
                    <a:pt x="23529" y="66314"/>
                    <a:pt x="16404" y="61730"/>
                    <a:pt x="11505" y="56851"/>
                  </a:cubicBezTo>
                  <a:cubicBezTo>
                    <a:pt x="6606" y="51971"/>
                    <a:pt x="4082" y="45170"/>
                    <a:pt x="4082" y="36373"/>
                  </a:cubicBezTo>
                  <a:cubicBezTo>
                    <a:pt x="4082" y="31715"/>
                    <a:pt x="5196" y="27206"/>
                    <a:pt x="7497" y="22918"/>
                  </a:cubicBezTo>
                  <a:cubicBezTo>
                    <a:pt x="9798" y="18556"/>
                    <a:pt x="12841" y="14712"/>
                    <a:pt x="16775" y="11311"/>
                  </a:cubicBezTo>
                  <a:cubicBezTo>
                    <a:pt x="20709" y="7910"/>
                    <a:pt x="25014" y="5175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9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431" y="18630"/>
                  </a:lnTo>
                  <a:cubicBezTo>
                    <a:pt x="62274" y="15377"/>
                    <a:pt x="58489" y="13085"/>
                    <a:pt x="55149" y="11681"/>
                  </a:cubicBezTo>
                  <a:cubicBezTo>
                    <a:pt x="51809" y="10276"/>
                    <a:pt x="47949" y="9537"/>
                    <a:pt x="43644" y="9537"/>
                  </a:cubicBezTo>
                  <a:cubicBezTo>
                    <a:pt x="38077" y="9537"/>
                    <a:pt x="33401" y="11385"/>
                    <a:pt x="29690" y="15155"/>
                  </a:cubicBezTo>
                  <a:cubicBezTo>
                    <a:pt x="25978" y="18926"/>
                    <a:pt x="24123" y="23657"/>
                    <a:pt x="24123" y="29349"/>
                  </a:cubicBezTo>
                  <a:cubicBezTo>
                    <a:pt x="24123" y="35707"/>
                    <a:pt x="26127" y="40660"/>
                    <a:pt x="30061" y="44283"/>
                  </a:cubicBezTo>
                  <a:cubicBezTo>
                    <a:pt x="33995" y="47905"/>
                    <a:pt x="40452" y="51750"/>
                    <a:pt x="49285" y="55964"/>
                  </a:cubicBezTo>
                  <a:cubicBezTo>
                    <a:pt x="57078" y="59734"/>
                    <a:pt x="63536" y="63282"/>
                    <a:pt x="68657" y="66757"/>
                  </a:cubicBezTo>
                  <a:cubicBezTo>
                    <a:pt x="73779" y="70158"/>
                    <a:pt x="77564" y="74002"/>
                    <a:pt x="80088" y="78290"/>
                  </a:cubicBezTo>
                  <a:cubicBezTo>
                    <a:pt x="82537" y="82578"/>
                    <a:pt x="83799" y="87974"/>
                    <a:pt x="83799" y="94628"/>
                  </a:cubicBezTo>
                  <a:cubicBezTo>
                    <a:pt x="83799" y="100690"/>
                    <a:pt x="82537" y="106087"/>
                    <a:pt x="79939" y="110744"/>
                  </a:cubicBezTo>
                  <a:cubicBezTo>
                    <a:pt x="77342" y="115402"/>
                    <a:pt x="73927" y="119320"/>
                    <a:pt x="69622" y="122499"/>
                  </a:cubicBezTo>
                  <a:cubicBezTo>
                    <a:pt x="65317" y="125678"/>
                    <a:pt x="60715" y="128043"/>
                    <a:pt x="55668" y="129670"/>
                  </a:cubicBezTo>
                  <a:cubicBezTo>
                    <a:pt x="50695" y="131296"/>
                    <a:pt x="45722" y="132110"/>
                    <a:pt x="40749" y="132110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 86">
              <a:extLst>
                <a:ext uri="{FF2B5EF4-FFF2-40B4-BE49-F238E27FC236}">
                  <a16:creationId xmlns:a16="http://schemas.microsoft.com/office/drawing/2014/main" id="{E5139D37-74A2-2B95-4570-160ADEA4102F}"/>
                </a:ext>
              </a:extLst>
            </p:cNvPr>
            <p:cNvSpPr/>
            <p:nvPr/>
          </p:nvSpPr>
          <p:spPr>
            <a:xfrm>
              <a:off x="2727649" y="1182871"/>
              <a:ext cx="111558" cy="131961"/>
            </a:xfrm>
            <a:custGeom>
              <a:avLst/>
              <a:gdLst>
                <a:gd name="connsiteX0" fmla="*/ 65243 w 111558"/>
                <a:gd name="connsiteY0" fmla="*/ 131962 h 131961"/>
                <a:gd name="connsiteX1" fmla="*/ 30580 w 111558"/>
                <a:gd name="connsiteY1" fmla="*/ 123830 h 131961"/>
                <a:gd name="connsiteX2" fmla="*/ 8016 w 111558"/>
                <a:gd name="connsiteY2" fmla="*/ 101503 h 131961"/>
                <a:gd name="connsiteX3" fmla="*/ 0 w 111558"/>
                <a:gd name="connsiteY3" fmla="*/ 69271 h 131961"/>
                <a:gd name="connsiteX4" fmla="*/ 5493 w 111558"/>
                <a:gd name="connsiteY4" fmla="*/ 42878 h 131961"/>
                <a:gd name="connsiteX5" fmla="*/ 20412 w 111558"/>
                <a:gd name="connsiteY5" fmla="*/ 20774 h 131961"/>
                <a:gd name="connsiteX6" fmla="*/ 42159 w 111558"/>
                <a:gd name="connsiteY6" fmla="*/ 5545 h 131961"/>
                <a:gd name="connsiteX7" fmla="*/ 68286 w 111558"/>
                <a:gd name="connsiteY7" fmla="*/ 0 h 131961"/>
                <a:gd name="connsiteX8" fmla="*/ 85061 w 111558"/>
                <a:gd name="connsiteY8" fmla="*/ 1257 h 131961"/>
                <a:gd name="connsiteX9" fmla="*/ 97234 w 111558"/>
                <a:gd name="connsiteY9" fmla="*/ 4584 h 131961"/>
                <a:gd name="connsiteX10" fmla="*/ 108070 w 111558"/>
                <a:gd name="connsiteY10" fmla="*/ 9315 h 131961"/>
                <a:gd name="connsiteX11" fmla="*/ 109258 w 111558"/>
                <a:gd name="connsiteY11" fmla="*/ 43839 h 131961"/>
                <a:gd name="connsiteX12" fmla="*/ 105769 w 111558"/>
                <a:gd name="connsiteY12" fmla="*/ 43839 h 131961"/>
                <a:gd name="connsiteX13" fmla="*/ 92335 w 111558"/>
                <a:gd name="connsiteY13" fmla="*/ 18630 h 131961"/>
                <a:gd name="connsiteX14" fmla="*/ 80385 w 111558"/>
                <a:gd name="connsiteY14" fmla="*/ 11829 h 131961"/>
                <a:gd name="connsiteX15" fmla="*/ 68435 w 111558"/>
                <a:gd name="connsiteY15" fmla="*/ 9685 h 131961"/>
                <a:gd name="connsiteX16" fmla="*/ 44238 w 111558"/>
                <a:gd name="connsiteY16" fmla="*/ 16634 h 131961"/>
                <a:gd name="connsiteX17" fmla="*/ 27389 w 111558"/>
                <a:gd name="connsiteY17" fmla="*/ 35929 h 131961"/>
                <a:gd name="connsiteX18" fmla="*/ 21228 w 111558"/>
                <a:gd name="connsiteY18" fmla="*/ 64391 h 131961"/>
                <a:gd name="connsiteX19" fmla="*/ 27166 w 111558"/>
                <a:gd name="connsiteY19" fmla="*/ 95367 h 131961"/>
                <a:gd name="connsiteX20" fmla="*/ 43273 w 111558"/>
                <a:gd name="connsiteY20" fmla="*/ 115032 h 131961"/>
                <a:gd name="connsiteX21" fmla="*/ 65688 w 111558"/>
                <a:gd name="connsiteY21" fmla="*/ 121834 h 131961"/>
                <a:gd name="connsiteX22" fmla="*/ 82760 w 111558"/>
                <a:gd name="connsiteY22" fmla="*/ 119098 h 131961"/>
                <a:gd name="connsiteX23" fmla="*/ 95155 w 111558"/>
                <a:gd name="connsiteY23" fmla="*/ 112666 h 131961"/>
                <a:gd name="connsiteX24" fmla="*/ 108219 w 111558"/>
                <a:gd name="connsiteY24" fmla="*/ 90932 h 131961"/>
                <a:gd name="connsiteX25" fmla="*/ 111559 w 111558"/>
                <a:gd name="connsiteY25" fmla="*/ 90932 h 131961"/>
                <a:gd name="connsiteX26" fmla="*/ 109258 w 111558"/>
                <a:gd name="connsiteY26" fmla="*/ 122203 h 131961"/>
                <a:gd name="connsiteX27" fmla="*/ 90925 w 111558"/>
                <a:gd name="connsiteY27" fmla="*/ 129152 h 131961"/>
                <a:gd name="connsiteX28" fmla="*/ 65614 w 111558"/>
                <a:gd name="connsiteY28" fmla="*/ 131888 h 131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11558" h="131961">
                  <a:moveTo>
                    <a:pt x="65243" y="131962"/>
                  </a:moveTo>
                  <a:cubicBezTo>
                    <a:pt x="51883" y="131962"/>
                    <a:pt x="40304" y="129226"/>
                    <a:pt x="30580" y="123830"/>
                  </a:cubicBezTo>
                  <a:cubicBezTo>
                    <a:pt x="20857" y="118359"/>
                    <a:pt x="13286" y="110966"/>
                    <a:pt x="8016" y="101503"/>
                  </a:cubicBezTo>
                  <a:cubicBezTo>
                    <a:pt x="2672" y="92040"/>
                    <a:pt x="0" y="81321"/>
                    <a:pt x="0" y="69271"/>
                  </a:cubicBezTo>
                  <a:cubicBezTo>
                    <a:pt x="0" y="59956"/>
                    <a:pt x="1781" y="51158"/>
                    <a:pt x="5493" y="42878"/>
                  </a:cubicBezTo>
                  <a:cubicBezTo>
                    <a:pt x="9130" y="34598"/>
                    <a:pt x="14103" y="27206"/>
                    <a:pt x="20412" y="20774"/>
                  </a:cubicBezTo>
                  <a:cubicBezTo>
                    <a:pt x="26721" y="14268"/>
                    <a:pt x="33921" y="9241"/>
                    <a:pt x="42159" y="5545"/>
                  </a:cubicBezTo>
                  <a:cubicBezTo>
                    <a:pt x="50324" y="1848"/>
                    <a:pt x="59008" y="0"/>
                    <a:pt x="68286" y="0"/>
                  </a:cubicBezTo>
                  <a:cubicBezTo>
                    <a:pt x="74892" y="0"/>
                    <a:pt x="80459" y="444"/>
                    <a:pt x="85061" y="1257"/>
                  </a:cubicBezTo>
                  <a:cubicBezTo>
                    <a:pt x="89589" y="2070"/>
                    <a:pt x="93671" y="3179"/>
                    <a:pt x="97234" y="4584"/>
                  </a:cubicBezTo>
                  <a:cubicBezTo>
                    <a:pt x="100796" y="5914"/>
                    <a:pt x="104434" y="7541"/>
                    <a:pt x="108070" y="9315"/>
                  </a:cubicBezTo>
                  <a:lnTo>
                    <a:pt x="109258" y="43839"/>
                  </a:lnTo>
                  <a:lnTo>
                    <a:pt x="105769" y="43839"/>
                  </a:lnTo>
                  <a:lnTo>
                    <a:pt x="92335" y="18630"/>
                  </a:lnTo>
                  <a:cubicBezTo>
                    <a:pt x="87881" y="15525"/>
                    <a:pt x="83948" y="13233"/>
                    <a:pt x="80385" y="11829"/>
                  </a:cubicBezTo>
                  <a:cubicBezTo>
                    <a:pt x="76822" y="10424"/>
                    <a:pt x="72814" y="9685"/>
                    <a:pt x="68435" y="9685"/>
                  </a:cubicBezTo>
                  <a:cubicBezTo>
                    <a:pt x="59454" y="9685"/>
                    <a:pt x="51437" y="12050"/>
                    <a:pt x="44238" y="16634"/>
                  </a:cubicBezTo>
                  <a:cubicBezTo>
                    <a:pt x="37038" y="21217"/>
                    <a:pt x="31471" y="27723"/>
                    <a:pt x="27389" y="35929"/>
                  </a:cubicBezTo>
                  <a:cubicBezTo>
                    <a:pt x="23306" y="44135"/>
                    <a:pt x="21228" y="53598"/>
                    <a:pt x="21228" y="64391"/>
                  </a:cubicBezTo>
                  <a:cubicBezTo>
                    <a:pt x="21228" y="76442"/>
                    <a:pt x="23232" y="86718"/>
                    <a:pt x="27166" y="95367"/>
                  </a:cubicBezTo>
                  <a:cubicBezTo>
                    <a:pt x="31100" y="103943"/>
                    <a:pt x="36518" y="110523"/>
                    <a:pt x="43273" y="115032"/>
                  </a:cubicBezTo>
                  <a:cubicBezTo>
                    <a:pt x="50027" y="119542"/>
                    <a:pt x="57524" y="121834"/>
                    <a:pt x="65688" y="121834"/>
                  </a:cubicBezTo>
                  <a:cubicBezTo>
                    <a:pt x="72443" y="121834"/>
                    <a:pt x="78158" y="120946"/>
                    <a:pt x="82760" y="119098"/>
                  </a:cubicBezTo>
                  <a:cubicBezTo>
                    <a:pt x="87362" y="117250"/>
                    <a:pt x="91518" y="115180"/>
                    <a:pt x="95155" y="112666"/>
                  </a:cubicBezTo>
                  <a:lnTo>
                    <a:pt x="108219" y="90932"/>
                  </a:lnTo>
                  <a:lnTo>
                    <a:pt x="111559" y="90932"/>
                  </a:lnTo>
                  <a:lnTo>
                    <a:pt x="109258" y="122203"/>
                  </a:lnTo>
                  <a:cubicBezTo>
                    <a:pt x="103543" y="125086"/>
                    <a:pt x="97456" y="127378"/>
                    <a:pt x="90925" y="129152"/>
                  </a:cubicBezTo>
                  <a:cubicBezTo>
                    <a:pt x="84393" y="130927"/>
                    <a:pt x="76006" y="131888"/>
                    <a:pt x="65614" y="131888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 87">
              <a:extLst>
                <a:ext uri="{FF2B5EF4-FFF2-40B4-BE49-F238E27FC236}">
                  <a16:creationId xmlns:a16="http://schemas.microsoft.com/office/drawing/2014/main" id="{D0DC893C-5C49-F24F-22EA-609D6384AA3D}"/>
                </a:ext>
              </a:extLst>
            </p:cNvPr>
            <p:cNvSpPr/>
            <p:nvPr/>
          </p:nvSpPr>
          <p:spPr>
            <a:xfrm>
              <a:off x="2870086" y="1183019"/>
              <a:ext cx="131079" cy="131887"/>
            </a:xfrm>
            <a:custGeom>
              <a:avLst/>
              <a:gdLst>
                <a:gd name="connsiteX0" fmla="*/ 69325 w 131079"/>
                <a:gd name="connsiteY0" fmla="*/ 122129 h 131887"/>
                <a:gd name="connsiteX1" fmla="*/ 90182 w 131079"/>
                <a:gd name="connsiteY1" fmla="*/ 115919 h 131887"/>
                <a:gd name="connsiteX2" fmla="*/ 104211 w 131079"/>
                <a:gd name="connsiteY2" fmla="*/ 98472 h 131887"/>
                <a:gd name="connsiteX3" fmla="*/ 109258 w 131079"/>
                <a:gd name="connsiteY3" fmla="*/ 71858 h 131887"/>
                <a:gd name="connsiteX4" fmla="*/ 103023 w 131079"/>
                <a:gd name="connsiteY4" fmla="*/ 38960 h 131887"/>
                <a:gd name="connsiteX5" fmla="*/ 86100 w 131079"/>
                <a:gd name="connsiteY5" fmla="*/ 17151 h 131887"/>
                <a:gd name="connsiteX6" fmla="*/ 62348 w 131079"/>
                <a:gd name="connsiteY6" fmla="*/ 9389 h 131887"/>
                <a:gd name="connsiteX7" fmla="*/ 41343 w 131079"/>
                <a:gd name="connsiteY7" fmla="*/ 15525 h 131887"/>
                <a:gd name="connsiteX8" fmla="*/ 27017 w 131079"/>
                <a:gd name="connsiteY8" fmla="*/ 32898 h 131887"/>
                <a:gd name="connsiteX9" fmla="*/ 21822 w 131079"/>
                <a:gd name="connsiteY9" fmla="*/ 59512 h 131887"/>
                <a:gd name="connsiteX10" fmla="*/ 28131 w 131079"/>
                <a:gd name="connsiteY10" fmla="*/ 92484 h 131887"/>
                <a:gd name="connsiteX11" fmla="*/ 45277 w 131079"/>
                <a:gd name="connsiteY11" fmla="*/ 114441 h 131887"/>
                <a:gd name="connsiteX12" fmla="*/ 69325 w 131079"/>
                <a:gd name="connsiteY12" fmla="*/ 122203 h 131887"/>
                <a:gd name="connsiteX13" fmla="*/ 65466 w 131079"/>
                <a:gd name="connsiteY13" fmla="*/ 131888 h 131887"/>
                <a:gd name="connsiteX14" fmla="*/ 39487 w 131079"/>
                <a:gd name="connsiteY14" fmla="*/ 126935 h 131887"/>
                <a:gd name="connsiteX15" fmla="*/ 18630 w 131079"/>
                <a:gd name="connsiteY15" fmla="*/ 113184 h 131887"/>
                <a:gd name="connsiteX16" fmla="*/ 4899 w 131079"/>
                <a:gd name="connsiteY16" fmla="*/ 92336 h 131887"/>
                <a:gd name="connsiteX17" fmla="*/ 0 w 131079"/>
                <a:gd name="connsiteY17" fmla="*/ 65944 h 131887"/>
                <a:gd name="connsiteX18" fmla="*/ 4899 w 131079"/>
                <a:gd name="connsiteY18" fmla="*/ 39552 h 131887"/>
                <a:gd name="connsiteX19" fmla="*/ 18630 w 131079"/>
                <a:gd name="connsiteY19" fmla="*/ 18704 h 131887"/>
                <a:gd name="connsiteX20" fmla="*/ 39487 w 131079"/>
                <a:gd name="connsiteY20" fmla="*/ 4953 h 131887"/>
                <a:gd name="connsiteX21" fmla="*/ 65466 w 131079"/>
                <a:gd name="connsiteY21" fmla="*/ 0 h 131887"/>
                <a:gd name="connsiteX22" fmla="*/ 91444 w 131079"/>
                <a:gd name="connsiteY22" fmla="*/ 4953 h 131887"/>
                <a:gd name="connsiteX23" fmla="*/ 112301 w 131079"/>
                <a:gd name="connsiteY23" fmla="*/ 18704 h 131887"/>
                <a:gd name="connsiteX24" fmla="*/ 126107 w 131079"/>
                <a:gd name="connsiteY24" fmla="*/ 39552 h 131887"/>
                <a:gd name="connsiteX25" fmla="*/ 131080 w 131079"/>
                <a:gd name="connsiteY25" fmla="*/ 65944 h 131887"/>
                <a:gd name="connsiteX26" fmla="*/ 126107 w 131079"/>
                <a:gd name="connsiteY26" fmla="*/ 92336 h 131887"/>
                <a:gd name="connsiteX27" fmla="*/ 112301 w 131079"/>
                <a:gd name="connsiteY27" fmla="*/ 113184 h 131887"/>
                <a:gd name="connsiteX28" fmla="*/ 91444 w 131079"/>
                <a:gd name="connsiteY28" fmla="*/ 126935 h 131887"/>
                <a:gd name="connsiteX29" fmla="*/ 65466 w 131079"/>
                <a:gd name="connsiteY29" fmla="*/ 131888 h 131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31079" h="131887">
                  <a:moveTo>
                    <a:pt x="69325" y="122129"/>
                  </a:moveTo>
                  <a:cubicBezTo>
                    <a:pt x="77267" y="122129"/>
                    <a:pt x="84170" y="120059"/>
                    <a:pt x="90182" y="115919"/>
                  </a:cubicBezTo>
                  <a:cubicBezTo>
                    <a:pt x="96120" y="111779"/>
                    <a:pt x="100796" y="105939"/>
                    <a:pt x="104211" y="98472"/>
                  </a:cubicBezTo>
                  <a:cubicBezTo>
                    <a:pt x="107551" y="91005"/>
                    <a:pt x="109258" y="82134"/>
                    <a:pt x="109258" y="71858"/>
                  </a:cubicBezTo>
                  <a:cubicBezTo>
                    <a:pt x="109258" y="59290"/>
                    <a:pt x="107180" y="48349"/>
                    <a:pt x="103023" y="38960"/>
                  </a:cubicBezTo>
                  <a:cubicBezTo>
                    <a:pt x="98867" y="29571"/>
                    <a:pt x="93226" y="22326"/>
                    <a:pt x="86100" y="17151"/>
                  </a:cubicBezTo>
                  <a:cubicBezTo>
                    <a:pt x="78974" y="11976"/>
                    <a:pt x="71033" y="9389"/>
                    <a:pt x="62348" y="9389"/>
                  </a:cubicBezTo>
                  <a:cubicBezTo>
                    <a:pt x="54406" y="9389"/>
                    <a:pt x="47429" y="11459"/>
                    <a:pt x="41343" y="15525"/>
                  </a:cubicBezTo>
                  <a:cubicBezTo>
                    <a:pt x="35256" y="19591"/>
                    <a:pt x="30506" y="25357"/>
                    <a:pt x="27017" y="32898"/>
                  </a:cubicBezTo>
                  <a:cubicBezTo>
                    <a:pt x="23603" y="40439"/>
                    <a:pt x="21822" y="49236"/>
                    <a:pt x="21822" y="59512"/>
                  </a:cubicBezTo>
                  <a:cubicBezTo>
                    <a:pt x="21822" y="72080"/>
                    <a:pt x="23900" y="83021"/>
                    <a:pt x="28131" y="92484"/>
                  </a:cubicBezTo>
                  <a:cubicBezTo>
                    <a:pt x="32362" y="101947"/>
                    <a:pt x="38077" y="109266"/>
                    <a:pt x="45277" y="114441"/>
                  </a:cubicBezTo>
                  <a:cubicBezTo>
                    <a:pt x="52477" y="119616"/>
                    <a:pt x="60493" y="122203"/>
                    <a:pt x="69325" y="122203"/>
                  </a:cubicBezTo>
                  <a:moveTo>
                    <a:pt x="65466" y="131888"/>
                  </a:moveTo>
                  <a:cubicBezTo>
                    <a:pt x="56113" y="131888"/>
                    <a:pt x="47429" y="130261"/>
                    <a:pt x="39487" y="126935"/>
                  </a:cubicBezTo>
                  <a:cubicBezTo>
                    <a:pt x="31471" y="123608"/>
                    <a:pt x="24568" y="119024"/>
                    <a:pt x="18630" y="113184"/>
                  </a:cubicBezTo>
                  <a:cubicBezTo>
                    <a:pt x="12692" y="107270"/>
                    <a:pt x="8165" y="100320"/>
                    <a:pt x="4899" y="92336"/>
                  </a:cubicBezTo>
                  <a:cubicBezTo>
                    <a:pt x="1633" y="84352"/>
                    <a:pt x="0" y="75555"/>
                    <a:pt x="0" y="65944"/>
                  </a:cubicBezTo>
                  <a:cubicBezTo>
                    <a:pt x="0" y="56333"/>
                    <a:pt x="1633" y="47610"/>
                    <a:pt x="4899" y="39552"/>
                  </a:cubicBezTo>
                  <a:cubicBezTo>
                    <a:pt x="8165" y="31567"/>
                    <a:pt x="12692" y="24544"/>
                    <a:pt x="18630" y="18704"/>
                  </a:cubicBezTo>
                  <a:cubicBezTo>
                    <a:pt x="24568" y="12790"/>
                    <a:pt x="31471" y="8206"/>
                    <a:pt x="39487" y="4953"/>
                  </a:cubicBezTo>
                  <a:cubicBezTo>
                    <a:pt x="47503" y="1626"/>
                    <a:pt x="56113" y="0"/>
                    <a:pt x="65466" y="0"/>
                  </a:cubicBezTo>
                  <a:cubicBezTo>
                    <a:pt x="74818" y="0"/>
                    <a:pt x="83502" y="1626"/>
                    <a:pt x="91444" y="4953"/>
                  </a:cubicBezTo>
                  <a:cubicBezTo>
                    <a:pt x="99460" y="8280"/>
                    <a:pt x="106363" y="12864"/>
                    <a:pt x="112301" y="18704"/>
                  </a:cubicBezTo>
                  <a:cubicBezTo>
                    <a:pt x="118239" y="24618"/>
                    <a:pt x="122841" y="31567"/>
                    <a:pt x="126107" y="39552"/>
                  </a:cubicBezTo>
                  <a:cubicBezTo>
                    <a:pt x="129447" y="47536"/>
                    <a:pt x="131080" y="56407"/>
                    <a:pt x="131080" y="65944"/>
                  </a:cubicBezTo>
                  <a:cubicBezTo>
                    <a:pt x="131080" y="75481"/>
                    <a:pt x="129447" y="84352"/>
                    <a:pt x="126107" y="92336"/>
                  </a:cubicBezTo>
                  <a:cubicBezTo>
                    <a:pt x="122767" y="100320"/>
                    <a:pt x="118165" y="107344"/>
                    <a:pt x="112301" y="113184"/>
                  </a:cubicBezTo>
                  <a:cubicBezTo>
                    <a:pt x="106363" y="119098"/>
                    <a:pt x="99460" y="123682"/>
                    <a:pt x="91444" y="126935"/>
                  </a:cubicBezTo>
                  <a:cubicBezTo>
                    <a:pt x="83428" y="130261"/>
                    <a:pt x="74818" y="131888"/>
                    <a:pt x="65466" y="131888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 88">
              <a:extLst>
                <a:ext uri="{FF2B5EF4-FFF2-40B4-BE49-F238E27FC236}">
                  <a16:creationId xmlns:a16="http://schemas.microsoft.com/office/drawing/2014/main" id="{757ED5CD-2A78-FE9F-D6DE-3B8DEEA0A0E6}"/>
                </a:ext>
              </a:extLst>
            </p:cNvPr>
            <p:cNvSpPr/>
            <p:nvPr/>
          </p:nvSpPr>
          <p:spPr>
            <a:xfrm>
              <a:off x="3023359" y="1184867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 89">
              <a:extLst>
                <a:ext uri="{FF2B5EF4-FFF2-40B4-BE49-F238E27FC236}">
                  <a16:creationId xmlns:a16="http://schemas.microsoft.com/office/drawing/2014/main" id="{1CFD0AEA-28A0-E3D1-182B-4F47B91CE51A}"/>
                </a:ext>
              </a:extLst>
            </p:cNvPr>
            <p:cNvSpPr/>
            <p:nvPr/>
          </p:nvSpPr>
          <p:spPr>
            <a:xfrm>
              <a:off x="3105599" y="1184867"/>
              <a:ext cx="99311" cy="128043"/>
            </a:xfrm>
            <a:custGeom>
              <a:avLst/>
              <a:gdLst>
                <a:gd name="connsiteX0" fmla="*/ 0 w 99311"/>
                <a:gd name="connsiteY0" fmla="*/ 128043 h 128043"/>
                <a:gd name="connsiteX1" fmla="*/ 0 w 99311"/>
                <a:gd name="connsiteY1" fmla="*/ 124938 h 128043"/>
                <a:gd name="connsiteX2" fmla="*/ 15735 w 99311"/>
                <a:gd name="connsiteY2" fmla="*/ 117176 h 128043"/>
                <a:gd name="connsiteX3" fmla="*/ 15735 w 99311"/>
                <a:gd name="connsiteY3" fmla="*/ 10867 h 128043"/>
                <a:gd name="connsiteX4" fmla="*/ 0 w 99311"/>
                <a:gd name="connsiteY4" fmla="*/ 3105 h 128043"/>
                <a:gd name="connsiteX5" fmla="*/ 0 w 99311"/>
                <a:gd name="connsiteY5" fmla="*/ 0 h 128043"/>
                <a:gd name="connsiteX6" fmla="*/ 53961 w 99311"/>
                <a:gd name="connsiteY6" fmla="*/ 0 h 128043"/>
                <a:gd name="connsiteX7" fmla="*/ 53961 w 99311"/>
                <a:gd name="connsiteY7" fmla="*/ 3105 h 128043"/>
                <a:gd name="connsiteX8" fmla="*/ 36221 w 99311"/>
                <a:gd name="connsiteY8" fmla="*/ 10867 h 128043"/>
                <a:gd name="connsiteX9" fmla="*/ 36221 w 99311"/>
                <a:gd name="connsiteY9" fmla="*/ 117398 h 128043"/>
                <a:gd name="connsiteX10" fmla="*/ 82389 w 99311"/>
                <a:gd name="connsiteY10" fmla="*/ 117398 h 128043"/>
                <a:gd name="connsiteX11" fmla="*/ 96194 w 99311"/>
                <a:gd name="connsiteY11" fmla="*/ 83982 h 128043"/>
                <a:gd name="connsiteX12" fmla="*/ 99312 w 99311"/>
                <a:gd name="connsiteY12" fmla="*/ 83982 h 128043"/>
                <a:gd name="connsiteX13" fmla="*/ 99312 w 99311"/>
                <a:gd name="connsiteY13" fmla="*/ 128043 h 128043"/>
                <a:gd name="connsiteX14" fmla="*/ 0 w 99311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1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3982"/>
                  </a:lnTo>
                  <a:lnTo>
                    <a:pt x="99312" y="83982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 90">
              <a:extLst>
                <a:ext uri="{FF2B5EF4-FFF2-40B4-BE49-F238E27FC236}">
                  <a16:creationId xmlns:a16="http://schemas.microsoft.com/office/drawing/2014/main" id="{1776F717-39E3-9EFD-B9A6-FF0D79E3CC7B}"/>
                </a:ext>
              </a:extLst>
            </p:cNvPr>
            <p:cNvSpPr/>
            <p:nvPr/>
          </p:nvSpPr>
          <p:spPr>
            <a:xfrm>
              <a:off x="3255680" y="1197731"/>
              <a:ext cx="107699" cy="103277"/>
            </a:xfrm>
            <a:custGeom>
              <a:avLst/>
              <a:gdLst>
                <a:gd name="connsiteX0" fmla="*/ 0 w 107699"/>
                <a:gd name="connsiteY0" fmla="*/ 102464 h 103277"/>
                <a:gd name="connsiteX1" fmla="*/ 0 w 107699"/>
                <a:gd name="connsiteY1" fmla="*/ 99951 h 103277"/>
                <a:gd name="connsiteX2" fmla="*/ 12618 w 107699"/>
                <a:gd name="connsiteY2" fmla="*/ 93741 h 103277"/>
                <a:gd name="connsiteX3" fmla="*/ 12618 w 107699"/>
                <a:gd name="connsiteY3" fmla="*/ 9019 h 103277"/>
                <a:gd name="connsiteX4" fmla="*/ 148 w 107699"/>
                <a:gd name="connsiteY4" fmla="*/ 2514 h 103277"/>
                <a:gd name="connsiteX5" fmla="*/ 148 w 107699"/>
                <a:gd name="connsiteY5" fmla="*/ 0 h 103277"/>
                <a:gd name="connsiteX6" fmla="*/ 24642 w 107699"/>
                <a:gd name="connsiteY6" fmla="*/ 0 h 103277"/>
                <a:gd name="connsiteX7" fmla="*/ 84319 w 107699"/>
                <a:gd name="connsiteY7" fmla="*/ 73115 h 103277"/>
                <a:gd name="connsiteX8" fmla="*/ 84319 w 107699"/>
                <a:gd name="connsiteY8" fmla="*/ 8576 h 103277"/>
                <a:gd name="connsiteX9" fmla="*/ 68286 w 107699"/>
                <a:gd name="connsiteY9" fmla="*/ 2514 h 103277"/>
                <a:gd name="connsiteX10" fmla="*/ 68286 w 107699"/>
                <a:gd name="connsiteY10" fmla="*/ 0 h 103277"/>
                <a:gd name="connsiteX11" fmla="*/ 107699 w 107699"/>
                <a:gd name="connsiteY11" fmla="*/ 0 h 103277"/>
                <a:gd name="connsiteX12" fmla="*/ 107699 w 107699"/>
                <a:gd name="connsiteY12" fmla="*/ 2514 h 103277"/>
                <a:gd name="connsiteX13" fmla="*/ 95230 w 107699"/>
                <a:gd name="connsiteY13" fmla="*/ 8576 h 103277"/>
                <a:gd name="connsiteX14" fmla="*/ 95230 w 107699"/>
                <a:gd name="connsiteY14" fmla="*/ 103278 h 103277"/>
                <a:gd name="connsiteX15" fmla="*/ 88549 w 107699"/>
                <a:gd name="connsiteY15" fmla="*/ 103278 h 103277"/>
                <a:gd name="connsiteX16" fmla="*/ 23529 w 107699"/>
                <a:gd name="connsiteY16" fmla="*/ 23805 h 103277"/>
                <a:gd name="connsiteX17" fmla="*/ 23529 w 107699"/>
                <a:gd name="connsiteY17" fmla="*/ 93963 h 103277"/>
                <a:gd name="connsiteX18" fmla="*/ 39561 w 107699"/>
                <a:gd name="connsiteY18" fmla="*/ 99951 h 103277"/>
                <a:gd name="connsiteX19" fmla="*/ 39561 w 107699"/>
                <a:gd name="connsiteY19" fmla="*/ 102464 h 103277"/>
                <a:gd name="connsiteX20" fmla="*/ 0 w 107699"/>
                <a:gd name="connsiteY20" fmla="*/ 102464 h 10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7699" h="103277">
                  <a:moveTo>
                    <a:pt x="0" y="102464"/>
                  </a:moveTo>
                  <a:lnTo>
                    <a:pt x="0" y="99951"/>
                  </a:lnTo>
                  <a:lnTo>
                    <a:pt x="12618" y="93741"/>
                  </a:lnTo>
                  <a:lnTo>
                    <a:pt x="12618" y="9019"/>
                  </a:lnTo>
                  <a:lnTo>
                    <a:pt x="148" y="2514"/>
                  </a:lnTo>
                  <a:lnTo>
                    <a:pt x="148" y="0"/>
                  </a:lnTo>
                  <a:lnTo>
                    <a:pt x="24642" y="0"/>
                  </a:lnTo>
                  <a:lnTo>
                    <a:pt x="84319" y="73115"/>
                  </a:lnTo>
                  <a:lnTo>
                    <a:pt x="84319" y="8576"/>
                  </a:lnTo>
                  <a:lnTo>
                    <a:pt x="68286" y="2514"/>
                  </a:lnTo>
                  <a:lnTo>
                    <a:pt x="68286" y="0"/>
                  </a:lnTo>
                  <a:lnTo>
                    <a:pt x="107699" y="0"/>
                  </a:lnTo>
                  <a:lnTo>
                    <a:pt x="107699" y="2514"/>
                  </a:lnTo>
                  <a:lnTo>
                    <a:pt x="95230" y="8576"/>
                  </a:lnTo>
                  <a:lnTo>
                    <a:pt x="95230" y="103278"/>
                  </a:lnTo>
                  <a:lnTo>
                    <a:pt x="88549" y="103278"/>
                  </a:lnTo>
                  <a:lnTo>
                    <a:pt x="23529" y="23805"/>
                  </a:lnTo>
                  <a:lnTo>
                    <a:pt x="23529" y="93963"/>
                  </a:lnTo>
                  <a:lnTo>
                    <a:pt x="39561" y="99951"/>
                  </a:lnTo>
                  <a:lnTo>
                    <a:pt x="39561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 91">
              <a:extLst>
                <a:ext uri="{FF2B5EF4-FFF2-40B4-BE49-F238E27FC236}">
                  <a16:creationId xmlns:a16="http://schemas.microsoft.com/office/drawing/2014/main" id="{6BB98231-02AC-7883-E87D-82B25DB25CE0}"/>
                </a:ext>
              </a:extLst>
            </p:cNvPr>
            <p:cNvSpPr/>
            <p:nvPr/>
          </p:nvSpPr>
          <p:spPr>
            <a:xfrm>
              <a:off x="3368798" y="1196696"/>
              <a:ext cx="108144" cy="102833"/>
            </a:xfrm>
            <a:custGeom>
              <a:avLst/>
              <a:gdLst>
                <a:gd name="connsiteX0" fmla="*/ 30951 w 108144"/>
                <a:gd name="connsiteY0" fmla="*/ 69049 h 102833"/>
                <a:gd name="connsiteX1" fmla="*/ 30951 w 108144"/>
                <a:gd name="connsiteY1" fmla="*/ 69049 h 102833"/>
                <a:gd name="connsiteX2" fmla="*/ 50472 w 108144"/>
                <a:gd name="connsiteY2" fmla="*/ 21365 h 102833"/>
                <a:gd name="connsiteX3" fmla="*/ 62423 w 108144"/>
                <a:gd name="connsiteY3" fmla="*/ 50567 h 102833"/>
                <a:gd name="connsiteX4" fmla="*/ 31026 w 108144"/>
                <a:gd name="connsiteY4" fmla="*/ 69123 h 102833"/>
                <a:gd name="connsiteX5" fmla="*/ 97605 w 108144"/>
                <a:gd name="connsiteY5" fmla="*/ 94924 h 102833"/>
                <a:gd name="connsiteX6" fmla="*/ 80385 w 108144"/>
                <a:gd name="connsiteY6" fmla="*/ 53450 h 102833"/>
                <a:gd name="connsiteX7" fmla="*/ 80385 w 108144"/>
                <a:gd name="connsiteY7" fmla="*/ 53450 h 102833"/>
                <a:gd name="connsiteX8" fmla="*/ 95081 w 108144"/>
                <a:gd name="connsiteY8" fmla="*/ 51971 h 102833"/>
                <a:gd name="connsiteX9" fmla="*/ 92186 w 108144"/>
                <a:gd name="connsiteY9" fmla="*/ 44948 h 102833"/>
                <a:gd name="connsiteX10" fmla="*/ 77638 w 108144"/>
                <a:gd name="connsiteY10" fmla="*/ 46649 h 102833"/>
                <a:gd name="connsiteX11" fmla="*/ 77638 w 108144"/>
                <a:gd name="connsiteY11" fmla="*/ 46649 h 102833"/>
                <a:gd name="connsiteX12" fmla="*/ 58266 w 108144"/>
                <a:gd name="connsiteY12" fmla="*/ 0 h 102833"/>
                <a:gd name="connsiteX13" fmla="*/ 49730 w 108144"/>
                <a:gd name="connsiteY13" fmla="*/ 0 h 102833"/>
                <a:gd name="connsiteX14" fmla="*/ 9798 w 108144"/>
                <a:gd name="connsiteY14" fmla="*/ 95293 h 102833"/>
                <a:gd name="connsiteX15" fmla="*/ 0 w 108144"/>
                <a:gd name="connsiteY15" fmla="*/ 100394 h 102833"/>
                <a:gd name="connsiteX16" fmla="*/ 0 w 108144"/>
                <a:gd name="connsiteY16" fmla="*/ 102834 h 102833"/>
                <a:gd name="connsiteX17" fmla="*/ 33549 w 108144"/>
                <a:gd name="connsiteY17" fmla="*/ 102834 h 102833"/>
                <a:gd name="connsiteX18" fmla="*/ 33549 w 108144"/>
                <a:gd name="connsiteY18" fmla="*/ 100394 h 102833"/>
                <a:gd name="connsiteX19" fmla="*/ 20709 w 108144"/>
                <a:gd name="connsiteY19" fmla="*/ 95219 h 102833"/>
                <a:gd name="connsiteX20" fmla="*/ 65243 w 108144"/>
                <a:gd name="connsiteY20" fmla="*/ 56999 h 102833"/>
                <a:gd name="connsiteX21" fmla="*/ 65243 w 108144"/>
                <a:gd name="connsiteY21" fmla="*/ 56999 h 102833"/>
                <a:gd name="connsiteX22" fmla="*/ 80756 w 108144"/>
                <a:gd name="connsiteY22" fmla="*/ 94998 h 102833"/>
                <a:gd name="connsiteX23" fmla="*/ 67099 w 108144"/>
                <a:gd name="connsiteY23" fmla="*/ 100394 h 102833"/>
                <a:gd name="connsiteX24" fmla="*/ 67099 w 108144"/>
                <a:gd name="connsiteY24" fmla="*/ 102834 h 102833"/>
                <a:gd name="connsiteX25" fmla="*/ 108145 w 108144"/>
                <a:gd name="connsiteY25" fmla="*/ 102834 h 102833"/>
                <a:gd name="connsiteX26" fmla="*/ 108145 w 108144"/>
                <a:gd name="connsiteY26" fmla="*/ 100394 h 102833"/>
                <a:gd name="connsiteX27" fmla="*/ 97753 w 108144"/>
                <a:gd name="connsiteY27" fmla="*/ 94850 h 102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8144" h="102833">
                  <a:moveTo>
                    <a:pt x="30951" y="69049"/>
                  </a:moveTo>
                  <a:lnTo>
                    <a:pt x="30951" y="69049"/>
                  </a:lnTo>
                  <a:lnTo>
                    <a:pt x="50472" y="21365"/>
                  </a:lnTo>
                  <a:lnTo>
                    <a:pt x="62423" y="50567"/>
                  </a:lnTo>
                  <a:cubicBezTo>
                    <a:pt x="48617" y="55224"/>
                    <a:pt x="38448" y="62174"/>
                    <a:pt x="31026" y="69123"/>
                  </a:cubicBezTo>
                  <a:moveTo>
                    <a:pt x="97605" y="94924"/>
                  </a:moveTo>
                  <a:lnTo>
                    <a:pt x="80385" y="53450"/>
                  </a:lnTo>
                  <a:lnTo>
                    <a:pt x="80385" y="53450"/>
                  </a:lnTo>
                  <a:cubicBezTo>
                    <a:pt x="84913" y="52711"/>
                    <a:pt x="89811" y="52193"/>
                    <a:pt x="95081" y="51971"/>
                  </a:cubicBezTo>
                  <a:lnTo>
                    <a:pt x="92186" y="44948"/>
                  </a:lnTo>
                  <a:cubicBezTo>
                    <a:pt x="86991" y="45244"/>
                    <a:pt x="82166" y="45835"/>
                    <a:pt x="77638" y="46649"/>
                  </a:cubicBezTo>
                  <a:lnTo>
                    <a:pt x="77638" y="46649"/>
                  </a:lnTo>
                  <a:lnTo>
                    <a:pt x="58266" y="0"/>
                  </a:lnTo>
                  <a:lnTo>
                    <a:pt x="49730" y="0"/>
                  </a:lnTo>
                  <a:lnTo>
                    <a:pt x="9798" y="95293"/>
                  </a:lnTo>
                  <a:lnTo>
                    <a:pt x="0" y="100394"/>
                  </a:lnTo>
                  <a:lnTo>
                    <a:pt x="0" y="102834"/>
                  </a:lnTo>
                  <a:lnTo>
                    <a:pt x="33549" y="102834"/>
                  </a:lnTo>
                  <a:lnTo>
                    <a:pt x="33549" y="100394"/>
                  </a:lnTo>
                  <a:lnTo>
                    <a:pt x="20709" y="95219"/>
                  </a:lnTo>
                  <a:cubicBezTo>
                    <a:pt x="22490" y="90636"/>
                    <a:pt x="33252" y="67570"/>
                    <a:pt x="65243" y="56999"/>
                  </a:cubicBezTo>
                  <a:lnTo>
                    <a:pt x="65243" y="56999"/>
                  </a:lnTo>
                  <a:lnTo>
                    <a:pt x="80756" y="94998"/>
                  </a:lnTo>
                  <a:lnTo>
                    <a:pt x="67099" y="100394"/>
                  </a:lnTo>
                  <a:lnTo>
                    <a:pt x="67099" y="102834"/>
                  </a:lnTo>
                  <a:lnTo>
                    <a:pt x="108145" y="102834"/>
                  </a:lnTo>
                  <a:lnTo>
                    <a:pt x="108145" y="100394"/>
                  </a:lnTo>
                  <a:lnTo>
                    <a:pt x="97753" y="94850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 92">
              <a:extLst>
                <a:ext uri="{FF2B5EF4-FFF2-40B4-BE49-F238E27FC236}">
                  <a16:creationId xmlns:a16="http://schemas.microsoft.com/office/drawing/2014/main" id="{AB28B4AE-FDDF-1C43-2C00-F11BA7F52F4C}"/>
                </a:ext>
              </a:extLst>
            </p:cNvPr>
            <p:cNvSpPr/>
            <p:nvPr/>
          </p:nvSpPr>
          <p:spPr>
            <a:xfrm>
              <a:off x="2136899" y="1155074"/>
              <a:ext cx="179028" cy="186150"/>
            </a:xfrm>
            <a:custGeom>
              <a:avLst/>
              <a:gdLst>
                <a:gd name="connsiteX0" fmla="*/ 95155 w 179028"/>
                <a:gd name="connsiteY0" fmla="*/ 174544 h 186150"/>
                <a:gd name="connsiteX1" fmla="*/ 126998 w 179028"/>
                <a:gd name="connsiteY1" fmla="*/ 165525 h 186150"/>
                <a:gd name="connsiteX2" fmla="*/ 148448 w 179028"/>
                <a:gd name="connsiteY2" fmla="*/ 140094 h 186150"/>
                <a:gd name="connsiteX3" fmla="*/ 156168 w 179028"/>
                <a:gd name="connsiteY3" fmla="*/ 101503 h 186150"/>
                <a:gd name="connsiteX4" fmla="*/ 146518 w 179028"/>
                <a:gd name="connsiteY4" fmla="*/ 53894 h 186150"/>
                <a:gd name="connsiteX5" fmla="*/ 120689 w 179028"/>
                <a:gd name="connsiteY5" fmla="*/ 22400 h 186150"/>
                <a:gd name="connsiteX6" fmla="*/ 84690 w 179028"/>
                <a:gd name="connsiteY6" fmla="*/ 11163 h 186150"/>
                <a:gd name="connsiteX7" fmla="*/ 52551 w 179028"/>
                <a:gd name="connsiteY7" fmla="*/ 20035 h 186150"/>
                <a:gd name="connsiteX8" fmla="*/ 30729 w 179028"/>
                <a:gd name="connsiteY8" fmla="*/ 45392 h 186150"/>
                <a:gd name="connsiteX9" fmla="*/ 22861 w 179028"/>
                <a:gd name="connsiteY9" fmla="*/ 83982 h 186150"/>
                <a:gd name="connsiteX10" fmla="*/ 32510 w 179028"/>
                <a:gd name="connsiteY10" fmla="*/ 131740 h 186150"/>
                <a:gd name="connsiteX11" fmla="*/ 58489 w 179028"/>
                <a:gd name="connsiteY11" fmla="*/ 163381 h 186150"/>
                <a:gd name="connsiteX12" fmla="*/ 95155 w 179028"/>
                <a:gd name="connsiteY12" fmla="*/ 174618 h 186150"/>
                <a:gd name="connsiteX13" fmla="*/ 89366 w 179028"/>
                <a:gd name="connsiteY13" fmla="*/ 186151 h 186150"/>
                <a:gd name="connsiteX14" fmla="*/ 53738 w 179028"/>
                <a:gd name="connsiteY14" fmla="*/ 179202 h 186150"/>
                <a:gd name="connsiteX15" fmla="*/ 25459 w 179028"/>
                <a:gd name="connsiteY15" fmla="*/ 159759 h 186150"/>
                <a:gd name="connsiteX16" fmla="*/ 6754 w 179028"/>
                <a:gd name="connsiteY16" fmla="*/ 130335 h 186150"/>
                <a:gd name="connsiteX17" fmla="*/ 0 w 179028"/>
                <a:gd name="connsiteY17" fmla="*/ 93075 h 186150"/>
                <a:gd name="connsiteX18" fmla="*/ 6754 w 179028"/>
                <a:gd name="connsiteY18" fmla="*/ 55816 h 186150"/>
                <a:gd name="connsiteX19" fmla="*/ 25459 w 179028"/>
                <a:gd name="connsiteY19" fmla="*/ 26392 h 186150"/>
                <a:gd name="connsiteX20" fmla="*/ 53738 w 179028"/>
                <a:gd name="connsiteY20" fmla="*/ 6949 h 186150"/>
                <a:gd name="connsiteX21" fmla="*/ 89366 w 179028"/>
                <a:gd name="connsiteY21" fmla="*/ 0 h 186150"/>
                <a:gd name="connsiteX22" fmla="*/ 124994 w 179028"/>
                <a:gd name="connsiteY22" fmla="*/ 6949 h 186150"/>
                <a:gd name="connsiteX23" fmla="*/ 153421 w 179028"/>
                <a:gd name="connsiteY23" fmla="*/ 26392 h 186150"/>
                <a:gd name="connsiteX24" fmla="*/ 172274 w 179028"/>
                <a:gd name="connsiteY24" fmla="*/ 55816 h 186150"/>
                <a:gd name="connsiteX25" fmla="*/ 179029 w 179028"/>
                <a:gd name="connsiteY25" fmla="*/ 93075 h 186150"/>
                <a:gd name="connsiteX26" fmla="*/ 172274 w 179028"/>
                <a:gd name="connsiteY26" fmla="*/ 130335 h 186150"/>
                <a:gd name="connsiteX27" fmla="*/ 153421 w 179028"/>
                <a:gd name="connsiteY27" fmla="*/ 159759 h 186150"/>
                <a:gd name="connsiteX28" fmla="*/ 124994 w 179028"/>
                <a:gd name="connsiteY28" fmla="*/ 179202 h 186150"/>
                <a:gd name="connsiteX29" fmla="*/ 89366 w 179028"/>
                <a:gd name="connsiteY29" fmla="*/ 186151 h 18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9028" h="186150">
                  <a:moveTo>
                    <a:pt x="95155" y="174544"/>
                  </a:moveTo>
                  <a:cubicBezTo>
                    <a:pt x="107254" y="174544"/>
                    <a:pt x="117868" y="171513"/>
                    <a:pt x="126998" y="165525"/>
                  </a:cubicBezTo>
                  <a:cubicBezTo>
                    <a:pt x="136127" y="159537"/>
                    <a:pt x="143327" y="151035"/>
                    <a:pt x="148448" y="140094"/>
                  </a:cubicBezTo>
                  <a:cubicBezTo>
                    <a:pt x="153570" y="129152"/>
                    <a:pt x="156168" y="116289"/>
                    <a:pt x="156168" y="101503"/>
                  </a:cubicBezTo>
                  <a:cubicBezTo>
                    <a:pt x="156168" y="83243"/>
                    <a:pt x="152976" y="67349"/>
                    <a:pt x="146518" y="53894"/>
                  </a:cubicBezTo>
                  <a:cubicBezTo>
                    <a:pt x="140135" y="40365"/>
                    <a:pt x="131525" y="29867"/>
                    <a:pt x="120689" y="22400"/>
                  </a:cubicBezTo>
                  <a:cubicBezTo>
                    <a:pt x="109852" y="14933"/>
                    <a:pt x="97902" y="11163"/>
                    <a:pt x="84690" y="11163"/>
                  </a:cubicBezTo>
                  <a:cubicBezTo>
                    <a:pt x="72591" y="11163"/>
                    <a:pt x="61903" y="14120"/>
                    <a:pt x="52551" y="20035"/>
                  </a:cubicBezTo>
                  <a:cubicBezTo>
                    <a:pt x="43198" y="25949"/>
                    <a:pt x="35924" y="34377"/>
                    <a:pt x="30729" y="45392"/>
                  </a:cubicBezTo>
                  <a:cubicBezTo>
                    <a:pt x="25533" y="56333"/>
                    <a:pt x="22861" y="69197"/>
                    <a:pt x="22861" y="83982"/>
                  </a:cubicBezTo>
                  <a:cubicBezTo>
                    <a:pt x="22861" y="102243"/>
                    <a:pt x="26053" y="118137"/>
                    <a:pt x="32510" y="131740"/>
                  </a:cubicBezTo>
                  <a:cubicBezTo>
                    <a:pt x="38893" y="145343"/>
                    <a:pt x="47578" y="155840"/>
                    <a:pt x="58489" y="163381"/>
                  </a:cubicBezTo>
                  <a:cubicBezTo>
                    <a:pt x="69400" y="170848"/>
                    <a:pt x="81647" y="174618"/>
                    <a:pt x="95155" y="174618"/>
                  </a:cubicBezTo>
                  <a:moveTo>
                    <a:pt x="89366" y="186151"/>
                  </a:moveTo>
                  <a:cubicBezTo>
                    <a:pt x="76525" y="186151"/>
                    <a:pt x="64649" y="183859"/>
                    <a:pt x="53738" y="179202"/>
                  </a:cubicBezTo>
                  <a:cubicBezTo>
                    <a:pt x="42827" y="174544"/>
                    <a:pt x="33401" y="168112"/>
                    <a:pt x="25459" y="159759"/>
                  </a:cubicBezTo>
                  <a:cubicBezTo>
                    <a:pt x="17517" y="151479"/>
                    <a:pt x="11282" y="141646"/>
                    <a:pt x="6754" y="130335"/>
                  </a:cubicBezTo>
                  <a:cubicBezTo>
                    <a:pt x="2301" y="119024"/>
                    <a:pt x="0" y="106604"/>
                    <a:pt x="0" y="93075"/>
                  </a:cubicBezTo>
                  <a:cubicBezTo>
                    <a:pt x="0" y="79547"/>
                    <a:pt x="2227" y="67127"/>
                    <a:pt x="6754" y="55816"/>
                  </a:cubicBezTo>
                  <a:cubicBezTo>
                    <a:pt x="11208" y="44505"/>
                    <a:pt x="17443" y="34672"/>
                    <a:pt x="25459" y="26392"/>
                  </a:cubicBezTo>
                  <a:cubicBezTo>
                    <a:pt x="33401" y="18112"/>
                    <a:pt x="42827" y="11607"/>
                    <a:pt x="53738" y="6949"/>
                  </a:cubicBezTo>
                  <a:cubicBezTo>
                    <a:pt x="64649" y="2292"/>
                    <a:pt x="76525" y="0"/>
                    <a:pt x="89366" y="0"/>
                  </a:cubicBezTo>
                  <a:cubicBezTo>
                    <a:pt x="102207" y="0"/>
                    <a:pt x="114083" y="2292"/>
                    <a:pt x="124994" y="6949"/>
                  </a:cubicBezTo>
                  <a:cubicBezTo>
                    <a:pt x="135904" y="11607"/>
                    <a:pt x="145405" y="18112"/>
                    <a:pt x="153421" y="26392"/>
                  </a:cubicBezTo>
                  <a:cubicBezTo>
                    <a:pt x="161512" y="34672"/>
                    <a:pt x="167747" y="44505"/>
                    <a:pt x="172274" y="55816"/>
                  </a:cubicBezTo>
                  <a:cubicBezTo>
                    <a:pt x="176728" y="67127"/>
                    <a:pt x="179029" y="79547"/>
                    <a:pt x="179029" y="93075"/>
                  </a:cubicBezTo>
                  <a:cubicBezTo>
                    <a:pt x="179029" y="106604"/>
                    <a:pt x="176802" y="119024"/>
                    <a:pt x="172274" y="130335"/>
                  </a:cubicBezTo>
                  <a:cubicBezTo>
                    <a:pt x="167821" y="141646"/>
                    <a:pt x="161512" y="151479"/>
                    <a:pt x="153421" y="159759"/>
                  </a:cubicBezTo>
                  <a:cubicBezTo>
                    <a:pt x="145331" y="168039"/>
                    <a:pt x="135904" y="174544"/>
                    <a:pt x="124994" y="179202"/>
                  </a:cubicBezTo>
                  <a:cubicBezTo>
                    <a:pt x="114083" y="183859"/>
                    <a:pt x="102207" y="186151"/>
                    <a:pt x="89366" y="186151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 93">
              <a:extLst>
                <a:ext uri="{FF2B5EF4-FFF2-40B4-BE49-F238E27FC236}">
                  <a16:creationId xmlns:a16="http://schemas.microsoft.com/office/drawing/2014/main" id="{BBAE9BD6-5886-7834-8344-637EDA8FB5AE}"/>
                </a:ext>
              </a:extLst>
            </p:cNvPr>
            <p:cNvSpPr/>
            <p:nvPr/>
          </p:nvSpPr>
          <p:spPr>
            <a:xfrm>
              <a:off x="2136973" y="1414636"/>
              <a:ext cx="2593987" cy="8871"/>
            </a:xfrm>
            <a:custGeom>
              <a:avLst/>
              <a:gdLst>
                <a:gd name="connsiteX0" fmla="*/ 0 w 2593987"/>
                <a:gd name="connsiteY0" fmla="*/ 0 h 8871"/>
                <a:gd name="connsiteX1" fmla="*/ 2593987 w 2593987"/>
                <a:gd name="connsiteY1" fmla="*/ 0 h 8871"/>
                <a:gd name="connsiteX2" fmla="*/ 2593987 w 2593987"/>
                <a:gd name="connsiteY2" fmla="*/ 8871 h 8871"/>
                <a:gd name="connsiteX3" fmla="*/ 0 w 2593987"/>
                <a:gd name="connsiteY3" fmla="*/ 8871 h 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3987" h="8871">
                  <a:moveTo>
                    <a:pt x="0" y="0"/>
                  </a:moveTo>
                  <a:lnTo>
                    <a:pt x="2593987" y="0"/>
                  </a:lnTo>
                  <a:lnTo>
                    <a:pt x="2593987" y="8871"/>
                  </a:lnTo>
                  <a:lnTo>
                    <a:pt x="0" y="8871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 94">
              <a:extLst>
                <a:ext uri="{FF2B5EF4-FFF2-40B4-BE49-F238E27FC236}">
                  <a16:creationId xmlns:a16="http://schemas.microsoft.com/office/drawing/2014/main" id="{4926C828-A7A2-12A2-5336-7EDC65DE96B1}"/>
                </a:ext>
              </a:extLst>
            </p:cNvPr>
            <p:cNvSpPr/>
            <p:nvPr/>
          </p:nvSpPr>
          <p:spPr>
            <a:xfrm>
              <a:off x="3505593" y="1539648"/>
              <a:ext cx="104878" cy="105643"/>
            </a:xfrm>
            <a:custGeom>
              <a:avLst/>
              <a:gdLst>
                <a:gd name="connsiteX0" fmla="*/ 55445 w 104878"/>
                <a:gd name="connsiteY0" fmla="*/ 97881 h 105643"/>
                <a:gd name="connsiteX1" fmla="*/ 72146 w 104878"/>
                <a:gd name="connsiteY1" fmla="*/ 92928 h 105643"/>
                <a:gd name="connsiteX2" fmla="*/ 83354 w 104878"/>
                <a:gd name="connsiteY2" fmla="*/ 78955 h 105643"/>
                <a:gd name="connsiteX3" fmla="*/ 87436 w 104878"/>
                <a:gd name="connsiteY3" fmla="*/ 57664 h 105643"/>
                <a:gd name="connsiteX4" fmla="*/ 82463 w 104878"/>
                <a:gd name="connsiteY4" fmla="*/ 31346 h 105643"/>
                <a:gd name="connsiteX5" fmla="*/ 68880 w 104878"/>
                <a:gd name="connsiteY5" fmla="*/ 13899 h 105643"/>
                <a:gd name="connsiteX6" fmla="*/ 49879 w 104878"/>
                <a:gd name="connsiteY6" fmla="*/ 7689 h 105643"/>
                <a:gd name="connsiteX7" fmla="*/ 33030 w 104878"/>
                <a:gd name="connsiteY7" fmla="*/ 12568 h 105643"/>
                <a:gd name="connsiteX8" fmla="*/ 21599 w 104878"/>
                <a:gd name="connsiteY8" fmla="*/ 26466 h 105643"/>
                <a:gd name="connsiteX9" fmla="*/ 17443 w 104878"/>
                <a:gd name="connsiteY9" fmla="*/ 47758 h 105643"/>
                <a:gd name="connsiteX10" fmla="*/ 22490 w 104878"/>
                <a:gd name="connsiteY10" fmla="*/ 74150 h 105643"/>
                <a:gd name="connsiteX11" fmla="*/ 36221 w 104878"/>
                <a:gd name="connsiteY11" fmla="*/ 91671 h 105643"/>
                <a:gd name="connsiteX12" fmla="*/ 55445 w 104878"/>
                <a:gd name="connsiteY12" fmla="*/ 97881 h 105643"/>
                <a:gd name="connsiteX13" fmla="*/ 52328 w 104878"/>
                <a:gd name="connsiteY13" fmla="*/ 105643 h 105643"/>
                <a:gd name="connsiteX14" fmla="*/ 31545 w 104878"/>
                <a:gd name="connsiteY14" fmla="*/ 101725 h 105643"/>
                <a:gd name="connsiteX15" fmla="*/ 14845 w 104878"/>
                <a:gd name="connsiteY15" fmla="*/ 90710 h 105643"/>
                <a:gd name="connsiteX16" fmla="*/ 3860 w 104878"/>
                <a:gd name="connsiteY16" fmla="*/ 74002 h 105643"/>
                <a:gd name="connsiteX17" fmla="*/ 0 w 104878"/>
                <a:gd name="connsiteY17" fmla="*/ 52859 h 105643"/>
                <a:gd name="connsiteX18" fmla="*/ 3860 w 104878"/>
                <a:gd name="connsiteY18" fmla="*/ 31715 h 105643"/>
                <a:gd name="connsiteX19" fmla="*/ 14845 w 104878"/>
                <a:gd name="connsiteY19" fmla="*/ 15007 h 105643"/>
                <a:gd name="connsiteX20" fmla="*/ 31545 w 104878"/>
                <a:gd name="connsiteY20" fmla="*/ 3992 h 105643"/>
                <a:gd name="connsiteX21" fmla="*/ 52328 w 104878"/>
                <a:gd name="connsiteY21" fmla="*/ 0 h 105643"/>
                <a:gd name="connsiteX22" fmla="*/ 73111 w 104878"/>
                <a:gd name="connsiteY22" fmla="*/ 3992 h 105643"/>
                <a:gd name="connsiteX23" fmla="*/ 89811 w 104878"/>
                <a:gd name="connsiteY23" fmla="*/ 15007 h 105643"/>
                <a:gd name="connsiteX24" fmla="*/ 100871 w 104878"/>
                <a:gd name="connsiteY24" fmla="*/ 31715 h 105643"/>
                <a:gd name="connsiteX25" fmla="*/ 104879 w 104878"/>
                <a:gd name="connsiteY25" fmla="*/ 52859 h 105643"/>
                <a:gd name="connsiteX26" fmla="*/ 100871 w 104878"/>
                <a:gd name="connsiteY26" fmla="*/ 74002 h 105643"/>
                <a:gd name="connsiteX27" fmla="*/ 89811 w 104878"/>
                <a:gd name="connsiteY27" fmla="*/ 90710 h 105643"/>
                <a:gd name="connsiteX28" fmla="*/ 73111 w 104878"/>
                <a:gd name="connsiteY28" fmla="*/ 101725 h 105643"/>
                <a:gd name="connsiteX29" fmla="*/ 52328 w 104878"/>
                <a:gd name="connsiteY29" fmla="*/ 105643 h 10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4878" h="105643">
                  <a:moveTo>
                    <a:pt x="55445" y="97881"/>
                  </a:moveTo>
                  <a:cubicBezTo>
                    <a:pt x="61755" y="97881"/>
                    <a:pt x="67321" y="96254"/>
                    <a:pt x="72146" y="92928"/>
                  </a:cubicBezTo>
                  <a:cubicBezTo>
                    <a:pt x="76896" y="89601"/>
                    <a:pt x="80682" y="84943"/>
                    <a:pt x="83354" y="78955"/>
                  </a:cubicBezTo>
                  <a:cubicBezTo>
                    <a:pt x="86026" y="72967"/>
                    <a:pt x="87436" y="65870"/>
                    <a:pt x="87436" y="57664"/>
                  </a:cubicBezTo>
                  <a:cubicBezTo>
                    <a:pt x="87436" y="47610"/>
                    <a:pt x="85803" y="38886"/>
                    <a:pt x="82463" y="31346"/>
                  </a:cubicBezTo>
                  <a:cubicBezTo>
                    <a:pt x="79123" y="23805"/>
                    <a:pt x="74595" y="18038"/>
                    <a:pt x="68880" y="13899"/>
                  </a:cubicBezTo>
                  <a:cubicBezTo>
                    <a:pt x="63165" y="9759"/>
                    <a:pt x="56856" y="7689"/>
                    <a:pt x="49879" y="7689"/>
                  </a:cubicBezTo>
                  <a:cubicBezTo>
                    <a:pt x="43570" y="7689"/>
                    <a:pt x="37929" y="9315"/>
                    <a:pt x="33030" y="12568"/>
                  </a:cubicBezTo>
                  <a:cubicBezTo>
                    <a:pt x="28131" y="15821"/>
                    <a:pt x="24346" y="20478"/>
                    <a:pt x="21599" y="26466"/>
                  </a:cubicBezTo>
                  <a:cubicBezTo>
                    <a:pt x="18853" y="32454"/>
                    <a:pt x="17443" y="39552"/>
                    <a:pt x="17443" y="47758"/>
                  </a:cubicBezTo>
                  <a:cubicBezTo>
                    <a:pt x="17443" y="57812"/>
                    <a:pt x="19150" y="66609"/>
                    <a:pt x="22490" y="74150"/>
                  </a:cubicBezTo>
                  <a:cubicBezTo>
                    <a:pt x="25904" y="81691"/>
                    <a:pt x="30432" y="87531"/>
                    <a:pt x="36221" y="91671"/>
                  </a:cubicBezTo>
                  <a:cubicBezTo>
                    <a:pt x="42011" y="95811"/>
                    <a:pt x="48394" y="97881"/>
                    <a:pt x="55445" y="97881"/>
                  </a:cubicBezTo>
                  <a:moveTo>
                    <a:pt x="52328" y="105643"/>
                  </a:moveTo>
                  <a:cubicBezTo>
                    <a:pt x="44831" y="105643"/>
                    <a:pt x="37929" y="104313"/>
                    <a:pt x="31545" y="101725"/>
                  </a:cubicBezTo>
                  <a:cubicBezTo>
                    <a:pt x="25162" y="99064"/>
                    <a:pt x="19595" y="95441"/>
                    <a:pt x="14845" y="90710"/>
                  </a:cubicBezTo>
                  <a:cubicBezTo>
                    <a:pt x="10095" y="85978"/>
                    <a:pt x="6457" y="80434"/>
                    <a:pt x="3860" y="74002"/>
                  </a:cubicBezTo>
                  <a:cubicBezTo>
                    <a:pt x="1262" y="67570"/>
                    <a:pt x="0" y="60547"/>
                    <a:pt x="0" y="52859"/>
                  </a:cubicBezTo>
                  <a:cubicBezTo>
                    <a:pt x="0" y="45170"/>
                    <a:pt x="1336" y="38147"/>
                    <a:pt x="3860" y="31715"/>
                  </a:cubicBezTo>
                  <a:cubicBezTo>
                    <a:pt x="6457" y="25283"/>
                    <a:pt x="10095" y="19739"/>
                    <a:pt x="14845" y="15007"/>
                  </a:cubicBezTo>
                  <a:cubicBezTo>
                    <a:pt x="19595" y="10276"/>
                    <a:pt x="25162" y="6654"/>
                    <a:pt x="31545" y="3992"/>
                  </a:cubicBezTo>
                  <a:cubicBezTo>
                    <a:pt x="37929" y="1331"/>
                    <a:pt x="44831" y="0"/>
                    <a:pt x="52328" y="0"/>
                  </a:cubicBezTo>
                  <a:cubicBezTo>
                    <a:pt x="59825" y="0"/>
                    <a:pt x="66727" y="1331"/>
                    <a:pt x="73111" y="3992"/>
                  </a:cubicBezTo>
                  <a:cubicBezTo>
                    <a:pt x="79494" y="6654"/>
                    <a:pt x="85061" y="10276"/>
                    <a:pt x="89811" y="15007"/>
                  </a:cubicBezTo>
                  <a:cubicBezTo>
                    <a:pt x="94562" y="19739"/>
                    <a:pt x="98199" y="25283"/>
                    <a:pt x="100871" y="31715"/>
                  </a:cubicBezTo>
                  <a:cubicBezTo>
                    <a:pt x="103543" y="38147"/>
                    <a:pt x="104879" y="45170"/>
                    <a:pt x="104879" y="52859"/>
                  </a:cubicBezTo>
                  <a:cubicBezTo>
                    <a:pt x="104879" y="60547"/>
                    <a:pt x="103543" y="67570"/>
                    <a:pt x="100871" y="74002"/>
                  </a:cubicBezTo>
                  <a:cubicBezTo>
                    <a:pt x="98199" y="80434"/>
                    <a:pt x="94562" y="85978"/>
                    <a:pt x="89811" y="90710"/>
                  </a:cubicBezTo>
                  <a:cubicBezTo>
                    <a:pt x="85061" y="95441"/>
                    <a:pt x="79494" y="99064"/>
                    <a:pt x="73111" y="101725"/>
                  </a:cubicBezTo>
                  <a:cubicBezTo>
                    <a:pt x="66727" y="104386"/>
                    <a:pt x="59825" y="105643"/>
                    <a:pt x="52328" y="105643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 95">
              <a:extLst>
                <a:ext uri="{FF2B5EF4-FFF2-40B4-BE49-F238E27FC236}">
                  <a16:creationId xmlns:a16="http://schemas.microsoft.com/office/drawing/2014/main" id="{40773565-FE24-A55C-3275-B444BE78F225}"/>
                </a:ext>
              </a:extLst>
            </p:cNvPr>
            <p:cNvSpPr/>
            <p:nvPr/>
          </p:nvSpPr>
          <p:spPr>
            <a:xfrm>
              <a:off x="3630141" y="1541275"/>
              <a:ext cx="76673" cy="102464"/>
            </a:xfrm>
            <a:custGeom>
              <a:avLst/>
              <a:gdLst>
                <a:gd name="connsiteX0" fmla="*/ 0 w 76673"/>
                <a:gd name="connsiteY0" fmla="*/ 102464 h 102464"/>
                <a:gd name="connsiteX1" fmla="*/ 0 w 76673"/>
                <a:gd name="connsiteY1" fmla="*/ 100025 h 102464"/>
                <a:gd name="connsiteX2" fmla="*/ 12618 w 76673"/>
                <a:gd name="connsiteY2" fmla="*/ 93815 h 102464"/>
                <a:gd name="connsiteX3" fmla="*/ 12618 w 76673"/>
                <a:gd name="connsiteY3" fmla="*/ 8724 h 102464"/>
                <a:gd name="connsiteX4" fmla="*/ 0 w 76673"/>
                <a:gd name="connsiteY4" fmla="*/ 2514 h 102464"/>
                <a:gd name="connsiteX5" fmla="*/ 0 w 76673"/>
                <a:gd name="connsiteY5" fmla="*/ 0 h 102464"/>
                <a:gd name="connsiteX6" fmla="*/ 76674 w 76673"/>
                <a:gd name="connsiteY6" fmla="*/ 0 h 102464"/>
                <a:gd name="connsiteX7" fmla="*/ 76674 w 76673"/>
                <a:gd name="connsiteY7" fmla="*/ 26762 h 102464"/>
                <a:gd name="connsiteX8" fmla="*/ 74150 w 76673"/>
                <a:gd name="connsiteY8" fmla="*/ 26762 h 102464"/>
                <a:gd name="connsiteX9" fmla="*/ 64352 w 76673"/>
                <a:gd name="connsiteY9" fmla="*/ 8576 h 102464"/>
                <a:gd name="connsiteX10" fmla="*/ 28947 w 76673"/>
                <a:gd name="connsiteY10" fmla="*/ 8576 h 102464"/>
                <a:gd name="connsiteX11" fmla="*/ 28947 w 76673"/>
                <a:gd name="connsiteY11" fmla="*/ 45540 h 102464"/>
                <a:gd name="connsiteX12" fmla="*/ 53293 w 76673"/>
                <a:gd name="connsiteY12" fmla="*/ 45540 h 102464"/>
                <a:gd name="connsiteX13" fmla="*/ 61235 w 76673"/>
                <a:gd name="connsiteY13" fmla="*/ 32454 h 102464"/>
                <a:gd name="connsiteX14" fmla="*/ 63759 w 76673"/>
                <a:gd name="connsiteY14" fmla="*/ 32454 h 102464"/>
                <a:gd name="connsiteX15" fmla="*/ 63759 w 76673"/>
                <a:gd name="connsiteY15" fmla="*/ 66461 h 102464"/>
                <a:gd name="connsiteX16" fmla="*/ 61235 w 76673"/>
                <a:gd name="connsiteY16" fmla="*/ 66461 h 102464"/>
                <a:gd name="connsiteX17" fmla="*/ 53293 w 76673"/>
                <a:gd name="connsiteY17" fmla="*/ 53746 h 102464"/>
                <a:gd name="connsiteX18" fmla="*/ 28947 w 76673"/>
                <a:gd name="connsiteY18" fmla="*/ 53746 h 102464"/>
                <a:gd name="connsiteX19" fmla="*/ 28947 w 76673"/>
                <a:gd name="connsiteY19" fmla="*/ 93815 h 102464"/>
                <a:gd name="connsiteX20" fmla="*/ 43347 w 76673"/>
                <a:gd name="connsiteY20" fmla="*/ 100025 h 102464"/>
                <a:gd name="connsiteX21" fmla="*/ 43347 w 76673"/>
                <a:gd name="connsiteY21" fmla="*/ 102464 h 102464"/>
                <a:gd name="connsiteX22" fmla="*/ 0 w 76673"/>
                <a:gd name="connsiteY22" fmla="*/ 102464 h 10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6673" h="102464">
                  <a:moveTo>
                    <a:pt x="0" y="102464"/>
                  </a:moveTo>
                  <a:lnTo>
                    <a:pt x="0" y="100025"/>
                  </a:lnTo>
                  <a:lnTo>
                    <a:pt x="12618" y="93815"/>
                  </a:lnTo>
                  <a:lnTo>
                    <a:pt x="12618" y="8724"/>
                  </a:lnTo>
                  <a:lnTo>
                    <a:pt x="0" y="2514"/>
                  </a:lnTo>
                  <a:lnTo>
                    <a:pt x="0" y="0"/>
                  </a:lnTo>
                  <a:lnTo>
                    <a:pt x="76674" y="0"/>
                  </a:lnTo>
                  <a:lnTo>
                    <a:pt x="76674" y="26762"/>
                  </a:lnTo>
                  <a:lnTo>
                    <a:pt x="74150" y="26762"/>
                  </a:lnTo>
                  <a:lnTo>
                    <a:pt x="64352" y="8576"/>
                  </a:lnTo>
                  <a:lnTo>
                    <a:pt x="28947" y="8576"/>
                  </a:lnTo>
                  <a:lnTo>
                    <a:pt x="28947" y="45540"/>
                  </a:lnTo>
                  <a:lnTo>
                    <a:pt x="53293" y="45540"/>
                  </a:lnTo>
                  <a:lnTo>
                    <a:pt x="61235" y="32454"/>
                  </a:lnTo>
                  <a:lnTo>
                    <a:pt x="63759" y="32454"/>
                  </a:lnTo>
                  <a:lnTo>
                    <a:pt x="63759" y="66461"/>
                  </a:lnTo>
                  <a:lnTo>
                    <a:pt x="61235" y="66461"/>
                  </a:lnTo>
                  <a:lnTo>
                    <a:pt x="53293" y="53746"/>
                  </a:lnTo>
                  <a:lnTo>
                    <a:pt x="28947" y="53746"/>
                  </a:lnTo>
                  <a:lnTo>
                    <a:pt x="28947" y="93815"/>
                  </a:lnTo>
                  <a:lnTo>
                    <a:pt x="43347" y="100025"/>
                  </a:lnTo>
                  <a:lnTo>
                    <a:pt x="43347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 96">
              <a:extLst>
                <a:ext uri="{FF2B5EF4-FFF2-40B4-BE49-F238E27FC236}">
                  <a16:creationId xmlns:a16="http://schemas.microsoft.com/office/drawing/2014/main" id="{BE69EF8D-7512-19AD-1318-82F7949A97B9}"/>
                </a:ext>
              </a:extLst>
            </p:cNvPr>
            <p:cNvSpPr/>
            <p:nvPr/>
          </p:nvSpPr>
          <p:spPr>
            <a:xfrm>
              <a:off x="4097086" y="1528485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 97">
              <a:extLst>
                <a:ext uri="{FF2B5EF4-FFF2-40B4-BE49-F238E27FC236}">
                  <a16:creationId xmlns:a16="http://schemas.microsoft.com/office/drawing/2014/main" id="{8EEEE519-7355-8F32-E996-BF85AC4F16B9}"/>
                </a:ext>
              </a:extLst>
            </p:cNvPr>
            <p:cNvSpPr/>
            <p:nvPr/>
          </p:nvSpPr>
          <p:spPr>
            <a:xfrm>
              <a:off x="4194542" y="1527524"/>
              <a:ext cx="188381" cy="130039"/>
            </a:xfrm>
            <a:custGeom>
              <a:avLst/>
              <a:gdLst>
                <a:gd name="connsiteX0" fmla="*/ 50992 w 188381"/>
                <a:gd name="connsiteY0" fmla="*/ 130040 h 130039"/>
                <a:gd name="connsiteX1" fmla="*/ 14771 w 188381"/>
                <a:gd name="connsiteY1" fmla="*/ 11237 h 130039"/>
                <a:gd name="connsiteX2" fmla="*/ 0 w 188381"/>
                <a:gd name="connsiteY2" fmla="*/ 4066 h 130039"/>
                <a:gd name="connsiteX3" fmla="*/ 0 w 188381"/>
                <a:gd name="connsiteY3" fmla="*/ 961 h 130039"/>
                <a:gd name="connsiteX4" fmla="*/ 52402 w 188381"/>
                <a:gd name="connsiteY4" fmla="*/ 961 h 130039"/>
                <a:gd name="connsiteX5" fmla="*/ 52402 w 188381"/>
                <a:gd name="connsiteY5" fmla="*/ 4066 h 130039"/>
                <a:gd name="connsiteX6" fmla="*/ 35850 w 188381"/>
                <a:gd name="connsiteY6" fmla="*/ 11237 h 130039"/>
                <a:gd name="connsiteX7" fmla="*/ 59602 w 188381"/>
                <a:gd name="connsiteY7" fmla="*/ 93149 h 130039"/>
                <a:gd name="connsiteX8" fmla="*/ 60790 w 188381"/>
                <a:gd name="connsiteY8" fmla="*/ 93149 h 130039"/>
                <a:gd name="connsiteX9" fmla="*/ 94487 w 188381"/>
                <a:gd name="connsiteY9" fmla="*/ 0 h 130039"/>
                <a:gd name="connsiteX10" fmla="*/ 102652 w 188381"/>
                <a:gd name="connsiteY10" fmla="*/ 0 h 130039"/>
                <a:gd name="connsiteX11" fmla="*/ 136944 w 188381"/>
                <a:gd name="connsiteY11" fmla="*/ 93149 h 130039"/>
                <a:gd name="connsiteX12" fmla="*/ 138131 w 188381"/>
                <a:gd name="connsiteY12" fmla="*/ 93149 h 130039"/>
                <a:gd name="connsiteX13" fmla="*/ 161660 w 188381"/>
                <a:gd name="connsiteY13" fmla="*/ 11459 h 130039"/>
                <a:gd name="connsiteX14" fmla="*/ 145108 w 188381"/>
                <a:gd name="connsiteY14" fmla="*/ 4066 h 130039"/>
                <a:gd name="connsiteX15" fmla="*/ 145108 w 188381"/>
                <a:gd name="connsiteY15" fmla="*/ 961 h 130039"/>
                <a:gd name="connsiteX16" fmla="*/ 188381 w 188381"/>
                <a:gd name="connsiteY16" fmla="*/ 961 h 130039"/>
                <a:gd name="connsiteX17" fmla="*/ 188381 w 188381"/>
                <a:gd name="connsiteY17" fmla="*/ 4066 h 130039"/>
                <a:gd name="connsiteX18" fmla="*/ 175318 w 188381"/>
                <a:gd name="connsiteY18" fmla="*/ 11089 h 130039"/>
                <a:gd name="connsiteX19" fmla="*/ 138725 w 188381"/>
                <a:gd name="connsiteY19" fmla="*/ 130040 h 130039"/>
                <a:gd name="connsiteX20" fmla="*/ 130709 w 188381"/>
                <a:gd name="connsiteY20" fmla="*/ 130040 h 130039"/>
                <a:gd name="connsiteX21" fmla="*/ 95601 w 188381"/>
                <a:gd name="connsiteY21" fmla="*/ 37038 h 130039"/>
                <a:gd name="connsiteX22" fmla="*/ 94265 w 188381"/>
                <a:gd name="connsiteY22" fmla="*/ 37038 h 130039"/>
                <a:gd name="connsiteX23" fmla="*/ 58785 w 188381"/>
                <a:gd name="connsiteY23" fmla="*/ 130040 h 130039"/>
                <a:gd name="connsiteX24" fmla="*/ 50992 w 188381"/>
                <a:gd name="connsiteY24" fmla="*/ 13004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50992" y="130040"/>
                  </a:moveTo>
                  <a:lnTo>
                    <a:pt x="14771" y="11237"/>
                  </a:lnTo>
                  <a:lnTo>
                    <a:pt x="0" y="4066"/>
                  </a:lnTo>
                  <a:lnTo>
                    <a:pt x="0" y="961"/>
                  </a:lnTo>
                  <a:lnTo>
                    <a:pt x="52402" y="961"/>
                  </a:lnTo>
                  <a:lnTo>
                    <a:pt x="52402" y="4066"/>
                  </a:lnTo>
                  <a:lnTo>
                    <a:pt x="35850" y="11237"/>
                  </a:lnTo>
                  <a:lnTo>
                    <a:pt x="59602" y="93149"/>
                  </a:lnTo>
                  <a:lnTo>
                    <a:pt x="60790" y="93149"/>
                  </a:lnTo>
                  <a:lnTo>
                    <a:pt x="94487" y="0"/>
                  </a:lnTo>
                  <a:lnTo>
                    <a:pt x="102652" y="0"/>
                  </a:lnTo>
                  <a:lnTo>
                    <a:pt x="136944" y="93149"/>
                  </a:lnTo>
                  <a:lnTo>
                    <a:pt x="138131" y="93149"/>
                  </a:lnTo>
                  <a:lnTo>
                    <a:pt x="161660" y="11459"/>
                  </a:lnTo>
                  <a:lnTo>
                    <a:pt x="145108" y="4066"/>
                  </a:lnTo>
                  <a:lnTo>
                    <a:pt x="145108" y="961"/>
                  </a:lnTo>
                  <a:lnTo>
                    <a:pt x="188381" y="961"/>
                  </a:lnTo>
                  <a:lnTo>
                    <a:pt x="188381" y="4066"/>
                  </a:lnTo>
                  <a:lnTo>
                    <a:pt x="175318" y="11089"/>
                  </a:lnTo>
                  <a:lnTo>
                    <a:pt x="138725" y="130040"/>
                  </a:lnTo>
                  <a:lnTo>
                    <a:pt x="130709" y="130040"/>
                  </a:lnTo>
                  <a:lnTo>
                    <a:pt x="95601" y="37038"/>
                  </a:lnTo>
                  <a:lnTo>
                    <a:pt x="94265" y="37038"/>
                  </a:lnTo>
                  <a:lnTo>
                    <a:pt x="58785" y="130040"/>
                  </a:lnTo>
                  <a:lnTo>
                    <a:pt x="50992" y="130040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 98">
              <a:extLst>
                <a:ext uri="{FF2B5EF4-FFF2-40B4-BE49-F238E27FC236}">
                  <a16:creationId xmlns:a16="http://schemas.microsoft.com/office/drawing/2014/main" id="{2BA134D6-2231-D64E-FF3E-CAE28E2C4151}"/>
                </a:ext>
              </a:extLst>
            </p:cNvPr>
            <p:cNvSpPr/>
            <p:nvPr/>
          </p:nvSpPr>
          <p:spPr>
            <a:xfrm>
              <a:off x="4498268" y="1528485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128 h 128043"/>
                <a:gd name="connsiteX10" fmla="*/ 35999 w 129298"/>
                <a:gd name="connsiteY10" fmla="*/ 10867 h 128043"/>
                <a:gd name="connsiteX11" fmla="*/ 70513 w 129298"/>
                <a:gd name="connsiteY11" fmla="*/ 57664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9 w 129298"/>
                <a:gd name="connsiteY16" fmla="*/ 0 h 128043"/>
                <a:gd name="connsiteX17" fmla="*/ 129299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128"/>
                  </a:lnTo>
                  <a:lnTo>
                    <a:pt x="35999" y="10867"/>
                  </a:lnTo>
                  <a:lnTo>
                    <a:pt x="70513" y="57664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9" y="0"/>
                  </a:lnTo>
                  <a:lnTo>
                    <a:pt x="129299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 99">
              <a:extLst>
                <a:ext uri="{FF2B5EF4-FFF2-40B4-BE49-F238E27FC236}">
                  <a16:creationId xmlns:a16="http://schemas.microsoft.com/office/drawing/2014/main" id="{38814BBC-A0FF-1870-0085-DDA4E07829AB}"/>
                </a:ext>
              </a:extLst>
            </p:cNvPr>
            <p:cNvSpPr/>
            <p:nvPr/>
          </p:nvSpPr>
          <p:spPr>
            <a:xfrm>
              <a:off x="3940547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 100">
              <a:extLst>
                <a:ext uri="{FF2B5EF4-FFF2-40B4-BE49-F238E27FC236}">
                  <a16:creationId xmlns:a16="http://schemas.microsoft.com/office/drawing/2014/main" id="{F3AB8FA2-5574-23DA-6B7E-A1E2C96319BD}"/>
                </a:ext>
              </a:extLst>
            </p:cNvPr>
            <p:cNvSpPr/>
            <p:nvPr/>
          </p:nvSpPr>
          <p:spPr>
            <a:xfrm>
              <a:off x="4370825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6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 101">
              <a:extLst>
                <a:ext uri="{FF2B5EF4-FFF2-40B4-BE49-F238E27FC236}">
                  <a16:creationId xmlns:a16="http://schemas.microsoft.com/office/drawing/2014/main" id="{3E186BB0-7BA0-5088-2A2F-B8CE7F79EDC9}"/>
                </a:ext>
              </a:extLst>
            </p:cNvPr>
            <p:cNvSpPr/>
            <p:nvPr/>
          </p:nvSpPr>
          <p:spPr>
            <a:xfrm>
              <a:off x="3753428" y="1500171"/>
              <a:ext cx="175540" cy="186224"/>
            </a:xfrm>
            <a:custGeom>
              <a:avLst/>
              <a:gdLst>
                <a:gd name="connsiteX0" fmla="*/ 91518 w 175540"/>
                <a:gd name="connsiteY0" fmla="*/ 186151 h 186224"/>
                <a:gd name="connsiteX1" fmla="*/ 44386 w 175540"/>
                <a:gd name="connsiteY1" fmla="*/ 174618 h 186224"/>
                <a:gd name="connsiteX2" fmla="*/ 11802 w 175540"/>
                <a:gd name="connsiteY2" fmla="*/ 143273 h 186224"/>
                <a:gd name="connsiteX3" fmla="*/ 0 w 175540"/>
                <a:gd name="connsiteY3" fmla="*/ 97955 h 186224"/>
                <a:gd name="connsiteX4" fmla="*/ 7571 w 175540"/>
                <a:gd name="connsiteY4" fmla="*/ 59069 h 186224"/>
                <a:gd name="connsiteX5" fmla="*/ 28353 w 175540"/>
                <a:gd name="connsiteY5" fmla="*/ 28019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4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6 w 175540"/>
                <a:gd name="connsiteY17" fmla="*/ 48053 h 186224"/>
                <a:gd name="connsiteX18" fmla="*/ 20486 w 175540"/>
                <a:gd name="connsiteY18" fmla="*/ 85387 h 186224"/>
                <a:gd name="connsiteX19" fmla="*/ 30951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8" y="186151"/>
                  </a:moveTo>
                  <a:cubicBezTo>
                    <a:pt x="73927" y="186151"/>
                    <a:pt x="58192" y="182307"/>
                    <a:pt x="44386" y="174618"/>
                  </a:cubicBezTo>
                  <a:cubicBezTo>
                    <a:pt x="30580" y="166930"/>
                    <a:pt x="19669" y="156506"/>
                    <a:pt x="11802" y="143273"/>
                  </a:cubicBezTo>
                  <a:cubicBezTo>
                    <a:pt x="3934" y="130039"/>
                    <a:pt x="0" y="114958"/>
                    <a:pt x="0" y="97955"/>
                  </a:cubicBezTo>
                  <a:cubicBezTo>
                    <a:pt x="0" y="83908"/>
                    <a:pt x="2524" y="70971"/>
                    <a:pt x="7571" y="59069"/>
                  </a:cubicBezTo>
                  <a:cubicBezTo>
                    <a:pt x="12618" y="47240"/>
                    <a:pt x="19521" y="36890"/>
                    <a:pt x="28353" y="28019"/>
                  </a:cubicBezTo>
                  <a:cubicBezTo>
                    <a:pt x="37186" y="19147"/>
                    <a:pt x="47429" y="12272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4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69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6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1" y="132183"/>
                  </a:cubicBezTo>
                  <a:cubicBezTo>
                    <a:pt x="37928" y="145121"/>
                    <a:pt x="47206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4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 102">
              <a:extLst>
                <a:ext uri="{FF2B5EF4-FFF2-40B4-BE49-F238E27FC236}">
                  <a16:creationId xmlns:a16="http://schemas.microsoft.com/office/drawing/2014/main" id="{93C4B605-4249-1915-C3BF-A26F514967BE}"/>
                </a:ext>
              </a:extLst>
            </p:cNvPr>
            <p:cNvSpPr/>
            <p:nvPr/>
          </p:nvSpPr>
          <p:spPr>
            <a:xfrm>
              <a:off x="2338418" y="1528411"/>
              <a:ext cx="134642" cy="129004"/>
            </a:xfrm>
            <a:custGeom>
              <a:avLst/>
              <a:gdLst>
                <a:gd name="connsiteX0" fmla="*/ 0 w 134642"/>
                <a:gd name="connsiteY0" fmla="*/ 128043 h 129004"/>
                <a:gd name="connsiteX1" fmla="*/ 0 w 134642"/>
                <a:gd name="connsiteY1" fmla="*/ 124938 h 129004"/>
                <a:gd name="connsiteX2" fmla="*/ 15810 w 134642"/>
                <a:gd name="connsiteY2" fmla="*/ 117176 h 129004"/>
                <a:gd name="connsiteX3" fmla="*/ 15810 w 134642"/>
                <a:gd name="connsiteY3" fmla="*/ 11237 h 129004"/>
                <a:gd name="connsiteX4" fmla="*/ 223 w 134642"/>
                <a:gd name="connsiteY4" fmla="*/ 3105 h 129004"/>
                <a:gd name="connsiteX5" fmla="*/ 223 w 134642"/>
                <a:gd name="connsiteY5" fmla="*/ 0 h 129004"/>
                <a:gd name="connsiteX6" fmla="*/ 30803 w 134642"/>
                <a:gd name="connsiteY6" fmla="*/ 0 h 129004"/>
                <a:gd name="connsiteX7" fmla="*/ 105398 w 134642"/>
                <a:gd name="connsiteY7" fmla="*/ 91375 h 129004"/>
                <a:gd name="connsiteX8" fmla="*/ 105398 w 134642"/>
                <a:gd name="connsiteY8" fmla="*/ 10646 h 129004"/>
                <a:gd name="connsiteX9" fmla="*/ 85358 w 134642"/>
                <a:gd name="connsiteY9" fmla="*/ 3105 h 129004"/>
                <a:gd name="connsiteX10" fmla="*/ 85358 w 134642"/>
                <a:gd name="connsiteY10" fmla="*/ 0 h 129004"/>
                <a:gd name="connsiteX11" fmla="*/ 134643 w 134642"/>
                <a:gd name="connsiteY11" fmla="*/ 0 h 129004"/>
                <a:gd name="connsiteX12" fmla="*/ 134643 w 134642"/>
                <a:gd name="connsiteY12" fmla="*/ 3105 h 129004"/>
                <a:gd name="connsiteX13" fmla="*/ 119056 w 134642"/>
                <a:gd name="connsiteY13" fmla="*/ 10646 h 129004"/>
                <a:gd name="connsiteX14" fmla="*/ 119056 w 134642"/>
                <a:gd name="connsiteY14" fmla="*/ 129005 h 129004"/>
                <a:gd name="connsiteX15" fmla="*/ 110668 w 134642"/>
                <a:gd name="connsiteY15" fmla="*/ 129005 h 129004"/>
                <a:gd name="connsiteX16" fmla="*/ 29393 w 134642"/>
                <a:gd name="connsiteY16" fmla="*/ 29719 h 129004"/>
                <a:gd name="connsiteX17" fmla="*/ 29393 w 134642"/>
                <a:gd name="connsiteY17" fmla="*/ 117398 h 129004"/>
                <a:gd name="connsiteX18" fmla="*/ 49508 w 134642"/>
                <a:gd name="connsiteY18" fmla="*/ 124938 h 129004"/>
                <a:gd name="connsiteX19" fmla="*/ 49508 w 134642"/>
                <a:gd name="connsiteY19" fmla="*/ 128043 h 129004"/>
                <a:gd name="connsiteX20" fmla="*/ 0 w 134642"/>
                <a:gd name="connsiteY20" fmla="*/ 128043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34642" h="129004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1237"/>
                  </a:lnTo>
                  <a:lnTo>
                    <a:pt x="223" y="3105"/>
                  </a:lnTo>
                  <a:lnTo>
                    <a:pt x="223" y="0"/>
                  </a:lnTo>
                  <a:lnTo>
                    <a:pt x="30803" y="0"/>
                  </a:lnTo>
                  <a:lnTo>
                    <a:pt x="105398" y="91375"/>
                  </a:lnTo>
                  <a:lnTo>
                    <a:pt x="105398" y="10646"/>
                  </a:lnTo>
                  <a:lnTo>
                    <a:pt x="85358" y="3105"/>
                  </a:lnTo>
                  <a:lnTo>
                    <a:pt x="85358" y="0"/>
                  </a:lnTo>
                  <a:lnTo>
                    <a:pt x="134643" y="0"/>
                  </a:lnTo>
                  <a:lnTo>
                    <a:pt x="134643" y="3105"/>
                  </a:lnTo>
                  <a:lnTo>
                    <a:pt x="119056" y="10646"/>
                  </a:lnTo>
                  <a:lnTo>
                    <a:pt x="119056" y="129005"/>
                  </a:lnTo>
                  <a:lnTo>
                    <a:pt x="110668" y="129005"/>
                  </a:lnTo>
                  <a:lnTo>
                    <a:pt x="29393" y="29719"/>
                  </a:lnTo>
                  <a:lnTo>
                    <a:pt x="29393" y="117398"/>
                  </a:lnTo>
                  <a:lnTo>
                    <a:pt x="49508" y="124938"/>
                  </a:lnTo>
                  <a:lnTo>
                    <a:pt x="49508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 103">
              <a:extLst>
                <a:ext uri="{FF2B5EF4-FFF2-40B4-BE49-F238E27FC236}">
                  <a16:creationId xmlns:a16="http://schemas.microsoft.com/office/drawing/2014/main" id="{93150151-385A-5584-A858-B5CC9F706994}"/>
                </a:ext>
              </a:extLst>
            </p:cNvPr>
            <p:cNvSpPr/>
            <p:nvPr/>
          </p:nvSpPr>
          <p:spPr>
            <a:xfrm>
              <a:off x="2499113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 104">
              <a:extLst>
                <a:ext uri="{FF2B5EF4-FFF2-40B4-BE49-F238E27FC236}">
                  <a16:creationId xmlns:a16="http://schemas.microsoft.com/office/drawing/2014/main" id="{A750B201-2688-2FBC-D3F5-00F56F1563FF}"/>
                </a:ext>
              </a:extLst>
            </p:cNvPr>
            <p:cNvSpPr/>
            <p:nvPr/>
          </p:nvSpPr>
          <p:spPr>
            <a:xfrm>
              <a:off x="2575119" y="1528411"/>
              <a:ext cx="133084" cy="129004"/>
            </a:xfrm>
            <a:custGeom>
              <a:avLst/>
              <a:gdLst>
                <a:gd name="connsiteX0" fmla="*/ 63313 w 133084"/>
                <a:gd name="connsiteY0" fmla="*/ 129005 h 129004"/>
                <a:gd name="connsiteX1" fmla="*/ 13509 w 133084"/>
                <a:gd name="connsiteY1" fmla="*/ 10054 h 129004"/>
                <a:gd name="connsiteX2" fmla="*/ 0 w 133084"/>
                <a:gd name="connsiteY2" fmla="*/ 3105 h 129004"/>
                <a:gd name="connsiteX3" fmla="*/ 0 w 133084"/>
                <a:gd name="connsiteY3" fmla="*/ 0 h 129004"/>
                <a:gd name="connsiteX4" fmla="*/ 51660 w 133084"/>
                <a:gd name="connsiteY4" fmla="*/ 0 h 129004"/>
                <a:gd name="connsiteX5" fmla="*/ 51660 w 133084"/>
                <a:gd name="connsiteY5" fmla="*/ 3105 h 129004"/>
                <a:gd name="connsiteX6" fmla="*/ 34737 w 133084"/>
                <a:gd name="connsiteY6" fmla="*/ 10498 h 129004"/>
                <a:gd name="connsiteX7" fmla="*/ 71107 w 133084"/>
                <a:gd name="connsiteY7" fmla="*/ 97807 h 129004"/>
                <a:gd name="connsiteX8" fmla="*/ 72146 w 133084"/>
                <a:gd name="connsiteY8" fmla="*/ 97807 h 129004"/>
                <a:gd name="connsiteX9" fmla="*/ 108145 w 133084"/>
                <a:gd name="connsiteY9" fmla="*/ 9906 h 129004"/>
                <a:gd name="connsiteX10" fmla="*/ 91964 w 133084"/>
                <a:gd name="connsiteY10" fmla="*/ 3105 h 129004"/>
                <a:gd name="connsiteX11" fmla="*/ 91964 w 133084"/>
                <a:gd name="connsiteY11" fmla="*/ 0 h 129004"/>
                <a:gd name="connsiteX12" fmla="*/ 133084 w 133084"/>
                <a:gd name="connsiteY12" fmla="*/ 0 h 129004"/>
                <a:gd name="connsiteX13" fmla="*/ 133084 w 133084"/>
                <a:gd name="connsiteY13" fmla="*/ 3105 h 129004"/>
                <a:gd name="connsiteX14" fmla="*/ 121950 w 133084"/>
                <a:gd name="connsiteY14" fmla="*/ 9093 h 129004"/>
                <a:gd name="connsiteX15" fmla="*/ 71107 w 133084"/>
                <a:gd name="connsiteY15" fmla="*/ 129005 h 129004"/>
                <a:gd name="connsiteX16" fmla="*/ 63313 w 133084"/>
                <a:gd name="connsiteY16" fmla="*/ 129005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3084" h="129004">
                  <a:moveTo>
                    <a:pt x="63313" y="129005"/>
                  </a:moveTo>
                  <a:lnTo>
                    <a:pt x="13509" y="10054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1660" y="0"/>
                  </a:lnTo>
                  <a:lnTo>
                    <a:pt x="51660" y="3105"/>
                  </a:lnTo>
                  <a:lnTo>
                    <a:pt x="34737" y="10498"/>
                  </a:lnTo>
                  <a:lnTo>
                    <a:pt x="71107" y="97807"/>
                  </a:lnTo>
                  <a:lnTo>
                    <a:pt x="72146" y="97807"/>
                  </a:lnTo>
                  <a:lnTo>
                    <a:pt x="108145" y="9906"/>
                  </a:lnTo>
                  <a:lnTo>
                    <a:pt x="91964" y="3105"/>
                  </a:lnTo>
                  <a:lnTo>
                    <a:pt x="91964" y="0"/>
                  </a:lnTo>
                  <a:lnTo>
                    <a:pt x="133084" y="0"/>
                  </a:lnTo>
                  <a:lnTo>
                    <a:pt x="133084" y="3105"/>
                  </a:lnTo>
                  <a:lnTo>
                    <a:pt x="121950" y="9093"/>
                  </a:lnTo>
                  <a:lnTo>
                    <a:pt x="71107" y="129005"/>
                  </a:lnTo>
                  <a:lnTo>
                    <a:pt x="63313" y="129005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 105">
              <a:extLst>
                <a:ext uri="{FF2B5EF4-FFF2-40B4-BE49-F238E27FC236}">
                  <a16:creationId xmlns:a16="http://schemas.microsoft.com/office/drawing/2014/main" id="{353681B8-5333-E431-FEA2-5913EAEDF248}"/>
                </a:ext>
              </a:extLst>
            </p:cNvPr>
            <p:cNvSpPr/>
            <p:nvPr/>
          </p:nvSpPr>
          <p:spPr>
            <a:xfrm>
              <a:off x="2727946" y="1528411"/>
              <a:ext cx="103245" cy="128043"/>
            </a:xfrm>
            <a:custGeom>
              <a:avLst/>
              <a:gdLst>
                <a:gd name="connsiteX0" fmla="*/ 0 w 103245"/>
                <a:gd name="connsiteY0" fmla="*/ 128043 h 128043"/>
                <a:gd name="connsiteX1" fmla="*/ 0 w 103245"/>
                <a:gd name="connsiteY1" fmla="*/ 124938 h 128043"/>
                <a:gd name="connsiteX2" fmla="*/ 15810 w 103245"/>
                <a:gd name="connsiteY2" fmla="*/ 117176 h 128043"/>
                <a:gd name="connsiteX3" fmla="*/ 15810 w 103245"/>
                <a:gd name="connsiteY3" fmla="*/ 10867 h 128043"/>
                <a:gd name="connsiteX4" fmla="*/ 0 w 103245"/>
                <a:gd name="connsiteY4" fmla="*/ 3105 h 128043"/>
                <a:gd name="connsiteX5" fmla="*/ 0 w 103245"/>
                <a:gd name="connsiteY5" fmla="*/ 0 h 128043"/>
                <a:gd name="connsiteX6" fmla="*/ 97828 w 103245"/>
                <a:gd name="connsiteY6" fmla="*/ 0 h 128043"/>
                <a:gd name="connsiteX7" fmla="*/ 97828 w 103245"/>
                <a:gd name="connsiteY7" fmla="*/ 33342 h 128043"/>
                <a:gd name="connsiteX8" fmla="*/ 94710 w 103245"/>
                <a:gd name="connsiteY8" fmla="*/ 33342 h 128043"/>
                <a:gd name="connsiteX9" fmla="*/ 82018 w 103245"/>
                <a:gd name="connsiteY9" fmla="*/ 10646 h 128043"/>
                <a:gd name="connsiteX10" fmla="*/ 36221 w 103245"/>
                <a:gd name="connsiteY10" fmla="*/ 10646 h 128043"/>
                <a:gd name="connsiteX11" fmla="*/ 36221 w 103245"/>
                <a:gd name="connsiteY11" fmla="*/ 59660 h 128043"/>
                <a:gd name="connsiteX12" fmla="*/ 68583 w 103245"/>
                <a:gd name="connsiteY12" fmla="*/ 59660 h 128043"/>
                <a:gd name="connsiteX13" fmla="*/ 78529 w 103245"/>
                <a:gd name="connsiteY13" fmla="*/ 43322 h 128043"/>
                <a:gd name="connsiteX14" fmla="*/ 81647 w 103245"/>
                <a:gd name="connsiteY14" fmla="*/ 43322 h 128043"/>
                <a:gd name="connsiteX15" fmla="*/ 81647 w 103245"/>
                <a:gd name="connsiteY15" fmla="*/ 86200 h 128043"/>
                <a:gd name="connsiteX16" fmla="*/ 78529 w 103245"/>
                <a:gd name="connsiteY16" fmla="*/ 86200 h 128043"/>
                <a:gd name="connsiteX17" fmla="*/ 68583 w 103245"/>
                <a:gd name="connsiteY17" fmla="*/ 70306 h 128043"/>
                <a:gd name="connsiteX18" fmla="*/ 36221 w 103245"/>
                <a:gd name="connsiteY18" fmla="*/ 70306 h 128043"/>
                <a:gd name="connsiteX19" fmla="*/ 36221 w 103245"/>
                <a:gd name="connsiteY19" fmla="*/ 117398 h 128043"/>
                <a:gd name="connsiteX20" fmla="*/ 87288 w 103245"/>
                <a:gd name="connsiteY20" fmla="*/ 117398 h 128043"/>
                <a:gd name="connsiteX21" fmla="*/ 100128 w 103245"/>
                <a:gd name="connsiteY21" fmla="*/ 91745 h 128043"/>
                <a:gd name="connsiteX22" fmla="*/ 103246 w 103245"/>
                <a:gd name="connsiteY22" fmla="*/ 91745 h 128043"/>
                <a:gd name="connsiteX23" fmla="*/ 103246 w 103245"/>
                <a:gd name="connsiteY23" fmla="*/ 128043 h 128043"/>
                <a:gd name="connsiteX24" fmla="*/ 0 w 103245"/>
                <a:gd name="connsiteY2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97828" y="0"/>
                  </a:lnTo>
                  <a:lnTo>
                    <a:pt x="97828" y="33342"/>
                  </a:lnTo>
                  <a:lnTo>
                    <a:pt x="94710" y="33342"/>
                  </a:lnTo>
                  <a:lnTo>
                    <a:pt x="82018" y="10646"/>
                  </a:lnTo>
                  <a:lnTo>
                    <a:pt x="36221" y="10646"/>
                  </a:lnTo>
                  <a:lnTo>
                    <a:pt x="36221" y="59660"/>
                  </a:lnTo>
                  <a:lnTo>
                    <a:pt x="68583" y="59660"/>
                  </a:lnTo>
                  <a:lnTo>
                    <a:pt x="78529" y="43322"/>
                  </a:lnTo>
                  <a:lnTo>
                    <a:pt x="81647" y="43322"/>
                  </a:lnTo>
                  <a:lnTo>
                    <a:pt x="81647" y="86200"/>
                  </a:lnTo>
                  <a:lnTo>
                    <a:pt x="78529" y="86200"/>
                  </a:lnTo>
                  <a:lnTo>
                    <a:pt x="68583" y="70306"/>
                  </a:lnTo>
                  <a:lnTo>
                    <a:pt x="36221" y="70306"/>
                  </a:lnTo>
                  <a:lnTo>
                    <a:pt x="36221" y="117398"/>
                  </a:lnTo>
                  <a:lnTo>
                    <a:pt x="87288" y="117398"/>
                  </a:lnTo>
                  <a:lnTo>
                    <a:pt x="100128" y="91745"/>
                  </a:lnTo>
                  <a:lnTo>
                    <a:pt x="103246" y="91745"/>
                  </a:lnTo>
                  <a:lnTo>
                    <a:pt x="10324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 106">
              <a:extLst>
                <a:ext uri="{FF2B5EF4-FFF2-40B4-BE49-F238E27FC236}">
                  <a16:creationId xmlns:a16="http://schemas.microsoft.com/office/drawing/2014/main" id="{5A429522-4C29-5002-7C09-5462052A335B}"/>
                </a:ext>
              </a:extLst>
            </p:cNvPr>
            <p:cNvSpPr/>
            <p:nvPr/>
          </p:nvSpPr>
          <p:spPr>
            <a:xfrm>
              <a:off x="2861624" y="1528411"/>
              <a:ext cx="121208" cy="128043"/>
            </a:xfrm>
            <a:custGeom>
              <a:avLst/>
              <a:gdLst>
                <a:gd name="connsiteX0" fmla="*/ 47726 w 121208"/>
                <a:gd name="connsiteY0" fmla="*/ 10646 h 128043"/>
                <a:gd name="connsiteX1" fmla="*/ 36221 w 121208"/>
                <a:gd name="connsiteY1" fmla="*/ 10646 h 128043"/>
                <a:gd name="connsiteX2" fmla="*/ 36221 w 121208"/>
                <a:gd name="connsiteY2" fmla="*/ 58773 h 128043"/>
                <a:gd name="connsiteX3" fmla="*/ 48914 w 121208"/>
                <a:gd name="connsiteY3" fmla="*/ 58773 h 128043"/>
                <a:gd name="connsiteX4" fmla="*/ 68880 w 121208"/>
                <a:gd name="connsiteY4" fmla="*/ 51897 h 128043"/>
                <a:gd name="connsiteX5" fmla="*/ 76748 w 121208"/>
                <a:gd name="connsiteY5" fmla="*/ 34303 h 128043"/>
                <a:gd name="connsiteX6" fmla="*/ 69029 w 121208"/>
                <a:gd name="connsiteY6" fmla="*/ 16930 h 128043"/>
                <a:gd name="connsiteX7" fmla="*/ 47726 w 121208"/>
                <a:gd name="connsiteY7" fmla="*/ 10646 h 128043"/>
                <a:gd name="connsiteX8" fmla="*/ 0 w 121208"/>
                <a:gd name="connsiteY8" fmla="*/ 128043 h 128043"/>
                <a:gd name="connsiteX9" fmla="*/ 0 w 121208"/>
                <a:gd name="connsiteY9" fmla="*/ 124938 h 128043"/>
                <a:gd name="connsiteX10" fmla="*/ 15810 w 121208"/>
                <a:gd name="connsiteY10" fmla="*/ 117176 h 128043"/>
                <a:gd name="connsiteX11" fmla="*/ 15810 w 121208"/>
                <a:gd name="connsiteY11" fmla="*/ 10867 h 128043"/>
                <a:gd name="connsiteX12" fmla="*/ 0 w 121208"/>
                <a:gd name="connsiteY12" fmla="*/ 3105 h 128043"/>
                <a:gd name="connsiteX13" fmla="*/ 0 w 121208"/>
                <a:gd name="connsiteY13" fmla="*/ 0 h 128043"/>
                <a:gd name="connsiteX14" fmla="*/ 54184 w 121208"/>
                <a:gd name="connsiteY14" fmla="*/ 0 h 128043"/>
                <a:gd name="connsiteX15" fmla="*/ 86397 w 121208"/>
                <a:gd name="connsiteY15" fmla="*/ 8428 h 128043"/>
                <a:gd name="connsiteX16" fmla="*/ 98199 w 121208"/>
                <a:gd name="connsiteY16" fmla="*/ 31641 h 128043"/>
                <a:gd name="connsiteX17" fmla="*/ 90776 w 121208"/>
                <a:gd name="connsiteY17" fmla="*/ 50863 h 128043"/>
                <a:gd name="connsiteX18" fmla="*/ 71330 w 121208"/>
                <a:gd name="connsiteY18" fmla="*/ 63652 h 128043"/>
                <a:gd name="connsiteX19" fmla="*/ 108145 w 121208"/>
                <a:gd name="connsiteY19" fmla="*/ 117767 h 128043"/>
                <a:gd name="connsiteX20" fmla="*/ 121208 w 121208"/>
                <a:gd name="connsiteY20" fmla="*/ 124938 h 128043"/>
                <a:gd name="connsiteX21" fmla="*/ 121208 w 121208"/>
                <a:gd name="connsiteY21" fmla="*/ 128043 h 128043"/>
                <a:gd name="connsiteX22" fmla="*/ 89811 w 121208"/>
                <a:gd name="connsiteY22" fmla="*/ 128043 h 128043"/>
                <a:gd name="connsiteX23" fmla="*/ 52402 w 121208"/>
                <a:gd name="connsiteY23" fmla="*/ 69049 h 128043"/>
                <a:gd name="connsiteX24" fmla="*/ 36221 w 121208"/>
                <a:gd name="connsiteY24" fmla="*/ 69049 h 128043"/>
                <a:gd name="connsiteX25" fmla="*/ 36221 w 121208"/>
                <a:gd name="connsiteY25" fmla="*/ 116954 h 128043"/>
                <a:gd name="connsiteX26" fmla="*/ 50844 w 121208"/>
                <a:gd name="connsiteY26" fmla="*/ 124938 h 128043"/>
                <a:gd name="connsiteX27" fmla="*/ 50844 w 121208"/>
                <a:gd name="connsiteY27" fmla="*/ 128043 h 128043"/>
                <a:gd name="connsiteX28" fmla="*/ 0 w 121208"/>
                <a:gd name="connsiteY28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21208" h="128043">
                  <a:moveTo>
                    <a:pt x="47726" y="10646"/>
                  </a:moveTo>
                  <a:lnTo>
                    <a:pt x="36221" y="10646"/>
                  </a:lnTo>
                  <a:lnTo>
                    <a:pt x="36221" y="58773"/>
                  </a:lnTo>
                  <a:lnTo>
                    <a:pt x="48914" y="58773"/>
                  </a:lnTo>
                  <a:cubicBezTo>
                    <a:pt x="56930" y="58773"/>
                    <a:pt x="63610" y="56481"/>
                    <a:pt x="68880" y="51897"/>
                  </a:cubicBezTo>
                  <a:cubicBezTo>
                    <a:pt x="74150" y="47314"/>
                    <a:pt x="76748" y="41474"/>
                    <a:pt x="76748" y="34303"/>
                  </a:cubicBezTo>
                  <a:cubicBezTo>
                    <a:pt x="76748" y="27132"/>
                    <a:pt x="74150" y="21143"/>
                    <a:pt x="69029" y="16930"/>
                  </a:cubicBezTo>
                  <a:cubicBezTo>
                    <a:pt x="63907" y="12716"/>
                    <a:pt x="56782" y="10646"/>
                    <a:pt x="47726" y="10646"/>
                  </a:cubicBezTo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4184" y="0"/>
                  </a:lnTo>
                  <a:cubicBezTo>
                    <a:pt x="67841" y="0"/>
                    <a:pt x="78604" y="2809"/>
                    <a:pt x="86397" y="8428"/>
                  </a:cubicBezTo>
                  <a:cubicBezTo>
                    <a:pt x="94265" y="14046"/>
                    <a:pt x="98199" y="21809"/>
                    <a:pt x="98199" y="31641"/>
                  </a:cubicBezTo>
                  <a:cubicBezTo>
                    <a:pt x="98199" y="38886"/>
                    <a:pt x="95749" y="45318"/>
                    <a:pt x="90776" y="50863"/>
                  </a:cubicBezTo>
                  <a:cubicBezTo>
                    <a:pt x="85803" y="56407"/>
                    <a:pt x="79346" y="60695"/>
                    <a:pt x="71330" y="63652"/>
                  </a:cubicBezTo>
                  <a:lnTo>
                    <a:pt x="108145" y="117767"/>
                  </a:lnTo>
                  <a:lnTo>
                    <a:pt x="121208" y="124938"/>
                  </a:lnTo>
                  <a:lnTo>
                    <a:pt x="121208" y="128043"/>
                  </a:lnTo>
                  <a:lnTo>
                    <a:pt x="89811" y="128043"/>
                  </a:lnTo>
                  <a:lnTo>
                    <a:pt x="52402" y="69049"/>
                  </a:lnTo>
                  <a:lnTo>
                    <a:pt x="36221" y="69049"/>
                  </a:lnTo>
                  <a:lnTo>
                    <a:pt x="36221" y="116954"/>
                  </a:lnTo>
                  <a:lnTo>
                    <a:pt x="50844" y="124938"/>
                  </a:lnTo>
                  <a:lnTo>
                    <a:pt x="50844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 107">
              <a:extLst>
                <a:ext uri="{FF2B5EF4-FFF2-40B4-BE49-F238E27FC236}">
                  <a16:creationId xmlns:a16="http://schemas.microsoft.com/office/drawing/2014/main" id="{15EFADF9-4379-5202-2D9F-9817475955F1}"/>
                </a:ext>
              </a:extLst>
            </p:cNvPr>
            <p:cNvSpPr/>
            <p:nvPr/>
          </p:nvSpPr>
          <p:spPr>
            <a:xfrm>
              <a:off x="2997751" y="1526341"/>
              <a:ext cx="83873" cy="132035"/>
            </a:xfrm>
            <a:custGeom>
              <a:avLst/>
              <a:gdLst>
                <a:gd name="connsiteX0" fmla="*/ 40675 w 83873"/>
                <a:gd name="connsiteY0" fmla="*/ 132036 h 132035"/>
                <a:gd name="connsiteX1" fmla="*/ 19743 w 83873"/>
                <a:gd name="connsiteY1" fmla="*/ 129744 h 132035"/>
                <a:gd name="connsiteX2" fmla="*/ 1930 w 83873"/>
                <a:gd name="connsiteY2" fmla="*/ 122942 h 132035"/>
                <a:gd name="connsiteX3" fmla="*/ 0 w 83873"/>
                <a:gd name="connsiteY3" fmla="*/ 90932 h 132035"/>
                <a:gd name="connsiteX4" fmla="*/ 3117 w 83873"/>
                <a:gd name="connsiteY4" fmla="*/ 90932 h 132035"/>
                <a:gd name="connsiteX5" fmla="*/ 13435 w 83873"/>
                <a:gd name="connsiteY5" fmla="*/ 112075 h 132035"/>
                <a:gd name="connsiteX6" fmla="*/ 26869 w 83873"/>
                <a:gd name="connsiteY6" fmla="*/ 120207 h 132035"/>
                <a:gd name="connsiteX7" fmla="*/ 40155 w 83873"/>
                <a:gd name="connsiteY7" fmla="*/ 122721 h 132035"/>
                <a:gd name="connsiteX8" fmla="*/ 57969 w 83873"/>
                <a:gd name="connsiteY8" fmla="*/ 116880 h 132035"/>
                <a:gd name="connsiteX9" fmla="*/ 64501 w 83873"/>
                <a:gd name="connsiteY9" fmla="*/ 100986 h 132035"/>
                <a:gd name="connsiteX10" fmla="*/ 60864 w 83873"/>
                <a:gd name="connsiteY10" fmla="*/ 88270 h 132035"/>
                <a:gd name="connsiteX11" fmla="*/ 50175 w 83873"/>
                <a:gd name="connsiteY11" fmla="*/ 79694 h 132035"/>
                <a:gd name="connsiteX12" fmla="*/ 32733 w 83873"/>
                <a:gd name="connsiteY12" fmla="*/ 70897 h 132035"/>
                <a:gd name="connsiteX13" fmla="*/ 11505 w 83873"/>
                <a:gd name="connsiteY13" fmla="*/ 56999 h 132035"/>
                <a:gd name="connsiteX14" fmla="*/ 4082 w 83873"/>
                <a:gd name="connsiteY14" fmla="*/ 36520 h 132035"/>
                <a:gd name="connsiteX15" fmla="*/ 7496 w 83873"/>
                <a:gd name="connsiteY15" fmla="*/ 23066 h 132035"/>
                <a:gd name="connsiteX16" fmla="*/ 16775 w 83873"/>
                <a:gd name="connsiteY16" fmla="*/ 11385 h 132035"/>
                <a:gd name="connsiteX17" fmla="*/ 29838 w 83873"/>
                <a:gd name="connsiteY17" fmla="*/ 3105 h 132035"/>
                <a:gd name="connsiteX18" fmla="*/ 44831 w 83873"/>
                <a:gd name="connsiteY18" fmla="*/ 0 h 132035"/>
                <a:gd name="connsiteX19" fmla="*/ 61977 w 83873"/>
                <a:gd name="connsiteY19" fmla="*/ 2144 h 132035"/>
                <a:gd name="connsiteX20" fmla="*/ 77787 w 83873"/>
                <a:gd name="connsiteY20" fmla="*/ 8354 h 132035"/>
                <a:gd name="connsiteX21" fmla="*/ 79717 w 83873"/>
                <a:gd name="connsiteY21" fmla="*/ 39404 h 132035"/>
                <a:gd name="connsiteX22" fmla="*/ 76599 w 83873"/>
                <a:gd name="connsiteY22" fmla="*/ 39404 h 132035"/>
                <a:gd name="connsiteX23" fmla="*/ 66505 w 83873"/>
                <a:gd name="connsiteY23" fmla="*/ 18630 h 132035"/>
                <a:gd name="connsiteX24" fmla="*/ 55223 w 83873"/>
                <a:gd name="connsiteY24" fmla="*/ 11681 h 132035"/>
                <a:gd name="connsiteX25" fmla="*/ 43718 w 83873"/>
                <a:gd name="connsiteY25" fmla="*/ 9537 h 132035"/>
                <a:gd name="connsiteX26" fmla="*/ 29764 w 83873"/>
                <a:gd name="connsiteY26" fmla="*/ 15155 h 132035"/>
                <a:gd name="connsiteX27" fmla="*/ 24197 w 83873"/>
                <a:gd name="connsiteY27" fmla="*/ 29349 h 132035"/>
                <a:gd name="connsiteX28" fmla="*/ 30135 w 83873"/>
                <a:gd name="connsiteY28" fmla="*/ 44283 h 132035"/>
                <a:gd name="connsiteX29" fmla="*/ 49359 w 83873"/>
                <a:gd name="connsiteY29" fmla="*/ 55890 h 132035"/>
                <a:gd name="connsiteX30" fmla="*/ 68731 w 83873"/>
                <a:gd name="connsiteY30" fmla="*/ 66683 h 132035"/>
                <a:gd name="connsiteX31" fmla="*/ 80162 w 83873"/>
                <a:gd name="connsiteY31" fmla="*/ 78216 h 132035"/>
                <a:gd name="connsiteX32" fmla="*/ 83873 w 83873"/>
                <a:gd name="connsiteY32" fmla="*/ 94554 h 132035"/>
                <a:gd name="connsiteX33" fmla="*/ 80014 w 83873"/>
                <a:gd name="connsiteY33" fmla="*/ 110670 h 132035"/>
                <a:gd name="connsiteX34" fmla="*/ 69696 w 83873"/>
                <a:gd name="connsiteY34" fmla="*/ 122425 h 132035"/>
                <a:gd name="connsiteX35" fmla="*/ 55742 w 83873"/>
                <a:gd name="connsiteY35" fmla="*/ 129596 h 132035"/>
                <a:gd name="connsiteX36" fmla="*/ 40823 w 83873"/>
                <a:gd name="connsiteY36" fmla="*/ 132036 h 132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873" h="132035">
                  <a:moveTo>
                    <a:pt x="40675" y="132036"/>
                  </a:moveTo>
                  <a:cubicBezTo>
                    <a:pt x="32510" y="132036"/>
                    <a:pt x="25533" y="131296"/>
                    <a:pt x="19743" y="129744"/>
                  </a:cubicBezTo>
                  <a:cubicBezTo>
                    <a:pt x="13954" y="128191"/>
                    <a:pt x="8016" y="125900"/>
                    <a:pt x="1930" y="122942"/>
                  </a:cubicBezTo>
                  <a:lnTo>
                    <a:pt x="0" y="90932"/>
                  </a:lnTo>
                  <a:lnTo>
                    <a:pt x="3117" y="90932"/>
                  </a:lnTo>
                  <a:lnTo>
                    <a:pt x="13435" y="112075"/>
                  </a:lnTo>
                  <a:cubicBezTo>
                    <a:pt x="17962" y="115845"/>
                    <a:pt x="22490" y="118507"/>
                    <a:pt x="26869" y="120207"/>
                  </a:cubicBezTo>
                  <a:cubicBezTo>
                    <a:pt x="31322" y="121907"/>
                    <a:pt x="35702" y="122721"/>
                    <a:pt x="40155" y="122721"/>
                  </a:cubicBezTo>
                  <a:cubicBezTo>
                    <a:pt x="47652" y="122721"/>
                    <a:pt x="53664" y="120798"/>
                    <a:pt x="57969" y="116880"/>
                  </a:cubicBezTo>
                  <a:cubicBezTo>
                    <a:pt x="62274" y="113036"/>
                    <a:pt x="64501" y="107713"/>
                    <a:pt x="64501" y="100986"/>
                  </a:cubicBezTo>
                  <a:cubicBezTo>
                    <a:pt x="64501" y="95663"/>
                    <a:pt x="63313" y="91449"/>
                    <a:pt x="60864" y="88270"/>
                  </a:cubicBezTo>
                  <a:cubicBezTo>
                    <a:pt x="58488" y="85091"/>
                    <a:pt x="54926" y="82282"/>
                    <a:pt x="50175" y="79694"/>
                  </a:cubicBezTo>
                  <a:cubicBezTo>
                    <a:pt x="45425" y="77181"/>
                    <a:pt x="39636" y="74224"/>
                    <a:pt x="32733" y="70897"/>
                  </a:cubicBezTo>
                  <a:cubicBezTo>
                    <a:pt x="23529" y="66535"/>
                    <a:pt x="16403" y="61878"/>
                    <a:pt x="11505" y="56999"/>
                  </a:cubicBezTo>
                  <a:cubicBezTo>
                    <a:pt x="6532" y="52119"/>
                    <a:pt x="4082" y="45318"/>
                    <a:pt x="4082" y="36520"/>
                  </a:cubicBezTo>
                  <a:cubicBezTo>
                    <a:pt x="4082" y="31863"/>
                    <a:pt x="5196" y="27353"/>
                    <a:pt x="7496" y="23066"/>
                  </a:cubicBezTo>
                  <a:cubicBezTo>
                    <a:pt x="9797" y="18704"/>
                    <a:pt x="12841" y="14860"/>
                    <a:pt x="16775" y="11385"/>
                  </a:cubicBezTo>
                  <a:cubicBezTo>
                    <a:pt x="20708" y="7984"/>
                    <a:pt x="25014" y="5249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8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505" y="18630"/>
                  </a:lnTo>
                  <a:cubicBezTo>
                    <a:pt x="62348" y="15377"/>
                    <a:pt x="58563" y="13085"/>
                    <a:pt x="55223" y="11681"/>
                  </a:cubicBezTo>
                  <a:cubicBezTo>
                    <a:pt x="51883" y="10276"/>
                    <a:pt x="48023" y="9537"/>
                    <a:pt x="43718" y="9537"/>
                  </a:cubicBezTo>
                  <a:cubicBezTo>
                    <a:pt x="38151" y="9537"/>
                    <a:pt x="33475" y="11385"/>
                    <a:pt x="29764" y="15155"/>
                  </a:cubicBezTo>
                  <a:cubicBezTo>
                    <a:pt x="26053" y="18926"/>
                    <a:pt x="24197" y="23657"/>
                    <a:pt x="24197" y="29349"/>
                  </a:cubicBezTo>
                  <a:cubicBezTo>
                    <a:pt x="24197" y="35707"/>
                    <a:pt x="26201" y="40660"/>
                    <a:pt x="30135" y="44283"/>
                  </a:cubicBezTo>
                  <a:cubicBezTo>
                    <a:pt x="34069" y="47905"/>
                    <a:pt x="40526" y="51750"/>
                    <a:pt x="49359" y="55890"/>
                  </a:cubicBezTo>
                  <a:cubicBezTo>
                    <a:pt x="57152" y="59660"/>
                    <a:pt x="63610" y="63208"/>
                    <a:pt x="68731" y="66683"/>
                  </a:cubicBezTo>
                  <a:cubicBezTo>
                    <a:pt x="73853" y="70084"/>
                    <a:pt x="77638" y="73928"/>
                    <a:pt x="80162" y="78216"/>
                  </a:cubicBezTo>
                  <a:cubicBezTo>
                    <a:pt x="82611" y="82504"/>
                    <a:pt x="83873" y="87901"/>
                    <a:pt x="83873" y="94554"/>
                  </a:cubicBezTo>
                  <a:cubicBezTo>
                    <a:pt x="83873" y="100616"/>
                    <a:pt x="82611" y="106013"/>
                    <a:pt x="80014" y="110670"/>
                  </a:cubicBezTo>
                  <a:cubicBezTo>
                    <a:pt x="77416" y="115328"/>
                    <a:pt x="74001" y="119246"/>
                    <a:pt x="69696" y="122425"/>
                  </a:cubicBezTo>
                  <a:cubicBezTo>
                    <a:pt x="65392" y="125604"/>
                    <a:pt x="60789" y="127970"/>
                    <a:pt x="55742" y="129596"/>
                  </a:cubicBezTo>
                  <a:cubicBezTo>
                    <a:pt x="50769" y="131222"/>
                    <a:pt x="45796" y="132036"/>
                    <a:pt x="40823" y="132036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 108">
              <a:extLst>
                <a:ext uri="{FF2B5EF4-FFF2-40B4-BE49-F238E27FC236}">
                  <a16:creationId xmlns:a16="http://schemas.microsoft.com/office/drawing/2014/main" id="{11CB2A77-9668-ACBD-7E38-056A1D17B655}"/>
                </a:ext>
              </a:extLst>
            </p:cNvPr>
            <p:cNvSpPr/>
            <p:nvPr/>
          </p:nvSpPr>
          <p:spPr>
            <a:xfrm>
              <a:off x="3116807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 109">
              <a:extLst>
                <a:ext uri="{FF2B5EF4-FFF2-40B4-BE49-F238E27FC236}">
                  <a16:creationId xmlns:a16="http://schemas.microsoft.com/office/drawing/2014/main" id="{A2E0AABA-C5C8-D8C0-4716-5199125B5E11}"/>
                </a:ext>
              </a:extLst>
            </p:cNvPr>
            <p:cNvSpPr/>
            <p:nvPr/>
          </p:nvSpPr>
          <p:spPr>
            <a:xfrm>
              <a:off x="3197563" y="1528411"/>
              <a:ext cx="115715" cy="128043"/>
            </a:xfrm>
            <a:custGeom>
              <a:avLst/>
              <a:gdLst>
                <a:gd name="connsiteX0" fmla="*/ 28057 w 115715"/>
                <a:gd name="connsiteY0" fmla="*/ 128043 h 128043"/>
                <a:gd name="connsiteX1" fmla="*/ 28057 w 115715"/>
                <a:gd name="connsiteY1" fmla="*/ 124938 h 128043"/>
                <a:gd name="connsiteX2" fmla="*/ 47726 w 115715"/>
                <a:gd name="connsiteY2" fmla="*/ 117176 h 128043"/>
                <a:gd name="connsiteX3" fmla="*/ 47726 w 115715"/>
                <a:gd name="connsiteY3" fmla="*/ 10646 h 128043"/>
                <a:gd name="connsiteX4" fmla="*/ 16997 w 115715"/>
                <a:gd name="connsiteY4" fmla="*/ 10646 h 128043"/>
                <a:gd name="connsiteX5" fmla="*/ 3118 w 115715"/>
                <a:gd name="connsiteY5" fmla="*/ 39995 h 128043"/>
                <a:gd name="connsiteX6" fmla="*/ 0 w 115715"/>
                <a:gd name="connsiteY6" fmla="*/ 39995 h 128043"/>
                <a:gd name="connsiteX7" fmla="*/ 0 w 115715"/>
                <a:gd name="connsiteY7" fmla="*/ 0 h 128043"/>
                <a:gd name="connsiteX8" fmla="*/ 115715 w 115715"/>
                <a:gd name="connsiteY8" fmla="*/ 0 h 128043"/>
                <a:gd name="connsiteX9" fmla="*/ 115715 w 115715"/>
                <a:gd name="connsiteY9" fmla="*/ 39995 h 128043"/>
                <a:gd name="connsiteX10" fmla="*/ 112598 w 115715"/>
                <a:gd name="connsiteY10" fmla="*/ 39995 h 128043"/>
                <a:gd name="connsiteX11" fmla="*/ 99015 w 115715"/>
                <a:gd name="connsiteY11" fmla="*/ 10646 h 128043"/>
                <a:gd name="connsiteX12" fmla="*/ 67989 w 115715"/>
                <a:gd name="connsiteY12" fmla="*/ 10646 h 128043"/>
                <a:gd name="connsiteX13" fmla="*/ 67989 w 115715"/>
                <a:gd name="connsiteY13" fmla="*/ 117176 h 128043"/>
                <a:gd name="connsiteX14" fmla="*/ 87881 w 115715"/>
                <a:gd name="connsiteY14" fmla="*/ 124938 h 128043"/>
                <a:gd name="connsiteX15" fmla="*/ 87881 w 115715"/>
                <a:gd name="connsiteY15" fmla="*/ 128043 h 128043"/>
                <a:gd name="connsiteX16" fmla="*/ 28057 w 115715"/>
                <a:gd name="connsiteY16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5715" h="128043">
                  <a:moveTo>
                    <a:pt x="28057" y="128043"/>
                  </a:moveTo>
                  <a:lnTo>
                    <a:pt x="28057" y="124938"/>
                  </a:lnTo>
                  <a:lnTo>
                    <a:pt x="47726" y="117176"/>
                  </a:lnTo>
                  <a:lnTo>
                    <a:pt x="47726" y="10646"/>
                  </a:lnTo>
                  <a:lnTo>
                    <a:pt x="16997" y="10646"/>
                  </a:lnTo>
                  <a:lnTo>
                    <a:pt x="3118" y="39995"/>
                  </a:lnTo>
                  <a:lnTo>
                    <a:pt x="0" y="39995"/>
                  </a:lnTo>
                  <a:lnTo>
                    <a:pt x="0" y="0"/>
                  </a:lnTo>
                  <a:lnTo>
                    <a:pt x="115715" y="0"/>
                  </a:lnTo>
                  <a:lnTo>
                    <a:pt x="115715" y="39995"/>
                  </a:lnTo>
                  <a:lnTo>
                    <a:pt x="112598" y="39995"/>
                  </a:lnTo>
                  <a:lnTo>
                    <a:pt x="99015" y="10646"/>
                  </a:lnTo>
                  <a:lnTo>
                    <a:pt x="67989" y="10646"/>
                  </a:lnTo>
                  <a:lnTo>
                    <a:pt x="67989" y="117176"/>
                  </a:lnTo>
                  <a:lnTo>
                    <a:pt x="87881" y="124938"/>
                  </a:lnTo>
                  <a:lnTo>
                    <a:pt x="87881" y="128043"/>
                  </a:lnTo>
                  <a:lnTo>
                    <a:pt x="28057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 110">
              <a:extLst>
                <a:ext uri="{FF2B5EF4-FFF2-40B4-BE49-F238E27FC236}">
                  <a16:creationId xmlns:a16="http://schemas.microsoft.com/office/drawing/2014/main" id="{AC2D7934-E334-43AD-AAF2-B79DC9186CDB}"/>
                </a:ext>
              </a:extLst>
            </p:cNvPr>
            <p:cNvSpPr/>
            <p:nvPr/>
          </p:nvSpPr>
          <p:spPr>
            <a:xfrm>
              <a:off x="3331686" y="1528411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054 h 128043"/>
                <a:gd name="connsiteX10" fmla="*/ 35999 w 129298"/>
                <a:gd name="connsiteY10" fmla="*/ 10867 h 128043"/>
                <a:gd name="connsiteX11" fmla="*/ 70513 w 129298"/>
                <a:gd name="connsiteY11" fmla="*/ 57590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8 w 129298"/>
                <a:gd name="connsiteY16" fmla="*/ 0 h 128043"/>
                <a:gd name="connsiteX17" fmla="*/ 129298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054"/>
                  </a:lnTo>
                  <a:lnTo>
                    <a:pt x="35999" y="10867"/>
                  </a:lnTo>
                  <a:lnTo>
                    <a:pt x="70513" y="57590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8" y="0"/>
                  </a:lnTo>
                  <a:lnTo>
                    <a:pt x="129298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 111">
              <a:extLst>
                <a:ext uri="{FF2B5EF4-FFF2-40B4-BE49-F238E27FC236}">
                  <a16:creationId xmlns:a16="http://schemas.microsoft.com/office/drawing/2014/main" id="{40F26893-6495-9D98-1C48-74F402DB369F}"/>
                </a:ext>
              </a:extLst>
            </p:cNvPr>
            <p:cNvSpPr/>
            <p:nvPr/>
          </p:nvSpPr>
          <p:spPr>
            <a:xfrm>
              <a:off x="2137047" y="1497066"/>
              <a:ext cx="183259" cy="183415"/>
            </a:xfrm>
            <a:custGeom>
              <a:avLst/>
              <a:gdLst>
                <a:gd name="connsiteX0" fmla="*/ 91741 w 183259"/>
                <a:gd name="connsiteY0" fmla="*/ 183416 h 183415"/>
                <a:gd name="connsiteX1" fmla="*/ 55891 w 183259"/>
                <a:gd name="connsiteY1" fmla="*/ 176023 h 183415"/>
                <a:gd name="connsiteX2" fmla="*/ 31026 w 183259"/>
                <a:gd name="connsiteY2" fmla="*/ 153031 h 183415"/>
                <a:gd name="connsiteX3" fmla="*/ 21970 w 183259"/>
                <a:gd name="connsiteY3" fmla="*/ 112519 h 183415"/>
                <a:gd name="connsiteX4" fmla="*/ 21970 w 183259"/>
                <a:gd name="connsiteY4" fmla="*/ 13677 h 183415"/>
                <a:gd name="connsiteX5" fmla="*/ 0 w 183259"/>
                <a:gd name="connsiteY5" fmla="*/ 5471 h 183415"/>
                <a:gd name="connsiteX6" fmla="*/ 0 w 183259"/>
                <a:gd name="connsiteY6" fmla="*/ 0 h 183415"/>
                <a:gd name="connsiteX7" fmla="*/ 65392 w 183259"/>
                <a:gd name="connsiteY7" fmla="*/ 0 h 183415"/>
                <a:gd name="connsiteX8" fmla="*/ 65392 w 183259"/>
                <a:gd name="connsiteY8" fmla="*/ 5471 h 183415"/>
                <a:gd name="connsiteX9" fmla="*/ 43421 w 183259"/>
                <a:gd name="connsiteY9" fmla="*/ 13677 h 183415"/>
                <a:gd name="connsiteX10" fmla="*/ 43421 w 183259"/>
                <a:gd name="connsiteY10" fmla="*/ 108674 h 183415"/>
                <a:gd name="connsiteX11" fmla="*/ 50398 w 183259"/>
                <a:gd name="connsiteY11" fmla="*/ 144677 h 183415"/>
                <a:gd name="connsiteX12" fmla="*/ 69771 w 183259"/>
                <a:gd name="connsiteY12" fmla="*/ 163677 h 183415"/>
                <a:gd name="connsiteX13" fmla="*/ 98050 w 183259"/>
                <a:gd name="connsiteY13" fmla="*/ 169443 h 183415"/>
                <a:gd name="connsiteX14" fmla="*/ 121950 w 183259"/>
                <a:gd name="connsiteY14" fmla="*/ 164120 h 183415"/>
                <a:gd name="connsiteX15" fmla="*/ 139096 w 183259"/>
                <a:gd name="connsiteY15" fmla="*/ 147265 h 183415"/>
                <a:gd name="connsiteX16" fmla="*/ 145554 w 183259"/>
                <a:gd name="connsiteY16" fmla="*/ 117176 h 183415"/>
                <a:gd name="connsiteX17" fmla="*/ 145554 w 183259"/>
                <a:gd name="connsiteY17" fmla="*/ 13159 h 183415"/>
                <a:gd name="connsiteX18" fmla="*/ 118091 w 183259"/>
                <a:gd name="connsiteY18" fmla="*/ 5471 h 183415"/>
                <a:gd name="connsiteX19" fmla="*/ 118091 w 183259"/>
                <a:gd name="connsiteY19" fmla="*/ 0 h 183415"/>
                <a:gd name="connsiteX20" fmla="*/ 183260 w 183259"/>
                <a:gd name="connsiteY20" fmla="*/ 0 h 183415"/>
                <a:gd name="connsiteX21" fmla="*/ 183260 w 183259"/>
                <a:gd name="connsiteY21" fmla="*/ 5471 h 183415"/>
                <a:gd name="connsiteX22" fmla="*/ 161512 w 183259"/>
                <a:gd name="connsiteY22" fmla="*/ 13381 h 183415"/>
                <a:gd name="connsiteX23" fmla="*/ 161512 w 183259"/>
                <a:gd name="connsiteY23" fmla="*/ 112519 h 183415"/>
                <a:gd name="connsiteX24" fmla="*/ 152457 w 183259"/>
                <a:gd name="connsiteY24" fmla="*/ 153031 h 183415"/>
                <a:gd name="connsiteX25" fmla="*/ 127591 w 183259"/>
                <a:gd name="connsiteY25" fmla="*/ 176023 h 183415"/>
                <a:gd name="connsiteX26" fmla="*/ 91741 w 183259"/>
                <a:gd name="connsiteY26" fmla="*/ 183416 h 183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3259" h="183415">
                  <a:moveTo>
                    <a:pt x="91741" y="183416"/>
                  </a:moveTo>
                  <a:cubicBezTo>
                    <a:pt x="78381" y="183416"/>
                    <a:pt x="66431" y="180976"/>
                    <a:pt x="55891" y="176023"/>
                  </a:cubicBezTo>
                  <a:cubicBezTo>
                    <a:pt x="45351" y="171070"/>
                    <a:pt x="37038" y="163455"/>
                    <a:pt x="31026" y="153031"/>
                  </a:cubicBezTo>
                  <a:cubicBezTo>
                    <a:pt x="24939" y="142607"/>
                    <a:pt x="21970" y="129152"/>
                    <a:pt x="21970" y="112519"/>
                  </a:cubicBezTo>
                  <a:lnTo>
                    <a:pt x="21970" y="13677"/>
                  </a:lnTo>
                  <a:lnTo>
                    <a:pt x="0" y="5471"/>
                  </a:lnTo>
                  <a:lnTo>
                    <a:pt x="0" y="0"/>
                  </a:lnTo>
                  <a:lnTo>
                    <a:pt x="65392" y="0"/>
                  </a:lnTo>
                  <a:lnTo>
                    <a:pt x="65392" y="5471"/>
                  </a:lnTo>
                  <a:lnTo>
                    <a:pt x="43421" y="13677"/>
                  </a:lnTo>
                  <a:lnTo>
                    <a:pt x="43421" y="108674"/>
                  </a:lnTo>
                  <a:cubicBezTo>
                    <a:pt x="43421" y="123830"/>
                    <a:pt x="45796" y="135806"/>
                    <a:pt x="50398" y="144677"/>
                  </a:cubicBezTo>
                  <a:cubicBezTo>
                    <a:pt x="55074" y="153549"/>
                    <a:pt x="61532" y="159906"/>
                    <a:pt x="69771" y="163677"/>
                  </a:cubicBezTo>
                  <a:cubicBezTo>
                    <a:pt x="78010" y="167521"/>
                    <a:pt x="87436" y="169443"/>
                    <a:pt x="98050" y="169443"/>
                  </a:cubicBezTo>
                  <a:cubicBezTo>
                    <a:pt x="106809" y="169443"/>
                    <a:pt x="114825" y="167669"/>
                    <a:pt x="121950" y="164120"/>
                  </a:cubicBezTo>
                  <a:cubicBezTo>
                    <a:pt x="129076" y="160572"/>
                    <a:pt x="134791" y="154953"/>
                    <a:pt x="139096" y="147265"/>
                  </a:cubicBezTo>
                  <a:cubicBezTo>
                    <a:pt x="143401" y="139576"/>
                    <a:pt x="145554" y="129522"/>
                    <a:pt x="145554" y="117176"/>
                  </a:cubicBezTo>
                  <a:lnTo>
                    <a:pt x="145554" y="13159"/>
                  </a:lnTo>
                  <a:lnTo>
                    <a:pt x="118091" y="5471"/>
                  </a:lnTo>
                  <a:lnTo>
                    <a:pt x="118091" y="0"/>
                  </a:lnTo>
                  <a:lnTo>
                    <a:pt x="183260" y="0"/>
                  </a:lnTo>
                  <a:lnTo>
                    <a:pt x="183260" y="5471"/>
                  </a:lnTo>
                  <a:lnTo>
                    <a:pt x="161512" y="13381"/>
                  </a:lnTo>
                  <a:lnTo>
                    <a:pt x="161512" y="112519"/>
                  </a:lnTo>
                  <a:cubicBezTo>
                    <a:pt x="161512" y="129152"/>
                    <a:pt x="158469" y="142607"/>
                    <a:pt x="152457" y="153031"/>
                  </a:cubicBezTo>
                  <a:cubicBezTo>
                    <a:pt x="146370" y="163455"/>
                    <a:pt x="138131" y="171070"/>
                    <a:pt x="127591" y="176023"/>
                  </a:cubicBezTo>
                  <a:cubicBezTo>
                    <a:pt x="117052" y="180976"/>
                    <a:pt x="105101" y="183416"/>
                    <a:pt x="91741" y="183416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 112">
              <a:extLst>
                <a:ext uri="{FF2B5EF4-FFF2-40B4-BE49-F238E27FC236}">
                  <a16:creationId xmlns:a16="http://schemas.microsoft.com/office/drawing/2014/main" id="{44512887-4467-F466-46DC-3C3F2360D12C}"/>
                </a:ext>
              </a:extLst>
            </p:cNvPr>
            <p:cNvSpPr/>
            <p:nvPr/>
          </p:nvSpPr>
          <p:spPr>
            <a:xfrm>
              <a:off x="942530" y="948344"/>
              <a:ext cx="936468" cy="932658"/>
            </a:xfrm>
            <a:custGeom>
              <a:avLst/>
              <a:gdLst>
                <a:gd name="connsiteX0" fmla="*/ 911204 w 936468"/>
                <a:gd name="connsiteY0" fmla="*/ 315553 h 932658"/>
                <a:gd name="connsiteX1" fmla="*/ 619577 w 936468"/>
                <a:gd name="connsiteY1" fmla="*/ 907495 h 932658"/>
                <a:gd name="connsiteX2" fmla="*/ 25264 w 936468"/>
                <a:gd name="connsiteY2" fmla="*/ 617032 h 932658"/>
                <a:gd name="connsiteX3" fmla="*/ 316891 w 936468"/>
                <a:gd name="connsiteY3" fmla="*/ 25163 h 932658"/>
                <a:gd name="connsiteX4" fmla="*/ 911204 w 936468"/>
                <a:gd name="connsiteY4" fmla="*/ 315627 h 932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6468" h="932658">
                  <a:moveTo>
                    <a:pt x="911204" y="315553"/>
                  </a:moveTo>
                  <a:cubicBezTo>
                    <a:pt x="994781" y="559220"/>
                    <a:pt x="864220" y="824252"/>
                    <a:pt x="619577" y="907495"/>
                  </a:cubicBezTo>
                  <a:cubicBezTo>
                    <a:pt x="374934" y="990738"/>
                    <a:pt x="108841" y="860699"/>
                    <a:pt x="25264" y="617032"/>
                  </a:cubicBezTo>
                  <a:cubicBezTo>
                    <a:pt x="-58312" y="373439"/>
                    <a:pt x="72248" y="108406"/>
                    <a:pt x="316891" y="25163"/>
                  </a:cubicBezTo>
                  <a:cubicBezTo>
                    <a:pt x="561534" y="-58080"/>
                    <a:pt x="827628" y="71960"/>
                    <a:pt x="911204" y="315627"/>
                  </a:cubicBezTo>
                </a:path>
              </a:pathLst>
            </a:custGeom>
            <a:solidFill>
              <a:srgbClr val="A80050"/>
            </a:solidFill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 113">
              <a:extLst>
                <a:ext uri="{FF2B5EF4-FFF2-40B4-BE49-F238E27FC236}">
                  <a16:creationId xmlns:a16="http://schemas.microsoft.com/office/drawing/2014/main" id="{D3E7CDB5-52F9-0B99-3FB2-5690A270000C}"/>
                </a:ext>
              </a:extLst>
            </p:cNvPr>
            <p:cNvSpPr/>
            <p:nvPr/>
          </p:nvSpPr>
          <p:spPr>
            <a:xfrm>
              <a:off x="1009472" y="1005518"/>
              <a:ext cx="808411" cy="817053"/>
            </a:xfrm>
            <a:custGeom>
              <a:avLst/>
              <a:gdLst>
                <a:gd name="connsiteX0" fmla="*/ 808412 w 808411"/>
                <a:gd name="connsiteY0" fmla="*/ 341991 h 817053"/>
                <a:gd name="connsiteX1" fmla="*/ 806704 w 808411"/>
                <a:gd name="connsiteY1" fmla="*/ 342435 h 817053"/>
                <a:gd name="connsiteX2" fmla="*/ 800173 w 808411"/>
                <a:gd name="connsiteY2" fmla="*/ 334968 h 817053"/>
                <a:gd name="connsiteX3" fmla="*/ 777163 w 808411"/>
                <a:gd name="connsiteY3" fmla="*/ 341030 h 817053"/>
                <a:gd name="connsiteX4" fmla="*/ 778796 w 808411"/>
                <a:gd name="connsiteY4" fmla="*/ 345466 h 817053"/>
                <a:gd name="connsiteX5" fmla="*/ 774343 w 808411"/>
                <a:gd name="connsiteY5" fmla="*/ 348793 h 817053"/>
                <a:gd name="connsiteX6" fmla="*/ 772042 w 808411"/>
                <a:gd name="connsiteY6" fmla="*/ 342287 h 817053"/>
                <a:gd name="connsiteX7" fmla="*/ 741758 w 808411"/>
                <a:gd name="connsiteY7" fmla="*/ 350271 h 817053"/>
                <a:gd name="connsiteX8" fmla="*/ 739754 w 808411"/>
                <a:gd name="connsiteY8" fmla="*/ 359956 h 817053"/>
                <a:gd name="connsiteX9" fmla="*/ 738047 w 808411"/>
                <a:gd name="connsiteY9" fmla="*/ 360399 h 817053"/>
                <a:gd name="connsiteX10" fmla="*/ 730625 w 808411"/>
                <a:gd name="connsiteY10" fmla="*/ 332307 h 817053"/>
                <a:gd name="connsiteX11" fmla="*/ 732332 w 808411"/>
                <a:gd name="connsiteY11" fmla="*/ 331863 h 817053"/>
                <a:gd name="connsiteX12" fmla="*/ 738863 w 808411"/>
                <a:gd name="connsiteY12" fmla="*/ 339256 h 817053"/>
                <a:gd name="connsiteX13" fmla="*/ 766994 w 808411"/>
                <a:gd name="connsiteY13" fmla="*/ 331863 h 817053"/>
                <a:gd name="connsiteX14" fmla="*/ 765139 w 808411"/>
                <a:gd name="connsiteY14" fmla="*/ 328758 h 817053"/>
                <a:gd name="connsiteX15" fmla="*/ 730476 w 808411"/>
                <a:gd name="connsiteY15" fmla="*/ 304658 h 817053"/>
                <a:gd name="connsiteX16" fmla="*/ 729734 w 808411"/>
                <a:gd name="connsiteY16" fmla="*/ 304879 h 817053"/>
                <a:gd name="connsiteX17" fmla="*/ 727656 w 808411"/>
                <a:gd name="connsiteY17" fmla="*/ 314342 h 817053"/>
                <a:gd name="connsiteX18" fmla="*/ 725948 w 808411"/>
                <a:gd name="connsiteY18" fmla="*/ 314786 h 817053"/>
                <a:gd name="connsiteX19" fmla="*/ 718526 w 808411"/>
                <a:gd name="connsiteY19" fmla="*/ 286693 h 817053"/>
                <a:gd name="connsiteX20" fmla="*/ 720233 w 808411"/>
                <a:gd name="connsiteY20" fmla="*/ 286250 h 817053"/>
                <a:gd name="connsiteX21" fmla="*/ 726765 w 808411"/>
                <a:gd name="connsiteY21" fmla="*/ 293716 h 817053"/>
                <a:gd name="connsiteX22" fmla="*/ 785105 w 808411"/>
                <a:gd name="connsiteY22" fmla="*/ 278413 h 817053"/>
                <a:gd name="connsiteX23" fmla="*/ 787109 w 808411"/>
                <a:gd name="connsiteY23" fmla="*/ 268729 h 817053"/>
                <a:gd name="connsiteX24" fmla="*/ 788816 w 808411"/>
                <a:gd name="connsiteY24" fmla="*/ 268285 h 817053"/>
                <a:gd name="connsiteX25" fmla="*/ 796239 w 808411"/>
                <a:gd name="connsiteY25" fmla="*/ 296378 h 817053"/>
                <a:gd name="connsiteX26" fmla="*/ 794532 w 808411"/>
                <a:gd name="connsiteY26" fmla="*/ 296821 h 817053"/>
                <a:gd name="connsiteX27" fmla="*/ 788074 w 808411"/>
                <a:gd name="connsiteY27" fmla="*/ 289576 h 817053"/>
                <a:gd name="connsiteX28" fmla="*/ 740348 w 808411"/>
                <a:gd name="connsiteY28" fmla="*/ 302144 h 817053"/>
                <a:gd name="connsiteX29" fmla="*/ 750294 w 808411"/>
                <a:gd name="connsiteY29" fmla="*/ 307097 h 817053"/>
                <a:gd name="connsiteX30" fmla="*/ 769221 w 808411"/>
                <a:gd name="connsiteY30" fmla="*/ 325727 h 817053"/>
                <a:gd name="connsiteX31" fmla="*/ 772190 w 808411"/>
                <a:gd name="connsiteY31" fmla="*/ 330606 h 817053"/>
                <a:gd name="connsiteX32" fmla="*/ 797204 w 808411"/>
                <a:gd name="connsiteY32" fmla="*/ 324027 h 817053"/>
                <a:gd name="connsiteX33" fmla="*/ 799208 w 808411"/>
                <a:gd name="connsiteY33" fmla="*/ 314416 h 817053"/>
                <a:gd name="connsiteX34" fmla="*/ 800915 w 808411"/>
                <a:gd name="connsiteY34" fmla="*/ 313973 h 817053"/>
                <a:gd name="connsiteX35" fmla="*/ 808337 w 808411"/>
                <a:gd name="connsiteY35" fmla="*/ 342065 h 817053"/>
                <a:gd name="connsiteX36" fmla="*/ 783398 w 808411"/>
                <a:gd name="connsiteY36" fmla="*/ 455988 h 817053"/>
                <a:gd name="connsiteX37" fmla="*/ 771745 w 808411"/>
                <a:gd name="connsiteY37" fmla="*/ 468408 h 817053"/>
                <a:gd name="connsiteX38" fmla="*/ 784214 w 808411"/>
                <a:gd name="connsiteY38" fmla="*/ 480015 h 817053"/>
                <a:gd name="connsiteX39" fmla="*/ 795868 w 808411"/>
                <a:gd name="connsiteY39" fmla="*/ 467669 h 817053"/>
                <a:gd name="connsiteX40" fmla="*/ 783398 w 808411"/>
                <a:gd name="connsiteY40" fmla="*/ 456062 h 817053"/>
                <a:gd name="connsiteX41" fmla="*/ 744208 w 808411"/>
                <a:gd name="connsiteY41" fmla="*/ 631494 h 817053"/>
                <a:gd name="connsiteX42" fmla="*/ 745618 w 808411"/>
                <a:gd name="connsiteY42" fmla="*/ 632529 h 817053"/>
                <a:gd name="connsiteX43" fmla="*/ 727581 w 808411"/>
                <a:gd name="connsiteY43" fmla="*/ 657960 h 817053"/>
                <a:gd name="connsiteX44" fmla="*/ 726171 w 808411"/>
                <a:gd name="connsiteY44" fmla="*/ 656925 h 817053"/>
                <a:gd name="connsiteX45" fmla="*/ 728324 w 808411"/>
                <a:gd name="connsiteY45" fmla="*/ 646353 h 817053"/>
                <a:gd name="connsiteX46" fmla="*/ 705611 w 808411"/>
                <a:gd name="connsiteY46" fmla="*/ 630385 h 817053"/>
                <a:gd name="connsiteX47" fmla="*/ 664491 w 808411"/>
                <a:gd name="connsiteY47" fmla="*/ 631124 h 817053"/>
                <a:gd name="connsiteX48" fmla="*/ 657365 w 808411"/>
                <a:gd name="connsiteY48" fmla="*/ 634525 h 817053"/>
                <a:gd name="connsiteX49" fmla="*/ 655955 w 808411"/>
                <a:gd name="connsiteY49" fmla="*/ 633490 h 817053"/>
                <a:gd name="connsiteX50" fmla="*/ 672359 w 808411"/>
                <a:gd name="connsiteY50" fmla="*/ 610350 h 817053"/>
                <a:gd name="connsiteX51" fmla="*/ 673769 w 808411"/>
                <a:gd name="connsiteY51" fmla="*/ 611385 h 817053"/>
                <a:gd name="connsiteX52" fmla="*/ 672359 w 808411"/>
                <a:gd name="connsiteY52" fmla="*/ 620183 h 817053"/>
                <a:gd name="connsiteX53" fmla="*/ 672730 w 808411"/>
                <a:gd name="connsiteY53" fmla="*/ 620405 h 817053"/>
                <a:gd name="connsiteX54" fmla="*/ 705685 w 808411"/>
                <a:gd name="connsiteY54" fmla="*/ 619813 h 817053"/>
                <a:gd name="connsiteX55" fmla="*/ 694255 w 808411"/>
                <a:gd name="connsiteY55" fmla="*/ 590242 h 817053"/>
                <a:gd name="connsiteX56" fmla="*/ 693884 w 808411"/>
                <a:gd name="connsiteY56" fmla="*/ 590020 h 817053"/>
                <a:gd name="connsiteX57" fmla="*/ 685867 w 808411"/>
                <a:gd name="connsiteY57" fmla="*/ 594308 h 817053"/>
                <a:gd name="connsiteX58" fmla="*/ 684457 w 808411"/>
                <a:gd name="connsiteY58" fmla="*/ 593273 h 817053"/>
                <a:gd name="connsiteX59" fmla="*/ 698189 w 808411"/>
                <a:gd name="connsiteY59" fmla="*/ 573904 h 817053"/>
                <a:gd name="connsiteX60" fmla="*/ 699599 w 808411"/>
                <a:gd name="connsiteY60" fmla="*/ 574939 h 817053"/>
                <a:gd name="connsiteX61" fmla="*/ 698411 w 808411"/>
                <a:gd name="connsiteY61" fmla="*/ 582849 h 817053"/>
                <a:gd name="connsiteX62" fmla="*/ 712143 w 808411"/>
                <a:gd name="connsiteY62" fmla="*/ 620848 h 817053"/>
                <a:gd name="connsiteX63" fmla="*/ 734930 w 808411"/>
                <a:gd name="connsiteY63" fmla="*/ 636891 h 817053"/>
                <a:gd name="connsiteX64" fmla="*/ 744282 w 808411"/>
                <a:gd name="connsiteY64" fmla="*/ 631346 h 817053"/>
                <a:gd name="connsiteX65" fmla="*/ 176467 w 808411"/>
                <a:gd name="connsiteY65" fmla="*/ 73854 h 817053"/>
                <a:gd name="connsiteX66" fmla="*/ 209348 w 808411"/>
                <a:gd name="connsiteY66" fmla="*/ 124273 h 817053"/>
                <a:gd name="connsiteX67" fmla="*/ 204152 w 808411"/>
                <a:gd name="connsiteY67" fmla="*/ 132849 h 817053"/>
                <a:gd name="connsiteX68" fmla="*/ 205117 w 808411"/>
                <a:gd name="connsiteY68" fmla="*/ 134327 h 817053"/>
                <a:gd name="connsiteX69" fmla="*/ 229834 w 808411"/>
                <a:gd name="connsiteY69" fmla="*/ 118359 h 817053"/>
                <a:gd name="connsiteX70" fmla="*/ 228869 w 808411"/>
                <a:gd name="connsiteY70" fmla="*/ 116880 h 817053"/>
                <a:gd name="connsiteX71" fmla="*/ 218997 w 808411"/>
                <a:gd name="connsiteY71" fmla="*/ 118063 h 817053"/>
                <a:gd name="connsiteX72" fmla="*/ 186116 w 808411"/>
                <a:gd name="connsiteY72" fmla="*/ 67644 h 817053"/>
                <a:gd name="connsiteX73" fmla="*/ 191237 w 808411"/>
                <a:gd name="connsiteY73" fmla="*/ 59142 h 817053"/>
                <a:gd name="connsiteX74" fmla="*/ 190272 w 808411"/>
                <a:gd name="connsiteY74" fmla="*/ 57664 h 817053"/>
                <a:gd name="connsiteX75" fmla="*/ 165556 w 808411"/>
                <a:gd name="connsiteY75" fmla="*/ 73632 h 817053"/>
                <a:gd name="connsiteX76" fmla="*/ 166521 w 808411"/>
                <a:gd name="connsiteY76" fmla="*/ 75111 h 817053"/>
                <a:gd name="connsiteX77" fmla="*/ 176467 w 808411"/>
                <a:gd name="connsiteY77" fmla="*/ 73854 h 817053"/>
                <a:gd name="connsiteX78" fmla="*/ 278451 w 808411"/>
                <a:gd name="connsiteY78" fmla="*/ 19369 h 817053"/>
                <a:gd name="connsiteX79" fmla="*/ 278005 w 808411"/>
                <a:gd name="connsiteY79" fmla="*/ 17669 h 817053"/>
                <a:gd name="connsiteX80" fmla="*/ 307695 w 808411"/>
                <a:gd name="connsiteY80" fmla="*/ 10646 h 817053"/>
                <a:gd name="connsiteX81" fmla="*/ 308140 w 808411"/>
                <a:gd name="connsiteY81" fmla="*/ 12346 h 817053"/>
                <a:gd name="connsiteX82" fmla="*/ 299382 w 808411"/>
                <a:gd name="connsiteY82" fmla="*/ 18926 h 817053"/>
                <a:gd name="connsiteX83" fmla="*/ 313410 w 808411"/>
                <a:gd name="connsiteY83" fmla="*/ 77551 h 817053"/>
                <a:gd name="connsiteX84" fmla="*/ 338795 w 808411"/>
                <a:gd name="connsiteY84" fmla="*/ 71562 h 817053"/>
                <a:gd name="connsiteX85" fmla="*/ 342061 w 808411"/>
                <a:gd name="connsiteY85" fmla="*/ 51380 h 817053"/>
                <a:gd name="connsiteX86" fmla="*/ 343768 w 808411"/>
                <a:gd name="connsiteY86" fmla="*/ 50936 h 817053"/>
                <a:gd name="connsiteX87" fmla="*/ 349558 w 808411"/>
                <a:gd name="connsiteY87" fmla="*/ 75185 h 817053"/>
                <a:gd name="connsiteX88" fmla="*/ 294929 w 808411"/>
                <a:gd name="connsiteY88" fmla="*/ 88122 h 817053"/>
                <a:gd name="connsiteX89" fmla="*/ 294483 w 808411"/>
                <a:gd name="connsiteY89" fmla="*/ 86422 h 817053"/>
                <a:gd name="connsiteX90" fmla="*/ 302128 w 808411"/>
                <a:gd name="connsiteY90" fmla="*/ 80064 h 817053"/>
                <a:gd name="connsiteX91" fmla="*/ 288174 w 808411"/>
                <a:gd name="connsiteY91" fmla="*/ 21587 h 817053"/>
                <a:gd name="connsiteX92" fmla="*/ 278451 w 808411"/>
                <a:gd name="connsiteY92" fmla="*/ 19369 h 817053"/>
                <a:gd name="connsiteX93" fmla="*/ 326400 w 808411"/>
                <a:gd name="connsiteY93" fmla="*/ 806038 h 817053"/>
                <a:gd name="connsiteX94" fmla="*/ 301015 w 808411"/>
                <a:gd name="connsiteY94" fmla="*/ 800124 h 817053"/>
                <a:gd name="connsiteX95" fmla="*/ 314821 w 808411"/>
                <a:gd name="connsiteY95" fmla="*/ 741499 h 817053"/>
                <a:gd name="connsiteX96" fmla="*/ 325583 w 808411"/>
                <a:gd name="connsiteY96" fmla="*/ 739503 h 817053"/>
                <a:gd name="connsiteX97" fmla="*/ 325954 w 808411"/>
                <a:gd name="connsiteY97" fmla="*/ 737802 h 817053"/>
                <a:gd name="connsiteX98" fmla="*/ 296265 w 808411"/>
                <a:gd name="connsiteY98" fmla="*/ 730853 h 817053"/>
                <a:gd name="connsiteX99" fmla="*/ 295893 w 808411"/>
                <a:gd name="connsiteY99" fmla="*/ 732554 h 817053"/>
                <a:gd name="connsiteX100" fmla="*/ 303539 w 808411"/>
                <a:gd name="connsiteY100" fmla="*/ 738837 h 817053"/>
                <a:gd name="connsiteX101" fmla="*/ 289807 w 808411"/>
                <a:gd name="connsiteY101" fmla="*/ 797388 h 817053"/>
                <a:gd name="connsiteX102" fmla="*/ 280084 w 808411"/>
                <a:gd name="connsiteY102" fmla="*/ 799606 h 817053"/>
                <a:gd name="connsiteX103" fmla="*/ 279713 w 808411"/>
                <a:gd name="connsiteY103" fmla="*/ 801307 h 817053"/>
                <a:gd name="connsiteX104" fmla="*/ 334416 w 808411"/>
                <a:gd name="connsiteY104" fmla="*/ 814096 h 817053"/>
                <a:gd name="connsiteX105" fmla="*/ 340131 w 808411"/>
                <a:gd name="connsiteY105" fmla="*/ 789848 h 817053"/>
                <a:gd name="connsiteX106" fmla="*/ 338424 w 808411"/>
                <a:gd name="connsiteY106" fmla="*/ 789478 h 817053"/>
                <a:gd name="connsiteX107" fmla="*/ 326474 w 808411"/>
                <a:gd name="connsiteY107" fmla="*/ 806112 h 817053"/>
                <a:gd name="connsiteX108" fmla="*/ 511812 w 808411"/>
                <a:gd name="connsiteY108" fmla="*/ 731814 h 817053"/>
                <a:gd name="connsiteX109" fmla="*/ 512109 w 808411"/>
                <a:gd name="connsiteY109" fmla="*/ 733515 h 817053"/>
                <a:gd name="connsiteX110" fmla="*/ 505503 w 808411"/>
                <a:gd name="connsiteY110" fmla="*/ 738690 h 817053"/>
                <a:gd name="connsiteX111" fmla="*/ 496893 w 808411"/>
                <a:gd name="connsiteY111" fmla="*/ 808478 h 817053"/>
                <a:gd name="connsiteX112" fmla="*/ 492439 w 808411"/>
                <a:gd name="connsiteY112" fmla="*/ 809291 h 817053"/>
                <a:gd name="connsiteX113" fmla="*/ 463714 w 808411"/>
                <a:gd name="connsiteY113" fmla="*/ 760942 h 817053"/>
                <a:gd name="connsiteX114" fmla="*/ 462972 w 808411"/>
                <a:gd name="connsiteY114" fmla="*/ 761090 h 817053"/>
                <a:gd name="connsiteX115" fmla="*/ 452432 w 808411"/>
                <a:gd name="connsiteY115" fmla="*/ 816314 h 817053"/>
                <a:gd name="connsiteX116" fmla="*/ 448127 w 808411"/>
                <a:gd name="connsiteY116" fmla="*/ 817053 h 817053"/>
                <a:gd name="connsiteX117" fmla="*/ 416211 w 808411"/>
                <a:gd name="connsiteY117" fmla="*/ 754510 h 817053"/>
                <a:gd name="connsiteX118" fmla="*/ 407230 w 808411"/>
                <a:gd name="connsiteY118" fmla="*/ 751997 h 817053"/>
                <a:gd name="connsiteX119" fmla="*/ 406933 w 808411"/>
                <a:gd name="connsiteY119" fmla="*/ 750296 h 817053"/>
                <a:gd name="connsiteX120" fmla="*/ 436103 w 808411"/>
                <a:gd name="connsiteY120" fmla="*/ 745121 h 817053"/>
                <a:gd name="connsiteX121" fmla="*/ 436400 w 808411"/>
                <a:gd name="connsiteY121" fmla="*/ 746822 h 817053"/>
                <a:gd name="connsiteX122" fmla="*/ 427864 w 808411"/>
                <a:gd name="connsiteY122" fmla="*/ 752440 h 817053"/>
                <a:gd name="connsiteX123" fmla="*/ 449241 w 808411"/>
                <a:gd name="connsiteY123" fmla="*/ 795688 h 817053"/>
                <a:gd name="connsiteX124" fmla="*/ 449909 w 808411"/>
                <a:gd name="connsiteY124" fmla="*/ 795540 h 817053"/>
                <a:gd name="connsiteX125" fmla="*/ 459484 w 808411"/>
                <a:gd name="connsiteY125" fmla="*/ 740390 h 817053"/>
                <a:gd name="connsiteX126" fmla="*/ 464011 w 808411"/>
                <a:gd name="connsiteY126" fmla="*/ 739577 h 817053"/>
                <a:gd name="connsiteX127" fmla="*/ 492291 w 808411"/>
                <a:gd name="connsiteY127" fmla="*/ 788074 h 817053"/>
                <a:gd name="connsiteX128" fmla="*/ 492959 w 808411"/>
                <a:gd name="connsiteY128" fmla="*/ 788074 h 817053"/>
                <a:gd name="connsiteX129" fmla="*/ 498006 w 808411"/>
                <a:gd name="connsiteY129" fmla="*/ 740168 h 817053"/>
                <a:gd name="connsiteX130" fmla="*/ 488060 w 808411"/>
                <a:gd name="connsiteY130" fmla="*/ 737655 h 817053"/>
                <a:gd name="connsiteX131" fmla="*/ 487763 w 808411"/>
                <a:gd name="connsiteY131" fmla="*/ 735954 h 817053"/>
                <a:gd name="connsiteX132" fmla="*/ 511886 w 808411"/>
                <a:gd name="connsiteY132" fmla="*/ 731740 h 817053"/>
                <a:gd name="connsiteX133" fmla="*/ 193241 w 808411"/>
                <a:gd name="connsiteY133" fmla="*/ 719246 h 817053"/>
                <a:gd name="connsiteX134" fmla="*/ 167263 w 808411"/>
                <a:gd name="connsiteY134" fmla="*/ 717472 h 817053"/>
                <a:gd name="connsiteX135" fmla="*/ 167263 w 808411"/>
                <a:gd name="connsiteY135" fmla="*/ 717472 h 817053"/>
                <a:gd name="connsiteX136" fmla="*/ 198140 w 808411"/>
                <a:gd name="connsiteY136" fmla="*/ 697364 h 817053"/>
                <a:gd name="connsiteX137" fmla="*/ 193316 w 808411"/>
                <a:gd name="connsiteY137" fmla="*/ 719246 h 817053"/>
                <a:gd name="connsiteX138" fmla="*/ 203633 w 808411"/>
                <a:gd name="connsiteY138" fmla="*/ 723017 h 817053"/>
                <a:gd name="connsiteX139" fmla="*/ 211204 w 808411"/>
                <a:gd name="connsiteY139" fmla="*/ 687827 h 817053"/>
                <a:gd name="connsiteX140" fmla="*/ 206156 w 808411"/>
                <a:gd name="connsiteY140" fmla="*/ 684352 h 817053"/>
                <a:gd name="connsiteX141" fmla="*/ 143957 w 808411"/>
                <a:gd name="connsiteY141" fmla="*/ 724126 h 817053"/>
                <a:gd name="connsiteX142" fmla="*/ 136163 w 808411"/>
                <a:gd name="connsiteY142" fmla="*/ 723165 h 817053"/>
                <a:gd name="connsiteX143" fmla="*/ 135124 w 808411"/>
                <a:gd name="connsiteY143" fmla="*/ 724643 h 817053"/>
                <a:gd name="connsiteX144" fmla="*/ 154793 w 808411"/>
                <a:gd name="connsiteY144" fmla="*/ 738172 h 817053"/>
                <a:gd name="connsiteX145" fmla="*/ 155832 w 808411"/>
                <a:gd name="connsiteY145" fmla="*/ 736693 h 817053"/>
                <a:gd name="connsiteX146" fmla="*/ 150414 w 808411"/>
                <a:gd name="connsiteY146" fmla="*/ 728487 h 817053"/>
                <a:gd name="connsiteX147" fmla="*/ 192054 w 808411"/>
                <a:gd name="connsiteY147" fmla="*/ 724052 h 817053"/>
                <a:gd name="connsiteX148" fmla="*/ 185745 w 808411"/>
                <a:gd name="connsiteY148" fmla="*/ 752588 h 817053"/>
                <a:gd name="connsiteX149" fmla="*/ 175502 w 808411"/>
                <a:gd name="connsiteY149" fmla="*/ 750222 h 817053"/>
                <a:gd name="connsiteX150" fmla="*/ 174463 w 808411"/>
                <a:gd name="connsiteY150" fmla="*/ 751701 h 817053"/>
                <a:gd name="connsiteX151" fmla="*/ 198511 w 808411"/>
                <a:gd name="connsiteY151" fmla="*/ 768261 h 817053"/>
                <a:gd name="connsiteX152" fmla="*/ 199550 w 808411"/>
                <a:gd name="connsiteY152" fmla="*/ 766782 h 817053"/>
                <a:gd name="connsiteX153" fmla="*/ 195691 w 808411"/>
                <a:gd name="connsiteY153" fmla="*/ 759315 h 817053"/>
                <a:gd name="connsiteX154" fmla="*/ 202445 w 808411"/>
                <a:gd name="connsiteY154" fmla="*/ 728044 h 817053"/>
                <a:gd name="connsiteX155" fmla="*/ 211649 w 808411"/>
                <a:gd name="connsiteY155" fmla="*/ 733071 h 817053"/>
                <a:gd name="connsiteX156" fmla="*/ 212837 w 808411"/>
                <a:gd name="connsiteY156" fmla="*/ 727748 h 817053"/>
                <a:gd name="connsiteX157" fmla="*/ 203633 w 808411"/>
                <a:gd name="connsiteY157" fmla="*/ 722869 h 817053"/>
                <a:gd name="connsiteX158" fmla="*/ 203633 w 808411"/>
                <a:gd name="connsiteY158" fmla="*/ 722869 h 817053"/>
                <a:gd name="connsiteX159" fmla="*/ 44422 w 808411"/>
                <a:gd name="connsiteY159" fmla="*/ 467004 h 817053"/>
                <a:gd name="connsiteX160" fmla="*/ 33214 w 808411"/>
                <a:gd name="connsiteY160" fmla="*/ 478906 h 817053"/>
                <a:gd name="connsiteX161" fmla="*/ 21264 w 808411"/>
                <a:gd name="connsiteY161" fmla="*/ 467743 h 817053"/>
                <a:gd name="connsiteX162" fmla="*/ 32472 w 808411"/>
                <a:gd name="connsiteY162" fmla="*/ 455841 h 817053"/>
                <a:gd name="connsiteX163" fmla="*/ 44422 w 808411"/>
                <a:gd name="connsiteY163" fmla="*/ 467004 h 817053"/>
                <a:gd name="connsiteX164" fmla="*/ 67654 w 808411"/>
                <a:gd name="connsiteY164" fmla="*/ 343470 h 817053"/>
                <a:gd name="connsiteX165" fmla="*/ 73592 w 808411"/>
                <a:gd name="connsiteY165" fmla="*/ 329793 h 817053"/>
                <a:gd name="connsiteX166" fmla="*/ 74705 w 808411"/>
                <a:gd name="connsiteY166" fmla="*/ 320035 h 817053"/>
                <a:gd name="connsiteX167" fmla="*/ 73815 w 808411"/>
                <a:gd name="connsiteY167" fmla="*/ 309907 h 817053"/>
                <a:gd name="connsiteX168" fmla="*/ 70846 w 808411"/>
                <a:gd name="connsiteY168" fmla="*/ 301109 h 817053"/>
                <a:gd name="connsiteX169" fmla="*/ 53923 w 808411"/>
                <a:gd name="connsiteY169" fmla="*/ 297117 h 817053"/>
                <a:gd name="connsiteX170" fmla="*/ 50954 w 808411"/>
                <a:gd name="connsiteY170" fmla="*/ 288541 h 817053"/>
                <a:gd name="connsiteX171" fmla="*/ 49246 w 808411"/>
                <a:gd name="connsiteY171" fmla="*/ 288098 h 817053"/>
                <a:gd name="connsiteX172" fmla="*/ 42566 w 808411"/>
                <a:gd name="connsiteY172" fmla="*/ 316264 h 817053"/>
                <a:gd name="connsiteX173" fmla="*/ 44273 w 808411"/>
                <a:gd name="connsiteY173" fmla="*/ 316708 h 817053"/>
                <a:gd name="connsiteX174" fmla="*/ 50954 w 808411"/>
                <a:gd name="connsiteY174" fmla="*/ 308206 h 817053"/>
                <a:gd name="connsiteX175" fmla="*/ 69287 w 808411"/>
                <a:gd name="connsiteY175" fmla="*/ 312494 h 817053"/>
                <a:gd name="connsiteX176" fmla="*/ 69287 w 808411"/>
                <a:gd name="connsiteY176" fmla="*/ 319000 h 817053"/>
                <a:gd name="connsiteX177" fmla="*/ 68174 w 808411"/>
                <a:gd name="connsiteY177" fmla="*/ 325210 h 817053"/>
                <a:gd name="connsiteX178" fmla="*/ 60900 w 808411"/>
                <a:gd name="connsiteY178" fmla="*/ 338295 h 817053"/>
                <a:gd name="connsiteX179" fmla="*/ 47242 w 808411"/>
                <a:gd name="connsiteY179" fmla="*/ 345614 h 817053"/>
                <a:gd name="connsiteX180" fmla="*/ 28538 w 808411"/>
                <a:gd name="connsiteY180" fmla="*/ 345170 h 817053"/>
                <a:gd name="connsiteX181" fmla="*/ 14658 w 808411"/>
                <a:gd name="connsiteY181" fmla="*/ 338221 h 817053"/>
                <a:gd name="connsiteX182" fmla="*/ 6864 w 808411"/>
                <a:gd name="connsiteY182" fmla="*/ 326097 h 817053"/>
                <a:gd name="connsiteX183" fmla="*/ 6568 w 808411"/>
                <a:gd name="connsiteY183" fmla="*/ 311163 h 817053"/>
                <a:gd name="connsiteX184" fmla="*/ 9314 w 808411"/>
                <a:gd name="connsiteY184" fmla="*/ 304510 h 817053"/>
                <a:gd name="connsiteX185" fmla="*/ 14881 w 808411"/>
                <a:gd name="connsiteY185" fmla="*/ 298226 h 817053"/>
                <a:gd name="connsiteX186" fmla="*/ 29577 w 808411"/>
                <a:gd name="connsiteY186" fmla="*/ 293568 h 817053"/>
                <a:gd name="connsiteX187" fmla="*/ 29948 w 808411"/>
                <a:gd name="connsiteY187" fmla="*/ 291868 h 817053"/>
                <a:gd name="connsiteX188" fmla="*/ 11763 w 808411"/>
                <a:gd name="connsiteY188" fmla="*/ 288246 h 817053"/>
                <a:gd name="connsiteX189" fmla="*/ 7607 w 808411"/>
                <a:gd name="connsiteY189" fmla="*/ 293790 h 817053"/>
                <a:gd name="connsiteX190" fmla="*/ 4118 w 808411"/>
                <a:gd name="connsiteY190" fmla="*/ 300444 h 817053"/>
                <a:gd name="connsiteX191" fmla="*/ 1149 w 808411"/>
                <a:gd name="connsiteY191" fmla="*/ 309907 h 817053"/>
                <a:gd name="connsiteX192" fmla="*/ 481 w 808411"/>
                <a:gd name="connsiteY192" fmla="*/ 325431 h 817053"/>
                <a:gd name="connsiteX193" fmla="*/ 5603 w 808411"/>
                <a:gd name="connsiteY193" fmla="*/ 339626 h 817053"/>
                <a:gd name="connsiteX194" fmla="*/ 15771 w 808411"/>
                <a:gd name="connsiteY194" fmla="*/ 350863 h 817053"/>
                <a:gd name="connsiteX195" fmla="*/ 30245 w 808411"/>
                <a:gd name="connsiteY195" fmla="*/ 357516 h 817053"/>
                <a:gd name="connsiteX196" fmla="*/ 44719 w 808411"/>
                <a:gd name="connsiteY196" fmla="*/ 358034 h 817053"/>
                <a:gd name="connsiteX197" fmla="*/ 57485 w 808411"/>
                <a:gd name="connsiteY197" fmla="*/ 353081 h 817053"/>
                <a:gd name="connsiteX198" fmla="*/ 67431 w 808411"/>
                <a:gd name="connsiteY198" fmla="*/ 343396 h 817053"/>
                <a:gd name="connsiteX199" fmla="*/ 128073 w 808411"/>
                <a:gd name="connsiteY199" fmla="*/ 612420 h 817053"/>
                <a:gd name="connsiteX200" fmla="*/ 129186 w 808411"/>
                <a:gd name="connsiteY200" fmla="*/ 619222 h 817053"/>
                <a:gd name="connsiteX201" fmla="*/ 114044 w 808411"/>
                <a:gd name="connsiteY201" fmla="*/ 629793 h 817053"/>
                <a:gd name="connsiteX202" fmla="*/ 113079 w 808411"/>
                <a:gd name="connsiteY202" fmla="*/ 628315 h 817053"/>
                <a:gd name="connsiteX203" fmla="*/ 119834 w 808411"/>
                <a:gd name="connsiteY203" fmla="*/ 614490 h 817053"/>
                <a:gd name="connsiteX204" fmla="*/ 119091 w 808411"/>
                <a:gd name="connsiteY204" fmla="*/ 606210 h 817053"/>
                <a:gd name="connsiteX205" fmla="*/ 116122 w 808411"/>
                <a:gd name="connsiteY205" fmla="*/ 599631 h 817053"/>
                <a:gd name="connsiteX206" fmla="*/ 105063 w 808411"/>
                <a:gd name="connsiteY206" fmla="*/ 589503 h 817053"/>
                <a:gd name="connsiteX207" fmla="*/ 90886 w 808411"/>
                <a:gd name="connsiteY207" fmla="*/ 586767 h 817053"/>
                <a:gd name="connsiteX208" fmla="*/ 76264 w 808411"/>
                <a:gd name="connsiteY208" fmla="*/ 591942 h 817053"/>
                <a:gd name="connsiteX209" fmla="*/ 63052 w 808411"/>
                <a:gd name="connsiteY209" fmla="*/ 605101 h 817053"/>
                <a:gd name="connsiteX210" fmla="*/ 58970 w 808411"/>
                <a:gd name="connsiteY210" fmla="*/ 620035 h 817053"/>
                <a:gd name="connsiteX211" fmla="*/ 63497 w 808411"/>
                <a:gd name="connsiteY211" fmla="*/ 634303 h 817053"/>
                <a:gd name="connsiteX212" fmla="*/ 67283 w 808411"/>
                <a:gd name="connsiteY212" fmla="*/ 639404 h 817053"/>
                <a:gd name="connsiteX213" fmla="*/ 71959 w 808411"/>
                <a:gd name="connsiteY213" fmla="*/ 643914 h 817053"/>
                <a:gd name="connsiteX214" fmla="*/ 87769 w 808411"/>
                <a:gd name="connsiteY214" fmla="*/ 633638 h 817053"/>
                <a:gd name="connsiteX215" fmla="*/ 86210 w 808411"/>
                <a:gd name="connsiteY215" fmla="*/ 622992 h 817053"/>
                <a:gd name="connsiteX216" fmla="*/ 87695 w 808411"/>
                <a:gd name="connsiteY216" fmla="*/ 622031 h 817053"/>
                <a:gd name="connsiteX217" fmla="*/ 103579 w 808411"/>
                <a:gd name="connsiteY217" fmla="*/ 646279 h 817053"/>
                <a:gd name="connsiteX218" fmla="*/ 102094 w 808411"/>
                <a:gd name="connsiteY218" fmla="*/ 647241 h 817053"/>
                <a:gd name="connsiteX219" fmla="*/ 93855 w 808411"/>
                <a:gd name="connsiteY219" fmla="*/ 643470 h 817053"/>
                <a:gd name="connsiteX220" fmla="*/ 79233 w 808411"/>
                <a:gd name="connsiteY220" fmla="*/ 652933 h 817053"/>
                <a:gd name="connsiteX221" fmla="*/ 70771 w 808411"/>
                <a:gd name="connsiteY221" fmla="*/ 649015 h 817053"/>
                <a:gd name="connsiteX222" fmla="*/ 62829 w 808411"/>
                <a:gd name="connsiteY222" fmla="*/ 642657 h 817053"/>
                <a:gd name="connsiteX223" fmla="*/ 56520 w 808411"/>
                <a:gd name="connsiteY223" fmla="*/ 635116 h 817053"/>
                <a:gd name="connsiteX224" fmla="*/ 50731 w 808411"/>
                <a:gd name="connsiteY224" fmla="*/ 621440 h 817053"/>
                <a:gd name="connsiteX225" fmla="*/ 50582 w 808411"/>
                <a:gd name="connsiteY225" fmla="*/ 607615 h 817053"/>
                <a:gd name="connsiteX226" fmla="*/ 55778 w 808411"/>
                <a:gd name="connsiteY226" fmla="*/ 594973 h 817053"/>
                <a:gd name="connsiteX227" fmla="*/ 66170 w 808411"/>
                <a:gd name="connsiteY227" fmla="*/ 584919 h 817053"/>
                <a:gd name="connsiteX228" fmla="*/ 81014 w 808411"/>
                <a:gd name="connsiteY228" fmla="*/ 579005 h 817053"/>
                <a:gd name="connsiteX229" fmla="*/ 96230 w 808411"/>
                <a:gd name="connsiteY229" fmla="*/ 579448 h 817053"/>
                <a:gd name="connsiteX230" fmla="*/ 110036 w 808411"/>
                <a:gd name="connsiteY230" fmla="*/ 585511 h 817053"/>
                <a:gd name="connsiteX231" fmla="*/ 120873 w 808411"/>
                <a:gd name="connsiteY231" fmla="*/ 596674 h 817053"/>
                <a:gd name="connsiteX232" fmla="*/ 125697 w 808411"/>
                <a:gd name="connsiteY232" fmla="*/ 605323 h 817053"/>
                <a:gd name="connsiteX233" fmla="*/ 128147 w 808411"/>
                <a:gd name="connsiteY233" fmla="*/ 612494 h 817053"/>
                <a:gd name="connsiteX234" fmla="*/ 602142 w 808411"/>
                <a:gd name="connsiteY234" fmla="*/ 738763 h 817053"/>
                <a:gd name="connsiteX235" fmla="*/ 602142 w 808411"/>
                <a:gd name="connsiteY235" fmla="*/ 738763 h 817053"/>
                <a:gd name="connsiteX236" fmla="*/ 594497 w 808411"/>
                <a:gd name="connsiteY236" fmla="*/ 702834 h 817053"/>
                <a:gd name="connsiteX237" fmla="*/ 613276 w 808411"/>
                <a:gd name="connsiteY237" fmla="*/ 715328 h 817053"/>
                <a:gd name="connsiteX238" fmla="*/ 602142 w 808411"/>
                <a:gd name="connsiteY238" fmla="*/ 738763 h 817053"/>
                <a:gd name="connsiteX239" fmla="*/ 651798 w 808411"/>
                <a:gd name="connsiteY239" fmla="*/ 727526 h 817053"/>
                <a:gd name="connsiteX240" fmla="*/ 625004 w 808411"/>
                <a:gd name="connsiteY240" fmla="*/ 709858 h 817053"/>
                <a:gd name="connsiteX241" fmla="*/ 625004 w 808411"/>
                <a:gd name="connsiteY241" fmla="*/ 709858 h 817053"/>
                <a:gd name="connsiteX242" fmla="*/ 633094 w 808411"/>
                <a:gd name="connsiteY242" fmla="*/ 703130 h 817053"/>
                <a:gd name="connsiteX243" fmla="*/ 628566 w 808411"/>
                <a:gd name="connsiteY243" fmla="*/ 700173 h 817053"/>
                <a:gd name="connsiteX244" fmla="*/ 620624 w 808411"/>
                <a:gd name="connsiteY244" fmla="*/ 706974 h 817053"/>
                <a:gd name="connsiteX245" fmla="*/ 620624 w 808411"/>
                <a:gd name="connsiteY245" fmla="*/ 706974 h 817053"/>
                <a:gd name="connsiteX246" fmla="*/ 590489 w 808411"/>
                <a:gd name="connsiteY246" fmla="*/ 687162 h 817053"/>
                <a:gd name="connsiteX247" fmla="*/ 585442 w 808411"/>
                <a:gd name="connsiteY247" fmla="*/ 690562 h 817053"/>
                <a:gd name="connsiteX248" fmla="*/ 600064 w 808411"/>
                <a:gd name="connsiteY248" fmla="*/ 762716 h 817053"/>
                <a:gd name="connsiteX249" fmla="*/ 596353 w 808411"/>
                <a:gd name="connsiteY249" fmla="*/ 769591 h 817053"/>
                <a:gd name="connsiteX250" fmla="*/ 597318 w 808411"/>
                <a:gd name="connsiteY250" fmla="*/ 771070 h 817053"/>
                <a:gd name="connsiteX251" fmla="*/ 617136 w 808411"/>
                <a:gd name="connsiteY251" fmla="*/ 757689 h 817053"/>
                <a:gd name="connsiteX252" fmla="*/ 616171 w 808411"/>
                <a:gd name="connsiteY252" fmla="*/ 756211 h 817053"/>
                <a:gd name="connsiteX253" fmla="*/ 606522 w 808411"/>
                <a:gd name="connsiteY253" fmla="*/ 758280 h 817053"/>
                <a:gd name="connsiteX254" fmla="*/ 617507 w 808411"/>
                <a:gd name="connsiteY254" fmla="*/ 717990 h 817053"/>
                <a:gd name="connsiteX255" fmla="*/ 641927 w 808411"/>
                <a:gd name="connsiteY255" fmla="*/ 734254 h 817053"/>
                <a:gd name="connsiteX256" fmla="*/ 636063 w 808411"/>
                <a:gd name="connsiteY256" fmla="*/ 742903 h 817053"/>
                <a:gd name="connsiteX257" fmla="*/ 637028 w 808411"/>
                <a:gd name="connsiteY257" fmla="*/ 744382 h 817053"/>
                <a:gd name="connsiteX258" fmla="*/ 661225 w 808411"/>
                <a:gd name="connsiteY258" fmla="*/ 728044 h 817053"/>
                <a:gd name="connsiteX259" fmla="*/ 660260 w 808411"/>
                <a:gd name="connsiteY259" fmla="*/ 726565 h 817053"/>
                <a:gd name="connsiteX260" fmla="*/ 651873 w 808411"/>
                <a:gd name="connsiteY260" fmla="*/ 727379 h 817053"/>
                <a:gd name="connsiteX261" fmla="*/ 103207 w 808411"/>
                <a:gd name="connsiteY261" fmla="*/ 181420 h 817053"/>
                <a:gd name="connsiteX262" fmla="*/ 81386 w 808411"/>
                <a:gd name="connsiteY262" fmla="*/ 175727 h 817053"/>
                <a:gd name="connsiteX263" fmla="*/ 100313 w 808411"/>
                <a:gd name="connsiteY263" fmla="*/ 207220 h 817053"/>
                <a:gd name="connsiteX264" fmla="*/ 100313 w 808411"/>
                <a:gd name="connsiteY264" fmla="*/ 207220 h 817053"/>
                <a:gd name="connsiteX265" fmla="*/ 103133 w 808411"/>
                <a:gd name="connsiteY265" fmla="*/ 181420 h 817053"/>
                <a:gd name="connsiteX266" fmla="*/ 106176 w 808411"/>
                <a:gd name="connsiteY266" fmla="*/ 230582 h 817053"/>
                <a:gd name="connsiteX267" fmla="*/ 68767 w 808411"/>
                <a:gd name="connsiteY267" fmla="*/ 167078 h 817053"/>
                <a:gd name="connsiteX268" fmla="*/ 72404 w 808411"/>
                <a:gd name="connsiteY268" fmla="*/ 162198 h 817053"/>
                <a:gd name="connsiteX269" fmla="*/ 107364 w 808411"/>
                <a:gd name="connsiteY269" fmla="*/ 171144 h 817053"/>
                <a:gd name="connsiteX270" fmla="*/ 107364 w 808411"/>
                <a:gd name="connsiteY270" fmla="*/ 171144 h 817053"/>
                <a:gd name="connsiteX271" fmla="*/ 112634 w 808411"/>
                <a:gd name="connsiteY271" fmla="*/ 162124 h 817053"/>
                <a:gd name="connsiteX272" fmla="*/ 117904 w 808411"/>
                <a:gd name="connsiteY272" fmla="*/ 163455 h 817053"/>
                <a:gd name="connsiteX273" fmla="*/ 112485 w 808411"/>
                <a:gd name="connsiteY273" fmla="*/ 172400 h 817053"/>
                <a:gd name="connsiteX274" fmla="*/ 112485 w 808411"/>
                <a:gd name="connsiteY274" fmla="*/ 172400 h 817053"/>
                <a:gd name="connsiteX275" fmla="*/ 143585 w 808411"/>
                <a:gd name="connsiteY275" fmla="*/ 180385 h 817053"/>
                <a:gd name="connsiteX276" fmla="*/ 151230 w 808411"/>
                <a:gd name="connsiteY276" fmla="*/ 176836 h 817053"/>
                <a:gd name="connsiteX277" fmla="*/ 152641 w 808411"/>
                <a:gd name="connsiteY277" fmla="*/ 177871 h 817053"/>
                <a:gd name="connsiteX278" fmla="*/ 135050 w 808411"/>
                <a:gd name="connsiteY278" fmla="*/ 201158 h 817053"/>
                <a:gd name="connsiteX279" fmla="*/ 133639 w 808411"/>
                <a:gd name="connsiteY279" fmla="*/ 200123 h 817053"/>
                <a:gd name="connsiteX280" fmla="*/ 136386 w 808411"/>
                <a:gd name="connsiteY280" fmla="*/ 190069 h 817053"/>
                <a:gd name="connsiteX281" fmla="*/ 108032 w 808411"/>
                <a:gd name="connsiteY281" fmla="*/ 182602 h 817053"/>
                <a:gd name="connsiteX282" fmla="*/ 108032 w 808411"/>
                <a:gd name="connsiteY282" fmla="*/ 182602 h 817053"/>
                <a:gd name="connsiteX283" fmla="*/ 110853 w 808411"/>
                <a:gd name="connsiteY283" fmla="*/ 224224 h 817053"/>
                <a:gd name="connsiteX284" fmla="*/ 119314 w 808411"/>
                <a:gd name="connsiteY284" fmla="*/ 219197 h 817053"/>
                <a:gd name="connsiteX285" fmla="*/ 120724 w 808411"/>
                <a:gd name="connsiteY285" fmla="*/ 220232 h 817053"/>
                <a:gd name="connsiteX286" fmla="*/ 106325 w 808411"/>
                <a:gd name="connsiteY286" fmla="*/ 239305 h 817053"/>
                <a:gd name="connsiteX287" fmla="*/ 104915 w 808411"/>
                <a:gd name="connsiteY287" fmla="*/ 238270 h 817053"/>
                <a:gd name="connsiteX288" fmla="*/ 106176 w 808411"/>
                <a:gd name="connsiteY288" fmla="*/ 230508 h 817053"/>
                <a:gd name="connsiteX289" fmla="*/ 641036 w 808411"/>
                <a:gd name="connsiteY289" fmla="*/ 168408 h 817053"/>
                <a:gd name="connsiteX290" fmla="*/ 638067 w 808411"/>
                <a:gd name="connsiteY290" fmla="*/ 158650 h 817053"/>
                <a:gd name="connsiteX291" fmla="*/ 681785 w 808411"/>
                <a:gd name="connsiteY291" fmla="*/ 138393 h 817053"/>
                <a:gd name="connsiteX292" fmla="*/ 682230 w 808411"/>
                <a:gd name="connsiteY292" fmla="*/ 138911 h 817053"/>
                <a:gd name="connsiteX293" fmla="*/ 655064 w 808411"/>
                <a:gd name="connsiteY293" fmla="*/ 187999 h 817053"/>
                <a:gd name="connsiteX294" fmla="*/ 658108 w 808411"/>
                <a:gd name="connsiteY294" fmla="*/ 191474 h 817053"/>
                <a:gd name="connsiteX295" fmla="*/ 710510 w 808411"/>
                <a:gd name="connsiteY295" fmla="*/ 171291 h 817053"/>
                <a:gd name="connsiteX296" fmla="*/ 710955 w 808411"/>
                <a:gd name="connsiteY296" fmla="*/ 171809 h 817053"/>
                <a:gd name="connsiteX297" fmla="*/ 684680 w 808411"/>
                <a:gd name="connsiteY297" fmla="*/ 212248 h 817053"/>
                <a:gd name="connsiteX298" fmla="*/ 675476 w 808411"/>
                <a:gd name="connsiteY298" fmla="*/ 207886 h 817053"/>
                <a:gd name="connsiteX299" fmla="*/ 674140 w 808411"/>
                <a:gd name="connsiteY299" fmla="*/ 208995 h 817053"/>
                <a:gd name="connsiteX300" fmla="*/ 693587 w 808411"/>
                <a:gd name="connsiteY300" fmla="*/ 231247 h 817053"/>
                <a:gd name="connsiteX301" fmla="*/ 694923 w 808411"/>
                <a:gd name="connsiteY301" fmla="*/ 230138 h 817053"/>
                <a:gd name="connsiteX302" fmla="*/ 692473 w 808411"/>
                <a:gd name="connsiteY302" fmla="*/ 221193 h 817053"/>
                <a:gd name="connsiteX303" fmla="*/ 729882 w 808411"/>
                <a:gd name="connsiteY303" fmla="*/ 161829 h 817053"/>
                <a:gd name="connsiteX304" fmla="*/ 726988 w 808411"/>
                <a:gd name="connsiteY304" fmla="*/ 158502 h 817053"/>
                <a:gd name="connsiteX305" fmla="*/ 674066 w 808411"/>
                <a:gd name="connsiteY305" fmla="*/ 177871 h 817053"/>
                <a:gd name="connsiteX306" fmla="*/ 673546 w 808411"/>
                <a:gd name="connsiteY306" fmla="*/ 177280 h 817053"/>
                <a:gd name="connsiteX307" fmla="*/ 700341 w 808411"/>
                <a:gd name="connsiteY307" fmla="*/ 127970 h 817053"/>
                <a:gd name="connsiteX308" fmla="*/ 697372 w 808411"/>
                <a:gd name="connsiteY308" fmla="*/ 124569 h 817053"/>
                <a:gd name="connsiteX309" fmla="*/ 632871 w 808411"/>
                <a:gd name="connsiteY309" fmla="*/ 153105 h 817053"/>
                <a:gd name="connsiteX310" fmla="*/ 625078 w 808411"/>
                <a:gd name="connsiteY310" fmla="*/ 150148 h 817053"/>
                <a:gd name="connsiteX311" fmla="*/ 623742 w 808411"/>
                <a:gd name="connsiteY311" fmla="*/ 151331 h 817053"/>
                <a:gd name="connsiteX312" fmla="*/ 639774 w 808411"/>
                <a:gd name="connsiteY312" fmla="*/ 169739 h 817053"/>
                <a:gd name="connsiteX313" fmla="*/ 641110 w 808411"/>
                <a:gd name="connsiteY313" fmla="*/ 168556 h 817053"/>
                <a:gd name="connsiteX314" fmla="*/ 569113 w 808411"/>
                <a:gd name="connsiteY314" fmla="*/ 116437 h 817053"/>
                <a:gd name="connsiteX315" fmla="*/ 542912 w 808411"/>
                <a:gd name="connsiteY315" fmla="*/ 103056 h 817053"/>
                <a:gd name="connsiteX316" fmla="*/ 543728 w 808411"/>
                <a:gd name="connsiteY316" fmla="*/ 101503 h 817053"/>
                <a:gd name="connsiteX317" fmla="*/ 553748 w 808411"/>
                <a:gd name="connsiteY317" fmla="*/ 101725 h 817053"/>
                <a:gd name="connsiteX318" fmla="*/ 581360 w 808411"/>
                <a:gd name="connsiteY318" fmla="*/ 48275 h 817053"/>
                <a:gd name="connsiteX319" fmla="*/ 575348 w 808411"/>
                <a:gd name="connsiteY319" fmla="*/ 40291 h 817053"/>
                <a:gd name="connsiteX320" fmla="*/ 576164 w 808411"/>
                <a:gd name="connsiteY320" fmla="*/ 38738 h 817053"/>
                <a:gd name="connsiteX321" fmla="*/ 602291 w 808411"/>
                <a:gd name="connsiteY321" fmla="*/ 52119 h 817053"/>
                <a:gd name="connsiteX322" fmla="*/ 601475 w 808411"/>
                <a:gd name="connsiteY322" fmla="*/ 53672 h 817053"/>
                <a:gd name="connsiteX323" fmla="*/ 591528 w 808411"/>
                <a:gd name="connsiteY323" fmla="*/ 53524 h 817053"/>
                <a:gd name="connsiteX324" fmla="*/ 563917 w 808411"/>
                <a:gd name="connsiteY324" fmla="*/ 106974 h 817053"/>
                <a:gd name="connsiteX325" fmla="*/ 569855 w 808411"/>
                <a:gd name="connsiteY325" fmla="*/ 114958 h 817053"/>
                <a:gd name="connsiteX326" fmla="*/ 569039 w 808411"/>
                <a:gd name="connsiteY326" fmla="*/ 116511 h 817053"/>
                <a:gd name="connsiteX327" fmla="*/ 478782 w 808411"/>
                <a:gd name="connsiteY327" fmla="*/ 54781 h 817053"/>
                <a:gd name="connsiteX328" fmla="*/ 477000 w 808411"/>
                <a:gd name="connsiteY328" fmla="*/ 54559 h 817053"/>
                <a:gd name="connsiteX329" fmla="*/ 466609 w 808411"/>
                <a:gd name="connsiteY329" fmla="*/ 72154 h 817053"/>
                <a:gd name="connsiteX330" fmla="*/ 440705 w 808411"/>
                <a:gd name="connsiteY330" fmla="*/ 68605 h 817053"/>
                <a:gd name="connsiteX331" fmla="*/ 449018 w 808411"/>
                <a:gd name="connsiteY331" fmla="*/ 8945 h 817053"/>
                <a:gd name="connsiteX332" fmla="*/ 459558 w 808411"/>
                <a:gd name="connsiteY332" fmla="*/ 5988 h 817053"/>
                <a:gd name="connsiteX333" fmla="*/ 459780 w 808411"/>
                <a:gd name="connsiteY333" fmla="*/ 4214 h 817053"/>
                <a:gd name="connsiteX334" fmla="*/ 429571 w 808411"/>
                <a:gd name="connsiteY334" fmla="*/ 0 h 817053"/>
                <a:gd name="connsiteX335" fmla="*/ 429349 w 808411"/>
                <a:gd name="connsiteY335" fmla="*/ 1774 h 817053"/>
                <a:gd name="connsiteX336" fmla="*/ 437587 w 808411"/>
                <a:gd name="connsiteY336" fmla="*/ 7319 h 817053"/>
                <a:gd name="connsiteX337" fmla="*/ 429274 w 808411"/>
                <a:gd name="connsiteY337" fmla="*/ 66905 h 817053"/>
                <a:gd name="connsiteX338" fmla="*/ 419848 w 808411"/>
                <a:gd name="connsiteY338" fmla="*/ 70010 h 817053"/>
                <a:gd name="connsiteX339" fmla="*/ 419625 w 808411"/>
                <a:gd name="connsiteY339" fmla="*/ 71784 h 817053"/>
                <a:gd name="connsiteX340" fmla="*/ 475293 w 808411"/>
                <a:gd name="connsiteY340" fmla="*/ 79473 h 817053"/>
                <a:gd name="connsiteX341" fmla="*/ 478708 w 808411"/>
                <a:gd name="connsiteY341" fmla="*/ 54781 h 817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</a:cxnLst>
              <a:rect l="l" t="t" r="r" b="b"/>
              <a:pathLst>
                <a:path w="808411" h="817053">
                  <a:moveTo>
                    <a:pt x="808412" y="341991"/>
                  </a:moveTo>
                  <a:lnTo>
                    <a:pt x="806704" y="342435"/>
                  </a:lnTo>
                  <a:lnTo>
                    <a:pt x="800173" y="334968"/>
                  </a:lnTo>
                  <a:lnTo>
                    <a:pt x="777163" y="341030"/>
                  </a:lnTo>
                  <a:cubicBezTo>
                    <a:pt x="777683" y="342435"/>
                    <a:pt x="778277" y="343914"/>
                    <a:pt x="778796" y="345466"/>
                  </a:cubicBezTo>
                  <a:lnTo>
                    <a:pt x="774343" y="348793"/>
                  </a:lnTo>
                  <a:cubicBezTo>
                    <a:pt x="773600" y="346501"/>
                    <a:pt x="772858" y="344357"/>
                    <a:pt x="772042" y="342287"/>
                  </a:cubicBezTo>
                  <a:lnTo>
                    <a:pt x="741758" y="350271"/>
                  </a:lnTo>
                  <a:lnTo>
                    <a:pt x="739754" y="359956"/>
                  </a:lnTo>
                  <a:lnTo>
                    <a:pt x="738047" y="360399"/>
                  </a:lnTo>
                  <a:lnTo>
                    <a:pt x="730625" y="332307"/>
                  </a:lnTo>
                  <a:lnTo>
                    <a:pt x="732332" y="331863"/>
                  </a:lnTo>
                  <a:lnTo>
                    <a:pt x="738863" y="339256"/>
                  </a:lnTo>
                  <a:lnTo>
                    <a:pt x="766994" y="331863"/>
                  </a:lnTo>
                  <a:cubicBezTo>
                    <a:pt x="766401" y="330828"/>
                    <a:pt x="765807" y="329719"/>
                    <a:pt x="765139" y="328758"/>
                  </a:cubicBezTo>
                  <a:cubicBezTo>
                    <a:pt x="752372" y="309167"/>
                    <a:pt x="735152" y="305323"/>
                    <a:pt x="730476" y="304658"/>
                  </a:cubicBezTo>
                  <a:lnTo>
                    <a:pt x="729734" y="304879"/>
                  </a:lnTo>
                  <a:lnTo>
                    <a:pt x="727656" y="314342"/>
                  </a:lnTo>
                  <a:lnTo>
                    <a:pt x="725948" y="314786"/>
                  </a:lnTo>
                  <a:lnTo>
                    <a:pt x="718526" y="286693"/>
                  </a:lnTo>
                  <a:lnTo>
                    <a:pt x="720233" y="286250"/>
                  </a:lnTo>
                  <a:lnTo>
                    <a:pt x="726765" y="293716"/>
                  </a:lnTo>
                  <a:lnTo>
                    <a:pt x="785105" y="278413"/>
                  </a:lnTo>
                  <a:lnTo>
                    <a:pt x="787109" y="268729"/>
                  </a:lnTo>
                  <a:lnTo>
                    <a:pt x="788816" y="268285"/>
                  </a:lnTo>
                  <a:lnTo>
                    <a:pt x="796239" y="296378"/>
                  </a:lnTo>
                  <a:lnTo>
                    <a:pt x="794532" y="296821"/>
                  </a:lnTo>
                  <a:lnTo>
                    <a:pt x="788074" y="289576"/>
                  </a:lnTo>
                  <a:lnTo>
                    <a:pt x="740348" y="302144"/>
                  </a:lnTo>
                  <a:cubicBezTo>
                    <a:pt x="743317" y="303253"/>
                    <a:pt x="746731" y="304879"/>
                    <a:pt x="750294" y="307097"/>
                  </a:cubicBezTo>
                  <a:cubicBezTo>
                    <a:pt x="756603" y="311016"/>
                    <a:pt x="763357" y="316930"/>
                    <a:pt x="769221" y="325727"/>
                  </a:cubicBezTo>
                  <a:cubicBezTo>
                    <a:pt x="770260" y="327280"/>
                    <a:pt x="771225" y="328906"/>
                    <a:pt x="772190" y="330606"/>
                  </a:cubicBezTo>
                  <a:lnTo>
                    <a:pt x="797204" y="324027"/>
                  </a:lnTo>
                  <a:lnTo>
                    <a:pt x="799208" y="314416"/>
                  </a:lnTo>
                  <a:lnTo>
                    <a:pt x="800915" y="313973"/>
                  </a:lnTo>
                  <a:lnTo>
                    <a:pt x="808337" y="342065"/>
                  </a:lnTo>
                  <a:close/>
                  <a:moveTo>
                    <a:pt x="783398" y="455988"/>
                  </a:moveTo>
                  <a:cubicBezTo>
                    <a:pt x="776718" y="456210"/>
                    <a:pt x="771522" y="461755"/>
                    <a:pt x="771745" y="468408"/>
                  </a:cubicBezTo>
                  <a:cubicBezTo>
                    <a:pt x="771967" y="475062"/>
                    <a:pt x="777534" y="480237"/>
                    <a:pt x="784214" y="480015"/>
                  </a:cubicBezTo>
                  <a:cubicBezTo>
                    <a:pt x="790895" y="479793"/>
                    <a:pt x="796090" y="474249"/>
                    <a:pt x="795868" y="467669"/>
                  </a:cubicBezTo>
                  <a:cubicBezTo>
                    <a:pt x="795645" y="461016"/>
                    <a:pt x="790078" y="455841"/>
                    <a:pt x="783398" y="456062"/>
                  </a:cubicBezTo>
                  <a:moveTo>
                    <a:pt x="744208" y="631494"/>
                  </a:moveTo>
                  <a:lnTo>
                    <a:pt x="745618" y="632529"/>
                  </a:lnTo>
                  <a:lnTo>
                    <a:pt x="727581" y="657960"/>
                  </a:lnTo>
                  <a:lnTo>
                    <a:pt x="726171" y="656925"/>
                  </a:lnTo>
                  <a:lnTo>
                    <a:pt x="728324" y="646353"/>
                  </a:lnTo>
                  <a:lnTo>
                    <a:pt x="705611" y="630385"/>
                  </a:lnTo>
                  <a:lnTo>
                    <a:pt x="664491" y="631124"/>
                  </a:lnTo>
                  <a:lnTo>
                    <a:pt x="657365" y="634525"/>
                  </a:lnTo>
                  <a:lnTo>
                    <a:pt x="655955" y="633490"/>
                  </a:lnTo>
                  <a:lnTo>
                    <a:pt x="672359" y="610350"/>
                  </a:lnTo>
                  <a:lnTo>
                    <a:pt x="673769" y="611385"/>
                  </a:lnTo>
                  <a:lnTo>
                    <a:pt x="672359" y="620183"/>
                  </a:lnTo>
                  <a:lnTo>
                    <a:pt x="672730" y="620405"/>
                  </a:lnTo>
                  <a:lnTo>
                    <a:pt x="705685" y="619813"/>
                  </a:lnTo>
                  <a:lnTo>
                    <a:pt x="694255" y="590242"/>
                  </a:lnTo>
                  <a:lnTo>
                    <a:pt x="693884" y="590020"/>
                  </a:lnTo>
                  <a:lnTo>
                    <a:pt x="685867" y="594308"/>
                  </a:lnTo>
                  <a:lnTo>
                    <a:pt x="684457" y="593273"/>
                  </a:lnTo>
                  <a:lnTo>
                    <a:pt x="698189" y="573904"/>
                  </a:lnTo>
                  <a:lnTo>
                    <a:pt x="699599" y="574939"/>
                  </a:lnTo>
                  <a:lnTo>
                    <a:pt x="698411" y="582849"/>
                  </a:lnTo>
                  <a:lnTo>
                    <a:pt x="712143" y="620848"/>
                  </a:lnTo>
                  <a:lnTo>
                    <a:pt x="734930" y="636891"/>
                  </a:lnTo>
                  <a:lnTo>
                    <a:pt x="744282" y="631346"/>
                  </a:lnTo>
                  <a:close/>
                  <a:moveTo>
                    <a:pt x="176467" y="73854"/>
                  </a:moveTo>
                  <a:lnTo>
                    <a:pt x="209348" y="124273"/>
                  </a:lnTo>
                  <a:lnTo>
                    <a:pt x="204152" y="132849"/>
                  </a:lnTo>
                  <a:lnTo>
                    <a:pt x="205117" y="134327"/>
                  </a:lnTo>
                  <a:lnTo>
                    <a:pt x="229834" y="118359"/>
                  </a:lnTo>
                  <a:lnTo>
                    <a:pt x="228869" y="116880"/>
                  </a:lnTo>
                  <a:lnTo>
                    <a:pt x="218997" y="118063"/>
                  </a:lnTo>
                  <a:lnTo>
                    <a:pt x="186116" y="67644"/>
                  </a:lnTo>
                  <a:lnTo>
                    <a:pt x="191237" y="59142"/>
                  </a:lnTo>
                  <a:lnTo>
                    <a:pt x="190272" y="57664"/>
                  </a:lnTo>
                  <a:lnTo>
                    <a:pt x="165556" y="73632"/>
                  </a:lnTo>
                  <a:lnTo>
                    <a:pt x="166521" y="75111"/>
                  </a:lnTo>
                  <a:lnTo>
                    <a:pt x="176467" y="73854"/>
                  </a:lnTo>
                  <a:close/>
                  <a:moveTo>
                    <a:pt x="278451" y="19369"/>
                  </a:moveTo>
                  <a:lnTo>
                    <a:pt x="278005" y="17669"/>
                  </a:lnTo>
                  <a:lnTo>
                    <a:pt x="307695" y="10646"/>
                  </a:lnTo>
                  <a:lnTo>
                    <a:pt x="308140" y="12346"/>
                  </a:lnTo>
                  <a:lnTo>
                    <a:pt x="299382" y="18926"/>
                  </a:lnTo>
                  <a:lnTo>
                    <a:pt x="313410" y="77551"/>
                  </a:lnTo>
                  <a:lnTo>
                    <a:pt x="338795" y="71562"/>
                  </a:lnTo>
                  <a:lnTo>
                    <a:pt x="342061" y="51380"/>
                  </a:lnTo>
                  <a:lnTo>
                    <a:pt x="343768" y="50936"/>
                  </a:lnTo>
                  <a:lnTo>
                    <a:pt x="349558" y="75185"/>
                  </a:lnTo>
                  <a:lnTo>
                    <a:pt x="294929" y="88122"/>
                  </a:lnTo>
                  <a:lnTo>
                    <a:pt x="294483" y="86422"/>
                  </a:lnTo>
                  <a:lnTo>
                    <a:pt x="302128" y="80064"/>
                  </a:lnTo>
                  <a:lnTo>
                    <a:pt x="288174" y="21587"/>
                  </a:lnTo>
                  <a:lnTo>
                    <a:pt x="278451" y="19369"/>
                  </a:lnTo>
                  <a:close/>
                  <a:moveTo>
                    <a:pt x="326400" y="806038"/>
                  </a:moveTo>
                  <a:lnTo>
                    <a:pt x="301015" y="800124"/>
                  </a:lnTo>
                  <a:lnTo>
                    <a:pt x="314821" y="741499"/>
                  </a:lnTo>
                  <a:lnTo>
                    <a:pt x="325583" y="739503"/>
                  </a:lnTo>
                  <a:lnTo>
                    <a:pt x="325954" y="737802"/>
                  </a:lnTo>
                  <a:lnTo>
                    <a:pt x="296265" y="730853"/>
                  </a:lnTo>
                  <a:lnTo>
                    <a:pt x="295893" y="732554"/>
                  </a:lnTo>
                  <a:lnTo>
                    <a:pt x="303539" y="738837"/>
                  </a:lnTo>
                  <a:lnTo>
                    <a:pt x="289807" y="797388"/>
                  </a:lnTo>
                  <a:lnTo>
                    <a:pt x="280084" y="799606"/>
                  </a:lnTo>
                  <a:lnTo>
                    <a:pt x="279713" y="801307"/>
                  </a:lnTo>
                  <a:lnTo>
                    <a:pt x="334416" y="814096"/>
                  </a:lnTo>
                  <a:lnTo>
                    <a:pt x="340131" y="789848"/>
                  </a:lnTo>
                  <a:lnTo>
                    <a:pt x="338424" y="789478"/>
                  </a:lnTo>
                  <a:lnTo>
                    <a:pt x="326474" y="806112"/>
                  </a:lnTo>
                  <a:close/>
                  <a:moveTo>
                    <a:pt x="511812" y="731814"/>
                  </a:moveTo>
                  <a:lnTo>
                    <a:pt x="512109" y="733515"/>
                  </a:lnTo>
                  <a:lnTo>
                    <a:pt x="505503" y="738690"/>
                  </a:lnTo>
                  <a:lnTo>
                    <a:pt x="496893" y="808478"/>
                  </a:lnTo>
                  <a:lnTo>
                    <a:pt x="492439" y="809291"/>
                  </a:lnTo>
                  <a:lnTo>
                    <a:pt x="463714" y="760942"/>
                  </a:lnTo>
                  <a:lnTo>
                    <a:pt x="462972" y="761090"/>
                  </a:lnTo>
                  <a:lnTo>
                    <a:pt x="452432" y="816314"/>
                  </a:lnTo>
                  <a:lnTo>
                    <a:pt x="448127" y="817053"/>
                  </a:lnTo>
                  <a:lnTo>
                    <a:pt x="416211" y="754510"/>
                  </a:lnTo>
                  <a:lnTo>
                    <a:pt x="407230" y="751997"/>
                  </a:lnTo>
                  <a:lnTo>
                    <a:pt x="406933" y="750296"/>
                  </a:lnTo>
                  <a:lnTo>
                    <a:pt x="436103" y="745121"/>
                  </a:lnTo>
                  <a:lnTo>
                    <a:pt x="436400" y="746822"/>
                  </a:lnTo>
                  <a:lnTo>
                    <a:pt x="427864" y="752440"/>
                  </a:lnTo>
                  <a:lnTo>
                    <a:pt x="449241" y="795688"/>
                  </a:lnTo>
                  <a:lnTo>
                    <a:pt x="449909" y="795540"/>
                  </a:lnTo>
                  <a:lnTo>
                    <a:pt x="459484" y="740390"/>
                  </a:lnTo>
                  <a:lnTo>
                    <a:pt x="464011" y="739577"/>
                  </a:lnTo>
                  <a:lnTo>
                    <a:pt x="492291" y="788074"/>
                  </a:lnTo>
                  <a:lnTo>
                    <a:pt x="492959" y="788074"/>
                  </a:lnTo>
                  <a:lnTo>
                    <a:pt x="498006" y="740168"/>
                  </a:lnTo>
                  <a:lnTo>
                    <a:pt x="488060" y="737655"/>
                  </a:lnTo>
                  <a:lnTo>
                    <a:pt x="487763" y="735954"/>
                  </a:lnTo>
                  <a:lnTo>
                    <a:pt x="511886" y="731740"/>
                  </a:lnTo>
                  <a:close/>
                  <a:moveTo>
                    <a:pt x="193241" y="719246"/>
                  </a:moveTo>
                  <a:cubicBezTo>
                    <a:pt x="183221" y="716437"/>
                    <a:pt x="174463" y="716363"/>
                    <a:pt x="167263" y="717472"/>
                  </a:cubicBezTo>
                  <a:lnTo>
                    <a:pt x="167263" y="717472"/>
                  </a:lnTo>
                  <a:lnTo>
                    <a:pt x="198140" y="697364"/>
                  </a:lnTo>
                  <a:lnTo>
                    <a:pt x="193316" y="719246"/>
                  </a:lnTo>
                  <a:close/>
                  <a:moveTo>
                    <a:pt x="203633" y="723017"/>
                  </a:moveTo>
                  <a:lnTo>
                    <a:pt x="211204" y="687827"/>
                  </a:lnTo>
                  <a:lnTo>
                    <a:pt x="206156" y="684352"/>
                  </a:lnTo>
                  <a:lnTo>
                    <a:pt x="143957" y="724126"/>
                  </a:lnTo>
                  <a:lnTo>
                    <a:pt x="136163" y="723165"/>
                  </a:lnTo>
                  <a:lnTo>
                    <a:pt x="135124" y="724643"/>
                  </a:lnTo>
                  <a:lnTo>
                    <a:pt x="154793" y="738172"/>
                  </a:lnTo>
                  <a:lnTo>
                    <a:pt x="155832" y="736693"/>
                  </a:lnTo>
                  <a:lnTo>
                    <a:pt x="150414" y="728487"/>
                  </a:lnTo>
                  <a:cubicBezTo>
                    <a:pt x="153309" y="726565"/>
                    <a:pt x="169044" y="717324"/>
                    <a:pt x="192054" y="724052"/>
                  </a:cubicBezTo>
                  <a:lnTo>
                    <a:pt x="185745" y="752588"/>
                  </a:lnTo>
                  <a:lnTo>
                    <a:pt x="175502" y="750222"/>
                  </a:lnTo>
                  <a:lnTo>
                    <a:pt x="174463" y="751701"/>
                  </a:lnTo>
                  <a:lnTo>
                    <a:pt x="198511" y="768261"/>
                  </a:lnTo>
                  <a:lnTo>
                    <a:pt x="199550" y="766782"/>
                  </a:lnTo>
                  <a:lnTo>
                    <a:pt x="195691" y="759315"/>
                  </a:lnTo>
                  <a:lnTo>
                    <a:pt x="202445" y="728044"/>
                  </a:lnTo>
                  <a:cubicBezTo>
                    <a:pt x="205414" y="729449"/>
                    <a:pt x="208457" y="731149"/>
                    <a:pt x="211649" y="733071"/>
                  </a:cubicBezTo>
                  <a:lnTo>
                    <a:pt x="212837" y="727748"/>
                  </a:lnTo>
                  <a:cubicBezTo>
                    <a:pt x="209645" y="725826"/>
                    <a:pt x="206602" y="724274"/>
                    <a:pt x="203633" y="722869"/>
                  </a:cubicBezTo>
                  <a:lnTo>
                    <a:pt x="203633" y="722869"/>
                  </a:lnTo>
                  <a:moveTo>
                    <a:pt x="44422" y="467004"/>
                  </a:moveTo>
                  <a:cubicBezTo>
                    <a:pt x="44645" y="473362"/>
                    <a:pt x="39597" y="478684"/>
                    <a:pt x="33214" y="478906"/>
                  </a:cubicBezTo>
                  <a:cubicBezTo>
                    <a:pt x="26831" y="479128"/>
                    <a:pt x="21487" y="474101"/>
                    <a:pt x="21264" y="467743"/>
                  </a:cubicBezTo>
                  <a:cubicBezTo>
                    <a:pt x="21041" y="461385"/>
                    <a:pt x="26088" y="456062"/>
                    <a:pt x="32472" y="455841"/>
                  </a:cubicBezTo>
                  <a:cubicBezTo>
                    <a:pt x="38855" y="455619"/>
                    <a:pt x="44199" y="460646"/>
                    <a:pt x="44422" y="467004"/>
                  </a:cubicBezTo>
                  <a:moveTo>
                    <a:pt x="67654" y="343470"/>
                  </a:moveTo>
                  <a:cubicBezTo>
                    <a:pt x="70400" y="339478"/>
                    <a:pt x="72404" y="334968"/>
                    <a:pt x="73592" y="329793"/>
                  </a:cubicBezTo>
                  <a:cubicBezTo>
                    <a:pt x="74334" y="326762"/>
                    <a:pt x="74705" y="323509"/>
                    <a:pt x="74705" y="320035"/>
                  </a:cubicBezTo>
                  <a:cubicBezTo>
                    <a:pt x="74705" y="316560"/>
                    <a:pt x="74408" y="313233"/>
                    <a:pt x="73815" y="309907"/>
                  </a:cubicBezTo>
                  <a:cubicBezTo>
                    <a:pt x="73221" y="306580"/>
                    <a:pt x="72256" y="303697"/>
                    <a:pt x="70846" y="301109"/>
                  </a:cubicBezTo>
                  <a:lnTo>
                    <a:pt x="53923" y="297117"/>
                  </a:lnTo>
                  <a:lnTo>
                    <a:pt x="50954" y="288541"/>
                  </a:lnTo>
                  <a:lnTo>
                    <a:pt x="49246" y="288098"/>
                  </a:lnTo>
                  <a:lnTo>
                    <a:pt x="42566" y="316264"/>
                  </a:lnTo>
                  <a:lnTo>
                    <a:pt x="44273" y="316708"/>
                  </a:lnTo>
                  <a:lnTo>
                    <a:pt x="50954" y="308206"/>
                  </a:lnTo>
                  <a:lnTo>
                    <a:pt x="69287" y="312494"/>
                  </a:lnTo>
                  <a:cubicBezTo>
                    <a:pt x="69510" y="314712"/>
                    <a:pt x="69510" y="316930"/>
                    <a:pt x="69287" y="319000"/>
                  </a:cubicBezTo>
                  <a:cubicBezTo>
                    <a:pt x="69064" y="321070"/>
                    <a:pt x="68693" y="323140"/>
                    <a:pt x="68174" y="325210"/>
                  </a:cubicBezTo>
                  <a:cubicBezTo>
                    <a:pt x="66912" y="330385"/>
                    <a:pt x="64537" y="334746"/>
                    <a:pt x="60900" y="338295"/>
                  </a:cubicBezTo>
                  <a:cubicBezTo>
                    <a:pt x="57263" y="341844"/>
                    <a:pt x="52735" y="344283"/>
                    <a:pt x="47242" y="345614"/>
                  </a:cubicBezTo>
                  <a:cubicBezTo>
                    <a:pt x="41750" y="346945"/>
                    <a:pt x="35515" y="346797"/>
                    <a:pt x="28538" y="345170"/>
                  </a:cubicBezTo>
                  <a:cubicBezTo>
                    <a:pt x="23045" y="343840"/>
                    <a:pt x="18443" y="341548"/>
                    <a:pt x="14658" y="338221"/>
                  </a:cubicBezTo>
                  <a:cubicBezTo>
                    <a:pt x="10947" y="334894"/>
                    <a:pt x="8349" y="330828"/>
                    <a:pt x="6864" y="326097"/>
                  </a:cubicBezTo>
                  <a:cubicBezTo>
                    <a:pt x="5454" y="321365"/>
                    <a:pt x="5306" y="316412"/>
                    <a:pt x="6568" y="311163"/>
                  </a:cubicBezTo>
                  <a:cubicBezTo>
                    <a:pt x="7161" y="308502"/>
                    <a:pt x="8126" y="306284"/>
                    <a:pt x="9314" y="304510"/>
                  </a:cubicBezTo>
                  <a:cubicBezTo>
                    <a:pt x="10501" y="302662"/>
                    <a:pt x="12357" y="300592"/>
                    <a:pt x="14881" y="298226"/>
                  </a:cubicBezTo>
                  <a:lnTo>
                    <a:pt x="29577" y="293568"/>
                  </a:lnTo>
                  <a:lnTo>
                    <a:pt x="29948" y="291868"/>
                  </a:lnTo>
                  <a:lnTo>
                    <a:pt x="11763" y="288246"/>
                  </a:lnTo>
                  <a:cubicBezTo>
                    <a:pt x="10279" y="290020"/>
                    <a:pt x="8943" y="291868"/>
                    <a:pt x="7607" y="293790"/>
                  </a:cubicBezTo>
                  <a:cubicBezTo>
                    <a:pt x="6345" y="295712"/>
                    <a:pt x="5157" y="297930"/>
                    <a:pt x="4118" y="300444"/>
                  </a:cubicBezTo>
                  <a:cubicBezTo>
                    <a:pt x="3079" y="302957"/>
                    <a:pt x="2114" y="306136"/>
                    <a:pt x="1149" y="309907"/>
                  </a:cubicBezTo>
                  <a:cubicBezTo>
                    <a:pt x="-113" y="315155"/>
                    <a:pt x="-335" y="320330"/>
                    <a:pt x="481" y="325431"/>
                  </a:cubicBezTo>
                  <a:cubicBezTo>
                    <a:pt x="1298" y="330533"/>
                    <a:pt x="3005" y="335190"/>
                    <a:pt x="5603" y="339626"/>
                  </a:cubicBezTo>
                  <a:cubicBezTo>
                    <a:pt x="8200" y="343987"/>
                    <a:pt x="11615" y="347758"/>
                    <a:pt x="15771" y="350863"/>
                  </a:cubicBezTo>
                  <a:cubicBezTo>
                    <a:pt x="19928" y="353968"/>
                    <a:pt x="24752" y="356186"/>
                    <a:pt x="30245" y="357516"/>
                  </a:cubicBezTo>
                  <a:cubicBezTo>
                    <a:pt x="35218" y="358699"/>
                    <a:pt x="40043" y="358847"/>
                    <a:pt x="44719" y="358034"/>
                  </a:cubicBezTo>
                  <a:cubicBezTo>
                    <a:pt x="49395" y="357221"/>
                    <a:pt x="53626" y="355594"/>
                    <a:pt x="57485" y="353081"/>
                  </a:cubicBezTo>
                  <a:cubicBezTo>
                    <a:pt x="61345" y="350641"/>
                    <a:pt x="64685" y="347388"/>
                    <a:pt x="67431" y="343396"/>
                  </a:cubicBezTo>
                  <a:moveTo>
                    <a:pt x="128073" y="612420"/>
                  </a:moveTo>
                  <a:cubicBezTo>
                    <a:pt x="128592" y="614638"/>
                    <a:pt x="128963" y="616930"/>
                    <a:pt x="129186" y="619222"/>
                  </a:cubicBezTo>
                  <a:lnTo>
                    <a:pt x="114044" y="629793"/>
                  </a:lnTo>
                  <a:lnTo>
                    <a:pt x="113079" y="628315"/>
                  </a:lnTo>
                  <a:lnTo>
                    <a:pt x="119834" y="614490"/>
                  </a:lnTo>
                  <a:cubicBezTo>
                    <a:pt x="119834" y="611090"/>
                    <a:pt x="119611" y="608280"/>
                    <a:pt x="119091" y="606210"/>
                  </a:cubicBezTo>
                  <a:cubicBezTo>
                    <a:pt x="118572" y="604066"/>
                    <a:pt x="117607" y="601923"/>
                    <a:pt x="116122" y="599631"/>
                  </a:cubicBezTo>
                  <a:cubicBezTo>
                    <a:pt x="113153" y="595121"/>
                    <a:pt x="109442" y="591720"/>
                    <a:pt x="105063" y="589503"/>
                  </a:cubicBezTo>
                  <a:cubicBezTo>
                    <a:pt x="100684" y="587285"/>
                    <a:pt x="95933" y="586398"/>
                    <a:pt x="90886" y="586767"/>
                  </a:cubicBezTo>
                  <a:cubicBezTo>
                    <a:pt x="85839" y="587137"/>
                    <a:pt x="81014" y="588837"/>
                    <a:pt x="76264" y="591942"/>
                  </a:cubicBezTo>
                  <a:cubicBezTo>
                    <a:pt x="70252" y="595787"/>
                    <a:pt x="65873" y="600222"/>
                    <a:pt x="63052" y="605101"/>
                  </a:cubicBezTo>
                  <a:cubicBezTo>
                    <a:pt x="60232" y="609981"/>
                    <a:pt x="58821" y="614934"/>
                    <a:pt x="58970" y="620035"/>
                  </a:cubicBezTo>
                  <a:cubicBezTo>
                    <a:pt x="59044" y="625062"/>
                    <a:pt x="60603" y="629867"/>
                    <a:pt x="63497" y="634303"/>
                  </a:cubicBezTo>
                  <a:cubicBezTo>
                    <a:pt x="64685" y="636077"/>
                    <a:pt x="65947" y="637778"/>
                    <a:pt x="67283" y="639404"/>
                  </a:cubicBezTo>
                  <a:cubicBezTo>
                    <a:pt x="68619" y="641031"/>
                    <a:pt x="70178" y="642509"/>
                    <a:pt x="71959" y="643914"/>
                  </a:cubicBezTo>
                  <a:lnTo>
                    <a:pt x="87769" y="633638"/>
                  </a:lnTo>
                  <a:lnTo>
                    <a:pt x="86210" y="622992"/>
                  </a:lnTo>
                  <a:lnTo>
                    <a:pt x="87695" y="622031"/>
                  </a:lnTo>
                  <a:lnTo>
                    <a:pt x="103579" y="646279"/>
                  </a:lnTo>
                  <a:lnTo>
                    <a:pt x="102094" y="647241"/>
                  </a:lnTo>
                  <a:lnTo>
                    <a:pt x="93855" y="643470"/>
                  </a:lnTo>
                  <a:lnTo>
                    <a:pt x="79233" y="652933"/>
                  </a:lnTo>
                  <a:cubicBezTo>
                    <a:pt x="76412" y="652120"/>
                    <a:pt x="73592" y="650789"/>
                    <a:pt x="70771" y="649015"/>
                  </a:cubicBezTo>
                  <a:cubicBezTo>
                    <a:pt x="67951" y="647241"/>
                    <a:pt x="65279" y="645023"/>
                    <a:pt x="62829" y="642657"/>
                  </a:cubicBezTo>
                  <a:cubicBezTo>
                    <a:pt x="60306" y="640291"/>
                    <a:pt x="58228" y="637704"/>
                    <a:pt x="56520" y="635116"/>
                  </a:cubicBezTo>
                  <a:cubicBezTo>
                    <a:pt x="53626" y="630681"/>
                    <a:pt x="51696" y="626171"/>
                    <a:pt x="50731" y="621440"/>
                  </a:cubicBezTo>
                  <a:cubicBezTo>
                    <a:pt x="49766" y="616708"/>
                    <a:pt x="49692" y="612125"/>
                    <a:pt x="50582" y="607615"/>
                  </a:cubicBezTo>
                  <a:cubicBezTo>
                    <a:pt x="51473" y="603105"/>
                    <a:pt x="53180" y="598892"/>
                    <a:pt x="55778" y="594973"/>
                  </a:cubicBezTo>
                  <a:cubicBezTo>
                    <a:pt x="58376" y="591055"/>
                    <a:pt x="61865" y="587728"/>
                    <a:pt x="66170" y="584919"/>
                  </a:cubicBezTo>
                  <a:cubicBezTo>
                    <a:pt x="70920" y="581814"/>
                    <a:pt x="75819" y="579892"/>
                    <a:pt x="81014" y="579005"/>
                  </a:cubicBezTo>
                  <a:cubicBezTo>
                    <a:pt x="86136" y="578192"/>
                    <a:pt x="91257" y="578266"/>
                    <a:pt x="96230" y="579448"/>
                  </a:cubicBezTo>
                  <a:cubicBezTo>
                    <a:pt x="101203" y="580557"/>
                    <a:pt x="105805" y="582627"/>
                    <a:pt x="110036" y="585511"/>
                  </a:cubicBezTo>
                  <a:cubicBezTo>
                    <a:pt x="114267" y="588468"/>
                    <a:pt x="117904" y="592164"/>
                    <a:pt x="120873" y="596674"/>
                  </a:cubicBezTo>
                  <a:cubicBezTo>
                    <a:pt x="123025" y="599927"/>
                    <a:pt x="124658" y="602810"/>
                    <a:pt x="125697" y="605323"/>
                  </a:cubicBezTo>
                  <a:cubicBezTo>
                    <a:pt x="126811" y="607837"/>
                    <a:pt x="127627" y="610203"/>
                    <a:pt x="128147" y="612494"/>
                  </a:cubicBezTo>
                  <a:moveTo>
                    <a:pt x="602142" y="738763"/>
                  </a:moveTo>
                  <a:lnTo>
                    <a:pt x="602142" y="738763"/>
                  </a:lnTo>
                  <a:lnTo>
                    <a:pt x="594497" y="702834"/>
                  </a:lnTo>
                  <a:lnTo>
                    <a:pt x="613276" y="715328"/>
                  </a:lnTo>
                  <a:cubicBezTo>
                    <a:pt x="606967" y="723534"/>
                    <a:pt x="603775" y="731740"/>
                    <a:pt x="602142" y="738763"/>
                  </a:cubicBezTo>
                  <a:moveTo>
                    <a:pt x="651798" y="727526"/>
                  </a:moveTo>
                  <a:lnTo>
                    <a:pt x="625004" y="709858"/>
                  </a:lnTo>
                  <a:lnTo>
                    <a:pt x="625004" y="709858"/>
                  </a:lnTo>
                  <a:cubicBezTo>
                    <a:pt x="627379" y="707640"/>
                    <a:pt x="630051" y="705348"/>
                    <a:pt x="633094" y="703130"/>
                  </a:cubicBezTo>
                  <a:lnTo>
                    <a:pt x="628566" y="700173"/>
                  </a:lnTo>
                  <a:cubicBezTo>
                    <a:pt x="625597" y="702465"/>
                    <a:pt x="622999" y="704683"/>
                    <a:pt x="620624" y="706974"/>
                  </a:cubicBezTo>
                  <a:lnTo>
                    <a:pt x="620624" y="706974"/>
                  </a:lnTo>
                  <a:lnTo>
                    <a:pt x="590489" y="687162"/>
                  </a:lnTo>
                  <a:lnTo>
                    <a:pt x="585442" y="690562"/>
                  </a:lnTo>
                  <a:lnTo>
                    <a:pt x="600064" y="762716"/>
                  </a:lnTo>
                  <a:lnTo>
                    <a:pt x="596353" y="769591"/>
                  </a:lnTo>
                  <a:lnTo>
                    <a:pt x="597318" y="771070"/>
                  </a:lnTo>
                  <a:lnTo>
                    <a:pt x="617136" y="757689"/>
                  </a:lnTo>
                  <a:lnTo>
                    <a:pt x="616171" y="756211"/>
                  </a:lnTo>
                  <a:lnTo>
                    <a:pt x="606522" y="758280"/>
                  </a:lnTo>
                  <a:cubicBezTo>
                    <a:pt x="605779" y="754880"/>
                    <a:pt x="602811" y="736989"/>
                    <a:pt x="617507" y="717990"/>
                  </a:cubicBezTo>
                  <a:lnTo>
                    <a:pt x="641927" y="734254"/>
                  </a:lnTo>
                  <a:lnTo>
                    <a:pt x="636063" y="742903"/>
                  </a:lnTo>
                  <a:lnTo>
                    <a:pt x="637028" y="744382"/>
                  </a:lnTo>
                  <a:lnTo>
                    <a:pt x="661225" y="728044"/>
                  </a:lnTo>
                  <a:lnTo>
                    <a:pt x="660260" y="726565"/>
                  </a:lnTo>
                  <a:lnTo>
                    <a:pt x="651873" y="727379"/>
                  </a:lnTo>
                  <a:close/>
                  <a:moveTo>
                    <a:pt x="103207" y="181420"/>
                  </a:moveTo>
                  <a:lnTo>
                    <a:pt x="81386" y="175727"/>
                  </a:lnTo>
                  <a:lnTo>
                    <a:pt x="100313" y="207220"/>
                  </a:lnTo>
                  <a:lnTo>
                    <a:pt x="100313" y="207220"/>
                  </a:lnTo>
                  <a:cubicBezTo>
                    <a:pt x="99496" y="199976"/>
                    <a:pt x="99942" y="191252"/>
                    <a:pt x="103133" y="181420"/>
                  </a:cubicBezTo>
                  <a:moveTo>
                    <a:pt x="106176" y="230582"/>
                  </a:moveTo>
                  <a:lnTo>
                    <a:pt x="68767" y="167078"/>
                  </a:lnTo>
                  <a:lnTo>
                    <a:pt x="72404" y="162198"/>
                  </a:lnTo>
                  <a:lnTo>
                    <a:pt x="107364" y="171144"/>
                  </a:lnTo>
                  <a:lnTo>
                    <a:pt x="107364" y="171144"/>
                  </a:lnTo>
                  <a:cubicBezTo>
                    <a:pt x="108848" y="168186"/>
                    <a:pt x="110556" y="165229"/>
                    <a:pt x="112634" y="162124"/>
                  </a:cubicBezTo>
                  <a:lnTo>
                    <a:pt x="117904" y="163455"/>
                  </a:lnTo>
                  <a:cubicBezTo>
                    <a:pt x="115826" y="166486"/>
                    <a:pt x="113970" y="169517"/>
                    <a:pt x="112485" y="172400"/>
                  </a:cubicBezTo>
                  <a:lnTo>
                    <a:pt x="112485" y="172400"/>
                  </a:lnTo>
                  <a:lnTo>
                    <a:pt x="143585" y="180385"/>
                  </a:lnTo>
                  <a:lnTo>
                    <a:pt x="151230" y="176836"/>
                  </a:lnTo>
                  <a:lnTo>
                    <a:pt x="152641" y="177871"/>
                  </a:lnTo>
                  <a:lnTo>
                    <a:pt x="135050" y="201158"/>
                  </a:lnTo>
                  <a:lnTo>
                    <a:pt x="133639" y="200123"/>
                  </a:lnTo>
                  <a:lnTo>
                    <a:pt x="136386" y="190069"/>
                  </a:lnTo>
                  <a:lnTo>
                    <a:pt x="108032" y="182602"/>
                  </a:lnTo>
                  <a:lnTo>
                    <a:pt x="108032" y="182602"/>
                  </a:lnTo>
                  <a:cubicBezTo>
                    <a:pt x="100387" y="205298"/>
                    <a:pt x="108997" y="221267"/>
                    <a:pt x="110853" y="224224"/>
                  </a:cubicBezTo>
                  <a:lnTo>
                    <a:pt x="119314" y="219197"/>
                  </a:lnTo>
                  <a:lnTo>
                    <a:pt x="120724" y="220232"/>
                  </a:lnTo>
                  <a:lnTo>
                    <a:pt x="106325" y="239305"/>
                  </a:lnTo>
                  <a:lnTo>
                    <a:pt x="104915" y="238270"/>
                  </a:lnTo>
                  <a:lnTo>
                    <a:pt x="106176" y="230508"/>
                  </a:lnTo>
                  <a:close/>
                  <a:moveTo>
                    <a:pt x="641036" y="168408"/>
                  </a:moveTo>
                  <a:lnTo>
                    <a:pt x="638067" y="158650"/>
                  </a:lnTo>
                  <a:lnTo>
                    <a:pt x="681785" y="138393"/>
                  </a:lnTo>
                  <a:lnTo>
                    <a:pt x="682230" y="138911"/>
                  </a:lnTo>
                  <a:lnTo>
                    <a:pt x="655064" y="187999"/>
                  </a:lnTo>
                  <a:lnTo>
                    <a:pt x="658108" y="191474"/>
                  </a:lnTo>
                  <a:lnTo>
                    <a:pt x="710510" y="171291"/>
                  </a:lnTo>
                  <a:lnTo>
                    <a:pt x="710955" y="171809"/>
                  </a:lnTo>
                  <a:lnTo>
                    <a:pt x="684680" y="212248"/>
                  </a:lnTo>
                  <a:lnTo>
                    <a:pt x="675476" y="207886"/>
                  </a:lnTo>
                  <a:lnTo>
                    <a:pt x="674140" y="208995"/>
                  </a:lnTo>
                  <a:lnTo>
                    <a:pt x="693587" y="231247"/>
                  </a:lnTo>
                  <a:lnTo>
                    <a:pt x="694923" y="230138"/>
                  </a:lnTo>
                  <a:lnTo>
                    <a:pt x="692473" y="221193"/>
                  </a:lnTo>
                  <a:lnTo>
                    <a:pt x="729882" y="161829"/>
                  </a:lnTo>
                  <a:lnTo>
                    <a:pt x="726988" y="158502"/>
                  </a:lnTo>
                  <a:lnTo>
                    <a:pt x="674066" y="177871"/>
                  </a:lnTo>
                  <a:lnTo>
                    <a:pt x="673546" y="177280"/>
                  </a:lnTo>
                  <a:lnTo>
                    <a:pt x="700341" y="127970"/>
                  </a:lnTo>
                  <a:lnTo>
                    <a:pt x="697372" y="124569"/>
                  </a:lnTo>
                  <a:lnTo>
                    <a:pt x="632871" y="153105"/>
                  </a:lnTo>
                  <a:lnTo>
                    <a:pt x="625078" y="150148"/>
                  </a:lnTo>
                  <a:lnTo>
                    <a:pt x="623742" y="151331"/>
                  </a:lnTo>
                  <a:lnTo>
                    <a:pt x="639774" y="169739"/>
                  </a:lnTo>
                  <a:lnTo>
                    <a:pt x="641110" y="168556"/>
                  </a:lnTo>
                  <a:close/>
                  <a:moveTo>
                    <a:pt x="569113" y="116437"/>
                  </a:moveTo>
                  <a:lnTo>
                    <a:pt x="542912" y="103056"/>
                  </a:lnTo>
                  <a:lnTo>
                    <a:pt x="543728" y="101503"/>
                  </a:lnTo>
                  <a:lnTo>
                    <a:pt x="553748" y="101725"/>
                  </a:lnTo>
                  <a:lnTo>
                    <a:pt x="581360" y="48275"/>
                  </a:lnTo>
                  <a:lnTo>
                    <a:pt x="575348" y="40291"/>
                  </a:lnTo>
                  <a:lnTo>
                    <a:pt x="576164" y="38738"/>
                  </a:lnTo>
                  <a:lnTo>
                    <a:pt x="602291" y="52119"/>
                  </a:lnTo>
                  <a:lnTo>
                    <a:pt x="601475" y="53672"/>
                  </a:lnTo>
                  <a:lnTo>
                    <a:pt x="591528" y="53524"/>
                  </a:lnTo>
                  <a:lnTo>
                    <a:pt x="563917" y="106974"/>
                  </a:lnTo>
                  <a:lnTo>
                    <a:pt x="569855" y="114958"/>
                  </a:lnTo>
                  <a:lnTo>
                    <a:pt x="569039" y="116511"/>
                  </a:lnTo>
                  <a:close/>
                  <a:moveTo>
                    <a:pt x="478782" y="54781"/>
                  </a:moveTo>
                  <a:lnTo>
                    <a:pt x="477000" y="54559"/>
                  </a:lnTo>
                  <a:lnTo>
                    <a:pt x="466609" y="72154"/>
                  </a:lnTo>
                  <a:lnTo>
                    <a:pt x="440705" y="68605"/>
                  </a:lnTo>
                  <a:lnTo>
                    <a:pt x="449018" y="8945"/>
                  </a:lnTo>
                  <a:lnTo>
                    <a:pt x="459558" y="5988"/>
                  </a:lnTo>
                  <a:lnTo>
                    <a:pt x="459780" y="4214"/>
                  </a:lnTo>
                  <a:lnTo>
                    <a:pt x="429571" y="0"/>
                  </a:lnTo>
                  <a:lnTo>
                    <a:pt x="429349" y="1774"/>
                  </a:lnTo>
                  <a:lnTo>
                    <a:pt x="437587" y="7319"/>
                  </a:lnTo>
                  <a:lnTo>
                    <a:pt x="429274" y="66905"/>
                  </a:lnTo>
                  <a:lnTo>
                    <a:pt x="419848" y="70010"/>
                  </a:lnTo>
                  <a:lnTo>
                    <a:pt x="419625" y="71784"/>
                  </a:lnTo>
                  <a:lnTo>
                    <a:pt x="475293" y="79473"/>
                  </a:lnTo>
                  <a:lnTo>
                    <a:pt x="478708" y="54781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 114">
              <a:extLst>
                <a:ext uri="{FF2B5EF4-FFF2-40B4-BE49-F238E27FC236}">
                  <a16:creationId xmlns:a16="http://schemas.microsoft.com/office/drawing/2014/main" id="{E0F6791C-788A-F444-A0DD-A50FACD45C9B}"/>
                </a:ext>
              </a:extLst>
            </p:cNvPr>
            <p:cNvSpPr/>
            <p:nvPr/>
          </p:nvSpPr>
          <p:spPr>
            <a:xfrm>
              <a:off x="1139771" y="1143024"/>
              <a:ext cx="259042" cy="239157"/>
            </a:xfrm>
            <a:custGeom>
              <a:avLst/>
              <a:gdLst>
                <a:gd name="connsiteX0" fmla="*/ 85432 w 259042"/>
                <a:gd name="connsiteY0" fmla="*/ 86792 h 239157"/>
                <a:gd name="connsiteX1" fmla="*/ 257855 w 259042"/>
                <a:gd name="connsiteY1" fmla="*/ 10572 h 239157"/>
                <a:gd name="connsiteX2" fmla="*/ 259042 w 259042"/>
                <a:gd name="connsiteY2" fmla="*/ 0 h 239157"/>
                <a:gd name="connsiteX3" fmla="*/ 0 w 259042"/>
                <a:gd name="connsiteY3" fmla="*/ 239157 h 239157"/>
                <a:gd name="connsiteX4" fmla="*/ 10614 w 259042"/>
                <a:gd name="connsiteY4" fmla="*/ 239157 h 239157"/>
                <a:gd name="connsiteX5" fmla="*/ 85432 w 259042"/>
                <a:gd name="connsiteY5" fmla="*/ 86866 h 239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9042" h="239157">
                  <a:moveTo>
                    <a:pt x="85432" y="86792"/>
                  </a:moveTo>
                  <a:cubicBezTo>
                    <a:pt x="131896" y="40513"/>
                    <a:pt x="192686" y="13751"/>
                    <a:pt x="257855" y="10572"/>
                  </a:cubicBezTo>
                  <a:cubicBezTo>
                    <a:pt x="258300" y="7393"/>
                    <a:pt x="258671" y="3918"/>
                    <a:pt x="259042" y="0"/>
                  </a:cubicBezTo>
                  <a:cubicBezTo>
                    <a:pt x="124771" y="5766"/>
                    <a:pt x="15661" y="108157"/>
                    <a:pt x="0" y="239157"/>
                  </a:cubicBezTo>
                  <a:lnTo>
                    <a:pt x="10614" y="239157"/>
                  </a:lnTo>
                  <a:cubicBezTo>
                    <a:pt x="17740" y="181641"/>
                    <a:pt x="43644" y="128487"/>
                    <a:pt x="85432" y="8686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 115">
              <a:extLst>
                <a:ext uri="{FF2B5EF4-FFF2-40B4-BE49-F238E27FC236}">
                  <a16:creationId xmlns:a16="http://schemas.microsoft.com/office/drawing/2014/main" id="{8E18B486-6D24-B6BD-D83E-52D308BD274A}"/>
                </a:ext>
              </a:extLst>
            </p:cNvPr>
            <p:cNvSpPr/>
            <p:nvPr/>
          </p:nvSpPr>
          <p:spPr>
            <a:xfrm>
              <a:off x="1137767" y="1394749"/>
              <a:ext cx="91073" cy="27501"/>
            </a:xfrm>
            <a:custGeom>
              <a:avLst/>
              <a:gdLst>
                <a:gd name="connsiteX0" fmla="*/ 91073 w 91073"/>
                <a:gd name="connsiteY0" fmla="*/ 0 h 27501"/>
                <a:gd name="connsiteX1" fmla="*/ 742 w 91073"/>
                <a:gd name="connsiteY1" fmla="*/ 0 h 27501"/>
                <a:gd name="connsiteX2" fmla="*/ 0 w 91073"/>
                <a:gd name="connsiteY2" fmla="*/ 19961 h 27501"/>
                <a:gd name="connsiteX3" fmla="*/ 74 w 91073"/>
                <a:gd name="connsiteY3" fmla="*/ 27501 h 27501"/>
                <a:gd name="connsiteX4" fmla="*/ 90999 w 91073"/>
                <a:gd name="connsiteY4" fmla="*/ 27501 h 27501"/>
                <a:gd name="connsiteX5" fmla="*/ 90999 w 91073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073" h="27501">
                  <a:moveTo>
                    <a:pt x="91073" y="0"/>
                  </a:moveTo>
                  <a:lnTo>
                    <a:pt x="742" y="0"/>
                  </a:lnTo>
                  <a:cubicBezTo>
                    <a:pt x="297" y="6580"/>
                    <a:pt x="0" y="13233"/>
                    <a:pt x="0" y="19961"/>
                  </a:cubicBezTo>
                  <a:cubicBezTo>
                    <a:pt x="0" y="22474"/>
                    <a:pt x="0" y="24988"/>
                    <a:pt x="74" y="27501"/>
                  </a:cubicBezTo>
                  <a:lnTo>
                    <a:pt x="90999" y="27501"/>
                  </a:lnTo>
                  <a:lnTo>
                    <a:pt x="90999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 116">
              <a:extLst>
                <a:ext uri="{FF2B5EF4-FFF2-40B4-BE49-F238E27FC236}">
                  <a16:creationId xmlns:a16="http://schemas.microsoft.com/office/drawing/2014/main" id="{847E29F3-6B3F-5FDA-D984-E3740B2C5BCC}"/>
                </a:ext>
              </a:extLst>
            </p:cNvPr>
            <p:cNvSpPr/>
            <p:nvPr/>
          </p:nvSpPr>
          <p:spPr>
            <a:xfrm>
              <a:off x="1360514" y="1142728"/>
              <a:ext cx="100796" cy="82725"/>
            </a:xfrm>
            <a:custGeom>
              <a:avLst/>
              <a:gdLst>
                <a:gd name="connsiteX0" fmla="*/ 0 w 100796"/>
                <a:gd name="connsiteY0" fmla="*/ 82726 h 82725"/>
                <a:gd name="connsiteX1" fmla="*/ 24791 w 100796"/>
                <a:gd name="connsiteY1" fmla="*/ 73706 h 82725"/>
                <a:gd name="connsiteX2" fmla="*/ 76006 w 100796"/>
                <a:gd name="connsiteY2" fmla="*/ 73706 h 82725"/>
                <a:gd name="connsiteX3" fmla="*/ 100796 w 100796"/>
                <a:gd name="connsiteY3" fmla="*/ 82726 h 82725"/>
                <a:gd name="connsiteX4" fmla="*/ 63684 w 100796"/>
                <a:gd name="connsiteY4" fmla="*/ 45096 h 82725"/>
                <a:gd name="connsiteX5" fmla="*/ 51289 w 100796"/>
                <a:gd name="connsiteY5" fmla="*/ 0 h 82725"/>
                <a:gd name="connsiteX6" fmla="*/ 50250 w 100796"/>
                <a:gd name="connsiteY6" fmla="*/ 0 h 82725"/>
                <a:gd name="connsiteX7" fmla="*/ 49508 w 100796"/>
                <a:gd name="connsiteY7" fmla="*/ 0 h 82725"/>
                <a:gd name="connsiteX8" fmla="*/ 37112 w 100796"/>
                <a:gd name="connsiteY8" fmla="*/ 45096 h 82725"/>
                <a:gd name="connsiteX9" fmla="*/ 0 w 100796"/>
                <a:gd name="connsiteY9" fmla="*/ 82726 h 8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0796" h="82725">
                  <a:moveTo>
                    <a:pt x="0" y="82726"/>
                  </a:moveTo>
                  <a:lnTo>
                    <a:pt x="24791" y="73706"/>
                  </a:lnTo>
                  <a:lnTo>
                    <a:pt x="76006" y="73706"/>
                  </a:lnTo>
                  <a:lnTo>
                    <a:pt x="100796" y="82726"/>
                  </a:lnTo>
                  <a:cubicBezTo>
                    <a:pt x="95601" y="59364"/>
                    <a:pt x="78455" y="58477"/>
                    <a:pt x="63684" y="45096"/>
                  </a:cubicBezTo>
                  <a:cubicBezTo>
                    <a:pt x="56113" y="38295"/>
                    <a:pt x="52773" y="17965"/>
                    <a:pt x="51289" y="0"/>
                  </a:cubicBezTo>
                  <a:cubicBezTo>
                    <a:pt x="50918" y="0"/>
                    <a:pt x="50621" y="0"/>
                    <a:pt x="50250" y="0"/>
                  </a:cubicBezTo>
                  <a:cubicBezTo>
                    <a:pt x="50027" y="0"/>
                    <a:pt x="49730" y="0"/>
                    <a:pt x="49508" y="0"/>
                  </a:cubicBezTo>
                  <a:cubicBezTo>
                    <a:pt x="48023" y="17965"/>
                    <a:pt x="44683" y="38221"/>
                    <a:pt x="37112" y="45096"/>
                  </a:cubicBezTo>
                  <a:cubicBezTo>
                    <a:pt x="22341" y="58477"/>
                    <a:pt x="5196" y="59364"/>
                    <a:pt x="0" y="8272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 117">
              <a:extLst>
                <a:ext uri="{FF2B5EF4-FFF2-40B4-BE49-F238E27FC236}">
                  <a16:creationId xmlns:a16="http://schemas.microsoft.com/office/drawing/2014/main" id="{62B74029-319D-AE21-4810-22929796D45C}"/>
                </a:ext>
              </a:extLst>
            </p:cNvPr>
            <p:cNvSpPr/>
            <p:nvPr/>
          </p:nvSpPr>
          <p:spPr>
            <a:xfrm>
              <a:off x="1423011" y="1143024"/>
              <a:ext cx="258819" cy="239083"/>
            </a:xfrm>
            <a:custGeom>
              <a:avLst/>
              <a:gdLst>
                <a:gd name="connsiteX0" fmla="*/ 173388 w 258819"/>
                <a:gd name="connsiteY0" fmla="*/ 86792 h 239083"/>
                <a:gd name="connsiteX1" fmla="*/ 248206 w 258819"/>
                <a:gd name="connsiteY1" fmla="*/ 239083 h 239083"/>
                <a:gd name="connsiteX2" fmla="*/ 258820 w 258819"/>
                <a:gd name="connsiteY2" fmla="*/ 239083 h 239083"/>
                <a:gd name="connsiteX3" fmla="*/ 0 w 258819"/>
                <a:gd name="connsiteY3" fmla="*/ 0 h 239083"/>
                <a:gd name="connsiteX4" fmla="*/ 1188 w 258819"/>
                <a:gd name="connsiteY4" fmla="*/ 10572 h 239083"/>
                <a:gd name="connsiteX5" fmla="*/ 173313 w 258819"/>
                <a:gd name="connsiteY5" fmla="*/ 86792 h 239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8819" h="239083">
                  <a:moveTo>
                    <a:pt x="173388" y="86792"/>
                  </a:moveTo>
                  <a:cubicBezTo>
                    <a:pt x="215176" y="128413"/>
                    <a:pt x="241080" y="181567"/>
                    <a:pt x="248206" y="239083"/>
                  </a:cubicBezTo>
                  <a:lnTo>
                    <a:pt x="258820" y="239083"/>
                  </a:lnTo>
                  <a:cubicBezTo>
                    <a:pt x="243158" y="108231"/>
                    <a:pt x="134197" y="5914"/>
                    <a:pt x="0" y="0"/>
                  </a:cubicBezTo>
                  <a:cubicBezTo>
                    <a:pt x="371" y="3918"/>
                    <a:pt x="742" y="7467"/>
                    <a:pt x="1188" y="10572"/>
                  </a:cubicBezTo>
                  <a:cubicBezTo>
                    <a:pt x="66208" y="13825"/>
                    <a:pt x="126923" y="40587"/>
                    <a:pt x="173313" y="86792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 118">
              <a:extLst>
                <a:ext uri="{FF2B5EF4-FFF2-40B4-BE49-F238E27FC236}">
                  <a16:creationId xmlns:a16="http://schemas.microsoft.com/office/drawing/2014/main" id="{52B34CD7-7775-AD42-1067-29EEDBD7FF68}"/>
                </a:ext>
              </a:extLst>
            </p:cNvPr>
            <p:cNvSpPr/>
            <p:nvPr/>
          </p:nvSpPr>
          <p:spPr>
            <a:xfrm>
              <a:off x="1288368" y="1387652"/>
              <a:ext cx="245162" cy="134475"/>
            </a:xfrm>
            <a:custGeom>
              <a:avLst/>
              <a:gdLst>
                <a:gd name="connsiteX0" fmla="*/ 185857 w 245162"/>
                <a:gd name="connsiteY0" fmla="*/ 64835 h 134475"/>
                <a:gd name="connsiteX1" fmla="*/ 194838 w 245162"/>
                <a:gd name="connsiteY1" fmla="*/ 52267 h 134475"/>
                <a:gd name="connsiteX2" fmla="*/ 196620 w 245162"/>
                <a:gd name="connsiteY2" fmla="*/ 51676 h 134475"/>
                <a:gd name="connsiteX3" fmla="*/ 198476 w 245162"/>
                <a:gd name="connsiteY3" fmla="*/ 52267 h 134475"/>
                <a:gd name="connsiteX4" fmla="*/ 207234 w 245162"/>
                <a:gd name="connsiteY4" fmla="*/ 64835 h 134475"/>
                <a:gd name="connsiteX5" fmla="*/ 207234 w 245162"/>
                <a:gd name="connsiteY5" fmla="*/ 118507 h 134475"/>
                <a:gd name="connsiteX6" fmla="*/ 185857 w 245162"/>
                <a:gd name="connsiteY6" fmla="*/ 118507 h 134475"/>
                <a:gd name="connsiteX7" fmla="*/ 185857 w 245162"/>
                <a:gd name="connsiteY7" fmla="*/ 64835 h 134475"/>
                <a:gd name="connsiteX8" fmla="*/ 148448 w 245162"/>
                <a:gd name="connsiteY8" fmla="*/ 119024 h 134475"/>
                <a:gd name="connsiteX9" fmla="*/ 96863 w 245162"/>
                <a:gd name="connsiteY9" fmla="*/ 119024 h 134475"/>
                <a:gd name="connsiteX10" fmla="*/ 96863 w 245162"/>
                <a:gd name="connsiteY10" fmla="*/ 62100 h 134475"/>
                <a:gd name="connsiteX11" fmla="*/ 121208 w 245162"/>
                <a:gd name="connsiteY11" fmla="*/ 27279 h 134475"/>
                <a:gd name="connsiteX12" fmla="*/ 122841 w 245162"/>
                <a:gd name="connsiteY12" fmla="*/ 26836 h 134475"/>
                <a:gd name="connsiteX13" fmla="*/ 124474 w 245162"/>
                <a:gd name="connsiteY13" fmla="*/ 27353 h 134475"/>
                <a:gd name="connsiteX14" fmla="*/ 148523 w 245162"/>
                <a:gd name="connsiteY14" fmla="*/ 62026 h 134475"/>
                <a:gd name="connsiteX15" fmla="*/ 148523 w 245162"/>
                <a:gd name="connsiteY15" fmla="*/ 118950 h 134475"/>
                <a:gd name="connsiteX16" fmla="*/ 59305 w 245162"/>
                <a:gd name="connsiteY16" fmla="*/ 118507 h 134475"/>
                <a:gd name="connsiteX17" fmla="*/ 37929 w 245162"/>
                <a:gd name="connsiteY17" fmla="*/ 118507 h 134475"/>
                <a:gd name="connsiteX18" fmla="*/ 37929 w 245162"/>
                <a:gd name="connsiteY18" fmla="*/ 64835 h 134475"/>
                <a:gd name="connsiteX19" fmla="*/ 46984 w 245162"/>
                <a:gd name="connsiteY19" fmla="*/ 52267 h 134475"/>
                <a:gd name="connsiteX20" fmla="*/ 48840 w 245162"/>
                <a:gd name="connsiteY20" fmla="*/ 51676 h 134475"/>
                <a:gd name="connsiteX21" fmla="*/ 50621 w 245162"/>
                <a:gd name="connsiteY21" fmla="*/ 52267 h 134475"/>
                <a:gd name="connsiteX22" fmla="*/ 59379 w 245162"/>
                <a:gd name="connsiteY22" fmla="*/ 64835 h 134475"/>
                <a:gd name="connsiteX23" fmla="*/ 59379 w 245162"/>
                <a:gd name="connsiteY23" fmla="*/ 118507 h 134475"/>
                <a:gd name="connsiteX24" fmla="*/ 122544 w 245162"/>
                <a:gd name="connsiteY24" fmla="*/ 0 h 134475"/>
                <a:gd name="connsiteX25" fmla="*/ 83651 w 245162"/>
                <a:gd name="connsiteY25" fmla="*/ 27132 h 134475"/>
                <a:gd name="connsiteX26" fmla="*/ 0 w 245162"/>
                <a:gd name="connsiteY26" fmla="*/ 27132 h 134475"/>
                <a:gd name="connsiteX27" fmla="*/ 0 w 245162"/>
                <a:gd name="connsiteY27" fmla="*/ 134475 h 134475"/>
                <a:gd name="connsiteX28" fmla="*/ 245163 w 245162"/>
                <a:gd name="connsiteY28" fmla="*/ 134475 h 134475"/>
                <a:gd name="connsiteX29" fmla="*/ 245163 w 245162"/>
                <a:gd name="connsiteY29" fmla="*/ 27132 h 134475"/>
                <a:gd name="connsiteX30" fmla="*/ 161586 w 245162"/>
                <a:gd name="connsiteY30" fmla="*/ 27132 h 134475"/>
                <a:gd name="connsiteX31" fmla="*/ 122544 w 245162"/>
                <a:gd name="connsiteY31" fmla="*/ 0 h 13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45162" h="134475">
                  <a:moveTo>
                    <a:pt x="185857" y="64835"/>
                  </a:moveTo>
                  <a:cubicBezTo>
                    <a:pt x="185857" y="57146"/>
                    <a:pt x="191721" y="53228"/>
                    <a:pt x="194838" y="52267"/>
                  </a:cubicBezTo>
                  <a:lnTo>
                    <a:pt x="196620" y="51676"/>
                  </a:lnTo>
                  <a:lnTo>
                    <a:pt x="198476" y="52267"/>
                  </a:lnTo>
                  <a:cubicBezTo>
                    <a:pt x="201741" y="53524"/>
                    <a:pt x="207234" y="57442"/>
                    <a:pt x="207234" y="64835"/>
                  </a:cubicBezTo>
                  <a:lnTo>
                    <a:pt x="207234" y="118507"/>
                  </a:lnTo>
                  <a:lnTo>
                    <a:pt x="185857" y="118507"/>
                  </a:lnTo>
                  <a:lnTo>
                    <a:pt x="185857" y="64835"/>
                  </a:lnTo>
                  <a:close/>
                  <a:moveTo>
                    <a:pt x="148448" y="119024"/>
                  </a:moveTo>
                  <a:lnTo>
                    <a:pt x="96863" y="119024"/>
                  </a:lnTo>
                  <a:lnTo>
                    <a:pt x="96863" y="62100"/>
                  </a:lnTo>
                  <a:cubicBezTo>
                    <a:pt x="96863" y="40513"/>
                    <a:pt x="112747" y="29941"/>
                    <a:pt x="121208" y="27279"/>
                  </a:cubicBezTo>
                  <a:lnTo>
                    <a:pt x="122841" y="26836"/>
                  </a:lnTo>
                  <a:lnTo>
                    <a:pt x="124474" y="27353"/>
                  </a:lnTo>
                  <a:cubicBezTo>
                    <a:pt x="125365" y="27649"/>
                    <a:pt x="148523" y="36447"/>
                    <a:pt x="148523" y="62026"/>
                  </a:cubicBezTo>
                  <a:lnTo>
                    <a:pt x="148523" y="118950"/>
                  </a:lnTo>
                  <a:close/>
                  <a:moveTo>
                    <a:pt x="59305" y="118507"/>
                  </a:moveTo>
                  <a:lnTo>
                    <a:pt x="37929" y="118507"/>
                  </a:lnTo>
                  <a:lnTo>
                    <a:pt x="37929" y="64835"/>
                  </a:lnTo>
                  <a:cubicBezTo>
                    <a:pt x="37929" y="57146"/>
                    <a:pt x="43867" y="53228"/>
                    <a:pt x="46984" y="52267"/>
                  </a:cubicBezTo>
                  <a:lnTo>
                    <a:pt x="48840" y="51676"/>
                  </a:lnTo>
                  <a:lnTo>
                    <a:pt x="50621" y="52267"/>
                  </a:lnTo>
                  <a:cubicBezTo>
                    <a:pt x="53887" y="53524"/>
                    <a:pt x="59379" y="57442"/>
                    <a:pt x="59379" y="64835"/>
                  </a:cubicBezTo>
                  <a:lnTo>
                    <a:pt x="59379" y="118507"/>
                  </a:lnTo>
                  <a:close/>
                  <a:moveTo>
                    <a:pt x="122544" y="0"/>
                  </a:moveTo>
                  <a:lnTo>
                    <a:pt x="83651" y="27132"/>
                  </a:lnTo>
                  <a:lnTo>
                    <a:pt x="0" y="27132"/>
                  </a:lnTo>
                  <a:lnTo>
                    <a:pt x="0" y="134475"/>
                  </a:lnTo>
                  <a:lnTo>
                    <a:pt x="245163" y="134475"/>
                  </a:lnTo>
                  <a:lnTo>
                    <a:pt x="245163" y="27132"/>
                  </a:lnTo>
                  <a:lnTo>
                    <a:pt x="161586" y="27132"/>
                  </a:lnTo>
                  <a:lnTo>
                    <a:pt x="122544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 119">
              <a:extLst>
                <a:ext uri="{FF2B5EF4-FFF2-40B4-BE49-F238E27FC236}">
                  <a16:creationId xmlns:a16="http://schemas.microsoft.com/office/drawing/2014/main" id="{231C9F15-2CCF-3D4D-772D-CDB07A0B546A}"/>
                </a:ext>
              </a:extLst>
            </p:cNvPr>
            <p:cNvSpPr/>
            <p:nvPr/>
          </p:nvSpPr>
          <p:spPr>
            <a:xfrm>
              <a:off x="1354947" y="1223532"/>
              <a:ext cx="111930" cy="140537"/>
            </a:xfrm>
            <a:custGeom>
              <a:avLst/>
              <a:gdLst>
                <a:gd name="connsiteX0" fmla="*/ 66876 w 111930"/>
                <a:gd name="connsiteY0" fmla="*/ 87457 h 140537"/>
                <a:gd name="connsiteX1" fmla="*/ 45128 w 111930"/>
                <a:gd name="connsiteY1" fmla="*/ 87457 h 140537"/>
                <a:gd name="connsiteX2" fmla="*/ 45128 w 111930"/>
                <a:gd name="connsiteY2" fmla="*/ 24322 h 140537"/>
                <a:gd name="connsiteX3" fmla="*/ 54258 w 111930"/>
                <a:gd name="connsiteY3" fmla="*/ 11533 h 140537"/>
                <a:gd name="connsiteX4" fmla="*/ 56113 w 111930"/>
                <a:gd name="connsiteY4" fmla="*/ 10941 h 140537"/>
                <a:gd name="connsiteX5" fmla="*/ 57969 w 111930"/>
                <a:gd name="connsiteY5" fmla="*/ 11533 h 140537"/>
                <a:gd name="connsiteX6" fmla="*/ 66876 w 111930"/>
                <a:gd name="connsiteY6" fmla="*/ 24248 h 140537"/>
                <a:gd name="connsiteX7" fmla="*/ 66876 w 111930"/>
                <a:gd name="connsiteY7" fmla="*/ 87383 h 140537"/>
                <a:gd name="connsiteX8" fmla="*/ 25830 w 111930"/>
                <a:gd name="connsiteY8" fmla="*/ 90636 h 140537"/>
                <a:gd name="connsiteX9" fmla="*/ 12915 w 111930"/>
                <a:gd name="connsiteY9" fmla="*/ 95293 h 140537"/>
                <a:gd name="connsiteX10" fmla="*/ 12915 w 111930"/>
                <a:gd name="connsiteY10" fmla="*/ 32233 h 140537"/>
                <a:gd name="connsiteX11" fmla="*/ 19447 w 111930"/>
                <a:gd name="connsiteY11" fmla="*/ 16486 h 140537"/>
                <a:gd name="connsiteX12" fmla="*/ 25830 w 111930"/>
                <a:gd name="connsiteY12" fmla="*/ 27575 h 140537"/>
                <a:gd name="connsiteX13" fmla="*/ 25830 w 111930"/>
                <a:gd name="connsiteY13" fmla="*/ 90636 h 140537"/>
                <a:gd name="connsiteX14" fmla="*/ 86100 w 111930"/>
                <a:gd name="connsiteY14" fmla="*/ 27575 h 140537"/>
                <a:gd name="connsiteX15" fmla="*/ 92483 w 111930"/>
                <a:gd name="connsiteY15" fmla="*/ 16486 h 140537"/>
                <a:gd name="connsiteX16" fmla="*/ 99015 w 111930"/>
                <a:gd name="connsiteY16" fmla="*/ 32233 h 140537"/>
                <a:gd name="connsiteX17" fmla="*/ 99015 w 111930"/>
                <a:gd name="connsiteY17" fmla="*/ 95293 h 140537"/>
                <a:gd name="connsiteX18" fmla="*/ 86100 w 111930"/>
                <a:gd name="connsiteY18" fmla="*/ 90636 h 140537"/>
                <a:gd name="connsiteX19" fmla="*/ 86100 w 111930"/>
                <a:gd name="connsiteY19" fmla="*/ 27575 h 140537"/>
                <a:gd name="connsiteX20" fmla="*/ 98644 w 111930"/>
                <a:gd name="connsiteY20" fmla="*/ 140537 h 140537"/>
                <a:gd name="connsiteX21" fmla="*/ 111930 w 111930"/>
                <a:gd name="connsiteY21" fmla="*/ 140537 h 140537"/>
                <a:gd name="connsiteX22" fmla="*/ 111930 w 111930"/>
                <a:gd name="connsiteY22" fmla="*/ 11015 h 140537"/>
                <a:gd name="connsiteX23" fmla="*/ 81572 w 111930"/>
                <a:gd name="connsiteY23" fmla="*/ 0 h 140537"/>
                <a:gd name="connsiteX24" fmla="*/ 30358 w 111930"/>
                <a:gd name="connsiteY24" fmla="*/ 0 h 140537"/>
                <a:gd name="connsiteX25" fmla="*/ 0 w 111930"/>
                <a:gd name="connsiteY25" fmla="*/ 11015 h 140537"/>
                <a:gd name="connsiteX26" fmla="*/ 0 w 111930"/>
                <a:gd name="connsiteY26" fmla="*/ 140537 h 140537"/>
                <a:gd name="connsiteX27" fmla="*/ 13360 w 111930"/>
                <a:gd name="connsiteY27" fmla="*/ 140537 h 140537"/>
                <a:gd name="connsiteX28" fmla="*/ 43050 w 111930"/>
                <a:gd name="connsiteY28" fmla="*/ 119837 h 140537"/>
                <a:gd name="connsiteX29" fmla="*/ 42085 w 111930"/>
                <a:gd name="connsiteY29" fmla="*/ 114810 h 140537"/>
                <a:gd name="connsiteX30" fmla="*/ 55891 w 111930"/>
                <a:gd name="connsiteY30" fmla="*/ 100986 h 140537"/>
                <a:gd name="connsiteX31" fmla="*/ 69696 w 111930"/>
                <a:gd name="connsiteY31" fmla="*/ 114810 h 140537"/>
                <a:gd name="connsiteX32" fmla="*/ 68732 w 111930"/>
                <a:gd name="connsiteY32" fmla="*/ 119837 h 140537"/>
                <a:gd name="connsiteX33" fmla="*/ 98496 w 111930"/>
                <a:gd name="connsiteY33" fmla="*/ 140537 h 140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1930" h="140537">
                  <a:moveTo>
                    <a:pt x="66876" y="87457"/>
                  </a:moveTo>
                  <a:lnTo>
                    <a:pt x="45128" y="87457"/>
                  </a:lnTo>
                  <a:lnTo>
                    <a:pt x="45128" y="24322"/>
                  </a:lnTo>
                  <a:cubicBezTo>
                    <a:pt x="45128" y="16486"/>
                    <a:pt x="51140" y="12494"/>
                    <a:pt x="54258" y="11533"/>
                  </a:cubicBezTo>
                  <a:lnTo>
                    <a:pt x="56113" y="10941"/>
                  </a:lnTo>
                  <a:lnTo>
                    <a:pt x="57969" y="11533"/>
                  </a:lnTo>
                  <a:cubicBezTo>
                    <a:pt x="61235" y="12790"/>
                    <a:pt x="66876" y="16856"/>
                    <a:pt x="66876" y="24248"/>
                  </a:cubicBezTo>
                  <a:lnTo>
                    <a:pt x="66876" y="87383"/>
                  </a:lnTo>
                  <a:close/>
                  <a:moveTo>
                    <a:pt x="25830" y="90636"/>
                  </a:moveTo>
                  <a:lnTo>
                    <a:pt x="12915" y="95293"/>
                  </a:lnTo>
                  <a:lnTo>
                    <a:pt x="12915" y="32233"/>
                  </a:lnTo>
                  <a:cubicBezTo>
                    <a:pt x="12915" y="19961"/>
                    <a:pt x="19447" y="16486"/>
                    <a:pt x="19447" y="16486"/>
                  </a:cubicBezTo>
                  <a:cubicBezTo>
                    <a:pt x="19447" y="16486"/>
                    <a:pt x="25830" y="20035"/>
                    <a:pt x="25830" y="27575"/>
                  </a:cubicBezTo>
                  <a:lnTo>
                    <a:pt x="25830" y="90636"/>
                  </a:lnTo>
                  <a:close/>
                  <a:moveTo>
                    <a:pt x="86100" y="27575"/>
                  </a:moveTo>
                  <a:cubicBezTo>
                    <a:pt x="86100" y="20108"/>
                    <a:pt x="92483" y="16486"/>
                    <a:pt x="92483" y="16486"/>
                  </a:cubicBezTo>
                  <a:cubicBezTo>
                    <a:pt x="92483" y="16486"/>
                    <a:pt x="99015" y="19961"/>
                    <a:pt x="99015" y="32233"/>
                  </a:cubicBezTo>
                  <a:lnTo>
                    <a:pt x="99015" y="95293"/>
                  </a:lnTo>
                  <a:lnTo>
                    <a:pt x="86100" y="90636"/>
                  </a:lnTo>
                  <a:lnTo>
                    <a:pt x="86100" y="27575"/>
                  </a:lnTo>
                  <a:close/>
                  <a:moveTo>
                    <a:pt x="98644" y="140537"/>
                  </a:moveTo>
                  <a:lnTo>
                    <a:pt x="111930" y="140537"/>
                  </a:lnTo>
                  <a:lnTo>
                    <a:pt x="111930" y="11015"/>
                  </a:lnTo>
                  <a:lnTo>
                    <a:pt x="81572" y="0"/>
                  </a:lnTo>
                  <a:lnTo>
                    <a:pt x="30358" y="0"/>
                  </a:lnTo>
                  <a:lnTo>
                    <a:pt x="0" y="11015"/>
                  </a:lnTo>
                  <a:lnTo>
                    <a:pt x="0" y="140537"/>
                  </a:lnTo>
                  <a:lnTo>
                    <a:pt x="13360" y="140537"/>
                  </a:lnTo>
                  <a:lnTo>
                    <a:pt x="43050" y="119837"/>
                  </a:lnTo>
                  <a:cubicBezTo>
                    <a:pt x="42456" y="118285"/>
                    <a:pt x="42085" y="116585"/>
                    <a:pt x="42085" y="114810"/>
                  </a:cubicBezTo>
                  <a:cubicBezTo>
                    <a:pt x="42085" y="107196"/>
                    <a:pt x="48320" y="100986"/>
                    <a:pt x="55891" y="100986"/>
                  </a:cubicBezTo>
                  <a:cubicBezTo>
                    <a:pt x="63462" y="100986"/>
                    <a:pt x="69696" y="107122"/>
                    <a:pt x="69696" y="114810"/>
                  </a:cubicBezTo>
                  <a:cubicBezTo>
                    <a:pt x="69696" y="116585"/>
                    <a:pt x="69400" y="118285"/>
                    <a:pt x="68732" y="119837"/>
                  </a:cubicBezTo>
                  <a:lnTo>
                    <a:pt x="98496" y="140537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 120">
              <a:extLst>
                <a:ext uri="{FF2B5EF4-FFF2-40B4-BE49-F238E27FC236}">
                  <a16:creationId xmlns:a16="http://schemas.microsoft.com/office/drawing/2014/main" id="{7D2E8186-5C5A-B009-698B-F288872A6B38}"/>
                </a:ext>
              </a:extLst>
            </p:cNvPr>
            <p:cNvSpPr/>
            <p:nvPr/>
          </p:nvSpPr>
          <p:spPr>
            <a:xfrm>
              <a:off x="1138584" y="1435262"/>
              <a:ext cx="90256" cy="67792"/>
            </a:xfrm>
            <a:custGeom>
              <a:avLst/>
              <a:gdLst>
                <a:gd name="connsiteX0" fmla="*/ 90257 w 90256"/>
                <a:gd name="connsiteY0" fmla="*/ 0 h 67792"/>
                <a:gd name="connsiteX1" fmla="*/ 0 w 90256"/>
                <a:gd name="connsiteY1" fmla="*/ 0 h 67792"/>
                <a:gd name="connsiteX2" fmla="*/ 13954 w 90256"/>
                <a:gd name="connsiteY2" fmla="*/ 67792 h 67792"/>
                <a:gd name="connsiteX3" fmla="*/ 90257 w 90256"/>
                <a:gd name="connsiteY3" fmla="*/ 67792 h 67792"/>
                <a:gd name="connsiteX4" fmla="*/ 90257 w 90256"/>
                <a:gd name="connsiteY4" fmla="*/ 0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90257" y="0"/>
                  </a:moveTo>
                  <a:lnTo>
                    <a:pt x="0" y="0"/>
                  </a:lnTo>
                  <a:cubicBezTo>
                    <a:pt x="1781" y="23583"/>
                    <a:pt x="6532" y="46279"/>
                    <a:pt x="13954" y="67792"/>
                  </a:cubicBezTo>
                  <a:lnTo>
                    <a:pt x="90257" y="67792"/>
                  </a:lnTo>
                  <a:lnTo>
                    <a:pt x="9025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 121">
              <a:extLst>
                <a:ext uri="{FF2B5EF4-FFF2-40B4-BE49-F238E27FC236}">
                  <a16:creationId xmlns:a16="http://schemas.microsoft.com/office/drawing/2014/main" id="{68696C94-F1D8-7804-2E1E-9587BF64F4DF}"/>
                </a:ext>
              </a:extLst>
            </p:cNvPr>
            <p:cNvSpPr/>
            <p:nvPr/>
          </p:nvSpPr>
          <p:spPr>
            <a:xfrm>
              <a:off x="1288368" y="1348322"/>
              <a:ext cx="245162" cy="55002"/>
            </a:xfrm>
            <a:custGeom>
              <a:avLst/>
              <a:gdLst>
                <a:gd name="connsiteX0" fmla="*/ 245163 w 245162"/>
                <a:gd name="connsiteY0" fmla="*/ 27206 h 55002"/>
                <a:gd name="connsiteX1" fmla="*/ 161586 w 245162"/>
                <a:gd name="connsiteY1" fmla="*/ 27206 h 55002"/>
                <a:gd name="connsiteX2" fmla="*/ 122544 w 245162"/>
                <a:gd name="connsiteY2" fmla="*/ 0 h 55002"/>
                <a:gd name="connsiteX3" fmla="*/ 83651 w 245162"/>
                <a:gd name="connsiteY3" fmla="*/ 27206 h 55002"/>
                <a:gd name="connsiteX4" fmla="*/ 0 w 245162"/>
                <a:gd name="connsiteY4" fmla="*/ 27206 h 55002"/>
                <a:gd name="connsiteX5" fmla="*/ 0 w 245162"/>
                <a:gd name="connsiteY5" fmla="*/ 55002 h 55002"/>
                <a:gd name="connsiteX6" fmla="*/ 80014 w 245162"/>
                <a:gd name="connsiteY6" fmla="*/ 55002 h 55002"/>
                <a:gd name="connsiteX7" fmla="*/ 122544 w 245162"/>
                <a:gd name="connsiteY7" fmla="*/ 25283 h 55002"/>
                <a:gd name="connsiteX8" fmla="*/ 165223 w 245162"/>
                <a:gd name="connsiteY8" fmla="*/ 55002 h 55002"/>
                <a:gd name="connsiteX9" fmla="*/ 245163 w 245162"/>
                <a:gd name="connsiteY9" fmla="*/ 55002 h 55002"/>
                <a:gd name="connsiteX10" fmla="*/ 245163 w 245162"/>
                <a:gd name="connsiteY10" fmla="*/ 27206 h 5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5162" h="55002">
                  <a:moveTo>
                    <a:pt x="245163" y="27206"/>
                  </a:moveTo>
                  <a:lnTo>
                    <a:pt x="161586" y="27206"/>
                  </a:lnTo>
                  <a:lnTo>
                    <a:pt x="122544" y="0"/>
                  </a:lnTo>
                  <a:lnTo>
                    <a:pt x="83651" y="27206"/>
                  </a:lnTo>
                  <a:lnTo>
                    <a:pt x="0" y="27206"/>
                  </a:lnTo>
                  <a:lnTo>
                    <a:pt x="0" y="55002"/>
                  </a:lnTo>
                  <a:lnTo>
                    <a:pt x="80014" y="55002"/>
                  </a:lnTo>
                  <a:lnTo>
                    <a:pt x="122544" y="25283"/>
                  </a:lnTo>
                  <a:lnTo>
                    <a:pt x="165223" y="55002"/>
                  </a:lnTo>
                  <a:lnTo>
                    <a:pt x="245163" y="55002"/>
                  </a:lnTo>
                  <a:lnTo>
                    <a:pt x="245163" y="2720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 122">
              <a:extLst>
                <a:ext uri="{FF2B5EF4-FFF2-40B4-BE49-F238E27FC236}">
                  <a16:creationId xmlns:a16="http://schemas.microsoft.com/office/drawing/2014/main" id="{1855D7B5-7D42-989D-503F-9EB498AD7D66}"/>
                </a:ext>
              </a:extLst>
            </p:cNvPr>
            <p:cNvSpPr/>
            <p:nvPr/>
          </p:nvSpPr>
          <p:spPr>
            <a:xfrm>
              <a:off x="1326965" y="1613798"/>
              <a:ext cx="169379" cy="72819"/>
            </a:xfrm>
            <a:custGeom>
              <a:avLst/>
              <a:gdLst>
                <a:gd name="connsiteX0" fmla="*/ 60938 w 169379"/>
                <a:gd name="connsiteY0" fmla="*/ 0 h 72819"/>
                <a:gd name="connsiteX1" fmla="*/ 0 w 169379"/>
                <a:gd name="connsiteY1" fmla="*/ 59734 h 72819"/>
                <a:gd name="connsiteX2" fmla="*/ 83799 w 169379"/>
                <a:gd name="connsiteY2" fmla="*/ 72819 h 72819"/>
                <a:gd name="connsiteX3" fmla="*/ 169380 w 169379"/>
                <a:gd name="connsiteY3" fmla="*/ 59216 h 72819"/>
                <a:gd name="connsiteX4" fmla="*/ 109035 w 169379"/>
                <a:gd name="connsiteY4" fmla="*/ 74 h 72819"/>
                <a:gd name="connsiteX5" fmla="*/ 61012 w 169379"/>
                <a:gd name="connsiteY5" fmla="*/ 74 h 72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9379" h="72819">
                  <a:moveTo>
                    <a:pt x="60938" y="0"/>
                  </a:moveTo>
                  <a:lnTo>
                    <a:pt x="0" y="59734"/>
                  </a:lnTo>
                  <a:cubicBezTo>
                    <a:pt x="26424" y="68236"/>
                    <a:pt x="54555" y="72819"/>
                    <a:pt x="83799" y="72819"/>
                  </a:cubicBezTo>
                  <a:cubicBezTo>
                    <a:pt x="113043" y="72819"/>
                    <a:pt x="142436" y="68014"/>
                    <a:pt x="169380" y="59216"/>
                  </a:cubicBezTo>
                  <a:lnTo>
                    <a:pt x="109035" y="74"/>
                  </a:lnTo>
                  <a:lnTo>
                    <a:pt x="61012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 123">
              <a:extLst>
                <a:ext uri="{FF2B5EF4-FFF2-40B4-BE49-F238E27FC236}">
                  <a16:creationId xmlns:a16="http://schemas.microsoft.com/office/drawing/2014/main" id="{31BB65A1-20D0-F1C6-555C-7A8B2D4C859E}"/>
                </a:ext>
              </a:extLst>
            </p:cNvPr>
            <p:cNvSpPr/>
            <p:nvPr/>
          </p:nvSpPr>
          <p:spPr>
            <a:xfrm>
              <a:off x="1452478" y="1613798"/>
              <a:ext cx="144217" cy="54632"/>
            </a:xfrm>
            <a:custGeom>
              <a:avLst/>
              <a:gdLst>
                <a:gd name="connsiteX0" fmla="*/ 56559 w 144217"/>
                <a:gd name="connsiteY0" fmla="*/ 54633 h 54632"/>
                <a:gd name="connsiteX1" fmla="*/ 144218 w 144217"/>
                <a:gd name="connsiteY1" fmla="*/ 0 h 54632"/>
                <a:gd name="connsiteX2" fmla="*/ 0 w 144217"/>
                <a:gd name="connsiteY2" fmla="*/ 0 h 54632"/>
                <a:gd name="connsiteX3" fmla="*/ 56559 w 144217"/>
                <a:gd name="connsiteY3" fmla="*/ 54633 h 54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4217" h="54632">
                  <a:moveTo>
                    <a:pt x="56559" y="54633"/>
                  </a:moveTo>
                  <a:cubicBezTo>
                    <a:pt x="89292" y="42065"/>
                    <a:pt x="118981" y="23361"/>
                    <a:pt x="144218" y="0"/>
                  </a:cubicBezTo>
                  <a:lnTo>
                    <a:pt x="0" y="0"/>
                  </a:lnTo>
                  <a:lnTo>
                    <a:pt x="56559" y="5463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 124">
              <a:extLst>
                <a:ext uri="{FF2B5EF4-FFF2-40B4-BE49-F238E27FC236}">
                  <a16:creationId xmlns:a16="http://schemas.microsoft.com/office/drawing/2014/main" id="{4E526B6F-515A-CAE7-2761-3823793F1258}"/>
                </a:ext>
              </a:extLst>
            </p:cNvPr>
            <p:cNvSpPr/>
            <p:nvPr/>
          </p:nvSpPr>
          <p:spPr>
            <a:xfrm>
              <a:off x="1224906" y="1613798"/>
              <a:ext cx="146518" cy="55298"/>
            </a:xfrm>
            <a:custGeom>
              <a:avLst/>
              <a:gdLst>
                <a:gd name="connsiteX0" fmla="*/ 0 w 146518"/>
                <a:gd name="connsiteY0" fmla="*/ 0 h 55298"/>
                <a:gd name="connsiteX1" fmla="*/ 89292 w 146518"/>
                <a:gd name="connsiteY1" fmla="*/ 55298 h 55298"/>
                <a:gd name="connsiteX2" fmla="*/ 146519 w 146518"/>
                <a:gd name="connsiteY2" fmla="*/ 0 h 55298"/>
                <a:gd name="connsiteX3" fmla="*/ 0 w 146518"/>
                <a:gd name="connsiteY3" fmla="*/ 0 h 55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518" h="55298">
                  <a:moveTo>
                    <a:pt x="0" y="0"/>
                  </a:moveTo>
                  <a:cubicBezTo>
                    <a:pt x="25682" y="23805"/>
                    <a:pt x="55891" y="42657"/>
                    <a:pt x="89292" y="55298"/>
                  </a:cubicBezTo>
                  <a:lnTo>
                    <a:pt x="1465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 125">
              <a:extLst>
                <a:ext uri="{FF2B5EF4-FFF2-40B4-BE49-F238E27FC236}">
                  <a16:creationId xmlns:a16="http://schemas.microsoft.com/office/drawing/2014/main" id="{2E575685-7B2D-C5B0-67D1-E911D59B93FA}"/>
                </a:ext>
              </a:extLst>
            </p:cNvPr>
            <p:cNvSpPr/>
            <p:nvPr/>
          </p:nvSpPr>
          <p:spPr>
            <a:xfrm>
              <a:off x="1592761" y="1394749"/>
              <a:ext cx="90998" cy="27501"/>
            </a:xfrm>
            <a:custGeom>
              <a:avLst/>
              <a:gdLst>
                <a:gd name="connsiteX0" fmla="*/ 90331 w 90998"/>
                <a:gd name="connsiteY0" fmla="*/ 0 h 27501"/>
                <a:gd name="connsiteX1" fmla="*/ 0 w 90998"/>
                <a:gd name="connsiteY1" fmla="*/ 0 h 27501"/>
                <a:gd name="connsiteX2" fmla="*/ 0 w 90998"/>
                <a:gd name="connsiteY2" fmla="*/ 27501 h 27501"/>
                <a:gd name="connsiteX3" fmla="*/ 90925 w 90998"/>
                <a:gd name="connsiteY3" fmla="*/ 27501 h 27501"/>
                <a:gd name="connsiteX4" fmla="*/ 90999 w 90998"/>
                <a:gd name="connsiteY4" fmla="*/ 19961 h 27501"/>
                <a:gd name="connsiteX5" fmla="*/ 90257 w 90998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998" h="27501">
                  <a:moveTo>
                    <a:pt x="90331" y="0"/>
                  </a:moveTo>
                  <a:lnTo>
                    <a:pt x="0" y="0"/>
                  </a:lnTo>
                  <a:lnTo>
                    <a:pt x="0" y="27501"/>
                  </a:lnTo>
                  <a:lnTo>
                    <a:pt x="90925" y="27501"/>
                  </a:lnTo>
                  <a:cubicBezTo>
                    <a:pt x="90925" y="24988"/>
                    <a:pt x="90999" y="22474"/>
                    <a:pt x="90999" y="19961"/>
                  </a:cubicBezTo>
                  <a:cubicBezTo>
                    <a:pt x="90999" y="13233"/>
                    <a:pt x="90776" y="6580"/>
                    <a:pt x="90257" y="0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 126">
              <a:extLst>
                <a:ext uri="{FF2B5EF4-FFF2-40B4-BE49-F238E27FC236}">
                  <a16:creationId xmlns:a16="http://schemas.microsoft.com/office/drawing/2014/main" id="{6B26FCBE-E789-F2D4-8CDA-E3999D8E9E3D}"/>
                </a:ext>
              </a:extLst>
            </p:cNvPr>
            <p:cNvSpPr/>
            <p:nvPr/>
          </p:nvSpPr>
          <p:spPr>
            <a:xfrm>
              <a:off x="1156917" y="1514808"/>
              <a:ext cx="71923" cy="87013"/>
            </a:xfrm>
            <a:custGeom>
              <a:avLst/>
              <a:gdLst>
                <a:gd name="connsiteX0" fmla="*/ 71923 w 71923"/>
                <a:gd name="connsiteY0" fmla="*/ 86792 h 87013"/>
                <a:gd name="connsiteX1" fmla="*/ 71923 w 71923"/>
                <a:gd name="connsiteY1" fmla="*/ 86792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55817 w 71923"/>
                <a:gd name="connsiteY4" fmla="*/ 87013 h 87013"/>
                <a:gd name="connsiteX5" fmla="*/ 71923 w 71923"/>
                <a:gd name="connsiteY5" fmla="*/ 87013 h 87013"/>
                <a:gd name="connsiteX6" fmla="*/ 71923 w 71923"/>
                <a:gd name="connsiteY6" fmla="*/ 86792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923" h="87013">
                  <a:moveTo>
                    <a:pt x="71923" y="86792"/>
                  </a:moveTo>
                  <a:lnTo>
                    <a:pt x="71923" y="86792"/>
                  </a:lnTo>
                  <a:lnTo>
                    <a:pt x="71923" y="0"/>
                  </a:lnTo>
                  <a:lnTo>
                    <a:pt x="0" y="0"/>
                  </a:lnTo>
                  <a:cubicBezTo>
                    <a:pt x="12989" y="32528"/>
                    <a:pt x="32065" y="62026"/>
                    <a:pt x="55817" y="87013"/>
                  </a:cubicBezTo>
                  <a:lnTo>
                    <a:pt x="71923" y="87013"/>
                  </a:lnTo>
                  <a:lnTo>
                    <a:pt x="71923" y="86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 127">
              <a:extLst>
                <a:ext uri="{FF2B5EF4-FFF2-40B4-BE49-F238E27FC236}">
                  <a16:creationId xmlns:a16="http://schemas.microsoft.com/office/drawing/2014/main" id="{F9E68EB6-D369-E7A9-22FE-6C2293BCCF94}"/>
                </a:ext>
              </a:extLst>
            </p:cNvPr>
            <p:cNvSpPr/>
            <p:nvPr/>
          </p:nvSpPr>
          <p:spPr>
            <a:xfrm>
              <a:off x="1592761" y="1435262"/>
              <a:ext cx="90256" cy="67792"/>
            </a:xfrm>
            <a:custGeom>
              <a:avLst/>
              <a:gdLst>
                <a:gd name="connsiteX0" fmla="*/ 0 w 90256"/>
                <a:gd name="connsiteY0" fmla="*/ 67792 h 67792"/>
                <a:gd name="connsiteX1" fmla="*/ 76302 w 90256"/>
                <a:gd name="connsiteY1" fmla="*/ 67792 h 67792"/>
                <a:gd name="connsiteX2" fmla="*/ 90257 w 90256"/>
                <a:gd name="connsiteY2" fmla="*/ 0 h 67792"/>
                <a:gd name="connsiteX3" fmla="*/ 0 w 90256"/>
                <a:gd name="connsiteY3" fmla="*/ 0 h 67792"/>
                <a:gd name="connsiteX4" fmla="*/ 0 w 90256"/>
                <a:gd name="connsiteY4" fmla="*/ 67792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0" y="67792"/>
                  </a:moveTo>
                  <a:lnTo>
                    <a:pt x="76302" y="67792"/>
                  </a:lnTo>
                  <a:cubicBezTo>
                    <a:pt x="83725" y="46279"/>
                    <a:pt x="88549" y="23583"/>
                    <a:pt x="90257" y="0"/>
                  </a:cubicBezTo>
                  <a:lnTo>
                    <a:pt x="0" y="0"/>
                  </a:lnTo>
                  <a:lnTo>
                    <a:pt x="0" y="67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 128">
              <a:extLst>
                <a:ext uri="{FF2B5EF4-FFF2-40B4-BE49-F238E27FC236}">
                  <a16:creationId xmlns:a16="http://schemas.microsoft.com/office/drawing/2014/main" id="{BEC8DB8A-0222-24F1-56DA-1641CBB18C2F}"/>
                </a:ext>
              </a:extLst>
            </p:cNvPr>
            <p:cNvSpPr/>
            <p:nvPr/>
          </p:nvSpPr>
          <p:spPr>
            <a:xfrm>
              <a:off x="1592761" y="1514808"/>
              <a:ext cx="71923" cy="87013"/>
            </a:xfrm>
            <a:custGeom>
              <a:avLst/>
              <a:gdLst>
                <a:gd name="connsiteX0" fmla="*/ 0 w 71923"/>
                <a:gd name="connsiteY0" fmla="*/ 87013 h 87013"/>
                <a:gd name="connsiteX1" fmla="*/ 16107 w 71923"/>
                <a:gd name="connsiteY1" fmla="*/ 87013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0 w 71923"/>
                <a:gd name="connsiteY4" fmla="*/ 87013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923" h="87013">
                  <a:moveTo>
                    <a:pt x="0" y="87013"/>
                  </a:moveTo>
                  <a:lnTo>
                    <a:pt x="16107" y="87013"/>
                  </a:lnTo>
                  <a:cubicBezTo>
                    <a:pt x="39933" y="62026"/>
                    <a:pt x="59008" y="32602"/>
                    <a:pt x="71923" y="0"/>
                  </a:cubicBezTo>
                  <a:lnTo>
                    <a:pt x="0" y="0"/>
                  </a:lnTo>
                  <a:lnTo>
                    <a:pt x="0" y="8701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 129">
              <a:extLst>
                <a:ext uri="{FF2B5EF4-FFF2-40B4-BE49-F238E27FC236}">
                  <a16:creationId xmlns:a16="http://schemas.microsoft.com/office/drawing/2014/main" id="{705E8F61-578B-E763-C97B-C4500BC832A0}"/>
                </a:ext>
              </a:extLst>
            </p:cNvPr>
            <p:cNvSpPr/>
            <p:nvPr/>
          </p:nvSpPr>
          <p:spPr>
            <a:xfrm>
              <a:off x="144075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 130">
              <a:extLst>
                <a:ext uri="{FF2B5EF4-FFF2-40B4-BE49-F238E27FC236}">
                  <a16:creationId xmlns:a16="http://schemas.microsoft.com/office/drawing/2014/main" id="{A4267E9C-9BF4-E0E6-891C-3B9146982F82}"/>
                </a:ext>
              </a:extLst>
            </p:cNvPr>
            <p:cNvSpPr/>
            <p:nvPr/>
          </p:nvSpPr>
          <p:spPr>
            <a:xfrm>
              <a:off x="128770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 131">
              <a:extLst>
                <a:ext uri="{FF2B5EF4-FFF2-40B4-BE49-F238E27FC236}">
                  <a16:creationId xmlns:a16="http://schemas.microsoft.com/office/drawing/2014/main" id="{3B7115E7-F35E-93E7-5735-E27CA663D437}"/>
                </a:ext>
              </a:extLst>
            </p:cNvPr>
            <p:cNvSpPr/>
            <p:nvPr/>
          </p:nvSpPr>
          <p:spPr>
            <a:xfrm>
              <a:off x="1287700" y="1534030"/>
              <a:ext cx="246498" cy="67644"/>
            </a:xfrm>
            <a:custGeom>
              <a:avLst/>
              <a:gdLst>
                <a:gd name="connsiteX0" fmla="*/ 93448 w 246498"/>
                <a:gd name="connsiteY0" fmla="*/ 46279 h 67644"/>
                <a:gd name="connsiteX1" fmla="*/ 111114 w 246498"/>
                <a:gd name="connsiteY1" fmla="*/ 20922 h 67644"/>
                <a:gd name="connsiteX2" fmla="*/ 113934 w 246498"/>
                <a:gd name="connsiteY2" fmla="*/ 19887 h 67644"/>
                <a:gd name="connsiteX3" fmla="*/ 132936 w 246498"/>
                <a:gd name="connsiteY3" fmla="*/ 19887 h 67644"/>
                <a:gd name="connsiteX4" fmla="*/ 135533 w 246498"/>
                <a:gd name="connsiteY4" fmla="*/ 20848 h 67644"/>
                <a:gd name="connsiteX5" fmla="*/ 153050 w 246498"/>
                <a:gd name="connsiteY5" fmla="*/ 46205 h 67644"/>
                <a:gd name="connsiteX6" fmla="*/ 153050 w 246498"/>
                <a:gd name="connsiteY6" fmla="*/ 67644 h 67644"/>
                <a:gd name="connsiteX7" fmla="*/ 246499 w 246498"/>
                <a:gd name="connsiteY7" fmla="*/ 67644 h 67644"/>
                <a:gd name="connsiteX8" fmla="*/ 246499 w 246498"/>
                <a:gd name="connsiteY8" fmla="*/ 0 h 67644"/>
                <a:gd name="connsiteX9" fmla="*/ 0 w 246498"/>
                <a:gd name="connsiteY9" fmla="*/ 0 h 67644"/>
                <a:gd name="connsiteX10" fmla="*/ 0 w 246498"/>
                <a:gd name="connsiteY10" fmla="*/ 67644 h 67644"/>
                <a:gd name="connsiteX11" fmla="*/ 93448 w 246498"/>
                <a:gd name="connsiteY11" fmla="*/ 67644 h 67644"/>
                <a:gd name="connsiteX12" fmla="*/ 93448 w 246498"/>
                <a:gd name="connsiteY12" fmla="*/ 46279 h 67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6498" h="67644">
                  <a:moveTo>
                    <a:pt x="93448" y="46279"/>
                  </a:moveTo>
                  <a:cubicBezTo>
                    <a:pt x="93448" y="34968"/>
                    <a:pt x="100500" y="24914"/>
                    <a:pt x="111114" y="20922"/>
                  </a:cubicBezTo>
                  <a:lnTo>
                    <a:pt x="113934" y="19887"/>
                  </a:lnTo>
                  <a:cubicBezTo>
                    <a:pt x="120021" y="17595"/>
                    <a:pt x="126775" y="17595"/>
                    <a:pt x="132936" y="19887"/>
                  </a:cubicBezTo>
                  <a:lnTo>
                    <a:pt x="135533" y="20848"/>
                  </a:lnTo>
                  <a:cubicBezTo>
                    <a:pt x="146073" y="24840"/>
                    <a:pt x="153050" y="34968"/>
                    <a:pt x="153050" y="46205"/>
                  </a:cubicBezTo>
                  <a:lnTo>
                    <a:pt x="153050" y="67644"/>
                  </a:lnTo>
                  <a:lnTo>
                    <a:pt x="246499" y="67644"/>
                  </a:lnTo>
                  <a:lnTo>
                    <a:pt x="246499" y="0"/>
                  </a:lnTo>
                  <a:lnTo>
                    <a:pt x="0" y="0"/>
                  </a:lnTo>
                  <a:lnTo>
                    <a:pt x="0" y="67644"/>
                  </a:lnTo>
                  <a:lnTo>
                    <a:pt x="93448" y="67644"/>
                  </a:lnTo>
                  <a:lnTo>
                    <a:pt x="93448" y="46279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 132">
              <a:extLst>
                <a:ext uri="{FF2B5EF4-FFF2-40B4-BE49-F238E27FC236}">
                  <a16:creationId xmlns:a16="http://schemas.microsoft.com/office/drawing/2014/main" id="{E8BF87CC-0360-2372-6B27-EDBF012B3889}"/>
                </a:ext>
              </a:extLst>
            </p:cNvPr>
            <p:cNvSpPr/>
            <p:nvPr/>
          </p:nvSpPr>
          <p:spPr>
            <a:xfrm>
              <a:off x="1242052" y="1331615"/>
              <a:ext cx="33252" cy="269985"/>
            </a:xfrm>
            <a:custGeom>
              <a:avLst/>
              <a:gdLst>
                <a:gd name="connsiteX0" fmla="*/ 22267 w 33252"/>
                <a:gd name="connsiteY0" fmla="*/ 0 h 269985"/>
                <a:gd name="connsiteX1" fmla="*/ 22267 w 33252"/>
                <a:gd name="connsiteY1" fmla="*/ 22548 h 269985"/>
                <a:gd name="connsiteX2" fmla="*/ 10985 w 33252"/>
                <a:gd name="connsiteY2" fmla="*/ 22548 h 269985"/>
                <a:gd name="connsiteX3" fmla="*/ 10985 w 33252"/>
                <a:gd name="connsiteY3" fmla="*/ 0 h 269985"/>
                <a:gd name="connsiteX4" fmla="*/ 0 w 33252"/>
                <a:gd name="connsiteY4" fmla="*/ 0 h 269985"/>
                <a:gd name="connsiteX5" fmla="*/ 0 w 33252"/>
                <a:gd name="connsiteY5" fmla="*/ 269985 h 269985"/>
                <a:gd name="connsiteX6" fmla="*/ 33252 w 33252"/>
                <a:gd name="connsiteY6" fmla="*/ 269985 h 269985"/>
                <a:gd name="connsiteX7" fmla="*/ 33252 w 33252"/>
                <a:gd name="connsiteY7" fmla="*/ 0 h 269985"/>
                <a:gd name="connsiteX8" fmla="*/ 22267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22267" y="0"/>
                  </a:move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lnTo>
                    <a:pt x="2226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 133">
              <a:extLst>
                <a:ext uri="{FF2B5EF4-FFF2-40B4-BE49-F238E27FC236}">
                  <a16:creationId xmlns:a16="http://schemas.microsoft.com/office/drawing/2014/main" id="{37504FBA-0E4C-CCE5-F79F-A8A579994B56}"/>
                </a:ext>
              </a:extLst>
            </p:cNvPr>
            <p:cNvSpPr/>
            <p:nvPr/>
          </p:nvSpPr>
          <p:spPr>
            <a:xfrm>
              <a:off x="1546371" y="1331615"/>
              <a:ext cx="33252" cy="269985"/>
            </a:xfrm>
            <a:custGeom>
              <a:avLst/>
              <a:gdLst>
                <a:gd name="connsiteX0" fmla="*/ 33252 w 33252"/>
                <a:gd name="connsiteY0" fmla="*/ 0 h 269985"/>
                <a:gd name="connsiteX1" fmla="*/ 22267 w 33252"/>
                <a:gd name="connsiteY1" fmla="*/ 0 h 269985"/>
                <a:gd name="connsiteX2" fmla="*/ 22267 w 33252"/>
                <a:gd name="connsiteY2" fmla="*/ 22548 h 269985"/>
                <a:gd name="connsiteX3" fmla="*/ 10985 w 33252"/>
                <a:gd name="connsiteY3" fmla="*/ 22548 h 269985"/>
                <a:gd name="connsiteX4" fmla="*/ 10985 w 33252"/>
                <a:gd name="connsiteY4" fmla="*/ 0 h 269985"/>
                <a:gd name="connsiteX5" fmla="*/ 0 w 33252"/>
                <a:gd name="connsiteY5" fmla="*/ 0 h 269985"/>
                <a:gd name="connsiteX6" fmla="*/ 0 w 33252"/>
                <a:gd name="connsiteY6" fmla="*/ 269985 h 269985"/>
                <a:gd name="connsiteX7" fmla="*/ 33252 w 33252"/>
                <a:gd name="connsiteY7" fmla="*/ 269985 h 269985"/>
                <a:gd name="connsiteX8" fmla="*/ 33252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33252" y="0"/>
                  </a:moveTo>
                  <a:lnTo>
                    <a:pt x="22267" y="0"/>
                  </a:ln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 134">
              <a:extLst>
                <a:ext uri="{FF2B5EF4-FFF2-40B4-BE49-F238E27FC236}">
                  <a16:creationId xmlns:a16="http://schemas.microsoft.com/office/drawing/2014/main" id="{CF30B4F8-B076-5317-9519-8FB6326C4593}"/>
                </a:ext>
              </a:extLst>
            </p:cNvPr>
            <p:cNvSpPr/>
            <p:nvPr/>
          </p:nvSpPr>
          <p:spPr>
            <a:xfrm>
              <a:off x="1548895" y="1249776"/>
              <a:ext cx="32139" cy="48348"/>
            </a:xfrm>
            <a:custGeom>
              <a:avLst/>
              <a:gdLst>
                <a:gd name="connsiteX0" fmla="*/ 29987 w 32139"/>
                <a:gd name="connsiteY0" fmla="*/ 23953 h 48348"/>
                <a:gd name="connsiteX1" fmla="*/ 24568 w 32139"/>
                <a:gd name="connsiteY1" fmla="*/ 18334 h 48348"/>
                <a:gd name="connsiteX2" fmla="*/ 16775 w 32139"/>
                <a:gd name="connsiteY2" fmla="*/ 16264 h 48348"/>
                <a:gd name="connsiteX3" fmla="*/ 11802 w 32139"/>
                <a:gd name="connsiteY3" fmla="*/ 17151 h 48348"/>
                <a:gd name="connsiteX4" fmla="*/ 8090 w 32139"/>
                <a:gd name="connsiteY4" fmla="*/ 19443 h 48348"/>
                <a:gd name="connsiteX5" fmla="*/ 7794 w 32139"/>
                <a:gd name="connsiteY5" fmla="*/ 19443 h 48348"/>
                <a:gd name="connsiteX6" fmla="*/ 9352 w 32139"/>
                <a:gd name="connsiteY6" fmla="*/ 6136 h 48348"/>
                <a:gd name="connsiteX7" fmla="*/ 29690 w 32139"/>
                <a:gd name="connsiteY7" fmla="*/ 6136 h 48348"/>
                <a:gd name="connsiteX8" fmla="*/ 29690 w 32139"/>
                <a:gd name="connsiteY8" fmla="*/ 0 h 48348"/>
                <a:gd name="connsiteX9" fmla="*/ 3414 w 32139"/>
                <a:gd name="connsiteY9" fmla="*/ 0 h 48348"/>
                <a:gd name="connsiteX10" fmla="*/ 742 w 32139"/>
                <a:gd name="connsiteY10" fmla="*/ 24027 h 48348"/>
                <a:gd name="connsiteX11" fmla="*/ 7348 w 32139"/>
                <a:gd name="connsiteY11" fmla="*/ 24988 h 48348"/>
                <a:gd name="connsiteX12" fmla="*/ 10911 w 32139"/>
                <a:gd name="connsiteY12" fmla="*/ 23066 h 48348"/>
                <a:gd name="connsiteX13" fmla="*/ 15290 w 32139"/>
                <a:gd name="connsiteY13" fmla="*/ 22326 h 48348"/>
                <a:gd name="connsiteX14" fmla="*/ 20337 w 32139"/>
                <a:gd name="connsiteY14" fmla="*/ 23657 h 48348"/>
                <a:gd name="connsiteX15" fmla="*/ 23826 w 32139"/>
                <a:gd name="connsiteY15" fmla="*/ 27279 h 48348"/>
                <a:gd name="connsiteX16" fmla="*/ 25088 w 32139"/>
                <a:gd name="connsiteY16" fmla="*/ 32454 h 48348"/>
                <a:gd name="connsiteX17" fmla="*/ 23900 w 32139"/>
                <a:gd name="connsiteY17" fmla="*/ 37555 h 48348"/>
                <a:gd name="connsiteX18" fmla="*/ 20560 w 32139"/>
                <a:gd name="connsiteY18" fmla="*/ 41030 h 48348"/>
                <a:gd name="connsiteX19" fmla="*/ 15661 w 32139"/>
                <a:gd name="connsiteY19" fmla="*/ 42287 h 48348"/>
                <a:gd name="connsiteX20" fmla="*/ 9723 w 32139"/>
                <a:gd name="connsiteY20" fmla="*/ 40291 h 48348"/>
                <a:gd name="connsiteX21" fmla="*/ 6977 w 32139"/>
                <a:gd name="connsiteY21" fmla="*/ 35264 h 48348"/>
                <a:gd name="connsiteX22" fmla="*/ 0 w 32139"/>
                <a:gd name="connsiteY22" fmla="*/ 35264 h 48348"/>
                <a:gd name="connsiteX23" fmla="*/ 2227 w 32139"/>
                <a:gd name="connsiteY23" fmla="*/ 41991 h 48348"/>
                <a:gd name="connsiteX24" fmla="*/ 7794 w 32139"/>
                <a:gd name="connsiteY24" fmla="*/ 46649 h 48348"/>
                <a:gd name="connsiteX25" fmla="*/ 15661 w 32139"/>
                <a:gd name="connsiteY25" fmla="*/ 48349 h 48348"/>
                <a:gd name="connsiteX26" fmla="*/ 24197 w 32139"/>
                <a:gd name="connsiteY26" fmla="*/ 46279 h 48348"/>
                <a:gd name="connsiteX27" fmla="*/ 30061 w 32139"/>
                <a:gd name="connsiteY27" fmla="*/ 40587 h 48348"/>
                <a:gd name="connsiteX28" fmla="*/ 32139 w 32139"/>
                <a:gd name="connsiteY28" fmla="*/ 32307 h 48348"/>
                <a:gd name="connsiteX29" fmla="*/ 30209 w 32139"/>
                <a:gd name="connsiteY29" fmla="*/ 24101 h 48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2139" h="48348">
                  <a:moveTo>
                    <a:pt x="29987" y="23953"/>
                  </a:moveTo>
                  <a:cubicBezTo>
                    <a:pt x="28651" y="21587"/>
                    <a:pt x="26869" y="19665"/>
                    <a:pt x="24568" y="18334"/>
                  </a:cubicBezTo>
                  <a:cubicBezTo>
                    <a:pt x="22267" y="16930"/>
                    <a:pt x="19669" y="16264"/>
                    <a:pt x="16775" y="16264"/>
                  </a:cubicBezTo>
                  <a:cubicBezTo>
                    <a:pt x="14993" y="16264"/>
                    <a:pt x="13360" y="16560"/>
                    <a:pt x="11802" y="17151"/>
                  </a:cubicBezTo>
                  <a:cubicBezTo>
                    <a:pt x="10243" y="17743"/>
                    <a:pt x="8981" y="18482"/>
                    <a:pt x="8090" y="19443"/>
                  </a:cubicBezTo>
                  <a:lnTo>
                    <a:pt x="7794" y="19443"/>
                  </a:lnTo>
                  <a:lnTo>
                    <a:pt x="9352" y="6136"/>
                  </a:lnTo>
                  <a:lnTo>
                    <a:pt x="29690" y="6136"/>
                  </a:lnTo>
                  <a:lnTo>
                    <a:pt x="29690" y="0"/>
                  </a:lnTo>
                  <a:lnTo>
                    <a:pt x="3414" y="0"/>
                  </a:lnTo>
                  <a:lnTo>
                    <a:pt x="742" y="24027"/>
                  </a:lnTo>
                  <a:lnTo>
                    <a:pt x="7348" y="24988"/>
                  </a:lnTo>
                  <a:cubicBezTo>
                    <a:pt x="8239" y="24174"/>
                    <a:pt x="9426" y="23509"/>
                    <a:pt x="10911" y="23066"/>
                  </a:cubicBezTo>
                  <a:cubicBezTo>
                    <a:pt x="12395" y="22548"/>
                    <a:pt x="13806" y="22326"/>
                    <a:pt x="15290" y="22326"/>
                  </a:cubicBezTo>
                  <a:cubicBezTo>
                    <a:pt x="17220" y="22326"/>
                    <a:pt x="18853" y="22770"/>
                    <a:pt x="20337" y="23657"/>
                  </a:cubicBezTo>
                  <a:cubicBezTo>
                    <a:pt x="21822" y="24544"/>
                    <a:pt x="22935" y="25727"/>
                    <a:pt x="23826" y="27279"/>
                  </a:cubicBezTo>
                  <a:cubicBezTo>
                    <a:pt x="24642" y="28832"/>
                    <a:pt x="25088" y="30532"/>
                    <a:pt x="25088" y="32454"/>
                  </a:cubicBezTo>
                  <a:cubicBezTo>
                    <a:pt x="25088" y="34377"/>
                    <a:pt x="24717" y="36077"/>
                    <a:pt x="23900" y="37555"/>
                  </a:cubicBezTo>
                  <a:cubicBezTo>
                    <a:pt x="23084" y="39034"/>
                    <a:pt x="21970" y="40217"/>
                    <a:pt x="20560" y="41030"/>
                  </a:cubicBezTo>
                  <a:cubicBezTo>
                    <a:pt x="19150" y="41843"/>
                    <a:pt x="17517" y="42287"/>
                    <a:pt x="15661" y="42287"/>
                  </a:cubicBezTo>
                  <a:cubicBezTo>
                    <a:pt x="13360" y="42287"/>
                    <a:pt x="11356" y="41622"/>
                    <a:pt x="9723" y="40291"/>
                  </a:cubicBezTo>
                  <a:cubicBezTo>
                    <a:pt x="8090" y="38960"/>
                    <a:pt x="7126" y="37260"/>
                    <a:pt x="6977" y="35264"/>
                  </a:cubicBezTo>
                  <a:lnTo>
                    <a:pt x="0" y="35264"/>
                  </a:lnTo>
                  <a:cubicBezTo>
                    <a:pt x="74" y="37777"/>
                    <a:pt x="816" y="40069"/>
                    <a:pt x="2227" y="41991"/>
                  </a:cubicBezTo>
                  <a:cubicBezTo>
                    <a:pt x="3637" y="43987"/>
                    <a:pt x="5493" y="45540"/>
                    <a:pt x="7794" y="46649"/>
                  </a:cubicBezTo>
                  <a:cubicBezTo>
                    <a:pt x="10094" y="47758"/>
                    <a:pt x="12767" y="48349"/>
                    <a:pt x="15661" y="48349"/>
                  </a:cubicBezTo>
                  <a:cubicBezTo>
                    <a:pt x="18853" y="48349"/>
                    <a:pt x="21673" y="47684"/>
                    <a:pt x="24197" y="46279"/>
                  </a:cubicBezTo>
                  <a:cubicBezTo>
                    <a:pt x="26721" y="44874"/>
                    <a:pt x="28651" y="42952"/>
                    <a:pt x="30061" y="40587"/>
                  </a:cubicBezTo>
                  <a:cubicBezTo>
                    <a:pt x="31471" y="38147"/>
                    <a:pt x="32139" y="35412"/>
                    <a:pt x="32139" y="32307"/>
                  </a:cubicBezTo>
                  <a:cubicBezTo>
                    <a:pt x="32139" y="29202"/>
                    <a:pt x="31471" y="26466"/>
                    <a:pt x="30209" y="24101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 135">
              <a:extLst>
                <a:ext uri="{FF2B5EF4-FFF2-40B4-BE49-F238E27FC236}">
                  <a16:creationId xmlns:a16="http://schemas.microsoft.com/office/drawing/2014/main" id="{6FBE824E-098E-A8AB-D0E5-F6B4B6A590F4}"/>
                </a:ext>
              </a:extLst>
            </p:cNvPr>
            <p:cNvSpPr/>
            <p:nvPr/>
          </p:nvSpPr>
          <p:spPr>
            <a:xfrm>
              <a:off x="1504583" y="1249702"/>
              <a:ext cx="35924" cy="47683"/>
            </a:xfrm>
            <a:custGeom>
              <a:avLst/>
              <a:gdLst>
                <a:gd name="connsiteX0" fmla="*/ 22713 w 35924"/>
                <a:gd name="connsiteY0" fmla="*/ 32233 h 47683"/>
                <a:gd name="connsiteX1" fmla="*/ 7571 w 35924"/>
                <a:gd name="connsiteY1" fmla="*/ 32233 h 47683"/>
                <a:gd name="connsiteX2" fmla="*/ 7571 w 35924"/>
                <a:gd name="connsiteY2" fmla="*/ 31863 h 47683"/>
                <a:gd name="connsiteX3" fmla="*/ 22341 w 35924"/>
                <a:gd name="connsiteY3" fmla="*/ 8576 h 47683"/>
                <a:gd name="connsiteX4" fmla="*/ 22713 w 35924"/>
                <a:gd name="connsiteY4" fmla="*/ 8576 h 47683"/>
                <a:gd name="connsiteX5" fmla="*/ 22713 w 35924"/>
                <a:gd name="connsiteY5" fmla="*/ 32233 h 47683"/>
                <a:gd name="connsiteX6" fmla="*/ 29541 w 35924"/>
                <a:gd name="connsiteY6" fmla="*/ 0 h 47683"/>
                <a:gd name="connsiteX7" fmla="*/ 20634 w 35924"/>
                <a:gd name="connsiteY7" fmla="*/ 0 h 47683"/>
                <a:gd name="connsiteX8" fmla="*/ 0 w 35924"/>
                <a:gd name="connsiteY8" fmla="*/ 32528 h 47683"/>
                <a:gd name="connsiteX9" fmla="*/ 0 w 35924"/>
                <a:gd name="connsiteY9" fmla="*/ 38369 h 47683"/>
                <a:gd name="connsiteX10" fmla="*/ 22713 w 35924"/>
                <a:gd name="connsiteY10" fmla="*/ 38369 h 47683"/>
                <a:gd name="connsiteX11" fmla="*/ 22713 w 35924"/>
                <a:gd name="connsiteY11" fmla="*/ 47684 h 47683"/>
                <a:gd name="connsiteX12" fmla="*/ 29615 w 35924"/>
                <a:gd name="connsiteY12" fmla="*/ 47684 h 47683"/>
                <a:gd name="connsiteX13" fmla="*/ 29615 w 35924"/>
                <a:gd name="connsiteY13" fmla="*/ 38369 h 47683"/>
                <a:gd name="connsiteX14" fmla="*/ 35924 w 35924"/>
                <a:gd name="connsiteY14" fmla="*/ 38369 h 47683"/>
                <a:gd name="connsiteX15" fmla="*/ 35924 w 35924"/>
                <a:gd name="connsiteY15" fmla="*/ 32307 h 47683"/>
                <a:gd name="connsiteX16" fmla="*/ 29615 w 35924"/>
                <a:gd name="connsiteY16" fmla="*/ 32307 h 47683"/>
                <a:gd name="connsiteX17" fmla="*/ 29615 w 35924"/>
                <a:gd name="connsiteY17" fmla="*/ 74 h 4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924" h="47683">
                  <a:moveTo>
                    <a:pt x="22713" y="32233"/>
                  </a:moveTo>
                  <a:lnTo>
                    <a:pt x="7571" y="32233"/>
                  </a:lnTo>
                  <a:lnTo>
                    <a:pt x="7571" y="31863"/>
                  </a:lnTo>
                  <a:lnTo>
                    <a:pt x="22341" y="8576"/>
                  </a:lnTo>
                  <a:lnTo>
                    <a:pt x="22713" y="8576"/>
                  </a:lnTo>
                  <a:lnTo>
                    <a:pt x="22713" y="32233"/>
                  </a:lnTo>
                  <a:close/>
                  <a:moveTo>
                    <a:pt x="29541" y="0"/>
                  </a:moveTo>
                  <a:lnTo>
                    <a:pt x="20634" y="0"/>
                  </a:lnTo>
                  <a:lnTo>
                    <a:pt x="0" y="32528"/>
                  </a:lnTo>
                  <a:lnTo>
                    <a:pt x="0" y="38369"/>
                  </a:lnTo>
                  <a:lnTo>
                    <a:pt x="22713" y="38369"/>
                  </a:lnTo>
                  <a:lnTo>
                    <a:pt x="22713" y="47684"/>
                  </a:lnTo>
                  <a:lnTo>
                    <a:pt x="29615" y="47684"/>
                  </a:lnTo>
                  <a:lnTo>
                    <a:pt x="29615" y="38369"/>
                  </a:lnTo>
                  <a:lnTo>
                    <a:pt x="35924" y="38369"/>
                  </a:lnTo>
                  <a:lnTo>
                    <a:pt x="35924" y="32307"/>
                  </a:lnTo>
                  <a:lnTo>
                    <a:pt x="29615" y="32307"/>
                  </a:lnTo>
                  <a:lnTo>
                    <a:pt x="29615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 136">
              <a:extLst>
                <a:ext uri="{FF2B5EF4-FFF2-40B4-BE49-F238E27FC236}">
                  <a16:creationId xmlns:a16="http://schemas.microsoft.com/office/drawing/2014/main" id="{972F4147-D69B-97C5-A39D-557877B4C848}"/>
                </a:ext>
              </a:extLst>
            </p:cNvPr>
            <p:cNvSpPr/>
            <p:nvPr/>
          </p:nvSpPr>
          <p:spPr>
            <a:xfrm>
              <a:off x="1274488" y="1248741"/>
              <a:ext cx="34440" cy="49531"/>
            </a:xfrm>
            <a:custGeom>
              <a:avLst/>
              <a:gdLst>
                <a:gd name="connsiteX0" fmla="*/ 25978 w 34440"/>
                <a:gd name="connsiteY0" fmla="*/ 39847 h 49531"/>
                <a:gd name="connsiteX1" fmla="*/ 22564 w 34440"/>
                <a:gd name="connsiteY1" fmla="*/ 42657 h 49531"/>
                <a:gd name="connsiteX2" fmla="*/ 17368 w 34440"/>
                <a:gd name="connsiteY2" fmla="*/ 43692 h 49531"/>
                <a:gd name="connsiteX3" fmla="*/ 12099 w 34440"/>
                <a:gd name="connsiteY3" fmla="*/ 42657 h 49531"/>
                <a:gd name="connsiteX4" fmla="*/ 8684 w 34440"/>
                <a:gd name="connsiteY4" fmla="*/ 39847 h 49531"/>
                <a:gd name="connsiteX5" fmla="*/ 7497 w 34440"/>
                <a:gd name="connsiteY5" fmla="*/ 35633 h 49531"/>
                <a:gd name="connsiteX6" fmla="*/ 8758 w 34440"/>
                <a:gd name="connsiteY6" fmla="*/ 31198 h 49531"/>
                <a:gd name="connsiteX7" fmla="*/ 12247 w 34440"/>
                <a:gd name="connsiteY7" fmla="*/ 28167 h 49531"/>
                <a:gd name="connsiteX8" fmla="*/ 17294 w 34440"/>
                <a:gd name="connsiteY8" fmla="*/ 27058 h 49531"/>
                <a:gd name="connsiteX9" fmla="*/ 22341 w 34440"/>
                <a:gd name="connsiteY9" fmla="*/ 28167 h 49531"/>
                <a:gd name="connsiteX10" fmla="*/ 25830 w 34440"/>
                <a:gd name="connsiteY10" fmla="*/ 31198 h 49531"/>
                <a:gd name="connsiteX11" fmla="*/ 27166 w 34440"/>
                <a:gd name="connsiteY11" fmla="*/ 35633 h 49531"/>
                <a:gd name="connsiteX12" fmla="*/ 25904 w 34440"/>
                <a:gd name="connsiteY12" fmla="*/ 39847 h 49531"/>
                <a:gd name="connsiteX13" fmla="*/ 8981 w 34440"/>
                <a:gd name="connsiteY13" fmla="*/ 13529 h 49531"/>
                <a:gd name="connsiteX14" fmla="*/ 10020 w 34440"/>
                <a:gd name="connsiteY14" fmla="*/ 9611 h 49531"/>
                <a:gd name="connsiteX15" fmla="*/ 12915 w 34440"/>
                <a:gd name="connsiteY15" fmla="*/ 7023 h 49531"/>
                <a:gd name="connsiteX16" fmla="*/ 17294 w 34440"/>
                <a:gd name="connsiteY16" fmla="*/ 6062 h 49531"/>
                <a:gd name="connsiteX17" fmla="*/ 21599 w 34440"/>
                <a:gd name="connsiteY17" fmla="*/ 7023 h 49531"/>
                <a:gd name="connsiteX18" fmla="*/ 24494 w 34440"/>
                <a:gd name="connsiteY18" fmla="*/ 9611 h 49531"/>
                <a:gd name="connsiteX19" fmla="*/ 25533 w 34440"/>
                <a:gd name="connsiteY19" fmla="*/ 13529 h 49531"/>
                <a:gd name="connsiteX20" fmla="*/ 24420 w 34440"/>
                <a:gd name="connsiteY20" fmla="*/ 17521 h 49531"/>
                <a:gd name="connsiteX21" fmla="*/ 21451 w 34440"/>
                <a:gd name="connsiteY21" fmla="*/ 20182 h 49531"/>
                <a:gd name="connsiteX22" fmla="*/ 17146 w 34440"/>
                <a:gd name="connsiteY22" fmla="*/ 21143 h 49531"/>
                <a:gd name="connsiteX23" fmla="*/ 12841 w 34440"/>
                <a:gd name="connsiteY23" fmla="*/ 20182 h 49531"/>
                <a:gd name="connsiteX24" fmla="*/ 9872 w 34440"/>
                <a:gd name="connsiteY24" fmla="*/ 17521 h 49531"/>
                <a:gd name="connsiteX25" fmla="*/ 8833 w 34440"/>
                <a:gd name="connsiteY25" fmla="*/ 13529 h 49531"/>
                <a:gd name="connsiteX26" fmla="*/ 29541 w 34440"/>
                <a:gd name="connsiteY26" fmla="*/ 26097 h 49531"/>
                <a:gd name="connsiteX27" fmla="*/ 24642 w 34440"/>
                <a:gd name="connsiteY27" fmla="*/ 23879 h 49531"/>
                <a:gd name="connsiteX28" fmla="*/ 24642 w 34440"/>
                <a:gd name="connsiteY28" fmla="*/ 23583 h 49531"/>
                <a:gd name="connsiteX29" fmla="*/ 30358 w 34440"/>
                <a:gd name="connsiteY29" fmla="*/ 19739 h 49531"/>
                <a:gd name="connsiteX30" fmla="*/ 32584 w 34440"/>
                <a:gd name="connsiteY30" fmla="*/ 12864 h 49531"/>
                <a:gd name="connsiteX31" fmla="*/ 30580 w 34440"/>
                <a:gd name="connsiteY31" fmla="*/ 6284 h 49531"/>
                <a:gd name="connsiteX32" fmla="*/ 25088 w 34440"/>
                <a:gd name="connsiteY32" fmla="*/ 1700 h 49531"/>
                <a:gd name="connsiteX33" fmla="*/ 17220 w 34440"/>
                <a:gd name="connsiteY33" fmla="*/ 0 h 49531"/>
                <a:gd name="connsiteX34" fmla="*/ 9278 w 34440"/>
                <a:gd name="connsiteY34" fmla="*/ 1700 h 49531"/>
                <a:gd name="connsiteX35" fmla="*/ 3785 w 34440"/>
                <a:gd name="connsiteY35" fmla="*/ 6284 h 49531"/>
                <a:gd name="connsiteX36" fmla="*/ 1781 w 34440"/>
                <a:gd name="connsiteY36" fmla="*/ 12864 h 49531"/>
                <a:gd name="connsiteX37" fmla="*/ 3934 w 34440"/>
                <a:gd name="connsiteY37" fmla="*/ 19739 h 49531"/>
                <a:gd name="connsiteX38" fmla="*/ 9723 w 34440"/>
                <a:gd name="connsiteY38" fmla="*/ 23583 h 49531"/>
                <a:gd name="connsiteX39" fmla="*/ 9723 w 34440"/>
                <a:gd name="connsiteY39" fmla="*/ 23879 h 49531"/>
                <a:gd name="connsiteX40" fmla="*/ 4750 w 34440"/>
                <a:gd name="connsiteY40" fmla="*/ 26097 h 49531"/>
                <a:gd name="connsiteX41" fmla="*/ 1262 w 34440"/>
                <a:gd name="connsiteY41" fmla="*/ 30384 h 49531"/>
                <a:gd name="connsiteX42" fmla="*/ 0 w 34440"/>
                <a:gd name="connsiteY42" fmla="*/ 36003 h 49531"/>
                <a:gd name="connsiteX43" fmla="*/ 2152 w 34440"/>
                <a:gd name="connsiteY43" fmla="*/ 42952 h 49531"/>
                <a:gd name="connsiteX44" fmla="*/ 8239 w 34440"/>
                <a:gd name="connsiteY44" fmla="*/ 47758 h 49531"/>
                <a:gd name="connsiteX45" fmla="*/ 17220 w 34440"/>
                <a:gd name="connsiteY45" fmla="*/ 49532 h 49531"/>
                <a:gd name="connsiteX46" fmla="*/ 26127 w 34440"/>
                <a:gd name="connsiteY46" fmla="*/ 47758 h 49531"/>
                <a:gd name="connsiteX47" fmla="*/ 32213 w 34440"/>
                <a:gd name="connsiteY47" fmla="*/ 42952 h 49531"/>
                <a:gd name="connsiteX48" fmla="*/ 34440 w 34440"/>
                <a:gd name="connsiteY48" fmla="*/ 36003 h 49531"/>
                <a:gd name="connsiteX49" fmla="*/ 33104 w 34440"/>
                <a:gd name="connsiteY49" fmla="*/ 30384 h 49531"/>
                <a:gd name="connsiteX50" fmla="*/ 29615 w 34440"/>
                <a:gd name="connsiteY50" fmla="*/ 26097 h 49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34440" h="49531">
                  <a:moveTo>
                    <a:pt x="25978" y="39847"/>
                  </a:moveTo>
                  <a:cubicBezTo>
                    <a:pt x="25162" y="41030"/>
                    <a:pt x="24049" y="41991"/>
                    <a:pt x="22564" y="42657"/>
                  </a:cubicBezTo>
                  <a:cubicBezTo>
                    <a:pt x="21080" y="43322"/>
                    <a:pt x="19373" y="43692"/>
                    <a:pt x="17368" y="43692"/>
                  </a:cubicBezTo>
                  <a:cubicBezTo>
                    <a:pt x="15364" y="43692"/>
                    <a:pt x="13583" y="43396"/>
                    <a:pt x="12099" y="42657"/>
                  </a:cubicBezTo>
                  <a:cubicBezTo>
                    <a:pt x="10614" y="41991"/>
                    <a:pt x="9501" y="41030"/>
                    <a:pt x="8684" y="39847"/>
                  </a:cubicBezTo>
                  <a:cubicBezTo>
                    <a:pt x="7868" y="38664"/>
                    <a:pt x="7497" y="37260"/>
                    <a:pt x="7497" y="35633"/>
                  </a:cubicBezTo>
                  <a:cubicBezTo>
                    <a:pt x="7497" y="33933"/>
                    <a:pt x="7942" y="32454"/>
                    <a:pt x="8758" y="31198"/>
                  </a:cubicBezTo>
                  <a:cubicBezTo>
                    <a:pt x="9575" y="29941"/>
                    <a:pt x="10762" y="28906"/>
                    <a:pt x="12247" y="28167"/>
                  </a:cubicBezTo>
                  <a:cubicBezTo>
                    <a:pt x="13731" y="27427"/>
                    <a:pt x="15439" y="27058"/>
                    <a:pt x="17294" y="27058"/>
                  </a:cubicBezTo>
                  <a:cubicBezTo>
                    <a:pt x="19150" y="27058"/>
                    <a:pt x="20857" y="27427"/>
                    <a:pt x="22341" y="28167"/>
                  </a:cubicBezTo>
                  <a:cubicBezTo>
                    <a:pt x="23826" y="28906"/>
                    <a:pt x="24939" y="29941"/>
                    <a:pt x="25830" y="31198"/>
                  </a:cubicBezTo>
                  <a:cubicBezTo>
                    <a:pt x="26721" y="32454"/>
                    <a:pt x="27092" y="33933"/>
                    <a:pt x="27166" y="35633"/>
                  </a:cubicBezTo>
                  <a:cubicBezTo>
                    <a:pt x="27166" y="37260"/>
                    <a:pt x="26721" y="38664"/>
                    <a:pt x="25904" y="39847"/>
                  </a:cubicBezTo>
                  <a:moveTo>
                    <a:pt x="8981" y="13529"/>
                  </a:moveTo>
                  <a:cubicBezTo>
                    <a:pt x="8981" y="12050"/>
                    <a:pt x="9278" y="10720"/>
                    <a:pt x="10020" y="9611"/>
                  </a:cubicBezTo>
                  <a:cubicBezTo>
                    <a:pt x="10688" y="8502"/>
                    <a:pt x="11653" y="7615"/>
                    <a:pt x="12915" y="7023"/>
                  </a:cubicBezTo>
                  <a:cubicBezTo>
                    <a:pt x="14177" y="6432"/>
                    <a:pt x="15661" y="6062"/>
                    <a:pt x="17294" y="6062"/>
                  </a:cubicBezTo>
                  <a:cubicBezTo>
                    <a:pt x="18927" y="6062"/>
                    <a:pt x="20412" y="6358"/>
                    <a:pt x="21599" y="7023"/>
                  </a:cubicBezTo>
                  <a:cubicBezTo>
                    <a:pt x="22861" y="7615"/>
                    <a:pt x="23826" y="8502"/>
                    <a:pt x="24494" y="9611"/>
                  </a:cubicBezTo>
                  <a:cubicBezTo>
                    <a:pt x="25162" y="10720"/>
                    <a:pt x="25533" y="12050"/>
                    <a:pt x="25533" y="13529"/>
                  </a:cubicBezTo>
                  <a:cubicBezTo>
                    <a:pt x="25533" y="15081"/>
                    <a:pt x="25162" y="16412"/>
                    <a:pt x="24420" y="17521"/>
                  </a:cubicBezTo>
                  <a:cubicBezTo>
                    <a:pt x="23678" y="18630"/>
                    <a:pt x="22713" y="19591"/>
                    <a:pt x="21451" y="20182"/>
                  </a:cubicBezTo>
                  <a:cubicBezTo>
                    <a:pt x="20189" y="20848"/>
                    <a:pt x="18779" y="21143"/>
                    <a:pt x="17146" y="21143"/>
                  </a:cubicBezTo>
                  <a:cubicBezTo>
                    <a:pt x="15513" y="21143"/>
                    <a:pt x="14028" y="20848"/>
                    <a:pt x="12841" y="20182"/>
                  </a:cubicBezTo>
                  <a:cubicBezTo>
                    <a:pt x="11579" y="19517"/>
                    <a:pt x="10614" y="18630"/>
                    <a:pt x="9872" y="17521"/>
                  </a:cubicBezTo>
                  <a:cubicBezTo>
                    <a:pt x="9130" y="16412"/>
                    <a:pt x="8833" y="15007"/>
                    <a:pt x="8833" y="13529"/>
                  </a:cubicBezTo>
                  <a:moveTo>
                    <a:pt x="29541" y="26097"/>
                  </a:moveTo>
                  <a:cubicBezTo>
                    <a:pt x="28057" y="24914"/>
                    <a:pt x="26424" y="24248"/>
                    <a:pt x="24642" y="23879"/>
                  </a:cubicBezTo>
                  <a:lnTo>
                    <a:pt x="24642" y="23583"/>
                  </a:lnTo>
                  <a:cubicBezTo>
                    <a:pt x="27018" y="22992"/>
                    <a:pt x="28873" y="21735"/>
                    <a:pt x="30358" y="19739"/>
                  </a:cubicBezTo>
                  <a:cubicBezTo>
                    <a:pt x="31842" y="17743"/>
                    <a:pt x="32584" y="15451"/>
                    <a:pt x="32584" y="12864"/>
                  </a:cubicBezTo>
                  <a:cubicBezTo>
                    <a:pt x="32584" y="10424"/>
                    <a:pt x="31916" y="8206"/>
                    <a:pt x="30580" y="6284"/>
                  </a:cubicBezTo>
                  <a:cubicBezTo>
                    <a:pt x="29244" y="4362"/>
                    <a:pt x="27389" y="2809"/>
                    <a:pt x="25088" y="1700"/>
                  </a:cubicBezTo>
                  <a:cubicBezTo>
                    <a:pt x="22787" y="591"/>
                    <a:pt x="20115" y="0"/>
                    <a:pt x="17220" y="0"/>
                  </a:cubicBezTo>
                  <a:cubicBezTo>
                    <a:pt x="14325" y="0"/>
                    <a:pt x="11579" y="517"/>
                    <a:pt x="9278" y="1700"/>
                  </a:cubicBezTo>
                  <a:cubicBezTo>
                    <a:pt x="6977" y="2809"/>
                    <a:pt x="5121" y="4362"/>
                    <a:pt x="3785" y="6284"/>
                  </a:cubicBezTo>
                  <a:cubicBezTo>
                    <a:pt x="2449" y="8206"/>
                    <a:pt x="1781" y="10424"/>
                    <a:pt x="1781" y="12864"/>
                  </a:cubicBezTo>
                  <a:cubicBezTo>
                    <a:pt x="1781" y="15451"/>
                    <a:pt x="2449" y="17743"/>
                    <a:pt x="3934" y="19739"/>
                  </a:cubicBezTo>
                  <a:cubicBezTo>
                    <a:pt x="5344" y="21735"/>
                    <a:pt x="7274" y="22992"/>
                    <a:pt x="9723" y="23583"/>
                  </a:cubicBezTo>
                  <a:lnTo>
                    <a:pt x="9723" y="23879"/>
                  </a:lnTo>
                  <a:cubicBezTo>
                    <a:pt x="7868" y="24174"/>
                    <a:pt x="6235" y="24914"/>
                    <a:pt x="4750" y="26097"/>
                  </a:cubicBezTo>
                  <a:cubicBezTo>
                    <a:pt x="3266" y="27279"/>
                    <a:pt x="2078" y="28684"/>
                    <a:pt x="1262" y="30384"/>
                  </a:cubicBezTo>
                  <a:cubicBezTo>
                    <a:pt x="371" y="32085"/>
                    <a:pt x="0" y="34007"/>
                    <a:pt x="0" y="36003"/>
                  </a:cubicBezTo>
                  <a:cubicBezTo>
                    <a:pt x="0" y="38590"/>
                    <a:pt x="742" y="40956"/>
                    <a:pt x="2152" y="42952"/>
                  </a:cubicBezTo>
                  <a:cubicBezTo>
                    <a:pt x="3637" y="45022"/>
                    <a:pt x="5641" y="46575"/>
                    <a:pt x="8239" y="47758"/>
                  </a:cubicBezTo>
                  <a:cubicBezTo>
                    <a:pt x="10837" y="48940"/>
                    <a:pt x="13806" y="49532"/>
                    <a:pt x="17220" y="49532"/>
                  </a:cubicBezTo>
                  <a:cubicBezTo>
                    <a:pt x="20634" y="49532"/>
                    <a:pt x="23529" y="48940"/>
                    <a:pt x="26127" y="47758"/>
                  </a:cubicBezTo>
                  <a:cubicBezTo>
                    <a:pt x="28725" y="46575"/>
                    <a:pt x="30729" y="45022"/>
                    <a:pt x="32213" y="42952"/>
                  </a:cubicBezTo>
                  <a:cubicBezTo>
                    <a:pt x="33698" y="40882"/>
                    <a:pt x="34440" y="38590"/>
                    <a:pt x="34440" y="36003"/>
                  </a:cubicBezTo>
                  <a:cubicBezTo>
                    <a:pt x="34440" y="33933"/>
                    <a:pt x="33995" y="32085"/>
                    <a:pt x="33104" y="30384"/>
                  </a:cubicBezTo>
                  <a:cubicBezTo>
                    <a:pt x="32213" y="28684"/>
                    <a:pt x="31100" y="27206"/>
                    <a:pt x="29615" y="26097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 137">
              <a:extLst>
                <a:ext uri="{FF2B5EF4-FFF2-40B4-BE49-F238E27FC236}">
                  <a16:creationId xmlns:a16="http://schemas.microsoft.com/office/drawing/2014/main" id="{72CC8CC7-EB56-FB96-D07F-936653F48A54}"/>
                </a:ext>
              </a:extLst>
            </p:cNvPr>
            <p:cNvSpPr/>
            <p:nvPr/>
          </p:nvSpPr>
          <p:spPr>
            <a:xfrm>
              <a:off x="1240716" y="1249554"/>
              <a:ext cx="19149" cy="48127"/>
            </a:xfrm>
            <a:custGeom>
              <a:avLst/>
              <a:gdLst>
                <a:gd name="connsiteX0" fmla="*/ 0 w 19149"/>
                <a:gd name="connsiteY0" fmla="*/ 7836 h 48127"/>
                <a:gd name="connsiteX1" fmla="*/ 0 w 19149"/>
                <a:gd name="connsiteY1" fmla="*/ 14786 h 48127"/>
                <a:gd name="connsiteX2" fmla="*/ 11579 w 19149"/>
                <a:gd name="connsiteY2" fmla="*/ 7245 h 48127"/>
                <a:gd name="connsiteX3" fmla="*/ 11876 w 19149"/>
                <a:gd name="connsiteY3" fmla="*/ 7245 h 48127"/>
                <a:gd name="connsiteX4" fmla="*/ 11876 w 19149"/>
                <a:gd name="connsiteY4" fmla="*/ 48127 h 48127"/>
                <a:gd name="connsiteX5" fmla="*/ 19150 w 19149"/>
                <a:gd name="connsiteY5" fmla="*/ 48127 h 48127"/>
                <a:gd name="connsiteX6" fmla="*/ 19150 w 19149"/>
                <a:gd name="connsiteY6" fmla="*/ 0 h 48127"/>
                <a:gd name="connsiteX7" fmla="*/ 12099 w 19149"/>
                <a:gd name="connsiteY7" fmla="*/ 0 h 48127"/>
                <a:gd name="connsiteX8" fmla="*/ 0 w 19149"/>
                <a:gd name="connsiteY8" fmla="*/ 7836 h 48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149" h="48127">
                  <a:moveTo>
                    <a:pt x="0" y="7836"/>
                  </a:moveTo>
                  <a:lnTo>
                    <a:pt x="0" y="14786"/>
                  </a:lnTo>
                  <a:lnTo>
                    <a:pt x="11579" y="7245"/>
                  </a:lnTo>
                  <a:lnTo>
                    <a:pt x="11876" y="7245"/>
                  </a:lnTo>
                  <a:lnTo>
                    <a:pt x="11876" y="48127"/>
                  </a:lnTo>
                  <a:lnTo>
                    <a:pt x="19150" y="48127"/>
                  </a:lnTo>
                  <a:lnTo>
                    <a:pt x="19150" y="0"/>
                  </a:lnTo>
                  <a:lnTo>
                    <a:pt x="12099" y="0"/>
                  </a:lnTo>
                  <a:lnTo>
                    <a:pt x="0" y="783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2043387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34D908C5-796D-FB19-7EDB-374085B0FCE1}"/>
              </a:ext>
            </a:extLst>
          </p:cNvPr>
          <p:cNvSpPr/>
          <p:nvPr userDrawn="1"/>
        </p:nvSpPr>
        <p:spPr>
          <a:xfrm>
            <a:off x="19831685" y="0"/>
            <a:ext cx="272415" cy="11308715"/>
          </a:xfrm>
          <a:custGeom>
            <a:avLst/>
            <a:gdLst/>
            <a:ahLst/>
            <a:cxnLst/>
            <a:rect l="l" t="t" r="r" b="b"/>
            <a:pathLst>
              <a:path w="272415" h="11308715">
                <a:moveTo>
                  <a:pt x="272243" y="0"/>
                </a:moveTo>
                <a:lnTo>
                  <a:pt x="0" y="0"/>
                </a:lnTo>
                <a:lnTo>
                  <a:pt x="0" y="11308556"/>
                </a:lnTo>
                <a:lnTo>
                  <a:pt x="272243" y="11308556"/>
                </a:lnTo>
                <a:lnTo>
                  <a:pt x="272243" y="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8EA9C18C-6DBA-9835-DAC3-33170A0EEA14}"/>
              </a:ext>
            </a:extLst>
          </p:cNvPr>
          <p:cNvGrpSpPr/>
          <p:nvPr userDrawn="1"/>
        </p:nvGrpSpPr>
        <p:grpSpPr>
          <a:xfrm>
            <a:off x="4875192" y="4373456"/>
            <a:ext cx="10408537" cy="2562435"/>
            <a:chOff x="942530" y="948344"/>
            <a:chExt cx="3788430" cy="932658"/>
          </a:xfrm>
        </p:grpSpPr>
        <p:sp>
          <p:nvSpPr>
            <p:cNvPr id="70" name="Freeform 69">
              <a:extLst>
                <a:ext uri="{FF2B5EF4-FFF2-40B4-BE49-F238E27FC236}">
                  <a16:creationId xmlns:a16="http://schemas.microsoft.com/office/drawing/2014/main" id="{EBA4C307-9A35-7F70-8B44-C42DC0E39BEC}"/>
                </a:ext>
              </a:extLst>
            </p:cNvPr>
            <p:cNvSpPr/>
            <p:nvPr/>
          </p:nvSpPr>
          <p:spPr>
            <a:xfrm>
              <a:off x="4469469" y="1185459"/>
              <a:ext cx="135459" cy="127969"/>
            </a:xfrm>
            <a:custGeom>
              <a:avLst/>
              <a:gdLst>
                <a:gd name="connsiteX0" fmla="*/ 135459 w 135459"/>
                <a:gd name="connsiteY0" fmla="*/ 3105 h 127969"/>
                <a:gd name="connsiteX1" fmla="*/ 135459 w 135459"/>
                <a:gd name="connsiteY1" fmla="*/ 0 h 127969"/>
                <a:gd name="connsiteX2" fmla="*/ 83873 w 135459"/>
                <a:gd name="connsiteY2" fmla="*/ 0 h 127969"/>
                <a:gd name="connsiteX3" fmla="*/ 83873 w 135459"/>
                <a:gd name="connsiteY3" fmla="*/ 3105 h 127969"/>
                <a:gd name="connsiteX4" fmla="*/ 99460 w 135459"/>
                <a:gd name="connsiteY4" fmla="*/ 10867 h 127969"/>
                <a:gd name="connsiteX5" fmla="*/ 99460 w 135459"/>
                <a:gd name="connsiteY5" fmla="*/ 56333 h 127969"/>
                <a:gd name="connsiteX6" fmla="*/ 89811 w 135459"/>
                <a:gd name="connsiteY6" fmla="*/ 59216 h 127969"/>
                <a:gd name="connsiteX7" fmla="*/ 49285 w 135459"/>
                <a:gd name="connsiteY7" fmla="*/ 83095 h 127969"/>
                <a:gd name="connsiteX8" fmla="*/ 36221 w 135459"/>
                <a:gd name="connsiteY8" fmla="*/ 97807 h 127969"/>
                <a:gd name="connsiteX9" fmla="*/ 36221 w 135459"/>
                <a:gd name="connsiteY9" fmla="*/ 10867 h 127969"/>
                <a:gd name="connsiteX10" fmla="*/ 51586 w 135459"/>
                <a:gd name="connsiteY10" fmla="*/ 3105 h 127969"/>
                <a:gd name="connsiteX11" fmla="*/ 51586 w 135459"/>
                <a:gd name="connsiteY11" fmla="*/ 0 h 127969"/>
                <a:gd name="connsiteX12" fmla="*/ 0 w 135459"/>
                <a:gd name="connsiteY12" fmla="*/ 0 h 127969"/>
                <a:gd name="connsiteX13" fmla="*/ 0 w 135459"/>
                <a:gd name="connsiteY13" fmla="*/ 3105 h 127969"/>
                <a:gd name="connsiteX14" fmla="*/ 15735 w 135459"/>
                <a:gd name="connsiteY14" fmla="*/ 10867 h 127969"/>
                <a:gd name="connsiteX15" fmla="*/ 15735 w 135459"/>
                <a:gd name="connsiteY15" fmla="*/ 117102 h 127969"/>
                <a:gd name="connsiteX16" fmla="*/ 0 w 135459"/>
                <a:gd name="connsiteY16" fmla="*/ 124865 h 127969"/>
                <a:gd name="connsiteX17" fmla="*/ 0 w 135459"/>
                <a:gd name="connsiteY17" fmla="*/ 127970 h 127969"/>
                <a:gd name="connsiteX18" fmla="*/ 51586 w 135459"/>
                <a:gd name="connsiteY18" fmla="*/ 127970 h 127969"/>
                <a:gd name="connsiteX19" fmla="*/ 51586 w 135459"/>
                <a:gd name="connsiteY19" fmla="*/ 124865 h 127969"/>
                <a:gd name="connsiteX20" fmla="*/ 36221 w 135459"/>
                <a:gd name="connsiteY20" fmla="*/ 117102 h 127969"/>
                <a:gd name="connsiteX21" fmla="*/ 36221 w 135459"/>
                <a:gd name="connsiteY21" fmla="*/ 115771 h 127969"/>
                <a:gd name="connsiteX22" fmla="*/ 93226 w 135459"/>
                <a:gd name="connsiteY22" fmla="*/ 67644 h 127969"/>
                <a:gd name="connsiteX23" fmla="*/ 99460 w 135459"/>
                <a:gd name="connsiteY23" fmla="*/ 65870 h 127969"/>
                <a:gd name="connsiteX24" fmla="*/ 99460 w 135459"/>
                <a:gd name="connsiteY24" fmla="*/ 117102 h 127969"/>
                <a:gd name="connsiteX25" fmla="*/ 83873 w 135459"/>
                <a:gd name="connsiteY25" fmla="*/ 124865 h 127969"/>
                <a:gd name="connsiteX26" fmla="*/ 83873 w 135459"/>
                <a:gd name="connsiteY26" fmla="*/ 127970 h 127969"/>
                <a:gd name="connsiteX27" fmla="*/ 135459 w 135459"/>
                <a:gd name="connsiteY27" fmla="*/ 127970 h 127969"/>
                <a:gd name="connsiteX28" fmla="*/ 135459 w 135459"/>
                <a:gd name="connsiteY28" fmla="*/ 124865 h 127969"/>
                <a:gd name="connsiteX29" fmla="*/ 119723 w 135459"/>
                <a:gd name="connsiteY29" fmla="*/ 117102 h 127969"/>
                <a:gd name="connsiteX30" fmla="*/ 119723 w 135459"/>
                <a:gd name="connsiteY30" fmla="*/ 62026 h 127969"/>
                <a:gd name="connsiteX31" fmla="*/ 131822 w 135459"/>
                <a:gd name="connsiteY31" fmla="*/ 61065 h 127969"/>
                <a:gd name="connsiteX32" fmla="*/ 128037 w 135459"/>
                <a:gd name="connsiteY32" fmla="*/ 52045 h 127969"/>
                <a:gd name="connsiteX33" fmla="*/ 119649 w 135459"/>
                <a:gd name="connsiteY33" fmla="*/ 52785 h 127969"/>
                <a:gd name="connsiteX34" fmla="*/ 119649 w 135459"/>
                <a:gd name="connsiteY34" fmla="*/ 10941 h 127969"/>
                <a:gd name="connsiteX35" fmla="*/ 135385 w 135459"/>
                <a:gd name="connsiteY35" fmla="*/ 3179 h 127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35459" h="127969">
                  <a:moveTo>
                    <a:pt x="135459" y="3105"/>
                  </a:moveTo>
                  <a:lnTo>
                    <a:pt x="135459" y="0"/>
                  </a:lnTo>
                  <a:lnTo>
                    <a:pt x="83873" y="0"/>
                  </a:lnTo>
                  <a:lnTo>
                    <a:pt x="83873" y="3105"/>
                  </a:lnTo>
                  <a:lnTo>
                    <a:pt x="99460" y="10867"/>
                  </a:lnTo>
                  <a:lnTo>
                    <a:pt x="99460" y="56333"/>
                  </a:lnTo>
                  <a:cubicBezTo>
                    <a:pt x="96120" y="57220"/>
                    <a:pt x="92854" y="58181"/>
                    <a:pt x="89811" y="59216"/>
                  </a:cubicBezTo>
                  <a:cubicBezTo>
                    <a:pt x="71997" y="65205"/>
                    <a:pt x="58860" y="74150"/>
                    <a:pt x="49285" y="83095"/>
                  </a:cubicBezTo>
                  <a:cubicBezTo>
                    <a:pt x="43792" y="88196"/>
                    <a:pt x="39561" y="93297"/>
                    <a:pt x="36221" y="97807"/>
                  </a:cubicBezTo>
                  <a:lnTo>
                    <a:pt x="36221" y="10867"/>
                  </a:lnTo>
                  <a:lnTo>
                    <a:pt x="51586" y="3105"/>
                  </a:lnTo>
                  <a:lnTo>
                    <a:pt x="51586" y="0"/>
                  </a:lnTo>
                  <a:lnTo>
                    <a:pt x="0" y="0"/>
                  </a:lnTo>
                  <a:lnTo>
                    <a:pt x="0" y="3105"/>
                  </a:lnTo>
                  <a:lnTo>
                    <a:pt x="15735" y="10867"/>
                  </a:lnTo>
                  <a:lnTo>
                    <a:pt x="15735" y="117102"/>
                  </a:lnTo>
                  <a:lnTo>
                    <a:pt x="0" y="124865"/>
                  </a:lnTo>
                  <a:lnTo>
                    <a:pt x="0" y="127970"/>
                  </a:lnTo>
                  <a:lnTo>
                    <a:pt x="51586" y="127970"/>
                  </a:lnTo>
                  <a:lnTo>
                    <a:pt x="51586" y="124865"/>
                  </a:lnTo>
                  <a:lnTo>
                    <a:pt x="36221" y="117102"/>
                  </a:lnTo>
                  <a:lnTo>
                    <a:pt x="36221" y="115771"/>
                  </a:lnTo>
                  <a:cubicBezTo>
                    <a:pt x="39487" y="108157"/>
                    <a:pt x="53887" y="80582"/>
                    <a:pt x="93226" y="67644"/>
                  </a:cubicBezTo>
                  <a:cubicBezTo>
                    <a:pt x="95230" y="66979"/>
                    <a:pt x="97308" y="66461"/>
                    <a:pt x="99460" y="65870"/>
                  </a:cubicBezTo>
                  <a:lnTo>
                    <a:pt x="99460" y="117102"/>
                  </a:lnTo>
                  <a:lnTo>
                    <a:pt x="83873" y="124865"/>
                  </a:lnTo>
                  <a:lnTo>
                    <a:pt x="83873" y="127970"/>
                  </a:lnTo>
                  <a:lnTo>
                    <a:pt x="135459" y="127970"/>
                  </a:lnTo>
                  <a:lnTo>
                    <a:pt x="135459" y="124865"/>
                  </a:lnTo>
                  <a:lnTo>
                    <a:pt x="119723" y="117102"/>
                  </a:lnTo>
                  <a:lnTo>
                    <a:pt x="119723" y="62026"/>
                  </a:lnTo>
                  <a:cubicBezTo>
                    <a:pt x="123583" y="61582"/>
                    <a:pt x="127591" y="61212"/>
                    <a:pt x="131822" y="61065"/>
                  </a:cubicBezTo>
                  <a:lnTo>
                    <a:pt x="128037" y="52045"/>
                  </a:lnTo>
                  <a:cubicBezTo>
                    <a:pt x="125142" y="52267"/>
                    <a:pt x="122396" y="52489"/>
                    <a:pt x="119649" y="52785"/>
                  </a:cubicBezTo>
                  <a:lnTo>
                    <a:pt x="119649" y="10941"/>
                  </a:lnTo>
                  <a:lnTo>
                    <a:pt x="135385" y="3179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FF65CD4C-C7CE-FBB2-77CB-B04C2B5C2DD4}"/>
                </a:ext>
              </a:extLst>
            </p:cNvPr>
            <p:cNvSpPr/>
            <p:nvPr/>
          </p:nvSpPr>
          <p:spPr>
            <a:xfrm>
              <a:off x="3867807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 71">
              <a:extLst>
                <a:ext uri="{FF2B5EF4-FFF2-40B4-BE49-F238E27FC236}">
                  <a16:creationId xmlns:a16="http://schemas.microsoft.com/office/drawing/2014/main" id="{5A9B9D1D-7FA3-F6E8-6288-25E8F8AEE92A}"/>
                </a:ext>
              </a:extLst>
            </p:cNvPr>
            <p:cNvSpPr/>
            <p:nvPr/>
          </p:nvSpPr>
          <p:spPr>
            <a:xfrm>
              <a:off x="4195953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 72">
              <a:extLst>
                <a:ext uri="{FF2B5EF4-FFF2-40B4-BE49-F238E27FC236}">
                  <a16:creationId xmlns:a16="http://schemas.microsoft.com/office/drawing/2014/main" id="{6A387D0F-33E0-6F77-BB8A-9BD8D4ECBB4A}"/>
                </a:ext>
              </a:extLst>
            </p:cNvPr>
            <p:cNvSpPr/>
            <p:nvPr/>
          </p:nvSpPr>
          <p:spPr>
            <a:xfrm>
              <a:off x="3953017" y="1185459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 73">
              <a:extLst>
                <a:ext uri="{FF2B5EF4-FFF2-40B4-BE49-F238E27FC236}">
                  <a16:creationId xmlns:a16="http://schemas.microsoft.com/office/drawing/2014/main" id="{D40F0287-0567-55F1-C5CB-0647D34A4407}"/>
                </a:ext>
              </a:extLst>
            </p:cNvPr>
            <p:cNvSpPr/>
            <p:nvPr/>
          </p:nvSpPr>
          <p:spPr>
            <a:xfrm>
              <a:off x="4081276" y="1185459"/>
              <a:ext cx="99312" cy="128043"/>
            </a:xfrm>
            <a:custGeom>
              <a:avLst/>
              <a:gdLst>
                <a:gd name="connsiteX0" fmla="*/ 0 w 99312"/>
                <a:gd name="connsiteY0" fmla="*/ 128043 h 128043"/>
                <a:gd name="connsiteX1" fmla="*/ 0 w 99312"/>
                <a:gd name="connsiteY1" fmla="*/ 124938 h 128043"/>
                <a:gd name="connsiteX2" fmla="*/ 15735 w 99312"/>
                <a:gd name="connsiteY2" fmla="*/ 117176 h 128043"/>
                <a:gd name="connsiteX3" fmla="*/ 15735 w 99312"/>
                <a:gd name="connsiteY3" fmla="*/ 10867 h 128043"/>
                <a:gd name="connsiteX4" fmla="*/ 0 w 99312"/>
                <a:gd name="connsiteY4" fmla="*/ 3105 h 128043"/>
                <a:gd name="connsiteX5" fmla="*/ 0 w 99312"/>
                <a:gd name="connsiteY5" fmla="*/ 0 h 128043"/>
                <a:gd name="connsiteX6" fmla="*/ 53961 w 99312"/>
                <a:gd name="connsiteY6" fmla="*/ 0 h 128043"/>
                <a:gd name="connsiteX7" fmla="*/ 53961 w 99312"/>
                <a:gd name="connsiteY7" fmla="*/ 3105 h 128043"/>
                <a:gd name="connsiteX8" fmla="*/ 36221 w 99312"/>
                <a:gd name="connsiteY8" fmla="*/ 10867 h 128043"/>
                <a:gd name="connsiteX9" fmla="*/ 36221 w 99312"/>
                <a:gd name="connsiteY9" fmla="*/ 117398 h 128043"/>
                <a:gd name="connsiteX10" fmla="*/ 82389 w 99312"/>
                <a:gd name="connsiteY10" fmla="*/ 117398 h 128043"/>
                <a:gd name="connsiteX11" fmla="*/ 96194 w 99312"/>
                <a:gd name="connsiteY11" fmla="*/ 84056 h 128043"/>
                <a:gd name="connsiteX12" fmla="*/ 99312 w 99312"/>
                <a:gd name="connsiteY12" fmla="*/ 84056 h 128043"/>
                <a:gd name="connsiteX13" fmla="*/ 99312 w 99312"/>
                <a:gd name="connsiteY13" fmla="*/ 128043 h 128043"/>
                <a:gd name="connsiteX14" fmla="*/ 0 w 99312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2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4056"/>
                  </a:lnTo>
                  <a:lnTo>
                    <a:pt x="99312" y="84056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 74">
              <a:extLst>
                <a:ext uri="{FF2B5EF4-FFF2-40B4-BE49-F238E27FC236}">
                  <a16:creationId xmlns:a16="http://schemas.microsoft.com/office/drawing/2014/main" id="{49E2BD9A-847E-9BB1-6B14-F1F0A01F69E4}"/>
                </a:ext>
              </a:extLst>
            </p:cNvPr>
            <p:cNvSpPr/>
            <p:nvPr/>
          </p:nvSpPr>
          <p:spPr>
            <a:xfrm>
              <a:off x="4627715" y="1185459"/>
              <a:ext cx="103245" cy="128043"/>
            </a:xfrm>
            <a:custGeom>
              <a:avLst/>
              <a:gdLst>
                <a:gd name="connsiteX0" fmla="*/ 0 w 103245"/>
                <a:gd name="connsiteY0" fmla="*/ 0 h 128043"/>
                <a:gd name="connsiteX1" fmla="*/ 0 w 103245"/>
                <a:gd name="connsiteY1" fmla="*/ 3105 h 128043"/>
                <a:gd name="connsiteX2" fmla="*/ 15735 w 103245"/>
                <a:gd name="connsiteY2" fmla="*/ 10867 h 128043"/>
                <a:gd name="connsiteX3" fmla="*/ 15735 w 103245"/>
                <a:gd name="connsiteY3" fmla="*/ 117250 h 128043"/>
                <a:gd name="connsiteX4" fmla="*/ 0 w 103245"/>
                <a:gd name="connsiteY4" fmla="*/ 124938 h 128043"/>
                <a:gd name="connsiteX5" fmla="*/ 0 w 103245"/>
                <a:gd name="connsiteY5" fmla="*/ 128043 h 128043"/>
                <a:gd name="connsiteX6" fmla="*/ 103246 w 103245"/>
                <a:gd name="connsiteY6" fmla="*/ 128043 h 128043"/>
                <a:gd name="connsiteX7" fmla="*/ 103246 w 103245"/>
                <a:gd name="connsiteY7" fmla="*/ 91819 h 128043"/>
                <a:gd name="connsiteX8" fmla="*/ 100129 w 103245"/>
                <a:gd name="connsiteY8" fmla="*/ 91819 h 128043"/>
                <a:gd name="connsiteX9" fmla="*/ 87288 w 103245"/>
                <a:gd name="connsiteY9" fmla="*/ 117398 h 128043"/>
                <a:gd name="connsiteX10" fmla="*/ 36221 w 103245"/>
                <a:gd name="connsiteY10" fmla="*/ 117398 h 128043"/>
                <a:gd name="connsiteX11" fmla="*/ 36221 w 103245"/>
                <a:gd name="connsiteY11" fmla="*/ 67348 h 128043"/>
                <a:gd name="connsiteX12" fmla="*/ 68583 w 103245"/>
                <a:gd name="connsiteY12" fmla="*/ 67348 h 128043"/>
                <a:gd name="connsiteX13" fmla="*/ 78529 w 103245"/>
                <a:gd name="connsiteY13" fmla="*/ 83243 h 128043"/>
                <a:gd name="connsiteX14" fmla="*/ 81647 w 103245"/>
                <a:gd name="connsiteY14" fmla="*/ 83243 h 128043"/>
                <a:gd name="connsiteX15" fmla="*/ 81647 w 103245"/>
                <a:gd name="connsiteY15" fmla="*/ 40365 h 128043"/>
                <a:gd name="connsiteX16" fmla="*/ 78529 w 103245"/>
                <a:gd name="connsiteY16" fmla="*/ 40365 h 128043"/>
                <a:gd name="connsiteX17" fmla="*/ 68583 w 103245"/>
                <a:gd name="connsiteY17" fmla="*/ 56703 h 128043"/>
                <a:gd name="connsiteX18" fmla="*/ 36221 w 103245"/>
                <a:gd name="connsiteY18" fmla="*/ 56703 h 128043"/>
                <a:gd name="connsiteX19" fmla="*/ 36221 w 103245"/>
                <a:gd name="connsiteY19" fmla="*/ 10720 h 128043"/>
                <a:gd name="connsiteX20" fmla="*/ 82018 w 103245"/>
                <a:gd name="connsiteY20" fmla="*/ 10720 h 128043"/>
                <a:gd name="connsiteX21" fmla="*/ 94636 w 103245"/>
                <a:gd name="connsiteY21" fmla="*/ 33415 h 128043"/>
                <a:gd name="connsiteX22" fmla="*/ 97753 w 103245"/>
                <a:gd name="connsiteY22" fmla="*/ 33415 h 128043"/>
                <a:gd name="connsiteX23" fmla="*/ 97753 w 103245"/>
                <a:gd name="connsiteY23" fmla="*/ 0 h 128043"/>
                <a:gd name="connsiteX24" fmla="*/ 0 w 103245"/>
                <a:gd name="connsiteY24" fmla="*/ 0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0"/>
                  </a:moveTo>
                  <a:lnTo>
                    <a:pt x="0" y="3105"/>
                  </a:lnTo>
                  <a:lnTo>
                    <a:pt x="15735" y="10867"/>
                  </a:lnTo>
                  <a:lnTo>
                    <a:pt x="15735" y="117250"/>
                  </a:lnTo>
                  <a:lnTo>
                    <a:pt x="0" y="124938"/>
                  </a:lnTo>
                  <a:lnTo>
                    <a:pt x="0" y="128043"/>
                  </a:lnTo>
                  <a:lnTo>
                    <a:pt x="103246" y="128043"/>
                  </a:lnTo>
                  <a:lnTo>
                    <a:pt x="103246" y="91819"/>
                  </a:lnTo>
                  <a:lnTo>
                    <a:pt x="100129" y="91819"/>
                  </a:lnTo>
                  <a:lnTo>
                    <a:pt x="87288" y="117398"/>
                  </a:lnTo>
                  <a:lnTo>
                    <a:pt x="36221" y="117398"/>
                  </a:lnTo>
                  <a:lnTo>
                    <a:pt x="36221" y="67348"/>
                  </a:lnTo>
                  <a:lnTo>
                    <a:pt x="68583" y="67348"/>
                  </a:lnTo>
                  <a:lnTo>
                    <a:pt x="78529" y="83243"/>
                  </a:lnTo>
                  <a:lnTo>
                    <a:pt x="81647" y="83243"/>
                  </a:lnTo>
                  <a:lnTo>
                    <a:pt x="81647" y="40365"/>
                  </a:lnTo>
                  <a:lnTo>
                    <a:pt x="78529" y="40365"/>
                  </a:lnTo>
                  <a:lnTo>
                    <a:pt x="68583" y="56703"/>
                  </a:lnTo>
                  <a:lnTo>
                    <a:pt x="36221" y="56703"/>
                  </a:lnTo>
                  <a:lnTo>
                    <a:pt x="36221" y="10720"/>
                  </a:lnTo>
                  <a:lnTo>
                    <a:pt x="82018" y="10720"/>
                  </a:lnTo>
                  <a:lnTo>
                    <a:pt x="94636" y="33415"/>
                  </a:lnTo>
                  <a:lnTo>
                    <a:pt x="97753" y="33415"/>
                  </a:lnTo>
                  <a:lnTo>
                    <a:pt x="9775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914B8022-8827-923B-44B8-5FB9908FF538}"/>
                </a:ext>
              </a:extLst>
            </p:cNvPr>
            <p:cNvSpPr/>
            <p:nvPr/>
          </p:nvSpPr>
          <p:spPr>
            <a:xfrm>
              <a:off x="4265946" y="1184498"/>
              <a:ext cx="188381" cy="130039"/>
            </a:xfrm>
            <a:custGeom>
              <a:avLst/>
              <a:gdLst>
                <a:gd name="connsiteX0" fmla="*/ 137315 w 188381"/>
                <a:gd name="connsiteY0" fmla="*/ 0 h 130039"/>
                <a:gd name="connsiteX1" fmla="*/ 173536 w 188381"/>
                <a:gd name="connsiteY1" fmla="*/ 118729 h 130039"/>
                <a:gd name="connsiteX2" fmla="*/ 188381 w 188381"/>
                <a:gd name="connsiteY2" fmla="*/ 125900 h 130039"/>
                <a:gd name="connsiteX3" fmla="*/ 188381 w 188381"/>
                <a:gd name="connsiteY3" fmla="*/ 129005 h 130039"/>
                <a:gd name="connsiteX4" fmla="*/ 135979 w 188381"/>
                <a:gd name="connsiteY4" fmla="*/ 129005 h 130039"/>
                <a:gd name="connsiteX5" fmla="*/ 135979 w 188381"/>
                <a:gd name="connsiteY5" fmla="*/ 125900 h 130039"/>
                <a:gd name="connsiteX6" fmla="*/ 152531 w 188381"/>
                <a:gd name="connsiteY6" fmla="*/ 118729 h 130039"/>
                <a:gd name="connsiteX7" fmla="*/ 128779 w 188381"/>
                <a:gd name="connsiteY7" fmla="*/ 36890 h 130039"/>
                <a:gd name="connsiteX8" fmla="*/ 127591 w 188381"/>
                <a:gd name="connsiteY8" fmla="*/ 36890 h 130039"/>
                <a:gd name="connsiteX9" fmla="*/ 93894 w 188381"/>
                <a:gd name="connsiteY9" fmla="*/ 130040 h 130039"/>
                <a:gd name="connsiteX10" fmla="*/ 85729 w 188381"/>
                <a:gd name="connsiteY10" fmla="*/ 130040 h 130039"/>
                <a:gd name="connsiteX11" fmla="*/ 51437 w 188381"/>
                <a:gd name="connsiteY11" fmla="*/ 36890 h 130039"/>
                <a:gd name="connsiteX12" fmla="*/ 50250 w 188381"/>
                <a:gd name="connsiteY12" fmla="*/ 36890 h 130039"/>
                <a:gd name="connsiteX13" fmla="*/ 26721 w 188381"/>
                <a:gd name="connsiteY13" fmla="*/ 118581 h 130039"/>
                <a:gd name="connsiteX14" fmla="*/ 43273 w 188381"/>
                <a:gd name="connsiteY14" fmla="*/ 125900 h 130039"/>
                <a:gd name="connsiteX15" fmla="*/ 43273 w 188381"/>
                <a:gd name="connsiteY15" fmla="*/ 129005 h 130039"/>
                <a:gd name="connsiteX16" fmla="*/ 0 w 188381"/>
                <a:gd name="connsiteY16" fmla="*/ 129005 h 130039"/>
                <a:gd name="connsiteX17" fmla="*/ 0 w 188381"/>
                <a:gd name="connsiteY17" fmla="*/ 125900 h 130039"/>
                <a:gd name="connsiteX18" fmla="*/ 13064 w 188381"/>
                <a:gd name="connsiteY18" fmla="*/ 118950 h 130039"/>
                <a:gd name="connsiteX19" fmla="*/ 49656 w 188381"/>
                <a:gd name="connsiteY19" fmla="*/ 0 h 130039"/>
                <a:gd name="connsiteX20" fmla="*/ 57672 w 188381"/>
                <a:gd name="connsiteY20" fmla="*/ 0 h 130039"/>
                <a:gd name="connsiteX21" fmla="*/ 92706 w 188381"/>
                <a:gd name="connsiteY21" fmla="*/ 92928 h 130039"/>
                <a:gd name="connsiteX22" fmla="*/ 94116 w 188381"/>
                <a:gd name="connsiteY22" fmla="*/ 92928 h 130039"/>
                <a:gd name="connsiteX23" fmla="*/ 129521 w 188381"/>
                <a:gd name="connsiteY23" fmla="*/ 0 h 130039"/>
                <a:gd name="connsiteX24" fmla="*/ 137315 w 188381"/>
                <a:gd name="connsiteY24" fmla="*/ 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137315" y="0"/>
                  </a:moveTo>
                  <a:lnTo>
                    <a:pt x="173536" y="118729"/>
                  </a:lnTo>
                  <a:lnTo>
                    <a:pt x="188381" y="125900"/>
                  </a:lnTo>
                  <a:lnTo>
                    <a:pt x="188381" y="129005"/>
                  </a:lnTo>
                  <a:lnTo>
                    <a:pt x="135979" y="129005"/>
                  </a:lnTo>
                  <a:lnTo>
                    <a:pt x="135979" y="125900"/>
                  </a:lnTo>
                  <a:lnTo>
                    <a:pt x="152531" y="118729"/>
                  </a:lnTo>
                  <a:lnTo>
                    <a:pt x="128779" y="36890"/>
                  </a:lnTo>
                  <a:lnTo>
                    <a:pt x="127591" y="36890"/>
                  </a:lnTo>
                  <a:lnTo>
                    <a:pt x="93894" y="130040"/>
                  </a:lnTo>
                  <a:lnTo>
                    <a:pt x="85729" y="130040"/>
                  </a:lnTo>
                  <a:lnTo>
                    <a:pt x="51437" y="36890"/>
                  </a:lnTo>
                  <a:lnTo>
                    <a:pt x="50250" y="36890"/>
                  </a:lnTo>
                  <a:lnTo>
                    <a:pt x="26721" y="118581"/>
                  </a:lnTo>
                  <a:lnTo>
                    <a:pt x="43273" y="125900"/>
                  </a:lnTo>
                  <a:lnTo>
                    <a:pt x="43273" y="129005"/>
                  </a:lnTo>
                  <a:lnTo>
                    <a:pt x="0" y="129005"/>
                  </a:lnTo>
                  <a:lnTo>
                    <a:pt x="0" y="125900"/>
                  </a:lnTo>
                  <a:lnTo>
                    <a:pt x="13064" y="118950"/>
                  </a:lnTo>
                  <a:lnTo>
                    <a:pt x="49656" y="0"/>
                  </a:lnTo>
                  <a:lnTo>
                    <a:pt x="57672" y="0"/>
                  </a:lnTo>
                  <a:lnTo>
                    <a:pt x="92706" y="92928"/>
                  </a:lnTo>
                  <a:lnTo>
                    <a:pt x="94116" y="92928"/>
                  </a:lnTo>
                  <a:lnTo>
                    <a:pt x="129521" y="0"/>
                  </a:lnTo>
                  <a:lnTo>
                    <a:pt x="137315" y="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 76">
              <a:extLst>
                <a:ext uri="{FF2B5EF4-FFF2-40B4-BE49-F238E27FC236}">
                  <a16:creationId xmlns:a16="http://schemas.microsoft.com/office/drawing/2014/main" id="{4F1DA24B-FF7F-37A9-89A0-A632ABA436AE}"/>
                </a:ext>
              </a:extLst>
            </p:cNvPr>
            <p:cNvSpPr/>
            <p:nvPr/>
          </p:nvSpPr>
          <p:spPr>
            <a:xfrm>
              <a:off x="3710675" y="11845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E9BE0B81-5B6A-8F70-3F75-37A3C0382007}"/>
                </a:ext>
              </a:extLst>
            </p:cNvPr>
            <p:cNvSpPr/>
            <p:nvPr/>
          </p:nvSpPr>
          <p:spPr>
            <a:xfrm>
              <a:off x="3520883" y="1157070"/>
              <a:ext cx="175540" cy="186224"/>
            </a:xfrm>
            <a:custGeom>
              <a:avLst/>
              <a:gdLst>
                <a:gd name="connsiteX0" fmla="*/ 91519 w 175540"/>
                <a:gd name="connsiteY0" fmla="*/ 186225 h 186224"/>
                <a:gd name="connsiteX1" fmla="*/ 44386 w 175540"/>
                <a:gd name="connsiteY1" fmla="*/ 174692 h 186224"/>
                <a:gd name="connsiteX2" fmla="*/ 11802 w 175540"/>
                <a:gd name="connsiteY2" fmla="*/ 143347 h 186224"/>
                <a:gd name="connsiteX3" fmla="*/ 0 w 175540"/>
                <a:gd name="connsiteY3" fmla="*/ 98029 h 186224"/>
                <a:gd name="connsiteX4" fmla="*/ 7571 w 175540"/>
                <a:gd name="connsiteY4" fmla="*/ 59142 h 186224"/>
                <a:gd name="connsiteX5" fmla="*/ 28354 w 175540"/>
                <a:gd name="connsiteY5" fmla="*/ 28093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5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7 w 175540"/>
                <a:gd name="connsiteY17" fmla="*/ 48053 h 186224"/>
                <a:gd name="connsiteX18" fmla="*/ 20486 w 175540"/>
                <a:gd name="connsiteY18" fmla="*/ 85387 h 186224"/>
                <a:gd name="connsiteX19" fmla="*/ 30952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9" y="186225"/>
                  </a:moveTo>
                  <a:cubicBezTo>
                    <a:pt x="73927" y="186225"/>
                    <a:pt x="58192" y="182381"/>
                    <a:pt x="44386" y="174692"/>
                  </a:cubicBezTo>
                  <a:cubicBezTo>
                    <a:pt x="30580" y="167004"/>
                    <a:pt x="19669" y="156580"/>
                    <a:pt x="11802" y="143347"/>
                  </a:cubicBezTo>
                  <a:cubicBezTo>
                    <a:pt x="3934" y="130113"/>
                    <a:pt x="0" y="115032"/>
                    <a:pt x="0" y="98029"/>
                  </a:cubicBezTo>
                  <a:cubicBezTo>
                    <a:pt x="0" y="83982"/>
                    <a:pt x="2524" y="71045"/>
                    <a:pt x="7571" y="59142"/>
                  </a:cubicBezTo>
                  <a:cubicBezTo>
                    <a:pt x="12618" y="47314"/>
                    <a:pt x="19521" y="36964"/>
                    <a:pt x="28354" y="28093"/>
                  </a:cubicBezTo>
                  <a:cubicBezTo>
                    <a:pt x="37186" y="19221"/>
                    <a:pt x="47429" y="12346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5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70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7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2" y="132183"/>
                  </a:cubicBezTo>
                  <a:cubicBezTo>
                    <a:pt x="37929" y="145121"/>
                    <a:pt x="47207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5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 78">
              <a:extLst>
                <a:ext uri="{FF2B5EF4-FFF2-40B4-BE49-F238E27FC236}">
                  <a16:creationId xmlns:a16="http://schemas.microsoft.com/office/drawing/2014/main" id="{7B55CA04-10A9-D68F-F707-6940AB549E41}"/>
                </a:ext>
              </a:extLst>
            </p:cNvPr>
            <p:cNvSpPr/>
            <p:nvPr/>
          </p:nvSpPr>
          <p:spPr>
            <a:xfrm>
              <a:off x="2351852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21 w 99386"/>
                <a:gd name="connsiteY8" fmla="*/ 10867 h 128043"/>
                <a:gd name="connsiteX9" fmla="*/ 36221 w 99386"/>
                <a:gd name="connsiteY9" fmla="*/ 117398 h 128043"/>
                <a:gd name="connsiteX10" fmla="*/ 82389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03BE64F7-747A-78DF-3031-B92770AA5684}"/>
                </a:ext>
              </a:extLst>
            </p:cNvPr>
            <p:cNvSpPr/>
            <p:nvPr/>
          </p:nvSpPr>
          <p:spPr>
            <a:xfrm>
              <a:off x="2480037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1FB995AF-F1BC-2C2A-D2C8-0D98D6556A5A}"/>
                </a:ext>
              </a:extLst>
            </p:cNvPr>
            <p:cNvSpPr/>
            <p:nvPr/>
          </p:nvSpPr>
          <p:spPr>
            <a:xfrm>
              <a:off x="2612453" y="1183019"/>
              <a:ext cx="83799" cy="132109"/>
            </a:xfrm>
            <a:custGeom>
              <a:avLst/>
              <a:gdLst>
                <a:gd name="connsiteX0" fmla="*/ 40675 w 83799"/>
                <a:gd name="connsiteY0" fmla="*/ 131814 h 132109"/>
                <a:gd name="connsiteX1" fmla="*/ 19744 w 83799"/>
                <a:gd name="connsiteY1" fmla="*/ 129522 h 132109"/>
                <a:gd name="connsiteX2" fmla="*/ 1930 w 83799"/>
                <a:gd name="connsiteY2" fmla="*/ 122721 h 132109"/>
                <a:gd name="connsiteX3" fmla="*/ 0 w 83799"/>
                <a:gd name="connsiteY3" fmla="*/ 90710 h 132109"/>
                <a:gd name="connsiteX4" fmla="*/ 3117 w 83799"/>
                <a:gd name="connsiteY4" fmla="*/ 90710 h 132109"/>
                <a:gd name="connsiteX5" fmla="*/ 13435 w 83799"/>
                <a:gd name="connsiteY5" fmla="*/ 111853 h 132109"/>
                <a:gd name="connsiteX6" fmla="*/ 26869 w 83799"/>
                <a:gd name="connsiteY6" fmla="*/ 119985 h 132109"/>
                <a:gd name="connsiteX7" fmla="*/ 40155 w 83799"/>
                <a:gd name="connsiteY7" fmla="*/ 122499 h 132109"/>
                <a:gd name="connsiteX8" fmla="*/ 57969 w 83799"/>
                <a:gd name="connsiteY8" fmla="*/ 116659 h 132109"/>
                <a:gd name="connsiteX9" fmla="*/ 64501 w 83799"/>
                <a:gd name="connsiteY9" fmla="*/ 100764 h 132109"/>
                <a:gd name="connsiteX10" fmla="*/ 60864 w 83799"/>
                <a:gd name="connsiteY10" fmla="*/ 88048 h 132109"/>
                <a:gd name="connsiteX11" fmla="*/ 50176 w 83799"/>
                <a:gd name="connsiteY11" fmla="*/ 79547 h 132109"/>
                <a:gd name="connsiteX12" fmla="*/ 32733 w 83799"/>
                <a:gd name="connsiteY12" fmla="*/ 70749 h 132109"/>
                <a:gd name="connsiteX13" fmla="*/ 11505 w 83799"/>
                <a:gd name="connsiteY13" fmla="*/ 56851 h 132109"/>
                <a:gd name="connsiteX14" fmla="*/ 4082 w 83799"/>
                <a:gd name="connsiteY14" fmla="*/ 36373 h 132109"/>
                <a:gd name="connsiteX15" fmla="*/ 7497 w 83799"/>
                <a:gd name="connsiteY15" fmla="*/ 22918 h 132109"/>
                <a:gd name="connsiteX16" fmla="*/ 16775 w 83799"/>
                <a:gd name="connsiteY16" fmla="*/ 11311 h 132109"/>
                <a:gd name="connsiteX17" fmla="*/ 29838 w 83799"/>
                <a:gd name="connsiteY17" fmla="*/ 3105 h 132109"/>
                <a:gd name="connsiteX18" fmla="*/ 44831 w 83799"/>
                <a:gd name="connsiteY18" fmla="*/ 0 h 132109"/>
                <a:gd name="connsiteX19" fmla="*/ 61977 w 83799"/>
                <a:gd name="connsiteY19" fmla="*/ 2144 h 132109"/>
                <a:gd name="connsiteX20" fmla="*/ 77787 w 83799"/>
                <a:gd name="connsiteY20" fmla="*/ 8354 h 132109"/>
                <a:gd name="connsiteX21" fmla="*/ 79717 w 83799"/>
                <a:gd name="connsiteY21" fmla="*/ 39404 h 132109"/>
                <a:gd name="connsiteX22" fmla="*/ 76599 w 83799"/>
                <a:gd name="connsiteY22" fmla="*/ 39404 h 132109"/>
                <a:gd name="connsiteX23" fmla="*/ 66431 w 83799"/>
                <a:gd name="connsiteY23" fmla="*/ 18630 h 132109"/>
                <a:gd name="connsiteX24" fmla="*/ 55149 w 83799"/>
                <a:gd name="connsiteY24" fmla="*/ 11681 h 132109"/>
                <a:gd name="connsiteX25" fmla="*/ 43644 w 83799"/>
                <a:gd name="connsiteY25" fmla="*/ 9537 h 132109"/>
                <a:gd name="connsiteX26" fmla="*/ 29690 w 83799"/>
                <a:gd name="connsiteY26" fmla="*/ 15155 h 132109"/>
                <a:gd name="connsiteX27" fmla="*/ 24123 w 83799"/>
                <a:gd name="connsiteY27" fmla="*/ 29349 h 132109"/>
                <a:gd name="connsiteX28" fmla="*/ 30061 w 83799"/>
                <a:gd name="connsiteY28" fmla="*/ 44283 h 132109"/>
                <a:gd name="connsiteX29" fmla="*/ 49285 w 83799"/>
                <a:gd name="connsiteY29" fmla="*/ 55964 h 132109"/>
                <a:gd name="connsiteX30" fmla="*/ 68657 w 83799"/>
                <a:gd name="connsiteY30" fmla="*/ 66757 h 132109"/>
                <a:gd name="connsiteX31" fmla="*/ 80088 w 83799"/>
                <a:gd name="connsiteY31" fmla="*/ 78290 h 132109"/>
                <a:gd name="connsiteX32" fmla="*/ 83799 w 83799"/>
                <a:gd name="connsiteY32" fmla="*/ 94628 h 132109"/>
                <a:gd name="connsiteX33" fmla="*/ 79939 w 83799"/>
                <a:gd name="connsiteY33" fmla="*/ 110744 h 132109"/>
                <a:gd name="connsiteX34" fmla="*/ 69622 w 83799"/>
                <a:gd name="connsiteY34" fmla="*/ 122499 h 132109"/>
                <a:gd name="connsiteX35" fmla="*/ 55668 w 83799"/>
                <a:gd name="connsiteY35" fmla="*/ 129670 h 132109"/>
                <a:gd name="connsiteX36" fmla="*/ 40749 w 83799"/>
                <a:gd name="connsiteY36" fmla="*/ 132110 h 132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799" h="132109">
                  <a:moveTo>
                    <a:pt x="40675" y="131814"/>
                  </a:moveTo>
                  <a:cubicBezTo>
                    <a:pt x="32510" y="131814"/>
                    <a:pt x="25533" y="131075"/>
                    <a:pt x="19744" y="129522"/>
                  </a:cubicBezTo>
                  <a:cubicBezTo>
                    <a:pt x="13954" y="127970"/>
                    <a:pt x="8016" y="125678"/>
                    <a:pt x="1930" y="122721"/>
                  </a:cubicBezTo>
                  <a:lnTo>
                    <a:pt x="0" y="90710"/>
                  </a:lnTo>
                  <a:lnTo>
                    <a:pt x="3117" y="90710"/>
                  </a:lnTo>
                  <a:lnTo>
                    <a:pt x="13435" y="111853"/>
                  </a:lnTo>
                  <a:cubicBezTo>
                    <a:pt x="17962" y="115624"/>
                    <a:pt x="22490" y="118359"/>
                    <a:pt x="26869" y="119985"/>
                  </a:cubicBezTo>
                  <a:cubicBezTo>
                    <a:pt x="31323" y="121686"/>
                    <a:pt x="35702" y="122499"/>
                    <a:pt x="40155" y="122499"/>
                  </a:cubicBezTo>
                  <a:cubicBezTo>
                    <a:pt x="47652" y="122499"/>
                    <a:pt x="53664" y="120577"/>
                    <a:pt x="57969" y="116659"/>
                  </a:cubicBezTo>
                  <a:cubicBezTo>
                    <a:pt x="62274" y="112740"/>
                    <a:pt x="64501" y="107491"/>
                    <a:pt x="64501" y="100764"/>
                  </a:cubicBezTo>
                  <a:cubicBezTo>
                    <a:pt x="64501" y="95441"/>
                    <a:pt x="63313" y="91227"/>
                    <a:pt x="60864" y="88048"/>
                  </a:cubicBezTo>
                  <a:cubicBezTo>
                    <a:pt x="58489" y="84869"/>
                    <a:pt x="54926" y="82060"/>
                    <a:pt x="50176" y="79547"/>
                  </a:cubicBezTo>
                  <a:cubicBezTo>
                    <a:pt x="45425" y="77033"/>
                    <a:pt x="39636" y="74076"/>
                    <a:pt x="32733" y="70749"/>
                  </a:cubicBezTo>
                  <a:cubicBezTo>
                    <a:pt x="23529" y="66314"/>
                    <a:pt x="16404" y="61730"/>
                    <a:pt x="11505" y="56851"/>
                  </a:cubicBezTo>
                  <a:cubicBezTo>
                    <a:pt x="6606" y="51971"/>
                    <a:pt x="4082" y="45170"/>
                    <a:pt x="4082" y="36373"/>
                  </a:cubicBezTo>
                  <a:cubicBezTo>
                    <a:pt x="4082" y="31715"/>
                    <a:pt x="5196" y="27206"/>
                    <a:pt x="7497" y="22918"/>
                  </a:cubicBezTo>
                  <a:cubicBezTo>
                    <a:pt x="9798" y="18556"/>
                    <a:pt x="12841" y="14712"/>
                    <a:pt x="16775" y="11311"/>
                  </a:cubicBezTo>
                  <a:cubicBezTo>
                    <a:pt x="20709" y="7910"/>
                    <a:pt x="25014" y="5175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9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431" y="18630"/>
                  </a:lnTo>
                  <a:cubicBezTo>
                    <a:pt x="62274" y="15377"/>
                    <a:pt x="58489" y="13085"/>
                    <a:pt x="55149" y="11681"/>
                  </a:cubicBezTo>
                  <a:cubicBezTo>
                    <a:pt x="51809" y="10276"/>
                    <a:pt x="47949" y="9537"/>
                    <a:pt x="43644" y="9537"/>
                  </a:cubicBezTo>
                  <a:cubicBezTo>
                    <a:pt x="38077" y="9537"/>
                    <a:pt x="33401" y="11385"/>
                    <a:pt x="29690" y="15155"/>
                  </a:cubicBezTo>
                  <a:cubicBezTo>
                    <a:pt x="25978" y="18926"/>
                    <a:pt x="24123" y="23657"/>
                    <a:pt x="24123" y="29349"/>
                  </a:cubicBezTo>
                  <a:cubicBezTo>
                    <a:pt x="24123" y="35707"/>
                    <a:pt x="26127" y="40660"/>
                    <a:pt x="30061" y="44283"/>
                  </a:cubicBezTo>
                  <a:cubicBezTo>
                    <a:pt x="33995" y="47905"/>
                    <a:pt x="40452" y="51750"/>
                    <a:pt x="49285" y="55964"/>
                  </a:cubicBezTo>
                  <a:cubicBezTo>
                    <a:pt x="57078" y="59734"/>
                    <a:pt x="63536" y="63282"/>
                    <a:pt x="68657" y="66757"/>
                  </a:cubicBezTo>
                  <a:cubicBezTo>
                    <a:pt x="73779" y="70158"/>
                    <a:pt x="77564" y="74002"/>
                    <a:pt x="80088" y="78290"/>
                  </a:cubicBezTo>
                  <a:cubicBezTo>
                    <a:pt x="82537" y="82578"/>
                    <a:pt x="83799" y="87974"/>
                    <a:pt x="83799" y="94628"/>
                  </a:cubicBezTo>
                  <a:cubicBezTo>
                    <a:pt x="83799" y="100690"/>
                    <a:pt x="82537" y="106087"/>
                    <a:pt x="79939" y="110744"/>
                  </a:cubicBezTo>
                  <a:cubicBezTo>
                    <a:pt x="77342" y="115402"/>
                    <a:pt x="73927" y="119320"/>
                    <a:pt x="69622" y="122499"/>
                  </a:cubicBezTo>
                  <a:cubicBezTo>
                    <a:pt x="65317" y="125678"/>
                    <a:pt x="60715" y="128043"/>
                    <a:pt x="55668" y="129670"/>
                  </a:cubicBezTo>
                  <a:cubicBezTo>
                    <a:pt x="50695" y="131296"/>
                    <a:pt x="45722" y="132110"/>
                    <a:pt x="40749" y="132110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 81">
              <a:extLst>
                <a:ext uri="{FF2B5EF4-FFF2-40B4-BE49-F238E27FC236}">
                  <a16:creationId xmlns:a16="http://schemas.microsoft.com/office/drawing/2014/main" id="{D6A9CFC0-418C-11C9-4A4A-D668A96531D2}"/>
                </a:ext>
              </a:extLst>
            </p:cNvPr>
            <p:cNvSpPr/>
            <p:nvPr/>
          </p:nvSpPr>
          <p:spPr>
            <a:xfrm>
              <a:off x="2727649" y="1182871"/>
              <a:ext cx="111558" cy="131961"/>
            </a:xfrm>
            <a:custGeom>
              <a:avLst/>
              <a:gdLst>
                <a:gd name="connsiteX0" fmla="*/ 65243 w 111558"/>
                <a:gd name="connsiteY0" fmla="*/ 131962 h 131961"/>
                <a:gd name="connsiteX1" fmla="*/ 30580 w 111558"/>
                <a:gd name="connsiteY1" fmla="*/ 123830 h 131961"/>
                <a:gd name="connsiteX2" fmla="*/ 8016 w 111558"/>
                <a:gd name="connsiteY2" fmla="*/ 101503 h 131961"/>
                <a:gd name="connsiteX3" fmla="*/ 0 w 111558"/>
                <a:gd name="connsiteY3" fmla="*/ 69271 h 131961"/>
                <a:gd name="connsiteX4" fmla="*/ 5493 w 111558"/>
                <a:gd name="connsiteY4" fmla="*/ 42878 h 131961"/>
                <a:gd name="connsiteX5" fmla="*/ 20412 w 111558"/>
                <a:gd name="connsiteY5" fmla="*/ 20774 h 131961"/>
                <a:gd name="connsiteX6" fmla="*/ 42159 w 111558"/>
                <a:gd name="connsiteY6" fmla="*/ 5545 h 131961"/>
                <a:gd name="connsiteX7" fmla="*/ 68286 w 111558"/>
                <a:gd name="connsiteY7" fmla="*/ 0 h 131961"/>
                <a:gd name="connsiteX8" fmla="*/ 85061 w 111558"/>
                <a:gd name="connsiteY8" fmla="*/ 1257 h 131961"/>
                <a:gd name="connsiteX9" fmla="*/ 97234 w 111558"/>
                <a:gd name="connsiteY9" fmla="*/ 4584 h 131961"/>
                <a:gd name="connsiteX10" fmla="*/ 108070 w 111558"/>
                <a:gd name="connsiteY10" fmla="*/ 9315 h 131961"/>
                <a:gd name="connsiteX11" fmla="*/ 109258 w 111558"/>
                <a:gd name="connsiteY11" fmla="*/ 43839 h 131961"/>
                <a:gd name="connsiteX12" fmla="*/ 105769 w 111558"/>
                <a:gd name="connsiteY12" fmla="*/ 43839 h 131961"/>
                <a:gd name="connsiteX13" fmla="*/ 92335 w 111558"/>
                <a:gd name="connsiteY13" fmla="*/ 18630 h 131961"/>
                <a:gd name="connsiteX14" fmla="*/ 80385 w 111558"/>
                <a:gd name="connsiteY14" fmla="*/ 11829 h 131961"/>
                <a:gd name="connsiteX15" fmla="*/ 68435 w 111558"/>
                <a:gd name="connsiteY15" fmla="*/ 9685 h 131961"/>
                <a:gd name="connsiteX16" fmla="*/ 44238 w 111558"/>
                <a:gd name="connsiteY16" fmla="*/ 16634 h 131961"/>
                <a:gd name="connsiteX17" fmla="*/ 27389 w 111558"/>
                <a:gd name="connsiteY17" fmla="*/ 35929 h 131961"/>
                <a:gd name="connsiteX18" fmla="*/ 21228 w 111558"/>
                <a:gd name="connsiteY18" fmla="*/ 64391 h 131961"/>
                <a:gd name="connsiteX19" fmla="*/ 27166 w 111558"/>
                <a:gd name="connsiteY19" fmla="*/ 95367 h 131961"/>
                <a:gd name="connsiteX20" fmla="*/ 43273 w 111558"/>
                <a:gd name="connsiteY20" fmla="*/ 115032 h 131961"/>
                <a:gd name="connsiteX21" fmla="*/ 65688 w 111558"/>
                <a:gd name="connsiteY21" fmla="*/ 121834 h 131961"/>
                <a:gd name="connsiteX22" fmla="*/ 82760 w 111558"/>
                <a:gd name="connsiteY22" fmla="*/ 119098 h 131961"/>
                <a:gd name="connsiteX23" fmla="*/ 95155 w 111558"/>
                <a:gd name="connsiteY23" fmla="*/ 112666 h 131961"/>
                <a:gd name="connsiteX24" fmla="*/ 108219 w 111558"/>
                <a:gd name="connsiteY24" fmla="*/ 90932 h 131961"/>
                <a:gd name="connsiteX25" fmla="*/ 111559 w 111558"/>
                <a:gd name="connsiteY25" fmla="*/ 90932 h 131961"/>
                <a:gd name="connsiteX26" fmla="*/ 109258 w 111558"/>
                <a:gd name="connsiteY26" fmla="*/ 122203 h 131961"/>
                <a:gd name="connsiteX27" fmla="*/ 90925 w 111558"/>
                <a:gd name="connsiteY27" fmla="*/ 129152 h 131961"/>
                <a:gd name="connsiteX28" fmla="*/ 65614 w 111558"/>
                <a:gd name="connsiteY28" fmla="*/ 131888 h 131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11558" h="131961">
                  <a:moveTo>
                    <a:pt x="65243" y="131962"/>
                  </a:moveTo>
                  <a:cubicBezTo>
                    <a:pt x="51883" y="131962"/>
                    <a:pt x="40304" y="129226"/>
                    <a:pt x="30580" y="123830"/>
                  </a:cubicBezTo>
                  <a:cubicBezTo>
                    <a:pt x="20857" y="118359"/>
                    <a:pt x="13286" y="110966"/>
                    <a:pt x="8016" y="101503"/>
                  </a:cubicBezTo>
                  <a:cubicBezTo>
                    <a:pt x="2672" y="92040"/>
                    <a:pt x="0" y="81321"/>
                    <a:pt x="0" y="69271"/>
                  </a:cubicBezTo>
                  <a:cubicBezTo>
                    <a:pt x="0" y="59956"/>
                    <a:pt x="1781" y="51158"/>
                    <a:pt x="5493" y="42878"/>
                  </a:cubicBezTo>
                  <a:cubicBezTo>
                    <a:pt x="9130" y="34598"/>
                    <a:pt x="14103" y="27206"/>
                    <a:pt x="20412" y="20774"/>
                  </a:cubicBezTo>
                  <a:cubicBezTo>
                    <a:pt x="26721" y="14268"/>
                    <a:pt x="33921" y="9241"/>
                    <a:pt x="42159" y="5545"/>
                  </a:cubicBezTo>
                  <a:cubicBezTo>
                    <a:pt x="50324" y="1848"/>
                    <a:pt x="59008" y="0"/>
                    <a:pt x="68286" y="0"/>
                  </a:cubicBezTo>
                  <a:cubicBezTo>
                    <a:pt x="74892" y="0"/>
                    <a:pt x="80459" y="444"/>
                    <a:pt x="85061" y="1257"/>
                  </a:cubicBezTo>
                  <a:cubicBezTo>
                    <a:pt x="89589" y="2070"/>
                    <a:pt x="93671" y="3179"/>
                    <a:pt x="97234" y="4584"/>
                  </a:cubicBezTo>
                  <a:cubicBezTo>
                    <a:pt x="100796" y="5914"/>
                    <a:pt x="104434" y="7541"/>
                    <a:pt x="108070" y="9315"/>
                  </a:cubicBezTo>
                  <a:lnTo>
                    <a:pt x="109258" y="43839"/>
                  </a:lnTo>
                  <a:lnTo>
                    <a:pt x="105769" y="43839"/>
                  </a:lnTo>
                  <a:lnTo>
                    <a:pt x="92335" y="18630"/>
                  </a:lnTo>
                  <a:cubicBezTo>
                    <a:pt x="87881" y="15525"/>
                    <a:pt x="83948" y="13233"/>
                    <a:pt x="80385" y="11829"/>
                  </a:cubicBezTo>
                  <a:cubicBezTo>
                    <a:pt x="76822" y="10424"/>
                    <a:pt x="72814" y="9685"/>
                    <a:pt x="68435" y="9685"/>
                  </a:cubicBezTo>
                  <a:cubicBezTo>
                    <a:pt x="59454" y="9685"/>
                    <a:pt x="51437" y="12050"/>
                    <a:pt x="44238" y="16634"/>
                  </a:cubicBezTo>
                  <a:cubicBezTo>
                    <a:pt x="37038" y="21217"/>
                    <a:pt x="31471" y="27723"/>
                    <a:pt x="27389" y="35929"/>
                  </a:cubicBezTo>
                  <a:cubicBezTo>
                    <a:pt x="23306" y="44135"/>
                    <a:pt x="21228" y="53598"/>
                    <a:pt x="21228" y="64391"/>
                  </a:cubicBezTo>
                  <a:cubicBezTo>
                    <a:pt x="21228" y="76442"/>
                    <a:pt x="23232" y="86718"/>
                    <a:pt x="27166" y="95367"/>
                  </a:cubicBezTo>
                  <a:cubicBezTo>
                    <a:pt x="31100" y="103943"/>
                    <a:pt x="36518" y="110523"/>
                    <a:pt x="43273" y="115032"/>
                  </a:cubicBezTo>
                  <a:cubicBezTo>
                    <a:pt x="50027" y="119542"/>
                    <a:pt x="57524" y="121834"/>
                    <a:pt x="65688" y="121834"/>
                  </a:cubicBezTo>
                  <a:cubicBezTo>
                    <a:pt x="72443" y="121834"/>
                    <a:pt x="78158" y="120946"/>
                    <a:pt x="82760" y="119098"/>
                  </a:cubicBezTo>
                  <a:cubicBezTo>
                    <a:pt x="87362" y="117250"/>
                    <a:pt x="91518" y="115180"/>
                    <a:pt x="95155" y="112666"/>
                  </a:cubicBezTo>
                  <a:lnTo>
                    <a:pt x="108219" y="90932"/>
                  </a:lnTo>
                  <a:lnTo>
                    <a:pt x="111559" y="90932"/>
                  </a:lnTo>
                  <a:lnTo>
                    <a:pt x="109258" y="122203"/>
                  </a:lnTo>
                  <a:cubicBezTo>
                    <a:pt x="103543" y="125086"/>
                    <a:pt x="97456" y="127378"/>
                    <a:pt x="90925" y="129152"/>
                  </a:cubicBezTo>
                  <a:cubicBezTo>
                    <a:pt x="84393" y="130927"/>
                    <a:pt x="76006" y="131888"/>
                    <a:pt x="65614" y="131888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 82">
              <a:extLst>
                <a:ext uri="{FF2B5EF4-FFF2-40B4-BE49-F238E27FC236}">
                  <a16:creationId xmlns:a16="http://schemas.microsoft.com/office/drawing/2014/main" id="{D2443472-6436-47E1-F3CF-D2577891A7E6}"/>
                </a:ext>
              </a:extLst>
            </p:cNvPr>
            <p:cNvSpPr/>
            <p:nvPr/>
          </p:nvSpPr>
          <p:spPr>
            <a:xfrm>
              <a:off x="2870086" y="1183019"/>
              <a:ext cx="131079" cy="131887"/>
            </a:xfrm>
            <a:custGeom>
              <a:avLst/>
              <a:gdLst>
                <a:gd name="connsiteX0" fmla="*/ 69325 w 131079"/>
                <a:gd name="connsiteY0" fmla="*/ 122129 h 131887"/>
                <a:gd name="connsiteX1" fmla="*/ 90182 w 131079"/>
                <a:gd name="connsiteY1" fmla="*/ 115919 h 131887"/>
                <a:gd name="connsiteX2" fmla="*/ 104211 w 131079"/>
                <a:gd name="connsiteY2" fmla="*/ 98472 h 131887"/>
                <a:gd name="connsiteX3" fmla="*/ 109258 w 131079"/>
                <a:gd name="connsiteY3" fmla="*/ 71858 h 131887"/>
                <a:gd name="connsiteX4" fmla="*/ 103023 w 131079"/>
                <a:gd name="connsiteY4" fmla="*/ 38960 h 131887"/>
                <a:gd name="connsiteX5" fmla="*/ 86100 w 131079"/>
                <a:gd name="connsiteY5" fmla="*/ 17151 h 131887"/>
                <a:gd name="connsiteX6" fmla="*/ 62348 w 131079"/>
                <a:gd name="connsiteY6" fmla="*/ 9389 h 131887"/>
                <a:gd name="connsiteX7" fmla="*/ 41343 w 131079"/>
                <a:gd name="connsiteY7" fmla="*/ 15525 h 131887"/>
                <a:gd name="connsiteX8" fmla="*/ 27017 w 131079"/>
                <a:gd name="connsiteY8" fmla="*/ 32898 h 131887"/>
                <a:gd name="connsiteX9" fmla="*/ 21822 w 131079"/>
                <a:gd name="connsiteY9" fmla="*/ 59512 h 131887"/>
                <a:gd name="connsiteX10" fmla="*/ 28131 w 131079"/>
                <a:gd name="connsiteY10" fmla="*/ 92484 h 131887"/>
                <a:gd name="connsiteX11" fmla="*/ 45277 w 131079"/>
                <a:gd name="connsiteY11" fmla="*/ 114441 h 131887"/>
                <a:gd name="connsiteX12" fmla="*/ 69325 w 131079"/>
                <a:gd name="connsiteY12" fmla="*/ 122203 h 131887"/>
                <a:gd name="connsiteX13" fmla="*/ 65466 w 131079"/>
                <a:gd name="connsiteY13" fmla="*/ 131888 h 131887"/>
                <a:gd name="connsiteX14" fmla="*/ 39487 w 131079"/>
                <a:gd name="connsiteY14" fmla="*/ 126935 h 131887"/>
                <a:gd name="connsiteX15" fmla="*/ 18630 w 131079"/>
                <a:gd name="connsiteY15" fmla="*/ 113184 h 131887"/>
                <a:gd name="connsiteX16" fmla="*/ 4899 w 131079"/>
                <a:gd name="connsiteY16" fmla="*/ 92336 h 131887"/>
                <a:gd name="connsiteX17" fmla="*/ 0 w 131079"/>
                <a:gd name="connsiteY17" fmla="*/ 65944 h 131887"/>
                <a:gd name="connsiteX18" fmla="*/ 4899 w 131079"/>
                <a:gd name="connsiteY18" fmla="*/ 39552 h 131887"/>
                <a:gd name="connsiteX19" fmla="*/ 18630 w 131079"/>
                <a:gd name="connsiteY19" fmla="*/ 18704 h 131887"/>
                <a:gd name="connsiteX20" fmla="*/ 39487 w 131079"/>
                <a:gd name="connsiteY20" fmla="*/ 4953 h 131887"/>
                <a:gd name="connsiteX21" fmla="*/ 65466 w 131079"/>
                <a:gd name="connsiteY21" fmla="*/ 0 h 131887"/>
                <a:gd name="connsiteX22" fmla="*/ 91444 w 131079"/>
                <a:gd name="connsiteY22" fmla="*/ 4953 h 131887"/>
                <a:gd name="connsiteX23" fmla="*/ 112301 w 131079"/>
                <a:gd name="connsiteY23" fmla="*/ 18704 h 131887"/>
                <a:gd name="connsiteX24" fmla="*/ 126107 w 131079"/>
                <a:gd name="connsiteY24" fmla="*/ 39552 h 131887"/>
                <a:gd name="connsiteX25" fmla="*/ 131080 w 131079"/>
                <a:gd name="connsiteY25" fmla="*/ 65944 h 131887"/>
                <a:gd name="connsiteX26" fmla="*/ 126107 w 131079"/>
                <a:gd name="connsiteY26" fmla="*/ 92336 h 131887"/>
                <a:gd name="connsiteX27" fmla="*/ 112301 w 131079"/>
                <a:gd name="connsiteY27" fmla="*/ 113184 h 131887"/>
                <a:gd name="connsiteX28" fmla="*/ 91444 w 131079"/>
                <a:gd name="connsiteY28" fmla="*/ 126935 h 131887"/>
                <a:gd name="connsiteX29" fmla="*/ 65466 w 131079"/>
                <a:gd name="connsiteY29" fmla="*/ 131888 h 131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31079" h="131887">
                  <a:moveTo>
                    <a:pt x="69325" y="122129"/>
                  </a:moveTo>
                  <a:cubicBezTo>
                    <a:pt x="77267" y="122129"/>
                    <a:pt x="84170" y="120059"/>
                    <a:pt x="90182" y="115919"/>
                  </a:cubicBezTo>
                  <a:cubicBezTo>
                    <a:pt x="96120" y="111779"/>
                    <a:pt x="100796" y="105939"/>
                    <a:pt x="104211" y="98472"/>
                  </a:cubicBezTo>
                  <a:cubicBezTo>
                    <a:pt x="107551" y="91005"/>
                    <a:pt x="109258" y="82134"/>
                    <a:pt x="109258" y="71858"/>
                  </a:cubicBezTo>
                  <a:cubicBezTo>
                    <a:pt x="109258" y="59290"/>
                    <a:pt x="107180" y="48349"/>
                    <a:pt x="103023" y="38960"/>
                  </a:cubicBezTo>
                  <a:cubicBezTo>
                    <a:pt x="98867" y="29571"/>
                    <a:pt x="93226" y="22326"/>
                    <a:pt x="86100" y="17151"/>
                  </a:cubicBezTo>
                  <a:cubicBezTo>
                    <a:pt x="78974" y="11976"/>
                    <a:pt x="71033" y="9389"/>
                    <a:pt x="62348" y="9389"/>
                  </a:cubicBezTo>
                  <a:cubicBezTo>
                    <a:pt x="54406" y="9389"/>
                    <a:pt x="47429" y="11459"/>
                    <a:pt x="41343" y="15525"/>
                  </a:cubicBezTo>
                  <a:cubicBezTo>
                    <a:pt x="35256" y="19591"/>
                    <a:pt x="30506" y="25357"/>
                    <a:pt x="27017" y="32898"/>
                  </a:cubicBezTo>
                  <a:cubicBezTo>
                    <a:pt x="23603" y="40439"/>
                    <a:pt x="21822" y="49236"/>
                    <a:pt x="21822" y="59512"/>
                  </a:cubicBezTo>
                  <a:cubicBezTo>
                    <a:pt x="21822" y="72080"/>
                    <a:pt x="23900" y="83021"/>
                    <a:pt x="28131" y="92484"/>
                  </a:cubicBezTo>
                  <a:cubicBezTo>
                    <a:pt x="32362" y="101947"/>
                    <a:pt x="38077" y="109266"/>
                    <a:pt x="45277" y="114441"/>
                  </a:cubicBezTo>
                  <a:cubicBezTo>
                    <a:pt x="52477" y="119616"/>
                    <a:pt x="60493" y="122203"/>
                    <a:pt x="69325" y="122203"/>
                  </a:cubicBezTo>
                  <a:moveTo>
                    <a:pt x="65466" y="131888"/>
                  </a:moveTo>
                  <a:cubicBezTo>
                    <a:pt x="56113" y="131888"/>
                    <a:pt x="47429" y="130261"/>
                    <a:pt x="39487" y="126935"/>
                  </a:cubicBezTo>
                  <a:cubicBezTo>
                    <a:pt x="31471" y="123608"/>
                    <a:pt x="24568" y="119024"/>
                    <a:pt x="18630" y="113184"/>
                  </a:cubicBezTo>
                  <a:cubicBezTo>
                    <a:pt x="12692" y="107270"/>
                    <a:pt x="8165" y="100320"/>
                    <a:pt x="4899" y="92336"/>
                  </a:cubicBezTo>
                  <a:cubicBezTo>
                    <a:pt x="1633" y="84352"/>
                    <a:pt x="0" y="75555"/>
                    <a:pt x="0" y="65944"/>
                  </a:cubicBezTo>
                  <a:cubicBezTo>
                    <a:pt x="0" y="56333"/>
                    <a:pt x="1633" y="47610"/>
                    <a:pt x="4899" y="39552"/>
                  </a:cubicBezTo>
                  <a:cubicBezTo>
                    <a:pt x="8165" y="31567"/>
                    <a:pt x="12692" y="24544"/>
                    <a:pt x="18630" y="18704"/>
                  </a:cubicBezTo>
                  <a:cubicBezTo>
                    <a:pt x="24568" y="12790"/>
                    <a:pt x="31471" y="8206"/>
                    <a:pt x="39487" y="4953"/>
                  </a:cubicBezTo>
                  <a:cubicBezTo>
                    <a:pt x="47503" y="1626"/>
                    <a:pt x="56113" y="0"/>
                    <a:pt x="65466" y="0"/>
                  </a:cubicBezTo>
                  <a:cubicBezTo>
                    <a:pt x="74818" y="0"/>
                    <a:pt x="83502" y="1626"/>
                    <a:pt x="91444" y="4953"/>
                  </a:cubicBezTo>
                  <a:cubicBezTo>
                    <a:pt x="99460" y="8280"/>
                    <a:pt x="106363" y="12864"/>
                    <a:pt x="112301" y="18704"/>
                  </a:cubicBezTo>
                  <a:cubicBezTo>
                    <a:pt x="118239" y="24618"/>
                    <a:pt x="122841" y="31567"/>
                    <a:pt x="126107" y="39552"/>
                  </a:cubicBezTo>
                  <a:cubicBezTo>
                    <a:pt x="129447" y="47536"/>
                    <a:pt x="131080" y="56407"/>
                    <a:pt x="131080" y="65944"/>
                  </a:cubicBezTo>
                  <a:cubicBezTo>
                    <a:pt x="131080" y="75481"/>
                    <a:pt x="129447" y="84352"/>
                    <a:pt x="126107" y="92336"/>
                  </a:cubicBezTo>
                  <a:cubicBezTo>
                    <a:pt x="122767" y="100320"/>
                    <a:pt x="118165" y="107344"/>
                    <a:pt x="112301" y="113184"/>
                  </a:cubicBezTo>
                  <a:cubicBezTo>
                    <a:pt x="106363" y="119098"/>
                    <a:pt x="99460" y="123682"/>
                    <a:pt x="91444" y="126935"/>
                  </a:cubicBezTo>
                  <a:cubicBezTo>
                    <a:pt x="83428" y="130261"/>
                    <a:pt x="74818" y="131888"/>
                    <a:pt x="65466" y="131888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 83">
              <a:extLst>
                <a:ext uri="{FF2B5EF4-FFF2-40B4-BE49-F238E27FC236}">
                  <a16:creationId xmlns:a16="http://schemas.microsoft.com/office/drawing/2014/main" id="{75AA7EA4-A929-418F-2F7F-435D641456EF}"/>
                </a:ext>
              </a:extLst>
            </p:cNvPr>
            <p:cNvSpPr/>
            <p:nvPr/>
          </p:nvSpPr>
          <p:spPr>
            <a:xfrm>
              <a:off x="3023359" y="1184867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 84">
              <a:extLst>
                <a:ext uri="{FF2B5EF4-FFF2-40B4-BE49-F238E27FC236}">
                  <a16:creationId xmlns:a16="http://schemas.microsoft.com/office/drawing/2014/main" id="{A6449631-35C5-6176-65A7-008591E6F925}"/>
                </a:ext>
              </a:extLst>
            </p:cNvPr>
            <p:cNvSpPr/>
            <p:nvPr/>
          </p:nvSpPr>
          <p:spPr>
            <a:xfrm>
              <a:off x="3105599" y="1184867"/>
              <a:ext cx="99311" cy="128043"/>
            </a:xfrm>
            <a:custGeom>
              <a:avLst/>
              <a:gdLst>
                <a:gd name="connsiteX0" fmla="*/ 0 w 99311"/>
                <a:gd name="connsiteY0" fmla="*/ 128043 h 128043"/>
                <a:gd name="connsiteX1" fmla="*/ 0 w 99311"/>
                <a:gd name="connsiteY1" fmla="*/ 124938 h 128043"/>
                <a:gd name="connsiteX2" fmla="*/ 15735 w 99311"/>
                <a:gd name="connsiteY2" fmla="*/ 117176 h 128043"/>
                <a:gd name="connsiteX3" fmla="*/ 15735 w 99311"/>
                <a:gd name="connsiteY3" fmla="*/ 10867 h 128043"/>
                <a:gd name="connsiteX4" fmla="*/ 0 w 99311"/>
                <a:gd name="connsiteY4" fmla="*/ 3105 h 128043"/>
                <a:gd name="connsiteX5" fmla="*/ 0 w 99311"/>
                <a:gd name="connsiteY5" fmla="*/ 0 h 128043"/>
                <a:gd name="connsiteX6" fmla="*/ 53961 w 99311"/>
                <a:gd name="connsiteY6" fmla="*/ 0 h 128043"/>
                <a:gd name="connsiteX7" fmla="*/ 53961 w 99311"/>
                <a:gd name="connsiteY7" fmla="*/ 3105 h 128043"/>
                <a:gd name="connsiteX8" fmla="*/ 36221 w 99311"/>
                <a:gd name="connsiteY8" fmla="*/ 10867 h 128043"/>
                <a:gd name="connsiteX9" fmla="*/ 36221 w 99311"/>
                <a:gd name="connsiteY9" fmla="*/ 117398 h 128043"/>
                <a:gd name="connsiteX10" fmla="*/ 82389 w 99311"/>
                <a:gd name="connsiteY10" fmla="*/ 117398 h 128043"/>
                <a:gd name="connsiteX11" fmla="*/ 96194 w 99311"/>
                <a:gd name="connsiteY11" fmla="*/ 83982 h 128043"/>
                <a:gd name="connsiteX12" fmla="*/ 99312 w 99311"/>
                <a:gd name="connsiteY12" fmla="*/ 83982 h 128043"/>
                <a:gd name="connsiteX13" fmla="*/ 99312 w 99311"/>
                <a:gd name="connsiteY13" fmla="*/ 128043 h 128043"/>
                <a:gd name="connsiteX14" fmla="*/ 0 w 99311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1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3982"/>
                  </a:lnTo>
                  <a:lnTo>
                    <a:pt x="99312" y="83982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 85">
              <a:extLst>
                <a:ext uri="{FF2B5EF4-FFF2-40B4-BE49-F238E27FC236}">
                  <a16:creationId xmlns:a16="http://schemas.microsoft.com/office/drawing/2014/main" id="{2268AD71-BCE7-BBCA-8BB8-315A0E808DA9}"/>
                </a:ext>
              </a:extLst>
            </p:cNvPr>
            <p:cNvSpPr/>
            <p:nvPr/>
          </p:nvSpPr>
          <p:spPr>
            <a:xfrm>
              <a:off x="3255680" y="1197731"/>
              <a:ext cx="107699" cy="103277"/>
            </a:xfrm>
            <a:custGeom>
              <a:avLst/>
              <a:gdLst>
                <a:gd name="connsiteX0" fmla="*/ 0 w 107699"/>
                <a:gd name="connsiteY0" fmla="*/ 102464 h 103277"/>
                <a:gd name="connsiteX1" fmla="*/ 0 w 107699"/>
                <a:gd name="connsiteY1" fmla="*/ 99951 h 103277"/>
                <a:gd name="connsiteX2" fmla="*/ 12618 w 107699"/>
                <a:gd name="connsiteY2" fmla="*/ 93741 h 103277"/>
                <a:gd name="connsiteX3" fmla="*/ 12618 w 107699"/>
                <a:gd name="connsiteY3" fmla="*/ 9019 h 103277"/>
                <a:gd name="connsiteX4" fmla="*/ 148 w 107699"/>
                <a:gd name="connsiteY4" fmla="*/ 2514 h 103277"/>
                <a:gd name="connsiteX5" fmla="*/ 148 w 107699"/>
                <a:gd name="connsiteY5" fmla="*/ 0 h 103277"/>
                <a:gd name="connsiteX6" fmla="*/ 24642 w 107699"/>
                <a:gd name="connsiteY6" fmla="*/ 0 h 103277"/>
                <a:gd name="connsiteX7" fmla="*/ 84319 w 107699"/>
                <a:gd name="connsiteY7" fmla="*/ 73115 h 103277"/>
                <a:gd name="connsiteX8" fmla="*/ 84319 w 107699"/>
                <a:gd name="connsiteY8" fmla="*/ 8576 h 103277"/>
                <a:gd name="connsiteX9" fmla="*/ 68286 w 107699"/>
                <a:gd name="connsiteY9" fmla="*/ 2514 h 103277"/>
                <a:gd name="connsiteX10" fmla="*/ 68286 w 107699"/>
                <a:gd name="connsiteY10" fmla="*/ 0 h 103277"/>
                <a:gd name="connsiteX11" fmla="*/ 107699 w 107699"/>
                <a:gd name="connsiteY11" fmla="*/ 0 h 103277"/>
                <a:gd name="connsiteX12" fmla="*/ 107699 w 107699"/>
                <a:gd name="connsiteY12" fmla="*/ 2514 h 103277"/>
                <a:gd name="connsiteX13" fmla="*/ 95230 w 107699"/>
                <a:gd name="connsiteY13" fmla="*/ 8576 h 103277"/>
                <a:gd name="connsiteX14" fmla="*/ 95230 w 107699"/>
                <a:gd name="connsiteY14" fmla="*/ 103278 h 103277"/>
                <a:gd name="connsiteX15" fmla="*/ 88549 w 107699"/>
                <a:gd name="connsiteY15" fmla="*/ 103278 h 103277"/>
                <a:gd name="connsiteX16" fmla="*/ 23529 w 107699"/>
                <a:gd name="connsiteY16" fmla="*/ 23805 h 103277"/>
                <a:gd name="connsiteX17" fmla="*/ 23529 w 107699"/>
                <a:gd name="connsiteY17" fmla="*/ 93963 h 103277"/>
                <a:gd name="connsiteX18" fmla="*/ 39561 w 107699"/>
                <a:gd name="connsiteY18" fmla="*/ 99951 h 103277"/>
                <a:gd name="connsiteX19" fmla="*/ 39561 w 107699"/>
                <a:gd name="connsiteY19" fmla="*/ 102464 h 103277"/>
                <a:gd name="connsiteX20" fmla="*/ 0 w 107699"/>
                <a:gd name="connsiteY20" fmla="*/ 102464 h 10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7699" h="103277">
                  <a:moveTo>
                    <a:pt x="0" y="102464"/>
                  </a:moveTo>
                  <a:lnTo>
                    <a:pt x="0" y="99951"/>
                  </a:lnTo>
                  <a:lnTo>
                    <a:pt x="12618" y="93741"/>
                  </a:lnTo>
                  <a:lnTo>
                    <a:pt x="12618" y="9019"/>
                  </a:lnTo>
                  <a:lnTo>
                    <a:pt x="148" y="2514"/>
                  </a:lnTo>
                  <a:lnTo>
                    <a:pt x="148" y="0"/>
                  </a:lnTo>
                  <a:lnTo>
                    <a:pt x="24642" y="0"/>
                  </a:lnTo>
                  <a:lnTo>
                    <a:pt x="84319" y="73115"/>
                  </a:lnTo>
                  <a:lnTo>
                    <a:pt x="84319" y="8576"/>
                  </a:lnTo>
                  <a:lnTo>
                    <a:pt x="68286" y="2514"/>
                  </a:lnTo>
                  <a:lnTo>
                    <a:pt x="68286" y="0"/>
                  </a:lnTo>
                  <a:lnTo>
                    <a:pt x="107699" y="0"/>
                  </a:lnTo>
                  <a:lnTo>
                    <a:pt x="107699" y="2514"/>
                  </a:lnTo>
                  <a:lnTo>
                    <a:pt x="95230" y="8576"/>
                  </a:lnTo>
                  <a:lnTo>
                    <a:pt x="95230" y="103278"/>
                  </a:lnTo>
                  <a:lnTo>
                    <a:pt x="88549" y="103278"/>
                  </a:lnTo>
                  <a:lnTo>
                    <a:pt x="23529" y="23805"/>
                  </a:lnTo>
                  <a:lnTo>
                    <a:pt x="23529" y="93963"/>
                  </a:lnTo>
                  <a:lnTo>
                    <a:pt x="39561" y="99951"/>
                  </a:lnTo>
                  <a:lnTo>
                    <a:pt x="39561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 86">
              <a:extLst>
                <a:ext uri="{FF2B5EF4-FFF2-40B4-BE49-F238E27FC236}">
                  <a16:creationId xmlns:a16="http://schemas.microsoft.com/office/drawing/2014/main" id="{A2D467AE-062D-16AA-5C18-DE87B379A7C7}"/>
                </a:ext>
              </a:extLst>
            </p:cNvPr>
            <p:cNvSpPr/>
            <p:nvPr/>
          </p:nvSpPr>
          <p:spPr>
            <a:xfrm>
              <a:off x="3368798" y="1196696"/>
              <a:ext cx="108144" cy="102833"/>
            </a:xfrm>
            <a:custGeom>
              <a:avLst/>
              <a:gdLst>
                <a:gd name="connsiteX0" fmla="*/ 30951 w 108144"/>
                <a:gd name="connsiteY0" fmla="*/ 69049 h 102833"/>
                <a:gd name="connsiteX1" fmla="*/ 30951 w 108144"/>
                <a:gd name="connsiteY1" fmla="*/ 69049 h 102833"/>
                <a:gd name="connsiteX2" fmla="*/ 50472 w 108144"/>
                <a:gd name="connsiteY2" fmla="*/ 21365 h 102833"/>
                <a:gd name="connsiteX3" fmla="*/ 62423 w 108144"/>
                <a:gd name="connsiteY3" fmla="*/ 50567 h 102833"/>
                <a:gd name="connsiteX4" fmla="*/ 31026 w 108144"/>
                <a:gd name="connsiteY4" fmla="*/ 69123 h 102833"/>
                <a:gd name="connsiteX5" fmla="*/ 97605 w 108144"/>
                <a:gd name="connsiteY5" fmla="*/ 94924 h 102833"/>
                <a:gd name="connsiteX6" fmla="*/ 80385 w 108144"/>
                <a:gd name="connsiteY6" fmla="*/ 53450 h 102833"/>
                <a:gd name="connsiteX7" fmla="*/ 80385 w 108144"/>
                <a:gd name="connsiteY7" fmla="*/ 53450 h 102833"/>
                <a:gd name="connsiteX8" fmla="*/ 95081 w 108144"/>
                <a:gd name="connsiteY8" fmla="*/ 51971 h 102833"/>
                <a:gd name="connsiteX9" fmla="*/ 92186 w 108144"/>
                <a:gd name="connsiteY9" fmla="*/ 44948 h 102833"/>
                <a:gd name="connsiteX10" fmla="*/ 77638 w 108144"/>
                <a:gd name="connsiteY10" fmla="*/ 46649 h 102833"/>
                <a:gd name="connsiteX11" fmla="*/ 77638 w 108144"/>
                <a:gd name="connsiteY11" fmla="*/ 46649 h 102833"/>
                <a:gd name="connsiteX12" fmla="*/ 58266 w 108144"/>
                <a:gd name="connsiteY12" fmla="*/ 0 h 102833"/>
                <a:gd name="connsiteX13" fmla="*/ 49730 w 108144"/>
                <a:gd name="connsiteY13" fmla="*/ 0 h 102833"/>
                <a:gd name="connsiteX14" fmla="*/ 9798 w 108144"/>
                <a:gd name="connsiteY14" fmla="*/ 95293 h 102833"/>
                <a:gd name="connsiteX15" fmla="*/ 0 w 108144"/>
                <a:gd name="connsiteY15" fmla="*/ 100394 h 102833"/>
                <a:gd name="connsiteX16" fmla="*/ 0 w 108144"/>
                <a:gd name="connsiteY16" fmla="*/ 102834 h 102833"/>
                <a:gd name="connsiteX17" fmla="*/ 33549 w 108144"/>
                <a:gd name="connsiteY17" fmla="*/ 102834 h 102833"/>
                <a:gd name="connsiteX18" fmla="*/ 33549 w 108144"/>
                <a:gd name="connsiteY18" fmla="*/ 100394 h 102833"/>
                <a:gd name="connsiteX19" fmla="*/ 20709 w 108144"/>
                <a:gd name="connsiteY19" fmla="*/ 95219 h 102833"/>
                <a:gd name="connsiteX20" fmla="*/ 65243 w 108144"/>
                <a:gd name="connsiteY20" fmla="*/ 56999 h 102833"/>
                <a:gd name="connsiteX21" fmla="*/ 65243 w 108144"/>
                <a:gd name="connsiteY21" fmla="*/ 56999 h 102833"/>
                <a:gd name="connsiteX22" fmla="*/ 80756 w 108144"/>
                <a:gd name="connsiteY22" fmla="*/ 94998 h 102833"/>
                <a:gd name="connsiteX23" fmla="*/ 67099 w 108144"/>
                <a:gd name="connsiteY23" fmla="*/ 100394 h 102833"/>
                <a:gd name="connsiteX24" fmla="*/ 67099 w 108144"/>
                <a:gd name="connsiteY24" fmla="*/ 102834 h 102833"/>
                <a:gd name="connsiteX25" fmla="*/ 108145 w 108144"/>
                <a:gd name="connsiteY25" fmla="*/ 102834 h 102833"/>
                <a:gd name="connsiteX26" fmla="*/ 108145 w 108144"/>
                <a:gd name="connsiteY26" fmla="*/ 100394 h 102833"/>
                <a:gd name="connsiteX27" fmla="*/ 97753 w 108144"/>
                <a:gd name="connsiteY27" fmla="*/ 94850 h 102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8144" h="102833">
                  <a:moveTo>
                    <a:pt x="30951" y="69049"/>
                  </a:moveTo>
                  <a:lnTo>
                    <a:pt x="30951" y="69049"/>
                  </a:lnTo>
                  <a:lnTo>
                    <a:pt x="50472" y="21365"/>
                  </a:lnTo>
                  <a:lnTo>
                    <a:pt x="62423" y="50567"/>
                  </a:lnTo>
                  <a:cubicBezTo>
                    <a:pt x="48617" y="55224"/>
                    <a:pt x="38448" y="62174"/>
                    <a:pt x="31026" y="69123"/>
                  </a:cubicBezTo>
                  <a:moveTo>
                    <a:pt x="97605" y="94924"/>
                  </a:moveTo>
                  <a:lnTo>
                    <a:pt x="80385" y="53450"/>
                  </a:lnTo>
                  <a:lnTo>
                    <a:pt x="80385" y="53450"/>
                  </a:lnTo>
                  <a:cubicBezTo>
                    <a:pt x="84913" y="52711"/>
                    <a:pt x="89811" y="52193"/>
                    <a:pt x="95081" y="51971"/>
                  </a:cubicBezTo>
                  <a:lnTo>
                    <a:pt x="92186" y="44948"/>
                  </a:lnTo>
                  <a:cubicBezTo>
                    <a:pt x="86991" y="45244"/>
                    <a:pt x="82166" y="45835"/>
                    <a:pt x="77638" y="46649"/>
                  </a:cubicBezTo>
                  <a:lnTo>
                    <a:pt x="77638" y="46649"/>
                  </a:lnTo>
                  <a:lnTo>
                    <a:pt x="58266" y="0"/>
                  </a:lnTo>
                  <a:lnTo>
                    <a:pt x="49730" y="0"/>
                  </a:lnTo>
                  <a:lnTo>
                    <a:pt x="9798" y="95293"/>
                  </a:lnTo>
                  <a:lnTo>
                    <a:pt x="0" y="100394"/>
                  </a:lnTo>
                  <a:lnTo>
                    <a:pt x="0" y="102834"/>
                  </a:lnTo>
                  <a:lnTo>
                    <a:pt x="33549" y="102834"/>
                  </a:lnTo>
                  <a:lnTo>
                    <a:pt x="33549" y="100394"/>
                  </a:lnTo>
                  <a:lnTo>
                    <a:pt x="20709" y="95219"/>
                  </a:lnTo>
                  <a:cubicBezTo>
                    <a:pt x="22490" y="90636"/>
                    <a:pt x="33252" y="67570"/>
                    <a:pt x="65243" y="56999"/>
                  </a:cubicBezTo>
                  <a:lnTo>
                    <a:pt x="65243" y="56999"/>
                  </a:lnTo>
                  <a:lnTo>
                    <a:pt x="80756" y="94998"/>
                  </a:lnTo>
                  <a:lnTo>
                    <a:pt x="67099" y="100394"/>
                  </a:lnTo>
                  <a:lnTo>
                    <a:pt x="67099" y="102834"/>
                  </a:lnTo>
                  <a:lnTo>
                    <a:pt x="108145" y="102834"/>
                  </a:lnTo>
                  <a:lnTo>
                    <a:pt x="108145" y="100394"/>
                  </a:lnTo>
                  <a:lnTo>
                    <a:pt x="97753" y="9485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 87">
              <a:extLst>
                <a:ext uri="{FF2B5EF4-FFF2-40B4-BE49-F238E27FC236}">
                  <a16:creationId xmlns:a16="http://schemas.microsoft.com/office/drawing/2014/main" id="{B1B0E312-0CCF-E643-3500-1A82BFD6E928}"/>
                </a:ext>
              </a:extLst>
            </p:cNvPr>
            <p:cNvSpPr/>
            <p:nvPr/>
          </p:nvSpPr>
          <p:spPr>
            <a:xfrm>
              <a:off x="2136899" y="1155074"/>
              <a:ext cx="179028" cy="186150"/>
            </a:xfrm>
            <a:custGeom>
              <a:avLst/>
              <a:gdLst>
                <a:gd name="connsiteX0" fmla="*/ 95155 w 179028"/>
                <a:gd name="connsiteY0" fmla="*/ 174544 h 186150"/>
                <a:gd name="connsiteX1" fmla="*/ 126998 w 179028"/>
                <a:gd name="connsiteY1" fmla="*/ 165525 h 186150"/>
                <a:gd name="connsiteX2" fmla="*/ 148448 w 179028"/>
                <a:gd name="connsiteY2" fmla="*/ 140094 h 186150"/>
                <a:gd name="connsiteX3" fmla="*/ 156168 w 179028"/>
                <a:gd name="connsiteY3" fmla="*/ 101503 h 186150"/>
                <a:gd name="connsiteX4" fmla="*/ 146518 w 179028"/>
                <a:gd name="connsiteY4" fmla="*/ 53894 h 186150"/>
                <a:gd name="connsiteX5" fmla="*/ 120689 w 179028"/>
                <a:gd name="connsiteY5" fmla="*/ 22400 h 186150"/>
                <a:gd name="connsiteX6" fmla="*/ 84690 w 179028"/>
                <a:gd name="connsiteY6" fmla="*/ 11163 h 186150"/>
                <a:gd name="connsiteX7" fmla="*/ 52551 w 179028"/>
                <a:gd name="connsiteY7" fmla="*/ 20035 h 186150"/>
                <a:gd name="connsiteX8" fmla="*/ 30729 w 179028"/>
                <a:gd name="connsiteY8" fmla="*/ 45392 h 186150"/>
                <a:gd name="connsiteX9" fmla="*/ 22861 w 179028"/>
                <a:gd name="connsiteY9" fmla="*/ 83982 h 186150"/>
                <a:gd name="connsiteX10" fmla="*/ 32510 w 179028"/>
                <a:gd name="connsiteY10" fmla="*/ 131740 h 186150"/>
                <a:gd name="connsiteX11" fmla="*/ 58489 w 179028"/>
                <a:gd name="connsiteY11" fmla="*/ 163381 h 186150"/>
                <a:gd name="connsiteX12" fmla="*/ 95155 w 179028"/>
                <a:gd name="connsiteY12" fmla="*/ 174618 h 186150"/>
                <a:gd name="connsiteX13" fmla="*/ 89366 w 179028"/>
                <a:gd name="connsiteY13" fmla="*/ 186151 h 186150"/>
                <a:gd name="connsiteX14" fmla="*/ 53738 w 179028"/>
                <a:gd name="connsiteY14" fmla="*/ 179202 h 186150"/>
                <a:gd name="connsiteX15" fmla="*/ 25459 w 179028"/>
                <a:gd name="connsiteY15" fmla="*/ 159759 h 186150"/>
                <a:gd name="connsiteX16" fmla="*/ 6754 w 179028"/>
                <a:gd name="connsiteY16" fmla="*/ 130335 h 186150"/>
                <a:gd name="connsiteX17" fmla="*/ 0 w 179028"/>
                <a:gd name="connsiteY17" fmla="*/ 93075 h 186150"/>
                <a:gd name="connsiteX18" fmla="*/ 6754 w 179028"/>
                <a:gd name="connsiteY18" fmla="*/ 55816 h 186150"/>
                <a:gd name="connsiteX19" fmla="*/ 25459 w 179028"/>
                <a:gd name="connsiteY19" fmla="*/ 26392 h 186150"/>
                <a:gd name="connsiteX20" fmla="*/ 53738 w 179028"/>
                <a:gd name="connsiteY20" fmla="*/ 6949 h 186150"/>
                <a:gd name="connsiteX21" fmla="*/ 89366 w 179028"/>
                <a:gd name="connsiteY21" fmla="*/ 0 h 186150"/>
                <a:gd name="connsiteX22" fmla="*/ 124994 w 179028"/>
                <a:gd name="connsiteY22" fmla="*/ 6949 h 186150"/>
                <a:gd name="connsiteX23" fmla="*/ 153421 w 179028"/>
                <a:gd name="connsiteY23" fmla="*/ 26392 h 186150"/>
                <a:gd name="connsiteX24" fmla="*/ 172274 w 179028"/>
                <a:gd name="connsiteY24" fmla="*/ 55816 h 186150"/>
                <a:gd name="connsiteX25" fmla="*/ 179029 w 179028"/>
                <a:gd name="connsiteY25" fmla="*/ 93075 h 186150"/>
                <a:gd name="connsiteX26" fmla="*/ 172274 w 179028"/>
                <a:gd name="connsiteY26" fmla="*/ 130335 h 186150"/>
                <a:gd name="connsiteX27" fmla="*/ 153421 w 179028"/>
                <a:gd name="connsiteY27" fmla="*/ 159759 h 186150"/>
                <a:gd name="connsiteX28" fmla="*/ 124994 w 179028"/>
                <a:gd name="connsiteY28" fmla="*/ 179202 h 186150"/>
                <a:gd name="connsiteX29" fmla="*/ 89366 w 179028"/>
                <a:gd name="connsiteY29" fmla="*/ 186151 h 18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9028" h="186150">
                  <a:moveTo>
                    <a:pt x="95155" y="174544"/>
                  </a:moveTo>
                  <a:cubicBezTo>
                    <a:pt x="107254" y="174544"/>
                    <a:pt x="117868" y="171513"/>
                    <a:pt x="126998" y="165525"/>
                  </a:cubicBezTo>
                  <a:cubicBezTo>
                    <a:pt x="136127" y="159537"/>
                    <a:pt x="143327" y="151035"/>
                    <a:pt x="148448" y="140094"/>
                  </a:cubicBezTo>
                  <a:cubicBezTo>
                    <a:pt x="153570" y="129152"/>
                    <a:pt x="156168" y="116289"/>
                    <a:pt x="156168" y="101503"/>
                  </a:cubicBezTo>
                  <a:cubicBezTo>
                    <a:pt x="156168" y="83243"/>
                    <a:pt x="152976" y="67349"/>
                    <a:pt x="146518" y="53894"/>
                  </a:cubicBezTo>
                  <a:cubicBezTo>
                    <a:pt x="140135" y="40365"/>
                    <a:pt x="131525" y="29867"/>
                    <a:pt x="120689" y="22400"/>
                  </a:cubicBezTo>
                  <a:cubicBezTo>
                    <a:pt x="109852" y="14933"/>
                    <a:pt x="97902" y="11163"/>
                    <a:pt x="84690" y="11163"/>
                  </a:cubicBezTo>
                  <a:cubicBezTo>
                    <a:pt x="72591" y="11163"/>
                    <a:pt x="61903" y="14120"/>
                    <a:pt x="52551" y="20035"/>
                  </a:cubicBezTo>
                  <a:cubicBezTo>
                    <a:pt x="43198" y="25949"/>
                    <a:pt x="35924" y="34377"/>
                    <a:pt x="30729" y="45392"/>
                  </a:cubicBezTo>
                  <a:cubicBezTo>
                    <a:pt x="25533" y="56333"/>
                    <a:pt x="22861" y="69197"/>
                    <a:pt x="22861" y="83982"/>
                  </a:cubicBezTo>
                  <a:cubicBezTo>
                    <a:pt x="22861" y="102243"/>
                    <a:pt x="26053" y="118137"/>
                    <a:pt x="32510" y="131740"/>
                  </a:cubicBezTo>
                  <a:cubicBezTo>
                    <a:pt x="38893" y="145343"/>
                    <a:pt x="47578" y="155840"/>
                    <a:pt x="58489" y="163381"/>
                  </a:cubicBezTo>
                  <a:cubicBezTo>
                    <a:pt x="69400" y="170848"/>
                    <a:pt x="81647" y="174618"/>
                    <a:pt x="95155" y="174618"/>
                  </a:cubicBezTo>
                  <a:moveTo>
                    <a:pt x="89366" y="186151"/>
                  </a:moveTo>
                  <a:cubicBezTo>
                    <a:pt x="76525" y="186151"/>
                    <a:pt x="64649" y="183859"/>
                    <a:pt x="53738" y="179202"/>
                  </a:cubicBezTo>
                  <a:cubicBezTo>
                    <a:pt x="42827" y="174544"/>
                    <a:pt x="33401" y="168112"/>
                    <a:pt x="25459" y="159759"/>
                  </a:cubicBezTo>
                  <a:cubicBezTo>
                    <a:pt x="17517" y="151479"/>
                    <a:pt x="11282" y="141646"/>
                    <a:pt x="6754" y="130335"/>
                  </a:cubicBezTo>
                  <a:cubicBezTo>
                    <a:pt x="2301" y="119024"/>
                    <a:pt x="0" y="106604"/>
                    <a:pt x="0" y="93075"/>
                  </a:cubicBezTo>
                  <a:cubicBezTo>
                    <a:pt x="0" y="79547"/>
                    <a:pt x="2227" y="67127"/>
                    <a:pt x="6754" y="55816"/>
                  </a:cubicBezTo>
                  <a:cubicBezTo>
                    <a:pt x="11208" y="44505"/>
                    <a:pt x="17443" y="34672"/>
                    <a:pt x="25459" y="26392"/>
                  </a:cubicBezTo>
                  <a:cubicBezTo>
                    <a:pt x="33401" y="18112"/>
                    <a:pt x="42827" y="11607"/>
                    <a:pt x="53738" y="6949"/>
                  </a:cubicBezTo>
                  <a:cubicBezTo>
                    <a:pt x="64649" y="2292"/>
                    <a:pt x="76525" y="0"/>
                    <a:pt x="89366" y="0"/>
                  </a:cubicBezTo>
                  <a:cubicBezTo>
                    <a:pt x="102207" y="0"/>
                    <a:pt x="114083" y="2292"/>
                    <a:pt x="124994" y="6949"/>
                  </a:cubicBezTo>
                  <a:cubicBezTo>
                    <a:pt x="135904" y="11607"/>
                    <a:pt x="145405" y="18112"/>
                    <a:pt x="153421" y="26392"/>
                  </a:cubicBezTo>
                  <a:cubicBezTo>
                    <a:pt x="161512" y="34672"/>
                    <a:pt x="167747" y="44505"/>
                    <a:pt x="172274" y="55816"/>
                  </a:cubicBezTo>
                  <a:cubicBezTo>
                    <a:pt x="176728" y="67127"/>
                    <a:pt x="179029" y="79547"/>
                    <a:pt x="179029" y="93075"/>
                  </a:cubicBezTo>
                  <a:cubicBezTo>
                    <a:pt x="179029" y="106604"/>
                    <a:pt x="176802" y="119024"/>
                    <a:pt x="172274" y="130335"/>
                  </a:cubicBezTo>
                  <a:cubicBezTo>
                    <a:pt x="167821" y="141646"/>
                    <a:pt x="161512" y="151479"/>
                    <a:pt x="153421" y="159759"/>
                  </a:cubicBezTo>
                  <a:cubicBezTo>
                    <a:pt x="145331" y="168039"/>
                    <a:pt x="135904" y="174544"/>
                    <a:pt x="124994" y="179202"/>
                  </a:cubicBezTo>
                  <a:cubicBezTo>
                    <a:pt x="114083" y="183859"/>
                    <a:pt x="102207" y="186151"/>
                    <a:pt x="89366" y="186151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 88">
              <a:extLst>
                <a:ext uri="{FF2B5EF4-FFF2-40B4-BE49-F238E27FC236}">
                  <a16:creationId xmlns:a16="http://schemas.microsoft.com/office/drawing/2014/main" id="{352E667E-5FD2-89A6-C783-D4357637097E}"/>
                </a:ext>
              </a:extLst>
            </p:cNvPr>
            <p:cNvSpPr/>
            <p:nvPr/>
          </p:nvSpPr>
          <p:spPr>
            <a:xfrm>
              <a:off x="2136973" y="1414636"/>
              <a:ext cx="2593987" cy="8871"/>
            </a:xfrm>
            <a:custGeom>
              <a:avLst/>
              <a:gdLst>
                <a:gd name="connsiteX0" fmla="*/ 0 w 2593987"/>
                <a:gd name="connsiteY0" fmla="*/ 0 h 8871"/>
                <a:gd name="connsiteX1" fmla="*/ 2593987 w 2593987"/>
                <a:gd name="connsiteY1" fmla="*/ 0 h 8871"/>
                <a:gd name="connsiteX2" fmla="*/ 2593987 w 2593987"/>
                <a:gd name="connsiteY2" fmla="*/ 8871 h 8871"/>
                <a:gd name="connsiteX3" fmla="*/ 0 w 2593987"/>
                <a:gd name="connsiteY3" fmla="*/ 8871 h 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3987" h="8871">
                  <a:moveTo>
                    <a:pt x="0" y="0"/>
                  </a:moveTo>
                  <a:lnTo>
                    <a:pt x="2593987" y="0"/>
                  </a:lnTo>
                  <a:lnTo>
                    <a:pt x="2593987" y="8871"/>
                  </a:lnTo>
                  <a:lnTo>
                    <a:pt x="0" y="8871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 89">
              <a:extLst>
                <a:ext uri="{FF2B5EF4-FFF2-40B4-BE49-F238E27FC236}">
                  <a16:creationId xmlns:a16="http://schemas.microsoft.com/office/drawing/2014/main" id="{2FE367D7-AB90-2BED-B586-CC14BB54B8B3}"/>
                </a:ext>
              </a:extLst>
            </p:cNvPr>
            <p:cNvSpPr/>
            <p:nvPr/>
          </p:nvSpPr>
          <p:spPr>
            <a:xfrm>
              <a:off x="3505593" y="1539648"/>
              <a:ext cx="104878" cy="105643"/>
            </a:xfrm>
            <a:custGeom>
              <a:avLst/>
              <a:gdLst>
                <a:gd name="connsiteX0" fmla="*/ 55445 w 104878"/>
                <a:gd name="connsiteY0" fmla="*/ 97881 h 105643"/>
                <a:gd name="connsiteX1" fmla="*/ 72146 w 104878"/>
                <a:gd name="connsiteY1" fmla="*/ 92928 h 105643"/>
                <a:gd name="connsiteX2" fmla="*/ 83354 w 104878"/>
                <a:gd name="connsiteY2" fmla="*/ 78955 h 105643"/>
                <a:gd name="connsiteX3" fmla="*/ 87436 w 104878"/>
                <a:gd name="connsiteY3" fmla="*/ 57664 h 105643"/>
                <a:gd name="connsiteX4" fmla="*/ 82463 w 104878"/>
                <a:gd name="connsiteY4" fmla="*/ 31346 h 105643"/>
                <a:gd name="connsiteX5" fmla="*/ 68880 w 104878"/>
                <a:gd name="connsiteY5" fmla="*/ 13899 h 105643"/>
                <a:gd name="connsiteX6" fmla="*/ 49879 w 104878"/>
                <a:gd name="connsiteY6" fmla="*/ 7689 h 105643"/>
                <a:gd name="connsiteX7" fmla="*/ 33030 w 104878"/>
                <a:gd name="connsiteY7" fmla="*/ 12568 h 105643"/>
                <a:gd name="connsiteX8" fmla="*/ 21599 w 104878"/>
                <a:gd name="connsiteY8" fmla="*/ 26466 h 105643"/>
                <a:gd name="connsiteX9" fmla="*/ 17443 w 104878"/>
                <a:gd name="connsiteY9" fmla="*/ 47758 h 105643"/>
                <a:gd name="connsiteX10" fmla="*/ 22490 w 104878"/>
                <a:gd name="connsiteY10" fmla="*/ 74150 h 105643"/>
                <a:gd name="connsiteX11" fmla="*/ 36221 w 104878"/>
                <a:gd name="connsiteY11" fmla="*/ 91671 h 105643"/>
                <a:gd name="connsiteX12" fmla="*/ 55445 w 104878"/>
                <a:gd name="connsiteY12" fmla="*/ 97881 h 105643"/>
                <a:gd name="connsiteX13" fmla="*/ 52328 w 104878"/>
                <a:gd name="connsiteY13" fmla="*/ 105643 h 105643"/>
                <a:gd name="connsiteX14" fmla="*/ 31545 w 104878"/>
                <a:gd name="connsiteY14" fmla="*/ 101725 h 105643"/>
                <a:gd name="connsiteX15" fmla="*/ 14845 w 104878"/>
                <a:gd name="connsiteY15" fmla="*/ 90710 h 105643"/>
                <a:gd name="connsiteX16" fmla="*/ 3860 w 104878"/>
                <a:gd name="connsiteY16" fmla="*/ 74002 h 105643"/>
                <a:gd name="connsiteX17" fmla="*/ 0 w 104878"/>
                <a:gd name="connsiteY17" fmla="*/ 52859 h 105643"/>
                <a:gd name="connsiteX18" fmla="*/ 3860 w 104878"/>
                <a:gd name="connsiteY18" fmla="*/ 31715 h 105643"/>
                <a:gd name="connsiteX19" fmla="*/ 14845 w 104878"/>
                <a:gd name="connsiteY19" fmla="*/ 15007 h 105643"/>
                <a:gd name="connsiteX20" fmla="*/ 31545 w 104878"/>
                <a:gd name="connsiteY20" fmla="*/ 3992 h 105643"/>
                <a:gd name="connsiteX21" fmla="*/ 52328 w 104878"/>
                <a:gd name="connsiteY21" fmla="*/ 0 h 105643"/>
                <a:gd name="connsiteX22" fmla="*/ 73111 w 104878"/>
                <a:gd name="connsiteY22" fmla="*/ 3992 h 105643"/>
                <a:gd name="connsiteX23" fmla="*/ 89811 w 104878"/>
                <a:gd name="connsiteY23" fmla="*/ 15007 h 105643"/>
                <a:gd name="connsiteX24" fmla="*/ 100871 w 104878"/>
                <a:gd name="connsiteY24" fmla="*/ 31715 h 105643"/>
                <a:gd name="connsiteX25" fmla="*/ 104879 w 104878"/>
                <a:gd name="connsiteY25" fmla="*/ 52859 h 105643"/>
                <a:gd name="connsiteX26" fmla="*/ 100871 w 104878"/>
                <a:gd name="connsiteY26" fmla="*/ 74002 h 105643"/>
                <a:gd name="connsiteX27" fmla="*/ 89811 w 104878"/>
                <a:gd name="connsiteY27" fmla="*/ 90710 h 105643"/>
                <a:gd name="connsiteX28" fmla="*/ 73111 w 104878"/>
                <a:gd name="connsiteY28" fmla="*/ 101725 h 105643"/>
                <a:gd name="connsiteX29" fmla="*/ 52328 w 104878"/>
                <a:gd name="connsiteY29" fmla="*/ 105643 h 10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4878" h="105643">
                  <a:moveTo>
                    <a:pt x="55445" y="97881"/>
                  </a:moveTo>
                  <a:cubicBezTo>
                    <a:pt x="61755" y="97881"/>
                    <a:pt x="67321" y="96254"/>
                    <a:pt x="72146" y="92928"/>
                  </a:cubicBezTo>
                  <a:cubicBezTo>
                    <a:pt x="76896" y="89601"/>
                    <a:pt x="80682" y="84943"/>
                    <a:pt x="83354" y="78955"/>
                  </a:cubicBezTo>
                  <a:cubicBezTo>
                    <a:pt x="86026" y="72967"/>
                    <a:pt x="87436" y="65870"/>
                    <a:pt x="87436" y="57664"/>
                  </a:cubicBezTo>
                  <a:cubicBezTo>
                    <a:pt x="87436" y="47610"/>
                    <a:pt x="85803" y="38886"/>
                    <a:pt x="82463" y="31346"/>
                  </a:cubicBezTo>
                  <a:cubicBezTo>
                    <a:pt x="79123" y="23805"/>
                    <a:pt x="74595" y="18038"/>
                    <a:pt x="68880" y="13899"/>
                  </a:cubicBezTo>
                  <a:cubicBezTo>
                    <a:pt x="63165" y="9759"/>
                    <a:pt x="56856" y="7689"/>
                    <a:pt x="49879" y="7689"/>
                  </a:cubicBezTo>
                  <a:cubicBezTo>
                    <a:pt x="43570" y="7689"/>
                    <a:pt x="37929" y="9315"/>
                    <a:pt x="33030" y="12568"/>
                  </a:cubicBezTo>
                  <a:cubicBezTo>
                    <a:pt x="28131" y="15821"/>
                    <a:pt x="24346" y="20478"/>
                    <a:pt x="21599" y="26466"/>
                  </a:cubicBezTo>
                  <a:cubicBezTo>
                    <a:pt x="18853" y="32454"/>
                    <a:pt x="17443" y="39552"/>
                    <a:pt x="17443" y="47758"/>
                  </a:cubicBezTo>
                  <a:cubicBezTo>
                    <a:pt x="17443" y="57812"/>
                    <a:pt x="19150" y="66609"/>
                    <a:pt x="22490" y="74150"/>
                  </a:cubicBezTo>
                  <a:cubicBezTo>
                    <a:pt x="25904" y="81691"/>
                    <a:pt x="30432" y="87531"/>
                    <a:pt x="36221" y="91671"/>
                  </a:cubicBezTo>
                  <a:cubicBezTo>
                    <a:pt x="42011" y="95811"/>
                    <a:pt x="48394" y="97881"/>
                    <a:pt x="55445" y="97881"/>
                  </a:cubicBezTo>
                  <a:moveTo>
                    <a:pt x="52328" y="105643"/>
                  </a:moveTo>
                  <a:cubicBezTo>
                    <a:pt x="44831" y="105643"/>
                    <a:pt x="37929" y="104313"/>
                    <a:pt x="31545" y="101725"/>
                  </a:cubicBezTo>
                  <a:cubicBezTo>
                    <a:pt x="25162" y="99064"/>
                    <a:pt x="19595" y="95441"/>
                    <a:pt x="14845" y="90710"/>
                  </a:cubicBezTo>
                  <a:cubicBezTo>
                    <a:pt x="10095" y="85978"/>
                    <a:pt x="6457" y="80434"/>
                    <a:pt x="3860" y="74002"/>
                  </a:cubicBezTo>
                  <a:cubicBezTo>
                    <a:pt x="1262" y="67570"/>
                    <a:pt x="0" y="60547"/>
                    <a:pt x="0" y="52859"/>
                  </a:cubicBezTo>
                  <a:cubicBezTo>
                    <a:pt x="0" y="45170"/>
                    <a:pt x="1336" y="38147"/>
                    <a:pt x="3860" y="31715"/>
                  </a:cubicBezTo>
                  <a:cubicBezTo>
                    <a:pt x="6457" y="25283"/>
                    <a:pt x="10095" y="19739"/>
                    <a:pt x="14845" y="15007"/>
                  </a:cubicBezTo>
                  <a:cubicBezTo>
                    <a:pt x="19595" y="10276"/>
                    <a:pt x="25162" y="6654"/>
                    <a:pt x="31545" y="3992"/>
                  </a:cubicBezTo>
                  <a:cubicBezTo>
                    <a:pt x="37929" y="1331"/>
                    <a:pt x="44831" y="0"/>
                    <a:pt x="52328" y="0"/>
                  </a:cubicBezTo>
                  <a:cubicBezTo>
                    <a:pt x="59825" y="0"/>
                    <a:pt x="66727" y="1331"/>
                    <a:pt x="73111" y="3992"/>
                  </a:cubicBezTo>
                  <a:cubicBezTo>
                    <a:pt x="79494" y="6654"/>
                    <a:pt x="85061" y="10276"/>
                    <a:pt x="89811" y="15007"/>
                  </a:cubicBezTo>
                  <a:cubicBezTo>
                    <a:pt x="94562" y="19739"/>
                    <a:pt x="98199" y="25283"/>
                    <a:pt x="100871" y="31715"/>
                  </a:cubicBezTo>
                  <a:cubicBezTo>
                    <a:pt x="103543" y="38147"/>
                    <a:pt x="104879" y="45170"/>
                    <a:pt x="104879" y="52859"/>
                  </a:cubicBezTo>
                  <a:cubicBezTo>
                    <a:pt x="104879" y="60547"/>
                    <a:pt x="103543" y="67570"/>
                    <a:pt x="100871" y="74002"/>
                  </a:cubicBezTo>
                  <a:cubicBezTo>
                    <a:pt x="98199" y="80434"/>
                    <a:pt x="94562" y="85978"/>
                    <a:pt x="89811" y="90710"/>
                  </a:cubicBezTo>
                  <a:cubicBezTo>
                    <a:pt x="85061" y="95441"/>
                    <a:pt x="79494" y="99064"/>
                    <a:pt x="73111" y="101725"/>
                  </a:cubicBezTo>
                  <a:cubicBezTo>
                    <a:pt x="66727" y="104386"/>
                    <a:pt x="59825" y="105643"/>
                    <a:pt x="52328" y="105643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 90">
              <a:extLst>
                <a:ext uri="{FF2B5EF4-FFF2-40B4-BE49-F238E27FC236}">
                  <a16:creationId xmlns:a16="http://schemas.microsoft.com/office/drawing/2014/main" id="{40666B75-A5FA-989E-0268-938564F1155D}"/>
                </a:ext>
              </a:extLst>
            </p:cNvPr>
            <p:cNvSpPr/>
            <p:nvPr/>
          </p:nvSpPr>
          <p:spPr>
            <a:xfrm>
              <a:off x="3630141" y="1541275"/>
              <a:ext cx="76673" cy="102464"/>
            </a:xfrm>
            <a:custGeom>
              <a:avLst/>
              <a:gdLst>
                <a:gd name="connsiteX0" fmla="*/ 0 w 76673"/>
                <a:gd name="connsiteY0" fmla="*/ 102464 h 102464"/>
                <a:gd name="connsiteX1" fmla="*/ 0 w 76673"/>
                <a:gd name="connsiteY1" fmla="*/ 100025 h 102464"/>
                <a:gd name="connsiteX2" fmla="*/ 12618 w 76673"/>
                <a:gd name="connsiteY2" fmla="*/ 93815 h 102464"/>
                <a:gd name="connsiteX3" fmla="*/ 12618 w 76673"/>
                <a:gd name="connsiteY3" fmla="*/ 8724 h 102464"/>
                <a:gd name="connsiteX4" fmla="*/ 0 w 76673"/>
                <a:gd name="connsiteY4" fmla="*/ 2514 h 102464"/>
                <a:gd name="connsiteX5" fmla="*/ 0 w 76673"/>
                <a:gd name="connsiteY5" fmla="*/ 0 h 102464"/>
                <a:gd name="connsiteX6" fmla="*/ 76674 w 76673"/>
                <a:gd name="connsiteY6" fmla="*/ 0 h 102464"/>
                <a:gd name="connsiteX7" fmla="*/ 76674 w 76673"/>
                <a:gd name="connsiteY7" fmla="*/ 26762 h 102464"/>
                <a:gd name="connsiteX8" fmla="*/ 74150 w 76673"/>
                <a:gd name="connsiteY8" fmla="*/ 26762 h 102464"/>
                <a:gd name="connsiteX9" fmla="*/ 64352 w 76673"/>
                <a:gd name="connsiteY9" fmla="*/ 8576 h 102464"/>
                <a:gd name="connsiteX10" fmla="*/ 28947 w 76673"/>
                <a:gd name="connsiteY10" fmla="*/ 8576 h 102464"/>
                <a:gd name="connsiteX11" fmla="*/ 28947 w 76673"/>
                <a:gd name="connsiteY11" fmla="*/ 45540 h 102464"/>
                <a:gd name="connsiteX12" fmla="*/ 53293 w 76673"/>
                <a:gd name="connsiteY12" fmla="*/ 45540 h 102464"/>
                <a:gd name="connsiteX13" fmla="*/ 61235 w 76673"/>
                <a:gd name="connsiteY13" fmla="*/ 32454 h 102464"/>
                <a:gd name="connsiteX14" fmla="*/ 63759 w 76673"/>
                <a:gd name="connsiteY14" fmla="*/ 32454 h 102464"/>
                <a:gd name="connsiteX15" fmla="*/ 63759 w 76673"/>
                <a:gd name="connsiteY15" fmla="*/ 66461 h 102464"/>
                <a:gd name="connsiteX16" fmla="*/ 61235 w 76673"/>
                <a:gd name="connsiteY16" fmla="*/ 66461 h 102464"/>
                <a:gd name="connsiteX17" fmla="*/ 53293 w 76673"/>
                <a:gd name="connsiteY17" fmla="*/ 53746 h 102464"/>
                <a:gd name="connsiteX18" fmla="*/ 28947 w 76673"/>
                <a:gd name="connsiteY18" fmla="*/ 53746 h 102464"/>
                <a:gd name="connsiteX19" fmla="*/ 28947 w 76673"/>
                <a:gd name="connsiteY19" fmla="*/ 93815 h 102464"/>
                <a:gd name="connsiteX20" fmla="*/ 43347 w 76673"/>
                <a:gd name="connsiteY20" fmla="*/ 100025 h 102464"/>
                <a:gd name="connsiteX21" fmla="*/ 43347 w 76673"/>
                <a:gd name="connsiteY21" fmla="*/ 102464 h 102464"/>
                <a:gd name="connsiteX22" fmla="*/ 0 w 76673"/>
                <a:gd name="connsiteY22" fmla="*/ 102464 h 10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6673" h="102464">
                  <a:moveTo>
                    <a:pt x="0" y="102464"/>
                  </a:moveTo>
                  <a:lnTo>
                    <a:pt x="0" y="100025"/>
                  </a:lnTo>
                  <a:lnTo>
                    <a:pt x="12618" y="93815"/>
                  </a:lnTo>
                  <a:lnTo>
                    <a:pt x="12618" y="8724"/>
                  </a:lnTo>
                  <a:lnTo>
                    <a:pt x="0" y="2514"/>
                  </a:lnTo>
                  <a:lnTo>
                    <a:pt x="0" y="0"/>
                  </a:lnTo>
                  <a:lnTo>
                    <a:pt x="76674" y="0"/>
                  </a:lnTo>
                  <a:lnTo>
                    <a:pt x="76674" y="26762"/>
                  </a:lnTo>
                  <a:lnTo>
                    <a:pt x="74150" y="26762"/>
                  </a:lnTo>
                  <a:lnTo>
                    <a:pt x="64352" y="8576"/>
                  </a:lnTo>
                  <a:lnTo>
                    <a:pt x="28947" y="8576"/>
                  </a:lnTo>
                  <a:lnTo>
                    <a:pt x="28947" y="45540"/>
                  </a:lnTo>
                  <a:lnTo>
                    <a:pt x="53293" y="45540"/>
                  </a:lnTo>
                  <a:lnTo>
                    <a:pt x="61235" y="32454"/>
                  </a:lnTo>
                  <a:lnTo>
                    <a:pt x="63759" y="32454"/>
                  </a:lnTo>
                  <a:lnTo>
                    <a:pt x="63759" y="66461"/>
                  </a:lnTo>
                  <a:lnTo>
                    <a:pt x="61235" y="66461"/>
                  </a:lnTo>
                  <a:lnTo>
                    <a:pt x="53293" y="53746"/>
                  </a:lnTo>
                  <a:lnTo>
                    <a:pt x="28947" y="53746"/>
                  </a:lnTo>
                  <a:lnTo>
                    <a:pt x="28947" y="93815"/>
                  </a:lnTo>
                  <a:lnTo>
                    <a:pt x="43347" y="100025"/>
                  </a:lnTo>
                  <a:lnTo>
                    <a:pt x="43347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 91">
              <a:extLst>
                <a:ext uri="{FF2B5EF4-FFF2-40B4-BE49-F238E27FC236}">
                  <a16:creationId xmlns:a16="http://schemas.microsoft.com/office/drawing/2014/main" id="{265BDB33-4196-9C1E-CB8E-DF6C7E221C28}"/>
                </a:ext>
              </a:extLst>
            </p:cNvPr>
            <p:cNvSpPr/>
            <p:nvPr/>
          </p:nvSpPr>
          <p:spPr>
            <a:xfrm>
              <a:off x="4097086" y="1528485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 92">
              <a:extLst>
                <a:ext uri="{FF2B5EF4-FFF2-40B4-BE49-F238E27FC236}">
                  <a16:creationId xmlns:a16="http://schemas.microsoft.com/office/drawing/2014/main" id="{33D16C41-2E7D-8254-18BE-E2B1A65AF525}"/>
                </a:ext>
              </a:extLst>
            </p:cNvPr>
            <p:cNvSpPr/>
            <p:nvPr/>
          </p:nvSpPr>
          <p:spPr>
            <a:xfrm>
              <a:off x="4194542" y="1527524"/>
              <a:ext cx="188381" cy="130039"/>
            </a:xfrm>
            <a:custGeom>
              <a:avLst/>
              <a:gdLst>
                <a:gd name="connsiteX0" fmla="*/ 50992 w 188381"/>
                <a:gd name="connsiteY0" fmla="*/ 130040 h 130039"/>
                <a:gd name="connsiteX1" fmla="*/ 14771 w 188381"/>
                <a:gd name="connsiteY1" fmla="*/ 11237 h 130039"/>
                <a:gd name="connsiteX2" fmla="*/ 0 w 188381"/>
                <a:gd name="connsiteY2" fmla="*/ 4066 h 130039"/>
                <a:gd name="connsiteX3" fmla="*/ 0 w 188381"/>
                <a:gd name="connsiteY3" fmla="*/ 961 h 130039"/>
                <a:gd name="connsiteX4" fmla="*/ 52402 w 188381"/>
                <a:gd name="connsiteY4" fmla="*/ 961 h 130039"/>
                <a:gd name="connsiteX5" fmla="*/ 52402 w 188381"/>
                <a:gd name="connsiteY5" fmla="*/ 4066 h 130039"/>
                <a:gd name="connsiteX6" fmla="*/ 35850 w 188381"/>
                <a:gd name="connsiteY6" fmla="*/ 11237 h 130039"/>
                <a:gd name="connsiteX7" fmla="*/ 59602 w 188381"/>
                <a:gd name="connsiteY7" fmla="*/ 93149 h 130039"/>
                <a:gd name="connsiteX8" fmla="*/ 60790 w 188381"/>
                <a:gd name="connsiteY8" fmla="*/ 93149 h 130039"/>
                <a:gd name="connsiteX9" fmla="*/ 94487 w 188381"/>
                <a:gd name="connsiteY9" fmla="*/ 0 h 130039"/>
                <a:gd name="connsiteX10" fmla="*/ 102652 w 188381"/>
                <a:gd name="connsiteY10" fmla="*/ 0 h 130039"/>
                <a:gd name="connsiteX11" fmla="*/ 136944 w 188381"/>
                <a:gd name="connsiteY11" fmla="*/ 93149 h 130039"/>
                <a:gd name="connsiteX12" fmla="*/ 138131 w 188381"/>
                <a:gd name="connsiteY12" fmla="*/ 93149 h 130039"/>
                <a:gd name="connsiteX13" fmla="*/ 161660 w 188381"/>
                <a:gd name="connsiteY13" fmla="*/ 11459 h 130039"/>
                <a:gd name="connsiteX14" fmla="*/ 145108 w 188381"/>
                <a:gd name="connsiteY14" fmla="*/ 4066 h 130039"/>
                <a:gd name="connsiteX15" fmla="*/ 145108 w 188381"/>
                <a:gd name="connsiteY15" fmla="*/ 961 h 130039"/>
                <a:gd name="connsiteX16" fmla="*/ 188381 w 188381"/>
                <a:gd name="connsiteY16" fmla="*/ 961 h 130039"/>
                <a:gd name="connsiteX17" fmla="*/ 188381 w 188381"/>
                <a:gd name="connsiteY17" fmla="*/ 4066 h 130039"/>
                <a:gd name="connsiteX18" fmla="*/ 175318 w 188381"/>
                <a:gd name="connsiteY18" fmla="*/ 11089 h 130039"/>
                <a:gd name="connsiteX19" fmla="*/ 138725 w 188381"/>
                <a:gd name="connsiteY19" fmla="*/ 130040 h 130039"/>
                <a:gd name="connsiteX20" fmla="*/ 130709 w 188381"/>
                <a:gd name="connsiteY20" fmla="*/ 130040 h 130039"/>
                <a:gd name="connsiteX21" fmla="*/ 95601 w 188381"/>
                <a:gd name="connsiteY21" fmla="*/ 37038 h 130039"/>
                <a:gd name="connsiteX22" fmla="*/ 94265 w 188381"/>
                <a:gd name="connsiteY22" fmla="*/ 37038 h 130039"/>
                <a:gd name="connsiteX23" fmla="*/ 58785 w 188381"/>
                <a:gd name="connsiteY23" fmla="*/ 130040 h 130039"/>
                <a:gd name="connsiteX24" fmla="*/ 50992 w 188381"/>
                <a:gd name="connsiteY24" fmla="*/ 13004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50992" y="130040"/>
                  </a:moveTo>
                  <a:lnTo>
                    <a:pt x="14771" y="11237"/>
                  </a:lnTo>
                  <a:lnTo>
                    <a:pt x="0" y="4066"/>
                  </a:lnTo>
                  <a:lnTo>
                    <a:pt x="0" y="961"/>
                  </a:lnTo>
                  <a:lnTo>
                    <a:pt x="52402" y="961"/>
                  </a:lnTo>
                  <a:lnTo>
                    <a:pt x="52402" y="4066"/>
                  </a:lnTo>
                  <a:lnTo>
                    <a:pt x="35850" y="11237"/>
                  </a:lnTo>
                  <a:lnTo>
                    <a:pt x="59602" y="93149"/>
                  </a:lnTo>
                  <a:lnTo>
                    <a:pt x="60790" y="93149"/>
                  </a:lnTo>
                  <a:lnTo>
                    <a:pt x="94487" y="0"/>
                  </a:lnTo>
                  <a:lnTo>
                    <a:pt x="102652" y="0"/>
                  </a:lnTo>
                  <a:lnTo>
                    <a:pt x="136944" y="93149"/>
                  </a:lnTo>
                  <a:lnTo>
                    <a:pt x="138131" y="93149"/>
                  </a:lnTo>
                  <a:lnTo>
                    <a:pt x="161660" y="11459"/>
                  </a:lnTo>
                  <a:lnTo>
                    <a:pt x="145108" y="4066"/>
                  </a:lnTo>
                  <a:lnTo>
                    <a:pt x="145108" y="961"/>
                  </a:lnTo>
                  <a:lnTo>
                    <a:pt x="188381" y="961"/>
                  </a:lnTo>
                  <a:lnTo>
                    <a:pt x="188381" y="4066"/>
                  </a:lnTo>
                  <a:lnTo>
                    <a:pt x="175318" y="11089"/>
                  </a:lnTo>
                  <a:lnTo>
                    <a:pt x="138725" y="130040"/>
                  </a:lnTo>
                  <a:lnTo>
                    <a:pt x="130709" y="130040"/>
                  </a:lnTo>
                  <a:lnTo>
                    <a:pt x="95601" y="37038"/>
                  </a:lnTo>
                  <a:lnTo>
                    <a:pt x="94265" y="37038"/>
                  </a:lnTo>
                  <a:lnTo>
                    <a:pt x="58785" y="130040"/>
                  </a:lnTo>
                  <a:lnTo>
                    <a:pt x="50992" y="13004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 93">
              <a:extLst>
                <a:ext uri="{FF2B5EF4-FFF2-40B4-BE49-F238E27FC236}">
                  <a16:creationId xmlns:a16="http://schemas.microsoft.com/office/drawing/2014/main" id="{830F9AE0-FD2B-EA57-BC08-8722E3036852}"/>
                </a:ext>
              </a:extLst>
            </p:cNvPr>
            <p:cNvSpPr/>
            <p:nvPr/>
          </p:nvSpPr>
          <p:spPr>
            <a:xfrm>
              <a:off x="4498268" y="1528485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128 h 128043"/>
                <a:gd name="connsiteX10" fmla="*/ 35999 w 129298"/>
                <a:gd name="connsiteY10" fmla="*/ 10867 h 128043"/>
                <a:gd name="connsiteX11" fmla="*/ 70513 w 129298"/>
                <a:gd name="connsiteY11" fmla="*/ 57664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9 w 129298"/>
                <a:gd name="connsiteY16" fmla="*/ 0 h 128043"/>
                <a:gd name="connsiteX17" fmla="*/ 129299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128"/>
                  </a:lnTo>
                  <a:lnTo>
                    <a:pt x="35999" y="10867"/>
                  </a:lnTo>
                  <a:lnTo>
                    <a:pt x="70513" y="57664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9" y="0"/>
                  </a:lnTo>
                  <a:lnTo>
                    <a:pt x="129299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 94">
              <a:extLst>
                <a:ext uri="{FF2B5EF4-FFF2-40B4-BE49-F238E27FC236}">
                  <a16:creationId xmlns:a16="http://schemas.microsoft.com/office/drawing/2014/main" id="{6B8241DD-F0DC-9D89-1FFA-E7B30DCC3A8C}"/>
                </a:ext>
              </a:extLst>
            </p:cNvPr>
            <p:cNvSpPr/>
            <p:nvPr/>
          </p:nvSpPr>
          <p:spPr>
            <a:xfrm>
              <a:off x="3940547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 95">
              <a:extLst>
                <a:ext uri="{FF2B5EF4-FFF2-40B4-BE49-F238E27FC236}">
                  <a16:creationId xmlns:a16="http://schemas.microsoft.com/office/drawing/2014/main" id="{87AFBFE4-2802-97B2-E8AC-98894611060C}"/>
                </a:ext>
              </a:extLst>
            </p:cNvPr>
            <p:cNvSpPr/>
            <p:nvPr/>
          </p:nvSpPr>
          <p:spPr>
            <a:xfrm>
              <a:off x="4370825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6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 96">
              <a:extLst>
                <a:ext uri="{FF2B5EF4-FFF2-40B4-BE49-F238E27FC236}">
                  <a16:creationId xmlns:a16="http://schemas.microsoft.com/office/drawing/2014/main" id="{AB2300C4-622D-0526-BF3E-1798CB3DB09B}"/>
                </a:ext>
              </a:extLst>
            </p:cNvPr>
            <p:cNvSpPr/>
            <p:nvPr/>
          </p:nvSpPr>
          <p:spPr>
            <a:xfrm>
              <a:off x="3753428" y="1500171"/>
              <a:ext cx="175540" cy="186224"/>
            </a:xfrm>
            <a:custGeom>
              <a:avLst/>
              <a:gdLst>
                <a:gd name="connsiteX0" fmla="*/ 91518 w 175540"/>
                <a:gd name="connsiteY0" fmla="*/ 186151 h 186224"/>
                <a:gd name="connsiteX1" fmla="*/ 44386 w 175540"/>
                <a:gd name="connsiteY1" fmla="*/ 174618 h 186224"/>
                <a:gd name="connsiteX2" fmla="*/ 11802 w 175540"/>
                <a:gd name="connsiteY2" fmla="*/ 143273 h 186224"/>
                <a:gd name="connsiteX3" fmla="*/ 0 w 175540"/>
                <a:gd name="connsiteY3" fmla="*/ 97955 h 186224"/>
                <a:gd name="connsiteX4" fmla="*/ 7571 w 175540"/>
                <a:gd name="connsiteY4" fmla="*/ 59069 h 186224"/>
                <a:gd name="connsiteX5" fmla="*/ 28353 w 175540"/>
                <a:gd name="connsiteY5" fmla="*/ 28019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4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6 w 175540"/>
                <a:gd name="connsiteY17" fmla="*/ 48053 h 186224"/>
                <a:gd name="connsiteX18" fmla="*/ 20486 w 175540"/>
                <a:gd name="connsiteY18" fmla="*/ 85387 h 186224"/>
                <a:gd name="connsiteX19" fmla="*/ 30951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8" y="186151"/>
                  </a:moveTo>
                  <a:cubicBezTo>
                    <a:pt x="73927" y="186151"/>
                    <a:pt x="58192" y="182307"/>
                    <a:pt x="44386" y="174618"/>
                  </a:cubicBezTo>
                  <a:cubicBezTo>
                    <a:pt x="30580" y="166930"/>
                    <a:pt x="19669" y="156506"/>
                    <a:pt x="11802" y="143273"/>
                  </a:cubicBezTo>
                  <a:cubicBezTo>
                    <a:pt x="3934" y="130039"/>
                    <a:pt x="0" y="114958"/>
                    <a:pt x="0" y="97955"/>
                  </a:cubicBezTo>
                  <a:cubicBezTo>
                    <a:pt x="0" y="83908"/>
                    <a:pt x="2524" y="70971"/>
                    <a:pt x="7571" y="59069"/>
                  </a:cubicBezTo>
                  <a:cubicBezTo>
                    <a:pt x="12618" y="47240"/>
                    <a:pt x="19521" y="36890"/>
                    <a:pt x="28353" y="28019"/>
                  </a:cubicBezTo>
                  <a:cubicBezTo>
                    <a:pt x="37186" y="19147"/>
                    <a:pt x="47429" y="12272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4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69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6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1" y="132183"/>
                  </a:cubicBezTo>
                  <a:cubicBezTo>
                    <a:pt x="37928" y="145121"/>
                    <a:pt x="47206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4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 97">
              <a:extLst>
                <a:ext uri="{FF2B5EF4-FFF2-40B4-BE49-F238E27FC236}">
                  <a16:creationId xmlns:a16="http://schemas.microsoft.com/office/drawing/2014/main" id="{6E706F11-5BDD-5035-64AB-C4B8E16E34E5}"/>
                </a:ext>
              </a:extLst>
            </p:cNvPr>
            <p:cNvSpPr/>
            <p:nvPr/>
          </p:nvSpPr>
          <p:spPr>
            <a:xfrm>
              <a:off x="2338418" y="1528411"/>
              <a:ext cx="134642" cy="129004"/>
            </a:xfrm>
            <a:custGeom>
              <a:avLst/>
              <a:gdLst>
                <a:gd name="connsiteX0" fmla="*/ 0 w 134642"/>
                <a:gd name="connsiteY0" fmla="*/ 128043 h 129004"/>
                <a:gd name="connsiteX1" fmla="*/ 0 w 134642"/>
                <a:gd name="connsiteY1" fmla="*/ 124938 h 129004"/>
                <a:gd name="connsiteX2" fmla="*/ 15810 w 134642"/>
                <a:gd name="connsiteY2" fmla="*/ 117176 h 129004"/>
                <a:gd name="connsiteX3" fmla="*/ 15810 w 134642"/>
                <a:gd name="connsiteY3" fmla="*/ 11237 h 129004"/>
                <a:gd name="connsiteX4" fmla="*/ 223 w 134642"/>
                <a:gd name="connsiteY4" fmla="*/ 3105 h 129004"/>
                <a:gd name="connsiteX5" fmla="*/ 223 w 134642"/>
                <a:gd name="connsiteY5" fmla="*/ 0 h 129004"/>
                <a:gd name="connsiteX6" fmla="*/ 30803 w 134642"/>
                <a:gd name="connsiteY6" fmla="*/ 0 h 129004"/>
                <a:gd name="connsiteX7" fmla="*/ 105398 w 134642"/>
                <a:gd name="connsiteY7" fmla="*/ 91375 h 129004"/>
                <a:gd name="connsiteX8" fmla="*/ 105398 w 134642"/>
                <a:gd name="connsiteY8" fmla="*/ 10646 h 129004"/>
                <a:gd name="connsiteX9" fmla="*/ 85358 w 134642"/>
                <a:gd name="connsiteY9" fmla="*/ 3105 h 129004"/>
                <a:gd name="connsiteX10" fmla="*/ 85358 w 134642"/>
                <a:gd name="connsiteY10" fmla="*/ 0 h 129004"/>
                <a:gd name="connsiteX11" fmla="*/ 134643 w 134642"/>
                <a:gd name="connsiteY11" fmla="*/ 0 h 129004"/>
                <a:gd name="connsiteX12" fmla="*/ 134643 w 134642"/>
                <a:gd name="connsiteY12" fmla="*/ 3105 h 129004"/>
                <a:gd name="connsiteX13" fmla="*/ 119056 w 134642"/>
                <a:gd name="connsiteY13" fmla="*/ 10646 h 129004"/>
                <a:gd name="connsiteX14" fmla="*/ 119056 w 134642"/>
                <a:gd name="connsiteY14" fmla="*/ 129005 h 129004"/>
                <a:gd name="connsiteX15" fmla="*/ 110668 w 134642"/>
                <a:gd name="connsiteY15" fmla="*/ 129005 h 129004"/>
                <a:gd name="connsiteX16" fmla="*/ 29393 w 134642"/>
                <a:gd name="connsiteY16" fmla="*/ 29719 h 129004"/>
                <a:gd name="connsiteX17" fmla="*/ 29393 w 134642"/>
                <a:gd name="connsiteY17" fmla="*/ 117398 h 129004"/>
                <a:gd name="connsiteX18" fmla="*/ 49508 w 134642"/>
                <a:gd name="connsiteY18" fmla="*/ 124938 h 129004"/>
                <a:gd name="connsiteX19" fmla="*/ 49508 w 134642"/>
                <a:gd name="connsiteY19" fmla="*/ 128043 h 129004"/>
                <a:gd name="connsiteX20" fmla="*/ 0 w 134642"/>
                <a:gd name="connsiteY20" fmla="*/ 128043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34642" h="129004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1237"/>
                  </a:lnTo>
                  <a:lnTo>
                    <a:pt x="223" y="3105"/>
                  </a:lnTo>
                  <a:lnTo>
                    <a:pt x="223" y="0"/>
                  </a:lnTo>
                  <a:lnTo>
                    <a:pt x="30803" y="0"/>
                  </a:lnTo>
                  <a:lnTo>
                    <a:pt x="105398" y="91375"/>
                  </a:lnTo>
                  <a:lnTo>
                    <a:pt x="105398" y="10646"/>
                  </a:lnTo>
                  <a:lnTo>
                    <a:pt x="85358" y="3105"/>
                  </a:lnTo>
                  <a:lnTo>
                    <a:pt x="85358" y="0"/>
                  </a:lnTo>
                  <a:lnTo>
                    <a:pt x="134643" y="0"/>
                  </a:lnTo>
                  <a:lnTo>
                    <a:pt x="134643" y="3105"/>
                  </a:lnTo>
                  <a:lnTo>
                    <a:pt x="119056" y="10646"/>
                  </a:lnTo>
                  <a:lnTo>
                    <a:pt x="119056" y="129005"/>
                  </a:lnTo>
                  <a:lnTo>
                    <a:pt x="110668" y="129005"/>
                  </a:lnTo>
                  <a:lnTo>
                    <a:pt x="29393" y="29719"/>
                  </a:lnTo>
                  <a:lnTo>
                    <a:pt x="29393" y="117398"/>
                  </a:lnTo>
                  <a:lnTo>
                    <a:pt x="49508" y="124938"/>
                  </a:lnTo>
                  <a:lnTo>
                    <a:pt x="49508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 98">
              <a:extLst>
                <a:ext uri="{FF2B5EF4-FFF2-40B4-BE49-F238E27FC236}">
                  <a16:creationId xmlns:a16="http://schemas.microsoft.com/office/drawing/2014/main" id="{5DD0C5E3-90F6-D0B7-5F93-C0F682F46FC1}"/>
                </a:ext>
              </a:extLst>
            </p:cNvPr>
            <p:cNvSpPr/>
            <p:nvPr/>
          </p:nvSpPr>
          <p:spPr>
            <a:xfrm>
              <a:off x="2499113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 99">
              <a:extLst>
                <a:ext uri="{FF2B5EF4-FFF2-40B4-BE49-F238E27FC236}">
                  <a16:creationId xmlns:a16="http://schemas.microsoft.com/office/drawing/2014/main" id="{C2E64631-30EB-4938-CB2B-F4A3BDDA6FF8}"/>
                </a:ext>
              </a:extLst>
            </p:cNvPr>
            <p:cNvSpPr/>
            <p:nvPr/>
          </p:nvSpPr>
          <p:spPr>
            <a:xfrm>
              <a:off x="2575119" y="1528411"/>
              <a:ext cx="133084" cy="129004"/>
            </a:xfrm>
            <a:custGeom>
              <a:avLst/>
              <a:gdLst>
                <a:gd name="connsiteX0" fmla="*/ 63313 w 133084"/>
                <a:gd name="connsiteY0" fmla="*/ 129005 h 129004"/>
                <a:gd name="connsiteX1" fmla="*/ 13509 w 133084"/>
                <a:gd name="connsiteY1" fmla="*/ 10054 h 129004"/>
                <a:gd name="connsiteX2" fmla="*/ 0 w 133084"/>
                <a:gd name="connsiteY2" fmla="*/ 3105 h 129004"/>
                <a:gd name="connsiteX3" fmla="*/ 0 w 133084"/>
                <a:gd name="connsiteY3" fmla="*/ 0 h 129004"/>
                <a:gd name="connsiteX4" fmla="*/ 51660 w 133084"/>
                <a:gd name="connsiteY4" fmla="*/ 0 h 129004"/>
                <a:gd name="connsiteX5" fmla="*/ 51660 w 133084"/>
                <a:gd name="connsiteY5" fmla="*/ 3105 h 129004"/>
                <a:gd name="connsiteX6" fmla="*/ 34737 w 133084"/>
                <a:gd name="connsiteY6" fmla="*/ 10498 h 129004"/>
                <a:gd name="connsiteX7" fmla="*/ 71107 w 133084"/>
                <a:gd name="connsiteY7" fmla="*/ 97807 h 129004"/>
                <a:gd name="connsiteX8" fmla="*/ 72146 w 133084"/>
                <a:gd name="connsiteY8" fmla="*/ 97807 h 129004"/>
                <a:gd name="connsiteX9" fmla="*/ 108145 w 133084"/>
                <a:gd name="connsiteY9" fmla="*/ 9906 h 129004"/>
                <a:gd name="connsiteX10" fmla="*/ 91964 w 133084"/>
                <a:gd name="connsiteY10" fmla="*/ 3105 h 129004"/>
                <a:gd name="connsiteX11" fmla="*/ 91964 w 133084"/>
                <a:gd name="connsiteY11" fmla="*/ 0 h 129004"/>
                <a:gd name="connsiteX12" fmla="*/ 133084 w 133084"/>
                <a:gd name="connsiteY12" fmla="*/ 0 h 129004"/>
                <a:gd name="connsiteX13" fmla="*/ 133084 w 133084"/>
                <a:gd name="connsiteY13" fmla="*/ 3105 h 129004"/>
                <a:gd name="connsiteX14" fmla="*/ 121950 w 133084"/>
                <a:gd name="connsiteY14" fmla="*/ 9093 h 129004"/>
                <a:gd name="connsiteX15" fmla="*/ 71107 w 133084"/>
                <a:gd name="connsiteY15" fmla="*/ 129005 h 129004"/>
                <a:gd name="connsiteX16" fmla="*/ 63313 w 133084"/>
                <a:gd name="connsiteY16" fmla="*/ 129005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3084" h="129004">
                  <a:moveTo>
                    <a:pt x="63313" y="129005"/>
                  </a:moveTo>
                  <a:lnTo>
                    <a:pt x="13509" y="10054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1660" y="0"/>
                  </a:lnTo>
                  <a:lnTo>
                    <a:pt x="51660" y="3105"/>
                  </a:lnTo>
                  <a:lnTo>
                    <a:pt x="34737" y="10498"/>
                  </a:lnTo>
                  <a:lnTo>
                    <a:pt x="71107" y="97807"/>
                  </a:lnTo>
                  <a:lnTo>
                    <a:pt x="72146" y="97807"/>
                  </a:lnTo>
                  <a:lnTo>
                    <a:pt x="108145" y="9906"/>
                  </a:lnTo>
                  <a:lnTo>
                    <a:pt x="91964" y="3105"/>
                  </a:lnTo>
                  <a:lnTo>
                    <a:pt x="91964" y="0"/>
                  </a:lnTo>
                  <a:lnTo>
                    <a:pt x="133084" y="0"/>
                  </a:lnTo>
                  <a:lnTo>
                    <a:pt x="133084" y="3105"/>
                  </a:lnTo>
                  <a:lnTo>
                    <a:pt x="121950" y="9093"/>
                  </a:lnTo>
                  <a:lnTo>
                    <a:pt x="71107" y="129005"/>
                  </a:lnTo>
                  <a:lnTo>
                    <a:pt x="63313" y="12900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 100">
              <a:extLst>
                <a:ext uri="{FF2B5EF4-FFF2-40B4-BE49-F238E27FC236}">
                  <a16:creationId xmlns:a16="http://schemas.microsoft.com/office/drawing/2014/main" id="{8763D9C2-433B-8614-E84E-7903DD2BAC6F}"/>
                </a:ext>
              </a:extLst>
            </p:cNvPr>
            <p:cNvSpPr/>
            <p:nvPr/>
          </p:nvSpPr>
          <p:spPr>
            <a:xfrm>
              <a:off x="2727946" y="1528411"/>
              <a:ext cx="103245" cy="128043"/>
            </a:xfrm>
            <a:custGeom>
              <a:avLst/>
              <a:gdLst>
                <a:gd name="connsiteX0" fmla="*/ 0 w 103245"/>
                <a:gd name="connsiteY0" fmla="*/ 128043 h 128043"/>
                <a:gd name="connsiteX1" fmla="*/ 0 w 103245"/>
                <a:gd name="connsiteY1" fmla="*/ 124938 h 128043"/>
                <a:gd name="connsiteX2" fmla="*/ 15810 w 103245"/>
                <a:gd name="connsiteY2" fmla="*/ 117176 h 128043"/>
                <a:gd name="connsiteX3" fmla="*/ 15810 w 103245"/>
                <a:gd name="connsiteY3" fmla="*/ 10867 h 128043"/>
                <a:gd name="connsiteX4" fmla="*/ 0 w 103245"/>
                <a:gd name="connsiteY4" fmla="*/ 3105 h 128043"/>
                <a:gd name="connsiteX5" fmla="*/ 0 w 103245"/>
                <a:gd name="connsiteY5" fmla="*/ 0 h 128043"/>
                <a:gd name="connsiteX6" fmla="*/ 97828 w 103245"/>
                <a:gd name="connsiteY6" fmla="*/ 0 h 128043"/>
                <a:gd name="connsiteX7" fmla="*/ 97828 w 103245"/>
                <a:gd name="connsiteY7" fmla="*/ 33342 h 128043"/>
                <a:gd name="connsiteX8" fmla="*/ 94710 w 103245"/>
                <a:gd name="connsiteY8" fmla="*/ 33342 h 128043"/>
                <a:gd name="connsiteX9" fmla="*/ 82018 w 103245"/>
                <a:gd name="connsiteY9" fmla="*/ 10646 h 128043"/>
                <a:gd name="connsiteX10" fmla="*/ 36221 w 103245"/>
                <a:gd name="connsiteY10" fmla="*/ 10646 h 128043"/>
                <a:gd name="connsiteX11" fmla="*/ 36221 w 103245"/>
                <a:gd name="connsiteY11" fmla="*/ 59660 h 128043"/>
                <a:gd name="connsiteX12" fmla="*/ 68583 w 103245"/>
                <a:gd name="connsiteY12" fmla="*/ 59660 h 128043"/>
                <a:gd name="connsiteX13" fmla="*/ 78529 w 103245"/>
                <a:gd name="connsiteY13" fmla="*/ 43322 h 128043"/>
                <a:gd name="connsiteX14" fmla="*/ 81647 w 103245"/>
                <a:gd name="connsiteY14" fmla="*/ 43322 h 128043"/>
                <a:gd name="connsiteX15" fmla="*/ 81647 w 103245"/>
                <a:gd name="connsiteY15" fmla="*/ 86200 h 128043"/>
                <a:gd name="connsiteX16" fmla="*/ 78529 w 103245"/>
                <a:gd name="connsiteY16" fmla="*/ 86200 h 128043"/>
                <a:gd name="connsiteX17" fmla="*/ 68583 w 103245"/>
                <a:gd name="connsiteY17" fmla="*/ 70306 h 128043"/>
                <a:gd name="connsiteX18" fmla="*/ 36221 w 103245"/>
                <a:gd name="connsiteY18" fmla="*/ 70306 h 128043"/>
                <a:gd name="connsiteX19" fmla="*/ 36221 w 103245"/>
                <a:gd name="connsiteY19" fmla="*/ 117398 h 128043"/>
                <a:gd name="connsiteX20" fmla="*/ 87288 w 103245"/>
                <a:gd name="connsiteY20" fmla="*/ 117398 h 128043"/>
                <a:gd name="connsiteX21" fmla="*/ 100128 w 103245"/>
                <a:gd name="connsiteY21" fmla="*/ 91745 h 128043"/>
                <a:gd name="connsiteX22" fmla="*/ 103246 w 103245"/>
                <a:gd name="connsiteY22" fmla="*/ 91745 h 128043"/>
                <a:gd name="connsiteX23" fmla="*/ 103246 w 103245"/>
                <a:gd name="connsiteY23" fmla="*/ 128043 h 128043"/>
                <a:gd name="connsiteX24" fmla="*/ 0 w 103245"/>
                <a:gd name="connsiteY2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97828" y="0"/>
                  </a:lnTo>
                  <a:lnTo>
                    <a:pt x="97828" y="33342"/>
                  </a:lnTo>
                  <a:lnTo>
                    <a:pt x="94710" y="33342"/>
                  </a:lnTo>
                  <a:lnTo>
                    <a:pt x="82018" y="10646"/>
                  </a:lnTo>
                  <a:lnTo>
                    <a:pt x="36221" y="10646"/>
                  </a:lnTo>
                  <a:lnTo>
                    <a:pt x="36221" y="59660"/>
                  </a:lnTo>
                  <a:lnTo>
                    <a:pt x="68583" y="59660"/>
                  </a:lnTo>
                  <a:lnTo>
                    <a:pt x="78529" y="43322"/>
                  </a:lnTo>
                  <a:lnTo>
                    <a:pt x="81647" y="43322"/>
                  </a:lnTo>
                  <a:lnTo>
                    <a:pt x="81647" y="86200"/>
                  </a:lnTo>
                  <a:lnTo>
                    <a:pt x="78529" y="86200"/>
                  </a:lnTo>
                  <a:lnTo>
                    <a:pt x="68583" y="70306"/>
                  </a:lnTo>
                  <a:lnTo>
                    <a:pt x="36221" y="70306"/>
                  </a:lnTo>
                  <a:lnTo>
                    <a:pt x="36221" y="117398"/>
                  </a:lnTo>
                  <a:lnTo>
                    <a:pt x="87288" y="117398"/>
                  </a:lnTo>
                  <a:lnTo>
                    <a:pt x="100128" y="91745"/>
                  </a:lnTo>
                  <a:lnTo>
                    <a:pt x="103246" y="91745"/>
                  </a:lnTo>
                  <a:lnTo>
                    <a:pt x="10324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 101">
              <a:extLst>
                <a:ext uri="{FF2B5EF4-FFF2-40B4-BE49-F238E27FC236}">
                  <a16:creationId xmlns:a16="http://schemas.microsoft.com/office/drawing/2014/main" id="{187D096E-963F-5974-15C7-89633AD261C8}"/>
                </a:ext>
              </a:extLst>
            </p:cNvPr>
            <p:cNvSpPr/>
            <p:nvPr/>
          </p:nvSpPr>
          <p:spPr>
            <a:xfrm>
              <a:off x="2861624" y="1528411"/>
              <a:ext cx="121208" cy="128043"/>
            </a:xfrm>
            <a:custGeom>
              <a:avLst/>
              <a:gdLst>
                <a:gd name="connsiteX0" fmla="*/ 47726 w 121208"/>
                <a:gd name="connsiteY0" fmla="*/ 10646 h 128043"/>
                <a:gd name="connsiteX1" fmla="*/ 36221 w 121208"/>
                <a:gd name="connsiteY1" fmla="*/ 10646 h 128043"/>
                <a:gd name="connsiteX2" fmla="*/ 36221 w 121208"/>
                <a:gd name="connsiteY2" fmla="*/ 58773 h 128043"/>
                <a:gd name="connsiteX3" fmla="*/ 48914 w 121208"/>
                <a:gd name="connsiteY3" fmla="*/ 58773 h 128043"/>
                <a:gd name="connsiteX4" fmla="*/ 68880 w 121208"/>
                <a:gd name="connsiteY4" fmla="*/ 51897 h 128043"/>
                <a:gd name="connsiteX5" fmla="*/ 76748 w 121208"/>
                <a:gd name="connsiteY5" fmla="*/ 34303 h 128043"/>
                <a:gd name="connsiteX6" fmla="*/ 69029 w 121208"/>
                <a:gd name="connsiteY6" fmla="*/ 16930 h 128043"/>
                <a:gd name="connsiteX7" fmla="*/ 47726 w 121208"/>
                <a:gd name="connsiteY7" fmla="*/ 10646 h 128043"/>
                <a:gd name="connsiteX8" fmla="*/ 0 w 121208"/>
                <a:gd name="connsiteY8" fmla="*/ 128043 h 128043"/>
                <a:gd name="connsiteX9" fmla="*/ 0 w 121208"/>
                <a:gd name="connsiteY9" fmla="*/ 124938 h 128043"/>
                <a:gd name="connsiteX10" fmla="*/ 15810 w 121208"/>
                <a:gd name="connsiteY10" fmla="*/ 117176 h 128043"/>
                <a:gd name="connsiteX11" fmla="*/ 15810 w 121208"/>
                <a:gd name="connsiteY11" fmla="*/ 10867 h 128043"/>
                <a:gd name="connsiteX12" fmla="*/ 0 w 121208"/>
                <a:gd name="connsiteY12" fmla="*/ 3105 h 128043"/>
                <a:gd name="connsiteX13" fmla="*/ 0 w 121208"/>
                <a:gd name="connsiteY13" fmla="*/ 0 h 128043"/>
                <a:gd name="connsiteX14" fmla="*/ 54184 w 121208"/>
                <a:gd name="connsiteY14" fmla="*/ 0 h 128043"/>
                <a:gd name="connsiteX15" fmla="*/ 86397 w 121208"/>
                <a:gd name="connsiteY15" fmla="*/ 8428 h 128043"/>
                <a:gd name="connsiteX16" fmla="*/ 98199 w 121208"/>
                <a:gd name="connsiteY16" fmla="*/ 31641 h 128043"/>
                <a:gd name="connsiteX17" fmla="*/ 90776 w 121208"/>
                <a:gd name="connsiteY17" fmla="*/ 50863 h 128043"/>
                <a:gd name="connsiteX18" fmla="*/ 71330 w 121208"/>
                <a:gd name="connsiteY18" fmla="*/ 63652 h 128043"/>
                <a:gd name="connsiteX19" fmla="*/ 108145 w 121208"/>
                <a:gd name="connsiteY19" fmla="*/ 117767 h 128043"/>
                <a:gd name="connsiteX20" fmla="*/ 121208 w 121208"/>
                <a:gd name="connsiteY20" fmla="*/ 124938 h 128043"/>
                <a:gd name="connsiteX21" fmla="*/ 121208 w 121208"/>
                <a:gd name="connsiteY21" fmla="*/ 128043 h 128043"/>
                <a:gd name="connsiteX22" fmla="*/ 89811 w 121208"/>
                <a:gd name="connsiteY22" fmla="*/ 128043 h 128043"/>
                <a:gd name="connsiteX23" fmla="*/ 52402 w 121208"/>
                <a:gd name="connsiteY23" fmla="*/ 69049 h 128043"/>
                <a:gd name="connsiteX24" fmla="*/ 36221 w 121208"/>
                <a:gd name="connsiteY24" fmla="*/ 69049 h 128043"/>
                <a:gd name="connsiteX25" fmla="*/ 36221 w 121208"/>
                <a:gd name="connsiteY25" fmla="*/ 116954 h 128043"/>
                <a:gd name="connsiteX26" fmla="*/ 50844 w 121208"/>
                <a:gd name="connsiteY26" fmla="*/ 124938 h 128043"/>
                <a:gd name="connsiteX27" fmla="*/ 50844 w 121208"/>
                <a:gd name="connsiteY27" fmla="*/ 128043 h 128043"/>
                <a:gd name="connsiteX28" fmla="*/ 0 w 121208"/>
                <a:gd name="connsiteY28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21208" h="128043">
                  <a:moveTo>
                    <a:pt x="47726" y="10646"/>
                  </a:moveTo>
                  <a:lnTo>
                    <a:pt x="36221" y="10646"/>
                  </a:lnTo>
                  <a:lnTo>
                    <a:pt x="36221" y="58773"/>
                  </a:lnTo>
                  <a:lnTo>
                    <a:pt x="48914" y="58773"/>
                  </a:lnTo>
                  <a:cubicBezTo>
                    <a:pt x="56930" y="58773"/>
                    <a:pt x="63610" y="56481"/>
                    <a:pt x="68880" y="51897"/>
                  </a:cubicBezTo>
                  <a:cubicBezTo>
                    <a:pt x="74150" y="47314"/>
                    <a:pt x="76748" y="41474"/>
                    <a:pt x="76748" y="34303"/>
                  </a:cubicBezTo>
                  <a:cubicBezTo>
                    <a:pt x="76748" y="27132"/>
                    <a:pt x="74150" y="21143"/>
                    <a:pt x="69029" y="16930"/>
                  </a:cubicBezTo>
                  <a:cubicBezTo>
                    <a:pt x="63907" y="12716"/>
                    <a:pt x="56782" y="10646"/>
                    <a:pt x="47726" y="10646"/>
                  </a:cubicBezTo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4184" y="0"/>
                  </a:lnTo>
                  <a:cubicBezTo>
                    <a:pt x="67841" y="0"/>
                    <a:pt x="78604" y="2809"/>
                    <a:pt x="86397" y="8428"/>
                  </a:cubicBezTo>
                  <a:cubicBezTo>
                    <a:pt x="94265" y="14046"/>
                    <a:pt x="98199" y="21809"/>
                    <a:pt x="98199" y="31641"/>
                  </a:cubicBezTo>
                  <a:cubicBezTo>
                    <a:pt x="98199" y="38886"/>
                    <a:pt x="95749" y="45318"/>
                    <a:pt x="90776" y="50863"/>
                  </a:cubicBezTo>
                  <a:cubicBezTo>
                    <a:pt x="85803" y="56407"/>
                    <a:pt x="79346" y="60695"/>
                    <a:pt x="71330" y="63652"/>
                  </a:cubicBezTo>
                  <a:lnTo>
                    <a:pt x="108145" y="117767"/>
                  </a:lnTo>
                  <a:lnTo>
                    <a:pt x="121208" y="124938"/>
                  </a:lnTo>
                  <a:lnTo>
                    <a:pt x="121208" y="128043"/>
                  </a:lnTo>
                  <a:lnTo>
                    <a:pt x="89811" y="128043"/>
                  </a:lnTo>
                  <a:lnTo>
                    <a:pt x="52402" y="69049"/>
                  </a:lnTo>
                  <a:lnTo>
                    <a:pt x="36221" y="69049"/>
                  </a:lnTo>
                  <a:lnTo>
                    <a:pt x="36221" y="116954"/>
                  </a:lnTo>
                  <a:lnTo>
                    <a:pt x="50844" y="124938"/>
                  </a:lnTo>
                  <a:lnTo>
                    <a:pt x="50844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 102">
              <a:extLst>
                <a:ext uri="{FF2B5EF4-FFF2-40B4-BE49-F238E27FC236}">
                  <a16:creationId xmlns:a16="http://schemas.microsoft.com/office/drawing/2014/main" id="{2A24FB82-C715-5999-B0AD-283830B6DDC3}"/>
                </a:ext>
              </a:extLst>
            </p:cNvPr>
            <p:cNvSpPr/>
            <p:nvPr/>
          </p:nvSpPr>
          <p:spPr>
            <a:xfrm>
              <a:off x="2997751" y="1526341"/>
              <a:ext cx="83873" cy="132035"/>
            </a:xfrm>
            <a:custGeom>
              <a:avLst/>
              <a:gdLst>
                <a:gd name="connsiteX0" fmla="*/ 40675 w 83873"/>
                <a:gd name="connsiteY0" fmla="*/ 132036 h 132035"/>
                <a:gd name="connsiteX1" fmla="*/ 19743 w 83873"/>
                <a:gd name="connsiteY1" fmla="*/ 129744 h 132035"/>
                <a:gd name="connsiteX2" fmla="*/ 1930 w 83873"/>
                <a:gd name="connsiteY2" fmla="*/ 122942 h 132035"/>
                <a:gd name="connsiteX3" fmla="*/ 0 w 83873"/>
                <a:gd name="connsiteY3" fmla="*/ 90932 h 132035"/>
                <a:gd name="connsiteX4" fmla="*/ 3117 w 83873"/>
                <a:gd name="connsiteY4" fmla="*/ 90932 h 132035"/>
                <a:gd name="connsiteX5" fmla="*/ 13435 w 83873"/>
                <a:gd name="connsiteY5" fmla="*/ 112075 h 132035"/>
                <a:gd name="connsiteX6" fmla="*/ 26869 w 83873"/>
                <a:gd name="connsiteY6" fmla="*/ 120207 h 132035"/>
                <a:gd name="connsiteX7" fmla="*/ 40155 w 83873"/>
                <a:gd name="connsiteY7" fmla="*/ 122721 h 132035"/>
                <a:gd name="connsiteX8" fmla="*/ 57969 w 83873"/>
                <a:gd name="connsiteY8" fmla="*/ 116880 h 132035"/>
                <a:gd name="connsiteX9" fmla="*/ 64501 w 83873"/>
                <a:gd name="connsiteY9" fmla="*/ 100986 h 132035"/>
                <a:gd name="connsiteX10" fmla="*/ 60864 w 83873"/>
                <a:gd name="connsiteY10" fmla="*/ 88270 h 132035"/>
                <a:gd name="connsiteX11" fmla="*/ 50175 w 83873"/>
                <a:gd name="connsiteY11" fmla="*/ 79694 h 132035"/>
                <a:gd name="connsiteX12" fmla="*/ 32733 w 83873"/>
                <a:gd name="connsiteY12" fmla="*/ 70897 h 132035"/>
                <a:gd name="connsiteX13" fmla="*/ 11505 w 83873"/>
                <a:gd name="connsiteY13" fmla="*/ 56999 h 132035"/>
                <a:gd name="connsiteX14" fmla="*/ 4082 w 83873"/>
                <a:gd name="connsiteY14" fmla="*/ 36520 h 132035"/>
                <a:gd name="connsiteX15" fmla="*/ 7496 w 83873"/>
                <a:gd name="connsiteY15" fmla="*/ 23066 h 132035"/>
                <a:gd name="connsiteX16" fmla="*/ 16775 w 83873"/>
                <a:gd name="connsiteY16" fmla="*/ 11385 h 132035"/>
                <a:gd name="connsiteX17" fmla="*/ 29838 w 83873"/>
                <a:gd name="connsiteY17" fmla="*/ 3105 h 132035"/>
                <a:gd name="connsiteX18" fmla="*/ 44831 w 83873"/>
                <a:gd name="connsiteY18" fmla="*/ 0 h 132035"/>
                <a:gd name="connsiteX19" fmla="*/ 61977 w 83873"/>
                <a:gd name="connsiteY19" fmla="*/ 2144 h 132035"/>
                <a:gd name="connsiteX20" fmla="*/ 77787 w 83873"/>
                <a:gd name="connsiteY20" fmla="*/ 8354 h 132035"/>
                <a:gd name="connsiteX21" fmla="*/ 79717 w 83873"/>
                <a:gd name="connsiteY21" fmla="*/ 39404 h 132035"/>
                <a:gd name="connsiteX22" fmla="*/ 76599 w 83873"/>
                <a:gd name="connsiteY22" fmla="*/ 39404 h 132035"/>
                <a:gd name="connsiteX23" fmla="*/ 66505 w 83873"/>
                <a:gd name="connsiteY23" fmla="*/ 18630 h 132035"/>
                <a:gd name="connsiteX24" fmla="*/ 55223 w 83873"/>
                <a:gd name="connsiteY24" fmla="*/ 11681 h 132035"/>
                <a:gd name="connsiteX25" fmla="*/ 43718 w 83873"/>
                <a:gd name="connsiteY25" fmla="*/ 9537 h 132035"/>
                <a:gd name="connsiteX26" fmla="*/ 29764 w 83873"/>
                <a:gd name="connsiteY26" fmla="*/ 15155 h 132035"/>
                <a:gd name="connsiteX27" fmla="*/ 24197 w 83873"/>
                <a:gd name="connsiteY27" fmla="*/ 29349 h 132035"/>
                <a:gd name="connsiteX28" fmla="*/ 30135 w 83873"/>
                <a:gd name="connsiteY28" fmla="*/ 44283 h 132035"/>
                <a:gd name="connsiteX29" fmla="*/ 49359 w 83873"/>
                <a:gd name="connsiteY29" fmla="*/ 55890 h 132035"/>
                <a:gd name="connsiteX30" fmla="*/ 68731 w 83873"/>
                <a:gd name="connsiteY30" fmla="*/ 66683 h 132035"/>
                <a:gd name="connsiteX31" fmla="*/ 80162 w 83873"/>
                <a:gd name="connsiteY31" fmla="*/ 78216 h 132035"/>
                <a:gd name="connsiteX32" fmla="*/ 83873 w 83873"/>
                <a:gd name="connsiteY32" fmla="*/ 94554 h 132035"/>
                <a:gd name="connsiteX33" fmla="*/ 80014 w 83873"/>
                <a:gd name="connsiteY33" fmla="*/ 110670 h 132035"/>
                <a:gd name="connsiteX34" fmla="*/ 69696 w 83873"/>
                <a:gd name="connsiteY34" fmla="*/ 122425 h 132035"/>
                <a:gd name="connsiteX35" fmla="*/ 55742 w 83873"/>
                <a:gd name="connsiteY35" fmla="*/ 129596 h 132035"/>
                <a:gd name="connsiteX36" fmla="*/ 40823 w 83873"/>
                <a:gd name="connsiteY36" fmla="*/ 132036 h 132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873" h="132035">
                  <a:moveTo>
                    <a:pt x="40675" y="132036"/>
                  </a:moveTo>
                  <a:cubicBezTo>
                    <a:pt x="32510" y="132036"/>
                    <a:pt x="25533" y="131296"/>
                    <a:pt x="19743" y="129744"/>
                  </a:cubicBezTo>
                  <a:cubicBezTo>
                    <a:pt x="13954" y="128191"/>
                    <a:pt x="8016" y="125900"/>
                    <a:pt x="1930" y="122942"/>
                  </a:cubicBezTo>
                  <a:lnTo>
                    <a:pt x="0" y="90932"/>
                  </a:lnTo>
                  <a:lnTo>
                    <a:pt x="3117" y="90932"/>
                  </a:lnTo>
                  <a:lnTo>
                    <a:pt x="13435" y="112075"/>
                  </a:lnTo>
                  <a:cubicBezTo>
                    <a:pt x="17962" y="115845"/>
                    <a:pt x="22490" y="118507"/>
                    <a:pt x="26869" y="120207"/>
                  </a:cubicBezTo>
                  <a:cubicBezTo>
                    <a:pt x="31322" y="121907"/>
                    <a:pt x="35702" y="122721"/>
                    <a:pt x="40155" y="122721"/>
                  </a:cubicBezTo>
                  <a:cubicBezTo>
                    <a:pt x="47652" y="122721"/>
                    <a:pt x="53664" y="120798"/>
                    <a:pt x="57969" y="116880"/>
                  </a:cubicBezTo>
                  <a:cubicBezTo>
                    <a:pt x="62274" y="113036"/>
                    <a:pt x="64501" y="107713"/>
                    <a:pt x="64501" y="100986"/>
                  </a:cubicBezTo>
                  <a:cubicBezTo>
                    <a:pt x="64501" y="95663"/>
                    <a:pt x="63313" y="91449"/>
                    <a:pt x="60864" y="88270"/>
                  </a:cubicBezTo>
                  <a:cubicBezTo>
                    <a:pt x="58488" y="85091"/>
                    <a:pt x="54926" y="82282"/>
                    <a:pt x="50175" y="79694"/>
                  </a:cubicBezTo>
                  <a:cubicBezTo>
                    <a:pt x="45425" y="77181"/>
                    <a:pt x="39636" y="74224"/>
                    <a:pt x="32733" y="70897"/>
                  </a:cubicBezTo>
                  <a:cubicBezTo>
                    <a:pt x="23529" y="66535"/>
                    <a:pt x="16403" y="61878"/>
                    <a:pt x="11505" y="56999"/>
                  </a:cubicBezTo>
                  <a:cubicBezTo>
                    <a:pt x="6532" y="52119"/>
                    <a:pt x="4082" y="45318"/>
                    <a:pt x="4082" y="36520"/>
                  </a:cubicBezTo>
                  <a:cubicBezTo>
                    <a:pt x="4082" y="31863"/>
                    <a:pt x="5196" y="27353"/>
                    <a:pt x="7496" y="23066"/>
                  </a:cubicBezTo>
                  <a:cubicBezTo>
                    <a:pt x="9797" y="18704"/>
                    <a:pt x="12841" y="14860"/>
                    <a:pt x="16775" y="11385"/>
                  </a:cubicBezTo>
                  <a:cubicBezTo>
                    <a:pt x="20708" y="7984"/>
                    <a:pt x="25014" y="5249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8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505" y="18630"/>
                  </a:lnTo>
                  <a:cubicBezTo>
                    <a:pt x="62348" y="15377"/>
                    <a:pt x="58563" y="13085"/>
                    <a:pt x="55223" y="11681"/>
                  </a:cubicBezTo>
                  <a:cubicBezTo>
                    <a:pt x="51883" y="10276"/>
                    <a:pt x="48023" y="9537"/>
                    <a:pt x="43718" y="9537"/>
                  </a:cubicBezTo>
                  <a:cubicBezTo>
                    <a:pt x="38151" y="9537"/>
                    <a:pt x="33475" y="11385"/>
                    <a:pt x="29764" y="15155"/>
                  </a:cubicBezTo>
                  <a:cubicBezTo>
                    <a:pt x="26053" y="18926"/>
                    <a:pt x="24197" y="23657"/>
                    <a:pt x="24197" y="29349"/>
                  </a:cubicBezTo>
                  <a:cubicBezTo>
                    <a:pt x="24197" y="35707"/>
                    <a:pt x="26201" y="40660"/>
                    <a:pt x="30135" y="44283"/>
                  </a:cubicBezTo>
                  <a:cubicBezTo>
                    <a:pt x="34069" y="47905"/>
                    <a:pt x="40526" y="51750"/>
                    <a:pt x="49359" y="55890"/>
                  </a:cubicBezTo>
                  <a:cubicBezTo>
                    <a:pt x="57152" y="59660"/>
                    <a:pt x="63610" y="63208"/>
                    <a:pt x="68731" y="66683"/>
                  </a:cubicBezTo>
                  <a:cubicBezTo>
                    <a:pt x="73853" y="70084"/>
                    <a:pt x="77638" y="73928"/>
                    <a:pt x="80162" y="78216"/>
                  </a:cubicBezTo>
                  <a:cubicBezTo>
                    <a:pt x="82611" y="82504"/>
                    <a:pt x="83873" y="87901"/>
                    <a:pt x="83873" y="94554"/>
                  </a:cubicBezTo>
                  <a:cubicBezTo>
                    <a:pt x="83873" y="100616"/>
                    <a:pt x="82611" y="106013"/>
                    <a:pt x="80014" y="110670"/>
                  </a:cubicBezTo>
                  <a:cubicBezTo>
                    <a:pt x="77416" y="115328"/>
                    <a:pt x="74001" y="119246"/>
                    <a:pt x="69696" y="122425"/>
                  </a:cubicBezTo>
                  <a:cubicBezTo>
                    <a:pt x="65392" y="125604"/>
                    <a:pt x="60789" y="127970"/>
                    <a:pt x="55742" y="129596"/>
                  </a:cubicBezTo>
                  <a:cubicBezTo>
                    <a:pt x="50769" y="131222"/>
                    <a:pt x="45796" y="132036"/>
                    <a:pt x="40823" y="132036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 103">
              <a:extLst>
                <a:ext uri="{FF2B5EF4-FFF2-40B4-BE49-F238E27FC236}">
                  <a16:creationId xmlns:a16="http://schemas.microsoft.com/office/drawing/2014/main" id="{11665E64-80CD-4775-8AEF-B9D9176393A7}"/>
                </a:ext>
              </a:extLst>
            </p:cNvPr>
            <p:cNvSpPr/>
            <p:nvPr/>
          </p:nvSpPr>
          <p:spPr>
            <a:xfrm>
              <a:off x="3116807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 104">
              <a:extLst>
                <a:ext uri="{FF2B5EF4-FFF2-40B4-BE49-F238E27FC236}">
                  <a16:creationId xmlns:a16="http://schemas.microsoft.com/office/drawing/2014/main" id="{386DFF31-4283-D2DA-BF18-517A9E3CF8D2}"/>
                </a:ext>
              </a:extLst>
            </p:cNvPr>
            <p:cNvSpPr/>
            <p:nvPr/>
          </p:nvSpPr>
          <p:spPr>
            <a:xfrm>
              <a:off x="3197563" y="1528411"/>
              <a:ext cx="115715" cy="128043"/>
            </a:xfrm>
            <a:custGeom>
              <a:avLst/>
              <a:gdLst>
                <a:gd name="connsiteX0" fmla="*/ 28057 w 115715"/>
                <a:gd name="connsiteY0" fmla="*/ 128043 h 128043"/>
                <a:gd name="connsiteX1" fmla="*/ 28057 w 115715"/>
                <a:gd name="connsiteY1" fmla="*/ 124938 h 128043"/>
                <a:gd name="connsiteX2" fmla="*/ 47726 w 115715"/>
                <a:gd name="connsiteY2" fmla="*/ 117176 h 128043"/>
                <a:gd name="connsiteX3" fmla="*/ 47726 w 115715"/>
                <a:gd name="connsiteY3" fmla="*/ 10646 h 128043"/>
                <a:gd name="connsiteX4" fmla="*/ 16997 w 115715"/>
                <a:gd name="connsiteY4" fmla="*/ 10646 h 128043"/>
                <a:gd name="connsiteX5" fmla="*/ 3118 w 115715"/>
                <a:gd name="connsiteY5" fmla="*/ 39995 h 128043"/>
                <a:gd name="connsiteX6" fmla="*/ 0 w 115715"/>
                <a:gd name="connsiteY6" fmla="*/ 39995 h 128043"/>
                <a:gd name="connsiteX7" fmla="*/ 0 w 115715"/>
                <a:gd name="connsiteY7" fmla="*/ 0 h 128043"/>
                <a:gd name="connsiteX8" fmla="*/ 115715 w 115715"/>
                <a:gd name="connsiteY8" fmla="*/ 0 h 128043"/>
                <a:gd name="connsiteX9" fmla="*/ 115715 w 115715"/>
                <a:gd name="connsiteY9" fmla="*/ 39995 h 128043"/>
                <a:gd name="connsiteX10" fmla="*/ 112598 w 115715"/>
                <a:gd name="connsiteY10" fmla="*/ 39995 h 128043"/>
                <a:gd name="connsiteX11" fmla="*/ 99015 w 115715"/>
                <a:gd name="connsiteY11" fmla="*/ 10646 h 128043"/>
                <a:gd name="connsiteX12" fmla="*/ 67989 w 115715"/>
                <a:gd name="connsiteY12" fmla="*/ 10646 h 128043"/>
                <a:gd name="connsiteX13" fmla="*/ 67989 w 115715"/>
                <a:gd name="connsiteY13" fmla="*/ 117176 h 128043"/>
                <a:gd name="connsiteX14" fmla="*/ 87881 w 115715"/>
                <a:gd name="connsiteY14" fmla="*/ 124938 h 128043"/>
                <a:gd name="connsiteX15" fmla="*/ 87881 w 115715"/>
                <a:gd name="connsiteY15" fmla="*/ 128043 h 128043"/>
                <a:gd name="connsiteX16" fmla="*/ 28057 w 115715"/>
                <a:gd name="connsiteY16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5715" h="128043">
                  <a:moveTo>
                    <a:pt x="28057" y="128043"/>
                  </a:moveTo>
                  <a:lnTo>
                    <a:pt x="28057" y="124938"/>
                  </a:lnTo>
                  <a:lnTo>
                    <a:pt x="47726" y="117176"/>
                  </a:lnTo>
                  <a:lnTo>
                    <a:pt x="47726" y="10646"/>
                  </a:lnTo>
                  <a:lnTo>
                    <a:pt x="16997" y="10646"/>
                  </a:lnTo>
                  <a:lnTo>
                    <a:pt x="3118" y="39995"/>
                  </a:lnTo>
                  <a:lnTo>
                    <a:pt x="0" y="39995"/>
                  </a:lnTo>
                  <a:lnTo>
                    <a:pt x="0" y="0"/>
                  </a:lnTo>
                  <a:lnTo>
                    <a:pt x="115715" y="0"/>
                  </a:lnTo>
                  <a:lnTo>
                    <a:pt x="115715" y="39995"/>
                  </a:lnTo>
                  <a:lnTo>
                    <a:pt x="112598" y="39995"/>
                  </a:lnTo>
                  <a:lnTo>
                    <a:pt x="99015" y="10646"/>
                  </a:lnTo>
                  <a:lnTo>
                    <a:pt x="67989" y="10646"/>
                  </a:lnTo>
                  <a:lnTo>
                    <a:pt x="67989" y="117176"/>
                  </a:lnTo>
                  <a:lnTo>
                    <a:pt x="87881" y="124938"/>
                  </a:lnTo>
                  <a:lnTo>
                    <a:pt x="87881" y="128043"/>
                  </a:lnTo>
                  <a:lnTo>
                    <a:pt x="28057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 105">
              <a:extLst>
                <a:ext uri="{FF2B5EF4-FFF2-40B4-BE49-F238E27FC236}">
                  <a16:creationId xmlns:a16="http://schemas.microsoft.com/office/drawing/2014/main" id="{D0BEE97D-4241-7ACF-580B-F080DA2044FB}"/>
                </a:ext>
              </a:extLst>
            </p:cNvPr>
            <p:cNvSpPr/>
            <p:nvPr/>
          </p:nvSpPr>
          <p:spPr>
            <a:xfrm>
              <a:off x="3331686" y="1528411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054 h 128043"/>
                <a:gd name="connsiteX10" fmla="*/ 35999 w 129298"/>
                <a:gd name="connsiteY10" fmla="*/ 10867 h 128043"/>
                <a:gd name="connsiteX11" fmla="*/ 70513 w 129298"/>
                <a:gd name="connsiteY11" fmla="*/ 57590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8 w 129298"/>
                <a:gd name="connsiteY16" fmla="*/ 0 h 128043"/>
                <a:gd name="connsiteX17" fmla="*/ 129298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054"/>
                  </a:lnTo>
                  <a:lnTo>
                    <a:pt x="35999" y="10867"/>
                  </a:lnTo>
                  <a:lnTo>
                    <a:pt x="70513" y="57590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8" y="0"/>
                  </a:lnTo>
                  <a:lnTo>
                    <a:pt x="129298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 106">
              <a:extLst>
                <a:ext uri="{FF2B5EF4-FFF2-40B4-BE49-F238E27FC236}">
                  <a16:creationId xmlns:a16="http://schemas.microsoft.com/office/drawing/2014/main" id="{37C745F5-91C9-F707-4007-0B51A7EE8E18}"/>
                </a:ext>
              </a:extLst>
            </p:cNvPr>
            <p:cNvSpPr/>
            <p:nvPr/>
          </p:nvSpPr>
          <p:spPr>
            <a:xfrm>
              <a:off x="2137047" y="1497066"/>
              <a:ext cx="183259" cy="183415"/>
            </a:xfrm>
            <a:custGeom>
              <a:avLst/>
              <a:gdLst>
                <a:gd name="connsiteX0" fmla="*/ 91741 w 183259"/>
                <a:gd name="connsiteY0" fmla="*/ 183416 h 183415"/>
                <a:gd name="connsiteX1" fmla="*/ 55891 w 183259"/>
                <a:gd name="connsiteY1" fmla="*/ 176023 h 183415"/>
                <a:gd name="connsiteX2" fmla="*/ 31026 w 183259"/>
                <a:gd name="connsiteY2" fmla="*/ 153031 h 183415"/>
                <a:gd name="connsiteX3" fmla="*/ 21970 w 183259"/>
                <a:gd name="connsiteY3" fmla="*/ 112519 h 183415"/>
                <a:gd name="connsiteX4" fmla="*/ 21970 w 183259"/>
                <a:gd name="connsiteY4" fmla="*/ 13677 h 183415"/>
                <a:gd name="connsiteX5" fmla="*/ 0 w 183259"/>
                <a:gd name="connsiteY5" fmla="*/ 5471 h 183415"/>
                <a:gd name="connsiteX6" fmla="*/ 0 w 183259"/>
                <a:gd name="connsiteY6" fmla="*/ 0 h 183415"/>
                <a:gd name="connsiteX7" fmla="*/ 65392 w 183259"/>
                <a:gd name="connsiteY7" fmla="*/ 0 h 183415"/>
                <a:gd name="connsiteX8" fmla="*/ 65392 w 183259"/>
                <a:gd name="connsiteY8" fmla="*/ 5471 h 183415"/>
                <a:gd name="connsiteX9" fmla="*/ 43421 w 183259"/>
                <a:gd name="connsiteY9" fmla="*/ 13677 h 183415"/>
                <a:gd name="connsiteX10" fmla="*/ 43421 w 183259"/>
                <a:gd name="connsiteY10" fmla="*/ 108674 h 183415"/>
                <a:gd name="connsiteX11" fmla="*/ 50398 w 183259"/>
                <a:gd name="connsiteY11" fmla="*/ 144677 h 183415"/>
                <a:gd name="connsiteX12" fmla="*/ 69771 w 183259"/>
                <a:gd name="connsiteY12" fmla="*/ 163677 h 183415"/>
                <a:gd name="connsiteX13" fmla="*/ 98050 w 183259"/>
                <a:gd name="connsiteY13" fmla="*/ 169443 h 183415"/>
                <a:gd name="connsiteX14" fmla="*/ 121950 w 183259"/>
                <a:gd name="connsiteY14" fmla="*/ 164120 h 183415"/>
                <a:gd name="connsiteX15" fmla="*/ 139096 w 183259"/>
                <a:gd name="connsiteY15" fmla="*/ 147265 h 183415"/>
                <a:gd name="connsiteX16" fmla="*/ 145554 w 183259"/>
                <a:gd name="connsiteY16" fmla="*/ 117176 h 183415"/>
                <a:gd name="connsiteX17" fmla="*/ 145554 w 183259"/>
                <a:gd name="connsiteY17" fmla="*/ 13159 h 183415"/>
                <a:gd name="connsiteX18" fmla="*/ 118091 w 183259"/>
                <a:gd name="connsiteY18" fmla="*/ 5471 h 183415"/>
                <a:gd name="connsiteX19" fmla="*/ 118091 w 183259"/>
                <a:gd name="connsiteY19" fmla="*/ 0 h 183415"/>
                <a:gd name="connsiteX20" fmla="*/ 183260 w 183259"/>
                <a:gd name="connsiteY20" fmla="*/ 0 h 183415"/>
                <a:gd name="connsiteX21" fmla="*/ 183260 w 183259"/>
                <a:gd name="connsiteY21" fmla="*/ 5471 h 183415"/>
                <a:gd name="connsiteX22" fmla="*/ 161512 w 183259"/>
                <a:gd name="connsiteY22" fmla="*/ 13381 h 183415"/>
                <a:gd name="connsiteX23" fmla="*/ 161512 w 183259"/>
                <a:gd name="connsiteY23" fmla="*/ 112519 h 183415"/>
                <a:gd name="connsiteX24" fmla="*/ 152457 w 183259"/>
                <a:gd name="connsiteY24" fmla="*/ 153031 h 183415"/>
                <a:gd name="connsiteX25" fmla="*/ 127591 w 183259"/>
                <a:gd name="connsiteY25" fmla="*/ 176023 h 183415"/>
                <a:gd name="connsiteX26" fmla="*/ 91741 w 183259"/>
                <a:gd name="connsiteY26" fmla="*/ 183416 h 183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3259" h="183415">
                  <a:moveTo>
                    <a:pt x="91741" y="183416"/>
                  </a:moveTo>
                  <a:cubicBezTo>
                    <a:pt x="78381" y="183416"/>
                    <a:pt x="66431" y="180976"/>
                    <a:pt x="55891" y="176023"/>
                  </a:cubicBezTo>
                  <a:cubicBezTo>
                    <a:pt x="45351" y="171070"/>
                    <a:pt x="37038" y="163455"/>
                    <a:pt x="31026" y="153031"/>
                  </a:cubicBezTo>
                  <a:cubicBezTo>
                    <a:pt x="24939" y="142607"/>
                    <a:pt x="21970" y="129152"/>
                    <a:pt x="21970" y="112519"/>
                  </a:cubicBezTo>
                  <a:lnTo>
                    <a:pt x="21970" y="13677"/>
                  </a:lnTo>
                  <a:lnTo>
                    <a:pt x="0" y="5471"/>
                  </a:lnTo>
                  <a:lnTo>
                    <a:pt x="0" y="0"/>
                  </a:lnTo>
                  <a:lnTo>
                    <a:pt x="65392" y="0"/>
                  </a:lnTo>
                  <a:lnTo>
                    <a:pt x="65392" y="5471"/>
                  </a:lnTo>
                  <a:lnTo>
                    <a:pt x="43421" y="13677"/>
                  </a:lnTo>
                  <a:lnTo>
                    <a:pt x="43421" y="108674"/>
                  </a:lnTo>
                  <a:cubicBezTo>
                    <a:pt x="43421" y="123830"/>
                    <a:pt x="45796" y="135806"/>
                    <a:pt x="50398" y="144677"/>
                  </a:cubicBezTo>
                  <a:cubicBezTo>
                    <a:pt x="55074" y="153549"/>
                    <a:pt x="61532" y="159906"/>
                    <a:pt x="69771" y="163677"/>
                  </a:cubicBezTo>
                  <a:cubicBezTo>
                    <a:pt x="78010" y="167521"/>
                    <a:pt x="87436" y="169443"/>
                    <a:pt x="98050" y="169443"/>
                  </a:cubicBezTo>
                  <a:cubicBezTo>
                    <a:pt x="106809" y="169443"/>
                    <a:pt x="114825" y="167669"/>
                    <a:pt x="121950" y="164120"/>
                  </a:cubicBezTo>
                  <a:cubicBezTo>
                    <a:pt x="129076" y="160572"/>
                    <a:pt x="134791" y="154953"/>
                    <a:pt x="139096" y="147265"/>
                  </a:cubicBezTo>
                  <a:cubicBezTo>
                    <a:pt x="143401" y="139576"/>
                    <a:pt x="145554" y="129522"/>
                    <a:pt x="145554" y="117176"/>
                  </a:cubicBezTo>
                  <a:lnTo>
                    <a:pt x="145554" y="13159"/>
                  </a:lnTo>
                  <a:lnTo>
                    <a:pt x="118091" y="5471"/>
                  </a:lnTo>
                  <a:lnTo>
                    <a:pt x="118091" y="0"/>
                  </a:lnTo>
                  <a:lnTo>
                    <a:pt x="183260" y="0"/>
                  </a:lnTo>
                  <a:lnTo>
                    <a:pt x="183260" y="5471"/>
                  </a:lnTo>
                  <a:lnTo>
                    <a:pt x="161512" y="13381"/>
                  </a:lnTo>
                  <a:lnTo>
                    <a:pt x="161512" y="112519"/>
                  </a:lnTo>
                  <a:cubicBezTo>
                    <a:pt x="161512" y="129152"/>
                    <a:pt x="158469" y="142607"/>
                    <a:pt x="152457" y="153031"/>
                  </a:cubicBezTo>
                  <a:cubicBezTo>
                    <a:pt x="146370" y="163455"/>
                    <a:pt x="138131" y="171070"/>
                    <a:pt x="127591" y="176023"/>
                  </a:cubicBezTo>
                  <a:cubicBezTo>
                    <a:pt x="117052" y="180976"/>
                    <a:pt x="105101" y="183416"/>
                    <a:pt x="91741" y="183416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 107">
              <a:extLst>
                <a:ext uri="{FF2B5EF4-FFF2-40B4-BE49-F238E27FC236}">
                  <a16:creationId xmlns:a16="http://schemas.microsoft.com/office/drawing/2014/main" id="{790E4858-1DE6-C78F-A241-487918E732E4}"/>
                </a:ext>
              </a:extLst>
            </p:cNvPr>
            <p:cNvSpPr/>
            <p:nvPr/>
          </p:nvSpPr>
          <p:spPr>
            <a:xfrm>
              <a:off x="942530" y="948344"/>
              <a:ext cx="936468" cy="932658"/>
            </a:xfrm>
            <a:custGeom>
              <a:avLst/>
              <a:gdLst>
                <a:gd name="connsiteX0" fmla="*/ 911204 w 936468"/>
                <a:gd name="connsiteY0" fmla="*/ 315553 h 932658"/>
                <a:gd name="connsiteX1" fmla="*/ 619577 w 936468"/>
                <a:gd name="connsiteY1" fmla="*/ 907495 h 932658"/>
                <a:gd name="connsiteX2" fmla="*/ 25264 w 936468"/>
                <a:gd name="connsiteY2" fmla="*/ 617032 h 932658"/>
                <a:gd name="connsiteX3" fmla="*/ 316891 w 936468"/>
                <a:gd name="connsiteY3" fmla="*/ 25163 h 932658"/>
                <a:gd name="connsiteX4" fmla="*/ 911204 w 936468"/>
                <a:gd name="connsiteY4" fmla="*/ 315627 h 932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6468" h="932658">
                  <a:moveTo>
                    <a:pt x="911204" y="315553"/>
                  </a:moveTo>
                  <a:cubicBezTo>
                    <a:pt x="994781" y="559220"/>
                    <a:pt x="864220" y="824252"/>
                    <a:pt x="619577" y="907495"/>
                  </a:cubicBezTo>
                  <a:cubicBezTo>
                    <a:pt x="374934" y="990738"/>
                    <a:pt x="108841" y="860699"/>
                    <a:pt x="25264" y="617032"/>
                  </a:cubicBezTo>
                  <a:cubicBezTo>
                    <a:pt x="-58312" y="373439"/>
                    <a:pt x="72248" y="108406"/>
                    <a:pt x="316891" y="25163"/>
                  </a:cubicBezTo>
                  <a:cubicBezTo>
                    <a:pt x="561534" y="-58080"/>
                    <a:pt x="827628" y="71960"/>
                    <a:pt x="911204" y="315627"/>
                  </a:cubicBezTo>
                </a:path>
              </a:pathLst>
            </a:custGeom>
            <a:solidFill>
              <a:srgbClr val="A8005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 108">
              <a:extLst>
                <a:ext uri="{FF2B5EF4-FFF2-40B4-BE49-F238E27FC236}">
                  <a16:creationId xmlns:a16="http://schemas.microsoft.com/office/drawing/2014/main" id="{FDB99C1D-5475-CB16-1585-F2665C469BC6}"/>
                </a:ext>
              </a:extLst>
            </p:cNvPr>
            <p:cNvSpPr/>
            <p:nvPr/>
          </p:nvSpPr>
          <p:spPr>
            <a:xfrm>
              <a:off x="1009472" y="1005518"/>
              <a:ext cx="808411" cy="817053"/>
            </a:xfrm>
            <a:custGeom>
              <a:avLst/>
              <a:gdLst>
                <a:gd name="connsiteX0" fmla="*/ 808412 w 808411"/>
                <a:gd name="connsiteY0" fmla="*/ 341991 h 817053"/>
                <a:gd name="connsiteX1" fmla="*/ 806704 w 808411"/>
                <a:gd name="connsiteY1" fmla="*/ 342435 h 817053"/>
                <a:gd name="connsiteX2" fmla="*/ 800173 w 808411"/>
                <a:gd name="connsiteY2" fmla="*/ 334968 h 817053"/>
                <a:gd name="connsiteX3" fmla="*/ 777163 w 808411"/>
                <a:gd name="connsiteY3" fmla="*/ 341030 h 817053"/>
                <a:gd name="connsiteX4" fmla="*/ 778796 w 808411"/>
                <a:gd name="connsiteY4" fmla="*/ 345466 h 817053"/>
                <a:gd name="connsiteX5" fmla="*/ 774343 w 808411"/>
                <a:gd name="connsiteY5" fmla="*/ 348793 h 817053"/>
                <a:gd name="connsiteX6" fmla="*/ 772042 w 808411"/>
                <a:gd name="connsiteY6" fmla="*/ 342287 h 817053"/>
                <a:gd name="connsiteX7" fmla="*/ 741758 w 808411"/>
                <a:gd name="connsiteY7" fmla="*/ 350271 h 817053"/>
                <a:gd name="connsiteX8" fmla="*/ 739754 w 808411"/>
                <a:gd name="connsiteY8" fmla="*/ 359956 h 817053"/>
                <a:gd name="connsiteX9" fmla="*/ 738047 w 808411"/>
                <a:gd name="connsiteY9" fmla="*/ 360399 h 817053"/>
                <a:gd name="connsiteX10" fmla="*/ 730625 w 808411"/>
                <a:gd name="connsiteY10" fmla="*/ 332307 h 817053"/>
                <a:gd name="connsiteX11" fmla="*/ 732332 w 808411"/>
                <a:gd name="connsiteY11" fmla="*/ 331863 h 817053"/>
                <a:gd name="connsiteX12" fmla="*/ 738863 w 808411"/>
                <a:gd name="connsiteY12" fmla="*/ 339256 h 817053"/>
                <a:gd name="connsiteX13" fmla="*/ 766994 w 808411"/>
                <a:gd name="connsiteY13" fmla="*/ 331863 h 817053"/>
                <a:gd name="connsiteX14" fmla="*/ 765139 w 808411"/>
                <a:gd name="connsiteY14" fmla="*/ 328758 h 817053"/>
                <a:gd name="connsiteX15" fmla="*/ 730476 w 808411"/>
                <a:gd name="connsiteY15" fmla="*/ 304658 h 817053"/>
                <a:gd name="connsiteX16" fmla="*/ 729734 w 808411"/>
                <a:gd name="connsiteY16" fmla="*/ 304879 h 817053"/>
                <a:gd name="connsiteX17" fmla="*/ 727656 w 808411"/>
                <a:gd name="connsiteY17" fmla="*/ 314342 h 817053"/>
                <a:gd name="connsiteX18" fmla="*/ 725948 w 808411"/>
                <a:gd name="connsiteY18" fmla="*/ 314786 h 817053"/>
                <a:gd name="connsiteX19" fmla="*/ 718526 w 808411"/>
                <a:gd name="connsiteY19" fmla="*/ 286693 h 817053"/>
                <a:gd name="connsiteX20" fmla="*/ 720233 w 808411"/>
                <a:gd name="connsiteY20" fmla="*/ 286250 h 817053"/>
                <a:gd name="connsiteX21" fmla="*/ 726765 w 808411"/>
                <a:gd name="connsiteY21" fmla="*/ 293716 h 817053"/>
                <a:gd name="connsiteX22" fmla="*/ 785105 w 808411"/>
                <a:gd name="connsiteY22" fmla="*/ 278413 h 817053"/>
                <a:gd name="connsiteX23" fmla="*/ 787109 w 808411"/>
                <a:gd name="connsiteY23" fmla="*/ 268729 h 817053"/>
                <a:gd name="connsiteX24" fmla="*/ 788816 w 808411"/>
                <a:gd name="connsiteY24" fmla="*/ 268285 h 817053"/>
                <a:gd name="connsiteX25" fmla="*/ 796239 w 808411"/>
                <a:gd name="connsiteY25" fmla="*/ 296378 h 817053"/>
                <a:gd name="connsiteX26" fmla="*/ 794532 w 808411"/>
                <a:gd name="connsiteY26" fmla="*/ 296821 h 817053"/>
                <a:gd name="connsiteX27" fmla="*/ 788074 w 808411"/>
                <a:gd name="connsiteY27" fmla="*/ 289576 h 817053"/>
                <a:gd name="connsiteX28" fmla="*/ 740348 w 808411"/>
                <a:gd name="connsiteY28" fmla="*/ 302144 h 817053"/>
                <a:gd name="connsiteX29" fmla="*/ 750294 w 808411"/>
                <a:gd name="connsiteY29" fmla="*/ 307097 h 817053"/>
                <a:gd name="connsiteX30" fmla="*/ 769221 w 808411"/>
                <a:gd name="connsiteY30" fmla="*/ 325727 h 817053"/>
                <a:gd name="connsiteX31" fmla="*/ 772190 w 808411"/>
                <a:gd name="connsiteY31" fmla="*/ 330606 h 817053"/>
                <a:gd name="connsiteX32" fmla="*/ 797204 w 808411"/>
                <a:gd name="connsiteY32" fmla="*/ 324027 h 817053"/>
                <a:gd name="connsiteX33" fmla="*/ 799208 w 808411"/>
                <a:gd name="connsiteY33" fmla="*/ 314416 h 817053"/>
                <a:gd name="connsiteX34" fmla="*/ 800915 w 808411"/>
                <a:gd name="connsiteY34" fmla="*/ 313973 h 817053"/>
                <a:gd name="connsiteX35" fmla="*/ 808337 w 808411"/>
                <a:gd name="connsiteY35" fmla="*/ 342065 h 817053"/>
                <a:gd name="connsiteX36" fmla="*/ 783398 w 808411"/>
                <a:gd name="connsiteY36" fmla="*/ 455988 h 817053"/>
                <a:gd name="connsiteX37" fmla="*/ 771745 w 808411"/>
                <a:gd name="connsiteY37" fmla="*/ 468408 h 817053"/>
                <a:gd name="connsiteX38" fmla="*/ 784214 w 808411"/>
                <a:gd name="connsiteY38" fmla="*/ 480015 h 817053"/>
                <a:gd name="connsiteX39" fmla="*/ 795868 w 808411"/>
                <a:gd name="connsiteY39" fmla="*/ 467669 h 817053"/>
                <a:gd name="connsiteX40" fmla="*/ 783398 w 808411"/>
                <a:gd name="connsiteY40" fmla="*/ 456062 h 817053"/>
                <a:gd name="connsiteX41" fmla="*/ 744208 w 808411"/>
                <a:gd name="connsiteY41" fmla="*/ 631494 h 817053"/>
                <a:gd name="connsiteX42" fmla="*/ 745618 w 808411"/>
                <a:gd name="connsiteY42" fmla="*/ 632529 h 817053"/>
                <a:gd name="connsiteX43" fmla="*/ 727581 w 808411"/>
                <a:gd name="connsiteY43" fmla="*/ 657960 h 817053"/>
                <a:gd name="connsiteX44" fmla="*/ 726171 w 808411"/>
                <a:gd name="connsiteY44" fmla="*/ 656925 h 817053"/>
                <a:gd name="connsiteX45" fmla="*/ 728324 w 808411"/>
                <a:gd name="connsiteY45" fmla="*/ 646353 h 817053"/>
                <a:gd name="connsiteX46" fmla="*/ 705611 w 808411"/>
                <a:gd name="connsiteY46" fmla="*/ 630385 h 817053"/>
                <a:gd name="connsiteX47" fmla="*/ 664491 w 808411"/>
                <a:gd name="connsiteY47" fmla="*/ 631124 h 817053"/>
                <a:gd name="connsiteX48" fmla="*/ 657365 w 808411"/>
                <a:gd name="connsiteY48" fmla="*/ 634525 h 817053"/>
                <a:gd name="connsiteX49" fmla="*/ 655955 w 808411"/>
                <a:gd name="connsiteY49" fmla="*/ 633490 h 817053"/>
                <a:gd name="connsiteX50" fmla="*/ 672359 w 808411"/>
                <a:gd name="connsiteY50" fmla="*/ 610350 h 817053"/>
                <a:gd name="connsiteX51" fmla="*/ 673769 w 808411"/>
                <a:gd name="connsiteY51" fmla="*/ 611385 h 817053"/>
                <a:gd name="connsiteX52" fmla="*/ 672359 w 808411"/>
                <a:gd name="connsiteY52" fmla="*/ 620183 h 817053"/>
                <a:gd name="connsiteX53" fmla="*/ 672730 w 808411"/>
                <a:gd name="connsiteY53" fmla="*/ 620405 h 817053"/>
                <a:gd name="connsiteX54" fmla="*/ 705685 w 808411"/>
                <a:gd name="connsiteY54" fmla="*/ 619813 h 817053"/>
                <a:gd name="connsiteX55" fmla="*/ 694255 w 808411"/>
                <a:gd name="connsiteY55" fmla="*/ 590242 h 817053"/>
                <a:gd name="connsiteX56" fmla="*/ 693884 w 808411"/>
                <a:gd name="connsiteY56" fmla="*/ 590020 h 817053"/>
                <a:gd name="connsiteX57" fmla="*/ 685867 w 808411"/>
                <a:gd name="connsiteY57" fmla="*/ 594308 h 817053"/>
                <a:gd name="connsiteX58" fmla="*/ 684457 w 808411"/>
                <a:gd name="connsiteY58" fmla="*/ 593273 h 817053"/>
                <a:gd name="connsiteX59" fmla="*/ 698189 w 808411"/>
                <a:gd name="connsiteY59" fmla="*/ 573904 h 817053"/>
                <a:gd name="connsiteX60" fmla="*/ 699599 w 808411"/>
                <a:gd name="connsiteY60" fmla="*/ 574939 h 817053"/>
                <a:gd name="connsiteX61" fmla="*/ 698411 w 808411"/>
                <a:gd name="connsiteY61" fmla="*/ 582849 h 817053"/>
                <a:gd name="connsiteX62" fmla="*/ 712143 w 808411"/>
                <a:gd name="connsiteY62" fmla="*/ 620848 h 817053"/>
                <a:gd name="connsiteX63" fmla="*/ 734930 w 808411"/>
                <a:gd name="connsiteY63" fmla="*/ 636891 h 817053"/>
                <a:gd name="connsiteX64" fmla="*/ 744282 w 808411"/>
                <a:gd name="connsiteY64" fmla="*/ 631346 h 817053"/>
                <a:gd name="connsiteX65" fmla="*/ 176467 w 808411"/>
                <a:gd name="connsiteY65" fmla="*/ 73854 h 817053"/>
                <a:gd name="connsiteX66" fmla="*/ 209348 w 808411"/>
                <a:gd name="connsiteY66" fmla="*/ 124273 h 817053"/>
                <a:gd name="connsiteX67" fmla="*/ 204152 w 808411"/>
                <a:gd name="connsiteY67" fmla="*/ 132849 h 817053"/>
                <a:gd name="connsiteX68" fmla="*/ 205117 w 808411"/>
                <a:gd name="connsiteY68" fmla="*/ 134327 h 817053"/>
                <a:gd name="connsiteX69" fmla="*/ 229834 w 808411"/>
                <a:gd name="connsiteY69" fmla="*/ 118359 h 817053"/>
                <a:gd name="connsiteX70" fmla="*/ 228869 w 808411"/>
                <a:gd name="connsiteY70" fmla="*/ 116880 h 817053"/>
                <a:gd name="connsiteX71" fmla="*/ 218997 w 808411"/>
                <a:gd name="connsiteY71" fmla="*/ 118063 h 817053"/>
                <a:gd name="connsiteX72" fmla="*/ 186116 w 808411"/>
                <a:gd name="connsiteY72" fmla="*/ 67644 h 817053"/>
                <a:gd name="connsiteX73" fmla="*/ 191237 w 808411"/>
                <a:gd name="connsiteY73" fmla="*/ 59142 h 817053"/>
                <a:gd name="connsiteX74" fmla="*/ 190272 w 808411"/>
                <a:gd name="connsiteY74" fmla="*/ 57664 h 817053"/>
                <a:gd name="connsiteX75" fmla="*/ 165556 w 808411"/>
                <a:gd name="connsiteY75" fmla="*/ 73632 h 817053"/>
                <a:gd name="connsiteX76" fmla="*/ 166521 w 808411"/>
                <a:gd name="connsiteY76" fmla="*/ 75111 h 817053"/>
                <a:gd name="connsiteX77" fmla="*/ 176467 w 808411"/>
                <a:gd name="connsiteY77" fmla="*/ 73854 h 817053"/>
                <a:gd name="connsiteX78" fmla="*/ 278451 w 808411"/>
                <a:gd name="connsiteY78" fmla="*/ 19369 h 817053"/>
                <a:gd name="connsiteX79" fmla="*/ 278005 w 808411"/>
                <a:gd name="connsiteY79" fmla="*/ 17669 h 817053"/>
                <a:gd name="connsiteX80" fmla="*/ 307695 w 808411"/>
                <a:gd name="connsiteY80" fmla="*/ 10646 h 817053"/>
                <a:gd name="connsiteX81" fmla="*/ 308140 w 808411"/>
                <a:gd name="connsiteY81" fmla="*/ 12346 h 817053"/>
                <a:gd name="connsiteX82" fmla="*/ 299382 w 808411"/>
                <a:gd name="connsiteY82" fmla="*/ 18926 h 817053"/>
                <a:gd name="connsiteX83" fmla="*/ 313410 w 808411"/>
                <a:gd name="connsiteY83" fmla="*/ 77551 h 817053"/>
                <a:gd name="connsiteX84" fmla="*/ 338795 w 808411"/>
                <a:gd name="connsiteY84" fmla="*/ 71562 h 817053"/>
                <a:gd name="connsiteX85" fmla="*/ 342061 w 808411"/>
                <a:gd name="connsiteY85" fmla="*/ 51380 h 817053"/>
                <a:gd name="connsiteX86" fmla="*/ 343768 w 808411"/>
                <a:gd name="connsiteY86" fmla="*/ 50936 h 817053"/>
                <a:gd name="connsiteX87" fmla="*/ 349558 w 808411"/>
                <a:gd name="connsiteY87" fmla="*/ 75185 h 817053"/>
                <a:gd name="connsiteX88" fmla="*/ 294929 w 808411"/>
                <a:gd name="connsiteY88" fmla="*/ 88122 h 817053"/>
                <a:gd name="connsiteX89" fmla="*/ 294483 w 808411"/>
                <a:gd name="connsiteY89" fmla="*/ 86422 h 817053"/>
                <a:gd name="connsiteX90" fmla="*/ 302128 w 808411"/>
                <a:gd name="connsiteY90" fmla="*/ 80064 h 817053"/>
                <a:gd name="connsiteX91" fmla="*/ 288174 w 808411"/>
                <a:gd name="connsiteY91" fmla="*/ 21587 h 817053"/>
                <a:gd name="connsiteX92" fmla="*/ 278451 w 808411"/>
                <a:gd name="connsiteY92" fmla="*/ 19369 h 817053"/>
                <a:gd name="connsiteX93" fmla="*/ 326400 w 808411"/>
                <a:gd name="connsiteY93" fmla="*/ 806038 h 817053"/>
                <a:gd name="connsiteX94" fmla="*/ 301015 w 808411"/>
                <a:gd name="connsiteY94" fmla="*/ 800124 h 817053"/>
                <a:gd name="connsiteX95" fmla="*/ 314821 w 808411"/>
                <a:gd name="connsiteY95" fmla="*/ 741499 h 817053"/>
                <a:gd name="connsiteX96" fmla="*/ 325583 w 808411"/>
                <a:gd name="connsiteY96" fmla="*/ 739503 h 817053"/>
                <a:gd name="connsiteX97" fmla="*/ 325954 w 808411"/>
                <a:gd name="connsiteY97" fmla="*/ 737802 h 817053"/>
                <a:gd name="connsiteX98" fmla="*/ 296265 w 808411"/>
                <a:gd name="connsiteY98" fmla="*/ 730853 h 817053"/>
                <a:gd name="connsiteX99" fmla="*/ 295893 w 808411"/>
                <a:gd name="connsiteY99" fmla="*/ 732554 h 817053"/>
                <a:gd name="connsiteX100" fmla="*/ 303539 w 808411"/>
                <a:gd name="connsiteY100" fmla="*/ 738837 h 817053"/>
                <a:gd name="connsiteX101" fmla="*/ 289807 w 808411"/>
                <a:gd name="connsiteY101" fmla="*/ 797388 h 817053"/>
                <a:gd name="connsiteX102" fmla="*/ 280084 w 808411"/>
                <a:gd name="connsiteY102" fmla="*/ 799606 h 817053"/>
                <a:gd name="connsiteX103" fmla="*/ 279713 w 808411"/>
                <a:gd name="connsiteY103" fmla="*/ 801307 h 817053"/>
                <a:gd name="connsiteX104" fmla="*/ 334416 w 808411"/>
                <a:gd name="connsiteY104" fmla="*/ 814096 h 817053"/>
                <a:gd name="connsiteX105" fmla="*/ 340131 w 808411"/>
                <a:gd name="connsiteY105" fmla="*/ 789848 h 817053"/>
                <a:gd name="connsiteX106" fmla="*/ 338424 w 808411"/>
                <a:gd name="connsiteY106" fmla="*/ 789478 h 817053"/>
                <a:gd name="connsiteX107" fmla="*/ 326474 w 808411"/>
                <a:gd name="connsiteY107" fmla="*/ 806112 h 817053"/>
                <a:gd name="connsiteX108" fmla="*/ 511812 w 808411"/>
                <a:gd name="connsiteY108" fmla="*/ 731814 h 817053"/>
                <a:gd name="connsiteX109" fmla="*/ 512109 w 808411"/>
                <a:gd name="connsiteY109" fmla="*/ 733515 h 817053"/>
                <a:gd name="connsiteX110" fmla="*/ 505503 w 808411"/>
                <a:gd name="connsiteY110" fmla="*/ 738690 h 817053"/>
                <a:gd name="connsiteX111" fmla="*/ 496893 w 808411"/>
                <a:gd name="connsiteY111" fmla="*/ 808478 h 817053"/>
                <a:gd name="connsiteX112" fmla="*/ 492439 w 808411"/>
                <a:gd name="connsiteY112" fmla="*/ 809291 h 817053"/>
                <a:gd name="connsiteX113" fmla="*/ 463714 w 808411"/>
                <a:gd name="connsiteY113" fmla="*/ 760942 h 817053"/>
                <a:gd name="connsiteX114" fmla="*/ 462972 w 808411"/>
                <a:gd name="connsiteY114" fmla="*/ 761090 h 817053"/>
                <a:gd name="connsiteX115" fmla="*/ 452432 w 808411"/>
                <a:gd name="connsiteY115" fmla="*/ 816314 h 817053"/>
                <a:gd name="connsiteX116" fmla="*/ 448127 w 808411"/>
                <a:gd name="connsiteY116" fmla="*/ 817053 h 817053"/>
                <a:gd name="connsiteX117" fmla="*/ 416211 w 808411"/>
                <a:gd name="connsiteY117" fmla="*/ 754510 h 817053"/>
                <a:gd name="connsiteX118" fmla="*/ 407230 w 808411"/>
                <a:gd name="connsiteY118" fmla="*/ 751997 h 817053"/>
                <a:gd name="connsiteX119" fmla="*/ 406933 w 808411"/>
                <a:gd name="connsiteY119" fmla="*/ 750296 h 817053"/>
                <a:gd name="connsiteX120" fmla="*/ 436103 w 808411"/>
                <a:gd name="connsiteY120" fmla="*/ 745121 h 817053"/>
                <a:gd name="connsiteX121" fmla="*/ 436400 w 808411"/>
                <a:gd name="connsiteY121" fmla="*/ 746822 h 817053"/>
                <a:gd name="connsiteX122" fmla="*/ 427864 w 808411"/>
                <a:gd name="connsiteY122" fmla="*/ 752440 h 817053"/>
                <a:gd name="connsiteX123" fmla="*/ 449241 w 808411"/>
                <a:gd name="connsiteY123" fmla="*/ 795688 h 817053"/>
                <a:gd name="connsiteX124" fmla="*/ 449909 w 808411"/>
                <a:gd name="connsiteY124" fmla="*/ 795540 h 817053"/>
                <a:gd name="connsiteX125" fmla="*/ 459484 w 808411"/>
                <a:gd name="connsiteY125" fmla="*/ 740390 h 817053"/>
                <a:gd name="connsiteX126" fmla="*/ 464011 w 808411"/>
                <a:gd name="connsiteY126" fmla="*/ 739577 h 817053"/>
                <a:gd name="connsiteX127" fmla="*/ 492291 w 808411"/>
                <a:gd name="connsiteY127" fmla="*/ 788074 h 817053"/>
                <a:gd name="connsiteX128" fmla="*/ 492959 w 808411"/>
                <a:gd name="connsiteY128" fmla="*/ 788074 h 817053"/>
                <a:gd name="connsiteX129" fmla="*/ 498006 w 808411"/>
                <a:gd name="connsiteY129" fmla="*/ 740168 h 817053"/>
                <a:gd name="connsiteX130" fmla="*/ 488060 w 808411"/>
                <a:gd name="connsiteY130" fmla="*/ 737655 h 817053"/>
                <a:gd name="connsiteX131" fmla="*/ 487763 w 808411"/>
                <a:gd name="connsiteY131" fmla="*/ 735954 h 817053"/>
                <a:gd name="connsiteX132" fmla="*/ 511886 w 808411"/>
                <a:gd name="connsiteY132" fmla="*/ 731740 h 817053"/>
                <a:gd name="connsiteX133" fmla="*/ 193241 w 808411"/>
                <a:gd name="connsiteY133" fmla="*/ 719246 h 817053"/>
                <a:gd name="connsiteX134" fmla="*/ 167263 w 808411"/>
                <a:gd name="connsiteY134" fmla="*/ 717472 h 817053"/>
                <a:gd name="connsiteX135" fmla="*/ 167263 w 808411"/>
                <a:gd name="connsiteY135" fmla="*/ 717472 h 817053"/>
                <a:gd name="connsiteX136" fmla="*/ 198140 w 808411"/>
                <a:gd name="connsiteY136" fmla="*/ 697364 h 817053"/>
                <a:gd name="connsiteX137" fmla="*/ 193316 w 808411"/>
                <a:gd name="connsiteY137" fmla="*/ 719246 h 817053"/>
                <a:gd name="connsiteX138" fmla="*/ 203633 w 808411"/>
                <a:gd name="connsiteY138" fmla="*/ 723017 h 817053"/>
                <a:gd name="connsiteX139" fmla="*/ 211204 w 808411"/>
                <a:gd name="connsiteY139" fmla="*/ 687827 h 817053"/>
                <a:gd name="connsiteX140" fmla="*/ 206156 w 808411"/>
                <a:gd name="connsiteY140" fmla="*/ 684352 h 817053"/>
                <a:gd name="connsiteX141" fmla="*/ 143957 w 808411"/>
                <a:gd name="connsiteY141" fmla="*/ 724126 h 817053"/>
                <a:gd name="connsiteX142" fmla="*/ 136163 w 808411"/>
                <a:gd name="connsiteY142" fmla="*/ 723165 h 817053"/>
                <a:gd name="connsiteX143" fmla="*/ 135124 w 808411"/>
                <a:gd name="connsiteY143" fmla="*/ 724643 h 817053"/>
                <a:gd name="connsiteX144" fmla="*/ 154793 w 808411"/>
                <a:gd name="connsiteY144" fmla="*/ 738172 h 817053"/>
                <a:gd name="connsiteX145" fmla="*/ 155832 w 808411"/>
                <a:gd name="connsiteY145" fmla="*/ 736693 h 817053"/>
                <a:gd name="connsiteX146" fmla="*/ 150414 w 808411"/>
                <a:gd name="connsiteY146" fmla="*/ 728487 h 817053"/>
                <a:gd name="connsiteX147" fmla="*/ 192054 w 808411"/>
                <a:gd name="connsiteY147" fmla="*/ 724052 h 817053"/>
                <a:gd name="connsiteX148" fmla="*/ 185745 w 808411"/>
                <a:gd name="connsiteY148" fmla="*/ 752588 h 817053"/>
                <a:gd name="connsiteX149" fmla="*/ 175502 w 808411"/>
                <a:gd name="connsiteY149" fmla="*/ 750222 h 817053"/>
                <a:gd name="connsiteX150" fmla="*/ 174463 w 808411"/>
                <a:gd name="connsiteY150" fmla="*/ 751701 h 817053"/>
                <a:gd name="connsiteX151" fmla="*/ 198511 w 808411"/>
                <a:gd name="connsiteY151" fmla="*/ 768261 h 817053"/>
                <a:gd name="connsiteX152" fmla="*/ 199550 w 808411"/>
                <a:gd name="connsiteY152" fmla="*/ 766782 h 817053"/>
                <a:gd name="connsiteX153" fmla="*/ 195691 w 808411"/>
                <a:gd name="connsiteY153" fmla="*/ 759315 h 817053"/>
                <a:gd name="connsiteX154" fmla="*/ 202445 w 808411"/>
                <a:gd name="connsiteY154" fmla="*/ 728044 h 817053"/>
                <a:gd name="connsiteX155" fmla="*/ 211649 w 808411"/>
                <a:gd name="connsiteY155" fmla="*/ 733071 h 817053"/>
                <a:gd name="connsiteX156" fmla="*/ 212837 w 808411"/>
                <a:gd name="connsiteY156" fmla="*/ 727748 h 817053"/>
                <a:gd name="connsiteX157" fmla="*/ 203633 w 808411"/>
                <a:gd name="connsiteY157" fmla="*/ 722869 h 817053"/>
                <a:gd name="connsiteX158" fmla="*/ 203633 w 808411"/>
                <a:gd name="connsiteY158" fmla="*/ 722869 h 817053"/>
                <a:gd name="connsiteX159" fmla="*/ 44422 w 808411"/>
                <a:gd name="connsiteY159" fmla="*/ 467004 h 817053"/>
                <a:gd name="connsiteX160" fmla="*/ 33214 w 808411"/>
                <a:gd name="connsiteY160" fmla="*/ 478906 h 817053"/>
                <a:gd name="connsiteX161" fmla="*/ 21264 w 808411"/>
                <a:gd name="connsiteY161" fmla="*/ 467743 h 817053"/>
                <a:gd name="connsiteX162" fmla="*/ 32472 w 808411"/>
                <a:gd name="connsiteY162" fmla="*/ 455841 h 817053"/>
                <a:gd name="connsiteX163" fmla="*/ 44422 w 808411"/>
                <a:gd name="connsiteY163" fmla="*/ 467004 h 817053"/>
                <a:gd name="connsiteX164" fmla="*/ 67654 w 808411"/>
                <a:gd name="connsiteY164" fmla="*/ 343470 h 817053"/>
                <a:gd name="connsiteX165" fmla="*/ 73592 w 808411"/>
                <a:gd name="connsiteY165" fmla="*/ 329793 h 817053"/>
                <a:gd name="connsiteX166" fmla="*/ 74705 w 808411"/>
                <a:gd name="connsiteY166" fmla="*/ 320035 h 817053"/>
                <a:gd name="connsiteX167" fmla="*/ 73815 w 808411"/>
                <a:gd name="connsiteY167" fmla="*/ 309907 h 817053"/>
                <a:gd name="connsiteX168" fmla="*/ 70846 w 808411"/>
                <a:gd name="connsiteY168" fmla="*/ 301109 h 817053"/>
                <a:gd name="connsiteX169" fmla="*/ 53923 w 808411"/>
                <a:gd name="connsiteY169" fmla="*/ 297117 h 817053"/>
                <a:gd name="connsiteX170" fmla="*/ 50954 w 808411"/>
                <a:gd name="connsiteY170" fmla="*/ 288541 h 817053"/>
                <a:gd name="connsiteX171" fmla="*/ 49246 w 808411"/>
                <a:gd name="connsiteY171" fmla="*/ 288098 h 817053"/>
                <a:gd name="connsiteX172" fmla="*/ 42566 w 808411"/>
                <a:gd name="connsiteY172" fmla="*/ 316264 h 817053"/>
                <a:gd name="connsiteX173" fmla="*/ 44273 w 808411"/>
                <a:gd name="connsiteY173" fmla="*/ 316708 h 817053"/>
                <a:gd name="connsiteX174" fmla="*/ 50954 w 808411"/>
                <a:gd name="connsiteY174" fmla="*/ 308206 h 817053"/>
                <a:gd name="connsiteX175" fmla="*/ 69287 w 808411"/>
                <a:gd name="connsiteY175" fmla="*/ 312494 h 817053"/>
                <a:gd name="connsiteX176" fmla="*/ 69287 w 808411"/>
                <a:gd name="connsiteY176" fmla="*/ 319000 h 817053"/>
                <a:gd name="connsiteX177" fmla="*/ 68174 w 808411"/>
                <a:gd name="connsiteY177" fmla="*/ 325210 h 817053"/>
                <a:gd name="connsiteX178" fmla="*/ 60900 w 808411"/>
                <a:gd name="connsiteY178" fmla="*/ 338295 h 817053"/>
                <a:gd name="connsiteX179" fmla="*/ 47242 w 808411"/>
                <a:gd name="connsiteY179" fmla="*/ 345614 h 817053"/>
                <a:gd name="connsiteX180" fmla="*/ 28538 w 808411"/>
                <a:gd name="connsiteY180" fmla="*/ 345170 h 817053"/>
                <a:gd name="connsiteX181" fmla="*/ 14658 w 808411"/>
                <a:gd name="connsiteY181" fmla="*/ 338221 h 817053"/>
                <a:gd name="connsiteX182" fmla="*/ 6864 w 808411"/>
                <a:gd name="connsiteY182" fmla="*/ 326097 h 817053"/>
                <a:gd name="connsiteX183" fmla="*/ 6568 w 808411"/>
                <a:gd name="connsiteY183" fmla="*/ 311163 h 817053"/>
                <a:gd name="connsiteX184" fmla="*/ 9314 w 808411"/>
                <a:gd name="connsiteY184" fmla="*/ 304510 h 817053"/>
                <a:gd name="connsiteX185" fmla="*/ 14881 w 808411"/>
                <a:gd name="connsiteY185" fmla="*/ 298226 h 817053"/>
                <a:gd name="connsiteX186" fmla="*/ 29577 w 808411"/>
                <a:gd name="connsiteY186" fmla="*/ 293568 h 817053"/>
                <a:gd name="connsiteX187" fmla="*/ 29948 w 808411"/>
                <a:gd name="connsiteY187" fmla="*/ 291868 h 817053"/>
                <a:gd name="connsiteX188" fmla="*/ 11763 w 808411"/>
                <a:gd name="connsiteY188" fmla="*/ 288246 h 817053"/>
                <a:gd name="connsiteX189" fmla="*/ 7607 w 808411"/>
                <a:gd name="connsiteY189" fmla="*/ 293790 h 817053"/>
                <a:gd name="connsiteX190" fmla="*/ 4118 w 808411"/>
                <a:gd name="connsiteY190" fmla="*/ 300444 h 817053"/>
                <a:gd name="connsiteX191" fmla="*/ 1149 w 808411"/>
                <a:gd name="connsiteY191" fmla="*/ 309907 h 817053"/>
                <a:gd name="connsiteX192" fmla="*/ 481 w 808411"/>
                <a:gd name="connsiteY192" fmla="*/ 325431 h 817053"/>
                <a:gd name="connsiteX193" fmla="*/ 5603 w 808411"/>
                <a:gd name="connsiteY193" fmla="*/ 339626 h 817053"/>
                <a:gd name="connsiteX194" fmla="*/ 15771 w 808411"/>
                <a:gd name="connsiteY194" fmla="*/ 350863 h 817053"/>
                <a:gd name="connsiteX195" fmla="*/ 30245 w 808411"/>
                <a:gd name="connsiteY195" fmla="*/ 357516 h 817053"/>
                <a:gd name="connsiteX196" fmla="*/ 44719 w 808411"/>
                <a:gd name="connsiteY196" fmla="*/ 358034 h 817053"/>
                <a:gd name="connsiteX197" fmla="*/ 57485 w 808411"/>
                <a:gd name="connsiteY197" fmla="*/ 353081 h 817053"/>
                <a:gd name="connsiteX198" fmla="*/ 67431 w 808411"/>
                <a:gd name="connsiteY198" fmla="*/ 343396 h 817053"/>
                <a:gd name="connsiteX199" fmla="*/ 128073 w 808411"/>
                <a:gd name="connsiteY199" fmla="*/ 612420 h 817053"/>
                <a:gd name="connsiteX200" fmla="*/ 129186 w 808411"/>
                <a:gd name="connsiteY200" fmla="*/ 619222 h 817053"/>
                <a:gd name="connsiteX201" fmla="*/ 114044 w 808411"/>
                <a:gd name="connsiteY201" fmla="*/ 629793 h 817053"/>
                <a:gd name="connsiteX202" fmla="*/ 113079 w 808411"/>
                <a:gd name="connsiteY202" fmla="*/ 628315 h 817053"/>
                <a:gd name="connsiteX203" fmla="*/ 119834 w 808411"/>
                <a:gd name="connsiteY203" fmla="*/ 614490 h 817053"/>
                <a:gd name="connsiteX204" fmla="*/ 119091 w 808411"/>
                <a:gd name="connsiteY204" fmla="*/ 606210 h 817053"/>
                <a:gd name="connsiteX205" fmla="*/ 116122 w 808411"/>
                <a:gd name="connsiteY205" fmla="*/ 599631 h 817053"/>
                <a:gd name="connsiteX206" fmla="*/ 105063 w 808411"/>
                <a:gd name="connsiteY206" fmla="*/ 589503 h 817053"/>
                <a:gd name="connsiteX207" fmla="*/ 90886 w 808411"/>
                <a:gd name="connsiteY207" fmla="*/ 586767 h 817053"/>
                <a:gd name="connsiteX208" fmla="*/ 76264 w 808411"/>
                <a:gd name="connsiteY208" fmla="*/ 591942 h 817053"/>
                <a:gd name="connsiteX209" fmla="*/ 63052 w 808411"/>
                <a:gd name="connsiteY209" fmla="*/ 605101 h 817053"/>
                <a:gd name="connsiteX210" fmla="*/ 58970 w 808411"/>
                <a:gd name="connsiteY210" fmla="*/ 620035 h 817053"/>
                <a:gd name="connsiteX211" fmla="*/ 63497 w 808411"/>
                <a:gd name="connsiteY211" fmla="*/ 634303 h 817053"/>
                <a:gd name="connsiteX212" fmla="*/ 67283 w 808411"/>
                <a:gd name="connsiteY212" fmla="*/ 639404 h 817053"/>
                <a:gd name="connsiteX213" fmla="*/ 71959 w 808411"/>
                <a:gd name="connsiteY213" fmla="*/ 643914 h 817053"/>
                <a:gd name="connsiteX214" fmla="*/ 87769 w 808411"/>
                <a:gd name="connsiteY214" fmla="*/ 633638 h 817053"/>
                <a:gd name="connsiteX215" fmla="*/ 86210 w 808411"/>
                <a:gd name="connsiteY215" fmla="*/ 622992 h 817053"/>
                <a:gd name="connsiteX216" fmla="*/ 87695 w 808411"/>
                <a:gd name="connsiteY216" fmla="*/ 622031 h 817053"/>
                <a:gd name="connsiteX217" fmla="*/ 103579 w 808411"/>
                <a:gd name="connsiteY217" fmla="*/ 646279 h 817053"/>
                <a:gd name="connsiteX218" fmla="*/ 102094 w 808411"/>
                <a:gd name="connsiteY218" fmla="*/ 647241 h 817053"/>
                <a:gd name="connsiteX219" fmla="*/ 93855 w 808411"/>
                <a:gd name="connsiteY219" fmla="*/ 643470 h 817053"/>
                <a:gd name="connsiteX220" fmla="*/ 79233 w 808411"/>
                <a:gd name="connsiteY220" fmla="*/ 652933 h 817053"/>
                <a:gd name="connsiteX221" fmla="*/ 70771 w 808411"/>
                <a:gd name="connsiteY221" fmla="*/ 649015 h 817053"/>
                <a:gd name="connsiteX222" fmla="*/ 62829 w 808411"/>
                <a:gd name="connsiteY222" fmla="*/ 642657 h 817053"/>
                <a:gd name="connsiteX223" fmla="*/ 56520 w 808411"/>
                <a:gd name="connsiteY223" fmla="*/ 635116 h 817053"/>
                <a:gd name="connsiteX224" fmla="*/ 50731 w 808411"/>
                <a:gd name="connsiteY224" fmla="*/ 621440 h 817053"/>
                <a:gd name="connsiteX225" fmla="*/ 50582 w 808411"/>
                <a:gd name="connsiteY225" fmla="*/ 607615 h 817053"/>
                <a:gd name="connsiteX226" fmla="*/ 55778 w 808411"/>
                <a:gd name="connsiteY226" fmla="*/ 594973 h 817053"/>
                <a:gd name="connsiteX227" fmla="*/ 66170 w 808411"/>
                <a:gd name="connsiteY227" fmla="*/ 584919 h 817053"/>
                <a:gd name="connsiteX228" fmla="*/ 81014 w 808411"/>
                <a:gd name="connsiteY228" fmla="*/ 579005 h 817053"/>
                <a:gd name="connsiteX229" fmla="*/ 96230 w 808411"/>
                <a:gd name="connsiteY229" fmla="*/ 579448 h 817053"/>
                <a:gd name="connsiteX230" fmla="*/ 110036 w 808411"/>
                <a:gd name="connsiteY230" fmla="*/ 585511 h 817053"/>
                <a:gd name="connsiteX231" fmla="*/ 120873 w 808411"/>
                <a:gd name="connsiteY231" fmla="*/ 596674 h 817053"/>
                <a:gd name="connsiteX232" fmla="*/ 125697 w 808411"/>
                <a:gd name="connsiteY232" fmla="*/ 605323 h 817053"/>
                <a:gd name="connsiteX233" fmla="*/ 128147 w 808411"/>
                <a:gd name="connsiteY233" fmla="*/ 612494 h 817053"/>
                <a:gd name="connsiteX234" fmla="*/ 602142 w 808411"/>
                <a:gd name="connsiteY234" fmla="*/ 738763 h 817053"/>
                <a:gd name="connsiteX235" fmla="*/ 602142 w 808411"/>
                <a:gd name="connsiteY235" fmla="*/ 738763 h 817053"/>
                <a:gd name="connsiteX236" fmla="*/ 594497 w 808411"/>
                <a:gd name="connsiteY236" fmla="*/ 702834 h 817053"/>
                <a:gd name="connsiteX237" fmla="*/ 613276 w 808411"/>
                <a:gd name="connsiteY237" fmla="*/ 715328 h 817053"/>
                <a:gd name="connsiteX238" fmla="*/ 602142 w 808411"/>
                <a:gd name="connsiteY238" fmla="*/ 738763 h 817053"/>
                <a:gd name="connsiteX239" fmla="*/ 651798 w 808411"/>
                <a:gd name="connsiteY239" fmla="*/ 727526 h 817053"/>
                <a:gd name="connsiteX240" fmla="*/ 625004 w 808411"/>
                <a:gd name="connsiteY240" fmla="*/ 709858 h 817053"/>
                <a:gd name="connsiteX241" fmla="*/ 625004 w 808411"/>
                <a:gd name="connsiteY241" fmla="*/ 709858 h 817053"/>
                <a:gd name="connsiteX242" fmla="*/ 633094 w 808411"/>
                <a:gd name="connsiteY242" fmla="*/ 703130 h 817053"/>
                <a:gd name="connsiteX243" fmla="*/ 628566 w 808411"/>
                <a:gd name="connsiteY243" fmla="*/ 700173 h 817053"/>
                <a:gd name="connsiteX244" fmla="*/ 620624 w 808411"/>
                <a:gd name="connsiteY244" fmla="*/ 706974 h 817053"/>
                <a:gd name="connsiteX245" fmla="*/ 620624 w 808411"/>
                <a:gd name="connsiteY245" fmla="*/ 706974 h 817053"/>
                <a:gd name="connsiteX246" fmla="*/ 590489 w 808411"/>
                <a:gd name="connsiteY246" fmla="*/ 687162 h 817053"/>
                <a:gd name="connsiteX247" fmla="*/ 585442 w 808411"/>
                <a:gd name="connsiteY247" fmla="*/ 690562 h 817053"/>
                <a:gd name="connsiteX248" fmla="*/ 600064 w 808411"/>
                <a:gd name="connsiteY248" fmla="*/ 762716 h 817053"/>
                <a:gd name="connsiteX249" fmla="*/ 596353 w 808411"/>
                <a:gd name="connsiteY249" fmla="*/ 769591 h 817053"/>
                <a:gd name="connsiteX250" fmla="*/ 597318 w 808411"/>
                <a:gd name="connsiteY250" fmla="*/ 771070 h 817053"/>
                <a:gd name="connsiteX251" fmla="*/ 617136 w 808411"/>
                <a:gd name="connsiteY251" fmla="*/ 757689 h 817053"/>
                <a:gd name="connsiteX252" fmla="*/ 616171 w 808411"/>
                <a:gd name="connsiteY252" fmla="*/ 756211 h 817053"/>
                <a:gd name="connsiteX253" fmla="*/ 606522 w 808411"/>
                <a:gd name="connsiteY253" fmla="*/ 758280 h 817053"/>
                <a:gd name="connsiteX254" fmla="*/ 617507 w 808411"/>
                <a:gd name="connsiteY254" fmla="*/ 717990 h 817053"/>
                <a:gd name="connsiteX255" fmla="*/ 641927 w 808411"/>
                <a:gd name="connsiteY255" fmla="*/ 734254 h 817053"/>
                <a:gd name="connsiteX256" fmla="*/ 636063 w 808411"/>
                <a:gd name="connsiteY256" fmla="*/ 742903 h 817053"/>
                <a:gd name="connsiteX257" fmla="*/ 637028 w 808411"/>
                <a:gd name="connsiteY257" fmla="*/ 744382 h 817053"/>
                <a:gd name="connsiteX258" fmla="*/ 661225 w 808411"/>
                <a:gd name="connsiteY258" fmla="*/ 728044 h 817053"/>
                <a:gd name="connsiteX259" fmla="*/ 660260 w 808411"/>
                <a:gd name="connsiteY259" fmla="*/ 726565 h 817053"/>
                <a:gd name="connsiteX260" fmla="*/ 651873 w 808411"/>
                <a:gd name="connsiteY260" fmla="*/ 727379 h 817053"/>
                <a:gd name="connsiteX261" fmla="*/ 103207 w 808411"/>
                <a:gd name="connsiteY261" fmla="*/ 181420 h 817053"/>
                <a:gd name="connsiteX262" fmla="*/ 81386 w 808411"/>
                <a:gd name="connsiteY262" fmla="*/ 175727 h 817053"/>
                <a:gd name="connsiteX263" fmla="*/ 100313 w 808411"/>
                <a:gd name="connsiteY263" fmla="*/ 207220 h 817053"/>
                <a:gd name="connsiteX264" fmla="*/ 100313 w 808411"/>
                <a:gd name="connsiteY264" fmla="*/ 207220 h 817053"/>
                <a:gd name="connsiteX265" fmla="*/ 103133 w 808411"/>
                <a:gd name="connsiteY265" fmla="*/ 181420 h 817053"/>
                <a:gd name="connsiteX266" fmla="*/ 106176 w 808411"/>
                <a:gd name="connsiteY266" fmla="*/ 230582 h 817053"/>
                <a:gd name="connsiteX267" fmla="*/ 68767 w 808411"/>
                <a:gd name="connsiteY267" fmla="*/ 167078 h 817053"/>
                <a:gd name="connsiteX268" fmla="*/ 72404 w 808411"/>
                <a:gd name="connsiteY268" fmla="*/ 162198 h 817053"/>
                <a:gd name="connsiteX269" fmla="*/ 107364 w 808411"/>
                <a:gd name="connsiteY269" fmla="*/ 171144 h 817053"/>
                <a:gd name="connsiteX270" fmla="*/ 107364 w 808411"/>
                <a:gd name="connsiteY270" fmla="*/ 171144 h 817053"/>
                <a:gd name="connsiteX271" fmla="*/ 112634 w 808411"/>
                <a:gd name="connsiteY271" fmla="*/ 162124 h 817053"/>
                <a:gd name="connsiteX272" fmla="*/ 117904 w 808411"/>
                <a:gd name="connsiteY272" fmla="*/ 163455 h 817053"/>
                <a:gd name="connsiteX273" fmla="*/ 112485 w 808411"/>
                <a:gd name="connsiteY273" fmla="*/ 172400 h 817053"/>
                <a:gd name="connsiteX274" fmla="*/ 112485 w 808411"/>
                <a:gd name="connsiteY274" fmla="*/ 172400 h 817053"/>
                <a:gd name="connsiteX275" fmla="*/ 143585 w 808411"/>
                <a:gd name="connsiteY275" fmla="*/ 180385 h 817053"/>
                <a:gd name="connsiteX276" fmla="*/ 151230 w 808411"/>
                <a:gd name="connsiteY276" fmla="*/ 176836 h 817053"/>
                <a:gd name="connsiteX277" fmla="*/ 152641 w 808411"/>
                <a:gd name="connsiteY277" fmla="*/ 177871 h 817053"/>
                <a:gd name="connsiteX278" fmla="*/ 135050 w 808411"/>
                <a:gd name="connsiteY278" fmla="*/ 201158 h 817053"/>
                <a:gd name="connsiteX279" fmla="*/ 133639 w 808411"/>
                <a:gd name="connsiteY279" fmla="*/ 200123 h 817053"/>
                <a:gd name="connsiteX280" fmla="*/ 136386 w 808411"/>
                <a:gd name="connsiteY280" fmla="*/ 190069 h 817053"/>
                <a:gd name="connsiteX281" fmla="*/ 108032 w 808411"/>
                <a:gd name="connsiteY281" fmla="*/ 182602 h 817053"/>
                <a:gd name="connsiteX282" fmla="*/ 108032 w 808411"/>
                <a:gd name="connsiteY282" fmla="*/ 182602 h 817053"/>
                <a:gd name="connsiteX283" fmla="*/ 110853 w 808411"/>
                <a:gd name="connsiteY283" fmla="*/ 224224 h 817053"/>
                <a:gd name="connsiteX284" fmla="*/ 119314 w 808411"/>
                <a:gd name="connsiteY284" fmla="*/ 219197 h 817053"/>
                <a:gd name="connsiteX285" fmla="*/ 120724 w 808411"/>
                <a:gd name="connsiteY285" fmla="*/ 220232 h 817053"/>
                <a:gd name="connsiteX286" fmla="*/ 106325 w 808411"/>
                <a:gd name="connsiteY286" fmla="*/ 239305 h 817053"/>
                <a:gd name="connsiteX287" fmla="*/ 104915 w 808411"/>
                <a:gd name="connsiteY287" fmla="*/ 238270 h 817053"/>
                <a:gd name="connsiteX288" fmla="*/ 106176 w 808411"/>
                <a:gd name="connsiteY288" fmla="*/ 230508 h 817053"/>
                <a:gd name="connsiteX289" fmla="*/ 641036 w 808411"/>
                <a:gd name="connsiteY289" fmla="*/ 168408 h 817053"/>
                <a:gd name="connsiteX290" fmla="*/ 638067 w 808411"/>
                <a:gd name="connsiteY290" fmla="*/ 158650 h 817053"/>
                <a:gd name="connsiteX291" fmla="*/ 681785 w 808411"/>
                <a:gd name="connsiteY291" fmla="*/ 138393 h 817053"/>
                <a:gd name="connsiteX292" fmla="*/ 682230 w 808411"/>
                <a:gd name="connsiteY292" fmla="*/ 138911 h 817053"/>
                <a:gd name="connsiteX293" fmla="*/ 655064 w 808411"/>
                <a:gd name="connsiteY293" fmla="*/ 187999 h 817053"/>
                <a:gd name="connsiteX294" fmla="*/ 658108 w 808411"/>
                <a:gd name="connsiteY294" fmla="*/ 191474 h 817053"/>
                <a:gd name="connsiteX295" fmla="*/ 710510 w 808411"/>
                <a:gd name="connsiteY295" fmla="*/ 171291 h 817053"/>
                <a:gd name="connsiteX296" fmla="*/ 710955 w 808411"/>
                <a:gd name="connsiteY296" fmla="*/ 171809 h 817053"/>
                <a:gd name="connsiteX297" fmla="*/ 684680 w 808411"/>
                <a:gd name="connsiteY297" fmla="*/ 212248 h 817053"/>
                <a:gd name="connsiteX298" fmla="*/ 675476 w 808411"/>
                <a:gd name="connsiteY298" fmla="*/ 207886 h 817053"/>
                <a:gd name="connsiteX299" fmla="*/ 674140 w 808411"/>
                <a:gd name="connsiteY299" fmla="*/ 208995 h 817053"/>
                <a:gd name="connsiteX300" fmla="*/ 693587 w 808411"/>
                <a:gd name="connsiteY300" fmla="*/ 231247 h 817053"/>
                <a:gd name="connsiteX301" fmla="*/ 694923 w 808411"/>
                <a:gd name="connsiteY301" fmla="*/ 230138 h 817053"/>
                <a:gd name="connsiteX302" fmla="*/ 692473 w 808411"/>
                <a:gd name="connsiteY302" fmla="*/ 221193 h 817053"/>
                <a:gd name="connsiteX303" fmla="*/ 729882 w 808411"/>
                <a:gd name="connsiteY303" fmla="*/ 161829 h 817053"/>
                <a:gd name="connsiteX304" fmla="*/ 726988 w 808411"/>
                <a:gd name="connsiteY304" fmla="*/ 158502 h 817053"/>
                <a:gd name="connsiteX305" fmla="*/ 674066 w 808411"/>
                <a:gd name="connsiteY305" fmla="*/ 177871 h 817053"/>
                <a:gd name="connsiteX306" fmla="*/ 673546 w 808411"/>
                <a:gd name="connsiteY306" fmla="*/ 177280 h 817053"/>
                <a:gd name="connsiteX307" fmla="*/ 700341 w 808411"/>
                <a:gd name="connsiteY307" fmla="*/ 127970 h 817053"/>
                <a:gd name="connsiteX308" fmla="*/ 697372 w 808411"/>
                <a:gd name="connsiteY308" fmla="*/ 124569 h 817053"/>
                <a:gd name="connsiteX309" fmla="*/ 632871 w 808411"/>
                <a:gd name="connsiteY309" fmla="*/ 153105 h 817053"/>
                <a:gd name="connsiteX310" fmla="*/ 625078 w 808411"/>
                <a:gd name="connsiteY310" fmla="*/ 150148 h 817053"/>
                <a:gd name="connsiteX311" fmla="*/ 623742 w 808411"/>
                <a:gd name="connsiteY311" fmla="*/ 151331 h 817053"/>
                <a:gd name="connsiteX312" fmla="*/ 639774 w 808411"/>
                <a:gd name="connsiteY312" fmla="*/ 169739 h 817053"/>
                <a:gd name="connsiteX313" fmla="*/ 641110 w 808411"/>
                <a:gd name="connsiteY313" fmla="*/ 168556 h 817053"/>
                <a:gd name="connsiteX314" fmla="*/ 569113 w 808411"/>
                <a:gd name="connsiteY314" fmla="*/ 116437 h 817053"/>
                <a:gd name="connsiteX315" fmla="*/ 542912 w 808411"/>
                <a:gd name="connsiteY315" fmla="*/ 103056 h 817053"/>
                <a:gd name="connsiteX316" fmla="*/ 543728 w 808411"/>
                <a:gd name="connsiteY316" fmla="*/ 101503 h 817053"/>
                <a:gd name="connsiteX317" fmla="*/ 553748 w 808411"/>
                <a:gd name="connsiteY317" fmla="*/ 101725 h 817053"/>
                <a:gd name="connsiteX318" fmla="*/ 581360 w 808411"/>
                <a:gd name="connsiteY318" fmla="*/ 48275 h 817053"/>
                <a:gd name="connsiteX319" fmla="*/ 575348 w 808411"/>
                <a:gd name="connsiteY319" fmla="*/ 40291 h 817053"/>
                <a:gd name="connsiteX320" fmla="*/ 576164 w 808411"/>
                <a:gd name="connsiteY320" fmla="*/ 38738 h 817053"/>
                <a:gd name="connsiteX321" fmla="*/ 602291 w 808411"/>
                <a:gd name="connsiteY321" fmla="*/ 52119 h 817053"/>
                <a:gd name="connsiteX322" fmla="*/ 601475 w 808411"/>
                <a:gd name="connsiteY322" fmla="*/ 53672 h 817053"/>
                <a:gd name="connsiteX323" fmla="*/ 591528 w 808411"/>
                <a:gd name="connsiteY323" fmla="*/ 53524 h 817053"/>
                <a:gd name="connsiteX324" fmla="*/ 563917 w 808411"/>
                <a:gd name="connsiteY324" fmla="*/ 106974 h 817053"/>
                <a:gd name="connsiteX325" fmla="*/ 569855 w 808411"/>
                <a:gd name="connsiteY325" fmla="*/ 114958 h 817053"/>
                <a:gd name="connsiteX326" fmla="*/ 569039 w 808411"/>
                <a:gd name="connsiteY326" fmla="*/ 116511 h 817053"/>
                <a:gd name="connsiteX327" fmla="*/ 478782 w 808411"/>
                <a:gd name="connsiteY327" fmla="*/ 54781 h 817053"/>
                <a:gd name="connsiteX328" fmla="*/ 477000 w 808411"/>
                <a:gd name="connsiteY328" fmla="*/ 54559 h 817053"/>
                <a:gd name="connsiteX329" fmla="*/ 466609 w 808411"/>
                <a:gd name="connsiteY329" fmla="*/ 72154 h 817053"/>
                <a:gd name="connsiteX330" fmla="*/ 440705 w 808411"/>
                <a:gd name="connsiteY330" fmla="*/ 68605 h 817053"/>
                <a:gd name="connsiteX331" fmla="*/ 449018 w 808411"/>
                <a:gd name="connsiteY331" fmla="*/ 8945 h 817053"/>
                <a:gd name="connsiteX332" fmla="*/ 459558 w 808411"/>
                <a:gd name="connsiteY332" fmla="*/ 5988 h 817053"/>
                <a:gd name="connsiteX333" fmla="*/ 459780 w 808411"/>
                <a:gd name="connsiteY333" fmla="*/ 4214 h 817053"/>
                <a:gd name="connsiteX334" fmla="*/ 429571 w 808411"/>
                <a:gd name="connsiteY334" fmla="*/ 0 h 817053"/>
                <a:gd name="connsiteX335" fmla="*/ 429349 w 808411"/>
                <a:gd name="connsiteY335" fmla="*/ 1774 h 817053"/>
                <a:gd name="connsiteX336" fmla="*/ 437587 w 808411"/>
                <a:gd name="connsiteY336" fmla="*/ 7319 h 817053"/>
                <a:gd name="connsiteX337" fmla="*/ 429274 w 808411"/>
                <a:gd name="connsiteY337" fmla="*/ 66905 h 817053"/>
                <a:gd name="connsiteX338" fmla="*/ 419848 w 808411"/>
                <a:gd name="connsiteY338" fmla="*/ 70010 h 817053"/>
                <a:gd name="connsiteX339" fmla="*/ 419625 w 808411"/>
                <a:gd name="connsiteY339" fmla="*/ 71784 h 817053"/>
                <a:gd name="connsiteX340" fmla="*/ 475293 w 808411"/>
                <a:gd name="connsiteY340" fmla="*/ 79473 h 817053"/>
                <a:gd name="connsiteX341" fmla="*/ 478708 w 808411"/>
                <a:gd name="connsiteY341" fmla="*/ 54781 h 817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</a:cxnLst>
              <a:rect l="l" t="t" r="r" b="b"/>
              <a:pathLst>
                <a:path w="808411" h="817053">
                  <a:moveTo>
                    <a:pt x="808412" y="341991"/>
                  </a:moveTo>
                  <a:lnTo>
                    <a:pt x="806704" y="342435"/>
                  </a:lnTo>
                  <a:lnTo>
                    <a:pt x="800173" y="334968"/>
                  </a:lnTo>
                  <a:lnTo>
                    <a:pt x="777163" y="341030"/>
                  </a:lnTo>
                  <a:cubicBezTo>
                    <a:pt x="777683" y="342435"/>
                    <a:pt x="778277" y="343914"/>
                    <a:pt x="778796" y="345466"/>
                  </a:cubicBezTo>
                  <a:lnTo>
                    <a:pt x="774343" y="348793"/>
                  </a:lnTo>
                  <a:cubicBezTo>
                    <a:pt x="773600" y="346501"/>
                    <a:pt x="772858" y="344357"/>
                    <a:pt x="772042" y="342287"/>
                  </a:cubicBezTo>
                  <a:lnTo>
                    <a:pt x="741758" y="350271"/>
                  </a:lnTo>
                  <a:lnTo>
                    <a:pt x="739754" y="359956"/>
                  </a:lnTo>
                  <a:lnTo>
                    <a:pt x="738047" y="360399"/>
                  </a:lnTo>
                  <a:lnTo>
                    <a:pt x="730625" y="332307"/>
                  </a:lnTo>
                  <a:lnTo>
                    <a:pt x="732332" y="331863"/>
                  </a:lnTo>
                  <a:lnTo>
                    <a:pt x="738863" y="339256"/>
                  </a:lnTo>
                  <a:lnTo>
                    <a:pt x="766994" y="331863"/>
                  </a:lnTo>
                  <a:cubicBezTo>
                    <a:pt x="766401" y="330828"/>
                    <a:pt x="765807" y="329719"/>
                    <a:pt x="765139" y="328758"/>
                  </a:cubicBezTo>
                  <a:cubicBezTo>
                    <a:pt x="752372" y="309167"/>
                    <a:pt x="735152" y="305323"/>
                    <a:pt x="730476" y="304658"/>
                  </a:cubicBezTo>
                  <a:lnTo>
                    <a:pt x="729734" y="304879"/>
                  </a:lnTo>
                  <a:lnTo>
                    <a:pt x="727656" y="314342"/>
                  </a:lnTo>
                  <a:lnTo>
                    <a:pt x="725948" y="314786"/>
                  </a:lnTo>
                  <a:lnTo>
                    <a:pt x="718526" y="286693"/>
                  </a:lnTo>
                  <a:lnTo>
                    <a:pt x="720233" y="286250"/>
                  </a:lnTo>
                  <a:lnTo>
                    <a:pt x="726765" y="293716"/>
                  </a:lnTo>
                  <a:lnTo>
                    <a:pt x="785105" y="278413"/>
                  </a:lnTo>
                  <a:lnTo>
                    <a:pt x="787109" y="268729"/>
                  </a:lnTo>
                  <a:lnTo>
                    <a:pt x="788816" y="268285"/>
                  </a:lnTo>
                  <a:lnTo>
                    <a:pt x="796239" y="296378"/>
                  </a:lnTo>
                  <a:lnTo>
                    <a:pt x="794532" y="296821"/>
                  </a:lnTo>
                  <a:lnTo>
                    <a:pt x="788074" y="289576"/>
                  </a:lnTo>
                  <a:lnTo>
                    <a:pt x="740348" y="302144"/>
                  </a:lnTo>
                  <a:cubicBezTo>
                    <a:pt x="743317" y="303253"/>
                    <a:pt x="746731" y="304879"/>
                    <a:pt x="750294" y="307097"/>
                  </a:cubicBezTo>
                  <a:cubicBezTo>
                    <a:pt x="756603" y="311016"/>
                    <a:pt x="763357" y="316930"/>
                    <a:pt x="769221" y="325727"/>
                  </a:cubicBezTo>
                  <a:cubicBezTo>
                    <a:pt x="770260" y="327280"/>
                    <a:pt x="771225" y="328906"/>
                    <a:pt x="772190" y="330606"/>
                  </a:cubicBezTo>
                  <a:lnTo>
                    <a:pt x="797204" y="324027"/>
                  </a:lnTo>
                  <a:lnTo>
                    <a:pt x="799208" y="314416"/>
                  </a:lnTo>
                  <a:lnTo>
                    <a:pt x="800915" y="313973"/>
                  </a:lnTo>
                  <a:lnTo>
                    <a:pt x="808337" y="342065"/>
                  </a:lnTo>
                  <a:close/>
                  <a:moveTo>
                    <a:pt x="783398" y="455988"/>
                  </a:moveTo>
                  <a:cubicBezTo>
                    <a:pt x="776718" y="456210"/>
                    <a:pt x="771522" y="461755"/>
                    <a:pt x="771745" y="468408"/>
                  </a:cubicBezTo>
                  <a:cubicBezTo>
                    <a:pt x="771967" y="475062"/>
                    <a:pt x="777534" y="480237"/>
                    <a:pt x="784214" y="480015"/>
                  </a:cubicBezTo>
                  <a:cubicBezTo>
                    <a:pt x="790895" y="479793"/>
                    <a:pt x="796090" y="474249"/>
                    <a:pt x="795868" y="467669"/>
                  </a:cubicBezTo>
                  <a:cubicBezTo>
                    <a:pt x="795645" y="461016"/>
                    <a:pt x="790078" y="455841"/>
                    <a:pt x="783398" y="456062"/>
                  </a:cubicBezTo>
                  <a:moveTo>
                    <a:pt x="744208" y="631494"/>
                  </a:moveTo>
                  <a:lnTo>
                    <a:pt x="745618" y="632529"/>
                  </a:lnTo>
                  <a:lnTo>
                    <a:pt x="727581" y="657960"/>
                  </a:lnTo>
                  <a:lnTo>
                    <a:pt x="726171" y="656925"/>
                  </a:lnTo>
                  <a:lnTo>
                    <a:pt x="728324" y="646353"/>
                  </a:lnTo>
                  <a:lnTo>
                    <a:pt x="705611" y="630385"/>
                  </a:lnTo>
                  <a:lnTo>
                    <a:pt x="664491" y="631124"/>
                  </a:lnTo>
                  <a:lnTo>
                    <a:pt x="657365" y="634525"/>
                  </a:lnTo>
                  <a:lnTo>
                    <a:pt x="655955" y="633490"/>
                  </a:lnTo>
                  <a:lnTo>
                    <a:pt x="672359" y="610350"/>
                  </a:lnTo>
                  <a:lnTo>
                    <a:pt x="673769" y="611385"/>
                  </a:lnTo>
                  <a:lnTo>
                    <a:pt x="672359" y="620183"/>
                  </a:lnTo>
                  <a:lnTo>
                    <a:pt x="672730" y="620405"/>
                  </a:lnTo>
                  <a:lnTo>
                    <a:pt x="705685" y="619813"/>
                  </a:lnTo>
                  <a:lnTo>
                    <a:pt x="694255" y="590242"/>
                  </a:lnTo>
                  <a:lnTo>
                    <a:pt x="693884" y="590020"/>
                  </a:lnTo>
                  <a:lnTo>
                    <a:pt x="685867" y="594308"/>
                  </a:lnTo>
                  <a:lnTo>
                    <a:pt x="684457" y="593273"/>
                  </a:lnTo>
                  <a:lnTo>
                    <a:pt x="698189" y="573904"/>
                  </a:lnTo>
                  <a:lnTo>
                    <a:pt x="699599" y="574939"/>
                  </a:lnTo>
                  <a:lnTo>
                    <a:pt x="698411" y="582849"/>
                  </a:lnTo>
                  <a:lnTo>
                    <a:pt x="712143" y="620848"/>
                  </a:lnTo>
                  <a:lnTo>
                    <a:pt x="734930" y="636891"/>
                  </a:lnTo>
                  <a:lnTo>
                    <a:pt x="744282" y="631346"/>
                  </a:lnTo>
                  <a:close/>
                  <a:moveTo>
                    <a:pt x="176467" y="73854"/>
                  </a:moveTo>
                  <a:lnTo>
                    <a:pt x="209348" y="124273"/>
                  </a:lnTo>
                  <a:lnTo>
                    <a:pt x="204152" y="132849"/>
                  </a:lnTo>
                  <a:lnTo>
                    <a:pt x="205117" y="134327"/>
                  </a:lnTo>
                  <a:lnTo>
                    <a:pt x="229834" y="118359"/>
                  </a:lnTo>
                  <a:lnTo>
                    <a:pt x="228869" y="116880"/>
                  </a:lnTo>
                  <a:lnTo>
                    <a:pt x="218997" y="118063"/>
                  </a:lnTo>
                  <a:lnTo>
                    <a:pt x="186116" y="67644"/>
                  </a:lnTo>
                  <a:lnTo>
                    <a:pt x="191237" y="59142"/>
                  </a:lnTo>
                  <a:lnTo>
                    <a:pt x="190272" y="57664"/>
                  </a:lnTo>
                  <a:lnTo>
                    <a:pt x="165556" y="73632"/>
                  </a:lnTo>
                  <a:lnTo>
                    <a:pt x="166521" y="75111"/>
                  </a:lnTo>
                  <a:lnTo>
                    <a:pt x="176467" y="73854"/>
                  </a:lnTo>
                  <a:close/>
                  <a:moveTo>
                    <a:pt x="278451" y="19369"/>
                  </a:moveTo>
                  <a:lnTo>
                    <a:pt x="278005" y="17669"/>
                  </a:lnTo>
                  <a:lnTo>
                    <a:pt x="307695" y="10646"/>
                  </a:lnTo>
                  <a:lnTo>
                    <a:pt x="308140" y="12346"/>
                  </a:lnTo>
                  <a:lnTo>
                    <a:pt x="299382" y="18926"/>
                  </a:lnTo>
                  <a:lnTo>
                    <a:pt x="313410" y="77551"/>
                  </a:lnTo>
                  <a:lnTo>
                    <a:pt x="338795" y="71562"/>
                  </a:lnTo>
                  <a:lnTo>
                    <a:pt x="342061" y="51380"/>
                  </a:lnTo>
                  <a:lnTo>
                    <a:pt x="343768" y="50936"/>
                  </a:lnTo>
                  <a:lnTo>
                    <a:pt x="349558" y="75185"/>
                  </a:lnTo>
                  <a:lnTo>
                    <a:pt x="294929" y="88122"/>
                  </a:lnTo>
                  <a:lnTo>
                    <a:pt x="294483" y="86422"/>
                  </a:lnTo>
                  <a:lnTo>
                    <a:pt x="302128" y="80064"/>
                  </a:lnTo>
                  <a:lnTo>
                    <a:pt x="288174" y="21587"/>
                  </a:lnTo>
                  <a:lnTo>
                    <a:pt x="278451" y="19369"/>
                  </a:lnTo>
                  <a:close/>
                  <a:moveTo>
                    <a:pt x="326400" y="806038"/>
                  </a:moveTo>
                  <a:lnTo>
                    <a:pt x="301015" y="800124"/>
                  </a:lnTo>
                  <a:lnTo>
                    <a:pt x="314821" y="741499"/>
                  </a:lnTo>
                  <a:lnTo>
                    <a:pt x="325583" y="739503"/>
                  </a:lnTo>
                  <a:lnTo>
                    <a:pt x="325954" y="737802"/>
                  </a:lnTo>
                  <a:lnTo>
                    <a:pt x="296265" y="730853"/>
                  </a:lnTo>
                  <a:lnTo>
                    <a:pt x="295893" y="732554"/>
                  </a:lnTo>
                  <a:lnTo>
                    <a:pt x="303539" y="738837"/>
                  </a:lnTo>
                  <a:lnTo>
                    <a:pt x="289807" y="797388"/>
                  </a:lnTo>
                  <a:lnTo>
                    <a:pt x="280084" y="799606"/>
                  </a:lnTo>
                  <a:lnTo>
                    <a:pt x="279713" y="801307"/>
                  </a:lnTo>
                  <a:lnTo>
                    <a:pt x="334416" y="814096"/>
                  </a:lnTo>
                  <a:lnTo>
                    <a:pt x="340131" y="789848"/>
                  </a:lnTo>
                  <a:lnTo>
                    <a:pt x="338424" y="789478"/>
                  </a:lnTo>
                  <a:lnTo>
                    <a:pt x="326474" y="806112"/>
                  </a:lnTo>
                  <a:close/>
                  <a:moveTo>
                    <a:pt x="511812" y="731814"/>
                  </a:moveTo>
                  <a:lnTo>
                    <a:pt x="512109" y="733515"/>
                  </a:lnTo>
                  <a:lnTo>
                    <a:pt x="505503" y="738690"/>
                  </a:lnTo>
                  <a:lnTo>
                    <a:pt x="496893" y="808478"/>
                  </a:lnTo>
                  <a:lnTo>
                    <a:pt x="492439" y="809291"/>
                  </a:lnTo>
                  <a:lnTo>
                    <a:pt x="463714" y="760942"/>
                  </a:lnTo>
                  <a:lnTo>
                    <a:pt x="462972" y="761090"/>
                  </a:lnTo>
                  <a:lnTo>
                    <a:pt x="452432" y="816314"/>
                  </a:lnTo>
                  <a:lnTo>
                    <a:pt x="448127" y="817053"/>
                  </a:lnTo>
                  <a:lnTo>
                    <a:pt x="416211" y="754510"/>
                  </a:lnTo>
                  <a:lnTo>
                    <a:pt x="407230" y="751997"/>
                  </a:lnTo>
                  <a:lnTo>
                    <a:pt x="406933" y="750296"/>
                  </a:lnTo>
                  <a:lnTo>
                    <a:pt x="436103" y="745121"/>
                  </a:lnTo>
                  <a:lnTo>
                    <a:pt x="436400" y="746822"/>
                  </a:lnTo>
                  <a:lnTo>
                    <a:pt x="427864" y="752440"/>
                  </a:lnTo>
                  <a:lnTo>
                    <a:pt x="449241" y="795688"/>
                  </a:lnTo>
                  <a:lnTo>
                    <a:pt x="449909" y="795540"/>
                  </a:lnTo>
                  <a:lnTo>
                    <a:pt x="459484" y="740390"/>
                  </a:lnTo>
                  <a:lnTo>
                    <a:pt x="464011" y="739577"/>
                  </a:lnTo>
                  <a:lnTo>
                    <a:pt x="492291" y="788074"/>
                  </a:lnTo>
                  <a:lnTo>
                    <a:pt x="492959" y="788074"/>
                  </a:lnTo>
                  <a:lnTo>
                    <a:pt x="498006" y="740168"/>
                  </a:lnTo>
                  <a:lnTo>
                    <a:pt x="488060" y="737655"/>
                  </a:lnTo>
                  <a:lnTo>
                    <a:pt x="487763" y="735954"/>
                  </a:lnTo>
                  <a:lnTo>
                    <a:pt x="511886" y="731740"/>
                  </a:lnTo>
                  <a:close/>
                  <a:moveTo>
                    <a:pt x="193241" y="719246"/>
                  </a:moveTo>
                  <a:cubicBezTo>
                    <a:pt x="183221" y="716437"/>
                    <a:pt x="174463" y="716363"/>
                    <a:pt x="167263" y="717472"/>
                  </a:cubicBezTo>
                  <a:lnTo>
                    <a:pt x="167263" y="717472"/>
                  </a:lnTo>
                  <a:lnTo>
                    <a:pt x="198140" y="697364"/>
                  </a:lnTo>
                  <a:lnTo>
                    <a:pt x="193316" y="719246"/>
                  </a:lnTo>
                  <a:close/>
                  <a:moveTo>
                    <a:pt x="203633" y="723017"/>
                  </a:moveTo>
                  <a:lnTo>
                    <a:pt x="211204" y="687827"/>
                  </a:lnTo>
                  <a:lnTo>
                    <a:pt x="206156" y="684352"/>
                  </a:lnTo>
                  <a:lnTo>
                    <a:pt x="143957" y="724126"/>
                  </a:lnTo>
                  <a:lnTo>
                    <a:pt x="136163" y="723165"/>
                  </a:lnTo>
                  <a:lnTo>
                    <a:pt x="135124" y="724643"/>
                  </a:lnTo>
                  <a:lnTo>
                    <a:pt x="154793" y="738172"/>
                  </a:lnTo>
                  <a:lnTo>
                    <a:pt x="155832" y="736693"/>
                  </a:lnTo>
                  <a:lnTo>
                    <a:pt x="150414" y="728487"/>
                  </a:lnTo>
                  <a:cubicBezTo>
                    <a:pt x="153309" y="726565"/>
                    <a:pt x="169044" y="717324"/>
                    <a:pt x="192054" y="724052"/>
                  </a:cubicBezTo>
                  <a:lnTo>
                    <a:pt x="185745" y="752588"/>
                  </a:lnTo>
                  <a:lnTo>
                    <a:pt x="175502" y="750222"/>
                  </a:lnTo>
                  <a:lnTo>
                    <a:pt x="174463" y="751701"/>
                  </a:lnTo>
                  <a:lnTo>
                    <a:pt x="198511" y="768261"/>
                  </a:lnTo>
                  <a:lnTo>
                    <a:pt x="199550" y="766782"/>
                  </a:lnTo>
                  <a:lnTo>
                    <a:pt x="195691" y="759315"/>
                  </a:lnTo>
                  <a:lnTo>
                    <a:pt x="202445" y="728044"/>
                  </a:lnTo>
                  <a:cubicBezTo>
                    <a:pt x="205414" y="729449"/>
                    <a:pt x="208457" y="731149"/>
                    <a:pt x="211649" y="733071"/>
                  </a:cubicBezTo>
                  <a:lnTo>
                    <a:pt x="212837" y="727748"/>
                  </a:lnTo>
                  <a:cubicBezTo>
                    <a:pt x="209645" y="725826"/>
                    <a:pt x="206602" y="724274"/>
                    <a:pt x="203633" y="722869"/>
                  </a:cubicBezTo>
                  <a:lnTo>
                    <a:pt x="203633" y="722869"/>
                  </a:lnTo>
                  <a:moveTo>
                    <a:pt x="44422" y="467004"/>
                  </a:moveTo>
                  <a:cubicBezTo>
                    <a:pt x="44645" y="473362"/>
                    <a:pt x="39597" y="478684"/>
                    <a:pt x="33214" y="478906"/>
                  </a:cubicBezTo>
                  <a:cubicBezTo>
                    <a:pt x="26831" y="479128"/>
                    <a:pt x="21487" y="474101"/>
                    <a:pt x="21264" y="467743"/>
                  </a:cubicBezTo>
                  <a:cubicBezTo>
                    <a:pt x="21041" y="461385"/>
                    <a:pt x="26088" y="456062"/>
                    <a:pt x="32472" y="455841"/>
                  </a:cubicBezTo>
                  <a:cubicBezTo>
                    <a:pt x="38855" y="455619"/>
                    <a:pt x="44199" y="460646"/>
                    <a:pt x="44422" y="467004"/>
                  </a:cubicBezTo>
                  <a:moveTo>
                    <a:pt x="67654" y="343470"/>
                  </a:moveTo>
                  <a:cubicBezTo>
                    <a:pt x="70400" y="339478"/>
                    <a:pt x="72404" y="334968"/>
                    <a:pt x="73592" y="329793"/>
                  </a:cubicBezTo>
                  <a:cubicBezTo>
                    <a:pt x="74334" y="326762"/>
                    <a:pt x="74705" y="323509"/>
                    <a:pt x="74705" y="320035"/>
                  </a:cubicBezTo>
                  <a:cubicBezTo>
                    <a:pt x="74705" y="316560"/>
                    <a:pt x="74408" y="313233"/>
                    <a:pt x="73815" y="309907"/>
                  </a:cubicBezTo>
                  <a:cubicBezTo>
                    <a:pt x="73221" y="306580"/>
                    <a:pt x="72256" y="303697"/>
                    <a:pt x="70846" y="301109"/>
                  </a:cubicBezTo>
                  <a:lnTo>
                    <a:pt x="53923" y="297117"/>
                  </a:lnTo>
                  <a:lnTo>
                    <a:pt x="50954" y="288541"/>
                  </a:lnTo>
                  <a:lnTo>
                    <a:pt x="49246" y="288098"/>
                  </a:lnTo>
                  <a:lnTo>
                    <a:pt x="42566" y="316264"/>
                  </a:lnTo>
                  <a:lnTo>
                    <a:pt x="44273" y="316708"/>
                  </a:lnTo>
                  <a:lnTo>
                    <a:pt x="50954" y="308206"/>
                  </a:lnTo>
                  <a:lnTo>
                    <a:pt x="69287" y="312494"/>
                  </a:lnTo>
                  <a:cubicBezTo>
                    <a:pt x="69510" y="314712"/>
                    <a:pt x="69510" y="316930"/>
                    <a:pt x="69287" y="319000"/>
                  </a:cubicBezTo>
                  <a:cubicBezTo>
                    <a:pt x="69064" y="321070"/>
                    <a:pt x="68693" y="323140"/>
                    <a:pt x="68174" y="325210"/>
                  </a:cubicBezTo>
                  <a:cubicBezTo>
                    <a:pt x="66912" y="330385"/>
                    <a:pt x="64537" y="334746"/>
                    <a:pt x="60900" y="338295"/>
                  </a:cubicBezTo>
                  <a:cubicBezTo>
                    <a:pt x="57263" y="341844"/>
                    <a:pt x="52735" y="344283"/>
                    <a:pt x="47242" y="345614"/>
                  </a:cubicBezTo>
                  <a:cubicBezTo>
                    <a:pt x="41750" y="346945"/>
                    <a:pt x="35515" y="346797"/>
                    <a:pt x="28538" y="345170"/>
                  </a:cubicBezTo>
                  <a:cubicBezTo>
                    <a:pt x="23045" y="343840"/>
                    <a:pt x="18443" y="341548"/>
                    <a:pt x="14658" y="338221"/>
                  </a:cubicBezTo>
                  <a:cubicBezTo>
                    <a:pt x="10947" y="334894"/>
                    <a:pt x="8349" y="330828"/>
                    <a:pt x="6864" y="326097"/>
                  </a:cubicBezTo>
                  <a:cubicBezTo>
                    <a:pt x="5454" y="321365"/>
                    <a:pt x="5306" y="316412"/>
                    <a:pt x="6568" y="311163"/>
                  </a:cubicBezTo>
                  <a:cubicBezTo>
                    <a:pt x="7161" y="308502"/>
                    <a:pt x="8126" y="306284"/>
                    <a:pt x="9314" y="304510"/>
                  </a:cubicBezTo>
                  <a:cubicBezTo>
                    <a:pt x="10501" y="302662"/>
                    <a:pt x="12357" y="300592"/>
                    <a:pt x="14881" y="298226"/>
                  </a:cubicBezTo>
                  <a:lnTo>
                    <a:pt x="29577" y="293568"/>
                  </a:lnTo>
                  <a:lnTo>
                    <a:pt x="29948" y="291868"/>
                  </a:lnTo>
                  <a:lnTo>
                    <a:pt x="11763" y="288246"/>
                  </a:lnTo>
                  <a:cubicBezTo>
                    <a:pt x="10279" y="290020"/>
                    <a:pt x="8943" y="291868"/>
                    <a:pt x="7607" y="293790"/>
                  </a:cubicBezTo>
                  <a:cubicBezTo>
                    <a:pt x="6345" y="295712"/>
                    <a:pt x="5157" y="297930"/>
                    <a:pt x="4118" y="300444"/>
                  </a:cubicBezTo>
                  <a:cubicBezTo>
                    <a:pt x="3079" y="302957"/>
                    <a:pt x="2114" y="306136"/>
                    <a:pt x="1149" y="309907"/>
                  </a:cubicBezTo>
                  <a:cubicBezTo>
                    <a:pt x="-113" y="315155"/>
                    <a:pt x="-335" y="320330"/>
                    <a:pt x="481" y="325431"/>
                  </a:cubicBezTo>
                  <a:cubicBezTo>
                    <a:pt x="1298" y="330533"/>
                    <a:pt x="3005" y="335190"/>
                    <a:pt x="5603" y="339626"/>
                  </a:cubicBezTo>
                  <a:cubicBezTo>
                    <a:pt x="8200" y="343987"/>
                    <a:pt x="11615" y="347758"/>
                    <a:pt x="15771" y="350863"/>
                  </a:cubicBezTo>
                  <a:cubicBezTo>
                    <a:pt x="19928" y="353968"/>
                    <a:pt x="24752" y="356186"/>
                    <a:pt x="30245" y="357516"/>
                  </a:cubicBezTo>
                  <a:cubicBezTo>
                    <a:pt x="35218" y="358699"/>
                    <a:pt x="40043" y="358847"/>
                    <a:pt x="44719" y="358034"/>
                  </a:cubicBezTo>
                  <a:cubicBezTo>
                    <a:pt x="49395" y="357221"/>
                    <a:pt x="53626" y="355594"/>
                    <a:pt x="57485" y="353081"/>
                  </a:cubicBezTo>
                  <a:cubicBezTo>
                    <a:pt x="61345" y="350641"/>
                    <a:pt x="64685" y="347388"/>
                    <a:pt x="67431" y="343396"/>
                  </a:cubicBezTo>
                  <a:moveTo>
                    <a:pt x="128073" y="612420"/>
                  </a:moveTo>
                  <a:cubicBezTo>
                    <a:pt x="128592" y="614638"/>
                    <a:pt x="128963" y="616930"/>
                    <a:pt x="129186" y="619222"/>
                  </a:cubicBezTo>
                  <a:lnTo>
                    <a:pt x="114044" y="629793"/>
                  </a:lnTo>
                  <a:lnTo>
                    <a:pt x="113079" y="628315"/>
                  </a:lnTo>
                  <a:lnTo>
                    <a:pt x="119834" y="614490"/>
                  </a:lnTo>
                  <a:cubicBezTo>
                    <a:pt x="119834" y="611090"/>
                    <a:pt x="119611" y="608280"/>
                    <a:pt x="119091" y="606210"/>
                  </a:cubicBezTo>
                  <a:cubicBezTo>
                    <a:pt x="118572" y="604066"/>
                    <a:pt x="117607" y="601923"/>
                    <a:pt x="116122" y="599631"/>
                  </a:cubicBezTo>
                  <a:cubicBezTo>
                    <a:pt x="113153" y="595121"/>
                    <a:pt x="109442" y="591720"/>
                    <a:pt x="105063" y="589503"/>
                  </a:cubicBezTo>
                  <a:cubicBezTo>
                    <a:pt x="100684" y="587285"/>
                    <a:pt x="95933" y="586398"/>
                    <a:pt x="90886" y="586767"/>
                  </a:cubicBezTo>
                  <a:cubicBezTo>
                    <a:pt x="85839" y="587137"/>
                    <a:pt x="81014" y="588837"/>
                    <a:pt x="76264" y="591942"/>
                  </a:cubicBezTo>
                  <a:cubicBezTo>
                    <a:pt x="70252" y="595787"/>
                    <a:pt x="65873" y="600222"/>
                    <a:pt x="63052" y="605101"/>
                  </a:cubicBezTo>
                  <a:cubicBezTo>
                    <a:pt x="60232" y="609981"/>
                    <a:pt x="58821" y="614934"/>
                    <a:pt x="58970" y="620035"/>
                  </a:cubicBezTo>
                  <a:cubicBezTo>
                    <a:pt x="59044" y="625062"/>
                    <a:pt x="60603" y="629867"/>
                    <a:pt x="63497" y="634303"/>
                  </a:cubicBezTo>
                  <a:cubicBezTo>
                    <a:pt x="64685" y="636077"/>
                    <a:pt x="65947" y="637778"/>
                    <a:pt x="67283" y="639404"/>
                  </a:cubicBezTo>
                  <a:cubicBezTo>
                    <a:pt x="68619" y="641031"/>
                    <a:pt x="70178" y="642509"/>
                    <a:pt x="71959" y="643914"/>
                  </a:cubicBezTo>
                  <a:lnTo>
                    <a:pt x="87769" y="633638"/>
                  </a:lnTo>
                  <a:lnTo>
                    <a:pt x="86210" y="622992"/>
                  </a:lnTo>
                  <a:lnTo>
                    <a:pt x="87695" y="622031"/>
                  </a:lnTo>
                  <a:lnTo>
                    <a:pt x="103579" y="646279"/>
                  </a:lnTo>
                  <a:lnTo>
                    <a:pt x="102094" y="647241"/>
                  </a:lnTo>
                  <a:lnTo>
                    <a:pt x="93855" y="643470"/>
                  </a:lnTo>
                  <a:lnTo>
                    <a:pt x="79233" y="652933"/>
                  </a:lnTo>
                  <a:cubicBezTo>
                    <a:pt x="76412" y="652120"/>
                    <a:pt x="73592" y="650789"/>
                    <a:pt x="70771" y="649015"/>
                  </a:cubicBezTo>
                  <a:cubicBezTo>
                    <a:pt x="67951" y="647241"/>
                    <a:pt x="65279" y="645023"/>
                    <a:pt x="62829" y="642657"/>
                  </a:cubicBezTo>
                  <a:cubicBezTo>
                    <a:pt x="60306" y="640291"/>
                    <a:pt x="58228" y="637704"/>
                    <a:pt x="56520" y="635116"/>
                  </a:cubicBezTo>
                  <a:cubicBezTo>
                    <a:pt x="53626" y="630681"/>
                    <a:pt x="51696" y="626171"/>
                    <a:pt x="50731" y="621440"/>
                  </a:cubicBezTo>
                  <a:cubicBezTo>
                    <a:pt x="49766" y="616708"/>
                    <a:pt x="49692" y="612125"/>
                    <a:pt x="50582" y="607615"/>
                  </a:cubicBezTo>
                  <a:cubicBezTo>
                    <a:pt x="51473" y="603105"/>
                    <a:pt x="53180" y="598892"/>
                    <a:pt x="55778" y="594973"/>
                  </a:cubicBezTo>
                  <a:cubicBezTo>
                    <a:pt x="58376" y="591055"/>
                    <a:pt x="61865" y="587728"/>
                    <a:pt x="66170" y="584919"/>
                  </a:cubicBezTo>
                  <a:cubicBezTo>
                    <a:pt x="70920" y="581814"/>
                    <a:pt x="75819" y="579892"/>
                    <a:pt x="81014" y="579005"/>
                  </a:cubicBezTo>
                  <a:cubicBezTo>
                    <a:pt x="86136" y="578192"/>
                    <a:pt x="91257" y="578266"/>
                    <a:pt x="96230" y="579448"/>
                  </a:cubicBezTo>
                  <a:cubicBezTo>
                    <a:pt x="101203" y="580557"/>
                    <a:pt x="105805" y="582627"/>
                    <a:pt x="110036" y="585511"/>
                  </a:cubicBezTo>
                  <a:cubicBezTo>
                    <a:pt x="114267" y="588468"/>
                    <a:pt x="117904" y="592164"/>
                    <a:pt x="120873" y="596674"/>
                  </a:cubicBezTo>
                  <a:cubicBezTo>
                    <a:pt x="123025" y="599927"/>
                    <a:pt x="124658" y="602810"/>
                    <a:pt x="125697" y="605323"/>
                  </a:cubicBezTo>
                  <a:cubicBezTo>
                    <a:pt x="126811" y="607837"/>
                    <a:pt x="127627" y="610203"/>
                    <a:pt x="128147" y="612494"/>
                  </a:cubicBezTo>
                  <a:moveTo>
                    <a:pt x="602142" y="738763"/>
                  </a:moveTo>
                  <a:lnTo>
                    <a:pt x="602142" y="738763"/>
                  </a:lnTo>
                  <a:lnTo>
                    <a:pt x="594497" y="702834"/>
                  </a:lnTo>
                  <a:lnTo>
                    <a:pt x="613276" y="715328"/>
                  </a:lnTo>
                  <a:cubicBezTo>
                    <a:pt x="606967" y="723534"/>
                    <a:pt x="603775" y="731740"/>
                    <a:pt x="602142" y="738763"/>
                  </a:cubicBezTo>
                  <a:moveTo>
                    <a:pt x="651798" y="727526"/>
                  </a:moveTo>
                  <a:lnTo>
                    <a:pt x="625004" y="709858"/>
                  </a:lnTo>
                  <a:lnTo>
                    <a:pt x="625004" y="709858"/>
                  </a:lnTo>
                  <a:cubicBezTo>
                    <a:pt x="627379" y="707640"/>
                    <a:pt x="630051" y="705348"/>
                    <a:pt x="633094" y="703130"/>
                  </a:cubicBezTo>
                  <a:lnTo>
                    <a:pt x="628566" y="700173"/>
                  </a:lnTo>
                  <a:cubicBezTo>
                    <a:pt x="625597" y="702465"/>
                    <a:pt x="622999" y="704683"/>
                    <a:pt x="620624" y="706974"/>
                  </a:cubicBezTo>
                  <a:lnTo>
                    <a:pt x="620624" y="706974"/>
                  </a:lnTo>
                  <a:lnTo>
                    <a:pt x="590489" y="687162"/>
                  </a:lnTo>
                  <a:lnTo>
                    <a:pt x="585442" y="690562"/>
                  </a:lnTo>
                  <a:lnTo>
                    <a:pt x="600064" y="762716"/>
                  </a:lnTo>
                  <a:lnTo>
                    <a:pt x="596353" y="769591"/>
                  </a:lnTo>
                  <a:lnTo>
                    <a:pt x="597318" y="771070"/>
                  </a:lnTo>
                  <a:lnTo>
                    <a:pt x="617136" y="757689"/>
                  </a:lnTo>
                  <a:lnTo>
                    <a:pt x="616171" y="756211"/>
                  </a:lnTo>
                  <a:lnTo>
                    <a:pt x="606522" y="758280"/>
                  </a:lnTo>
                  <a:cubicBezTo>
                    <a:pt x="605779" y="754880"/>
                    <a:pt x="602811" y="736989"/>
                    <a:pt x="617507" y="717990"/>
                  </a:cubicBezTo>
                  <a:lnTo>
                    <a:pt x="641927" y="734254"/>
                  </a:lnTo>
                  <a:lnTo>
                    <a:pt x="636063" y="742903"/>
                  </a:lnTo>
                  <a:lnTo>
                    <a:pt x="637028" y="744382"/>
                  </a:lnTo>
                  <a:lnTo>
                    <a:pt x="661225" y="728044"/>
                  </a:lnTo>
                  <a:lnTo>
                    <a:pt x="660260" y="726565"/>
                  </a:lnTo>
                  <a:lnTo>
                    <a:pt x="651873" y="727379"/>
                  </a:lnTo>
                  <a:close/>
                  <a:moveTo>
                    <a:pt x="103207" y="181420"/>
                  </a:moveTo>
                  <a:lnTo>
                    <a:pt x="81386" y="175727"/>
                  </a:lnTo>
                  <a:lnTo>
                    <a:pt x="100313" y="207220"/>
                  </a:lnTo>
                  <a:lnTo>
                    <a:pt x="100313" y="207220"/>
                  </a:lnTo>
                  <a:cubicBezTo>
                    <a:pt x="99496" y="199976"/>
                    <a:pt x="99942" y="191252"/>
                    <a:pt x="103133" y="181420"/>
                  </a:cubicBezTo>
                  <a:moveTo>
                    <a:pt x="106176" y="230582"/>
                  </a:moveTo>
                  <a:lnTo>
                    <a:pt x="68767" y="167078"/>
                  </a:lnTo>
                  <a:lnTo>
                    <a:pt x="72404" y="162198"/>
                  </a:lnTo>
                  <a:lnTo>
                    <a:pt x="107364" y="171144"/>
                  </a:lnTo>
                  <a:lnTo>
                    <a:pt x="107364" y="171144"/>
                  </a:lnTo>
                  <a:cubicBezTo>
                    <a:pt x="108848" y="168186"/>
                    <a:pt x="110556" y="165229"/>
                    <a:pt x="112634" y="162124"/>
                  </a:cubicBezTo>
                  <a:lnTo>
                    <a:pt x="117904" y="163455"/>
                  </a:lnTo>
                  <a:cubicBezTo>
                    <a:pt x="115826" y="166486"/>
                    <a:pt x="113970" y="169517"/>
                    <a:pt x="112485" y="172400"/>
                  </a:cubicBezTo>
                  <a:lnTo>
                    <a:pt x="112485" y="172400"/>
                  </a:lnTo>
                  <a:lnTo>
                    <a:pt x="143585" y="180385"/>
                  </a:lnTo>
                  <a:lnTo>
                    <a:pt x="151230" y="176836"/>
                  </a:lnTo>
                  <a:lnTo>
                    <a:pt x="152641" y="177871"/>
                  </a:lnTo>
                  <a:lnTo>
                    <a:pt x="135050" y="201158"/>
                  </a:lnTo>
                  <a:lnTo>
                    <a:pt x="133639" y="200123"/>
                  </a:lnTo>
                  <a:lnTo>
                    <a:pt x="136386" y="190069"/>
                  </a:lnTo>
                  <a:lnTo>
                    <a:pt x="108032" y="182602"/>
                  </a:lnTo>
                  <a:lnTo>
                    <a:pt x="108032" y="182602"/>
                  </a:lnTo>
                  <a:cubicBezTo>
                    <a:pt x="100387" y="205298"/>
                    <a:pt x="108997" y="221267"/>
                    <a:pt x="110853" y="224224"/>
                  </a:cubicBezTo>
                  <a:lnTo>
                    <a:pt x="119314" y="219197"/>
                  </a:lnTo>
                  <a:lnTo>
                    <a:pt x="120724" y="220232"/>
                  </a:lnTo>
                  <a:lnTo>
                    <a:pt x="106325" y="239305"/>
                  </a:lnTo>
                  <a:lnTo>
                    <a:pt x="104915" y="238270"/>
                  </a:lnTo>
                  <a:lnTo>
                    <a:pt x="106176" y="230508"/>
                  </a:lnTo>
                  <a:close/>
                  <a:moveTo>
                    <a:pt x="641036" y="168408"/>
                  </a:moveTo>
                  <a:lnTo>
                    <a:pt x="638067" y="158650"/>
                  </a:lnTo>
                  <a:lnTo>
                    <a:pt x="681785" y="138393"/>
                  </a:lnTo>
                  <a:lnTo>
                    <a:pt x="682230" y="138911"/>
                  </a:lnTo>
                  <a:lnTo>
                    <a:pt x="655064" y="187999"/>
                  </a:lnTo>
                  <a:lnTo>
                    <a:pt x="658108" y="191474"/>
                  </a:lnTo>
                  <a:lnTo>
                    <a:pt x="710510" y="171291"/>
                  </a:lnTo>
                  <a:lnTo>
                    <a:pt x="710955" y="171809"/>
                  </a:lnTo>
                  <a:lnTo>
                    <a:pt x="684680" y="212248"/>
                  </a:lnTo>
                  <a:lnTo>
                    <a:pt x="675476" y="207886"/>
                  </a:lnTo>
                  <a:lnTo>
                    <a:pt x="674140" y="208995"/>
                  </a:lnTo>
                  <a:lnTo>
                    <a:pt x="693587" y="231247"/>
                  </a:lnTo>
                  <a:lnTo>
                    <a:pt x="694923" y="230138"/>
                  </a:lnTo>
                  <a:lnTo>
                    <a:pt x="692473" y="221193"/>
                  </a:lnTo>
                  <a:lnTo>
                    <a:pt x="729882" y="161829"/>
                  </a:lnTo>
                  <a:lnTo>
                    <a:pt x="726988" y="158502"/>
                  </a:lnTo>
                  <a:lnTo>
                    <a:pt x="674066" y="177871"/>
                  </a:lnTo>
                  <a:lnTo>
                    <a:pt x="673546" y="177280"/>
                  </a:lnTo>
                  <a:lnTo>
                    <a:pt x="700341" y="127970"/>
                  </a:lnTo>
                  <a:lnTo>
                    <a:pt x="697372" y="124569"/>
                  </a:lnTo>
                  <a:lnTo>
                    <a:pt x="632871" y="153105"/>
                  </a:lnTo>
                  <a:lnTo>
                    <a:pt x="625078" y="150148"/>
                  </a:lnTo>
                  <a:lnTo>
                    <a:pt x="623742" y="151331"/>
                  </a:lnTo>
                  <a:lnTo>
                    <a:pt x="639774" y="169739"/>
                  </a:lnTo>
                  <a:lnTo>
                    <a:pt x="641110" y="168556"/>
                  </a:lnTo>
                  <a:close/>
                  <a:moveTo>
                    <a:pt x="569113" y="116437"/>
                  </a:moveTo>
                  <a:lnTo>
                    <a:pt x="542912" y="103056"/>
                  </a:lnTo>
                  <a:lnTo>
                    <a:pt x="543728" y="101503"/>
                  </a:lnTo>
                  <a:lnTo>
                    <a:pt x="553748" y="101725"/>
                  </a:lnTo>
                  <a:lnTo>
                    <a:pt x="581360" y="48275"/>
                  </a:lnTo>
                  <a:lnTo>
                    <a:pt x="575348" y="40291"/>
                  </a:lnTo>
                  <a:lnTo>
                    <a:pt x="576164" y="38738"/>
                  </a:lnTo>
                  <a:lnTo>
                    <a:pt x="602291" y="52119"/>
                  </a:lnTo>
                  <a:lnTo>
                    <a:pt x="601475" y="53672"/>
                  </a:lnTo>
                  <a:lnTo>
                    <a:pt x="591528" y="53524"/>
                  </a:lnTo>
                  <a:lnTo>
                    <a:pt x="563917" y="106974"/>
                  </a:lnTo>
                  <a:lnTo>
                    <a:pt x="569855" y="114958"/>
                  </a:lnTo>
                  <a:lnTo>
                    <a:pt x="569039" y="116511"/>
                  </a:lnTo>
                  <a:close/>
                  <a:moveTo>
                    <a:pt x="478782" y="54781"/>
                  </a:moveTo>
                  <a:lnTo>
                    <a:pt x="477000" y="54559"/>
                  </a:lnTo>
                  <a:lnTo>
                    <a:pt x="466609" y="72154"/>
                  </a:lnTo>
                  <a:lnTo>
                    <a:pt x="440705" y="68605"/>
                  </a:lnTo>
                  <a:lnTo>
                    <a:pt x="449018" y="8945"/>
                  </a:lnTo>
                  <a:lnTo>
                    <a:pt x="459558" y="5988"/>
                  </a:lnTo>
                  <a:lnTo>
                    <a:pt x="459780" y="4214"/>
                  </a:lnTo>
                  <a:lnTo>
                    <a:pt x="429571" y="0"/>
                  </a:lnTo>
                  <a:lnTo>
                    <a:pt x="429349" y="1774"/>
                  </a:lnTo>
                  <a:lnTo>
                    <a:pt x="437587" y="7319"/>
                  </a:lnTo>
                  <a:lnTo>
                    <a:pt x="429274" y="66905"/>
                  </a:lnTo>
                  <a:lnTo>
                    <a:pt x="419848" y="70010"/>
                  </a:lnTo>
                  <a:lnTo>
                    <a:pt x="419625" y="71784"/>
                  </a:lnTo>
                  <a:lnTo>
                    <a:pt x="475293" y="79473"/>
                  </a:lnTo>
                  <a:lnTo>
                    <a:pt x="478708" y="54781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 109">
              <a:extLst>
                <a:ext uri="{FF2B5EF4-FFF2-40B4-BE49-F238E27FC236}">
                  <a16:creationId xmlns:a16="http://schemas.microsoft.com/office/drawing/2014/main" id="{DFB9C3AE-6BC7-CEC9-A50B-24E27AC4D069}"/>
                </a:ext>
              </a:extLst>
            </p:cNvPr>
            <p:cNvSpPr/>
            <p:nvPr/>
          </p:nvSpPr>
          <p:spPr>
            <a:xfrm>
              <a:off x="1139771" y="1143024"/>
              <a:ext cx="259042" cy="239157"/>
            </a:xfrm>
            <a:custGeom>
              <a:avLst/>
              <a:gdLst>
                <a:gd name="connsiteX0" fmla="*/ 85432 w 259042"/>
                <a:gd name="connsiteY0" fmla="*/ 86792 h 239157"/>
                <a:gd name="connsiteX1" fmla="*/ 257855 w 259042"/>
                <a:gd name="connsiteY1" fmla="*/ 10572 h 239157"/>
                <a:gd name="connsiteX2" fmla="*/ 259042 w 259042"/>
                <a:gd name="connsiteY2" fmla="*/ 0 h 239157"/>
                <a:gd name="connsiteX3" fmla="*/ 0 w 259042"/>
                <a:gd name="connsiteY3" fmla="*/ 239157 h 239157"/>
                <a:gd name="connsiteX4" fmla="*/ 10614 w 259042"/>
                <a:gd name="connsiteY4" fmla="*/ 239157 h 239157"/>
                <a:gd name="connsiteX5" fmla="*/ 85432 w 259042"/>
                <a:gd name="connsiteY5" fmla="*/ 86866 h 239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9042" h="239157">
                  <a:moveTo>
                    <a:pt x="85432" y="86792"/>
                  </a:moveTo>
                  <a:cubicBezTo>
                    <a:pt x="131896" y="40513"/>
                    <a:pt x="192686" y="13751"/>
                    <a:pt x="257855" y="10572"/>
                  </a:cubicBezTo>
                  <a:cubicBezTo>
                    <a:pt x="258300" y="7393"/>
                    <a:pt x="258671" y="3918"/>
                    <a:pt x="259042" y="0"/>
                  </a:cubicBezTo>
                  <a:cubicBezTo>
                    <a:pt x="124771" y="5766"/>
                    <a:pt x="15661" y="108157"/>
                    <a:pt x="0" y="239157"/>
                  </a:cubicBezTo>
                  <a:lnTo>
                    <a:pt x="10614" y="239157"/>
                  </a:lnTo>
                  <a:cubicBezTo>
                    <a:pt x="17740" y="181641"/>
                    <a:pt x="43644" y="128487"/>
                    <a:pt x="85432" y="8686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 110">
              <a:extLst>
                <a:ext uri="{FF2B5EF4-FFF2-40B4-BE49-F238E27FC236}">
                  <a16:creationId xmlns:a16="http://schemas.microsoft.com/office/drawing/2014/main" id="{7375FCFD-2F2A-5A12-5EBD-5032E242AB0B}"/>
                </a:ext>
              </a:extLst>
            </p:cNvPr>
            <p:cNvSpPr/>
            <p:nvPr/>
          </p:nvSpPr>
          <p:spPr>
            <a:xfrm>
              <a:off x="1137767" y="1394749"/>
              <a:ext cx="91073" cy="27501"/>
            </a:xfrm>
            <a:custGeom>
              <a:avLst/>
              <a:gdLst>
                <a:gd name="connsiteX0" fmla="*/ 91073 w 91073"/>
                <a:gd name="connsiteY0" fmla="*/ 0 h 27501"/>
                <a:gd name="connsiteX1" fmla="*/ 742 w 91073"/>
                <a:gd name="connsiteY1" fmla="*/ 0 h 27501"/>
                <a:gd name="connsiteX2" fmla="*/ 0 w 91073"/>
                <a:gd name="connsiteY2" fmla="*/ 19961 h 27501"/>
                <a:gd name="connsiteX3" fmla="*/ 74 w 91073"/>
                <a:gd name="connsiteY3" fmla="*/ 27501 h 27501"/>
                <a:gd name="connsiteX4" fmla="*/ 90999 w 91073"/>
                <a:gd name="connsiteY4" fmla="*/ 27501 h 27501"/>
                <a:gd name="connsiteX5" fmla="*/ 90999 w 91073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073" h="27501">
                  <a:moveTo>
                    <a:pt x="91073" y="0"/>
                  </a:moveTo>
                  <a:lnTo>
                    <a:pt x="742" y="0"/>
                  </a:lnTo>
                  <a:cubicBezTo>
                    <a:pt x="297" y="6580"/>
                    <a:pt x="0" y="13233"/>
                    <a:pt x="0" y="19961"/>
                  </a:cubicBezTo>
                  <a:cubicBezTo>
                    <a:pt x="0" y="22474"/>
                    <a:pt x="0" y="24988"/>
                    <a:pt x="74" y="27501"/>
                  </a:cubicBezTo>
                  <a:lnTo>
                    <a:pt x="90999" y="27501"/>
                  </a:lnTo>
                  <a:lnTo>
                    <a:pt x="90999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 111">
              <a:extLst>
                <a:ext uri="{FF2B5EF4-FFF2-40B4-BE49-F238E27FC236}">
                  <a16:creationId xmlns:a16="http://schemas.microsoft.com/office/drawing/2014/main" id="{8612CC1A-CEEA-7706-782D-9071079C3650}"/>
                </a:ext>
              </a:extLst>
            </p:cNvPr>
            <p:cNvSpPr/>
            <p:nvPr/>
          </p:nvSpPr>
          <p:spPr>
            <a:xfrm>
              <a:off x="1360514" y="1142728"/>
              <a:ext cx="100796" cy="82725"/>
            </a:xfrm>
            <a:custGeom>
              <a:avLst/>
              <a:gdLst>
                <a:gd name="connsiteX0" fmla="*/ 0 w 100796"/>
                <a:gd name="connsiteY0" fmla="*/ 82726 h 82725"/>
                <a:gd name="connsiteX1" fmla="*/ 24791 w 100796"/>
                <a:gd name="connsiteY1" fmla="*/ 73706 h 82725"/>
                <a:gd name="connsiteX2" fmla="*/ 76006 w 100796"/>
                <a:gd name="connsiteY2" fmla="*/ 73706 h 82725"/>
                <a:gd name="connsiteX3" fmla="*/ 100796 w 100796"/>
                <a:gd name="connsiteY3" fmla="*/ 82726 h 82725"/>
                <a:gd name="connsiteX4" fmla="*/ 63684 w 100796"/>
                <a:gd name="connsiteY4" fmla="*/ 45096 h 82725"/>
                <a:gd name="connsiteX5" fmla="*/ 51289 w 100796"/>
                <a:gd name="connsiteY5" fmla="*/ 0 h 82725"/>
                <a:gd name="connsiteX6" fmla="*/ 50250 w 100796"/>
                <a:gd name="connsiteY6" fmla="*/ 0 h 82725"/>
                <a:gd name="connsiteX7" fmla="*/ 49508 w 100796"/>
                <a:gd name="connsiteY7" fmla="*/ 0 h 82725"/>
                <a:gd name="connsiteX8" fmla="*/ 37112 w 100796"/>
                <a:gd name="connsiteY8" fmla="*/ 45096 h 82725"/>
                <a:gd name="connsiteX9" fmla="*/ 0 w 100796"/>
                <a:gd name="connsiteY9" fmla="*/ 82726 h 8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0796" h="82725">
                  <a:moveTo>
                    <a:pt x="0" y="82726"/>
                  </a:moveTo>
                  <a:lnTo>
                    <a:pt x="24791" y="73706"/>
                  </a:lnTo>
                  <a:lnTo>
                    <a:pt x="76006" y="73706"/>
                  </a:lnTo>
                  <a:lnTo>
                    <a:pt x="100796" y="82726"/>
                  </a:lnTo>
                  <a:cubicBezTo>
                    <a:pt x="95601" y="59364"/>
                    <a:pt x="78455" y="58477"/>
                    <a:pt x="63684" y="45096"/>
                  </a:cubicBezTo>
                  <a:cubicBezTo>
                    <a:pt x="56113" y="38295"/>
                    <a:pt x="52773" y="17965"/>
                    <a:pt x="51289" y="0"/>
                  </a:cubicBezTo>
                  <a:cubicBezTo>
                    <a:pt x="50918" y="0"/>
                    <a:pt x="50621" y="0"/>
                    <a:pt x="50250" y="0"/>
                  </a:cubicBezTo>
                  <a:cubicBezTo>
                    <a:pt x="50027" y="0"/>
                    <a:pt x="49730" y="0"/>
                    <a:pt x="49508" y="0"/>
                  </a:cubicBezTo>
                  <a:cubicBezTo>
                    <a:pt x="48023" y="17965"/>
                    <a:pt x="44683" y="38221"/>
                    <a:pt x="37112" y="45096"/>
                  </a:cubicBezTo>
                  <a:cubicBezTo>
                    <a:pt x="22341" y="58477"/>
                    <a:pt x="5196" y="59364"/>
                    <a:pt x="0" y="8272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 112">
              <a:extLst>
                <a:ext uri="{FF2B5EF4-FFF2-40B4-BE49-F238E27FC236}">
                  <a16:creationId xmlns:a16="http://schemas.microsoft.com/office/drawing/2014/main" id="{0E176576-DDE5-E2FE-8BB6-C8267B73A01E}"/>
                </a:ext>
              </a:extLst>
            </p:cNvPr>
            <p:cNvSpPr/>
            <p:nvPr/>
          </p:nvSpPr>
          <p:spPr>
            <a:xfrm>
              <a:off x="1423011" y="1143024"/>
              <a:ext cx="258819" cy="239083"/>
            </a:xfrm>
            <a:custGeom>
              <a:avLst/>
              <a:gdLst>
                <a:gd name="connsiteX0" fmla="*/ 173388 w 258819"/>
                <a:gd name="connsiteY0" fmla="*/ 86792 h 239083"/>
                <a:gd name="connsiteX1" fmla="*/ 248206 w 258819"/>
                <a:gd name="connsiteY1" fmla="*/ 239083 h 239083"/>
                <a:gd name="connsiteX2" fmla="*/ 258820 w 258819"/>
                <a:gd name="connsiteY2" fmla="*/ 239083 h 239083"/>
                <a:gd name="connsiteX3" fmla="*/ 0 w 258819"/>
                <a:gd name="connsiteY3" fmla="*/ 0 h 239083"/>
                <a:gd name="connsiteX4" fmla="*/ 1188 w 258819"/>
                <a:gd name="connsiteY4" fmla="*/ 10572 h 239083"/>
                <a:gd name="connsiteX5" fmla="*/ 173313 w 258819"/>
                <a:gd name="connsiteY5" fmla="*/ 86792 h 239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8819" h="239083">
                  <a:moveTo>
                    <a:pt x="173388" y="86792"/>
                  </a:moveTo>
                  <a:cubicBezTo>
                    <a:pt x="215176" y="128413"/>
                    <a:pt x="241080" y="181567"/>
                    <a:pt x="248206" y="239083"/>
                  </a:cubicBezTo>
                  <a:lnTo>
                    <a:pt x="258820" y="239083"/>
                  </a:lnTo>
                  <a:cubicBezTo>
                    <a:pt x="243158" y="108231"/>
                    <a:pt x="134197" y="5914"/>
                    <a:pt x="0" y="0"/>
                  </a:cubicBezTo>
                  <a:cubicBezTo>
                    <a:pt x="371" y="3918"/>
                    <a:pt x="742" y="7467"/>
                    <a:pt x="1188" y="10572"/>
                  </a:cubicBezTo>
                  <a:cubicBezTo>
                    <a:pt x="66208" y="13825"/>
                    <a:pt x="126923" y="40587"/>
                    <a:pt x="173313" y="86792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 113">
              <a:extLst>
                <a:ext uri="{FF2B5EF4-FFF2-40B4-BE49-F238E27FC236}">
                  <a16:creationId xmlns:a16="http://schemas.microsoft.com/office/drawing/2014/main" id="{D16EDD2C-CD27-A32F-F420-2A248175DD72}"/>
                </a:ext>
              </a:extLst>
            </p:cNvPr>
            <p:cNvSpPr/>
            <p:nvPr/>
          </p:nvSpPr>
          <p:spPr>
            <a:xfrm>
              <a:off x="1288368" y="1387652"/>
              <a:ext cx="245162" cy="134475"/>
            </a:xfrm>
            <a:custGeom>
              <a:avLst/>
              <a:gdLst>
                <a:gd name="connsiteX0" fmla="*/ 185857 w 245162"/>
                <a:gd name="connsiteY0" fmla="*/ 64835 h 134475"/>
                <a:gd name="connsiteX1" fmla="*/ 194838 w 245162"/>
                <a:gd name="connsiteY1" fmla="*/ 52267 h 134475"/>
                <a:gd name="connsiteX2" fmla="*/ 196620 w 245162"/>
                <a:gd name="connsiteY2" fmla="*/ 51676 h 134475"/>
                <a:gd name="connsiteX3" fmla="*/ 198476 w 245162"/>
                <a:gd name="connsiteY3" fmla="*/ 52267 h 134475"/>
                <a:gd name="connsiteX4" fmla="*/ 207234 w 245162"/>
                <a:gd name="connsiteY4" fmla="*/ 64835 h 134475"/>
                <a:gd name="connsiteX5" fmla="*/ 207234 w 245162"/>
                <a:gd name="connsiteY5" fmla="*/ 118507 h 134475"/>
                <a:gd name="connsiteX6" fmla="*/ 185857 w 245162"/>
                <a:gd name="connsiteY6" fmla="*/ 118507 h 134475"/>
                <a:gd name="connsiteX7" fmla="*/ 185857 w 245162"/>
                <a:gd name="connsiteY7" fmla="*/ 64835 h 134475"/>
                <a:gd name="connsiteX8" fmla="*/ 148448 w 245162"/>
                <a:gd name="connsiteY8" fmla="*/ 119024 h 134475"/>
                <a:gd name="connsiteX9" fmla="*/ 96863 w 245162"/>
                <a:gd name="connsiteY9" fmla="*/ 119024 h 134475"/>
                <a:gd name="connsiteX10" fmla="*/ 96863 w 245162"/>
                <a:gd name="connsiteY10" fmla="*/ 62100 h 134475"/>
                <a:gd name="connsiteX11" fmla="*/ 121208 w 245162"/>
                <a:gd name="connsiteY11" fmla="*/ 27279 h 134475"/>
                <a:gd name="connsiteX12" fmla="*/ 122841 w 245162"/>
                <a:gd name="connsiteY12" fmla="*/ 26836 h 134475"/>
                <a:gd name="connsiteX13" fmla="*/ 124474 w 245162"/>
                <a:gd name="connsiteY13" fmla="*/ 27353 h 134475"/>
                <a:gd name="connsiteX14" fmla="*/ 148523 w 245162"/>
                <a:gd name="connsiteY14" fmla="*/ 62026 h 134475"/>
                <a:gd name="connsiteX15" fmla="*/ 148523 w 245162"/>
                <a:gd name="connsiteY15" fmla="*/ 118950 h 134475"/>
                <a:gd name="connsiteX16" fmla="*/ 59305 w 245162"/>
                <a:gd name="connsiteY16" fmla="*/ 118507 h 134475"/>
                <a:gd name="connsiteX17" fmla="*/ 37929 w 245162"/>
                <a:gd name="connsiteY17" fmla="*/ 118507 h 134475"/>
                <a:gd name="connsiteX18" fmla="*/ 37929 w 245162"/>
                <a:gd name="connsiteY18" fmla="*/ 64835 h 134475"/>
                <a:gd name="connsiteX19" fmla="*/ 46984 w 245162"/>
                <a:gd name="connsiteY19" fmla="*/ 52267 h 134475"/>
                <a:gd name="connsiteX20" fmla="*/ 48840 w 245162"/>
                <a:gd name="connsiteY20" fmla="*/ 51676 h 134475"/>
                <a:gd name="connsiteX21" fmla="*/ 50621 w 245162"/>
                <a:gd name="connsiteY21" fmla="*/ 52267 h 134475"/>
                <a:gd name="connsiteX22" fmla="*/ 59379 w 245162"/>
                <a:gd name="connsiteY22" fmla="*/ 64835 h 134475"/>
                <a:gd name="connsiteX23" fmla="*/ 59379 w 245162"/>
                <a:gd name="connsiteY23" fmla="*/ 118507 h 134475"/>
                <a:gd name="connsiteX24" fmla="*/ 122544 w 245162"/>
                <a:gd name="connsiteY24" fmla="*/ 0 h 134475"/>
                <a:gd name="connsiteX25" fmla="*/ 83651 w 245162"/>
                <a:gd name="connsiteY25" fmla="*/ 27132 h 134475"/>
                <a:gd name="connsiteX26" fmla="*/ 0 w 245162"/>
                <a:gd name="connsiteY26" fmla="*/ 27132 h 134475"/>
                <a:gd name="connsiteX27" fmla="*/ 0 w 245162"/>
                <a:gd name="connsiteY27" fmla="*/ 134475 h 134475"/>
                <a:gd name="connsiteX28" fmla="*/ 245163 w 245162"/>
                <a:gd name="connsiteY28" fmla="*/ 134475 h 134475"/>
                <a:gd name="connsiteX29" fmla="*/ 245163 w 245162"/>
                <a:gd name="connsiteY29" fmla="*/ 27132 h 134475"/>
                <a:gd name="connsiteX30" fmla="*/ 161586 w 245162"/>
                <a:gd name="connsiteY30" fmla="*/ 27132 h 134475"/>
                <a:gd name="connsiteX31" fmla="*/ 122544 w 245162"/>
                <a:gd name="connsiteY31" fmla="*/ 0 h 13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45162" h="134475">
                  <a:moveTo>
                    <a:pt x="185857" y="64835"/>
                  </a:moveTo>
                  <a:cubicBezTo>
                    <a:pt x="185857" y="57146"/>
                    <a:pt x="191721" y="53228"/>
                    <a:pt x="194838" y="52267"/>
                  </a:cubicBezTo>
                  <a:lnTo>
                    <a:pt x="196620" y="51676"/>
                  </a:lnTo>
                  <a:lnTo>
                    <a:pt x="198476" y="52267"/>
                  </a:lnTo>
                  <a:cubicBezTo>
                    <a:pt x="201741" y="53524"/>
                    <a:pt x="207234" y="57442"/>
                    <a:pt x="207234" y="64835"/>
                  </a:cubicBezTo>
                  <a:lnTo>
                    <a:pt x="207234" y="118507"/>
                  </a:lnTo>
                  <a:lnTo>
                    <a:pt x="185857" y="118507"/>
                  </a:lnTo>
                  <a:lnTo>
                    <a:pt x="185857" y="64835"/>
                  </a:lnTo>
                  <a:close/>
                  <a:moveTo>
                    <a:pt x="148448" y="119024"/>
                  </a:moveTo>
                  <a:lnTo>
                    <a:pt x="96863" y="119024"/>
                  </a:lnTo>
                  <a:lnTo>
                    <a:pt x="96863" y="62100"/>
                  </a:lnTo>
                  <a:cubicBezTo>
                    <a:pt x="96863" y="40513"/>
                    <a:pt x="112747" y="29941"/>
                    <a:pt x="121208" y="27279"/>
                  </a:cubicBezTo>
                  <a:lnTo>
                    <a:pt x="122841" y="26836"/>
                  </a:lnTo>
                  <a:lnTo>
                    <a:pt x="124474" y="27353"/>
                  </a:lnTo>
                  <a:cubicBezTo>
                    <a:pt x="125365" y="27649"/>
                    <a:pt x="148523" y="36447"/>
                    <a:pt x="148523" y="62026"/>
                  </a:cubicBezTo>
                  <a:lnTo>
                    <a:pt x="148523" y="118950"/>
                  </a:lnTo>
                  <a:close/>
                  <a:moveTo>
                    <a:pt x="59305" y="118507"/>
                  </a:moveTo>
                  <a:lnTo>
                    <a:pt x="37929" y="118507"/>
                  </a:lnTo>
                  <a:lnTo>
                    <a:pt x="37929" y="64835"/>
                  </a:lnTo>
                  <a:cubicBezTo>
                    <a:pt x="37929" y="57146"/>
                    <a:pt x="43867" y="53228"/>
                    <a:pt x="46984" y="52267"/>
                  </a:cubicBezTo>
                  <a:lnTo>
                    <a:pt x="48840" y="51676"/>
                  </a:lnTo>
                  <a:lnTo>
                    <a:pt x="50621" y="52267"/>
                  </a:lnTo>
                  <a:cubicBezTo>
                    <a:pt x="53887" y="53524"/>
                    <a:pt x="59379" y="57442"/>
                    <a:pt x="59379" y="64835"/>
                  </a:cubicBezTo>
                  <a:lnTo>
                    <a:pt x="59379" y="118507"/>
                  </a:lnTo>
                  <a:close/>
                  <a:moveTo>
                    <a:pt x="122544" y="0"/>
                  </a:moveTo>
                  <a:lnTo>
                    <a:pt x="83651" y="27132"/>
                  </a:lnTo>
                  <a:lnTo>
                    <a:pt x="0" y="27132"/>
                  </a:lnTo>
                  <a:lnTo>
                    <a:pt x="0" y="134475"/>
                  </a:lnTo>
                  <a:lnTo>
                    <a:pt x="245163" y="134475"/>
                  </a:lnTo>
                  <a:lnTo>
                    <a:pt x="245163" y="27132"/>
                  </a:lnTo>
                  <a:lnTo>
                    <a:pt x="161586" y="27132"/>
                  </a:lnTo>
                  <a:lnTo>
                    <a:pt x="122544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 114">
              <a:extLst>
                <a:ext uri="{FF2B5EF4-FFF2-40B4-BE49-F238E27FC236}">
                  <a16:creationId xmlns:a16="http://schemas.microsoft.com/office/drawing/2014/main" id="{C24B8198-6F8A-6792-DDDF-3CF261B1A258}"/>
                </a:ext>
              </a:extLst>
            </p:cNvPr>
            <p:cNvSpPr/>
            <p:nvPr/>
          </p:nvSpPr>
          <p:spPr>
            <a:xfrm>
              <a:off x="1354947" y="1223532"/>
              <a:ext cx="111930" cy="140537"/>
            </a:xfrm>
            <a:custGeom>
              <a:avLst/>
              <a:gdLst>
                <a:gd name="connsiteX0" fmla="*/ 66876 w 111930"/>
                <a:gd name="connsiteY0" fmla="*/ 87457 h 140537"/>
                <a:gd name="connsiteX1" fmla="*/ 45128 w 111930"/>
                <a:gd name="connsiteY1" fmla="*/ 87457 h 140537"/>
                <a:gd name="connsiteX2" fmla="*/ 45128 w 111930"/>
                <a:gd name="connsiteY2" fmla="*/ 24322 h 140537"/>
                <a:gd name="connsiteX3" fmla="*/ 54258 w 111930"/>
                <a:gd name="connsiteY3" fmla="*/ 11533 h 140537"/>
                <a:gd name="connsiteX4" fmla="*/ 56113 w 111930"/>
                <a:gd name="connsiteY4" fmla="*/ 10941 h 140537"/>
                <a:gd name="connsiteX5" fmla="*/ 57969 w 111930"/>
                <a:gd name="connsiteY5" fmla="*/ 11533 h 140537"/>
                <a:gd name="connsiteX6" fmla="*/ 66876 w 111930"/>
                <a:gd name="connsiteY6" fmla="*/ 24248 h 140537"/>
                <a:gd name="connsiteX7" fmla="*/ 66876 w 111930"/>
                <a:gd name="connsiteY7" fmla="*/ 87383 h 140537"/>
                <a:gd name="connsiteX8" fmla="*/ 25830 w 111930"/>
                <a:gd name="connsiteY8" fmla="*/ 90636 h 140537"/>
                <a:gd name="connsiteX9" fmla="*/ 12915 w 111930"/>
                <a:gd name="connsiteY9" fmla="*/ 95293 h 140537"/>
                <a:gd name="connsiteX10" fmla="*/ 12915 w 111930"/>
                <a:gd name="connsiteY10" fmla="*/ 32233 h 140537"/>
                <a:gd name="connsiteX11" fmla="*/ 19447 w 111930"/>
                <a:gd name="connsiteY11" fmla="*/ 16486 h 140537"/>
                <a:gd name="connsiteX12" fmla="*/ 25830 w 111930"/>
                <a:gd name="connsiteY12" fmla="*/ 27575 h 140537"/>
                <a:gd name="connsiteX13" fmla="*/ 25830 w 111930"/>
                <a:gd name="connsiteY13" fmla="*/ 90636 h 140537"/>
                <a:gd name="connsiteX14" fmla="*/ 86100 w 111930"/>
                <a:gd name="connsiteY14" fmla="*/ 27575 h 140537"/>
                <a:gd name="connsiteX15" fmla="*/ 92483 w 111930"/>
                <a:gd name="connsiteY15" fmla="*/ 16486 h 140537"/>
                <a:gd name="connsiteX16" fmla="*/ 99015 w 111930"/>
                <a:gd name="connsiteY16" fmla="*/ 32233 h 140537"/>
                <a:gd name="connsiteX17" fmla="*/ 99015 w 111930"/>
                <a:gd name="connsiteY17" fmla="*/ 95293 h 140537"/>
                <a:gd name="connsiteX18" fmla="*/ 86100 w 111930"/>
                <a:gd name="connsiteY18" fmla="*/ 90636 h 140537"/>
                <a:gd name="connsiteX19" fmla="*/ 86100 w 111930"/>
                <a:gd name="connsiteY19" fmla="*/ 27575 h 140537"/>
                <a:gd name="connsiteX20" fmla="*/ 98644 w 111930"/>
                <a:gd name="connsiteY20" fmla="*/ 140537 h 140537"/>
                <a:gd name="connsiteX21" fmla="*/ 111930 w 111930"/>
                <a:gd name="connsiteY21" fmla="*/ 140537 h 140537"/>
                <a:gd name="connsiteX22" fmla="*/ 111930 w 111930"/>
                <a:gd name="connsiteY22" fmla="*/ 11015 h 140537"/>
                <a:gd name="connsiteX23" fmla="*/ 81572 w 111930"/>
                <a:gd name="connsiteY23" fmla="*/ 0 h 140537"/>
                <a:gd name="connsiteX24" fmla="*/ 30358 w 111930"/>
                <a:gd name="connsiteY24" fmla="*/ 0 h 140537"/>
                <a:gd name="connsiteX25" fmla="*/ 0 w 111930"/>
                <a:gd name="connsiteY25" fmla="*/ 11015 h 140537"/>
                <a:gd name="connsiteX26" fmla="*/ 0 w 111930"/>
                <a:gd name="connsiteY26" fmla="*/ 140537 h 140537"/>
                <a:gd name="connsiteX27" fmla="*/ 13360 w 111930"/>
                <a:gd name="connsiteY27" fmla="*/ 140537 h 140537"/>
                <a:gd name="connsiteX28" fmla="*/ 43050 w 111930"/>
                <a:gd name="connsiteY28" fmla="*/ 119837 h 140537"/>
                <a:gd name="connsiteX29" fmla="*/ 42085 w 111930"/>
                <a:gd name="connsiteY29" fmla="*/ 114810 h 140537"/>
                <a:gd name="connsiteX30" fmla="*/ 55891 w 111930"/>
                <a:gd name="connsiteY30" fmla="*/ 100986 h 140537"/>
                <a:gd name="connsiteX31" fmla="*/ 69696 w 111930"/>
                <a:gd name="connsiteY31" fmla="*/ 114810 h 140537"/>
                <a:gd name="connsiteX32" fmla="*/ 68732 w 111930"/>
                <a:gd name="connsiteY32" fmla="*/ 119837 h 140537"/>
                <a:gd name="connsiteX33" fmla="*/ 98496 w 111930"/>
                <a:gd name="connsiteY33" fmla="*/ 140537 h 140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1930" h="140537">
                  <a:moveTo>
                    <a:pt x="66876" y="87457"/>
                  </a:moveTo>
                  <a:lnTo>
                    <a:pt x="45128" y="87457"/>
                  </a:lnTo>
                  <a:lnTo>
                    <a:pt x="45128" y="24322"/>
                  </a:lnTo>
                  <a:cubicBezTo>
                    <a:pt x="45128" y="16486"/>
                    <a:pt x="51140" y="12494"/>
                    <a:pt x="54258" y="11533"/>
                  </a:cubicBezTo>
                  <a:lnTo>
                    <a:pt x="56113" y="10941"/>
                  </a:lnTo>
                  <a:lnTo>
                    <a:pt x="57969" y="11533"/>
                  </a:lnTo>
                  <a:cubicBezTo>
                    <a:pt x="61235" y="12790"/>
                    <a:pt x="66876" y="16856"/>
                    <a:pt x="66876" y="24248"/>
                  </a:cubicBezTo>
                  <a:lnTo>
                    <a:pt x="66876" y="87383"/>
                  </a:lnTo>
                  <a:close/>
                  <a:moveTo>
                    <a:pt x="25830" y="90636"/>
                  </a:moveTo>
                  <a:lnTo>
                    <a:pt x="12915" y="95293"/>
                  </a:lnTo>
                  <a:lnTo>
                    <a:pt x="12915" y="32233"/>
                  </a:lnTo>
                  <a:cubicBezTo>
                    <a:pt x="12915" y="19961"/>
                    <a:pt x="19447" y="16486"/>
                    <a:pt x="19447" y="16486"/>
                  </a:cubicBezTo>
                  <a:cubicBezTo>
                    <a:pt x="19447" y="16486"/>
                    <a:pt x="25830" y="20035"/>
                    <a:pt x="25830" y="27575"/>
                  </a:cubicBezTo>
                  <a:lnTo>
                    <a:pt x="25830" y="90636"/>
                  </a:lnTo>
                  <a:close/>
                  <a:moveTo>
                    <a:pt x="86100" y="27575"/>
                  </a:moveTo>
                  <a:cubicBezTo>
                    <a:pt x="86100" y="20108"/>
                    <a:pt x="92483" y="16486"/>
                    <a:pt x="92483" y="16486"/>
                  </a:cubicBezTo>
                  <a:cubicBezTo>
                    <a:pt x="92483" y="16486"/>
                    <a:pt x="99015" y="19961"/>
                    <a:pt x="99015" y="32233"/>
                  </a:cubicBezTo>
                  <a:lnTo>
                    <a:pt x="99015" y="95293"/>
                  </a:lnTo>
                  <a:lnTo>
                    <a:pt x="86100" y="90636"/>
                  </a:lnTo>
                  <a:lnTo>
                    <a:pt x="86100" y="27575"/>
                  </a:lnTo>
                  <a:close/>
                  <a:moveTo>
                    <a:pt x="98644" y="140537"/>
                  </a:moveTo>
                  <a:lnTo>
                    <a:pt x="111930" y="140537"/>
                  </a:lnTo>
                  <a:lnTo>
                    <a:pt x="111930" y="11015"/>
                  </a:lnTo>
                  <a:lnTo>
                    <a:pt x="81572" y="0"/>
                  </a:lnTo>
                  <a:lnTo>
                    <a:pt x="30358" y="0"/>
                  </a:lnTo>
                  <a:lnTo>
                    <a:pt x="0" y="11015"/>
                  </a:lnTo>
                  <a:lnTo>
                    <a:pt x="0" y="140537"/>
                  </a:lnTo>
                  <a:lnTo>
                    <a:pt x="13360" y="140537"/>
                  </a:lnTo>
                  <a:lnTo>
                    <a:pt x="43050" y="119837"/>
                  </a:lnTo>
                  <a:cubicBezTo>
                    <a:pt x="42456" y="118285"/>
                    <a:pt x="42085" y="116585"/>
                    <a:pt x="42085" y="114810"/>
                  </a:cubicBezTo>
                  <a:cubicBezTo>
                    <a:pt x="42085" y="107196"/>
                    <a:pt x="48320" y="100986"/>
                    <a:pt x="55891" y="100986"/>
                  </a:cubicBezTo>
                  <a:cubicBezTo>
                    <a:pt x="63462" y="100986"/>
                    <a:pt x="69696" y="107122"/>
                    <a:pt x="69696" y="114810"/>
                  </a:cubicBezTo>
                  <a:cubicBezTo>
                    <a:pt x="69696" y="116585"/>
                    <a:pt x="69400" y="118285"/>
                    <a:pt x="68732" y="119837"/>
                  </a:cubicBezTo>
                  <a:lnTo>
                    <a:pt x="98496" y="140537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 115">
              <a:extLst>
                <a:ext uri="{FF2B5EF4-FFF2-40B4-BE49-F238E27FC236}">
                  <a16:creationId xmlns:a16="http://schemas.microsoft.com/office/drawing/2014/main" id="{B52BDDE6-1C69-CA09-7200-E007075D697D}"/>
                </a:ext>
              </a:extLst>
            </p:cNvPr>
            <p:cNvSpPr/>
            <p:nvPr/>
          </p:nvSpPr>
          <p:spPr>
            <a:xfrm>
              <a:off x="1138584" y="1435262"/>
              <a:ext cx="90256" cy="67792"/>
            </a:xfrm>
            <a:custGeom>
              <a:avLst/>
              <a:gdLst>
                <a:gd name="connsiteX0" fmla="*/ 90257 w 90256"/>
                <a:gd name="connsiteY0" fmla="*/ 0 h 67792"/>
                <a:gd name="connsiteX1" fmla="*/ 0 w 90256"/>
                <a:gd name="connsiteY1" fmla="*/ 0 h 67792"/>
                <a:gd name="connsiteX2" fmla="*/ 13954 w 90256"/>
                <a:gd name="connsiteY2" fmla="*/ 67792 h 67792"/>
                <a:gd name="connsiteX3" fmla="*/ 90257 w 90256"/>
                <a:gd name="connsiteY3" fmla="*/ 67792 h 67792"/>
                <a:gd name="connsiteX4" fmla="*/ 90257 w 90256"/>
                <a:gd name="connsiteY4" fmla="*/ 0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90257" y="0"/>
                  </a:moveTo>
                  <a:lnTo>
                    <a:pt x="0" y="0"/>
                  </a:lnTo>
                  <a:cubicBezTo>
                    <a:pt x="1781" y="23583"/>
                    <a:pt x="6532" y="46279"/>
                    <a:pt x="13954" y="67792"/>
                  </a:cubicBezTo>
                  <a:lnTo>
                    <a:pt x="90257" y="67792"/>
                  </a:lnTo>
                  <a:lnTo>
                    <a:pt x="9025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 116">
              <a:extLst>
                <a:ext uri="{FF2B5EF4-FFF2-40B4-BE49-F238E27FC236}">
                  <a16:creationId xmlns:a16="http://schemas.microsoft.com/office/drawing/2014/main" id="{2F748028-A959-7C57-A3C6-A357B0E936D6}"/>
                </a:ext>
              </a:extLst>
            </p:cNvPr>
            <p:cNvSpPr/>
            <p:nvPr/>
          </p:nvSpPr>
          <p:spPr>
            <a:xfrm>
              <a:off x="1288368" y="1348322"/>
              <a:ext cx="245162" cy="55002"/>
            </a:xfrm>
            <a:custGeom>
              <a:avLst/>
              <a:gdLst>
                <a:gd name="connsiteX0" fmla="*/ 245163 w 245162"/>
                <a:gd name="connsiteY0" fmla="*/ 27206 h 55002"/>
                <a:gd name="connsiteX1" fmla="*/ 161586 w 245162"/>
                <a:gd name="connsiteY1" fmla="*/ 27206 h 55002"/>
                <a:gd name="connsiteX2" fmla="*/ 122544 w 245162"/>
                <a:gd name="connsiteY2" fmla="*/ 0 h 55002"/>
                <a:gd name="connsiteX3" fmla="*/ 83651 w 245162"/>
                <a:gd name="connsiteY3" fmla="*/ 27206 h 55002"/>
                <a:gd name="connsiteX4" fmla="*/ 0 w 245162"/>
                <a:gd name="connsiteY4" fmla="*/ 27206 h 55002"/>
                <a:gd name="connsiteX5" fmla="*/ 0 w 245162"/>
                <a:gd name="connsiteY5" fmla="*/ 55002 h 55002"/>
                <a:gd name="connsiteX6" fmla="*/ 80014 w 245162"/>
                <a:gd name="connsiteY6" fmla="*/ 55002 h 55002"/>
                <a:gd name="connsiteX7" fmla="*/ 122544 w 245162"/>
                <a:gd name="connsiteY7" fmla="*/ 25283 h 55002"/>
                <a:gd name="connsiteX8" fmla="*/ 165223 w 245162"/>
                <a:gd name="connsiteY8" fmla="*/ 55002 h 55002"/>
                <a:gd name="connsiteX9" fmla="*/ 245163 w 245162"/>
                <a:gd name="connsiteY9" fmla="*/ 55002 h 55002"/>
                <a:gd name="connsiteX10" fmla="*/ 245163 w 245162"/>
                <a:gd name="connsiteY10" fmla="*/ 27206 h 5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5162" h="55002">
                  <a:moveTo>
                    <a:pt x="245163" y="27206"/>
                  </a:moveTo>
                  <a:lnTo>
                    <a:pt x="161586" y="27206"/>
                  </a:lnTo>
                  <a:lnTo>
                    <a:pt x="122544" y="0"/>
                  </a:lnTo>
                  <a:lnTo>
                    <a:pt x="83651" y="27206"/>
                  </a:lnTo>
                  <a:lnTo>
                    <a:pt x="0" y="27206"/>
                  </a:lnTo>
                  <a:lnTo>
                    <a:pt x="0" y="55002"/>
                  </a:lnTo>
                  <a:lnTo>
                    <a:pt x="80014" y="55002"/>
                  </a:lnTo>
                  <a:lnTo>
                    <a:pt x="122544" y="25283"/>
                  </a:lnTo>
                  <a:lnTo>
                    <a:pt x="165223" y="55002"/>
                  </a:lnTo>
                  <a:lnTo>
                    <a:pt x="245163" y="55002"/>
                  </a:lnTo>
                  <a:lnTo>
                    <a:pt x="245163" y="2720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 117">
              <a:extLst>
                <a:ext uri="{FF2B5EF4-FFF2-40B4-BE49-F238E27FC236}">
                  <a16:creationId xmlns:a16="http://schemas.microsoft.com/office/drawing/2014/main" id="{761C6F1A-1185-732A-7C07-38B84F815E05}"/>
                </a:ext>
              </a:extLst>
            </p:cNvPr>
            <p:cNvSpPr/>
            <p:nvPr/>
          </p:nvSpPr>
          <p:spPr>
            <a:xfrm>
              <a:off x="1326965" y="1613798"/>
              <a:ext cx="169379" cy="72819"/>
            </a:xfrm>
            <a:custGeom>
              <a:avLst/>
              <a:gdLst>
                <a:gd name="connsiteX0" fmla="*/ 60938 w 169379"/>
                <a:gd name="connsiteY0" fmla="*/ 0 h 72819"/>
                <a:gd name="connsiteX1" fmla="*/ 0 w 169379"/>
                <a:gd name="connsiteY1" fmla="*/ 59734 h 72819"/>
                <a:gd name="connsiteX2" fmla="*/ 83799 w 169379"/>
                <a:gd name="connsiteY2" fmla="*/ 72819 h 72819"/>
                <a:gd name="connsiteX3" fmla="*/ 169380 w 169379"/>
                <a:gd name="connsiteY3" fmla="*/ 59216 h 72819"/>
                <a:gd name="connsiteX4" fmla="*/ 109035 w 169379"/>
                <a:gd name="connsiteY4" fmla="*/ 74 h 72819"/>
                <a:gd name="connsiteX5" fmla="*/ 61012 w 169379"/>
                <a:gd name="connsiteY5" fmla="*/ 74 h 72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9379" h="72819">
                  <a:moveTo>
                    <a:pt x="60938" y="0"/>
                  </a:moveTo>
                  <a:lnTo>
                    <a:pt x="0" y="59734"/>
                  </a:lnTo>
                  <a:cubicBezTo>
                    <a:pt x="26424" y="68236"/>
                    <a:pt x="54555" y="72819"/>
                    <a:pt x="83799" y="72819"/>
                  </a:cubicBezTo>
                  <a:cubicBezTo>
                    <a:pt x="113043" y="72819"/>
                    <a:pt x="142436" y="68014"/>
                    <a:pt x="169380" y="59216"/>
                  </a:cubicBezTo>
                  <a:lnTo>
                    <a:pt x="109035" y="74"/>
                  </a:lnTo>
                  <a:lnTo>
                    <a:pt x="61012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 118">
              <a:extLst>
                <a:ext uri="{FF2B5EF4-FFF2-40B4-BE49-F238E27FC236}">
                  <a16:creationId xmlns:a16="http://schemas.microsoft.com/office/drawing/2014/main" id="{C4966035-EE73-F2A8-0174-56C64EA48FC9}"/>
                </a:ext>
              </a:extLst>
            </p:cNvPr>
            <p:cNvSpPr/>
            <p:nvPr/>
          </p:nvSpPr>
          <p:spPr>
            <a:xfrm>
              <a:off x="1452478" y="1613798"/>
              <a:ext cx="144217" cy="54632"/>
            </a:xfrm>
            <a:custGeom>
              <a:avLst/>
              <a:gdLst>
                <a:gd name="connsiteX0" fmla="*/ 56559 w 144217"/>
                <a:gd name="connsiteY0" fmla="*/ 54633 h 54632"/>
                <a:gd name="connsiteX1" fmla="*/ 144218 w 144217"/>
                <a:gd name="connsiteY1" fmla="*/ 0 h 54632"/>
                <a:gd name="connsiteX2" fmla="*/ 0 w 144217"/>
                <a:gd name="connsiteY2" fmla="*/ 0 h 54632"/>
                <a:gd name="connsiteX3" fmla="*/ 56559 w 144217"/>
                <a:gd name="connsiteY3" fmla="*/ 54633 h 54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4217" h="54632">
                  <a:moveTo>
                    <a:pt x="56559" y="54633"/>
                  </a:moveTo>
                  <a:cubicBezTo>
                    <a:pt x="89292" y="42065"/>
                    <a:pt x="118981" y="23361"/>
                    <a:pt x="144218" y="0"/>
                  </a:cubicBezTo>
                  <a:lnTo>
                    <a:pt x="0" y="0"/>
                  </a:lnTo>
                  <a:lnTo>
                    <a:pt x="56559" y="5463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 119">
              <a:extLst>
                <a:ext uri="{FF2B5EF4-FFF2-40B4-BE49-F238E27FC236}">
                  <a16:creationId xmlns:a16="http://schemas.microsoft.com/office/drawing/2014/main" id="{0450C02B-3993-4921-753D-486A9C03AC9C}"/>
                </a:ext>
              </a:extLst>
            </p:cNvPr>
            <p:cNvSpPr/>
            <p:nvPr/>
          </p:nvSpPr>
          <p:spPr>
            <a:xfrm>
              <a:off x="1224906" y="1613798"/>
              <a:ext cx="146518" cy="55298"/>
            </a:xfrm>
            <a:custGeom>
              <a:avLst/>
              <a:gdLst>
                <a:gd name="connsiteX0" fmla="*/ 0 w 146518"/>
                <a:gd name="connsiteY0" fmla="*/ 0 h 55298"/>
                <a:gd name="connsiteX1" fmla="*/ 89292 w 146518"/>
                <a:gd name="connsiteY1" fmla="*/ 55298 h 55298"/>
                <a:gd name="connsiteX2" fmla="*/ 146519 w 146518"/>
                <a:gd name="connsiteY2" fmla="*/ 0 h 55298"/>
                <a:gd name="connsiteX3" fmla="*/ 0 w 146518"/>
                <a:gd name="connsiteY3" fmla="*/ 0 h 55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518" h="55298">
                  <a:moveTo>
                    <a:pt x="0" y="0"/>
                  </a:moveTo>
                  <a:cubicBezTo>
                    <a:pt x="25682" y="23805"/>
                    <a:pt x="55891" y="42657"/>
                    <a:pt x="89292" y="55298"/>
                  </a:cubicBezTo>
                  <a:lnTo>
                    <a:pt x="1465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 120">
              <a:extLst>
                <a:ext uri="{FF2B5EF4-FFF2-40B4-BE49-F238E27FC236}">
                  <a16:creationId xmlns:a16="http://schemas.microsoft.com/office/drawing/2014/main" id="{CBF342C9-18DF-411F-B26D-8C5220DDAD5E}"/>
                </a:ext>
              </a:extLst>
            </p:cNvPr>
            <p:cNvSpPr/>
            <p:nvPr/>
          </p:nvSpPr>
          <p:spPr>
            <a:xfrm>
              <a:off x="1592761" y="1394749"/>
              <a:ext cx="90998" cy="27501"/>
            </a:xfrm>
            <a:custGeom>
              <a:avLst/>
              <a:gdLst>
                <a:gd name="connsiteX0" fmla="*/ 90331 w 90998"/>
                <a:gd name="connsiteY0" fmla="*/ 0 h 27501"/>
                <a:gd name="connsiteX1" fmla="*/ 0 w 90998"/>
                <a:gd name="connsiteY1" fmla="*/ 0 h 27501"/>
                <a:gd name="connsiteX2" fmla="*/ 0 w 90998"/>
                <a:gd name="connsiteY2" fmla="*/ 27501 h 27501"/>
                <a:gd name="connsiteX3" fmla="*/ 90925 w 90998"/>
                <a:gd name="connsiteY3" fmla="*/ 27501 h 27501"/>
                <a:gd name="connsiteX4" fmla="*/ 90999 w 90998"/>
                <a:gd name="connsiteY4" fmla="*/ 19961 h 27501"/>
                <a:gd name="connsiteX5" fmla="*/ 90257 w 90998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998" h="27501">
                  <a:moveTo>
                    <a:pt x="90331" y="0"/>
                  </a:moveTo>
                  <a:lnTo>
                    <a:pt x="0" y="0"/>
                  </a:lnTo>
                  <a:lnTo>
                    <a:pt x="0" y="27501"/>
                  </a:lnTo>
                  <a:lnTo>
                    <a:pt x="90925" y="27501"/>
                  </a:lnTo>
                  <a:cubicBezTo>
                    <a:pt x="90925" y="24988"/>
                    <a:pt x="90999" y="22474"/>
                    <a:pt x="90999" y="19961"/>
                  </a:cubicBezTo>
                  <a:cubicBezTo>
                    <a:pt x="90999" y="13233"/>
                    <a:pt x="90776" y="6580"/>
                    <a:pt x="90257" y="0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 121">
              <a:extLst>
                <a:ext uri="{FF2B5EF4-FFF2-40B4-BE49-F238E27FC236}">
                  <a16:creationId xmlns:a16="http://schemas.microsoft.com/office/drawing/2014/main" id="{2EC74411-4426-8F9A-C1F3-C14458051635}"/>
                </a:ext>
              </a:extLst>
            </p:cNvPr>
            <p:cNvSpPr/>
            <p:nvPr/>
          </p:nvSpPr>
          <p:spPr>
            <a:xfrm>
              <a:off x="1156917" y="1514808"/>
              <a:ext cx="71923" cy="87013"/>
            </a:xfrm>
            <a:custGeom>
              <a:avLst/>
              <a:gdLst>
                <a:gd name="connsiteX0" fmla="*/ 71923 w 71923"/>
                <a:gd name="connsiteY0" fmla="*/ 86792 h 87013"/>
                <a:gd name="connsiteX1" fmla="*/ 71923 w 71923"/>
                <a:gd name="connsiteY1" fmla="*/ 86792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55817 w 71923"/>
                <a:gd name="connsiteY4" fmla="*/ 87013 h 87013"/>
                <a:gd name="connsiteX5" fmla="*/ 71923 w 71923"/>
                <a:gd name="connsiteY5" fmla="*/ 87013 h 87013"/>
                <a:gd name="connsiteX6" fmla="*/ 71923 w 71923"/>
                <a:gd name="connsiteY6" fmla="*/ 86792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923" h="87013">
                  <a:moveTo>
                    <a:pt x="71923" y="86792"/>
                  </a:moveTo>
                  <a:lnTo>
                    <a:pt x="71923" y="86792"/>
                  </a:lnTo>
                  <a:lnTo>
                    <a:pt x="71923" y="0"/>
                  </a:lnTo>
                  <a:lnTo>
                    <a:pt x="0" y="0"/>
                  </a:lnTo>
                  <a:cubicBezTo>
                    <a:pt x="12989" y="32528"/>
                    <a:pt x="32065" y="62026"/>
                    <a:pt x="55817" y="87013"/>
                  </a:cubicBezTo>
                  <a:lnTo>
                    <a:pt x="71923" y="87013"/>
                  </a:lnTo>
                  <a:lnTo>
                    <a:pt x="71923" y="86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 122">
              <a:extLst>
                <a:ext uri="{FF2B5EF4-FFF2-40B4-BE49-F238E27FC236}">
                  <a16:creationId xmlns:a16="http://schemas.microsoft.com/office/drawing/2014/main" id="{0A15F441-EC83-5FFE-8813-0609E6879E60}"/>
                </a:ext>
              </a:extLst>
            </p:cNvPr>
            <p:cNvSpPr/>
            <p:nvPr/>
          </p:nvSpPr>
          <p:spPr>
            <a:xfrm>
              <a:off x="1592761" y="1435262"/>
              <a:ext cx="90256" cy="67792"/>
            </a:xfrm>
            <a:custGeom>
              <a:avLst/>
              <a:gdLst>
                <a:gd name="connsiteX0" fmla="*/ 0 w 90256"/>
                <a:gd name="connsiteY0" fmla="*/ 67792 h 67792"/>
                <a:gd name="connsiteX1" fmla="*/ 76302 w 90256"/>
                <a:gd name="connsiteY1" fmla="*/ 67792 h 67792"/>
                <a:gd name="connsiteX2" fmla="*/ 90257 w 90256"/>
                <a:gd name="connsiteY2" fmla="*/ 0 h 67792"/>
                <a:gd name="connsiteX3" fmla="*/ 0 w 90256"/>
                <a:gd name="connsiteY3" fmla="*/ 0 h 67792"/>
                <a:gd name="connsiteX4" fmla="*/ 0 w 90256"/>
                <a:gd name="connsiteY4" fmla="*/ 67792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0" y="67792"/>
                  </a:moveTo>
                  <a:lnTo>
                    <a:pt x="76302" y="67792"/>
                  </a:lnTo>
                  <a:cubicBezTo>
                    <a:pt x="83725" y="46279"/>
                    <a:pt x="88549" y="23583"/>
                    <a:pt x="90257" y="0"/>
                  </a:cubicBezTo>
                  <a:lnTo>
                    <a:pt x="0" y="0"/>
                  </a:lnTo>
                  <a:lnTo>
                    <a:pt x="0" y="67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 123">
              <a:extLst>
                <a:ext uri="{FF2B5EF4-FFF2-40B4-BE49-F238E27FC236}">
                  <a16:creationId xmlns:a16="http://schemas.microsoft.com/office/drawing/2014/main" id="{B74C5186-03F4-00F4-AD4C-76B8E8225D58}"/>
                </a:ext>
              </a:extLst>
            </p:cNvPr>
            <p:cNvSpPr/>
            <p:nvPr/>
          </p:nvSpPr>
          <p:spPr>
            <a:xfrm>
              <a:off x="1592761" y="1514808"/>
              <a:ext cx="71923" cy="87013"/>
            </a:xfrm>
            <a:custGeom>
              <a:avLst/>
              <a:gdLst>
                <a:gd name="connsiteX0" fmla="*/ 0 w 71923"/>
                <a:gd name="connsiteY0" fmla="*/ 87013 h 87013"/>
                <a:gd name="connsiteX1" fmla="*/ 16107 w 71923"/>
                <a:gd name="connsiteY1" fmla="*/ 87013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0 w 71923"/>
                <a:gd name="connsiteY4" fmla="*/ 87013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923" h="87013">
                  <a:moveTo>
                    <a:pt x="0" y="87013"/>
                  </a:moveTo>
                  <a:lnTo>
                    <a:pt x="16107" y="87013"/>
                  </a:lnTo>
                  <a:cubicBezTo>
                    <a:pt x="39933" y="62026"/>
                    <a:pt x="59008" y="32602"/>
                    <a:pt x="71923" y="0"/>
                  </a:cubicBezTo>
                  <a:lnTo>
                    <a:pt x="0" y="0"/>
                  </a:lnTo>
                  <a:lnTo>
                    <a:pt x="0" y="8701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 124">
              <a:extLst>
                <a:ext uri="{FF2B5EF4-FFF2-40B4-BE49-F238E27FC236}">
                  <a16:creationId xmlns:a16="http://schemas.microsoft.com/office/drawing/2014/main" id="{5FC59DD1-6186-429A-5554-1FE2B08A4B47}"/>
                </a:ext>
              </a:extLst>
            </p:cNvPr>
            <p:cNvSpPr/>
            <p:nvPr/>
          </p:nvSpPr>
          <p:spPr>
            <a:xfrm>
              <a:off x="144075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 125">
              <a:extLst>
                <a:ext uri="{FF2B5EF4-FFF2-40B4-BE49-F238E27FC236}">
                  <a16:creationId xmlns:a16="http://schemas.microsoft.com/office/drawing/2014/main" id="{EC976F79-590D-B4FA-E332-03CE1D3E0ED3}"/>
                </a:ext>
              </a:extLst>
            </p:cNvPr>
            <p:cNvSpPr/>
            <p:nvPr/>
          </p:nvSpPr>
          <p:spPr>
            <a:xfrm>
              <a:off x="128770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 126">
              <a:extLst>
                <a:ext uri="{FF2B5EF4-FFF2-40B4-BE49-F238E27FC236}">
                  <a16:creationId xmlns:a16="http://schemas.microsoft.com/office/drawing/2014/main" id="{B22E1310-06CB-D30F-0112-09EF217B5467}"/>
                </a:ext>
              </a:extLst>
            </p:cNvPr>
            <p:cNvSpPr/>
            <p:nvPr/>
          </p:nvSpPr>
          <p:spPr>
            <a:xfrm>
              <a:off x="1287700" y="1534030"/>
              <a:ext cx="246498" cy="67644"/>
            </a:xfrm>
            <a:custGeom>
              <a:avLst/>
              <a:gdLst>
                <a:gd name="connsiteX0" fmla="*/ 93448 w 246498"/>
                <a:gd name="connsiteY0" fmla="*/ 46279 h 67644"/>
                <a:gd name="connsiteX1" fmla="*/ 111114 w 246498"/>
                <a:gd name="connsiteY1" fmla="*/ 20922 h 67644"/>
                <a:gd name="connsiteX2" fmla="*/ 113934 w 246498"/>
                <a:gd name="connsiteY2" fmla="*/ 19887 h 67644"/>
                <a:gd name="connsiteX3" fmla="*/ 132936 w 246498"/>
                <a:gd name="connsiteY3" fmla="*/ 19887 h 67644"/>
                <a:gd name="connsiteX4" fmla="*/ 135533 w 246498"/>
                <a:gd name="connsiteY4" fmla="*/ 20848 h 67644"/>
                <a:gd name="connsiteX5" fmla="*/ 153050 w 246498"/>
                <a:gd name="connsiteY5" fmla="*/ 46205 h 67644"/>
                <a:gd name="connsiteX6" fmla="*/ 153050 w 246498"/>
                <a:gd name="connsiteY6" fmla="*/ 67644 h 67644"/>
                <a:gd name="connsiteX7" fmla="*/ 246499 w 246498"/>
                <a:gd name="connsiteY7" fmla="*/ 67644 h 67644"/>
                <a:gd name="connsiteX8" fmla="*/ 246499 w 246498"/>
                <a:gd name="connsiteY8" fmla="*/ 0 h 67644"/>
                <a:gd name="connsiteX9" fmla="*/ 0 w 246498"/>
                <a:gd name="connsiteY9" fmla="*/ 0 h 67644"/>
                <a:gd name="connsiteX10" fmla="*/ 0 w 246498"/>
                <a:gd name="connsiteY10" fmla="*/ 67644 h 67644"/>
                <a:gd name="connsiteX11" fmla="*/ 93448 w 246498"/>
                <a:gd name="connsiteY11" fmla="*/ 67644 h 67644"/>
                <a:gd name="connsiteX12" fmla="*/ 93448 w 246498"/>
                <a:gd name="connsiteY12" fmla="*/ 46279 h 67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6498" h="67644">
                  <a:moveTo>
                    <a:pt x="93448" y="46279"/>
                  </a:moveTo>
                  <a:cubicBezTo>
                    <a:pt x="93448" y="34968"/>
                    <a:pt x="100500" y="24914"/>
                    <a:pt x="111114" y="20922"/>
                  </a:cubicBezTo>
                  <a:lnTo>
                    <a:pt x="113934" y="19887"/>
                  </a:lnTo>
                  <a:cubicBezTo>
                    <a:pt x="120021" y="17595"/>
                    <a:pt x="126775" y="17595"/>
                    <a:pt x="132936" y="19887"/>
                  </a:cubicBezTo>
                  <a:lnTo>
                    <a:pt x="135533" y="20848"/>
                  </a:lnTo>
                  <a:cubicBezTo>
                    <a:pt x="146073" y="24840"/>
                    <a:pt x="153050" y="34968"/>
                    <a:pt x="153050" y="46205"/>
                  </a:cubicBezTo>
                  <a:lnTo>
                    <a:pt x="153050" y="67644"/>
                  </a:lnTo>
                  <a:lnTo>
                    <a:pt x="246499" y="67644"/>
                  </a:lnTo>
                  <a:lnTo>
                    <a:pt x="246499" y="0"/>
                  </a:lnTo>
                  <a:lnTo>
                    <a:pt x="0" y="0"/>
                  </a:lnTo>
                  <a:lnTo>
                    <a:pt x="0" y="67644"/>
                  </a:lnTo>
                  <a:lnTo>
                    <a:pt x="93448" y="67644"/>
                  </a:lnTo>
                  <a:lnTo>
                    <a:pt x="93448" y="46279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 127">
              <a:extLst>
                <a:ext uri="{FF2B5EF4-FFF2-40B4-BE49-F238E27FC236}">
                  <a16:creationId xmlns:a16="http://schemas.microsoft.com/office/drawing/2014/main" id="{63E438FB-100D-5ACB-8125-4CF10B2C9449}"/>
                </a:ext>
              </a:extLst>
            </p:cNvPr>
            <p:cNvSpPr/>
            <p:nvPr/>
          </p:nvSpPr>
          <p:spPr>
            <a:xfrm>
              <a:off x="1242052" y="1331615"/>
              <a:ext cx="33252" cy="269985"/>
            </a:xfrm>
            <a:custGeom>
              <a:avLst/>
              <a:gdLst>
                <a:gd name="connsiteX0" fmla="*/ 22267 w 33252"/>
                <a:gd name="connsiteY0" fmla="*/ 0 h 269985"/>
                <a:gd name="connsiteX1" fmla="*/ 22267 w 33252"/>
                <a:gd name="connsiteY1" fmla="*/ 22548 h 269985"/>
                <a:gd name="connsiteX2" fmla="*/ 10985 w 33252"/>
                <a:gd name="connsiteY2" fmla="*/ 22548 h 269985"/>
                <a:gd name="connsiteX3" fmla="*/ 10985 w 33252"/>
                <a:gd name="connsiteY3" fmla="*/ 0 h 269985"/>
                <a:gd name="connsiteX4" fmla="*/ 0 w 33252"/>
                <a:gd name="connsiteY4" fmla="*/ 0 h 269985"/>
                <a:gd name="connsiteX5" fmla="*/ 0 w 33252"/>
                <a:gd name="connsiteY5" fmla="*/ 269985 h 269985"/>
                <a:gd name="connsiteX6" fmla="*/ 33252 w 33252"/>
                <a:gd name="connsiteY6" fmla="*/ 269985 h 269985"/>
                <a:gd name="connsiteX7" fmla="*/ 33252 w 33252"/>
                <a:gd name="connsiteY7" fmla="*/ 0 h 269985"/>
                <a:gd name="connsiteX8" fmla="*/ 22267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22267" y="0"/>
                  </a:move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lnTo>
                    <a:pt x="2226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 128">
              <a:extLst>
                <a:ext uri="{FF2B5EF4-FFF2-40B4-BE49-F238E27FC236}">
                  <a16:creationId xmlns:a16="http://schemas.microsoft.com/office/drawing/2014/main" id="{E7A7E2B1-FCE5-AA4D-4683-5E30746527A9}"/>
                </a:ext>
              </a:extLst>
            </p:cNvPr>
            <p:cNvSpPr/>
            <p:nvPr/>
          </p:nvSpPr>
          <p:spPr>
            <a:xfrm>
              <a:off x="1546371" y="1331615"/>
              <a:ext cx="33252" cy="269985"/>
            </a:xfrm>
            <a:custGeom>
              <a:avLst/>
              <a:gdLst>
                <a:gd name="connsiteX0" fmla="*/ 33252 w 33252"/>
                <a:gd name="connsiteY0" fmla="*/ 0 h 269985"/>
                <a:gd name="connsiteX1" fmla="*/ 22267 w 33252"/>
                <a:gd name="connsiteY1" fmla="*/ 0 h 269985"/>
                <a:gd name="connsiteX2" fmla="*/ 22267 w 33252"/>
                <a:gd name="connsiteY2" fmla="*/ 22548 h 269985"/>
                <a:gd name="connsiteX3" fmla="*/ 10985 w 33252"/>
                <a:gd name="connsiteY3" fmla="*/ 22548 h 269985"/>
                <a:gd name="connsiteX4" fmla="*/ 10985 w 33252"/>
                <a:gd name="connsiteY4" fmla="*/ 0 h 269985"/>
                <a:gd name="connsiteX5" fmla="*/ 0 w 33252"/>
                <a:gd name="connsiteY5" fmla="*/ 0 h 269985"/>
                <a:gd name="connsiteX6" fmla="*/ 0 w 33252"/>
                <a:gd name="connsiteY6" fmla="*/ 269985 h 269985"/>
                <a:gd name="connsiteX7" fmla="*/ 33252 w 33252"/>
                <a:gd name="connsiteY7" fmla="*/ 269985 h 269985"/>
                <a:gd name="connsiteX8" fmla="*/ 33252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33252" y="0"/>
                  </a:moveTo>
                  <a:lnTo>
                    <a:pt x="22267" y="0"/>
                  </a:ln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 129">
              <a:extLst>
                <a:ext uri="{FF2B5EF4-FFF2-40B4-BE49-F238E27FC236}">
                  <a16:creationId xmlns:a16="http://schemas.microsoft.com/office/drawing/2014/main" id="{1C905A02-CE5E-6DA4-7C0D-AD33BFFD5018}"/>
                </a:ext>
              </a:extLst>
            </p:cNvPr>
            <p:cNvSpPr/>
            <p:nvPr/>
          </p:nvSpPr>
          <p:spPr>
            <a:xfrm>
              <a:off x="1548895" y="1249776"/>
              <a:ext cx="32139" cy="48348"/>
            </a:xfrm>
            <a:custGeom>
              <a:avLst/>
              <a:gdLst>
                <a:gd name="connsiteX0" fmla="*/ 29987 w 32139"/>
                <a:gd name="connsiteY0" fmla="*/ 23953 h 48348"/>
                <a:gd name="connsiteX1" fmla="*/ 24568 w 32139"/>
                <a:gd name="connsiteY1" fmla="*/ 18334 h 48348"/>
                <a:gd name="connsiteX2" fmla="*/ 16775 w 32139"/>
                <a:gd name="connsiteY2" fmla="*/ 16264 h 48348"/>
                <a:gd name="connsiteX3" fmla="*/ 11802 w 32139"/>
                <a:gd name="connsiteY3" fmla="*/ 17151 h 48348"/>
                <a:gd name="connsiteX4" fmla="*/ 8090 w 32139"/>
                <a:gd name="connsiteY4" fmla="*/ 19443 h 48348"/>
                <a:gd name="connsiteX5" fmla="*/ 7794 w 32139"/>
                <a:gd name="connsiteY5" fmla="*/ 19443 h 48348"/>
                <a:gd name="connsiteX6" fmla="*/ 9352 w 32139"/>
                <a:gd name="connsiteY6" fmla="*/ 6136 h 48348"/>
                <a:gd name="connsiteX7" fmla="*/ 29690 w 32139"/>
                <a:gd name="connsiteY7" fmla="*/ 6136 h 48348"/>
                <a:gd name="connsiteX8" fmla="*/ 29690 w 32139"/>
                <a:gd name="connsiteY8" fmla="*/ 0 h 48348"/>
                <a:gd name="connsiteX9" fmla="*/ 3414 w 32139"/>
                <a:gd name="connsiteY9" fmla="*/ 0 h 48348"/>
                <a:gd name="connsiteX10" fmla="*/ 742 w 32139"/>
                <a:gd name="connsiteY10" fmla="*/ 24027 h 48348"/>
                <a:gd name="connsiteX11" fmla="*/ 7348 w 32139"/>
                <a:gd name="connsiteY11" fmla="*/ 24988 h 48348"/>
                <a:gd name="connsiteX12" fmla="*/ 10911 w 32139"/>
                <a:gd name="connsiteY12" fmla="*/ 23066 h 48348"/>
                <a:gd name="connsiteX13" fmla="*/ 15290 w 32139"/>
                <a:gd name="connsiteY13" fmla="*/ 22326 h 48348"/>
                <a:gd name="connsiteX14" fmla="*/ 20337 w 32139"/>
                <a:gd name="connsiteY14" fmla="*/ 23657 h 48348"/>
                <a:gd name="connsiteX15" fmla="*/ 23826 w 32139"/>
                <a:gd name="connsiteY15" fmla="*/ 27279 h 48348"/>
                <a:gd name="connsiteX16" fmla="*/ 25088 w 32139"/>
                <a:gd name="connsiteY16" fmla="*/ 32454 h 48348"/>
                <a:gd name="connsiteX17" fmla="*/ 23900 w 32139"/>
                <a:gd name="connsiteY17" fmla="*/ 37555 h 48348"/>
                <a:gd name="connsiteX18" fmla="*/ 20560 w 32139"/>
                <a:gd name="connsiteY18" fmla="*/ 41030 h 48348"/>
                <a:gd name="connsiteX19" fmla="*/ 15661 w 32139"/>
                <a:gd name="connsiteY19" fmla="*/ 42287 h 48348"/>
                <a:gd name="connsiteX20" fmla="*/ 9723 w 32139"/>
                <a:gd name="connsiteY20" fmla="*/ 40291 h 48348"/>
                <a:gd name="connsiteX21" fmla="*/ 6977 w 32139"/>
                <a:gd name="connsiteY21" fmla="*/ 35264 h 48348"/>
                <a:gd name="connsiteX22" fmla="*/ 0 w 32139"/>
                <a:gd name="connsiteY22" fmla="*/ 35264 h 48348"/>
                <a:gd name="connsiteX23" fmla="*/ 2227 w 32139"/>
                <a:gd name="connsiteY23" fmla="*/ 41991 h 48348"/>
                <a:gd name="connsiteX24" fmla="*/ 7794 w 32139"/>
                <a:gd name="connsiteY24" fmla="*/ 46649 h 48348"/>
                <a:gd name="connsiteX25" fmla="*/ 15661 w 32139"/>
                <a:gd name="connsiteY25" fmla="*/ 48349 h 48348"/>
                <a:gd name="connsiteX26" fmla="*/ 24197 w 32139"/>
                <a:gd name="connsiteY26" fmla="*/ 46279 h 48348"/>
                <a:gd name="connsiteX27" fmla="*/ 30061 w 32139"/>
                <a:gd name="connsiteY27" fmla="*/ 40587 h 48348"/>
                <a:gd name="connsiteX28" fmla="*/ 32139 w 32139"/>
                <a:gd name="connsiteY28" fmla="*/ 32307 h 48348"/>
                <a:gd name="connsiteX29" fmla="*/ 30209 w 32139"/>
                <a:gd name="connsiteY29" fmla="*/ 24101 h 48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2139" h="48348">
                  <a:moveTo>
                    <a:pt x="29987" y="23953"/>
                  </a:moveTo>
                  <a:cubicBezTo>
                    <a:pt x="28651" y="21587"/>
                    <a:pt x="26869" y="19665"/>
                    <a:pt x="24568" y="18334"/>
                  </a:cubicBezTo>
                  <a:cubicBezTo>
                    <a:pt x="22267" y="16930"/>
                    <a:pt x="19669" y="16264"/>
                    <a:pt x="16775" y="16264"/>
                  </a:cubicBezTo>
                  <a:cubicBezTo>
                    <a:pt x="14993" y="16264"/>
                    <a:pt x="13360" y="16560"/>
                    <a:pt x="11802" y="17151"/>
                  </a:cubicBezTo>
                  <a:cubicBezTo>
                    <a:pt x="10243" y="17743"/>
                    <a:pt x="8981" y="18482"/>
                    <a:pt x="8090" y="19443"/>
                  </a:cubicBezTo>
                  <a:lnTo>
                    <a:pt x="7794" y="19443"/>
                  </a:lnTo>
                  <a:lnTo>
                    <a:pt x="9352" y="6136"/>
                  </a:lnTo>
                  <a:lnTo>
                    <a:pt x="29690" y="6136"/>
                  </a:lnTo>
                  <a:lnTo>
                    <a:pt x="29690" y="0"/>
                  </a:lnTo>
                  <a:lnTo>
                    <a:pt x="3414" y="0"/>
                  </a:lnTo>
                  <a:lnTo>
                    <a:pt x="742" y="24027"/>
                  </a:lnTo>
                  <a:lnTo>
                    <a:pt x="7348" y="24988"/>
                  </a:lnTo>
                  <a:cubicBezTo>
                    <a:pt x="8239" y="24174"/>
                    <a:pt x="9426" y="23509"/>
                    <a:pt x="10911" y="23066"/>
                  </a:cubicBezTo>
                  <a:cubicBezTo>
                    <a:pt x="12395" y="22548"/>
                    <a:pt x="13806" y="22326"/>
                    <a:pt x="15290" y="22326"/>
                  </a:cubicBezTo>
                  <a:cubicBezTo>
                    <a:pt x="17220" y="22326"/>
                    <a:pt x="18853" y="22770"/>
                    <a:pt x="20337" y="23657"/>
                  </a:cubicBezTo>
                  <a:cubicBezTo>
                    <a:pt x="21822" y="24544"/>
                    <a:pt x="22935" y="25727"/>
                    <a:pt x="23826" y="27279"/>
                  </a:cubicBezTo>
                  <a:cubicBezTo>
                    <a:pt x="24642" y="28832"/>
                    <a:pt x="25088" y="30532"/>
                    <a:pt x="25088" y="32454"/>
                  </a:cubicBezTo>
                  <a:cubicBezTo>
                    <a:pt x="25088" y="34377"/>
                    <a:pt x="24717" y="36077"/>
                    <a:pt x="23900" y="37555"/>
                  </a:cubicBezTo>
                  <a:cubicBezTo>
                    <a:pt x="23084" y="39034"/>
                    <a:pt x="21970" y="40217"/>
                    <a:pt x="20560" y="41030"/>
                  </a:cubicBezTo>
                  <a:cubicBezTo>
                    <a:pt x="19150" y="41843"/>
                    <a:pt x="17517" y="42287"/>
                    <a:pt x="15661" y="42287"/>
                  </a:cubicBezTo>
                  <a:cubicBezTo>
                    <a:pt x="13360" y="42287"/>
                    <a:pt x="11356" y="41622"/>
                    <a:pt x="9723" y="40291"/>
                  </a:cubicBezTo>
                  <a:cubicBezTo>
                    <a:pt x="8090" y="38960"/>
                    <a:pt x="7126" y="37260"/>
                    <a:pt x="6977" y="35264"/>
                  </a:cubicBezTo>
                  <a:lnTo>
                    <a:pt x="0" y="35264"/>
                  </a:lnTo>
                  <a:cubicBezTo>
                    <a:pt x="74" y="37777"/>
                    <a:pt x="816" y="40069"/>
                    <a:pt x="2227" y="41991"/>
                  </a:cubicBezTo>
                  <a:cubicBezTo>
                    <a:pt x="3637" y="43987"/>
                    <a:pt x="5493" y="45540"/>
                    <a:pt x="7794" y="46649"/>
                  </a:cubicBezTo>
                  <a:cubicBezTo>
                    <a:pt x="10094" y="47758"/>
                    <a:pt x="12767" y="48349"/>
                    <a:pt x="15661" y="48349"/>
                  </a:cubicBezTo>
                  <a:cubicBezTo>
                    <a:pt x="18853" y="48349"/>
                    <a:pt x="21673" y="47684"/>
                    <a:pt x="24197" y="46279"/>
                  </a:cubicBezTo>
                  <a:cubicBezTo>
                    <a:pt x="26721" y="44874"/>
                    <a:pt x="28651" y="42952"/>
                    <a:pt x="30061" y="40587"/>
                  </a:cubicBezTo>
                  <a:cubicBezTo>
                    <a:pt x="31471" y="38147"/>
                    <a:pt x="32139" y="35412"/>
                    <a:pt x="32139" y="32307"/>
                  </a:cubicBezTo>
                  <a:cubicBezTo>
                    <a:pt x="32139" y="29202"/>
                    <a:pt x="31471" y="26466"/>
                    <a:pt x="30209" y="24101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 130">
              <a:extLst>
                <a:ext uri="{FF2B5EF4-FFF2-40B4-BE49-F238E27FC236}">
                  <a16:creationId xmlns:a16="http://schemas.microsoft.com/office/drawing/2014/main" id="{CAE03F4B-2858-FB06-AF11-762F7A420F26}"/>
                </a:ext>
              </a:extLst>
            </p:cNvPr>
            <p:cNvSpPr/>
            <p:nvPr/>
          </p:nvSpPr>
          <p:spPr>
            <a:xfrm>
              <a:off x="1504583" y="1249702"/>
              <a:ext cx="35924" cy="47683"/>
            </a:xfrm>
            <a:custGeom>
              <a:avLst/>
              <a:gdLst>
                <a:gd name="connsiteX0" fmla="*/ 22713 w 35924"/>
                <a:gd name="connsiteY0" fmla="*/ 32233 h 47683"/>
                <a:gd name="connsiteX1" fmla="*/ 7571 w 35924"/>
                <a:gd name="connsiteY1" fmla="*/ 32233 h 47683"/>
                <a:gd name="connsiteX2" fmla="*/ 7571 w 35924"/>
                <a:gd name="connsiteY2" fmla="*/ 31863 h 47683"/>
                <a:gd name="connsiteX3" fmla="*/ 22341 w 35924"/>
                <a:gd name="connsiteY3" fmla="*/ 8576 h 47683"/>
                <a:gd name="connsiteX4" fmla="*/ 22713 w 35924"/>
                <a:gd name="connsiteY4" fmla="*/ 8576 h 47683"/>
                <a:gd name="connsiteX5" fmla="*/ 22713 w 35924"/>
                <a:gd name="connsiteY5" fmla="*/ 32233 h 47683"/>
                <a:gd name="connsiteX6" fmla="*/ 29541 w 35924"/>
                <a:gd name="connsiteY6" fmla="*/ 0 h 47683"/>
                <a:gd name="connsiteX7" fmla="*/ 20634 w 35924"/>
                <a:gd name="connsiteY7" fmla="*/ 0 h 47683"/>
                <a:gd name="connsiteX8" fmla="*/ 0 w 35924"/>
                <a:gd name="connsiteY8" fmla="*/ 32528 h 47683"/>
                <a:gd name="connsiteX9" fmla="*/ 0 w 35924"/>
                <a:gd name="connsiteY9" fmla="*/ 38369 h 47683"/>
                <a:gd name="connsiteX10" fmla="*/ 22713 w 35924"/>
                <a:gd name="connsiteY10" fmla="*/ 38369 h 47683"/>
                <a:gd name="connsiteX11" fmla="*/ 22713 w 35924"/>
                <a:gd name="connsiteY11" fmla="*/ 47684 h 47683"/>
                <a:gd name="connsiteX12" fmla="*/ 29615 w 35924"/>
                <a:gd name="connsiteY12" fmla="*/ 47684 h 47683"/>
                <a:gd name="connsiteX13" fmla="*/ 29615 w 35924"/>
                <a:gd name="connsiteY13" fmla="*/ 38369 h 47683"/>
                <a:gd name="connsiteX14" fmla="*/ 35924 w 35924"/>
                <a:gd name="connsiteY14" fmla="*/ 38369 h 47683"/>
                <a:gd name="connsiteX15" fmla="*/ 35924 w 35924"/>
                <a:gd name="connsiteY15" fmla="*/ 32307 h 47683"/>
                <a:gd name="connsiteX16" fmla="*/ 29615 w 35924"/>
                <a:gd name="connsiteY16" fmla="*/ 32307 h 47683"/>
                <a:gd name="connsiteX17" fmla="*/ 29615 w 35924"/>
                <a:gd name="connsiteY17" fmla="*/ 74 h 4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924" h="47683">
                  <a:moveTo>
                    <a:pt x="22713" y="32233"/>
                  </a:moveTo>
                  <a:lnTo>
                    <a:pt x="7571" y="32233"/>
                  </a:lnTo>
                  <a:lnTo>
                    <a:pt x="7571" y="31863"/>
                  </a:lnTo>
                  <a:lnTo>
                    <a:pt x="22341" y="8576"/>
                  </a:lnTo>
                  <a:lnTo>
                    <a:pt x="22713" y="8576"/>
                  </a:lnTo>
                  <a:lnTo>
                    <a:pt x="22713" y="32233"/>
                  </a:lnTo>
                  <a:close/>
                  <a:moveTo>
                    <a:pt x="29541" y="0"/>
                  </a:moveTo>
                  <a:lnTo>
                    <a:pt x="20634" y="0"/>
                  </a:lnTo>
                  <a:lnTo>
                    <a:pt x="0" y="32528"/>
                  </a:lnTo>
                  <a:lnTo>
                    <a:pt x="0" y="38369"/>
                  </a:lnTo>
                  <a:lnTo>
                    <a:pt x="22713" y="38369"/>
                  </a:lnTo>
                  <a:lnTo>
                    <a:pt x="22713" y="47684"/>
                  </a:lnTo>
                  <a:lnTo>
                    <a:pt x="29615" y="47684"/>
                  </a:lnTo>
                  <a:lnTo>
                    <a:pt x="29615" y="38369"/>
                  </a:lnTo>
                  <a:lnTo>
                    <a:pt x="35924" y="38369"/>
                  </a:lnTo>
                  <a:lnTo>
                    <a:pt x="35924" y="32307"/>
                  </a:lnTo>
                  <a:lnTo>
                    <a:pt x="29615" y="32307"/>
                  </a:lnTo>
                  <a:lnTo>
                    <a:pt x="29615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 131">
              <a:extLst>
                <a:ext uri="{FF2B5EF4-FFF2-40B4-BE49-F238E27FC236}">
                  <a16:creationId xmlns:a16="http://schemas.microsoft.com/office/drawing/2014/main" id="{884DC775-DD4A-7CC1-4D31-89305B2D5F30}"/>
                </a:ext>
              </a:extLst>
            </p:cNvPr>
            <p:cNvSpPr/>
            <p:nvPr/>
          </p:nvSpPr>
          <p:spPr>
            <a:xfrm>
              <a:off x="1274488" y="1248741"/>
              <a:ext cx="34440" cy="49531"/>
            </a:xfrm>
            <a:custGeom>
              <a:avLst/>
              <a:gdLst>
                <a:gd name="connsiteX0" fmla="*/ 25978 w 34440"/>
                <a:gd name="connsiteY0" fmla="*/ 39847 h 49531"/>
                <a:gd name="connsiteX1" fmla="*/ 22564 w 34440"/>
                <a:gd name="connsiteY1" fmla="*/ 42657 h 49531"/>
                <a:gd name="connsiteX2" fmla="*/ 17368 w 34440"/>
                <a:gd name="connsiteY2" fmla="*/ 43692 h 49531"/>
                <a:gd name="connsiteX3" fmla="*/ 12099 w 34440"/>
                <a:gd name="connsiteY3" fmla="*/ 42657 h 49531"/>
                <a:gd name="connsiteX4" fmla="*/ 8684 w 34440"/>
                <a:gd name="connsiteY4" fmla="*/ 39847 h 49531"/>
                <a:gd name="connsiteX5" fmla="*/ 7497 w 34440"/>
                <a:gd name="connsiteY5" fmla="*/ 35633 h 49531"/>
                <a:gd name="connsiteX6" fmla="*/ 8758 w 34440"/>
                <a:gd name="connsiteY6" fmla="*/ 31198 h 49531"/>
                <a:gd name="connsiteX7" fmla="*/ 12247 w 34440"/>
                <a:gd name="connsiteY7" fmla="*/ 28167 h 49531"/>
                <a:gd name="connsiteX8" fmla="*/ 17294 w 34440"/>
                <a:gd name="connsiteY8" fmla="*/ 27058 h 49531"/>
                <a:gd name="connsiteX9" fmla="*/ 22341 w 34440"/>
                <a:gd name="connsiteY9" fmla="*/ 28167 h 49531"/>
                <a:gd name="connsiteX10" fmla="*/ 25830 w 34440"/>
                <a:gd name="connsiteY10" fmla="*/ 31198 h 49531"/>
                <a:gd name="connsiteX11" fmla="*/ 27166 w 34440"/>
                <a:gd name="connsiteY11" fmla="*/ 35633 h 49531"/>
                <a:gd name="connsiteX12" fmla="*/ 25904 w 34440"/>
                <a:gd name="connsiteY12" fmla="*/ 39847 h 49531"/>
                <a:gd name="connsiteX13" fmla="*/ 8981 w 34440"/>
                <a:gd name="connsiteY13" fmla="*/ 13529 h 49531"/>
                <a:gd name="connsiteX14" fmla="*/ 10020 w 34440"/>
                <a:gd name="connsiteY14" fmla="*/ 9611 h 49531"/>
                <a:gd name="connsiteX15" fmla="*/ 12915 w 34440"/>
                <a:gd name="connsiteY15" fmla="*/ 7023 h 49531"/>
                <a:gd name="connsiteX16" fmla="*/ 17294 w 34440"/>
                <a:gd name="connsiteY16" fmla="*/ 6062 h 49531"/>
                <a:gd name="connsiteX17" fmla="*/ 21599 w 34440"/>
                <a:gd name="connsiteY17" fmla="*/ 7023 h 49531"/>
                <a:gd name="connsiteX18" fmla="*/ 24494 w 34440"/>
                <a:gd name="connsiteY18" fmla="*/ 9611 h 49531"/>
                <a:gd name="connsiteX19" fmla="*/ 25533 w 34440"/>
                <a:gd name="connsiteY19" fmla="*/ 13529 h 49531"/>
                <a:gd name="connsiteX20" fmla="*/ 24420 w 34440"/>
                <a:gd name="connsiteY20" fmla="*/ 17521 h 49531"/>
                <a:gd name="connsiteX21" fmla="*/ 21451 w 34440"/>
                <a:gd name="connsiteY21" fmla="*/ 20182 h 49531"/>
                <a:gd name="connsiteX22" fmla="*/ 17146 w 34440"/>
                <a:gd name="connsiteY22" fmla="*/ 21143 h 49531"/>
                <a:gd name="connsiteX23" fmla="*/ 12841 w 34440"/>
                <a:gd name="connsiteY23" fmla="*/ 20182 h 49531"/>
                <a:gd name="connsiteX24" fmla="*/ 9872 w 34440"/>
                <a:gd name="connsiteY24" fmla="*/ 17521 h 49531"/>
                <a:gd name="connsiteX25" fmla="*/ 8833 w 34440"/>
                <a:gd name="connsiteY25" fmla="*/ 13529 h 49531"/>
                <a:gd name="connsiteX26" fmla="*/ 29541 w 34440"/>
                <a:gd name="connsiteY26" fmla="*/ 26097 h 49531"/>
                <a:gd name="connsiteX27" fmla="*/ 24642 w 34440"/>
                <a:gd name="connsiteY27" fmla="*/ 23879 h 49531"/>
                <a:gd name="connsiteX28" fmla="*/ 24642 w 34440"/>
                <a:gd name="connsiteY28" fmla="*/ 23583 h 49531"/>
                <a:gd name="connsiteX29" fmla="*/ 30358 w 34440"/>
                <a:gd name="connsiteY29" fmla="*/ 19739 h 49531"/>
                <a:gd name="connsiteX30" fmla="*/ 32584 w 34440"/>
                <a:gd name="connsiteY30" fmla="*/ 12864 h 49531"/>
                <a:gd name="connsiteX31" fmla="*/ 30580 w 34440"/>
                <a:gd name="connsiteY31" fmla="*/ 6284 h 49531"/>
                <a:gd name="connsiteX32" fmla="*/ 25088 w 34440"/>
                <a:gd name="connsiteY32" fmla="*/ 1700 h 49531"/>
                <a:gd name="connsiteX33" fmla="*/ 17220 w 34440"/>
                <a:gd name="connsiteY33" fmla="*/ 0 h 49531"/>
                <a:gd name="connsiteX34" fmla="*/ 9278 w 34440"/>
                <a:gd name="connsiteY34" fmla="*/ 1700 h 49531"/>
                <a:gd name="connsiteX35" fmla="*/ 3785 w 34440"/>
                <a:gd name="connsiteY35" fmla="*/ 6284 h 49531"/>
                <a:gd name="connsiteX36" fmla="*/ 1781 w 34440"/>
                <a:gd name="connsiteY36" fmla="*/ 12864 h 49531"/>
                <a:gd name="connsiteX37" fmla="*/ 3934 w 34440"/>
                <a:gd name="connsiteY37" fmla="*/ 19739 h 49531"/>
                <a:gd name="connsiteX38" fmla="*/ 9723 w 34440"/>
                <a:gd name="connsiteY38" fmla="*/ 23583 h 49531"/>
                <a:gd name="connsiteX39" fmla="*/ 9723 w 34440"/>
                <a:gd name="connsiteY39" fmla="*/ 23879 h 49531"/>
                <a:gd name="connsiteX40" fmla="*/ 4750 w 34440"/>
                <a:gd name="connsiteY40" fmla="*/ 26097 h 49531"/>
                <a:gd name="connsiteX41" fmla="*/ 1262 w 34440"/>
                <a:gd name="connsiteY41" fmla="*/ 30384 h 49531"/>
                <a:gd name="connsiteX42" fmla="*/ 0 w 34440"/>
                <a:gd name="connsiteY42" fmla="*/ 36003 h 49531"/>
                <a:gd name="connsiteX43" fmla="*/ 2152 w 34440"/>
                <a:gd name="connsiteY43" fmla="*/ 42952 h 49531"/>
                <a:gd name="connsiteX44" fmla="*/ 8239 w 34440"/>
                <a:gd name="connsiteY44" fmla="*/ 47758 h 49531"/>
                <a:gd name="connsiteX45" fmla="*/ 17220 w 34440"/>
                <a:gd name="connsiteY45" fmla="*/ 49532 h 49531"/>
                <a:gd name="connsiteX46" fmla="*/ 26127 w 34440"/>
                <a:gd name="connsiteY46" fmla="*/ 47758 h 49531"/>
                <a:gd name="connsiteX47" fmla="*/ 32213 w 34440"/>
                <a:gd name="connsiteY47" fmla="*/ 42952 h 49531"/>
                <a:gd name="connsiteX48" fmla="*/ 34440 w 34440"/>
                <a:gd name="connsiteY48" fmla="*/ 36003 h 49531"/>
                <a:gd name="connsiteX49" fmla="*/ 33104 w 34440"/>
                <a:gd name="connsiteY49" fmla="*/ 30384 h 49531"/>
                <a:gd name="connsiteX50" fmla="*/ 29615 w 34440"/>
                <a:gd name="connsiteY50" fmla="*/ 26097 h 49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34440" h="49531">
                  <a:moveTo>
                    <a:pt x="25978" y="39847"/>
                  </a:moveTo>
                  <a:cubicBezTo>
                    <a:pt x="25162" y="41030"/>
                    <a:pt x="24049" y="41991"/>
                    <a:pt x="22564" y="42657"/>
                  </a:cubicBezTo>
                  <a:cubicBezTo>
                    <a:pt x="21080" y="43322"/>
                    <a:pt x="19373" y="43692"/>
                    <a:pt x="17368" y="43692"/>
                  </a:cubicBezTo>
                  <a:cubicBezTo>
                    <a:pt x="15364" y="43692"/>
                    <a:pt x="13583" y="43396"/>
                    <a:pt x="12099" y="42657"/>
                  </a:cubicBezTo>
                  <a:cubicBezTo>
                    <a:pt x="10614" y="41991"/>
                    <a:pt x="9501" y="41030"/>
                    <a:pt x="8684" y="39847"/>
                  </a:cubicBezTo>
                  <a:cubicBezTo>
                    <a:pt x="7868" y="38664"/>
                    <a:pt x="7497" y="37260"/>
                    <a:pt x="7497" y="35633"/>
                  </a:cubicBezTo>
                  <a:cubicBezTo>
                    <a:pt x="7497" y="33933"/>
                    <a:pt x="7942" y="32454"/>
                    <a:pt x="8758" y="31198"/>
                  </a:cubicBezTo>
                  <a:cubicBezTo>
                    <a:pt x="9575" y="29941"/>
                    <a:pt x="10762" y="28906"/>
                    <a:pt x="12247" y="28167"/>
                  </a:cubicBezTo>
                  <a:cubicBezTo>
                    <a:pt x="13731" y="27427"/>
                    <a:pt x="15439" y="27058"/>
                    <a:pt x="17294" y="27058"/>
                  </a:cubicBezTo>
                  <a:cubicBezTo>
                    <a:pt x="19150" y="27058"/>
                    <a:pt x="20857" y="27427"/>
                    <a:pt x="22341" y="28167"/>
                  </a:cubicBezTo>
                  <a:cubicBezTo>
                    <a:pt x="23826" y="28906"/>
                    <a:pt x="24939" y="29941"/>
                    <a:pt x="25830" y="31198"/>
                  </a:cubicBezTo>
                  <a:cubicBezTo>
                    <a:pt x="26721" y="32454"/>
                    <a:pt x="27092" y="33933"/>
                    <a:pt x="27166" y="35633"/>
                  </a:cubicBezTo>
                  <a:cubicBezTo>
                    <a:pt x="27166" y="37260"/>
                    <a:pt x="26721" y="38664"/>
                    <a:pt x="25904" y="39847"/>
                  </a:cubicBezTo>
                  <a:moveTo>
                    <a:pt x="8981" y="13529"/>
                  </a:moveTo>
                  <a:cubicBezTo>
                    <a:pt x="8981" y="12050"/>
                    <a:pt x="9278" y="10720"/>
                    <a:pt x="10020" y="9611"/>
                  </a:cubicBezTo>
                  <a:cubicBezTo>
                    <a:pt x="10688" y="8502"/>
                    <a:pt x="11653" y="7615"/>
                    <a:pt x="12915" y="7023"/>
                  </a:cubicBezTo>
                  <a:cubicBezTo>
                    <a:pt x="14177" y="6432"/>
                    <a:pt x="15661" y="6062"/>
                    <a:pt x="17294" y="6062"/>
                  </a:cubicBezTo>
                  <a:cubicBezTo>
                    <a:pt x="18927" y="6062"/>
                    <a:pt x="20412" y="6358"/>
                    <a:pt x="21599" y="7023"/>
                  </a:cubicBezTo>
                  <a:cubicBezTo>
                    <a:pt x="22861" y="7615"/>
                    <a:pt x="23826" y="8502"/>
                    <a:pt x="24494" y="9611"/>
                  </a:cubicBezTo>
                  <a:cubicBezTo>
                    <a:pt x="25162" y="10720"/>
                    <a:pt x="25533" y="12050"/>
                    <a:pt x="25533" y="13529"/>
                  </a:cubicBezTo>
                  <a:cubicBezTo>
                    <a:pt x="25533" y="15081"/>
                    <a:pt x="25162" y="16412"/>
                    <a:pt x="24420" y="17521"/>
                  </a:cubicBezTo>
                  <a:cubicBezTo>
                    <a:pt x="23678" y="18630"/>
                    <a:pt x="22713" y="19591"/>
                    <a:pt x="21451" y="20182"/>
                  </a:cubicBezTo>
                  <a:cubicBezTo>
                    <a:pt x="20189" y="20848"/>
                    <a:pt x="18779" y="21143"/>
                    <a:pt x="17146" y="21143"/>
                  </a:cubicBezTo>
                  <a:cubicBezTo>
                    <a:pt x="15513" y="21143"/>
                    <a:pt x="14028" y="20848"/>
                    <a:pt x="12841" y="20182"/>
                  </a:cubicBezTo>
                  <a:cubicBezTo>
                    <a:pt x="11579" y="19517"/>
                    <a:pt x="10614" y="18630"/>
                    <a:pt x="9872" y="17521"/>
                  </a:cubicBezTo>
                  <a:cubicBezTo>
                    <a:pt x="9130" y="16412"/>
                    <a:pt x="8833" y="15007"/>
                    <a:pt x="8833" y="13529"/>
                  </a:cubicBezTo>
                  <a:moveTo>
                    <a:pt x="29541" y="26097"/>
                  </a:moveTo>
                  <a:cubicBezTo>
                    <a:pt x="28057" y="24914"/>
                    <a:pt x="26424" y="24248"/>
                    <a:pt x="24642" y="23879"/>
                  </a:cubicBezTo>
                  <a:lnTo>
                    <a:pt x="24642" y="23583"/>
                  </a:lnTo>
                  <a:cubicBezTo>
                    <a:pt x="27018" y="22992"/>
                    <a:pt x="28873" y="21735"/>
                    <a:pt x="30358" y="19739"/>
                  </a:cubicBezTo>
                  <a:cubicBezTo>
                    <a:pt x="31842" y="17743"/>
                    <a:pt x="32584" y="15451"/>
                    <a:pt x="32584" y="12864"/>
                  </a:cubicBezTo>
                  <a:cubicBezTo>
                    <a:pt x="32584" y="10424"/>
                    <a:pt x="31916" y="8206"/>
                    <a:pt x="30580" y="6284"/>
                  </a:cubicBezTo>
                  <a:cubicBezTo>
                    <a:pt x="29244" y="4362"/>
                    <a:pt x="27389" y="2809"/>
                    <a:pt x="25088" y="1700"/>
                  </a:cubicBezTo>
                  <a:cubicBezTo>
                    <a:pt x="22787" y="591"/>
                    <a:pt x="20115" y="0"/>
                    <a:pt x="17220" y="0"/>
                  </a:cubicBezTo>
                  <a:cubicBezTo>
                    <a:pt x="14325" y="0"/>
                    <a:pt x="11579" y="517"/>
                    <a:pt x="9278" y="1700"/>
                  </a:cubicBezTo>
                  <a:cubicBezTo>
                    <a:pt x="6977" y="2809"/>
                    <a:pt x="5121" y="4362"/>
                    <a:pt x="3785" y="6284"/>
                  </a:cubicBezTo>
                  <a:cubicBezTo>
                    <a:pt x="2449" y="8206"/>
                    <a:pt x="1781" y="10424"/>
                    <a:pt x="1781" y="12864"/>
                  </a:cubicBezTo>
                  <a:cubicBezTo>
                    <a:pt x="1781" y="15451"/>
                    <a:pt x="2449" y="17743"/>
                    <a:pt x="3934" y="19739"/>
                  </a:cubicBezTo>
                  <a:cubicBezTo>
                    <a:pt x="5344" y="21735"/>
                    <a:pt x="7274" y="22992"/>
                    <a:pt x="9723" y="23583"/>
                  </a:cubicBezTo>
                  <a:lnTo>
                    <a:pt x="9723" y="23879"/>
                  </a:lnTo>
                  <a:cubicBezTo>
                    <a:pt x="7868" y="24174"/>
                    <a:pt x="6235" y="24914"/>
                    <a:pt x="4750" y="26097"/>
                  </a:cubicBezTo>
                  <a:cubicBezTo>
                    <a:pt x="3266" y="27279"/>
                    <a:pt x="2078" y="28684"/>
                    <a:pt x="1262" y="30384"/>
                  </a:cubicBezTo>
                  <a:cubicBezTo>
                    <a:pt x="371" y="32085"/>
                    <a:pt x="0" y="34007"/>
                    <a:pt x="0" y="36003"/>
                  </a:cubicBezTo>
                  <a:cubicBezTo>
                    <a:pt x="0" y="38590"/>
                    <a:pt x="742" y="40956"/>
                    <a:pt x="2152" y="42952"/>
                  </a:cubicBezTo>
                  <a:cubicBezTo>
                    <a:pt x="3637" y="45022"/>
                    <a:pt x="5641" y="46575"/>
                    <a:pt x="8239" y="47758"/>
                  </a:cubicBezTo>
                  <a:cubicBezTo>
                    <a:pt x="10837" y="48940"/>
                    <a:pt x="13806" y="49532"/>
                    <a:pt x="17220" y="49532"/>
                  </a:cubicBezTo>
                  <a:cubicBezTo>
                    <a:pt x="20634" y="49532"/>
                    <a:pt x="23529" y="48940"/>
                    <a:pt x="26127" y="47758"/>
                  </a:cubicBezTo>
                  <a:cubicBezTo>
                    <a:pt x="28725" y="46575"/>
                    <a:pt x="30729" y="45022"/>
                    <a:pt x="32213" y="42952"/>
                  </a:cubicBezTo>
                  <a:cubicBezTo>
                    <a:pt x="33698" y="40882"/>
                    <a:pt x="34440" y="38590"/>
                    <a:pt x="34440" y="36003"/>
                  </a:cubicBezTo>
                  <a:cubicBezTo>
                    <a:pt x="34440" y="33933"/>
                    <a:pt x="33995" y="32085"/>
                    <a:pt x="33104" y="30384"/>
                  </a:cubicBezTo>
                  <a:cubicBezTo>
                    <a:pt x="32213" y="28684"/>
                    <a:pt x="31100" y="27206"/>
                    <a:pt x="29615" y="26097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 132">
              <a:extLst>
                <a:ext uri="{FF2B5EF4-FFF2-40B4-BE49-F238E27FC236}">
                  <a16:creationId xmlns:a16="http://schemas.microsoft.com/office/drawing/2014/main" id="{DFD596E0-6A47-E7C1-2AE2-FB6A92D3C6DC}"/>
                </a:ext>
              </a:extLst>
            </p:cNvPr>
            <p:cNvSpPr/>
            <p:nvPr/>
          </p:nvSpPr>
          <p:spPr>
            <a:xfrm>
              <a:off x="1240716" y="1249554"/>
              <a:ext cx="19149" cy="48127"/>
            </a:xfrm>
            <a:custGeom>
              <a:avLst/>
              <a:gdLst>
                <a:gd name="connsiteX0" fmla="*/ 0 w 19149"/>
                <a:gd name="connsiteY0" fmla="*/ 7836 h 48127"/>
                <a:gd name="connsiteX1" fmla="*/ 0 w 19149"/>
                <a:gd name="connsiteY1" fmla="*/ 14786 h 48127"/>
                <a:gd name="connsiteX2" fmla="*/ 11579 w 19149"/>
                <a:gd name="connsiteY2" fmla="*/ 7245 h 48127"/>
                <a:gd name="connsiteX3" fmla="*/ 11876 w 19149"/>
                <a:gd name="connsiteY3" fmla="*/ 7245 h 48127"/>
                <a:gd name="connsiteX4" fmla="*/ 11876 w 19149"/>
                <a:gd name="connsiteY4" fmla="*/ 48127 h 48127"/>
                <a:gd name="connsiteX5" fmla="*/ 19150 w 19149"/>
                <a:gd name="connsiteY5" fmla="*/ 48127 h 48127"/>
                <a:gd name="connsiteX6" fmla="*/ 19150 w 19149"/>
                <a:gd name="connsiteY6" fmla="*/ 0 h 48127"/>
                <a:gd name="connsiteX7" fmla="*/ 12099 w 19149"/>
                <a:gd name="connsiteY7" fmla="*/ 0 h 48127"/>
                <a:gd name="connsiteX8" fmla="*/ 0 w 19149"/>
                <a:gd name="connsiteY8" fmla="*/ 7836 h 48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149" h="48127">
                  <a:moveTo>
                    <a:pt x="0" y="7836"/>
                  </a:moveTo>
                  <a:lnTo>
                    <a:pt x="0" y="14786"/>
                  </a:lnTo>
                  <a:lnTo>
                    <a:pt x="11579" y="7245"/>
                  </a:lnTo>
                  <a:lnTo>
                    <a:pt x="11876" y="7245"/>
                  </a:lnTo>
                  <a:lnTo>
                    <a:pt x="11876" y="48127"/>
                  </a:lnTo>
                  <a:lnTo>
                    <a:pt x="19150" y="48127"/>
                  </a:lnTo>
                  <a:lnTo>
                    <a:pt x="19150" y="0"/>
                  </a:lnTo>
                  <a:lnTo>
                    <a:pt x="12099" y="0"/>
                  </a:lnTo>
                  <a:lnTo>
                    <a:pt x="0" y="783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947420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2">
            <a:extLst>
              <a:ext uri="{FF2B5EF4-FFF2-40B4-BE49-F238E27FC236}">
                <a16:creationId xmlns:a16="http://schemas.microsoft.com/office/drawing/2014/main" id="{19E22611-7606-A658-4E16-28DF11AE5AEB}"/>
              </a:ext>
            </a:extLst>
          </p:cNvPr>
          <p:cNvGrpSpPr/>
          <p:nvPr userDrawn="1"/>
        </p:nvGrpSpPr>
        <p:grpSpPr>
          <a:xfrm>
            <a:off x="9572587" y="0"/>
            <a:ext cx="10531938" cy="11309072"/>
            <a:chOff x="9572587" y="0"/>
            <a:chExt cx="10531938" cy="11309072"/>
          </a:xfrm>
        </p:grpSpPr>
        <p:sp>
          <p:nvSpPr>
            <p:cNvPr id="5" name="object 4">
              <a:extLst>
                <a:ext uri="{FF2B5EF4-FFF2-40B4-BE49-F238E27FC236}">
                  <a16:creationId xmlns:a16="http://schemas.microsoft.com/office/drawing/2014/main" id="{8C1B82CF-7002-F3BB-A022-87732ECA46DD}"/>
                </a:ext>
              </a:extLst>
            </p:cNvPr>
            <p:cNvSpPr/>
            <p:nvPr/>
          </p:nvSpPr>
          <p:spPr>
            <a:xfrm>
              <a:off x="9844830" y="8481417"/>
              <a:ext cx="10259695" cy="2827655"/>
            </a:xfrm>
            <a:custGeom>
              <a:avLst/>
              <a:gdLst/>
              <a:ahLst/>
              <a:cxnLst/>
              <a:rect l="l" t="t" r="r" b="b"/>
              <a:pathLst>
                <a:path w="10259694" h="2827654">
                  <a:moveTo>
                    <a:pt x="0" y="2827139"/>
                  </a:moveTo>
                  <a:lnTo>
                    <a:pt x="10259268" y="2827139"/>
                  </a:lnTo>
                  <a:lnTo>
                    <a:pt x="10259268" y="0"/>
                  </a:lnTo>
                  <a:lnTo>
                    <a:pt x="0" y="0"/>
                  </a:lnTo>
                  <a:lnTo>
                    <a:pt x="0" y="2827139"/>
                  </a:lnTo>
                  <a:close/>
                </a:path>
              </a:pathLst>
            </a:custGeom>
            <a:solidFill>
              <a:schemeClr val="tx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5">
              <a:extLst>
                <a:ext uri="{FF2B5EF4-FFF2-40B4-BE49-F238E27FC236}">
                  <a16:creationId xmlns:a16="http://schemas.microsoft.com/office/drawing/2014/main" id="{A7BE4BB4-14A5-E93D-7F0F-A7F5494DE674}"/>
                </a:ext>
              </a:extLst>
            </p:cNvPr>
            <p:cNvSpPr/>
            <p:nvPr/>
          </p:nvSpPr>
          <p:spPr>
            <a:xfrm>
              <a:off x="9572587" y="0"/>
              <a:ext cx="272415" cy="11308715"/>
            </a:xfrm>
            <a:custGeom>
              <a:avLst/>
              <a:gdLst/>
              <a:ahLst/>
              <a:cxnLst/>
              <a:rect l="l" t="t" r="r" b="b"/>
              <a:pathLst>
                <a:path w="272415" h="11308715">
                  <a:moveTo>
                    <a:pt x="272243" y="0"/>
                  </a:moveTo>
                  <a:lnTo>
                    <a:pt x="0" y="0"/>
                  </a:lnTo>
                  <a:lnTo>
                    <a:pt x="0" y="11308556"/>
                  </a:lnTo>
                  <a:lnTo>
                    <a:pt x="272243" y="11308556"/>
                  </a:lnTo>
                  <a:lnTo>
                    <a:pt x="272243" y="0"/>
                  </a:lnTo>
                  <a:close/>
                </a:path>
              </a:pathLst>
            </a:custGeom>
            <a:solidFill>
              <a:schemeClr val="accent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1">
            <a:extLst>
              <a:ext uri="{FF2B5EF4-FFF2-40B4-BE49-F238E27FC236}">
                <a16:creationId xmlns:a16="http://schemas.microsoft.com/office/drawing/2014/main" id="{149FCE3B-90BA-95E4-3A28-451BFFF6A9A2}"/>
              </a:ext>
            </a:extLst>
          </p:cNvPr>
          <p:cNvSpPr txBox="1"/>
          <p:nvPr userDrawn="1"/>
        </p:nvSpPr>
        <p:spPr>
          <a:xfrm>
            <a:off x="17486870" y="9771081"/>
            <a:ext cx="1679575" cy="6927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50"/>
              </a:lnSpc>
            </a:pPr>
            <a:r>
              <a:rPr sz="2700" spc="-10">
                <a:solidFill>
                  <a:srgbClr val="FFFFFF"/>
                </a:solidFill>
                <a:latin typeface="Spectral-Light"/>
                <a:cs typeface="Spectral-Light"/>
              </a:rPr>
              <a:t>University</a:t>
            </a:r>
            <a:endParaRPr sz="2700">
              <a:latin typeface="Spectral-Light"/>
              <a:cs typeface="Spectral-Light"/>
            </a:endParaRPr>
          </a:p>
          <a:p>
            <a:pPr marL="12700">
              <a:lnSpc>
                <a:spcPts val="2875"/>
              </a:lnSpc>
            </a:pPr>
            <a:r>
              <a:rPr sz="2700" i="1" spc="-55">
                <a:solidFill>
                  <a:srgbClr val="FFFFFF"/>
                </a:solidFill>
                <a:latin typeface="Spectral"/>
                <a:cs typeface="Spectral"/>
              </a:rPr>
              <a:t>of</a:t>
            </a:r>
            <a:r>
              <a:rPr sz="2700" spc="-55">
                <a:solidFill>
                  <a:srgbClr val="FFFFFF"/>
                </a:solidFill>
                <a:latin typeface="Spectral-Light"/>
                <a:cs typeface="Spectral-Light"/>
              </a:rPr>
              <a:t>Galway.ie</a:t>
            </a:r>
            <a:endParaRPr sz="2700">
              <a:latin typeface="Spectral-Light"/>
              <a:cs typeface="Spectral-Light"/>
            </a:endParaRP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3C45E8ED-648C-DE29-6AB9-85541AA2933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844830" y="0"/>
            <a:ext cx="10287615" cy="8480623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4880019F-0AC6-757B-1C65-10F1D89333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5606" y="3358659"/>
            <a:ext cx="7352848" cy="376999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8800"/>
            </a:lvl1pPr>
          </a:lstStyle>
          <a:p>
            <a:r>
              <a:rPr lang="en-GB"/>
              <a:t>Cover slide title maximum of 4 lines</a:t>
            </a:r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A178F2D-F075-1C03-0C2B-C04F07C3CA17}"/>
              </a:ext>
            </a:extLst>
          </p:cNvPr>
          <p:cNvGrpSpPr/>
          <p:nvPr userDrawn="1"/>
        </p:nvGrpSpPr>
        <p:grpSpPr>
          <a:xfrm>
            <a:off x="942530" y="948344"/>
            <a:ext cx="3788430" cy="932658"/>
            <a:chOff x="942530" y="948344"/>
            <a:chExt cx="3788430" cy="932658"/>
          </a:xfrm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26AF95C2-75FF-0910-09AF-DABA23800855}"/>
                </a:ext>
              </a:extLst>
            </p:cNvPr>
            <p:cNvSpPr/>
            <p:nvPr/>
          </p:nvSpPr>
          <p:spPr>
            <a:xfrm>
              <a:off x="4469469" y="1185459"/>
              <a:ext cx="135459" cy="127969"/>
            </a:xfrm>
            <a:custGeom>
              <a:avLst/>
              <a:gdLst>
                <a:gd name="connsiteX0" fmla="*/ 135459 w 135459"/>
                <a:gd name="connsiteY0" fmla="*/ 3105 h 127969"/>
                <a:gd name="connsiteX1" fmla="*/ 135459 w 135459"/>
                <a:gd name="connsiteY1" fmla="*/ 0 h 127969"/>
                <a:gd name="connsiteX2" fmla="*/ 83873 w 135459"/>
                <a:gd name="connsiteY2" fmla="*/ 0 h 127969"/>
                <a:gd name="connsiteX3" fmla="*/ 83873 w 135459"/>
                <a:gd name="connsiteY3" fmla="*/ 3105 h 127969"/>
                <a:gd name="connsiteX4" fmla="*/ 99460 w 135459"/>
                <a:gd name="connsiteY4" fmla="*/ 10867 h 127969"/>
                <a:gd name="connsiteX5" fmla="*/ 99460 w 135459"/>
                <a:gd name="connsiteY5" fmla="*/ 56333 h 127969"/>
                <a:gd name="connsiteX6" fmla="*/ 89811 w 135459"/>
                <a:gd name="connsiteY6" fmla="*/ 59216 h 127969"/>
                <a:gd name="connsiteX7" fmla="*/ 49285 w 135459"/>
                <a:gd name="connsiteY7" fmla="*/ 83095 h 127969"/>
                <a:gd name="connsiteX8" fmla="*/ 36221 w 135459"/>
                <a:gd name="connsiteY8" fmla="*/ 97807 h 127969"/>
                <a:gd name="connsiteX9" fmla="*/ 36221 w 135459"/>
                <a:gd name="connsiteY9" fmla="*/ 10867 h 127969"/>
                <a:gd name="connsiteX10" fmla="*/ 51586 w 135459"/>
                <a:gd name="connsiteY10" fmla="*/ 3105 h 127969"/>
                <a:gd name="connsiteX11" fmla="*/ 51586 w 135459"/>
                <a:gd name="connsiteY11" fmla="*/ 0 h 127969"/>
                <a:gd name="connsiteX12" fmla="*/ 0 w 135459"/>
                <a:gd name="connsiteY12" fmla="*/ 0 h 127969"/>
                <a:gd name="connsiteX13" fmla="*/ 0 w 135459"/>
                <a:gd name="connsiteY13" fmla="*/ 3105 h 127969"/>
                <a:gd name="connsiteX14" fmla="*/ 15735 w 135459"/>
                <a:gd name="connsiteY14" fmla="*/ 10867 h 127969"/>
                <a:gd name="connsiteX15" fmla="*/ 15735 w 135459"/>
                <a:gd name="connsiteY15" fmla="*/ 117102 h 127969"/>
                <a:gd name="connsiteX16" fmla="*/ 0 w 135459"/>
                <a:gd name="connsiteY16" fmla="*/ 124865 h 127969"/>
                <a:gd name="connsiteX17" fmla="*/ 0 w 135459"/>
                <a:gd name="connsiteY17" fmla="*/ 127970 h 127969"/>
                <a:gd name="connsiteX18" fmla="*/ 51586 w 135459"/>
                <a:gd name="connsiteY18" fmla="*/ 127970 h 127969"/>
                <a:gd name="connsiteX19" fmla="*/ 51586 w 135459"/>
                <a:gd name="connsiteY19" fmla="*/ 124865 h 127969"/>
                <a:gd name="connsiteX20" fmla="*/ 36221 w 135459"/>
                <a:gd name="connsiteY20" fmla="*/ 117102 h 127969"/>
                <a:gd name="connsiteX21" fmla="*/ 36221 w 135459"/>
                <a:gd name="connsiteY21" fmla="*/ 115771 h 127969"/>
                <a:gd name="connsiteX22" fmla="*/ 93226 w 135459"/>
                <a:gd name="connsiteY22" fmla="*/ 67644 h 127969"/>
                <a:gd name="connsiteX23" fmla="*/ 99460 w 135459"/>
                <a:gd name="connsiteY23" fmla="*/ 65870 h 127969"/>
                <a:gd name="connsiteX24" fmla="*/ 99460 w 135459"/>
                <a:gd name="connsiteY24" fmla="*/ 117102 h 127969"/>
                <a:gd name="connsiteX25" fmla="*/ 83873 w 135459"/>
                <a:gd name="connsiteY25" fmla="*/ 124865 h 127969"/>
                <a:gd name="connsiteX26" fmla="*/ 83873 w 135459"/>
                <a:gd name="connsiteY26" fmla="*/ 127970 h 127969"/>
                <a:gd name="connsiteX27" fmla="*/ 135459 w 135459"/>
                <a:gd name="connsiteY27" fmla="*/ 127970 h 127969"/>
                <a:gd name="connsiteX28" fmla="*/ 135459 w 135459"/>
                <a:gd name="connsiteY28" fmla="*/ 124865 h 127969"/>
                <a:gd name="connsiteX29" fmla="*/ 119723 w 135459"/>
                <a:gd name="connsiteY29" fmla="*/ 117102 h 127969"/>
                <a:gd name="connsiteX30" fmla="*/ 119723 w 135459"/>
                <a:gd name="connsiteY30" fmla="*/ 62026 h 127969"/>
                <a:gd name="connsiteX31" fmla="*/ 131822 w 135459"/>
                <a:gd name="connsiteY31" fmla="*/ 61065 h 127969"/>
                <a:gd name="connsiteX32" fmla="*/ 128037 w 135459"/>
                <a:gd name="connsiteY32" fmla="*/ 52045 h 127969"/>
                <a:gd name="connsiteX33" fmla="*/ 119649 w 135459"/>
                <a:gd name="connsiteY33" fmla="*/ 52785 h 127969"/>
                <a:gd name="connsiteX34" fmla="*/ 119649 w 135459"/>
                <a:gd name="connsiteY34" fmla="*/ 10941 h 127969"/>
                <a:gd name="connsiteX35" fmla="*/ 135385 w 135459"/>
                <a:gd name="connsiteY35" fmla="*/ 3179 h 127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35459" h="127969">
                  <a:moveTo>
                    <a:pt x="135459" y="3105"/>
                  </a:moveTo>
                  <a:lnTo>
                    <a:pt x="135459" y="0"/>
                  </a:lnTo>
                  <a:lnTo>
                    <a:pt x="83873" y="0"/>
                  </a:lnTo>
                  <a:lnTo>
                    <a:pt x="83873" y="3105"/>
                  </a:lnTo>
                  <a:lnTo>
                    <a:pt x="99460" y="10867"/>
                  </a:lnTo>
                  <a:lnTo>
                    <a:pt x="99460" y="56333"/>
                  </a:lnTo>
                  <a:cubicBezTo>
                    <a:pt x="96120" y="57220"/>
                    <a:pt x="92854" y="58181"/>
                    <a:pt x="89811" y="59216"/>
                  </a:cubicBezTo>
                  <a:cubicBezTo>
                    <a:pt x="71997" y="65205"/>
                    <a:pt x="58860" y="74150"/>
                    <a:pt x="49285" y="83095"/>
                  </a:cubicBezTo>
                  <a:cubicBezTo>
                    <a:pt x="43792" y="88196"/>
                    <a:pt x="39561" y="93297"/>
                    <a:pt x="36221" y="97807"/>
                  </a:cubicBezTo>
                  <a:lnTo>
                    <a:pt x="36221" y="10867"/>
                  </a:lnTo>
                  <a:lnTo>
                    <a:pt x="51586" y="3105"/>
                  </a:lnTo>
                  <a:lnTo>
                    <a:pt x="51586" y="0"/>
                  </a:lnTo>
                  <a:lnTo>
                    <a:pt x="0" y="0"/>
                  </a:lnTo>
                  <a:lnTo>
                    <a:pt x="0" y="3105"/>
                  </a:lnTo>
                  <a:lnTo>
                    <a:pt x="15735" y="10867"/>
                  </a:lnTo>
                  <a:lnTo>
                    <a:pt x="15735" y="117102"/>
                  </a:lnTo>
                  <a:lnTo>
                    <a:pt x="0" y="124865"/>
                  </a:lnTo>
                  <a:lnTo>
                    <a:pt x="0" y="127970"/>
                  </a:lnTo>
                  <a:lnTo>
                    <a:pt x="51586" y="127970"/>
                  </a:lnTo>
                  <a:lnTo>
                    <a:pt x="51586" y="124865"/>
                  </a:lnTo>
                  <a:lnTo>
                    <a:pt x="36221" y="117102"/>
                  </a:lnTo>
                  <a:lnTo>
                    <a:pt x="36221" y="115771"/>
                  </a:lnTo>
                  <a:cubicBezTo>
                    <a:pt x="39487" y="108157"/>
                    <a:pt x="53887" y="80582"/>
                    <a:pt x="93226" y="67644"/>
                  </a:cubicBezTo>
                  <a:cubicBezTo>
                    <a:pt x="95230" y="66979"/>
                    <a:pt x="97308" y="66461"/>
                    <a:pt x="99460" y="65870"/>
                  </a:cubicBezTo>
                  <a:lnTo>
                    <a:pt x="99460" y="117102"/>
                  </a:lnTo>
                  <a:lnTo>
                    <a:pt x="83873" y="124865"/>
                  </a:lnTo>
                  <a:lnTo>
                    <a:pt x="83873" y="127970"/>
                  </a:lnTo>
                  <a:lnTo>
                    <a:pt x="135459" y="127970"/>
                  </a:lnTo>
                  <a:lnTo>
                    <a:pt x="135459" y="124865"/>
                  </a:lnTo>
                  <a:lnTo>
                    <a:pt x="119723" y="117102"/>
                  </a:lnTo>
                  <a:lnTo>
                    <a:pt x="119723" y="62026"/>
                  </a:lnTo>
                  <a:cubicBezTo>
                    <a:pt x="123583" y="61582"/>
                    <a:pt x="127591" y="61212"/>
                    <a:pt x="131822" y="61065"/>
                  </a:cubicBezTo>
                  <a:lnTo>
                    <a:pt x="128037" y="52045"/>
                  </a:lnTo>
                  <a:cubicBezTo>
                    <a:pt x="125142" y="52267"/>
                    <a:pt x="122396" y="52489"/>
                    <a:pt x="119649" y="52785"/>
                  </a:cubicBezTo>
                  <a:lnTo>
                    <a:pt x="119649" y="10941"/>
                  </a:lnTo>
                  <a:lnTo>
                    <a:pt x="135385" y="3179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5DDD7F35-0A7A-26AB-058E-EC1BD570D2DE}"/>
                </a:ext>
              </a:extLst>
            </p:cNvPr>
            <p:cNvSpPr/>
            <p:nvPr/>
          </p:nvSpPr>
          <p:spPr>
            <a:xfrm>
              <a:off x="3867807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6351F2BE-B351-4396-5F7B-21692D32B6C7}"/>
                </a:ext>
              </a:extLst>
            </p:cNvPr>
            <p:cNvSpPr/>
            <p:nvPr/>
          </p:nvSpPr>
          <p:spPr>
            <a:xfrm>
              <a:off x="4195953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2B0220CA-0B49-9FB5-2AF3-39F50BD20143}"/>
                </a:ext>
              </a:extLst>
            </p:cNvPr>
            <p:cNvSpPr/>
            <p:nvPr/>
          </p:nvSpPr>
          <p:spPr>
            <a:xfrm>
              <a:off x="3953017" y="1185459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0F2C0A9F-5916-98EB-7F28-EBAD97CE88E0}"/>
                </a:ext>
              </a:extLst>
            </p:cNvPr>
            <p:cNvSpPr/>
            <p:nvPr/>
          </p:nvSpPr>
          <p:spPr>
            <a:xfrm>
              <a:off x="4081276" y="1185459"/>
              <a:ext cx="99312" cy="128043"/>
            </a:xfrm>
            <a:custGeom>
              <a:avLst/>
              <a:gdLst>
                <a:gd name="connsiteX0" fmla="*/ 0 w 99312"/>
                <a:gd name="connsiteY0" fmla="*/ 128043 h 128043"/>
                <a:gd name="connsiteX1" fmla="*/ 0 w 99312"/>
                <a:gd name="connsiteY1" fmla="*/ 124938 h 128043"/>
                <a:gd name="connsiteX2" fmla="*/ 15735 w 99312"/>
                <a:gd name="connsiteY2" fmla="*/ 117176 h 128043"/>
                <a:gd name="connsiteX3" fmla="*/ 15735 w 99312"/>
                <a:gd name="connsiteY3" fmla="*/ 10867 h 128043"/>
                <a:gd name="connsiteX4" fmla="*/ 0 w 99312"/>
                <a:gd name="connsiteY4" fmla="*/ 3105 h 128043"/>
                <a:gd name="connsiteX5" fmla="*/ 0 w 99312"/>
                <a:gd name="connsiteY5" fmla="*/ 0 h 128043"/>
                <a:gd name="connsiteX6" fmla="*/ 53961 w 99312"/>
                <a:gd name="connsiteY6" fmla="*/ 0 h 128043"/>
                <a:gd name="connsiteX7" fmla="*/ 53961 w 99312"/>
                <a:gd name="connsiteY7" fmla="*/ 3105 h 128043"/>
                <a:gd name="connsiteX8" fmla="*/ 36221 w 99312"/>
                <a:gd name="connsiteY8" fmla="*/ 10867 h 128043"/>
                <a:gd name="connsiteX9" fmla="*/ 36221 w 99312"/>
                <a:gd name="connsiteY9" fmla="*/ 117398 h 128043"/>
                <a:gd name="connsiteX10" fmla="*/ 82389 w 99312"/>
                <a:gd name="connsiteY10" fmla="*/ 117398 h 128043"/>
                <a:gd name="connsiteX11" fmla="*/ 96194 w 99312"/>
                <a:gd name="connsiteY11" fmla="*/ 84056 h 128043"/>
                <a:gd name="connsiteX12" fmla="*/ 99312 w 99312"/>
                <a:gd name="connsiteY12" fmla="*/ 84056 h 128043"/>
                <a:gd name="connsiteX13" fmla="*/ 99312 w 99312"/>
                <a:gd name="connsiteY13" fmla="*/ 128043 h 128043"/>
                <a:gd name="connsiteX14" fmla="*/ 0 w 99312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2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4056"/>
                  </a:lnTo>
                  <a:lnTo>
                    <a:pt x="99312" y="84056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DEA65078-12D2-AB85-727B-A9F9D5CBC902}"/>
                </a:ext>
              </a:extLst>
            </p:cNvPr>
            <p:cNvSpPr/>
            <p:nvPr/>
          </p:nvSpPr>
          <p:spPr>
            <a:xfrm>
              <a:off x="4627715" y="1185459"/>
              <a:ext cx="103245" cy="128043"/>
            </a:xfrm>
            <a:custGeom>
              <a:avLst/>
              <a:gdLst>
                <a:gd name="connsiteX0" fmla="*/ 0 w 103245"/>
                <a:gd name="connsiteY0" fmla="*/ 0 h 128043"/>
                <a:gd name="connsiteX1" fmla="*/ 0 w 103245"/>
                <a:gd name="connsiteY1" fmla="*/ 3105 h 128043"/>
                <a:gd name="connsiteX2" fmla="*/ 15735 w 103245"/>
                <a:gd name="connsiteY2" fmla="*/ 10867 h 128043"/>
                <a:gd name="connsiteX3" fmla="*/ 15735 w 103245"/>
                <a:gd name="connsiteY3" fmla="*/ 117250 h 128043"/>
                <a:gd name="connsiteX4" fmla="*/ 0 w 103245"/>
                <a:gd name="connsiteY4" fmla="*/ 124938 h 128043"/>
                <a:gd name="connsiteX5" fmla="*/ 0 w 103245"/>
                <a:gd name="connsiteY5" fmla="*/ 128043 h 128043"/>
                <a:gd name="connsiteX6" fmla="*/ 103246 w 103245"/>
                <a:gd name="connsiteY6" fmla="*/ 128043 h 128043"/>
                <a:gd name="connsiteX7" fmla="*/ 103246 w 103245"/>
                <a:gd name="connsiteY7" fmla="*/ 91819 h 128043"/>
                <a:gd name="connsiteX8" fmla="*/ 100129 w 103245"/>
                <a:gd name="connsiteY8" fmla="*/ 91819 h 128043"/>
                <a:gd name="connsiteX9" fmla="*/ 87288 w 103245"/>
                <a:gd name="connsiteY9" fmla="*/ 117398 h 128043"/>
                <a:gd name="connsiteX10" fmla="*/ 36221 w 103245"/>
                <a:gd name="connsiteY10" fmla="*/ 117398 h 128043"/>
                <a:gd name="connsiteX11" fmla="*/ 36221 w 103245"/>
                <a:gd name="connsiteY11" fmla="*/ 67348 h 128043"/>
                <a:gd name="connsiteX12" fmla="*/ 68583 w 103245"/>
                <a:gd name="connsiteY12" fmla="*/ 67348 h 128043"/>
                <a:gd name="connsiteX13" fmla="*/ 78529 w 103245"/>
                <a:gd name="connsiteY13" fmla="*/ 83243 h 128043"/>
                <a:gd name="connsiteX14" fmla="*/ 81647 w 103245"/>
                <a:gd name="connsiteY14" fmla="*/ 83243 h 128043"/>
                <a:gd name="connsiteX15" fmla="*/ 81647 w 103245"/>
                <a:gd name="connsiteY15" fmla="*/ 40365 h 128043"/>
                <a:gd name="connsiteX16" fmla="*/ 78529 w 103245"/>
                <a:gd name="connsiteY16" fmla="*/ 40365 h 128043"/>
                <a:gd name="connsiteX17" fmla="*/ 68583 w 103245"/>
                <a:gd name="connsiteY17" fmla="*/ 56703 h 128043"/>
                <a:gd name="connsiteX18" fmla="*/ 36221 w 103245"/>
                <a:gd name="connsiteY18" fmla="*/ 56703 h 128043"/>
                <a:gd name="connsiteX19" fmla="*/ 36221 w 103245"/>
                <a:gd name="connsiteY19" fmla="*/ 10720 h 128043"/>
                <a:gd name="connsiteX20" fmla="*/ 82018 w 103245"/>
                <a:gd name="connsiteY20" fmla="*/ 10720 h 128043"/>
                <a:gd name="connsiteX21" fmla="*/ 94636 w 103245"/>
                <a:gd name="connsiteY21" fmla="*/ 33415 h 128043"/>
                <a:gd name="connsiteX22" fmla="*/ 97753 w 103245"/>
                <a:gd name="connsiteY22" fmla="*/ 33415 h 128043"/>
                <a:gd name="connsiteX23" fmla="*/ 97753 w 103245"/>
                <a:gd name="connsiteY23" fmla="*/ 0 h 128043"/>
                <a:gd name="connsiteX24" fmla="*/ 0 w 103245"/>
                <a:gd name="connsiteY24" fmla="*/ 0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0"/>
                  </a:moveTo>
                  <a:lnTo>
                    <a:pt x="0" y="3105"/>
                  </a:lnTo>
                  <a:lnTo>
                    <a:pt x="15735" y="10867"/>
                  </a:lnTo>
                  <a:lnTo>
                    <a:pt x="15735" y="117250"/>
                  </a:lnTo>
                  <a:lnTo>
                    <a:pt x="0" y="124938"/>
                  </a:lnTo>
                  <a:lnTo>
                    <a:pt x="0" y="128043"/>
                  </a:lnTo>
                  <a:lnTo>
                    <a:pt x="103246" y="128043"/>
                  </a:lnTo>
                  <a:lnTo>
                    <a:pt x="103246" y="91819"/>
                  </a:lnTo>
                  <a:lnTo>
                    <a:pt x="100129" y="91819"/>
                  </a:lnTo>
                  <a:lnTo>
                    <a:pt x="87288" y="117398"/>
                  </a:lnTo>
                  <a:lnTo>
                    <a:pt x="36221" y="117398"/>
                  </a:lnTo>
                  <a:lnTo>
                    <a:pt x="36221" y="67348"/>
                  </a:lnTo>
                  <a:lnTo>
                    <a:pt x="68583" y="67348"/>
                  </a:lnTo>
                  <a:lnTo>
                    <a:pt x="78529" y="83243"/>
                  </a:lnTo>
                  <a:lnTo>
                    <a:pt x="81647" y="83243"/>
                  </a:lnTo>
                  <a:lnTo>
                    <a:pt x="81647" y="40365"/>
                  </a:lnTo>
                  <a:lnTo>
                    <a:pt x="78529" y="40365"/>
                  </a:lnTo>
                  <a:lnTo>
                    <a:pt x="68583" y="56703"/>
                  </a:lnTo>
                  <a:lnTo>
                    <a:pt x="36221" y="56703"/>
                  </a:lnTo>
                  <a:lnTo>
                    <a:pt x="36221" y="10720"/>
                  </a:lnTo>
                  <a:lnTo>
                    <a:pt x="82018" y="10720"/>
                  </a:lnTo>
                  <a:lnTo>
                    <a:pt x="94636" y="33415"/>
                  </a:lnTo>
                  <a:lnTo>
                    <a:pt x="97753" y="33415"/>
                  </a:lnTo>
                  <a:lnTo>
                    <a:pt x="9775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2BCE7CAF-FCF3-F96A-AF77-DB9B21AD6F1A}"/>
                </a:ext>
              </a:extLst>
            </p:cNvPr>
            <p:cNvSpPr/>
            <p:nvPr/>
          </p:nvSpPr>
          <p:spPr>
            <a:xfrm>
              <a:off x="4265946" y="1184498"/>
              <a:ext cx="188381" cy="130039"/>
            </a:xfrm>
            <a:custGeom>
              <a:avLst/>
              <a:gdLst>
                <a:gd name="connsiteX0" fmla="*/ 137315 w 188381"/>
                <a:gd name="connsiteY0" fmla="*/ 0 h 130039"/>
                <a:gd name="connsiteX1" fmla="*/ 173536 w 188381"/>
                <a:gd name="connsiteY1" fmla="*/ 118729 h 130039"/>
                <a:gd name="connsiteX2" fmla="*/ 188381 w 188381"/>
                <a:gd name="connsiteY2" fmla="*/ 125900 h 130039"/>
                <a:gd name="connsiteX3" fmla="*/ 188381 w 188381"/>
                <a:gd name="connsiteY3" fmla="*/ 129005 h 130039"/>
                <a:gd name="connsiteX4" fmla="*/ 135979 w 188381"/>
                <a:gd name="connsiteY4" fmla="*/ 129005 h 130039"/>
                <a:gd name="connsiteX5" fmla="*/ 135979 w 188381"/>
                <a:gd name="connsiteY5" fmla="*/ 125900 h 130039"/>
                <a:gd name="connsiteX6" fmla="*/ 152531 w 188381"/>
                <a:gd name="connsiteY6" fmla="*/ 118729 h 130039"/>
                <a:gd name="connsiteX7" fmla="*/ 128779 w 188381"/>
                <a:gd name="connsiteY7" fmla="*/ 36890 h 130039"/>
                <a:gd name="connsiteX8" fmla="*/ 127591 w 188381"/>
                <a:gd name="connsiteY8" fmla="*/ 36890 h 130039"/>
                <a:gd name="connsiteX9" fmla="*/ 93894 w 188381"/>
                <a:gd name="connsiteY9" fmla="*/ 130040 h 130039"/>
                <a:gd name="connsiteX10" fmla="*/ 85729 w 188381"/>
                <a:gd name="connsiteY10" fmla="*/ 130040 h 130039"/>
                <a:gd name="connsiteX11" fmla="*/ 51437 w 188381"/>
                <a:gd name="connsiteY11" fmla="*/ 36890 h 130039"/>
                <a:gd name="connsiteX12" fmla="*/ 50250 w 188381"/>
                <a:gd name="connsiteY12" fmla="*/ 36890 h 130039"/>
                <a:gd name="connsiteX13" fmla="*/ 26721 w 188381"/>
                <a:gd name="connsiteY13" fmla="*/ 118581 h 130039"/>
                <a:gd name="connsiteX14" fmla="*/ 43273 w 188381"/>
                <a:gd name="connsiteY14" fmla="*/ 125900 h 130039"/>
                <a:gd name="connsiteX15" fmla="*/ 43273 w 188381"/>
                <a:gd name="connsiteY15" fmla="*/ 129005 h 130039"/>
                <a:gd name="connsiteX16" fmla="*/ 0 w 188381"/>
                <a:gd name="connsiteY16" fmla="*/ 129005 h 130039"/>
                <a:gd name="connsiteX17" fmla="*/ 0 w 188381"/>
                <a:gd name="connsiteY17" fmla="*/ 125900 h 130039"/>
                <a:gd name="connsiteX18" fmla="*/ 13064 w 188381"/>
                <a:gd name="connsiteY18" fmla="*/ 118950 h 130039"/>
                <a:gd name="connsiteX19" fmla="*/ 49656 w 188381"/>
                <a:gd name="connsiteY19" fmla="*/ 0 h 130039"/>
                <a:gd name="connsiteX20" fmla="*/ 57672 w 188381"/>
                <a:gd name="connsiteY20" fmla="*/ 0 h 130039"/>
                <a:gd name="connsiteX21" fmla="*/ 92706 w 188381"/>
                <a:gd name="connsiteY21" fmla="*/ 92928 h 130039"/>
                <a:gd name="connsiteX22" fmla="*/ 94116 w 188381"/>
                <a:gd name="connsiteY22" fmla="*/ 92928 h 130039"/>
                <a:gd name="connsiteX23" fmla="*/ 129521 w 188381"/>
                <a:gd name="connsiteY23" fmla="*/ 0 h 130039"/>
                <a:gd name="connsiteX24" fmla="*/ 137315 w 188381"/>
                <a:gd name="connsiteY24" fmla="*/ 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137315" y="0"/>
                  </a:moveTo>
                  <a:lnTo>
                    <a:pt x="173536" y="118729"/>
                  </a:lnTo>
                  <a:lnTo>
                    <a:pt x="188381" y="125900"/>
                  </a:lnTo>
                  <a:lnTo>
                    <a:pt x="188381" y="129005"/>
                  </a:lnTo>
                  <a:lnTo>
                    <a:pt x="135979" y="129005"/>
                  </a:lnTo>
                  <a:lnTo>
                    <a:pt x="135979" y="125900"/>
                  </a:lnTo>
                  <a:lnTo>
                    <a:pt x="152531" y="118729"/>
                  </a:lnTo>
                  <a:lnTo>
                    <a:pt x="128779" y="36890"/>
                  </a:lnTo>
                  <a:lnTo>
                    <a:pt x="127591" y="36890"/>
                  </a:lnTo>
                  <a:lnTo>
                    <a:pt x="93894" y="130040"/>
                  </a:lnTo>
                  <a:lnTo>
                    <a:pt x="85729" y="130040"/>
                  </a:lnTo>
                  <a:lnTo>
                    <a:pt x="51437" y="36890"/>
                  </a:lnTo>
                  <a:lnTo>
                    <a:pt x="50250" y="36890"/>
                  </a:lnTo>
                  <a:lnTo>
                    <a:pt x="26721" y="118581"/>
                  </a:lnTo>
                  <a:lnTo>
                    <a:pt x="43273" y="125900"/>
                  </a:lnTo>
                  <a:lnTo>
                    <a:pt x="43273" y="129005"/>
                  </a:lnTo>
                  <a:lnTo>
                    <a:pt x="0" y="129005"/>
                  </a:lnTo>
                  <a:lnTo>
                    <a:pt x="0" y="125900"/>
                  </a:lnTo>
                  <a:lnTo>
                    <a:pt x="13064" y="118950"/>
                  </a:lnTo>
                  <a:lnTo>
                    <a:pt x="49656" y="0"/>
                  </a:lnTo>
                  <a:lnTo>
                    <a:pt x="57672" y="0"/>
                  </a:lnTo>
                  <a:lnTo>
                    <a:pt x="92706" y="92928"/>
                  </a:lnTo>
                  <a:lnTo>
                    <a:pt x="94116" y="92928"/>
                  </a:lnTo>
                  <a:lnTo>
                    <a:pt x="129521" y="0"/>
                  </a:lnTo>
                  <a:lnTo>
                    <a:pt x="137315" y="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3121EAF5-44F2-99D1-2FDF-8ACF8A5097F0}"/>
                </a:ext>
              </a:extLst>
            </p:cNvPr>
            <p:cNvSpPr/>
            <p:nvPr/>
          </p:nvSpPr>
          <p:spPr>
            <a:xfrm>
              <a:off x="3710675" y="11845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C96CFE08-8EE7-68B8-7C65-250CA05AA447}"/>
                </a:ext>
              </a:extLst>
            </p:cNvPr>
            <p:cNvSpPr/>
            <p:nvPr/>
          </p:nvSpPr>
          <p:spPr>
            <a:xfrm>
              <a:off x="3520883" y="1157070"/>
              <a:ext cx="175540" cy="186224"/>
            </a:xfrm>
            <a:custGeom>
              <a:avLst/>
              <a:gdLst>
                <a:gd name="connsiteX0" fmla="*/ 91519 w 175540"/>
                <a:gd name="connsiteY0" fmla="*/ 186225 h 186224"/>
                <a:gd name="connsiteX1" fmla="*/ 44386 w 175540"/>
                <a:gd name="connsiteY1" fmla="*/ 174692 h 186224"/>
                <a:gd name="connsiteX2" fmla="*/ 11802 w 175540"/>
                <a:gd name="connsiteY2" fmla="*/ 143347 h 186224"/>
                <a:gd name="connsiteX3" fmla="*/ 0 w 175540"/>
                <a:gd name="connsiteY3" fmla="*/ 98029 h 186224"/>
                <a:gd name="connsiteX4" fmla="*/ 7571 w 175540"/>
                <a:gd name="connsiteY4" fmla="*/ 59142 h 186224"/>
                <a:gd name="connsiteX5" fmla="*/ 28354 w 175540"/>
                <a:gd name="connsiteY5" fmla="*/ 28093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5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7 w 175540"/>
                <a:gd name="connsiteY17" fmla="*/ 48053 h 186224"/>
                <a:gd name="connsiteX18" fmla="*/ 20486 w 175540"/>
                <a:gd name="connsiteY18" fmla="*/ 85387 h 186224"/>
                <a:gd name="connsiteX19" fmla="*/ 30952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9" y="186225"/>
                  </a:moveTo>
                  <a:cubicBezTo>
                    <a:pt x="73927" y="186225"/>
                    <a:pt x="58192" y="182381"/>
                    <a:pt x="44386" y="174692"/>
                  </a:cubicBezTo>
                  <a:cubicBezTo>
                    <a:pt x="30580" y="167004"/>
                    <a:pt x="19669" y="156580"/>
                    <a:pt x="11802" y="143347"/>
                  </a:cubicBezTo>
                  <a:cubicBezTo>
                    <a:pt x="3934" y="130113"/>
                    <a:pt x="0" y="115032"/>
                    <a:pt x="0" y="98029"/>
                  </a:cubicBezTo>
                  <a:cubicBezTo>
                    <a:pt x="0" y="83982"/>
                    <a:pt x="2524" y="71045"/>
                    <a:pt x="7571" y="59142"/>
                  </a:cubicBezTo>
                  <a:cubicBezTo>
                    <a:pt x="12618" y="47314"/>
                    <a:pt x="19521" y="36964"/>
                    <a:pt x="28354" y="28093"/>
                  </a:cubicBezTo>
                  <a:cubicBezTo>
                    <a:pt x="37186" y="19221"/>
                    <a:pt x="47429" y="12346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5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70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7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2" y="132183"/>
                  </a:cubicBezTo>
                  <a:cubicBezTo>
                    <a:pt x="37929" y="145121"/>
                    <a:pt x="47207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5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6C04278E-F03A-34DD-80D8-5798A57DA6FC}"/>
                </a:ext>
              </a:extLst>
            </p:cNvPr>
            <p:cNvSpPr/>
            <p:nvPr/>
          </p:nvSpPr>
          <p:spPr>
            <a:xfrm>
              <a:off x="2351852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21 w 99386"/>
                <a:gd name="connsiteY8" fmla="*/ 10867 h 128043"/>
                <a:gd name="connsiteX9" fmla="*/ 36221 w 99386"/>
                <a:gd name="connsiteY9" fmla="*/ 117398 h 128043"/>
                <a:gd name="connsiteX10" fmla="*/ 82389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1DD8200B-8860-C1A5-4E0D-93B2ECC868F5}"/>
                </a:ext>
              </a:extLst>
            </p:cNvPr>
            <p:cNvSpPr/>
            <p:nvPr/>
          </p:nvSpPr>
          <p:spPr>
            <a:xfrm>
              <a:off x="2480037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23DFE187-10F5-2801-50DF-E6A922BFB095}"/>
                </a:ext>
              </a:extLst>
            </p:cNvPr>
            <p:cNvSpPr/>
            <p:nvPr/>
          </p:nvSpPr>
          <p:spPr>
            <a:xfrm>
              <a:off x="2612453" y="1183019"/>
              <a:ext cx="83799" cy="132109"/>
            </a:xfrm>
            <a:custGeom>
              <a:avLst/>
              <a:gdLst>
                <a:gd name="connsiteX0" fmla="*/ 40675 w 83799"/>
                <a:gd name="connsiteY0" fmla="*/ 131814 h 132109"/>
                <a:gd name="connsiteX1" fmla="*/ 19744 w 83799"/>
                <a:gd name="connsiteY1" fmla="*/ 129522 h 132109"/>
                <a:gd name="connsiteX2" fmla="*/ 1930 w 83799"/>
                <a:gd name="connsiteY2" fmla="*/ 122721 h 132109"/>
                <a:gd name="connsiteX3" fmla="*/ 0 w 83799"/>
                <a:gd name="connsiteY3" fmla="*/ 90710 h 132109"/>
                <a:gd name="connsiteX4" fmla="*/ 3117 w 83799"/>
                <a:gd name="connsiteY4" fmla="*/ 90710 h 132109"/>
                <a:gd name="connsiteX5" fmla="*/ 13435 w 83799"/>
                <a:gd name="connsiteY5" fmla="*/ 111853 h 132109"/>
                <a:gd name="connsiteX6" fmla="*/ 26869 w 83799"/>
                <a:gd name="connsiteY6" fmla="*/ 119985 h 132109"/>
                <a:gd name="connsiteX7" fmla="*/ 40155 w 83799"/>
                <a:gd name="connsiteY7" fmla="*/ 122499 h 132109"/>
                <a:gd name="connsiteX8" fmla="*/ 57969 w 83799"/>
                <a:gd name="connsiteY8" fmla="*/ 116659 h 132109"/>
                <a:gd name="connsiteX9" fmla="*/ 64501 w 83799"/>
                <a:gd name="connsiteY9" fmla="*/ 100764 h 132109"/>
                <a:gd name="connsiteX10" fmla="*/ 60864 w 83799"/>
                <a:gd name="connsiteY10" fmla="*/ 88048 h 132109"/>
                <a:gd name="connsiteX11" fmla="*/ 50176 w 83799"/>
                <a:gd name="connsiteY11" fmla="*/ 79547 h 132109"/>
                <a:gd name="connsiteX12" fmla="*/ 32733 w 83799"/>
                <a:gd name="connsiteY12" fmla="*/ 70749 h 132109"/>
                <a:gd name="connsiteX13" fmla="*/ 11505 w 83799"/>
                <a:gd name="connsiteY13" fmla="*/ 56851 h 132109"/>
                <a:gd name="connsiteX14" fmla="*/ 4082 w 83799"/>
                <a:gd name="connsiteY14" fmla="*/ 36373 h 132109"/>
                <a:gd name="connsiteX15" fmla="*/ 7497 w 83799"/>
                <a:gd name="connsiteY15" fmla="*/ 22918 h 132109"/>
                <a:gd name="connsiteX16" fmla="*/ 16775 w 83799"/>
                <a:gd name="connsiteY16" fmla="*/ 11311 h 132109"/>
                <a:gd name="connsiteX17" fmla="*/ 29838 w 83799"/>
                <a:gd name="connsiteY17" fmla="*/ 3105 h 132109"/>
                <a:gd name="connsiteX18" fmla="*/ 44831 w 83799"/>
                <a:gd name="connsiteY18" fmla="*/ 0 h 132109"/>
                <a:gd name="connsiteX19" fmla="*/ 61977 w 83799"/>
                <a:gd name="connsiteY19" fmla="*/ 2144 h 132109"/>
                <a:gd name="connsiteX20" fmla="*/ 77787 w 83799"/>
                <a:gd name="connsiteY20" fmla="*/ 8354 h 132109"/>
                <a:gd name="connsiteX21" fmla="*/ 79717 w 83799"/>
                <a:gd name="connsiteY21" fmla="*/ 39404 h 132109"/>
                <a:gd name="connsiteX22" fmla="*/ 76599 w 83799"/>
                <a:gd name="connsiteY22" fmla="*/ 39404 h 132109"/>
                <a:gd name="connsiteX23" fmla="*/ 66431 w 83799"/>
                <a:gd name="connsiteY23" fmla="*/ 18630 h 132109"/>
                <a:gd name="connsiteX24" fmla="*/ 55149 w 83799"/>
                <a:gd name="connsiteY24" fmla="*/ 11681 h 132109"/>
                <a:gd name="connsiteX25" fmla="*/ 43644 w 83799"/>
                <a:gd name="connsiteY25" fmla="*/ 9537 h 132109"/>
                <a:gd name="connsiteX26" fmla="*/ 29690 w 83799"/>
                <a:gd name="connsiteY26" fmla="*/ 15155 h 132109"/>
                <a:gd name="connsiteX27" fmla="*/ 24123 w 83799"/>
                <a:gd name="connsiteY27" fmla="*/ 29349 h 132109"/>
                <a:gd name="connsiteX28" fmla="*/ 30061 w 83799"/>
                <a:gd name="connsiteY28" fmla="*/ 44283 h 132109"/>
                <a:gd name="connsiteX29" fmla="*/ 49285 w 83799"/>
                <a:gd name="connsiteY29" fmla="*/ 55964 h 132109"/>
                <a:gd name="connsiteX30" fmla="*/ 68657 w 83799"/>
                <a:gd name="connsiteY30" fmla="*/ 66757 h 132109"/>
                <a:gd name="connsiteX31" fmla="*/ 80088 w 83799"/>
                <a:gd name="connsiteY31" fmla="*/ 78290 h 132109"/>
                <a:gd name="connsiteX32" fmla="*/ 83799 w 83799"/>
                <a:gd name="connsiteY32" fmla="*/ 94628 h 132109"/>
                <a:gd name="connsiteX33" fmla="*/ 79939 w 83799"/>
                <a:gd name="connsiteY33" fmla="*/ 110744 h 132109"/>
                <a:gd name="connsiteX34" fmla="*/ 69622 w 83799"/>
                <a:gd name="connsiteY34" fmla="*/ 122499 h 132109"/>
                <a:gd name="connsiteX35" fmla="*/ 55668 w 83799"/>
                <a:gd name="connsiteY35" fmla="*/ 129670 h 132109"/>
                <a:gd name="connsiteX36" fmla="*/ 40749 w 83799"/>
                <a:gd name="connsiteY36" fmla="*/ 132110 h 132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799" h="132109">
                  <a:moveTo>
                    <a:pt x="40675" y="131814"/>
                  </a:moveTo>
                  <a:cubicBezTo>
                    <a:pt x="32510" y="131814"/>
                    <a:pt x="25533" y="131075"/>
                    <a:pt x="19744" y="129522"/>
                  </a:cubicBezTo>
                  <a:cubicBezTo>
                    <a:pt x="13954" y="127970"/>
                    <a:pt x="8016" y="125678"/>
                    <a:pt x="1930" y="122721"/>
                  </a:cubicBezTo>
                  <a:lnTo>
                    <a:pt x="0" y="90710"/>
                  </a:lnTo>
                  <a:lnTo>
                    <a:pt x="3117" y="90710"/>
                  </a:lnTo>
                  <a:lnTo>
                    <a:pt x="13435" y="111853"/>
                  </a:lnTo>
                  <a:cubicBezTo>
                    <a:pt x="17962" y="115624"/>
                    <a:pt x="22490" y="118359"/>
                    <a:pt x="26869" y="119985"/>
                  </a:cubicBezTo>
                  <a:cubicBezTo>
                    <a:pt x="31323" y="121686"/>
                    <a:pt x="35702" y="122499"/>
                    <a:pt x="40155" y="122499"/>
                  </a:cubicBezTo>
                  <a:cubicBezTo>
                    <a:pt x="47652" y="122499"/>
                    <a:pt x="53664" y="120577"/>
                    <a:pt x="57969" y="116659"/>
                  </a:cubicBezTo>
                  <a:cubicBezTo>
                    <a:pt x="62274" y="112740"/>
                    <a:pt x="64501" y="107491"/>
                    <a:pt x="64501" y="100764"/>
                  </a:cubicBezTo>
                  <a:cubicBezTo>
                    <a:pt x="64501" y="95441"/>
                    <a:pt x="63313" y="91227"/>
                    <a:pt x="60864" y="88048"/>
                  </a:cubicBezTo>
                  <a:cubicBezTo>
                    <a:pt x="58489" y="84869"/>
                    <a:pt x="54926" y="82060"/>
                    <a:pt x="50176" y="79547"/>
                  </a:cubicBezTo>
                  <a:cubicBezTo>
                    <a:pt x="45425" y="77033"/>
                    <a:pt x="39636" y="74076"/>
                    <a:pt x="32733" y="70749"/>
                  </a:cubicBezTo>
                  <a:cubicBezTo>
                    <a:pt x="23529" y="66314"/>
                    <a:pt x="16404" y="61730"/>
                    <a:pt x="11505" y="56851"/>
                  </a:cubicBezTo>
                  <a:cubicBezTo>
                    <a:pt x="6606" y="51971"/>
                    <a:pt x="4082" y="45170"/>
                    <a:pt x="4082" y="36373"/>
                  </a:cubicBezTo>
                  <a:cubicBezTo>
                    <a:pt x="4082" y="31715"/>
                    <a:pt x="5196" y="27206"/>
                    <a:pt x="7497" y="22918"/>
                  </a:cubicBezTo>
                  <a:cubicBezTo>
                    <a:pt x="9798" y="18556"/>
                    <a:pt x="12841" y="14712"/>
                    <a:pt x="16775" y="11311"/>
                  </a:cubicBezTo>
                  <a:cubicBezTo>
                    <a:pt x="20709" y="7910"/>
                    <a:pt x="25014" y="5175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9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431" y="18630"/>
                  </a:lnTo>
                  <a:cubicBezTo>
                    <a:pt x="62274" y="15377"/>
                    <a:pt x="58489" y="13085"/>
                    <a:pt x="55149" y="11681"/>
                  </a:cubicBezTo>
                  <a:cubicBezTo>
                    <a:pt x="51809" y="10276"/>
                    <a:pt x="47949" y="9537"/>
                    <a:pt x="43644" y="9537"/>
                  </a:cubicBezTo>
                  <a:cubicBezTo>
                    <a:pt x="38077" y="9537"/>
                    <a:pt x="33401" y="11385"/>
                    <a:pt x="29690" y="15155"/>
                  </a:cubicBezTo>
                  <a:cubicBezTo>
                    <a:pt x="25978" y="18926"/>
                    <a:pt x="24123" y="23657"/>
                    <a:pt x="24123" y="29349"/>
                  </a:cubicBezTo>
                  <a:cubicBezTo>
                    <a:pt x="24123" y="35707"/>
                    <a:pt x="26127" y="40660"/>
                    <a:pt x="30061" y="44283"/>
                  </a:cubicBezTo>
                  <a:cubicBezTo>
                    <a:pt x="33995" y="47905"/>
                    <a:pt x="40452" y="51750"/>
                    <a:pt x="49285" y="55964"/>
                  </a:cubicBezTo>
                  <a:cubicBezTo>
                    <a:pt x="57078" y="59734"/>
                    <a:pt x="63536" y="63282"/>
                    <a:pt x="68657" y="66757"/>
                  </a:cubicBezTo>
                  <a:cubicBezTo>
                    <a:pt x="73779" y="70158"/>
                    <a:pt x="77564" y="74002"/>
                    <a:pt x="80088" y="78290"/>
                  </a:cubicBezTo>
                  <a:cubicBezTo>
                    <a:pt x="82537" y="82578"/>
                    <a:pt x="83799" y="87974"/>
                    <a:pt x="83799" y="94628"/>
                  </a:cubicBezTo>
                  <a:cubicBezTo>
                    <a:pt x="83799" y="100690"/>
                    <a:pt x="82537" y="106087"/>
                    <a:pt x="79939" y="110744"/>
                  </a:cubicBezTo>
                  <a:cubicBezTo>
                    <a:pt x="77342" y="115402"/>
                    <a:pt x="73927" y="119320"/>
                    <a:pt x="69622" y="122499"/>
                  </a:cubicBezTo>
                  <a:cubicBezTo>
                    <a:pt x="65317" y="125678"/>
                    <a:pt x="60715" y="128043"/>
                    <a:pt x="55668" y="129670"/>
                  </a:cubicBezTo>
                  <a:cubicBezTo>
                    <a:pt x="50695" y="131296"/>
                    <a:pt x="45722" y="132110"/>
                    <a:pt x="40749" y="132110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9D4EC95E-6509-533F-5A95-E3FEA4E32DA0}"/>
                </a:ext>
              </a:extLst>
            </p:cNvPr>
            <p:cNvSpPr/>
            <p:nvPr/>
          </p:nvSpPr>
          <p:spPr>
            <a:xfrm>
              <a:off x="2727649" y="1182871"/>
              <a:ext cx="111558" cy="131961"/>
            </a:xfrm>
            <a:custGeom>
              <a:avLst/>
              <a:gdLst>
                <a:gd name="connsiteX0" fmla="*/ 65243 w 111558"/>
                <a:gd name="connsiteY0" fmla="*/ 131962 h 131961"/>
                <a:gd name="connsiteX1" fmla="*/ 30580 w 111558"/>
                <a:gd name="connsiteY1" fmla="*/ 123830 h 131961"/>
                <a:gd name="connsiteX2" fmla="*/ 8016 w 111558"/>
                <a:gd name="connsiteY2" fmla="*/ 101503 h 131961"/>
                <a:gd name="connsiteX3" fmla="*/ 0 w 111558"/>
                <a:gd name="connsiteY3" fmla="*/ 69271 h 131961"/>
                <a:gd name="connsiteX4" fmla="*/ 5493 w 111558"/>
                <a:gd name="connsiteY4" fmla="*/ 42878 h 131961"/>
                <a:gd name="connsiteX5" fmla="*/ 20412 w 111558"/>
                <a:gd name="connsiteY5" fmla="*/ 20774 h 131961"/>
                <a:gd name="connsiteX6" fmla="*/ 42159 w 111558"/>
                <a:gd name="connsiteY6" fmla="*/ 5545 h 131961"/>
                <a:gd name="connsiteX7" fmla="*/ 68286 w 111558"/>
                <a:gd name="connsiteY7" fmla="*/ 0 h 131961"/>
                <a:gd name="connsiteX8" fmla="*/ 85061 w 111558"/>
                <a:gd name="connsiteY8" fmla="*/ 1257 h 131961"/>
                <a:gd name="connsiteX9" fmla="*/ 97234 w 111558"/>
                <a:gd name="connsiteY9" fmla="*/ 4584 h 131961"/>
                <a:gd name="connsiteX10" fmla="*/ 108070 w 111558"/>
                <a:gd name="connsiteY10" fmla="*/ 9315 h 131961"/>
                <a:gd name="connsiteX11" fmla="*/ 109258 w 111558"/>
                <a:gd name="connsiteY11" fmla="*/ 43839 h 131961"/>
                <a:gd name="connsiteX12" fmla="*/ 105769 w 111558"/>
                <a:gd name="connsiteY12" fmla="*/ 43839 h 131961"/>
                <a:gd name="connsiteX13" fmla="*/ 92335 w 111558"/>
                <a:gd name="connsiteY13" fmla="*/ 18630 h 131961"/>
                <a:gd name="connsiteX14" fmla="*/ 80385 w 111558"/>
                <a:gd name="connsiteY14" fmla="*/ 11829 h 131961"/>
                <a:gd name="connsiteX15" fmla="*/ 68435 w 111558"/>
                <a:gd name="connsiteY15" fmla="*/ 9685 h 131961"/>
                <a:gd name="connsiteX16" fmla="*/ 44238 w 111558"/>
                <a:gd name="connsiteY16" fmla="*/ 16634 h 131961"/>
                <a:gd name="connsiteX17" fmla="*/ 27389 w 111558"/>
                <a:gd name="connsiteY17" fmla="*/ 35929 h 131961"/>
                <a:gd name="connsiteX18" fmla="*/ 21228 w 111558"/>
                <a:gd name="connsiteY18" fmla="*/ 64391 h 131961"/>
                <a:gd name="connsiteX19" fmla="*/ 27166 w 111558"/>
                <a:gd name="connsiteY19" fmla="*/ 95367 h 131961"/>
                <a:gd name="connsiteX20" fmla="*/ 43273 w 111558"/>
                <a:gd name="connsiteY20" fmla="*/ 115032 h 131961"/>
                <a:gd name="connsiteX21" fmla="*/ 65688 w 111558"/>
                <a:gd name="connsiteY21" fmla="*/ 121834 h 131961"/>
                <a:gd name="connsiteX22" fmla="*/ 82760 w 111558"/>
                <a:gd name="connsiteY22" fmla="*/ 119098 h 131961"/>
                <a:gd name="connsiteX23" fmla="*/ 95155 w 111558"/>
                <a:gd name="connsiteY23" fmla="*/ 112666 h 131961"/>
                <a:gd name="connsiteX24" fmla="*/ 108219 w 111558"/>
                <a:gd name="connsiteY24" fmla="*/ 90932 h 131961"/>
                <a:gd name="connsiteX25" fmla="*/ 111559 w 111558"/>
                <a:gd name="connsiteY25" fmla="*/ 90932 h 131961"/>
                <a:gd name="connsiteX26" fmla="*/ 109258 w 111558"/>
                <a:gd name="connsiteY26" fmla="*/ 122203 h 131961"/>
                <a:gd name="connsiteX27" fmla="*/ 90925 w 111558"/>
                <a:gd name="connsiteY27" fmla="*/ 129152 h 131961"/>
                <a:gd name="connsiteX28" fmla="*/ 65614 w 111558"/>
                <a:gd name="connsiteY28" fmla="*/ 131888 h 131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11558" h="131961">
                  <a:moveTo>
                    <a:pt x="65243" y="131962"/>
                  </a:moveTo>
                  <a:cubicBezTo>
                    <a:pt x="51883" y="131962"/>
                    <a:pt x="40304" y="129226"/>
                    <a:pt x="30580" y="123830"/>
                  </a:cubicBezTo>
                  <a:cubicBezTo>
                    <a:pt x="20857" y="118359"/>
                    <a:pt x="13286" y="110966"/>
                    <a:pt x="8016" y="101503"/>
                  </a:cubicBezTo>
                  <a:cubicBezTo>
                    <a:pt x="2672" y="92040"/>
                    <a:pt x="0" y="81321"/>
                    <a:pt x="0" y="69271"/>
                  </a:cubicBezTo>
                  <a:cubicBezTo>
                    <a:pt x="0" y="59956"/>
                    <a:pt x="1781" y="51158"/>
                    <a:pt x="5493" y="42878"/>
                  </a:cubicBezTo>
                  <a:cubicBezTo>
                    <a:pt x="9130" y="34598"/>
                    <a:pt x="14103" y="27206"/>
                    <a:pt x="20412" y="20774"/>
                  </a:cubicBezTo>
                  <a:cubicBezTo>
                    <a:pt x="26721" y="14268"/>
                    <a:pt x="33921" y="9241"/>
                    <a:pt x="42159" y="5545"/>
                  </a:cubicBezTo>
                  <a:cubicBezTo>
                    <a:pt x="50324" y="1848"/>
                    <a:pt x="59008" y="0"/>
                    <a:pt x="68286" y="0"/>
                  </a:cubicBezTo>
                  <a:cubicBezTo>
                    <a:pt x="74892" y="0"/>
                    <a:pt x="80459" y="444"/>
                    <a:pt x="85061" y="1257"/>
                  </a:cubicBezTo>
                  <a:cubicBezTo>
                    <a:pt x="89589" y="2070"/>
                    <a:pt x="93671" y="3179"/>
                    <a:pt x="97234" y="4584"/>
                  </a:cubicBezTo>
                  <a:cubicBezTo>
                    <a:pt x="100796" y="5914"/>
                    <a:pt x="104434" y="7541"/>
                    <a:pt x="108070" y="9315"/>
                  </a:cubicBezTo>
                  <a:lnTo>
                    <a:pt x="109258" y="43839"/>
                  </a:lnTo>
                  <a:lnTo>
                    <a:pt x="105769" y="43839"/>
                  </a:lnTo>
                  <a:lnTo>
                    <a:pt x="92335" y="18630"/>
                  </a:lnTo>
                  <a:cubicBezTo>
                    <a:pt x="87881" y="15525"/>
                    <a:pt x="83948" y="13233"/>
                    <a:pt x="80385" y="11829"/>
                  </a:cubicBezTo>
                  <a:cubicBezTo>
                    <a:pt x="76822" y="10424"/>
                    <a:pt x="72814" y="9685"/>
                    <a:pt x="68435" y="9685"/>
                  </a:cubicBezTo>
                  <a:cubicBezTo>
                    <a:pt x="59454" y="9685"/>
                    <a:pt x="51437" y="12050"/>
                    <a:pt x="44238" y="16634"/>
                  </a:cubicBezTo>
                  <a:cubicBezTo>
                    <a:pt x="37038" y="21217"/>
                    <a:pt x="31471" y="27723"/>
                    <a:pt x="27389" y="35929"/>
                  </a:cubicBezTo>
                  <a:cubicBezTo>
                    <a:pt x="23306" y="44135"/>
                    <a:pt x="21228" y="53598"/>
                    <a:pt x="21228" y="64391"/>
                  </a:cubicBezTo>
                  <a:cubicBezTo>
                    <a:pt x="21228" y="76442"/>
                    <a:pt x="23232" y="86718"/>
                    <a:pt x="27166" y="95367"/>
                  </a:cubicBezTo>
                  <a:cubicBezTo>
                    <a:pt x="31100" y="103943"/>
                    <a:pt x="36518" y="110523"/>
                    <a:pt x="43273" y="115032"/>
                  </a:cubicBezTo>
                  <a:cubicBezTo>
                    <a:pt x="50027" y="119542"/>
                    <a:pt x="57524" y="121834"/>
                    <a:pt x="65688" y="121834"/>
                  </a:cubicBezTo>
                  <a:cubicBezTo>
                    <a:pt x="72443" y="121834"/>
                    <a:pt x="78158" y="120946"/>
                    <a:pt x="82760" y="119098"/>
                  </a:cubicBezTo>
                  <a:cubicBezTo>
                    <a:pt x="87362" y="117250"/>
                    <a:pt x="91518" y="115180"/>
                    <a:pt x="95155" y="112666"/>
                  </a:cubicBezTo>
                  <a:lnTo>
                    <a:pt x="108219" y="90932"/>
                  </a:lnTo>
                  <a:lnTo>
                    <a:pt x="111559" y="90932"/>
                  </a:lnTo>
                  <a:lnTo>
                    <a:pt x="109258" y="122203"/>
                  </a:lnTo>
                  <a:cubicBezTo>
                    <a:pt x="103543" y="125086"/>
                    <a:pt x="97456" y="127378"/>
                    <a:pt x="90925" y="129152"/>
                  </a:cubicBezTo>
                  <a:cubicBezTo>
                    <a:pt x="84393" y="130927"/>
                    <a:pt x="76006" y="131888"/>
                    <a:pt x="65614" y="131888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8EB2E692-2563-3453-A0DA-010992428D45}"/>
                </a:ext>
              </a:extLst>
            </p:cNvPr>
            <p:cNvSpPr/>
            <p:nvPr/>
          </p:nvSpPr>
          <p:spPr>
            <a:xfrm>
              <a:off x="2870086" y="1183019"/>
              <a:ext cx="131079" cy="131887"/>
            </a:xfrm>
            <a:custGeom>
              <a:avLst/>
              <a:gdLst>
                <a:gd name="connsiteX0" fmla="*/ 69325 w 131079"/>
                <a:gd name="connsiteY0" fmla="*/ 122129 h 131887"/>
                <a:gd name="connsiteX1" fmla="*/ 90182 w 131079"/>
                <a:gd name="connsiteY1" fmla="*/ 115919 h 131887"/>
                <a:gd name="connsiteX2" fmla="*/ 104211 w 131079"/>
                <a:gd name="connsiteY2" fmla="*/ 98472 h 131887"/>
                <a:gd name="connsiteX3" fmla="*/ 109258 w 131079"/>
                <a:gd name="connsiteY3" fmla="*/ 71858 h 131887"/>
                <a:gd name="connsiteX4" fmla="*/ 103023 w 131079"/>
                <a:gd name="connsiteY4" fmla="*/ 38960 h 131887"/>
                <a:gd name="connsiteX5" fmla="*/ 86100 w 131079"/>
                <a:gd name="connsiteY5" fmla="*/ 17151 h 131887"/>
                <a:gd name="connsiteX6" fmla="*/ 62348 w 131079"/>
                <a:gd name="connsiteY6" fmla="*/ 9389 h 131887"/>
                <a:gd name="connsiteX7" fmla="*/ 41343 w 131079"/>
                <a:gd name="connsiteY7" fmla="*/ 15525 h 131887"/>
                <a:gd name="connsiteX8" fmla="*/ 27017 w 131079"/>
                <a:gd name="connsiteY8" fmla="*/ 32898 h 131887"/>
                <a:gd name="connsiteX9" fmla="*/ 21822 w 131079"/>
                <a:gd name="connsiteY9" fmla="*/ 59512 h 131887"/>
                <a:gd name="connsiteX10" fmla="*/ 28131 w 131079"/>
                <a:gd name="connsiteY10" fmla="*/ 92484 h 131887"/>
                <a:gd name="connsiteX11" fmla="*/ 45277 w 131079"/>
                <a:gd name="connsiteY11" fmla="*/ 114441 h 131887"/>
                <a:gd name="connsiteX12" fmla="*/ 69325 w 131079"/>
                <a:gd name="connsiteY12" fmla="*/ 122203 h 131887"/>
                <a:gd name="connsiteX13" fmla="*/ 65466 w 131079"/>
                <a:gd name="connsiteY13" fmla="*/ 131888 h 131887"/>
                <a:gd name="connsiteX14" fmla="*/ 39487 w 131079"/>
                <a:gd name="connsiteY14" fmla="*/ 126935 h 131887"/>
                <a:gd name="connsiteX15" fmla="*/ 18630 w 131079"/>
                <a:gd name="connsiteY15" fmla="*/ 113184 h 131887"/>
                <a:gd name="connsiteX16" fmla="*/ 4899 w 131079"/>
                <a:gd name="connsiteY16" fmla="*/ 92336 h 131887"/>
                <a:gd name="connsiteX17" fmla="*/ 0 w 131079"/>
                <a:gd name="connsiteY17" fmla="*/ 65944 h 131887"/>
                <a:gd name="connsiteX18" fmla="*/ 4899 w 131079"/>
                <a:gd name="connsiteY18" fmla="*/ 39552 h 131887"/>
                <a:gd name="connsiteX19" fmla="*/ 18630 w 131079"/>
                <a:gd name="connsiteY19" fmla="*/ 18704 h 131887"/>
                <a:gd name="connsiteX20" fmla="*/ 39487 w 131079"/>
                <a:gd name="connsiteY20" fmla="*/ 4953 h 131887"/>
                <a:gd name="connsiteX21" fmla="*/ 65466 w 131079"/>
                <a:gd name="connsiteY21" fmla="*/ 0 h 131887"/>
                <a:gd name="connsiteX22" fmla="*/ 91444 w 131079"/>
                <a:gd name="connsiteY22" fmla="*/ 4953 h 131887"/>
                <a:gd name="connsiteX23" fmla="*/ 112301 w 131079"/>
                <a:gd name="connsiteY23" fmla="*/ 18704 h 131887"/>
                <a:gd name="connsiteX24" fmla="*/ 126107 w 131079"/>
                <a:gd name="connsiteY24" fmla="*/ 39552 h 131887"/>
                <a:gd name="connsiteX25" fmla="*/ 131080 w 131079"/>
                <a:gd name="connsiteY25" fmla="*/ 65944 h 131887"/>
                <a:gd name="connsiteX26" fmla="*/ 126107 w 131079"/>
                <a:gd name="connsiteY26" fmla="*/ 92336 h 131887"/>
                <a:gd name="connsiteX27" fmla="*/ 112301 w 131079"/>
                <a:gd name="connsiteY27" fmla="*/ 113184 h 131887"/>
                <a:gd name="connsiteX28" fmla="*/ 91444 w 131079"/>
                <a:gd name="connsiteY28" fmla="*/ 126935 h 131887"/>
                <a:gd name="connsiteX29" fmla="*/ 65466 w 131079"/>
                <a:gd name="connsiteY29" fmla="*/ 131888 h 131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31079" h="131887">
                  <a:moveTo>
                    <a:pt x="69325" y="122129"/>
                  </a:moveTo>
                  <a:cubicBezTo>
                    <a:pt x="77267" y="122129"/>
                    <a:pt x="84170" y="120059"/>
                    <a:pt x="90182" y="115919"/>
                  </a:cubicBezTo>
                  <a:cubicBezTo>
                    <a:pt x="96120" y="111779"/>
                    <a:pt x="100796" y="105939"/>
                    <a:pt x="104211" y="98472"/>
                  </a:cubicBezTo>
                  <a:cubicBezTo>
                    <a:pt x="107551" y="91005"/>
                    <a:pt x="109258" y="82134"/>
                    <a:pt x="109258" y="71858"/>
                  </a:cubicBezTo>
                  <a:cubicBezTo>
                    <a:pt x="109258" y="59290"/>
                    <a:pt x="107180" y="48349"/>
                    <a:pt x="103023" y="38960"/>
                  </a:cubicBezTo>
                  <a:cubicBezTo>
                    <a:pt x="98867" y="29571"/>
                    <a:pt x="93226" y="22326"/>
                    <a:pt x="86100" y="17151"/>
                  </a:cubicBezTo>
                  <a:cubicBezTo>
                    <a:pt x="78974" y="11976"/>
                    <a:pt x="71033" y="9389"/>
                    <a:pt x="62348" y="9389"/>
                  </a:cubicBezTo>
                  <a:cubicBezTo>
                    <a:pt x="54406" y="9389"/>
                    <a:pt x="47429" y="11459"/>
                    <a:pt x="41343" y="15525"/>
                  </a:cubicBezTo>
                  <a:cubicBezTo>
                    <a:pt x="35256" y="19591"/>
                    <a:pt x="30506" y="25357"/>
                    <a:pt x="27017" y="32898"/>
                  </a:cubicBezTo>
                  <a:cubicBezTo>
                    <a:pt x="23603" y="40439"/>
                    <a:pt x="21822" y="49236"/>
                    <a:pt x="21822" y="59512"/>
                  </a:cubicBezTo>
                  <a:cubicBezTo>
                    <a:pt x="21822" y="72080"/>
                    <a:pt x="23900" y="83021"/>
                    <a:pt x="28131" y="92484"/>
                  </a:cubicBezTo>
                  <a:cubicBezTo>
                    <a:pt x="32362" y="101947"/>
                    <a:pt x="38077" y="109266"/>
                    <a:pt x="45277" y="114441"/>
                  </a:cubicBezTo>
                  <a:cubicBezTo>
                    <a:pt x="52477" y="119616"/>
                    <a:pt x="60493" y="122203"/>
                    <a:pt x="69325" y="122203"/>
                  </a:cubicBezTo>
                  <a:moveTo>
                    <a:pt x="65466" y="131888"/>
                  </a:moveTo>
                  <a:cubicBezTo>
                    <a:pt x="56113" y="131888"/>
                    <a:pt x="47429" y="130261"/>
                    <a:pt x="39487" y="126935"/>
                  </a:cubicBezTo>
                  <a:cubicBezTo>
                    <a:pt x="31471" y="123608"/>
                    <a:pt x="24568" y="119024"/>
                    <a:pt x="18630" y="113184"/>
                  </a:cubicBezTo>
                  <a:cubicBezTo>
                    <a:pt x="12692" y="107270"/>
                    <a:pt x="8165" y="100320"/>
                    <a:pt x="4899" y="92336"/>
                  </a:cubicBezTo>
                  <a:cubicBezTo>
                    <a:pt x="1633" y="84352"/>
                    <a:pt x="0" y="75555"/>
                    <a:pt x="0" y="65944"/>
                  </a:cubicBezTo>
                  <a:cubicBezTo>
                    <a:pt x="0" y="56333"/>
                    <a:pt x="1633" y="47610"/>
                    <a:pt x="4899" y="39552"/>
                  </a:cubicBezTo>
                  <a:cubicBezTo>
                    <a:pt x="8165" y="31567"/>
                    <a:pt x="12692" y="24544"/>
                    <a:pt x="18630" y="18704"/>
                  </a:cubicBezTo>
                  <a:cubicBezTo>
                    <a:pt x="24568" y="12790"/>
                    <a:pt x="31471" y="8206"/>
                    <a:pt x="39487" y="4953"/>
                  </a:cubicBezTo>
                  <a:cubicBezTo>
                    <a:pt x="47503" y="1626"/>
                    <a:pt x="56113" y="0"/>
                    <a:pt x="65466" y="0"/>
                  </a:cubicBezTo>
                  <a:cubicBezTo>
                    <a:pt x="74818" y="0"/>
                    <a:pt x="83502" y="1626"/>
                    <a:pt x="91444" y="4953"/>
                  </a:cubicBezTo>
                  <a:cubicBezTo>
                    <a:pt x="99460" y="8280"/>
                    <a:pt x="106363" y="12864"/>
                    <a:pt x="112301" y="18704"/>
                  </a:cubicBezTo>
                  <a:cubicBezTo>
                    <a:pt x="118239" y="24618"/>
                    <a:pt x="122841" y="31567"/>
                    <a:pt x="126107" y="39552"/>
                  </a:cubicBezTo>
                  <a:cubicBezTo>
                    <a:pt x="129447" y="47536"/>
                    <a:pt x="131080" y="56407"/>
                    <a:pt x="131080" y="65944"/>
                  </a:cubicBezTo>
                  <a:cubicBezTo>
                    <a:pt x="131080" y="75481"/>
                    <a:pt x="129447" y="84352"/>
                    <a:pt x="126107" y="92336"/>
                  </a:cubicBezTo>
                  <a:cubicBezTo>
                    <a:pt x="122767" y="100320"/>
                    <a:pt x="118165" y="107344"/>
                    <a:pt x="112301" y="113184"/>
                  </a:cubicBezTo>
                  <a:cubicBezTo>
                    <a:pt x="106363" y="119098"/>
                    <a:pt x="99460" y="123682"/>
                    <a:pt x="91444" y="126935"/>
                  </a:cubicBezTo>
                  <a:cubicBezTo>
                    <a:pt x="83428" y="130261"/>
                    <a:pt x="74818" y="131888"/>
                    <a:pt x="65466" y="131888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3889CC35-AEE9-0906-B3E9-E94BD925A5B2}"/>
                </a:ext>
              </a:extLst>
            </p:cNvPr>
            <p:cNvSpPr/>
            <p:nvPr/>
          </p:nvSpPr>
          <p:spPr>
            <a:xfrm>
              <a:off x="3023359" y="1184867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783B6781-14C6-DCCA-1254-EFCA0592EC76}"/>
                </a:ext>
              </a:extLst>
            </p:cNvPr>
            <p:cNvSpPr/>
            <p:nvPr/>
          </p:nvSpPr>
          <p:spPr>
            <a:xfrm>
              <a:off x="3105599" y="1184867"/>
              <a:ext cx="99311" cy="128043"/>
            </a:xfrm>
            <a:custGeom>
              <a:avLst/>
              <a:gdLst>
                <a:gd name="connsiteX0" fmla="*/ 0 w 99311"/>
                <a:gd name="connsiteY0" fmla="*/ 128043 h 128043"/>
                <a:gd name="connsiteX1" fmla="*/ 0 w 99311"/>
                <a:gd name="connsiteY1" fmla="*/ 124938 h 128043"/>
                <a:gd name="connsiteX2" fmla="*/ 15735 w 99311"/>
                <a:gd name="connsiteY2" fmla="*/ 117176 h 128043"/>
                <a:gd name="connsiteX3" fmla="*/ 15735 w 99311"/>
                <a:gd name="connsiteY3" fmla="*/ 10867 h 128043"/>
                <a:gd name="connsiteX4" fmla="*/ 0 w 99311"/>
                <a:gd name="connsiteY4" fmla="*/ 3105 h 128043"/>
                <a:gd name="connsiteX5" fmla="*/ 0 w 99311"/>
                <a:gd name="connsiteY5" fmla="*/ 0 h 128043"/>
                <a:gd name="connsiteX6" fmla="*/ 53961 w 99311"/>
                <a:gd name="connsiteY6" fmla="*/ 0 h 128043"/>
                <a:gd name="connsiteX7" fmla="*/ 53961 w 99311"/>
                <a:gd name="connsiteY7" fmla="*/ 3105 h 128043"/>
                <a:gd name="connsiteX8" fmla="*/ 36221 w 99311"/>
                <a:gd name="connsiteY8" fmla="*/ 10867 h 128043"/>
                <a:gd name="connsiteX9" fmla="*/ 36221 w 99311"/>
                <a:gd name="connsiteY9" fmla="*/ 117398 h 128043"/>
                <a:gd name="connsiteX10" fmla="*/ 82389 w 99311"/>
                <a:gd name="connsiteY10" fmla="*/ 117398 h 128043"/>
                <a:gd name="connsiteX11" fmla="*/ 96194 w 99311"/>
                <a:gd name="connsiteY11" fmla="*/ 83982 h 128043"/>
                <a:gd name="connsiteX12" fmla="*/ 99312 w 99311"/>
                <a:gd name="connsiteY12" fmla="*/ 83982 h 128043"/>
                <a:gd name="connsiteX13" fmla="*/ 99312 w 99311"/>
                <a:gd name="connsiteY13" fmla="*/ 128043 h 128043"/>
                <a:gd name="connsiteX14" fmla="*/ 0 w 99311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1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3982"/>
                  </a:lnTo>
                  <a:lnTo>
                    <a:pt x="99312" y="83982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67944AF5-5935-D598-62FE-66E8200FE5F3}"/>
                </a:ext>
              </a:extLst>
            </p:cNvPr>
            <p:cNvSpPr/>
            <p:nvPr/>
          </p:nvSpPr>
          <p:spPr>
            <a:xfrm>
              <a:off x="3255680" y="1197731"/>
              <a:ext cx="107699" cy="103277"/>
            </a:xfrm>
            <a:custGeom>
              <a:avLst/>
              <a:gdLst>
                <a:gd name="connsiteX0" fmla="*/ 0 w 107699"/>
                <a:gd name="connsiteY0" fmla="*/ 102464 h 103277"/>
                <a:gd name="connsiteX1" fmla="*/ 0 w 107699"/>
                <a:gd name="connsiteY1" fmla="*/ 99951 h 103277"/>
                <a:gd name="connsiteX2" fmla="*/ 12618 w 107699"/>
                <a:gd name="connsiteY2" fmla="*/ 93741 h 103277"/>
                <a:gd name="connsiteX3" fmla="*/ 12618 w 107699"/>
                <a:gd name="connsiteY3" fmla="*/ 9019 h 103277"/>
                <a:gd name="connsiteX4" fmla="*/ 148 w 107699"/>
                <a:gd name="connsiteY4" fmla="*/ 2514 h 103277"/>
                <a:gd name="connsiteX5" fmla="*/ 148 w 107699"/>
                <a:gd name="connsiteY5" fmla="*/ 0 h 103277"/>
                <a:gd name="connsiteX6" fmla="*/ 24642 w 107699"/>
                <a:gd name="connsiteY6" fmla="*/ 0 h 103277"/>
                <a:gd name="connsiteX7" fmla="*/ 84319 w 107699"/>
                <a:gd name="connsiteY7" fmla="*/ 73115 h 103277"/>
                <a:gd name="connsiteX8" fmla="*/ 84319 w 107699"/>
                <a:gd name="connsiteY8" fmla="*/ 8576 h 103277"/>
                <a:gd name="connsiteX9" fmla="*/ 68286 w 107699"/>
                <a:gd name="connsiteY9" fmla="*/ 2514 h 103277"/>
                <a:gd name="connsiteX10" fmla="*/ 68286 w 107699"/>
                <a:gd name="connsiteY10" fmla="*/ 0 h 103277"/>
                <a:gd name="connsiteX11" fmla="*/ 107699 w 107699"/>
                <a:gd name="connsiteY11" fmla="*/ 0 h 103277"/>
                <a:gd name="connsiteX12" fmla="*/ 107699 w 107699"/>
                <a:gd name="connsiteY12" fmla="*/ 2514 h 103277"/>
                <a:gd name="connsiteX13" fmla="*/ 95230 w 107699"/>
                <a:gd name="connsiteY13" fmla="*/ 8576 h 103277"/>
                <a:gd name="connsiteX14" fmla="*/ 95230 w 107699"/>
                <a:gd name="connsiteY14" fmla="*/ 103278 h 103277"/>
                <a:gd name="connsiteX15" fmla="*/ 88549 w 107699"/>
                <a:gd name="connsiteY15" fmla="*/ 103278 h 103277"/>
                <a:gd name="connsiteX16" fmla="*/ 23529 w 107699"/>
                <a:gd name="connsiteY16" fmla="*/ 23805 h 103277"/>
                <a:gd name="connsiteX17" fmla="*/ 23529 w 107699"/>
                <a:gd name="connsiteY17" fmla="*/ 93963 h 103277"/>
                <a:gd name="connsiteX18" fmla="*/ 39561 w 107699"/>
                <a:gd name="connsiteY18" fmla="*/ 99951 h 103277"/>
                <a:gd name="connsiteX19" fmla="*/ 39561 w 107699"/>
                <a:gd name="connsiteY19" fmla="*/ 102464 h 103277"/>
                <a:gd name="connsiteX20" fmla="*/ 0 w 107699"/>
                <a:gd name="connsiteY20" fmla="*/ 102464 h 10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7699" h="103277">
                  <a:moveTo>
                    <a:pt x="0" y="102464"/>
                  </a:moveTo>
                  <a:lnTo>
                    <a:pt x="0" y="99951"/>
                  </a:lnTo>
                  <a:lnTo>
                    <a:pt x="12618" y="93741"/>
                  </a:lnTo>
                  <a:lnTo>
                    <a:pt x="12618" y="9019"/>
                  </a:lnTo>
                  <a:lnTo>
                    <a:pt x="148" y="2514"/>
                  </a:lnTo>
                  <a:lnTo>
                    <a:pt x="148" y="0"/>
                  </a:lnTo>
                  <a:lnTo>
                    <a:pt x="24642" y="0"/>
                  </a:lnTo>
                  <a:lnTo>
                    <a:pt x="84319" y="73115"/>
                  </a:lnTo>
                  <a:lnTo>
                    <a:pt x="84319" y="8576"/>
                  </a:lnTo>
                  <a:lnTo>
                    <a:pt x="68286" y="2514"/>
                  </a:lnTo>
                  <a:lnTo>
                    <a:pt x="68286" y="0"/>
                  </a:lnTo>
                  <a:lnTo>
                    <a:pt x="107699" y="0"/>
                  </a:lnTo>
                  <a:lnTo>
                    <a:pt x="107699" y="2514"/>
                  </a:lnTo>
                  <a:lnTo>
                    <a:pt x="95230" y="8576"/>
                  </a:lnTo>
                  <a:lnTo>
                    <a:pt x="95230" y="103278"/>
                  </a:lnTo>
                  <a:lnTo>
                    <a:pt x="88549" y="103278"/>
                  </a:lnTo>
                  <a:lnTo>
                    <a:pt x="23529" y="23805"/>
                  </a:lnTo>
                  <a:lnTo>
                    <a:pt x="23529" y="93963"/>
                  </a:lnTo>
                  <a:lnTo>
                    <a:pt x="39561" y="99951"/>
                  </a:lnTo>
                  <a:lnTo>
                    <a:pt x="39561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0E5313EE-390A-7ED7-0F5D-6CEFB881C0E7}"/>
                </a:ext>
              </a:extLst>
            </p:cNvPr>
            <p:cNvSpPr/>
            <p:nvPr/>
          </p:nvSpPr>
          <p:spPr>
            <a:xfrm>
              <a:off x="3368798" y="1196696"/>
              <a:ext cx="108144" cy="102833"/>
            </a:xfrm>
            <a:custGeom>
              <a:avLst/>
              <a:gdLst>
                <a:gd name="connsiteX0" fmla="*/ 30951 w 108144"/>
                <a:gd name="connsiteY0" fmla="*/ 69049 h 102833"/>
                <a:gd name="connsiteX1" fmla="*/ 30951 w 108144"/>
                <a:gd name="connsiteY1" fmla="*/ 69049 h 102833"/>
                <a:gd name="connsiteX2" fmla="*/ 50472 w 108144"/>
                <a:gd name="connsiteY2" fmla="*/ 21365 h 102833"/>
                <a:gd name="connsiteX3" fmla="*/ 62423 w 108144"/>
                <a:gd name="connsiteY3" fmla="*/ 50567 h 102833"/>
                <a:gd name="connsiteX4" fmla="*/ 31026 w 108144"/>
                <a:gd name="connsiteY4" fmla="*/ 69123 h 102833"/>
                <a:gd name="connsiteX5" fmla="*/ 97605 w 108144"/>
                <a:gd name="connsiteY5" fmla="*/ 94924 h 102833"/>
                <a:gd name="connsiteX6" fmla="*/ 80385 w 108144"/>
                <a:gd name="connsiteY6" fmla="*/ 53450 h 102833"/>
                <a:gd name="connsiteX7" fmla="*/ 80385 w 108144"/>
                <a:gd name="connsiteY7" fmla="*/ 53450 h 102833"/>
                <a:gd name="connsiteX8" fmla="*/ 95081 w 108144"/>
                <a:gd name="connsiteY8" fmla="*/ 51971 h 102833"/>
                <a:gd name="connsiteX9" fmla="*/ 92186 w 108144"/>
                <a:gd name="connsiteY9" fmla="*/ 44948 h 102833"/>
                <a:gd name="connsiteX10" fmla="*/ 77638 w 108144"/>
                <a:gd name="connsiteY10" fmla="*/ 46649 h 102833"/>
                <a:gd name="connsiteX11" fmla="*/ 77638 w 108144"/>
                <a:gd name="connsiteY11" fmla="*/ 46649 h 102833"/>
                <a:gd name="connsiteX12" fmla="*/ 58266 w 108144"/>
                <a:gd name="connsiteY12" fmla="*/ 0 h 102833"/>
                <a:gd name="connsiteX13" fmla="*/ 49730 w 108144"/>
                <a:gd name="connsiteY13" fmla="*/ 0 h 102833"/>
                <a:gd name="connsiteX14" fmla="*/ 9798 w 108144"/>
                <a:gd name="connsiteY14" fmla="*/ 95293 h 102833"/>
                <a:gd name="connsiteX15" fmla="*/ 0 w 108144"/>
                <a:gd name="connsiteY15" fmla="*/ 100394 h 102833"/>
                <a:gd name="connsiteX16" fmla="*/ 0 w 108144"/>
                <a:gd name="connsiteY16" fmla="*/ 102834 h 102833"/>
                <a:gd name="connsiteX17" fmla="*/ 33549 w 108144"/>
                <a:gd name="connsiteY17" fmla="*/ 102834 h 102833"/>
                <a:gd name="connsiteX18" fmla="*/ 33549 w 108144"/>
                <a:gd name="connsiteY18" fmla="*/ 100394 h 102833"/>
                <a:gd name="connsiteX19" fmla="*/ 20709 w 108144"/>
                <a:gd name="connsiteY19" fmla="*/ 95219 h 102833"/>
                <a:gd name="connsiteX20" fmla="*/ 65243 w 108144"/>
                <a:gd name="connsiteY20" fmla="*/ 56999 h 102833"/>
                <a:gd name="connsiteX21" fmla="*/ 65243 w 108144"/>
                <a:gd name="connsiteY21" fmla="*/ 56999 h 102833"/>
                <a:gd name="connsiteX22" fmla="*/ 80756 w 108144"/>
                <a:gd name="connsiteY22" fmla="*/ 94998 h 102833"/>
                <a:gd name="connsiteX23" fmla="*/ 67099 w 108144"/>
                <a:gd name="connsiteY23" fmla="*/ 100394 h 102833"/>
                <a:gd name="connsiteX24" fmla="*/ 67099 w 108144"/>
                <a:gd name="connsiteY24" fmla="*/ 102834 h 102833"/>
                <a:gd name="connsiteX25" fmla="*/ 108145 w 108144"/>
                <a:gd name="connsiteY25" fmla="*/ 102834 h 102833"/>
                <a:gd name="connsiteX26" fmla="*/ 108145 w 108144"/>
                <a:gd name="connsiteY26" fmla="*/ 100394 h 102833"/>
                <a:gd name="connsiteX27" fmla="*/ 97753 w 108144"/>
                <a:gd name="connsiteY27" fmla="*/ 94850 h 102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8144" h="102833">
                  <a:moveTo>
                    <a:pt x="30951" y="69049"/>
                  </a:moveTo>
                  <a:lnTo>
                    <a:pt x="30951" y="69049"/>
                  </a:lnTo>
                  <a:lnTo>
                    <a:pt x="50472" y="21365"/>
                  </a:lnTo>
                  <a:lnTo>
                    <a:pt x="62423" y="50567"/>
                  </a:lnTo>
                  <a:cubicBezTo>
                    <a:pt x="48617" y="55224"/>
                    <a:pt x="38448" y="62174"/>
                    <a:pt x="31026" y="69123"/>
                  </a:cubicBezTo>
                  <a:moveTo>
                    <a:pt x="97605" y="94924"/>
                  </a:moveTo>
                  <a:lnTo>
                    <a:pt x="80385" y="53450"/>
                  </a:lnTo>
                  <a:lnTo>
                    <a:pt x="80385" y="53450"/>
                  </a:lnTo>
                  <a:cubicBezTo>
                    <a:pt x="84913" y="52711"/>
                    <a:pt x="89811" y="52193"/>
                    <a:pt x="95081" y="51971"/>
                  </a:cubicBezTo>
                  <a:lnTo>
                    <a:pt x="92186" y="44948"/>
                  </a:lnTo>
                  <a:cubicBezTo>
                    <a:pt x="86991" y="45244"/>
                    <a:pt x="82166" y="45835"/>
                    <a:pt x="77638" y="46649"/>
                  </a:cubicBezTo>
                  <a:lnTo>
                    <a:pt x="77638" y="46649"/>
                  </a:lnTo>
                  <a:lnTo>
                    <a:pt x="58266" y="0"/>
                  </a:lnTo>
                  <a:lnTo>
                    <a:pt x="49730" y="0"/>
                  </a:lnTo>
                  <a:lnTo>
                    <a:pt x="9798" y="95293"/>
                  </a:lnTo>
                  <a:lnTo>
                    <a:pt x="0" y="100394"/>
                  </a:lnTo>
                  <a:lnTo>
                    <a:pt x="0" y="102834"/>
                  </a:lnTo>
                  <a:lnTo>
                    <a:pt x="33549" y="102834"/>
                  </a:lnTo>
                  <a:lnTo>
                    <a:pt x="33549" y="100394"/>
                  </a:lnTo>
                  <a:lnTo>
                    <a:pt x="20709" y="95219"/>
                  </a:lnTo>
                  <a:cubicBezTo>
                    <a:pt x="22490" y="90636"/>
                    <a:pt x="33252" y="67570"/>
                    <a:pt x="65243" y="56999"/>
                  </a:cubicBezTo>
                  <a:lnTo>
                    <a:pt x="65243" y="56999"/>
                  </a:lnTo>
                  <a:lnTo>
                    <a:pt x="80756" y="94998"/>
                  </a:lnTo>
                  <a:lnTo>
                    <a:pt x="67099" y="100394"/>
                  </a:lnTo>
                  <a:lnTo>
                    <a:pt x="67099" y="102834"/>
                  </a:lnTo>
                  <a:lnTo>
                    <a:pt x="108145" y="102834"/>
                  </a:lnTo>
                  <a:lnTo>
                    <a:pt x="108145" y="100394"/>
                  </a:lnTo>
                  <a:lnTo>
                    <a:pt x="97753" y="9485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645FD4E8-6F69-2208-BB81-C0B6E79DC7FA}"/>
                </a:ext>
              </a:extLst>
            </p:cNvPr>
            <p:cNvSpPr/>
            <p:nvPr/>
          </p:nvSpPr>
          <p:spPr>
            <a:xfrm>
              <a:off x="2136899" y="1155074"/>
              <a:ext cx="179028" cy="186150"/>
            </a:xfrm>
            <a:custGeom>
              <a:avLst/>
              <a:gdLst>
                <a:gd name="connsiteX0" fmla="*/ 95155 w 179028"/>
                <a:gd name="connsiteY0" fmla="*/ 174544 h 186150"/>
                <a:gd name="connsiteX1" fmla="*/ 126998 w 179028"/>
                <a:gd name="connsiteY1" fmla="*/ 165525 h 186150"/>
                <a:gd name="connsiteX2" fmla="*/ 148448 w 179028"/>
                <a:gd name="connsiteY2" fmla="*/ 140094 h 186150"/>
                <a:gd name="connsiteX3" fmla="*/ 156168 w 179028"/>
                <a:gd name="connsiteY3" fmla="*/ 101503 h 186150"/>
                <a:gd name="connsiteX4" fmla="*/ 146518 w 179028"/>
                <a:gd name="connsiteY4" fmla="*/ 53894 h 186150"/>
                <a:gd name="connsiteX5" fmla="*/ 120689 w 179028"/>
                <a:gd name="connsiteY5" fmla="*/ 22400 h 186150"/>
                <a:gd name="connsiteX6" fmla="*/ 84690 w 179028"/>
                <a:gd name="connsiteY6" fmla="*/ 11163 h 186150"/>
                <a:gd name="connsiteX7" fmla="*/ 52551 w 179028"/>
                <a:gd name="connsiteY7" fmla="*/ 20035 h 186150"/>
                <a:gd name="connsiteX8" fmla="*/ 30729 w 179028"/>
                <a:gd name="connsiteY8" fmla="*/ 45392 h 186150"/>
                <a:gd name="connsiteX9" fmla="*/ 22861 w 179028"/>
                <a:gd name="connsiteY9" fmla="*/ 83982 h 186150"/>
                <a:gd name="connsiteX10" fmla="*/ 32510 w 179028"/>
                <a:gd name="connsiteY10" fmla="*/ 131740 h 186150"/>
                <a:gd name="connsiteX11" fmla="*/ 58489 w 179028"/>
                <a:gd name="connsiteY11" fmla="*/ 163381 h 186150"/>
                <a:gd name="connsiteX12" fmla="*/ 95155 w 179028"/>
                <a:gd name="connsiteY12" fmla="*/ 174618 h 186150"/>
                <a:gd name="connsiteX13" fmla="*/ 89366 w 179028"/>
                <a:gd name="connsiteY13" fmla="*/ 186151 h 186150"/>
                <a:gd name="connsiteX14" fmla="*/ 53738 w 179028"/>
                <a:gd name="connsiteY14" fmla="*/ 179202 h 186150"/>
                <a:gd name="connsiteX15" fmla="*/ 25459 w 179028"/>
                <a:gd name="connsiteY15" fmla="*/ 159759 h 186150"/>
                <a:gd name="connsiteX16" fmla="*/ 6754 w 179028"/>
                <a:gd name="connsiteY16" fmla="*/ 130335 h 186150"/>
                <a:gd name="connsiteX17" fmla="*/ 0 w 179028"/>
                <a:gd name="connsiteY17" fmla="*/ 93075 h 186150"/>
                <a:gd name="connsiteX18" fmla="*/ 6754 w 179028"/>
                <a:gd name="connsiteY18" fmla="*/ 55816 h 186150"/>
                <a:gd name="connsiteX19" fmla="*/ 25459 w 179028"/>
                <a:gd name="connsiteY19" fmla="*/ 26392 h 186150"/>
                <a:gd name="connsiteX20" fmla="*/ 53738 w 179028"/>
                <a:gd name="connsiteY20" fmla="*/ 6949 h 186150"/>
                <a:gd name="connsiteX21" fmla="*/ 89366 w 179028"/>
                <a:gd name="connsiteY21" fmla="*/ 0 h 186150"/>
                <a:gd name="connsiteX22" fmla="*/ 124994 w 179028"/>
                <a:gd name="connsiteY22" fmla="*/ 6949 h 186150"/>
                <a:gd name="connsiteX23" fmla="*/ 153421 w 179028"/>
                <a:gd name="connsiteY23" fmla="*/ 26392 h 186150"/>
                <a:gd name="connsiteX24" fmla="*/ 172274 w 179028"/>
                <a:gd name="connsiteY24" fmla="*/ 55816 h 186150"/>
                <a:gd name="connsiteX25" fmla="*/ 179029 w 179028"/>
                <a:gd name="connsiteY25" fmla="*/ 93075 h 186150"/>
                <a:gd name="connsiteX26" fmla="*/ 172274 w 179028"/>
                <a:gd name="connsiteY26" fmla="*/ 130335 h 186150"/>
                <a:gd name="connsiteX27" fmla="*/ 153421 w 179028"/>
                <a:gd name="connsiteY27" fmla="*/ 159759 h 186150"/>
                <a:gd name="connsiteX28" fmla="*/ 124994 w 179028"/>
                <a:gd name="connsiteY28" fmla="*/ 179202 h 186150"/>
                <a:gd name="connsiteX29" fmla="*/ 89366 w 179028"/>
                <a:gd name="connsiteY29" fmla="*/ 186151 h 18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9028" h="186150">
                  <a:moveTo>
                    <a:pt x="95155" y="174544"/>
                  </a:moveTo>
                  <a:cubicBezTo>
                    <a:pt x="107254" y="174544"/>
                    <a:pt x="117868" y="171513"/>
                    <a:pt x="126998" y="165525"/>
                  </a:cubicBezTo>
                  <a:cubicBezTo>
                    <a:pt x="136127" y="159537"/>
                    <a:pt x="143327" y="151035"/>
                    <a:pt x="148448" y="140094"/>
                  </a:cubicBezTo>
                  <a:cubicBezTo>
                    <a:pt x="153570" y="129152"/>
                    <a:pt x="156168" y="116289"/>
                    <a:pt x="156168" y="101503"/>
                  </a:cubicBezTo>
                  <a:cubicBezTo>
                    <a:pt x="156168" y="83243"/>
                    <a:pt x="152976" y="67349"/>
                    <a:pt x="146518" y="53894"/>
                  </a:cubicBezTo>
                  <a:cubicBezTo>
                    <a:pt x="140135" y="40365"/>
                    <a:pt x="131525" y="29867"/>
                    <a:pt x="120689" y="22400"/>
                  </a:cubicBezTo>
                  <a:cubicBezTo>
                    <a:pt x="109852" y="14933"/>
                    <a:pt x="97902" y="11163"/>
                    <a:pt x="84690" y="11163"/>
                  </a:cubicBezTo>
                  <a:cubicBezTo>
                    <a:pt x="72591" y="11163"/>
                    <a:pt x="61903" y="14120"/>
                    <a:pt x="52551" y="20035"/>
                  </a:cubicBezTo>
                  <a:cubicBezTo>
                    <a:pt x="43198" y="25949"/>
                    <a:pt x="35924" y="34377"/>
                    <a:pt x="30729" y="45392"/>
                  </a:cubicBezTo>
                  <a:cubicBezTo>
                    <a:pt x="25533" y="56333"/>
                    <a:pt x="22861" y="69197"/>
                    <a:pt x="22861" y="83982"/>
                  </a:cubicBezTo>
                  <a:cubicBezTo>
                    <a:pt x="22861" y="102243"/>
                    <a:pt x="26053" y="118137"/>
                    <a:pt x="32510" y="131740"/>
                  </a:cubicBezTo>
                  <a:cubicBezTo>
                    <a:pt x="38893" y="145343"/>
                    <a:pt x="47578" y="155840"/>
                    <a:pt x="58489" y="163381"/>
                  </a:cubicBezTo>
                  <a:cubicBezTo>
                    <a:pt x="69400" y="170848"/>
                    <a:pt x="81647" y="174618"/>
                    <a:pt x="95155" y="174618"/>
                  </a:cubicBezTo>
                  <a:moveTo>
                    <a:pt x="89366" y="186151"/>
                  </a:moveTo>
                  <a:cubicBezTo>
                    <a:pt x="76525" y="186151"/>
                    <a:pt x="64649" y="183859"/>
                    <a:pt x="53738" y="179202"/>
                  </a:cubicBezTo>
                  <a:cubicBezTo>
                    <a:pt x="42827" y="174544"/>
                    <a:pt x="33401" y="168112"/>
                    <a:pt x="25459" y="159759"/>
                  </a:cubicBezTo>
                  <a:cubicBezTo>
                    <a:pt x="17517" y="151479"/>
                    <a:pt x="11282" y="141646"/>
                    <a:pt x="6754" y="130335"/>
                  </a:cubicBezTo>
                  <a:cubicBezTo>
                    <a:pt x="2301" y="119024"/>
                    <a:pt x="0" y="106604"/>
                    <a:pt x="0" y="93075"/>
                  </a:cubicBezTo>
                  <a:cubicBezTo>
                    <a:pt x="0" y="79547"/>
                    <a:pt x="2227" y="67127"/>
                    <a:pt x="6754" y="55816"/>
                  </a:cubicBezTo>
                  <a:cubicBezTo>
                    <a:pt x="11208" y="44505"/>
                    <a:pt x="17443" y="34672"/>
                    <a:pt x="25459" y="26392"/>
                  </a:cubicBezTo>
                  <a:cubicBezTo>
                    <a:pt x="33401" y="18112"/>
                    <a:pt x="42827" y="11607"/>
                    <a:pt x="53738" y="6949"/>
                  </a:cubicBezTo>
                  <a:cubicBezTo>
                    <a:pt x="64649" y="2292"/>
                    <a:pt x="76525" y="0"/>
                    <a:pt x="89366" y="0"/>
                  </a:cubicBezTo>
                  <a:cubicBezTo>
                    <a:pt x="102207" y="0"/>
                    <a:pt x="114083" y="2292"/>
                    <a:pt x="124994" y="6949"/>
                  </a:cubicBezTo>
                  <a:cubicBezTo>
                    <a:pt x="135904" y="11607"/>
                    <a:pt x="145405" y="18112"/>
                    <a:pt x="153421" y="26392"/>
                  </a:cubicBezTo>
                  <a:cubicBezTo>
                    <a:pt x="161512" y="34672"/>
                    <a:pt x="167747" y="44505"/>
                    <a:pt x="172274" y="55816"/>
                  </a:cubicBezTo>
                  <a:cubicBezTo>
                    <a:pt x="176728" y="67127"/>
                    <a:pt x="179029" y="79547"/>
                    <a:pt x="179029" y="93075"/>
                  </a:cubicBezTo>
                  <a:cubicBezTo>
                    <a:pt x="179029" y="106604"/>
                    <a:pt x="176802" y="119024"/>
                    <a:pt x="172274" y="130335"/>
                  </a:cubicBezTo>
                  <a:cubicBezTo>
                    <a:pt x="167821" y="141646"/>
                    <a:pt x="161512" y="151479"/>
                    <a:pt x="153421" y="159759"/>
                  </a:cubicBezTo>
                  <a:cubicBezTo>
                    <a:pt x="145331" y="168039"/>
                    <a:pt x="135904" y="174544"/>
                    <a:pt x="124994" y="179202"/>
                  </a:cubicBezTo>
                  <a:cubicBezTo>
                    <a:pt x="114083" y="183859"/>
                    <a:pt x="102207" y="186151"/>
                    <a:pt x="89366" y="186151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11DCF1FB-30D2-B6C3-BC7A-380DEDB8BBEA}"/>
                </a:ext>
              </a:extLst>
            </p:cNvPr>
            <p:cNvSpPr/>
            <p:nvPr/>
          </p:nvSpPr>
          <p:spPr>
            <a:xfrm>
              <a:off x="2136973" y="1414636"/>
              <a:ext cx="2593987" cy="8871"/>
            </a:xfrm>
            <a:custGeom>
              <a:avLst/>
              <a:gdLst>
                <a:gd name="connsiteX0" fmla="*/ 0 w 2593987"/>
                <a:gd name="connsiteY0" fmla="*/ 0 h 8871"/>
                <a:gd name="connsiteX1" fmla="*/ 2593987 w 2593987"/>
                <a:gd name="connsiteY1" fmla="*/ 0 h 8871"/>
                <a:gd name="connsiteX2" fmla="*/ 2593987 w 2593987"/>
                <a:gd name="connsiteY2" fmla="*/ 8871 h 8871"/>
                <a:gd name="connsiteX3" fmla="*/ 0 w 2593987"/>
                <a:gd name="connsiteY3" fmla="*/ 8871 h 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3987" h="8871">
                  <a:moveTo>
                    <a:pt x="0" y="0"/>
                  </a:moveTo>
                  <a:lnTo>
                    <a:pt x="2593987" y="0"/>
                  </a:lnTo>
                  <a:lnTo>
                    <a:pt x="2593987" y="8871"/>
                  </a:lnTo>
                  <a:lnTo>
                    <a:pt x="0" y="8871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F0356391-B06C-1B95-2AE3-100C58DC7DE3}"/>
                </a:ext>
              </a:extLst>
            </p:cNvPr>
            <p:cNvSpPr/>
            <p:nvPr/>
          </p:nvSpPr>
          <p:spPr>
            <a:xfrm>
              <a:off x="3505593" y="1539648"/>
              <a:ext cx="104878" cy="105643"/>
            </a:xfrm>
            <a:custGeom>
              <a:avLst/>
              <a:gdLst>
                <a:gd name="connsiteX0" fmla="*/ 55445 w 104878"/>
                <a:gd name="connsiteY0" fmla="*/ 97881 h 105643"/>
                <a:gd name="connsiteX1" fmla="*/ 72146 w 104878"/>
                <a:gd name="connsiteY1" fmla="*/ 92928 h 105643"/>
                <a:gd name="connsiteX2" fmla="*/ 83354 w 104878"/>
                <a:gd name="connsiteY2" fmla="*/ 78955 h 105643"/>
                <a:gd name="connsiteX3" fmla="*/ 87436 w 104878"/>
                <a:gd name="connsiteY3" fmla="*/ 57664 h 105643"/>
                <a:gd name="connsiteX4" fmla="*/ 82463 w 104878"/>
                <a:gd name="connsiteY4" fmla="*/ 31346 h 105643"/>
                <a:gd name="connsiteX5" fmla="*/ 68880 w 104878"/>
                <a:gd name="connsiteY5" fmla="*/ 13899 h 105643"/>
                <a:gd name="connsiteX6" fmla="*/ 49879 w 104878"/>
                <a:gd name="connsiteY6" fmla="*/ 7689 h 105643"/>
                <a:gd name="connsiteX7" fmla="*/ 33030 w 104878"/>
                <a:gd name="connsiteY7" fmla="*/ 12568 h 105643"/>
                <a:gd name="connsiteX8" fmla="*/ 21599 w 104878"/>
                <a:gd name="connsiteY8" fmla="*/ 26466 h 105643"/>
                <a:gd name="connsiteX9" fmla="*/ 17443 w 104878"/>
                <a:gd name="connsiteY9" fmla="*/ 47758 h 105643"/>
                <a:gd name="connsiteX10" fmla="*/ 22490 w 104878"/>
                <a:gd name="connsiteY10" fmla="*/ 74150 h 105643"/>
                <a:gd name="connsiteX11" fmla="*/ 36221 w 104878"/>
                <a:gd name="connsiteY11" fmla="*/ 91671 h 105643"/>
                <a:gd name="connsiteX12" fmla="*/ 55445 w 104878"/>
                <a:gd name="connsiteY12" fmla="*/ 97881 h 105643"/>
                <a:gd name="connsiteX13" fmla="*/ 52328 w 104878"/>
                <a:gd name="connsiteY13" fmla="*/ 105643 h 105643"/>
                <a:gd name="connsiteX14" fmla="*/ 31545 w 104878"/>
                <a:gd name="connsiteY14" fmla="*/ 101725 h 105643"/>
                <a:gd name="connsiteX15" fmla="*/ 14845 w 104878"/>
                <a:gd name="connsiteY15" fmla="*/ 90710 h 105643"/>
                <a:gd name="connsiteX16" fmla="*/ 3860 w 104878"/>
                <a:gd name="connsiteY16" fmla="*/ 74002 h 105643"/>
                <a:gd name="connsiteX17" fmla="*/ 0 w 104878"/>
                <a:gd name="connsiteY17" fmla="*/ 52859 h 105643"/>
                <a:gd name="connsiteX18" fmla="*/ 3860 w 104878"/>
                <a:gd name="connsiteY18" fmla="*/ 31715 h 105643"/>
                <a:gd name="connsiteX19" fmla="*/ 14845 w 104878"/>
                <a:gd name="connsiteY19" fmla="*/ 15007 h 105643"/>
                <a:gd name="connsiteX20" fmla="*/ 31545 w 104878"/>
                <a:gd name="connsiteY20" fmla="*/ 3992 h 105643"/>
                <a:gd name="connsiteX21" fmla="*/ 52328 w 104878"/>
                <a:gd name="connsiteY21" fmla="*/ 0 h 105643"/>
                <a:gd name="connsiteX22" fmla="*/ 73111 w 104878"/>
                <a:gd name="connsiteY22" fmla="*/ 3992 h 105643"/>
                <a:gd name="connsiteX23" fmla="*/ 89811 w 104878"/>
                <a:gd name="connsiteY23" fmla="*/ 15007 h 105643"/>
                <a:gd name="connsiteX24" fmla="*/ 100871 w 104878"/>
                <a:gd name="connsiteY24" fmla="*/ 31715 h 105643"/>
                <a:gd name="connsiteX25" fmla="*/ 104879 w 104878"/>
                <a:gd name="connsiteY25" fmla="*/ 52859 h 105643"/>
                <a:gd name="connsiteX26" fmla="*/ 100871 w 104878"/>
                <a:gd name="connsiteY26" fmla="*/ 74002 h 105643"/>
                <a:gd name="connsiteX27" fmla="*/ 89811 w 104878"/>
                <a:gd name="connsiteY27" fmla="*/ 90710 h 105643"/>
                <a:gd name="connsiteX28" fmla="*/ 73111 w 104878"/>
                <a:gd name="connsiteY28" fmla="*/ 101725 h 105643"/>
                <a:gd name="connsiteX29" fmla="*/ 52328 w 104878"/>
                <a:gd name="connsiteY29" fmla="*/ 105643 h 10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4878" h="105643">
                  <a:moveTo>
                    <a:pt x="55445" y="97881"/>
                  </a:moveTo>
                  <a:cubicBezTo>
                    <a:pt x="61755" y="97881"/>
                    <a:pt x="67321" y="96254"/>
                    <a:pt x="72146" y="92928"/>
                  </a:cubicBezTo>
                  <a:cubicBezTo>
                    <a:pt x="76896" y="89601"/>
                    <a:pt x="80682" y="84943"/>
                    <a:pt x="83354" y="78955"/>
                  </a:cubicBezTo>
                  <a:cubicBezTo>
                    <a:pt x="86026" y="72967"/>
                    <a:pt x="87436" y="65870"/>
                    <a:pt x="87436" y="57664"/>
                  </a:cubicBezTo>
                  <a:cubicBezTo>
                    <a:pt x="87436" y="47610"/>
                    <a:pt x="85803" y="38886"/>
                    <a:pt x="82463" y="31346"/>
                  </a:cubicBezTo>
                  <a:cubicBezTo>
                    <a:pt x="79123" y="23805"/>
                    <a:pt x="74595" y="18038"/>
                    <a:pt x="68880" y="13899"/>
                  </a:cubicBezTo>
                  <a:cubicBezTo>
                    <a:pt x="63165" y="9759"/>
                    <a:pt x="56856" y="7689"/>
                    <a:pt x="49879" y="7689"/>
                  </a:cubicBezTo>
                  <a:cubicBezTo>
                    <a:pt x="43570" y="7689"/>
                    <a:pt x="37929" y="9315"/>
                    <a:pt x="33030" y="12568"/>
                  </a:cubicBezTo>
                  <a:cubicBezTo>
                    <a:pt x="28131" y="15821"/>
                    <a:pt x="24346" y="20478"/>
                    <a:pt x="21599" y="26466"/>
                  </a:cubicBezTo>
                  <a:cubicBezTo>
                    <a:pt x="18853" y="32454"/>
                    <a:pt x="17443" y="39552"/>
                    <a:pt x="17443" y="47758"/>
                  </a:cubicBezTo>
                  <a:cubicBezTo>
                    <a:pt x="17443" y="57812"/>
                    <a:pt x="19150" y="66609"/>
                    <a:pt x="22490" y="74150"/>
                  </a:cubicBezTo>
                  <a:cubicBezTo>
                    <a:pt x="25904" y="81691"/>
                    <a:pt x="30432" y="87531"/>
                    <a:pt x="36221" y="91671"/>
                  </a:cubicBezTo>
                  <a:cubicBezTo>
                    <a:pt x="42011" y="95811"/>
                    <a:pt x="48394" y="97881"/>
                    <a:pt x="55445" y="97881"/>
                  </a:cubicBezTo>
                  <a:moveTo>
                    <a:pt x="52328" y="105643"/>
                  </a:moveTo>
                  <a:cubicBezTo>
                    <a:pt x="44831" y="105643"/>
                    <a:pt x="37929" y="104313"/>
                    <a:pt x="31545" y="101725"/>
                  </a:cubicBezTo>
                  <a:cubicBezTo>
                    <a:pt x="25162" y="99064"/>
                    <a:pt x="19595" y="95441"/>
                    <a:pt x="14845" y="90710"/>
                  </a:cubicBezTo>
                  <a:cubicBezTo>
                    <a:pt x="10095" y="85978"/>
                    <a:pt x="6457" y="80434"/>
                    <a:pt x="3860" y="74002"/>
                  </a:cubicBezTo>
                  <a:cubicBezTo>
                    <a:pt x="1262" y="67570"/>
                    <a:pt x="0" y="60547"/>
                    <a:pt x="0" y="52859"/>
                  </a:cubicBezTo>
                  <a:cubicBezTo>
                    <a:pt x="0" y="45170"/>
                    <a:pt x="1336" y="38147"/>
                    <a:pt x="3860" y="31715"/>
                  </a:cubicBezTo>
                  <a:cubicBezTo>
                    <a:pt x="6457" y="25283"/>
                    <a:pt x="10095" y="19739"/>
                    <a:pt x="14845" y="15007"/>
                  </a:cubicBezTo>
                  <a:cubicBezTo>
                    <a:pt x="19595" y="10276"/>
                    <a:pt x="25162" y="6654"/>
                    <a:pt x="31545" y="3992"/>
                  </a:cubicBezTo>
                  <a:cubicBezTo>
                    <a:pt x="37929" y="1331"/>
                    <a:pt x="44831" y="0"/>
                    <a:pt x="52328" y="0"/>
                  </a:cubicBezTo>
                  <a:cubicBezTo>
                    <a:pt x="59825" y="0"/>
                    <a:pt x="66727" y="1331"/>
                    <a:pt x="73111" y="3992"/>
                  </a:cubicBezTo>
                  <a:cubicBezTo>
                    <a:pt x="79494" y="6654"/>
                    <a:pt x="85061" y="10276"/>
                    <a:pt x="89811" y="15007"/>
                  </a:cubicBezTo>
                  <a:cubicBezTo>
                    <a:pt x="94562" y="19739"/>
                    <a:pt x="98199" y="25283"/>
                    <a:pt x="100871" y="31715"/>
                  </a:cubicBezTo>
                  <a:cubicBezTo>
                    <a:pt x="103543" y="38147"/>
                    <a:pt x="104879" y="45170"/>
                    <a:pt x="104879" y="52859"/>
                  </a:cubicBezTo>
                  <a:cubicBezTo>
                    <a:pt x="104879" y="60547"/>
                    <a:pt x="103543" y="67570"/>
                    <a:pt x="100871" y="74002"/>
                  </a:cubicBezTo>
                  <a:cubicBezTo>
                    <a:pt x="98199" y="80434"/>
                    <a:pt x="94562" y="85978"/>
                    <a:pt x="89811" y="90710"/>
                  </a:cubicBezTo>
                  <a:cubicBezTo>
                    <a:pt x="85061" y="95441"/>
                    <a:pt x="79494" y="99064"/>
                    <a:pt x="73111" y="101725"/>
                  </a:cubicBezTo>
                  <a:cubicBezTo>
                    <a:pt x="66727" y="104386"/>
                    <a:pt x="59825" y="105643"/>
                    <a:pt x="52328" y="105643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C6997621-81A3-6399-55FA-58F1698F0324}"/>
                </a:ext>
              </a:extLst>
            </p:cNvPr>
            <p:cNvSpPr/>
            <p:nvPr/>
          </p:nvSpPr>
          <p:spPr>
            <a:xfrm>
              <a:off x="3630141" y="1541275"/>
              <a:ext cx="76673" cy="102464"/>
            </a:xfrm>
            <a:custGeom>
              <a:avLst/>
              <a:gdLst>
                <a:gd name="connsiteX0" fmla="*/ 0 w 76673"/>
                <a:gd name="connsiteY0" fmla="*/ 102464 h 102464"/>
                <a:gd name="connsiteX1" fmla="*/ 0 w 76673"/>
                <a:gd name="connsiteY1" fmla="*/ 100025 h 102464"/>
                <a:gd name="connsiteX2" fmla="*/ 12618 w 76673"/>
                <a:gd name="connsiteY2" fmla="*/ 93815 h 102464"/>
                <a:gd name="connsiteX3" fmla="*/ 12618 w 76673"/>
                <a:gd name="connsiteY3" fmla="*/ 8724 h 102464"/>
                <a:gd name="connsiteX4" fmla="*/ 0 w 76673"/>
                <a:gd name="connsiteY4" fmla="*/ 2514 h 102464"/>
                <a:gd name="connsiteX5" fmla="*/ 0 w 76673"/>
                <a:gd name="connsiteY5" fmla="*/ 0 h 102464"/>
                <a:gd name="connsiteX6" fmla="*/ 76674 w 76673"/>
                <a:gd name="connsiteY6" fmla="*/ 0 h 102464"/>
                <a:gd name="connsiteX7" fmla="*/ 76674 w 76673"/>
                <a:gd name="connsiteY7" fmla="*/ 26762 h 102464"/>
                <a:gd name="connsiteX8" fmla="*/ 74150 w 76673"/>
                <a:gd name="connsiteY8" fmla="*/ 26762 h 102464"/>
                <a:gd name="connsiteX9" fmla="*/ 64352 w 76673"/>
                <a:gd name="connsiteY9" fmla="*/ 8576 h 102464"/>
                <a:gd name="connsiteX10" fmla="*/ 28947 w 76673"/>
                <a:gd name="connsiteY10" fmla="*/ 8576 h 102464"/>
                <a:gd name="connsiteX11" fmla="*/ 28947 w 76673"/>
                <a:gd name="connsiteY11" fmla="*/ 45540 h 102464"/>
                <a:gd name="connsiteX12" fmla="*/ 53293 w 76673"/>
                <a:gd name="connsiteY12" fmla="*/ 45540 h 102464"/>
                <a:gd name="connsiteX13" fmla="*/ 61235 w 76673"/>
                <a:gd name="connsiteY13" fmla="*/ 32454 h 102464"/>
                <a:gd name="connsiteX14" fmla="*/ 63759 w 76673"/>
                <a:gd name="connsiteY14" fmla="*/ 32454 h 102464"/>
                <a:gd name="connsiteX15" fmla="*/ 63759 w 76673"/>
                <a:gd name="connsiteY15" fmla="*/ 66461 h 102464"/>
                <a:gd name="connsiteX16" fmla="*/ 61235 w 76673"/>
                <a:gd name="connsiteY16" fmla="*/ 66461 h 102464"/>
                <a:gd name="connsiteX17" fmla="*/ 53293 w 76673"/>
                <a:gd name="connsiteY17" fmla="*/ 53746 h 102464"/>
                <a:gd name="connsiteX18" fmla="*/ 28947 w 76673"/>
                <a:gd name="connsiteY18" fmla="*/ 53746 h 102464"/>
                <a:gd name="connsiteX19" fmla="*/ 28947 w 76673"/>
                <a:gd name="connsiteY19" fmla="*/ 93815 h 102464"/>
                <a:gd name="connsiteX20" fmla="*/ 43347 w 76673"/>
                <a:gd name="connsiteY20" fmla="*/ 100025 h 102464"/>
                <a:gd name="connsiteX21" fmla="*/ 43347 w 76673"/>
                <a:gd name="connsiteY21" fmla="*/ 102464 h 102464"/>
                <a:gd name="connsiteX22" fmla="*/ 0 w 76673"/>
                <a:gd name="connsiteY22" fmla="*/ 102464 h 10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6673" h="102464">
                  <a:moveTo>
                    <a:pt x="0" y="102464"/>
                  </a:moveTo>
                  <a:lnTo>
                    <a:pt x="0" y="100025"/>
                  </a:lnTo>
                  <a:lnTo>
                    <a:pt x="12618" y="93815"/>
                  </a:lnTo>
                  <a:lnTo>
                    <a:pt x="12618" y="8724"/>
                  </a:lnTo>
                  <a:lnTo>
                    <a:pt x="0" y="2514"/>
                  </a:lnTo>
                  <a:lnTo>
                    <a:pt x="0" y="0"/>
                  </a:lnTo>
                  <a:lnTo>
                    <a:pt x="76674" y="0"/>
                  </a:lnTo>
                  <a:lnTo>
                    <a:pt x="76674" y="26762"/>
                  </a:lnTo>
                  <a:lnTo>
                    <a:pt x="74150" y="26762"/>
                  </a:lnTo>
                  <a:lnTo>
                    <a:pt x="64352" y="8576"/>
                  </a:lnTo>
                  <a:lnTo>
                    <a:pt x="28947" y="8576"/>
                  </a:lnTo>
                  <a:lnTo>
                    <a:pt x="28947" y="45540"/>
                  </a:lnTo>
                  <a:lnTo>
                    <a:pt x="53293" y="45540"/>
                  </a:lnTo>
                  <a:lnTo>
                    <a:pt x="61235" y="32454"/>
                  </a:lnTo>
                  <a:lnTo>
                    <a:pt x="63759" y="32454"/>
                  </a:lnTo>
                  <a:lnTo>
                    <a:pt x="63759" y="66461"/>
                  </a:lnTo>
                  <a:lnTo>
                    <a:pt x="61235" y="66461"/>
                  </a:lnTo>
                  <a:lnTo>
                    <a:pt x="53293" y="53746"/>
                  </a:lnTo>
                  <a:lnTo>
                    <a:pt x="28947" y="53746"/>
                  </a:lnTo>
                  <a:lnTo>
                    <a:pt x="28947" y="93815"/>
                  </a:lnTo>
                  <a:lnTo>
                    <a:pt x="43347" y="100025"/>
                  </a:lnTo>
                  <a:lnTo>
                    <a:pt x="43347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CDDC38F5-CE69-6059-36A9-668CD2C000D3}"/>
                </a:ext>
              </a:extLst>
            </p:cNvPr>
            <p:cNvSpPr/>
            <p:nvPr/>
          </p:nvSpPr>
          <p:spPr>
            <a:xfrm>
              <a:off x="4097086" y="1528485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34DC9EF8-AD43-7012-A225-3B18993D00B6}"/>
                </a:ext>
              </a:extLst>
            </p:cNvPr>
            <p:cNvSpPr/>
            <p:nvPr/>
          </p:nvSpPr>
          <p:spPr>
            <a:xfrm>
              <a:off x="4194542" y="1527524"/>
              <a:ext cx="188381" cy="130039"/>
            </a:xfrm>
            <a:custGeom>
              <a:avLst/>
              <a:gdLst>
                <a:gd name="connsiteX0" fmla="*/ 50992 w 188381"/>
                <a:gd name="connsiteY0" fmla="*/ 130040 h 130039"/>
                <a:gd name="connsiteX1" fmla="*/ 14771 w 188381"/>
                <a:gd name="connsiteY1" fmla="*/ 11237 h 130039"/>
                <a:gd name="connsiteX2" fmla="*/ 0 w 188381"/>
                <a:gd name="connsiteY2" fmla="*/ 4066 h 130039"/>
                <a:gd name="connsiteX3" fmla="*/ 0 w 188381"/>
                <a:gd name="connsiteY3" fmla="*/ 961 h 130039"/>
                <a:gd name="connsiteX4" fmla="*/ 52402 w 188381"/>
                <a:gd name="connsiteY4" fmla="*/ 961 h 130039"/>
                <a:gd name="connsiteX5" fmla="*/ 52402 w 188381"/>
                <a:gd name="connsiteY5" fmla="*/ 4066 h 130039"/>
                <a:gd name="connsiteX6" fmla="*/ 35850 w 188381"/>
                <a:gd name="connsiteY6" fmla="*/ 11237 h 130039"/>
                <a:gd name="connsiteX7" fmla="*/ 59602 w 188381"/>
                <a:gd name="connsiteY7" fmla="*/ 93149 h 130039"/>
                <a:gd name="connsiteX8" fmla="*/ 60790 w 188381"/>
                <a:gd name="connsiteY8" fmla="*/ 93149 h 130039"/>
                <a:gd name="connsiteX9" fmla="*/ 94487 w 188381"/>
                <a:gd name="connsiteY9" fmla="*/ 0 h 130039"/>
                <a:gd name="connsiteX10" fmla="*/ 102652 w 188381"/>
                <a:gd name="connsiteY10" fmla="*/ 0 h 130039"/>
                <a:gd name="connsiteX11" fmla="*/ 136944 w 188381"/>
                <a:gd name="connsiteY11" fmla="*/ 93149 h 130039"/>
                <a:gd name="connsiteX12" fmla="*/ 138131 w 188381"/>
                <a:gd name="connsiteY12" fmla="*/ 93149 h 130039"/>
                <a:gd name="connsiteX13" fmla="*/ 161660 w 188381"/>
                <a:gd name="connsiteY13" fmla="*/ 11459 h 130039"/>
                <a:gd name="connsiteX14" fmla="*/ 145108 w 188381"/>
                <a:gd name="connsiteY14" fmla="*/ 4066 h 130039"/>
                <a:gd name="connsiteX15" fmla="*/ 145108 w 188381"/>
                <a:gd name="connsiteY15" fmla="*/ 961 h 130039"/>
                <a:gd name="connsiteX16" fmla="*/ 188381 w 188381"/>
                <a:gd name="connsiteY16" fmla="*/ 961 h 130039"/>
                <a:gd name="connsiteX17" fmla="*/ 188381 w 188381"/>
                <a:gd name="connsiteY17" fmla="*/ 4066 h 130039"/>
                <a:gd name="connsiteX18" fmla="*/ 175318 w 188381"/>
                <a:gd name="connsiteY18" fmla="*/ 11089 h 130039"/>
                <a:gd name="connsiteX19" fmla="*/ 138725 w 188381"/>
                <a:gd name="connsiteY19" fmla="*/ 130040 h 130039"/>
                <a:gd name="connsiteX20" fmla="*/ 130709 w 188381"/>
                <a:gd name="connsiteY20" fmla="*/ 130040 h 130039"/>
                <a:gd name="connsiteX21" fmla="*/ 95601 w 188381"/>
                <a:gd name="connsiteY21" fmla="*/ 37038 h 130039"/>
                <a:gd name="connsiteX22" fmla="*/ 94265 w 188381"/>
                <a:gd name="connsiteY22" fmla="*/ 37038 h 130039"/>
                <a:gd name="connsiteX23" fmla="*/ 58785 w 188381"/>
                <a:gd name="connsiteY23" fmla="*/ 130040 h 130039"/>
                <a:gd name="connsiteX24" fmla="*/ 50992 w 188381"/>
                <a:gd name="connsiteY24" fmla="*/ 13004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50992" y="130040"/>
                  </a:moveTo>
                  <a:lnTo>
                    <a:pt x="14771" y="11237"/>
                  </a:lnTo>
                  <a:lnTo>
                    <a:pt x="0" y="4066"/>
                  </a:lnTo>
                  <a:lnTo>
                    <a:pt x="0" y="961"/>
                  </a:lnTo>
                  <a:lnTo>
                    <a:pt x="52402" y="961"/>
                  </a:lnTo>
                  <a:lnTo>
                    <a:pt x="52402" y="4066"/>
                  </a:lnTo>
                  <a:lnTo>
                    <a:pt x="35850" y="11237"/>
                  </a:lnTo>
                  <a:lnTo>
                    <a:pt x="59602" y="93149"/>
                  </a:lnTo>
                  <a:lnTo>
                    <a:pt x="60790" y="93149"/>
                  </a:lnTo>
                  <a:lnTo>
                    <a:pt x="94487" y="0"/>
                  </a:lnTo>
                  <a:lnTo>
                    <a:pt x="102652" y="0"/>
                  </a:lnTo>
                  <a:lnTo>
                    <a:pt x="136944" y="93149"/>
                  </a:lnTo>
                  <a:lnTo>
                    <a:pt x="138131" y="93149"/>
                  </a:lnTo>
                  <a:lnTo>
                    <a:pt x="161660" y="11459"/>
                  </a:lnTo>
                  <a:lnTo>
                    <a:pt x="145108" y="4066"/>
                  </a:lnTo>
                  <a:lnTo>
                    <a:pt x="145108" y="961"/>
                  </a:lnTo>
                  <a:lnTo>
                    <a:pt x="188381" y="961"/>
                  </a:lnTo>
                  <a:lnTo>
                    <a:pt x="188381" y="4066"/>
                  </a:lnTo>
                  <a:lnTo>
                    <a:pt x="175318" y="11089"/>
                  </a:lnTo>
                  <a:lnTo>
                    <a:pt x="138725" y="130040"/>
                  </a:lnTo>
                  <a:lnTo>
                    <a:pt x="130709" y="130040"/>
                  </a:lnTo>
                  <a:lnTo>
                    <a:pt x="95601" y="37038"/>
                  </a:lnTo>
                  <a:lnTo>
                    <a:pt x="94265" y="37038"/>
                  </a:lnTo>
                  <a:lnTo>
                    <a:pt x="58785" y="130040"/>
                  </a:lnTo>
                  <a:lnTo>
                    <a:pt x="50992" y="13004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7D7A86FB-1EFB-B13C-8967-44A7F4B9A9F2}"/>
                </a:ext>
              </a:extLst>
            </p:cNvPr>
            <p:cNvSpPr/>
            <p:nvPr/>
          </p:nvSpPr>
          <p:spPr>
            <a:xfrm>
              <a:off x="4498268" y="1528485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128 h 128043"/>
                <a:gd name="connsiteX10" fmla="*/ 35999 w 129298"/>
                <a:gd name="connsiteY10" fmla="*/ 10867 h 128043"/>
                <a:gd name="connsiteX11" fmla="*/ 70513 w 129298"/>
                <a:gd name="connsiteY11" fmla="*/ 57664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9 w 129298"/>
                <a:gd name="connsiteY16" fmla="*/ 0 h 128043"/>
                <a:gd name="connsiteX17" fmla="*/ 129299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128"/>
                  </a:lnTo>
                  <a:lnTo>
                    <a:pt x="35999" y="10867"/>
                  </a:lnTo>
                  <a:lnTo>
                    <a:pt x="70513" y="57664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9" y="0"/>
                  </a:lnTo>
                  <a:lnTo>
                    <a:pt x="129299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CD72ED14-65EE-641B-2483-897D3590C325}"/>
                </a:ext>
              </a:extLst>
            </p:cNvPr>
            <p:cNvSpPr/>
            <p:nvPr/>
          </p:nvSpPr>
          <p:spPr>
            <a:xfrm>
              <a:off x="3940547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4391905C-5940-6795-A027-00516B081084}"/>
                </a:ext>
              </a:extLst>
            </p:cNvPr>
            <p:cNvSpPr/>
            <p:nvPr/>
          </p:nvSpPr>
          <p:spPr>
            <a:xfrm>
              <a:off x="4370825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6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204C3376-2F43-3A62-334B-3F2F6A5697A9}"/>
                </a:ext>
              </a:extLst>
            </p:cNvPr>
            <p:cNvSpPr/>
            <p:nvPr/>
          </p:nvSpPr>
          <p:spPr>
            <a:xfrm>
              <a:off x="3753428" y="1500171"/>
              <a:ext cx="175540" cy="186224"/>
            </a:xfrm>
            <a:custGeom>
              <a:avLst/>
              <a:gdLst>
                <a:gd name="connsiteX0" fmla="*/ 91518 w 175540"/>
                <a:gd name="connsiteY0" fmla="*/ 186151 h 186224"/>
                <a:gd name="connsiteX1" fmla="*/ 44386 w 175540"/>
                <a:gd name="connsiteY1" fmla="*/ 174618 h 186224"/>
                <a:gd name="connsiteX2" fmla="*/ 11802 w 175540"/>
                <a:gd name="connsiteY2" fmla="*/ 143273 h 186224"/>
                <a:gd name="connsiteX3" fmla="*/ 0 w 175540"/>
                <a:gd name="connsiteY3" fmla="*/ 97955 h 186224"/>
                <a:gd name="connsiteX4" fmla="*/ 7571 w 175540"/>
                <a:gd name="connsiteY4" fmla="*/ 59069 h 186224"/>
                <a:gd name="connsiteX5" fmla="*/ 28353 w 175540"/>
                <a:gd name="connsiteY5" fmla="*/ 28019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4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6 w 175540"/>
                <a:gd name="connsiteY17" fmla="*/ 48053 h 186224"/>
                <a:gd name="connsiteX18" fmla="*/ 20486 w 175540"/>
                <a:gd name="connsiteY18" fmla="*/ 85387 h 186224"/>
                <a:gd name="connsiteX19" fmla="*/ 30951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8" y="186151"/>
                  </a:moveTo>
                  <a:cubicBezTo>
                    <a:pt x="73927" y="186151"/>
                    <a:pt x="58192" y="182307"/>
                    <a:pt x="44386" y="174618"/>
                  </a:cubicBezTo>
                  <a:cubicBezTo>
                    <a:pt x="30580" y="166930"/>
                    <a:pt x="19669" y="156506"/>
                    <a:pt x="11802" y="143273"/>
                  </a:cubicBezTo>
                  <a:cubicBezTo>
                    <a:pt x="3934" y="130039"/>
                    <a:pt x="0" y="114958"/>
                    <a:pt x="0" y="97955"/>
                  </a:cubicBezTo>
                  <a:cubicBezTo>
                    <a:pt x="0" y="83908"/>
                    <a:pt x="2524" y="70971"/>
                    <a:pt x="7571" y="59069"/>
                  </a:cubicBezTo>
                  <a:cubicBezTo>
                    <a:pt x="12618" y="47240"/>
                    <a:pt x="19521" y="36890"/>
                    <a:pt x="28353" y="28019"/>
                  </a:cubicBezTo>
                  <a:cubicBezTo>
                    <a:pt x="37186" y="19147"/>
                    <a:pt x="47429" y="12272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4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69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6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1" y="132183"/>
                  </a:cubicBezTo>
                  <a:cubicBezTo>
                    <a:pt x="37928" y="145121"/>
                    <a:pt x="47206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4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C46E6476-229D-597E-085F-FEBD0A7E2622}"/>
                </a:ext>
              </a:extLst>
            </p:cNvPr>
            <p:cNvSpPr/>
            <p:nvPr/>
          </p:nvSpPr>
          <p:spPr>
            <a:xfrm>
              <a:off x="2338418" y="1528411"/>
              <a:ext cx="134642" cy="129004"/>
            </a:xfrm>
            <a:custGeom>
              <a:avLst/>
              <a:gdLst>
                <a:gd name="connsiteX0" fmla="*/ 0 w 134642"/>
                <a:gd name="connsiteY0" fmla="*/ 128043 h 129004"/>
                <a:gd name="connsiteX1" fmla="*/ 0 w 134642"/>
                <a:gd name="connsiteY1" fmla="*/ 124938 h 129004"/>
                <a:gd name="connsiteX2" fmla="*/ 15810 w 134642"/>
                <a:gd name="connsiteY2" fmla="*/ 117176 h 129004"/>
                <a:gd name="connsiteX3" fmla="*/ 15810 w 134642"/>
                <a:gd name="connsiteY3" fmla="*/ 11237 h 129004"/>
                <a:gd name="connsiteX4" fmla="*/ 223 w 134642"/>
                <a:gd name="connsiteY4" fmla="*/ 3105 h 129004"/>
                <a:gd name="connsiteX5" fmla="*/ 223 w 134642"/>
                <a:gd name="connsiteY5" fmla="*/ 0 h 129004"/>
                <a:gd name="connsiteX6" fmla="*/ 30803 w 134642"/>
                <a:gd name="connsiteY6" fmla="*/ 0 h 129004"/>
                <a:gd name="connsiteX7" fmla="*/ 105398 w 134642"/>
                <a:gd name="connsiteY7" fmla="*/ 91375 h 129004"/>
                <a:gd name="connsiteX8" fmla="*/ 105398 w 134642"/>
                <a:gd name="connsiteY8" fmla="*/ 10646 h 129004"/>
                <a:gd name="connsiteX9" fmla="*/ 85358 w 134642"/>
                <a:gd name="connsiteY9" fmla="*/ 3105 h 129004"/>
                <a:gd name="connsiteX10" fmla="*/ 85358 w 134642"/>
                <a:gd name="connsiteY10" fmla="*/ 0 h 129004"/>
                <a:gd name="connsiteX11" fmla="*/ 134643 w 134642"/>
                <a:gd name="connsiteY11" fmla="*/ 0 h 129004"/>
                <a:gd name="connsiteX12" fmla="*/ 134643 w 134642"/>
                <a:gd name="connsiteY12" fmla="*/ 3105 h 129004"/>
                <a:gd name="connsiteX13" fmla="*/ 119056 w 134642"/>
                <a:gd name="connsiteY13" fmla="*/ 10646 h 129004"/>
                <a:gd name="connsiteX14" fmla="*/ 119056 w 134642"/>
                <a:gd name="connsiteY14" fmla="*/ 129005 h 129004"/>
                <a:gd name="connsiteX15" fmla="*/ 110668 w 134642"/>
                <a:gd name="connsiteY15" fmla="*/ 129005 h 129004"/>
                <a:gd name="connsiteX16" fmla="*/ 29393 w 134642"/>
                <a:gd name="connsiteY16" fmla="*/ 29719 h 129004"/>
                <a:gd name="connsiteX17" fmla="*/ 29393 w 134642"/>
                <a:gd name="connsiteY17" fmla="*/ 117398 h 129004"/>
                <a:gd name="connsiteX18" fmla="*/ 49508 w 134642"/>
                <a:gd name="connsiteY18" fmla="*/ 124938 h 129004"/>
                <a:gd name="connsiteX19" fmla="*/ 49508 w 134642"/>
                <a:gd name="connsiteY19" fmla="*/ 128043 h 129004"/>
                <a:gd name="connsiteX20" fmla="*/ 0 w 134642"/>
                <a:gd name="connsiteY20" fmla="*/ 128043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34642" h="129004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1237"/>
                  </a:lnTo>
                  <a:lnTo>
                    <a:pt x="223" y="3105"/>
                  </a:lnTo>
                  <a:lnTo>
                    <a:pt x="223" y="0"/>
                  </a:lnTo>
                  <a:lnTo>
                    <a:pt x="30803" y="0"/>
                  </a:lnTo>
                  <a:lnTo>
                    <a:pt x="105398" y="91375"/>
                  </a:lnTo>
                  <a:lnTo>
                    <a:pt x="105398" y="10646"/>
                  </a:lnTo>
                  <a:lnTo>
                    <a:pt x="85358" y="3105"/>
                  </a:lnTo>
                  <a:lnTo>
                    <a:pt x="85358" y="0"/>
                  </a:lnTo>
                  <a:lnTo>
                    <a:pt x="134643" y="0"/>
                  </a:lnTo>
                  <a:lnTo>
                    <a:pt x="134643" y="3105"/>
                  </a:lnTo>
                  <a:lnTo>
                    <a:pt x="119056" y="10646"/>
                  </a:lnTo>
                  <a:lnTo>
                    <a:pt x="119056" y="129005"/>
                  </a:lnTo>
                  <a:lnTo>
                    <a:pt x="110668" y="129005"/>
                  </a:lnTo>
                  <a:lnTo>
                    <a:pt x="29393" y="29719"/>
                  </a:lnTo>
                  <a:lnTo>
                    <a:pt x="29393" y="117398"/>
                  </a:lnTo>
                  <a:lnTo>
                    <a:pt x="49508" y="124938"/>
                  </a:lnTo>
                  <a:lnTo>
                    <a:pt x="49508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0EE7D954-34DC-C456-A906-6999EEC8E7F8}"/>
                </a:ext>
              </a:extLst>
            </p:cNvPr>
            <p:cNvSpPr/>
            <p:nvPr/>
          </p:nvSpPr>
          <p:spPr>
            <a:xfrm>
              <a:off x="2499113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41813C3D-01A5-884F-941D-AE9E53C4A9D6}"/>
                </a:ext>
              </a:extLst>
            </p:cNvPr>
            <p:cNvSpPr/>
            <p:nvPr/>
          </p:nvSpPr>
          <p:spPr>
            <a:xfrm>
              <a:off x="2575119" y="1528411"/>
              <a:ext cx="133084" cy="129004"/>
            </a:xfrm>
            <a:custGeom>
              <a:avLst/>
              <a:gdLst>
                <a:gd name="connsiteX0" fmla="*/ 63313 w 133084"/>
                <a:gd name="connsiteY0" fmla="*/ 129005 h 129004"/>
                <a:gd name="connsiteX1" fmla="*/ 13509 w 133084"/>
                <a:gd name="connsiteY1" fmla="*/ 10054 h 129004"/>
                <a:gd name="connsiteX2" fmla="*/ 0 w 133084"/>
                <a:gd name="connsiteY2" fmla="*/ 3105 h 129004"/>
                <a:gd name="connsiteX3" fmla="*/ 0 w 133084"/>
                <a:gd name="connsiteY3" fmla="*/ 0 h 129004"/>
                <a:gd name="connsiteX4" fmla="*/ 51660 w 133084"/>
                <a:gd name="connsiteY4" fmla="*/ 0 h 129004"/>
                <a:gd name="connsiteX5" fmla="*/ 51660 w 133084"/>
                <a:gd name="connsiteY5" fmla="*/ 3105 h 129004"/>
                <a:gd name="connsiteX6" fmla="*/ 34737 w 133084"/>
                <a:gd name="connsiteY6" fmla="*/ 10498 h 129004"/>
                <a:gd name="connsiteX7" fmla="*/ 71107 w 133084"/>
                <a:gd name="connsiteY7" fmla="*/ 97807 h 129004"/>
                <a:gd name="connsiteX8" fmla="*/ 72146 w 133084"/>
                <a:gd name="connsiteY8" fmla="*/ 97807 h 129004"/>
                <a:gd name="connsiteX9" fmla="*/ 108145 w 133084"/>
                <a:gd name="connsiteY9" fmla="*/ 9906 h 129004"/>
                <a:gd name="connsiteX10" fmla="*/ 91964 w 133084"/>
                <a:gd name="connsiteY10" fmla="*/ 3105 h 129004"/>
                <a:gd name="connsiteX11" fmla="*/ 91964 w 133084"/>
                <a:gd name="connsiteY11" fmla="*/ 0 h 129004"/>
                <a:gd name="connsiteX12" fmla="*/ 133084 w 133084"/>
                <a:gd name="connsiteY12" fmla="*/ 0 h 129004"/>
                <a:gd name="connsiteX13" fmla="*/ 133084 w 133084"/>
                <a:gd name="connsiteY13" fmla="*/ 3105 h 129004"/>
                <a:gd name="connsiteX14" fmla="*/ 121950 w 133084"/>
                <a:gd name="connsiteY14" fmla="*/ 9093 h 129004"/>
                <a:gd name="connsiteX15" fmla="*/ 71107 w 133084"/>
                <a:gd name="connsiteY15" fmla="*/ 129005 h 129004"/>
                <a:gd name="connsiteX16" fmla="*/ 63313 w 133084"/>
                <a:gd name="connsiteY16" fmla="*/ 129005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3084" h="129004">
                  <a:moveTo>
                    <a:pt x="63313" y="129005"/>
                  </a:moveTo>
                  <a:lnTo>
                    <a:pt x="13509" y="10054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1660" y="0"/>
                  </a:lnTo>
                  <a:lnTo>
                    <a:pt x="51660" y="3105"/>
                  </a:lnTo>
                  <a:lnTo>
                    <a:pt x="34737" y="10498"/>
                  </a:lnTo>
                  <a:lnTo>
                    <a:pt x="71107" y="97807"/>
                  </a:lnTo>
                  <a:lnTo>
                    <a:pt x="72146" y="97807"/>
                  </a:lnTo>
                  <a:lnTo>
                    <a:pt x="108145" y="9906"/>
                  </a:lnTo>
                  <a:lnTo>
                    <a:pt x="91964" y="3105"/>
                  </a:lnTo>
                  <a:lnTo>
                    <a:pt x="91964" y="0"/>
                  </a:lnTo>
                  <a:lnTo>
                    <a:pt x="133084" y="0"/>
                  </a:lnTo>
                  <a:lnTo>
                    <a:pt x="133084" y="3105"/>
                  </a:lnTo>
                  <a:lnTo>
                    <a:pt x="121950" y="9093"/>
                  </a:lnTo>
                  <a:lnTo>
                    <a:pt x="71107" y="129005"/>
                  </a:lnTo>
                  <a:lnTo>
                    <a:pt x="63313" y="12900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4F9C5C4F-439B-E158-4FAE-75F7D6D6DBD9}"/>
                </a:ext>
              </a:extLst>
            </p:cNvPr>
            <p:cNvSpPr/>
            <p:nvPr/>
          </p:nvSpPr>
          <p:spPr>
            <a:xfrm>
              <a:off x="2727946" y="1528411"/>
              <a:ext cx="103245" cy="128043"/>
            </a:xfrm>
            <a:custGeom>
              <a:avLst/>
              <a:gdLst>
                <a:gd name="connsiteX0" fmla="*/ 0 w 103245"/>
                <a:gd name="connsiteY0" fmla="*/ 128043 h 128043"/>
                <a:gd name="connsiteX1" fmla="*/ 0 w 103245"/>
                <a:gd name="connsiteY1" fmla="*/ 124938 h 128043"/>
                <a:gd name="connsiteX2" fmla="*/ 15810 w 103245"/>
                <a:gd name="connsiteY2" fmla="*/ 117176 h 128043"/>
                <a:gd name="connsiteX3" fmla="*/ 15810 w 103245"/>
                <a:gd name="connsiteY3" fmla="*/ 10867 h 128043"/>
                <a:gd name="connsiteX4" fmla="*/ 0 w 103245"/>
                <a:gd name="connsiteY4" fmla="*/ 3105 h 128043"/>
                <a:gd name="connsiteX5" fmla="*/ 0 w 103245"/>
                <a:gd name="connsiteY5" fmla="*/ 0 h 128043"/>
                <a:gd name="connsiteX6" fmla="*/ 97828 w 103245"/>
                <a:gd name="connsiteY6" fmla="*/ 0 h 128043"/>
                <a:gd name="connsiteX7" fmla="*/ 97828 w 103245"/>
                <a:gd name="connsiteY7" fmla="*/ 33342 h 128043"/>
                <a:gd name="connsiteX8" fmla="*/ 94710 w 103245"/>
                <a:gd name="connsiteY8" fmla="*/ 33342 h 128043"/>
                <a:gd name="connsiteX9" fmla="*/ 82018 w 103245"/>
                <a:gd name="connsiteY9" fmla="*/ 10646 h 128043"/>
                <a:gd name="connsiteX10" fmla="*/ 36221 w 103245"/>
                <a:gd name="connsiteY10" fmla="*/ 10646 h 128043"/>
                <a:gd name="connsiteX11" fmla="*/ 36221 w 103245"/>
                <a:gd name="connsiteY11" fmla="*/ 59660 h 128043"/>
                <a:gd name="connsiteX12" fmla="*/ 68583 w 103245"/>
                <a:gd name="connsiteY12" fmla="*/ 59660 h 128043"/>
                <a:gd name="connsiteX13" fmla="*/ 78529 w 103245"/>
                <a:gd name="connsiteY13" fmla="*/ 43322 h 128043"/>
                <a:gd name="connsiteX14" fmla="*/ 81647 w 103245"/>
                <a:gd name="connsiteY14" fmla="*/ 43322 h 128043"/>
                <a:gd name="connsiteX15" fmla="*/ 81647 w 103245"/>
                <a:gd name="connsiteY15" fmla="*/ 86200 h 128043"/>
                <a:gd name="connsiteX16" fmla="*/ 78529 w 103245"/>
                <a:gd name="connsiteY16" fmla="*/ 86200 h 128043"/>
                <a:gd name="connsiteX17" fmla="*/ 68583 w 103245"/>
                <a:gd name="connsiteY17" fmla="*/ 70306 h 128043"/>
                <a:gd name="connsiteX18" fmla="*/ 36221 w 103245"/>
                <a:gd name="connsiteY18" fmla="*/ 70306 h 128043"/>
                <a:gd name="connsiteX19" fmla="*/ 36221 w 103245"/>
                <a:gd name="connsiteY19" fmla="*/ 117398 h 128043"/>
                <a:gd name="connsiteX20" fmla="*/ 87288 w 103245"/>
                <a:gd name="connsiteY20" fmla="*/ 117398 h 128043"/>
                <a:gd name="connsiteX21" fmla="*/ 100128 w 103245"/>
                <a:gd name="connsiteY21" fmla="*/ 91745 h 128043"/>
                <a:gd name="connsiteX22" fmla="*/ 103246 w 103245"/>
                <a:gd name="connsiteY22" fmla="*/ 91745 h 128043"/>
                <a:gd name="connsiteX23" fmla="*/ 103246 w 103245"/>
                <a:gd name="connsiteY23" fmla="*/ 128043 h 128043"/>
                <a:gd name="connsiteX24" fmla="*/ 0 w 103245"/>
                <a:gd name="connsiteY2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97828" y="0"/>
                  </a:lnTo>
                  <a:lnTo>
                    <a:pt x="97828" y="33342"/>
                  </a:lnTo>
                  <a:lnTo>
                    <a:pt x="94710" y="33342"/>
                  </a:lnTo>
                  <a:lnTo>
                    <a:pt x="82018" y="10646"/>
                  </a:lnTo>
                  <a:lnTo>
                    <a:pt x="36221" y="10646"/>
                  </a:lnTo>
                  <a:lnTo>
                    <a:pt x="36221" y="59660"/>
                  </a:lnTo>
                  <a:lnTo>
                    <a:pt x="68583" y="59660"/>
                  </a:lnTo>
                  <a:lnTo>
                    <a:pt x="78529" y="43322"/>
                  </a:lnTo>
                  <a:lnTo>
                    <a:pt x="81647" y="43322"/>
                  </a:lnTo>
                  <a:lnTo>
                    <a:pt x="81647" y="86200"/>
                  </a:lnTo>
                  <a:lnTo>
                    <a:pt x="78529" y="86200"/>
                  </a:lnTo>
                  <a:lnTo>
                    <a:pt x="68583" y="70306"/>
                  </a:lnTo>
                  <a:lnTo>
                    <a:pt x="36221" y="70306"/>
                  </a:lnTo>
                  <a:lnTo>
                    <a:pt x="36221" y="117398"/>
                  </a:lnTo>
                  <a:lnTo>
                    <a:pt x="87288" y="117398"/>
                  </a:lnTo>
                  <a:lnTo>
                    <a:pt x="100128" y="91745"/>
                  </a:lnTo>
                  <a:lnTo>
                    <a:pt x="103246" y="91745"/>
                  </a:lnTo>
                  <a:lnTo>
                    <a:pt x="10324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0B778160-03B0-2D6A-3455-AF97BB9CC065}"/>
                </a:ext>
              </a:extLst>
            </p:cNvPr>
            <p:cNvSpPr/>
            <p:nvPr/>
          </p:nvSpPr>
          <p:spPr>
            <a:xfrm>
              <a:off x="2861624" y="1528411"/>
              <a:ext cx="121208" cy="128043"/>
            </a:xfrm>
            <a:custGeom>
              <a:avLst/>
              <a:gdLst>
                <a:gd name="connsiteX0" fmla="*/ 47726 w 121208"/>
                <a:gd name="connsiteY0" fmla="*/ 10646 h 128043"/>
                <a:gd name="connsiteX1" fmla="*/ 36221 w 121208"/>
                <a:gd name="connsiteY1" fmla="*/ 10646 h 128043"/>
                <a:gd name="connsiteX2" fmla="*/ 36221 w 121208"/>
                <a:gd name="connsiteY2" fmla="*/ 58773 h 128043"/>
                <a:gd name="connsiteX3" fmla="*/ 48914 w 121208"/>
                <a:gd name="connsiteY3" fmla="*/ 58773 h 128043"/>
                <a:gd name="connsiteX4" fmla="*/ 68880 w 121208"/>
                <a:gd name="connsiteY4" fmla="*/ 51897 h 128043"/>
                <a:gd name="connsiteX5" fmla="*/ 76748 w 121208"/>
                <a:gd name="connsiteY5" fmla="*/ 34303 h 128043"/>
                <a:gd name="connsiteX6" fmla="*/ 69029 w 121208"/>
                <a:gd name="connsiteY6" fmla="*/ 16930 h 128043"/>
                <a:gd name="connsiteX7" fmla="*/ 47726 w 121208"/>
                <a:gd name="connsiteY7" fmla="*/ 10646 h 128043"/>
                <a:gd name="connsiteX8" fmla="*/ 0 w 121208"/>
                <a:gd name="connsiteY8" fmla="*/ 128043 h 128043"/>
                <a:gd name="connsiteX9" fmla="*/ 0 w 121208"/>
                <a:gd name="connsiteY9" fmla="*/ 124938 h 128043"/>
                <a:gd name="connsiteX10" fmla="*/ 15810 w 121208"/>
                <a:gd name="connsiteY10" fmla="*/ 117176 h 128043"/>
                <a:gd name="connsiteX11" fmla="*/ 15810 w 121208"/>
                <a:gd name="connsiteY11" fmla="*/ 10867 h 128043"/>
                <a:gd name="connsiteX12" fmla="*/ 0 w 121208"/>
                <a:gd name="connsiteY12" fmla="*/ 3105 h 128043"/>
                <a:gd name="connsiteX13" fmla="*/ 0 w 121208"/>
                <a:gd name="connsiteY13" fmla="*/ 0 h 128043"/>
                <a:gd name="connsiteX14" fmla="*/ 54184 w 121208"/>
                <a:gd name="connsiteY14" fmla="*/ 0 h 128043"/>
                <a:gd name="connsiteX15" fmla="*/ 86397 w 121208"/>
                <a:gd name="connsiteY15" fmla="*/ 8428 h 128043"/>
                <a:gd name="connsiteX16" fmla="*/ 98199 w 121208"/>
                <a:gd name="connsiteY16" fmla="*/ 31641 h 128043"/>
                <a:gd name="connsiteX17" fmla="*/ 90776 w 121208"/>
                <a:gd name="connsiteY17" fmla="*/ 50863 h 128043"/>
                <a:gd name="connsiteX18" fmla="*/ 71330 w 121208"/>
                <a:gd name="connsiteY18" fmla="*/ 63652 h 128043"/>
                <a:gd name="connsiteX19" fmla="*/ 108145 w 121208"/>
                <a:gd name="connsiteY19" fmla="*/ 117767 h 128043"/>
                <a:gd name="connsiteX20" fmla="*/ 121208 w 121208"/>
                <a:gd name="connsiteY20" fmla="*/ 124938 h 128043"/>
                <a:gd name="connsiteX21" fmla="*/ 121208 w 121208"/>
                <a:gd name="connsiteY21" fmla="*/ 128043 h 128043"/>
                <a:gd name="connsiteX22" fmla="*/ 89811 w 121208"/>
                <a:gd name="connsiteY22" fmla="*/ 128043 h 128043"/>
                <a:gd name="connsiteX23" fmla="*/ 52402 w 121208"/>
                <a:gd name="connsiteY23" fmla="*/ 69049 h 128043"/>
                <a:gd name="connsiteX24" fmla="*/ 36221 w 121208"/>
                <a:gd name="connsiteY24" fmla="*/ 69049 h 128043"/>
                <a:gd name="connsiteX25" fmla="*/ 36221 w 121208"/>
                <a:gd name="connsiteY25" fmla="*/ 116954 h 128043"/>
                <a:gd name="connsiteX26" fmla="*/ 50844 w 121208"/>
                <a:gd name="connsiteY26" fmla="*/ 124938 h 128043"/>
                <a:gd name="connsiteX27" fmla="*/ 50844 w 121208"/>
                <a:gd name="connsiteY27" fmla="*/ 128043 h 128043"/>
                <a:gd name="connsiteX28" fmla="*/ 0 w 121208"/>
                <a:gd name="connsiteY28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21208" h="128043">
                  <a:moveTo>
                    <a:pt x="47726" y="10646"/>
                  </a:moveTo>
                  <a:lnTo>
                    <a:pt x="36221" y="10646"/>
                  </a:lnTo>
                  <a:lnTo>
                    <a:pt x="36221" y="58773"/>
                  </a:lnTo>
                  <a:lnTo>
                    <a:pt x="48914" y="58773"/>
                  </a:lnTo>
                  <a:cubicBezTo>
                    <a:pt x="56930" y="58773"/>
                    <a:pt x="63610" y="56481"/>
                    <a:pt x="68880" y="51897"/>
                  </a:cubicBezTo>
                  <a:cubicBezTo>
                    <a:pt x="74150" y="47314"/>
                    <a:pt x="76748" y="41474"/>
                    <a:pt x="76748" y="34303"/>
                  </a:cubicBezTo>
                  <a:cubicBezTo>
                    <a:pt x="76748" y="27132"/>
                    <a:pt x="74150" y="21143"/>
                    <a:pt x="69029" y="16930"/>
                  </a:cubicBezTo>
                  <a:cubicBezTo>
                    <a:pt x="63907" y="12716"/>
                    <a:pt x="56782" y="10646"/>
                    <a:pt x="47726" y="10646"/>
                  </a:cubicBezTo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4184" y="0"/>
                  </a:lnTo>
                  <a:cubicBezTo>
                    <a:pt x="67841" y="0"/>
                    <a:pt x="78604" y="2809"/>
                    <a:pt x="86397" y="8428"/>
                  </a:cubicBezTo>
                  <a:cubicBezTo>
                    <a:pt x="94265" y="14046"/>
                    <a:pt x="98199" y="21809"/>
                    <a:pt x="98199" y="31641"/>
                  </a:cubicBezTo>
                  <a:cubicBezTo>
                    <a:pt x="98199" y="38886"/>
                    <a:pt x="95749" y="45318"/>
                    <a:pt x="90776" y="50863"/>
                  </a:cubicBezTo>
                  <a:cubicBezTo>
                    <a:pt x="85803" y="56407"/>
                    <a:pt x="79346" y="60695"/>
                    <a:pt x="71330" y="63652"/>
                  </a:cubicBezTo>
                  <a:lnTo>
                    <a:pt x="108145" y="117767"/>
                  </a:lnTo>
                  <a:lnTo>
                    <a:pt x="121208" y="124938"/>
                  </a:lnTo>
                  <a:lnTo>
                    <a:pt x="121208" y="128043"/>
                  </a:lnTo>
                  <a:lnTo>
                    <a:pt x="89811" y="128043"/>
                  </a:lnTo>
                  <a:lnTo>
                    <a:pt x="52402" y="69049"/>
                  </a:lnTo>
                  <a:lnTo>
                    <a:pt x="36221" y="69049"/>
                  </a:lnTo>
                  <a:lnTo>
                    <a:pt x="36221" y="116954"/>
                  </a:lnTo>
                  <a:lnTo>
                    <a:pt x="50844" y="124938"/>
                  </a:lnTo>
                  <a:lnTo>
                    <a:pt x="50844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76541775-0623-285E-E849-5AF091E37C0E}"/>
                </a:ext>
              </a:extLst>
            </p:cNvPr>
            <p:cNvSpPr/>
            <p:nvPr/>
          </p:nvSpPr>
          <p:spPr>
            <a:xfrm>
              <a:off x="2997751" y="1526341"/>
              <a:ext cx="83873" cy="132035"/>
            </a:xfrm>
            <a:custGeom>
              <a:avLst/>
              <a:gdLst>
                <a:gd name="connsiteX0" fmla="*/ 40675 w 83873"/>
                <a:gd name="connsiteY0" fmla="*/ 132036 h 132035"/>
                <a:gd name="connsiteX1" fmla="*/ 19743 w 83873"/>
                <a:gd name="connsiteY1" fmla="*/ 129744 h 132035"/>
                <a:gd name="connsiteX2" fmla="*/ 1930 w 83873"/>
                <a:gd name="connsiteY2" fmla="*/ 122942 h 132035"/>
                <a:gd name="connsiteX3" fmla="*/ 0 w 83873"/>
                <a:gd name="connsiteY3" fmla="*/ 90932 h 132035"/>
                <a:gd name="connsiteX4" fmla="*/ 3117 w 83873"/>
                <a:gd name="connsiteY4" fmla="*/ 90932 h 132035"/>
                <a:gd name="connsiteX5" fmla="*/ 13435 w 83873"/>
                <a:gd name="connsiteY5" fmla="*/ 112075 h 132035"/>
                <a:gd name="connsiteX6" fmla="*/ 26869 w 83873"/>
                <a:gd name="connsiteY6" fmla="*/ 120207 h 132035"/>
                <a:gd name="connsiteX7" fmla="*/ 40155 w 83873"/>
                <a:gd name="connsiteY7" fmla="*/ 122721 h 132035"/>
                <a:gd name="connsiteX8" fmla="*/ 57969 w 83873"/>
                <a:gd name="connsiteY8" fmla="*/ 116880 h 132035"/>
                <a:gd name="connsiteX9" fmla="*/ 64501 w 83873"/>
                <a:gd name="connsiteY9" fmla="*/ 100986 h 132035"/>
                <a:gd name="connsiteX10" fmla="*/ 60864 w 83873"/>
                <a:gd name="connsiteY10" fmla="*/ 88270 h 132035"/>
                <a:gd name="connsiteX11" fmla="*/ 50175 w 83873"/>
                <a:gd name="connsiteY11" fmla="*/ 79694 h 132035"/>
                <a:gd name="connsiteX12" fmla="*/ 32733 w 83873"/>
                <a:gd name="connsiteY12" fmla="*/ 70897 h 132035"/>
                <a:gd name="connsiteX13" fmla="*/ 11505 w 83873"/>
                <a:gd name="connsiteY13" fmla="*/ 56999 h 132035"/>
                <a:gd name="connsiteX14" fmla="*/ 4082 w 83873"/>
                <a:gd name="connsiteY14" fmla="*/ 36520 h 132035"/>
                <a:gd name="connsiteX15" fmla="*/ 7496 w 83873"/>
                <a:gd name="connsiteY15" fmla="*/ 23066 h 132035"/>
                <a:gd name="connsiteX16" fmla="*/ 16775 w 83873"/>
                <a:gd name="connsiteY16" fmla="*/ 11385 h 132035"/>
                <a:gd name="connsiteX17" fmla="*/ 29838 w 83873"/>
                <a:gd name="connsiteY17" fmla="*/ 3105 h 132035"/>
                <a:gd name="connsiteX18" fmla="*/ 44831 w 83873"/>
                <a:gd name="connsiteY18" fmla="*/ 0 h 132035"/>
                <a:gd name="connsiteX19" fmla="*/ 61977 w 83873"/>
                <a:gd name="connsiteY19" fmla="*/ 2144 h 132035"/>
                <a:gd name="connsiteX20" fmla="*/ 77787 w 83873"/>
                <a:gd name="connsiteY20" fmla="*/ 8354 h 132035"/>
                <a:gd name="connsiteX21" fmla="*/ 79717 w 83873"/>
                <a:gd name="connsiteY21" fmla="*/ 39404 h 132035"/>
                <a:gd name="connsiteX22" fmla="*/ 76599 w 83873"/>
                <a:gd name="connsiteY22" fmla="*/ 39404 h 132035"/>
                <a:gd name="connsiteX23" fmla="*/ 66505 w 83873"/>
                <a:gd name="connsiteY23" fmla="*/ 18630 h 132035"/>
                <a:gd name="connsiteX24" fmla="*/ 55223 w 83873"/>
                <a:gd name="connsiteY24" fmla="*/ 11681 h 132035"/>
                <a:gd name="connsiteX25" fmla="*/ 43718 w 83873"/>
                <a:gd name="connsiteY25" fmla="*/ 9537 h 132035"/>
                <a:gd name="connsiteX26" fmla="*/ 29764 w 83873"/>
                <a:gd name="connsiteY26" fmla="*/ 15155 h 132035"/>
                <a:gd name="connsiteX27" fmla="*/ 24197 w 83873"/>
                <a:gd name="connsiteY27" fmla="*/ 29349 h 132035"/>
                <a:gd name="connsiteX28" fmla="*/ 30135 w 83873"/>
                <a:gd name="connsiteY28" fmla="*/ 44283 h 132035"/>
                <a:gd name="connsiteX29" fmla="*/ 49359 w 83873"/>
                <a:gd name="connsiteY29" fmla="*/ 55890 h 132035"/>
                <a:gd name="connsiteX30" fmla="*/ 68731 w 83873"/>
                <a:gd name="connsiteY30" fmla="*/ 66683 h 132035"/>
                <a:gd name="connsiteX31" fmla="*/ 80162 w 83873"/>
                <a:gd name="connsiteY31" fmla="*/ 78216 h 132035"/>
                <a:gd name="connsiteX32" fmla="*/ 83873 w 83873"/>
                <a:gd name="connsiteY32" fmla="*/ 94554 h 132035"/>
                <a:gd name="connsiteX33" fmla="*/ 80014 w 83873"/>
                <a:gd name="connsiteY33" fmla="*/ 110670 h 132035"/>
                <a:gd name="connsiteX34" fmla="*/ 69696 w 83873"/>
                <a:gd name="connsiteY34" fmla="*/ 122425 h 132035"/>
                <a:gd name="connsiteX35" fmla="*/ 55742 w 83873"/>
                <a:gd name="connsiteY35" fmla="*/ 129596 h 132035"/>
                <a:gd name="connsiteX36" fmla="*/ 40823 w 83873"/>
                <a:gd name="connsiteY36" fmla="*/ 132036 h 132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873" h="132035">
                  <a:moveTo>
                    <a:pt x="40675" y="132036"/>
                  </a:moveTo>
                  <a:cubicBezTo>
                    <a:pt x="32510" y="132036"/>
                    <a:pt x="25533" y="131296"/>
                    <a:pt x="19743" y="129744"/>
                  </a:cubicBezTo>
                  <a:cubicBezTo>
                    <a:pt x="13954" y="128191"/>
                    <a:pt x="8016" y="125900"/>
                    <a:pt x="1930" y="122942"/>
                  </a:cubicBezTo>
                  <a:lnTo>
                    <a:pt x="0" y="90932"/>
                  </a:lnTo>
                  <a:lnTo>
                    <a:pt x="3117" y="90932"/>
                  </a:lnTo>
                  <a:lnTo>
                    <a:pt x="13435" y="112075"/>
                  </a:lnTo>
                  <a:cubicBezTo>
                    <a:pt x="17962" y="115845"/>
                    <a:pt x="22490" y="118507"/>
                    <a:pt x="26869" y="120207"/>
                  </a:cubicBezTo>
                  <a:cubicBezTo>
                    <a:pt x="31322" y="121907"/>
                    <a:pt x="35702" y="122721"/>
                    <a:pt x="40155" y="122721"/>
                  </a:cubicBezTo>
                  <a:cubicBezTo>
                    <a:pt x="47652" y="122721"/>
                    <a:pt x="53664" y="120798"/>
                    <a:pt x="57969" y="116880"/>
                  </a:cubicBezTo>
                  <a:cubicBezTo>
                    <a:pt x="62274" y="113036"/>
                    <a:pt x="64501" y="107713"/>
                    <a:pt x="64501" y="100986"/>
                  </a:cubicBezTo>
                  <a:cubicBezTo>
                    <a:pt x="64501" y="95663"/>
                    <a:pt x="63313" y="91449"/>
                    <a:pt x="60864" y="88270"/>
                  </a:cubicBezTo>
                  <a:cubicBezTo>
                    <a:pt x="58488" y="85091"/>
                    <a:pt x="54926" y="82282"/>
                    <a:pt x="50175" y="79694"/>
                  </a:cubicBezTo>
                  <a:cubicBezTo>
                    <a:pt x="45425" y="77181"/>
                    <a:pt x="39636" y="74224"/>
                    <a:pt x="32733" y="70897"/>
                  </a:cubicBezTo>
                  <a:cubicBezTo>
                    <a:pt x="23529" y="66535"/>
                    <a:pt x="16403" y="61878"/>
                    <a:pt x="11505" y="56999"/>
                  </a:cubicBezTo>
                  <a:cubicBezTo>
                    <a:pt x="6532" y="52119"/>
                    <a:pt x="4082" y="45318"/>
                    <a:pt x="4082" y="36520"/>
                  </a:cubicBezTo>
                  <a:cubicBezTo>
                    <a:pt x="4082" y="31863"/>
                    <a:pt x="5196" y="27353"/>
                    <a:pt x="7496" y="23066"/>
                  </a:cubicBezTo>
                  <a:cubicBezTo>
                    <a:pt x="9797" y="18704"/>
                    <a:pt x="12841" y="14860"/>
                    <a:pt x="16775" y="11385"/>
                  </a:cubicBezTo>
                  <a:cubicBezTo>
                    <a:pt x="20708" y="7984"/>
                    <a:pt x="25014" y="5249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8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505" y="18630"/>
                  </a:lnTo>
                  <a:cubicBezTo>
                    <a:pt x="62348" y="15377"/>
                    <a:pt x="58563" y="13085"/>
                    <a:pt x="55223" y="11681"/>
                  </a:cubicBezTo>
                  <a:cubicBezTo>
                    <a:pt x="51883" y="10276"/>
                    <a:pt x="48023" y="9537"/>
                    <a:pt x="43718" y="9537"/>
                  </a:cubicBezTo>
                  <a:cubicBezTo>
                    <a:pt x="38151" y="9537"/>
                    <a:pt x="33475" y="11385"/>
                    <a:pt x="29764" y="15155"/>
                  </a:cubicBezTo>
                  <a:cubicBezTo>
                    <a:pt x="26053" y="18926"/>
                    <a:pt x="24197" y="23657"/>
                    <a:pt x="24197" y="29349"/>
                  </a:cubicBezTo>
                  <a:cubicBezTo>
                    <a:pt x="24197" y="35707"/>
                    <a:pt x="26201" y="40660"/>
                    <a:pt x="30135" y="44283"/>
                  </a:cubicBezTo>
                  <a:cubicBezTo>
                    <a:pt x="34069" y="47905"/>
                    <a:pt x="40526" y="51750"/>
                    <a:pt x="49359" y="55890"/>
                  </a:cubicBezTo>
                  <a:cubicBezTo>
                    <a:pt x="57152" y="59660"/>
                    <a:pt x="63610" y="63208"/>
                    <a:pt x="68731" y="66683"/>
                  </a:cubicBezTo>
                  <a:cubicBezTo>
                    <a:pt x="73853" y="70084"/>
                    <a:pt x="77638" y="73928"/>
                    <a:pt x="80162" y="78216"/>
                  </a:cubicBezTo>
                  <a:cubicBezTo>
                    <a:pt x="82611" y="82504"/>
                    <a:pt x="83873" y="87901"/>
                    <a:pt x="83873" y="94554"/>
                  </a:cubicBezTo>
                  <a:cubicBezTo>
                    <a:pt x="83873" y="100616"/>
                    <a:pt x="82611" y="106013"/>
                    <a:pt x="80014" y="110670"/>
                  </a:cubicBezTo>
                  <a:cubicBezTo>
                    <a:pt x="77416" y="115328"/>
                    <a:pt x="74001" y="119246"/>
                    <a:pt x="69696" y="122425"/>
                  </a:cubicBezTo>
                  <a:cubicBezTo>
                    <a:pt x="65392" y="125604"/>
                    <a:pt x="60789" y="127970"/>
                    <a:pt x="55742" y="129596"/>
                  </a:cubicBezTo>
                  <a:cubicBezTo>
                    <a:pt x="50769" y="131222"/>
                    <a:pt x="45796" y="132036"/>
                    <a:pt x="40823" y="132036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CDDE7F8C-7278-3440-9774-92A804561760}"/>
                </a:ext>
              </a:extLst>
            </p:cNvPr>
            <p:cNvSpPr/>
            <p:nvPr/>
          </p:nvSpPr>
          <p:spPr>
            <a:xfrm>
              <a:off x="3116807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6C77E5E4-96CC-BB7E-5D43-1E67257BCD8C}"/>
                </a:ext>
              </a:extLst>
            </p:cNvPr>
            <p:cNvSpPr/>
            <p:nvPr/>
          </p:nvSpPr>
          <p:spPr>
            <a:xfrm>
              <a:off x="3197563" y="1528411"/>
              <a:ext cx="115715" cy="128043"/>
            </a:xfrm>
            <a:custGeom>
              <a:avLst/>
              <a:gdLst>
                <a:gd name="connsiteX0" fmla="*/ 28057 w 115715"/>
                <a:gd name="connsiteY0" fmla="*/ 128043 h 128043"/>
                <a:gd name="connsiteX1" fmla="*/ 28057 w 115715"/>
                <a:gd name="connsiteY1" fmla="*/ 124938 h 128043"/>
                <a:gd name="connsiteX2" fmla="*/ 47726 w 115715"/>
                <a:gd name="connsiteY2" fmla="*/ 117176 h 128043"/>
                <a:gd name="connsiteX3" fmla="*/ 47726 w 115715"/>
                <a:gd name="connsiteY3" fmla="*/ 10646 h 128043"/>
                <a:gd name="connsiteX4" fmla="*/ 16997 w 115715"/>
                <a:gd name="connsiteY4" fmla="*/ 10646 h 128043"/>
                <a:gd name="connsiteX5" fmla="*/ 3118 w 115715"/>
                <a:gd name="connsiteY5" fmla="*/ 39995 h 128043"/>
                <a:gd name="connsiteX6" fmla="*/ 0 w 115715"/>
                <a:gd name="connsiteY6" fmla="*/ 39995 h 128043"/>
                <a:gd name="connsiteX7" fmla="*/ 0 w 115715"/>
                <a:gd name="connsiteY7" fmla="*/ 0 h 128043"/>
                <a:gd name="connsiteX8" fmla="*/ 115715 w 115715"/>
                <a:gd name="connsiteY8" fmla="*/ 0 h 128043"/>
                <a:gd name="connsiteX9" fmla="*/ 115715 w 115715"/>
                <a:gd name="connsiteY9" fmla="*/ 39995 h 128043"/>
                <a:gd name="connsiteX10" fmla="*/ 112598 w 115715"/>
                <a:gd name="connsiteY10" fmla="*/ 39995 h 128043"/>
                <a:gd name="connsiteX11" fmla="*/ 99015 w 115715"/>
                <a:gd name="connsiteY11" fmla="*/ 10646 h 128043"/>
                <a:gd name="connsiteX12" fmla="*/ 67989 w 115715"/>
                <a:gd name="connsiteY12" fmla="*/ 10646 h 128043"/>
                <a:gd name="connsiteX13" fmla="*/ 67989 w 115715"/>
                <a:gd name="connsiteY13" fmla="*/ 117176 h 128043"/>
                <a:gd name="connsiteX14" fmla="*/ 87881 w 115715"/>
                <a:gd name="connsiteY14" fmla="*/ 124938 h 128043"/>
                <a:gd name="connsiteX15" fmla="*/ 87881 w 115715"/>
                <a:gd name="connsiteY15" fmla="*/ 128043 h 128043"/>
                <a:gd name="connsiteX16" fmla="*/ 28057 w 115715"/>
                <a:gd name="connsiteY16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5715" h="128043">
                  <a:moveTo>
                    <a:pt x="28057" y="128043"/>
                  </a:moveTo>
                  <a:lnTo>
                    <a:pt x="28057" y="124938"/>
                  </a:lnTo>
                  <a:lnTo>
                    <a:pt x="47726" y="117176"/>
                  </a:lnTo>
                  <a:lnTo>
                    <a:pt x="47726" y="10646"/>
                  </a:lnTo>
                  <a:lnTo>
                    <a:pt x="16997" y="10646"/>
                  </a:lnTo>
                  <a:lnTo>
                    <a:pt x="3118" y="39995"/>
                  </a:lnTo>
                  <a:lnTo>
                    <a:pt x="0" y="39995"/>
                  </a:lnTo>
                  <a:lnTo>
                    <a:pt x="0" y="0"/>
                  </a:lnTo>
                  <a:lnTo>
                    <a:pt x="115715" y="0"/>
                  </a:lnTo>
                  <a:lnTo>
                    <a:pt x="115715" y="39995"/>
                  </a:lnTo>
                  <a:lnTo>
                    <a:pt x="112598" y="39995"/>
                  </a:lnTo>
                  <a:lnTo>
                    <a:pt x="99015" y="10646"/>
                  </a:lnTo>
                  <a:lnTo>
                    <a:pt x="67989" y="10646"/>
                  </a:lnTo>
                  <a:lnTo>
                    <a:pt x="67989" y="117176"/>
                  </a:lnTo>
                  <a:lnTo>
                    <a:pt x="87881" y="124938"/>
                  </a:lnTo>
                  <a:lnTo>
                    <a:pt x="87881" y="128043"/>
                  </a:lnTo>
                  <a:lnTo>
                    <a:pt x="28057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54CC0B2C-6418-1B25-5EDA-DC52B2FC65B8}"/>
                </a:ext>
              </a:extLst>
            </p:cNvPr>
            <p:cNvSpPr/>
            <p:nvPr/>
          </p:nvSpPr>
          <p:spPr>
            <a:xfrm>
              <a:off x="3331686" y="1528411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054 h 128043"/>
                <a:gd name="connsiteX10" fmla="*/ 35999 w 129298"/>
                <a:gd name="connsiteY10" fmla="*/ 10867 h 128043"/>
                <a:gd name="connsiteX11" fmla="*/ 70513 w 129298"/>
                <a:gd name="connsiteY11" fmla="*/ 57590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8 w 129298"/>
                <a:gd name="connsiteY16" fmla="*/ 0 h 128043"/>
                <a:gd name="connsiteX17" fmla="*/ 129298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054"/>
                  </a:lnTo>
                  <a:lnTo>
                    <a:pt x="35999" y="10867"/>
                  </a:lnTo>
                  <a:lnTo>
                    <a:pt x="70513" y="57590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8" y="0"/>
                  </a:lnTo>
                  <a:lnTo>
                    <a:pt x="129298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EEEB4A61-6ED3-743F-6A4A-B090F96C0CDB}"/>
                </a:ext>
              </a:extLst>
            </p:cNvPr>
            <p:cNvSpPr/>
            <p:nvPr/>
          </p:nvSpPr>
          <p:spPr>
            <a:xfrm>
              <a:off x="2137047" y="1497066"/>
              <a:ext cx="183259" cy="183415"/>
            </a:xfrm>
            <a:custGeom>
              <a:avLst/>
              <a:gdLst>
                <a:gd name="connsiteX0" fmla="*/ 91741 w 183259"/>
                <a:gd name="connsiteY0" fmla="*/ 183416 h 183415"/>
                <a:gd name="connsiteX1" fmla="*/ 55891 w 183259"/>
                <a:gd name="connsiteY1" fmla="*/ 176023 h 183415"/>
                <a:gd name="connsiteX2" fmla="*/ 31026 w 183259"/>
                <a:gd name="connsiteY2" fmla="*/ 153031 h 183415"/>
                <a:gd name="connsiteX3" fmla="*/ 21970 w 183259"/>
                <a:gd name="connsiteY3" fmla="*/ 112519 h 183415"/>
                <a:gd name="connsiteX4" fmla="*/ 21970 w 183259"/>
                <a:gd name="connsiteY4" fmla="*/ 13677 h 183415"/>
                <a:gd name="connsiteX5" fmla="*/ 0 w 183259"/>
                <a:gd name="connsiteY5" fmla="*/ 5471 h 183415"/>
                <a:gd name="connsiteX6" fmla="*/ 0 w 183259"/>
                <a:gd name="connsiteY6" fmla="*/ 0 h 183415"/>
                <a:gd name="connsiteX7" fmla="*/ 65392 w 183259"/>
                <a:gd name="connsiteY7" fmla="*/ 0 h 183415"/>
                <a:gd name="connsiteX8" fmla="*/ 65392 w 183259"/>
                <a:gd name="connsiteY8" fmla="*/ 5471 h 183415"/>
                <a:gd name="connsiteX9" fmla="*/ 43421 w 183259"/>
                <a:gd name="connsiteY9" fmla="*/ 13677 h 183415"/>
                <a:gd name="connsiteX10" fmla="*/ 43421 w 183259"/>
                <a:gd name="connsiteY10" fmla="*/ 108674 h 183415"/>
                <a:gd name="connsiteX11" fmla="*/ 50398 w 183259"/>
                <a:gd name="connsiteY11" fmla="*/ 144677 h 183415"/>
                <a:gd name="connsiteX12" fmla="*/ 69771 w 183259"/>
                <a:gd name="connsiteY12" fmla="*/ 163677 h 183415"/>
                <a:gd name="connsiteX13" fmla="*/ 98050 w 183259"/>
                <a:gd name="connsiteY13" fmla="*/ 169443 h 183415"/>
                <a:gd name="connsiteX14" fmla="*/ 121950 w 183259"/>
                <a:gd name="connsiteY14" fmla="*/ 164120 h 183415"/>
                <a:gd name="connsiteX15" fmla="*/ 139096 w 183259"/>
                <a:gd name="connsiteY15" fmla="*/ 147265 h 183415"/>
                <a:gd name="connsiteX16" fmla="*/ 145554 w 183259"/>
                <a:gd name="connsiteY16" fmla="*/ 117176 h 183415"/>
                <a:gd name="connsiteX17" fmla="*/ 145554 w 183259"/>
                <a:gd name="connsiteY17" fmla="*/ 13159 h 183415"/>
                <a:gd name="connsiteX18" fmla="*/ 118091 w 183259"/>
                <a:gd name="connsiteY18" fmla="*/ 5471 h 183415"/>
                <a:gd name="connsiteX19" fmla="*/ 118091 w 183259"/>
                <a:gd name="connsiteY19" fmla="*/ 0 h 183415"/>
                <a:gd name="connsiteX20" fmla="*/ 183260 w 183259"/>
                <a:gd name="connsiteY20" fmla="*/ 0 h 183415"/>
                <a:gd name="connsiteX21" fmla="*/ 183260 w 183259"/>
                <a:gd name="connsiteY21" fmla="*/ 5471 h 183415"/>
                <a:gd name="connsiteX22" fmla="*/ 161512 w 183259"/>
                <a:gd name="connsiteY22" fmla="*/ 13381 h 183415"/>
                <a:gd name="connsiteX23" fmla="*/ 161512 w 183259"/>
                <a:gd name="connsiteY23" fmla="*/ 112519 h 183415"/>
                <a:gd name="connsiteX24" fmla="*/ 152457 w 183259"/>
                <a:gd name="connsiteY24" fmla="*/ 153031 h 183415"/>
                <a:gd name="connsiteX25" fmla="*/ 127591 w 183259"/>
                <a:gd name="connsiteY25" fmla="*/ 176023 h 183415"/>
                <a:gd name="connsiteX26" fmla="*/ 91741 w 183259"/>
                <a:gd name="connsiteY26" fmla="*/ 183416 h 183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3259" h="183415">
                  <a:moveTo>
                    <a:pt x="91741" y="183416"/>
                  </a:moveTo>
                  <a:cubicBezTo>
                    <a:pt x="78381" y="183416"/>
                    <a:pt x="66431" y="180976"/>
                    <a:pt x="55891" y="176023"/>
                  </a:cubicBezTo>
                  <a:cubicBezTo>
                    <a:pt x="45351" y="171070"/>
                    <a:pt x="37038" y="163455"/>
                    <a:pt x="31026" y="153031"/>
                  </a:cubicBezTo>
                  <a:cubicBezTo>
                    <a:pt x="24939" y="142607"/>
                    <a:pt x="21970" y="129152"/>
                    <a:pt x="21970" y="112519"/>
                  </a:cubicBezTo>
                  <a:lnTo>
                    <a:pt x="21970" y="13677"/>
                  </a:lnTo>
                  <a:lnTo>
                    <a:pt x="0" y="5471"/>
                  </a:lnTo>
                  <a:lnTo>
                    <a:pt x="0" y="0"/>
                  </a:lnTo>
                  <a:lnTo>
                    <a:pt x="65392" y="0"/>
                  </a:lnTo>
                  <a:lnTo>
                    <a:pt x="65392" y="5471"/>
                  </a:lnTo>
                  <a:lnTo>
                    <a:pt x="43421" y="13677"/>
                  </a:lnTo>
                  <a:lnTo>
                    <a:pt x="43421" y="108674"/>
                  </a:lnTo>
                  <a:cubicBezTo>
                    <a:pt x="43421" y="123830"/>
                    <a:pt x="45796" y="135806"/>
                    <a:pt x="50398" y="144677"/>
                  </a:cubicBezTo>
                  <a:cubicBezTo>
                    <a:pt x="55074" y="153549"/>
                    <a:pt x="61532" y="159906"/>
                    <a:pt x="69771" y="163677"/>
                  </a:cubicBezTo>
                  <a:cubicBezTo>
                    <a:pt x="78010" y="167521"/>
                    <a:pt x="87436" y="169443"/>
                    <a:pt x="98050" y="169443"/>
                  </a:cubicBezTo>
                  <a:cubicBezTo>
                    <a:pt x="106809" y="169443"/>
                    <a:pt x="114825" y="167669"/>
                    <a:pt x="121950" y="164120"/>
                  </a:cubicBezTo>
                  <a:cubicBezTo>
                    <a:pt x="129076" y="160572"/>
                    <a:pt x="134791" y="154953"/>
                    <a:pt x="139096" y="147265"/>
                  </a:cubicBezTo>
                  <a:cubicBezTo>
                    <a:pt x="143401" y="139576"/>
                    <a:pt x="145554" y="129522"/>
                    <a:pt x="145554" y="117176"/>
                  </a:cubicBezTo>
                  <a:lnTo>
                    <a:pt x="145554" y="13159"/>
                  </a:lnTo>
                  <a:lnTo>
                    <a:pt x="118091" y="5471"/>
                  </a:lnTo>
                  <a:lnTo>
                    <a:pt x="118091" y="0"/>
                  </a:lnTo>
                  <a:lnTo>
                    <a:pt x="183260" y="0"/>
                  </a:lnTo>
                  <a:lnTo>
                    <a:pt x="183260" y="5471"/>
                  </a:lnTo>
                  <a:lnTo>
                    <a:pt x="161512" y="13381"/>
                  </a:lnTo>
                  <a:lnTo>
                    <a:pt x="161512" y="112519"/>
                  </a:lnTo>
                  <a:cubicBezTo>
                    <a:pt x="161512" y="129152"/>
                    <a:pt x="158469" y="142607"/>
                    <a:pt x="152457" y="153031"/>
                  </a:cubicBezTo>
                  <a:cubicBezTo>
                    <a:pt x="146370" y="163455"/>
                    <a:pt x="138131" y="171070"/>
                    <a:pt x="127591" y="176023"/>
                  </a:cubicBezTo>
                  <a:cubicBezTo>
                    <a:pt x="117052" y="180976"/>
                    <a:pt x="105101" y="183416"/>
                    <a:pt x="91741" y="183416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F49C711E-E720-C769-E8D8-231A633A6BBD}"/>
                </a:ext>
              </a:extLst>
            </p:cNvPr>
            <p:cNvSpPr/>
            <p:nvPr/>
          </p:nvSpPr>
          <p:spPr>
            <a:xfrm>
              <a:off x="942530" y="948344"/>
              <a:ext cx="936468" cy="932658"/>
            </a:xfrm>
            <a:custGeom>
              <a:avLst/>
              <a:gdLst>
                <a:gd name="connsiteX0" fmla="*/ 911204 w 936468"/>
                <a:gd name="connsiteY0" fmla="*/ 315553 h 932658"/>
                <a:gd name="connsiteX1" fmla="*/ 619577 w 936468"/>
                <a:gd name="connsiteY1" fmla="*/ 907495 h 932658"/>
                <a:gd name="connsiteX2" fmla="*/ 25264 w 936468"/>
                <a:gd name="connsiteY2" fmla="*/ 617032 h 932658"/>
                <a:gd name="connsiteX3" fmla="*/ 316891 w 936468"/>
                <a:gd name="connsiteY3" fmla="*/ 25163 h 932658"/>
                <a:gd name="connsiteX4" fmla="*/ 911204 w 936468"/>
                <a:gd name="connsiteY4" fmla="*/ 315627 h 932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6468" h="932658">
                  <a:moveTo>
                    <a:pt x="911204" y="315553"/>
                  </a:moveTo>
                  <a:cubicBezTo>
                    <a:pt x="994781" y="559220"/>
                    <a:pt x="864220" y="824252"/>
                    <a:pt x="619577" y="907495"/>
                  </a:cubicBezTo>
                  <a:cubicBezTo>
                    <a:pt x="374934" y="990738"/>
                    <a:pt x="108841" y="860699"/>
                    <a:pt x="25264" y="617032"/>
                  </a:cubicBezTo>
                  <a:cubicBezTo>
                    <a:pt x="-58312" y="373439"/>
                    <a:pt x="72248" y="108406"/>
                    <a:pt x="316891" y="25163"/>
                  </a:cubicBezTo>
                  <a:cubicBezTo>
                    <a:pt x="561534" y="-58080"/>
                    <a:pt x="827628" y="71960"/>
                    <a:pt x="911204" y="315627"/>
                  </a:cubicBezTo>
                </a:path>
              </a:pathLst>
            </a:custGeom>
            <a:solidFill>
              <a:srgbClr val="A8005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12EC6F1B-7FCF-469F-B39A-C926BE5DE58D}"/>
                </a:ext>
              </a:extLst>
            </p:cNvPr>
            <p:cNvSpPr/>
            <p:nvPr/>
          </p:nvSpPr>
          <p:spPr>
            <a:xfrm>
              <a:off x="1009472" y="1005518"/>
              <a:ext cx="808411" cy="817053"/>
            </a:xfrm>
            <a:custGeom>
              <a:avLst/>
              <a:gdLst>
                <a:gd name="connsiteX0" fmla="*/ 808412 w 808411"/>
                <a:gd name="connsiteY0" fmla="*/ 341991 h 817053"/>
                <a:gd name="connsiteX1" fmla="*/ 806704 w 808411"/>
                <a:gd name="connsiteY1" fmla="*/ 342435 h 817053"/>
                <a:gd name="connsiteX2" fmla="*/ 800173 w 808411"/>
                <a:gd name="connsiteY2" fmla="*/ 334968 h 817053"/>
                <a:gd name="connsiteX3" fmla="*/ 777163 w 808411"/>
                <a:gd name="connsiteY3" fmla="*/ 341030 h 817053"/>
                <a:gd name="connsiteX4" fmla="*/ 778796 w 808411"/>
                <a:gd name="connsiteY4" fmla="*/ 345466 h 817053"/>
                <a:gd name="connsiteX5" fmla="*/ 774343 w 808411"/>
                <a:gd name="connsiteY5" fmla="*/ 348793 h 817053"/>
                <a:gd name="connsiteX6" fmla="*/ 772042 w 808411"/>
                <a:gd name="connsiteY6" fmla="*/ 342287 h 817053"/>
                <a:gd name="connsiteX7" fmla="*/ 741758 w 808411"/>
                <a:gd name="connsiteY7" fmla="*/ 350271 h 817053"/>
                <a:gd name="connsiteX8" fmla="*/ 739754 w 808411"/>
                <a:gd name="connsiteY8" fmla="*/ 359956 h 817053"/>
                <a:gd name="connsiteX9" fmla="*/ 738047 w 808411"/>
                <a:gd name="connsiteY9" fmla="*/ 360399 h 817053"/>
                <a:gd name="connsiteX10" fmla="*/ 730625 w 808411"/>
                <a:gd name="connsiteY10" fmla="*/ 332307 h 817053"/>
                <a:gd name="connsiteX11" fmla="*/ 732332 w 808411"/>
                <a:gd name="connsiteY11" fmla="*/ 331863 h 817053"/>
                <a:gd name="connsiteX12" fmla="*/ 738863 w 808411"/>
                <a:gd name="connsiteY12" fmla="*/ 339256 h 817053"/>
                <a:gd name="connsiteX13" fmla="*/ 766994 w 808411"/>
                <a:gd name="connsiteY13" fmla="*/ 331863 h 817053"/>
                <a:gd name="connsiteX14" fmla="*/ 765139 w 808411"/>
                <a:gd name="connsiteY14" fmla="*/ 328758 h 817053"/>
                <a:gd name="connsiteX15" fmla="*/ 730476 w 808411"/>
                <a:gd name="connsiteY15" fmla="*/ 304658 h 817053"/>
                <a:gd name="connsiteX16" fmla="*/ 729734 w 808411"/>
                <a:gd name="connsiteY16" fmla="*/ 304879 h 817053"/>
                <a:gd name="connsiteX17" fmla="*/ 727656 w 808411"/>
                <a:gd name="connsiteY17" fmla="*/ 314342 h 817053"/>
                <a:gd name="connsiteX18" fmla="*/ 725948 w 808411"/>
                <a:gd name="connsiteY18" fmla="*/ 314786 h 817053"/>
                <a:gd name="connsiteX19" fmla="*/ 718526 w 808411"/>
                <a:gd name="connsiteY19" fmla="*/ 286693 h 817053"/>
                <a:gd name="connsiteX20" fmla="*/ 720233 w 808411"/>
                <a:gd name="connsiteY20" fmla="*/ 286250 h 817053"/>
                <a:gd name="connsiteX21" fmla="*/ 726765 w 808411"/>
                <a:gd name="connsiteY21" fmla="*/ 293716 h 817053"/>
                <a:gd name="connsiteX22" fmla="*/ 785105 w 808411"/>
                <a:gd name="connsiteY22" fmla="*/ 278413 h 817053"/>
                <a:gd name="connsiteX23" fmla="*/ 787109 w 808411"/>
                <a:gd name="connsiteY23" fmla="*/ 268729 h 817053"/>
                <a:gd name="connsiteX24" fmla="*/ 788816 w 808411"/>
                <a:gd name="connsiteY24" fmla="*/ 268285 h 817053"/>
                <a:gd name="connsiteX25" fmla="*/ 796239 w 808411"/>
                <a:gd name="connsiteY25" fmla="*/ 296378 h 817053"/>
                <a:gd name="connsiteX26" fmla="*/ 794532 w 808411"/>
                <a:gd name="connsiteY26" fmla="*/ 296821 h 817053"/>
                <a:gd name="connsiteX27" fmla="*/ 788074 w 808411"/>
                <a:gd name="connsiteY27" fmla="*/ 289576 h 817053"/>
                <a:gd name="connsiteX28" fmla="*/ 740348 w 808411"/>
                <a:gd name="connsiteY28" fmla="*/ 302144 h 817053"/>
                <a:gd name="connsiteX29" fmla="*/ 750294 w 808411"/>
                <a:gd name="connsiteY29" fmla="*/ 307097 h 817053"/>
                <a:gd name="connsiteX30" fmla="*/ 769221 w 808411"/>
                <a:gd name="connsiteY30" fmla="*/ 325727 h 817053"/>
                <a:gd name="connsiteX31" fmla="*/ 772190 w 808411"/>
                <a:gd name="connsiteY31" fmla="*/ 330606 h 817053"/>
                <a:gd name="connsiteX32" fmla="*/ 797204 w 808411"/>
                <a:gd name="connsiteY32" fmla="*/ 324027 h 817053"/>
                <a:gd name="connsiteX33" fmla="*/ 799208 w 808411"/>
                <a:gd name="connsiteY33" fmla="*/ 314416 h 817053"/>
                <a:gd name="connsiteX34" fmla="*/ 800915 w 808411"/>
                <a:gd name="connsiteY34" fmla="*/ 313973 h 817053"/>
                <a:gd name="connsiteX35" fmla="*/ 808337 w 808411"/>
                <a:gd name="connsiteY35" fmla="*/ 342065 h 817053"/>
                <a:gd name="connsiteX36" fmla="*/ 783398 w 808411"/>
                <a:gd name="connsiteY36" fmla="*/ 455988 h 817053"/>
                <a:gd name="connsiteX37" fmla="*/ 771745 w 808411"/>
                <a:gd name="connsiteY37" fmla="*/ 468408 h 817053"/>
                <a:gd name="connsiteX38" fmla="*/ 784214 w 808411"/>
                <a:gd name="connsiteY38" fmla="*/ 480015 h 817053"/>
                <a:gd name="connsiteX39" fmla="*/ 795868 w 808411"/>
                <a:gd name="connsiteY39" fmla="*/ 467669 h 817053"/>
                <a:gd name="connsiteX40" fmla="*/ 783398 w 808411"/>
                <a:gd name="connsiteY40" fmla="*/ 456062 h 817053"/>
                <a:gd name="connsiteX41" fmla="*/ 744208 w 808411"/>
                <a:gd name="connsiteY41" fmla="*/ 631494 h 817053"/>
                <a:gd name="connsiteX42" fmla="*/ 745618 w 808411"/>
                <a:gd name="connsiteY42" fmla="*/ 632529 h 817053"/>
                <a:gd name="connsiteX43" fmla="*/ 727581 w 808411"/>
                <a:gd name="connsiteY43" fmla="*/ 657960 h 817053"/>
                <a:gd name="connsiteX44" fmla="*/ 726171 w 808411"/>
                <a:gd name="connsiteY44" fmla="*/ 656925 h 817053"/>
                <a:gd name="connsiteX45" fmla="*/ 728324 w 808411"/>
                <a:gd name="connsiteY45" fmla="*/ 646353 h 817053"/>
                <a:gd name="connsiteX46" fmla="*/ 705611 w 808411"/>
                <a:gd name="connsiteY46" fmla="*/ 630385 h 817053"/>
                <a:gd name="connsiteX47" fmla="*/ 664491 w 808411"/>
                <a:gd name="connsiteY47" fmla="*/ 631124 h 817053"/>
                <a:gd name="connsiteX48" fmla="*/ 657365 w 808411"/>
                <a:gd name="connsiteY48" fmla="*/ 634525 h 817053"/>
                <a:gd name="connsiteX49" fmla="*/ 655955 w 808411"/>
                <a:gd name="connsiteY49" fmla="*/ 633490 h 817053"/>
                <a:gd name="connsiteX50" fmla="*/ 672359 w 808411"/>
                <a:gd name="connsiteY50" fmla="*/ 610350 h 817053"/>
                <a:gd name="connsiteX51" fmla="*/ 673769 w 808411"/>
                <a:gd name="connsiteY51" fmla="*/ 611385 h 817053"/>
                <a:gd name="connsiteX52" fmla="*/ 672359 w 808411"/>
                <a:gd name="connsiteY52" fmla="*/ 620183 h 817053"/>
                <a:gd name="connsiteX53" fmla="*/ 672730 w 808411"/>
                <a:gd name="connsiteY53" fmla="*/ 620405 h 817053"/>
                <a:gd name="connsiteX54" fmla="*/ 705685 w 808411"/>
                <a:gd name="connsiteY54" fmla="*/ 619813 h 817053"/>
                <a:gd name="connsiteX55" fmla="*/ 694255 w 808411"/>
                <a:gd name="connsiteY55" fmla="*/ 590242 h 817053"/>
                <a:gd name="connsiteX56" fmla="*/ 693884 w 808411"/>
                <a:gd name="connsiteY56" fmla="*/ 590020 h 817053"/>
                <a:gd name="connsiteX57" fmla="*/ 685867 w 808411"/>
                <a:gd name="connsiteY57" fmla="*/ 594308 h 817053"/>
                <a:gd name="connsiteX58" fmla="*/ 684457 w 808411"/>
                <a:gd name="connsiteY58" fmla="*/ 593273 h 817053"/>
                <a:gd name="connsiteX59" fmla="*/ 698189 w 808411"/>
                <a:gd name="connsiteY59" fmla="*/ 573904 h 817053"/>
                <a:gd name="connsiteX60" fmla="*/ 699599 w 808411"/>
                <a:gd name="connsiteY60" fmla="*/ 574939 h 817053"/>
                <a:gd name="connsiteX61" fmla="*/ 698411 w 808411"/>
                <a:gd name="connsiteY61" fmla="*/ 582849 h 817053"/>
                <a:gd name="connsiteX62" fmla="*/ 712143 w 808411"/>
                <a:gd name="connsiteY62" fmla="*/ 620848 h 817053"/>
                <a:gd name="connsiteX63" fmla="*/ 734930 w 808411"/>
                <a:gd name="connsiteY63" fmla="*/ 636891 h 817053"/>
                <a:gd name="connsiteX64" fmla="*/ 744282 w 808411"/>
                <a:gd name="connsiteY64" fmla="*/ 631346 h 817053"/>
                <a:gd name="connsiteX65" fmla="*/ 176467 w 808411"/>
                <a:gd name="connsiteY65" fmla="*/ 73854 h 817053"/>
                <a:gd name="connsiteX66" fmla="*/ 209348 w 808411"/>
                <a:gd name="connsiteY66" fmla="*/ 124273 h 817053"/>
                <a:gd name="connsiteX67" fmla="*/ 204152 w 808411"/>
                <a:gd name="connsiteY67" fmla="*/ 132849 h 817053"/>
                <a:gd name="connsiteX68" fmla="*/ 205117 w 808411"/>
                <a:gd name="connsiteY68" fmla="*/ 134327 h 817053"/>
                <a:gd name="connsiteX69" fmla="*/ 229834 w 808411"/>
                <a:gd name="connsiteY69" fmla="*/ 118359 h 817053"/>
                <a:gd name="connsiteX70" fmla="*/ 228869 w 808411"/>
                <a:gd name="connsiteY70" fmla="*/ 116880 h 817053"/>
                <a:gd name="connsiteX71" fmla="*/ 218997 w 808411"/>
                <a:gd name="connsiteY71" fmla="*/ 118063 h 817053"/>
                <a:gd name="connsiteX72" fmla="*/ 186116 w 808411"/>
                <a:gd name="connsiteY72" fmla="*/ 67644 h 817053"/>
                <a:gd name="connsiteX73" fmla="*/ 191237 w 808411"/>
                <a:gd name="connsiteY73" fmla="*/ 59142 h 817053"/>
                <a:gd name="connsiteX74" fmla="*/ 190272 w 808411"/>
                <a:gd name="connsiteY74" fmla="*/ 57664 h 817053"/>
                <a:gd name="connsiteX75" fmla="*/ 165556 w 808411"/>
                <a:gd name="connsiteY75" fmla="*/ 73632 h 817053"/>
                <a:gd name="connsiteX76" fmla="*/ 166521 w 808411"/>
                <a:gd name="connsiteY76" fmla="*/ 75111 h 817053"/>
                <a:gd name="connsiteX77" fmla="*/ 176467 w 808411"/>
                <a:gd name="connsiteY77" fmla="*/ 73854 h 817053"/>
                <a:gd name="connsiteX78" fmla="*/ 278451 w 808411"/>
                <a:gd name="connsiteY78" fmla="*/ 19369 h 817053"/>
                <a:gd name="connsiteX79" fmla="*/ 278005 w 808411"/>
                <a:gd name="connsiteY79" fmla="*/ 17669 h 817053"/>
                <a:gd name="connsiteX80" fmla="*/ 307695 w 808411"/>
                <a:gd name="connsiteY80" fmla="*/ 10646 h 817053"/>
                <a:gd name="connsiteX81" fmla="*/ 308140 w 808411"/>
                <a:gd name="connsiteY81" fmla="*/ 12346 h 817053"/>
                <a:gd name="connsiteX82" fmla="*/ 299382 w 808411"/>
                <a:gd name="connsiteY82" fmla="*/ 18926 h 817053"/>
                <a:gd name="connsiteX83" fmla="*/ 313410 w 808411"/>
                <a:gd name="connsiteY83" fmla="*/ 77551 h 817053"/>
                <a:gd name="connsiteX84" fmla="*/ 338795 w 808411"/>
                <a:gd name="connsiteY84" fmla="*/ 71562 h 817053"/>
                <a:gd name="connsiteX85" fmla="*/ 342061 w 808411"/>
                <a:gd name="connsiteY85" fmla="*/ 51380 h 817053"/>
                <a:gd name="connsiteX86" fmla="*/ 343768 w 808411"/>
                <a:gd name="connsiteY86" fmla="*/ 50936 h 817053"/>
                <a:gd name="connsiteX87" fmla="*/ 349558 w 808411"/>
                <a:gd name="connsiteY87" fmla="*/ 75185 h 817053"/>
                <a:gd name="connsiteX88" fmla="*/ 294929 w 808411"/>
                <a:gd name="connsiteY88" fmla="*/ 88122 h 817053"/>
                <a:gd name="connsiteX89" fmla="*/ 294483 w 808411"/>
                <a:gd name="connsiteY89" fmla="*/ 86422 h 817053"/>
                <a:gd name="connsiteX90" fmla="*/ 302128 w 808411"/>
                <a:gd name="connsiteY90" fmla="*/ 80064 h 817053"/>
                <a:gd name="connsiteX91" fmla="*/ 288174 w 808411"/>
                <a:gd name="connsiteY91" fmla="*/ 21587 h 817053"/>
                <a:gd name="connsiteX92" fmla="*/ 278451 w 808411"/>
                <a:gd name="connsiteY92" fmla="*/ 19369 h 817053"/>
                <a:gd name="connsiteX93" fmla="*/ 326400 w 808411"/>
                <a:gd name="connsiteY93" fmla="*/ 806038 h 817053"/>
                <a:gd name="connsiteX94" fmla="*/ 301015 w 808411"/>
                <a:gd name="connsiteY94" fmla="*/ 800124 h 817053"/>
                <a:gd name="connsiteX95" fmla="*/ 314821 w 808411"/>
                <a:gd name="connsiteY95" fmla="*/ 741499 h 817053"/>
                <a:gd name="connsiteX96" fmla="*/ 325583 w 808411"/>
                <a:gd name="connsiteY96" fmla="*/ 739503 h 817053"/>
                <a:gd name="connsiteX97" fmla="*/ 325954 w 808411"/>
                <a:gd name="connsiteY97" fmla="*/ 737802 h 817053"/>
                <a:gd name="connsiteX98" fmla="*/ 296265 w 808411"/>
                <a:gd name="connsiteY98" fmla="*/ 730853 h 817053"/>
                <a:gd name="connsiteX99" fmla="*/ 295893 w 808411"/>
                <a:gd name="connsiteY99" fmla="*/ 732554 h 817053"/>
                <a:gd name="connsiteX100" fmla="*/ 303539 w 808411"/>
                <a:gd name="connsiteY100" fmla="*/ 738837 h 817053"/>
                <a:gd name="connsiteX101" fmla="*/ 289807 w 808411"/>
                <a:gd name="connsiteY101" fmla="*/ 797388 h 817053"/>
                <a:gd name="connsiteX102" fmla="*/ 280084 w 808411"/>
                <a:gd name="connsiteY102" fmla="*/ 799606 h 817053"/>
                <a:gd name="connsiteX103" fmla="*/ 279713 w 808411"/>
                <a:gd name="connsiteY103" fmla="*/ 801307 h 817053"/>
                <a:gd name="connsiteX104" fmla="*/ 334416 w 808411"/>
                <a:gd name="connsiteY104" fmla="*/ 814096 h 817053"/>
                <a:gd name="connsiteX105" fmla="*/ 340131 w 808411"/>
                <a:gd name="connsiteY105" fmla="*/ 789848 h 817053"/>
                <a:gd name="connsiteX106" fmla="*/ 338424 w 808411"/>
                <a:gd name="connsiteY106" fmla="*/ 789478 h 817053"/>
                <a:gd name="connsiteX107" fmla="*/ 326474 w 808411"/>
                <a:gd name="connsiteY107" fmla="*/ 806112 h 817053"/>
                <a:gd name="connsiteX108" fmla="*/ 511812 w 808411"/>
                <a:gd name="connsiteY108" fmla="*/ 731814 h 817053"/>
                <a:gd name="connsiteX109" fmla="*/ 512109 w 808411"/>
                <a:gd name="connsiteY109" fmla="*/ 733515 h 817053"/>
                <a:gd name="connsiteX110" fmla="*/ 505503 w 808411"/>
                <a:gd name="connsiteY110" fmla="*/ 738690 h 817053"/>
                <a:gd name="connsiteX111" fmla="*/ 496893 w 808411"/>
                <a:gd name="connsiteY111" fmla="*/ 808478 h 817053"/>
                <a:gd name="connsiteX112" fmla="*/ 492439 w 808411"/>
                <a:gd name="connsiteY112" fmla="*/ 809291 h 817053"/>
                <a:gd name="connsiteX113" fmla="*/ 463714 w 808411"/>
                <a:gd name="connsiteY113" fmla="*/ 760942 h 817053"/>
                <a:gd name="connsiteX114" fmla="*/ 462972 w 808411"/>
                <a:gd name="connsiteY114" fmla="*/ 761090 h 817053"/>
                <a:gd name="connsiteX115" fmla="*/ 452432 w 808411"/>
                <a:gd name="connsiteY115" fmla="*/ 816314 h 817053"/>
                <a:gd name="connsiteX116" fmla="*/ 448127 w 808411"/>
                <a:gd name="connsiteY116" fmla="*/ 817053 h 817053"/>
                <a:gd name="connsiteX117" fmla="*/ 416211 w 808411"/>
                <a:gd name="connsiteY117" fmla="*/ 754510 h 817053"/>
                <a:gd name="connsiteX118" fmla="*/ 407230 w 808411"/>
                <a:gd name="connsiteY118" fmla="*/ 751997 h 817053"/>
                <a:gd name="connsiteX119" fmla="*/ 406933 w 808411"/>
                <a:gd name="connsiteY119" fmla="*/ 750296 h 817053"/>
                <a:gd name="connsiteX120" fmla="*/ 436103 w 808411"/>
                <a:gd name="connsiteY120" fmla="*/ 745121 h 817053"/>
                <a:gd name="connsiteX121" fmla="*/ 436400 w 808411"/>
                <a:gd name="connsiteY121" fmla="*/ 746822 h 817053"/>
                <a:gd name="connsiteX122" fmla="*/ 427864 w 808411"/>
                <a:gd name="connsiteY122" fmla="*/ 752440 h 817053"/>
                <a:gd name="connsiteX123" fmla="*/ 449241 w 808411"/>
                <a:gd name="connsiteY123" fmla="*/ 795688 h 817053"/>
                <a:gd name="connsiteX124" fmla="*/ 449909 w 808411"/>
                <a:gd name="connsiteY124" fmla="*/ 795540 h 817053"/>
                <a:gd name="connsiteX125" fmla="*/ 459484 w 808411"/>
                <a:gd name="connsiteY125" fmla="*/ 740390 h 817053"/>
                <a:gd name="connsiteX126" fmla="*/ 464011 w 808411"/>
                <a:gd name="connsiteY126" fmla="*/ 739577 h 817053"/>
                <a:gd name="connsiteX127" fmla="*/ 492291 w 808411"/>
                <a:gd name="connsiteY127" fmla="*/ 788074 h 817053"/>
                <a:gd name="connsiteX128" fmla="*/ 492959 w 808411"/>
                <a:gd name="connsiteY128" fmla="*/ 788074 h 817053"/>
                <a:gd name="connsiteX129" fmla="*/ 498006 w 808411"/>
                <a:gd name="connsiteY129" fmla="*/ 740168 h 817053"/>
                <a:gd name="connsiteX130" fmla="*/ 488060 w 808411"/>
                <a:gd name="connsiteY130" fmla="*/ 737655 h 817053"/>
                <a:gd name="connsiteX131" fmla="*/ 487763 w 808411"/>
                <a:gd name="connsiteY131" fmla="*/ 735954 h 817053"/>
                <a:gd name="connsiteX132" fmla="*/ 511886 w 808411"/>
                <a:gd name="connsiteY132" fmla="*/ 731740 h 817053"/>
                <a:gd name="connsiteX133" fmla="*/ 193241 w 808411"/>
                <a:gd name="connsiteY133" fmla="*/ 719246 h 817053"/>
                <a:gd name="connsiteX134" fmla="*/ 167263 w 808411"/>
                <a:gd name="connsiteY134" fmla="*/ 717472 h 817053"/>
                <a:gd name="connsiteX135" fmla="*/ 167263 w 808411"/>
                <a:gd name="connsiteY135" fmla="*/ 717472 h 817053"/>
                <a:gd name="connsiteX136" fmla="*/ 198140 w 808411"/>
                <a:gd name="connsiteY136" fmla="*/ 697364 h 817053"/>
                <a:gd name="connsiteX137" fmla="*/ 193316 w 808411"/>
                <a:gd name="connsiteY137" fmla="*/ 719246 h 817053"/>
                <a:gd name="connsiteX138" fmla="*/ 203633 w 808411"/>
                <a:gd name="connsiteY138" fmla="*/ 723017 h 817053"/>
                <a:gd name="connsiteX139" fmla="*/ 211204 w 808411"/>
                <a:gd name="connsiteY139" fmla="*/ 687827 h 817053"/>
                <a:gd name="connsiteX140" fmla="*/ 206156 w 808411"/>
                <a:gd name="connsiteY140" fmla="*/ 684352 h 817053"/>
                <a:gd name="connsiteX141" fmla="*/ 143957 w 808411"/>
                <a:gd name="connsiteY141" fmla="*/ 724126 h 817053"/>
                <a:gd name="connsiteX142" fmla="*/ 136163 w 808411"/>
                <a:gd name="connsiteY142" fmla="*/ 723165 h 817053"/>
                <a:gd name="connsiteX143" fmla="*/ 135124 w 808411"/>
                <a:gd name="connsiteY143" fmla="*/ 724643 h 817053"/>
                <a:gd name="connsiteX144" fmla="*/ 154793 w 808411"/>
                <a:gd name="connsiteY144" fmla="*/ 738172 h 817053"/>
                <a:gd name="connsiteX145" fmla="*/ 155832 w 808411"/>
                <a:gd name="connsiteY145" fmla="*/ 736693 h 817053"/>
                <a:gd name="connsiteX146" fmla="*/ 150414 w 808411"/>
                <a:gd name="connsiteY146" fmla="*/ 728487 h 817053"/>
                <a:gd name="connsiteX147" fmla="*/ 192054 w 808411"/>
                <a:gd name="connsiteY147" fmla="*/ 724052 h 817053"/>
                <a:gd name="connsiteX148" fmla="*/ 185745 w 808411"/>
                <a:gd name="connsiteY148" fmla="*/ 752588 h 817053"/>
                <a:gd name="connsiteX149" fmla="*/ 175502 w 808411"/>
                <a:gd name="connsiteY149" fmla="*/ 750222 h 817053"/>
                <a:gd name="connsiteX150" fmla="*/ 174463 w 808411"/>
                <a:gd name="connsiteY150" fmla="*/ 751701 h 817053"/>
                <a:gd name="connsiteX151" fmla="*/ 198511 w 808411"/>
                <a:gd name="connsiteY151" fmla="*/ 768261 h 817053"/>
                <a:gd name="connsiteX152" fmla="*/ 199550 w 808411"/>
                <a:gd name="connsiteY152" fmla="*/ 766782 h 817053"/>
                <a:gd name="connsiteX153" fmla="*/ 195691 w 808411"/>
                <a:gd name="connsiteY153" fmla="*/ 759315 h 817053"/>
                <a:gd name="connsiteX154" fmla="*/ 202445 w 808411"/>
                <a:gd name="connsiteY154" fmla="*/ 728044 h 817053"/>
                <a:gd name="connsiteX155" fmla="*/ 211649 w 808411"/>
                <a:gd name="connsiteY155" fmla="*/ 733071 h 817053"/>
                <a:gd name="connsiteX156" fmla="*/ 212837 w 808411"/>
                <a:gd name="connsiteY156" fmla="*/ 727748 h 817053"/>
                <a:gd name="connsiteX157" fmla="*/ 203633 w 808411"/>
                <a:gd name="connsiteY157" fmla="*/ 722869 h 817053"/>
                <a:gd name="connsiteX158" fmla="*/ 203633 w 808411"/>
                <a:gd name="connsiteY158" fmla="*/ 722869 h 817053"/>
                <a:gd name="connsiteX159" fmla="*/ 44422 w 808411"/>
                <a:gd name="connsiteY159" fmla="*/ 467004 h 817053"/>
                <a:gd name="connsiteX160" fmla="*/ 33214 w 808411"/>
                <a:gd name="connsiteY160" fmla="*/ 478906 h 817053"/>
                <a:gd name="connsiteX161" fmla="*/ 21264 w 808411"/>
                <a:gd name="connsiteY161" fmla="*/ 467743 h 817053"/>
                <a:gd name="connsiteX162" fmla="*/ 32472 w 808411"/>
                <a:gd name="connsiteY162" fmla="*/ 455841 h 817053"/>
                <a:gd name="connsiteX163" fmla="*/ 44422 w 808411"/>
                <a:gd name="connsiteY163" fmla="*/ 467004 h 817053"/>
                <a:gd name="connsiteX164" fmla="*/ 67654 w 808411"/>
                <a:gd name="connsiteY164" fmla="*/ 343470 h 817053"/>
                <a:gd name="connsiteX165" fmla="*/ 73592 w 808411"/>
                <a:gd name="connsiteY165" fmla="*/ 329793 h 817053"/>
                <a:gd name="connsiteX166" fmla="*/ 74705 w 808411"/>
                <a:gd name="connsiteY166" fmla="*/ 320035 h 817053"/>
                <a:gd name="connsiteX167" fmla="*/ 73815 w 808411"/>
                <a:gd name="connsiteY167" fmla="*/ 309907 h 817053"/>
                <a:gd name="connsiteX168" fmla="*/ 70846 w 808411"/>
                <a:gd name="connsiteY168" fmla="*/ 301109 h 817053"/>
                <a:gd name="connsiteX169" fmla="*/ 53923 w 808411"/>
                <a:gd name="connsiteY169" fmla="*/ 297117 h 817053"/>
                <a:gd name="connsiteX170" fmla="*/ 50954 w 808411"/>
                <a:gd name="connsiteY170" fmla="*/ 288541 h 817053"/>
                <a:gd name="connsiteX171" fmla="*/ 49246 w 808411"/>
                <a:gd name="connsiteY171" fmla="*/ 288098 h 817053"/>
                <a:gd name="connsiteX172" fmla="*/ 42566 w 808411"/>
                <a:gd name="connsiteY172" fmla="*/ 316264 h 817053"/>
                <a:gd name="connsiteX173" fmla="*/ 44273 w 808411"/>
                <a:gd name="connsiteY173" fmla="*/ 316708 h 817053"/>
                <a:gd name="connsiteX174" fmla="*/ 50954 w 808411"/>
                <a:gd name="connsiteY174" fmla="*/ 308206 h 817053"/>
                <a:gd name="connsiteX175" fmla="*/ 69287 w 808411"/>
                <a:gd name="connsiteY175" fmla="*/ 312494 h 817053"/>
                <a:gd name="connsiteX176" fmla="*/ 69287 w 808411"/>
                <a:gd name="connsiteY176" fmla="*/ 319000 h 817053"/>
                <a:gd name="connsiteX177" fmla="*/ 68174 w 808411"/>
                <a:gd name="connsiteY177" fmla="*/ 325210 h 817053"/>
                <a:gd name="connsiteX178" fmla="*/ 60900 w 808411"/>
                <a:gd name="connsiteY178" fmla="*/ 338295 h 817053"/>
                <a:gd name="connsiteX179" fmla="*/ 47242 w 808411"/>
                <a:gd name="connsiteY179" fmla="*/ 345614 h 817053"/>
                <a:gd name="connsiteX180" fmla="*/ 28538 w 808411"/>
                <a:gd name="connsiteY180" fmla="*/ 345170 h 817053"/>
                <a:gd name="connsiteX181" fmla="*/ 14658 w 808411"/>
                <a:gd name="connsiteY181" fmla="*/ 338221 h 817053"/>
                <a:gd name="connsiteX182" fmla="*/ 6864 w 808411"/>
                <a:gd name="connsiteY182" fmla="*/ 326097 h 817053"/>
                <a:gd name="connsiteX183" fmla="*/ 6568 w 808411"/>
                <a:gd name="connsiteY183" fmla="*/ 311163 h 817053"/>
                <a:gd name="connsiteX184" fmla="*/ 9314 w 808411"/>
                <a:gd name="connsiteY184" fmla="*/ 304510 h 817053"/>
                <a:gd name="connsiteX185" fmla="*/ 14881 w 808411"/>
                <a:gd name="connsiteY185" fmla="*/ 298226 h 817053"/>
                <a:gd name="connsiteX186" fmla="*/ 29577 w 808411"/>
                <a:gd name="connsiteY186" fmla="*/ 293568 h 817053"/>
                <a:gd name="connsiteX187" fmla="*/ 29948 w 808411"/>
                <a:gd name="connsiteY187" fmla="*/ 291868 h 817053"/>
                <a:gd name="connsiteX188" fmla="*/ 11763 w 808411"/>
                <a:gd name="connsiteY188" fmla="*/ 288246 h 817053"/>
                <a:gd name="connsiteX189" fmla="*/ 7607 w 808411"/>
                <a:gd name="connsiteY189" fmla="*/ 293790 h 817053"/>
                <a:gd name="connsiteX190" fmla="*/ 4118 w 808411"/>
                <a:gd name="connsiteY190" fmla="*/ 300444 h 817053"/>
                <a:gd name="connsiteX191" fmla="*/ 1149 w 808411"/>
                <a:gd name="connsiteY191" fmla="*/ 309907 h 817053"/>
                <a:gd name="connsiteX192" fmla="*/ 481 w 808411"/>
                <a:gd name="connsiteY192" fmla="*/ 325431 h 817053"/>
                <a:gd name="connsiteX193" fmla="*/ 5603 w 808411"/>
                <a:gd name="connsiteY193" fmla="*/ 339626 h 817053"/>
                <a:gd name="connsiteX194" fmla="*/ 15771 w 808411"/>
                <a:gd name="connsiteY194" fmla="*/ 350863 h 817053"/>
                <a:gd name="connsiteX195" fmla="*/ 30245 w 808411"/>
                <a:gd name="connsiteY195" fmla="*/ 357516 h 817053"/>
                <a:gd name="connsiteX196" fmla="*/ 44719 w 808411"/>
                <a:gd name="connsiteY196" fmla="*/ 358034 h 817053"/>
                <a:gd name="connsiteX197" fmla="*/ 57485 w 808411"/>
                <a:gd name="connsiteY197" fmla="*/ 353081 h 817053"/>
                <a:gd name="connsiteX198" fmla="*/ 67431 w 808411"/>
                <a:gd name="connsiteY198" fmla="*/ 343396 h 817053"/>
                <a:gd name="connsiteX199" fmla="*/ 128073 w 808411"/>
                <a:gd name="connsiteY199" fmla="*/ 612420 h 817053"/>
                <a:gd name="connsiteX200" fmla="*/ 129186 w 808411"/>
                <a:gd name="connsiteY200" fmla="*/ 619222 h 817053"/>
                <a:gd name="connsiteX201" fmla="*/ 114044 w 808411"/>
                <a:gd name="connsiteY201" fmla="*/ 629793 h 817053"/>
                <a:gd name="connsiteX202" fmla="*/ 113079 w 808411"/>
                <a:gd name="connsiteY202" fmla="*/ 628315 h 817053"/>
                <a:gd name="connsiteX203" fmla="*/ 119834 w 808411"/>
                <a:gd name="connsiteY203" fmla="*/ 614490 h 817053"/>
                <a:gd name="connsiteX204" fmla="*/ 119091 w 808411"/>
                <a:gd name="connsiteY204" fmla="*/ 606210 h 817053"/>
                <a:gd name="connsiteX205" fmla="*/ 116122 w 808411"/>
                <a:gd name="connsiteY205" fmla="*/ 599631 h 817053"/>
                <a:gd name="connsiteX206" fmla="*/ 105063 w 808411"/>
                <a:gd name="connsiteY206" fmla="*/ 589503 h 817053"/>
                <a:gd name="connsiteX207" fmla="*/ 90886 w 808411"/>
                <a:gd name="connsiteY207" fmla="*/ 586767 h 817053"/>
                <a:gd name="connsiteX208" fmla="*/ 76264 w 808411"/>
                <a:gd name="connsiteY208" fmla="*/ 591942 h 817053"/>
                <a:gd name="connsiteX209" fmla="*/ 63052 w 808411"/>
                <a:gd name="connsiteY209" fmla="*/ 605101 h 817053"/>
                <a:gd name="connsiteX210" fmla="*/ 58970 w 808411"/>
                <a:gd name="connsiteY210" fmla="*/ 620035 h 817053"/>
                <a:gd name="connsiteX211" fmla="*/ 63497 w 808411"/>
                <a:gd name="connsiteY211" fmla="*/ 634303 h 817053"/>
                <a:gd name="connsiteX212" fmla="*/ 67283 w 808411"/>
                <a:gd name="connsiteY212" fmla="*/ 639404 h 817053"/>
                <a:gd name="connsiteX213" fmla="*/ 71959 w 808411"/>
                <a:gd name="connsiteY213" fmla="*/ 643914 h 817053"/>
                <a:gd name="connsiteX214" fmla="*/ 87769 w 808411"/>
                <a:gd name="connsiteY214" fmla="*/ 633638 h 817053"/>
                <a:gd name="connsiteX215" fmla="*/ 86210 w 808411"/>
                <a:gd name="connsiteY215" fmla="*/ 622992 h 817053"/>
                <a:gd name="connsiteX216" fmla="*/ 87695 w 808411"/>
                <a:gd name="connsiteY216" fmla="*/ 622031 h 817053"/>
                <a:gd name="connsiteX217" fmla="*/ 103579 w 808411"/>
                <a:gd name="connsiteY217" fmla="*/ 646279 h 817053"/>
                <a:gd name="connsiteX218" fmla="*/ 102094 w 808411"/>
                <a:gd name="connsiteY218" fmla="*/ 647241 h 817053"/>
                <a:gd name="connsiteX219" fmla="*/ 93855 w 808411"/>
                <a:gd name="connsiteY219" fmla="*/ 643470 h 817053"/>
                <a:gd name="connsiteX220" fmla="*/ 79233 w 808411"/>
                <a:gd name="connsiteY220" fmla="*/ 652933 h 817053"/>
                <a:gd name="connsiteX221" fmla="*/ 70771 w 808411"/>
                <a:gd name="connsiteY221" fmla="*/ 649015 h 817053"/>
                <a:gd name="connsiteX222" fmla="*/ 62829 w 808411"/>
                <a:gd name="connsiteY222" fmla="*/ 642657 h 817053"/>
                <a:gd name="connsiteX223" fmla="*/ 56520 w 808411"/>
                <a:gd name="connsiteY223" fmla="*/ 635116 h 817053"/>
                <a:gd name="connsiteX224" fmla="*/ 50731 w 808411"/>
                <a:gd name="connsiteY224" fmla="*/ 621440 h 817053"/>
                <a:gd name="connsiteX225" fmla="*/ 50582 w 808411"/>
                <a:gd name="connsiteY225" fmla="*/ 607615 h 817053"/>
                <a:gd name="connsiteX226" fmla="*/ 55778 w 808411"/>
                <a:gd name="connsiteY226" fmla="*/ 594973 h 817053"/>
                <a:gd name="connsiteX227" fmla="*/ 66170 w 808411"/>
                <a:gd name="connsiteY227" fmla="*/ 584919 h 817053"/>
                <a:gd name="connsiteX228" fmla="*/ 81014 w 808411"/>
                <a:gd name="connsiteY228" fmla="*/ 579005 h 817053"/>
                <a:gd name="connsiteX229" fmla="*/ 96230 w 808411"/>
                <a:gd name="connsiteY229" fmla="*/ 579448 h 817053"/>
                <a:gd name="connsiteX230" fmla="*/ 110036 w 808411"/>
                <a:gd name="connsiteY230" fmla="*/ 585511 h 817053"/>
                <a:gd name="connsiteX231" fmla="*/ 120873 w 808411"/>
                <a:gd name="connsiteY231" fmla="*/ 596674 h 817053"/>
                <a:gd name="connsiteX232" fmla="*/ 125697 w 808411"/>
                <a:gd name="connsiteY232" fmla="*/ 605323 h 817053"/>
                <a:gd name="connsiteX233" fmla="*/ 128147 w 808411"/>
                <a:gd name="connsiteY233" fmla="*/ 612494 h 817053"/>
                <a:gd name="connsiteX234" fmla="*/ 602142 w 808411"/>
                <a:gd name="connsiteY234" fmla="*/ 738763 h 817053"/>
                <a:gd name="connsiteX235" fmla="*/ 602142 w 808411"/>
                <a:gd name="connsiteY235" fmla="*/ 738763 h 817053"/>
                <a:gd name="connsiteX236" fmla="*/ 594497 w 808411"/>
                <a:gd name="connsiteY236" fmla="*/ 702834 h 817053"/>
                <a:gd name="connsiteX237" fmla="*/ 613276 w 808411"/>
                <a:gd name="connsiteY237" fmla="*/ 715328 h 817053"/>
                <a:gd name="connsiteX238" fmla="*/ 602142 w 808411"/>
                <a:gd name="connsiteY238" fmla="*/ 738763 h 817053"/>
                <a:gd name="connsiteX239" fmla="*/ 651798 w 808411"/>
                <a:gd name="connsiteY239" fmla="*/ 727526 h 817053"/>
                <a:gd name="connsiteX240" fmla="*/ 625004 w 808411"/>
                <a:gd name="connsiteY240" fmla="*/ 709858 h 817053"/>
                <a:gd name="connsiteX241" fmla="*/ 625004 w 808411"/>
                <a:gd name="connsiteY241" fmla="*/ 709858 h 817053"/>
                <a:gd name="connsiteX242" fmla="*/ 633094 w 808411"/>
                <a:gd name="connsiteY242" fmla="*/ 703130 h 817053"/>
                <a:gd name="connsiteX243" fmla="*/ 628566 w 808411"/>
                <a:gd name="connsiteY243" fmla="*/ 700173 h 817053"/>
                <a:gd name="connsiteX244" fmla="*/ 620624 w 808411"/>
                <a:gd name="connsiteY244" fmla="*/ 706974 h 817053"/>
                <a:gd name="connsiteX245" fmla="*/ 620624 w 808411"/>
                <a:gd name="connsiteY245" fmla="*/ 706974 h 817053"/>
                <a:gd name="connsiteX246" fmla="*/ 590489 w 808411"/>
                <a:gd name="connsiteY246" fmla="*/ 687162 h 817053"/>
                <a:gd name="connsiteX247" fmla="*/ 585442 w 808411"/>
                <a:gd name="connsiteY247" fmla="*/ 690562 h 817053"/>
                <a:gd name="connsiteX248" fmla="*/ 600064 w 808411"/>
                <a:gd name="connsiteY248" fmla="*/ 762716 h 817053"/>
                <a:gd name="connsiteX249" fmla="*/ 596353 w 808411"/>
                <a:gd name="connsiteY249" fmla="*/ 769591 h 817053"/>
                <a:gd name="connsiteX250" fmla="*/ 597318 w 808411"/>
                <a:gd name="connsiteY250" fmla="*/ 771070 h 817053"/>
                <a:gd name="connsiteX251" fmla="*/ 617136 w 808411"/>
                <a:gd name="connsiteY251" fmla="*/ 757689 h 817053"/>
                <a:gd name="connsiteX252" fmla="*/ 616171 w 808411"/>
                <a:gd name="connsiteY252" fmla="*/ 756211 h 817053"/>
                <a:gd name="connsiteX253" fmla="*/ 606522 w 808411"/>
                <a:gd name="connsiteY253" fmla="*/ 758280 h 817053"/>
                <a:gd name="connsiteX254" fmla="*/ 617507 w 808411"/>
                <a:gd name="connsiteY254" fmla="*/ 717990 h 817053"/>
                <a:gd name="connsiteX255" fmla="*/ 641927 w 808411"/>
                <a:gd name="connsiteY255" fmla="*/ 734254 h 817053"/>
                <a:gd name="connsiteX256" fmla="*/ 636063 w 808411"/>
                <a:gd name="connsiteY256" fmla="*/ 742903 h 817053"/>
                <a:gd name="connsiteX257" fmla="*/ 637028 w 808411"/>
                <a:gd name="connsiteY257" fmla="*/ 744382 h 817053"/>
                <a:gd name="connsiteX258" fmla="*/ 661225 w 808411"/>
                <a:gd name="connsiteY258" fmla="*/ 728044 h 817053"/>
                <a:gd name="connsiteX259" fmla="*/ 660260 w 808411"/>
                <a:gd name="connsiteY259" fmla="*/ 726565 h 817053"/>
                <a:gd name="connsiteX260" fmla="*/ 651873 w 808411"/>
                <a:gd name="connsiteY260" fmla="*/ 727379 h 817053"/>
                <a:gd name="connsiteX261" fmla="*/ 103207 w 808411"/>
                <a:gd name="connsiteY261" fmla="*/ 181420 h 817053"/>
                <a:gd name="connsiteX262" fmla="*/ 81386 w 808411"/>
                <a:gd name="connsiteY262" fmla="*/ 175727 h 817053"/>
                <a:gd name="connsiteX263" fmla="*/ 100313 w 808411"/>
                <a:gd name="connsiteY263" fmla="*/ 207220 h 817053"/>
                <a:gd name="connsiteX264" fmla="*/ 100313 w 808411"/>
                <a:gd name="connsiteY264" fmla="*/ 207220 h 817053"/>
                <a:gd name="connsiteX265" fmla="*/ 103133 w 808411"/>
                <a:gd name="connsiteY265" fmla="*/ 181420 h 817053"/>
                <a:gd name="connsiteX266" fmla="*/ 106176 w 808411"/>
                <a:gd name="connsiteY266" fmla="*/ 230582 h 817053"/>
                <a:gd name="connsiteX267" fmla="*/ 68767 w 808411"/>
                <a:gd name="connsiteY267" fmla="*/ 167078 h 817053"/>
                <a:gd name="connsiteX268" fmla="*/ 72404 w 808411"/>
                <a:gd name="connsiteY268" fmla="*/ 162198 h 817053"/>
                <a:gd name="connsiteX269" fmla="*/ 107364 w 808411"/>
                <a:gd name="connsiteY269" fmla="*/ 171144 h 817053"/>
                <a:gd name="connsiteX270" fmla="*/ 107364 w 808411"/>
                <a:gd name="connsiteY270" fmla="*/ 171144 h 817053"/>
                <a:gd name="connsiteX271" fmla="*/ 112634 w 808411"/>
                <a:gd name="connsiteY271" fmla="*/ 162124 h 817053"/>
                <a:gd name="connsiteX272" fmla="*/ 117904 w 808411"/>
                <a:gd name="connsiteY272" fmla="*/ 163455 h 817053"/>
                <a:gd name="connsiteX273" fmla="*/ 112485 w 808411"/>
                <a:gd name="connsiteY273" fmla="*/ 172400 h 817053"/>
                <a:gd name="connsiteX274" fmla="*/ 112485 w 808411"/>
                <a:gd name="connsiteY274" fmla="*/ 172400 h 817053"/>
                <a:gd name="connsiteX275" fmla="*/ 143585 w 808411"/>
                <a:gd name="connsiteY275" fmla="*/ 180385 h 817053"/>
                <a:gd name="connsiteX276" fmla="*/ 151230 w 808411"/>
                <a:gd name="connsiteY276" fmla="*/ 176836 h 817053"/>
                <a:gd name="connsiteX277" fmla="*/ 152641 w 808411"/>
                <a:gd name="connsiteY277" fmla="*/ 177871 h 817053"/>
                <a:gd name="connsiteX278" fmla="*/ 135050 w 808411"/>
                <a:gd name="connsiteY278" fmla="*/ 201158 h 817053"/>
                <a:gd name="connsiteX279" fmla="*/ 133639 w 808411"/>
                <a:gd name="connsiteY279" fmla="*/ 200123 h 817053"/>
                <a:gd name="connsiteX280" fmla="*/ 136386 w 808411"/>
                <a:gd name="connsiteY280" fmla="*/ 190069 h 817053"/>
                <a:gd name="connsiteX281" fmla="*/ 108032 w 808411"/>
                <a:gd name="connsiteY281" fmla="*/ 182602 h 817053"/>
                <a:gd name="connsiteX282" fmla="*/ 108032 w 808411"/>
                <a:gd name="connsiteY282" fmla="*/ 182602 h 817053"/>
                <a:gd name="connsiteX283" fmla="*/ 110853 w 808411"/>
                <a:gd name="connsiteY283" fmla="*/ 224224 h 817053"/>
                <a:gd name="connsiteX284" fmla="*/ 119314 w 808411"/>
                <a:gd name="connsiteY284" fmla="*/ 219197 h 817053"/>
                <a:gd name="connsiteX285" fmla="*/ 120724 w 808411"/>
                <a:gd name="connsiteY285" fmla="*/ 220232 h 817053"/>
                <a:gd name="connsiteX286" fmla="*/ 106325 w 808411"/>
                <a:gd name="connsiteY286" fmla="*/ 239305 h 817053"/>
                <a:gd name="connsiteX287" fmla="*/ 104915 w 808411"/>
                <a:gd name="connsiteY287" fmla="*/ 238270 h 817053"/>
                <a:gd name="connsiteX288" fmla="*/ 106176 w 808411"/>
                <a:gd name="connsiteY288" fmla="*/ 230508 h 817053"/>
                <a:gd name="connsiteX289" fmla="*/ 641036 w 808411"/>
                <a:gd name="connsiteY289" fmla="*/ 168408 h 817053"/>
                <a:gd name="connsiteX290" fmla="*/ 638067 w 808411"/>
                <a:gd name="connsiteY290" fmla="*/ 158650 h 817053"/>
                <a:gd name="connsiteX291" fmla="*/ 681785 w 808411"/>
                <a:gd name="connsiteY291" fmla="*/ 138393 h 817053"/>
                <a:gd name="connsiteX292" fmla="*/ 682230 w 808411"/>
                <a:gd name="connsiteY292" fmla="*/ 138911 h 817053"/>
                <a:gd name="connsiteX293" fmla="*/ 655064 w 808411"/>
                <a:gd name="connsiteY293" fmla="*/ 187999 h 817053"/>
                <a:gd name="connsiteX294" fmla="*/ 658108 w 808411"/>
                <a:gd name="connsiteY294" fmla="*/ 191474 h 817053"/>
                <a:gd name="connsiteX295" fmla="*/ 710510 w 808411"/>
                <a:gd name="connsiteY295" fmla="*/ 171291 h 817053"/>
                <a:gd name="connsiteX296" fmla="*/ 710955 w 808411"/>
                <a:gd name="connsiteY296" fmla="*/ 171809 h 817053"/>
                <a:gd name="connsiteX297" fmla="*/ 684680 w 808411"/>
                <a:gd name="connsiteY297" fmla="*/ 212248 h 817053"/>
                <a:gd name="connsiteX298" fmla="*/ 675476 w 808411"/>
                <a:gd name="connsiteY298" fmla="*/ 207886 h 817053"/>
                <a:gd name="connsiteX299" fmla="*/ 674140 w 808411"/>
                <a:gd name="connsiteY299" fmla="*/ 208995 h 817053"/>
                <a:gd name="connsiteX300" fmla="*/ 693587 w 808411"/>
                <a:gd name="connsiteY300" fmla="*/ 231247 h 817053"/>
                <a:gd name="connsiteX301" fmla="*/ 694923 w 808411"/>
                <a:gd name="connsiteY301" fmla="*/ 230138 h 817053"/>
                <a:gd name="connsiteX302" fmla="*/ 692473 w 808411"/>
                <a:gd name="connsiteY302" fmla="*/ 221193 h 817053"/>
                <a:gd name="connsiteX303" fmla="*/ 729882 w 808411"/>
                <a:gd name="connsiteY303" fmla="*/ 161829 h 817053"/>
                <a:gd name="connsiteX304" fmla="*/ 726988 w 808411"/>
                <a:gd name="connsiteY304" fmla="*/ 158502 h 817053"/>
                <a:gd name="connsiteX305" fmla="*/ 674066 w 808411"/>
                <a:gd name="connsiteY305" fmla="*/ 177871 h 817053"/>
                <a:gd name="connsiteX306" fmla="*/ 673546 w 808411"/>
                <a:gd name="connsiteY306" fmla="*/ 177280 h 817053"/>
                <a:gd name="connsiteX307" fmla="*/ 700341 w 808411"/>
                <a:gd name="connsiteY307" fmla="*/ 127970 h 817053"/>
                <a:gd name="connsiteX308" fmla="*/ 697372 w 808411"/>
                <a:gd name="connsiteY308" fmla="*/ 124569 h 817053"/>
                <a:gd name="connsiteX309" fmla="*/ 632871 w 808411"/>
                <a:gd name="connsiteY309" fmla="*/ 153105 h 817053"/>
                <a:gd name="connsiteX310" fmla="*/ 625078 w 808411"/>
                <a:gd name="connsiteY310" fmla="*/ 150148 h 817053"/>
                <a:gd name="connsiteX311" fmla="*/ 623742 w 808411"/>
                <a:gd name="connsiteY311" fmla="*/ 151331 h 817053"/>
                <a:gd name="connsiteX312" fmla="*/ 639774 w 808411"/>
                <a:gd name="connsiteY312" fmla="*/ 169739 h 817053"/>
                <a:gd name="connsiteX313" fmla="*/ 641110 w 808411"/>
                <a:gd name="connsiteY313" fmla="*/ 168556 h 817053"/>
                <a:gd name="connsiteX314" fmla="*/ 569113 w 808411"/>
                <a:gd name="connsiteY314" fmla="*/ 116437 h 817053"/>
                <a:gd name="connsiteX315" fmla="*/ 542912 w 808411"/>
                <a:gd name="connsiteY315" fmla="*/ 103056 h 817053"/>
                <a:gd name="connsiteX316" fmla="*/ 543728 w 808411"/>
                <a:gd name="connsiteY316" fmla="*/ 101503 h 817053"/>
                <a:gd name="connsiteX317" fmla="*/ 553748 w 808411"/>
                <a:gd name="connsiteY317" fmla="*/ 101725 h 817053"/>
                <a:gd name="connsiteX318" fmla="*/ 581360 w 808411"/>
                <a:gd name="connsiteY318" fmla="*/ 48275 h 817053"/>
                <a:gd name="connsiteX319" fmla="*/ 575348 w 808411"/>
                <a:gd name="connsiteY319" fmla="*/ 40291 h 817053"/>
                <a:gd name="connsiteX320" fmla="*/ 576164 w 808411"/>
                <a:gd name="connsiteY320" fmla="*/ 38738 h 817053"/>
                <a:gd name="connsiteX321" fmla="*/ 602291 w 808411"/>
                <a:gd name="connsiteY321" fmla="*/ 52119 h 817053"/>
                <a:gd name="connsiteX322" fmla="*/ 601475 w 808411"/>
                <a:gd name="connsiteY322" fmla="*/ 53672 h 817053"/>
                <a:gd name="connsiteX323" fmla="*/ 591528 w 808411"/>
                <a:gd name="connsiteY323" fmla="*/ 53524 h 817053"/>
                <a:gd name="connsiteX324" fmla="*/ 563917 w 808411"/>
                <a:gd name="connsiteY324" fmla="*/ 106974 h 817053"/>
                <a:gd name="connsiteX325" fmla="*/ 569855 w 808411"/>
                <a:gd name="connsiteY325" fmla="*/ 114958 h 817053"/>
                <a:gd name="connsiteX326" fmla="*/ 569039 w 808411"/>
                <a:gd name="connsiteY326" fmla="*/ 116511 h 817053"/>
                <a:gd name="connsiteX327" fmla="*/ 478782 w 808411"/>
                <a:gd name="connsiteY327" fmla="*/ 54781 h 817053"/>
                <a:gd name="connsiteX328" fmla="*/ 477000 w 808411"/>
                <a:gd name="connsiteY328" fmla="*/ 54559 h 817053"/>
                <a:gd name="connsiteX329" fmla="*/ 466609 w 808411"/>
                <a:gd name="connsiteY329" fmla="*/ 72154 h 817053"/>
                <a:gd name="connsiteX330" fmla="*/ 440705 w 808411"/>
                <a:gd name="connsiteY330" fmla="*/ 68605 h 817053"/>
                <a:gd name="connsiteX331" fmla="*/ 449018 w 808411"/>
                <a:gd name="connsiteY331" fmla="*/ 8945 h 817053"/>
                <a:gd name="connsiteX332" fmla="*/ 459558 w 808411"/>
                <a:gd name="connsiteY332" fmla="*/ 5988 h 817053"/>
                <a:gd name="connsiteX333" fmla="*/ 459780 w 808411"/>
                <a:gd name="connsiteY333" fmla="*/ 4214 h 817053"/>
                <a:gd name="connsiteX334" fmla="*/ 429571 w 808411"/>
                <a:gd name="connsiteY334" fmla="*/ 0 h 817053"/>
                <a:gd name="connsiteX335" fmla="*/ 429349 w 808411"/>
                <a:gd name="connsiteY335" fmla="*/ 1774 h 817053"/>
                <a:gd name="connsiteX336" fmla="*/ 437587 w 808411"/>
                <a:gd name="connsiteY336" fmla="*/ 7319 h 817053"/>
                <a:gd name="connsiteX337" fmla="*/ 429274 w 808411"/>
                <a:gd name="connsiteY337" fmla="*/ 66905 h 817053"/>
                <a:gd name="connsiteX338" fmla="*/ 419848 w 808411"/>
                <a:gd name="connsiteY338" fmla="*/ 70010 h 817053"/>
                <a:gd name="connsiteX339" fmla="*/ 419625 w 808411"/>
                <a:gd name="connsiteY339" fmla="*/ 71784 h 817053"/>
                <a:gd name="connsiteX340" fmla="*/ 475293 w 808411"/>
                <a:gd name="connsiteY340" fmla="*/ 79473 h 817053"/>
                <a:gd name="connsiteX341" fmla="*/ 478708 w 808411"/>
                <a:gd name="connsiteY341" fmla="*/ 54781 h 817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</a:cxnLst>
              <a:rect l="l" t="t" r="r" b="b"/>
              <a:pathLst>
                <a:path w="808411" h="817053">
                  <a:moveTo>
                    <a:pt x="808412" y="341991"/>
                  </a:moveTo>
                  <a:lnTo>
                    <a:pt x="806704" y="342435"/>
                  </a:lnTo>
                  <a:lnTo>
                    <a:pt x="800173" y="334968"/>
                  </a:lnTo>
                  <a:lnTo>
                    <a:pt x="777163" y="341030"/>
                  </a:lnTo>
                  <a:cubicBezTo>
                    <a:pt x="777683" y="342435"/>
                    <a:pt x="778277" y="343914"/>
                    <a:pt x="778796" y="345466"/>
                  </a:cubicBezTo>
                  <a:lnTo>
                    <a:pt x="774343" y="348793"/>
                  </a:lnTo>
                  <a:cubicBezTo>
                    <a:pt x="773600" y="346501"/>
                    <a:pt x="772858" y="344357"/>
                    <a:pt x="772042" y="342287"/>
                  </a:cubicBezTo>
                  <a:lnTo>
                    <a:pt x="741758" y="350271"/>
                  </a:lnTo>
                  <a:lnTo>
                    <a:pt x="739754" y="359956"/>
                  </a:lnTo>
                  <a:lnTo>
                    <a:pt x="738047" y="360399"/>
                  </a:lnTo>
                  <a:lnTo>
                    <a:pt x="730625" y="332307"/>
                  </a:lnTo>
                  <a:lnTo>
                    <a:pt x="732332" y="331863"/>
                  </a:lnTo>
                  <a:lnTo>
                    <a:pt x="738863" y="339256"/>
                  </a:lnTo>
                  <a:lnTo>
                    <a:pt x="766994" y="331863"/>
                  </a:lnTo>
                  <a:cubicBezTo>
                    <a:pt x="766401" y="330828"/>
                    <a:pt x="765807" y="329719"/>
                    <a:pt x="765139" y="328758"/>
                  </a:cubicBezTo>
                  <a:cubicBezTo>
                    <a:pt x="752372" y="309167"/>
                    <a:pt x="735152" y="305323"/>
                    <a:pt x="730476" y="304658"/>
                  </a:cubicBezTo>
                  <a:lnTo>
                    <a:pt x="729734" y="304879"/>
                  </a:lnTo>
                  <a:lnTo>
                    <a:pt x="727656" y="314342"/>
                  </a:lnTo>
                  <a:lnTo>
                    <a:pt x="725948" y="314786"/>
                  </a:lnTo>
                  <a:lnTo>
                    <a:pt x="718526" y="286693"/>
                  </a:lnTo>
                  <a:lnTo>
                    <a:pt x="720233" y="286250"/>
                  </a:lnTo>
                  <a:lnTo>
                    <a:pt x="726765" y="293716"/>
                  </a:lnTo>
                  <a:lnTo>
                    <a:pt x="785105" y="278413"/>
                  </a:lnTo>
                  <a:lnTo>
                    <a:pt x="787109" y="268729"/>
                  </a:lnTo>
                  <a:lnTo>
                    <a:pt x="788816" y="268285"/>
                  </a:lnTo>
                  <a:lnTo>
                    <a:pt x="796239" y="296378"/>
                  </a:lnTo>
                  <a:lnTo>
                    <a:pt x="794532" y="296821"/>
                  </a:lnTo>
                  <a:lnTo>
                    <a:pt x="788074" y="289576"/>
                  </a:lnTo>
                  <a:lnTo>
                    <a:pt x="740348" y="302144"/>
                  </a:lnTo>
                  <a:cubicBezTo>
                    <a:pt x="743317" y="303253"/>
                    <a:pt x="746731" y="304879"/>
                    <a:pt x="750294" y="307097"/>
                  </a:cubicBezTo>
                  <a:cubicBezTo>
                    <a:pt x="756603" y="311016"/>
                    <a:pt x="763357" y="316930"/>
                    <a:pt x="769221" y="325727"/>
                  </a:cubicBezTo>
                  <a:cubicBezTo>
                    <a:pt x="770260" y="327280"/>
                    <a:pt x="771225" y="328906"/>
                    <a:pt x="772190" y="330606"/>
                  </a:cubicBezTo>
                  <a:lnTo>
                    <a:pt x="797204" y="324027"/>
                  </a:lnTo>
                  <a:lnTo>
                    <a:pt x="799208" y="314416"/>
                  </a:lnTo>
                  <a:lnTo>
                    <a:pt x="800915" y="313973"/>
                  </a:lnTo>
                  <a:lnTo>
                    <a:pt x="808337" y="342065"/>
                  </a:lnTo>
                  <a:close/>
                  <a:moveTo>
                    <a:pt x="783398" y="455988"/>
                  </a:moveTo>
                  <a:cubicBezTo>
                    <a:pt x="776718" y="456210"/>
                    <a:pt x="771522" y="461755"/>
                    <a:pt x="771745" y="468408"/>
                  </a:cubicBezTo>
                  <a:cubicBezTo>
                    <a:pt x="771967" y="475062"/>
                    <a:pt x="777534" y="480237"/>
                    <a:pt x="784214" y="480015"/>
                  </a:cubicBezTo>
                  <a:cubicBezTo>
                    <a:pt x="790895" y="479793"/>
                    <a:pt x="796090" y="474249"/>
                    <a:pt x="795868" y="467669"/>
                  </a:cubicBezTo>
                  <a:cubicBezTo>
                    <a:pt x="795645" y="461016"/>
                    <a:pt x="790078" y="455841"/>
                    <a:pt x="783398" y="456062"/>
                  </a:cubicBezTo>
                  <a:moveTo>
                    <a:pt x="744208" y="631494"/>
                  </a:moveTo>
                  <a:lnTo>
                    <a:pt x="745618" y="632529"/>
                  </a:lnTo>
                  <a:lnTo>
                    <a:pt x="727581" y="657960"/>
                  </a:lnTo>
                  <a:lnTo>
                    <a:pt x="726171" y="656925"/>
                  </a:lnTo>
                  <a:lnTo>
                    <a:pt x="728324" y="646353"/>
                  </a:lnTo>
                  <a:lnTo>
                    <a:pt x="705611" y="630385"/>
                  </a:lnTo>
                  <a:lnTo>
                    <a:pt x="664491" y="631124"/>
                  </a:lnTo>
                  <a:lnTo>
                    <a:pt x="657365" y="634525"/>
                  </a:lnTo>
                  <a:lnTo>
                    <a:pt x="655955" y="633490"/>
                  </a:lnTo>
                  <a:lnTo>
                    <a:pt x="672359" y="610350"/>
                  </a:lnTo>
                  <a:lnTo>
                    <a:pt x="673769" y="611385"/>
                  </a:lnTo>
                  <a:lnTo>
                    <a:pt x="672359" y="620183"/>
                  </a:lnTo>
                  <a:lnTo>
                    <a:pt x="672730" y="620405"/>
                  </a:lnTo>
                  <a:lnTo>
                    <a:pt x="705685" y="619813"/>
                  </a:lnTo>
                  <a:lnTo>
                    <a:pt x="694255" y="590242"/>
                  </a:lnTo>
                  <a:lnTo>
                    <a:pt x="693884" y="590020"/>
                  </a:lnTo>
                  <a:lnTo>
                    <a:pt x="685867" y="594308"/>
                  </a:lnTo>
                  <a:lnTo>
                    <a:pt x="684457" y="593273"/>
                  </a:lnTo>
                  <a:lnTo>
                    <a:pt x="698189" y="573904"/>
                  </a:lnTo>
                  <a:lnTo>
                    <a:pt x="699599" y="574939"/>
                  </a:lnTo>
                  <a:lnTo>
                    <a:pt x="698411" y="582849"/>
                  </a:lnTo>
                  <a:lnTo>
                    <a:pt x="712143" y="620848"/>
                  </a:lnTo>
                  <a:lnTo>
                    <a:pt x="734930" y="636891"/>
                  </a:lnTo>
                  <a:lnTo>
                    <a:pt x="744282" y="631346"/>
                  </a:lnTo>
                  <a:close/>
                  <a:moveTo>
                    <a:pt x="176467" y="73854"/>
                  </a:moveTo>
                  <a:lnTo>
                    <a:pt x="209348" y="124273"/>
                  </a:lnTo>
                  <a:lnTo>
                    <a:pt x="204152" y="132849"/>
                  </a:lnTo>
                  <a:lnTo>
                    <a:pt x="205117" y="134327"/>
                  </a:lnTo>
                  <a:lnTo>
                    <a:pt x="229834" y="118359"/>
                  </a:lnTo>
                  <a:lnTo>
                    <a:pt x="228869" y="116880"/>
                  </a:lnTo>
                  <a:lnTo>
                    <a:pt x="218997" y="118063"/>
                  </a:lnTo>
                  <a:lnTo>
                    <a:pt x="186116" y="67644"/>
                  </a:lnTo>
                  <a:lnTo>
                    <a:pt x="191237" y="59142"/>
                  </a:lnTo>
                  <a:lnTo>
                    <a:pt x="190272" y="57664"/>
                  </a:lnTo>
                  <a:lnTo>
                    <a:pt x="165556" y="73632"/>
                  </a:lnTo>
                  <a:lnTo>
                    <a:pt x="166521" y="75111"/>
                  </a:lnTo>
                  <a:lnTo>
                    <a:pt x="176467" y="73854"/>
                  </a:lnTo>
                  <a:close/>
                  <a:moveTo>
                    <a:pt x="278451" y="19369"/>
                  </a:moveTo>
                  <a:lnTo>
                    <a:pt x="278005" y="17669"/>
                  </a:lnTo>
                  <a:lnTo>
                    <a:pt x="307695" y="10646"/>
                  </a:lnTo>
                  <a:lnTo>
                    <a:pt x="308140" y="12346"/>
                  </a:lnTo>
                  <a:lnTo>
                    <a:pt x="299382" y="18926"/>
                  </a:lnTo>
                  <a:lnTo>
                    <a:pt x="313410" y="77551"/>
                  </a:lnTo>
                  <a:lnTo>
                    <a:pt x="338795" y="71562"/>
                  </a:lnTo>
                  <a:lnTo>
                    <a:pt x="342061" y="51380"/>
                  </a:lnTo>
                  <a:lnTo>
                    <a:pt x="343768" y="50936"/>
                  </a:lnTo>
                  <a:lnTo>
                    <a:pt x="349558" y="75185"/>
                  </a:lnTo>
                  <a:lnTo>
                    <a:pt x="294929" y="88122"/>
                  </a:lnTo>
                  <a:lnTo>
                    <a:pt x="294483" y="86422"/>
                  </a:lnTo>
                  <a:lnTo>
                    <a:pt x="302128" y="80064"/>
                  </a:lnTo>
                  <a:lnTo>
                    <a:pt x="288174" y="21587"/>
                  </a:lnTo>
                  <a:lnTo>
                    <a:pt x="278451" y="19369"/>
                  </a:lnTo>
                  <a:close/>
                  <a:moveTo>
                    <a:pt x="326400" y="806038"/>
                  </a:moveTo>
                  <a:lnTo>
                    <a:pt x="301015" y="800124"/>
                  </a:lnTo>
                  <a:lnTo>
                    <a:pt x="314821" y="741499"/>
                  </a:lnTo>
                  <a:lnTo>
                    <a:pt x="325583" y="739503"/>
                  </a:lnTo>
                  <a:lnTo>
                    <a:pt x="325954" y="737802"/>
                  </a:lnTo>
                  <a:lnTo>
                    <a:pt x="296265" y="730853"/>
                  </a:lnTo>
                  <a:lnTo>
                    <a:pt x="295893" y="732554"/>
                  </a:lnTo>
                  <a:lnTo>
                    <a:pt x="303539" y="738837"/>
                  </a:lnTo>
                  <a:lnTo>
                    <a:pt x="289807" y="797388"/>
                  </a:lnTo>
                  <a:lnTo>
                    <a:pt x="280084" y="799606"/>
                  </a:lnTo>
                  <a:lnTo>
                    <a:pt x="279713" y="801307"/>
                  </a:lnTo>
                  <a:lnTo>
                    <a:pt x="334416" y="814096"/>
                  </a:lnTo>
                  <a:lnTo>
                    <a:pt x="340131" y="789848"/>
                  </a:lnTo>
                  <a:lnTo>
                    <a:pt x="338424" y="789478"/>
                  </a:lnTo>
                  <a:lnTo>
                    <a:pt x="326474" y="806112"/>
                  </a:lnTo>
                  <a:close/>
                  <a:moveTo>
                    <a:pt x="511812" y="731814"/>
                  </a:moveTo>
                  <a:lnTo>
                    <a:pt x="512109" y="733515"/>
                  </a:lnTo>
                  <a:lnTo>
                    <a:pt x="505503" y="738690"/>
                  </a:lnTo>
                  <a:lnTo>
                    <a:pt x="496893" y="808478"/>
                  </a:lnTo>
                  <a:lnTo>
                    <a:pt x="492439" y="809291"/>
                  </a:lnTo>
                  <a:lnTo>
                    <a:pt x="463714" y="760942"/>
                  </a:lnTo>
                  <a:lnTo>
                    <a:pt x="462972" y="761090"/>
                  </a:lnTo>
                  <a:lnTo>
                    <a:pt x="452432" y="816314"/>
                  </a:lnTo>
                  <a:lnTo>
                    <a:pt x="448127" y="817053"/>
                  </a:lnTo>
                  <a:lnTo>
                    <a:pt x="416211" y="754510"/>
                  </a:lnTo>
                  <a:lnTo>
                    <a:pt x="407230" y="751997"/>
                  </a:lnTo>
                  <a:lnTo>
                    <a:pt x="406933" y="750296"/>
                  </a:lnTo>
                  <a:lnTo>
                    <a:pt x="436103" y="745121"/>
                  </a:lnTo>
                  <a:lnTo>
                    <a:pt x="436400" y="746822"/>
                  </a:lnTo>
                  <a:lnTo>
                    <a:pt x="427864" y="752440"/>
                  </a:lnTo>
                  <a:lnTo>
                    <a:pt x="449241" y="795688"/>
                  </a:lnTo>
                  <a:lnTo>
                    <a:pt x="449909" y="795540"/>
                  </a:lnTo>
                  <a:lnTo>
                    <a:pt x="459484" y="740390"/>
                  </a:lnTo>
                  <a:lnTo>
                    <a:pt x="464011" y="739577"/>
                  </a:lnTo>
                  <a:lnTo>
                    <a:pt x="492291" y="788074"/>
                  </a:lnTo>
                  <a:lnTo>
                    <a:pt x="492959" y="788074"/>
                  </a:lnTo>
                  <a:lnTo>
                    <a:pt x="498006" y="740168"/>
                  </a:lnTo>
                  <a:lnTo>
                    <a:pt x="488060" y="737655"/>
                  </a:lnTo>
                  <a:lnTo>
                    <a:pt x="487763" y="735954"/>
                  </a:lnTo>
                  <a:lnTo>
                    <a:pt x="511886" y="731740"/>
                  </a:lnTo>
                  <a:close/>
                  <a:moveTo>
                    <a:pt x="193241" y="719246"/>
                  </a:moveTo>
                  <a:cubicBezTo>
                    <a:pt x="183221" y="716437"/>
                    <a:pt x="174463" y="716363"/>
                    <a:pt x="167263" y="717472"/>
                  </a:cubicBezTo>
                  <a:lnTo>
                    <a:pt x="167263" y="717472"/>
                  </a:lnTo>
                  <a:lnTo>
                    <a:pt x="198140" y="697364"/>
                  </a:lnTo>
                  <a:lnTo>
                    <a:pt x="193316" y="719246"/>
                  </a:lnTo>
                  <a:close/>
                  <a:moveTo>
                    <a:pt x="203633" y="723017"/>
                  </a:moveTo>
                  <a:lnTo>
                    <a:pt x="211204" y="687827"/>
                  </a:lnTo>
                  <a:lnTo>
                    <a:pt x="206156" y="684352"/>
                  </a:lnTo>
                  <a:lnTo>
                    <a:pt x="143957" y="724126"/>
                  </a:lnTo>
                  <a:lnTo>
                    <a:pt x="136163" y="723165"/>
                  </a:lnTo>
                  <a:lnTo>
                    <a:pt x="135124" y="724643"/>
                  </a:lnTo>
                  <a:lnTo>
                    <a:pt x="154793" y="738172"/>
                  </a:lnTo>
                  <a:lnTo>
                    <a:pt x="155832" y="736693"/>
                  </a:lnTo>
                  <a:lnTo>
                    <a:pt x="150414" y="728487"/>
                  </a:lnTo>
                  <a:cubicBezTo>
                    <a:pt x="153309" y="726565"/>
                    <a:pt x="169044" y="717324"/>
                    <a:pt x="192054" y="724052"/>
                  </a:cubicBezTo>
                  <a:lnTo>
                    <a:pt x="185745" y="752588"/>
                  </a:lnTo>
                  <a:lnTo>
                    <a:pt x="175502" y="750222"/>
                  </a:lnTo>
                  <a:lnTo>
                    <a:pt x="174463" y="751701"/>
                  </a:lnTo>
                  <a:lnTo>
                    <a:pt x="198511" y="768261"/>
                  </a:lnTo>
                  <a:lnTo>
                    <a:pt x="199550" y="766782"/>
                  </a:lnTo>
                  <a:lnTo>
                    <a:pt x="195691" y="759315"/>
                  </a:lnTo>
                  <a:lnTo>
                    <a:pt x="202445" y="728044"/>
                  </a:lnTo>
                  <a:cubicBezTo>
                    <a:pt x="205414" y="729449"/>
                    <a:pt x="208457" y="731149"/>
                    <a:pt x="211649" y="733071"/>
                  </a:cubicBezTo>
                  <a:lnTo>
                    <a:pt x="212837" y="727748"/>
                  </a:lnTo>
                  <a:cubicBezTo>
                    <a:pt x="209645" y="725826"/>
                    <a:pt x="206602" y="724274"/>
                    <a:pt x="203633" y="722869"/>
                  </a:cubicBezTo>
                  <a:lnTo>
                    <a:pt x="203633" y="722869"/>
                  </a:lnTo>
                  <a:moveTo>
                    <a:pt x="44422" y="467004"/>
                  </a:moveTo>
                  <a:cubicBezTo>
                    <a:pt x="44645" y="473362"/>
                    <a:pt x="39597" y="478684"/>
                    <a:pt x="33214" y="478906"/>
                  </a:cubicBezTo>
                  <a:cubicBezTo>
                    <a:pt x="26831" y="479128"/>
                    <a:pt x="21487" y="474101"/>
                    <a:pt x="21264" y="467743"/>
                  </a:cubicBezTo>
                  <a:cubicBezTo>
                    <a:pt x="21041" y="461385"/>
                    <a:pt x="26088" y="456062"/>
                    <a:pt x="32472" y="455841"/>
                  </a:cubicBezTo>
                  <a:cubicBezTo>
                    <a:pt x="38855" y="455619"/>
                    <a:pt x="44199" y="460646"/>
                    <a:pt x="44422" y="467004"/>
                  </a:cubicBezTo>
                  <a:moveTo>
                    <a:pt x="67654" y="343470"/>
                  </a:moveTo>
                  <a:cubicBezTo>
                    <a:pt x="70400" y="339478"/>
                    <a:pt x="72404" y="334968"/>
                    <a:pt x="73592" y="329793"/>
                  </a:cubicBezTo>
                  <a:cubicBezTo>
                    <a:pt x="74334" y="326762"/>
                    <a:pt x="74705" y="323509"/>
                    <a:pt x="74705" y="320035"/>
                  </a:cubicBezTo>
                  <a:cubicBezTo>
                    <a:pt x="74705" y="316560"/>
                    <a:pt x="74408" y="313233"/>
                    <a:pt x="73815" y="309907"/>
                  </a:cubicBezTo>
                  <a:cubicBezTo>
                    <a:pt x="73221" y="306580"/>
                    <a:pt x="72256" y="303697"/>
                    <a:pt x="70846" y="301109"/>
                  </a:cubicBezTo>
                  <a:lnTo>
                    <a:pt x="53923" y="297117"/>
                  </a:lnTo>
                  <a:lnTo>
                    <a:pt x="50954" y="288541"/>
                  </a:lnTo>
                  <a:lnTo>
                    <a:pt x="49246" y="288098"/>
                  </a:lnTo>
                  <a:lnTo>
                    <a:pt x="42566" y="316264"/>
                  </a:lnTo>
                  <a:lnTo>
                    <a:pt x="44273" y="316708"/>
                  </a:lnTo>
                  <a:lnTo>
                    <a:pt x="50954" y="308206"/>
                  </a:lnTo>
                  <a:lnTo>
                    <a:pt x="69287" y="312494"/>
                  </a:lnTo>
                  <a:cubicBezTo>
                    <a:pt x="69510" y="314712"/>
                    <a:pt x="69510" y="316930"/>
                    <a:pt x="69287" y="319000"/>
                  </a:cubicBezTo>
                  <a:cubicBezTo>
                    <a:pt x="69064" y="321070"/>
                    <a:pt x="68693" y="323140"/>
                    <a:pt x="68174" y="325210"/>
                  </a:cubicBezTo>
                  <a:cubicBezTo>
                    <a:pt x="66912" y="330385"/>
                    <a:pt x="64537" y="334746"/>
                    <a:pt x="60900" y="338295"/>
                  </a:cubicBezTo>
                  <a:cubicBezTo>
                    <a:pt x="57263" y="341844"/>
                    <a:pt x="52735" y="344283"/>
                    <a:pt x="47242" y="345614"/>
                  </a:cubicBezTo>
                  <a:cubicBezTo>
                    <a:pt x="41750" y="346945"/>
                    <a:pt x="35515" y="346797"/>
                    <a:pt x="28538" y="345170"/>
                  </a:cubicBezTo>
                  <a:cubicBezTo>
                    <a:pt x="23045" y="343840"/>
                    <a:pt x="18443" y="341548"/>
                    <a:pt x="14658" y="338221"/>
                  </a:cubicBezTo>
                  <a:cubicBezTo>
                    <a:pt x="10947" y="334894"/>
                    <a:pt x="8349" y="330828"/>
                    <a:pt x="6864" y="326097"/>
                  </a:cubicBezTo>
                  <a:cubicBezTo>
                    <a:pt x="5454" y="321365"/>
                    <a:pt x="5306" y="316412"/>
                    <a:pt x="6568" y="311163"/>
                  </a:cubicBezTo>
                  <a:cubicBezTo>
                    <a:pt x="7161" y="308502"/>
                    <a:pt x="8126" y="306284"/>
                    <a:pt x="9314" y="304510"/>
                  </a:cubicBezTo>
                  <a:cubicBezTo>
                    <a:pt x="10501" y="302662"/>
                    <a:pt x="12357" y="300592"/>
                    <a:pt x="14881" y="298226"/>
                  </a:cubicBezTo>
                  <a:lnTo>
                    <a:pt x="29577" y="293568"/>
                  </a:lnTo>
                  <a:lnTo>
                    <a:pt x="29948" y="291868"/>
                  </a:lnTo>
                  <a:lnTo>
                    <a:pt x="11763" y="288246"/>
                  </a:lnTo>
                  <a:cubicBezTo>
                    <a:pt x="10279" y="290020"/>
                    <a:pt x="8943" y="291868"/>
                    <a:pt x="7607" y="293790"/>
                  </a:cubicBezTo>
                  <a:cubicBezTo>
                    <a:pt x="6345" y="295712"/>
                    <a:pt x="5157" y="297930"/>
                    <a:pt x="4118" y="300444"/>
                  </a:cubicBezTo>
                  <a:cubicBezTo>
                    <a:pt x="3079" y="302957"/>
                    <a:pt x="2114" y="306136"/>
                    <a:pt x="1149" y="309907"/>
                  </a:cubicBezTo>
                  <a:cubicBezTo>
                    <a:pt x="-113" y="315155"/>
                    <a:pt x="-335" y="320330"/>
                    <a:pt x="481" y="325431"/>
                  </a:cubicBezTo>
                  <a:cubicBezTo>
                    <a:pt x="1298" y="330533"/>
                    <a:pt x="3005" y="335190"/>
                    <a:pt x="5603" y="339626"/>
                  </a:cubicBezTo>
                  <a:cubicBezTo>
                    <a:pt x="8200" y="343987"/>
                    <a:pt x="11615" y="347758"/>
                    <a:pt x="15771" y="350863"/>
                  </a:cubicBezTo>
                  <a:cubicBezTo>
                    <a:pt x="19928" y="353968"/>
                    <a:pt x="24752" y="356186"/>
                    <a:pt x="30245" y="357516"/>
                  </a:cubicBezTo>
                  <a:cubicBezTo>
                    <a:pt x="35218" y="358699"/>
                    <a:pt x="40043" y="358847"/>
                    <a:pt x="44719" y="358034"/>
                  </a:cubicBezTo>
                  <a:cubicBezTo>
                    <a:pt x="49395" y="357221"/>
                    <a:pt x="53626" y="355594"/>
                    <a:pt x="57485" y="353081"/>
                  </a:cubicBezTo>
                  <a:cubicBezTo>
                    <a:pt x="61345" y="350641"/>
                    <a:pt x="64685" y="347388"/>
                    <a:pt x="67431" y="343396"/>
                  </a:cubicBezTo>
                  <a:moveTo>
                    <a:pt x="128073" y="612420"/>
                  </a:moveTo>
                  <a:cubicBezTo>
                    <a:pt x="128592" y="614638"/>
                    <a:pt x="128963" y="616930"/>
                    <a:pt x="129186" y="619222"/>
                  </a:cubicBezTo>
                  <a:lnTo>
                    <a:pt x="114044" y="629793"/>
                  </a:lnTo>
                  <a:lnTo>
                    <a:pt x="113079" y="628315"/>
                  </a:lnTo>
                  <a:lnTo>
                    <a:pt x="119834" y="614490"/>
                  </a:lnTo>
                  <a:cubicBezTo>
                    <a:pt x="119834" y="611090"/>
                    <a:pt x="119611" y="608280"/>
                    <a:pt x="119091" y="606210"/>
                  </a:cubicBezTo>
                  <a:cubicBezTo>
                    <a:pt x="118572" y="604066"/>
                    <a:pt x="117607" y="601923"/>
                    <a:pt x="116122" y="599631"/>
                  </a:cubicBezTo>
                  <a:cubicBezTo>
                    <a:pt x="113153" y="595121"/>
                    <a:pt x="109442" y="591720"/>
                    <a:pt x="105063" y="589503"/>
                  </a:cubicBezTo>
                  <a:cubicBezTo>
                    <a:pt x="100684" y="587285"/>
                    <a:pt x="95933" y="586398"/>
                    <a:pt x="90886" y="586767"/>
                  </a:cubicBezTo>
                  <a:cubicBezTo>
                    <a:pt x="85839" y="587137"/>
                    <a:pt x="81014" y="588837"/>
                    <a:pt x="76264" y="591942"/>
                  </a:cubicBezTo>
                  <a:cubicBezTo>
                    <a:pt x="70252" y="595787"/>
                    <a:pt x="65873" y="600222"/>
                    <a:pt x="63052" y="605101"/>
                  </a:cubicBezTo>
                  <a:cubicBezTo>
                    <a:pt x="60232" y="609981"/>
                    <a:pt x="58821" y="614934"/>
                    <a:pt x="58970" y="620035"/>
                  </a:cubicBezTo>
                  <a:cubicBezTo>
                    <a:pt x="59044" y="625062"/>
                    <a:pt x="60603" y="629867"/>
                    <a:pt x="63497" y="634303"/>
                  </a:cubicBezTo>
                  <a:cubicBezTo>
                    <a:pt x="64685" y="636077"/>
                    <a:pt x="65947" y="637778"/>
                    <a:pt x="67283" y="639404"/>
                  </a:cubicBezTo>
                  <a:cubicBezTo>
                    <a:pt x="68619" y="641031"/>
                    <a:pt x="70178" y="642509"/>
                    <a:pt x="71959" y="643914"/>
                  </a:cubicBezTo>
                  <a:lnTo>
                    <a:pt x="87769" y="633638"/>
                  </a:lnTo>
                  <a:lnTo>
                    <a:pt x="86210" y="622992"/>
                  </a:lnTo>
                  <a:lnTo>
                    <a:pt x="87695" y="622031"/>
                  </a:lnTo>
                  <a:lnTo>
                    <a:pt x="103579" y="646279"/>
                  </a:lnTo>
                  <a:lnTo>
                    <a:pt x="102094" y="647241"/>
                  </a:lnTo>
                  <a:lnTo>
                    <a:pt x="93855" y="643470"/>
                  </a:lnTo>
                  <a:lnTo>
                    <a:pt x="79233" y="652933"/>
                  </a:lnTo>
                  <a:cubicBezTo>
                    <a:pt x="76412" y="652120"/>
                    <a:pt x="73592" y="650789"/>
                    <a:pt x="70771" y="649015"/>
                  </a:cubicBezTo>
                  <a:cubicBezTo>
                    <a:pt x="67951" y="647241"/>
                    <a:pt x="65279" y="645023"/>
                    <a:pt x="62829" y="642657"/>
                  </a:cubicBezTo>
                  <a:cubicBezTo>
                    <a:pt x="60306" y="640291"/>
                    <a:pt x="58228" y="637704"/>
                    <a:pt x="56520" y="635116"/>
                  </a:cubicBezTo>
                  <a:cubicBezTo>
                    <a:pt x="53626" y="630681"/>
                    <a:pt x="51696" y="626171"/>
                    <a:pt x="50731" y="621440"/>
                  </a:cubicBezTo>
                  <a:cubicBezTo>
                    <a:pt x="49766" y="616708"/>
                    <a:pt x="49692" y="612125"/>
                    <a:pt x="50582" y="607615"/>
                  </a:cubicBezTo>
                  <a:cubicBezTo>
                    <a:pt x="51473" y="603105"/>
                    <a:pt x="53180" y="598892"/>
                    <a:pt x="55778" y="594973"/>
                  </a:cubicBezTo>
                  <a:cubicBezTo>
                    <a:pt x="58376" y="591055"/>
                    <a:pt x="61865" y="587728"/>
                    <a:pt x="66170" y="584919"/>
                  </a:cubicBezTo>
                  <a:cubicBezTo>
                    <a:pt x="70920" y="581814"/>
                    <a:pt x="75819" y="579892"/>
                    <a:pt x="81014" y="579005"/>
                  </a:cubicBezTo>
                  <a:cubicBezTo>
                    <a:pt x="86136" y="578192"/>
                    <a:pt x="91257" y="578266"/>
                    <a:pt x="96230" y="579448"/>
                  </a:cubicBezTo>
                  <a:cubicBezTo>
                    <a:pt x="101203" y="580557"/>
                    <a:pt x="105805" y="582627"/>
                    <a:pt x="110036" y="585511"/>
                  </a:cubicBezTo>
                  <a:cubicBezTo>
                    <a:pt x="114267" y="588468"/>
                    <a:pt x="117904" y="592164"/>
                    <a:pt x="120873" y="596674"/>
                  </a:cubicBezTo>
                  <a:cubicBezTo>
                    <a:pt x="123025" y="599927"/>
                    <a:pt x="124658" y="602810"/>
                    <a:pt x="125697" y="605323"/>
                  </a:cubicBezTo>
                  <a:cubicBezTo>
                    <a:pt x="126811" y="607837"/>
                    <a:pt x="127627" y="610203"/>
                    <a:pt x="128147" y="612494"/>
                  </a:cubicBezTo>
                  <a:moveTo>
                    <a:pt x="602142" y="738763"/>
                  </a:moveTo>
                  <a:lnTo>
                    <a:pt x="602142" y="738763"/>
                  </a:lnTo>
                  <a:lnTo>
                    <a:pt x="594497" y="702834"/>
                  </a:lnTo>
                  <a:lnTo>
                    <a:pt x="613276" y="715328"/>
                  </a:lnTo>
                  <a:cubicBezTo>
                    <a:pt x="606967" y="723534"/>
                    <a:pt x="603775" y="731740"/>
                    <a:pt x="602142" y="738763"/>
                  </a:cubicBezTo>
                  <a:moveTo>
                    <a:pt x="651798" y="727526"/>
                  </a:moveTo>
                  <a:lnTo>
                    <a:pt x="625004" y="709858"/>
                  </a:lnTo>
                  <a:lnTo>
                    <a:pt x="625004" y="709858"/>
                  </a:lnTo>
                  <a:cubicBezTo>
                    <a:pt x="627379" y="707640"/>
                    <a:pt x="630051" y="705348"/>
                    <a:pt x="633094" y="703130"/>
                  </a:cubicBezTo>
                  <a:lnTo>
                    <a:pt x="628566" y="700173"/>
                  </a:lnTo>
                  <a:cubicBezTo>
                    <a:pt x="625597" y="702465"/>
                    <a:pt x="622999" y="704683"/>
                    <a:pt x="620624" y="706974"/>
                  </a:cubicBezTo>
                  <a:lnTo>
                    <a:pt x="620624" y="706974"/>
                  </a:lnTo>
                  <a:lnTo>
                    <a:pt x="590489" y="687162"/>
                  </a:lnTo>
                  <a:lnTo>
                    <a:pt x="585442" y="690562"/>
                  </a:lnTo>
                  <a:lnTo>
                    <a:pt x="600064" y="762716"/>
                  </a:lnTo>
                  <a:lnTo>
                    <a:pt x="596353" y="769591"/>
                  </a:lnTo>
                  <a:lnTo>
                    <a:pt x="597318" y="771070"/>
                  </a:lnTo>
                  <a:lnTo>
                    <a:pt x="617136" y="757689"/>
                  </a:lnTo>
                  <a:lnTo>
                    <a:pt x="616171" y="756211"/>
                  </a:lnTo>
                  <a:lnTo>
                    <a:pt x="606522" y="758280"/>
                  </a:lnTo>
                  <a:cubicBezTo>
                    <a:pt x="605779" y="754880"/>
                    <a:pt x="602811" y="736989"/>
                    <a:pt x="617507" y="717990"/>
                  </a:cubicBezTo>
                  <a:lnTo>
                    <a:pt x="641927" y="734254"/>
                  </a:lnTo>
                  <a:lnTo>
                    <a:pt x="636063" y="742903"/>
                  </a:lnTo>
                  <a:lnTo>
                    <a:pt x="637028" y="744382"/>
                  </a:lnTo>
                  <a:lnTo>
                    <a:pt x="661225" y="728044"/>
                  </a:lnTo>
                  <a:lnTo>
                    <a:pt x="660260" y="726565"/>
                  </a:lnTo>
                  <a:lnTo>
                    <a:pt x="651873" y="727379"/>
                  </a:lnTo>
                  <a:close/>
                  <a:moveTo>
                    <a:pt x="103207" y="181420"/>
                  </a:moveTo>
                  <a:lnTo>
                    <a:pt x="81386" y="175727"/>
                  </a:lnTo>
                  <a:lnTo>
                    <a:pt x="100313" y="207220"/>
                  </a:lnTo>
                  <a:lnTo>
                    <a:pt x="100313" y="207220"/>
                  </a:lnTo>
                  <a:cubicBezTo>
                    <a:pt x="99496" y="199976"/>
                    <a:pt x="99942" y="191252"/>
                    <a:pt x="103133" y="181420"/>
                  </a:cubicBezTo>
                  <a:moveTo>
                    <a:pt x="106176" y="230582"/>
                  </a:moveTo>
                  <a:lnTo>
                    <a:pt x="68767" y="167078"/>
                  </a:lnTo>
                  <a:lnTo>
                    <a:pt x="72404" y="162198"/>
                  </a:lnTo>
                  <a:lnTo>
                    <a:pt x="107364" y="171144"/>
                  </a:lnTo>
                  <a:lnTo>
                    <a:pt x="107364" y="171144"/>
                  </a:lnTo>
                  <a:cubicBezTo>
                    <a:pt x="108848" y="168186"/>
                    <a:pt x="110556" y="165229"/>
                    <a:pt x="112634" y="162124"/>
                  </a:cubicBezTo>
                  <a:lnTo>
                    <a:pt x="117904" y="163455"/>
                  </a:lnTo>
                  <a:cubicBezTo>
                    <a:pt x="115826" y="166486"/>
                    <a:pt x="113970" y="169517"/>
                    <a:pt x="112485" y="172400"/>
                  </a:cubicBezTo>
                  <a:lnTo>
                    <a:pt x="112485" y="172400"/>
                  </a:lnTo>
                  <a:lnTo>
                    <a:pt x="143585" y="180385"/>
                  </a:lnTo>
                  <a:lnTo>
                    <a:pt x="151230" y="176836"/>
                  </a:lnTo>
                  <a:lnTo>
                    <a:pt x="152641" y="177871"/>
                  </a:lnTo>
                  <a:lnTo>
                    <a:pt x="135050" y="201158"/>
                  </a:lnTo>
                  <a:lnTo>
                    <a:pt x="133639" y="200123"/>
                  </a:lnTo>
                  <a:lnTo>
                    <a:pt x="136386" y="190069"/>
                  </a:lnTo>
                  <a:lnTo>
                    <a:pt x="108032" y="182602"/>
                  </a:lnTo>
                  <a:lnTo>
                    <a:pt x="108032" y="182602"/>
                  </a:lnTo>
                  <a:cubicBezTo>
                    <a:pt x="100387" y="205298"/>
                    <a:pt x="108997" y="221267"/>
                    <a:pt x="110853" y="224224"/>
                  </a:cubicBezTo>
                  <a:lnTo>
                    <a:pt x="119314" y="219197"/>
                  </a:lnTo>
                  <a:lnTo>
                    <a:pt x="120724" y="220232"/>
                  </a:lnTo>
                  <a:lnTo>
                    <a:pt x="106325" y="239305"/>
                  </a:lnTo>
                  <a:lnTo>
                    <a:pt x="104915" y="238270"/>
                  </a:lnTo>
                  <a:lnTo>
                    <a:pt x="106176" y="230508"/>
                  </a:lnTo>
                  <a:close/>
                  <a:moveTo>
                    <a:pt x="641036" y="168408"/>
                  </a:moveTo>
                  <a:lnTo>
                    <a:pt x="638067" y="158650"/>
                  </a:lnTo>
                  <a:lnTo>
                    <a:pt x="681785" y="138393"/>
                  </a:lnTo>
                  <a:lnTo>
                    <a:pt x="682230" y="138911"/>
                  </a:lnTo>
                  <a:lnTo>
                    <a:pt x="655064" y="187999"/>
                  </a:lnTo>
                  <a:lnTo>
                    <a:pt x="658108" y="191474"/>
                  </a:lnTo>
                  <a:lnTo>
                    <a:pt x="710510" y="171291"/>
                  </a:lnTo>
                  <a:lnTo>
                    <a:pt x="710955" y="171809"/>
                  </a:lnTo>
                  <a:lnTo>
                    <a:pt x="684680" y="212248"/>
                  </a:lnTo>
                  <a:lnTo>
                    <a:pt x="675476" y="207886"/>
                  </a:lnTo>
                  <a:lnTo>
                    <a:pt x="674140" y="208995"/>
                  </a:lnTo>
                  <a:lnTo>
                    <a:pt x="693587" y="231247"/>
                  </a:lnTo>
                  <a:lnTo>
                    <a:pt x="694923" y="230138"/>
                  </a:lnTo>
                  <a:lnTo>
                    <a:pt x="692473" y="221193"/>
                  </a:lnTo>
                  <a:lnTo>
                    <a:pt x="729882" y="161829"/>
                  </a:lnTo>
                  <a:lnTo>
                    <a:pt x="726988" y="158502"/>
                  </a:lnTo>
                  <a:lnTo>
                    <a:pt x="674066" y="177871"/>
                  </a:lnTo>
                  <a:lnTo>
                    <a:pt x="673546" y="177280"/>
                  </a:lnTo>
                  <a:lnTo>
                    <a:pt x="700341" y="127970"/>
                  </a:lnTo>
                  <a:lnTo>
                    <a:pt x="697372" y="124569"/>
                  </a:lnTo>
                  <a:lnTo>
                    <a:pt x="632871" y="153105"/>
                  </a:lnTo>
                  <a:lnTo>
                    <a:pt x="625078" y="150148"/>
                  </a:lnTo>
                  <a:lnTo>
                    <a:pt x="623742" y="151331"/>
                  </a:lnTo>
                  <a:lnTo>
                    <a:pt x="639774" y="169739"/>
                  </a:lnTo>
                  <a:lnTo>
                    <a:pt x="641110" y="168556"/>
                  </a:lnTo>
                  <a:close/>
                  <a:moveTo>
                    <a:pt x="569113" y="116437"/>
                  </a:moveTo>
                  <a:lnTo>
                    <a:pt x="542912" y="103056"/>
                  </a:lnTo>
                  <a:lnTo>
                    <a:pt x="543728" y="101503"/>
                  </a:lnTo>
                  <a:lnTo>
                    <a:pt x="553748" y="101725"/>
                  </a:lnTo>
                  <a:lnTo>
                    <a:pt x="581360" y="48275"/>
                  </a:lnTo>
                  <a:lnTo>
                    <a:pt x="575348" y="40291"/>
                  </a:lnTo>
                  <a:lnTo>
                    <a:pt x="576164" y="38738"/>
                  </a:lnTo>
                  <a:lnTo>
                    <a:pt x="602291" y="52119"/>
                  </a:lnTo>
                  <a:lnTo>
                    <a:pt x="601475" y="53672"/>
                  </a:lnTo>
                  <a:lnTo>
                    <a:pt x="591528" y="53524"/>
                  </a:lnTo>
                  <a:lnTo>
                    <a:pt x="563917" y="106974"/>
                  </a:lnTo>
                  <a:lnTo>
                    <a:pt x="569855" y="114958"/>
                  </a:lnTo>
                  <a:lnTo>
                    <a:pt x="569039" y="116511"/>
                  </a:lnTo>
                  <a:close/>
                  <a:moveTo>
                    <a:pt x="478782" y="54781"/>
                  </a:moveTo>
                  <a:lnTo>
                    <a:pt x="477000" y="54559"/>
                  </a:lnTo>
                  <a:lnTo>
                    <a:pt x="466609" y="72154"/>
                  </a:lnTo>
                  <a:lnTo>
                    <a:pt x="440705" y="68605"/>
                  </a:lnTo>
                  <a:lnTo>
                    <a:pt x="449018" y="8945"/>
                  </a:lnTo>
                  <a:lnTo>
                    <a:pt x="459558" y="5988"/>
                  </a:lnTo>
                  <a:lnTo>
                    <a:pt x="459780" y="4214"/>
                  </a:lnTo>
                  <a:lnTo>
                    <a:pt x="429571" y="0"/>
                  </a:lnTo>
                  <a:lnTo>
                    <a:pt x="429349" y="1774"/>
                  </a:lnTo>
                  <a:lnTo>
                    <a:pt x="437587" y="7319"/>
                  </a:lnTo>
                  <a:lnTo>
                    <a:pt x="429274" y="66905"/>
                  </a:lnTo>
                  <a:lnTo>
                    <a:pt x="419848" y="70010"/>
                  </a:lnTo>
                  <a:lnTo>
                    <a:pt x="419625" y="71784"/>
                  </a:lnTo>
                  <a:lnTo>
                    <a:pt x="475293" y="79473"/>
                  </a:lnTo>
                  <a:lnTo>
                    <a:pt x="478708" y="54781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A06418FC-92FD-955D-B009-CF84F33DF925}"/>
                </a:ext>
              </a:extLst>
            </p:cNvPr>
            <p:cNvSpPr/>
            <p:nvPr/>
          </p:nvSpPr>
          <p:spPr>
            <a:xfrm>
              <a:off x="1139771" y="1143024"/>
              <a:ext cx="259042" cy="239157"/>
            </a:xfrm>
            <a:custGeom>
              <a:avLst/>
              <a:gdLst>
                <a:gd name="connsiteX0" fmla="*/ 85432 w 259042"/>
                <a:gd name="connsiteY0" fmla="*/ 86792 h 239157"/>
                <a:gd name="connsiteX1" fmla="*/ 257855 w 259042"/>
                <a:gd name="connsiteY1" fmla="*/ 10572 h 239157"/>
                <a:gd name="connsiteX2" fmla="*/ 259042 w 259042"/>
                <a:gd name="connsiteY2" fmla="*/ 0 h 239157"/>
                <a:gd name="connsiteX3" fmla="*/ 0 w 259042"/>
                <a:gd name="connsiteY3" fmla="*/ 239157 h 239157"/>
                <a:gd name="connsiteX4" fmla="*/ 10614 w 259042"/>
                <a:gd name="connsiteY4" fmla="*/ 239157 h 239157"/>
                <a:gd name="connsiteX5" fmla="*/ 85432 w 259042"/>
                <a:gd name="connsiteY5" fmla="*/ 86866 h 239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9042" h="239157">
                  <a:moveTo>
                    <a:pt x="85432" y="86792"/>
                  </a:moveTo>
                  <a:cubicBezTo>
                    <a:pt x="131896" y="40513"/>
                    <a:pt x="192686" y="13751"/>
                    <a:pt x="257855" y="10572"/>
                  </a:cubicBezTo>
                  <a:cubicBezTo>
                    <a:pt x="258300" y="7393"/>
                    <a:pt x="258671" y="3918"/>
                    <a:pt x="259042" y="0"/>
                  </a:cubicBezTo>
                  <a:cubicBezTo>
                    <a:pt x="124771" y="5766"/>
                    <a:pt x="15661" y="108157"/>
                    <a:pt x="0" y="239157"/>
                  </a:cubicBezTo>
                  <a:lnTo>
                    <a:pt x="10614" y="239157"/>
                  </a:lnTo>
                  <a:cubicBezTo>
                    <a:pt x="17740" y="181641"/>
                    <a:pt x="43644" y="128487"/>
                    <a:pt x="85432" y="8686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ABF3A91E-7A00-AE95-FAF7-88F8E385F1CB}"/>
                </a:ext>
              </a:extLst>
            </p:cNvPr>
            <p:cNvSpPr/>
            <p:nvPr/>
          </p:nvSpPr>
          <p:spPr>
            <a:xfrm>
              <a:off x="1137767" y="1394749"/>
              <a:ext cx="91073" cy="27501"/>
            </a:xfrm>
            <a:custGeom>
              <a:avLst/>
              <a:gdLst>
                <a:gd name="connsiteX0" fmla="*/ 91073 w 91073"/>
                <a:gd name="connsiteY0" fmla="*/ 0 h 27501"/>
                <a:gd name="connsiteX1" fmla="*/ 742 w 91073"/>
                <a:gd name="connsiteY1" fmla="*/ 0 h 27501"/>
                <a:gd name="connsiteX2" fmla="*/ 0 w 91073"/>
                <a:gd name="connsiteY2" fmla="*/ 19961 h 27501"/>
                <a:gd name="connsiteX3" fmla="*/ 74 w 91073"/>
                <a:gd name="connsiteY3" fmla="*/ 27501 h 27501"/>
                <a:gd name="connsiteX4" fmla="*/ 90999 w 91073"/>
                <a:gd name="connsiteY4" fmla="*/ 27501 h 27501"/>
                <a:gd name="connsiteX5" fmla="*/ 90999 w 91073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073" h="27501">
                  <a:moveTo>
                    <a:pt x="91073" y="0"/>
                  </a:moveTo>
                  <a:lnTo>
                    <a:pt x="742" y="0"/>
                  </a:lnTo>
                  <a:cubicBezTo>
                    <a:pt x="297" y="6580"/>
                    <a:pt x="0" y="13233"/>
                    <a:pt x="0" y="19961"/>
                  </a:cubicBezTo>
                  <a:cubicBezTo>
                    <a:pt x="0" y="22474"/>
                    <a:pt x="0" y="24988"/>
                    <a:pt x="74" y="27501"/>
                  </a:cubicBezTo>
                  <a:lnTo>
                    <a:pt x="90999" y="27501"/>
                  </a:lnTo>
                  <a:lnTo>
                    <a:pt x="90999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4D22C810-7334-810F-CE45-30CF62804FF6}"/>
                </a:ext>
              </a:extLst>
            </p:cNvPr>
            <p:cNvSpPr/>
            <p:nvPr/>
          </p:nvSpPr>
          <p:spPr>
            <a:xfrm>
              <a:off x="1360514" y="1142728"/>
              <a:ext cx="100796" cy="82725"/>
            </a:xfrm>
            <a:custGeom>
              <a:avLst/>
              <a:gdLst>
                <a:gd name="connsiteX0" fmla="*/ 0 w 100796"/>
                <a:gd name="connsiteY0" fmla="*/ 82726 h 82725"/>
                <a:gd name="connsiteX1" fmla="*/ 24791 w 100796"/>
                <a:gd name="connsiteY1" fmla="*/ 73706 h 82725"/>
                <a:gd name="connsiteX2" fmla="*/ 76006 w 100796"/>
                <a:gd name="connsiteY2" fmla="*/ 73706 h 82725"/>
                <a:gd name="connsiteX3" fmla="*/ 100796 w 100796"/>
                <a:gd name="connsiteY3" fmla="*/ 82726 h 82725"/>
                <a:gd name="connsiteX4" fmla="*/ 63684 w 100796"/>
                <a:gd name="connsiteY4" fmla="*/ 45096 h 82725"/>
                <a:gd name="connsiteX5" fmla="*/ 51289 w 100796"/>
                <a:gd name="connsiteY5" fmla="*/ 0 h 82725"/>
                <a:gd name="connsiteX6" fmla="*/ 50250 w 100796"/>
                <a:gd name="connsiteY6" fmla="*/ 0 h 82725"/>
                <a:gd name="connsiteX7" fmla="*/ 49508 w 100796"/>
                <a:gd name="connsiteY7" fmla="*/ 0 h 82725"/>
                <a:gd name="connsiteX8" fmla="*/ 37112 w 100796"/>
                <a:gd name="connsiteY8" fmla="*/ 45096 h 82725"/>
                <a:gd name="connsiteX9" fmla="*/ 0 w 100796"/>
                <a:gd name="connsiteY9" fmla="*/ 82726 h 8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0796" h="82725">
                  <a:moveTo>
                    <a:pt x="0" y="82726"/>
                  </a:moveTo>
                  <a:lnTo>
                    <a:pt x="24791" y="73706"/>
                  </a:lnTo>
                  <a:lnTo>
                    <a:pt x="76006" y="73706"/>
                  </a:lnTo>
                  <a:lnTo>
                    <a:pt x="100796" y="82726"/>
                  </a:lnTo>
                  <a:cubicBezTo>
                    <a:pt x="95601" y="59364"/>
                    <a:pt x="78455" y="58477"/>
                    <a:pt x="63684" y="45096"/>
                  </a:cubicBezTo>
                  <a:cubicBezTo>
                    <a:pt x="56113" y="38295"/>
                    <a:pt x="52773" y="17965"/>
                    <a:pt x="51289" y="0"/>
                  </a:cubicBezTo>
                  <a:cubicBezTo>
                    <a:pt x="50918" y="0"/>
                    <a:pt x="50621" y="0"/>
                    <a:pt x="50250" y="0"/>
                  </a:cubicBezTo>
                  <a:cubicBezTo>
                    <a:pt x="50027" y="0"/>
                    <a:pt x="49730" y="0"/>
                    <a:pt x="49508" y="0"/>
                  </a:cubicBezTo>
                  <a:cubicBezTo>
                    <a:pt x="48023" y="17965"/>
                    <a:pt x="44683" y="38221"/>
                    <a:pt x="37112" y="45096"/>
                  </a:cubicBezTo>
                  <a:cubicBezTo>
                    <a:pt x="22341" y="58477"/>
                    <a:pt x="5196" y="59364"/>
                    <a:pt x="0" y="8272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B8636640-0D17-08AB-9B76-6EDF135CD912}"/>
                </a:ext>
              </a:extLst>
            </p:cNvPr>
            <p:cNvSpPr/>
            <p:nvPr/>
          </p:nvSpPr>
          <p:spPr>
            <a:xfrm>
              <a:off x="1423011" y="1143024"/>
              <a:ext cx="258819" cy="239083"/>
            </a:xfrm>
            <a:custGeom>
              <a:avLst/>
              <a:gdLst>
                <a:gd name="connsiteX0" fmla="*/ 173388 w 258819"/>
                <a:gd name="connsiteY0" fmla="*/ 86792 h 239083"/>
                <a:gd name="connsiteX1" fmla="*/ 248206 w 258819"/>
                <a:gd name="connsiteY1" fmla="*/ 239083 h 239083"/>
                <a:gd name="connsiteX2" fmla="*/ 258820 w 258819"/>
                <a:gd name="connsiteY2" fmla="*/ 239083 h 239083"/>
                <a:gd name="connsiteX3" fmla="*/ 0 w 258819"/>
                <a:gd name="connsiteY3" fmla="*/ 0 h 239083"/>
                <a:gd name="connsiteX4" fmla="*/ 1188 w 258819"/>
                <a:gd name="connsiteY4" fmla="*/ 10572 h 239083"/>
                <a:gd name="connsiteX5" fmla="*/ 173313 w 258819"/>
                <a:gd name="connsiteY5" fmla="*/ 86792 h 239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8819" h="239083">
                  <a:moveTo>
                    <a:pt x="173388" y="86792"/>
                  </a:moveTo>
                  <a:cubicBezTo>
                    <a:pt x="215176" y="128413"/>
                    <a:pt x="241080" y="181567"/>
                    <a:pt x="248206" y="239083"/>
                  </a:cubicBezTo>
                  <a:lnTo>
                    <a:pt x="258820" y="239083"/>
                  </a:lnTo>
                  <a:cubicBezTo>
                    <a:pt x="243158" y="108231"/>
                    <a:pt x="134197" y="5914"/>
                    <a:pt x="0" y="0"/>
                  </a:cubicBezTo>
                  <a:cubicBezTo>
                    <a:pt x="371" y="3918"/>
                    <a:pt x="742" y="7467"/>
                    <a:pt x="1188" y="10572"/>
                  </a:cubicBezTo>
                  <a:cubicBezTo>
                    <a:pt x="66208" y="13825"/>
                    <a:pt x="126923" y="40587"/>
                    <a:pt x="173313" y="86792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EB831436-E3D5-BB9C-BDB9-DAE913AED6CE}"/>
                </a:ext>
              </a:extLst>
            </p:cNvPr>
            <p:cNvSpPr/>
            <p:nvPr/>
          </p:nvSpPr>
          <p:spPr>
            <a:xfrm>
              <a:off x="1288368" y="1387652"/>
              <a:ext cx="245162" cy="134475"/>
            </a:xfrm>
            <a:custGeom>
              <a:avLst/>
              <a:gdLst>
                <a:gd name="connsiteX0" fmla="*/ 185857 w 245162"/>
                <a:gd name="connsiteY0" fmla="*/ 64835 h 134475"/>
                <a:gd name="connsiteX1" fmla="*/ 194838 w 245162"/>
                <a:gd name="connsiteY1" fmla="*/ 52267 h 134475"/>
                <a:gd name="connsiteX2" fmla="*/ 196620 w 245162"/>
                <a:gd name="connsiteY2" fmla="*/ 51676 h 134475"/>
                <a:gd name="connsiteX3" fmla="*/ 198476 w 245162"/>
                <a:gd name="connsiteY3" fmla="*/ 52267 h 134475"/>
                <a:gd name="connsiteX4" fmla="*/ 207234 w 245162"/>
                <a:gd name="connsiteY4" fmla="*/ 64835 h 134475"/>
                <a:gd name="connsiteX5" fmla="*/ 207234 w 245162"/>
                <a:gd name="connsiteY5" fmla="*/ 118507 h 134475"/>
                <a:gd name="connsiteX6" fmla="*/ 185857 w 245162"/>
                <a:gd name="connsiteY6" fmla="*/ 118507 h 134475"/>
                <a:gd name="connsiteX7" fmla="*/ 185857 w 245162"/>
                <a:gd name="connsiteY7" fmla="*/ 64835 h 134475"/>
                <a:gd name="connsiteX8" fmla="*/ 148448 w 245162"/>
                <a:gd name="connsiteY8" fmla="*/ 119024 h 134475"/>
                <a:gd name="connsiteX9" fmla="*/ 96863 w 245162"/>
                <a:gd name="connsiteY9" fmla="*/ 119024 h 134475"/>
                <a:gd name="connsiteX10" fmla="*/ 96863 w 245162"/>
                <a:gd name="connsiteY10" fmla="*/ 62100 h 134475"/>
                <a:gd name="connsiteX11" fmla="*/ 121208 w 245162"/>
                <a:gd name="connsiteY11" fmla="*/ 27279 h 134475"/>
                <a:gd name="connsiteX12" fmla="*/ 122841 w 245162"/>
                <a:gd name="connsiteY12" fmla="*/ 26836 h 134475"/>
                <a:gd name="connsiteX13" fmla="*/ 124474 w 245162"/>
                <a:gd name="connsiteY13" fmla="*/ 27353 h 134475"/>
                <a:gd name="connsiteX14" fmla="*/ 148523 w 245162"/>
                <a:gd name="connsiteY14" fmla="*/ 62026 h 134475"/>
                <a:gd name="connsiteX15" fmla="*/ 148523 w 245162"/>
                <a:gd name="connsiteY15" fmla="*/ 118950 h 134475"/>
                <a:gd name="connsiteX16" fmla="*/ 59305 w 245162"/>
                <a:gd name="connsiteY16" fmla="*/ 118507 h 134475"/>
                <a:gd name="connsiteX17" fmla="*/ 37929 w 245162"/>
                <a:gd name="connsiteY17" fmla="*/ 118507 h 134475"/>
                <a:gd name="connsiteX18" fmla="*/ 37929 w 245162"/>
                <a:gd name="connsiteY18" fmla="*/ 64835 h 134475"/>
                <a:gd name="connsiteX19" fmla="*/ 46984 w 245162"/>
                <a:gd name="connsiteY19" fmla="*/ 52267 h 134475"/>
                <a:gd name="connsiteX20" fmla="*/ 48840 w 245162"/>
                <a:gd name="connsiteY20" fmla="*/ 51676 h 134475"/>
                <a:gd name="connsiteX21" fmla="*/ 50621 w 245162"/>
                <a:gd name="connsiteY21" fmla="*/ 52267 h 134475"/>
                <a:gd name="connsiteX22" fmla="*/ 59379 w 245162"/>
                <a:gd name="connsiteY22" fmla="*/ 64835 h 134475"/>
                <a:gd name="connsiteX23" fmla="*/ 59379 w 245162"/>
                <a:gd name="connsiteY23" fmla="*/ 118507 h 134475"/>
                <a:gd name="connsiteX24" fmla="*/ 122544 w 245162"/>
                <a:gd name="connsiteY24" fmla="*/ 0 h 134475"/>
                <a:gd name="connsiteX25" fmla="*/ 83651 w 245162"/>
                <a:gd name="connsiteY25" fmla="*/ 27132 h 134475"/>
                <a:gd name="connsiteX26" fmla="*/ 0 w 245162"/>
                <a:gd name="connsiteY26" fmla="*/ 27132 h 134475"/>
                <a:gd name="connsiteX27" fmla="*/ 0 w 245162"/>
                <a:gd name="connsiteY27" fmla="*/ 134475 h 134475"/>
                <a:gd name="connsiteX28" fmla="*/ 245163 w 245162"/>
                <a:gd name="connsiteY28" fmla="*/ 134475 h 134475"/>
                <a:gd name="connsiteX29" fmla="*/ 245163 w 245162"/>
                <a:gd name="connsiteY29" fmla="*/ 27132 h 134475"/>
                <a:gd name="connsiteX30" fmla="*/ 161586 w 245162"/>
                <a:gd name="connsiteY30" fmla="*/ 27132 h 134475"/>
                <a:gd name="connsiteX31" fmla="*/ 122544 w 245162"/>
                <a:gd name="connsiteY31" fmla="*/ 0 h 13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45162" h="134475">
                  <a:moveTo>
                    <a:pt x="185857" y="64835"/>
                  </a:moveTo>
                  <a:cubicBezTo>
                    <a:pt x="185857" y="57146"/>
                    <a:pt x="191721" y="53228"/>
                    <a:pt x="194838" y="52267"/>
                  </a:cubicBezTo>
                  <a:lnTo>
                    <a:pt x="196620" y="51676"/>
                  </a:lnTo>
                  <a:lnTo>
                    <a:pt x="198476" y="52267"/>
                  </a:lnTo>
                  <a:cubicBezTo>
                    <a:pt x="201741" y="53524"/>
                    <a:pt x="207234" y="57442"/>
                    <a:pt x="207234" y="64835"/>
                  </a:cubicBezTo>
                  <a:lnTo>
                    <a:pt x="207234" y="118507"/>
                  </a:lnTo>
                  <a:lnTo>
                    <a:pt x="185857" y="118507"/>
                  </a:lnTo>
                  <a:lnTo>
                    <a:pt x="185857" y="64835"/>
                  </a:lnTo>
                  <a:close/>
                  <a:moveTo>
                    <a:pt x="148448" y="119024"/>
                  </a:moveTo>
                  <a:lnTo>
                    <a:pt x="96863" y="119024"/>
                  </a:lnTo>
                  <a:lnTo>
                    <a:pt x="96863" y="62100"/>
                  </a:lnTo>
                  <a:cubicBezTo>
                    <a:pt x="96863" y="40513"/>
                    <a:pt x="112747" y="29941"/>
                    <a:pt x="121208" y="27279"/>
                  </a:cubicBezTo>
                  <a:lnTo>
                    <a:pt x="122841" y="26836"/>
                  </a:lnTo>
                  <a:lnTo>
                    <a:pt x="124474" y="27353"/>
                  </a:lnTo>
                  <a:cubicBezTo>
                    <a:pt x="125365" y="27649"/>
                    <a:pt x="148523" y="36447"/>
                    <a:pt x="148523" y="62026"/>
                  </a:cubicBezTo>
                  <a:lnTo>
                    <a:pt x="148523" y="118950"/>
                  </a:lnTo>
                  <a:close/>
                  <a:moveTo>
                    <a:pt x="59305" y="118507"/>
                  </a:moveTo>
                  <a:lnTo>
                    <a:pt x="37929" y="118507"/>
                  </a:lnTo>
                  <a:lnTo>
                    <a:pt x="37929" y="64835"/>
                  </a:lnTo>
                  <a:cubicBezTo>
                    <a:pt x="37929" y="57146"/>
                    <a:pt x="43867" y="53228"/>
                    <a:pt x="46984" y="52267"/>
                  </a:cubicBezTo>
                  <a:lnTo>
                    <a:pt x="48840" y="51676"/>
                  </a:lnTo>
                  <a:lnTo>
                    <a:pt x="50621" y="52267"/>
                  </a:lnTo>
                  <a:cubicBezTo>
                    <a:pt x="53887" y="53524"/>
                    <a:pt x="59379" y="57442"/>
                    <a:pt x="59379" y="64835"/>
                  </a:cubicBezTo>
                  <a:lnTo>
                    <a:pt x="59379" y="118507"/>
                  </a:lnTo>
                  <a:close/>
                  <a:moveTo>
                    <a:pt x="122544" y="0"/>
                  </a:moveTo>
                  <a:lnTo>
                    <a:pt x="83651" y="27132"/>
                  </a:lnTo>
                  <a:lnTo>
                    <a:pt x="0" y="27132"/>
                  </a:lnTo>
                  <a:lnTo>
                    <a:pt x="0" y="134475"/>
                  </a:lnTo>
                  <a:lnTo>
                    <a:pt x="245163" y="134475"/>
                  </a:lnTo>
                  <a:lnTo>
                    <a:pt x="245163" y="27132"/>
                  </a:lnTo>
                  <a:lnTo>
                    <a:pt x="161586" y="27132"/>
                  </a:lnTo>
                  <a:lnTo>
                    <a:pt x="122544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5978E8F9-8722-A886-B42A-B23B225C5314}"/>
                </a:ext>
              </a:extLst>
            </p:cNvPr>
            <p:cNvSpPr/>
            <p:nvPr/>
          </p:nvSpPr>
          <p:spPr>
            <a:xfrm>
              <a:off x="1354947" y="1223532"/>
              <a:ext cx="111930" cy="140537"/>
            </a:xfrm>
            <a:custGeom>
              <a:avLst/>
              <a:gdLst>
                <a:gd name="connsiteX0" fmla="*/ 66876 w 111930"/>
                <a:gd name="connsiteY0" fmla="*/ 87457 h 140537"/>
                <a:gd name="connsiteX1" fmla="*/ 45128 w 111930"/>
                <a:gd name="connsiteY1" fmla="*/ 87457 h 140537"/>
                <a:gd name="connsiteX2" fmla="*/ 45128 w 111930"/>
                <a:gd name="connsiteY2" fmla="*/ 24322 h 140537"/>
                <a:gd name="connsiteX3" fmla="*/ 54258 w 111930"/>
                <a:gd name="connsiteY3" fmla="*/ 11533 h 140537"/>
                <a:gd name="connsiteX4" fmla="*/ 56113 w 111930"/>
                <a:gd name="connsiteY4" fmla="*/ 10941 h 140537"/>
                <a:gd name="connsiteX5" fmla="*/ 57969 w 111930"/>
                <a:gd name="connsiteY5" fmla="*/ 11533 h 140537"/>
                <a:gd name="connsiteX6" fmla="*/ 66876 w 111930"/>
                <a:gd name="connsiteY6" fmla="*/ 24248 h 140537"/>
                <a:gd name="connsiteX7" fmla="*/ 66876 w 111930"/>
                <a:gd name="connsiteY7" fmla="*/ 87383 h 140537"/>
                <a:gd name="connsiteX8" fmla="*/ 25830 w 111930"/>
                <a:gd name="connsiteY8" fmla="*/ 90636 h 140537"/>
                <a:gd name="connsiteX9" fmla="*/ 12915 w 111930"/>
                <a:gd name="connsiteY9" fmla="*/ 95293 h 140537"/>
                <a:gd name="connsiteX10" fmla="*/ 12915 w 111930"/>
                <a:gd name="connsiteY10" fmla="*/ 32233 h 140537"/>
                <a:gd name="connsiteX11" fmla="*/ 19447 w 111930"/>
                <a:gd name="connsiteY11" fmla="*/ 16486 h 140537"/>
                <a:gd name="connsiteX12" fmla="*/ 25830 w 111930"/>
                <a:gd name="connsiteY12" fmla="*/ 27575 h 140537"/>
                <a:gd name="connsiteX13" fmla="*/ 25830 w 111930"/>
                <a:gd name="connsiteY13" fmla="*/ 90636 h 140537"/>
                <a:gd name="connsiteX14" fmla="*/ 86100 w 111930"/>
                <a:gd name="connsiteY14" fmla="*/ 27575 h 140537"/>
                <a:gd name="connsiteX15" fmla="*/ 92483 w 111930"/>
                <a:gd name="connsiteY15" fmla="*/ 16486 h 140537"/>
                <a:gd name="connsiteX16" fmla="*/ 99015 w 111930"/>
                <a:gd name="connsiteY16" fmla="*/ 32233 h 140537"/>
                <a:gd name="connsiteX17" fmla="*/ 99015 w 111930"/>
                <a:gd name="connsiteY17" fmla="*/ 95293 h 140537"/>
                <a:gd name="connsiteX18" fmla="*/ 86100 w 111930"/>
                <a:gd name="connsiteY18" fmla="*/ 90636 h 140537"/>
                <a:gd name="connsiteX19" fmla="*/ 86100 w 111930"/>
                <a:gd name="connsiteY19" fmla="*/ 27575 h 140537"/>
                <a:gd name="connsiteX20" fmla="*/ 98644 w 111930"/>
                <a:gd name="connsiteY20" fmla="*/ 140537 h 140537"/>
                <a:gd name="connsiteX21" fmla="*/ 111930 w 111930"/>
                <a:gd name="connsiteY21" fmla="*/ 140537 h 140537"/>
                <a:gd name="connsiteX22" fmla="*/ 111930 w 111930"/>
                <a:gd name="connsiteY22" fmla="*/ 11015 h 140537"/>
                <a:gd name="connsiteX23" fmla="*/ 81572 w 111930"/>
                <a:gd name="connsiteY23" fmla="*/ 0 h 140537"/>
                <a:gd name="connsiteX24" fmla="*/ 30358 w 111930"/>
                <a:gd name="connsiteY24" fmla="*/ 0 h 140537"/>
                <a:gd name="connsiteX25" fmla="*/ 0 w 111930"/>
                <a:gd name="connsiteY25" fmla="*/ 11015 h 140537"/>
                <a:gd name="connsiteX26" fmla="*/ 0 w 111930"/>
                <a:gd name="connsiteY26" fmla="*/ 140537 h 140537"/>
                <a:gd name="connsiteX27" fmla="*/ 13360 w 111930"/>
                <a:gd name="connsiteY27" fmla="*/ 140537 h 140537"/>
                <a:gd name="connsiteX28" fmla="*/ 43050 w 111930"/>
                <a:gd name="connsiteY28" fmla="*/ 119837 h 140537"/>
                <a:gd name="connsiteX29" fmla="*/ 42085 w 111930"/>
                <a:gd name="connsiteY29" fmla="*/ 114810 h 140537"/>
                <a:gd name="connsiteX30" fmla="*/ 55891 w 111930"/>
                <a:gd name="connsiteY30" fmla="*/ 100986 h 140537"/>
                <a:gd name="connsiteX31" fmla="*/ 69696 w 111930"/>
                <a:gd name="connsiteY31" fmla="*/ 114810 h 140537"/>
                <a:gd name="connsiteX32" fmla="*/ 68732 w 111930"/>
                <a:gd name="connsiteY32" fmla="*/ 119837 h 140537"/>
                <a:gd name="connsiteX33" fmla="*/ 98496 w 111930"/>
                <a:gd name="connsiteY33" fmla="*/ 140537 h 140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1930" h="140537">
                  <a:moveTo>
                    <a:pt x="66876" y="87457"/>
                  </a:moveTo>
                  <a:lnTo>
                    <a:pt x="45128" y="87457"/>
                  </a:lnTo>
                  <a:lnTo>
                    <a:pt x="45128" y="24322"/>
                  </a:lnTo>
                  <a:cubicBezTo>
                    <a:pt x="45128" y="16486"/>
                    <a:pt x="51140" y="12494"/>
                    <a:pt x="54258" y="11533"/>
                  </a:cubicBezTo>
                  <a:lnTo>
                    <a:pt x="56113" y="10941"/>
                  </a:lnTo>
                  <a:lnTo>
                    <a:pt x="57969" y="11533"/>
                  </a:lnTo>
                  <a:cubicBezTo>
                    <a:pt x="61235" y="12790"/>
                    <a:pt x="66876" y="16856"/>
                    <a:pt x="66876" y="24248"/>
                  </a:cubicBezTo>
                  <a:lnTo>
                    <a:pt x="66876" y="87383"/>
                  </a:lnTo>
                  <a:close/>
                  <a:moveTo>
                    <a:pt x="25830" y="90636"/>
                  </a:moveTo>
                  <a:lnTo>
                    <a:pt x="12915" y="95293"/>
                  </a:lnTo>
                  <a:lnTo>
                    <a:pt x="12915" y="32233"/>
                  </a:lnTo>
                  <a:cubicBezTo>
                    <a:pt x="12915" y="19961"/>
                    <a:pt x="19447" y="16486"/>
                    <a:pt x="19447" y="16486"/>
                  </a:cubicBezTo>
                  <a:cubicBezTo>
                    <a:pt x="19447" y="16486"/>
                    <a:pt x="25830" y="20035"/>
                    <a:pt x="25830" y="27575"/>
                  </a:cubicBezTo>
                  <a:lnTo>
                    <a:pt x="25830" y="90636"/>
                  </a:lnTo>
                  <a:close/>
                  <a:moveTo>
                    <a:pt x="86100" y="27575"/>
                  </a:moveTo>
                  <a:cubicBezTo>
                    <a:pt x="86100" y="20108"/>
                    <a:pt x="92483" y="16486"/>
                    <a:pt x="92483" y="16486"/>
                  </a:cubicBezTo>
                  <a:cubicBezTo>
                    <a:pt x="92483" y="16486"/>
                    <a:pt x="99015" y="19961"/>
                    <a:pt x="99015" y="32233"/>
                  </a:cubicBezTo>
                  <a:lnTo>
                    <a:pt x="99015" y="95293"/>
                  </a:lnTo>
                  <a:lnTo>
                    <a:pt x="86100" y="90636"/>
                  </a:lnTo>
                  <a:lnTo>
                    <a:pt x="86100" y="27575"/>
                  </a:lnTo>
                  <a:close/>
                  <a:moveTo>
                    <a:pt x="98644" y="140537"/>
                  </a:moveTo>
                  <a:lnTo>
                    <a:pt x="111930" y="140537"/>
                  </a:lnTo>
                  <a:lnTo>
                    <a:pt x="111930" y="11015"/>
                  </a:lnTo>
                  <a:lnTo>
                    <a:pt x="81572" y="0"/>
                  </a:lnTo>
                  <a:lnTo>
                    <a:pt x="30358" y="0"/>
                  </a:lnTo>
                  <a:lnTo>
                    <a:pt x="0" y="11015"/>
                  </a:lnTo>
                  <a:lnTo>
                    <a:pt x="0" y="140537"/>
                  </a:lnTo>
                  <a:lnTo>
                    <a:pt x="13360" y="140537"/>
                  </a:lnTo>
                  <a:lnTo>
                    <a:pt x="43050" y="119837"/>
                  </a:lnTo>
                  <a:cubicBezTo>
                    <a:pt x="42456" y="118285"/>
                    <a:pt x="42085" y="116585"/>
                    <a:pt x="42085" y="114810"/>
                  </a:cubicBezTo>
                  <a:cubicBezTo>
                    <a:pt x="42085" y="107196"/>
                    <a:pt x="48320" y="100986"/>
                    <a:pt x="55891" y="100986"/>
                  </a:cubicBezTo>
                  <a:cubicBezTo>
                    <a:pt x="63462" y="100986"/>
                    <a:pt x="69696" y="107122"/>
                    <a:pt x="69696" y="114810"/>
                  </a:cubicBezTo>
                  <a:cubicBezTo>
                    <a:pt x="69696" y="116585"/>
                    <a:pt x="69400" y="118285"/>
                    <a:pt x="68732" y="119837"/>
                  </a:cubicBezTo>
                  <a:lnTo>
                    <a:pt x="98496" y="140537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61C41387-A79D-00C6-5F7C-184B8D2B98DD}"/>
                </a:ext>
              </a:extLst>
            </p:cNvPr>
            <p:cNvSpPr/>
            <p:nvPr/>
          </p:nvSpPr>
          <p:spPr>
            <a:xfrm>
              <a:off x="1138584" y="1435262"/>
              <a:ext cx="90256" cy="67792"/>
            </a:xfrm>
            <a:custGeom>
              <a:avLst/>
              <a:gdLst>
                <a:gd name="connsiteX0" fmla="*/ 90257 w 90256"/>
                <a:gd name="connsiteY0" fmla="*/ 0 h 67792"/>
                <a:gd name="connsiteX1" fmla="*/ 0 w 90256"/>
                <a:gd name="connsiteY1" fmla="*/ 0 h 67792"/>
                <a:gd name="connsiteX2" fmla="*/ 13954 w 90256"/>
                <a:gd name="connsiteY2" fmla="*/ 67792 h 67792"/>
                <a:gd name="connsiteX3" fmla="*/ 90257 w 90256"/>
                <a:gd name="connsiteY3" fmla="*/ 67792 h 67792"/>
                <a:gd name="connsiteX4" fmla="*/ 90257 w 90256"/>
                <a:gd name="connsiteY4" fmla="*/ 0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90257" y="0"/>
                  </a:moveTo>
                  <a:lnTo>
                    <a:pt x="0" y="0"/>
                  </a:lnTo>
                  <a:cubicBezTo>
                    <a:pt x="1781" y="23583"/>
                    <a:pt x="6532" y="46279"/>
                    <a:pt x="13954" y="67792"/>
                  </a:cubicBezTo>
                  <a:lnTo>
                    <a:pt x="90257" y="67792"/>
                  </a:lnTo>
                  <a:lnTo>
                    <a:pt x="9025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C92A1F69-F8FC-6664-6BE7-DA1E59BED576}"/>
                </a:ext>
              </a:extLst>
            </p:cNvPr>
            <p:cNvSpPr/>
            <p:nvPr/>
          </p:nvSpPr>
          <p:spPr>
            <a:xfrm>
              <a:off x="1288368" y="1348322"/>
              <a:ext cx="245162" cy="55002"/>
            </a:xfrm>
            <a:custGeom>
              <a:avLst/>
              <a:gdLst>
                <a:gd name="connsiteX0" fmla="*/ 245163 w 245162"/>
                <a:gd name="connsiteY0" fmla="*/ 27206 h 55002"/>
                <a:gd name="connsiteX1" fmla="*/ 161586 w 245162"/>
                <a:gd name="connsiteY1" fmla="*/ 27206 h 55002"/>
                <a:gd name="connsiteX2" fmla="*/ 122544 w 245162"/>
                <a:gd name="connsiteY2" fmla="*/ 0 h 55002"/>
                <a:gd name="connsiteX3" fmla="*/ 83651 w 245162"/>
                <a:gd name="connsiteY3" fmla="*/ 27206 h 55002"/>
                <a:gd name="connsiteX4" fmla="*/ 0 w 245162"/>
                <a:gd name="connsiteY4" fmla="*/ 27206 h 55002"/>
                <a:gd name="connsiteX5" fmla="*/ 0 w 245162"/>
                <a:gd name="connsiteY5" fmla="*/ 55002 h 55002"/>
                <a:gd name="connsiteX6" fmla="*/ 80014 w 245162"/>
                <a:gd name="connsiteY6" fmla="*/ 55002 h 55002"/>
                <a:gd name="connsiteX7" fmla="*/ 122544 w 245162"/>
                <a:gd name="connsiteY7" fmla="*/ 25283 h 55002"/>
                <a:gd name="connsiteX8" fmla="*/ 165223 w 245162"/>
                <a:gd name="connsiteY8" fmla="*/ 55002 h 55002"/>
                <a:gd name="connsiteX9" fmla="*/ 245163 w 245162"/>
                <a:gd name="connsiteY9" fmla="*/ 55002 h 55002"/>
                <a:gd name="connsiteX10" fmla="*/ 245163 w 245162"/>
                <a:gd name="connsiteY10" fmla="*/ 27206 h 5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5162" h="55002">
                  <a:moveTo>
                    <a:pt x="245163" y="27206"/>
                  </a:moveTo>
                  <a:lnTo>
                    <a:pt x="161586" y="27206"/>
                  </a:lnTo>
                  <a:lnTo>
                    <a:pt x="122544" y="0"/>
                  </a:lnTo>
                  <a:lnTo>
                    <a:pt x="83651" y="27206"/>
                  </a:lnTo>
                  <a:lnTo>
                    <a:pt x="0" y="27206"/>
                  </a:lnTo>
                  <a:lnTo>
                    <a:pt x="0" y="55002"/>
                  </a:lnTo>
                  <a:lnTo>
                    <a:pt x="80014" y="55002"/>
                  </a:lnTo>
                  <a:lnTo>
                    <a:pt x="122544" y="25283"/>
                  </a:lnTo>
                  <a:lnTo>
                    <a:pt x="165223" y="55002"/>
                  </a:lnTo>
                  <a:lnTo>
                    <a:pt x="245163" y="55002"/>
                  </a:lnTo>
                  <a:lnTo>
                    <a:pt x="245163" y="2720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34B311B3-8C0C-0461-DF7E-5878AC3F8494}"/>
                </a:ext>
              </a:extLst>
            </p:cNvPr>
            <p:cNvSpPr/>
            <p:nvPr/>
          </p:nvSpPr>
          <p:spPr>
            <a:xfrm>
              <a:off x="1326965" y="1613798"/>
              <a:ext cx="169379" cy="72819"/>
            </a:xfrm>
            <a:custGeom>
              <a:avLst/>
              <a:gdLst>
                <a:gd name="connsiteX0" fmla="*/ 60938 w 169379"/>
                <a:gd name="connsiteY0" fmla="*/ 0 h 72819"/>
                <a:gd name="connsiteX1" fmla="*/ 0 w 169379"/>
                <a:gd name="connsiteY1" fmla="*/ 59734 h 72819"/>
                <a:gd name="connsiteX2" fmla="*/ 83799 w 169379"/>
                <a:gd name="connsiteY2" fmla="*/ 72819 h 72819"/>
                <a:gd name="connsiteX3" fmla="*/ 169380 w 169379"/>
                <a:gd name="connsiteY3" fmla="*/ 59216 h 72819"/>
                <a:gd name="connsiteX4" fmla="*/ 109035 w 169379"/>
                <a:gd name="connsiteY4" fmla="*/ 74 h 72819"/>
                <a:gd name="connsiteX5" fmla="*/ 61012 w 169379"/>
                <a:gd name="connsiteY5" fmla="*/ 74 h 72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9379" h="72819">
                  <a:moveTo>
                    <a:pt x="60938" y="0"/>
                  </a:moveTo>
                  <a:lnTo>
                    <a:pt x="0" y="59734"/>
                  </a:lnTo>
                  <a:cubicBezTo>
                    <a:pt x="26424" y="68236"/>
                    <a:pt x="54555" y="72819"/>
                    <a:pt x="83799" y="72819"/>
                  </a:cubicBezTo>
                  <a:cubicBezTo>
                    <a:pt x="113043" y="72819"/>
                    <a:pt x="142436" y="68014"/>
                    <a:pt x="169380" y="59216"/>
                  </a:cubicBezTo>
                  <a:lnTo>
                    <a:pt x="109035" y="74"/>
                  </a:lnTo>
                  <a:lnTo>
                    <a:pt x="61012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A5495EC5-986B-F0ED-76D7-2992724588E7}"/>
                </a:ext>
              </a:extLst>
            </p:cNvPr>
            <p:cNvSpPr/>
            <p:nvPr/>
          </p:nvSpPr>
          <p:spPr>
            <a:xfrm>
              <a:off x="1452478" y="1613798"/>
              <a:ext cx="144217" cy="54632"/>
            </a:xfrm>
            <a:custGeom>
              <a:avLst/>
              <a:gdLst>
                <a:gd name="connsiteX0" fmla="*/ 56559 w 144217"/>
                <a:gd name="connsiteY0" fmla="*/ 54633 h 54632"/>
                <a:gd name="connsiteX1" fmla="*/ 144218 w 144217"/>
                <a:gd name="connsiteY1" fmla="*/ 0 h 54632"/>
                <a:gd name="connsiteX2" fmla="*/ 0 w 144217"/>
                <a:gd name="connsiteY2" fmla="*/ 0 h 54632"/>
                <a:gd name="connsiteX3" fmla="*/ 56559 w 144217"/>
                <a:gd name="connsiteY3" fmla="*/ 54633 h 54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4217" h="54632">
                  <a:moveTo>
                    <a:pt x="56559" y="54633"/>
                  </a:moveTo>
                  <a:cubicBezTo>
                    <a:pt x="89292" y="42065"/>
                    <a:pt x="118981" y="23361"/>
                    <a:pt x="144218" y="0"/>
                  </a:cubicBezTo>
                  <a:lnTo>
                    <a:pt x="0" y="0"/>
                  </a:lnTo>
                  <a:lnTo>
                    <a:pt x="56559" y="5463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85974DE0-C70B-1526-9520-B433383CB157}"/>
                </a:ext>
              </a:extLst>
            </p:cNvPr>
            <p:cNvSpPr/>
            <p:nvPr/>
          </p:nvSpPr>
          <p:spPr>
            <a:xfrm>
              <a:off x="1224906" y="1613798"/>
              <a:ext cx="146518" cy="55298"/>
            </a:xfrm>
            <a:custGeom>
              <a:avLst/>
              <a:gdLst>
                <a:gd name="connsiteX0" fmla="*/ 0 w 146518"/>
                <a:gd name="connsiteY0" fmla="*/ 0 h 55298"/>
                <a:gd name="connsiteX1" fmla="*/ 89292 w 146518"/>
                <a:gd name="connsiteY1" fmla="*/ 55298 h 55298"/>
                <a:gd name="connsiteX2" fmla="*/ 146519 w 146518"/>
                <a:gd name="connsiteY2" fmla="*/ 0 h 55298"/>
                <a:gd name="connsiteX3" fmla="*/ 0 w 146518"/>
                <a:gd name="connsiteY3" fmla="*/ 0 h 55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518" h="55298">
                  <a:moveTo>
                    <a:pt x="0" y="0"/>
                  </a:moveTo>
                  <a:cubicBezTo>
                    <a:pt x="25682" y="23805"/>
                    <a:pt x="55891" y="42657"/>
                    <a:pt x="89292" y="55298"/>
                  </a:cubicBezTo>
                  <a:lnTo>
                    <a:pt x="1465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6DD0B90F-AFC7-2731-8C56-E0DA130692EB}"/>
                </a:ext>
              </a:extLst>
            </p:cNvPr>
            <p:cNvSpPr/>
            <p:nvPr/>
          </p:nvSpPr>
          <p:spPr>
            <a:xfrm>
              <a:off x="1592761" y="1394749"/>
              <a:ext cx="90998" cy="27501"/>
            </a:xfrm>
            <a:custGeom>
              <a:avLst/>
              <a:gdLst>
                <a:gd name="connsiteX0" fmla="*/ 90331 w 90998"/>
                <a:gd name="connsiteY0" fmla="*/ 0 h 27501"/>
                <a:gd name="connsiteX1" fmla="*/ 0 w 90998"/>
                <a:gd name="connsiteY1" fmla="*/ 0 h 27501"/>
                <a:gd name="connsiteX2" fmla="*/ 0 w 90998"/>
                <a:gd name="connsiteY2" fmla="*/ 27501 h 27501"/>
                <a:gd name="connsiteX3" fmla="*/ 90925 w 90998"/>
                <a:gd name="connsiteY3" fmla="*/ 27501 h 27501"/>
                <a:gd name="connsiteX4" fmla="*/ 90999 w 90998"/>
                <a:gd name="connsiteY4" fmla="*/ 19961 h 27501"/>
                <a:gd name="connsiteX5" fmla="*/ 90257 w 90998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998" h="27501">
                  <a:moveTo>
                    <a:pt x="90331" y="0"/>
                  </a:moveTo>
                  <a:lnTo>
                    <a:pt x="0" y="0"/>
                  </a:lnTo>
                  <a:lnTo>
                    <a:pt x="0" y="27501"/>
                  </a:lnTo>
                  <a:lnTo>
                    <a:pt x="90925" y="27501"/>
                  </a:lnTo>
                  <a:cubicBezTo>
                    <a:pt x="90925" y="24988"/>
                    <a:pt x="90999" y="22474"/>
                    <a:pt x="90999" y="19961"/>
                  </a:cubicBezTo>
                  <a:cubicBezTo>
                    <a:pt x="90999" y="13233"/>
                    <a:pt x="90776" y="6580"/>
                    <a:pt x="90257" y="0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34D1E2C7-0B0F-9287-E317-81620926D568}"/>
                </a:ext>
              </a:extLst>
            </p:cNvPr>
            <p:cNvSpPr/>
            <p:nvPr/>
          </p:nvSpPr>
          <p:spPr>
            <a:xfrm>
              <a:off x="1156917" y="1514808"/>
              <a:ext cx="71923" cy="87013"/>
            </a:xfrm>
            <a:custGeom>
              <a:avLst/>
              <a:gdLst>
                <a:gd name="connsiteX0" fmla="*/ 71923 w 71923"/>
                <a:gd name="connsiteY0" fmla="*/ 86792 h 87013"/>
                <a:gd name="connsiteX1" fmla="*/ 71923 w 71923"/>
                <a:gd name="connsiteY1" fmla="*/ 86792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55817 w 71923"/>
                <a:gd name="connsiteY4" fmla="*/ 87013 h 87013"/>
                <a:gd name="connsiteX5" fmla="*/ 71923 w 71923"/>
                <a:gd name="connsiteY5" fmla="*/ 87013 h 87013"/>
                <a:gd name="connsiteX6" fmla="*/ 71923 w 71923"/>
                <a:gd name="connsiteY6" fmla="*/ 86792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923" h="87013">
                  <a:moveTo>
                    <a:pt x="71923" y="86792"/>
                  </a:moveTo>
                  <a:lnTo>
                    <a:pt x="71923" y="86792"/>
                  </a:lnTo>
                  <a:lnTo>
                    <a:pt x="71923" y="0"/>
                  </a:lnTo>
                  <a:lnTo>
                    <a:pt x="0" y="0"/>
                  </a:lnTo>
                  <a:cubicBezTo>
                    <a:pt x="12989" y="32528"/>
                    <a:pt x="32065" y="62026"/>
                    <a:pt x="55817" y="87013"/>
                  </a:cubicBezTo>
                  <a:lnTo>
                    <a:pt x="71923" y="87013"/>
                  </a:lnTo>
                  <a:lnTo>
                    <a:pt x="71923" y="86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299DC5B5-FCEE-F1F9-1264-536AC4D737C6}"/>
                </a:ext>
              </a:extLst>
            </p:cNvPr>
            <p:cNvSpPr/>
            <p:nvPr/>
          </p:nvSpPr>
          <p:spPr>
            <a:xfrm>
              <a:off x="1592761" y="1435262"/>
              <a:ext cx="90256" cy="67792"/>
            </a:xfrm>
            <a:custGeom>
              <a:avLst/>
              <a:gdLst>
                <a:gd name="connsiteX0" fmla="*/ 0 w 90256"/>
                <a:gd name="connsiteY0" fmla="*/ 67792 h 67792"/>
                <a:gd name="connsiteX1" fmla="*/ 76302 w 90256"/>
                <a:gd name="connsiteY1" fmla="*/ 67792 h 67792"/>
                <a:gd name="connsiteX2" fmla="*/ 90257 w 90256"/>
                <a:gd name="connsiteY2" fmla="*/ 0 h 67792"/>
                <a:gd name="connsiteX3" fmla="*/ 0 w 90256"/>
                <a:gd name="connsiteY3" fmla="*/ 0 h 67792"/>
                <a:gd name="connsiteX4" fmla="*/ 0 w 90256"/>
                <a:gd name="connsiteY4" fmla="*/ 67792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0" y="67792"/>
                  </a:moveTo>
                  <a:lnTo>
                    <a:pt x="76302" y="67792"/>
                  </a:lnTo>
                  <a:cubicBezTo>
                    <a:pt x="83725" y="46279"/>
                    <a:pt x="88549" y="23583"/>
                    <a:pt x="90257" y="0"/>
                  </a:cubicBezTo>
                  <a:lnTo>
                    <a:pt x="0" y="0"/>
                  </a:lnTo>
                  <a:lnTo>
                    <a:pt x="0" y="67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DAC0ECCB-DA89-0A6A-CD53-945F796BC844}"/>
                </a:ext>
              </a:extLst>
            </p:cNvPr>
            <p:cNvSpPr/>
            <p:nvPr/>
          </p:nvSpPr>
          <p:spPr>
            <a:xfrm>
              <a:off x="1592761" y="1514808"/>
              <a:ext cx="71923" cy="87013"/>
            </a:xfrm>
            <a:custGeom>
              <a:avLst/>
              <a:gdLst>
                <a:gd name="connsiteX0" fmla="*/ 0 w 71923"/>
                <a:gd name="connsiteY0" fmla="*/ 87013 h 87013"/>
                <a:gd name="connsiteX1" fmla="*/ 16107 w 71923"/>
                <a:gd name="connsiteY1" fmla="*/ 87013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0 w 71923"/>
                <a:gd name="connsiteY4" fmla="*/ 87013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923" h="87013">
                  <a:moveTo>
                    <a:pt x="0" y="87013"/>
                  </a:moveTo>
                  <a:lnTo>
                    <a:pt x="16107" y="87013"/>
                  </a:lnTo>
                  <a:cubicBezTo>
                    <a:pt x="39933" y="62026"/>
                    <a:pt x="59008" y="32602"/>
                    <a:pt x="71923" y="0"/>
                  </a:cubicBezTo>
                  <a:lnTo>
                    <a:pt x="0" y="0"/>
                  </a:lnTo>
                  <a:lnTo>
                    <a:pt x="0" y="8701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91CD3A70-522F-C906-E26C-1825D19A5970}"/>
                </a:ext>
              </a:extLst>
            </p:cNvPr>
            <p:cNvSpPr/>
            <p:nvPr/>
          </p:nvSpPr>
          <p:spPr>
            <a:xfrm>
              <a:off x="144075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42924C90-E39A-572D-F502-FCB8F46C677F}"/>
                </a:ext>
              </a:extLst>
            </p:cNvPr>
            <p:cNvSpPr/>
            <p:nvPr/>
          </p:nvSpPr>
          <p:spPr>
            <a:xfrm>
              <a:off x="128770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A76236E1-40A0-ED0E-D574-CC2A022CAA68}"/>
                </a:ext>
              </a:extLst>
            </p:cNvPr>
            <p:cNvSpPr/>
            <p:nvPr/>
          </p:nvSpPr>
          <p:spPr>
            <a:xfrm>
              <a:off x="1287700" y="1534030"/>
              <a:ext cx="246498" cy="67644"/>
            </a:xfrm>
            <a:custGeom>
              <a:avLst/>
              <a:gdLst>
                <a:gd name="connsiteX0" fmla="*/ 93448 w 246498"/>
                <a:gd name="connsiteY0" fmla="*/ 46279 h 67644"/>
                <a:gd name="connsiteX1" fmla="*/ 111114 w 246498"/>
                <a:gd name="connsiteY1" fmla="*/ 20922 h 67644"/>
                <a:gd name="connsiteX2" fmla="*/ 113934 w 246498"/>
                <a:gd name="connsiteY2" fmla="*/ 19887 h 67644"/>
                <a:gd name="connsiteX3" fmla="*/ 132936 w 246498"/>
                <a:gd name="connsiteY3" fmla="*/ 19887 h 67644"/>
                <a:gd name="connsiteX4" fmla="*/ 135533 w 246498"/>
                <a:gd name="connsiteY4" fmla="*/ 20848 h 67644"/>
                <a:gd name="connsiteX5" fmla="*/ 153050 w 246498"/>
                <a:gd name="connsiteY5" fmla="*/ 46205 h 67644"/>
                <a:gd name="connsiteX6" fmla="*/ 153050 w 246498"/>
                <a:gd name="connsiteY6" fmla="*/ 67644 h 67644"/>
                <a:gd name="connsiteX7" fmla="*/ 246499 w 246498"/>
                <a:gd name="connsiteY7" fmla="*/ 67644 h 67644"/>
                <a:gd name="connsiteX8" fmla="*/ 246499 w 246498"/>
                <a:gd name="connsiteY8" fmla="*/ 0 h 67644"/>
                <a:gd name="connsiteX9" fmla="*/ 0 w 246498"/>
                <a:gd name="connsiteY9" fmla="*/ 0 h 67644"/>
                <a:gd name="connsiteX10" fmla="*/ 0 w 246498"/>
                <a:gd name="connsiteY10" fmla="*/ 67644 h 67644"/>
                <a:gd name="connsiteX11" fmla="*/ 93448 w 246498"/>
                <a:gd name="connsiteY11" fmla="*/ 67644 h 67644"/>
                <a:gd name="connsiteX12" fmla="*/ 93448 w 246498"/>
                <a:gd name="connsiteY12" fmla="*/ 46279 h 67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6498" h="67644">
                  <a:moveTo>
                    <a:pt x="93448" y="46279"/>
                  </a:moveTo>
                  <a:cubicBezTo>
                    <a:pt x="93448" y="34968"/>
                    <a:pt x="100500" y="24914"/>
                    <a:pt x="111114" y="20922"/>
                  </a:cubicBezTo>
                  <a:lnTo>
                    <a:pt x="113934" y="19887"/>
                  </a:lnTo>
                  <a:cubicBezTo>
                    <a:pt x="120021" y="17595"/>
                    <a:pt x="126775" y="17595"/>
                    <a:pt x="132936" y="19887"/>
                  </a:cubicBezTo>
                  <a:lnTo>
                    <a:pt x="135533" y="20848"/>
                  </a:lnTo>
                  <a:cubicBezTo>
                    <a:pt x="146073" y="24840"/>
                    <a:pt x="153050" y="34968"/>
                    <a:pt x="153050" y="46205"/>
                  </a:cubicBezTo>
                  <a:lnTo>
                    <a:pt x="153050" y="67644"/>
                  </a:lnTo>
                  <a:lnTo>
                    <a:pt x="246499" y="67644"/>
                  </a:lnTo>
                  <a:lnTo>
                    <a:pt x="246499" y="0"/>
                  </a:lnTo>
                  <a:lnTo>
                    <a:pt x="0" y="0"/>
                  </a:lnTo>
                  <a:lnTo>
                    <a:pt x="0" y="67644"/>
                  </a:lnTo>
                  <a:lnTo>
                    <a:pt x="93448" y="67644"/>
                  </a:lnTo>
                  <a:lnTo>
                    <a:pt x="93448" y="46279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id="{2F95D296-4A1A-75A8-B8F3-788182BF3F48}"/>
                </a:ext>
              </a:extLst>
            </p:cNvPr>
            <p:cNvSpPr/>
            <p:nvPr/>
          </p:nvSpPr>
          <p:spPr>
            <a:xfrm>
              <a:off x="1242052" y="1331615"/>
              <a:ext cx="33252" cy="269985"/>
            </a:xfrm>
            <a:custGeom>
              <a:avLst/>
              <a:gdLst>
                <a:gd name="connsiteX0" fmla="*/ 22267 w 33252"/>
                <a:gd name="connsiteY0" fmla="*/ 0 h 269985"/>
                <a:gd name="connsiteX1" fmla="*/ 22267 w 33252"/>
                <a:gd name="connsiteY1" fmla="*/ 22548 h 269985"/>
                <a:gd name="connsiteX2" fmla="*/ 10985 w 33252"/>
                <a:gd name="connsiteY2" fmla="*/ 22548 h 269985"/>
                <a:gd name="connsiteX3" fmla="*/ 10985 w 33252"/>
                <a:gd name="connsiteY3" fmla="*/ 0 h 269985"/>
                <a:gd name="connsiteX4" fmla="*/ 0 w 33252"/>
                <a:gd name="connsiteY4" fmla="*/ 0 h 269985"/>
                <a:gd name="connsiteX5" fmla="*/ 0 w 33252"/>
                <a:gd name="connsiteY5" fmla="*/ 269985 h 269985"/>
                <a:gd name="connsiteX6" fmla="*/ 33252 w 33252"/>
                <a:gd name="connsiteY6" fmla="*/ 269985 h 269985"/>
                <a:gd name="connsiteX7" fmla="*/ 33252 w 33252"/>
                <a:gd name="connsiteY7" fmla="*/ 0 h 269985"/>
                <a:gd name="connsiteX8" fmla="*/ 22267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22267" y="0"/>
                  </a:move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lnTo>
                    <a:pt x="2226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id="{5F42017F-44EC-3382-A931-C72BBB91678B}"/>
                </a:ext>
              </a:extLst>
            </p:cNvPr>
            <p:cNvSpPr/>
            <p:nvPr/>
          </p:nvSpPr>
          <p:spPr>
            <a:xfrm>
              <a:off x="1546371" y="1331615"/>
              <a:ext cx="33252" cy="269985"/>
            </a:xfrm>
            <a:custGeom>
              <a:avLst/>
              <a:gdLst>
                <a:gd name="connsiteX0" fmla="*/ 33252 w 33252"/>
                <a:gd name="connsiteY0" fmla="*/ 0 h 269985"/>
                <a:gd name="connsiteX1" fmla="*/ 22267 w 33252"/>
                <a:gd name="connsiteY1" fmla="*/ 0 h 269985"/>
                <a:gd name="connsiteX2" fmla="*/ 22267 w 33252"/>
                <a:gd name="connsiteY2" fmla="*/ 22548 h 269985"/>
                <a:gd name="connsiteX3" fmla="*/ 10985 w 33252"/>
                <a:gd name="connsiteY3" fmla="*/ 22548 h 269985"/>
                <a:gd name="connsiteX4" fmla="*/ 10985 w 33252"/>
                <a:gd name="connsiteY4" fmla="*/ 0 h 269985"/>
                <a:gd name="connsiteX5" fmla="*/ 0 w 33252"/>
                <a:gd name="connsiteY5" fmla="*/ 0 h 269985"/>
                <a:gd name="connsiteX6" fmla="*/ 0 w 33252"/>
                <a:gd name="connsiteY6" fmla="*/ 269985 h 269985"/>
                <a:gd name="connsiteX7" fmla="*/ 33252 w 33252"/>
                <a:gd name="connsiteY7" fmla="*/ 269985 h 269985"/>
                <a:gd name="connsiteX8" fmla="*/ 33252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33252" y="0"/>
                  </a:moveTo>
                  <a:lnTo>
                    <a:pt x="22267" y="0"/>
                  </a:ln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 69">
              <a:extLst>
                <a:ext uri="{FF2B5EF4-FFF2-40B4-BE49-F238E27FC236}">
                  <a16:creationId xmlns:a16="http://schemas.microsoft.com/office/drawing/2014/main" id="{0FEF675C-5C40-B87B-5F75-D769DB7171A5}"/>
                </a:ext>
              </a:extLst>
            </p:cNvPr>
            <p:cNvSpPr/>
            <p:nvPr/>
          </p:nvSpPr>
          <p:spPr>
            <a:xfrm>
              <a:off x="1548895" y="1249776"/>
              <a:ext cx="32139" cy="48348"/>
            </a:xfrm>
            <a:custGeom>
              <a:avLst/>
              <a:gdLst>
                <a:gd name="connsiteX0" fmla="*/ 29987 w 32139"/>
                <a:gd name="connsiteY0" fmla="*/ 23953 h 48348"/>
                <a:gd name="connsiteX1" fmla="*/ 24568 w 32139"/>
                <a:gd name="connsiteY1" fmla="*/ 18334 h 48348"/>
                <a:gd name="connsiteX2" fmla="*/ 16775 w 32139"/>
                <a:gd name="connsiteY2" fmla="*/ 16264 h 48348"/>
                <a:gd name="connsiteX3" fmla="*/ 11802 w 32139"/>
                <a:gd name="connsiteY3" fmla="*/ 17151 h 48348"/>
                <a:gd name="connsiteX4" fmla="*/ 8090 w 32139"/>
                <a:gd name="connsiteY4" fmla="*/ 19443 h 48348"/>
                <a:gd name="connsiteX5" fmla="*/ 7794 w 32139"/>
                <a:gd name="connsiteY5" fmla="*/ 19443 h 48348"/>
                <a:gd name="connsiteX6" fmla="*/ 9352 w 32139"/>
                <a:gd name="connsiteY6" fmla="*/ 6136 h 48348"/>
                <a:gd name="connsiteX7" fmla="*/ 29690 w 32139"/>
                <a:gd name="connsiteY7" fmla="*/ 6136 h 48348"/>
                <a:gd name="connsiteX8" fmla="*/ 29690 w 32139"/>
                <a:gd name="connsiteY8" fmla="*/ 0 h 48348"/>
                <a:gd name="connsiteX9" fmla="*/ 3414 w 32139"/>
                <a:gd name="connsiteY9" fmla="*/ 0 h 48348"/>
                <a:gd name="connsiteX10" fmla="*/ 742 w 32139"/>
                <a:gd name="connsiteY10" fmla="*/ 24027 h 48348"/>
                <a:gd name="connsiteX11" fmla="*/ 7348 w 32139"/>
                <a:gd name="connsiteY11" fmla="*/ 24988 h 48348"/>
                <a:gd name="connsiteX12" fmla="*/ 10911 w 32139"/>
                <a:gd name="connsiteY12" fmla="*/ 23066 h 48348"/>
                <a:gd name="connsiteX13" fmla="*/ 15290 w 32139"/>
                <a:gd name="connsiteY13" fmla="*/ 22326 h 48348"/>
                <a:gd name="connsiteX14" fmla="*/ 20337 w 32139"/>
                <a:gd name="connsiteY14" fmla="*/ 23657 h 48348"/>
                <a:gd name="connsiteX15" fmla="*/ 23826 w 32139"/>
                <a:gd name="connsiteY15" fmla="*/ 27279 h 48348"/>
                <a:gd name="connsiteX16" fmla="*/ 25088 w 32139"/>
                <a:gd name="connsiteY16" fmla="*/ 32454 h 48348"/>
                <a:gd name="connsiteX17" fmla="*/ 23900 w 32139"/>
                <a:gd name="connsiteY17" fmla="*/ 37555 h 48348"/>
                <a:gd name="connsiteX18" fmla="*/ 20560 w 32139"/>
                <a:gd name="connsiteY18" fmla="*/ 41030 h 48348"/>
                <a:gd name="connsiteX19" fmla="*/ 15661 w 32139"/>
                <a:gd name="connsiteY19" fmla="*/ 42287 h 48348"/>
                <a:gd name="connsiteX20" fmla="*/ 9723 w 32139"/>
                <a:gd name="connsiteY20" fmla="*/ 40291 h 48348"/>
                <a:gd name="connsiteX21" fmla="*/ 6977 w 32139"/>
                <a:gd name="connsiteY21" fmla="*/ 35264 h 48348"/>
                <a:gd name="connsiteX22" fmla="*/ 0 w 32139"/>
                <a:gd name="connsiteY22" fmla="*/ 35264 h 48348"/>
                <a:gd name="connsiteX23" fmla="*/ 2227 w 32139"/>
                <a:gd name="connsiteY23" fmla="*/ 41991 h 48348"/>
                <a:gd name="connsiteX24" fmla="*/ 7794 w 32139"/>
                <a:gd name="connsiteY24" fmla="*/ 46649 h 48348"/>
                <a:gd name="connsiteX25" fmla="*/ 15661 w 32139"/>
                <a:gd name="connsiteY25" fmla="*/ 48349 h 48348"/>
                <a:gd name="connsiteX26" fmla="*/ 24197 w 32139"/>
                <a:gd name="connsiteY26" fmla="*/ 46279 h 48348"/>
                <a:gd name="connsiteX27" fmla="*/ 30061 w 32139"/>
                <a:gd name="connsiteY27" fmla="*/ 40587 h 48348"/>
                <a:gd name="connsiteX28" fmla="*/ 32139 w 32139"/>
                <a:gd name="connsiteY28" fmla="*/ 32307 h 48348"/>
                <a:gd name="connsiteX29" fmla="*/ 30209 w 32139"/>
                <a:gd name="connsiteY29" fmla="*/ 24101 h 48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2139" h="48348">
                  <a:moveTo>
                    <a:pt x="29987" y="23953"/>
                  </a:moveTo>
                  <a:cubicBezTo>
                    <a:pt x="28651" y="21587"/>
                    <a:pt x="26869" y="19665"/>
                    <a:pt x="24568" y="18334"/>
                  </a:cubicBezTo>
                  <a:cubicBezTo>
                    <a:pt x="22267" y="16930"/>
                    <a:pt x="19669" y="16264"/>
                    <a:pt x="16775" y="16264"/>
                  </a:cubicBezTo>
                  <a:cubicBezTo>
                    <a:pt x="14993" y="16264"/>
                    <a:pt x="13360" y="16560"/>
                    <a:pt x="11802" y="17151"/>
                  </a:cubicBezTo>
                  <a:cubicBezTo>
                    <a:pt x="10243" y="17743"/>
                    <a:pt x="8981" y="18482"/>
                    <a:pt x="8090" y="19443"/>
                  </a:cubicBezTo>
                  <a:lnTo>
                    <a:pt x="7794" y="19443"/>
                  </a:lnTo>
                  <a:lnTo>
                    <a:pt x="9352" y="6136"/>
                  </a:lnTo>
                  <a:lnTo>
                    <a:pt x="29690" y="6136"/>
                  </a:lnTo>
                  <a:lnTo>
                    <a:pt x="29690" y="0"/>
                  </a:lnTo>
                  <a:lnTo>
                    <a:pt x="3414" y="0"/>
                  </a:lnTo>
                  <a:lnTo>
                    <a:pt x="742" y="24027"/>
                  </a:lnTo>
                  <a:lnTo>
                    <a:pt x="7348" y="24988"/>
                  </a:lnTo>
                  <a:cubicBezTo>
                    <a:pt x="8239" y="24174"/>
                    <a:pt x="9426" y="23509"/>
                    <a:pt x="10911" y="23066"/>
                  </a:cubicBezTo>
                  <a:cubicBezTo>
                    <a:pt x="12395" y="22548"/>
                    <a:pt x="13806" y="22326"/>
                    <a:pt x="15290" y="22326"/>
                  </a:cubicBezTo>
                  <a:cubicBezTo>
                    <a:pt x="17220" y="22326"/>
                    <a:pt x="18853" y="22770"/>
                    <a:pt x="20337" y="23657"/>
                  </a:cubicBezTo>
                  <a:cubicBezTo>
                    <a:pt x="21822" y="24544"/>
                    <a:pt x="22935" y="25727"/>
                    <a:pt x="23826" y="27279"/>
                  </a:cubicBezTo>
                  <a:cubicBezTo>
                    <a:pt x="24642" y="28832"/>
                    <a:pt x="25088" y="30532"/>
                    <a:pt x="25088" y="32454"/>
                  </a:cubicBezTo>
                  <a:cubicBezTo>
                    <a:pt x="25088" y="34377"/>
                    <a:pt x="24717" y="36077"/>
                    <a:pt x="23900" y="37555"/>
                  </a:cubicBezTo>
                  <a:cubicBezTo>
                    <a:pt x="23084" y="39034"/>
                    <a:pt x="21970" y="40217"/>
                    <a:pt x="20560" y="41030"/>
                  </a:cubicBezTo>
                  <a:cubicBezTo>
                    <a:pt x="19150" y="41843"/>
                    <a:pt x="17517" y="42287"/>
                    <a:pt x="15661" y="42287"/>
                  </a:cubicBezTo>
                  <a:cubicBezTo>
                    <a:pt x="13360" y="42287"/>
                    <a:pt x="11356" y="41622"/>
                    <a:pt x="9723" y="40291"/>
                  </a:cubicBezTo>
                  <a:cubicBezTo>
                    <a:pt x="8090" y="38960"/>
                    <a:pt x="7126" y="37260"/>
                    <a:pt x="6977" y="35264"/>
                  </a:cubicBezTo>
                  <a:lnTo>
                    <a:pt x="0" y="35264"/>
                  </a:lnTo>
                  <a:cubicBezTo>
                    <a:pt x="74" y="37777"/>
                    <a:pt x="816" y="40069"/>
                    <a:pt x="2227" y="41991"/>
                  </a:cubicBezTo>
                  <a:cubicBezTo>
                    <a:pt x="3637" y="43987"/>
                    <a:pt x="5493" y="45540"/>
                    <a:pt x="7794" y="46649"/>
                  </a:cubicBezTo>
                  <a:cubicBezTo>
                    <a:pt x="10094" y="47758"/>
                    <a:pt x="12767" y="48349"/>
                    <a:pt x="15661" y="48349"/>
                  </a:cubicBezTo>
                  <a:cubicBezTo>
                    <a:pt x="18853" y="48349"/>
                    <a:pt x="21673" y="47684"/>
                    <a:pt x="24197" y="46279"/>
                  </a:cubicBezTo>
                  <a:cubicBezTo>
                    <a:pt x="26721" y="44874"/>
                    <a:pt x="28651" y="42952"/>
                    <a:pt x="30061" y="40587"/>
                  </a:cubicBezTo>
                  <a:cubicBezTo>
                    <a:pt x="31471" y="38147"/>
                    <a:pt x="32139" y="35412"/>
                    <a:pt x="32139" y="32307"/>
                  </a:cubicBezTo>
                  <a:cubicBezTo>
                    <a:pt x="32139" y="29202"/>
                    <a:pt x="31471" y="26466"/>
                    <a:pt x="30209" y="24101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797E0C97-5FDB-02F9-36E4-00D526F068E2}"/>
                </a:ext>
              </a:extLst>
            </p:cNvPr>
            <p:cNvSpPr/>
            <p:nvPr/>
          </p:nvSpPr>
          <p:spPr>
            <a:xfrm>
              <a:off x="1504583" y="1249702"/>
              <a:ext cx="35924" cy="47683"/>
            </a:xfrm>
            <a:custGeom>
              <a:avLst/>
              <a:gdLst>
                <a:gd name="connsiteX0" fmla="*/ 22713 w 35924"/>
                <a:gd name="connsiteY0" fmla="*/ 32233 h 47683"/>
                <a:gd name="connsiteX1" fmla="*/ 7571 w 35924"/>
                <a:gd name="connsiteY1" fmla="*/ 32233 h 47683"/>
                <a:gd name="connsiteX2" fmla="*/ 7571 w 35924"/>
                <a:gd name="connsiteY2" fmla="*/ 31863 h 47683"/>
                <a:gd name="connsiteX3" fmla="*/ 22341 w 35924"/>
                <a:gd name="connsiteY3" fmla="*/ 8576 h 47683"/>
                <a:gd name="connsiteX4" fmla="*/ 22713 w 35924"/>
                <a:gd name="connsiteY4" fmla="*/ 8576 h 47683"/>
                <a:gd name="connsiteX5" fmla="*/ 22713 w 35924"/>
                <a:gd name="connsiteY5" fmla="*/ 32233 h 47683"/>
                <a:gd name="connsiteX6" fmla="*/ 29541 w 35924"/>
                <a:gd name="connsiteY6" fmla="*/ 0 h 47683"/>
                <a:gd name="connsiteX7" fmla="*/ 20634 w 35924"/>
                <a:gd name="connsiteY7" fmla="*/ 0 h 47683"/>
                <a:gd name="connsiteX8" fmla="*/ 0 w 35924"/>
                <a:gd name="connsiteY8" fmla="*/ 32528 h 47683"/>
                <a:gd name="connsiteX9" fmla="*/ 0 w 35924"/>
                <a:gd name="connsiteY9" fmla="*/ 38369 h 47683"/>
                <a:gd name="connsiteX10" fmla="*/ 22713 w 35924"/>
                <a:gd name="connsiteY10" fmla="*/ 38369 h 47683"/>
                <a:gd name="connsiteX11" fmla="*/ 22713 w 35924"/>
                <a:gd name="connsiteY11" fmla="*/ 47684 h 47683"/>
                <a:gd name="connsiteX12" fmla="*/ 29615 w 35924"/>
                <a:gd name="connsiteY12" fmla="*/ 47684 h 47683"/>
                <a:gd name="connsiteX13" fmla="*/ 29615 w 35924"/>
                <a:gd name="connsiteY13" fmla="*/ 38369 h 47683"/>
                <a:gd name="connsiteX14" fmla="*/ 35924 w 35924"/>
                <a:gd name="connsiteY14" fmla="*/ 38369 h 47683"/>
                <a:gd name="connsiteX15" fmla="*/ 35924 w 35924"/>
                <a:gd name="connsiteY15" fmla="*/ 32307 h 47683"/>
                <a:gd name="connsiteX16" fmla="*/ 29615 w 35924"/>
                <a:gd name="connsiteY16" fmla="*/ 32307 h 47683"/>
                <a:gd name="connsiteX17" fmla="*/ 29615 w 35924"/>
                <a:gd name="connsiteY17" fmla="*/ 74 h 4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924" h="47683">
                  <a:moveTo>
                    <a:pt x="22713" y="32233"/>
                  </a:moveTo>
                  <a:lnTo>
                    <a:pt x="7571" y="32233"/>
                  </a:lnTo>
                  <a:lnTo>
                    <a:pt x="7571" y="31863"/>
                  </a:lnTo>
                  <a:lnTo>
                    <a:pt x="22341" y="8576"/>
                  </a:lnTo>
                  <a:lnTo>
                    <a:pt x="22713" y="8576"/>
                  </a:lnTo>
                  <a:lnTo>
                    <a:pt x="22713" y="32233"/>
                  </a:lnTo>
                  <a:close/>
                  <a:moveTo>
                    <a:pt x="29541" y="0"/>
                  </a:moveTo>
                  <a:lnTo>
                    <a:pt x="20634" y="0"/>
                  </a:lnTo>
                  <a:lnTo>
                    <a:pt x="0" y="32528"/>
                  </a:lnTo>
                  <a:lnTo>
                    <a:pt x="0" y="38369"/>
                  </a:lnTo>
                  <a:lnTo>
                    <a:pt x="22713" y="38369"/>
                  </a:lnTo>
                  <a:lnTo>
                    <a:pt x="22713" y="47684"/>
                  </a:lnTo>
                  <a:lnTo>
                    <a:pt x="29615" y="47684"/>
                  </a:lnTo>
                  <a:lnTo>
                    <a:pt x="29615" y="38369"/>
                  </a:lnTo>
                  <a:lnTo>
                    <a:pt x="35924" y="38369"/>
                  </a:lnTo>
                  <a:lnTo>
                    <a:pt x="35924" y="32307"/>
                  </a:lnTo>
                  <a:lnTo>
                    <a:pt x="29615" y="32307"/>
                  </a:lnTo>
                  <a:lnTo>
                    <a:pt x="29615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 71">
              <a:extLst>
                <a:ext uri="{FF2B5EF4-FFF2-40B4-BE49-F238E27FC236}">
                  <a16:creationId xmlns:a16="http://schemas.microsoft.com/office/drawing/2014/main" id="{3B9E231D-8DAD-3EFA-FA4D-8E82C21F2627}"/>
                </a:ext>
              </a:extLst>
            </p:cNvPr>
            <p:cNvSpPr/>
            <p:nvPr/>
          </p:nvSpPr>
          <p:spPr>
            <a:xfrm>
              <a:off x="1274488" y="1248741"/>
              <a:ext cx="34440" cy="49531"/>
            </a:xfrm>
            <a:custGeom>
              <a:avLst/>
              <a:gdLst>
                <a:gd name="connsiteX0" fmla="*/ 25978 w 34440"/>
                <a:gd name="connsiteY0" fmla="*/ 39847 h 49531"/>
                <a:gd name="connsiteX1" fmla="*/ 22564 w 34440"/>
                <a:gd name="connsiteY1" fmla="*/ 42657 h 49531"/>
                <a:gd name="connsiteX2" fmla="*/ 17368 w 34440"/>
                <a:gd name="connsiteY2" fmla="*/ 43692 h 49531"/>
                <a:gd name="connsiteX3" fmla="*/ 12099 w 34440"/>
                <a:gd name="connsiteY3" fmla="*/ 42657 h 49531"/>
                <a:gd name="connsiteX4" fmla="*/ 8684 w 34440"/>
                <a:gd name="connsiteY4" fmla="*/ 39847 h 49531"/>
                <a:gd name="connsiteX5" fmla="*/ 7497 w 34440"/>
                <a:gd name="connsiteY5" fmla="*/ 35633 h 49531"/>
                <a:gd name="connsiteX6" fmla="*/ 8758 w 34440"/>
                <a:gd name="connsiteY6" fmla="*/ 31198 h 49531"/>
                <a:gd name="connsiteX7" fmla="*/ 12247 w 34440"/>
                <a:gd name="connsiteY7" fmla="*/ 28167 h 49531"/>
                <a:gd name="connsiteX8" fmla="*/ 17294 w 34440"/>
                <a:gd name="connsiteY8" fmla="*/ 27058 h 49531"/>
                <a:gd name="connsiteX9" fmla="*/ 22341 w 34440"/>
                <a:gd name="connsiteY9" fmla="*/ 28167 h 49531"/>
                <a:gd name="connsiteX10" fmla="*/ 25830 w 34440"/>
                <a:gd name="connsiteY10" fmla="*/ 31198 h 49531"/>
                <a:gd name="connsiteX11" fmla="*/ 27166 w 34440"/>
                <a:gd name="connsiteY11" fmla="*/ 35633 h 49531"/>
                <a:gd name="connsiteX12" fmla="*/ 25904 w 34440"/>
                <a:gd name="connsiteY12" fmla="*/ 39847 h 49531"/>
                <a:gd name="connsiteX13" fmla="*/ 8981 w 34440"/>
                <a:gd name="connsiteY13" fmla="*/ 13529 h 49531"/>
                <a:gd name="connsiteX14" fmla="*/ 10020 w 34440"/>
                <a:gd name="connsiteY14" fmla="*/ 9611 h 49531"/>
                <a:gd name="connsiteX15" fmla="*/ 12915 w 34440"/>
                <a:gd name="connsiteY15" fmla="*/ 7023 h 49531"/>
                <a:gd name="connsiteX16" fmla="*/ 17294 w 34440"/>
                <a:gd name="connsiteY16" fmla="*/ 6062 h 49531"/>
                <a:gd name="connsiteX17" fmla="*/ 21599 w 34440"/>
                <a:gd name="connsiteY17" fmla="*/ 7023 h 49531"/>
                <a:gd name="connsiteX18" fmla="*/ 24494 w 34440"/>
                <a:gd name="connsiteY18" fmla="*/ 9611 h 49531"/>
                <a:gd name="connsiteX19" fmla="*/ 25533 w 34440"/>
                <a:gd name="connsiteY19" fmla="*/ 13529 h 49531"/>
                <a:gd name="connsiteX20" fmla="*/ 24420 w 34440"/>
                <a:gd name="connsiteY20" fmla="*/ 17521 h 49531"/>
                <a:gd name="connsiteX21" fmla="*/ 21451 w 34440"/>
                <a:gd name="connsiteY21" fmla="*/ 20182 h 49531"/>
                <a:gd name="connsiteX22" fmla="*/ 17146 w 34440"/>
                <a:gd name="connsiteY22" fmla="*/ 21143 h 49531"/>
                <a:gd name="connsiteX23" fmla="*/ 12841 w 34440"/>
                <a:gd name="connsiteY23" fmla="*/ 20182 h 49531"/>
                <a:gd name="connsiteX24" fmla="*/ 9872 w 34440"/>
                <a:gd name="connsiteY24" fmla="*/ 17521 h 49531"/>
                <a:gd name="connsiteX25" fmla="*/ 8833 w 34440"/>
                <a:gd name="connsiteY25" fmla="*/ 13529 h 49531"/>
                <a:gd name="connsiteX26" fmla="*/ 29541 w 34440"/>
                <a:gd name="connsiteY26" fmla="*/ 26097 h 49531"/>
                <a:gd name="connsiteX27" fmla="*/ 24642 w 34440"/>
                <a:gd name="connsiteY27" fmla="*/ 23879 h 49531"/>
                <a:gd name="connsiteX28" fmla="*/ 24642 w 34440"/>
                <a:gd name="connsiteY28" fmla="*/ 23583 h 49531"/>
                <a:gd name="connsiteX29" fmla="*/ 30358 w 34440"/>
                <a:gd name="connsiteY29" fmla="*/ 19739 h 49531"/>
                <a:gd name="connsiteX30" fmla="*/ 32584 w 34440"/>
                <a:gd name="connsiteY30" fmla="*/ 12864 h 49531"/>
                <a:gd name="connsiteX31" fmla="*/ 30580 w 34440"/>
                <a:gd name="connsiteY31" fmla="*/ 6284 h 49531"/>
                <a:gd name="connsiteX32" fmla="*/ 25088 w 34440"/>
                <a:gd name="connsiteY32" fmla="*/ 1700 h 49531"/>
                <a:gd name="connsiteX33" fmla="*/ 17220 w 34440"/>
                <a:gd name="connsiteY33" fmla="*/ 0 h 49531"/>
                <a:gd name="connsiteX34" fmla="*/ 9278 w 34440"/>
                <a:gd name="connsiteY34" fmla="*/ 1700 h 49531"/>
                <a:gd name="connsiteX35" fmla="*/ 3785 w 34440"/>
                <a:gd name="connsiteY35" fmla="*/ 6284 h 49531"/>
                <a:gd name="connsiteX36" fmla="*/ 1781 w 34440"/>
                <a:gd name="connsiteY36" fmla="*/ 12864 h 49531"/>
                <a:gd name="connsiteX37" fmla="*/ 3934 w 34440"/>
                <a:gd name="connsiteY37" fmla="*/ 19739 h 49531"/>
                <a:gd name="connsiteX38" fmla="*/ 9723 w 34440"/>
                <a:gd name="connsiteY38" fmla="*/ 23583 h 49531"/>
                <a:gd name="connsiteX39" fmla="*/ 9723 w 34440"/>
                <a:gd name="connsiteY39" fmla="*/ 23879 h 49531"/>
                <a:gd name="connsiteX40" fmla="*/ 4750 w 34440"/>
                <a:gd name="connsiteY40" fmla="*/ 26097 h 49531"/>
                <a:gd name="connsiteX41" fmla="*/ 1262 w 34440"/>
                <a:gd name="connsiteY41" fmla="*/ 30384 h 49531"/>
                <a:gd name="connsiteX42" fmla="*/ 0 w 34440"/>
                <a:gd name="connsiteY42" fmla="*/ 36003 h 49531"/>
                <a:gd name="connsiteX43" fmla="*/ 2152 w 34440"/>
                <a:gd name="connsiteY43" fmla="*/ 42952 h 49531"/>
                <a:gd name="connsiteX44" fmla="*/ 8239 w 34440"/>
                <a:gd name="connsiteY44" fmla="*/ 47758 h 49531"/>
                <a:gd name="connsiteX45" fmla="*/ 17220 w 34440"/>
                <a:gd name="connsiteY45" fmla="*/ 49532 h 49531"/>
                <a:gd name="connsiteX46" fmla="*/ 26127 w 34440"/>
                <a:gd name="connsiteY46" fmla="*/ 47758 h 49531"/>
                <a:gd name="connsiteX47" fmla="*/ 32213 w 34440"/>
                <a:gd name="connsiteY47" fmla="*/ 42952 h 49531"/>
                <a:gd name="connsiteX48" fmla="*/ 34440 w 34440"/>
                <a:gd name="connsiteY48" fmla="*/ 36003 h 49531"/>
                <a:gd name="connsiteX49" fmla="*/ 33104 w 34440"/>
                <a:gd name="connsiteY49" fmla="*/ 30384 h 49531"/>
                <a:gd name="connsiteX50" fmla="*/ 29615 w 34440"/>
                <a:gd name="connsiteY50" fmla="*/ 26097 h 49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34440" h="49531">
                  <a:moveTo>
                    <a:pt x="25978" y="39847"/>
                  </a:moveTo>
                  <a:cubicBezTo>
                    <a:pt x="25162" y="41030"/>
                    <a:pt x="24049" y="41991"/>
                    <a:pt x="22564" y="42657"/>
                  </a:cubicBezTo>
                  <a:cubicBezTo>
                    <a:pt x="21080" y="43322"/>
                    <a:pt x="19373" y="43692"/>
                    <a:pt x="17368" y="43692"/>
                  </a:cubicBezTo>
                  <a:cubicBezTo>
                    <a:pt x="15364" y="43692"/>
                    <a:pt x="13583" y="43396"/>
                    <a:pt x="12099" y="42657"/>
                  </a:cubicBezTo>
                  <a:cubicBezTo>
                    <a:pt x="10614" y="41991"/>
                    <a:pt x="9501" y="41030"/>
                    <a:pt x="8684" y="39847"/>
                  </a:cubicBezTo>
                  <a:cubicBezTo>
                    <a:pt x="7868" y="38664"/>
                    <a:pt x="7497" y="37260"/>
                    <a:pt x="7497" y="35633"/>
                  </a:cubicBezTo>
                  <a:cubicBezTo>
                    <a:pt x="7497" y="33933"/>
                    <a:pt x="7942" y="32454"/>
                    <a:pt x="8758" y="31198"/>
                  </a:cubicBezTo>
                  <a:cubicBezTo>
                    <a:pt x="9575" y="29941"/>
                    <a:pt x="10762" y="28906"/>
                    <a:pt x="12247" y="28167"/>
                  </a:cubicBezTo>
                  <a:cubicBezTo>
                    <a:pt x="13731" y="27427"/>
                    <a:pt x="15439" y="27058"/>
                    <a:pt x="17294" y="27058"/>
                  </a:cubicBezTo>
                  <a:cubicBezTo>
                    <a:pt x="19150" y="27058"/>
                    <a:pt x="20857" y="27427"/>
                    <a:pt x="22341" y="28167"/>
                  </a:cubicBezTo>
                  <a:cubicBezTo>
                    <a:pt x="23826" y="28906"/>
                    <a:pt x="24939" y="29941"/>
                    <a:pt x="25830" y="31198"/>
                  </a:cubicBezTo>
                  <a:cubicBezTo>
                    <a:pt x="26721" y="32454"/>
                    <a:pt x="27092" y="33933"/>
                    <a:pt x="27166" y="35633"/>
                  </a:cubicBezTo>
                  <a:cubicBezTo>
                    <a:pt x="27166" y="37260"/>
                    <a:pt x="26721" y="38664"/>
                    <a:pt x="25904" y="39847"/>
                  </a:cubicBezTo>
                  <a:moveTo>
                    <a:pt x="8981" y="13529"/>
                  </a:moveTo>
                  <a:cubicBezTo>
                    <a:pt x="8981" y="12050"/>
                    <a:pt x="9278" y="10720"/>
                    <a:pt x="10020" y="9611"/>
                  </a:cubicBezTo>
                  <a:cubicBezTo>
                    <a:pt x="10688" y="8502"/>
                    <a:pt x="11653" y="7615"/>
                    <a:pt x="12915" y="7023"/>
                  </a:cubicBezTo>
                  <a:cubicBezTo>
                    <a:pt x="14177" y="6432"/>
                    <a:pt x="15661" y="6062"/>
                    <a:pt x="17294" y="6062"/>
                  </a:cubicBezTo>
                  <a:cubicBezTo>
                    <a:pt x="18927" y="6062"/>
                    <a:pt x="20412" y="6358"/>
                    <a:pt x="21599" y="7023"/>
                  </a:cubicBezTo>
                  <a:cubicBezTo>
                    <a:pt x="22861" y="7615"/>
                    <a:pt x="23826" y="8502"/>
                    <a:pt x="24494" y="9611"/>
                  </a:cubicBezTo>
                  <a:cubicBezTo>
                    <a:pt x="25162" y="10720"/>
                    <a:pt x="25533" y="12050"/>
                    <a:pt x="25533" y="13529"/>
                  </a:cubicBezTo>
                  <a:cubicBezTo>
                    <a:pt x="25533" y="15081"/>
                    <a:pt x="25162" y="16412"/>
                    <a:pt x="24420" y="17521"/>
                  </a:cubicBezTo>
                  <a:cubicBezTo>
                    <a:pt x="23678" y="18630"/>
                    <a:pt x="22713" y="19591"/>
                    <a:pt x="21451" y="20182"/>
                  </a:cubicBezTo>
                  <a:cubicBezTo>
                    <a:pt x="20189" y="20848"/>
                    <a:pt x="18779" y="21143"/>
                    <a:pt x="17146" y="21143"/>
                  </a:cubicBezTo>
                  <a:cubicBezTo>
                    <a:pt x="15513" y="21143"/>
                    <a:pt x="14028" y="20848"/>
                    <a:pt x="12841" y="20182"/>
                  </a:cubicBezTo>
                  <a:cubicBezTo>
                    <a:pt x="11579" y="19517"/>
                    <a:pt x="10614" y="18630"/>
                    <a:pt x="9872" y="17521"/>
                  </a:cubicBezTo>
                  <a:cubicBezTo>
                    <a:pt x="9130" y="16412"/>
                    <a:pt x="8833" y="15007"/>
                    <a:pt x="8833" y="13529"/>
                  </a:cubicBezTo>
                  <a:moveTo>
                    <a:pt x="29541" y="26097"/>
                  </a:moveTo>
                  <a:cubicBezTo>
                    <a:pt x="28057" y="24914"/>
                    <a:pt x="26424" y="24248"/>
                    <a:pt x="24642" y="23879"/>
                  </a:cubicBezTo>
                  <a:lnTo>
                    <a:pt x="24642" y="23583"/>
                  </a:lnTo>
                  <a:cubicBezTo>
                    <a:pt x="27018" y="22992"/>
                    <a:pt x="28873" y="21735"/>
                    <a:pt x="30358" y="19739"/>
                  </a:cubicBezTo>
                  <a:cubicBezTo>
                    <a:pt x="31842" y="17743"/>
                    <a:pt x="32584" y="15451"/>
                    <a:pt x="32584" y="12864"/>
                  </a:cubicBezTo>
                  <a:cubicBezTo>
                    <a:pt x="32584" y="10424"/>
                    <a:pt x="31916" y="8206"/>
                    <a:pt x="30580" y="6284"/>
                  </a:cubicBezTo>
                  <a:cubicBezTo>
                    <a:pt x="29244" y="4362"/>
                    <a:pt x="27389" y="2809"/>
                    <a:pt x="25088" y="1700"/>
                  </a:cubicBezTo>
                  <a:cubicBezTo>
                    <a:pt x="22787" y="591"/>
                    <a:pt x="20115" y="0"/>
                    <a:pt x="17220" y="0"/>
                  </a:cubicBezTo>
                  <a:cubicBezTo>
                    <a:pt x="14325" y="0"/>
                    <a:pt x="11579" y="517"/>
                    <a:pt x="9278" y="1700"/>
                  </a:cubicBezTo>
                  <a:cubicBezTo>
                    <a:pt x="6977" y="2809"/>
                    <a:pt x="5121" y="4362"/>
                    <a:pt x="3785" y="6284"/>
                  </a:cubicBezTo>
                  <a:cubicBezTo>
                    <a:pt x="2449" y="8206"/>
                    <a:pt x="1781" y="10424"/>
                    <a:pt x="1781" y="12864"/>
                  </a:cubicBezTo>
                  <a:cubicBezTo>
                    <a:pt x="1781" y="15451"/>
                    <a:pt x="2449" y="17743"/>
                    <a:pt x="3934" y="19739"/>
                  </a:cubicBezTo>
                  <a:cubicBezTo>
                    <a:pt x="5344" y="21735"/>
                    <a:pt x="7274" y="22992"/>
                    <a:pt x="9723" y="23583"/>
                  </a:cubicBezTo>
                  <a:lnTo>
                    <a:pt x="9723" y="23879"/>
                  </a:lnTo>
                  <a:cubicBezTo>
                    <a:pt x="7868" y="24174"/>
                    <a:pt x="6235" y="24914"/>
                    <a:pt x="4750" y="26097"/>
                  </a:cubicBezTo>
                  <a:cubicBezTo>
                    <a:pt x="3266" y="27279"/>
                    <a:pt x="2078" y="28684"/>
                    <a:pt x="1262" y="30384"/>
                  </a:cubicBezTo>
                  <a:cubicBezTo>
                    <a:pt x="371" y="32085"/>
                    <a:pt x="0" y="34007"/>
                    <a:pt x="0" y="36003"/>
                  </a:cubicBezTo>
                  <a:cubicBezTo>
                    <a:pt x="0" y="38590"/>
                    <a:pt x="742" y="40956"/>
                    <a:pt x="2152" y="42952"/>
                  </a:cubicBezTo>
                  <a:cubicBezTo>
                    <a:pt x="3637" y="45022"/>
                    <a:pt x="5641" y="46575"/>
                    <a:pt x="8239" y="47758"/>
                  </a:cubicBezTo>
                  <a:cubicBezTo>
                    <a:pt x="10837" y="48940"/>
                    <a:pt x="13806" y="49532"/>
                    <a:pt x="17220" y="49532"/>
                  </a:cubicBezTo>
                  <a:cubicBezTo>
                    <a:pt x="20634" y="49532"/>
                    <a:pt x="23529" y="48940"/>
                    <a:pt x="26127" y="47758"/>
                  </a:cubicBezTo>
                  <a:cubicBezTo>
                    <a:pt x="28725" y="46575"/>
                    <a:pt x="30729" y="45022"/>
                    <a:pt x="32213" y="42952"/>
                  </a:cubicBezTo>
                  <a:cubicBezTo>
                    <a:pt x="33698" y="40882"/>
                    <a:pt x="34440" y="38590"/>
                    <a:pt x="34440" y="36003"/>
                  </a:cubicBezTo>
                  <a:cubicBezTo>
                    <a:pt x="34440" y="33933"/>
                    <a:pt x="33995" y="32085"/>
                    <a:pt x="33104" y="30384"/>
                  </a:cubicBezTo>
                  <a:cubicBezTo>
                    <a:pt x="32213" y="28684"/>
                    <a:pt x="31100" y="27206"/>
                    <a:pt x="29615" y="26097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 72">
              <a:extLst>
                <a:ext uri="{FF2B5EF4-FFF2-40B4-BE49-F238E27FC236}">
                  <a16:creationId xmlns:a16="http://schemas.microsoft.com/office/drawing/2014/main" id="{5CB181C4-F97C-7EF6-B56E-E8B4C04D7011}"/>
                </a:ext>
              </a:extLst>
            </p:cNvPr>
            <p:cNvSpPr/>
            <p:nvPr/>
          </p:nvSpPr>
          <p:spPr>
            <a:xfrm>
              <a:off x="1240716" y="1249554"/>
              <a:ext cx="19149" cy="48127"/>
            </a:xfrm>
            <a:custGeom>
              <a:avLst/>
              <a:gdLst>
                <a:gd name="connsiteX0" fmla="*/ 0 w 19149"/>
                <a:gd name="connsiteY0" fmla="*/ 7836 h 48127"/>
                <a:gd name="connsiteX1" fmla="*/ 0 w 19149"/>
                <a:gd name="connsiteY1" fmla="*/ 14786 h 48127"/>
                <a:gd name="connsiteX2" fmla="*/ 11579 w 19149"/>
                <a:gd name="connsiteY2" fmla="*/ 7245 h 48127"/>
                <a:gd name="connsiteX3" fmla="*/ 11876 w 19149"/>
                <a:gd name="connsiteY3" fmla="*/ 7245 h 48127"/>
                <a:gd name="connsiteX4" fmla="*/ 11876 w 19149"/>
                <a:gd name="connsiteY4" fmla="*/ 48127 h 48127"/>
                <a:gd name="connsiteX5" fmla="*/ 19150 w 19149"/>
                <a:gd name="connsiteY5" fmla="*/ 48127 h 48127"/>
                <a:gd name="connsiteX6" fmla="*/ 19150 w 19149"/>
                <a:gd name="connsiteY6" fmla="*/ 0 h 48127"/>
                <a:gd name="connsiteX7" fmla="*/ 12099 w 19149"/>
                <a:gd name="connsiteY7" fmla="*/ 0 h 48127"/>
                <a:gd name="connsiteX8" fmla="*/ 0 w 19149"/>
                <a:gd name="connsiteY8" fmla="*/ 7836 h 48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149" h="48127">
                  <a:moveTo>
                    <a:pt x="0" y="7836"/>
                  </a:moveTo>
                  <a:lnTo>
                    <a:pt x="0" y="14786"/>
                  </a:lnTo>
                  <a:lnTo>
                    <a:pt x="11579" y="7245"/>
                  </a:lnTo>
                  <a:lnTo>
                    <a:pt x="11876" y="7245"/>
                  </a:lnTo>
                  <a:lnTo>
                    <a:pt x="11876" y="48127"/>
                  </a:lnTo>
                  <a:lnTo>
                    <a:pt x="19150" y="48127"/>
                  </a:lnTo>
                  <a:lnTo>
                    <a:pt x="19150" y="0"/>
                  </a:lnTo>
                  <a:lnTo>
                    <a:pt x="12099" y="0"/>
                  </a:lnTo>
                  <a:lnTo>
                    <a:pt x="0" y="783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285488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object 2">
            <a:extLst>
              <a:ext uri="{FF2B5EF4-FFF2-40B4-BE49-F238E27FC236}">
                <a16:creationId xmlns:a16="http://schemas.microsoft.com/office/drawing/2014/main" id="{366BCCF4-E34B-BC09-8976-7D9656CFAC0F}"/>
              </a:ext>
            </a:extLst>
          </p:cNvPr>
          <p:cNvGrpSpPr/>
          <p:nvPr userDrawn="1"/>
        </p:nvGrpSpPr>
        <p:grpSpPr>
          <a:xfrm>
            <a:off x="9572587" y="0"/>
            <a:ext cx="10532110" cy="11308715"/>
            <a:chOff x="9572587" y="0"/>
            <a:chExt cx="10532110" cy="11308715"/>
          </a:xfrm>
        </p:grpSpPr>
        <p:sp>
          <p:nvSpPr>
            <p:cNvPr id="8" name="object 3">
              <a:extLst>
                <a:ext uri="{FF2B5EF4-FFF2-40B4-BE49-F238E27FC236}">
                  <a16:creationId xmlns:a16="http://schemas.microsoft.com/office/drawing/2014/main" id="{ED851AE9-FA73-4326-D8E2-E478736292E4}"/>
                </a:ext>
              </a:extLst>
            </p:cNvPr>
            <p:cNvSpPr/>
            <p:nvPr/>
          </p:nvSpPr>
          <p:spPr>
            <a:xfrm>
              <a:off x="9844830" y="8481417"/>
              <a:ext cx="10259695" cy="2827655"/>
            </a:xfrm>
            <a:custGeom>
              <a:avLst/>
              <a:gdLst/>
              <a:ahLst/>
              <a:cxnLst/>
              <a:rect l="l" t="t" r="r" b="b"/>
              <a:pathLst>
                <a:path w="10259694" h="2827654">
                  <a:moveTo>
                    <a:pt x="0" y="2827139"/>
                  </a:moveTo>
                  <a:lnTo>
                    <a:pt x="10259268" y="2827139"/>
                  </a:lnTo>
                  <a:lnTo>
                    <a:pt x="10259268" y="0"/>
                  </a:lnTo>
                  <a:lnTo>
                    <a:pt x="0" y="0"/>
                  </a:lnTo>
                  <a:lnTo>
                    <a:pt x="0" y="2827139"/>
                  </a:lnTo>
                  <a:close/>
                </a:path>
              </a:pathLst>
            </a:custGeom>
            <a:solidFill>
              <a:schemeClr val="tx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4">
              <a:extLst>
                <a:ext uri="{FF2B5EF4-FFF2-40B4-BE49-F238E27FC236}">
                  <a16:creationId xmlns:a16="http://schemas.microsoft.com/office/drawing/2014/main" id="{2D20E9D0-C1C1-4654-43A2-DA1B8B3A1C3E}"/>
                </a:ext>
              </a:extLst>
            </p:cNvPr>
            <p:cNvSpPr/>
            <p:nvPr/>
          </p:nvSpPr>
          <p:spPr>
            <a:xfrm>
              <a:off x="9844830" y="0"/>
              <a:ext cx="10259695" cy="8482965"/>
            </a:xfrm>
            <a:custGeom>
              <a:avLst/>
              <a:gdLst/>
              <a:ahLst/>
              <a:cxnLst/>
              <a:rect l="l" t="t" r="r" b="b"/>
              <a:pathLst>
                <a:path w="10259694" h="8482965">
                  <a:moveTo>
                    <a:pt x="10259268" y="0"/>
                  </a:moveTo>
                  <a:lnTo>
                    <a:pt x="0" y="0"/>
                  </a:lnTo>
                  <a:lnTo>
                    <a:pt x="0" y="8482935"/>
                  </a:lnTo>
                  <a:lnTo>
                    <a:pt x="10259268" y="8482935"/>
                  </a:lnTo>
                  <a:lnTo>
                    <a:pt x="10259268" y="0"/>
                  </a:lnTo>
                  <a:close/>
                </a:path>
              </a:pathLst>
            </a:custGeom>
            <a:solidFill>
              <a:schemeClr val="bg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5">
              <a:extLst>
                <a:ext uri="{FF2B5EF4-FFF2-40B4-BE49-F238E27FC236}">
                  <a16:creationId xmlns:a16="http://schemas.microsoft.com/office/drawing/2014/main" id="{437DC787-F781-DD96-C901-04C9707016FE}"/>
                </a:ext>
              </a:extLst>
            </p:cNvPr>
            <p:cNvSpPr/>
            <p:nvPr/>
          </p:nvSpPr>
          <p:spPr>
            <a:xfrm>
              <a:off x="9572587" y="0"/>
              <a:ext cx="272415" cy="11308715"/>
            </a:xfrm>
            <a:custGeom>
              <a:avLst/>
              <a:gdLst/>
              <a:ahLst/>
              <a:cxnLst/>
              <a:rect l="l" t="t" r="r" b="b"/>
              <a:pathLst>
                <a:path w="272415" h="11308715">
                  <a:moveTo>
                    <a:pt x="272243" y="0"/>
                  </a:moveTo>
                  <a:lnTo>
                    <a:pt x="0" y="0"/>
                  </a:lnTo>
                  <a:lnTo>
                    <a:pt x="0" y="11308556"/>
                  </a:lnTo>
                  <a:lnTo>
                    <a:pt x="272243" y="11308556"/>
                  </a:lnTo>
                  <a:lnTo>
                    <a:pt x="272243" y="0"/>
                  </a:lnTo>
                  <a:close/>
                </a:path>
              </a:pathLst>
            </a:custGeom>
            <a:solidFill>
              <a:schemeClr val="accent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2">
            <a:extLst>
              <a:ext uri="{FF2B5EF4-FFF2-40B4-BE49-F238E27FC236}">
                <a16:creationId xmlns:a16="http://schemas.microsoft.com/office/drawing/2014/main" id="{5F2948CC-3135-3BA3-B105-1AA66CF6A574}"/>
              </a:ext>
            </a:extLst>
          </p:cNvPr>
          <p:cNvSpPr txBox="1"/>
          <p:nvPr userDrawn="1"/>
        </p:nvSpPr>
        <p:spPr>
          <a:xfrm>
            <a:off x="17486870" y="9771081"/>
            <a:ext cx="1679575" cy="6927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50"/>
              </a:lnSpc>
            </a:pPr>
            <a:r>
              <a:rPr sz="2700" spc="-10">
                <a:solidFill>
                  <a:srgbClr val="FFFFFF"/>
                </a:solidFill>
                <a:latin typeface="Spectral-Light"/>
                <a:cs typeface="Spectral-Light"/>
              </a:rPr>
              <a:t>University</a:t>
            </a:r>
            <a:endParaRPr sz="2700">
              <a:latin typeface="Spectral-Light"/>
              <a:cs typeface="Spectral-Light"/>
            </a:endParaRPr>
          </a:p>
          <a:p>
            <a:pPr marL="12700">
              <a:lnSpc>
                <a:spcPts val="2875"/>
              </a:lnSpc>
            </a:pPr>
            <a:r>
              <a:rPr sz="2700" i="1" spc="-55">
                <a:solidFill>
                  <a:srgbClr val="FFFFFF"/>
                </a:solidFill>
                <a:latin typeface="Spectral"/>
                <a:cs typeface="Spectral"/>
              </a:rPr>
              <a:t>of</a:t>
            </a:r>
            <a:r>
              <a:rPr sz="2700" spc="-55">
                <a:solidFill>
                  <a:srgbClr val="FFFFFF"/>
                </a:solidFill>
                <a:latin typeface="Spectral-Light"/>
                <a:cs typeface="Spectral-Light"/>
              </a:rPr>
              <a:t>Galway.ie</a:t>
            </a:r>
            <a:endParaRPr sz="2700">
              <a:latin typeface="Spectral-Light"/>
              <a:cs typeface="Spectral-Light"/>
            </a:endParaRPr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2163C158-9184-14D8-8F9E-98998AD0B7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5606" y="3358659"/>
            <a:ext cx="7352848" cy="376999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8800"/>
            </a:lvl1pPr>
          </a:lstStyle>
          <a:p>
            <a:r>
              <a:rPr lang="en-GB"/>
              <a:t>Cover slide title maximum of 4 lines</a:t>
            </a:r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05DF1D4-141A-EFCE-F51B-2A9B79F585D9}"/>
              </a:ext>
            </a:extLst>
          </p:cNvPr>
          <p:cNvGrpSpPr/>
          <p:nvPr userDrawn="1"/>
        </p:nvGrpSpPr>
        <p:grpSpPr>
          <a:xfrm>
            <a:off x="942530" y="948344"/>
            <a:ext cx="3788430" cy="932658"/>
            <a:chOff x="942530" y="948344"/>
            <a:chExt cx="3788430" cy="932658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4E906ADD-05B8-EB7D-D897-9FA37EA9881D}"/>
                </a:ext>
              </a:extLst>
            </p:cNvPr>
            <p:cNvSpPr/>
            <p:nvPr/>
          </p:nvSpPr>
          <p:spPr>
            <a:xfrm>
              <a:off x="4469469" y="1185459"/>
              <a:ext cx="135459" cy="127969"/>
            </a:xfrm>
            <a:custGeom>
              <a:avLst/>
              <a:gdLst>
                <a:gd name="connsiteX0" fmla="*/ 135459 w 135459"/>
                <a:gd name="connsiteY0" fmla="*/ 3105 h 127969"/>
                <a:gd name="connsiteX1" fmla="*/ 135459 w 135459"/>
                <a:gd name="connsiteY1" fmla="*/ 0 h 127969"/>
                <a:gd name="connsiteX2" fmla="*/ 83873 w 135459"/>
                <a:gd name="connsiteY2" fmla="*/ 0 h 127969"/>
                <a:gd name="connsiteX3" fmla="*/ 83873 w 135459"/>
                <a:gd name="connsiteY3" fmla="*/ 3105 h 127969"/>
                <a:gd name="connsiteX4" fmla="*/ 99460 w 135459"/>
                <a:gd name="connsiteY4" fmla="*/ 10867 h 127969"/>
                <a:gd name="connsiteX5" fmla="*/ 99460 w 135459"/>
                <a:gd name="connsiteY5" fmla="*/ 56333 h 127969"/>
                <a:gd name="connsiteX6" fmla="*/ 89811 w 135459"/>
                <a:gd name="connsiteY6" fmla="*/ 59216 h 127969"/>
                <a:gd name="connsiteX7" fmla="*/ 49285 w 135459"/>
                <a:gd name="connsiteY7" fmla="*/ 83095 h 127969"/>
                <a:gd name="connsiteX8" fmla="*/ 36221 w 135459"/>
                <a:gd name="connsiteY8" fmla="*/ 97807 h 127969"/>
                <a:gd name="connsiteX9" fmla="*/ 36221 w 135459"/>
                <a:gd name="connsiteY9" fmla="*/ 10867 h 127969"/>
                <a:gd name="connsiteX10" fmla="*/ 51586 w 135459"/>
                <a:gd name="connsiteY10" fmla="*/ 3105 h 127969"/>
                <a:gd name="connsiteX11" fmla="*/ 51586 w 135459"/>
                <a:gd name="connsiteY11" fmla="*/ 0 h 127969"/>
                <a:gd name="connsiteX12" fmla="*/ 0 w 135459"/>
                <a:gd name="connsiteY12" fmla="*/ 0 h 127969"/>
                <a:gd name="connsiteX13" fmla="*/ 0 w 135459"/>
                <a:gd name="connsiteY13" fmla="*/ 3105 h 127969"/>
                <a:gd name="connsiteX14" fmla="*/ 15735 w 135459"/>
                <a:gd name="connsiteY14" fmla="*/ 10867 h 127969"/>
                <a:gd name="connsiteX15" fmla="*/ 15735 w 135459"/>
                <a:gd name="connsiteY15" fmla="*/ 117102 h 127969"/>
                <a:gd name="connsiteX16" fmla="*/ 0 w 135459"/>
                <a:gd name="connsiteY16" fmla="*/ 124865 h 127969"/>
                <a:gd name="connsiteX17" fmla="*/ 0 w 135459"/>
                <a:gd name="connsiteY17" fmla="*/ 127970 h 127969"/>
                <a:gd name="connsiteX18" fmla="*/ 51586 w 135459"/>
                <a:gd name="connsiteY18" fmla="*/ 127970 h 127969"/>
                <a:gd name="connsiteX19" fmla="*/ 51586 w 135459"/>
                <a:gd name="connsiteY19" fmla="*/ 124865 h 127969"/>
                <a:gd name="connsiteX20" fmla="*/ 36221 w 135459"/>
                <a:gd name="connsiteY20" fmla="*/ 117102 h 127969"/>
                <a:gd name="connsiteX21" fmla="*/ 36221 w 135459"/>
                <a:gd name="connsiteY21" fmla="*/ 115771 h 127969"/>
                <a:gd name="connsiteX22" fmla="*/ 93226 w 135459"/>
                <a:gd name="connsiteY22" fmla="*/ 67644 h 127969"/>
                <a:gd name="connsiteX23" fmla="*/ 99460 w 135459"/>
                <a:gd name="connsiteY23" fmla="*/ 65870 h 127969"/>
                <a:gd name="connsiteX24" fmla="*/ 99460 w 135459"/>
                <a:gd name="connsiteY24" fmla="*/ 117102 h 127969"/>
                <a:gd name="connsiteX25" fmla="*/ 83873 w 135459"/>
                <a:gd name="connsiteY25" fmla="*/ 124865 h 127969"/>
                <a:gd name="connsiteX26" fmla="*/ 83873 w 135459"/>
                <a:gd name="connsiteY26" fmla="*/ 127970 h 127969"/>
                <a:gd name="connsiteX27" fmla="*/ 135459 w 135459"/>
                <a:gd name="connsiteY27" fmla="*/ 127970 h 127969"/>
                <a:gd name="connsiteX28" fmla="*/ 135459 w 135459"/>
                <a:gd name="connsiteY28" fmla="*/ 124865 h 127969"/>
                <a:gd name="connsiteX29" fmla="*/ 119723 w 135459"/>
                <a:gd name="connsiteY29" fmla="*/ 117102 h 127969"/>
                <a:gd name="connsiteX30" fmla="*/ 119723 w 135459"/>
                <a:gd name="connsiteY30" fmla="*/ 62026 h 127969"/>
                <a:gd name="connsiteX31" fmla="*/ 131822 w 135459"/>
                <a:gd name="connsiteY31" fmla="*/ 61065 h 127969"/>
                <a:gd name="connsiteX32" fmla="*/ 128037 w 135459"/>
                <a:gd name="connsiteY32" fmla="*/ 52045 h 127969"/>
                <a:gd name="connsiteX33" fmla="*/ 119649 w 135459"/>
                <a:gd name="connsiteY33" fmla="*/ 52785 h 127969"/>
                <a:gd name="connsiteX34" fmla="*/ 119649 w 135459"/>
                <a:gd name="connsiteY34" fmla="*/ 10941 h 127969"/>
                <a:gd name="connsiteX35" fmla="*/ 135385 w 135459"/>
                <a:gd name="connsiteY35" fmla="*/ 3179 h 127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35459" h="127969">
                  <a:moveTo>
                    <a:pt x="135459" y="3105"/>
                  </a:moveTo>
                  <a:lnTo>
                    <a:pt x="135459" y="0"/>
                  </a:lnTo>
                  <a:lnTo>
                    <a:pt x="83873" y="0"/>
                  </a:lnTo>
                  <a:lnTo>
                    <a:pt x="83873" y="3105"/>
                  </a:lnTo>
                  <a:lnTo>
                    <a:pt x="99460" y="10867"/>
                  </a:lnTo>
                  <a:lnTo>
                    <a:pt x="99460" y="56333"/>
                  </a:lnTo>
                  <a:cubicBezTo>
                    <a:pt x="96120" y="57220"/>
                    <a:pt x="92854" y="58181"/>
                    <a:pt x="89811" y="59216"/>
                  </a:cubicBezTo>
                  <a:cubicBezTo>
                    <a:pt x="71997" y="65205"/>
                    <a:pt x="58860" y="74150"/>
                    <a:pt x="49285" y="83095"/>
                  </a:cubicBezTo>
                  <a:cubicBezTo>
                    <a:pt x="43792" y="88196"/>
                    <a:pt x="39561" y="93297"/>
                    <a:pt x="36221" y="97807"/>
                  </a:cubicBezTo>
                  <a:lnTo>
                    <a:pt x="36221" y="10867"/>
                  </a:lnTo>
                  <a:lnTo>
                    <a:pt x="51586" y="3105"/>
                  </a:lnTo>
                  <a:lnTo>
                    <a:pt x="51586" y="0"/>
                  </a:lnTo>
                  <a:lnTo>
                    <a:pt x="0" y="0"/>
                  </a:lnTo>
                  <a:lnTo>
                    <a:pt x="0" y="3105"/>
                  </a:lnTo>
                  <a:lnTo>
                    <a:pt x="15735" y="10867"/>
                  </a:lnTo>
                  <a:lnTo>
                    <a:pt x="15735" y="117102"/>
                  </a:lnTo>
                  <a:lnTo>
                    <a:pt x="0" y="124865"/>
                  </a:lnTo>
                  <a:lnTo>
                    <a:pt x="0" y="127970"/>
                  </a:lnTo>
                  <a:lnTo>
                    <a:pt x="51586" y="127970"/>
                  </a:lnTo>
                  <a:lnTo>
                    <a:pt x="51586" y="124865"/>
                  </a:lnTo>
                  <a:lnTo>
                    <a:pt x="36221" y="117102"/>
                  </a:lnTo>
                  <a:lnTo>
                    <a:pt x="36221" y="115771"/>
                  </a:lnTo>
                  <a:cubicBezTo>
                    <a:pt x="39487" y="108157"/>
                    <a:pt x="53887" y="80582"/>
                    <a:pt x="93226" y="67644"/>
                  </a:cubicBezTo>
                  <a:cubicBezTo>
                    <a:pt x="95230" y="66979"/>
                    <a:pt x="97308" y="66461"/>
                    <a:pt x="99460" y="65870"/>
                  </a:cubicBezTo>
                  <a:lnTo>
                    <a:pt x="99460" y="117102"/>
                  </a:lnTo>
                  <a:lnTo>
                    <a:pt x="83873" y="124865"/>
                  </a:lnTo>
                  <a:lnTo>
                    <a:pt x="83873" y="127970"/>
                  </a:lnTo>
                  <a:lnTo>
                    <a:pt x="135459" y="127970"/>
                  </a:lnTo>
                  <a:lnTo>
                    <a:pt x="135459" y="124865"/>
                  </a:lnTo>
                  <a:lnTo>
                    <a:pt x="119723" y="117102"/>
                  </a:lnTo>
                  <a:lnTo>
                    <a:pt x="119723" y="62026"/>
                  </a:lnTo>
                  <a:cubicBezTo>
                    <a:pt x="123583" y="61582"/>
                    <a:pt x="127591" y="61212"/>
                    <a:pt x="131822" y="61065"/>
                  </a:cubicBezTo>
                  <a:lnTo>
                    <a:pt x="128037" y="52045"/>
                  </a:lnTo>
                  <a:cubicBezTo>
                    <a:pt x="125142" y="52267"/>
                    <a:pt x="122396" y="52489"/>
                    <a:pt x="119649" y="52785"/>
                  </a:cubicBezTo>
                  <a:lnTo>
                    <a:pt x="119649" y="10941"/>
                  </a:lnTo>
                  <a:lnTo>
                    <a:pt x="135385" y="3179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86611744-EA56-D9C3-CFB6-3C5509FA1358}"/>
                </a:ext>
              </a:extLst>
            </p:cNvPr>
            <p:cNvSpPr/>
            <p:nvPr/>
          </p:nvSpPr>
          <p:spPr>
            <a:xfrm>
              <a:off x="3867807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0FC907AD-30A8-D36E-C0F0-2FA4FDDEC94F}"/>
                </a:ext>
              </a:extLst>
            </p:cNvPr>
            <p:cNvSpPr/>
            <p:nvPr/>
          </p:nvSpPr>
          <p:spPr>
            <a:xfrm>
              <a:off x="4195953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E776D68D-586B-B46D-A920-224897F71A5E}"/>
                </a:ext>
              </a:extLst>
            </p:cNvPr>
            <p:cNvSpPr/>
            <p:nvPr/>
          </p:nvSpPr>
          <p:spPr>
            <a:xfrm>
              <a:off x="3953017" y="1185459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12D6D5E6-3943-7601-B7D2-4A31691336C4}"/>
                </a:ext>
              </a:extLst>
            </p:cNvPr>
            <p:cNvSpPr/>
            <p:nvPr/>
          </p:nvSpPr>
          <p:spPr>
            <a:xfrm>
              <a:off x="4081276" y="1185459"/>
              <a:ext cx="99312" cy="128043"/>
            </a:xfrm>
            <a:custGeom>
              <a:avLst/>
              <a:gdLst>
                <a:gd name="connsiteX0" fmla="*/ 0 w 99312"/>
                <a:gd name="connsiteY0" fmla="*/ 128043 h 128043"/>
                <a:gd name="connsiteX1" fmla="*/ 0 w 99312"/>
                <a:gd name="connsiteY1" fmla="*/ 124938 h 128043"/>
                <a:gd name="connsiteX2" fmla="*/ 15735 w 99312"/>
                <a:gd name="connsiteY2" fmla="*/ 117176 h 128043"/>
                <a:gd name="connsiteX3" fmla="*/ 15735 w 99312"/>
                <a:gd name="connsiteY3" fmla="*/ 10867 h 128043"/>
                <a:gd name="connsiteX4" fmla="*/ 0 w 99312"/>
                <a:gd name="connsiteY4" fmla="*/ 3105 h 128043"/>
                <a:gd name="connsiteX5" fmla="*/ 0 w 99312"/>
                <a:gd name="connsiteY5" fmla="*/ 0 h 128043"/>
                <a:gd name="connsiteX6" fmla="*/ 53961 w 99312"/>
                <a:gd name="connsiteY6" fmla="*/ 0 h 128043"/>
                <a:gd name="connsiteX7" fmla="*/ 53961 w 99312"/>
                <a:gd name="connsiteY7" fmla="*/ 3105 h 128043"/>
                <a:gd name="connsiteX8" fmla="*/ 36221 w 99312"/>
                <a:gd name="connsiteY8" fmla="*/ 10867 h 128043"/>
                <a:gd name="connsiteX9" fmla="*/ 36221 w 99312"/>
                <a:gd name="connsiteY9" fmla="*/ 117398 h 128043"/>
                <a:gd name="connsiteX10" fmla="*/ 82389 w 99312"/>
                <a:gd name="connsiteY10" fmla="*/ 117398 h 128043"/>
                <a:gd name="connsiteX11" fmla="*/ 96194 w 99312"/>
                <a:gd name="connsiteY11" fmla="*/ 84056 h 128043"/>
                <a:gd name="connsiteX12" fmla="*/ 99312 w 99312"/>
                <a:gd name="connsiteY12" fmla="*/ 84056 h 128043"/>
                <a:gd name="connsiteX13" fmla="*/ 99312 w 99312"/>
                <a:gd name="connsiteY13" fmla="*/ 128043 h 128043"/>
                <a:gd name="connsiteX14" fmla="*/ 0 w 99312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2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4056"/>
                  </a:lnTo>
                  <a:lnTo>
                    <a:pt x="99312" y="84056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1FC43B7B-A252-288A-665F-DCB5469EE1E4}"/>
                </a:ext>
              </a:extLst>
            </p:cNvPr>
            <p:cNvSpPr/>
            <p:nvPr/>
          </p:nvSpPr>
          <p:spPr>
            <a:xfrm>
              <a:off x="4627715" y="1185459"/>
              <a:ext cx="103245" cy="128043"/>
            </a:xfrm>
            <a:custGeom>
              <a:avLst/>
              <a:gdLst>
                <a:gd name="connsiteX0" fmla="*/ 0 w 103245"/>
                <a:gd name="connsiteY0" fmla="*/ 0 h 128043"/>
                <a:gd name="connsiteX1" fmla="*/ 0 w 103245"/>
                <a:gd name="connsiteY1" fmla="*/ 3105 h 128043"/>
                <a:gd name="connsiteX2" fmla="*/ 15735 w 103245"/>
                <a:gd name="connsiteY2" fmla="*/ 10867 h 128043"/>
                <a:gd name="connsiteX3" fmla="*/ 15735 w 103245"/>
                <a:gd name="connsiteY3" fmla="*/ 117250 h 128043"/>
                <a:gd name="connsiteX4" fmla="*/ 0 w 103245"/>
                <a:gd name="connsiteY4" fmla="*/ 124938 h 128043"/>
                <a:gd name="connsiteX5" fmla="*/ 0 w 103245"/>
                <a:gd name="connsiteY5" fmla="*/ 128043 h 128043"/>
                <a:gd name="connsiteX6" fmla="*/ 103246 w 103245"/>
                <a:gd name="connsiteY6" fmla="*/ 128043 h 128043"/>
                <a:gd name="connsiteX7" fmla="*/ 103246 w 103245"/>
                <a:gd name="connsiteY7" fmla="*/ 91819 h 128043"/>
                <a:gd name="connsiteX8" fmla="*/ 100129 w 103245"/>
                <a:gd name="connsiteY8" fmla="*/ 91819 h 128043"/>
                <a:gd name="connsiteX9" fmla="*/ 87288 w 103245"/>
                <a:gd name="connsiteY9" fmla="*/ 117398 h 128043"/>
                <a:gd name="connsiteX10" fmla="*/ 36221 w 103245"/>
                <a:gd name="connsiteY10" fmla="*/ 117398 h 128043"/>
                <a:gd name="connsiteX11" fmla="*/ 36221 w 103245"/>
                <a:gd name="connsiteY11" fmla="*/ 67348 h 128043"/>
                <a:gd name="connsiteX12" fmla="*/ 68583 w 103245"/>
                <a:gd name="connsiteY12" fmla="*/ 67348 h 128043"/>
                <a:gd name="connsiteX13" fmla="*/ 78529 w 103245"/>
                <a:gd name="connsiteY13" fmla="*/ 83243 h 128043"/>
                <a:gd name="connsiteX14" fmla="*/ 81647 w 103245"/>
                <a:gd name="connsiteY14" fmla="*/ 83243 h 128043"/>
                <a:gd name="connsiteX15" fmla="*/ 81647 w 103245"/>
                <a:gd name="connsiteY15" fmla="*/ 40365 h 128043"/>
                <a:gd name="connsiteX16" fmla="*/ 78529 w 103245"/>
                <a:gd name="connsiteY16" fmla="*/ 40365 h 128043"/>
                <a:gd name="connsiteX17" fmla="*/ 68583 w 103245"/>
                <a:gd name="connsiteY17" fmla="*/ 56703 h 128043"/>
                <a:gd name="connsiteX18" fmla="*/ 36221 w 103245"/>
                <a:gd name="connsiteY18" fmla="*/ 56703 h 128043"/>
                <a:gd name="connsiteX19" fmla="*/ 36221 w 103245"/>
                <a:gd name="connsiteY19" fmla="*/ 10720 h 128043"/>
                <a:gd name="connsiteX20" fmla="*/ 82018 w 103245"/>
                <a:gd name="connsiteY20" fmla="*/ 10720 h 128043"/>
                <a:gd name="connsiteX21" fmla="*/ 94636 w 103245"/>
                <a:gd name="connsiteY21" fmla="*/ 33415 h 128043"/>
                <a:gd name="connsiteX22" fmla="*/ 97753 w 103245"/>
                <a:gd name="connsiteY22" fmla="*/ 33415 h 128043"/>
                <a:gd name="connsiteX23" fmla="*/ 97753 w 103245"/>
                <a:gd name="connsiteY23" fmla="*/ 0 h 128043"/>
                <a:gd name="connsiteX24" fmla="*/ 0 w 103245"/>
                <a:gd name="connsiteY24" fmla="*/ 0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0"/>
                  </a:moveTo>
                  <a:lnTo>
                    <a:pt x="0" y="3105"/>
                  </a:lnTo>
                  <a:lnTo>
                    <a:pt x="15735" y="10867"/>
                  </a:lnTo>
                  <a:lnTo>
                    <a:pt x="15735" y="117250"/>
                  </a:lnTo>
                  <a:lnTo>
                    <a:pt x="0" y="124938"/>
                  </a:lnTo>
                  <a:lnTo>
                    <a:pt x="0" y="128043"/>
                  </a:lnTo>
                  <a:lnTo>
                    <a:pt x="103246" y="128043"/>
                  </a:lnTo>
                  <a:lnTo>
                    <a:pt x="103246" y="91819"/>
                  </a:lnTo>
                  <a:lnTo>
                    <a:pt x="100129" y="91819"/>
                  </a:lnTo>
                  <a:lnTo>
                    <a:pt x="87288" y="117398"/>
                  </a:lnTo>
                  <a:lnTo>
                    <a:pt x="36221" y="117398"/>
                  </a:lnTo>
                  <a:lnTo>
                    <a:pt x="36221" y="67348"/>
                  </a:lnTo>
                  <a:lnTo>
                    <a:pt x="68583" y="67348"/>
                  </a:lnTo>
                  <a:lnTo>
                    <a:pt x="78529" y="83243"/>
                  </a:lnTo>
                  <a:lnTo>
                    <a:pt x="81647" y="83243"/>
                  </a:lnTo>
                  <a:lnTo>
                    <a:pt x="81647" y="40365"/>
                  </a:lnTo>
                  <a:lnTo>
                    <a:pt x="78529" y="40365"/>
                  </a:lnTo>
                  <a:lnTo>
                    <a:pt x="68583" y="56703"/>
                  </a:lnTo>
                  <a:lnTo>
                    <a:pt x="36221" y="56703"/>
                  </a:lnTo>
                  <a:lnTo>
                    <a:pt x="36221" y="10720"/>
                  </a:lnTo>
                  <a:lnTo>
                    <a:pt x="82018" y="10720"/>
                  </a:lnTo>
                  <a:lnTo>
                    <a:pt x="94636" y="33415"/>
                  </a:lnTo>
                  <a:lnTo>
                    <a:pt x="97753" y="33415"/>
                  </a:lnTo>
                  <a:lnTo>
                    <a:pt x="9775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B3A0D7FD-DE16-DFB1-F2E1-30E64369F662}"/>
                </a:ext>
              </a:extLst>
            </p:cNvPr>
            <p:cNvSpPr/>
            <p:nvPr/>
          </p:nvSpPr>
          <p:spPr>
            <a:xfrm>
              <a:off x="4265946" y="1184498"/>
              <a:ext cx="188381" cy="130039"/>
            </a:xfrm>
            <a:custGeom>
              <a:avLst/>
              <a:gdLst>
                <a:gd name="connsiteX0" fmla="*/ 137315 w 188381"/>
                <a:gd name="connsiteY0" fmla="*/ 0 h 130039"/>
                <a:gd name="connsiteX1" fmla="*/ 173536 w 188381"/>
                <a:gd name="connsiteY1" fmla="*/ 118729 h 130039"/>
                <a:gd name="connsiteX2" fmla="*/ 188381 w 188381"/>
                <a:gd name="connsiteY2" fmla="*/ 125900 h 130039"/>
                <a:gd name="connsiteX3" fmla="*/ 188381 w 188381"/>
                <a:gd name="connsiteY3" fmla="*/ 129005 h 130039"/>
                <a:gd name="connsiteX4" fmla="*/ 135979 w 188381"/>
                <a:gd name="connsiteY4" fmla="*/ 129005 h 130039"/>
                <a:gd name="connsiteX5" fmla="*/ 135979 w 188381"/>
                <a:gd name="connsiteY5" fmla="*/ 125900 h 130039"/>
                <a:gd name="connsiteX6" fmla="*/ 152531 w 188381"/>
                <a:gd name="connsiteY6" fmla="*/ 118729 h 130039"/>
                <a:gd name="connsiteX7" fmla="*/ 128779 w 188381"/>
                <a:gd name="connsiteY7" fmla="*/ 36890 h 130039"/>
                <a:gd name="connsiteX8" fmla="*/ 127591 w 188381"/>
                <a:gd name="connsiteY8" fmla="*/ 36890 h 130039"/>
                <a:gd name="connsiteX9" fmla="*/ 93894 w 188381"/>
                <a:gd name="connsiteY9" fmla="*/ 130040 h 130039"/>
                <a:gd name="connsiteX10" fmla="*/ 85729 w 188381"/>
                <a:gd name="connsiteY10" fmla="*/ 130040 h 130039"/>
                <a:gd name="connsiteX11" fmla="*/ 51437 w 188381"/>
                <a:gd name="connsiteY11" fmla="*/ 36890 h 130039"/>
                <a:gd name="connsiteX12" fmla="*/ 50250 w 188381"/>
                <a:gd name="connsiteY12" fmla="*/ 36890 h 130039"/>
                <a:gd name="connsiteX13" fmla="*/ 26721 w 188381"/>
                <a:gd name="connsiteY13" fmla="*/ 118581 h 130039"/>
                <a:gd name="connsiteX14" fmla="*/ 43273 w 188381"/>
                <a:gd name="connsiteY14" fmla="*/ 125900 h 130039"/>
                <a:gd name="connsiteX15" fmla="*/ 43273 w 188381"/>
                <a:gd name="connsiteY15" fmla="*/ 129005 h 130039"/>
                <a:gd name="connsiteX16" fmla="*/ 0 w 188381"/>
                <a:gd name="connsiteY16" fmla="*/ 129005 h 130039"/>
                <a:gd name="connsiteX17" fmla="*/ 0 w 188381"/>
                <a:gd name="connsiteY17" fmla="*/ 125900 h 130039"/>
                <a:gd name="connsiteX18" fmla="*/ 13064 w 188381"/>
                <a:gd name="connsiteY18" fmla="*/ 118950 h 130039"/>
                <a:gd name="connsiteX19" fmla="*/ 49656 w 188381"/>
                <a:gd name="connsiteY19" fmla="*/ 0 h 130039"/>
                <a:gd name="connsiteX20" fmla="*/ 57672 w 188381"/>
                <a:gd name="connsiteY20" fmla="*/ 0 h 130039"/>
                <a:gd name="connsiteX21" fmla="*/ 92706 w 188381"/>
                <a:gd name="connsiteY21" fmla="*/ 92928 h 130039"/>
                <a:gd name="connsiteX22" fmla="*/ 94116 w 188381"/>
                <a:gd name="connsiteY22" fmla="*/ 92928 h 130039"/>
                <a:gd name="connsiteX23" fmla="*/ 129521 w 188381"/>
                <a:gd name="connsiteY23" fmla="*/ 0 h 130039"/>
                <a:gd name="connsiteX24" fmla="*/ 137315 w 188381"/>
                <a:gd name="connsiteY24" fmla="*/ 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137315" y="0"/>
                  </a:moveTo>
                  <a:lnTo>
                    <a:pt x="173536" y="118729"/>
                  </a:lnTo>
                  <a:lnTo>
                    <a:pt x="188381" y="125900"/>
                  </a:lnTo>
                  <a:lnTo>
                    <a:pt x="188381" y="129005"/>
                  </a:lnTo>
                  <a:lnTo>
                    <a:pt x="135979" y="129005"/>
                  </a:lnTo>
                  <a:lnTo>
                    <a:pt x="135979" y="125900"/>
                  </a:lnTo>
                  <a:lnTo>
                    <a:pt x="152531" y="118729"/>
                  </a:lnTo>
                  <a:lnTo>
                    <a:pt x="128779" y="36890"/>
                  </a:lnTo>
                  <a:lnTo>
                    <a:pt x="127591" y="36890"/>
                  </a:lnTo>
                  <a:lnTo>
                    <a:pt x="93894" y="130040"/>
                  </a:lnTo>
                  <a:lnTo>
                    <a:pt x="85729" y="130040"/>
                  </a:lnTo>
                  <a:lnTo>
                    <a:pt x="51437" y="36890"/>
                  </a:lnTo>
                  <a:lnTo>
                    <a:pt x="50250" y="36890"/>
                  </a:lnTo>
                  <a:lnTo>
                    <a:pt x="26721" y="118581"/>
                  </a:lnTo>
                  <a:lnTo>
                    <a:pt x="43273" y="125900"/>
                  </a:lnTo>
                  <a:lnTo>
                    <a:pt x="43273" y="129005"/>
                  </a:lnTo>
                  <a:lnTo>
                    <a:pt x="0" y="129005"/>
                  </a:lnTo>
                  <a:lnTo>
                    <a:pt x="0" y="125900"/>
                  </a:lnTo>
                  <a:lnTo>
                    <a:pt x="13064" y="118950"/>
                  </a:lnTo>
                  <a:lnTo>
                    <a:pt x="49656" y="0"/>
                  </a:lnTo>
                  <a:lnTo>
                    <a:pt x="57672" y="0"/>
                  </a:lnTo>
                  <a:lnTo>
                    <a:pt x="92706" y="92928"/>
                  </a:lnTo>
                  <a:lnTo>
                    <a:pt x="94116" y="92928"/>
                  </a:lnTo>
                  <a:lnTo>
                    <a:pt x="129521" y="0"/>
                  </a:lnTo>
                  <a:lnTo>
                    <a:pt x="137315" y="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81088D57-9492-10F2-3B73-71D369CFD9C7}"/>
                </a:ext>
              </a:extLst>
            </p:cNvPr>
            <p:cNvSpPr/>
            <p:nvPr/>
          </p:nvSpPr>
          <p:spPr>
            <a:xfrm>
              <a:off x="3710675" y="11845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FDB7B588-9C77-5CC5-84F6-66BA299B0615}"/>
                </a:ext>
              </a:extLst>
            </p:cNvPr>
            <p:cNvSpPr/>
            <p:nvPr/>
          </p:nvSpPr>
          <p:spPr>
            <a:xfrm>
              <a:off x="3520883" y="1157070"/>
              <a:ext cx="175540" cy="186224"/>
            </a:xfrm>
            <a:custGeom>
              <a:avLst/>
              <a:gdLst>
                <a:gd name="connsiteX0" fmla="*/ 91519 w 175540"/>
                <a:gd name="connsiteY0" fmla="*/ 186225 h 186224"/>
                <a:gd name="connsiteX1" fmla="*/ 44386 w 175540"/>
                <a:gd name="connsiteY1" fmla="*/ 174692 h 186224"/>
                <a:gd name="connsiteX2" fmla="*/ 11802 w 175540"/>
                <a:gd name="connsiteY2" fmla="*/ 143347 h 186224"/>
                <a:gd name="connsiteX3" fmla="*/ 0 w 175540"/>
                <a:gd name="connsiteY3" fmla="*/ 98029 h 186224"/>
                <a:gd name="connsiteX4" fmla="*/ 7571 w 175540"/>
                <a:gd name="connsiteY4" fmla="*/ 59142 h 186224"/>
                <a:gd name="connsiteX5" fmla="*/ 28354 w 175540"/>
                <a:gd name="connsiteY5" fmla="*/ 28093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5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7 w 175540"/>
                <a:gd name="connsiteY17" fmla="*/ 48053 h 186224"/>
                <a:gd name="connsiteX18" fmla="*/ 20486 w 175540"/>
                <a:gd name="connsiteY18" fmla="*/ 85387 h 186224"/>
                <a:gd name="connsiteX19" fmla="*/ 30952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9" y="186225"/>
                  </a:moveTo>
                  <a:cubicBezTo>
                    <a:pt x="73927" y="186225"/>
                    <a:pt x="58192" y="182381"/>
                    <a:pt x="44386" y="174692"/>
                  </a:cubicBezTo>
                  <a:cubicBezTo>
                    <a:pt x="30580" y="167004"/>
                    <a:pt x="19669" y="156580"/>
                    <a:pt x="11802" y="143347"/>
                  </a:cubicBezTo>
                  <a:cubicBezTo>
                    <a:pt x="3934" y="130113"/>
                    <a:pt x="0" y="115032"/>
                    <a:pt x="0" y="98029"/>
                  </a:cubicBezTo>
                  <a:cubicBezTo>
                    <a:pt x="0" y="83982"/>
                    <a:pt x="2524" y="71045"/>
                    <a:pt x="7571" y="59142"/>
                  </a:cubicBezTo>
                  <a:cubicBezTo>
                    <a:pt x="12618" y="47314"/>
                    <a:pt x="19521" y="36964"/>
                    <a:pt x="28354" y="28093"/>
                  </a:cubicBezTo>
                  <a:cubicBezTo>
                    <a:pt x="37186" y="19221"/>
                    <a:pt x="47429" y="12346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5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70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7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2" y="132183"/>
                  </a:cubicBezTo>
                  <a:cubicBezTo>
                    <a:pt x="37929" y="145121"/>
                    <a:pt x="47207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5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173F8265-DEDF-8EA8-CE1A-823A61396E5F}"/>
                </a:ext>
              </a:extLst>
            </p:cNvPr>
            <p:cNvSpPr/>
            <p:nvPr/>
          </p:nvSpPr>
          <p:spPr>
            <a:xfrm>
              <a:off x="2351852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21 w 99386"/>
                <a:gd name="connsiteY8" fmla="*/ 10867 h 128043"/>
                <a:gd name="connsiteX9" fmla="*/ 36221 w 99386"/>
                <a:gd name="connsiteY9" fmla="*/ 117398 h 128043"/>
                <a:gd name="connsiteX10" fmla="*/ 82389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AF532230-4F98-2E74-5426-E1E50EA00D07}"/>
                </a:ext>
              </a:extLst>
            </p:cNvPr>
            <p:cNvSpPr/>
            <p:nvPr/>
          </p:nvSpPr>
          <p:spPr>
            <a:xfrm>
              <a:off x="2480037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8A28CD91-3017-9923-6949-FD56B90CCC5F}"/>
                </a:ext>
              </a:extLst>
            </p:cNvPr>
            <p:cNvSpPr/>
            <p:nvPr/>
          </p:nvSpPr>
          <p:spPr>
            <a:xfrm>
              <a:off x="2612453" y="1183019"/>
              <a:ext cx="83799" cy="132109"/>
            </a:xfrm>
            <a:custGeom>
              <a:avLst/>
              <a:gdLst>
                <a:gd name="connsiteX0" fmla="*/ 40675 w 83799"/>
                <a:gd name="connsiteY0" fmla="*/ 131814 h 132109"/>
                <a:gd name="connsiteX1" fmla="*/ 19744 w 83799"/>
                <a:gd name="connsiteY1" fmla="*/ 129522 h 132109"/>
                <a:gd name="connsiteX2" fmla="*/ 1930 w 83799"/>
                <a:gd name="connsiteY2" fmla="*/ 122721 h 132109"/>
                <a:gd name="connsiteX3" fmla="*/ 0 w 83799"/>
                <a:gd name="connsiteY3" fmla="*/ 90710 h 132109"/>
                <a:gd name="connsiteX4" fmla="*/ 3117 w 83799"/>
                <a:gd name="connsiteY4" fmla="*/ 90710 h 132109"/>
                <a:gd name="connsiteX5" fmla="*/ 13435 w 83799"/>
                <a:gd name="connsiteY5" fmla="*/ 111853 h 132109"/>
                <a:gd name="connsiteX6" fmla="*/ 26869 w 83799"/>
                <a:gd name="connsiteY6" fmla="*/ 119985 h 132109"/>
                <a:gd name="connsiteX7" fmla="*/ 40155 w 83799"/>
                <a:gd name="connsiteY7" fmla="*/ 122499 h 132109"/>
                <a:gd name="connsiteX8" fmla="*/ 57969 w 83799"/>
                <a:gd name="connsiteY8" fmla="*/ 116659 h 132109"/>
                <a:gd name="connsiteX9" fmla="*/ 64501 w 83799"/>
                <a:gd name="connsiteY9" fmla="*/ 100764 h 132109"/>
                <a:gd name="connsiteX10" fmla="*/ 60864 w 83799"/>
                <a:gd name="connsiteY10" fmla="*/ 88048 h 132109"/>
                <a:gd name="connsiteX11" fmla="*/ 50176 w 83799"/>
                <a:gd name="connsiteY11" fmla="*/ 79547 h 132109"/>
                <a:gd name="connsiteX12" fmla="*/ 32733 w 83799"/>
                <a:gd name="connsiteY12" fmla="*/ 70749 h 132109"/>
                <a:gd name="connsiteX13" fmla="*/ 11505 w 83799"/>
                <a:gd name="connsiteY13" fmla="*/ 56851 h 132109"/>
                <a:gd name="connsiteX14" fmla="*/ 4082 w 83799"/>
                <a:gd name="connsiteY14" fmla="*/ 36373 h 132109"/>
                <a:gd name="connsiteX15" fmla="*/ 7497 w 83799"/>
                <a:gd name="connsiteY15" fmla="*/ 22918 h 132109"/>
                <a:gd name="connsiteX16" fmla="*/ 16775 w 83799"/>
                <a:gd name="connsiteY16" fmla="*/ 11311 h 132109"/>
                <a:gd name="connsiteX17" fmla="*/ 29838 w 83799"/>
                <a:gd name="connsiteY17" fmla="*/ 3105 h 132109"/>
                <a:gd name="connsiteX18" fmla="*/ 44831 w 83799"/>
                <a:gd name="connsiteY18" fmla="*/ 0 h 132109"/>
                <a:gd name="connsiteX19" fmla="*/ 61977 w 83799"/>
                <a:gd name="connsiteY19" fmla="*/ 2144 h 132109"/>
                <a:gd name="connsiteX20" fmla="*/ 77787 w 83799"/>
                <a:gd name="connsiteY20" fmla="*/ 8354 h 132109"/>
                <a:gd name="connsiteX21" fmla="*/ 79717 w 83799"/>
                <a:gd name="connsiteY21" fmla="*/ 39404 h 132109"/>
                <a:gd name="connsiteX22" fmla="*/ 76599 w 83799"/>
                <a:gd name="connsiteY22" fmla="*/ 39404 h 132109"/>
                <a:gd name="connsiteX23" fmla="*/ 66431 w 83799"/>
                <a:gd name="connsiteY23" fmla="*/ 18630 h 132109"/>
                <a:gd name="connsiteX24" fmla="*/ 55149 w 83799"/>
                <a:gd name="connsiteY24" fmla="*/ 11681 h 132109"/>
                <a:gd name="connsiteX25" fmla="*/ 43644 w 83799"/>
                <a:gd name="connsiteY25" fmla="*/ 9537 h 132109"/>
                <a:gd name="connsiteX26" fmla="*/ 29690 w 83799"/>
                <a:gd name="connsiteY26" fmla="*/ 15155 h 132109"/>
                <a:gd name="connsiteX27" fmla="*/ 24123 w 83799"/>
                <a:gd name="connsiteY27" fmla="*/ 29349 h 132109"/>
                <a:gd name="connsiteX28" fmla="*/ 30061 w 83799"/>
                <a:gd name="connsiteY28" fmla="*/ 44283 h 132109"/>
                <a:gd name="connsiteX29" fmla="*/ 49285 w 83799"/>
                <a:gd name="connsiteY29" fmla="*/ 55964 h 132109"/>
                <a:gd name="connsiteX30" fmla="*/ 68657 w 83799"/>
                <a:gd name="connsiteY30" fmla="*/ 66757 h 132109"/>
                <a:gd name="connsiteX31" fmla="*/ 80088 w 83799"/>
                <a:gd name="connsiteY31" fmla="*/ 78290 h 132109"/>
                <a:gd name="connsiteX32" fmla="*/ 83799 w 83799"/>
                <a:gd name="connsiteY32" fmla="*/ 94628 h 132109"/>
                <a:gd name="connsiteX33" fmla="*/ 79939 w 83799"/>
                <a:gd name="connsiteY33" fmla="*/ 110744 h 132109"/>
                <a:gd name="connsiteX34" fmla="*/ 69622 w 83799"/>
                <a:gd name="connsiteY34" fmla="*/ 122499 h 132109"/>
                <a:gd name="connsiteX35" fmla="*/ 55668 w 83799"/>
                <a:gd name="connsiteY35" fmla="*/ 129670 h 132109"/>
                <a:gd name="connsiteX36" fmla="*/ 40749 w 83799"/>
                <a:gd name="connsiteY36" fmla="*/ 132110 h 132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799" h="132109">
                  <a:moveTo>
                    <a:pt x="40675" y="131814"/>
                  </a:moveTo>
                  <a:cubicBezTo>
                    <a:pt x="32510" y="131814"/>
                    <a:pt x="25533" y="131075"/>
                    <a:pt x="19744" y="129522"/>
                  </a:cubicBezTo>
                  <a:cubicBezTo>
                    <a:pt x="13954" y="127970"/>
                    <a:pt x="8016" y="125678"/>
                    <a:pt x="1930" y="122721"/>
                  </a:cubicBezTo>
                  <a:lnTo>
                    <a:pt x="0" y="90710"/>
                  </a:lnTo>
                  <a:lnTo>
                    <a:pt x="3117" y="90710"/>
                  </a:lnTo>
                  <a:lnTo>
                    <a:pt x="13435" y="111853"/>
                  </a:lnTo>
                  <a:cubicBezTo>
                    <a:pt x="17962" y="115624"/>
                    <a:pt x="22490" y="118359"/>
                    <a:pt x="26869" y="119985"/>
                  </a:cubicBezTo>
                  <a:cubicBezTo>
                    <a:pt x="31323" y="121686"/>
                    <a:pt x="35702" y="122499"/>
                    <a:pt x="40155" y="122499"/>
                  </a:cubicBezTo>
                  <a:cubicBezTo>
                    <a:pt x="47652" y="122499"/>
                    <a:pt x="53664" y="120577"/>
                    <a:pt x="57969" y="116659"/>
                  </a:cubicBezTo>
                  <a:cubicBezTo>
                    <a:pt x="62274" y="112740"/>
                    <a:pt x="64501" y="107491"/>
                    <a:pt x="64501" y="100764"/>
                  </a:cubicBezTo>
                  <a:cubicBezTo>
                    <a:pt x="64501" y="95441"/>
                    <a:pt x="63313" y="91227"/>
                    <a:pt x="60864" y="88048"/>
                  </a:cubicBezTo>
                  <a:cubicBezTo>
                    <a:pt x="58489" y="84869"/>
                    <a:pt x="54926" y="82060"/>
                    <a:pt x="50176" y="79547"/>
                  </a:cubicBezTo>
                  <a:cubicBezTo>
                    <a:pt x="45425" y="77033"/>
                    <a:pt x="39636" y="74076"/>
                    <a:pt x="32733" y="70749"/>
                  </a:cubicBezTo>
                  <a:cubicBezTo>
                    <a:pt x="23529" y="66314"/>
                    <a:pt x="16404" y="61730"/>
                    <a:pt x="11505" y="56851"/>
                  </a:cubicBezTo>
                  <a:cubicBezTo>
                    <a:pt x="6606" y="51971"/>
                    <a:pt x="4082" y="45170"/>
                    <a:pt x="4082" y="36373"/>
                  </a:cubicBezTo>
                  <a:cubicBezTo>
                    <a:pt x="4082" y="31715"/>
                    <a:pt x="5196" y="27206"/>
                    <a:pt x="7497" y="22918"/>
                  </a:cubicBezTo>
                  <a:cubicBezTo>
                    <a:pt x="9798" y="18556"/>
                    <a:pt x="12841" y="14712"/>
                    <a:pt x="16775" y="11311"/>
                  </a:cubicBezTo>
                  <a:cubicBezTo>
                    <a:pt x="20709" y="7910"/>
                    <a:pt x="25014" y="5175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9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431" y="18630"/>
                  </a:lnTo>
                  <a:cubicBezTo>
                    <a:pt x="62274" y="15377"/>
                    <a:pt x="58489" y="13085"/>
                    <a:pt x="55149" y="11681"/>
                  </a:cubicBezTo>
                  <a:cubicBezTo>
                    <a:pt x="51809" y="10276"/>
                    <a:pt x="47949" y="9537"/>
                    <a:pt x="43644" y="9537"/>
                  </a:cubicBezTo>
                  <a:cubicBezTo>
                    <a:pt x="38077" y="9537"/>
                    <a:pt x="33401" y="11385"/>
                    <a:pt x="29690" y="15155"/>
                  </a:cubicBezTo>
                  <a:cubicBezTo>
                    <a:pt x="25978" y="18926"/>
                    <a:pt x="24123" y="23657"/>
                    <a:pt x="24123" y="29349"/>
                  </a:cubicBezTo>
                  <a:cubicBezTo>
                    <a:pt x="24123" y="35707"/>
                    <a:pt x="26127" y="40660"/>
                    <a:pt x="30061" y="44283"/>
                  </a:cubicBezTo>
                  <a:cubicBezTo>
                    <a:pt x="33995" y="47905"/>
                    <a:pt x="40452" y="51750"/>
                    <a:pt x="49285" y="55964"/>
                  </a:cubicBezTo>
                  <a:cubicBezTo>
                    <a:pt x="57078" y="59734"/>
                    <a:pt x="63536" y="63282"/>
                    <a:pt x="68657" y="66757"/>
                  </a:cubicBezTo>
                  <a:cubicBezTo>
                    <a:pt x="73779" y="70158"/>
                    <a:pt x="77564" y="74002"/>
                    <a:pt x="80088" y="78290"/>
                  </a:cubicBezTo>
                  <a:cubicBezTo>
                    <a:pt x="82537" y="82578"/>
                    <a:pt x="83799" y="87974"/>
                    <a:pt x="83799" y="94628"/>
                  </a:cubicBezTo>
                  <a:cubicBezTo>
                    <a:pt x="83799" y="100690"/>
                    <a:pt x="82537" y="106087"/>
                    <a:pt x="79939" y="110744"/>
                  </a:cubicBezTo>
                  <a:cubicBezTo>
                    <a:pt x="77342" y="115402"/>
                    <a:pt x="73927" y="119320"/>
                    <a:pt x="69622" y="122499"/>
                  </a:cubicBezTo>
                  <a:cubicBezTo>
                    <a:pt x="65317" y="125678"/>
                    <a:pt x="60715" y="128043"/>
                    <a:pt x="55668" y="129670"/>
                  </a:cubicBezTo>
                  <a:cubicBezTo>
                    <a:pt x="50695" y="131296"/>
                    <a:pt x="45722" y="132110"/>
                    <a:pt x="40749" y="132110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D4A2F008-025B-E179-FD6C-924A0AC4E328}"/>
                </a:ext>
              </a:extLst>
            </p:cNvPr>
            <p:cNvSpPr/>
            <p:nvPr/>
          </p:nvSpPr>
          <p:spPr>
            <a:xfrm>
              <a:off x="2727649" y="1182871"/>
              <a:ext cx="111558" cy="131961"/>
            </a:xfrm>
            <a:custGeom>
              <a:avLst/>
              <a:gdLst>
                <a:gd name="connsiteX0" fmla="*/ 65243 w 111558"/>
                <a:gd name="connsiteY0" fmla="*/ 131962 h 131961"/>
                <a:gd name="connsiteX1" fmla="*/ 30580 w 111558"/>
                <a:gd name="connsiteY1" fmla="*/ 123830 h 131961"/>
                <a:gd name="connsiteX2" fmla="*/ 8016 w 111558"/>
                <a:gd name="connsiteY2" fmla="*/ 101503 h 131961"/>
                <a:gd name="connsiteX3" fmla="*/ 0 w 111558"/>
                <a:gd name="connsiteY3" fmla="*/ 69271 h 131961"/>
                <a:gd name="connsiteX4" fmla="*/ 5493 w 111558"/>
                <a:gd name="connsiteY4" fmla="*/ 42878 h 131961"/>
                <a:gd name="connsiteX5" fmla="*/ 20412 w 111558"/>
                <a:gd name="connsiteY5" fmla="*/ 20774 h 131961"/>
                <a:gd name="connsiteX6" fmla="*/ 42159 w 111558"/>
                <a:gd name="connsiteY6" fmla="*/ 5545 h 131961"/>
                <a:gd name="connsiteX7" fmla="*/ 68286 w 111558"/>
                <a:gd name="connsiteY7" fmla="*/ 0 h 131961"/>
                <a:gd name="connsiteX8" fmla="*/ 85061 w 111558"/>
                <a:gd name="connsiteY8" fmla="*/ 1257 h 131961"/>
                <a:gd name="connsiteX9" fmla="*/ 97234 w 111558"/>
                <a:gd name="connsiteY9" fmla="*/ 4584 h 131961"/>
                <a:gd name="connsiteX10" fmla="*/ 108070 w 111558"/>
                <a:gd name="connsiteY10" fmla="*/ 9315 h 131961"/>
                <a:gd name="connsiteX11" fmla="*/ 109258 w 111558"/>
                <a:gd name="connsiteY11" fmla="*/ 43839 h 131961"/>
                <a:gd name="connsiteX12" fmla="*/ 105769 w 111558"/>
                <a:gd name="connsiteY12" fmla="*/ 43839 h 131961"/>
                <a:gd name="connsiteX13" fmla="*/ 92335 w 111558"/>
                <a:gd name="connsiteY13" fmla="*/ 18630 h 131961"/>
                <a:gd name="connsiteX14" fmla="*/ 80385 w 111558"/>
                <a:gd name="connsiteY14" fmla="*/ 11829 h 131961"/>
                <a:gd name="connsiteX15" fmla="*/ 68435 w 111558"/>
                <a:gd name="connsiteY15" fmla="*/ 9685 h 131961"/>
                <a:gd name="connsiteX16" fmla="*/ 44238 w 111558"/>
                <a:gd name="connsiteY16" fmla="*/ 16634 h 131961"/>
                <a:gd name="connsiteX17" fmla="*/ 27389 w 111558"/>
                <a:gd name="connsiteY17" fmla="*/ 35929 h 131961"/>
                <a:gd name="connsiteX18" fmla="*/ 21228 w 111558"/>
                <a:gd name="connsiteY18" fmla="*/ 64391 h 131961"/>
                <a:gd name="connsiteX19" fmla="*/ 27166 w 111558"/>
                <a:gd name="connsiteY19" fmla="*/ 95367 h 131961"/>
                <a:gd name="connsiteX20" fmla="*/ 43273 w 111558"/>
                <a:gd name="connsiteY20" fmla="*/ 115032 h 131961"/>
                <a:gd name="connsiteX21" fmla="*/ 65688 w 111558"/>
                <a:gd name="connsiteY21" fmla="*/ 121834 h 131961"/>
                <a:gd name="connsiteX22" fmla="*/ 82760 w 111558"/>
                <a:gd name="connsiteY22" fmla="*/ 119098 h 131961"/>
                <a:gd name="connsiteX23" fmla="*/ 95155 w 111558"/>
                <a:gd name="connsiteY23" fmla="*/ 112666 h 131961"/>
                <a:gd name="connsiteX24" fmla="*/ 108219 w 111558"/>
                <a:gd name="connsiteY24" fmla="*/ 90932 h 131961"/>
                <a:gd name="connsiteX25" fmla="*/ 111559 w 111558"/>
                <a:gd name="connsiteY25" fmla="*/ 90932 h 131961"/>
                <a:gd name="connsiteX26" fmla="*/ 109258 w 111558"/>
                <a:gd name="connsiteY26" fmla="*/ 122203 h 131961"/>
                <a:gd name="connsiteX27" fmla="*/ 90925 w 111558"/>
                <a:gd name="connsiteY27" fmla="*/ 129152 h 131961"/>
                <a:gd name="connsiteX28" fmla="*/ 65614 w 111558"/>
                <a:gd name="connsiteY28" fmla="*/ 131888 h 131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11558" h="131961">
                  <a:moveTo>
                    <a:pt x="65243" y="131962"/>
                  </a:moveTo>
                  <a:cubicBezTo>
                    <a:pt x="51883" y="131962"/>
                    <a:pt x="40304" y="129226"/>
                    <a:pt x="30580" y="123830"/>
                  </a:cubicBezTo>
                  <a:cubicBezTo>
                    <a:pt x="20857" y="118359"/>
                    <a:pt x="13286" y="110966"/>
                    <a:pt x="8016" y="101503"/>
                  </a:cubicBezTo>
                  <a:cubicBezTo>
                    <a:pt x="2672" y="92040"/>
                    <a:pt x="0" y="81321"/>
                    <a:pt x="0" y="69271"/>
                  </a:cubicBezTo>
                  <a:cubicBezTo>
                    <a:pt x="0" y="59956"/>
                    <a:pt x="1781" y="51158"/>
                    <a:pt x="5493" y="42878"/>
                  </a:cubicBezTo>
                  <a:cubicBezTo>
                    <a:pt x="9130" y="34598"/>
                    <a:pt x="14103" y="27206"/>
                    <a:pt x="20412" y="20774"/>
                  </a:cubicBezTo>
                  <a:cubicBezTo>
                    <a:pt x="26721" y="14268"/>
                    <a:pt x="33921" y="9241"/>
                    <a:pt x="42159" y="5545"/>
                  </a:cubicBezTo>
                  <a:cubicBezTo>
                    <a:pt x="50324" y="1848"/>
                    <a:pt x="59008" y="0"/>
                    <a:pt x="68286" y="0"/>
                  </a:cubicBezTo>
                  <a:cubicBezTo>
                    <a:pt x="74892" y="0"/>
                    <a:pt x="80459" y="444"/>
                    <a:pt x="85061" y="1257"/>
                  </a:cubicBezTo>
                  <a:cubicBezTo>
                    <a:pt x="89589" y="2070"/>
                    <a:pt x="93671" y="3179"/>
                    <a:pt x="97234" y="4584"/>
                  </a:cubicBezTo>
                  <a:cubicBezTo>
                    <a:pt x="100796" y="5914"/>
                    <a:pt x="104434" y="7541"/>
                    <a:pt x="108070" y="9315"/>
                  </a:cubicBezTo>
                  <a:lnTo>
                    <a:pt x="109258" y="43839"/>
                  </a:lnTo>
                  <a:lnTo>
                    <a:pt x="105769" y="43839"/>
                  </a:lnTo>
                  <a:lnTo>
                    <a:pt x="92335" y="18630"/>
                  </a:lnTo>
                  <a:cubicBezTo>
                    <a:pt x="87881" y="15525"/>
                    <a:pt x="83948" y="13233"/>
                    <a:pt x="80385" y="11829"/>
                  </a:cubicBezTo>
                  <a:cubicBezTo>
                    <a:pt x="76822" y="10424"/>
                    <a:pt x="72814" y="9685"/>
                    <a:pt x="68435" y="9685"/>
                  </a:cubicBezTo>
                  <a:cubicBezTo>
                    <a:pt x="59454" y="9685"/>
                    <a:pt x="51437" y="12050"/>
                    <a:pt x="44238" y="16634"/>
                  </a:cubicBezTo>
                  <a:cubicBezTo>
                    <a:pt x="37038" y="21217"/>
                    <a:pt x="31471" y="27723"/>
                    <a:pt x="27389" y="35929"/>
                  </a:cubicBezTo>
                  <a:cubicBezTo>
                    <a:pt x="23306" y="44135"/>
                    <a:pt x="21228" y="53598"/>
                    <a:pt x="21228" y="64391"/>
                  </a:cubicBezTo>
                  <a:cubicBezTo>
                    <a:pt x="21228" y="76442"/>
                    <a:pt x="23232" y="86718"/>
                    <a:pt x="27166" y="95367"/>
                  </a:cubicBezTo>
                  <a:cubicBezTo>
                    <a:pt x="31100" y="103943"/>
                    <a:pt x="36518" y="110523"/>
                    <a:pt x="43273" y="115032"/>
                  </a:cubicBezTo>
                  <a:cubicBezTo>
                    <a:pt x="50027" y="119542"/>
                    <a:pt x="57524" y="121834"/>
                    <a:pt x="65688" y="121834"/>
                  </a:cubicBezTo>
                  <a:cubicBezTo>
                    <a:pt x="72443" y="121834"/>
                    <a:pt x="78158" y="120946"/>
                    <a:pt x="82760" y="119098"/>
                  </a:cubicBezTo>
                  <a:cubicBezTo>
                    <a:pt x="87362" y="117250"/>
                    <a:pt x="91518" y="115180"/>
                    <a:pt x="95155" y="112666"/>
                  </a:cubicBezTo>
                  <a:lnTo>
                    <a:pt x="108219" y="90932"/>
                  </a:lnTo>
                  <a:lnTo>
                    <a:pt x="111559" y="90932"/>
                  </a:lnTo>
                  <a:lnTo>
                    <a:pt x="109258" y="122203"/>
                  </a:lnTo>
                  <a:cubicBezTo>
                    <a:pt x="103543" y="125086"/>
                    <a:pt x="97456" y="127378"/>
                    <a:pt x="90925" y="129152"/>
                  </a:cubicBezTo>
                  <a:cubicBezTo>
                    <a:pt x="84393" y="130927"/>
                    <a:pt x="76006" y="131888"/>
                    <a:pt x="65614" y="131888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627B8BD3-67AE-4642-29E7-456D547FAE96}"/>
                </a:ext>
              </a:extLst>
            </p:cNvPr>
            <p:cNvSpPr/>
            <p:nvPr/>
          </p:nvSpPr>
          <p:spPr>
            <a:xfrm>
              <a:off x="2870086" y="1183019"/>
              <a:ext cx="131079" cy="131887"/>
            </a:xfrm>
            <a:custGeom>
              <a:avLst/>
              <a:gdLst>
                <a:gd name="connsiteX0" fmla="*/ 69325 w 131079"/>
                <a:gd name="connsiteY0" fmla="*/ 122129 h 131887"/>
                <a:gd name="connsiteX1" fmla="*/ 90182 w 131079"/>
                <a:gd name="connsiteY1" fmla="*/ 115919 h 131887"/>
                <a:gd name="connsiteX2" fmla="*/ 104211 w 131079"/>
                <a:gd name="connsiteY2" fmla="*/ 98472 h 131887"/>
                <a:gd name="connsiteX3" fmla="*/ 109258 w 131079"/>
                <a:gd name="connsiteY3" fmla="*/ 71858 h 131887"/>
                <a:gd name="connsiteX4" fmla="*/ 103023 w 131079"/>
                <a:gd name="connsiteY4" fmla="*/ 38960 h 131887"/>
                <a:gd name="connsiteX5" fmla="*/ 86100 w 131079"/>
                <a:gd name="connsiteY5" fmla="*/ 17151 h 131887"/>
                <a:gd name="connsiteX6" fmla="*/ 62348 w 131079"/>
                <a:gd name="connsiteY6" fmla="*/ 9389 h 131887"/>
                <a:gd name="connsiteX7" fmla="*/ 41343 w 131079"/>
                <a:gd name="connsiteY7" fmla="*/ 15525 h 131887"/>
                <a:gd name="connsiteX8" fmla="*/ 27017 w 131079"/>
                <a:gd name="connsiteY8" fmla="*/ 32898 h 131887"/>
                <a:gd name="connsiteX9" fmla="*/ 21822 w 131079"/>
                <a:gd name="connsiteY9" fmla="*/ 59512 h 131887"/>
                <a:gd name="connsiteX10" fmla="*/ 28131 w 131079"/>
                <a:gd name="connsiteY10" fmla="*/ 92484 h 131887"/>
                <a:gd name="connsiteX11" fmla="*/ 45277 w 131079"/>
                <a:gd name="connsiteY11" fmla="*/ 114441 h 131887"/>
                <a:gd name="connsiteX12" fmla="*/ 69325 w 131079"/>
                <a:gd name="connsiteY12" fmla="*/ 122203 h 131887"/>
                <a:gd name="connsiteX13" fmla="*/ 65466 w 131079"/>
                <a:gd name="connsiteY13" fmla="*/ 131888 h 131887"/>
                <a:gd name="connsiteX14" fmla="*/ 39487 w 131079"/>
                <a:gd name="connsiteY14" fmla="*/ 126935 h 131887"/>
                <a:gd name="connsiteX15" fmla="*/ 18630 w 131079"/>
                <a:gd name="connsiteY15" fmla="*/ 113184 h 131887"/>
                <a:gd name="connsiteX16" fmla="*/ 4899 w 131079"/>
                <a:gd name="connsiteY16" fmla="*/ 92336 h 131887"/>
                <a:gd name="connsiteX17" fmla="*/ 0 w 131079"/>
                <a:gd name="connsiteY17" fmla="*/ 65944 h 131887"/>
                <a:gd name="connsiteX18" fmla="*/ 4899 w 131079"/>
                <a:gd name="connsiteY18" fmla="*/ 39552 h 131887"/>
                <a:gd name="connsiteX19" fmla="*/ 18630 w 131079"/>
                <a:gd name="connsiteY19" fmla="*/ 18704 h 131887"/>
                <a:gd name="connsiteX20" fmla="*/ 39487 w 131079"/>
                <a:gd name="connsiteY20" fmla="*/ 4953 h 131887"/>
                <a:gd name="connsiteX21" fmla="*/ 65466 w 131079"/>
                <a:gd name="connsiteY21" fmla="*/ 0 h 131887"/>
                <a:gd name="connsiteX22" fmla="*/ 91444 w 131079"/>
                <a:gd name="connsiteY22" fmla="*/ 4953 h 131887"/>
                <a:gd name="connsiteX23" fmla="*/ 112301 w 131079"/>
                <a:gd name="connsiteY23" fmla="*/ 18704 h 131887"/>
                <a:gd name="connsiteX24" fmla="*/ 126107 w 131079"/>
                <a:gd name="connsiteY24" fmla="*/ 39552 h 131887"/>
                <a:gd name="connsiteX25" fmla="*/ 131080 w 131079"/>
                <a:gd name="connsiteY25" fmla="*/ 65944 h 131887"/>
                <a:gd name="connsiteX26" fmla="*/ 126107 w 131079"/>
                <a:gd name="connsiteY26" fmla="*/ 92336 h 131887"/>
                <a:gd name="connsiteX27" fmla="*/ 112301 w 131079"/>
                <a:gd name="connsiteY27" fmla="*/ 113184 h 131887"/>
                <a:gd name="connsiteX28" fmla="*/ 91444 w 131079"/>
                <a:gd name="connsiteY28" fmla="*/ 126935 h 131887"/>
                <a:gd name="connsiteX29" fmla="*/ 65466 w 131079"/>
                <a:gd name="connsiteY29" fmla="*/ 131888 h 131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31079" h="131887">
                  <a:moveTo>
                    <a:pt x="69325" y="122129"/>
                  </a:moveTo>
                  <a:cubicBezTo>
                    <a:pt x="77267" y="122129"/>
                    <a:pt x="84170" y="120059"/>
                    <a:pt x="90182" y="115919"/>
                  </a:cubicBezTo>
                  <a:cubicBezTo>
                    <a:pt x="96120" y="111779"/>
                    <a:pt x="100796" y="105939"/>
                    <a:pt x="104211" y="98472"/>
                  </a:cubicBezTo>
                  <a:cubicBezTo>
                    <a:pt x="107551" y="91005"/>
                    <a:pt x="109258" y="82134"/>
                    <a:pt x="109258" y="71858"/>
                  </a:cubicBezTo>
                  <a:cubicBezTo>
                    <a:pt x="109258" y="59290"/>
                    <a:pt x="107180" y="48349"/>
                    <a:pt x="103023" y="38960"/>
                  </a:cubicBezTo>
                  <a:cubicBezTo>
                    <a:pt x="98867" y="29571"/>
                    <a:pt x="93226" y="22326"/>
                    <a:pt x="86100" y="17151"/>
                  </a:cubicBezTo>
                  <a:cubicBezTo>
                    <a:pt x="78974" y="11976"/>
                    <a:pt x="71033" y="9389"/>
                    <a:pt x="62348" y="9389"/>
                  </a:cubicBezTo>
                  <a:cubicBezTo>
                    <a:pt x="54406" y="9389"/>
                    <a:pt x="47429" y="11459"/>
                    <a:pt x="41343" y="15525"/>
                  </a:cubicBezTo>
                  <a:cubicBezTo>
                    <a:pt x="35256" y="19591"/>
                    <a:pt x="30506" y="25357"/>
                    <a:pt x="27017" y="32898"/>
                  </a:cubicBezTo>
                  <a:cubicBezTo>
                    <a:pt x="23603" y="40439"/>
                    <a:pt x="21822" y="49236"/>
                    <a:pt x="21822" y="59512"/>
                  </a:cubicBezTo>
                  <a:cubicBezTo>
                    <a:pt x="21822" y="72080"/>
                    <a:pt x="23900" y="83021"/>
                    <a:pt x="28131" y="92484"/>
                  </a:cubicBezTo>
                  <a:cubicBezTo>
                    <a:pt x="32362" y="101947"/>
                    <a:pt x="38077" y="109266"/>
                    <a:pt x="45277" y="114441"/>
                  </a:cubicBezTo>
                  <a:cubicBezTo>
                    <a:pt x="52477" y="119616"/>
                    <a:pt x="60493" y="122203"/>
                    <a:pt x="69325" y="122203"/>
                  </a:cubicBezTo>
                  <a:moveTo>
                    <a:pt x="65466" y="131888"/>
                  </a:moveTo>
                  <a:cubicBezTo>
                    <a:pt x="56113" y="131888"/>
                    <a:pt x="47429" y="130261"/>
                    <a:pt x="39487" y="126935"/>
                  </a:cubicBezTo>
                  <a:cubicBezTo>
                    <a:pt x="31471" y="123608"/>
                    <a:pt x="24568" y="119024"/>
                    <a:pt x="18630" y="113184"/>
                  </a:cubicBezTo>
                  <a:cubicBezTo>
                    <a:pt x="12692" y="107270"/>
                    <a:pt x="8165" y="100320"/>
                    <a:pt x="4899" y="92336"/>
                  </a:cubicBezTo>
                  <a:cubicBezTo>
                    <a:pt x="1633" y="84352"/>
                    <a:pt x="0" y="75555"/>
                    <a:pt x="0" y="65944"/>
                  </a:cubicBezTo>
                  <a:cubicBezTo>
                    <a:pt x="0" y="56333"/>
                    <a:pt x="1633" y="47610"/>
                    <a:pt x="4899" y="39552"/>
                  </a:cubicBezTo>
                  <a:cubicBezTo>
                    <a:pt x="8165" y="31567"/>
                    <a:pt x="12692" y="24544"/>
                    <a:pt x="18630" y="18704"/>
                  </a:cubicBezTo>
                  <a:cubicBezTo>
                    <a:pt x="24568" y="12790"/>
                    <a:pt x="31471" y="8206"/>
                    <a:pt x="39487" y="4953"/>
                  </a:cubicBezTo>
                  <a:cubicBezTo>
                    <a:pt x="47503" y="1626"/>
                    <a:pt x="56113" y="0"/>
                    <a:pt x="65466" y="0"/>
                  </a:cubicBezTo>
                  <a:cubicBezTo>
                    <a:pt x="74818" y="0"/>
                    <a:pt x="83502" y="1626"/>
                    <a:pt x="91444" y="4953"/>
                  </a:cubicBezTo>
                  <a:cubicBezTo>
                    <a:pt x="99460" y="8280"/>
                    <a:pt x="106363" y="12864"/>
                    <a:pt x="112301" y="18704"/>
                  </a:cubicBezTo>
                  <a:cubicBezTo>
                    <a:pt x="118239" y="24618"/>
                    <a:pt x="122841" y="31567"/>
                    <a:pt x="126107" y="39552"/>
                  </a:cubicBezTo>
                  <a:cubicBezTo>
                    <a:pt x="129447" y="47536"/>
                    <a:pt x="131080" y="56407"/>
                    <a:pt x="131080" y="65944"/>
                  </a:cubicBezTo>
                  <a:cubicBezTo>
                    <a:pt x="131080" y="75481"/>
                    <a:pt x="129447" y="84352"/>
                    <a:pt x="126107" y="92336"/>
                  </a:cubicBezTo>
                  <a:cubicBezTo>
                    <a:pt x="122767" y="100320"/>
                    <a:pt x="118165" y="107344"/>
                    <a:pt x="112301" y="113184"/>
                  </a:cubicBezTo>
                  <a:cubicBezTo>
                    <a:pt x="106363" y="119098"/>
                    <a:pt x="99460" y="123682"/>
                    <a:pt x="91444" y="126935"/>
                  </a:cubicBezTo>
                  <a:cubicBezTo>
                    <a:pt x="83428" y="130261"/>
                    <a:pt x="74818" y="131888"/>
                    <a:pt x="65466" y="131888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8610DD43-0892-186E-12C2-B892A1A474D6}"/>
                </a:ext>
              </a:extLst>
            </p:cNvPr>
            <p:cNvSpPr/>
            <p:nvPr/>
          </p:nvSpPr>
          <p:spPr>
            <a:xfrm>
              <a:off x="3023359" y="1184867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61AA2E20-57E0-B961-2C6F-735C915D7277}"/>
                </a:ext>
              </a:extLst>
            </p:cNvPr>
            <p:cNvSpPr/>
            <p:nvPr/>
          </p:nvSpPr>
          <p:spPr>
            <a:xfrm>
              <a:off x="3105599" y="1184867"/>
              <a:ext cx="99311" cy="128043"/>
            </a:xfrm>
            <a:custGeom>
              <a:avLst/>
              <a:gdLst>
                <a:gd name="connsiteX0" fmla="*/ 0 w 99311"/>
                <a:gd name="connsiteY0" fmla="*/ 128043 h 128043"/>
                <a:gd name="connsiteX1" fmla="*/ 0 w 99311"/>
                <a:gd name="connsiteY1" fmla="*/ 124938 h 128043"/>
                <a:gd name="connsiteX2" fmla="*/ 15735 w 99311"/>
                <a:gd name="connsiteY2" fmla="*/ 117176 h 128043"/>
                <a:gd name="connsiteX3" fmla="*/ 15735 w 99311"/>
                <a:gd name="connsiteY3" fmla="*/ 10867 h 128043"/>
                <a:gd name="connsiteX4" fmla="*/ 0 w 99311"/>
                <a:gd name="connsiteY4" fmla="*/ 3105 h 128043"/>
                <a:gd name="connsiteX5" fmla="*/ 0 w 99311"/>
                <a:gd name="connsiteY5" fmla="*/ 0 h 128043"/>
                <a:gd name="connsiteX6" fmla="*/ 53961 w 99311"/>
                <a:gd name="connsiteY6" fmla="*/ 0 h 128043"/>
                <a:gd name="connsiteX7" fmla="*/ 53961 w 99311"/>
                <a:gd name="connsiteY7" fmla="*/ 3105 h 128043"/>
                <a:gd name="connsiteX8" fmla="*/ 36221 w 99311"/>
                <a:gd name="connsiteY8" fmla="*/ 10867 h 128043"/>
                <a:gd name="connsiteX9" fmla="*/ 36221 w 99311"/>
                <a:gd name="connsiteY9" fmla="*/ 117398 h 128043"/>
                <a:gd name="connsiteX10" fmla="*/ 82389 w 99311"/>
                <a:gd name="connsiteY10" fmla="*/ 117398 h 128043"/>
                <a:gd name="connsiteX11" fmla="*/ 96194 w 99311"/>
                <a:gd name="connsiteY11" fmla="*/ 83982 h 128043"/>
                <a:gd name="connsiteX12" fmla="*/ 99312 w 99311"/>
                <a:gd name="connsiteY12" fmla="*/ 83982 h 128043"/>
                <a:gd name="connsiteX13" fmla="*/ 99312 w 99311"/>
                <a:gd name="connsiteY13" fmla="*/ 128043 h 128043"/>
                <a:gd name="connsiteX14" fmla="*/ 0 w 99311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1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3982"/>
                  </a:lnTo>
                  <a:lnTo>
                    <a:pt x="99312" y="83982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D46D2478-2981-A667-3287-0252B96BCC23}"/>
                </a:ext>
              </a:extLst>
            </p:cNvPr>
            <p:cNvSpPr/>
            <p:nvPr/>
          </p:nvSpPr>
          <p:spPr>
            <a:xfrm>
              <a:off x="3255680" y="1197731"/>
              <a:ext cx="107699" cy="103277"/>
            </a:xfrm>
            <a:custGeom>
              <a:avLst/>
              <a:gdLst>
                <a:gd name="connsiteX0" fmla="*/ 0 w 107699"/>
                <a:gd name="connsiteY0" fmla="*/ 102464 h 103277"/>
                <a:gd name="connsiteX1" fmla="*/ 0 w 107699"/>
                <a:gd name="connsiteY1" fmla="*/ 99951 h 103277"/>
                <a:gd name="connsiteX2" fmla="*/ 12618 w 107699"/>
                <a:gd name="connsiteY2" fmla="*/ 93741 h 103277"/>
                <a:gd name="connsiteX3" fmla="*/ 12618 w 107699"/>
                <a:gd name="connsiteY3" fmla="*/ 9019 h 103277"/>
                <a:gd name="connsiteX4" fmla="*/ 148 w 107699"/>
                <a:gd name="connsiteY4" fmla="*/ 2514 h 103277"/>
                <a:gd name="connsiteX5" fmla="*/ 148 w 107699"/>
                <a:gd name="connsiteY5" fmla="*/ 0 h 103277"/>
                <a:gd name="connsiteX6" fmla="*/ 24642 w 107699"/>
                <a:gd name="connsiteY6" fmla="*/ 0 h 103277"/>
                <a:gd name="connsiteX7" fmla="*/ 84319 w 107699"/>
                <a:gd name="connsiteY7" fmla="*/ 73115 h 103277"/>
                <a:gd name="connsiteX8" fmla="*/ 84319 w 107699"/>
                <a:gd name="connsiteY8" fmla="*/ 8576 h 103277"/>
                <a:gd name="connsiteX9" fmla="*/ 68286 w 107699"/>
                <a:gd name="connsiteY9" fmla="*/ 2514 h 103277"/>
                <a:gd name="connsiteX10" fmla="*/ 68286 w 107699"/>
                <a:gd name="connsiteY10" fmla="*/ 0 h 103277"/>
                <a:gd name="connsiteX11" fmla="*/ 107699 w 107699"/>
                <a:gd name="connsiteY11" fmla="*/ 0 h 103277"/>
                <a:gd name="connsiteX12" fmla="*/ 107699 w 107699"/>
                <a:gd name="connsiteY12" fmla="*/ 2514 h 103277"/>
                <a:gd name="connsiteX13" fmla="*/ 95230 w 107699"/>
                <a:gd name="connsiteY13" fmla="*/ 8576 h 103277"/>
                <a:gd name="connsiteX14" fmla="*/ 95230 w 107699"/>
                <a:gd name="connsiteY14" fmla="*/ 103278 h 103277"/>
                <a:gd name="connsiteX15" fmla="*/ 88549 w 107699"/>
                <a:gd name="connsiteY15" fmla="*/ 103278 h 103277"/>
                <a:gd name="connsiteX16" fmla="*/ 23529 w 107699"/>
                <a:gd name="connsiteY16" fmla="*/ 23805 h 103277"/>
                <a:gd name="connsiteX17" fmla="*/ 23529 w 107699"/>
                <a:gd name="connsiteY17" fmla="*/ 93963 h 103277"/>
                <a:gd name="connsiteX18" fmla="*/ 39561 w 107699"/>
                <a:gd name="connsiteY18" fmla="*/ 99951 h 103277"/>
                <a:gd name="connsiteX19" fmla="*/ 39561 w 107699"/>
                <a:gd name="connsiteY19" fmla="*/ 102464 h 103277"/>
                <a:gd name="connsiteX20" fmla="*/ 0 w 107699"/>
                <a:gd name="connsiteY20" fmla="*/ 102464 h 10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7699" h="103277">
                  <a:moveTo>
                    <a:pt x="0" y="102464"/>
                  </a:moveTo>
                  <a:lnTo>
                    <a:pt x="0" y="99951"/>
                  </a:lnTo>
                  <a:lnTo>
                    <a:pt x="12618" y="93741"/>
                  </a:lnTo>
                  <a:lnTo>
                    <a:pt x="12618" y="9019"/>
                  </a:lnTo>
                  <a:lnTo>
                    <a:pt x="148" y="2514"/>
                  </a:lnTo>
                  <a:lnTo>
                    <a:pt x="148" y="0"/>
                  </a:lnTo>
                  <a:lnTo>
                    <a:pt x="24642" y="0"/>
                  </a:lnTo>
                  <a:lnTo>
                    <a:pt x="84319" y="73115"/>
                  </a:lnTo>
                  <a:lnTo>
                    <a:pt x="84319" y="8576"/>
                  </a:lnTo>
                  <a:lnTo>
                    <a:pt x="68286" y="2514"/>
                  </a:lnTo>
                  <a:lnTo>
                    <a:pt x="68286" y="0"/>
                  </a:lnTo>
                  <a:lnTo>
                    <a:pt x="107699" y="0"/>
                  </a:lnTo>
                  <a:lnTo>
                    <a:pt x="107699" y="2514"/>
                  </a:lnTo>
                  <a:lnTo>
                    <a:pt x="95230" y="8576"/>
                  </a:lnTo>
                  <a:lnTo>
                    <a:pt x="95230" y="103278"/>
                  </a:lnTo>
                  <a:lnTo>
                    <a:pt x="88549" y="103278"/>
                  </a:lnTo>
                  <a:lnTo>
                    <a:pt x="23529" y="23805"/>
                  </a:lnTo>
                  <a:lnTo>
                    <a:pt x="23529" y="93963"/>
                  </a:lnTo>
                  <a:lnTo>
                    <a:pt x="39561" y="99951"/>
                  </a:lnTo>
                  <a:lnTo>
                    <a:pt x="39561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0B34D368-BA24-CD29-B360-DE264EB76511}"/>
                </a:ext>
              </a:extLst>
            </p:cNvPr>
            <p:cNvSpPr/>
            <p:nvPr/>
          </p:nvSpPr>
          <p:spPr>
            <a:xfrm>
              <a:off x="3368798" y="1196696"/>
              <a:ext cx="108144" cy="102833"/>
            </a:xfrm>
            <a:custGeom>
              <a:avLst/>
              <a:gdLst>
                <a:gd name="connsiteX0" fmla="*/ 30951 w 108144"/>
                <a:gd name="connsiteY0" fmla="*/ 69049 h 102833"/>
                <a:gd name="connsiteX1" fmla="*/ 30951 w 108144"/>
                <a:gd name="connsiteY1" fmla="*/ 69049 h 102833"/>
                <a:gd name="connsiteX2" fmla="*/ 50472 w 108144"/>
                <a:gd name="connsiteY2" fmla="*/ 21365 h 102833"/>
                <a:gd name="connsiteX3" fmla="*/ 62423 w 108144"/>
                <a:gd name="connsiteY3" fmla="*/ 50567 h 102833"/>
                <a:gd name="connsiteX4" fmla="*/ 31026 w 108144"/>
                <a:gd name="connsiteY4" fmla="*/ 69123 h 102833"/>
                <a:gd name="connsiteX5" fmla="*/ 97605 w 108144"/>
                <a:gd name="connsiteY5" fmla="*/ 94924 h 102833"/>
                <a:gd name="connsiteX6" fmla="*/ 80385 w 108144"/>
                <a:gd name="connsiteY6" fmla="*/ 53450 h 102833"/>
                <a:gd name="connsiteX7" fmla="*/ 80385 w 108144"/>
                <a:gd name="connsiteY7" fmla="*/ 53450 h 102833"/>
                <a:gd name="connsiteX8" fmla="*/ 95081 w 108144"/>
                <a:gd name="connsiteY8" fmla="*/ 51971 h 102833"/>
                <a:gd name="connsiteX9" fmla="*/ 92186 w 108144"/>
                <a:gd name="connsiteY9" fmla="*/ 44948 h 102833"/>
                <a:gd name="connsiteX10" fmla="*/ 77638 w 108144"/>
                <a:gd name="connsiteY10" fmla="*/ 46649 h 102833"/>
                <a:gd name="connsiteX11" fmla="*/ 77638 w 108144"/>
                <a:gd name="connsiteY11" fmla="*/ 46649 h 102833"/>
                <a:gd name="connsiteX12" fmla="*/ 58266 w 108144"/>
                <a:gd name="connsiteY12" fmla="*/ 0 h 102833"/>
                <a:gd name="connsiteX13" fmla="*/ 49730 w 108144"/>
                <a:gd name="connsiteY13" fmla="*/ 0 h 102833"/>
                <a:gd name="connsiteX14" fmla="*/ 9798 w 108144"/>
                <a:gd name="connsiteY14" fmla="*/ 95293 h 102833"/>
                <a:gd name="connsiteX15" fmla="*/ 0 w 108144"/>
                <a:gd name="connsiteY15" fmla="*/ 100394 h 102833"/>
                <a:gd name="connsiteX16" fmla="*/ 0 w 108144"/>
                <a:gd name="connsiteY16" fmla="*/ 102834 h 102833"/>
                <a:gd name="connsiteX17" fmla="*/ 33549 w 108144"/>
                <a:gd name="connsiteY17" fmla="*/ 102834 h 102833"/>
                <a:gd name="connsiteX18" fmla="*/ 33549 w 108144"/>
                <a:gd name="connsiteY18" fmla="*/ 100394 h 102833"/>
                <a:gd name="connsiteX19" fmla="*/ 20709 w 108144"/>
                <a:gd name="connsiteY19" fmla="*/ 95219 h 102833"/>
                <a:gd name="connsiteX20" fmla="*/ 65243 w 108144"/>
                <a:gd name="connsiteY20" fmla="*/ 56999 h 102833"/>
                <a:gd name="connsiteX21" fmla="*/ 65243 w 108144"/>
                <a:gd name="connsiteY21" fmla="*/ 56999 h 102833"/>
                <a:gd name="connsiteX22" fmla="*/ 80756 w 108144"/>
                <a:gd name="connsiteY22" fmla="*/ 94998 h 102833"/>
                <a:gd name="connsiteX23" fmla="*/ 67099 w 108144"/>
                <a:gd name="connsiteY23" fmla="*/ 100394 h 102833"/>
                <a:gd name="connsiteX24" fmla="*/ 67099 w 108144"/>
                <a:gd name="connsiteY24" fmla="*/ 102834 h 102833"/>
                <a:gd name="connsiteX25" fmla="*/ 108145 w 108144"/>
                <a:gd name="connsiteY25" fmla="*/ 102834 h 102833"/>
                <a:gd name="connsiteX26" fmla="*/ 108145 w 108144"/>
                <a:gd name="connsiteY26" fmla="*/ 100394 h 102833"/>
                <a:gd name="connsiteX27" fmla="*/ 97753 w 108144"/>
                <a:gd name="connsiteY27" fmla="*/ 94850 h 102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8144" h="102833">
                  <a:moveTo>
                    <a:pt x="30951" y="69049"/>
                  </a:moveTo>
                  <a:lnTo>
                    <a:pt x="30951" y="69049"/>
                  </a:lnTo>
                  <a:lnTo>
                    <a:pt x="50472" y="21365"/>
                  </a:lnTo>
                  <a:lnTo>
                    <a:pt x="62423" y="50567"/>
                  </a:lnTo>
                  <a:cubicBezTo>
                    <a:pt x="48617" y="55224"/>
                    <a:pt x="38448" y="62174"/>
                    <a:pt x="31026" y="69123"/>
                  </a:cubicBezTo>
                  <a:moveTo>
                    <a:pt x="97605" y="94924"/>
                  </a:moveTo>
                  <a:lnTo>
                    <a:pt x="80385" y="53450"/>
                  </a:lnTo>
                  <a:lnTo>
                    <a:pt x="80385" y="53450"/>
                  </a:lnTo>
                  <a:cubicBezTo>
                    <a:pt x="84913" y="52711"/>
                    <a:pt x="89811" y="52193"/>
                    <a:pt x="95081" y="51971"/>
                  </a:cubicBezTo>
                  <a:lnTo>
                    <a:pt x="92186" y="44948"/>
                  </a:lnTo>
                  <a:cubicBezTo>
                    <a:pt x="86991" y="45244"/>
                    <a:pt x="82166" y="45835"/>
                    <a:pt x="77638" y="46649"/>
                  </a:cubicBezTo>
                  <a:lnTo>
                    <a:pt x="77638" y="46649"/>
                  </a:lnTo>
                  <a:lnTo>
                    <a:pt x="58266" y="0"/>
                  </a:lnTo>
                  <a:lnTo>
                    <a:pt x="49730" y="0"/>
                  </a:lnTo>
                  <a:lnTo>
                    <a:pt x="9798" y="95293"/>
                  </a:lnTo>
                  <a:lnTo>
                    <a:pt x="0" y="100394"/>
                  </a:lnTo>
                  <a:lnTo>
                    <a:pt x="0" y="102834"/>
                  </a:lnTo>
                  <a:lnTo>
                    <a:pt x="33549" y="102834"/>
                  </a:lnTo>
                  <a:lnTo>
                    <a:pt x="33549" y="100394"/>
                  </a:lnTo>
                  <a:lnTo>
                    <a:pt x="20709" y="95219"/>
                  </a:lnTo>
                  <a:cubicBezTo>
                    <a:pt x="22490" y="90636"/>
                    <a:pt x="33252" y="67570"/>
                    <a:pt x="65243" y="56999"/>
                  </a:cubicBezTo>
                  <a:lnTo>
                    <a:pt x="65243" y="56999"/>
                  </a:lnTo>
                  <a:lnTo>
                    <a:pt x="80756" y="94998"/>
                  </a:lnTo>
                  <a:lnTo>
                    <a:pt x="67099" y="100394"/>
                  </a:lnTo>
                  <a:lnTo>
                    <a:pt x="67099" y="102834"/>
                  </a:lnTo>
                  <a:lnTo>
                    <a:pt x="108145" y="102834"/>
                  </a:lnTo>
                  <a:lnTo>
                    <a:pt x="108145" y="100394"/>
                  </a:lnTo>
                  <a:lnTo>
                    <a:pt x="97753" y="9485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BDB4A908-73B6-2EED-A858-E73FA8FF5FB2}"/>
                </a:ext>
              </a:extLst>
            </p:cNvPr>
            <p:cNvSpPr/>
            <p:nvPr/>
          </p:nvSpPr>
          <p:spPr>
            <a:xfrm>
              <a:off x="2136899" y="1155074"/>
              <a:ext cx="179028" cy="186150"/>
            </a:xfrm>
            <a:custGeom>
              <a:avLst/>
              <a:gdLst>
                <a:gd name="connsiteX0" fmla="*/ 95155 w 179028"/>
                <a:gd name="connsiteY0" fmla="*/ 174544 h 186150"/>
                <a:gd name="connsiteX1" fmla="*/ 126998 w 179028"/>
                <a:gd name="connsiteY1" fmla="*/ 165525 h 186150"/>
                <a:gd name="connsiteX2" fmla="*/ 148448 w 179028"/>
                <a:gd name="connsiteY2" fmla="*/ 140094 h 186150"/>
                <a:gd name="connsiteX3" fmla="*/ 156168 w 179028"/>
                <a:gd name="connsiteY3" fmla="*/ 101503 h 186150"/>
                <a:gd name="connsiteX4" fmla="*/ 146518 w 179028"/>
                <a:gd name="connsiteY4" fmla="*/ 53894 h 186150"/>
                <a:gd name="connsiteX5" fmla="*/ 120689 w 179028"/>
                <a:gd name="connsiteY5" fmla="*/ 22400 h 186150"/>
                <a:gd name="connsiteX6" fmla="*/ 84690 w 179028"/>
                <a:gd name="connsiteY6" fmla="*/ 11163 h 186150"/>
                <a:gd name="connsiteX7" fmla="*/ 52551 w 179028"/>
                <a:gd name="connsiteY7" fmla="*/ 20035 h 186150"/>
                <a:gd name="connsiteX8" fmla="*/ 30729 w 179028"/>
                <a:gd name="connsiteY8" fmla="*/ 45392 h 186150"/>
                <a:gd name="connsiteX9" fmla="*/ 22861 w 179028"/>
                <a:gd name="connsiteY9" fmla="*/ 83982 h 186150"/>
                <a:gd name="connsiteX10" fmla="*/ 32510 w 179028"/>
                <a:gd name="connsiteY10" fmla="*/ 131740 h 186150"/>
                <a:gd name="connsiteX11" fmla="*/ 58489 w 179028"/>
                <a:gd name="connsiteY11" fmla="*/ 163381 h 186150"/>
                <a:gd name="connsiteX12" fmla="*/ 95155 w 179028"/>
                <a:gd name="connsiteY12" fmla="*/ 174618 h 186150"/>
                <a:gd name="connsiteX13" fmla="*/ 89366 w 179028"/>
                <a:gd name="connsiteY13" fmla="*/ 186151 h 186150"/>
                <a:gd name="connsiteX14" fmla="*/ 53738 w 179028"/>
                <a:gd name="connsiteY14" fmla="*/ 179202 h 186150"/>
                <a:gd name="connsiteX15" fmla="*/ 25459 w 179028"/>
                <a:gd name="connsiteY15" fmla="*/ 159759 h 186150"/>
                <a:gd name="connsiteX16" fmla="*/ 6754 w 179028"/>
                <a:gd name="connsiteY16" fmla="*/ 130335 h 186150"/>
                <a:gd name="connsiteX17" fmla="*/ 0 w 179028"/>
                <a:gd name="connsiteY17" fmla="*/ 93075 h 186150"/>
                <a:gd name="connsiteX18" fmla="*/ 6754 w 179028"/>
                <a:gd name="connsiteY18" fmla="*/ 55816 h 186150"/>
                <a:gd name="connsiteX19" fmla="*/ 25459 w 179028"/>
                <a:gd name="connsiteY19" fmla="*/ 26392 h 186150"/>
                <a:gd name="connsiteX20" fmla="*/ 53738 w 179028"/>
                <a:gd name="connsiteY20" fmla="*/ 6949 h 186150"/>
                <a:gd name="connsiteX21" fmla="*/ 89366 w 179028"/>
                <a:gd name="connsiteY21" fmla="*/ 0 h 186150"/>
                <a:gd name="connsiteX22" fmla="*/ 124994 w 179028"/>
                <a:gd name="connsiteY22" fmla="*/ 6949 h 186150"/>
                <a:gd name="connsiteX23" fmla="*/ 153421 w 179028"/>
                <a:gd name="connsiteY23" fmla="*/ 26392 h 186150"/>
                <a:gd name="connsiteX24" fmla="*/ 172274 w 179028"/>
                <a:gd name="connsiteY24" fmla="*/ 55816 h 186150"/>
                <a:gd name="connsiteX25" fmla="*/ 179029 w 179028"/>
                <a:gd name="connsiteY25" fmla="*/ 93075 h 186150"/>
                <a:gd name="connsiteX26" fmla="*/ 172274 w 179028"/>
                <a:gd name="connsiteY26" fmla="*/ 130335 h 186150"/>
                <a:gd name="connsiteX27" fmla="*/ 153421 w 179028"/>
                <a:gd name="connsiteY27" fmla="*/ 159759 h 186150"/>
                <a:gd name="connsiteX28" fmla="*/ 124994 w 179028"/>
                <a:gd name="connsiteY28" fmla="*/ 179202 h 186150"/>
                <a:gd name="connsiteX29" fmla="*/ 89366 w 179028"/>
                <a:gd name="connsiteY29" fmla="*/ 186151 h 18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9028" h="186150">
                  <a:moveTo>
                    <a:pt x="95155" y="174544"/>
                  </a:moveTo>
                  <a:cubicBezTo>
                    <a:pt x="107254" y="174544"/>
                    <a:pt x="117868" y="171513"/>
                    <a:pt x="126998" y="165525"/>
                  </a:cubicBezTo>
                  <a:cubicBezTo>
                    <a:pt x="136127" y="159537"/>
                    <a:pt x="143327" y="151035"/>
                    <a:pt x="148448" y="140094"/>
                  </a:cubicBezTo>
                  <a:cubicBezTo>
                    <a:pt x="153570" y="129152"/>
                    <a:pt x="156168" y="116289"/>
                    <a:pt x="156168" y="101503"/>
                  </a:cubicBezTo>
                  <a:cubicBezTo>
                    <a:pt x="156168" y="83243"/>
                    <a:pt x="152976" y="67349"/>
                    <a:pt x="146518" y="53894"/>
                  </a:cubicBezTo>
                  <a:cubicBezTo>
                    <a:pt x="140135" y="40365"/>
                    <a:pt x="131525" y="29867"/>
                    <a:pt x="120689" y="22400"/>
                  </a:cubicBezTo>
                  <a:cubicBezTo>
                    <a:pt x="109852" y="14933"/>
                    <a:pt x="97902" y="11163"/>
                    <a:pt x="84690" y="11163"/>
                  </a:cubicBezTo>
                  <a:cubicBezTo>
                    <a:pt x="72591" y="11163"/>
                    <a:pt x="61903" y="14120"/>
                    <a:pt x="52551" y="20035"/>
                  </a:cubicBezTo>
                  <a:cubicBezTo>
                    <a:pt x="43198" y="25949"/>
                    <a:pt x="35924" y="34377"/>
                    <a:pt x="30729" y="45392"/>
                  </a:cubicBezTo>
                  <a:cubicBezTo>
                    <a:pt x="25533" y="56333"/>
                    <a:pt x="22861" y="69197"/>
                    <a:pt x="22861" y="83982"/>
                  </a:cubicBezTo>
                  <a:cubicBezTo>
                    <a:pt x="22861" y="102243"/>
                    <a:pt x="26053" y="118137"/>
                    <a:pt x="32510" y="131740"/>
                  </a:cubicBezTo>
                  <a:cubicBezTo>
                    <a:pt x="38893" y="145343"/>
                    <a:pt x="47578" y="155840"/>
                    <a:pt x="58489" y="163381"/>
                  </a:cubicBezTo>
                  <a:cubicBezTo>
                    <a:pt x="69400" y="170848"/>
                    <a:pt x="81647" y="174618"/>
                    <a:pt x="95155" y="174618"/>
                  </a:cubicBezTo>
                  <a:moveTo>
                    <a:pt x="89366" y="186151"/>
                  </a:moveTo>
                  <a:cubicBezTo>
                    <a:pt x="76525" y="186151"/>
                    <a:pt x="64649" y="183859"/>
                    <a:pt x="53738" y="179202"/>
                  </a:cubicBezTo>
                  <a:cubicBezTo>
                    <a:pt x="42827" y="174544"/>
                    <a:pt x="33401" y="168112"/>
                    <a:pt x="25459" y="159759"/>
                  </a:cubicBezTo>
                  <a:cubicBezTo>
                    <a:pt x="17517" y="151479"/>
                    <a:pt x="11282" y="141646"/>
                    <a:pt x="6754" y="130335"/>
                  </a:cubicBezTo>
                  <a:cubicBezTo>
                    <a:pt x="2301" y="119024"/>
                    <a:pt x="0" y="106604"/>
                    <a:pt x="0" y="93075"/>
                  </a:cubicBezTo>
                  <a:cubicBezTo>
                    <a:pt x="0" y="79547"/>
                    <a:pt x="2227" y="67127"/>
                    <a:pt x="6754" y="55816"/>
                  </a:cubicBezTo>
                  <a:cubicBezTo>
                    <a:pt x="11208" y="44505"/>
                    <a:pt x="17443" y="34672"/>
                    <a:pt x="25459" y="26392"/>
                  </a:cubicBezTo>
                  <a:cubicBezTo>
                    <a:pt x="33401" y="18112"/>
                    <a:pt x="42827" y="11607"/>
                    <a:pt x="53738" y="6949"/>
                  </a:cubicBezTo>
                  <a:cubicBezTo>
                    <a:pt x="64649" y="2292"/>
                    <a:pt x="76525" y="0"/>
                    <a:pt x="89366" y="0"/>
                  </a:cubicBezTo>
                  <a:cubicBezTo>
                    <a:pt x="102207" y="0"/>
                    <a:pt x="114083" y="2292"/>
                    <a:pt x="124994" y="6949"/>
                  </a:cubicBezTo>
                  <a:cubicBezTo>
                    <a:pt x="135904" y="11607"/>
                    <a:pt x="145405" y="18112"/>
                    <a:pt x="153421" y="26392"/>
                  </a:cubicBezTo>
                  <a:cubicBezTo>
                    <a:pt x="161512" y="34672"/>
                    <a:pt x="167747" y="44505"/>
                    <a:pt x="172274" y="55816"/>
                  </a:cubicBezTo>
                  <a:cubicBezTo>
                    <a:pt x="176728" y="67127"/>
                    <a:pt x="179029" y="79547"/>
                    <a:pt x="179029" y="93075"/>
                  </a:cubicBezTo>
                  <a:cubicBezTo>
                    <a:pt x="179029" y="106604"/>
                    <a:pt x="176802" y="119024"/>
                    <a:pt x="172274" y="130335"/>
                  </a:cubicBezTo>
                  <a:cubicBezTo>
                    <a:pt x="167821" y="141646"/>
                    <a:pt x="161512" y="151479"/>
                    <a:pt x="153421" y="159759"/>
                  </a:cubicBezTo>
                  <a:cubicBezTo>
                    <a:pt x="145331" y="168039"/>
                    <a:pt x="135904" y="174544"/>
                    <a:pt x="124994" y="179202"/>
                  </a:cubicBezTo>
                  <a:cubicBezTo>
                    <a:pt x="114083" y="183859"/>
                    <a:pt x="102207" y="186151"/>
                    <a:pt x="89366" y="186151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DEA49AFC-6569-E4A8-CCCE-0DA540136F42}"/>
                </a:ext>
              </a:extLst>
            </p:cNvPr>
            <p:cNvSpPr/>
            <p:nvPr/>
          </p:nvSpPr>
          <p:spPr>
            <a:xfrm>
              <a:off x="2136973" y="1414636"/>
              <a:ext cx="2593987" cy="8871"/>
            </a:xfrm>
            <a:custGeom>
              <a:avLst/>
              <a:gdLst>
                <a:gd name="connsiteX0" fmla="*/ 0 w 2593987"/>
                <a:gd name="connsiteY0" fmla="*/ 0 h 8871"/>
                <a:gd name="connsiteX1" fmla="*/ 2593987 w 2593987"/>
                <a:gd name="connsiteY1" fmla="*/ 0 h 8871"/>
                <a:gd name="connsiteX2" fmla="*/ 2593987 w 2593987"/>
                <a:gd name="connsiteY2" fmla="*/ 8871 h 8871"/>
                <a:gd name="connsiteX3" fmla="*/ 0 w 2593987"/>
                <a:gd name="connsiteY3" fmla="*/ 8871 h 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3987" h="8871">
                  <a:moveTo>
                    <a:pt x="0" y="0"/>
                  </a:moveTo>
                  <a:lnTo>
                    <a:pt x="2593987" y="0"/>
                  </a:lnTo>
                  <a:lnTo>
                    <a:pt x="2593987" y="8871"/>
                  </a:lnTo>
                  <a:lnTo>
                    <a:pt x="0" y="8871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FDABA9DE-F013-9AAF-E31A-ED26B1260868}"/>
                </a:ext>
              </a:extLst>
            </p:cNvPr>
            <p:cNvSpPr/>
            <p:nvPr/>
          </p:nvSpPr>
          <p:spPr>
            <a:xfrm>
              <a:off x="3505593" y="1539648"/>
              <a:ext cx="104878" cy="105643"/>
            </a:xfrm>
            <a:custGeom>
              <a:avLst/>
              <a:gdLst>
                <a:gd name="connsiteX0" fmla="*/ 55445 w 104878"/>
                <a:gd name="connsiteY0" fmla="*/ 97881 h 105643"/>
                <a:gd name="connsiteX1" fmla="*/ 72146 w 104878"/>
                <a:gd name="connsiteY1" fmla="*/ 92928 h 105643"/>
                <a:gd name="connsiteX2" fmla="*/ 83354 w 104878"/>
                <a:gd name="connsiteY2" fmla="*/ 78955 h 105643"/>
                <a:gd name="connsiteX3" fmla="*/ 87436 w 104878"/>
                <a:gd name="connsiteY3" fmla="*/ 57664 h 105643"/>
                <a:gd name="connsiteX4" fmla="*/ 82463 w 104878"/>
                <a:gd name="connsiteY4" fmla="*/ 31346 h 105643"/>
                <a:gd name="connsiteX5" fmla="*/ 68880 w 104878"/>
                <a:gd name="connsiteY5" fmla="*/ 13899 h 105643"/>
                <a:gd name="connsiteX6" fmla="*/ 49879 w 104878"/>
                <a:gd name="connsiteY6" fmla="*/ 7689 h 105643"/>
                <a:gd name="connsiteX7" fmla="*/ 33030 w 104878"/>
                <a:gd name="connsiteY7" fmla="*/ 12568 h 105643"/>
                <a:gd name="connsiteX8" fmla="*/ 21599 w 104878"/>
                <a:gd name="connsiteY8" fmla="*/ 26466 h 105643"/>
                <a:gd name="connsiteX9" fmla="*/ 17443 w 104878"/>
                <a:gd name="connsiteY9" fmla="*/ 47758 h 105643"/>
                <a:gd name="connsiteX10" fmla="*/ 22490 w 104878"/>
                <a:gd name="connsiteY10" fmla="*/ 74150 h 105643"/>
                <a:gd name="connsiteX11" fmla="*/ 36221 w 104878"/>
                <a:gd name="connsiteY11" fmla="*/ 91671 h 105643"/>
                <a:gd name="connsiteX12" fmla="*/ 55445 w 104878"/>
                <a:gd name="connsiteY12" fmla="*/ 97881 h 105643"/>
                <a:gd name="connsiteX13" fmla="*/ 52328 w 104878"/>
                <a:gd name="connsiteY13" fmla="*/ 105643 h 105643"/>
                <a:gd name="connsiteX14" fmla="*/ 31545 w 104878"/>
                <a:gd name="connsiteY14" fmla="*/ 101725 h 105643"/>
                <a:gd name="connsiteX15" fmla="*/ 14845 w 104878"/>
                <a:gd name="connsiteY15" fmla="*/ 90710 h 105643"/>
                <a:gd name="connsiteX16" fmla="*/ 3860 w 104878"/>
                <a:gd name="connsiteY16" fmla="*/ 74002 h 105643"/>
                <a:gd name="connsiteX17" fmla="*/ 0 w 104878"/>
                <a:gd name="connsiteY17" fmla="*/ 52859 h 105643"/>
                <a:gd name="connsiteX18" fmla="*/ 3860 w 104878"/>
                <a:gd name="connsiteY18" fmla="*/ 31715 h 105643"/>
                <a:gd name="connsiteX19" fmla="*/ 14845 w 104878"/>
                <a:gd name="connsiteY19" fmla="*/ 15007 h 105643"/>
                <a:gd name="connsiteX20" fmla="*/ 31545 w 104878"/>
                <a:gd name="connsiteY20" fmla="*/ 3992 h 105643"/>
                <a:gd name="connsiteX21" fmla="*/ 52328 w 104878"/>
                <a:gd name="connsiteY21" fmla="*/ 0 h 105643"/>
                <a:gd name="connsiteX22" fmla="*/ 73111 w 104878"/>
                <a:gd name="connsiteY22" fmla="*/ 3992 h 105643"/>
                <a:gd name="connsiteX23" fmla="*/ 89811 w 104878"/>
                <a:gd name="connsiteY23" fmla="*/ 15007 h 105643"/>
                <a:gd name="connsiteX24" fmla="*/ 100871 w 104878"/>
                <a:gd name="connsiteY24" fmla="*/ 31715 h 105643"/>
                <a:gd name="connsiteX25" fmla="*/ 104879 w 104878"/>
                <a:gd name="connsiteY25" fmla="*/ 52859 h 105643"/>
                <a:gd name="connsiteX26" fmla="*/ 100871 w 104878"/>
                <a:gd name="connsiteY26" fmla="*/ 74002 h 105643"/>
                <a:gd name="connsiteX27" fmla="*/ 89811 w 104878"/>
                <a:gd name="connsiteY27" fmla="*/ 90710 h 105643"/>
                <a:gd name="connsiteX28" fmla="*/ 73111 w 104878"/>
                <a:gd name="connsiteY28" fmla="*/ 101725 h 105643"/>
                <a:gd name="connsiteX29" fmla="*/ 52328 w 104878"/>
                <a:gd name="connsiteY29" fmla="*/ 105643 h 10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4878" h="105643">
                  <a:moveTo>
                    <a:pt x="55445" y="97881"/>
                  </a:moveTo>
                  <a:cubicBezTo>
                    <a:pt x="61755" y="97881"/>
                    <a:pt x="67321" y="96254"/>
                    <a:pt x="72146" y="92928"/>
                  </a:cubicBezTo>
                  <a:cubicBezTo>
                    <a:pt x="76896" y="89601"/>
                    <a:pt x="80682" y="84943"/>
                    <a:pt x="83354" y="78955"/>
                  </a:cubicBezTo>
                  <a:cubicBezTo>
                    <a:pt x="86026" y="72967"/>
                    <a:pt x="87436" y="65870"/>
                    <a:pt x="87436" y="57664"/>
                  </a:cubicBezTo>
                  <a:cubicBezTo>
                    <a:pt x="87436" y="47610"/>
                    <a:pt x="85803" y="38886"/>
                    <a:pt x="82463" y="31346"/>
                  </a:cubicBezTo>
                  <a:cubicBezTo>
                    <a:pt x="79123" y="23805"/>
                    <a:pt x="74595" y="18038"/>
                    <a:pt x="68880" y="13899"/>
                  </a:cubicBezTo>
                  <a:cubicBezTo>
                    <a:pt x="63165" y="9759"/>
                    <a:pt x="56856" y="7689"/>
                    <a:pt x="49879" y="7689"/>
                  </a:cubicBezTo>
                  <a:cubicBezTo>
                    <a:pt x="43570" y="7689"/>
                    <a:pt x="37929" y="9315"/>
                    <a:pt x="33030" y="12568"/>
                  </a:cubicBezTo>
                  <a:cubicBezTo>
                    <a:pt x="28131" y="15821"/>
                    <a:pt x="24346" y="20478"/>
                    <a:pt x="21599" y="26466"/>
                  </a:cubicBezTo>
                  <a:cubicBezTo>
                    <a:pt x="18853" y="32454"/>
                    <a:pt x="17443" y="39552"/>
                    <a:pt x="17443" y="47758"/>
                  </a:cubicBezTo>
                  <a:cubicBezTo>
                    <a:pt x="17443" y="57812"/>
                    <a:pt x="19150" y="66609"/>
                    <a:pt x="22490" y="74150"/>
                  </a:cubicBezTo>
                  <a:cubicBezTo>
                    <a:pt x="25904" y="81691"/>
                    <a:pt x="30432" y="87531"/>
                    <a:pt x="36221" y="91671"/>
                  </a:cubicBezTo>
                  <a:cubicBezTo>
                    <a:pt x="42011" y="95811"/>
                    <a:pt x="48394" y="97881"/>
                    <a:pt x="55445" y="97881"/>
                  </a:cubicBezTo>
                  <a:moveTo>
                    <a:pt x="52328" y="105643"/>
                  </a:moveTo>
                  <a:cubicBezTo>
                    <a:pt x="44831" y="105643"/>
                    <a:pt x="37929" y="104313"/>
                    <a:pt x="31545" y="101725"/>
                  </a:cubicBezTo>
                  <a:cubicBezTo>
                    <a:pt x="25162" y="99064"/>
                    <a:pt x="19595" y="95441"/>
                    <a:pt x="14845" y="90710"/>
                  </a:cubicBezTo>
                  <a:cubicBezTo>
                    <a:pt x="10095" y="85978"/>
                    <a:pt x="6457" y="80434"/>
                    <a:pt x="3860" y="74002"/>
                  </a:cubicBezTo>
                  <a:cubicBezTo>
                    <a:pt x="1262" y="67570"/>
                    <a:pt x="0" y="60547"/>
                    <a:pt x="0" y="52859"/>
                  </a:cubicBezTo>
                  <a:cubicBezTo>
                    <a:pt x="0" y="45170"/>
                    <a:pt x="1336" y="38147"/>
                    <a:pt x="3860" y="31715"/>
                  </a:cubicBezTo>
                  <a:cubicBezTo>
                    <a:pt x="6457" y="25283"/>
                    <a:pt x="10095" y="19739"/>
                    <a:pt x="14845" y="15007"/>
                  </a:cubicBezTo>
                  <a:cubicBezTo>
                    <a:pt x="19595" y="10276"/>
                    <a:pt x="25162" y="6654"/>
                    <a:pt x="31545" y="3992"/>
                  </a:cubicBezTo>
                  <a:cubicBezTo>
                    <a:pt x="37929" y="1331"/>
                    <a:pt x="44831" y="0"/>
                    <a:pt x="52328" y="0"/>
                  </a:cubicBezTo>
                  <a:cubicBezTo>
                    <a:pt x="59825" y="0"/>
                    <a:pt x="66727" y="1331"/>
                    <a:pt x="73111" y="3992"/>
                  </a:cubicBezTo>
                  <a:cubicBezTo>
                    <a:pt x="79494" y="6654"/>
                    <a:pt x="85061" y="10276"/>
                    <a:pt x="89811" y="15007"/>
                  </a:cubicBezTo>
                  <a:cubicBezTo>
                    <a:pt x="94562" y="19739"/>
                    <a:pt x="98199" y="25283"/>
                    <a:pt x="100871" y="31715"/>
                  </a:cubicBezTo>
                  <a:cubicBezTo>
                    <a:pt x="103543" y="38147"/>
                    <a:pt x="104879" y="45170"/>
                    <a:pt x="104879" y="52859"/>
                  </a:cubicBezTo>
                  <a:cubicBezTo>
                    <a:pt x="104879" y="60547"/>
                    <a:pt x="103543" y="67570"/>
                    <a:pt x="100871" y="74002"/>
                  </a:cubicBezTo>
                  <a:cubicBezTo>
                    <a:pt x="98199" y="80434"/>
                    <a:pt x="94562" y="85978"/>
                    <a:pt x="89811" y="90710"/>
                  </a:cubicBezTo>
                  <a:cubicBezTo>
                    <a:pt x="85061" y="95441"/>
                    <a:pt x="79494" y="99064"/>
                    <a:pt x="73111" y="101725"/>
                  </a:cubicBezTo>
                  <a:cubicBezTo>
                    <a:pt x="66727" y="104386"/>
                    <a:pt x="59825" y="105643"/>
                    <a:pt x="52328" y="105643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0A8E96EF-13AC-4FF9-02DE-B41DDD266245}"/>
                </a:ext>
              </a:extLst>
            </p:cNvPr>
            <p:cNvSpPr/>
            <p:nvPr/>
          </p:nvSpPr>
          <p:spPr>
            <a:xfrm>
              <a:off x="3630141" y="1541275"/>
              <a:ext cx="76673" cy="102464"/>
            </a:xfrm>
            <a:custGeom>
              <a:avLst/>
              <a:gdLst>
                <a:gd name="connsiteX0" fmla="*/ 0 w 76673"/>
                <a:gd name="connsiteY0" fmla="*/ 102464 h 102464"/>
                <a:gd name="connsiteX1" fmla="*/ 0 w 76673"/>
                <a:gd name="connsiteY1" fmla="*/ 100025 h 102464"/>
                <a:gd name="connsiteX2" fmla="*/ 12618 w 76673"/>
                <a:gd name="connsiteY2" fmla="*/ 93815 h 102464"/>
                <a:gd name="connsiteX3" fmla="*/ 12618 w 76673"/>
                <a:gd name="connsiteY3" fmla="*/ 8724 h 102464"/>
                <a:gd name="connsiteX4" fmla="*/ 0 w 76673"/>
                <a:gd name="connsiteY4" fmla="*/ 2514 h 102464"/>
                <a:gd name="connsiteX5" fmla="*/ 0 w 76673"/>
                <a:gd name="connsiteY5" fmla="*/ 0 h 102464"/>
                <a:gd name="connsiteX6" fmla="*/ 76674 w 76673"/>
                <a:gd name="connsiteY6" fmla="*/ 0 h 102464"/>
                <a:gd name="connsiteX7" fmla="*/ 76674 w 76673"/>
                <a:gd name="connsiteY7" fmla="*/ 26762 h 102464"/>
                <a:gd name="connsiteX8" fmla="*/ 74150 w 76673"/>
                <a:gd name="connsiteY8" fmla="*/ 26762 h 102464"/>
                <a:gd name="connsiteX9" fmla="*/ 64352 w 76673"/>
                <a:gd name="connsiteY9" fmla="*/ 8576 h 102464"/>
                <a:gd name="connsiteX10" fmla="*/ 28947 w 76673"/>
                <a:gd name="connsiteY10" fmla="*/ 8576 h 102464"/>
                <a:gd name="connsiteX11" fmla="*/ 28947 w 76673"/>
                <a:gd name="connsiteY11" fmla="*/ 45540 h 102464"/>
                <a:gd name="connsiteX12" fmla="*/ 53293 w 76673"/>
                <a:gd name="connsiteY12" fmla="*/ 45540 h 102464"/>
                <a:gd name="connsiteX13" fmla="*/ 61235 w 76673"/>
                <a:gd name="connsiteY13" fmla="*/ 32454 h 102464"/>
                <a:gd name="connsiteX14" fmla="*/ 63759 w 76673"/>
                <a:gd name="connsiteY14" fmla="*/ 32454 h 102464"/>
                <a:gd name="connsiteX15" fmla="*/ 63759 w 76673"/>
                <a:gd name="connsiteY15" fmla="*/ 66461 h 102464"/>
                <a:gd name="connsiteX16" fmla="*/ 61235 w 76673"/>
                <a:gd name="connsiteY16" fmla="*/ 66461 h 102464"/>
                <a:gd name="connsiteX17" fmla="*/ 53293 w 76673"/>
                <a:gd name="connsiteY17" fmla="*/ 53746 h 102464"/>
                <a:gd name="connsiteX18" fmla="*/ 28947 w 76673"/>
                <a:gd name="connsiteY18" fmla="*/ 53746 h 102464"/>
                <a:gd name="connsiteX19" fmla="*/ 28947 w 76673"/>
                <a:gd name="connsiteY19" fmla="*/ 93815 h 102464"/>
                <a:gd name="connsiteX20" fmla="*/ 43347 w 76673"/>
                <a:gd name="connsiteY20" fmla="*/ 100025 h 102464"/>
                <a:gd name="connsiteX21" fmla="*/ 43347 w 76673"/>
                <a:gd name="connsiteY21" fmla="*/ 102464 h 102464"/>
                <a:gd name="connsiteX22" fmla="*/ 0 w 76673"/>
                <a:gd name="connsiteY22" fmla="*/ 102464 h 10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6673" h="102464">
                  <a:moveTo>
                    <a:pt x="0" y="102464"/>
                  </a:moveTo>
                  <a:lnTo>
                    <a:pt x="0" y="100025"/>
                  </a:lnTo>
                  <a:lnTo>
                    <a:pt x="12618" y="93815"/>
                  </a:lnTo>
                  <a:lnTo>
                    <a:pt x="12618" y="8724"/>
                  </a:lnTo>
                  <a:lnTo>
                    <a:pt x="0" y="2514"/>
                  </a:lnTo>
                  <a:lnTo>
                    <a:pt x="0" y="0"/>
                  </a:lnTo>
                  <a:lnTo>
                    <a:pt x="76674" y="0"/>
                  </a:lnTo>
                  <a:lnTo>
                    <a:pt x="76674" y="26762"/>
                  </a:lnTo>
                  <a:lnTo>
                    <a:pt x="74150" y="26762"/>
                  </a:lnTo>
                  <a:lnTo>
                    <a:pt x="64352" y="8576"/>
                  </a:lnTo>
                  <a:lnTo>
                    <a:pt x="28947" y="8576"/>
                  </a:lnTo>
                  <a:lnTo>
                    <a:pt x="28947" y="45540"/>
                  </a:lnTo>
                  <a:lnTo>
                    <a:pt x="53293" y="45540"/>
                  </a:lnTo>
                  <a:lnTo>
                    <a:pt x="61235" y="32454"/>
                  </a:lnTo>
                  <a:lnTo>
                    <a:pt x="63759" y="32454"/>
                  </a:lnTo>
                  <a:lnTo>
                    <a:pt x="63759" y="66461"/>
                  </a:lnTo>
                  <a:lnTo>
                    <a:pt x="61235" y="66461"/>
                  </a:lnTo>
                  <a:lnTo>
                    <a:pt x="53293" y="53746"/>
                  </a:lnTo>
                  <a:lnTo>
                    <a:pt x="28947" y="53746"/>
                  </a:lnTo>
                  <a:lnTo>
                    <a:pt x="28947" y="93815"/>
                  </a:lnTo>
                  <a:lnTo>
                    <a:pt x="43347" y="100025"/>
                  </a:lnTo>
                  <a:lnTo>
                    <a:pt x="43347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08F26A76-847D-322B-74B3-B7E0FA73270F}"/>
                </a:ext>
              </a:extLst>
            </p:cNvPr>
            <p:cNvSpPr/>
            <p:nvPr/>
          </p:nvSpPr>
          <p:spPr>
            <a:xfrm>
              <a:off x="4097086" y="1528485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BF456B01-1F95-7AFB-9E1D-00DEEFD22680}"/>
                </a:ext>
              </a:extLst>
            </p:cNvPr>
            <p:cNvSpPr/>
            <p:nvPr/>
          </p:nvSpPr>
          <p:spPr>
            <a:xfrm>
              <a:off x="4194542" y="1527524"/>
              <a:ext cx="188381" cy="130039"/>
            </a:xfrm>
            <a:custGeom>
              <a:avLst/>
              <a:gdLst>
                <a:gd name="connsiteX0" fmla="*/ 50992 w 188381"/>
                <a:gd name="connsiteY0" fmla="*/ 130040 h 130039"/>
                <a:gd name="connsiteX1" fmla="*/ 14771 w 188381"/>
                <a:gd name="connsiteY1" fmla="*/ 11237 h 130039"/>
                <a:gd name="connsiteX2" fmla="*/ 0 w 188381"/>
                <a:gd name="connsiteY2" fmla="*/ 4066 h 130039"/>
                <a:gd name="connsiteX3" fmla="*/ 0 w 188381"/>
                <a:gd name="connsiteY3" fmla="*/ 961 h 130039"/>
                <a:gd name="connsiteX4" fmla="*/ 52402 w 188381"/>
                <a:gd name="connsiteY4" fmla="*/ 961 h 130039"/>
                <a:gd name="connsiteX5" fmla="*/ 52402 w 188381"/>
                <a:gd name="connsiteY5" fmla="*/ 4066 h 130039"/>
                <a:gd name="connsiteX6" fmla="*/ 35850 w 188381"/>
                <a:gd name="connsiteY6" fmla="*/ 11237 h 130039"/>
                <a:gd name="connsiteX7" fmla="*/ 59602 w 188381"/>
                <a:gd name="connsiteY7" fmla="*/ 93149 h 130039"/>
                <a:gd name="connsiteX8" fmla="*/ 60790 w 188381"/>
                <a:gd name="connsiteY8" fmla="*/ 93149 h 130039"/>
                <a:gd name="connsiteX9" fmla="*/ 94487 w 188381"/>
                <a:gd name="connsiteY9" fmla="*/ 0 h 130039"/>
                <a:gd name="connsiteX10" fmla="*/ 102652 w 188381"/>
                <a:gd name="connsiteY10" fmla="*/ 0 h 130039"/>
                <a:gd name="connsiteX11" fmla="*/ 136944 w 188381"/>
                <a:gd name="connsiteY11" fmla="*/ 93149 h 130039"/>
                <a:gd name="connsiteX12" fmla="*/ 138131 w 188381"/>
                <a:gd name="connsiteY12" fmla="*/ 93149 h 130039"/>
                <a:gd name="connsiteX13" fmla="*/ 161660 w 188381"/>
                <a:gd name="connsiteY13" fmla="*/ 11459 h 130039"/>
                <a:gd name="connsiteX14" fmla="*/ 145108 w 188381"/>
                <a:gd name="connsiteY14" fmla="*/ 4066 h 130039"/>
                <a:gd name="connsiteX15" fmla="*/ 145108 w 188381"/>
                <a:gd name="connsiteY15" fmla="*/ 961 h 130039"/>
                <a:gd name="connsiteX16" fmla="*/ 188381 w 188381"/>
                <a:gd name="connsiteY16" fmla="*/ 961 h 130039"/>
                <a:gd name="connsiteX17" fmla="*/ 188381 w 188381"/>
                <a:gd name="connsiteY17" fmla="*/ 4066 h 130039"/>
                <a:gd name="connsiteX18" fmla="*/ 175318 w 188381"/>
                <a:gd name="connsiteY18" fmla="*/ 11089 h 130039"/>
                <a:gd name="connsiteX19" fmla="*/ 138725 w 188381"/>
                <a:gd name="connsiteY19" fmla="*/ 130040 h 130039"/>
                <a:gd name="connsiteX20" fmla="*/ 130709 w 188381"/>
                <a:gd name="connsiteY20" fmla="*/ 130040 h 130039"/>
                <a:gd name="connsiteX21" fmla="*/ 95601 w 188381"/>
                <a:gd name="connsiteY21" fmla="*/ 37038 h 130039"/>
                <a:gd name="connsiteX22" fmla="*/ 94265 w 188381"/>
                <a:gd name="connsiteY22" fmla="*/ 37038 h 130039"/>
                <a:gd name="connsiteX23" fmla="*/ 58785 w 188381"/>
                <a:gd name="connsiteY23" fmla="*/ 130040 h 130039"/>
                <a:gd name="connsiteX24" fmla="*/ 50992 w 188381"/>
                <a:gd name="connsiteY24" fmla="*/ 13004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50992" y="130040"/>
                  </a:moveTo>
                  <a:lnTo>
                    <a:pt x="14771" y="11237"/>
                  </a:lnTo>
                  <a:lnTo>
                    <a:pt x="0" y="4066"/>
                  </a:lnTo>
                  <a:lnTo>
                    <a:pt x="0" y="961"/>
                  </a:lnTo>
                  <a:lnTo>
                    <a:pt x="52402" y="961"/>
                  </a:lnTo>
                  <a:lnTo>
                    <a:pt x="52402" y="4066"/>
                  </a:lnTo>
                  <a:lnTo>
                    <a:pt x="35850" y="11237"/>
                  </a:lnTo>
                  <a:lnTo>
                    <a:pt x="59602" y="93149"/>
                  </a:lnTo>
                  <a:lnTo>
                    <a:pt x="60790" y="93149"/>
                  </a:lnTo>
                  <a:lnTo>
                    <a:pt x="94487" y="0"/>
                  </a:lnTo>
                  <a:lnTo>
                    <a:pt x="102652" y="0"/>
                  </a:lnTo>
                  <a:lnTo>
                    <a:pt x="136944" y="93149"/>
                  </a:lnTo>
                  <a:lnTo>
                    <a:pt x="138131" y="93149"/>
                  </a:lnTo>
                  <a:lnTo>
                    <a:pt x="161660" y="11459"/>
                  </a:lnTo>
                  <a:lnTo>
                    <a:pt x="145108" y="4066"/>
                  </a:lnTo>
                  <a:lnTo>
                    <a:pt x="145108" y="961"/>
                  </a:lnTo>
                  <a:lnTo>
                    <a:pt x="188381" y="961"/>
                  </a:lnTo>
                  <a:lnTo>
                    <a:pt x="188381" y="4066"/>
                  </a:lnTo>
                  <a:lnTo>
                    <a:pt x="175318" y="11089"/>
                  </a:lnTo>
                  <a:lnTo>
                    <a:pt x="138725" y="130040"/>
                  </a:lnTo>
                  <a:lnTo>
                    <a:pt x="130709" y="130040"/>
                  </a:lnTo>
                  <a:lnTo>
                    <a:pt x="95601" y="37038"/>
                  </a:lnTo>
                  <a:lnTo>
                    <a:pt x="94265" y="37038"/>
                  </a:lnTo>
                  <a:lnTo>
                    <a:pt x="58785" y="130040"/>
                  </a:lnTo>
                  <a:lnTo>
                    <a:pt x="50992" y="13004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CCD41A65-8F39-E0D5-F45C-0288AF0030FB}"/>
                </a:ext>
              </a:extLst>
            </p:cNvPr>
            <p:cNvSpPr/>
            <p:nvPr/>
          </p:nvSpPr>
          <p:spPr>
            <a:xfrm>
              <a:off x="4498268" y="1528485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128 h 128043"/>
                <a:gd name="connsiteX10" fmla="*/ 35999 w 129298"/>
                <a:gd name="connsiteY10" fmla="*/ 10867 h 128043"/>
                <a:gd name="connsiteX11" fmla="*/ 70513 w 129298"/>
                <a:gd name="connsiteY11" fmla="*/ 57664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9 w 129298"/>
                <a:gd name="connsiteY16" fmla="*/ 0 h 128043"/>
                <a:gd name="connsiteX17" fmla="*/ 129299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128"/>
                  </a:lnTo>
                  <a:lnTo>
                    <a:pt x="35999" y="10867"/>
                  </a:lnTo>
                  <a:lnTo>
                    <a:pt x="70513" y="57664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9" y="0"/>
                  </a:lnTo>
                  <a:lnTo>
                    <a:pt x="129299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342BD60D-F7A3-3E72-E1C8-EBA22D2AFA87}"/>
                </a:ext>
              </a:extLst>
            </p:cNvPr>
            <p:cNvSpPr/>
            <p:nvPr/>
          </p:nvSpPr>
          <p:spPr>
            <a:xfrm>
              <a:off x="3940547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610E1DD3-8F84-2A22-6410-ABCAE8D1EA51}"/>
                </a:ext>
              </a:extLst>
            </p:cNvPr>
            <p:cNvSpPr/>
            <p:nvPr/>
          </p:nvSpPr>
          <p:spPr>
            <a:xfrm>
              <a:off x="4370825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6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42BDF7AD-D575-2FDA-6505-E8184DF2184F}"/>
                </a:ext>
              </a:extLst>
            </p:cNvPr>
            <p:cNvSpPr/>
            <p:nvPr/>
          </p:nvSpPr>
          <p:spPr>
            <a:xfrm>
              <a:off x="3753428" y="1500171"/>
              <a:ext cx="175540" cy="186224"/>
            </a:xfrm>
            <a:custGeom>
              <a:avLst/>
              <a:gdLst>
                <a:gd name="connsiteX0" fmla="*/ 91518 w 175540"/>
                <a:gd name="connsiteY0" fmla="*/ 186151 h 186224"/>
                <a:gd name="connsiteX1" fmla="*/ 44386 w 175540"/>
                <a:gd name="connsiteY1" fmla="*/ 174618 h 186224"/>
                <a:gd name="connsiteX2" fmla="*/ 11802 w 175540"/>
                <a:gd name="connsiteY2" fmla="*/ 143273 h 186224"/>
                <a:gd name="connsiteX3" fmla="*/ 0 w 175540"/>
                <a:gd name="connsiteY3" fmla="*/ 97955 h 186224"/>
                <a:gd name="connsiteX4" fmla="*/ 7571 w 175540"/>
                <a:gd name="connsiteY4" fmla="*/ 59069 h 186224"/>
                <a:gd name="connsiteX5" fmla="*/ 28353 w 175540"/>
                <a:gd name="connsiteY5" fmla="*/ 28019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4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6 w 175540"/>
                <a:gd name="connsiteY17" fmla="*/ 48053 h 186224"/>
                <a:gd name="connsiteX18" fmla="*/ 20486 w 175540"/>
                <a:gd name="connsiteY18" fmla="*/ 85387 h 186224"/>
                <a:gd name="connsiteX19" fmla="*/ 30951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8" y="186151"/>
                  </a:moveTo>
                  <a:cubicBezTo>
                    <a:pt x="73927" y="186151"/>
                    <a:pt x="58192" y="182307"/>
                    <a:pt x="44386" y="174618"/>
                  </a:cubicBezTo>
                  <a:cubicBezTo>
                    <a:pt x="30580" y="166930"/>
                    <a:pt x="19669" y="156506"/>
                    <a:pt x="11802" y="143273"/>
                  </a:cubicBezTo>
                  <a:cubicBezTo>
                    <a:pt x="3934" y="130039"/>
                    <a:pt x="0" y="114958"/>
                    <a:pt x="0" y="97955"/>
                  </a:cubicBezTo>
                  <a:cubicBezTo>
                    <a:pt x="0" y="83908"/>
                    <a:pt x="2524" y="70971"/>
                    <a:pt x="7571" y="59069"/>
                  </a:cubicBezTo>
                  <a:cubicBezTo>
                    <a:pt x="12618" y="47240"/>
                    <a:pt x="19521" y="36890"/>
                    <a:pt x="28353" y="28019"/>
                  </a:cubicBezTo>
                  <a:cubicBezTo>
                    <a:pt x="37186" y="19147"/>
                    <a:pt x="47429" y="12272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4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69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6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1" y="132183"/>
                  </a:cubicBezTo>
                  <a:cubicBezTo>
                    <a:pt x="37928" y="145121"/>
                    <a:pt x="47206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4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27718832-FCAE-AAA4-CD8B-59DCB11345D5}"/>
                </a:ext>
              </a:extLst>
            </p:cNvPr>
            <p:cNvSpPr/>
            <p:nvPr/>
          </p:nvSpPr>
          <p:spPr>
            <a:xfrm>
              <a:off x="2338418" y="1528411"/>
              <a:ext cx="134642" cy="129004"/>
            </a:xfrm>
            <a:custGeom>
              <a:avLst/>
              <a:gdLst>
                <a:gd name="connsiteX0" fmla="*/ 0 w 134642"/>
                <a:gd name="connsiteY0" fmla="*/ 128043 h 129004"/>
                <a:gd name="connsiteX1" fmla="*/ 0 w 134642"/>
                <a:gd name="connsiteY1" fmla="*/ 124938 h 129004"/>
                <a:gd name="connsiteX2" fmla="*/ 15810 w 134642"/>
                <a:gd name="connsiteY2" fmla="*/ 117176 h 129004"/>
                <a:gd name="connsiteX3" fmla="*/ 15810 w 134642"/>
                <a:gd name="connsiteY3" fmla="*/ 11237 h 129004"/>
                <a:gd name="connsiteX4" fmla="*/ 223 w 134642"/>
                <a:gd name="connsiteY4" fmla="*/ 3105 h 129004"/>
                <a:gd name="connsiteX5" fmla="*/ 223 w 134642"/>
                <a:gd name="connsiteY5" fmla="*/ 0 h 129004"/>
                <a:gd name="connsiteX6" fmla="*/ 30803 w 134642"/>
                <a:gd name="connsiteY6" fmla="*/ 0 h 129004"/>
                <a:gd name="connsiteX7" fmla="*/ 105398 w 134642"/>
                <a:gd name="connsiteY7" fmla="*/ 91375 h 129004"/>
                <a:gd name="connsiteX8" fmla="*/ 105398 w 134642"/>
                <a:gd name="connsiteY8" fmla="*/ 10646 h 129004"/>
                <a:gd name="connsiteX9" fmla="*/ 85358 w 134642"/>
                <a:gd name="connsiteY9" fmla="*/ 3105 h 129004"/>
                <a:gd name="connsiteX10" fmla="*/ 85358 w 134642"/>
                <a:gd name="connsiteY10" fmla="*/ 0 h 129004"/>
                <a:gd name="connsiteX11" fmla="*/ 134643 w 134642"/>
                <a:gd name="connsiteY11" fmla="*/ 0 h 129004"/>
                <a:gd name="connsiteX12" fmla="*/ 134643 w 134642"/>
                <a:gd name="connsiteY12" fmla="*/ 3105 h 129004"/>
                <a:gd name="connsiteX13" fmla="*/ 119056 w 134642"/>
                <a:gd name="connsiteY13" fmla="*/ 10646 h 129004"/>
                <a:gd name="connsiteX14" fmla="*/ 119056 w 134642"/>
                <a:gd name="connsiteY14" fmla="*/ 129005 h 129004"/>
                <a:gd name="connsiteX15" fmla="*/ 110668 w 134642"/>
                <a:gd name="connsiteY15" fmla="*/ 129005 h 129004"/>
                <a:gd name="connsiteX16" fmla="*/ 29393 w 134642"/>
                <a:gd name="connsiteY16" fmla="*/ 29719 h 129004"/>
                <a:gd name="connsiteX17" fmla="*/ 29393 w 134642"/>
                <a:gd name="connsiteY17" fmla="*/ 117398 h 129004"/>
                <a:gd name="connsiteX18" fmla="*/ 49508 w 134642"/>
                <a:gd name="connsiteY18" fmla="*/ 124938 h 129004"/>
                <a:gd name="connsiteX19" fmla="*/ 49508 w 134642"/>
                <a:gd name="connsiteY19" fmla="*/ 128043 h 129004"/>
                <a:gd name="connsiteX20" fmla="*/ 0 w 134642"/>
                <a:gd name="connsiteY20" fmla="*/ 128043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34642" h="129004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1237"/>
                  </a:lnTo>
                  <a:lnTo>
                    <a:pt x="223" y="3105"/>
                  </a:lnTo>
                  <a:lnTo>
                    <a:pt x="223" y="0"/>
                  </a:lnTo>
                  <a:lnTo>
                    <a:pt x="30803" y="0"/>
                  </a:lnTo>
                  <a:lnTo>
                    <a:pt x="105398" y="91375"/>
                  </a:lnTo>
                  <a:lnTo>
                    <a:pt x="105398" y="10646"/>
                  </a:lnTo>
                  <a:lnTo>
                    <a:pt x="85358" y="3105"/>
                  </a:lnTo>
                  <a:lnTo>
                    <a:pt x="85358" y="0"/>
                  </a:lnTo>
                  <a:lnTo>
                    <a:pt x="134643" y="0"/>
                  </a:lnTo>
                  <a:lnTo>
                    <a:pt x="134643" y="3105"/>
                  </a:lnTo>
                  <a:lnTo>
                    <a:pt x="119056" y="10646"/>
                  </a:lnTo>
                  <a:lnTo>
                    <a:pt x="119056" y="129005"/>
                  </a:lnTo>
                  <a:lnTo>
                    <a:pt x="110668" y="129005"/>
                  </a:lnTo>
                  <a:lnTo>
                    <a:pt x="29393" y="29719"/>
                  </a:lnTo>
                  <a:lnTo>
                    <a:pt x="29393" y="117398"/>
                  </a:lnTo>
                  <a:lnTo>
                    <a:pt x="49508" y="124938"/>
                  </a:lnTo>
                  <a:lnTo>
                    <a:pt x="49508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01288ECE-C4E4-2D23-4DF2-13553772B338}"/>
                </a:ext>
              </a:extLst>
            </p:cNvPr>
            <p:cNvSpPr/>
            <p:nvPr/>
          </p:nvSpPr>
          <p:spPr>
            <a:xfrm>
              <a:off x="2499113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F9E108C2-6FF3-1859-8B78-E7583640DF91}"/>
                </a:ext>
              </a:extLst>
            </p:cNvPr>
            <p:cNvSpPr/>
            <p:nvPr/>
          </p:nvSpPr>
          <p:spPr>
            <a:xfrm>
              <a:off x="2575119" y="1528411"/>
              <a:ext cx="133084" cy="129004"/>
            </a:xfrm>
            <a:custGeom>
              <a:avLst/>
              <a:gdLst>
                <a:gd name="connsiteX0" fmla="*/ 63313 w 133084"/>
                <a:gd name="connsiteY0" fmla="*/ 129005 h 129004"/>
                <a:gd name="connsiteX1" fmla="*/ 13509 w 133084"/>
                <a:gd name="connsiteY1" fmla="*/ 10054 h 129004"/>
                <a:gd name="connsiteX2" fmla="*/ 0 w 133084"/>
                <a:gd name="connsiteY2" fmla="*/ 3105 h 129004"/>
                <a:gd name="connsiteX3" fmla="*/ 0 w 133084"/>
                <a:gd name="connsiteY3" fmla="*/ 0 h 129004"/>
                <a:gd name="connsiteX4" fmla="*/ 51660 w 133084"/>
                <a:gd name="connsiteY4" fmla="*/ 0 h 129004"/>
                <a:gd name="connsiteX5" fmla="*/ 51660 w 133084"/>
                <a:gd name="connsiteY5" fmla="*/ 3105 h 129004"/>
                <a:gd name="connsiteX6" fmla="*/ 34737 w 133084"/>
                <a:gd name="connsiteY6" fmla="*/ 10498 h 129004"/>
                <a:gd name="connsiteX7" fmla="*/ 71107 w 133084"/>
                <a:gd name="connsiteY7" fmla="*/ 97807 h 129004"/>
                <a:gd name="connsiteX8" fmla="*/ 72146 w 133084"/>
                <a:gd name="connsiteY8" fmla="*/ 97807 h 129004"/>
                <a:gd name="connsiteX9" fmla="*/ 108145 w 133084"/>
                <a:gd name="connsiteY9" fmla="*/ 9906 h 129004"/>
                <a:gd name="connsiteX10" fmla="*/ 91964 w 133084"/>
                <a:gd name="connsiteY10" fmla="*/ 3105 h 129004"/>
                <a:gd name="connsiteX11" fmla="*/ 91964 w 133084"/>
                <a:gd name="connsiteY11" fmla="*/ 0 h 129004"/>
                <a:gd name="connsiteX12" fmla="*/ 133084 w 133084"/>
                <a:gd name="connsiteY12" fmla="*/ 0 h 129004"/>
                <a:gd name="connsiteX13" fmla="*/ 133084 w 133084"/>
                <a:gd name="connsiteY13" fmla="*/ 3105 h 129004"/>
                <a:gd name="connsiteX14" fmla="*/ 121950 w 133084"/>
                <a:gd name="connsiteY14" fmla="*/ 9093 h 129004"/>
                <a:gd name="connsiteX15" fmla="*/ 71107 w 133084"/>
                <a:gd name="connsiteY15" fmla="*/ 129005 h 129004"/>
                <a:gd name="connsiteX16" fmla="*/ 63313 w 133084"/>
                <a:gd name="connsiteY16" fmla="*/ 129005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3084" h="129004">
                  <a:moveTo>
                    <a:pt x="63313" y="129005"/>
                  </a:moveTo>
                  <a:lnTo>
                    <a:pt x="13509" y="10054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1660" y="0"/>
                  </a:lnTo>
                  <a:lnTo>
                    <a:pt x="51660" y="3105"/>
                  </a:lnTo>
                  <a:lnTo>
                    <a:pt x="34737" y="10498"/>
                  </a:lnTo>
                  <a:lnTo>
                    <a:pt x="71107" y="97807"/>
                  </a:lnTo>
                  <a:lnTo>
                    <a:pt x="72146" y="97807"/>
                  </a:lnTo>
                  <a:lnTo>
                    <a:pt x="108145" y="9906"/>
                  </a:lnTo>
                  <a:lnTo>
                    <a:pt x="91964" y="3105"/>
                  </a:lnTo>
                  <a:lnTo>
                    <a:pt x="91964" y="0"/>
                  </a:lnTo>
                  <a:lnTo>
                    <a:pt x="133084" y="0"/>
                  </a:lnTo>
                  <a:lnTo>
                    <a:pt x="133084" y="3105"/>
                  </a:lnTo>
                  <a:lnTo>
                    <a:pt x="121950" y="9093"/>
                  </a:lnTo>
                  <a:lnTo>
                    <a:pt x="71107" y="129005"/>
                  </a:lnTo>
                  <a:lnTo>
                    <a:pt x="63313" y="12900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3D7EB857-DDD5-BD84-1DDB-D3F2A705E8A4}"/>
                </a:ext>
              </a:extLst>
            </p:cNvPr>
            <p:cNvSpPr/>
            <p:nvPr/>
          </p:nvSpPr>
          <p:spPr>
            <a:xfrm>
              <a:off x="2727946" y="1528411"/>
              <a:ext cx="103245" cy="128043"/>
            </a:xfrm>
            <a:custGeom>
              <a:avLst/>
              <a:gdLst>
                <a:gd name="connsiteX0" fmla="*/ 0 w 103245"/>
                <a:gd name="connsiteY0" fmla="*/ 128043 h 128043"/>
                <a:gd name="connsiteX1" fmla="*/ 0 w 103245"/>
                <a:gd name="connsiteY1" fmla="*/ 124938 h 128043"/>
                <a:gd name="connsiteX2" fmla="*/ 15810 w 103245"/>
                <a:gd name="connsiteY2" fmla="*/ 117176 h 128043"/>
                <a:gd name="connsiteX3" fmla="*/ 15810 w 103245"/>
                <a:gd name="connsiteY3" fmla="*/ 10867 h 128043"/>
                <a:gd name="connsiteX4" fmla="*/ 0 w 103245"/>
                <a:gd name="connsiteY4" fmla="*/ 3105 h 128043"/>
                <a:gd name="connsiteX5" fmla="*/ 0 w 103245"/>
                <a:gd name="connsiteY5" fmla="*/ 0 h 128043"/>
                <a:gd name="connsiteX6" fmla="*/ 97828 w 103245"/>
                <a:gd name="connsiteY6" fmla="*/ 0 h 128043"/>
                <a:gd name="connsiteX7" fmla="*/ 97828 w 103245"/>
                <a:gd name="connsiteY7" fmla="*/ 33342 h 128043"/>
                <a:gd name="connsiteX8" fmla="*/ 94710 w 103245"/>
                <a:gd name="connsiteY8" fmla="*/ 33342 h 128043"/>
                <a:gd name="connsiteX9" fmla="*/ 82018 w 103245"/>
                <a:gd name="connsiteY9" fmla="*/ 10646 h 128043"/>
                <a:gd name="connsiteX10" fmla="*/ 36221 w 103245"/>
                <a:gd name="connsiteY10" fmla="*/ 10646 h 128043"/>
                <a:gd name="connsiteX11" fmla="*/ 36221 w 103245"/>
                <a:gd name="connsiteY11" fmla="*/ 59660 h 128043"/>
                <a:gd name="connsiteX12" fmla="*/ 68583 w 103245"/>
                <a:gd name="connsiteY12" fmla="*/ 59660 h 128043"/>
                <a:gd name="connsiteX13" fmla="*/ 78529 w 103245"/>
                <a:gd name="connsiteY13" fmla="*/ 43322 h 128043"/>
                <a:gd name="connsiteX14" fmla="*/ 81647 w 103245"/>
                <a:gd name="connsiteY14" fmla="*/ 43322 h 128043"/>
                <a:gd name="connsiteX15" fmla="*/ 81647 w 103245"/>
                <a:gd name="connsiteY15" fmla="*/ 86200 h 128043"/>
                <a:gd name="connsiteX16" fmla="*/ 78529 w 103245"/>
                <a:gd name="connsiteY16" fmla="*/ 86200 h 128043"/>
                <a:gd name="connsiteX17" fmla="*/ 68583 w 103245"/>
                <a:gd name="connsiteY17" fmla="*/ 70306 h 128043"/>
                <a:gd name="connsiteX18" fmla="*/ 36221 w 103245"/>
                <a:gd name="connsiteY18" fmla="*/ 70306 h 128043"/>
                <a:gd name="connsiteX19" fmla="*/ 36221 w 103245"/>
                <a:gd name="connsiteY19" fmla="*/ 117398 h 128043"/>
                <a:gd name="connsiteX20" fmla="*/ 87288 w 103245"/>
                <a:gd name="connsiteY20" fmla="*/ 117398 h 128043"/>
                <a:gd name="connsiteX21" fmla="*/ 100128 w 103245"/>
                <a:gd name="connsiteY21" fmla="*/ 91745 h 128043"/>
                <a:gd name="connsiteX22" fmla="*/ 103246 w 103245"/>
                <a:gd name="connsiteY22" fmla="*/ 91745 h 128043"/>
                <a:gd name="connsiteX23" fmla="*/ 103246 w 103245"/>
                <a:gd name="connsiteY23" fmla="*/ 128043 h 128043"/>
                <a:gd name="connsiteX24" fmla="*/ 0 w 103245"/>
                <a:gd name="connsiteY2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97828" y="0"/>
                  </a:lnTo>
                  <a:lnTo>
                    <a:pt x="97828" y="33342"/>
                  </a:lnTo>
                  <a:lnTo>
                    <a:pt x="94710" y="33342"/>
                  </a:lnTo>
                  <a:lnTo>
                    <a:pt x="82018" y="10646"/>
                  </a:lnTo>
                  <a:lnTo>
                    <a:pt x="36221" y="10646"/>
                  </a:lnTo>
                  <a:lnTo>
                    <a:pt x="36221" y="59660"/>
                  </a:lnTo>
                  <a:lnTo>
                    <a:pt x="68583" y="59660"/>
                  </a:lnTo>
                  <a:lnTo>
                    <a:pt x="78529" y="43322"/>
                  </a:lnTo>
                  <a:lnTo>
                    <a:pt x="81647" y="43322"/>
                  </a:lnTo>
                  <a:lnTo>
                    <a:pt x="81647" y="86200"/>
                  </a:lnTo>
                  <a:lnTo>
                    <a:pt x="78529" y="86200"/>
                  </a:lnTo>
                  <a:lnTo>
                    <a:pt x="68583" y="70306"/>
                  </a:lnTo>
                  <a:lnTo>
                    <a:pt x="36221" y="70306"/>
                  </a:lnTo>
                  <a:lnTo>
                    <a:pt x="36221" y="117398"/>
                  </a:lnTo>
                  <a:lnTo>
                    <a:pt x="87288" y="117398"/>
                  </a:lnTo>
                  <a:lnTo>
                    <a:pt x="100128" y="91745"/>
                  </a:lnTo>
                  <a:lnTo>
                    <a:pt x="103246" y="91745"/>
                  </a:lnTo>
                  <a:lnTo>
                    <a:pt x="10324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4B7BBE2A-F5B5-FF39-D5ED-BCC230204C0B}"/>
                </a:ext>
              </a:extLst>
            </p:cNvPr>
            <p:cNvSpPr/>
            <p:nvPr/>
          </p:nvSpPr>
          <p:spPr>
            <a:xfrm>
              <a:off x="2861624" y="1528411"/>
              <a:ext cx="121208" cy="128043"/>
            </a:xfrm>
            <a:custGeom>
              <a:avLst/>
              <a:gdLst>
                <a:gd name="connsiteX0" fmla="*/ 47726 w 121208"/>
                <a:gd name="connsiteY0" fmla="*/ 10646 h 128043"/>
                <a:gd name="connsiteX1" fmla="*/ 36221 w 121208"/>
                <a:gd name="connsiteY1" fmla="*/ 10646 h 128043"/>
                <a:gd name="connsiteX2" fmla="*/ 36221 w 121208"/>
                <a:gd name="connsiteY2" fmla="*/ 58773 h 128043"/>
                <a:gd name="connsiteX3" fmla="*/ 48914 w 121208"/>
                <a:gd name="connsiteY3" fmla="*/ 58773 h 128043"/>
                <a:gd name="connsiteX4" fmla="*/ 68880 w 121208"/>
                <a:gd name="connsiteY4" fmla="*/ 51897 h 128043"/>
                <a:gd name="connsiteX5" fmla="*/ 76748 w 121208"/>
                <a:gd name="connsiteY5" fmla="*/ 34303 h 128043"/>
                <a:gd name="connsiteX6" fmla="*/ 69029 w 121208"/>
                <a:gd name="connsiteY6" fmla="*/ 16930 h 128043"/>
                <a:gd name="connsiteX7" fmla="*/ 47726 w 121208"/>
                <a:gd name="connsiteY7" fmla="*/ 10646 h 128043"/>
                <a:gd name="connsiteX8" fmla="*/ 0 w 121208"/>
                <a:gd name="connsiteY8" fmla="*/ 128043 h 128043"/>
                <a:gd name="connsiteX9" fmla="*/ 0 w 121208"/>
                <a:gd name="connsiteY9" fmla="*/ 124938 h 128043"/>
                <a:gd name="connsiteX10" fmla="*/ 15810 w 121208"/>
                <a:gd name="connsiteY10" fmla="*/ 117176 h 128043"/>
                <a:gd name="connsiteX11" fmla="*/ 15810 w 121208"/>
                <a:gd name="connsiteY11" fmla="*/ 10867 h 128043"/>
                <a:gd name="connsiteX12" fmla="*/ 0 w 121208"/>
                <a:gd name="connsiteY12" fmla="*/ 3105 h 128043"/>
                <a:gd name="connsiteX13" fmla="*/ 0 w 121208"/>
                <a:gd name="connsiteY13" fmla="*/ 0 h 128043"/>
                <a:gd name="connsiteX14" fmla="*/ 54184 w 121208"/>
                <a:gd name="connsiteY14" fmla="*/ 0 h 128043"/>
                <a:gd name="connsiteX15" fmla="*/ 86397 w 121208"/>
                <a:gd name="connsiteY15" fmla="*/ 8428 h 128043"/>
                <a:gd name="connsiteX16" fmla="*/ 98199 w 121208"/>
                <a:gd name="connsiteY16" fmla="*/ 31641 h 128043"/>
                <a:gd name="connsiteX17" fmla="*/ 90776 w 121208"/>
                <a:gd name="connsiteY17" fmla="*/ 50863 h 128043"/>
                <a:gd name="connsiteX18" fmla="*/ 71330 w 121208"/>
                <a:gd name="connsiteY18" fmla="*/ 63652 h 128043"/>
                <a:gd name="connsiteX19" fmla="*/ 108145 w 121208"/>
                <a:gd name="connsiteY19" fmla="*/ 117767 h 128043"/>
                <a:gd name="connsiteX20" fmla="*/ 121208 w 121208"/>
                <a:gd name="connsiteY20" fmla="*/ 124938 h 128043"/>
                <a:gd name="connsiteX21" fmla="*/ 121208 w 121208"/>
                <a:gd name="connsiteY21" fmla="*/ 128043 h 128043"/>
                <a:gd name="connsiteX22" fmla="*/ 89811 w 121208"/>
                <a:gd name="connsiteY22" fmla="*/ 128043 h 128043"/>
                <a:gd name="connsiteX23" fmla="*/ 52402 w 121208"/>
                <a:gd name="connsiteY23" fmla="*/ 69049 h 128043"/>
                <a:gd name="connsiteX24" fmla="*/ 36221 w 121208"/>
                <a:gd name="connsiteY24" fmla="*/ 69049 h 128043"/>
                <a:gd name="connsiteX25" fmla="*/ 36221 w 121208"/>
                <a:gd name="connsiteY25" fmla="*/ 116954 h 128043"/>
                <a:gd name="connsiteX26" fmla="*/ 50844 w 121208"/>
                <a:gd name="connsiteY26" fmla="*/ 124938 h 128043"/>
                <a:gd name="connsiteX27" fmla="*/ 50844 w 121208"/>
                <a:gd name="connsiteY27" fmla="*/ 128043 h 128043"/>
                <a:gd name="connsiteX28" fmla="*/ 0 w 121208"/>
                <a:gd name="connsiteY28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21208" h="128043">
                  <a:moveTo>
                    <a:pt x="47726" y="10646"/>
                  </a:moveTo>
                  <a:lnTo>
                    <a:pt x="36221" y="10646"/>
                  </a:lnTo>
                  <a:lnTo>
                    <a:pt x="36221" y="58773"/>
                  </a:lnTo>
                  <a:lnTo>
                    <a:pt x="48914" y="58773"/>
                  </a:lnTo>
                  <a:cubicBezTo>
                    <a:pt x="56930" y="58773"/>
                    <a:pt x="63610" y="56481"/>
                    <a:pt x="68880" y="51897"/>
                  </a:cubicBezTo>
                  <a:cubicBezTo>
                    <a:pt x="74150" y="47314"/>
                    <a:pt x="76748" y="41474"/>
                    <a:pt x="76748" y="34303"/>
                  </a:cubicBezTo>
                  <a:cubicBezTo>
                    <a:pt x="76748" y="27132"/>
                    <a:pt x="74150" y="21143"/>
                    <a:pt x="69029" y="16930"/>
                  </a:cubicBezTo>
                  <a:cubicBezTo>
                    <a:pt x="63907" y="12716"/>
                    <a:pt x="56782" y="10646"/>
                    <a:pt x="47726" y="10646"/>
                  </a:cubicBezTo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4184" y="0"/>
                  </a:lnTo>
                  <a:cubicBezTo>
                    <a:pt x="67841" y="0"/>
                    <a:pt x="78604" y="2809"/>
                    <a:pt x="86397" y="8428"/>
                  </a:cubicBezTo>
                  <a:cubicBezTo>
                    <a:pt x="94265" y="14046"/>
                    <a:pt x="98199" y="21809"/>
                    <a:pt x="98199" y="31641"/>
                  </a:cubicBezTo>
                  <a:cubicBezTo>
                    <a:pt x="98199" y="38886"/>
                    <a:pt x="95749" y="45318"/>
                    <a:pt x="90776" y="50863"/>
                  </a:cubicBezTo>
                  <a:cubicBezTo>
                    <a:pt x="85803" y="56407"/>
                    <a:pt x="79346" y="60695"/>
                    <a:pt x="71330" y="63652"/>
                  </a:cubicBezTo>
                  <a:lnTo>
                    <a:pt x="108145" y="117767"/>
                  </a:lnTo>
                  <a:lnTo>
                    <a:pt x="121208" y="124938"/>
                  </a:lnTo>
                  <a:lnTo>
                    <a:pt x="121208" y="128043"/>
                  </a:lnTo>
                  <a:lnTo>
                    <a:pt x="89811" y="128043"/>
                  </a:lnTo>
                  <a:lnTo>
                    <a:pt x="52402" y="69049"/>
                  </a:lnTo>
                  <a:lnTo>
                    <a:pt x="36221" y="69049"/>
                  </a:lnTo>
                  <a:lnTo>
                    <a:pt x="36221" y="116954"/>
                  </a:lnTo>
                  <a:lnTo>
                    <a:pt x="50844" y="124938"/>
                  </a:lnTo>
                  <a:lnTo>
                    <a:pt x="50844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EBFBD865-4243-2A67-7A94-EB2499715190}"/>
                </a:ext>
              </a:extLst>
            </p:cNvPr>
            <p:cNvSpPr/>
            <p:nvPr/>
          </p:nvSpPr>
          <p:spPr>
            <a:xfrm>
              <a:off x="2997751" y="1526341"/>
              <a:ext cx="83873" cy="132035"/>
            </a:xfrm>
            <a:custGeom>
              <a:avLst/>
              <a:gdLst>
                <a:gd name="connsiteX0" fmla="*/ 40675 w 83873"/>
                <a:gd name="connsiteY0" fmla="*/ 132036 h 132035"/>
                <a:gd name="connsiteX1" fmla="*/ 19743 w 83873"/>
                <a:gd name="connsiteY1" fmla="*/ 129744 h 132035"/>
                <a:gd name="connsiteX2" fmla="*/ 1930 w 83873"/>
                <a:gd name="connsiteY2" fmla="*/ 122942 h 132035"/>
                <a:gd name="connsiteX3" fmla="*/ 0 w 83873"/>
                <a:gd name="connsiteY3" fmla="*/ 90932 h 132035"/>
                <a:gd name="connsiteX4" fmla="*/ 3117 w 83873"/>
                <a:gd name="connsiteY4" fmla="*/ 90932 h 132035"/>
                <a:gd name="connsiteX5" fmla="*/ 13435 w 83873"/>
                <a:gd name="connsiteY5" fmla="*/ 112075 h 132035"/>
                <a:gd name="connsiteX6" fmla="*/ 26869 w 83873"/>
                <a:gd name="connsiteY6" fmla="*/ 120207 h 132035"/>
                <a:gd name="connsiteX7" fmla="*/ 40155 w 83873"/>
                <a:gd name="connsiteY7" fmla="*/ 122721 h 132035"/>
                <a:gd name="connsiteX8" fmla="*/ 57969 w 83873"/>
                <a:gd name="connsiteY8" fmla="*/ 116880 h 132035"/>
                <a:gd name="connsiteX9" fmla="*/ 64501 w 83873"/>
                <a:gd name="connsiteY9" fmla="*/ 100986 h 132035"/>
                <a:gd name="connsiteX10" fmla="*/ 60864 w 83873"/>
                <a:gd name="connsiteY10" fmla="*/ 88270 h 132035"/>
                <a:gd name="connsiteX11" fmla="*/ 50175 w 83873"/>
                <a:gd name="connsiteY11" fmla="*/ 79694 h 132035"/>
                <a:gd name="connsiteX12" fmla="*/ 32733 w 83873"/>
                <a:gd name="connsiteY12" fmla="*/ 70897 h 132035"/>
                <a:gd name="connsiteX13" fmla="*/ 11505 w 83873"/>
                <a:gd name="connsiteY13" fmla="*/ 56999 h 132035"/>
                <a:gd name="connsiteX14" fmla="*/ 4082 w 83873"/>
                <a:gd name="connsiteY14" fmla="*/ 36520 h 132035"/>
                <a:gd name="connsiteX15" fmla="*/ 7496 w 83873"/>
                <a:gd name="connsiteY15" fmla="*/ 23066 h 132035"/>
                <a:gd name="connsiteX16" fmla="*/ 16775 w 83873"/>
                <a:gd name="connsiteY16" fmla="*/ 11385 h 132035"/>
                <a:gd name="connsiteX17" fmla="*/ 29838 w 83873"/>
                <a:gd name="connsiteY17" fmla="*/ 3105 h 132035"/>
                <a:gd name="connsiteX18" fmla="*/ 44831 w 83873"/>
                <a:gd name="connsiteY18" fmla="*/ 0 h 132035"/>
                <a:gd name="connsiteX19" fmla="*/ 61977 w 83873"/>
                <a:gd name="connsiteY19" fmla="*/ 2144 h 132035"/>
                <a:gd name="connsiteX20" fmla="*/ 77787 w 83873"/>
                <a:gd name="connsiteY20" fmla="*/ 8354 h 132035"/>
                <a:gd name="connsiteX21" fmla="*/ 79717 w 83873"/>
                <a:gd name="connsiteY21" fmla="*/ 39404 h 132035"/>
                <a:gd name="connsiteX22" fmla="*/ 76599 w 83873"/>
                <a:gd name="connsiteY22" fmla="*/ 39404 h 132035"/>
                <a:gd name="connsiteX23" fmla="*/ 66505 w 83873"/>
                <a:gd name="connsiteY23" fmla="*/ 18630 h 132035"/>
                <a:gd name="connsiteX24" fmla="*/ 55223 w 83873"/>
                <a:gd name="connsiteY24" fmla="*/ 11681 h 132035"/>
                <a:gd name="connsiteX25" fmla="*/ 43718 w 83873"/>
                <a:gd name="connsiteY25" fmla="*/ 9537 h 132035"/>
                <a:gd name="connsiteX26" fmla="*/ 29764 w 83873"/>
                <a:gd name="connsiteY26" fmla="*/ 15155 h 132035"/>
                <a:gd name="connsiteX27" fmla="*/ 24197 w 83873"/>
                <a:gd name="connsiteY27" fmla="*/ 29349 h 132035"/>
                <a:gd name="connsiteX28" fmla="*/ 30135 w 83873"/>
                <a:gd name="connsiteY28" fmla="*/ 44283 h 132035"/>
                <a:gd name="connsiteX29" fmla="*/ 49359 w 83873"/>
                <a:gd name="connsiteY29" fmla="*/ 55890 h 132035"/>
                <a:gd name="connsiteX30" fmla="*/ 68731 w 83873"/>
                <a:gd name="connsiteY30" fmla="*/ 66683 h 132035"/>
                <a:gd name="connsiteX31" fmla="*/ 80162 w 83873"/>
                <a:gd name="connsiteY31" fmla="*/ 78216 h 132035"/>
                <a:gd name="connsiteX32" fmla="*/ 83873 w 83873"/>
                <a:gd name="connsiteY32" fmla="*/ 94554 h 132035"/>
                <a:gd name="connsiteX33" fmla="*/ 80014 w 83873"/>
                <a:gd name="connsiteY33" fmla="*/ 110670 h 132035"/>
                <a:gd name="connsiteX34" fmla="*/ 69696 w 83873"/>
                <a:gd name="connsiteY34" fmla="*/ 122425 h 132035"/>
                <a:gd name="connsiteX35" fmla="*/ 55742 w 83873"/>
                <a:gd name="connsiteY35" fmla="*/ 129596 h 132035"/>
                <a:gd name="connsiteX36" fmla="*/ 40823 w 83873"/>
                <a:gd name="connsiteY36" fmla="*/ 132036 h 132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873" h="132035">
                  <a:moveTo>
                    <a:pt x="40675" y="132036"/>
                  </a:moveTo>
                  <a:cubicBezTo>
                    <a:pt x="32510" y="132036"/>
                    <a:pt x="25533" y="131296"/>
                    <a:pt x="19743" y="129744"/>
                  </a:cubicBezTo>
                  <a:cubicBezTo>
                    <a:pt x="13954" y="128191"/>
                    <a:pt x="8016" y="125900"/>
                    <a:pt x="1930" y="122942"/>
                  </a:cubicBezTo>
                  <a:lnTo>
                    <a:pt x="0" y="90932"/>
                  </a:lnTo>
                  <a:lnTo>
                    <a:pt x="3117" y="90932"/>
                  </a:lnTo>
                  <a:lnTo>
                    <a:pt x="13435" y="112075"/>
                  </a:lnTo>
                  <a:cubicBezTo>
                    <a:pt x="17962" y="115845"/>
                    <a:pt x="22490" y="118507"/>
                    <a:pt x="26869" y="120207"/>
                  </a:cubicBezTo>
                  <a:cubicBezTo>
                    <a:pt x="31322" y="121907"/>
                    <a:pt x="35702" y="122721"/>
                    <a:pt x="40155" y="122721"/>
                  </a:cubicBezTo>
                  <a:cubicBezTo>
                    <a:pt x="47652" y="122721"/>
                    <a:pt x="53664" y="120798"/>
                    <a:pt x="57969" y="116880"/>
                  </a:cubicBezTo>
                  <a:cubicBezTo>
                    <a:pt x="62274" y="113036"/>
                    <a:pt x="64501" y="107713"/>
                    <a:pt x="64501" y="100986"/>
                  </a:cubicBezTo>
                  <a:cubicBezTo>
                    <a:pt x="64501" y="95663"/>
                    <a:pt x="63313" y="91449"/>
                    <a:pt x="60864" y="88270"/>
                  </a:cubicBezTo>
                  <a:cubicBezTo>
                    <a:pt x="58488" y="85091"/>
                    <a:pt x="54926" y="82282"/>
                    <a:pt x="50175" y="79694"/>
                  </a:cubicBezTo>
                  <a:cubicBezTo>
                    <a:pt x="45425" y="77181"/>
                    <a:pt x="39636" y="74224"/>
                    <a:pt x="32733" y="70897"/>
                  </a:cubicBezTo>
                  <a:cubicBezTo>
                    <a:pt x="23529" y="66535"/>
                    <a:pt x="16403" y="61878"/>
                    <a:pt x="11505" y="56999"/>
                  </a:cubicBezTo>
                  <a:cubicBezTo>
                    <a:pt x="6532" y="52119"/>
                    <a:pt x="4082" y="45318"/>
                    <a:pt x="4082" y="36520"/>
                  </a:cubicBezTo>
                  <a:cubicBezTo>
                    <a:pt x="4082" y="31863"/>
                    <a:pt x="5196" y="27353"/>
                    <a:pt x="7496" y="23066"/>
                  </a:cubicBezTo>
                  <a:cubicBezTo>
                    <a:pt x="9797" y="18704"/>
                    <a:pt x="12841" y="14860"/>
                    <a:pt x="16775" y="11385"/>
                  </a:cubicBezTo>
                  <a:cubicBezTo>
                    <a:pt x="20708" y="7984"/>
                    <a:pt x="25014" y="5249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8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505" y="18630"/>
                  </a:lnTo>
                  <a:cubicBezTo>
                    <a:pt x="62348" y="15377"/>
                    <a:pt x="58563" y="13085"/>
                    <a:pt x="55223" y="11681"/>
                  </a:cubicBezTo>
                  <a:cubicBezTo>
                    <a:pt x="51883" y="10276"/>
                    <a:pt x="48023" y="9537"/>
                    <a:pt x="43718" y="9537"/>
                  </a:cubicBezTo>
                  <a:cubicBezTo>
                    <a:pt x="38151" y="9537"/>
                    <a:pt x="33475" y="11385"/>
                    <a:pt x="29764" y="15155"/>
                  </a:cubicBezTo>
                  <a:cubicBezTo>
                    <a:pt x="26053" y="18926"/>
                    <a:pt x="24197" y="23657"/>
                    <a:pt x="24197" y="29349"/>
                  </a:cubicBezTo>
                  <a:cubicBezTo>
                    <a:pt x="24197" y="35707"/>
                    <a:pt x="26201" y="40660"/>
                    <a:pt x="30135" y="44283"/>
                  </a:cubicBezTo>
                  <a:cubicBezTo>
                    <a:pt x="34069" y="47905"/>
                    <a:pt x="40526" y="51750"/>
                    <a:pt x="49359" y="55890"/>
                  </a:cubicBezTo>
                  <a:cubicBezTo>
                    <a:pt x="57152" y="59660"/>
                    <a:pt x="63610" y="63208"/>
                    <a:pt x="68731" y="66683"/>
                  </a:cubicBezTo>
                  <a:cubicBezTo>
                    <a:pt x="73853" y="70084"/>
                    <a:pt x="77638" y="73928"/>
                    <a:pt x="80162" y="78216"/>
                  </a:cubicBezTo>
                  <a:cubicBezTo>
                    <a:pt x="82611" y="82504"/>
                    <a:pt x="83873" y="87901"/>
                    <a:pt x="83873" y="94554"/>
                  </a:cubicBezTo>
                  <a:cubicBezTo>
                    <a:pt x="83873" y="100616"/>
                    <a:pt x="82611" y="106013"/>
                    <a:pt x="80014" y="110670"/>
                  </a:cubicBezTo>
                  <a:cubicBezTo>
                    <a:pt x="77416" y="115328"/>
                    <a:pt x="74001" y="119246"/>
                    <a:pt x="69696" y="122425"/>
                  </a:cubicBezTo>
                  <a:cubicBezTo>
                    <a:pt x="65392" y="125604"/>
                    <a:pt x="60789" y="127970"/>
                    <a:pt x="55742" y="129596"/>
                  </a:cubicBezTo>
                  <a:cubicBezTo>
                    <a:pt x="50769" y="131222"/>
                    <a:pt x="45796" y="132036"/>
                    <a:pt x="40823" y="132036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E61C57DA-23AB-2399-04E7-1722CB33C744}"/>
                </a:ext>
              </a:extLst>
            </p:cNvPr>
            <p:cNvSpPr/>
            <p:nvPr/>
          </p:nvSpPr>
          <p:spPr>
            <a:xfrm>
              <a:off x="3116807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8280127D-6AB1-8B57-64DB-960D203EFAE2}"/>
                </a:ext>
              </a:extLst>
            </p:cNvPr>
            <p:cNvSpPr/>
            <p:nvPr/>
          </p:nvSpPr>
          <p:spPr>
            <a:xfrm>
              <a:off x="3197563" y="1528411"/>
              <a:ext cx="115715" cy="128043"/>
            </a:xfrm>
            <a:custGeom>
              <a:avLst/>
              <a:gdLst>
                <a:gd name="connsiteX0" fmla="*/ 28057 w 115715"/>
                <a:gd name="connsiteY0" fmla="*/ 128043 h 128043"/>
                <a:gd name="connsiteX1" fmla="*/ 28057 w 115715"/>
                <a:gd name="connsiteY1" fmla="*/ 124938 h 128043"/>
                <a:gd name="connsiteX2" fmla="*/ 47726 w 115715"/>
                <a:gd name="connsiteY2" fmla="*/ 117176 h 128043"/>
                <a:gd name="connsiteX3" fmla="*/ 47726 w 115715"/>
                <a:gd name="connsiteY3" fmla="*/ 10646 h 128043"/>
                <a:gd name="connsiteX4" fmla="*/ 16997 w 115715"/>
                <a:gd name="connsiteY4" fmla="*/ 10646 h 128043"/>
                <a:gd name="connsiteX5" fmla="*/ 3118 w 115715"/>
                <a:gd name="connsiteY5" fmla="*/ 39995 h 128043"/>
                <a:gd name="connsiteX6" fmla="*/ 0 w 115715"/>
                <a:gd name="connsiteY6" fmla="*/ 39995 h 128043"/>
                <a:gd name="connsiteX7" fmla="*/ 0 w 115715"/>
                <a:gd name="connsiteY7" fmla="*/ 0 h 128043"/>
                <a:gd name="connsiteX8" fmla="*/ 115715 w 115715"/>
                <a:gd name="connsiteY8" fmla="*/ 0 h 128043"/>
                <a:gd name="connsiteX9" fmla="*/ 115715 w 115715"/>
                <a:gd name="connsiteY9" fmla="*/ 39995 h 128043"/>
                <a:gd name="connsiteX10" fmla="*/ 112598 w 115715"/>
                <a:gd name="connsiteY10" fmla="*/ 39995 h 128043"/>
                <a:gd name="connsiteX11" fmla="*/ 99015 w 115715"/>
                <a:gd name="connsiteY11" fmla="*/ 10646 h 128043"/>
                <a:gd name="connsiteX12" fmla="*/ 67989 w 115715"/>
                <a:gd name="connsiteY12" fmla="*/ 10646 h 128043"/>
                <a:gd name="connsiteX13" fmla="*/ 67989 w 115715"/>
                <a:gd name="connsiteY13" fmla="*/ 117176 h 128043"/>
                <a:gd name="connsiteX14" fmla="*/ 87881 w 115715"/>
                <a:gd name="connsiteY14" fmla="*/ 124938 h 128043"/>
                <a:gd name="connsiteX15" fmla="*/ 87881 w 115715"/>
                <a:gd name="connsiteY15" fmla="*/ 128043 h 128043"/>
                <a:gd name="connsiteX16" fmla="*/ 28057 w 115715"/>
                <a:gd name="connsiteY16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5715" h="128043">
                  <a:moveTo>
                    <a:pt x="28057" y="128043"/>
                  </a:moveTo>
                  <a:lnTo>
                    <a:pt x="28057" y="124938"/>
                  </a:lnTo>
                  <a:lnTo>
                    <a:pt x="47726" y="117176"/>
                  </a:lnTo>
                  <a:lnTo>
                    <a:pt x="47726" y="10646"/>
                  </a:lnTo>
                  <a:lnTo>
                    <a:pt x="16997" y="10646"/>
                  </a:lnTo>
                  <a:lnTo>
                    <a:pt x="3118" y="39995"/>
                  </a:lnTo>
                  <a:lnTo>
                    <a:pt x="0" y="39995"/>
                  </a:lnTo>
                  <a:lnTo>
                    <a:pt x="0" y="0"/>
                  </a:lnTo>
                  <a:lnTo>
                    <a:pt x="115715" y="0"/>
                  </a:lnTo>
                  <a:lnTo>
                    <a:pt x="115715" y="39995"/>
                  </a:lnTo>
                  <a:lnTo>
                    <a:pt x="112598" y="39995"/>
                  </a:lnTo>
                  <a:lnTo>
                    <a:pt x="99015" y="10646"/>
                  </a:lnTo>
                  <a:lnTo>
                    <a:pt x="67989" y="10646"/>
                  </a:lnTo>
                  <a:lnTo>
                    <a:pt x="67989" y="117176"/>
                  </a:lnTo>
                  <a:lnTo>
                    <a:pt x="87881" y="124938"/>
                  </a:lnTo>
                  <a:lnTo>
                    <a:pt x="87881" y="128043"/>
                  </a:lnTo>
                  <a:lnTo>
                    <a:pt x="28057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924A35AB-E99D-D8C7-ED48-70F2167CAB9A}"/>
                </a:ext>
              </a:extLst>
            </p:cNvPr>
            <p:cNvSpPr/>
            <p:nvPr/>
          </p:nvSpPr>
          <p:spPr>
            <a:xfrm>
              <a:off x="3331686" y="1528411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054 h 128043"/>
                <a:gd name="connsiteX10" fmla="*/ 35999 w 129298"/>
                <a:gd name="connsiteY10" fmla="*/ 10867 h 128043"/>
                <a:gd name="connsiteX11" fmla="*/ 70513 w 129298"/>
                <a:gd name="connsiteY11" fmla="*/ 57590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8 w 129298"/>
                <a:gd name="connsiteY16" fmla="*/ 0 h 128043"/>
                <a:gd name="connsiteX17" fmla="*/ 129298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054"/>
                  </a:lnTo>
                  <a:lnTo>
                    <a:pt x="35999" y="10867"/>
                  </a:lnTo>
                  <a:lnTo>
                    <a:pt x="70513" y="57590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8" y="0"/>
                  </a:lnTo>
                  <a:lnTo>
                    <a:pt x="129298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AEF5A09A-AD7A-43DF-A5C2-4F3983618DE2}"/>
                </a:ext>
              </a:extLst>
            </p:cNvPr>
            <p:cNvSpPr/>
            <p:nvPr/>
          </p:nvSpPr>
          <p:spPr>
            <a:xfrm>
              <a:off x="2137047" y="1497066"/>
              <a:ext cx="183259" cy="183415"/>
            </a:xfrm>
            <a:custGeom>
              <a:avLst/>
              <a:gdLst>
                <a:gd name="connsiteX0" fmla="*/ 91741 w 183259"/>
                <a:gd name="connsiteY0" fmla="*/ 183416 h 183415"/>
                <a:gd name="connsiteX1" fmla="*/ 55891 w 183259"/>
                <a:gd name="connsiteY1" fmla="*/ 176023 h 183415"/>
                <a:gd name="connsiteX2" fmla="*/ 31026 w 183259"/>
                <a:gd name="connsiteY2" fmla="*/ 153031 h 183415"/>
                <a:gd name="connsiteX3" fmla="*/ 21970 w 183259"/>
                <a:gd name="connsiteY3" fmla="*/ 112519 h 183415"/>
                <a:gd name="connsiteX4" fmla="*/ 21970 w 183259"/>
                <a:gd name="connsiteY4" fmla="*/ 13677 h 183415"/>
                <a:gd name="connsiteX5" fmla="*/ 0 w 183259"/>
                <a:gd name="connsiteY5" fmla="*/ 5471 h 183415"/>
                <a:gd name="connsiteX6" fmla="*/ 0 w 183259"/>
                <a:gd name="connsiteY6" fmla="*/ 0 h 183415"/>
                <a:gd name="connsiteX7" fmla="*/ 65392 w 183259"/>
                <a:gd name="connsiteY7" fmla="*/ 0 h 183415"/>
                <a:gd name="connsiteX8" fmla="*/ 65392 w 183259"/>
                <a:gd name="connsiteY8" fmla="*/ 5471 h 183415"/>
                <a:gd name="connsiteX9" fmla="*/ 43421 w 183259"/>
                <a:gd name="connsiteY9" fmla="*/ 13677 h 183415"/>
                <a:gd name="connsiteX10" fmla="*/ 43421 w 183259"/>
                <a:gd name="connsiteY10" fmla="*/ 108674 h 183415"/>
                <a:gd name="connsiteX11" fmla="*/ 50398 w 183259"/>
                <a:gd name="connsiteY11" fmla="*/ 144677 h 183415"/>
                <a:gd name="connsiteX12" fmla="*/ 69771 w 183259"/>
                <a:gd name="connsiteY12" fmla="*/ 163677 h 183415"/>
                <a:gd name="connsiteX13" fmla="*/ 98050 w 183259"/>
                <a:gd name="connsiteY13" fmla="*/ 169443 h 183415"/>
                <a:gd name="connsiteX14" fmla="*/ 121950 w 183259"/>
                <a:gd name="connsiteY14" fmla="*/ 164120 h 183415"/>
                <a:gd name="connsiteX15" fmla="*/ 139096 w 183259"/>
                <a:gd name="connsiteY15" fmla="*/ 147265 h 183415"/>
                <a:gd name="connsiteX16" fmla="*/ 145554 w 183259"/>
                <a:gd name="connsiteY16" fmla="*/ 117176 h 183415"/>
                <a:gd name="connsiteX17" fmla="*/ 145554 w 183259"/>
                <a:gd name="connsiteY17" fmla="*/ 13159 h 183415"/>
                <a:gd name="connsiteX18" fmla="*/ 118091 w 183259"/>
                <a:gd name="connsiteY18" fmla="*/ 5471 h 183415"/>
                <a:gd name="connsiteX19" fmla="*/ 118091 w 183259"/>
                <a:gd name="connsiteY19" fmla="*/ 0 h 183415"/>
                <a:gd name="connsiteX20" fmla="*/ 183260 w 183259"/>
                <a:gd name="connsiteY20" fmla="*/ 0 h 183415"/>
                <a:gd name="connsiteX21" fmla="*/ 183260 w 183259"/>
                <a:gd name="connsiteY21" fmla="*/ 5471 h 183415"/>
                <a:gd name="connsiteX22" fmla="*/ 161512 w 183259"/>
                <a:gd name="connsiteY22" fmla="*/ 13381 h 183415"/>
                <a:gd name="connsiteX23" fmla="*/ 161512 w 183259"/>
                <a:gd name="connsiteY23" fmla="*/ 112519 h 183415"/>
                <a:gd name="connsiteX24" fmla="*/ 152457 w 183259"/>
                <a:gd name="connsiteY24" fmla="*/ 153031 h 183415"/>
                <a:gd name="connsiteX25" fmla="*/ 127591 w 183259"/>
                <a:gd name="connsiteY25" fmla="*/ 176023 h 183415"/>
                <a:gd name="connsiteX26" fmla="*/ 91741 w 183259"/>
                <a:gd name="connsiteY26" fmla="*/ 183416 h 183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3259" h="183415">
                  <a:moveTo>
                    <a:pt x="91741" y="183416"/>
                  </a:moveTo>
                  <a:cubicBezTo>
                    <a:pt x="78381" y="183416"/>
                    <a:pt x="66431" y="180976"/>
                    <a:pt x="55891" y="176023"/>
                  </a:cubicBezTo>
                  <a:cubicBezTo>
                    <a:pt x="45351" y="171070"/>
                    <a:pt x="37038" y="163455"/>
                    <a:pt x="31026" y="153031"/>
                  </a:cubicBezTo>
                  <a:cubicBezTo>
                    <a:pt x="24939" y="142607"/>
                    <a:pt x="21970" y="129152"/>
                    <a:pt x="21970" y="112519"/>
                  </a:cubicBezTo>
                  <a:lnTo>
                    <a:pt x="21970" y="13677"/>
                  </a:lnTo>
                  <a:lnTo>
                    <a:pt x="0" y="5471"/>
                  </a:lnTo>
                  <a:lnTo>
                    <a:pt x="0" y="0"/>
                  </a:lnTo>
                  <a:lnTo>
                    <a:pt x="65392" y="0"/>
                  </a:lnTo>
                  <a:lnTo>
                    <a:pt x="65392" y="5471"/>
                  </a:lnTo>
                  <a:lnTo>
                    <a:pt x="43421" y="13677"/>
                  </a:lnTo>
                  <a:lnTo>
                    <a:pt x="43421" y="108674"/>
                  </a:lnTo>
                  <a:cubicBezTo>
                    <a:pt x="43421" y="123830"/>
                    <a:pt x="45796" y="135806"/>
                    <a:pt x="50398" y="144677"/>
                  </a:cubicBezTo>
                  <a:cubicBezTo>
                    <a:pt x="55074" y="153549"/>
                    <a:pt x="61532" y="159906"/>
                    <a:pt x="69771" y="163677"/>
                  </a:cubicBezTo>
                  <a:cubicBezTo>
                    <a:pt x="78010" y="167521"/>
                    <a:pt x="87436" y="169443"/>
                    <a:pt x="98050" y="169443"/>
                  </a:cubicBezTo>
                  <a:cubicBezTo>
                    <a:pt x="106809" y="169443"/>
                    <a:pt x="114825" y="167669"/>
                    <a:pt x="121950" y="164120"/>
                  </a:cubicBezTo>
                  <a:cubicBezTo>
                    <a:pt x="129076" y="160572"/>
                    <a:pt x="134791" y="154953"/>
                    <a:pt x="139096" y="147265"/>
                  </a:cubicBezTo>
                  <a:cubicBezTo>
                    <a:pt x="143401" y="139576"/>
                    <a:pt x="145554" y="129522"/>
                    <a:pt x="145554" y="117176"/>
                  </a:cubicBezTo>
                  <a:lnTo>
                    <a:pt x="145554" y="13159"/>
                  </a:lnTo>
                  <a:lnTo>
                    <a:pt x="118091" y="5471"/>
                  </a:lnTo>
                  <a:lnTo>
                    <a:pt x="118091" y="0"/>
                  </a:lnTo>
                  <a:lnTo>
                    <a:pt x="183260" y="0"/>
                  </a:lnTo>
                  <a:lnTo>
                    <a:pt x="183260" y="5471"/>
                  </a:lnTo>
                  <a:lnTo>
                    <a:pt x="161512" y="13381"/>
                  </a:lnTo>
                  <a:lnTo>
                    <a:pt x="161512" y="112519"/>
                  </a:lnTo>
                  <a:cubicBezTo>
                    <a:pt x="161512" y="129152"/>
                    <a:pt x="158469" y="142607"/>
                    <a:pt x="152457" y="153031"/>
                  </a:cubicBezTo>
                  <a:cubicBezTo>
                    <a:pt x="146370" y="163455"/>
                    <a:pt x="138131" y="171070"/>
                    <a:pt x="127591" y="176023"/>
                  </a:cubicBezTo>
                  <a:cubicBezTo>
                    <a:pt x="117052" y="180976"/>
                    <a:pt x="105101" y="183416"/>
                    <a:pt x="91741" y="183416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235CA0B9-F574-9BB8-620B-3CAF0E79FA6B}"/>
                </a:ext>
              </a:extLst>
            </p:cNvPr>
            <p:cNvSpPr/>
            <p:nvPr/>
          </p:nvSpPr>
          <p:spPr>
            <a:xfrm>
              <a:off x="942530" y="948344"/>
              <a:ext cx="936468" cy="932658"/>
            </a:xfrm>
            <a:custGeom>
              <a:avLst/>
              <a:gdLst>
                <a:gd name="connsiteX0" fmla="*/ 911204 w 936468"/>
                <a:gd name="connsiteY0" fmla="*/ 315553 h 932658"/>
                <a:gd name="connsiteX1" fmla="*/ 619577 w 936468"/>
                <a:gd name="connsiteY1" fmla="*/ 907495 h 932658"/>
                <a:gd name="connsiteX2" fmla="*/ 25264 w 936468"/>
                <a:gd name="connsiteY2" fmla="*/ 617032 h 932658"/>
                <a:gd name="connsiteX3" fmla="*/ 316891 w 936468"/>
                <a:gd name="connsiteY3" fmla="*/ 25163 h 932658"/>
                <a:gd name="connsiteX4" fmla="*/ 911204 w 936468"/>
                <a:gd name="connsiteY4" fmla="*/ 315627 h 932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6468" h="932658">
                  <a:moveTo>
                    <a:pt x="911204" y="315553"/>
                  </a:moveTo>
                  <a:cubicBezTo>
                    <a:pt x="994781" y="559220"/>
                    <a:pt x="864220" y="824252"/>
                    <a:pt x="619577" y="907495"/>
                  </a:cubicBezTo>
                  <a:cubicBezTo>
                    <a:pt x="374934" y="990738"/>
                    <a:pt x="108841" y="860699"/>
                    <a:pt x="25264" y="617032"/>
                  </a:cubicBezTo>
                  <a:cubicBezTo>
                    <a:pt x="-58312" y="373439"/>
                    <a:pt x="72248" y="108406"/>
                    <a:pt x="316891" y="25163"/>
                  </a:cubicBezTo>
                  <a:cubicBezTo>
                    <a:pt x="561534" y="-58080"/>
                    <a:pt x="827628" y="71960"/>
                    <a:pt x="911204" y="315627"/>
                  </a:cubicBezTo>
                </a:path>
              </a:pathLst>
            </a:custGeom>
            <a:solidFill>
              <a:srgbClr val="A8005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C819E28A-BC0D-D239-2BE4-2F78E20DB99C}"/>
                </a:ext>
              </a:extLst>
            </p:cNvPr>
            <p:cNvSpPr/>
            <p:nvPr/>
          </p:nvSpPr>
          <p:spPr>
            <a:xfrm>
              <a:off x="1009472" y="1005518"/>
              <a:ext cx="808411" cy="817053"/>
            </a:xfrm>
            <a:custGeom>
              <a:avLst/>
              <a:gdLst>
                <a:gd name="connsiteX0" fmla="*/ 808412 w 808411"/>
                <a:gd name="connsiteY0" fmla="*/ 341991 h 817053"/>
                <a:gd name="connsiteX1" fmla="*/ 806704 w 808411"/>
                <a:gd name="connsiteY1" fmla="*/ 342435 h 817053"/>
                <a:gd name="connsiteX2" fmla="*/ 800173 w 808411"/>
                <a:gd name="connsiteY2" fmla="*/ 334968 h 817053"/>
                <a:gd name="connsiteX3" fmla="*/ 777163 w 808411"/>
                <a:gd name="connsiteY3" fmla="*/ 341030 h 817053"/>
                <a:gd name="connsiteX4" fmla="*/ 778796 w 808411"/>
                <a:gd name="connsiteY4" fmla="*/ 345466 h 817053"/>
                <a:gd name="connsiteX5" fmla="*/ 774343 w 808411"/>
                <a:gd name="connsiteY5" fmla="*/ 348793 h 817053"/>
                <a:gd name="connsiteX6" fmla="*/ 772042 w 808411"/>
                <a:gd name="connsiteY6" fmla="*/ 342287 h 817053"/>
                <a:gd name="connsiteX7" fmla="*/ 741758 w 808411"/>
                <a:gd name="connsiteY7" fmla="*/ 350271 h 817053"/>
                <a:gd name="connsiteX8" fmla="*/ 739754 w 808411"/>
                <a:gd name="connsiteY8" fmla="*/ 359956 h 817053"/>
                <a:gd name="connsiteX9" fmla="*/ 738047 w 808411"/>
                <a:gd name="connsiteY9" fmla="*/ 360399 h 817053"/>
                <a:gd name="connsiteX10" fmla="*/ 730625 w 808411"/>
                <a:gd name="connsiteY10" fmla="*/ 332307 h 817053"/>
                <a:gd name="connsiteX11" fmla="*/ 732332 w 808411"/>
                <a:gd name="connsiteY11" fmla="*/ 331863 h 817053"/>
                <a:gd name="connsiteX12" fmla="*/ 738863 w 808411"/>
                <a:gd name="connsiteY12" fmla="*/ 339256 h 817053"/>
                <a:gd name="connsiteX13" fmla="*/ 766994 w 808411"/>
                <a:gd name="connsiteY13" fmla="*/ 331863 h 817053"/>
                <a:gd name="connsiteX14" fmla="*/ 765139 w 808411"/>
                <a:gd name="connsiteY14" fmla="*/ 328758 h 817053"/>
                <a:gd name="connsiteX15" fmla="*/ 730476 w 808411"/>
                <a:gd name="connsiteY15" fmla="*/ 304658 h 817053"/>
                <a:gd name="connsiteX16" fmla="*/ 729734 w 808411"/>
                <a:gd name="connsiteY16" fmla="*/ 304879 h 817053"/>
                <a:gd name="connsiteX17" fmla="*/ 727656 w 808411"/>
                <a:gd name="connsiteY17" fmla="*/ 314342 h 817053"/>
                <a:gd name="connsiteX18" fmla="*/ 725948 w 808411"/>
                <a:gd name="connsiteY18" fmla="*/ 314786 h 817053"/>
                <a:gd name="connsiteX19" fmla="*/ 718526 w 808411"/>
                <a:gd name="connsiteY19" fmla="*/ 286693 h 817053"/>
                <a:gd name="connsiteX20" fmla="*/ 720233 w 808411"/>
                <a:gd name="connsiteY20" fmla="*/ 286250 h 817053"/>
                <a:gd name="connsiteX21" fmla="*/ 726765 w 808411"/>
                <a:gd name="connsiteY21" fmla="*/ 293716 h 817053"/>
                <a:gd name="connsiteX22" fmla="*/ 785105 w 808411"/>
                <a:gd name="connsiteY22" fmla="*/ 278413 h 817053"/>
                <a:gd name="connsiteX23" fmla="*/ 787109 w 808411"/>
                <a:gd name="connsiteY23" fmla="*/ 268729 h 817053"/>
                <a:gd name="connsiteX24" fmla="*/ 788816 w 808411"/>
                <a:gd name="connsiteY24" fmla="*/ 268285 h 817053"/>
                <a:gd name="connsiteX25" fmla="*/ 796239 w 808411"/>
                <a:gd name="connsiteY25" fmla="*/ 296378 h 817053"/>
                <a:gd name="connsiteX26" fmla="*/ 794532 w 808411"/>
                <a:gd name="connsiteY26" fmla="*/ 296821 h 817053"/>
                <a:gd name="connsiteX27" fmla="*/ 788074 w 808411"/>
                <a:gd name="connsiteY27" fmla="*/ 289576 h 817053"/>
                <a:gd name="connsiteX28" fmla="*/ 740348 w 808411"/>
                <a:gd name="connsiteY28" fmla="*/ 302144 h 817053"/>
                <a:gd name="connsiteX29" fmla="*/ 750294 w 808411"/>
                <a:gd name="connsiteY29" fmla="*/ 307097 h 817053"/>
                <a:gd name="connsiteX30" fmla="*/ 769221 w 808411"/>
                <a:gd name="connsiteY30" fmla="*/ 325727 h 817053"/>
                <a:gd name="connsiteX31" fmla="*/ 772190 w 808411"/>
                <a:gd name="connsiteY31" fmla="*/ 330606 h 817053"/>
                <a:gd name="connsiteX32" fmla="*/ 797204 w 808411"/>
                <a:gd name="connsiteY32" fmla="*/ 324027 h 817053"/>
                <a:gd name="connsiteX33" fmla="*/ 799208 w 808411"/>
                <a:gd name="connsiteY33" fmla="*/ 314416 h 817053"/>
                <a:gd name="connsiteX34" fmla="*/ 800915 w 808411"/>
                <a:gd name="connsiteY34" fmla="*/ 313973 h 817053"/>
                <a:gd name="connsiteX35" fmla="*/ 808337 w 808411"/>
                <a:gd name="connsiteY35" fmla="*/ 342065 h 817053"/>
                <a:gd name="connsiteX36" fmla="*/ 783398 w 808411"/>
                <a:gd name="connsiteY36" fmla="*/ 455988 h 817053"/>
                <a:gd name="connsiteX37" fmla="*/ 771745 w 808411"/>
                <a:gd name="connsiteY37" fmla="*/ 468408 h 817053"/>
                <a:gd name="connsiteX38" fmla="*/ 784214 w 808411"/>
                <a:gd name="connsiteY38" fmla="*/ 480015 h 817053"/>
                <a:gd name="connsiteX39" fmla="*/ 795868 w 808411"/>
                <a:gd name="connsiteY39" fmla="*/ 467669 h 817053"/>
                <a:gd name="connsiteX40" fmla="*/ 783398 w 808411"/>
                <a:gd name="connsiteY40" fmla="*/ 456062 h 817053"/>
                <a:gd name="connsiteX41" fmla="*/ 744208 w 808411"/>
                <a:gd name="connsiteY41" fmla="*/ 631494 h 817053"/>
                <a:gd name="connsiteX42" fmla="*/ 745618 w 808411"/>
                <a:gd name="connsiteY42" fmla="*/ 632529 h 817053"/>
                <a:gd name="connsiteX43" fmla="*/ 727581 w 808411"/>
                <a:gd name="connsiteY43" fmla="*/ 657960 h 817053"/>
                <a:gd name="connsiteX44" fmla="*/ 726171 w 808411"/>
                <a:gd name="connsiteY44" fmla="*/ 656925 h 817053"/>
                <a:gd name="connsiteX45" fmla="*/ 728324 w 808411"/>
                <a:gd name="connsiteY45" fmla="*/ 646353 h 817053"/>
                <a:gd name="connsiteX46" fmla="*/ 705611 w 808411"/>
                <a:gd name="connsiteY46" fmla="*/ 630385 h 817053"/>
                <a:gd name="connsiteX47" fmla="*/ 664491 w 808411"/>
                <a:gd name="connsiteY47" fmla="*/ 631124 h 817053"/>
                <a:gd name="connsiteX48" fmla="*/ 657365 w 808411"/>
                <a:gd name="connsiteY48" fmla="*/ 634525 h 817053"/>
                <a:gd name="connsiteX49" fmla="*/ 655955 w 808411"/>
                <a:gd name="connsiteY49" fmla="*/ 633490 h 817053"/>
                <a:gd name="connsiteX50" fmla="*/ 672359 w 808411"/>
                <a:gd name="connsiteY50" fmla="*/ 610350 h 817053"/>
                <a:gd name="connsiteX51" fmla="*/ 673769 w 808411"/>
                <a:gd name="connsiteY51" fmla="*/ 611385 h 817053"/>
                <a:gd name="connsiteX52" fmla="*/ 672359 w 808411"/>
                <a:gd name="connsiteY52" fmla="*/ 620183 h 817053"/>
                <a:gd name="connsiteX53" fmla="*/ 672730 w 808411"/>
                <a:gd name="connsiteY53" fmla="*/ 620405 h 817053"/>
                <a:gd name="connsiteX54" fmla="*/ 705685 w 808411"/>
                <a:gd name="connsiteY54" fmla="*/ 619813 h 817053"/>
                <a:gd name="connsiteX55" fmla="*/ 694255 w 808411"/>
                <a:gd name="connsiteY55" fmla="*/ 590242 h 817053"/>
                <a:gd name="connsiteX56" fmla="*/ 693884 w 808411"/>
                <a:gd name="connsiteY56" fmla="*/ 590020 h 817053"/>
                <a:gd name="connsiteX57" fmla="*/ 685867 w 808411"/>
                <a:gd name="connsiteY57" fmla="*/ 594308 h 817053"/>
                <a:gd name="connsiteX58" fmla="*/ 684457 w 808411"/>
                <a:gd name="connsiteY58" fmla="*/ 593273 h 817053"/>
                <a:gd name="connsiteX59" fmla="*/ 698189 w 808411"/>
                <a:gd name="connsiteY59" fmla="*/ 573904 h 817053"/>
                <a:gd name="connsiteX60" fmla="*/ 699599 w 808411"/>
                <a:gd name="connsiteY60" fmla="*/ 574939 h 817053"/>
                <a:gd name="connsiteX61" fmla="*/ 698411 w 808411"/>
                <a:gd name="connsiteY61" fmla="*/ 582849 h 817053"/>
                <a:gd name="connsiteX62" fmla="*/ 712143 w 808411"/>
                <a:gd name="connsiteY62" fmla="*/ 620848 h 817053"/>
                <a:gd name="connsiteX63" fmla="*/ 734930 w 808411"/>
                <a:gd name="connsiteY63" fmla="*/ 636891 h 817053"/>
                <a:gd name="connsiteX64" fmla="*/ 744282 w 808411"/>
                <a:gd name="connsiteY64" fmla="*/ 631346 h 817053"/>
                <a:gd name="connsiteX65" fmla="*/ 176467 w 808411"/>
                <a:gd name="connsiteY65" fmla="*/ 73854 h 817053"/>
                <a:gd name="connsiteX66" fmla="*/ 209348 w 808411"/>
                <a:gd name="connsiteY66" fmla="*/ 124273 h 817053"/>
                <a:gd name="connsiteX67" fmla="*/ 204152 w 808411"/>
                <a:gd name="connsiteY67" fmla="*/ 132849 h 817053"/>
                <a:gd name="connsiteX68" fmla="*/ 205117 w 808411"/>
                <a:gd name="connsiteY68" fmla="*/ 134327 h 817053"/>
                <a:gd name="connsiteX69" fmla="*/ 229834 w 808411"/>
                <a:gd name="connsiteY69" fmla="*/ 118359 h 817053"/>
                <a:gd name="connsiteX70" fmla="*/ 228869 w 808411"/>
                <a:gd name="connsiteY70" fmla="*/ 116880 h 817053"/>
                <a:gd name="connsiteX71" fmla="*/ 218997 w 808411"/>
                <a:gd name="connsiteY71" fmla="*/ 118063 h 817053"/>
                <a:gd name="connsiteX72" fmla="*/ 186116 w 808411"/>
                <a:gd name="connsiteY72" fmla="*/ 67644 h 817053"/>
                <a:gd name="connsiteX73" fmla="*/ 191237 w 808411"/>
                <a:gd name="connsiteY73" fmla="*/ 59142 h 817053"/>
                <a:gd name="connsiteX74" fmla="*/ 190272 w 808411"/>
                <a:gd name="connsiteY74" fmla="*/ 57664 h 817053"/>
                <a:gd name="connsiteX75" fmla="*/ 165556 w 808411"/>
                <a:gd name="connsiteY75" fmla="*/ 73632 h 817053"/>
                <a:gd name="connsiteX76" fmla="*/ 166521 w 808411"/>
                <a:gd name="connsiteY76" fmla="*/ 75111 h 817053"/>
                <a:gd name="connsiteX77" fmla="*/ 176467 w 808411"/>
                <a:gd name="connsiteY77" fmla="*/ 73854 h 817053"/>
                <a:gd name="connsiteX78" fmla="*/ 278451 w 808411"/>
                <a:gd name="connsiteY78" fmla="*/ 19369 h 817053"/>
                <a:gd name="connsiteX79" fmla="*/ 278005 w 808411"/>
                <a:gd name="connsiteY79" fmla="*/ 17669 h 817053"/>
                <a:gd name="connsiteX80" fmla="*/ 307695 w 808411"/>
                <a:gd name="connsiteY80" fmla="*/ 10646 h 817053"/>
                <a:gd name="connsiteX81" fmla="*/ 308140 w 808411"/>
                <a:gd name="connsiteY81" fmla="*/ 12346 h 817053"/>
                <a:gd name="connsiteX82" fmla="*/ 299382 w 808411"/>
                <a:gd name="connsiteY82" fmla="*/ 18926 h 817053"/>
                <a:gd name="connsiteX83" fmla="*/ 313410 w 808411"/>
                <a:gd name="connsiteY83" fmla="*/ 77551 h 817053"/>
                <a:gd name="connsiteX84" fmla="*/ 338795 w 808411"/>
                <a:gd name="connsiteY84" fmla="*/ 71562 h 817053"/>
                <a:gd name="connsiteX85" fmla="*/ 342061 w 808411"/>
                <a:gd name="connsiteY85" fmla="*/ 51380 h 817053"/>
                <a:gd name="connsiteX86" fmla="*/ 343768 w 808411"/>
                <a:gd name="connsiteY86" fmla="*/ 50936 h 817053"/>
                <a:gd name="connsiteX87" fmla="*/ 349558 w 808411"/>
                <a:gd name="connsiteY87" fmla="*/ 75185 h 817053"/>
                <a:gd name="connsiteX88" fmla="*/ 294929 w 808411"/>
                <a:gd name="connsiteY88" fmla="*/ 88122 h 817053"/>
                <a:gd name="connsiteX89" fmla="*/ 294483 w 808411"/>
                <a:gd name="connsiteY89" fmla="*/ 86422 h 817053"/>
                <a:gd name="connsiteX90" fmla="*/ 302128 w 808411"/>
                <a:gd name="connsiteY90" fmla="*/ 80064 h 817053"/>
                <a:gd name="connsiteX91" fmla="*/ 288174 w 808411"/>
                <a:gd name="connsiteY91" fmla="*/ 21587 h 817053"/>
                <a:gd name="connsiteX92" fmla="*/ 278451 w 808411"/>
                <a:gd name="connsiteY92" fmla="*/ 19369 h 817053"/>
                <a:gd name="connsiteX93" fmla="*/ 326400 w 808411"/>
                <a:gd name="connsiteY93" fmla="*/ 806038 h 817053"/>
                <a:gd name="connsiteX94" fmla="*/ 301015 w 808411"/>
                <a:gd name="connsiteY94" fmla="*/ 800124 h 817053"/>
                <a:gd name="connsiteX95" fmla="*/ 314821 w 808411"/>
                <a:gd name="connsiteY95" fmla="*/ 741499 h 817053"/>
                <a:gd name="connsiteX96" fmla="*/ 325583 w 808411"/>
                <a:gd name="connsiteY96" fmla="*/ 739503 h 817053"/>
                <a:gd name="connsiteX97" fmla="*/ 325954 w 808411"/>
                <a:gd name="connsiteY97" fmla="*/ 737802 h 817053"/>
                <a:gd name="connsiteX98" fmla="*/ 296265 w 808411"/>
                <a:gd name="connsiteY98" fmla="*/ 730853 h 817053"/>
                <a:gd name="connsiteX99" fmla="*/ 295893 w 808411"/>
                <a:gd name="connsiteY99" fmla="*/ 732554 h 817053"/>
                <a:gd name="connsiteX100" fmla="*/ 303539 w 808411"/>
                <a:gd name="connsiteY100" fmla="*/ 738837 h 817053"/>
                <a:gd name="connsiteX101" fmla="*/ 289807 w 808411"/>
                <a:gd name="connsiteY101" fmla="*/ 797388 h 817053"/>
                <a:gd name="connsiteX102" fmla="*/ 280084 w 808411"/>
                <a:gd name="connsiteY102" fmla="*/ 799606 h 817053"/>
                <a:gd name="connsiteX103" fmla="*/ 279713 w 808411"/>
                <a:gd name="connsiteY103" fmla="*/ 801307 h 817053"/>
                <a:gd name="connsiteX104" fmla="*/ 334416 w 808411"/>
                <a:gd name="connsiteY104" fmla="*/ 814096 h 817053"/>
                <a:gd name="connsiteX105" fmla="*/ 340131 w 808411"/>
                <a:gd name="connsiteY105" fmla="*/ 789848 h 817053"/>
                <a:gd name="connsiteX106" fmla="*/ 338424 w 808411"/>
                <a:gd name="connsiteY106" fmla="*/ 789478 h 817053"/>
                <a:gd name="connsiteX107" fmla="*/ 326474 w 808411"/>
                <a:gd name="connsiteY107" fmla="*/ 806112 h 817053"/>
                <a:gd name="connsiteX108" fmla="*/ 511812 w 808411"/>
                <a:gd name="connsiteY108" fmla="*/ 731814 h 817053"/>
                <a:gd name="connsiteX109" fmla="*/ 512109 w 808411"/>
                <a:gd name="connsiteY109" fmla="*/ 733515 h 817053"/>
                <a:gd name="connsiteX110" fmla="*/ 505503 w 808411"/>
                <a:gd name="connsiteY110" fmla="*/ 738690 h 817053"/>
                <a:gd name="connsiteX111" fmla="*/ 496893 w 808411"/>
                <a:gd name="connsiteY111" fmla="*/ 808478 h 817053"/>
                <a:gd name="connsiteX112" fmla="*/ 492439 w 808411"/>
                <a:gd name="connsiteY112" fmla="*/ 809291 h 817053"/>
                <a:gd name="connsiteX113" fmla="*/ 463714 w 808411"/>
                <a:gd name="connsiteY113" fmla="*/ 760942 h 817053"/>
                <a:gd name="connsiteX114" fmla="*/ 462972 w 808411"/>
                <a:gd name="connsiteY114" fmla="*/ 761090 h 817053"/>
                <a:gd name="connsiteX115" fmla="*/ 452432 w 808411"/>
                <a:gd name="connsiteY115" fmla="*/ 816314 h 817053"/>
                <a:gd name="connsiteX116" fmla="*/ 448127 w 808411"/>
                <a:gd name="connsiteY116" fmla="*/ 817053 h 817053"/>
                <a:gd name="connsiteX117" fmla="*/ 416211 w 808411"/>
                <a:gd name="connsiteY117" fmla="*/ 754510 h 817053"/>
                <a:gd name="connsiteX118" fmla="*/ 407230 w 808411"/>
                <a:gd name="connsiteY118" fmla="*/ 751997 h 817053"/>
                <a:gd name="connsiteX119" fmla="*/ 406933 w 808411"/>
                <a:gd name="connsiteY119" fmla="*/ 750296 h 817053"/>
                <a:gd name="connsiteX120" fmla="*/ 436103 w 808411"/>
                <a:gd name="connsiteY120" fmla="*/ 745121 h 817053"/>
                <a:gd name="connsiteX121" fmla="*/ 436400 w 808411"/>
                <a:gd name="connsiteY121" fmla="*/ 746822 h 817053"/>
                <a:gd name="connsiteX122" fmla="*/ 427864 w 808411"/>
                <a:gd name="connsiteY122" fmla="*/ 752440 h 817053"/>
                <a:gd name="connsiteX123" fmla="*/ 449241 w 808411"/>
                <a:gd name="connsiteY123" fmla="*/ 795688 h 817053"/>
                <a:gd name="connsiteX124" fmla="*/ 449909 w 808411"/>
                <a:gd name="connsiteY124" fmla="*/ 795540 h 817053"/>
                <a:gd name="connsiteX125" fmla="*/ 459484 w 808411"/>
                <a:gd name="connsiteY125" fmla="*/ 740390 h 817053"/>
                <a:gd name="connsiteX126" fmla="*/ 464011 w 808411"/>
                <a:gd name="connsiteY126" fmla="*/ 739577 h 817053"/>
                <a:gd name="connsiteX127" fmla="*/ 492291 w 808411"/>
                <a:gd name="connsiteY127" fmla="*/ 788074 h 817053"/>
                <a:gd name="connsiteX128" fmla="*/ 492959 w 808411"/>
                <a:gd name="connsiteY128" fmla="*/ 788074 h 817053"/>
                <a:gd name="connsiteX129" fmla="*/ 498006 w 808411"/>
                <a:gd name="connsiteY129" fmla="*/ 740168 h 817053"/>
                <a:gd name="connsiteX130" fmla="*/ 488060 w 808411"/>
                <a:gd name="connsiteY130" fmla="*/ 737655 h 817053"/>
                <a:gd name="connsiteX131" fmla="*/ 487763 w 808411"/>
                <a:gd name="connsiteY131" fmla="*/ 735954 h 817053"/>
                <a:gd name="connsiteX132" fmla="*/ 511886 w 808411"/>
                <a:gd name="connsiteY132" fmla="*/ 731740 h 817053"/>
                <a:gd name="connsiteX133" fmla="*/ 193241 w 808411"/>
                <a:gd name="connsiteY133" fmla="*/ 719246 h 817053"/>
                <a:gd name="connsiteX134" fmla="*/ 167263 w 808411"/>
                <a:gd name="connsiteY134" fmla="*/ 717472 h 817053"/>
                <a:gd name="connsiteX135" fmla="*/ 167263 w 808411"/>
                <a:gd name="connsiteY135" fmla="*/ 717472 h 817053"/>
                <a:gd name="connsiteX136" fmla="*/ 198140 w 808411"/>
                <a:gd name="connsiteY136" fmla="*/ 697364 h 817053"/>
                <a:gd name="connsiteX137" fmla="*/ 193316 w 808411"/>
                <a:gd name="connsiteY137" fmla="*/ 719246 h 817053"/>
                <a:gd name="connsiteX138" fmla="*/ 203633 w 808411"/>
                <a:gd name="connsiteY138" fmla="*/ 723017 h 817053"/>
                <a:gd name="connsiteX139" fmla="*/ 211204 w 808411"/>
                <a:gd name="connsiteY139" fmla="*/ 687827 h 817053"/>
                <a:gd name="connsiteX140" fmla="*/ 206156 w 808411"/>
                <a:gd name="connsiteY140" fmla="*/ 684352 h 817053"/>
                <a:gd name="connsiteX141" fmla="*/ 143957 w 808411"/>
                <a:gd name="connsiteY141" fmla="*/ 724126 h 817053"/>
                <a:gd name="connsiteX142" fmla="*/ 136163 w 808411"/>
                <a:gd name="connsiteY142" fmla="*/ 723165 h 817053"/>
                <a:gd name="connsiteX143" fmla="*/ 135124 w 808411"/>
                <a:gd name="connsiteY143" fmla="*/ 724643 h 817053"/>
                <a:gd name="connsiteX144" fmla="*/ 154793 w 808411"/>
                <a:gd name="connsiteY144" fmla="*/ 738172 h 817053"/>
                <a:gd name="connsiteX145" fmla="*/ 155832 w 808411"/>
                <a:gd name="connsiteY145" fmla="*/ 736693 h 817053"/>
                <a:gd name="connsiteX146" fmla="*/ 150414 w 808411"/>
                <a:gd name="connsiteY146" fmla="*/ 728487 h 817053"/>
                <a:gd name="connsiteX147" fmla="*/ 192054 w 808411"/>
                <a:gd name="connsiteY147" fmla="*/ 724052 h 817053"/>
                <a:gd name="connsiteX148" fmla="*/ 185745 w 808411"/>
                <a:gd name="connsiteY148" fmla="*/ 752588 h 817053"/>
                <a:gd name="connsiteX149" fmla="*/ 175502 w 808411"/>
                <a:gd name="connsiteY149" fmla="*/ 750222 h 817053"/>
                <a:gd name="connsiteX150" fmla="*/ 174463 w 808411"/>
                <a:gd name="connsiteY150" fmla="*/ 751701 h 817053"/>
                <a:gd name="connsiteX151" fmla="*/ 198511 w 808411"/>
                <a:gd name="connsiteY151" fmla="*/ 768261 h 817053"/>
                <a:gd name="connsiteX152" fmla="*/ 199550 w 808411"/>
                <a:gd name="connsiteY152" fmla="*/ 766782 h 817053"/>
                <a:gd name="connsiteX153" fmla="*/ 195691 w 808411"/>
                <a:gd name="connsiteY153" fmla="*/ 759315 h 817053"/>
                <a:gd name="connsiteX154" fmla="*/ 202445 w 808411"/>
                <a:gd name="connsiteY154" fmla="*/ 728044 h 817053"/>
                <a:gd name="connsiteX155" fmla="*/ 211649 w 808411"/>
                <a:gd name="connsiteY155" fmla="*/ 733071 h 817053"/>
                <a:gd name="connsiteX156" fmla="*/ 212837 w 808411"/>
                <a:gd name="connsiteY156" fmla="*/ 727748 h 817053"/>
                <a:gd name="connsiteX157" fmla="*/ 203633 w 808411"/>
                <a:gd name="connsiteY157" fmla="*/ 722869 h 817053"/>
                <a:gd name="connsiteX158" fmla="*/ 203633 w 808411"/>
                <a:gd name="connsiteY158" fmla="*/ 722869 h 817053"/>
                <a:gd name="connsiteX159" fmla="*/ 44422 w 808411"/>
                <a:gd name="connsiteY159" fmla="*/ 467004 h 817053"/>
                <a:gd name="connsiteX160" fmla="*/ 33214 w 808411"/>
                <a:gd name="connsiteY160" fmla="*/ 478906 h 817053"/>
                <a:gd name="connsiteX161" fmla="*/ 21264 w 808411"/>
                <a:gd name="connsiteY161" fmla="*/ 467743 h 817053"/>
                <a:gd name="connsiteX162" fmla="*/ 32472 w 808411"/>
                <a:gd name="connsiteY162" fmla="*/ 455841 h 817053"/>
                <a:gd name="connsiteX163" fmla="*/ 44422 w 808411"/>
                <a:gd name="connsiteY163" fmla="*/ 467004 h 817053"/>
                <a:gd name="connsiteX164" fmla="*/ 67654 w 808411"/>
                <a:gd name="connsiteY164" fmla="*/ 343470 h 817053"/>
                <a:gd name="connsiteX165" fmla="*/ 73592 w 808411"/>
                <a:gd name="connsiteY165" fmla="*/ 329793 h 817053"/>
                <a:gd name="connsiteX166" fmla="*/ 74705 w 808411"/>
                <a:gd name="connsiteY166" fmla="*/ 320035 h 817053"/>
                <a:gd name="connsiteX167" fmla="*/ 73815 w 808411"/>
                <a:gd name="connsiteY167" fmla="*/ 309907 h 817053"/>
                <a:gd name="connsiteX168" fmla="*/ 70846 w 808411"/>
                <a:gd name="connsiteY168" fmla="*/ 301109 h 817053"/>
                <a:gd name="connsiteX169" fmla="*/ 53923 w 808411"/>
                <a:gd name="connsiteY169" fmla="*/ 297117 h 817053"/>
                <a:gd name="connsiteX170" fmla="*/ 50954 w 808411"/>
                <a:gd name="connsiteY170" fmla="*/ 288541 h 817053"/>
                <a:gd name="connsiteX171" fmla="*/ 49246 w 808411"/>
                <a:gd name="connsiteY171" fmla="*/ 288098 h 817053"/>
                <a:gd name="connsiteX172" fmla="*/ 42566 w 808411"/>
                <a:gd name="connsiteY172" fmla="*/ 316264 h 817053"/>
                <a:gd name="connsiteX173" fmla="*/ 44273 w 808411"/>
                <a:gd name="connsiteY173" fmla="*/ 316708 h 817053"/>
                <a:gd name="connsiteX174" fmla="*/ 50954 w 808411"/>
                <a:gd name="connsiteY174" fmla="*/ 308206 h 817053"/>
                <a:gd name="connsiteX175" fmla="*/ 69287 w 808411"/>
                <a:gd name="connsiteY175" fmla="*/ 312494 h 817053"/>
                <a:gd name="connsiteX176" fmla="*/ 69287 w 808411"/>
                <a:gd name="connsiteY176" fmla="*/ 319000 h 817053"/>
                <a:gd name="connsiteX177" fmla="*/ 68174 w 808411"/>
                <a:gd name="connsiteY177" fmla="*/ 325210 h 817053"/>
                <a:gd name="connsiteX178" fmla="*/ 60900 w 808411"/>
                <a:gd name="connsiteY178" fmla="*/ 338295 h 817053"/>
                <a:gd name="connsiteX179" fmla="*/ 47242 w 808411"/>
                <a:gd name="connsiteY179" fmla="*/ 345614 h 817053"/>
                <a:gd name="connsiteX180" fmla="*/ 28538 w 808411"/>
                <a:gd name="connsiteY180" fmla="*/ 345170 h 817053"/>
                <a:gd name="connsiteX181" fmla="*/ 14658 w 808411"/>
                <a:gd name="connsiteY181" fmla="*/ 338221 h 817053"/>
                <a:gd name="connsiteX182" fmla="*/ 6864 w 808411"/>
                <a:gd name="connsiteY182" fmla="*/ 326097 h 817053"/>
                <a:gd name="connsiteX183" fmla="*/ 6568 w 808411"/>
                <a:gd name="connsiteY183" fmla="*/ 311163 h 817053"/>
                <a:gd name="connsiteX184" fmla="*/ 9314 w 808411"/>
                <a:gd name="connsiteY184" fmla="*/ 304510 h 817053"/>
                <a:gd name="connsiteX185" fmla="*/ 14881 w 808411"/>
                <a:gd name="connsiteY185" fmla="*/ 298226 h 817053"/>
                <a:gd name="connsiteX186" fmla="*/ 29577 w 808411"/>
                <a:gd name="connsiteY186" fmla="*/ 293568 h 817053"/>
                <a:gd name="connsiteX187" fmla="*/ 29948 w 808411"/>
                <a:gd name="connsiteY187" fmla="*/ 291868 h 817053"/>
                <a:gd name="connsiteX188" fmla="*/ 11763 w 808411"/>
                <a:gd name="connsiteY188" fmla="*/ 288246 h 817053"/>
                <a:gd name="connsiteX189" fmla="*/ 7607 w 808411"/>
                <a:gd name="connsiteY189" fmla="*/ 293790 h 817053"/>
                <a:gd name="connsiteX190" fmla="*/ 4118 w 808411"/>
                <a:gd name="connsiteY190" fmla="*/ 300444 h 817053"/>
                <a:gd name="connsiteX191" fmla="*/ 1149 w 808411"/>
                <a:gd name="connsiteY191" fmla="*/ 309907 h 817053"/>
                <a:gd name="connsiteX192" fmla="*/ 481 w 808411"/>
                <a:gd name="connsiteY192" fmla="*/ 325431 h 817053"/>
                <a:gd name="connsiteX193" fmla="*/ 5603 w 808411"/>
                <a:gd name="connsiteY193" fmla="*/ 339626 h 817053"/>
                <a:gd name="connsiteX194" fmla="*/ 15771 w 808411"/>
                <a:gd name="connsiteY194" fmla="*/ 350863 h 817053"/>
                <a:gd name="connsiteX195" fmla="*/ 30245 w 808411"/>
                <a:gd name="connsiteY195" fmla="*/ 357516 h 817053"/>
                <a:gd name="connsiteX196" fmla="*/ 44719 w 808411"/>
                <a:gd name="connsiteY196" fmla="*/ 358034 h 817053"/>
                <a:gd name="connsiteX197" fmla="*/ 57485 w 808411"/>
                <a:gd name="connsiteY197" fmla="*/ 353081 h 817053"/>
                <a:gd name="connsiteX198" fmla="*/ 67431 w 808411"/>
                <a:gd name="connsiteY198" fmla="*/ 343396 h 817053"/>
                <a:gd name="connsiteX199" fmla="*/ 128073 w 808411"/>
                <a:gd name="connsiteY199" fmla="*/ 612420 h 817053"/>
                <a:gd name="connsiteX200" fmla="*/ 129186 w 808411"/>
                <a:gd name="connsiteY200" fmla="*/ 619222 h 817053"/>
                <a:gd name="connsiteX201" fmla="*/ 114044 w 808411"/>
                <a:gd name="connsiteY201" fmla="*/ 629793 h 817053"/>
                <a:gd name="connsiteX202" fmla="*/ 113079 w 808411"/>
                <a:gd name="connsiteY202" fmla="*/ 628315 h 817053"/>
                <a:gd name="connsiteX203" fmla="*/ 119834 w 808411"/>
                <a:gd name="connsiteY203" fmla="*/ 614490 h 817053"/>
                <a:gd name="connsiteX204" fmla="*/ 119091 w 808411"/>
                <a:gd name="connsiteY204" fmla="*/ 606210 h 817053"/>
                <a:gd name="connsiteX205" fmla="*/ 116122 w 808411"/>
                <a:gd name="connsiteY205" fmla="*/ 599631 h 817053"/>
                <a:gd name="connsiteX206" fmla="*/ 105063 w 808411"/>
                <a:gd name="connsiteY206" fmla="*/ 589503 h 817053"/>
                <a:gd name="connsiteX207" fmla="*/ 90886 w 808411"/>
                <a:gd name="connsiteY207" fmla="*/ 586767 h 817053"/>
                <a:gd name="connsiteX208" fmla="*/ 76264 w 808411"/>
                <a:gd name="connsiteY208" fmla="*/ 591942 h 817053"/>
                <a:gd name="connsiteX209" fmla="*/ 63052 w 808411"/>
                <a:gd name="connsiteY209" fmla="*/ 605101 h 817053"/>
                <a:gd name="connsiteX210" fmla="*/ 58970 w 808411"/>
                <a:gd name="connsiteY210" fmla="*/ 620035 h 817053"/>
                <a:gd name="connsiteX211" fmla="*/ 63497 w 808411"/>
                <a:gd name="connsiteY211" fmla="*/ 634303 h 817053"/>
                <a:gd name="connsiteX212" fmla="*/ 67283 w 808411"/>
                <a:gd name="connsiteY212" fmla="*/ 639404 h 817053"/>
                <a:gd name="connsiteX213" fmla="*/ 71959 w 808411"/>
                <a:gd name="connsiteY213" fmla="*/ 643914 h 817053"/>
                <a:gd name="connsiteX214" fmla="*/ 87769 w 808411"/>
                <a:gd name="connsiteY214" fmla="*/ 633638 h 817053"/>
                <a:gd name="connsiteX215" fmla="*/ 86210 w 808411"/>
                <a:gd name="connsiteY215" fmla="*/ 622992 h 817053"/>
                <a:gd name="connsiteX216" fmla="*/ 87695 w 808411"/>
                <a:gd name="connsiteY216" fmla="*/ 622031 h 817053"/>
                <a:gd name="connsiteX217" fmla="*/ 103579 w 808411"/>
                <a:gd name="connsiteY217" fmla="*/ 646279 h 817053"/>
                <a:gd name="connsiteX218" fmla="*/ 102094 w 808411"/>
                <a:gd name="connsiteY218" fmla="*/ 647241 h 817053"/>
                <a:gd name="connsiteX219" fmla="*/ 93855 w 808411"/>
                <a:gd name="connsiteY219" fmla="*/ 643470 h 817053"/>
                <a:gd name="connsiteX220" fmla="*/ 79233 w 808411"/>
                <a:gd name="connsiteY220" fmla="*/ 652933 h 817053"/>
                <a:gd name="connsiteX221" fmla="*/ 70771 w 808411"/>
                <a:gd name="connsiteY221" fmla="*/ 649015 h 817053"/>
                <a:gd name="connsiteX222" fmla="*/ 62829 w 808411"/>
                <a:gd name="connsiteY222" fmla="*/ 642657 h 817053"/>
                <a:gd name="connsiteX223" fmla="*/ 56520 w 808411"/>
                <a:gd name="connsiteY223" fmla="*/ 635116 h 817053"/>
                <a:gd name="connsiteX224" fmla="*/ 50731 w 808411"/>
                <a:gd name="connsiteY224" fmla="*/ 621440 h 817053"/>
                <a:gd name="connsiteX225" fmla="*/ 50582 w 808411"/>
                <a:gd name="connsiteY225" fmla="*/ 607615 h 817053"/>
                <a:gd name="connsiteX226" fmla="*/ 55778 w 808411"/>
                <a:gd name="connsiteY226" fmla="*/ 594973 h 817053"/>
                <a:gd name="connsiteX227" fmla="*/ 66170 w 808411"/>
                <a:gd name="connsiteY227" fmla="*/ 584919 h 817053"/>
                <a:gd name="connsiteX228" fmla="*/ 81014 w 808411"/>
                <a:gd name="connsiteY228" fmla="*/ 579005 h 817053"/>
                <a:gd name="connsiteX229" fmla="*/ 96230 w 808411"/>
                <a:gd name="connsiteY229" fmla="*/ 579448 h 817053"/>
                <a:gd name="connsiteX230" fmla="*/ 110036 w 808411"/>
                <a:gd name="connsiteY230" fmla="*/ 585511 h 817053"/>
                <a:gd name="connsiteX231" fmla="*/ 120873 w 808411"/>
                <a:gd name="connsiteY231" fmla="*/ 596674 h 817053"/>
                <a:gd name="connsiteX232" fmla="*/ 125697 w 808411"/>
                <a:gd name="connsiteY232" fmla="*/ 605323 h 817053"/>
                <a:gd name="connsiteX233" fmla="*/ 128147 w 808411"/>
                <a:gd name="connsiteY233" fmla="*/ 612494 h 817053"/>
                <a:gd name="connsiteX234" fmla="*/ 602142 w 808411"/>
                <a:gd name="connsiteY234" fmla="*/ 738763 h 817053"/>
                <a:gd name="connsiteX235" fmla="*/ 602142 w 808411"/>
                <a:gd name="connsiteY235" fmla="*/ 738763 h 817053"/>
                <a:gd name="connsiteX236" fmla="*/ 594497 w 808411"/>
                <a:gd name="connsiteY236" fmla="*/ 702834 h 817053"/>
                <a:gd name="connsiteX237" fmla="*/ 613276 w 808411"/>
                <a:gd name="connsiteY237" fmla="*/ 715328 h 817053"/>
                <a:gd name="connsiteX238" fmla="*/ 602142 w 808411"/>
                <a:gd name="connsiteY238" fmla="*/ 738763 h 817053"/>
                <a:gd name="connsiteX239" fmla="*/ 651798 w 808411"/>
                <a:gd name="connsiteY239" fmla="*/ 727526 h 817053"/>
                <a:gd name="connsiteX240" fmla="*/ 625004 w 808411"/>
                <a:gd name="connsiteY240" fmla="*/ 709858 h 817053"/>
                <a:gd name="connsiteX241" fmla="*/ 625004 w 808411"/>
                <a:gd name="connsiteY241" fmla="*/ 709858 h 817053"/>
                <a:gd name="connsiteX242" fmla="*/ 633094 w 808411"/>
                <a:gd name="connsiteY242" fmla="*/ 703130 h 817053"/>
                <a:gd name="connsiteX243" fmla="*/ 628566 w 808411"/>
                <a:gd name="connsiteY243" fmla="*/ 700173 h 817053"/>
                <a:gd name="connsiteX244" fmla="*/ 620624 w 808411"/>
                <a:gd name="connsiteY244" fmla="*/ 706974 h 817053"/>
                <a:gd name="connsiteX245" fmla="*/ 620624 w 808411"/>
                <a:gd name="connsiteY245" fmla="*/ 706974 h 817053"/>
                <a:gd name="connsiteX246" fmla="*/ 590489 w 808411"/>
                <a:gd name="connsiteY246" fmla="*/ 687162 h 817053"/>
                <a:gd name="connsiteX247" fmla="*/ 585442 w 808411"/>
                <a:gd name="connsiteY247" fmla="*/ 690562 h 817053"/>
                <a:gd name="connsiteX248" fmla="*/ 600064 w 808411"/>
                <a:gd name="connsiteY248" fmla="*/ 762716 h 817053"/>
                <a:gd name="connsiteX249" fmla="*/ 596353 w 808411"/>
                <a:gd name="connsiteY249" fmla="*/ 769591 h 817053"/>
                <a:gd name="connsiteX250" fmla="*/ 597318 w 808411"/>
                <a:gd name="connsiteY250" fmla="*/ 771070 h 817053"/>
                <a:gd name="connsiteX251" fmla="*/ 617136 w 808411"/>
                <a:gd name="connsiteY251" fmla="*/ 757689 h 817053"/>
                <a:gd name="connsiteX252" fmla="*/ 616171 w 808411"/>
                <a:gd name="connsiteY252" fmla="*/ 756211 h 817053"/>
                <a:gd name="connsiteX253" fmla="*/ 606522 w 808411"/>
                <a:gd name="connsiteY253" fmla="*/ 758280 h 817053"/>
                <a:gd name="connsiteX254" fmla="*/ 617507 w 808411"/>
                <a:gd name="connsiteY254" fmla="*/ 717990 h 817053"/>
                <a:gd name="connsiteX255" fmla="*/ 641927 w 808411"/>
                <a:gd name="connsiteY255" fmla="*/ 734254 h 817053"/>
                <a:gd name="connsiteX256" fmla="*/ 636063 w 808411"/>
                <a:gd name="connsiteY256" fmla="*/ 742903 h 817053"/>
                <a:gd name="connsiteX257" fmla="*/ 637028 w 808411"/>
                <a:gd name="connsiteY257" fmla="*/ 744382 h 817053"/>
                <a:gd name="connsiteX258" fmla="*/ 661225 w 808411"/>
                <a:gd name="connsiteY258" fmla="*/ 728044 h 817053"/>
                <a:gd name="connsiteX259" fmla="*/ 660260 w 808411"/>
                <a:gd name="connsiteY259" fmla="*/ 726565 h 817053"/>
                <a:gd name="connsiteX260" fmla="*/ 651873 w 808411"/>
                <a:gd name="connsiteY260" fmla="*/ 727379 h 817053"/>
                <a:gd name="connsiteX261" fmla="*/ 103207 w 808411"/>
                <a:gd name="connsiteY261" fmla="*/ 181420 h 817053"/>
                <a:gd name="connsiteX262" fmla="*/ 81386 w 808411"/>
                <a:gd name="connsiteY262" fmla="*/ 175727 h 817053"/>
                <a:gd name="connsiteX263" fmla="*/ 100313 w 808411"/>
                <a:gd name="connsiteY263" fmla="*/ 207220 h 817053"/>
                <a:gd name="connsiteX264" fmla="*/ 100313 w 808411"/>
                <a:gd name="connsiteY264" fmla="*/ 207220 h 817053"/>
                <a:gd name="connsiteX265" fmla="*/ 103133 w 808411"/>
                <a:gd name="connsiteY265" fmla="*/ 181420 h 817053"/>
                <a:gd name="connsiteX266" fmla="*/ 106176 w 808411"/>
                <a:gd name="connsiteY266" fmla="*/ 230582 h 817053"/>
                <a:gd name="connsiteX267" fmla="*/ 68767 w 808411"/>
                <a:gd name="connsiteY267" fmla="*/ 167078 h 817053"/>
                <a:gd name="connsiteX268" fmla="*/ 72404 w 808411"/>
                <a:gd name="connsiteY268" fmla="*/ 162198 h 817053"/>
                <a:gd name="connsiteX269" fmla="*/ 107364 w 808411"/>
                <a:gd name="connsiteY269" fmla="*/ 171144 h 817053"/>
                <a:gd name="connsiteX270" fmla="*/ 107364 w 808411"/>
                <a:gd name="connsiteY270" fmla="*/ 171144 h 817053"/>
                <a:gd name="connsiteX271" fmla="*/ 112634 w 808411"/>
                <a:gd name="connsiteY271" fmla="*/ 162124 h 817053"/>
                <a:gd name="connsiteX272" fmla="*/ 117904 w 808411"/>
                <a:gd name="connsiteY272" fmla="*/ 163455 h 817053"/>
                <a:gd name="connsiteX273" fmla="*/ 112485 w 808411"/>
                <a:gd name="connsiteY273" fmla="*/ 172400 h 817053"/>
                <a:gd name="connsiteX274" fmla="*/ 112485 w 808411"/>
                <a:gd name="connsiteY274" fmla="*/ 172400 h 817053"/>
                <a:gd name="connsiteX275" fmla="*/ 143585 w 808411"/>
                <a:gd name="connsiteY275" fmla="*/ 180385 h 817053"/>
                <a:gd name="connsiteX276" fmla="*/ 151230 w 808411"/>
                <a:gd name="connsiteY276" fmla="*/ 176836 h 817053"/>
                <a:gd name="connsiteX277" fmla="*/ 152641 w 808411"/>
                <a:gd name="connsiteY277" fmla="*/ 177871 h 817053"/>
                <a:gd name="connsiteX278" fmla="*/ 135050 w 808411"/>
                <a:gd name="connsiteY278" fmla="*/ 201158 h 817053"/>
                <a:gd name="connsiteX279" fmla="*/ 133639 w 808411"/>
                <a:gd name="connsiteY279" fmla="*/ 200123 h 817053"/>
                <a:gd name="connsiteX280" fmla="*/ 136386 w 808411"/>
                <a:gd name="connsiteY280" fmla="*/ 190069 h 817053"/>
                <a:gd name="connsiteX281" fmla="*/ 108032 w 808411"/>
                <a:gd name="connsiteY281" fmla="*/ 182602 h 817053"/>
                <a:gd name="connsiteX282" fmla="*/ 108032 w 808411"/>
                <a:gd name="connsiteY282" fmla="*/ 182602 h 817053"/>
                <a:gd name="connsiteX283" fmla="*/ 110853 w 808411"/>
                <a:gd name="connsiteY283" fmla="*/ 224224 h 817053"/>
                <a:gd name="connsiteX284" fmla="*/ 119314 w 808411"/>
                <a:gd name="connsiteY284" fmla="*/ 219197 h 817053"/>
                <a:gd name="connsiteX285" fmla="*/ 120724 w 808411"/>
                <a:gd name="connsiteY285" fmla="*/ 220232 h 817053"/>
                <a:gd name="connsiteX286" fmla="*/ 106325 w 808411"/>
                <a:gd name="connsiteY286" fmla="*/ 239305 h 817053"/>
                <a:gd name="connsiteX287" fmla="*/ 104915 w 808411"/>
                <a:gd name="connsiteY287" fmla="*/ 238270 h 817053"/>
                <a:gd name="connsiteX288" fmla="*/ 106176 w 808411"/>
                <a:gd name="connsiteY288" fmla="*/ 230508 h 817053"/>
                <a:gd name="connsiteX289" fmla="*/ 641036 w 808411"/>
                <a:gd name="connsiteY289" fmla="*/ 168408 h 817053"/>
                <a:gd name="connsiteX290" fmla="*/ 638067 w 808411"/>
                <a:gd name="connsiteY290" fmla="*/ 158650 h 817053"/>
                <a:gd name="connsiteX291" fmla="*/ 681785 w 808411"/>
                <a:gd name="connsiteY291" fmla="*/ 138393 h 817053"/>
                <a:gd name="connsiteX292" fmla="*/ 682230 w 808411"/>
                <a:gd name="connsiteY292" fmla="*/ 138911 h 817053"/>
                <a:gd name="connsiteX293" fmla="*/ 655064 w 808411"/>
                <a:gd name="connsiteY293" fmla="*/ 187999 h 817053"/>
                <a:gd name="connsiteX294" fmla="*/ 658108 w 808411"/>
                <a:gd name="connsiteY294" fmla="*/ 191474 h 817053"/>
                <a:gd name="connsiteX295" fmla="*/ 710510 w 808411"/>
                <a:gd name="connsiteY295" fmla="*/ 171291 h 817053"/>
                <a:gd name="connsiteX296" fmla="*/ 710955 w 808411"/>
                <a:gd name="connsiteY296" fmla="*/ 171809 h 817053"/>
                <a:gd name="connsiteX297" fmla="*/ 684680 w 808411"/>
                <a:gd name="connsiteY297" fmla="*/ 212248 h 817053"/>
                <a:gd name="connsiteX298" fmla="*/ 675476 w 808411"/>
                <a:gd name="connsiteY298" fmla="*/ 207886 h 817053"/>
                <a:gd name="connsiteX299" fmla="*/ 674140 w 808411"/>
                <a:gd name="connsiteY299" fmla="*/ 208995 h 817053"/>
                <a:gd name="connsiteX300" fmla="*/ 693587 w 808411"/>
                <a:gd name="connsiteY300" fmla="*/ 231247 h 817053"/>
                <a:gd name="connsiteX301" fmla="*/ 694923 w 808411"/>
                <a:gd name="connsiteY301" fmla="*/ 230138 h 817053"/>
                <a:gd name="connsiteX302" fmla="*/ 692473 w 808411"/>
                <a:gd name="connsiteY302" fmla="*/ 221193 h 817053"/>
                <a:gd name="connsiteX303" fmla="*/ 729882 w 808411"/>
                <a:gd name="connsiteY303" fmla="*/ 161829 h 817053"/>
                <a:gd name="connsiteX304" fmla="*/ 726988 w 808411"/>
                <a:gd name="connsiteY304" fmla="*/ 158502 h 817053"/>
                <a:gd name="connsiteX305" fmla="*/ 674066 w 808411"/>
                <a:gd name="connsiteY305" fmla="*/ 177871 h 817053"/>
                <a:gd name="connsiteX306" fmla="*/ 673546 w 808411"/>
                <a:gd name="connsiteY306" fmla="*/ 177280 h 817053"/>
                <a:gd name="connsiteX307" fmla="*/ 700341 w 808411"/>
                <a:gd name="connsiteY307" fmla="*/ 127970 h 817053"/>
                <a:gd name="connsiteX308" fmla="*/ 697372 w 808411"/>
                <a:gd name="connsiteY308" fmla="*/ 124569 h 817053"/>
                <a:gd name="connsiteX309" fmla="*/ 632871 w 808411"/>
                <a:gd name="connsiteY309" fmla="*/ 153105 h 817053"/>
                <a:gd name="connsiteX310" fmla="*/ 625078 w 808411"/>
                <a:gd name="connsiteY310" fmla="*/ 150148 h 817053"/>
                <a:gd name="connsiteX311" fmla="*/ 623742 w 808411"/>
                <a:gd name="connsiteY311" fmla="*/ 151331 h 817053"/>
                <a:gd name="connsiteX312" fmla="*/ 639774 w 808411"/>
                <a:gd name="connsiteY312" fmla="*/ 169739 h 817053"/>
                <a:gd name="connsiteX313" fmla="*/ 641110 w 808411"/>
                <a:gd name="connsiteY313" fmla="*/ 168556 h 817053"/>
                <a:gd name="connsiteX314" fmla="*/ 569113 w 808411"/>
                <a:gd name="connsiteY314" fmla="*/ 116437 h 817053"/>
                <a:gd name="connsiteX315" fmla="*/ 542912 w 808411"/>
                <a:gd name="connsiteY315" fmla="*/ 103056 h 817053"/>
                <a:gd name="connsiteX316" fmla="*/ 543728 w 808411"/>
                <a:gd name="connsiteY316" fmla="*/ 101503 h 817053"/>
                <a:gd name="connsiteX317" fmla="*/ 553748 w 808411"/>
                <a:gd name="connsiteY317" fmla="*/ 101725 h 817053"/>
                <a:gd name="connsiteX318" fmla="*/ 581360 w 808411"/>
                <a:gd name="connsiteY318" fmla="*/ 48275 h 817053"/>
                <a:gd name="connsiteX319" fmla="*/ 575348 w 808411"/>
                <a:gd name="connsiteY319" fmla="*/ 40291 h 817053"/>
                <a:gd name="connsiteX320" fmla="*/ 576164 w 808411"/>
                <a:gd name="connsiteY320" fmla="*/ 38738 h 817053"/>
                <a:gd name="connsiteX321" fmla="*/ 602291 w 808411"/>
                <a:gd name="connsiteY321" fmla="*/ 52119 h 817053"/>
                <a:gd name="connsiteX322" fmla="*/ 601475 w 808411"/>
                <a:gd name="connsiteY322" fmla="*/ 53672 h 817053"/>
                <a:gd name="connsiteX323" fmla="*/ 591528 w 808411"/>
                <a:gd name="connsiteY323" fmla="*/ 53524 h 817053"/>
                <a:gd name="connsiteX324" fmla="*/ 563917 w 808411"/>
                <a:gd name="connsiteY324" fmla="*/ 106974 h 817053"/>
                <a:gd name="connsiteX325" fmla="*/ 569855 w 808411"/>
                <a:gd name="connsiteY325" fmla="*/ 114958 h 817053"/>
                <a:gd name="connsiteX326" fmla="*/ 569039 w 808411"/>
                <a:gd name="connsiteY326" fmla="*/ 116511 h 817053"/>
                <a:gd name="connsiteX327" fmla="*/ 478782 w 808411"/>
                <a:gd name="connsiteY327" fmla="*/ 54781 h 817053"/>
                <a:gd name="connsiteX328" fmla="*/ 477000 w 808411"/>
                <a:gd name="connsiteY328" fmla="*/ 54559 h 817053"/>
                <a:gd name="connsiteX329" fmla="*/ 466609 w 808411"/>
                <a:gd name="connsiteY329" fmla="*/ 72154 h 817053"/>
                <a:gd name="connsiteX330" fmla="*/ 440705 w 808411"/>
                <a:gd name="connsiteY330" fmla="*/ 68605 h 817053"/>
                <a:gd name="connsiteX331" fmla="*/ 449018 w 808411"/>
                <a:gd name="connsiteY331" fmla="*/ 8945 h 817053"/>
                <a:gd name="connsiteX332" fmla="*/ 459558 w 808411"/>
                <a:gd name="connsiteY332" fmla="*/ 5988 h 817053"/>
                <a:gd name="connsiteX333" fmla="*/ 459780 w 808411"/>
                <a:gd name="connsiteY333" fmla="*/ 4214 h 817053"/>
                <a:gd name="connsiteX334" fmla="*/ 429571 w 808411"/>
                <a:gd name="connsiteY334" fmla="*/ 0 h 817053"/>
                <a:gd name="connsiteX335" fmla="*/ 429349 w 808411"/>
                <a:gd name="connsiteY335" fmla="*/ 1774 h 817053"/>
                <a:gd name="connsiteX336" fmla="*/ 437587 w 808411"/>
                <a:gd name="connsiteY336" fmla="*/ 7319 h 817053"/>
                <a:gd name="connsiteX337" fmla="*/ 429274 w 808411"/>
                <a:gd name="connsiteY337" fmla="*/ 66905 h 817053"/>
                <a:gd name="connsiteX338" fmla="*/ 419848 w 808411"/>
                <a:gd name="connsiteY338" fmla="*/ 70010 h 817053"/>
                <a:gd name="connsiteX339" fmla="*/ 419625 w 808411"/>
                <a:gd name="connsiteY339" fmla="*/ 71784 h 817053"/>
                <a:gd name="connsiteX340" fmla="*/ 475293 w 808411"/>
                <a:gd name="connsiteY340" fmla="*/ 79473 h 817053"/>
                <a:gd name="connsiteX341" fmla="*/ 478708 w 808411"/>
                <a:gd name="connsiteY341" fmla="*/ 54781 h 817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</a:cxnLst>
              <a:rect l="l" t="t" r="r" b="b"/>
              <a:pathLst>
                <a:path w="808411" h="817053">
                  <a:moveTo>
                    <a:pt x="808412" y="341991"/>
                  </a:moveTo>
                  <a:lnTo>
                    <a:pt x="806704" y="342435"/>
                  </a:lnTo>
                  <a:lnTo>
                    <a:pt x="800173" y="334968"/>
                  </a:lnTo>
                  <a:lnTo>
                    <a:pt x="777163" y="341030"/>
                  </a:lnTo>
                  <a:cubicBezTo>
                    <a:pt x="777683" y="342435"/>
                    <a:pt x="778277" y="343914"/>
                    <a:pt x="778796" y="345466"/>
                  </a:cubicBezTo>
                  <a:lnTo>
                    <a:pt x="774343" y="348793"/>
                  </a:lnTo>
                  <a:cubicBezTo>
                    <a:pt x="773600" y="346501"/>
                    <a:pt x="772858" y="344357"/>
                    <a:pt x="772042" y="342287"/>
                  </a:cubicBezTo>
                  <a:lnTo>
                    <a:pt x="741758" y="350271"/>
                  </a:lnTo>
                  <a:lnTo>
                    <a:pt x="739754" y="359956"/>
                  </a:lnTo>
                  <a:lnTo>
                    <a:pt x="738047" y="360399"/>
                  </a:lnTo>
                  <a:lnTo>
                    <a:pt x="730625" y="332307"/>
                  </a:lnTo>
                  <a:lnTo>
                    <a:pt x="732332" y="331863"/>
                  </a:lnTo>
                  <a:lnTo>
                    <a:pt x="738863" y="339256"/>
                  </a:lnTo>
                  <a:lnTo>
                    <a:pt x="766994" y="331863"/>
                  </a:lnTo>
                  <a:cubicBezTo>
                    <a:pt x="766401" y="330828"/>
                    <a:pt x="765807" y="329719"/>
                    <a:pt x="765139" y="328758"/>
                  </a:cubicBezTo>
                  <a:cubicBezTo>
                    <a:pt x="752372" y="309167"/>
                    <a:pt x="735152" y="305323"/>
                    <a:pt x="730476" y="304658"/>
                  </a:cubicBezTo>
                  <a:lnTo>
                    <a:pt x="729734" y="304879"/>
                  </a:lnTo>
                  <a:lnTo>
                    <a:pt x="727656" y="314342"/>
                  </a:lnTo>
                  <a:lnTo>
                    <a:pt x="725948" y="314786"/>
                  </a:lnTo>
                  <a:lnTo>
                    <a:pt x="718526" y="286693"/>
                  </a:lnTo>
                  <a:lnTo>
                    <a:pt x="720233" y="286250"/>
                  </a:lnTo>
                  <a:lnTo>
                    <a:pt x="726765" y="293716"/>
                  </a:lnTo>
                  <a:lnTo>
                    <a:pt x="785105" y="278413"/>
                  </a:lnTo>
                  <a:lnTo>
                    <a:pt x="787109" y="268729"/>
                  </a:lnTo>
                  <a:lnTo>
                    <a:pt x="788816" y="268285"/>
                  </a:lnTo>
                  <a:lnTo>
                    <a:pt x="796239" y="296378"/>
                  </a:lnTo>
                  <a:lnTo>
                    <a:pt x="794532" y="296821"/>
                  </a:lnTo>
                  <a:lnTo>
                    <a:pt x="788074" y="289576"/>
                  </a:lnTo>
                  <a:lnTo>
                    <a:pt x="740348" y="302144"/>
                  </a:lnTo>
                  <a:cubicBezTo>
                    <a:pt x="743317" y="303253"/>
                    <a:pt x="746731" y="304879"/>
                    <a:pt x="750294" y="307097"/>
                  </a:cubicBezTo>
                  <a:cubicBezTo>
                    <a:pt x="756603" y="311016"/>
                    <a:pt x="763357" y="316930"/>
                    <a:pt x="769221" y="325727"/>
                  </a:cubicBezTo>
                  <a:cubicBezTo>
                    <a:pt x="770260" y="327280"/>
                    <a:pt x="771225" y="328906"/>
                    <a:pt x="772190" y="330606"/>
                  </a:cubicBezTo>
                  <a:lnTo>
                    <a:pt x="797204" y="324027"/>
                  </a:lnTo>
                  <a:lnTo>
                    <a:pt x="799208" y="314416"/>
                  </a:lnTo>
                  <a:lnTo>
                    <a:pt x="800915" y="313973"/>
                  </a:lnTo>
                  <a:lnTo>
                    <a:pt x="808337" y="342065"/>
                  </a:lnTo>
                  <a:close/>
                  <a:moveTo>
                    <a:pt x="783398" y="455988"/>
                  </a:moveTo>
                  <a:cubicBezTo>
                    <a:pt x="776718" y="456210"/>
                    <a:pt x="771522" y="461755"/>
                    <a:pt x="771745" y="468408"/>
                  </a:cubicBezTo>
                  <a:cubicBezTo>
                    <a:pt x="771967" y="475062"/>
                    <a:pt x="777534" y="480237"/>
                    <a:pt x="784214" y="480015"/>
                  </a:cubicBezTo>
                  <a:cubicBezTo>
                    <a:pt x="790895" y="479793"/>
                    <a:pt x="796090" y="474249"/>
                    <a:pt x="795868" y="467669"/>
                  </a:cubicBezTo>
                  <a:cubicBezTo>
                    <a:pt x="795645" y="461016"/>
                    <a:pt x="790078" y="455841"/>
                    <a:pt x="783398" y="456062"/>
                  </a:cubicBezTo>
                  <a:moveTo>
                    <a:pt x="744208" y="631494"/>
                  </a:moveTo>
                  <a:lnTo>
                    <a:pt x="745618" y="632529"/>
                  </a:lnTo>
                  <a:lnTo>
                    <a:pt x="727581" y="657960"/>
                  </a:lnTo>
                  <a:lnTo>
                    <a:pt x="726171" y="656925"/>
                  </a:lnTo>
                  <a:lnTo>
                    <a:pt x="728324" y="646353"/>
                  </a:lnTo>
                  <a:lnTo>
                    <a:pt x="705611" y="630385"/>
                  </a:lnTo>
                  <a:lnTo>
                    <a:pt x="664491" y="631124"/>
                  </a:lnTo>
                  <a:lnTo>
                    <a:pt x="657365" y="634525"/>
                  </a:lnTo>
                  <a:lnTo>
                    <a:pt x="655955" y="633490"/>
                  </a:lnTo>
                  <a:lnTo>
                    <a:pt x="672359" y="610350"/>
                  </a:lnTo>
                  <a:lnTo>
                    <a:pt x="673769" y="611385"/>
                  </a:lnTo>
                  <a:lnTo>
                    <a:pt x="672359" y="620183"/>
                  </a:lnTo>
                  <a:lnTo>
                    <a:pt x="672730" y="620405"/>
                  </a:lnTo>
                  <a:lnTo>
                    <a:pt x="705685" y="619813"/>
                  </a:lnTo>
                  <a:lnTo>
                    <a:pt x="694255" y="590242"/>
                  </a:lnTo>
                  <a:lnTo>
                    <a:pt x="693884" y="590020"/>
                  </a:lnTo>
                  <a:lnTo>
                    <a:pt x="685867" y="594308"/>
                  </a:lnTo>
                  <a:lnTo>
                    <a:pt x="684457" y="593273"/>
                  </a:lnTo>
                  <a:lnTo>
                    <a:pt x="698189" y="573904"/>
                  </a:lnTo>
                  <a:lnTo>
                    <a:pt x="699599" y="574939"/>
                  </a:lnTo>
                  <a:lnTo>
                    <a:pt x="698411" y="582849"/>
                  </a:lnTo>
                  <a:lnTo>
                    <a:pt x="712143" y="620848"/>
                  </a:lnTo>
                  <a:lnTo>
                    <a:pt x="734930" y="636891"/>
                  </a:lnTo>
                  <a:lnTo>
                    <a:pt x="744282" y="631346"/>
                  </a:lnTo>
                  <a:close/>
                  <a:moveTo>
                    <a:pt x="176467" y="73854"/>
                  </a:moveTo>
                  <a:lnTo>
                    <a:pt x="209348" y="124273"/>
                  </a:lnTo>
                  <a:lnTo>
                    <a:pt x="204152" y="132849"/>
                  </a:lnTo>
                  <a:lnTo>
                    <a:pt x="205117" y="134327"/>
                  </a:lnTo>
                  <a:lnTo>
                    <a:pt x="229834" y="118359"/>
                  </a:lnTo>
                  <a:lnTo>
                    <a:pt x="228869" y="116880"/>
                  </a:lnTo>
                  <a:lnTo>
                    <a:pt x="218997" y="118063"/>
                  </a:lnTo>
                  <a:lnTo>
                    <a:pt x="186116" y="67644"/>
                  </a:lnTo>
                  <a:lnTo>
                    <a:pt x="191237" y="59142"/>
                  </a:lnTo>
                  <a:lnTo>
                    <a:pt x="190272" y="57664"/>
                  </a:lnTo>
                  <a:lnTo>
                    <a:pt x="165556" y="73632"/>
                  </a:lnTo>
                  <a:lnTo>
                    <a:pt x="166521" y="75111"/>
                  </a:lnTo>
                  <a:lnTo>
                    <a:pt x="176467" y="73854"/>
                  </a:lnTo>
                  <a:close/>
                  <a:moveTo>
                    <a:pt x="278451" y="19369"/>
                  </a:moveTo>
                  <a:lnTo>
                    <a:pt x="278005" y="17669"/>
                  </a:lnTo>
                  <a:lnTo>
                    <a:pt x="307695" y="10646"/>
                  </a:lnTo>
                  <a:lnTo>
                    <a:pt x="308140" y="12346"/>
                  </a:lnTo>
                  <a:lnTo>
                    <a:pt x="299382" y="18926"/>
                  </a:lnTo>
                  <a:lnTo>
                    <a:pt x="313410" y="77551"/>
                  </a:lnTo>
                  <a:lnTo>
                    <a:pt x="338795" y="71562"/>
                  </a:lnTo>
                  <a:lnTo>
                    <a:pt x="342061" y="51380"/>
                  </a:lnTo>
                  <a:lnTo>
                    <a:pt x="343768" y="50936"/>
                  </a:lnTo>
                  <a:lnTo>
                    <a:pt x="349558" y="75185"/>
                  </a:lnTo>
                  <a:lnTo>
                    <a:pt x="294929" y="88122"/>
                  </a:lnTo>
                  <a:lnTo>
                    <a:pt x="294483" y="86422"/>
                  </a:lnTo>
                  <a:lnTo>
                    <a:pt x="302128" y="80064"/>
                  </a:lnTo>
                  <a:lnTo>
                    <a:pt x="288174" y="21587"/>
                  </a:lnTo>
                  <a:lnTo>
                    <a:pt x="278451" y="19369"/>
                  </a:lnTo>
                  <a:close/>
                  <a:moveTo>
                    <a:pt x="326400" y="806038"/>
                  </a:moveTo>
                  <a:lnTo>
                    <a:pt x="301015" y="800124"/>
                  </a:lnTo>
                  <a:lnTo>
                    <a:pt x="314821" y="741499"/>
                  </a:lnTo>
                  <a:lnTo>
                    <a:pt x="325583" y="739503"/>
                  </a:lnTo>
                  <a:lnTo>
                    <a:pt x="325954" y="737802"/>
                  </a:lnTo>
                  <a:lnTo>
                    <a:pt x="296265" y="730853"/>
                  </a:lnTo>
                  <a:lnTo>
                    <a:pt x="295893" y="732554"/>
                  </a:lnTo>
                  <a:lnTo>
                    <a:pt x="303539" y="738837"/>
                  </a:lnTo>
                  <a:lnTo>
                    <a:pt x="289807" y="797388"/>
                  </a:lnTo>
                  <a:lnTo>
                    <a:pt x="280084" y="799606"/>
                  </a:lnTo>
                  <a:lnTo>
                    <a:pt x="279713" y="801307"/>
                  </a:lnTo>
                  <a:lnTo>
                    <a:pt x="334416" y="814096"/>
                  </a:lnTo>
                  <a:lnTo>
                    <a:pt x="340131" y="789848"/>
                  </a:lnTo>
                  <a:lnTo>
                    <a:pt x="338424" y="789478"/>
                  </a:lnTo>
                  <a:lnTo>
                    <a:pt x="326474" y="806112"/>
                  </a:lnTo>
                  <a:close/>
                  <a:moveTo>
                    <a:pt x="511812" y="731814"/>
                  </a:moveTo>
                  <a:lnTo>
                    <a:pt x="512109" y="733515"/>
                  </a:lnTo>
                  <a:lnTo>
                    <a:pt x="505503" y="738690"/>
                  </a:lnTo>
                  <a:lnTo>
                    <a:pt x="496893" y="808478"/>
                  </a:lnTo>
                  <a:lnTo>
                    <a:pt x="492439" y="809291"/>
                  </a:lnTo>
                  <a:lnTo>
                    <a:pt x="463714" y="760942"/>
                  </a:lnTo>
                  <a:lnTo>
                    <a:pt x="462972" y="761090"/>
                  </a:lnTo>
                  <a:lnTo>
                    <a:pt x="452432" y="816314"/>
                  </a:lnTo>
                  <a:lnTo>
                    <a:pt x="448127" y="817053"/>
                  </a:lnTo>
                  <a:lnTo>
                    <a:pt x="416211" y="754510"/>
                  </a:lnTo>
                  <a:lnTo>
                    <a:pt x="407230" y="751997"/>
                  </a:lnTo>
                  <a:lnTo>
                    <a:pt x="406933" y="750296"/>
                  </a:lnTo>
                  <a:lnTo>
                    <a:pt x="436103" y="745121"/>
                  </a:lnTo>
                  <a:lnTo>
                    <a:pt x="436400" y="746822"/>
                  </a:lnTo>
                  <a:lnTo>
                    <a:pt x="427864" y="752440"/>
                  </a:lnTo>
                  <a:lnTo>
                    <a:pt x="449241" y="795688"/>
                  </a:lnTo>
                  <a:lnTo>
                    <a:pt x="449909" y="795540"/>
                  </a:lnTo>
                  <a:lnTo>
                    <a:pt x="459484" y="740390"/>
                  </a:lnTo>
                  <a:lnTo>
                    <a:pt x="464011" y="739577"/>
                  </a:lnTo>
                  <a:lnTo>
                    <a:pt x="492291" y="788074"/>
                  </a:lnTo>
                  <a:lnTo>
                    <a:pt x="492959" y="788074"/>
                  </a:lnTo>
                  <a:lnTo>
                    <a:pt x="498006" y="740168"/>
                  </a:lnTo>
                  <a:lnTo>
                    <a:pt x="488060" y="737655"/>
                  </a:lnTo>
                  <a:lnTo>
                    <a:pt x="487763" y="735954"/>
                  </a:lnTo>
                  <a:lnTo>
                    <a:pt x="511886" y="731740"/>
                  </a:lnTo>
                  <a:close/>
                  <a:moveTo>
                    <a:pt x="193241" y="719246"/>
                  </a:moveTo>
                  <a:cubicBezTo>
                    <a:pt x="183221" y="716437"/>
                    <a:pt x="174463" y="716363"/>
                    <a:pt x="167263" y="717472"/>
                  </a:cubicBezTo>
                  <a:lnTo>
                    <a:pt x="167263" y="717472"/>
                  </a:lnTo>
                  <a:lnTo>
                    <a:pt x="198140" y="697364"/>
                  </a:lnTo>
                  <a:lnTo>
                    <a:pt x="193316" y="719246"/>
                  </a:lnTo>
                  <a:close/>
                  <a:moveTo>
                    <a:pt x="203633" y="723017"/>
                  </a:moveTo>
                  <a:lnTo>
                    <a:pt x="211204" y="687827"/>
                  </a:lnTo>
                  <a:lnTo>
                    <a:pt x="206156" y="684352"/>
                  </a:lnTo>
                  <a:lnTo>
                    <a:pt x="143957" y="724126"/>
                  </a:lnTo>
                  <a:lnTo>
                    <a:pt x="136163" y="723165"/>
                  </a:lnTo>
                  <a:lnTo>
                    <a:pt x="135124" y="724643"/>
                  </a:lnTo>
                  <a:lnTo>
                    <a:pt x="154793" y="738172"/>
                  </a:lnTo>
                  <a:lnTo>
                    <a:pt x="155832" y="736693"/>
                  </a:lnTo>
                  <a:lnTo>
                    <a:pt x="150414" y="728487"/>
                  </a:lnTo>
                  <a:cubicBezTo>
                    <a:pt x="153309" y="726565"/>
                    <a:pt x="169044" y="717324"/>
                    <a:pt x="192054" y="724052"/>
                  </a:cubicBezTo>
                  <a:lnTo>
                    <a:pt x="185745" y="752588"/>
                  </a:lnTo>
                  <a:lnTo>
                    <a:pt x="175502" y="750222"/>
                  </a:lnTo>
                  <a:lnTo>
                    <a:pt x="174463" y="751701"/>
                  </a:lnTo>
                  <a:lnTo>
                    <a:pt x="198511" y="768261"/>
                  </a:lnTo>
                  <a:lnTo>
                    <a:pt x="199550" y="766782"/>
                  </a:lnTo>
                  <a:lnTo>
                    <a:pt x="195691" y="759315"/>
                  </a:lnTo>
                  <a:lnTo>
                    <a:pt x="202445" y="728044"/>
                  </a:lnTo>
                  <a:cubicBezTo>
                    <a:pt x="205414" y="729449"/>
                    <a:pt x="208457" y="731149"/>
                    <a:pt x="211649" y="733071"/>
                  </a:cubicBezTo>
                  <a:lnTo>
                    <a:pt x="212837" y="727748"/>
                  </a:lnTo>
                  <a:cubicBezTo>
                    <a:pt x="209645" y="725826"/>
                    <a:pt x="206602" y="724274"/>
                    <a:pt x="203633" y="722869"/>
                  </a:cubicBezTo>
                  <a:lnTo>
                    <a:pt x="203633" y="722869"/>
                  </a:lnTo>
                  <a:moveTo>
                    <a:pt x="44422" y="467004"/>
                  </a:moveTo>
                  <a:cubicBezTo>
                    <a:pt x="44645" y="473362"/>
                    <a:pt x="39597" y="478684"/>
                    <a:pt x="33214" y="478906"/>
                  </a:cubicBezTo>
                  <a:cubicBezTo>
                    <a:pt x="26831" y="479128"/>
                    <a:pt x="21487" y="474101"/>
                    <a:pt x="21264" y="467743"/>
                  </a:cubicBezTo>
                  <a:cubicBezTo>
                    <a:pt x="21041" y="461385"/>
                    <a:pt x="26088" y="456062"/>
                    <a:pt x="32472" y="455841"/>
                  </a:cubicBezTo>
                  <a:cubicBezTo>
                    <a:pt x="38855" y="455619"/>
                    <a:pt x="44199" y="460646"/>
                    <a:pt x="44422" y="467004"/>
                  </a:cubicBezTo>
                  <a:moveTo>
                    <a:pt x="67654" y="343470"/>
                  </a:moveTo>
                  <a:cubicBezTo>
                    <a:pt x="70400" y="339478"/>
                    <a:pt x="72404" y="334968"/>
                    <a:pt x="73592" y="329793"/>
                  </a:cubicBezTo>
                  <a:cubicBezTo>
                    <a:pt x="74334" y="326762"/>
                    <a:pt x="74705" y="323509"/>
                    <a:pt x="74705" y="320035"/>
                  </a:cubicBezTo>
                  <a:cubicBezTo>
                    <a:pt x="74705" y="316560"/>
                    <a:pt x="74408" y="313233"/>
                    <a:pt x="73815" y="309907"/>
                  </a:cubicBezTo>
                  <a:cubicBezTo>
                    <a:pt x="73221" y="306580"/>
                    <a:pt x="72256" y="303697"/>
                    <a:pt x="70846" y="301109"/>
                  </a:cubicBezTo>
                  <a:lnTo>
                    <a:pt x="53923" y="297117"/>
                  </a:lnTo>
                  <a:lnTo>
                    <a:pt x="50954" y="288541"/>
                  </a:lnTo>
                  <a:lnTo>
                    <a:pt x="49246" y="288098"/>
                  </a:lnTo>
                  <a:lnTo>
                    <a:pt x="42566" y="316264"/>
                  </a:lnTo>
                  <a:lnTo>
                    <a:pt x="44273" y="316708"/>
                  </a:lnTo>
                  <a:lnTo>
                    <a:pt x="50954" y="308206"/>
                  </a:lnTo>
                  <a:lnTo>
                    <a:pt x="69287" y="312494"/>
                  </a:lnTo>
                  <a:cubicBezTo>
                    <a:pt x="69510" y="314712"/>
                    <a:pt x="69510" y="316930"/>
                    <a:pt x="69287" y="319000"/>
                  </a:cubicBezTo>
                  <a:cubicBezTo>
                    <a:pt x="69064" y="321070"/>
                    <a:pt x="68693" y="323140"/>
                    <a:pt x="68174" y="325210"/>
                  </a:cubicBezTo>
                  <a:cubicBezTo>
                    <a:pt x="66912" y="330385"/>
                    <a:pt x="64537" y="334746"/>
                    <a:pt x="60900" y="338295"/>
                  </a:cubicBezTo>
                  <a:cubicBezTo>
                    <a:pt x="57263" y="341844"/>
                    <a:pt x="52735" y="344283"/>
                    <a:pt x="47242" y="345614"/>
                  </a:cubicBezTo>
                  <a:cubicBezTo>
                    <a:pt x="41750" y="346945"/>
                    <a:pt x="35515" y="346797"/>
                    <a:pt x="28538" y="345170"/>
                  </a:cubicBezTo>
                  <a:cubicBezTo>
                    <a:pt x="23045" y="343840"/>
                    <a:pt x="18443" y="341548"/>
                    <a:pt x="14658" y="338221"/>
                  </a:cubicBezTo>
                  <a:cubicBezTo>
                    <a:pt x="10947" y="334894"/>
                    <a:pt x="8349" y="330828"/>
                    <a:pt x="6864" y="326097"/>
                  </a:cubicBezTo>
                  <a:cubicBezTo>
                    <a:pt x="5454" y="321365"/>
                    <a:pt x="5306" y="316412"/>
                    <a:pt x="6568" y="311163"/>
                  </a:cubicBezTo>
                  <a:cubicBezTo>
                    <a:pt x="7161" y="308502"/>
                    <a:pt x="8126" y="306284"/>
                    <a:pt x="9314" y="304510"/>
                  </a:cubicBezTo>
                  <a:cubicBezTo>
                    <a:pt x="10501" y="302662"/>
                    <a:pt x="12357" y="300592"/>
                    <a:pt x="14881" y="298226"/>
                  </a:cubicBezTo>
                  <a:lnTo>
                    <a:pt x="29577" y="293568"/>
                  </a:lnTo>
                  <a:lnTo>
                    <a:pt x="29948" y="291868"/>
                  </a:lnTo>
                  <a:lnTo>
                    <a:pt x="11763" y="288246"/>
                  </a:lnTo>
                  <a:cubicBezTo>
                    <a:pt x="10279" y="290020"/>
                    <a:pt x="8943" y="291868"/>
                    <a:pt x="7607" y="293790"/>
                  </a:cubicBezTo>
                  <a:cubicBezTo>
                    <a:pt x="6345" y="295712"/>
                    <a:pt x="5157" y="297930"/>
                    <a:pt x="4118" y="300444"/>
                  </a:cubicBezTo>
                  <a:cubicBezTo>
                    <a:pt x="3079" y="302957"/>
                    <a:pt x="2114" y="306136"/>
                    <a:pt x="1149" y="309907"/>
                  </a:cubicBezTo>
                  <a:cubicBezTo>
                    <a:pt x="-113" y="315155"/>
                    <a:pt x="-335" y="320330"/>
                    <a:pt x="481" y="325431"/>
                  </a:cubicBezTo>
                  <a:cubicBezTo>
                    <a:pt x="1298" y="330533"/>
                    <a:pt x="3005" y="335190"/>
                    <a:pt x="5603" y="339626"/>
                  </a:cubicBezTo>
                  <a:cubicBezTo>
                    <a:pt x="8200" y="343987"/>
                    <a:pt x="11615" y="347758"/>
                    <a:pt x="15771" y="350863"/>
                  </a:cubicBezTo>
                  <a:cubicBezTo>
                    <a:pt x="19928" y="353968"/>
                    <a:pt x="24752" y="356186"/>
                    <a:pt x="30245" y="357516"/>
                  </a:cubicBezTo>
                  <a:cubicBezTo>
                    <a:pt x="35218" y="358699"/>
                    <a:pt x="40043" y="358847"/>
                    <a:pt x="44719" y="358034"/>
                  </a:cubicBezTo>
                  <a:cubicBezTo>
                    <a:pt x="49395" y="357221"/>
                    <a:pt x="53626" y="355594"/>
                    <a:pt x="57485" y="353081"/>
                  </a:cubicBezTo>
                  <a:cubicBezTo>
                    <a:pt x="61345" y="350641"/>
                    <a:pt x="64685" y="347388"/>
                    <a:pt x="67431" y="343396"/>
                  </a:cubicBezTo>
                  <a:moveTo>
                    <a:pt x="128073" y="612420"/>
                  </a:moveTo>
                  <a:cubicBezTo>
                    <a:pt x="128592" y="614638"/>
                    <a:pt x="128963" y="616930"/>
                    <a:pt x="129186" y="619222"/>
                  </a:cubicBezTo>
                  <a:lnTo>
                    <a:pt x="114044" y="629793"/>
                  </a:lnTo>
                  <a:lnTo>
                    <a:pt x="113079" y="628315"/>
                  </a:lnTo>
                  <a:lnTo>
                    <a:pt x="119834" y="614490"/>
                  </a:lnTo>
                  <a:cubicBezTo>
                    <a:pt x="119834" y="611090"/>
                    <a:pt x="119611" y="608280"/>
                    <a:pt x="119091" y="606210"/>
                  </a:cubicBezTo>
                  <a:cubicBezTo>
                    <a:pt x="118572" y="604066"/>
                    <a:pt x="117607" y="601923"/>
                    <a:pt x="116122" y="599631"/>
                  </a:cubicBezTo>
                  <a:cubicBezTo>
                    <a:pt x="113153" y="595121"/>
                    <a:pt x="109442" y="591720"/>
                    <a:pt x="105063" y="589503"/>
                  </a:cubicBezTo>
                  <a:cubicBezTo>
                    <a:pt x="100684" y="587285"/>
                    <a:pt x="95933" y="586398"/>
                    <a:pt x="90886" y="586767"/>
                  </a:cubicBezTo>
                  <a:cubicBezTo>
                    <a:pt x="85839" y="587137"/>
                    <a:pt x="81014" y="588837"/>
                    <a:pt x="76264" y="591942"/>
                  </a:cubicBezTo>
                  <a:cubicBezTo>
                    <a:pt x="70252" y="595787"/>
                    <a:pt x="65873" y="600222"/>
                    <a:pt x="63052" y="605101"/>
                  </a:cubicBezTo>
                  <a:cubicBezTo>
                    <a:pt x="60232" y="609981"/>
                    <a:pt x="58821" y="614934"/>
                    <a:pt x="58970" y="620035"/>
                  </a:cubicBezTo>
                  <a:cubicBezTo>
                    <a:pt x="59044" y="625062"/>
                    <a:pt x="60603" y="629867"/>
                    <a:pt x="63497" y="634303"/>
                  </a:cubicBezTo>
                  <a:cubicBezTo>
                    <a:pt x="64685" y="636077"/>
                    <a:pt x="65947" y="637778"/>
                    <a:pt x="67283" y="639404"/>
                  </a:cubicBezTo>
                  <a:cubicBezTo>
                    <a:pt x="68619" y="641031"/>
                    <a:pt x="70178" y="642509"/>
                    <a:pt x="71959" y="643914"/>
                  </a:cubicBezTo>
                  <a:lnTo>
                    <a:pt x="87769" y="633638"/>
                  </a:lnTo>
                  <a:lnTo>
                    <a:pt x="86210" y="622992"/>
                  </a:lnTo>
                  <a:lnTo>
                    <a:pt x="87695" y="622031"/>
                  </a:lnTo>
                  <a:lnTo>
                    <a:pt x="103579" y="646279"/>
                  </a:lnTo>
                  <a:lnTo>
                    <a:pt x="102094" y="647241"/>
                  </a:lnTo>
                  <a:lnTo>
                    <a:pt x="93855" y="643470"/>
                  </a:lnTo>
                  <a:lnTo>
                    <a:pt x="79233" y="652933"/>
                  </a:lnTo>
                  <a:cubicBezTo>
                    <a:pt x="76412" y="652120"/>
                    <a:pt x="73592" y="650789"/>
                    <a:pt x="70771" y="649015"/>
                  </a:cubicBezTo>
                  <a:cubicBezTo>
                    <a:pt x="67951" y="647241"/>
                    <a:pt x="65279" y="645023"/>
                    <a:pt x="62829" y="642657"/>
                  </a:cubicBezTo>
                  <a:cubicBezTo>
                    <a:pt x="60306" y="640291"/>
                    <a:pt x="58228" y="637704"/>
                    <a:pt x="56520" y="635116"/>
                  </a:cubicBezTo>
                  <a:cubicBezTo>
                    <a:pt x="53626" y="630681"/>
                    <a:pt x="51696" y="626171"/>
                    <a:pt x="50731" y="621440"/>
                  </a:cubicBezTo>
                  <a:cubicBezTo>
                    <a:pt x="49766" y="616708"/>
                    <a:pt x="49692" y="612125"/>
                    <a:pt x="50582" y="607615"/>
                  </a:cubicBezTo>
                  <a:cubicBezTo>
                    <a:pt x="51473" y="603105"/>
                    <a:pt x="53180" y="598892"/>
                    <a:pt x="55778" y="594973"/>
                  </a:cubicBezTo>
                  <a:cubicBezTo>
                    <a:pt x="58376" y="591055"/>
                    <a:pt x="61865" y="587728"/>
                    <a:pt x="66170" y="584919"/>
                  </a:cubicBezTo>
                  <a:cubicBezTo>
                    <a:pt x="70920" y="581814"/>
                    <a:pt x="75819" y="579892"/>
                    <a:pt x="81014" y="579005"/>
                  </a:cubicBezTo>
                  <a:cubicBezTo>
                    <a:pt x="86136" y="578192"/>
                    <a:pt x="91257" y="578266"/>
                    <a:pt x="96230" y="579448"/>
                  </a:cubicBezTo>
                  <a:cubicBezTo>
                    <a:pt x="101203" y="580557"/>
                    <a:pt x="105805" y="582627"/>
                    <a:pt x="110036" y="585511"/>
                  </a:cubicBezTo>
                  <a:cubicBezTo>
                    <a:pt x="114267" y="588468"/>
                    <a:pt x="117904" y="592164"/>
                    <a:pt x="120873" y="596674"/>
                  </a:cubicBezTo>
                  <a:cubicBezTo>
                    <a:pt x="123025" y="599927"/>
                    <a:pt x="124658" y="602810"/>
                    <a:pt x="125697" y="605323"/>
                  </a:cubicBezTo>
                  <a:cubicBezTo>
                    <a:pt x="126811" y="607837"/>
                    <a:pt x="127627" y="610203"/>
                    <a:pt x="128147" y="612494"/>
                  </a:cubicBezTo>
                  <a:moveTo>
                    <a:pt x="602142" y="738763"/>
                  </a:moveTo>
                  <a:lnTo>
                    <a:pt x="602142" y="738763"/>
                  </a:lnTo>
                  <a:lnTo>
                    <a:pt x="594497" y="702834"/>
                  </a:lnTo>
                  <a:lnTo>
                    <a:pt x="613276" y="715328"/>
                  </a:lnTo>
                  <a:cubicBezTo>
                    <a:pt x="606967" y="723534"/>
                    <a:pt x="603775" y="731740"/>
                    <a:pt x="602142" y="738763"/>
                  </a:cubicBezTo>
                  <a:moveTo>
                    <a:pt x="651798" y="727526"/>
                  </a:moveTo>
                  <a:lnTo>
                    <a:pt x="625004" y="709858"/>
                  </a:lnTo>
                  <a:lnTo>
                    <a:pt x="625004" y="709858"/>
                  </a:lnTo>
                  <a:cubicBezTo>
                    <a:pt x="627379" y="707640"/>
                    <a:pt x="630051" y="705348"/>
                    <a:pt x="633094" y="703130"/>
                  </a:cubicBezTo>
                  <a:lnTo>
                    <a:pt x="628566" y="700173"/>
                  </a:lnTo>
                  <a:cubicBezTo>
                    <a:pt x="625597" y="702465"/>
                    <a:pt x="622999" y="704683"/>
                    <a:pt x="620624" y="706974"/>
                  </a:cubicBezTo>
                  <a:lnTo>
                    <a:pt x="620624" y="706974"/>
                  </a:lnTo>
                  <a:lnTo>
                    <a:pt x="590489" y="687162"/>
                  </a:lnTo>
                  <a:lnTo>
                    <a:pt x="585442" y="690562"/>
                  </a:lnTo>
                  <a:lnTo>
                    <a:pt x="600064" y="762716"/>
                  </a:lnTo>
                  <a:lnTo>
                    <a:pt x="596353" y="769591"/>
                  </a:lnTo>
                  <a:lnTo>
                    <a:pt x="597318" y="771070"/>
                  </a:lnTo>
                  <a:lnTo>
                    <a:pt x="617136" y="757689"/>
                  </a:lnTo>
                  <a:lnTo>
                    <a:pt x="616171" y="756211"/>
                  </a:lnTo>
                  <a:lnTo>
                    <a:pt x="606522" y="758280"/>
                  </a:lnTo>
                  <a:cubicBezTo>
                    <a:pt x="605779" y="754880"/>
                    <a:pt x="602811" y="736989"/>
                    <a:pt x="617507" y="717990"/>
                  </a:cubicBezTo>
                  <a:lnTo>
                    <a:pt x="641927" y="734254"/>
                  </a:lnTo>
                  <a:lnTo>
                    <a:pt x="636063" y="742903"/>
                  </a:lnTo>
                  <a:lnTo>
                    <a:pt x="637028" y="744382"/>
                  </a:lnTo>
                  <a:lnTo>
                    <a:pt x="661225" y="728044"/>
                  </a:lnTo>
                  <a:lnTo>
                    <a:pt x="660260" y="726565"/>
                  </a:lnTo>
                  <a:lnTo>
                    <a:pt x="651873" y="727379"/>
                  </a:lnTo>
                  <a:close/>
                  <a:moveTo>
                    <a:pt x="103207" y="181420"/>
                  </a:moveTo>
                  <a:lnTo>
                    <a:pt x="81386" y="175727"/>
                  </a:lnTo>
                  <a:lnTo>
                    <a:pt x="100313" y="207220"/>
                  </a:lnTo>
                  <a:lnTo>
                    <a:pt x="100313" y="207220"/>
                  </a:lnTo>
                  <a:cubicBezTo>
                    <a:pt x="99496" y="199976"/>
                    <a:pt x="99942" y="191252"/>
                    <a:pt x="103133" y="181420"/>
                  </a:cubicBezTo>
                  <a:moveTo>
                    <a:pt x="106176" y="230582"/>
                  </a:moveTo>
                  <a:lnTo>
                    <a:pt x="68767" y="167078"/>
                  </a:lnTo>
                  <a:lnTo>
                    <a:pt x="72404" y="162198"/>
                  </a:lnTo>
                  <a:lnTo>
                    <a:pt x="107364" y="171144"/>
                  </a:lnTo>
                  <a:lnTo>
                    <a:pt x="107364" y="171144"/>
                  </a:lnTo>
                  <a:cubicBezTo>
                    <a:pt x="108848" y="168186"/>
                    <a:pt x="110556" y="165229"/>
                    <a:pt x="112634" y="162124"/>
                  </a:cubicBezTo>
                  <a:lnTo>
                    <a:pt x="117904" y="163455"/>
                  </a:lnTo>
                  <a:cubicBezTo>
                    <a:pt x="115826" y="166486"/>
                    <a:pt x="113970" y="169517"/>
                    <a:pt x="112485" y="172400"/>
                  </a:cubicBezTo>
                  <a:lnTo>
                    <a:pt x="112485" y="172400"/>
                  </a:lnTo>
                  <a:lnTo>
                    <a:pt x="143585" y="180385"/>
                  </a:lnTo>
                  <a:lnTo>
                    <a:pt x="151230" y="176836"/>
                  </a:lnTo>
                  <a:lnTo>
                    <a:pt x="152641" y="177871"/>
                  </a:lnTo>
                  <a:lnTo>
                    <a:pt x="135050" y="201158"/>
                  </a:lnTo>
                  <a:lnTo>
                    <a:pt x="133639" y="200123"/>
                  </a:lnTo>
                  <a:lnTo>
                    <a:pt x="136386" y="190069"/>
                  </a:lnTo>
                  <a:lnTo>
                    <a:pt x="108032" y="182602"/>
                  </a:lnTo>
                  <a:lnTo>
                    <a:pt x="108032" y="182602"/>
                  </a:lnTo>
                  <a:cubicBezTo>
                    <a:pt x="100387" y="205298"/>
                    <a:pt x="108997" y="221267"/>
                    <a:pt x="110853" y="224224"/>
                  </a:cubicBezTo>
                  <a:lnTo>
                    <a:pt x="119314" y="219197"/>
                  </a:lnTo>
                  <a:lnTo>
                    <a:pt x="120724" y="220232"/>
                  </a:lnTo>
                  <a:lnTo>
                    <a:pt x="106325" y="239305"/>
                  </a:lnTo>
                  <a:lnTo>
                    <a:pt x="104915" y="238270"/>
                  </a:lnTo>
                  <a:lnTo>
                    <a:pt x="106176" y="230508"/>
                  </a:lnTo>
                  <a:close/>
                  <a:moveTo>
                    <a:pt x="641036" y="168408"/>
                  </a:moveTo>
                  <a:lnTo>
                    <a:pt x="638067" y="158650"/>
                  </a:lnTo>
                  <a:lnTo>
                    <a:pt x="681785" y="138393"/>
                  </a:lnTo>
                  <a:lnTo>
                    <a:pt x="682230" y="138911"/>
                  </a:lnTo>
                  <a:lnTo>
                    <a:pt x="655064" y="187999"/>
                  </a:lnTo>
                  <a:lnTo>
                    <a:pt x="658108" y="191474"/>
                  </a:lnTo>
                  <a:lnTo>
                    <a:pt x="710510" y="171291"/>
                  </a:lnTo>
                  <a:lnTo>
                    <a:pt x="710955" y="171809"/>
                  </a:lnTo>
                  <a:lnTo>
                    <a:pt x="684680" y="212248"/>
                  </a:lnTo>
                  <a:lnTo>
                    <a:pt x="675476" y="207886"/>
                  </a:lnTo>
                  <a:lnTo>
                    <a:pt x="674140" y="208995"/>
                  </a:lnTo>
                  <a:lnTo>
                    <a:pt x="693587" y="231247"/>
                  </a:lnTo>
                  <a:lnTo>
                    <a:pt x="694923" y="230138"/>
                  </a:lnTo>
                  <a:lnTo>
                    <a:pt x="692473" y="221193"/>
                  </a:lnTo>
                  <a:lnTo>
                    <a:pt x="729882" y="161829"/>
                  </a:lnTo>
                  <a:lnTo>
                    <a:pt x="726988" y="158502"/>
                  </a:lnTo>
                  <a:lnTo>
                    <a:pt x="674066" y="177871"/>
                  </a:lnTo>
                  <a:lnTo>
                    <a:pt x="673546" y="177280"/>
                  </a:lnTo>
                  <a:lnTo>
                    <a:pt x="700341" y="127970"/>
                  </a:lnTo>
                  <a:lnTo>
                    <a:pt x="697372" y="124569"/>
                  </a:lnTo>
                  <a:lnTo>
                    <a:pt x="632871" y="153105"/>
                  </a:lnTo>
                  <a:lnTo>
                    <a:pt x="625078" y="150148"/>
                  </a:lnTo>
                  <a:lnTo>
                    <a:pt x="623742" y="151331"/>
                  </a:lnTo>
                  <a:lnTo>
                    <a:pt x="639774" y="169739"/>
                  </a:lnTo>
                  <a:lnTo>
                    <a:pt x="641110" y="168556"/>
                  </a:lnTo>
                  <a:close/>
                  <a:moveTo>
                    <a:pt x="569113" y="116437"/>
                  </a:moveTo>
                  <a:lnTo>
                    <a:pt x="542912" y="103056"/>
                  </a:lnTo>
                  <a:lnTo>
                    <a:pt x="543728" y="101503"/>
                  </a:lnTo>
                  <a:lnTo>
                    <a:pt x="553748" y="101725"/>
                  </a:lnTo>
                  <a:lnTo>
                    <a:pt x="581360" y="48275"/>
                  </a:lnTo>
                  <a:lnTo>
                    <a:pt x="575348" y="40291"/>
                  </a:lnTo>
                  <a:lnTo>
                    <a:pt x="576164" y="38738"/>
                  </a:lnTo>
                  <a:lnTo>
                    <a:pt x="602291" y="52119"/>
                  </a:lnTo>
                  <a:lnTo>
                    <a:pt x="601475" y="53672"/>
                  </a:lnTo>
                  <a:lnTo>
                    <a:pt x="591528" y="53524"/>
                  </a:lnTo>
                  <a:lnTo>
                    <a:pt x="563917" y="106974"/>
                  </a:lnTo>
                  <a:lnTo>
                    <a:pt x="569855" y="114958"/>
                  </a:lnTo>
                  <a:lnTo>
                    <a:pt x="569039" y="116511"/>
                  </a:lnTo>
                  <a:close/>
                  <a:moveTo>
                    <a:pt x="478782" y="54781"/>
                  </a:moveTo>
                  <a:lnTo>
                    <a:pt x="477000" y="54559"/>
                  </a:lnTo>
                  <a:lnTo>
                    <a:pt x="466609" y="72154"/>
                  </a:lnTo>
                  <a:lnTo>
                    <a:pt x="440705" y="68605"/>
                  </a:lnTo>
                  <a:lnTo>
                    <a:pt x="449018" y="8945"/>
                  </a:lnTo>
                  <a:lnTo>
                    <a:pt x="459558" y="5988"/>
                  </a:lnTo>
                  <a:lnTo>
                    <a:pt x="459780" y="4214"/>
                  </a:lnTo>
                  <a:lnTo>
                    <a:pt x="429571" y="0"/>
                  </a:lnTo>
                  <a:lnTo>
                    <a:pt x="429349" y="1774"/>
                  </a:lnTo>
                  <a:lnTo>
                    <a:pt x="437587" y="7319"/>
                  </a:lnTo>
                  <a:lnTo>
                    <a:pt x="429274" y="66905"/>
                  </a:lnTo>
                  <a:lnTo>
                    <a:pt x="419848" y="70010"/>
                  </a:lnTo>
                  <a:lnTo>
                    <a:pt x="419625" y="71784"/>
                  </a:lnTo>
                  <a:lnTo>
                    <a:pt x="475293" y="79473"/>
                  </a:lnTo>
                  <a:lnTo>
                    <a:pt x="478708" y="54781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78B167D1-455A-B0A8-B12D-3124A7D9D308}"/>
                </a:ext>
              </a:extLst>
            </p:cNvPr>
            <p:cNvSpPr/>
            <p:nvPr/>
          </p:nvSpPr>
          <p:spPr>
            <a:xfrm>
              <a:off x="1139771" y="1143024"/>
              <a:ext cx="259042" cy="239157"/>
            </a:xfrm>
            <a:custGeom>
              <a:avLst/>
              <a:gdLst>
                <a:gd name="connsiteX0" fmla="*/ 85432 w 259042"/>
                <a:gd name="connsiteY0" fmla="*/ 86792 h 239157"/>
                <a:gd name="connsiteX1" fmla="*/ 257855 w 259042"/>
                <a:gd name="connsiteY1" fmla="*/ 10572 h 239157"/>
                <a:gd name="connsiteX2" fmla="*/ 259042 w 259042"/>
                <a:gd name="connsiteY2" fmla="*/ 0 h 239157"/>
                <a:gd name="connsiteX3" fmla="*/ 0 w 259042"/>
                <a:gd name="connsiteY3" fmla="*/ 239157 h 239157"/>
                <a:gd name="connsiteX4" fmla="*/ 10614 w 259042"/>
                <a:gd name="connsiteY4" fmla="*/ 239157 h 239157"/>
                <a:gd name="connsiteX5" fmla="*/ 85432 w 259042"/>
                <a:gd name="connsiteY5" fmla="*/ 86866 h 239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9042" h="239157">
                  <a:moveTo>
                    <a:pt x="85432" y="86792"/>
                  </a:moveTo>
                  <a:cubicBezTo>
                    <a:pt x="131896" y="40513"/>
                    <a:pt x="192686" y="13751"/>
                    <a:pt x="257855" y="10572"/>
                  </a:cubicBezTo>
                  <a:cubicBezTo>
                    <a:pt x="258300" y="7393"/>
                    <a:pt x="258671" y="3918"/>
                    <a:pt x="259042" y="0"/>
                  </a:cubicBezTo>
                  <a:cubicBezTo>
                    <a:pt x="124771" y="5766"/>
                    <a:pt x="15661" y="108157"/>
                    <a:pt x="0" y="239157"/>
                  </a:cubicBezTo>
                  <a:lnTo>
                    <a:pt x="10614" y="239157"/>
                  </a:lnTo>
                  <a:cubicBezTo>
                    <a:pt x="17740" y="181641"/>
                    <a:pt x="43644" y="128487"/>
                    <a:pt x="85432" y="8686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24A107C8-386C-A8DD-43CA-430701DEA6D4}"/>
                </a:ext>
              </a:extLst>
            </p:cNvPr>
            <p:cNvSpPr/>
            <p:nvPr/>
          </p:nvSpPr>
          <p:spPr>
            <a:xfrm>
              <a:off x="1137767" y="1394749"/>
              <a:ext cx="91073" cy="27501"/>
            </a:xfrm>
            <a:custGeom>
              <a:avLst/>
              <a:gdLst>
                <a:gd name="connsiteX0" fmla="*/ 91073 w 91073"/>
                <a:gd name="connsiteY0" fmla="*/ 0 h 27501"/>
                <a:gd name="connsiteX1" fmla="*/ 742 w 91073"/>
                <a:gd name="connsiteY1" fmla="*/ 0 h 27501"/>
                <a:gd name="connsiteX2" fmla="*/ 0 w 91073"/>
                <a:gd name="connsiteY2" fmla="*/ 19961 h 27501"/>
                <a:gd name="connsiteX3" fmla="*/ 74 w 91073"/>
                <a:gd name="connsiteY3" fmla="*/ 27501 h 27501"/>
                <a:gd name="connsiteX4" fmla="*/ 90999 w 91073"/>
                <a:gd name="connsiteY4" fmla="*/ 27501 h 27501"/>
                <a:gd name="connsiteX5" fmla="*/ 90999 w 91073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073" h="27501">
                  <a:moveTo>
                    <a:pt x="91073" y="0"/>
                  </a:moveTo>
                  <a:lnTo>
                    <a:pt x="742" y="0"/>
                  </a:lnTo>
                  <a:cubicBezTo>
                    <a:pt x="297" y="6580"/>
                    <a:pt x="0" y="13233"/>
                    <a:pt x="0" y="19961"/>
                  </a:cubicBezTo>
                  <a:cubicBezTo>
                    <a:pt x="0" y="22474"/>
                    <a:pt x="0" y="24988"/>
                    <a:pt x="74" y="27501"/>
                  </a:cubicBezTo>
                  <a:lnTo>
                    <a:pt x="90999" y="27501"/>
                  </a:lnTo>
                  <a:lnTo>
                    <a:pt x="90999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6B5B36B4-E2D2-229C-E922-D2F633585FC6}"/>
                </a:ext>
              </a:extLst>
            </p:cNvPr>
            <p:cNvSpPr/>
            <p:nvPr/>
          </p:nvSpPr>
          <p:spPr>
            <a:xfrm>
              <a:off x="1360514" y="1142728"/>
              <a:ext cx="100796" cy="82725"/>
            </a:xfrm>
            <a:custGeom>
              <a:avLst/>
              <a:gdLst>
                <a:gd name="connsiteX0" fmla="*/ 0 w 100796"/>
                <a:gd name="connsiteY0" fmla="*/ 82726 h 82725"/>
                <a:gd name="connsiteX1" fmla="*/ 24791 w 100796"/>
                <a:gd name="connsiteY1" fmla="*/ 73706 h 82725"/>
                <a:gd name="connsiteX2" fmla="*/ 76006 w 100796"/>
                <a:gd name="connsiteY2" fmla="*/ 73706 h 82725"/>
                <a:gd name="connsiteX3" fmla="*/ 100796 w 100796"/>
                <a:gd name="connsiteY3" fmla="*/ 82726 h 82725"/>
                <a:gd name="connsiteX4" fmla="*/ 63684 w 100796"/>
                <a:gd name="connsiteY4" fmla="*/ 45096 h 82725"/>
                <a:gd name="connsiteX5" fmla="*/ 51289 w 100796"/>
                <a:gd name="connsiteY5" fmla="*/ 0 h 82725"/>
                <a:gd name="connsiteX6" fmla="*/ 50250 w 100796"/>
                <a:gd name="connsiteY6" fmla="*/ 0 h 82725"/>
                <a:gd name="connsiteX7" fmla="*/ 49508 w 100796"/>
                <a:gd name="connsiteY7" fmla="*/ 0 h 82725"/>
                <a:gd name="connsiteX8" fmla="*/ 37112 w 100796"/>
                <a:gd name="connsiteY8" fmla="*/ 45096 h 82725"/>
                <a:gd name="connsiteX9" fmla="*/ 0 w 100796"/>
                <a:gd name="connsiteY9" fmla="*/ 82726 h 8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0796" h="82725">
                  <a:moveTo>
                    <a:pt x="0" y="82726"/>
                  </a:moveTo>
                  <a:lnTo>
                    <a:pt x="24791" y="73706"/>
                  </a:lnTo>
                  <a:lnTo>
                    <a:pt x="76006" y="73706"/>
                  </a:lnTo>
                  <a:lnTo>
                    <a:pt x="100796" y="82726"/>
                  </a:lnTo>
                  <a:cubicBezTo>
                    <a:pt x="95601" y="59364"/>
                    <a:pt x="78455" y="58477"/>
                    <a:pt x="63684" y="45096"/>
                  </a:cubicBezTo>
                  <a:cubicBezTo>
                    <a:pt x="56113" y="38295"/>
                    <a:pt x="52773" y="17965"/>
                    <a:pt x="51289" y="0"/>
                  </a:cubicBezTo>
                  <a:cubicBezTo>
                    <a:pt x="50918" y="0"/>
                    <a:pt x="50621" y="0"/>
                    <a:pt x="50250" y="0"/>
                  </a:cubicBezTo>
                  <a:cubicBezTo>
                    <a:pt x="50027" y="0"/>
                    <a:pt x="49730" y="0"/>
                    <a:pt x="49508" y="0"/>
                  </a:cubicBezTo>
                  <a:cubicBezTo>
                    <a:pt x="48023" y="17965"/>
                    <a:pt x="44683" y="38221"/>
                    <a:pt x="37112" y="45096"/>
                  </a:cubicBezTo>
                  <a:cubicBezTo>
                    <a:pt x="22341" y="58477"/>
                    <a:pt x="5196" y="59364"/>
                    <a:pt x="0" y="8272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F60693A8-5E7D-DCDD-18EA-B8D8B4684E90}"/>
                </a:ext>
              </a:extLst>
            </p:cNvPr>
            <p:cNvSpPr/>
            <p:nvPr/>
          </p:nvSpPr>
          <p:spPr>
            <a:xfrm>
              <a:off x="1423011" y="1143024"/>
              <a:ext cx="258819" cy="239083"/>
            </a:xfrm>
            <a:custGeom>
              <a:avLst/>
              <a:gdLst>
                <a:gd name="connsiteX0" fmla="*/ 173388 w 258819"/>
                <a:gd name="connsiteY0" fmla="*/ 86792 h 239083"/>
                <a:gd name="connsiteX1" fmla="*/ 248206 w 258819"/>
                <a:gd name="connsiteY1" fmla="*/ 239083 h 239083"/>
                <a:gd name="connsiteX2" fmla="*/ 258820 w 258819"/>
                <a:gd name="connsiteY2" fmla="*/ 239083 h 239083"/>
                <a:gd name="connsiteX3" fmla="*/ 0 w 258819"/>
                <a:gd name="connsiteY3" fmla="*/ 0 h 239083"/>
                <a:gd name="connsiteX4" fmla="*/ 1188 w 258819"/>
                <a:gd name="connsiteY4" fmla="*/ 10572 h 239083"/>
                <a:gd name="connsiteX5" fmla="*/ 173313 w 258819"/>
                <a:gd name="connsiteY5" fmla="*/ 86792 h 239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8819" h="239083">
                  <a:moveTo>
                    <a:pt x="173388" y="86792"/>
                  </a:moveTo>
                  <a:cubicBezTo>
                    <a:pt x="215176" y="128413"/>
                    <a:pt x="241080" y="181567"/>
                    <a:pt x="248206" y="239083"/>
                  </a:cubicBezTo>
                  <a:lnTo>
                    <a:pt x="258820" y="239083"/>
                  </a:lnTo>
                  <a:cubicBezTo>
                    <a:pt x="243158" y="108231"/>
                    <a:pt x="134197" y="5914"/>
                    <a:pt x="0" y="0"/>
                  </a:cubicBezTo>
                  <a:cubicBezTo>
                    <a:pt x="371" y="3918"/>
                    <a:pt x="742" y="7467"/>
                    <a:pt x="1188" y="10572"/>
                  </a:cubicBezTo>
                  <a:cubicBezTo>
                    <a:pt x="66208" y="13825"/>
                    <a:pt x="126923" y="40587"/>
                    <a:pt x="173313" y="86792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6B8B2451-CBCB-205F-9E4C-649ABA945B64}"/>
                </a:ext>
              </a:extLst>
            </p:cNvPr>
            <p:cNvSpPr/>
            <p:nvPr/>
          </p:nvSpPr>
          <p:spPr>
            <a:xfrm>
              <a:off x="1288368" y="1387652"/>
              <a:ext cx="245162" cy="134475"/>
            </a:xfrm>
            <a:custGeom>
              <a:avLst/>
              <a:gdLst>
                <a:gd name="connsiteX0" fmla="*/ 185857 w 245162"/>
                <a:gd name="connsiteY0" fmla="*/ 64835 h 134475"/>
                <a:gd name="connsiteX1" fmla="*/ 194838 w 245162"/>
                <a:gd name="connsiteY1" fmla="*/ 52267 h 134475"/>
                <a:gd name="connsiteX2" fmla="*/ 196620 w 245162"/>
                <a:gd name="connsiteY2" fmla="*/ 51676 h 134475"/>
                <a:gd name="connsiteX3" fmla="*/ 198476 w 245162"/>
                <a:gd name="connsiteY3" fmla="*/ 52267 h 134475"/>
                <a:gd name="connsiteX4" fmla="*/ 207234 w 245162"/>
                <a:gd name="connsiteY4" fmla="*/ 64835 h 134475"/>
                <a:gd name="connsiteX5" fmla="*/ 207234 w 245162"/>
                <a:gd name="connsiteY5" fmla="*/ 118507 h 134475"/>
                <a:gd name="connsiteX6" fmla="*/ 185857 w 245162"/>
                <a:gd name="connsiteY6" fmla="*/ 118507 h 134475"/>
                <a:gd name="connsiteX7" fmla="*/ 185857 w 245162"/>
                <a:gd name="connsiteY7" fmla="*/ 64835 h 134475"/>
                <a:gd name="connsiteX8" fmla="*/ 148448 w 245162"/>
                <a:gd name="connsiteY8" fmla="*/ 119024 h 134475"/>
                <a:gd name="connsiteX9" fmla="*/ 96863 w 245162"/>
                <a:gd name="connsiteY9" fmla="*/ 119024 h 134475"/>
                <a:gd name="connsiteX10" fmla="*/ 96863 w 245162"/>
                <a:gd name="connsiteY10" fmla="*/ 62100 h 134475"/>
                <a:gd name="connsiteX11" fmla="*/ 121208 w 245162"/>
                <a:gd name="connsiteY11" fmla="*/ 27279 h 134475"/>
                <a:gd name="connsiteX12" fmla="*/ 122841 w 245162"/>
                <a:gd name="connsiteY12" fmla="*/ 26836 h 134475"/>
                <a:gd name="connsiteX13" fmla="*/ 124474 w 245162"/>
                <a:gd name="connsiteY13" fmla="*/ 27353 h 134475"/>
                <a:gd name="connsiteX14" fmla="*/ 148523 w 245162"/>
                <a:gd name="connsiteY14" fmla="*/ 62026 h 134475"/>
                <a:gd name="connsiteX15" fmla="*/ 148523 w 245162"/>
                <a:gd name="connsiteY15" fmla="*/ 118950 h 134475"/>
                <a:gd name="connsiteX16" fmla="*/ 59305 w 245162"/>
                <a:gd name="connsiteY16" fmla="*/ 118507 h 134475"/>
                <a:gd name="connsiteX17" fmla="*/ 37929 w 245162"/>
                <a:gd name="connsiteY17" fmla="*/ 118507 h 134475"/>
                <a:gd name="connsiteX18" fmla="*/ 37929 w 245162"/>
                <a:gd name="connsiteY18" fmla="*/ 64835 h 134475"/>
                <a:gd name="connsiteX19" fmla="*/ 46984 w 245162"/>
                <a:gd name="connsiteY19" fmla="*/ 52267 h 134475"/>
                <a:gd name="connsiteX20" fmla="*/ 48840 w 245162"/>
                <a:gd name="connsiteY20" fmla="*/ 51676 h 134475"/>
                <a:gd name="connsiteX21" fmla="*/ 50621 w 245162"/>
                <a:gd name="connsiteY21" fmla="*/ 52267 h 134475"/>
                <a:gd name="connsiteX22" fmla="*/ 59379 w 245162"/>
                <a:gd name="connsiteY22" fmla="*/ 64835 h 134475"/>
                <a:gd name="connsiteX23" fmla="*/ 59379 w 245162"/>
                <a:gd name="connsiteY23" fmla="*/ 118507 h 134475"/>
                <a:gd name="connsiteX24" fmla="*/ 122544 w 245162"/>
                <a:gd name="connsiteY24" fmla="*/ 0 h 134475"/>
                <a:gd name="connsiteX25" fmla="*/ 83651 w 245162"/>
                <a:gd name="connsiteY25" fmla="*/ 27132 h 134475"/>
                <a:gd name="connsiteX26" fmla="*/ 0 w 245162"/>
                <a:gd name="connsiteY26" fmla="*/ 27132 h 134475"/>
                <a:gd name="connsiteX27" fmla="*/ 0 w 245162"/>
                <a:gd name="connsiteY27" fmla="*/ 134475 h 134475"/>
                <a:gd name="connsiteX28" fmla="*/ 245163 w 245162"/>
                <a:gd name="connsiteY28" fmla="*/ 134475 h 134475"/>
                <a:gd name="connsiteX29" fmla="*/ 245163 w 245162"/>
                <a:gd name="connsiteY29" fmla="*/ 27132 h 134475"/>
                <a:gd name="connsiteX30" fmla="*/ 161586 w 245162"/>
                <a:gd name="connsiteY30" fmla="*/ 27132 h 134475"/>
                <a:gd name="connsiteX31" fmla="*/ 122544 w 245162"/>
                <a:gd name="connsiteY31" fmla="*/ 0 h 13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45162" h="134475">
                  <a:moveTo>
                    <a:pt x="185857" y="64835"/>
                  </a:moveTo>
                  <a:cubicBezTo>
                    <a:pt x="185857" y="57146"/>
                    <a:pt x="191721" y="53228"/>
                    <a:pt x="194838" y="52267"/>
                  </a:cubicBezTo>
                  <a:lnTo>
                    <a:pt x="196620" y="51676"/>
                  </a:lnTo>
                  <a:lnTo>
                    <a:pt x="198476" y="52267"/>
                  </a:lnTo>
                  <a:cubicBezTo>
                    <a:pt x="201741" y="53524"/>
                    <a:pt x="207234" y="57442"/>
                    <a:pt x="207234" y="64835"/>
                  </a:cubicBezTo>
                  <a:lnTo>
                    <a:pt x="207234" y="118507"/>
                  </a:lnTo>
                  <a:lnTo>
                    <a:pt x="185857" y="118507"/>
                  </a:lnTo>
                  <a:lnTo>
                    <a:pt x="185857" y="64835"/>
                  </a:lnTo>
                  <a:close/>
                  <a:moveTo>
                    <a:pt x="148448" y="119024"/>
                  </a:moveTo>
                  <a:lnTo>
                    <a:pt x="96863" y="119024"/>
                  </a:lnTo>
                  <a:lnTo>
                    <a:pt x="96863" y="62100"/>
                  </a:lnTo>
                  <a:cubicBezTo>
                    <a:pt x="96863" y="40513"/>
                    <a:pt x="112747" y="29941"/>
                    <a:pt x="121208" y="27279"/>
                  </a:cubicBezTo>
                  <a:lnTo>
                    <a:pt x="122841" y="26836"/>
                  </a:lnTo>
                  <a:lnTo>
                    <a:pt x="124474" y="27353"/>
                  </a:lnTo>
                  <a:cubicBezTo>
                    <a:pt x="125365" y="27649"/>
                    <a:pt x="148523" y="36447"/>
                    <a:pt x="148523" y="62026"/>
                  </a:cubicBezTo>
                  <a:lnTo>
                    <a:pt x="148523" y="118950"/>
                  </a:lnTo>
                  <a:close/>
                  <a:moveTo>
                    <a:pt x="59305" y="118507"/>
                  </a:moveTo>
                  <a:lnTo>
                    <a:pt x="37929" y="118507"/>
                  </a:lnTo>
                  <a:lnTo>
                    <a:pt x="37929" y="64835"/>
                  </a:lnTo>
                  <a:cubicBezTo>
                    <a:pt x="37929" y="57146"/>
                    <a:pt x="43867" y="53228"/>
                    <a:pt x="46984" y="52267"/>
                  </a:cubicBezTo>
                  <a:lnTo>
                    <a:pt x="48840" y="51676"/>
                  </a:lnTo>
                  <a:lnTo>
                    <a:pt x="50621" y="52267"/>
                  </a:lnTo>
                  <a:cubicBezTo>
                    <a:pt x="53887" y="53524"/>
                    <a:pt x="59379" y="57442"/>
                    <a:pt x="59379" y="64835"/>
                  </a:cubicBezTo>
                  <a:lnTo>
                    <a:pt x="59379" y="118507"/>
                  </a:lnTo>
                  <a:close/>
                  <a:moveTo>
                    <a:pt x="122544" y="0"/>
                  </a:moveTo>
                  <a:lnTo>
                    <a:pt x="83651" y="27132"/>
                  </a:lnTo>
                  <a:lnTo>
                    <a:pt x="0" y="27132"/>
                  </a:lnTo>
                  <a:lnTo>
                    <a:pt x="0" y="134475"/>
                  </a:lnTo>
                  <a:lnTo>
                    <a:pt x="245163" y="134475"/>
                  </a:lnTo>
                  <a:lnTo>
                    <a:pt x="245163" y="27132"/>
                  </a:lnTo>
                  <a:lnTo>
                    <a:pt x="161586" y="27132"/>
                  </a:lnTo>
                  <a:lnTo>
                    <a:pt x="122544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96667400-D638-BD4A-B36E-5309C32118F8}"/>
                </a:ext>
              </a:extLst>
            </p:cNvPr>
            <p:cNvSpPr/>
            <p:nvPr/>
          </p:nvSpPr>
          <p:spPr>
            <a:xfrm>
              <a:off x="1354947" y="1223532"/>
              <a:ext cx="111930" cy="140537"/>
            </a:xfrm>
            <a:custGeom>
              <a:avLst/>
              <a:gdLst>
                <a:gd name="connsiteX0" fmla="*/ 66876 w 111930"/>
                <a:gd name="connsiteY0" fmla="*/ 87457 h 140537"/>
                <a:gd name="connsiteX1" fmla="*/ 45128 w 111930"/>
                <a:gd name="connsiteY1" fmla="*/ 87457 h 140537"/>
                <a:gd name="connsiteX2" fmla="*/ 45128 w 111930"/>
                <a:gd name="connsiteY2" fmla="*/ 24322 h 140537"/>
                <a:gd name="connsiteX3" fmla="*/ 54258 w 111930"/>
                <a:gd name="connsiteY3" fmla="*/ 11533 h 140537"/>
                <a:gd name="connsiteX4" fmla="*/ 56113 w 111930"/>
                <a:gd name="connsiteY4" fmla="*/ 10941 h 140537"/>
                <a:gd name="connsiteX5" fmla="*/ 57969 w 111930"/>
                <a:gd name="connsiteY5" fmla="*/ 11533 h 140537"/>
                <a:gd name="connsiteX6" fmla="*/ 66876 w 111930"/>
                <a:gd name="connsiteY6" fmla="*/ 24248 h 140537"/>
                <a:gd name="connsiteX7" fmla="*/ 66876 w 111930"/>
                <a:gd name="connsiteY7" fmla="*/ 87383 h 140537"/>
                <a:gd name="connsiteX8" fmla="*/ 25830 w 111930"/>
                <a:gd name="connsiteY8" fmla="*/ 90636 h 140537"/>
                <a:gd name="connsiteX9" fmla="*/ 12915 w 111930"/>
                <a:gd name="connsiteY9" fmla="*/ 95293 h 140537"/>
                <a:gd name="connsiteX10" fmla="*/ 12915 w 111930"/>
                <a:gd name="connsiteY10" fmla="*/ 32233 h 140537"/>
                <a:gd name="connsiteX11" fmla="*/ 19447 w 111930"/>
                <a:gd name="connsiteY11" fmla="*/ 16486 h 140537"/>
                <a:gd name="connsiteX12" fmla="*/ 25830 w 111930"/>
                <a:gd name="connsiteY12" fmla="*/ 27575 h 140537"/>
                <a:gd name="connsiteX13" fmla="*/ 25830 w 111930"/>
                <a:gd name="connsiteY13" fmla="*/ 90636 h 140537"/>
                <a:gd name="connsiteX14" fmla="*/ 86100 w 111930"/>
                <a:gd name="connsiteY14" fmla="*/ 27575 h 140537"/>
                <a:gd name="connsiteX15" fmla="*/ 92483 w 111930"/>
                <a:gd name="connsiteY15" fmla="*/ 16486 h 140537"/>
                <a:gd name="connsiteX16" fmla="*/ 99015 w 111930"/>
                <a:gd name="connsiteY16" fmla="*/ 32233 h 140537"/>
                <a:gd name="connsiteX17" fmla="*/ 99015 w 111930"/>
                <a:gd name="connsiteY17" fmla="*/ 95293 h 140537"/>
                <a:gd name="connsiteX18" fmla="*/ 86100 w 111930"/>
                <a:gd name="connsiteY18" fmla="*/ 90636 h 140537"/>
                <a:gd name="connsiteX19" fmla="*/ 86100 w 111930"/>
                <a:gd name="connsiteY19" fmla="*/ 27575 h 140537"/>
                <a:gd name="connsiteX20" fmla="*/ 98644 w 111930"/>
                <a:gd name="connsiteY20" fmla="*/ 140537 h 140537"/>
                <a:gd name="connsiteX21" fmla="*/ 111930 w 111930"/>
                <a:gd name="connsiteY21" fmla="*/ 140537 h 140537"/>
                <a:gd name="connsiteX22" fmla="*/ 111930 w 111930"/>
                <a:gd name="connsiteY22" fmla="*/ 11015 h 140537"/>
                <a:gd name="connsiteX23" fmla="*/ 81572 w 111930"/>
                <a:gd name="connsiteY23" fmla="*/ 0 h 140537"/>
                <a:gd name="connsiteX24" fmla="*/ 30358 w 111930"/>
                <a:gd name="connsiteY24" fmla="*/ 0 h 140537"/>
                <a:gd name="connsiteX25" fmla="*/ 0 w 111930"/>
                <a:gd name="connsiteY25" fmla="*/ 11015 h 140537"/>
                <a:gd name="connsiteX26" fmla="*/ 0 w 111930"/>
                <a:gd name="connsiteY26" fmla="*/ 140537 h 140537"/>
                <a:gd name="connsiteX27" fmla="*/ 13360 w 111930"/>
                <a:gd name="connsiteY27" fmla="*/ 140537 h 140537"/>
                <a:gd name="connsiteX28" fmla="*/ 43050 w 111930"/>
                <a:gd name="connsiteY28" fmla="*/ 119837 h 140537"/>
                <a:gd name="connsiteX29" fmla="*/ 42085 w 111930"/>
                <a:gd name="connsiteY29" fmla="*/ 114810 h 140537"/>
                <a:gd name="connsiteX30" fmla="*/ 55891 w 111930"/>
                <a:gd name="connsiteY30" fmla="*/ 100986 h 140537"/>
                <a:gd name="connsiteX31" fmla="*/ 69696 w 111930"/>
                <a:gd name="connsiteY31" fmla="*/ 114810 h 140537"/>
                <a:gd name="connsiteX32" fmla="*/ 68732 w 111930"/>
                <a:gd name="connsiteY32" fmla="*/ 119837 h 140537"/>
                <a:gd name="connsiteX33" fmla="*/ 98496 w 111930"/>
                <a:gd name="connsiteY33" fmla="*/ 140537 h 140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1930" h="140537">
                  <a:moveTo>
                    <a:pt x="66876" y="87457"/>
                  </a:moveTo>
                  <a:lnTo>
                    <a:pt x="45128" y="87457"/>
                  </a:lnTo>
                  <a:lnTo>
                    <a:pt x="45128" y="24322"/>
                  </a:lnTo>
                  <a:cubicBezTo>
                    <a:pt x="45128" y="16486"/>
                    <a:pt x="51140" y="12494"/>
                    <a:pt x="54258" y="11533"/>
                  </a:cubicBezTo>
                  <a:lnTo>
                    <a:pt x="56113" y="10941"/>
                  </a:lnTo>
                  <a:lnTo>
                    <a:pt x="57969" y="11533"/>
                  </a:lnTo>
                  <a:cubicBezTo>
                    <a:pt x="61235" y="12790"/>
                    <a:pt x="66876" y="16856"/>
                    <a:pt x="66876" y="24248"/>
                  </a:cubicBezTo>
                  <a:lnTo>
                    <a:pt x="66876" y="87383"/>
                  </a:lnTo>
                  <a:close/>
                  <a:moveTo>
                    <a:pt x="25830" y="90636"/>
                  </a:moveTo>
                  <a:lnTo>
                    <a:pt x="12915" y="95293"/>
                  </a:lnTo>
                  <a:lnTo>
                    <a:pt x="12915" y="32233"/>
                  </a:lnTo>
                  <a:cubicBezTo>
                    <a:pt x="12915" y="19961"/>
                    <a:pt x="19447" y="16486"/>
                    <a:pt x="19447" y="16486"/>
                  </a:cubicBezTo>
                  <a:cubicBezTo>
                    <a:pt x="19447" y="16486"/>
                    <a:pt x="25830" y="20035"/>
                    <a:pt x="25830" y="27575"/>
                  </a:cubicBezTo>
                  <a:lnTo>
                    <a:pt x="25830" y="90636"/>
                  </a:lnTo>
                  <a:close/>
                  <a:moveTo>
                    <a:pt x="86100" y="27575"/>
                  </a:moveTo>
                  <a:cubicBezTo>
                    <a:pt x="86100" y="20108"/>
                    <a:pt x="92483" y="16486"/>
                    <a:pt x="92483" y="16486"/>
                  </a:cubicBezTo>
                  <a:cubicBezTo>
                    <a:pt x="92483" y="16486"/>
                    <a:pt x="99015" y="19961"/>
                    <a:pt x="99015" y="32233"/>
                  </a:cubicBezTo>
                  <a:lnTo>
                    <a:pt x="99015" y="95293"/>
                  </a:lnTo>
                  <a:lnTo>
                    <a:pt x="86100" y="90636"/>
                  </a:lnTo>
                  <a:lnTo>
                    <a:pt x="86100" y="27575"/>
                  </a:lnTo>
                  <a:close/>
                  <a:moveTo>
                    <a:pt x="98644" y="140537"/>
                  </a:moveTo>
                  <a:lnTo>
                    <a:pt x="111930" y="140537"/>
                  </a:lnTo>
                  <a:lnTo>
                    <a:pt x="111930" y="11015"/>
                  </a:lnTo>
                  <a:lnTo>
                    <a:pt x="81572" y="0"/>
                  </a:lnTo>
                  <a:lnTo>
                    <a:pt x="30358" y="0"/>
                  </a:lnTo>
                  <a:lnTo>
                    <a:pt x="0" y="11015"/>
                  </a:lnTo>
                  <a:lnTo>
                    <a:pt x="0" y="140537"/>
                  </a:lnTo>
                  <a:lnTo>
                    <a:pt x="13360" y="140537"/>
                  </a:lnTo>
                  <a:lnTo>
                    <a:pt x="43050" y="119837"/>
                  </a:lnTo>
                  <a:cubicBezTo>
                    <a:pt x="42456" y="118285"/>
                    <a:pt x="42085" y="116585"/>
                    <a:pt x="42085" y="114810"/>
                  </a:cubicBezTo>
                  <a:cubicBezTo>
                    <a:pt x="42085" y="107196"/>
                    <a:pt x="48320" y="100986"/>
                    <a:pt x="55891" y="100986"/>
                  </a:cubicBezTo>
                  <a:cubicBezTo>
                    <a:pt x="63462" y="100986"/>
                    <a:pt x="69696" y="107122"/>
                    <a:pt x="69696" y="114810"/>
                  </a:cubicBezTo>
                  <a:cubicBezTo>
                    <a:pt x="69696" y="116585"/>
                    <a:pt x="69400" y="118285"/>
                    <a:pt x="68732" y="119837"/>
                  </a:cubicBezTo>
                  <a:lnTo>
                    <a:pt x="98496" y="140537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C7C60489-EB43-D5F5-0FFA-3DC2903991CA}"/>
                </a:ext>
              </a:extLst>
            </p:cNvPr>
            <p:cNvSpPr/>
            <p:nvPr/>
          </p:nvSpPr>
          <p:spPr>
            <a:xfrm>
              <a:off x="1138584" y="1435262"/>
              <a:ext cx="90256" cy="67792"/>
            </a:xfrm>
            <a:custGeom>
              <a:avLst/>
              <a:gdLst>
                <a:gd name="connsiteX0" fmla="*/ 90257 w 90256"/>
                <a:gd name="connsiteY0" fmla="*/ 0 h 67792"/>
                <a:gd name="connsiteX1" fmla="*/ 0 w 90256"/>
                <a:gd name="connsiteY1" fmla="*/ 0 h 67792"/>
                <a:gd name="connsiteX2" fmla="*/ 13954 w 90256"/>
                <a:gd name="connsiteY2" fmla="*/ 67792 h 67792"/>
                <a:gd name="connsiteX3" fmla="*/ 90257 w 90256"/>
                <a:gd name="connsiteY3" fmla="*/ 67792 h 67792"/>
                <a:gd name="connsiteX4" fmla="*/ 90257 w 90256"/>
                <a:gd name="connsiteY4" fmla="*/ 0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90257" y="0"/>
                  </a:moveTo>
                  <a:lnTo>
                    <a:pt x="0" y="0"/>
                  </a:lnTo>
                  <a:cubicBezTo>
                    <a:pt x="1781" y="23583"/>
                    <a:pt x="6532" y="46279"/>
                    <a:pt x="13954" y="67792"/>
                  </a:cubicBezTo>
                  <a:lnTo>
                    <a:pt x="90257" y="67792"/>
                  </a:lnTo>
                  <a:lnTo>
                    <a:pt x="9025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17E11976-BEA5-74B4-DB3C-7E7888EB54C6}"/>
                </a:ext>
              </a:extLst>
            </p:cNvPr>
            <p:cNvSpPr/>
            <p:nvPr/>
          </p:nvSpPr>
          <p:spPr>
            <a:xfrm>
              <a:off x="1288368" y="1348322"/>
              <a:ext cx="245162" cy="55002"/>
            </a:xfrm>
            <a:custGeom>
              <a:avLst/>
              <a:gdLst>
                <a:gd name="connsiteX0" fmla="*/ 245163 w 245162"/>
                <a:gd name="connsiteY0" fmla="*/ 27206 h 55002"/>
                <a:gd name="connsiteX1" fmla="*/ 161586 w 245162"/>
                <a:gd name="connsiteY1" fmla="*/ 27206 h 55002"/>
                <a:gd name="connsiteX2" fmla="*/ 122544 w 245162"/>
                <a:gd name="connsiteY2" fmla="*/ 0 h 55002"/>
                <a:gd name="connsiteX3" fmla="*/ 83651 w 245162"/>
                <a:gd name="connsiteY3" fmla="*/ 27206 h 55002"/>
                <a:gd name="connsiteX4" fmla="*/ 0 w 245162"/>
                <a:gd name="connsiteY4" fmla="*/ 27206 h 55002"/>
                <a:gd name="connsiteX5" fmla="*/ 0 w 245162"/>
                <a:gd name="connsiteY5" fmla="*/ 55002 h 55002"/>
                <a:gd name="connsiteX6" fmla="*/ 80014 w 245162"/>
                <a:gd name="connsiteY6" fmla="*/ 55002 h 55002"/>
                <a:gd name="connsiteX7" fmla="*/ 122544 w 245162"/>
                <a:gd name="connsiteY7" fmla="*/ 25283 h 55002"/>
                <a:gd name="connsiteX8" fmla="*/ 165223 w 245162"/>
                <a:gd name="connsiteY8" fmla="*/ 55002 h 55002"/>
                <a:gd name="connsiteX9" fmla="*/ 245163 w 245162"/>
                <a:gd name="connsiteY9" fmla="*/ 55002 h 55002"/>
                <a:gd name="connsiteX10" fmla="*/ 245163 w 245162"/>
                <a:gd name="connsiteY10" fmla="*/ 27206 h 5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5162" h="55002">
                  <a:moveTo>
                    <a:pt x="245163" y="27206"/>
                  </a:moveTo>
                  <a:lnTo>
                    <a:pt x="161586" y="27206"/>
                  </a:lnTo>
                  <a:lnTo>
                    <a:pt x="122544" y="0"/>
                  </a:lnTo>
                  <a:lnTo>
                    <a:pt x="83651" y="27206"/>
                  </a:lnTo>
                  <a:lnTo>
                    <a:pt x="0" y="27206"/>
                  </a:lnTo>
                  <a:lnTo>
                    <a:pt x="0" y="55002"/>
                  </a:lnTo>
                  <a:lnTo>
                    <a:pt x="80014" y="55002"/>
                  </a:lnTo>
                  <a:lnTo>
                    <a:pt x="122544" y="25283"/>
                  </a:lnTo>
                  <a:lnTo>
                    <a:pt x="165223" y="55002"/>
                  </a:lnTo>
                  <a:lnTo>
                    <a:pt x="245163" y="55002"/>
                  </a:lnTo>
                  <a:lnTo>
                    <a:pt x="245163" y="2720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C3BE71D2-14A8-28E2-FB76-E5E9D3583F1A}"/>
                </a:ext>
              </a:extLst>
            </p:cNvPr>
            <p:cNvSpPr/>
            <p:nvPr/>
          </p:nvSpPr>
          <p:spPr>
            <a:xfrm>
              <a:off x="1326965" y="1613798"/>
              <a:ext cx="169379" cy="72819"/>
            </a:xfrm>
            <a:custGeom>
              <a:avLst/>
              <a:gdLst>
                <a:gd name="connsiteX0" fmla="*/ 60938 w 169379"/>
                <a:gd name="connsiteY0" fmla="*/ 0 h 72819"/>
                <a:gd name="connsiteX1" fmla="*/ 0 w 169379"/>
                <a:gd name="connsiteY1" fmla="*/ 59734 h 72819"/>
                <a:gd name="connsiteX2" fmla="*/ 83799 w 169379"/>
                <a:gd name="connsiteY2" fmla="*/ 72819 h 72819"/>
                <a:gd name="connsiteX3" fmla="*/ 169380 w 169379"/>
                <a:gd name="connsiteY3" fmla="*/ 59216 h 72819"/>
                <a:gd name="connsiteX4" fmla="*/ 109035 w 169379"/>
                <a:gd name="connsiteY4" fmla="*/ 74 h 72819"/>
                <a:gd name="connsiteX5" fmla="*/ 61012 w 169379"/>
                <a:gd name="connsiteY5" fmla="*/ 74 h 72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9379" h="72819">
                  <a:moveTo>
                    <a:pt x="60938" y="0"/>
                  </a:moveTo>
                  <a:lnTo>
                    <a:pt x="0" y="59734"/>
                  </a:lnTo>
                  <a:cubicBezTo>
                    <a:pt x="26424" y="68236"/>
                    <a:pt x="54555" y="72819"/>
                    <a:pt x="83799" y="72819"/>
                  </a:cubicBezTo>
                  <a:cubicBezTo>
                    <a:pt x="113043" y="72819"/>
                    <a:pt x="142436" y="68014"/>
                    <a:pt x="169380" y="59216"/>
                  </a:cubicBezTo>
                  <a:lnTo>
                    <a:pt x="109035" y="74"/>
                  </a:lnTo>
                  <a:lnTo>
                    <a:pt x="61012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3A5E2083-E7ED-6001-DDCA-9309E09D0601}"/>
                </a:ext>
              </a:extLst>
            </p:cNvPr>
            <p:cNvSpPr/>
            <p:nvPr/>
          </p:nvSpPr>
          <p:spPr>
            <a:xfrm>
              <a:off x="1452478" y="1613798"/>
              <a:ext cx="144217" cy="54632"/>
            </a:xfrm>
            <a:custGeom>
              <a:avLst/>
              <a:gdLst>
                <a:gd name="connsiteX0" fmla="*/ 56559 w 144217"/>
                <a:gd name="connsiteY0" fmla="*/ 54633 h 54632"/>
                <a:gd name="connsiteX1" fmla="*/ 144218 w 144217"/>
                <a:gd name="connsiteY1" fmla="*/ 0 h 54632"/>
                <a:gd name="connsiteX2" fmla="*/ 0 w 144217"/>
                <a:gd name="connsiteY2" fmla="*/ 0 h 54632"/>
                <a:gd name="connsiteX3" fmla="*/ 56559 w 144217"/>
                <a:gd name="connsiteY3" fmla="*/ 54633 h 54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4217" h="54632">
                  <a:moveTo>
                    <a:pt x="56559" y="54633"/>
                  </a:moveTo>
                  <a:cubicBezTo>
                    <a:pt x="89292" y="42065"/>
                    <a:pt x="118981" y="23361"/>
                    <a:pt x="144218" y="0"/>
                  </a:cubicBezTo>
                  <a:lnTo>
                    <a:pt x="0" y="0"/>
                  </a:lnTo>
                  <a:lnTo>
                    <a:pt x="56559" y="5463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574B086C-60C6-C683-7FA5-1388917F3D85}"/>
                </a:ext>
              </a:extLst>
            </p:cNvPr>
            <p:cNvSpPr/>
            <p:nvPr/>
          </p:nvSpPr>
          <p:spPr>
            <a:xfrm>
              <a:off x="1224906" y="1613798"/>
              <a:ext cx="146518" cy="55298"/>
            </a:xfrm>
            <a:custGeom>
              <a:avLst/>
              <a:gdLst>
                <a:gd name="connsiteX0" fmla="*/ 0 w 146518"/>
                <a:gd name="connsiteY0" fmla="*/ 0 h 55298"/>
                <a:gd name="connsiteX1" fmla="*/ 89292 w 146518"/>
                <a:gd name="connsiteY1" fmla="*/ 55298 h 55298"/>
                <a:gd name="connsiteX2" fmla="*/ 146519 w 146518"/>
                <a:gd name="connsiteY2" fmla="*/ 0 h 55298"/>
                <a:gd name="connsiteX3" fmla="*/ 0 w 146518"/>
                <a:gd name="connsiteY3" fmla="*/ 0 h 55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518" h="55298">
                  <a:moveTo>
                    <a:pt x="0" y="0"/>
                  </a:moveTo>
                  <a:cubicBezTo>
                    <a:pt x="25682" y="23805"/>
                    <a:pt x="55891" y="42657"/>
                    <a:pt x="89292" y="55298"/>
                  </a:cubicBezTo>
                  <a:lnTo>
                    <a:pt x="1465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C59E6AB6-5C6B-9CB7-9A1D-E6ACA645614E}"/>
                </a:ext>
              </a:extLst>
            </p:cNvPr>
            <p:cNvSpPr/>
            <p:nvPr/>
          </p:nvSpPr>
          <p:spPr>
            <a:xfrm>
              <a:off x="1592761" y="1394749"/>
              <a:ext cx="90998" cy="27501"/>
            </a:xfrm>
            <a:custGeom>
              <a:avLst/>
              <a:gdLst>
                <a:gd name="connsiteX0" fmla="*/ 90331 w 90998"/>
                <a:gd name="connsiteY0" fmla="*/ 0 h 27501"/>
                <a:gd name="connsiteX1" fmla="*/ 0 w 90998"/>
                <a:gd name="connsiteY1" fmla="*/ 0 h 27501"/>
                <a:gd name="connsiteX2" fmla="*/ 0 w 90998"/>
                <a:gd name="connsiteY2" fmla="*/ 27501 h 27501"/>
                <a:gd name="connsiteX3" fmla="*/ 90925 w 90998"/>
                <a:gd name="connsiteY3" fmla="*/ 27501 h 27501"/>
                <a:gd name="connsiteX4" fmla="*/ 90999 w 90998"/>
                <a:gd name="connsiteY4" fmla="*/ 19961 h 27501"/>
                <a:gd name="connsiteX5" fmla="*/ 90257 w 90998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998" h="27501">
                  <a:moveTo>
                    <a:pt x="90331" y="0"/>
                  </a:moveTo>
                  <a:lnTo>
                    <a:pt x="0" y="0"/>
                  </a:lnTo>
                  <a:lnTo>
                    <a:pt x="0" y="27501"/>
                  </a:lnTo>
                  <a:lnTo>
                    <a:pt x="90925" y="27501"/>
                  </a:lnTo>
                  <a:cubicBezTo>
                    <a:pt x="90925" y="24988"/>
                    <a:pt x="90999" y="22474"/>
                    <a:pt x="90999" y="19961"/>
                  </a:cubicBezTo>
                  <a:cubicBezTo>
                    <a:pt x="90999" y="13233"/>
                    <a:pt x="90776" y="6580"/>
                    <a:pt x="90257" y="0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9CAC136B-9F88-220F-A44C-DF0D50443A44}"/>
                </a:ext>
              </a:extLst>
            </p:cNvPr>
            <p:cNvSpPr/>
            <p:nvPr/>
          </p:nvSpPr>
          <p:spPr>
            <a:xfrm>
              <a:off x="1156917" y="1514808"/>
              <a:ext cx="71923" cy="87013"/>
            </a:xfrm>
            <a:custGeom>
              <a:avLst/>
              <a:gdLst>
                <a:gd name="connsiteX0" fmla="*/ 71923 w 71923"/>
                <a:gd name="connsiteY0" fmla="*/ 86792 h 87013"/>
                <a:gd name="connsiteX1" fmla="*/ 71923 w 71923"/>
                <a:gd name="connsiteY1" fmla="*/ 86792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55817 w 71923"/>
                <a:gd name="connsiteY4" fmla="*/ 87013 h 87013"/>
                <a:gd name="connsiteX5" fmla="*/ 71923 w 71923"/>
                <a:gd name="connsiteY5" fmla="*/ 87013 h 87013"/>
                <a:gd name="connsiteX6" fmla="*/ 71923 w 71923"/>
                <a:gd name="connsiteY6" fmla="*/ 86792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923" h="87013">
                  <a:moveTo>
                    <a:pt x="71923" y="86792"/>
                  </a:moveTo>
                  <a:lnTo>
                    <a:pt x="71923" y="86792"/>
                  </a:lnTo>
                  <a:lnTo>
                    <a:pt x="71923" y="0"/>
                  </a:lnTo>
                  <a:lnTo>
                    <a:pt x="0" y="0"/>
                  </a:lnTo>
                  <a:cubicBezTo>
                    <a:pt x="12989" y="32528"/>
                    <a:pt x="32065" y="62026"/>
                    <a:pt x="55817" y="87013"/>
                  </a:cubicBezTo>
                  <a:lnTo>
                    <a:pt x="71923" y="87013"/>
                  </a:lnTo>
                  <a:lnTo>
                    <a:pt x="71923" y="86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D5857B2D-A26C-2173-B8B5-DCC1A329E1F2}"/>
                </a:ext>
              </a:extLst>
            </p:cNvPr>
            <p:cNvSpPr/>
            <p:nvPr/>
          </p:nvSpPr>
          <p:spPr>
            <a:xfrm>
              <a:off x="1592761" y="1435262"/>
              <a:ext cx="90256" cy="67792"/>
            </a:xfrm>
            <a:custGeom>
              <a:avLst/>
              <a:gdLst>
                <a:gd name="connsiteX0" fmla="*/ 0 w 90256"/>
                <a:gd name="connsiteY0" fmla="*/ 67792 h 67792"/>
                <a:gd name="connsiteX1" fmla="*/ 76302 w 90256"/>
                <a:gd name="connsiteY1" fmla="*/ 67792 h 67792"/>
                <a:gd name="connsiteX2" fmla="*/ 90257 w 90256"/>
                <a:gd name="connsiteY2" fmla="*/ 0 h 67792"/>
                <a:gd name="connsiteX3" fmla="*/ 0 w 90256"/>
                <a:gd name="connsiteY3" fmla="*/ 0 h 67792"/>
                <a:gd name="connsiteX4" fmla="*/ 0 w 90256"/>
                <a:gd name="connsiteY4" fmla="*/ 67792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0" y="67792"/>
                  </a:moveTo>
                  <a:lnTo>
                    <a:pt x="76302" y="67792"/>
                  </a:lnTo>
                  <a:cubicBezTo>
                    <a:pt x="83725" y="46279"/>
                    <a:pt x="88549" y="23583"/>
                    <a:pt x="90257" y="0"/>
                  </a:cubicBezTo>
                  <a:lnTo>
                    <a:pt x="0" y="0"/>
                  </a:lnTo>
                  <a:lnTo>
                    <a:pt x="0" y="67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3A873FAC-5CF3-F91B-C1C4-6F2775159773}"/>
                </a:ext>
              </a:extLst>
            </p:cNvPr>
            <p:cNvSpPr/>
            <p:nvPr/>
          </p:nvSpPr>
          <p:spPr>
            <a:xfrm>
              <a:off x="1592761" y="1514808"/>
              <a:ext cx="71923" cy="87013"/>
            </a:xfrm>
            <a:custGeom>
              <a:avLst/>
              <a:gdLst>
                <a:gd name="connsiteX0" fmla="*/ 0 w 71923"/>
                <a:gd name="connsiteY0" fmla="*/ 87013 h 87013"/>
                <a:gd name="connsiteX1" fmla="*/ 16107 w 71923"/>
                <a:gd name="connsiteY1" fmla="*/ 87013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0 w 71923"/>
                <a:gd name="connsiteY4" fmla="*/ 87013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923" h="87013">
                  <a:moveTo>
                    <a:pt x="0" y="87013"/>
                  </a:moveTo>
                  <a:lnTo>
                    <a:pt x="16107" y="87013"/>
                  </a:lnTo>
                  <a:cubicBezTo>
                    <a:pt x="39933" y="62026"/>
                    <a:pt x="59008" y="32602"/>
                    <a:pt x="71923" y="0"/>
                  </a:cubicBezTo>
                  <a:lnTo>
                    <a:pt x="0" y="0"/>
                  </a:lnTo>
                  <a:lnTo>
                    <a:pt x="0" y="8701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2DDC9225-649B-22B5-CCCD-BD65CC443068}"/>
                </a:ext>
              </a:extLst>
            </p:cNvPr>
            <p:cNvSpPr/>
            <p:nvPr/>
          </p:nvSpPr>
          <p:spPr>
            <a:xfrm>
              <a:off x="144075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96DE0DD1-BB03-E45C-8D30-6CA616DCA02C}"/>
                </a:ext>
              </a:extLst>
            </p:cNvPr>
            <p:cNvSpPr/>
            <p:nvPr/>
          </p:nvSpPr>
          <p:spPr>
            <a:xfrm>
              <a:off x="128770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01D6B805-E262-833C-4AC3-DABE4E0F7090}"/>
                </a:ext>
              </a:extLst>
            </p:cNvPr>
            <p:cNvSpPr/>
            <p:nvPr/>
          </p:nvSpPr>
          <p:spPr>
            <a:xfrm>
              <a:off x="1287700" y="1534030"/>
              <a:ext cx="246498" cy="67644"/>
            </a:xfrm>
            <a:custGeom>
              <a:avLst/>
              <a:gdLst>
                <a:gd name="connsiteX0" fmla="*/ 93448 w 246498"/>
                <a:gd name="connsiteY0" fmla="*/ 46279 h 67644"/>
                <a:gd name="connsiteX1" fmla="*/ 111114 w 246498"/>
                <a:gd name="connsiteY1" fmla="*/ 20922 h 67644"/>
                <a:gd name="connsiteX2" fmla="*/ 113934 w 246498"/>
                <a:gd name="connsiteY2" fmla="*/ 19887 h 67644"/>
                <a:gd name="connsiteX3" fmla="*/ 132936 w 246498"/>
                <a:gd name="connsiteY3" fmla="*/ 19887 h 67644"/>
                <a:gd name="connsiteX4" fmla="*/ 135533 w 246498"/>
                <a:gd name="connsiteY4" fmla="*/ 20848 h 67644"/>
                <a:gd name="connsiteX5" fmla="*/ 153050 w 246498"/>
                <a:gd name="connsiteY5" fmla="*/ 46205 h 67644"/>
                <a:gd name="connsiteX6" fmla="*/ 153050 w 246498"/>
                <a:gd name="connsiteY6" fmla="*/ 67644 h 67644"/>
                <a:gd name="connsiteX7" fmla="*/ 246499 w 246498"/>
                <a:gd name="connsiteY7" fmla="*/ 67644 h 67644"/>
                <a:gd name="connsiteX8" fmla="*/ 246499 w 246498"/>
                <a:gd name="connsiteY8" fmla="*/ 0 h 67644"/>
                <a:gd name="connsiteX9" fmla="*/ 0 w 246498"/>
                <a:gd name="connsiteY9" fmla="*/ 0 h 67644"/>
                <a:gd name="connsiteX10" fmla="*/ 0 w 246498"/>
                <a:gd name="connsiteY10" fmla="*/ 67644 h 67644"/>
                <a:gd name="connsiteX11" fmla="*/ 93448 w 246498"/>
                <a:gd name="connsiteY11" fmla="*/ 67644 h 67644"/>
                <a:gd name="connsiteX12" fmla="*/ 93448 w 246498"/>
                <a:gd name="connsiteY12" fmla="*/ 46279 h 67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6498" h="67644">
                  <a:moveTo>
                    <a:pt x="93448" y="46279"/>
                  </a:moveTo>
                  <a:cubicBezTo>
                    <a:pt x="93448" y="34968"/>
                    <a:pt x="100500" y="24914"/>
                    <a:pt x="111114" y="20922"/>
                  </a:cubicBezTo>
                  <a:lnTo>
                    <a:pt x="113934" y="19887"/>
                  </a:lnTo>
                  <a:cubicBezTo>
                    <a:pt x="120021" y="17595"/>
                    <a:pt x="126775" y="17595"/>
                    <a:pt x="132936" y="19887"/>
                  </a:cubicBezTo>
                  <a:lnTo>
                    <a:pt x="135533" y="20848"/>
                  </a:lnTo>
                  <a:cubicBezTo>
                    <a:pt x="146073" y="24840"/>
                    <a:pt x="153050" y="34968"/>
                    <a:pt x="153050" y="46205"/>
                  </a:cubicBezTo>
                  <a:lnTo>
                    <a:pt x="153050" y="67644"/>
                  </a:lnTo>
                  <a:lnTo>
                    <a:pt x="246499" y="67644"/>
                  </a:lnTo>
                  <a:lnTo>
                    <a:pt x="246499" y="0"/>
                  </a:lnTo>
                  <a:lnTo>
                    <a:pt x="0" y="0"/>
                  </a:lnTo>
                  <a:lnTo>
                    <a:pt x="0" y="67644"/>
                  </a:lnTo>
                  <a:lnTo>
                    <a:pt x="93448" y="67644"/>
                  </a:lnTo>
                  <a:lnTo>
                    <a:pt x="93448" y="46279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id="{D21FDEAD-AD20-067E-EB23-12ED95742283}"/>
                </a:ext>
              </a:extLst>
            </p:cNvPr>
            <p:cNvSpPr/>
            <p:nvPr/>
          </p:nvSpPr>
          <p:spPr>
            <a:xfrm>
              <a:off x="1242052" y="1331615"/>
              <a:ext cx="33252" cy="269985"/>
            </a:xfrm>
            <a:custGeom>
              <a:avLst/>
              <a:gdLst>
                <a:gd name="connsiteX0" fmla="*/ 22267 w 33252"/>
                <a:gd name="connsiteY0" fmla="*/ 0 h 269985"/>
                <a:gd name="connsiteX1" fmla="*/ 22267 w 33252"/>
                <a:gd name="connsiteY1" fmla="*/ 22548 h 269985"/>
                <a:gd name="connsiteX2" fmla="*/ 10985 w 33252"/>
                <a:gd name="connsiteY2" fmla="*/ 22548 h 269985"/>
                <a:gd name="connsiteX3" fmla="*/ 10985 w 33252"/>
                <a:gd name="connsiteY3" fmla="*/ 0 h 269985"/>
                <a:gd name="connsiteX4" fmla="*/ 0 w 33252"/>
                <a:gd name="connsiteY4" fmla="*/ 0 h 269985"/>
                <a:gd name="connsiteX5" fmla="*/ 0 w 33252"/>
                <a:gd name="connsiteY5" fmla="*/ 269985 h 269985"/>
                <a:gd name="connsiteX6" fmla="*/ 33252 w 33252"/>
                <a:gd name="connsiteY6" fmla="*/ 269985 h 269985"/>
                <a:gd name="connsiteX7" fmla="*/ 33252 w 33252"/>
                <a:gd name="connsiteY7" fmla="*/ 0 h 269985"/>
                <a:gd name="connsiteX8" fmla="*/ 22267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22267" y="0"/>
                  </a:move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lnTo>
                    <a:pt x="2226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id="{F35DA199-2A18-1B22-2972-5C738C340AFA}"/>
                </a:ext>
              </a:extLst>
            </p:cNvPr>
            <p:cNvSpPr/>
            <p:nvPr/>
          </p:nvSpPr>
          <p:spPr>
            <a:xfrm>
              <a:off x="1546371" y="1331615"/>
              <a:ext cx="33252" cy="269985"/>
            </a:xfrm>
            <a:custGeom>
              <a:avLst/>
              <a:gdLst>
                <a:gd name="connsiteX0" fmla="*/ 33252 w 33252"/>
                <a:gd name="connsiteY0" fmla="*/ 0 h 269985"/>
                <a:gd name="connsiteX1" fmla="*/ 22267 w 33252"/>
                <a:gd name="connsiteY1" fmla="*/ 0 h 269985"/>
                <a:gd name="connsiteX2" fmla="*/ 22267 w 33252"/>
                <a:gd name="connsiteY2" fmla="*/ 22548 h 269985"/>
                <a:gd name="connsiteX3" fmla="*/ 10985 w 33252"/>
                <a:gd name="connsiteY3" fmla="*/ 22548 h 269985"/>
                <a:gd name="connsiteX4" fmla="*/ 10985 w 33252"/>
                <a:gd name="connsiteY4" fmla="*/ 0 h 269985"/>
                <a:gd name="connsiteX5" fmla="*/ 0 w 33252"/>
                <a:gd name="connsiteY5" fmla="*/ 0 h 269985"/>
                <a:gd name="connsiteX6" fmla="*/ 0 w 33252"/>
                <a:gd name="connsiteY6" fmla="*/ 269985 h 269985"/>
                <a:gd name="connsiteX7" fmla="*/ 33252 w 33252"/>
                <a:gd name="connsiteY7" fmla="*/ 269985 h 269985"/>
                <a:gd name="connsiteX8" fmla="*/ 33252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33252" y="0"/>
                  </a:moveTo>
                  <a:lnTo>
                    <a:pt x="22267" y="0"/>
                  </a:ln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 69">
              <a:extLst>
                <a:ext uri="{FF2B5EF4-FFF2-40B4-BE49-F238E27FC236}">
                  <a16:creationId xmlns:a16="http://schemas.microsoft.com/office/drawing/2014/main" id="{7DF9F10A-7F43-3574-DAA4-45AA62C413F3}"/>
                </a:ext>
              </a:extLst>
            </p:cNvPr>
            <p:cNvSpPr/>
            <p:nvPr/>
          </p:nvSpPr>
          <p:spPr>
            <a:xfrm>
              <a:off x="1548895" y="1249776"/>
              <a:ext cx="32139" cy="48348"/>
            </a:xfrm>
            <a:custGeom>
              <a:avLst/>
              <a:gdLst>
                <a:gd name="connsiteX0" fmla="*/ 29987 w 32139"/>
                <a:gd name="connsiteY0" fmla="*/ 23953 h 48348"/>
                <a:gd name="connsiteX1" fmla="*/ 24568 w 32139"/>
                <a:gd name="connsiteY1" fmla="*/ 18334 h 48348"/>
                <a:gd name="connsiteX2" fmla="*/ 16775 w 32139"/>
                <a:gd name="connsiteY2" fmla="*/ 16264 h 48348"/>
                <a:gd name="connsiteX3" fmla="*/ 11802 w 32139"/>
                <a:gd name="connsiteY3" fmla="*/ 17151 h 48348"/>
                <a:gd name="connsiteX4" fmla="*/ 8090 w 32139"/>
                <a:gd name="connsiteY4" fmla="*/ 19443 h 48348"/>
                <a:gd name="connsiteX5" fmla="*/ 7794 w 32139"/>
                <a:gd name="connsiteY5" fmla="*/ 19443 h 48348"/>
                <a:gd name="connsiteX6" fmla="*/ 9352 w 32139"/>
                <a:gd name="connsiteY6" fmla="*/ 6136 h 48348"/>
                <a:gd name="connsiteX7" fmla="*/ 29690 w 32139"/>
                <a:gd name="connsiteY7" fmla="*/ 6136 h 48348"/>
                <a:gd name="connsiteX8" fmla="*/ 29690 w 32139"/>
                <a:gd name="connsiteY8" fmla="*/ 0 h 48348"/>
                <a:gd name="connsiteX9" fmla="*/ 3414 w 32139"/>
                <a:gd name="connsiteY9" fmla="*/ 0 h 48348"/>
                <a:gd name="connsiteX10" fmla="*/ 742 w 32139"/>
                <a:gd name="connsiteY10" fmla="*/ 24027 h 48348"/>
                <a:gd name="connsiteX11" fmla="*/ 7348 w 32139"/>
                <a:gd name="connsiteY11" fmla="*/ 24988 h 48348"/>
                <a:gd name="connsiteX12" fmla="*/ 10911 w 32139"/>
                <a:gd name="connsiteY12" fmla="*/ 23066 h 48348"/>
                <a:gd name="connsiteX13" fmla="*/ 15290 w 32139"/>
                <a:gd name="connsiteY13" fmla="*/ 22326 h 48348"/>
                <a:gd name="connsiteX14" fmla="*/ 20337 w 32139"/>
                <a:gd name="connsiteY14" fmla="*/ 23657 h 48348"/>
                <a:gd name="connsiteX15" fmla="*/ 23826 w 32139"/>
                <a:gd name="connsiteY15" fmla="*/ 27279 h 48348"/>
                <a:gd name="connsiteX16" fmla="*/ 25088 w 32139"/>
                <a:gd name="connsiteY16" fmla="*/ 32454 h 48348"/>
                <a:gd name="connsiteX17" fmla="*/ 23900 w 32139"/>
                <a:gd name="connsiteY17" fmla="*/ 37555 h 48348"/>
                <a:gd name="connsiteX18" fmla="*/ 20560 w 32139"/>
                <a:gd name="connsiteY18" fmla="*/ 41030 h 48348"/>
                <a:gd name="connsiteX19" fmla="*/ 15661 w 32139"/>
                <a:gd name="connsiteY19" fmla="*/ 42287 h 48348"/>
                <a:gd name="connsiteX20" fmla="*/ 9723 w 32139"/>
                <a:gd name="connsiteY20" fmla="*/ 40291 h 48348"/>
                <a:gd name="connsiteX21" fmla="*/ 6977 w 32139"/>
                <a:gd name="connsiteY21" fmla="*/ 35264 h 48348"/>
                <a:gd name="connsiteX22" fmla="*/ 0 w 32139"/>
                <a:gd name="connsiteY22" fmla="*/ 35264 h 48348"/>
                <a:gd name="connsiteX23" fmla="*/ 2227 w 32139"/>
                <a:gd name="connsiteY23" fmla="*/ 41991 h 48348"/>
                <a:gd name="connsiteX24" fmla="*/ 7794 w 32139"/>
                <a:gd name="connsiteY24" fmla="*/ 46649 h 48348"/>
                <a:gd name="connsiteX25" fmla="*/ 15661 w 32139"/>
                <a:gd name="connsiteY25" fmla="*/ 48349 h 48348"/>
                <a:gd name="connsiteX26" fmla="*/ 24197 w 32139"/>
                <a:gd name="connsiteY26" fmla="*/ 46279 h 48348"/>
                <a:gd name="connsiteX27" fmla="*/ 30061 w 32139"/>
                <a:gd name="connsiteY27" fmla="*/ 40587 h 48348"/>
                <a:gd name="connsiteX28" fmla="*/ 32139 w 32139"/>
                <a:gd name="connsiteY28" fmla="*/ 32307 h 48348"/>
                <a:gd name="connsiteX29" fmla="*/ 30209 w 32139"/>
                <a:gd name="connsiteY29" fmla="*/ 24101 h 48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2139" h="48348">
                  <a:moveTo>
                    <a:pt x="29987" y="23953"/>
                  </a:moveTo>
                  <a:cubicBezTo>
                    <a:pt x="28651" y="21587"/>
                    <a:pt x="26869" y="19665"/>
                    <a:pt x="24568" y="18334"/>
                  </a:cubicBezTo>
                  <a:cubicBezTo>
                    <a:pt x="22267" y="16930"/>
                    <a:pt x="19669" y="16264"/>
                    <a:pt x="16775" y="16264"/>
                  </a:cubicBezTo>
                  <a:cubicBezTo>
                    <a:pt x="14993" y="16264"/>
                    <a:pt x="13360" y="16560"/>
                    <a:pt x="11802" y="17151"/>
                  </a:cubicBezTo>
                  <a:cubicBezTo>
                    <a:pt x="10243" y="17743"/>
                    <a:pt x="8981" y="18482"/>
                    <a:pt x="8090" y="19443"/>
                  </a:cubicBezTo>
                  <a:lnTo>
                    <a:pt x="7794" y="19443"/>
                  </a:lnTo>
                  <a:lnTo>
                    <a:pt x="9352" y="6136"/>
                  </a:lnTo>
                  <a:lnTo>
                    <a:pt x="29690" y="6136"/>
                  </a:lnTo>
                  <a:lnTo>
                    <a:pt x="29690" y="0"/>
                  </a:lnTo>
                  <a:lnTo>
                    <a:pt x="3414" y="0"/>
                  </a:lnTo>
                  <a:lnTo>
                    <a:pt x="742" y="24027"/>
                  </a:lnTo>
                  <a:lnTo>
                    <a:pt x="7348" y="24988"/>
                  </a:lnTo>
                  <a:cubicBezTo>
                    <a:pt x="8239" y="24174"/>
                    <a:pt x="9426" y="23509"/>
                    <a:pt x="10911" y="23066"/>
                  </a:cubicBezTo>
                  <a:cubicBezTo>
                    <a:pt x="12395" y="22548"/>
                    <a:pt x="13806" y="22326"/>
                    <a:pt x="15290" y="22326"/>
                  </a:cubicBezTo>
                  <a:cubicBezTo>
                    <a:pt x="17220" y="22326"/>
                    <a:pt x="18853" y="22770"/>
                    <a:pt x="20337" y="23657"/>
                  </a:cubicBezTo>
                  <a:cubicBezTo>
                    <a:pt x="21822" y="24544"/>
                    <a:pt x="22935" y="25727"/>
                    <a:pt x="23826" y="27279"/>
                  </a:cubicBezTo>
                  <a:cubicBezTo>
                    <a:pt x="24642" y="28832"/>
                    <a:pt x="25088" y="30532"/>
                    <a:pt x="25088" y="32454"/>
                  </a:cubicBezTo>
                  <a:cubicBezTo>
                    <a:pt x="25088" y="34377"/>
                    <a:pt x="24717" y="36077"/>
                    <a:pt x="23900" y="37555"/>
                  </a:cubicBezTo>
                  <a:cubicBezTo>
                    <a:pt x="23084" y="39034"/>
                    <a:pt x="21970" y="40217"/>
                    <a:pt x="20560" y="41030"/>
                  </a:cubicBezTo>
                  <a:cubicBezTo>
                    <a:pt x="19150" y="41843"/>
                    <a:pt x="17517" y="42287"/>
                    <a:pt x="15661" y="42287"/>
                  </a:cubicBezTo>
                  <a:cubicBezTo>
                    <a:pt x="13360" y="42287"/>
                    <a:pt x="11356" y="41622"/>
                    <a:pt x="9723" y="40291"/>
                  </a:cubicBezTo>
                  <a:cubicBezTo>
                    <a:pt x="8090" y="38960"/>
                    <a:pt x="7126" y="37260"/>
                    <a:pt x="6977" y="35264"/>
                  </a:cubicBezTo>
                  <a:lnTo>
                    <a:pt x="0" y="35264"/>
                  </a:lnTo>
                  <a:cubicBezTo>
                    <a:pt x="74" y="37777"/>
                    <a:pt x="816" y="40069"/>
                    <a:pt x="2227" y="41991"/>
                  </a:cubicBezTo>
                  <a:cubicBezTo>
                    <a:pt x="3637" y="43987"/>
                    <a:pt x="5493" y="45540"/>
                    <a:pt x="7794" y="46649"/>
                  </a:cubicBezTo>
                  <a:cubicBezTo>
                    <a:pt x="10094" y="47758"/>
                    <a:pt x="12767" y="48349"/>
                    <a:pt x="15661" y="48349"/>
                  </a:cubicBezTo>
                  <a:cubicBezTo>
                    <a:pt x="18853" y="48349"/>
                    <a:pt x="21673" y="47684"/>
                    <a:pt x="24197" y="46279"/>
                  </a:cubicBezTo>
                  <a:cubicBezTo>
                    <a:pt x="26721" y="44874"/>
                    <a:pt x="28651" y="42952"/>
                    <a:pt x="30061" y="40587"/>
                  </a:cubicBezTo>
                  <a:cubicBezTo>
                    <a:pt x="31471" y="38147"/>
                    <a:pt x="32139" y="35412"/>
                    <a:pt x="32139" y="32307"/>
                  </a:cubicBezTo>
                  <a:cubicBezTo>
                    <a:pt x="32139" y="29202"/>
                    <a:pt x="31471" y="26466"/>
                    <a:pt x="30209" y="24101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6F6A0BBD-243B-699B-529B-98CF6B6D784B}"/>
                </a:ext>
              </a:extLst>
            </p:cNvPr>
            <p:cNvSpPr/>
            <p:nvPr/>
          </p:nvSpPr>
          <p:spPr>
            <a:xfrm>
              <a:off x="1504583" y="1249702"/>
              <a:ext cx="35924" cy="47683"/>
            </a:xfrm>
            <a:custGeom>
              <a:avLst/>
              <a:gdLst>
                <a:gd name="connsiteX0" fmla="*/ 22713 w 35924"/>
                <a:gd name="connsiteY0" fmla="*/ 32233 h 47683"/>
                <a:gd name="connsiteX1" fmla="*/ 7571 w 35924"/>
                <a:gd name="connsiteY1" fmla="*/ 32233 h 47683"/>
                <a:gd name="connsiteX2" fmla="*/ 7571 w 35924"/>
                <a:gd name="connsiteY2" fmla="*/ 31863 h 47683"/>
                <a:gd name="connsiteX3" fmla="*/ 22341 w 35924"/>
                <a:gd name="connsiteY3" fmla="*/ 8576 h 47683"/>
                <a:gd name="connsiteX4" fmla="*/ 22713 w 35924"/>
                <a:gd name="connsiteY4" fmla="*/ 8576 h 47683"/>
                <a:gd name="connsiteX5" fmla="*/ 22713 w 35924"/>
                <a:gd name="connsiteY5" fmla="*/ 32233 h 47683"/>
                <a:gd name="connsiteX6" fmla="*/ 29541 w 35924"/>
                <a:gd name="connsiteY6" fmla="*/ 0 h 47683"/>
                <a:gd name="connsiteX7" fmla="*/ 20634 w 35924"/>
                <a:gd name="connsiteY7" fmla="*/ 0 h 47683"/>
                <a:gd name="connsiteX8" fmla="*/ 0 w 35924"/>
                <a:gd name="connsiteY8" fmla="*/ 32528 h 47683"/>
                <a:gd name="connsiteX9" fmla="*/ 0 w 35924"/>
                <a:gd name="connsiteY9" fmla="*/ 38369 h 47683"/>
                <a:gd name="connsiteX10" fmla="*/ 22713 w 35924"/>
                <a:gd name="connsiteY10" fmla="*/ 38369 h 47683"/>
                <a:gd name="connsiteX11" fmla="*/ 22713 w 35924"/>
                <a:gd name="connsiteY11" fmla="*/ 47684 h 47683"/>
                <a:gd name="connsiteX12" fmla="*/ 29615 w 35924"/>
                <a:gd name="connsiteY12" fmla="*/ 47684 h 47683"/>
                <a:gd name="connsiteX13" fmla="*/ 29615 w 35924"/>
                <a:gd name="connsiteY13" fmla="*/ 38369 h 47683"/>
                <a:gd name="connsiteX14" fmla="*/ 35924 w 35924"/>
                <a:gd name="connsiteY14" fmla="*/ 38369 h 47683"/>
                <a:gd name="connsiteX15" fmla="*/ 35924 w 35924"/>
                <a:gd name="connsiteY15" fmla="*/ 32307 h 47683"/>
                <a:gd name="connsiteX16" fmla="*/ 29615 w 35924"/>
                <a:gd name="connsiteY16" fmla="*/ 32307 h 47683"/>
                <a:gd name="connsiteX17" fmla="*/ 29615 w 35924"/>
                <a:gd name="connsiteY17" fmla="*/ 74 h 4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924" h="47683">
                  <a:moveTo>
                    <a:pt x="22713" y="32233"/>
                  </a:moveTo>
                  <a:lnTo>
                    <a:pt x="7571" y="32233"/>
                  </a:lnTo>
                  <a:lnTo>
                    <a:pt x="7571" y="31863"/>
                  </a:lnTo>
                  <a:lnTo>
                    <a:pt x="22341" y="8576"/>
                  </a:lnTo>
                  <a:lnTo>
                    <a:pt x="22713" y="8576"/>
                  </a:lnTo>
                  <a:lnTo>
                    <a:pt x="22713" y="32233"/>
                  </a:lnTo>
                  <a:close/>
                  <a:moveTo>
                    <a:pt x="29541" y="0"/>
                  </a:moveTo>
                  <a:lnTo>
                    <a:pt x="20634" y="0"/>
                  </a:lnTo>
                  <a:lnTo>
                    <a:pt x="0" y="32528"/>
                  </a:lnTo>
                  <a:lnTo>
                    <a:pt x="0" y="38369"/>
                  </a:lnTo>
                  <a:lnTo>
                    <a:pt x="22713" y="38369"/>
                  </a:lnTo>
                  <a:lnTo>
                    <a:pt x="22713" y="47684"/>
                  </a:lnTo>
                  <a:lnTo>
                    <a:pt x="29615" y="47684"/>
                  </a:lnTo>
                  <a:lnTo>
                    <a:pt x="29615" y="38369"/>
                  </a:lnTo>
                  <a:lnTo>
                    <a:pt x="35924" y="38369"/>
                  </a:lnTo>
                  <a:lnTo>
                    <a:pt x="35924" y="32307"/>
                  </a:lnTo>
                  <a:lnTo>
                    <a:pt x="29615" y="32307"/>
                  </a:lnTo>
                  <a:lnTo>
                    <a:pt x="29615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 71">
              <a:extLst>
                <a:ext uri="{FF2B5EF4-FFF2-40B4-BE49-F238E27FC236}">
                  <a16:creationId xmlns:a16="http://schemas.microsoft.com/office/drawing/2014/main" id="{FBE4F820-AF4B-4072-25F3-923715EB532A}"/>
                </a:ext>
              </a:extLst>
            </p:cNvPr>
            <p:cNvSpPr/>
            <p:nvPr/>
          </p:nvSpPr>
          <p:spPr>
            <a:xfrm>
              <a:off x="1274488" y="1248741"/>
              <a:ext cx="34440" cy="49531"/>
            </a:xfrm>
            <a:custGeom>
              <a:avLst/>
              <a:gdLst>
                <a:gd name="connsiteX0" fmla="*/ 25978 w 34440"/>
                <a:gd name="connsiteY0" fmla="*/ 39847 h 49531"/>
                <a:gd name="connsiteX1" fmla="*/ 22564 w 34440"/>
                <a:gd name="connsiteY1" fmla="*/ 42657 h 49531"/>
                <a:gd name="connsiteX2" fmla="*/ 17368 w 34440"/>
                <a:gd name="connsiteY2" fmla="*/ 43692 h 49531"/>
                <a:gd name="connsiteX3" fmla="*/ 12099 w 34440"/>
                <a:gd name="connsiteY3" fmla="*/ 42657 h 49531"/>
                <a:gd name="connsiteX4" fmla="*/ 8684 w 34440"/>
                <a:gd name="connsiteY4" fmla="*/ 39847 h 49531"/>
                <a:gd name="connsiteX5" fmla="*/ 7497 w 34440"/>
                <a:gd name="connsiteY5" fmla="*/ 35633 h 49531"/>
                <a:gd name="connsiteX6" fmla="*/ 8758 w 34440"/>
                <a:gd name="connsiteY6" fmla="*/ 31198 h 49531"/>
                <a:gd name="connsiteX7" fmla="*/ 12247 w 34440"/>
                <a:gd name="connsiteY7" fmla="*/ 28167 h 49531"/>
                <a:gd name="connsiteX8" fmla="*/ 17294 w 34440"/>
                <a:gd name="connsiteY8" fmla="*/ 27058 h 49531"/>
                <a:gd name="connsiteX9" fmla="*/ 22341 w 34440"/>
                <a:gd name="connsiteY9" fmla="*/ 28167 h 49531"/>
                <a:gd name="connsiteX10" fmla="*/ 25830 w 34440"/>
                <a:gd name="connsiteY10" fmla="*/ 31198 h 49531"/>
                <a:gd name="connsiteX11" fmla="*/ 27166 w 34440"/>
                <a:gd name="connsiteY11" fmla="*/ 35633 h 49531"/>
                <a:gd name="connsiteX12" fmla="*/ 25904 w 34440"/>
                <a:gd name="connsiteY12" fmla="*/ 39847 h 49531"/>
                <a:gd name="connsiteX13" fmla="*/ 8981 w 34440"/>
                <a:gd name="connsiteY13" fmla="*/ 13529 h 49531"/>
                <a:gd name="connsiteX14" fmla="*/ 10020 w 34440"/>
                <a:gd name="connsiteY14" fmla="*/ 9611 h 49531"/>
                <a:gd name="connsiteX15" fmla="*/ 12915 w 34440"/>
                <a:gd name="connsiteY15" fmla="*/ 7023 h 49531"/>
                <a:gd name="connsiteX16" fmla="*/ 17294 w 34440"/>
                <a:gd name="connsiteY16" fmla="*/ 6062 h 49531"/>
                <a:gd name="connsiteX17" fmla="*/ 21599 w 34440"/>
                <a:gd name="connsiteY17" fmla="*/ 7023 h 49531"/>
                <a:gd name="connsiteX18" fmla="*/ 24494 w 34440"/>
                <a:gd name="connsiteY18" fmla="*/ 9611 h 49531"/>
                <a:gd name="connsiteX19" fmla="*/ 25533 w 34440"/>
                <a:gd name="connsiteY19" fmla="*/ 13529 h 49531"/>
                <a:gd name="connsiteX20" fmla="*/ 24420 w 34440"/>
                <a:gd name="connsiteY20" fmla="*/ 17521 h 49531"/>
                <a:gd name="connsiteX21" fmla="*/ 21451 w 34440"/>
                <a:gd name="connsiteY21" fmla="*/ 20182 h 49531"/>
                <a:gd name="connsiteX22" fmla="*/ 17146 w 34440"/>
                <a:gd name="connsiteY22" fmla="*/ 21143 h 49531"/>
                <a:gd name="connsiteX23" fmla="*/ 12841 w 34440"/>
                <a:gd name="connsiteY23" fmla="*/ 20182 h 49531"/>
                <a:gd name="connsiteX24" fmla="*/ 9872 w 34440"/>
                <a:gd name="connsiteY24" fmla="*/ 17521 h 49531"/>
                <a:gd name="connsiteX25" fmla="*/ 8833 w 34440"/>
                <a:gd name="connsiteY25" fmla="*/ 13529 h 49531"/>
                <a:gd name="connsiteX26" fmla="*/ 29541 w 34440"/>
                <a:gd name="connsiteY26" fmla="*/ 26097 h 49531"/>
                <a:gd name="connsiteX27" fmla="*/ 24642 w 34440"/>
                <a:gd name="connsiteY27" fmla="*/ 23879 h 49531"/>
                <a:gd name="connsiteX28" fmla="*/ 24642 w 34440"/>
                <a:gd name="connsiteY28" fmla="*/ 23583 h 49531"/>
                <a:gd name="connsiteX29" fmla="*/ 30358 w 34440"/>
                <a:gd name="connsiteY29" fmla="*/ 19739 h 49531"/>
                <a:gd name="connsiteX30" fmla="*/ 32584 w 34440"/>
                <a:gd name="connsiteY30" fmla="*/ 12864 h 49531"/>
                <a:gd name="connsiteX31" fmla="*/ 30580 w 34440"/>
                <a:gd name="connsiteY31" fmla="*/ 6284 h 49531"/>
                <a:gd name="connsiteX32" fmla="*/ 25088 w 34440"/>
                <a:gd name="connsiteY32" fmla="*/ 1700 h 49531"/>
                <a:gd name="connsiteX33" fmla="*/ 17220 w 34440"/>
                <a:gd name="connsiteY33" fmla="*/ 0 h 49531"/>
                <a:gd name="connsiteX34" fmla="*/ 9278 w 34440"/>
                <a:gd name="connsiteY34" fmla="*/ 1700 h 49531"/>
                <a:gd name="connsiteX35" fmla="*/ 3785 w 34440"/>
                <a:gd name="connsiteY35" fmla="*/ 6284 h 49531"/>
                <a:gd name="connsiteX36" fmla="*/ 1781 w 34440"/>
                <a:gd name="connsiteY36" fmla="*/ 12864 h 49531"/>
                <a:gd name="connsiteX37" fmla="*/ 3934 w 34440"/>
                <a:gd name="connsiteY37" fmla="*/ 19739 h 49531"/>
                <a:gd name="connsiteX38" fmla="*/ 9723 w 34440"/>
                <a:gd name="connsiteY38" fmla="*/ 23583 h 49531"/>
                <a:gd name="connsiteX39" fmla="*/ 9723 w 34440"/>
                <a:gd name="connsiteY39" fmla="*/ 23879 h 49531"/>
                <a:gd name="connsiteX40" fmla="*/ 4750 w 34440"/>
                <a:gd name="connsiteY40" fmla="*/ 26097 h 49531"/>
                <a:gd name="connsiteX41" fmla="*/ 1262 w 34440"/>
                <a:gd name="connsiteY41" fmla="*/ 30384 h 49531"/>
                <a:gd name="connsiteX42" fmla="*/ 0 w 34440"/>
                <a:gd name="connsiteY42" fmla="*/ 36003 h 49531"/>
                <a:gd name="connsiteX43" fmla="*/ 2152 w 34440"/>
                <a:gd name="connsiteY43" fmla="*/ 42952 h 49531"/>
                <a:gd name="connsiteX44" fmla="*/ 8239 w 34440"/>
                <a:gd name="connsiteY44" fmla="*/ 47758 h 49531"/>
                <a:gd name="connsiteX45" fmla="*/ 17220 w 34440"/>
                <a:gd name="connsiteY45" fmla="*/ 49532 h 49531"/>
                <a:gd name="connsiteX46" fmla="*/ 26127 w 34440"/>
                <a:gd name="connsiteY46" fmla="*/ 47758 h 49531"/>
                <a:gd name="connsiteX47" fmla="*/ 32213 w 34440"/>
                <a:gd name="connsiteY47" fmla="*/ 42952 h 49531"/>
                <a:gd name="connsiteX48" fmla="*/ 34440 w 34440"/>
                <a:gd name="connsiteY48" fmla="*/ 36003 h 49531"/>
                <a:gd name="connsiteX49" fmla="*/ 33104 w 34440"/>
                <a:gd name="connsiteY49" fmla="*/ 30384 h 49531"/>
                <a:gd name="connsiteX50" fmla="*/ 29615 w 34440"/>
                <a:gd name="connsiteY50" fmla="*/ 26097 h 49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34440" h="49531">
                  <a:moveTo>
                    <a:pt x="25978" y="39847"/>
                  </a:moveTo>
                  <a:cubicBezTo>
                    <a:pt x="25162" y="41030"/>
                    <a:pt x="24049" y="41991"/>
                    <a:pt x="22564" y="42657"/>
                  </a:cubicBezTo>
                  <a:cubicBezTo>
                    <a:pt x="21080" y="43322"/>
                    <a:pt x="19373" y="43692"/>
                    <a:pt x="17368" y="43692"/>
                  </a:cubicBezTo>
                  <a:cubicBezTo>
                    <a:pt x="15364" y="43692"/>
                    <a:pt x="13583" y="43396"/>
                    <a:pt x="12099" y="42657"/>
                  </a:cubicBezTo>
                  <a:cubicBezTo>
                    <a:pt x="10614" y="41991"/>
                    <a:pt x="9501" y="41030"/>
                    <a:pt x="8684" y="39847"/>
                  </a:cubicBezTo>
                  <a:cubicBezTo>
                    <a:pt x="7868" y="38664"/>
                    <a:pt x="7497" y="37260"/>
                    <a:pt x="7497" y="35633"/>
                  </a:cubicBezTo>
                  <a:cubicBezTo>
                    <a:pt x="7497" y="33933"/>
                    <a:pt x="7942" y="32454"/>
                    <a:pt x="8758" y="31198"/>
                  </a:cubicBezTo>
                  <a:cubicBezTo>
                    <a:pt x="9575" y="29941"/>
                    <a:pt x="10762" y="28906"/>
                    <a:pt x="12247" y="28167"/>
                  </a:cubicBezTo>
                  <a:cubicBezTo>
                    <a:pt x="13731" y="27427"/>
                    <a:pt x="15439" y="27058"/>
                    <a:pt x="17294" y="27058"/>
                  </a:cubicBezTo>
                  <a:cubicBezTo>
                    <a:pt x="19150" y="27058"/>
                    <a:pt x="20857" y="27427"/>
                    <a:pt x="22341" y="28167"/>
                  </a:cubicBezTo>
                  <a:cubicBezTo>
                    <a:pt x="23826" y="28906"/>
                    <a:pt x="24939" y="29941"/>
                    <a:pt x="25830" y="31198"/>
                  </a:cubicBezTo>
                  <a:cubicBezTo>
                    <a:pt x="26721" y="32454"/>
                    <a:pt x="27092" y="33933"/>
                    <a:pt x="27166" y="35633"/>
                  </a:cubicBezTo>
                  <a:cubicBezTo>
                    <a:pt x="27166" y="37260"/>
                    <a:pt x="26721" y="38664"/>
                    <a:pt x="25904" y="39847"/>
                  </a:cubicBezTo>
                  <a:moveTo>
                    <a:pt x="8981" y="13529"/>
                  </a:moveTo>
                  <a:cubicBezTo>
                    <a:pt x="8981" y="12050"/>
                    <a:pt x="9278" y="10720"/>
                    <a:pt x="10020" y="9611"/>
                  </a:cubicBezTo>
                  <a:cubicBezTo>
                    <a:pt x="10688" y="8502"/>
                    <a:pt x="11653" y="7615"/>
                    <a:pt x="12915" y="7023"/>
                  </a:cubicBezTo>
                  <a:cubicBezTo>
                    <a:pt x="14177" y="6432"/>
                    <a:pt x="15661" y="6062"/>
                    <a:pt x="17294" y="6062"/>
                  </a:cubicBezTo>
                  <a:cubicBezTo>
                    <a:pt x="18927" y="6062"/>
                    <a:pt x="20412" y="6358"/>
                    <a:pt x="21599" y="7023"/>
                  </a:cubicBezTo>
                  <a:cubicBezTo>
                    <a:pt x="22861" y="7615"/>
                    <a:pt x="23826" y="8502"/>
                    <a:pt x="24494" y="9611"/>
                  </a:cubicBezTo>
                  <a:cubicBezTo>
                    <a:pt x="25162" y="10720"/>
                    <a:pt x="25533" y="12050"/>
                    <a:pt x="25533" y="13529"/>
                  </a:cubicBezTo>
                  <a:cubicBezTo>
                    <a:pt x="25533" y="15081"/>
                    <a:pt x="25162" y="16412"/>
                    <a:pt x="24420" y="17521"/>
                  </a:cubicBezTo>
                  <a:cubicBezTo>
                    <a:pt x="23678" y="18630"/>
                    <a:pt x="22713" y="19591"/>
                    <a:pt x="21451" y="20182"/>
                  </a:cubicBezTo>
                  <a:cubicBezTo>
                    <a:pt x="20189" y="20848"/>
                    <a:pt x="18779" y="21143"/>
                    <a:pt x="17146" y="21143"/>
                  </a:cubicBezTo>
                  <a:cubicBezTo>
                    <a:pt x="15513" y="21143"/>
                    <a:pt x="14028" y="20848"/>
                    <a:pt x="12841" y="20182"/>
                  </a:cubicBezTo>
                  <a:cubicBezTo>
                    <a:pt x="11579" y="19517"/>
                    <a:pt x="10614" y="18630"/>
                    <a:pt x="9872" y="17521"/>
                  </a:cubicBezTo>
                  <a:cubicBezTo>
                    <a:pt x="9130" y="16412"/>
                    <a:pt x="8833" y="15007"/>
                    <a:pt x="8833" y="13529"/>
                  </a:cubicBezTo>
                  <a:moveTo>
                    <a:pt x="29541" y="26097"/>
                  </a:moveTo>
                  <a:cubicBezTo>
                    <a:pt x="28057" y="24914"/>
                    <a:pt x="26424" y="24248"/>
                    <a:pt x="24642" y="23879"/>
                  </a:cubicBezTo>
                  <a:lnTo>
                    <a:pt x="24642" y="23583"/>
                  </a:lnTo>
                  <a:cubicBezTo>
                    <a:pt x="27018" y="22992"/>
                    <a:pt x="28873" y="21735"/>
                    <a:pt x="30358" y="19739"/>
                  </a:cubicBezTo>
                  <a:cubicBezTo>
                    <a:pt x="31842" y="17743"/>
                    <a:pt x="32584" y="15451"/>
                    <a:pt x="32584" y="12864"/>
                  </a:cubicBezTo>
                  <a:cubicBezTo>
                    <a:pt x="32584" y="10424"/>
                    <a:pt x="31916" y="8206"/>
                    <a:pt x="30580" y="6284"/>
                  </a:cubicBezTo>
                  <a:cubicBezTo>
                    <a:pt x="29244" y="4362"/>
                    <a:pt x="27389" y="2809"/>
                    <a:pt x="25088" y="1700"/>
                  </a:cubicBezTo>
                  <a:cubicBezTo>
                    <a:pt x="22787" y="591"/>
                    <a:pt x="20115" y="0"/>
                    <a:pt x="17220" y="0"/>
                  </a:cubicBezTo>
                  <a:cubicBezTo>
                    <a:pt x="14325" y="0"/>
                    <a:pt x="11579" y="517"/>
                    <a:pt x="9278" y="1700"/>
                  </a:cubicBezTo>
                  <a:cubicBezTo>
                    <a:pt x="6977" y="2809"/>
                    <a:pt x="5121" y="4362"/>
                    <a:pt x="3785" y="6284"/>
                  </a:cubicBezTo>
                  <a:cubicBezTo>
                    <a:pt x="2449" y="8206"/>
                    <a:pt x="1781" y="10424"/>
                    <a:pt x="1781" y="12864"/>
                  </a:cubicBezTo>
                  <a:cubicBezTo>
                    <a:pt x="1781" y="15451"/>
                    <a:pt x="2449" y="17743"/>
                    <a:pt x="3934" y="19739"/>
                  </a:cubicBezTo>
                  <a:cubicBezTo>
                    <a:pt x="5344" y="21735"/>
                    <a:pt x="7274" y="22992"/>
                    <a:pt x="9723" y="23583"/>
                  </a:cubicBezTo>
                  <a:lnTo>
                    <a:pt x="9723" y="23879"/>
                  </a:lnTo>
                  <a:cubicBezTo>
                    <a:pt x="7868" y="24174"/>
                    <a:pt x="6235" y="24914"/>
                    <a:pt x="4750" y="26097"/>
                  </a:cubicBezTo>
                  <a:cubicBezTo>
                    <a:pt x="3266" y="27279"/>
                    <a:pt x="2078" y="28684"/>
                    <a:pt x="1262" y="30384"/>
                  </a:cubicBezTo>
                  <a:cubicBezTo>
                    <a:pt x="371" y="32085"/>
                    <a:pt x="0" y="34007"/>
                    <a:pt x="0" y="36003"/>
                  </a:cubicBezTo>
                  <a:cubicBezTo>
                    <a:pt x="0" y="38590"/>
                    <a:pt x="742" y="40956"/>
                    <a:pt x="2152" y="42952"/>
                  </a:cubicBezTo>
                  <a:cubicBezTo>
                    <a:pt x="3637" y="45022"/>
                    <a:pt x="5641" y="46575"/>
                    <a:pt x="8239" y="47758"/>
                  </a:cubicBezTo>
                  <a:cubicBezTo>
                    <a:pt x="10837" y="48940"/>
                    <a:pt x="13806" y="49532"/>
                    <a:pt x="17220" y="49532"/>
                  </a:cubicBezTo>
                  <a:cubicBezTo>
                    <a:pt x="20634" y="49532"/>
                    <a:pt x="23529" y="48940"/>
                    <a:pt x="26127" y="47758"/>
                  </a:cubicBezTo>
                  <a:cubicBezTo>
                    <a:pt x="28725" y="46575"/>
                    <a:pt x="30729" y="45022"/>
                    <a:pt x="32213" y="42952"/>
                  </a:cubicBezTo>
                  <a:cubicBezTo>
                    <a:pt x="33698" y="40882"/>
                    <a:pt x="34440" y="38590"/>
                    <a:pt x="34440" y="36003"/>
                  </a:cubicBezTo>
                  <a:cubicBezTo>
                    <a:pt x="34440" y="33933"/>
                    <a:pt x="33995" y="32085"/>
                    <a:pt x="33104" y="30384"/>
                  </a:cubicBezTo>
                  <a:cubicBezTo>
                    <a:pt x="32213" y="28684"/>
                    <a:pt x="31100" y="27206"/>
                    <a:pt x="29615" y="26097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 72">
              <a:extLst>
                <a:ext uri="{FF2B5EF4-FFF2-40B4-BE49-F238E27FC236}">
                  <a16:creationId xmlns:a16="http://schemas.microsoft.com/office/drawing/2014/main" id="{9F8CEEAB-531A-FF0D-AD73-C482653D5A6D}"/>
                </a:ext>
              </a:extLst>
            </p:cNvPr>
            <p:cNvSpPr/>
            <p:nvPr/>
          </p:nvSpPr>
          <p:spPr>
            <a:xfrm>
              <a:off x="1240716" y="1249554"/>
              <a:ext cx="19149" cy="48127"/>
            </a:xfrm>
            <a:custGeom>
              <a:avLst/>
              <a:gdLst>
                <a:gd name="connsiteX0" fmla="*/ 0 w 19149"/>
                <a:gd name="connsiteY0" fmla="*/ 7836 h 48127"/>
                <a:gd name="connsiteX1" fmla="*/ 0 w 19149"/>
                <a:gd name="connsiteY1" fmla="*/ 14786 h 48127"/>
                <a:gd name="connsiteX2" fmla="*/ 11579 w 19149"/>
                <a:gd name="connsiteY2" fmla="*/ 7245 h 48127"/>
                <a:gd name="connsiteX3" fmla="*/ 11876 w 19149"/>
                <a:gd name="connsiteY3" fmla="*/ 7245 h 48127"/>
                <a:gd name="connsiteX4" fmla="*/ 11876 w 19149"/>
                <a:gd name="connsiteY4" fmla="*/ 48127 h 48127"/>
                <a:gd name="connsiteX5" fmla="*/ 19150 w 19149"/>
                <a:gd name="connsiteY5" fmla="*/ 48127 h 48127"/>
                <a:gd name="connsiteX6" fmla="*/ 19150 w 19149"/>
                <a:gd name="connsiteY6" fmla="*/ 0 h 48127"/>
                <a:gd name="connsiteX7" fmla="*/ 12099 w 19149"/>
                <a:gd name="connsiteY7" fmla="*/ 0 h 48127"/>
                <a:gd name="connsiteX8" fmla="*/ 0 w 19149"/>
                <a:gd name="connsiteY8" fmla="*/ 7836 h 48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149" h="48127">
                  <a:moveTo>
                    <a:pt x="0" y="7836"/>
                  </a:moveTo>
                  <a:lnTo>
                    <a:pt x="0" y="14786"/>
                  </a:lnTo>
                  <a:lnTo>
                    <a:pt x="11579" y="7245"/>
                  </a:lnTo>
                  <a:lnTo>
                    <a:pt x="11876" y="7245"/>
                  </a:lnTo>
                  <a:lnTo>
                    <a:pt x="11876" y="48127"/>
                  </a:lnTo>
                  <a:lnTo>
                    <a:pt x="19150" y="48127"/>
                  </a:lnTo>
                  <a:lnTo>
                    <a:pt x="19150" y="0"/>
                  </a:lnTo>
                  <a:lnTo>
                    <a:pt x="12099" y="0"/>
                  </a:lnTo>
                  <a:lnTo>
                    <a:pt x="0" y="783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01969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B4086EFE-1524-A8E7-0801-D7392F56E706}"/>
              </a:ext>
            </a:extLst>
          </p:cNvPr>
          <p:cNvSpPr/>
          <p:nvPr/>
        </p:nvSpPr>
        <p:spPr>
          <a:xfrm>
            <a:off x="0" y="0"/>
            <a:ext cx="9572625" cy="8481695"/>
          </a:xfrm>
          <a:custGeom>
            <a:avLst/>
            <a:gdLst/>
            <a:ahLst/>
            <a:cxnLst/>
            <a:rect l="l" t="t" r="r" b="b"/>
            <a:pathLst>
              <a:path w="9572625" h="8481695">
                <a:moveTo>
                  <a:pt x="0" y="8481417"/>
                </a:moveTo>
                <a:lnTo>
                  <a:pt x="9572588" y="8481417"/>
                </a:lnTo>
                <a:lnTo>
                  <a:pt x="9572588" y="0"/>
                </a:lnTo>
                <a:lnTo>
                  <a:pt x="0" y="0"/>
                </a:lnTo>
                <a:lnTo>
                  <a:pt x="0" y="8481417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04816E4B-CD6A-64CD-8C23-DBB4D31DE787}"/>
              </a:ext>
            </a:extLst>
          </p:cNvPr>
          <p:cNvSpPr/>
          <p:nvPr/>
        </p:nvSpPr>
        <p:spPr>
          <a:xfrm>
            <a:off x="0" y="8481417"/>
            <a:ext cx="20104100" cy="2827655"/>
          </a:xfrm>
          <a:custGeom>
            <a:avLst/>
            <a:gdLst/>
            <a:ahLst/>
            <a:cxnLst/>
            <a:rect l="l" t="t" r="r" b="b"/>
            <a:pathLst>
              <a:path w="20104100" h="2827654">
                <a:moveTo>
                  <a:pt x="20104099" y="0"/>
                </a:moveTo>
                <a:lnTo>
                  <a:pt x="0" y="0"/>
                </a:lnTo>
                <a:lnTo>
                  <a:pt x="0" y="2827139"/>
                </a:lnTo>
                <a:lnTo>
                  <a:pt x="20104099" y="2827139"/>
                </a:lnTo>
                <a:lnTo>
                  <a:pt x="20104099" y="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5E51CF40-B23A-679E-4B66-B05C06950D7E}"/>
              </a:ext>
            </a:extLst>
          </p:cNvPr>
          <p:cNvSpPr/>
          <p:nvPr/>
        </p:nvSpPr>
        <p:spPr>
          <a:xfrm>
            <a:off x="9572587" y="0"/>
            <a:ext cx="272415" cy="8481695"/>
          </a:xfrm>
          <a:custGeom>
            <a:avLst/>
            <a:gdLst/>
            <a:ahLst/>
            <a:cxnLst/>
            <a:rect l="l" t="t" r="r" b="b"/>
            <a:pathLst>
              <a:path w="272415" h="8481695">
                <a:moveTo>
                  <a:pt x="0" y="8481417"/>
                </a:moveTo>
                <a:lnTo>
                  <a:pt x="272243" y="8481417"/>
                </a:lnTo>
                <a:lnTo>
                  <a:pt x="272243" y="0"/>
                </a:lnTo>
                <a:lnTo>
                  <a:pt x="0" y="0"/>
                </a:lnTo>
                <a:lnTo>
                  <a:pt x="0" y="8481417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3">
            <a:extLst>
              <a:ext uri="{FF2B5EF4-FFF2-40B4-BE49-F238E27FC236}">
                <a16:creationId xmlns:a16="http://schemas.microsoft.com/office/drawing/2014/main" id="{08C03BEE-9E85-FDF5-8A04-1AE19E4FEDCE}"/>
              </a:ext>
            </a:extLst>
          </p:cNvPr>
          <p:cNvSpPr txBox="1"/>
          <p:nvPr userDrawn="1"/>
        </p:nvSpPr>
        <p:spPr>
          <a:xfrm>
            <a:off x="17486870" y="9771081"/>
            <a:ext cx="1679575" cy="6927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50"/>
              </a:lnSpc>
            </a:pPr>
            <a:r>
              <a:rPr sz="2700" spc="-10">
                <a:solidFill>
                  <a:srgbClr val="FFFFFF"/>
                </a:solidFill>
                <a:latin typeface="Spectral-Light"/>
                <a:cs typeface="Spectral-Light"/>
              </a:rPr>
              <a:t>University</a:t>
            </a:r>
            <a:endParaRPr sz="2700">
              <a:latin typeface="Spectral-Light"/>
              <a:cs typeface="Spectral-Light"/>
            </a:endParaRPr>
          </a:p>
          <a:p>
            <a:pPr marL="12700">
              <a:lnSpc>
                <a:spcPts val="2875"/>
              </a:lnSpc>
            </a:pPr>
            <a:r>
              <a:rPr sz="2700" i="1" spc="-55">
                <a:solidFill>
                  <a:srgbClr val="FFFFFF"/>
                </a:solidFill>
                <a:latin typeface="Spectral"/>
                <a:cs typeface="Spectral"/>
              </a:rPr>
              <a:t>of</a:t>
            </a:r>
            <a:r>
              <a:rPr sz="2700" spc="-55">
                <a:solidFill>
                  <a:srgbClr val="FFFFFF"/>
                </a:solidFill>
                <a:latin typeface="Spectral-Light"/>
                <a:cs typeface="Spectral-Light"/>
              </a:rPr>
              <a:t>Galway.ie</a:t>
            </a:r>
            <a:endParaRPr sz="2700">
              <a:latin typeface="Spectral-Light"/>
              <a:cs typeface="Spectral-Light"/>
            </a:endParaRPr>
          </a:p>
        </p:txBody>
      </p:sp>
      <p:sp>
        <p:nvSpPr>
          <p:cNvPr id="16" name="Picture Placeholder 12">
            <a:extLst>
              <a:ext uri="{FF2B5EF4-FFF2-40B4-BE49-F238E27FC236}">
                <a16:creationId xmlns:a16="http://schemas.microsoft.com/office/drawing/2014/main" id="{7F83FF86-34DA-800C-87A8-4DE3651D23DA}"/>
              </a:ext>
            </a:extLst>
          </p:cNvPr>
          <p:cNvSpPr>
            <a:spLocks noGrp="1"/>
          </p:cNvSpPr>
          <p:nvPr userDrawn="1">
            <p:ph type="pic" sz="quarter" idx="10"/>
          </p:nvPr>
        </p:nvSpPr>
        <p:spPr>
          <a:xfrm>
            <a:off x="9845002" y="0"/>
            <a:ext cx="10287615" cy="8480623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D14A404E-1B75-BC9B-DE05-049A33E1D0F7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855606" y="3358659"/>
            <a:ext cx="7352848" cy="376999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8800">
                <a:solidFill>
                  <a:schemeClr val="bg1"/>
                </a:solidFill>
              </a:defRPr>
            </a:lvl1pPr>
          </a:lstStyle>
          <a:p>
            <a:r>
              <a:rPr lang="en-GB"/>
              <a:t>Cover slide title maximum of 4 lines</a:t>
            </a:r>
            <a:endParaRPr lang="en-US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DB41107B-0590-7AF6-764E-9BAA1E5E8CFD}"/>
              </a:ext>
            </a:extLst>
          </p:cNvPr>
          <p:cNvGrpSpPr/>
          <p:nvPr userDrawn="1"/>
        </p:nvGrpSpPr>
        <p:grpSpPr>
          <a:xfrm>
            <a:off x="942530" y="948344"/>
            <a:ext cx="3788430" cy="932658"/>
            <a:chOff x="942530" y="948344"/>
            <a:chExt cx="3788430" cy="932658"/>
          </a:xfrm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9E2F0C81-744B-7240-1795-551ED707590B}"/>
                </a:ext>
              </a:extLst>
            </p:cNvPr>
            <p:cNvSpPr/>
            <p:nvPr/>
          </p:nvSpPr>
          <p:spPr>
            <a:xfrm>
              <a:off x="4469469" y="1185459"/>
              <a:ext cx="135459" cy="127969"/>
            </a:xfrm>
            <a:custGeom>
              <a:avLst/>
              <a:gdLst>
                <a:gd name="connsiteX0" fmla="*/ 135459 w 135459"/>
                <a:gd name="connsiteY0" fmla="*/ 3105 h 127969"/>
                <a:gd name="connsiteX1" fmla="*/ 135459 w 135459"/>
                <a:gd name="connsiteY1" fmla="*/ 0 h 127969"/>
                <a:gd name="connsiteX2" fmla="*/ 83873 w 135459"/>
                <a:gd name="connsiteY2" fmla="*/ 0 h 127969"/>
                <a:gd name="connsiteX3" fmla="*/ 83873 w 135459"/>
                <a:gd name="connsiteY3" fmla="*/ 3105 h 127969"/>
                <a:gd name="connsiteX4" fmla="*/ 99460 w 135459"/>
                <a:gd name="connsiteY4" fmla="*/ 10867 h 127969"/>
                <a:gd name="connsiteX5" fmla="*/ 99460 w 135459"/>
                <a:gd name="connsiteY5" fmla="*/ 56333 h 127969"/>
                <a:gd name="connsiteX6" fmla="*/ 89811 w 135459"/>
                <a:gd name="connsiteY6" fmla="*/ 59216 h 127969"/>
                <a:gd name="connsiteX7" fmla="*/ 49285 w 135459"/>
                <a:gd name="connsiteY7" fmla="*/ 83095 h 127969"/>
                <a:gd name="connsiteX8" fmla="*/ 36221 w 135459"/>
                <a:gd name="connsiteY8" fmla="*/ 97807 h 127969"/>
                <a:gd name="connsiteX9" fmla="*/ 36221 w 135459"/>
                <a:gd name="connsiteY9" fmla="*/ 10867 h 127969"/>
                <a:gd name="connsiteX10" fmla="*/ 51586 w 135459"/>
                <a:gd name="connsiteY10" fmla="*/ 3105 h 127969"/>
                <a:gd name="connsiteX11" fmla="*/ 51586 w 135459"/>
                <a:gd name="connsiteY11" fmla="*/ 0 h 127969"/>
                <a:gd name="connsiteX12" fmla="*/ 0 w 135459"/>
                <a:gd name="connsiteY12" fmla="*/ 0 h 127969"/>
                <a:gd name="connsiteX13" fmla="*/ 0 w 135459"/>
                <a:gd name="connsiteY13" fmla="*/ 3105 h 127969"/>
                <a:gd name="connsiteX14" fmla="*/ 15735 w 135459"/>
                <a:gd name="connsiteY14" fmla="*/ 10867 h 127969"/>
                <a:gd name="connsiteX15" fmla="*/ 15735 w 135459"/>
                <a:gd name="connsiteY15" fmla="*/ 117102 h 127969"/>
                <a:gd name="connsiteX16" fmla="*/ 0 w 135459"/>
                <a:gd name="connsiteY16" fmla="*/ 124865 h 127969"/>
                <a:gd name="connsiteX17" fmla="*/ 0 w 135459"/>
                <a:gd name="connsiteY17" fmla="*/ 127970 h 127969"/>
                <a:gd name="connsiteX18" fmla="*/ 51586 w 135459"/>
                <a:gd name="connsiteY18" fmla="*/ 127970 h 127969"/>
                <a:gd name="connsiteX19" fmla="*/ 51586 w 135459"/>
                <a:gd name="connsiteY19" fmla="*/ 124865 h 127969"/>
                <a:gd name="connsiteX20" fmla="*/ 36221 w 135459"/>
                <a:gd name="connsiteY20" fmla="*/ 117102 h 127969"/>
                <a:gd name="connsiteX21" fmla="*/ 36221 w 135459"/>
                <a:gd name="connsiteY21" fmla="*/ 115771 h 127969"/>
                <a:gd name="connsiteX22" fmla="*/ 93226 w 135459"/>
                <a:gd name="connsiteY22" fmla="*/ 67644 h 127969"/>
                <a:gd name="connsiteX23" fmla="*/ 99460 w 135459"/>
                <a:gd name="connsiteY23" fmla="*/ 65870 h 127969"/>
                <a:gd name="connsiteX24" fmla="*/ 99460 w 135459"/>
                <a:gd name="connsiteY24" fmla="*/ 117102 h 127969"/>
                <a:gd name="connsiteX25" fmla="*/ 83873 w 135459"/>
                <a:gd name="connsiteY25" fmla="*/ 124865 h 127969"/>
                <a:gd name="connsiteX26" fmla="*/ 83873 w 135459"/>
                <a:gd name="connsiteY26" fmla="*/ 127970 h 127969"/>
                <a:gd name="connsiteX27" fmla="*/ 135459 w 135459"/>
                <a:gd name="connsiteY27" fmla="*/ 127970 h 127969"/>
                <a:gd name="connsiteX28" fmla="*/ 135459 w 135459"/>
                <a:gd name="connsiteY28" fmla="*/ 124865 h 127969"/>
                <a:gd name="connsiteX29" fmla="*/ 119723 w 135459"/>
                <a:gd name="connsiteY29" fmla="*/ 117102 h 127969"/>
                <a:gd name="connsiteX30" fmla="*/ 119723 w 135459"/>
                <a:gd name="connsiteY30" fmla="*/ 62026 h 127969"/>
                <a:gd name="connsiteX31" fmla="*/ 131822 w 135459"/>
                <a:gd name="connsiteY31" fmla="*/ 61065 h 127969"/>
                <a:gd name="connsiteX32" fmla="*/ 128037 w 135459"/>
                <a:gd name="connsiteY32" fmla="*/ 52045 h 127969"/>
                <a:gd name="connsiteX33" fmla="*/ 119649 w 135459"/>
                <a:gd name="connsiteY33" fmla="*/ 52785 h 127969"/>
                <a:gd name="connsiteX34" fmla="*/ 119649 w 135459"/>
                <a:gd name="connsiteY34" fmla="*/ 10941 h 127969"/>
                <a:gd name="connsiteX35" fmla="*/ 135385 w 135459"/>
                <a:gd name="connsiteY35" fmla="*/ 3179 h 127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35459" h="127969">
                  <a:moveTo>
                    <a:pt x="135459" y="3105"/>
                  </a:moveTo>
                  <a:lnTo>
                    <a:pt x="135459" y="0"/>
                  </a:lnTo>
                  <a:lnTo>
                    <a:pt x="83873" y="0"/>
                  </a:lnTo>
                  <a:lnTo>
                    <a:pt x="83873" y="3105"/>
                  </a:lnTo>
                  <a:lnTo>
                    <a:pt x="99460" y="10867"/>
                  </a:lnTo>
                  <a:lnTo>
                    <a:pt x="99460" y="56333"/>
                  </a:lnTo>
                  <a:cubicBezTo>
                    <a:pt x="96120" y="57220"/>
                    <a:pt x="92854" y="58181"/>
                    <a:pt x="89811" y="59216"/>
                  </a:cubicBezTo>
                  <a:cubicBezTo>
                    <a:pt x="71997" y="65205"/>
                    <a:pt x="58860" y="74150"/>
                    <a:pt x="49285" y="83095"/>
                  </a:cubicBezTo>
                  <a:cubicBezTo>
                    <a:pt x="43792" y="88196"/>
                    <a:pt x="39561" y="93297"/>
                    <a:pt x="36221" y="97807"/>
                  </a:cubicBezTo>
                  <a:lnTo>
                    <a:pt x="36221" y="10867"/>
                  </a:lnTo>
                  <a:lnTo>
                    <a:pt x="51586" y="3105"/>
                  </a:lnTo>
                  <a:lnTo>
                    <a:pt x="51586" y="0"/>
                  </a:lnTo>
                  <a:lnTo>
                    <a:pt x="0" y="0"/>
                  </a:lnTo>
                  <a:lnTo>
                    <a:pt x="0" y="3105"/>
                  </a:lnTo>
                  <a:lnTo>
                    <a:pt x="15735" y="10867"/>
                  </a:lnTo>
                  <a:lnTo>
                    <a:pt x="15735" y="117102"/>
                  </a:lnTo>
                  <a:lnTo>
                    <a:pt x="0" y="124865"/>
                  </a:lnTo>
                  <a:lnTo>
                    <a:pt x="0" y="127970"/>
                  </a:lnTo>
                  <a:lnTo>
                    <a:pt x="51586" y="127970"/>
                  </a:lnTo>
                  <a:lnTo>
                    <a:pt x="51586" y="124865"/>
                  </a:lnTo>
                  <a:lnTo>
                    <a:pt x="36221" y="117102"/>
                  </a:lnTo>
                  <a:lnTo>
                    <a:pt x="36221" y="115771"/>
                  </a:lnTo>
                  <a:cubicBezTo>
                    <a:pt x="39487" y="108157"/>
                    <a:pt x="53887" y="80582"/>
                    <a:pt x="93226" y="67644"/>
                  </a:cubicBezTo>
                  <a:cubicBezTo>
                    <a:pt x="95230" y="66979"/>
                    <a:pt x="97308" y="66461"/>
                    <a:pt x="99460" y="65870"/>
                  </a:cubicBezTo>
                  <a:lnTo>
                    <a:pt x="99460" y="117102"/>
                  </a:lnTo>
                  <a:lnTo>
                    <a:pt x="83873" y="124865"/>
                  </a:lnTo>
                  <a:lnTo>
                    <a:pt x="83873" y="127970"/>
                  </a:lnTo>
                  <a:lnTo>
                    <a:pt x="135459" y="127970"/>
                  </a:lnTo>
                  <a:lnTo>
                    <a:pt x="135459" y="124865"/>
                  </a:lnTo>
                  <a:lnTo>
                    <a:pt x="119723" y="117102"/>
                  </a:lnTo>
                  <a:lnTo>
                    <a:pt x="119723" y="62026"/>
                  </a:lnTo>
                  <a:cubicBezTo>
                    <a:pt x="123583" y="61582"/>
                    <a:pt x="127591" y="61212"/>
                    <a:pt x="131822" y="61065"/>
                  </a:cubicBezTo>
                  <a:lnTo>
                    <a:pt x="128037" y="52045"/>
                  </a:lnTo>
                  <a:cubicBezTo>
                    <a:pt x="125142" y="52267"/>
                    <a:pt x="122396" y="52489"/>
                    <a:pt x="119649" y="52785"/>
                  </a:cubicBezTo>
                  <a:lnTo>
                    <a:pt x="119649" y="10941"/>
                  </a:lnTo>
                  <a:lnTo>
                    <a:pt x="135385" y="3179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05341205-4B7F-AABE-B149-A429F1132B65}"/>
                </a:ext>
              </a:extLst>
            </p:cNvPr>
            <p:cNvSpPr/>
            <p:nvPr/>
          </p:nvSpPr>
          <p:spPr>
            <a:xfrm>
              <a:off x="3867807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E592CA9D-EE9C-446D-1040-E085320C47AF}"/>
                </a:ext>
              </a:extLst>
            </p:cNvPr>
            <p:cNvSpPr/>
            <p:nvPr/>
          </p:nvSpPr>
          <p:spPr>
            <a:xfrm>
              <a:off x="4195953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531EE243-36F0-D21B-09BB-C1C4065F156E}"/>
                </a:ext>
              </a:extLst>
            </p:cNvPr>
            <p:cNvSpPr/>
            <p:nvPr/>
          </p:nvSpPr>
          <p:spPr>
            <a:xfrm>
              <a:off x="3953017" y="1185459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786F4F84-238A-A3E4-07F6-462176AB77C9}"/>
                </a:ext>
              </a:extLst>
            </p:cNvPr>
            <p:cNvSpPr/>
            <p:nvPr/>
          </p:nvSpPr>
          <p:spPr>
            <a:xfrm>
              <a:off x="4081276" y="1185459"/>
              <a:ext cx="99312" cy="128043"/>
            </a:xfrm>
            <a:custGeom>
              <a:avLst/>
              <a:gdLst>
                <a:gd name="connsiteX0" fmla="*/ 0 w 99312"/>
                <a:gd name="connsiteY0" fmla="*/ 128043 h 128043"/>
                <a:gd name="connsiteX1" fmla="*/ 0 w 99312"/>
                <a:gd name="connsiteY1" fmla="*/ 124938 h 128043"/>
                <a:gd name="connsiteX2" fmla="*/ 15735 w 99312"/>
                <a:gd name="connsiteY2" fmla="*/ 117176 h 128043"/>
                <a:gd name="connsiteX3" fmla="*/ 15735 w 99312"/>
                <a:gd name="connsiteY3" fmla="*/ 10867 h 128043"/>
                <a:gd name="connsiteX4" fmla="*/ 0 w 99312"/>
                <a:gd name="connsiteY4" fmla="*/ 3105 h 128043"/>
                <a:gd name="connsiteX5" fmla="*/ 0 w 99312"/>
                <a:gd name="connsiteY5" fmla="*/ 0 h 128043"/>
                <a:gd name="connsiteX6" fmla="*/ 53961 w 99312"/>
                <a:gd name="connsiteY6" fmla="*/ 0 h 128043"/>
                <a:gd name="connsiteX7" fmla="*/ 53961 w 99312"/>
                <a:gd name="connsiteY7" fmla="*/ 3105 h 128043"/>
                <a:gd name="connsiteX8" fmla="*/ 36221 w 99312"/>
                <a:gd name="connsiteY8" fmla="*/ 10867 h 128043"/>
                <a:gd name="connsiteX9" fmla="*/ 36221 w 99312"/>
                <a:gd name="connsiteY9" fmla="*/ 117398 h 128043"/>
                <a:gd name="connsiteX10" fmla="*/ 82389 w 99312"/>
                <a:gd name="connsiteY10" fmla="*/ 117398 h 128043"/>
                <a:gd name="connsiteX11" fmla="*/ 96194 w 99312"/>
                <a:gd name="connsiteY11" fmla="*/ 84056 h 128043"/>
                <a:gd name="connsiteX12" fmla="*/ 99312 w 99312"/>
                <a:gd name="connsiteY12" fmla="*/ 84056 h 128043"/>
                <a:gd name="connsiteX13" fmla="*/ 99312 w 99312"/>
                <a:gd name="connsiteY13" fmla="*/ 128043 h 128043"/>
                <a:gd name="connsiteX14" fmla="*/ 0 w 99312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2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4056"/>
                  </a:lnTo>
                  <a:lnTo>
                    <a:pt x="99312" y="84056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B5326D16-C891-9F91-EECE-B60B104041F6}"/>
                </a:ext>
              </a:extLst>
            </p:cNvPr>
            <p:cNvSpPr/>
            <p:nvPr/>
          </p:nvSpPr>
          <p:spPr>
            <a:xfrm>
              <a:off x="4627715" y="1185459"/>
              <a:ext cx="103245" cy="128043"/>
            </a:xfrm>
            <a:custGeom>
              <a:avLst/>
              <a:gdLst>
                <a:gd name="connsiteX0" fmla="*/ 0 w 103245"/>
                <a:gd name="connsiteY0" fmla="*/ 0 h 128043"/>
                <a:gd name="connsiteX1" fmla="*/ 0 w 103245"/>
                <a:gd name="connsiteY1" fmla="*/ 3105 h 128043"/>
                <a:gd name="connsiteX2" fmla="*/ 15735 w 103245"/>
                <a:gd name="connsiteY2" fmla="*/ 10867 h 128043"/>
                <a:gd name="connsiteX3" fmla="*/ 15735 w 103245"/>
                <a:gd name="connsiteY3" fmla="*/ 117250 h 128043"/>
                <a:gd name="connsiteX4" fmla="*/ 0 w 103245"/>
                <a:gd name="connsiteY4" fmla="*/ 124938 h 128043"/>
                <a:gd name="connsiteX5" fmla="*/ 0 w 103245"/>
                <a:gd name="connsiteY5" fmla="*/ 128043 h 128043"/>
                <a:gd name="connsiteX6" fmla="*/ 103246 w 103245"/>
                <a:gd name="connsiteY6" fmla="*/ 128043 h 128043"/>
                <a:gd name="connsiteX7" fmla="*/ 103246 w 103245"/>
                <a:gd name="connsiteY7" fmla="*/ 91819 h 128043"/>
                <a:gd name="connsiteX8" fmla="*/ 100129 w 103245"/>
                <a:gd name="connsiteY8" fmla="*/ 91819 h 128043"/>
                <a:gd name="connsiteX9" fmla="*/ 87288 w 103245"/>
                <a:gd name="connsiteY9" fmla="*/ 117398 h 128043"/>
                <a:gd name="connsiteX10" fmla="*/ 36221 w 103245"/>
                <a:gd name="connsiteY10" fmla="*/ 117398 h 128043"/>
                <a:gd name="connsiteX11" fmla="*/ 36221 w 103245"/>
                <a:gd name="connsiteY11" fmla="*/ 67348 h 128043"/>
                <a:gd name="connsiteX12" fmla="*/ 68583 w 103245"/>
                <a:gd name="connsiteY12" fmla="*/ 67348 h 128043"/>
                <a:gd name="connsiteX13" fmla="*/ 78529 w 103245"/>
                <a:gd name="connsiteY13" fmla="*/ 83243 h 128043"/>
                <a:gd name="connsiteX14" fmla="*/ 81647 w 103245"/>
                <a:gd name="connsiteY14" fmla="*/ 83243 h 128043"/>
                <a:gd name="connsiteX15" fmla="*/ 81647 w 103245"/>
                <a:gd name="connsiteY15" fmla="*/ 40365 h 128043"/>
                <a:gd name="connsiteX16" fmla="*/ 78529 w 103245"/>
                <a:gd name="connsiteY16" fmla="*/ 40365 h 128043"/>
                <a:gd name="connsiteX17" fmla="*/ 68583 w 103245"/>
                <a:gd name="connsiteY17" fmla="*/ 56703 h 128043"/>
                <a:gd name="connsiteX18" fmla="*/ 36221 w 103245"/>
                <a:gd name="connsiteY18" fmla="*/ 56703 h 128043"/>
                <a:gd name="connsiteX19" fmla="*/ 36221 w 103245"/>
                <a:gd name="connsiteY19" fmla="*/ 10720 h 128043"/>
                <a:gd name="connsiteX20" fmla="*/ 82018 w 103245"/>
                <a:gd name="connsiteY20" fmla="*/ 10720 h 128043"/>
                <a:gd name="connsiteX21" fmla="*/ 94636 w 103245"/>
                <a:gd name="connsiteY21" fmla="*/ 33415 h 128043"/>
                <a:gd name="connsiteX22" fmla="*/ 97753 w 103245"/>
                <a:gd name="connsiteY22" fmla="*/ 33415 h 128043"/>
                <a:gd name="connsiteX23" fmla="*/ 97753 w 103245"/>
                <a:gd name="connsiteY23" fmla="*/ 0 h 128043"/>
                <a:gd name="connsiteX24" fmla="*/ 0 w 103245"/>
                <a:gd name="connsiteY24" fmla="*/ 0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0"/>
                  </a:moveTo>
                  <a:lnTo>
                    <a:pt x="0" y="3105"/>
                  </a:lnTo>
                  <a:lnTo>
                    <a:pt x="15735" y="10867"/>
                  </a:lnTo>
                  <a:lnTo>
                    <a:pt x="15735" y="117250"/>
                  </a:lnTo>
                  <a:lnTo>
                    <a:pt x="0" y="124938"/>
                  </a:lnTo>
                  <a:lnTo>
                    <a:pt x="0" y="128043"/>
                  </a:lnTo>
                  <a:lnTo>
                    <a:pt x="103246" y="128043"/>
                  </a:lnTo>
                  <a:lnTo>
                    <a:pt x="103246" y="91819"/>
                  </a:lnTo>
                  <a:lnTo>
                    <a:pt x="100129" y="91819"/>
                  </a:lnTo>
                  <a:lnTo>
                    <a:pt x="87288" y="117398"/>
                  </a:lnTo>
                  <a:lnTo>
                    <a:pt x="36221" y="117398"/>
                  </a:lnTo>
                  <a:lnTo>
                    <a:pt x="36221" y="67348"/>
                  </a:lnTo>
                  <a:lnTo>
                    <a:pt x="68583" y="67348"/>
                  </a:lnTo>
                  <a:lnTo>
                    <a:pt x="78529" y="83243"/>
                  </a:lnTo>
                  <a:lnTo>
                    <a:pt x="81647" y="83243"/>
                  </a:lnTo>
                  <a:lnTo>
                    <a:pt x="81647" y="40365"/>
                  </a:lnTo>
                  <a:lnTo>
                    <a:pt x="78529" y="40365"/>
                  </a:lnTo>
                  <a:lnTo>
                    <a:pt x="68583" y="56703"/>
                  </a:lnTo>
                  <a:lnTo>
                    <a:pt x="36221" y="56703"/>
                  </a:lnTo>
                  <a:lnTo>
                    <a:pt x="36221" y="10720"/>
                  </a:lnTo>
                  <a:lnTo>
                    <a:pt x="82018" y="10720"/>
                  </a:lnTo>
                  <a:lnTo>
                    <a:pt x="94636" y="33415"/>
                  </a:lnTo>
                  <a:lnTo>
                    <a:pt x="97753" y="33415"/>
                  </a:lnTo>
                  <a:lnTo>
                    <a:pt x="9775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DDF5C8C9-434E-BD29-541C-934B4920B4E7}"/>
                </a:ext>
              </a:extLst>
            </p:cNvPr>
            <p:cNvSpPr/>
            <p:nvPr/>
          </p:nvSpPr>
          <p:spPr>
            <a:xfrm>
              <a:off x="4265946" y="1184498"/>
              <a:ext cx="188381" cy="130039"/>
            </a:xfrm>
            <a:custGeom>
              <a:avLst/>
              <a:gdLst>
                <a:gd name="connsiteX0" fmla="*/ 137315 w 188381"/>
                <a:gd name="connsiteY0" fmla="*/ 0 h 130039"/>
                <a:gd name="connsiteX1" fmla="*/ 173536 w 188381"/>
                <a:gd name="connsiteY1" fmla="*/ 118729 h 130039"/>
                <a:gd name="connsiteX2" fmla="*/ 188381 w 188381"/>
                <a:gd name="connsiteY2" fmla="*/ 125900 h 130039"/>
                <a:gd name="connsiteX3" fmla="*/ 188381 w 188381"/>
                <a:gd name="connsiteY3" fmla="*/ 129005 h 130039"/>
                <a:gd name="connsiteX4" fmla="*/ 135979 w 188381"/>
                <a:gd name="connsiteY4" fmla="*/ 129005 h 130039"/>
                <a:gd name="connsiteX5" fmla="*/ 135979 w 188381"/>
                <a:gd name="connsiteY5" fmla="*/ 125900 h 130039"/>
                <a:gd name="connsiteX6" fmla="*/ 152531 w 188381"/>
                <a:gd name="connsiteY6" fmla="*/ 118729 h 130039"/>
                <a:gd name="connsiteX7" fmla="*/ 128779 w 188381"/>
                <a:gd name="connsiteY7" fmla="*/ 36890 h 130039"/>
                <a:gd name="connsiteX8" fmla="*/ 127591 w 188381"/>
                <a:gd name="connsiteY8" fmla="*/ 36890 h 130039"/>
                <a:gd name="connsiteX9" fmla="*/ 93894 w 188381"/>
                <a:gd name="connsiteY9" fmla="*/ 130040 h 130039"/>
                <a:gd name="connsiteX10" fmla="*/ 85729 w 188381"/>
                <a:gd name="connsiteY10" fmla="*/ 130040 h 130039"/>
                <a:gd name="connsiteX11" fmla="*/ 51437 w 188381"/>
                <a:gd name="connsiteY11" fmla="*/ 36890 h 130039"/>
                <a:gd name="connsiteX12" fmla="*/ 50250 w 188381"/>
                <a:gd name="connsiteY12" fmla="*/ 36890 h 130039"/>
                <a:gd name="connsiteX13" fmla="*/ 26721 w 188381"/>
                <a:gd name="connsiteY13" fmla="*/ 118581 h 130039"/>
                <a:gd name="connsiteX14" fmla="*/ 43273 w 188381"/>
                <a:gd name="connsiteY14" fmla="*/ 125900 h 130039"/>
                <a:gd name="connsiteX15" fmla="*/ 43273 w 188381"/>
                <a:gd name="connsiteY15" fmla="*/ 129005 h 130039"/>
                <a:gd name="connsiteX16" fmla="*/ 0 w 188381"/>
                <a:gd name="connsiteY16" fmla="*/ 129005 h 130039"/>
                <a:gd name="connsiteX17" fmla="*/ 0 w 188381"/>
                <a:gd name="connsiteY17" fmla="*/ 125900 h 130039"/>
                <a:gd name="connsiteX18" fmla="*/ 13064 w 188381"/>
                <a:gd name="connsiteY18" fmla="*/ 118950 h 130039"/>
                <a:gd name="connsiteX19" fmla="*/ 49656 w 188381"/>
                <a:gd name="connsiteY19" fmla="*/ 0 h 130039"/>
                <a:gd name="connsiteX20" fmla="*/ 57672 w 188381"/>
                <a:gd name="connsiteY20" fmla="*/ 0 h 130039"/>
                <a:gd name="connsiteX21" fmla="*/ 92706 w 188381"/>
                <a:gd name="connsiteY21" fmla="*/ 92928 h 130039"/>
                <a:gd name="connsiteX22" fmla="*/ 94116 w 188381"/>
                <a:gd name="connsiteY22" fmla="*/ 92928 h 130039"/>
                <a:gd name="connsiteX23" fmla="*/ 129521 w 188381"/>
                <a:gd name="connsiteY23" fmla="*/ 0 h 130039"/>
                <a:gd name="connsiteX24" fmla="*/ 137315 w 188381"/>
                <a:gd name="connsiteY24" fmla="*/ 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137315" y="0"/>
                  </a:moveTo>
                  <a:lnTo>
                    <a:pt x="173536" y="118729"/>
                  </a:lnTo>
                  <a:lnTo>
                    <a:pt x="188381" y="125900"/>
                  </a:lnTo>
                  <a:lnTo>
                    <a:pt x="188381" y="129005"/>
                  </a:lnTo>
                  <a:lnTo>
                    <a:pt x="135979" y="129005"/>
                  </a:lnTo>
                  <a:lnTo>
                    <a:pt x="135979" y="125900"/>
                  </a:lnTo>
                  <a:lnTo>
                    <a:pt x="152531" y="118729"/>
                  </a:lnTo>
                  <a:lnTo>
                    <a:pt x="128779" y="36890"/>
                  </a:lnTo>
                  <a:lnTo>
                    <a:pt x="127591" y="36890"/>
                  </a:lnTo>
                  <a:lnTo>
                    <a:pt x="93894" y="130040"/>
                  </a:lnTo>
                  <a:lnTo>
                    <a:pt x="85729" y="130040"/>
                  </a:lnTo>
                  <a:lnTo>
                    <a:pt x="51437" y="36890"/>
                  </a:lnTo>
                  <a:lnTo>
                    <a:pt x="50250" y="36890"/>
                  </a:lnTo>
                  <a:lnTo>
                    <a:pt x="26721" y="118581"/>
                  </a:lnTo>
                  <a:lnTo>
                    <a:pt x="43273" y="125900"/>
                  </a:lnTo>
                  <a:lnTo>
                    <a:pt x="43273" y="129005"/>
                  </a:lnTo>
                  <a:lnTo>
                    <a:pt x="0" y="129005"/>
                  </a:lnTo>
                  <a:lnTo>
                    <a:pt x="0" y="125900"/>
                  </a:lnTo>
                  <a:lnTo>
                    <a:pt x="13064" y="118950"/>
                  </a:lnTo>
                  <a:lnTo>
                    <a:pt x="49656" y="0"/>
                  </a:lnTo>
                  <a:lnTo>
                    <a:pt x="57672" y="0"/>
                  </a:lnTo>
                  <a:lnTo>
                    <a:pt x="92706" y="92928"/>
                  </a:lnTo>
                  <a:lnTo>
                    <a:pt x="94116" y="92928"/>
                  </a:lnTo>
                  <a:lnTo>
                    <a:pt x="129521" y="0"/>
                  </a:lnTo>
                  <a:lnTo>
                    <a:pt x="137315" y="0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EC38ED54-2DCC-E3B1-A35F-A63DA78FE590}"/>
                </a:ext>
              </a:extLst>
            </p:cNvPr>
            <p:cNvSpPr/>
            <p:nvPr/>
          </p:nvSpPr>
          <p:spPr>
            <a:xfrm>
              <a:off x="3710675" y="11845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4FE3B63A-3165-4A7C-8140-3A75A0D1538E}"/>
                </a:ext>
              </a:extLst>
            </p:cNvPr>
            <p:cNvSpPr/>
            <p:nvPr/>
          </p:nvSpPr>
          <p:spPr>
            <a:xfrm>
              <a:off x="3520883" y="1157070"/>
              <a:ext cx="175540" cy="186224"/>
            </a:xfrm>
            <a:custGeom>
              <a:avLst/>
              <a:gdLst>
                <a:gd name="connsiteX0" fmla="*/ 91519 w 175540"/>
                <a:gd name="connsiteY0" fmla="*/ 186225 h 186224"/>
                <a:gd name="connsiteX1" fmla="*/ 44386 w 175540"/>
                <a:gd name="connsiteY1" fmla="*/ 174692 h 186224"/>
                <a:gd name="connsiteX2" fmla="*/ 11802 w 175540"/>
                <a:gd name="connsiteY2" fmla="*/ 143347 h 186224"/>
                <a:gd name="connsiteX3" fmla="*/ 0 w 175540"/>
                <a:gd name="connsiteY3" fmla="*/ 98029 h 186224"/>
                <a:gd name="connsiteX4" fmla="*/ 7571 w 175540"/>
                <a:gd name="connsiteY4" fmla="*/ 59142 h 186224"/>
                <a:gd name="connsiteX5" fmla="*/ 28354 w 175540"/>
                <a:gd name="connsiteY5" fmla="*/ 28093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5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7 w 175540"/>
                <a:gd name="connsiteY17" fmla="*/ 48053 h 186224"/>
                <a:gd name="connsiteX18" fmla="*/ 20486 w 175540"/>
                <a:gd name="connsiteY18" fmla="*/ 85387 h 186224"/>
                <a:gd name="connsiteX19" fmla="*/ 30952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9" y="186225"/>
                  </a:moveTo>
                  <a:cubicBezTo>
                    <a:pt x="73927" y="186225"/>
                    <a:pt x="58192" y="182381"/>
                    <a:pt x="44386" y="174692"/>
                  </a:cubicBezTo>
                  <a:cubicBezTo>
                    <a:pt x="30580" y="167004"/>
                    <a:pt x="19669" y="156580"/>
                    <a:pt x="11802" y="143347"/>
                  </a:cubicBezTo>
                  <a:cubicBezTo>
                    <a:pt x="3934" y="130113"/>
                    <a:pt x="0" y="115032"/>
                    <a:pt x="0" y="98029"/>
                  </a:cubicBezTo>
                  <a:cubicBezTo>
                    <a:pt x="0" y="83982"/>
                    <a:pt x="2524" y="71045"/>
                    <a:pt x="7571" y="59142"/>
                  </a:cubicBezTo>
                  <a:cubicBezTo>
                    <a:pt x="12618" y="47314"/>
                    <a:pt x="19521" y="36964"/>
                    <a:pt x="28354" y="28093"/>
                  </a:cubicBezTo>
                  <a:cubicBezTo>
                    <a:pt x="37186" y="19221"/>
                    <a:pt x="47429" y="12346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5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70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7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2" y="132183"/>
                  </a:cubicBezTo>
                  <a:cubicBezTo>
                    <a:pt x="37929" y="145121"/>
                    <a:pt x="47207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5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1F53E788-3ADF-B801-A317-2F05B8F02392}"/>
                </a:ext>
              </a:extLst>
            </p:cNvPr>
            <p:cNvSpPr/>
            <p:nvPr/>
          </p:nvSpPr>
          <p:spPr>
            <a:xfrm>
              <a:off x="2351852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21 w 99386"/>
                <a:gd name="connsiteY8" fmla="*/ 10867 h 128043"/>
                <a:gd name="connsiteX9" fmla="*/ 36221 w 99386"/>
                <a:gd name="connsiteY9" fmla="*/ 117398 h 128043"/>
                <a:gd name="connsiteX10" fmla="*/ 82389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A149E753-4835-C143-490F-0C196CEE3ED0}"/>
                </a:ext>
              </a:extLst>
            </p:cNvPr>
            <p:cNvSpPr/>
            <p:nvPr/>
          </p:nvSpPr>
          <p:spPr>
            <a:xfrm>
              <a:off x="2480037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F8322E0A-DB0B-B408-A9FC-4D70ECEDD3F1}"/>
                </a:ext>
              </a:extLst>
            </p:cNvPr>
            <p:cNvSpPr/>
            <p:nvPr/>
          </p:nvSpPr>
          <p:spPr>
            <a:xfrm>
              <a:off x="2612453" y="1183019"/>
              <a:ext cx="83799" cy="132109"/>
            </a:xfrm>
            <a:custGeom>
              <a:avLst/>
              <a:gdLst>
                <a:gd name="connsiteX0" fmla="*/ 40675 w 83799"/>
                <a:gd name="connsiteY0" fmla="*/ 131814 h 132109"/>
                <a:gd name="connsiteX1" fmla="*/ 19744 w 83799"/>
                <a:gd name="connsiteY1" fmla="*/ 129522 h 132109"/>
                <a:gd name="connsiteX2" fmla="*/ 1930 w 83799"/>
                <a:gd name="connsiteY2" fmla="*/ 122721 h 132109"/>
                <a:gd name="connsiteX3" fmla="*/ 0 w 83799"/>
                <a:gd name="connsiteY3" fmla="*/ 90710 h 132109"/>
                <a:gd name="connsiteX4" fmla="*/ 3117 w 83799"/>
                <a:gd name="connsiteY4" fmla="*/ 90710 h 132109"/>
                <a:gd name="connsiteX5" fmla="*/ 13435 w 83799"/>
                <a:gd name="connsiteY5" fmla="*/ 111853 h 132109"/>
                <a:gd name="connsiteX6" fmla="*/ 26869 w 83799"/>
                <a:gd name="connsiteY6" fmla="*/ 119985 h 132109"/>
                <a:gd name="connsiteX7" fmla="*/ 40155 w 83799"/>
                <a:gd name="connsiteY7" fmla="*/ 122499 h 132109"/>
                <a:gd name="connsiteX8" fmla="*/ 57969 w 83799"/>
                <a:gd name="connsiteY8" fmla="*/ 116659 h 132109"/>
                <a:gd name="connsiteX9" fmla="*/ 64501 w 83799"/>
                <a:gd name="connsiteY9" fmla="*/ 100764 h 132109"/>
                <a:gd name="connsiteX10" fmla="*/ 60864 w 83799"/>
                <a:gd name="connsiteY10" fmla="*/ 88048 h 132109"/>
                <a:gd name="connsiteX11" fmla="*/ 50176 w 83799"/>
                <a:gd name="connsiteY11" fmla="*/ 79547 h 132109"/>
                <a:gd name="connsiteX12" fmla="*/ 32733 w 83799"/>
                <a:gd name="connsiteY12" fmla="*/ 70749 h 132109"/>
                <a:gd name="connsiteX13" fmla="*/ 11505 w 83799"/>
                <a:gd name="connsiteY13" fmla="*/ 56851 h 132109"/>
                <a:gd name="connsiteX14" fmla="*/ 4082 w 83799"/>
                <a:gd name="connsiteY14" fmla="*/ 36373 h 132109"/>
                <a:gd name="connsiteX15" fmla="*/ 7497 w 83799"/>
                <a:gd name="connsiteY15" fmla="*/ 22918 h 132109"/>
                <a:gd name="connsiteX16" fmla="*/ 16775 w 83799"/>
                <a:gd name="connsiteY16" fmla="*/ 11311 h 132109"/>
                <a:gd name="connsiteX17" fmla="*/ 29838 w 83799"/>
                <a:gd name="connsiteY17" fmla="*/ 3105 h 132109"/>
                <a:gd name="connsiteX18" fmla="*/ 44831 w 83799"/>
                <a:gd name="connsiteY18" fmla="*/ 0 h 132109"/>
                <a:gd name="connsiteX19" fmla="*/ 61977 w 83799"/>
                <a:gd name="connsiteY19" fmla="*/ 2144 h 132109"/>
                <a:gd name="connsiteX20" fmla="*/ 77787 w 83799"/>
                <a:gd name="connsiteY20" fmla="*/ 8354 h 132109"/>
                <a:gd name="connsiteX21" fmla="*/ 79717 w 83799"/>
                <a:gd name="connsiteY21" fmla="*/ 39404 h 132109"/>
                <a:gd name="connsiteX22" fmla="*/ 76599 w 83799"/>
                <a:gd name="connsiteY22" fmla="*/ 39404 h 132109"/>
                <a:gd name="connsiteX23" fmla="*/ 66431 w 83799"/>
                <a:gd name="connsiteY23" fmla="*/ 18630 h 132109"/>
                <a:gd name="connsiteX24" fmla="*/ 55149 w 83799"/>
                <a:gd name="connsiteY24" fmla="*/ 11681 h 132109"/>
                <a:gd name="connsiteX25" fmla="*/ 43644 w 83799"/>
                <a:gd name="connsiteY25" fmla="*/ 9537 h 132109"/>
                <a:gd name="connsiteX26" fmla="*/ 29690 w 83799"/>
                <a:gd name="connsiteY26" fmla="*/ 15155 h 132109"/>
                <a:gd name="connsiteX27" fmla="*/ 24123 w 83799"/>
                <a:gd name="connsiteY27" fmla="*/ 29349 h 132109"/>
                <a:gd name="connsiteX28" fmla="*/ 30061 w 83799"/>
                <a:gd name="connsiteY28" fmla="*/ 44283 h 132109"/>
                <a:gd name="connsiteX29" fmla="*/ 49285 w 83799"/>
                <a:gd name="connsiteY29" fmla="*/ 55964 h 132109"/>
                <a:gd name="connsiteX30" fmla="*/ 68657 w 83799"/>
                <a:gd name="connsiteY30" fmla="*/ 66757 h 132109"/>
                <a:gd name="connsiteX31" fmla="*/ 80088 w 83799"/>
                <a:gd name="connsiteY31" fmla="*/ 78290 h 132109"/>
                <a:gd name="connsiteX32" fmla="*/ 83799 w 83799"/>
                <a:gd name="connsiteY32" fmla="*/ 94628 h 132109"/>
                <a:gd name="connsiteX33" fmla="*/ 79939 w 83799"/>
                <a:gd name="connsiteY33" fmla="*/ 110744 h 132109"/>
                <a:gd name="connsiteX34" fmla="*/ 69622 w 83799"/>
                <a:gd name="connsiteY34" fmla="*/ 122499 h 132109"/>
                <a:gd name="connsiteX35" fmla="*/ 55668 w 83799"/>
                <a:gd name="connsiteY35" fmla="*/ 129670 h 132109"/>
                <a:gd name="connsiteX36" fmla="*/ 40749 w 83799"/>
                <a:gd name="connsiteY36" fmla="*/ 132110 h 132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799" h="132109">
                  <a:moveTo>
                    <a:pt x="40675" y="131814"/>
                  </a:moveTo>
                  <a:cubicBezTo>
                    <a:pt x="32510" y="131814"/>
                    <a:pt x="25533" y="131075"/>
                    <a:pt x="19744" y="129522"/>
                  </a:cubicBezTo>
                  <a:cubicBezTo>
                    <a:pt x="13954" y="127970"/>
                    <a:pt x="8016" y="125678"/>
                    <a:pt x="1930" y="122721"/>
                  </a:cubicBezTo>
                  <a:lnTo>
                    <a:pt x="0" y="90710"/>
                  </a:lnTo>
                  <a:lnTo>
                    <a:pt x="3117" y="90710"/>
                  </a:lnTo>
                  <a:lnTo>
                    <a:pt x="13435" y="111853"/>
                  </a:lnTo>
                  <a:cubicBezTo>
                    <a:pt x="17962" y="115624"/>
                    <a:pt x="22490" y="118359"/>
                    <a:pt x="26869" y="119985"/>
                  </a:cubicBezTo>
                  <a:cubicBezTo>
                    <a:pt x="31323" y="121686"/>
                    <a:pt x="35702" y="122499"/>
                    <a:pt x="40155" y="122499"/>
                  </a:cubicBezTo>
                  <a:cubicBezTo>
                    <a:pt x="47652" y="122499"/>
                    <a:pt x="53664" y="120577"/>
                    <a:pt x="57969" y="116659"/>
                  </a:cubicBezTo>
                  <a:cubicBezTo>
                    <a:pt x="62274" y="112740"/>
                    <a:pt x="64501" y="107491"/>
                    <a:pt x="64501" y="100764"/>
                  </a:cubicBezTo>
                  <a:cubicBezTo>
                    <a:pt x="64501" y="95441"/>
                    <a:pt x="63313" y="91227"/>
                    <a:pt x="60864" y="88048"/>
                  </a:cubicBezTo>
                  <a:cubicBezTo>
                    <a:pt x="58489" y="84869"/>
                    <a:pt x="54926" y="82060"/>
                    <a:pt x="50176" y="79547"/>
                  </a:cubicBezTo>
                  <a:cubicBezTo>
                    <a:pt x="45425" y="77033"/>
                    <a:pt x="39636" y="74076"/>
                    <a:pt x="32733" y="70749"/>
                  </a:cubicBezTo>
                  <a:cubicBezTo>
                    <a:pt x="23529" y="66314"/>
                    <a:pt x="16404" y="61730"/>
                    <a:pt x="11505" y="56851"/>
                  </a:cubicBezTo>
                  <a:cubicBezTo>
                    <a:pt x="6606" y="51971"/>
                    <a:pt x="4082" y="45170"/>
                    <a:pt x="4082" y="36373"/>
                  </a:cubicBezTo>
                  <a:cubicBezTo>
                    <a:pt x="4082" y="31715"/>
                    <a:pt x="5196" y="27206"/>
                    <a:pt x="7497" y="22918"/>
                  </a:cubicBezTo>
                  <a:cubicBezTo>
                    <a:pt x="9798" y="18556"/>
                    <a:pt x="12841" y="14712"/>
                    <a:pt x="16775" y="11311"/>
                  </a:cubicBezTo>
                  <a:cubicBezTo>
                    <a:pt x="20709" y="7910"/>
                    <a:pt x="25014" y="5175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9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431" y="18630"/>
                  </a:lnTo>
                  <a:cubicBezTo>
                    <a:pt x="62274" y="15377"/>
                    <a:pt x="58489" y="13085"/>
                    <a:pt x="55149" y="11681"/>
                  </a:cubicBezTo>
                  <a:cubicBezTo>
                    <a:pt x="51809" y="10276"/>
                    <a:pt x="47949" y="9537"/>
                    <a:pt x="43644" y="9537"/>
                  </a:cubicBezTo>
                  <a:cubicBezTo>
                    <a:pt x="38077" y="9537"/>
                    <a:pt x="33401" y="11385"/>
                    <a:pt x="29690" y="15155"/>
                  </a:cubicBezTo>
                  <a:cubicBezTo>
                    <a:pt x="25978" y="18926"/>
                    <a:pt x="24123" y="23657"/>
                    <a:pt x="24123" y="29349"/>
                  </a:cubicBezTo>
                  <a:cubicBezTo>
                    <a:pt x="24123" y="35707"/>
                    <a:pt x="26127" y="40660"/>
                    <a:pt x="30061" y="44283"/>
                  </a:cubicBezTo>
                  <a:cubicBezTo>
                    <a:pt x="33995" y="47905"/>
                    <a:pt x="40452" y="51750"/>
                    <a:pt x="49285" y="55964"/>
                  </a:cubicBezTo>
                  <a:cubicBezTo>
                    <a:pt x="57078" y="59734"/>
                    <a:pt x="63536" y="63282"/>
                    <a:pt x="68657" y="66757"/>
                  </a:cubicBezTo>
                  <a:cubicBezTo>
                    <a:pt x="73779" y="70158"/>
                    <a:pt x="77564" y="74002"/>
                    <a:pt x="80088" y="78290"/>
                  </a:cubicBezTo>
                  <a:cubicBezTo>
                    <a:pt x="82537" y="82578"/>
                    <a:pt x="83799" y="87974"/>
                    <a:pt x="83799" y="94628"/>
                  </a:cubicBezTo>
                  <a:cubicBezTo>
                    <a:pt x="83799" y="100690"/>
                    <a:pt x="82537" y="106087"/>
                    <a:pt x="79939" y="110744"/>
                  </a:cubicBezTo>
                  <a:cubicBezTo>
                    <a:pt x="77342" y="115402"/>
                    <a:pt x="73927" y="119320"/>
                    <a:pt x="69622" y="122499"/>
                  </a:cubicBezTo>
                  <a:cubicBezTo>
                    <a:pt x="65317" y="125678"/>
                    <a:pt x="60715" y="128043"/>
                    <a:pt x="55668" y="129670"/>
                  </a:cubicBezTo>
                  <a:cubicBezTo>
                    <a:pt x="50695" y="131296"/>
                    <a:pt x="45722" y="132110"/>
                    <a:pt x="40749" y="132110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32C5104C-7450-5A1E-B0FA-6868C4E013F2}"/>
                </a:ext>
              </a:extLst>
            </p:cNvPr>
            <p:cNvSpPr/>
            <p:nvPr/>
          </p:nvSpPr>
          <p:spPr>
            <a:xfrm>
              <a:off x="2727649" y="1182871"/>
              <a:ext cx="111558" cy="131961"/>
            </a:xfrm>
            <a:custGeom>
              <a:avLst/>
              <a:gdLst>
                <a:gd name="connsiteX0" fmla="*/ 65243 w 111558"/>
                <a:gd name="connsiteY0" fmla="*/ 131962 h 131961"/>
                <a:gd name="connsiteX1" fmla="*/ 30580 w 111558"/>
                <a:gd name="connsiteY1" fmla="*/ 123830 h 131961"/>
                <a:gd name="connsiteX2" fmla="*/ 8016 w 111558"/>
                <a:gd name="connsiteY2" fmla="*/ 101503 h 131961"/>
                <a:gd name="connsiteX3" fmla="*/ 0 w 111558"/>
                <a:gd name="connsiteY3" fmla="*/ 69271 h 131961"/>
                <a:gd name="connsiteX4" fmla="*/ 5493 w 111558"/>
                <a:gd name="connsiteY4" fmla="*/ 42878 h 131961"/>
                <a:gd name="connsiteX5" fmla="*/ 20412 w 111558"/>
                <a:gd name="connsiteY5" fmla="*/ 20774 h 131961"/>
                <a:gd name="connsiteX6" fmla="*/ 42159 w 111558"/>
                <a:gd name="connsiteY6" fmla="*/ 5545 h 131961"/>
                <a:gd name="connsiteX7" fmla="*/ 68286 w 111558"/>
                <a:gd name="connsiteY7" fmla="*/ 0 h 131961"/>
                <a:gd name="connsiteX8" fmla="*/ 85061 w 111558"/>
                <a:gd name="connsiteY8" fmla="*/ 1257 h 131961"/>
                <a:gd name="connsiteX9" fmla="*/ 97234 w 111558"/>
                <a:gd name="connsiteY9" fmla="*/ 4584 h 131961"/>
                <a:gd name="connsiteX10" fmla="*/ 108070 w 111558"/>
                <a:gd name="connsiteY10" fmla="*/ 9315 h 131961"/>
                <a:gd name="connsiteX11" fmla="*/ 109258 w 111558"/>
                <a:gd name="connsiteY11" fmla="*/ 43839 h 131961"/>
                <a:gd name="connsiteX12" fmla="*/ 105769 w 111558"/>
                <a:gd name="connsiteY12" fmla="*/ 43839 h 131961"/>
                <a:gd name="connsiteX13" fmla="*/ 92335 w 111558"/>
                <a:gd name="connsiteY13" fmla="*/ 18630 h 131961"/>
                <a:gd name="connsiteX14" fmla="*/ 80385 w 111558"/>
                <a:gd name="connsiteY14" fmla="*/ 11829 h 131961"/>
                <a:gd name="connsiteX15" fmla="*/ 68435 w 111558"/>
                <a:gd name="connsiteY15" fmla="*/ 9685 h 131961"/>
                <a:gd name="connsiteX16" fmla="*/ 44238 w 111558"/>
                <a:gd name="connsiteY16" fmla="*/ 16634 h 131961"/>
                <a:gd name="connsiteX17" fmla="*/ 27389 w 111558"/>
                <a:gd name="connsiteY17" fmla="*/ 35929 h 131961"/>
                <a:gd name="connsiteX18" fmla="*/ 21228 w 111558"/>
                <a:gd name="connsiteY18" fmla="*/ 64391 h 131961"/>
                <a:gd name="connsiteX19" fmla="*/ 27166 w 111558"/>
                <a:gd name="connsiteY19" fmla="*/ 95367 h 131961"/>
                <a:gd name="connsiteX20" fmla="*/ 43273 w 111558"/>
                <a:gd name="connsiteY20" fmla="*/ 115032 h 131961"/>
                <a:gd name="connsiteX21" fmla="*/ 65688 w 111558"/>
                <a:gd name="connsiteY21" fmla="*/ 121834 h 131961"/>
                <a:gd name="connsiteX22" fmla="*/ 82760 w 111558"/>
                <a:gd name="connsiteY22" fmla="*/ 119098 h 131961"/>
                <a:gd name="connsiteX23" fmla="*/ 95155 w 111558"/>
                <a:gd name="connsiteY23" fmla="*/ 112666 h 131961"/>
                <a:gd name="connsiteX24" fmla="*/ 108219 w 111558"/>
                <a:gd name="connsiteY24" fmla="*/ 90932 h 131961"/>
                <a:gd name="connsiteX25" fmla="*/ 111559 w 111558"/>
                <a:gd name="connsiteY25" fmla="*/ 90932 h 131961"/>
                <a:gd name="connsiteX26" fmla="*/ 109258 w 111558"/>
                <a:gd name="connsiteY26" fmla="*/ 122203 h 131961"/>
                <a:gd name="connsiteX27" fmla="*/ 90925 w 111558"/>
                <a:gd name="connsiteY27" fmla="*/ 129152 h 131961"/>
                <a:gd name="connsiteX28" fmla="*/ 65614 w 111558"/>
                <a:gd name="connsiteY28" fmla="*/ 131888 h 131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11558" h="131961">
                  <a:moveTo>
                    <a:pt x="65243" y="131962"/>
                  </a:moveTo>
                  <a:cubicBezTo>
                    <a:pt x="51883" y="131962"/>
                    <a:pt x="40304" y="129226"/>
                    <a:pt x="30580" y="123830"/>
                  </a:cubicBezTo>
                  <a:cubicBezTo>
                    <a:pt x="20857" y="118359"/>
                    <a:pt x="13286" y="110966"/>
                    <a:pt x="8016" y="101503"/>
                  </a:cubicBezTo>
                  <a:cubicBezTo>
                    <a:pt x="2672" y="92040"/>
                    <a:pt x="0" y="81321"/>
                    <a:pt x="0" y="69271"/>
                  </a:cubicBezTo>
                  <a:cubicBezTo>
                    <a:pt x="0" y="59956"/>
                    <a:pt x="1781" y="51158"/>
                    <a:pt x="5493" y="42878"/>
                  </a:cubicBezTo>
                  <a:cubicBezTo>
                    <a:pt x="9130" y="34598"/>
                    <a:pt x="14103" y="27206"/>
                    <a:pt x="20412" y="20774"/>
                  </a:cubicBezTo>
                  <a:cubicBezTo>
                    <a:pt x="26721" y="14268"/>
                    <a:pt x="33921" y="9241"/>
                    <a:pt x="42159" y="5545"/>
                  </a:cubicBezTo>
                  <a:cubicBezTo>
                    <a:pt x="50324" y="1848"/>
                    <a:pt x="59008" y="0"/>
                    <a:pt x="68286" y="0"/>
                  </a:cubicBezTo>
                  <a:cubicBezTo>
                    <a:pt x="74892" y="0"/>
                    <a:pt x="80459" y="444"/>
                    <a:pt x="85061" y="1257"/>
                  </a:cubicBezTo>
                  <a:cubicBezTo>
                    <a:pt x="89589" y="2070"/>
                    <a:pt x="93671" y="3179"/>
                    <a:pt x="97234" y="4584"/>
                  </a:cubicBezTo>
                  <a:cubicBezTo>
                    <a:pt x="100796" y="5914"/>
                    <a:pt x="104434" y="7541"/>
                    <a:pt x="108070" y="9315"/>
                  </a:cubicBezTo>
                  <a:lnTo>
                    <a:pt x="109258" y="43839"/>
                  </a:lnTo>
                  <a:lnTo>
                    <a:pt x="105769" y="43839"/>
                  </a:lnTo>
                  <a:lnTo>
                    <a:pt x="92335" y="18630"/>
                  </a:lnTo>
                  <a:cubicBezTo>
                    <a:pt x="87881" y="15525"/>
                    <a:pt x="83948" y="13233"/>
                    <a:pt x="80385" y="11829"/>
                  </a:cubicBezTo>
                  <a:cubicBezTo>
                    <a:pt x="76822" y="10424"/>
                    <a:pt x="72814" y="9685"/>
                    <a:pt x="68435" y="9685"/>
                  </a:cubicBezTo>
                  <a:cubicBezTo>
                    <a:pt x="59454" y="9685"/>
                    <a:pt x="51437" y="12050"/>
                    <a:pt x="44238" y="16634"/>
                  </a:cubicBezTo>
                  <a:cubicBezTo>
                    <a:pt x="37038" y="21217"/>
                    <a:pt x="31471" y="27723"/>
                    <a:pt x="27389" y="35929"/>
                  </a:cubicBezTo>
                  <a:cubicBezTo>
                    <a:pt x="23306" y="44135"/>
                    <a:pt x="21228" y="53598"/>
                    <a:pt x="21228" y="64391"/>
                  </a:cubicBezTo>
                  <a:cubicBezTo>
                    <a:pt x="21228" y="76442"/>
                    <a:pt x="23232" y="86718"/>
                    <a:pt x="27166" y="95367"/>
                  </a:cubicBezTo>
                  <a:cubicBezTo>
                    <a:pt x="31100" y="103943"/>
                    <a:pt x="36518" y="110523"/>
                    <a:pt x="43273" y="115032"/>
                  </a:cubicBezTo>
                  <a:cubicBezTo>
                    <a:pt x="50027" y="119542"/>
                    <a:pt x="57524" y="121834"/>
                    <a:pt x="65688" y="121834"/>
                  </a:cubicBezTo>
                  <a:cubicBezTo>
                    <a:pt x="72443" y="121834"/>
                    <a:pt x="78158" y="120946"/>
                    <a:pt x="82760" y="119098"/>
                  </a:cubicBezTo>
                  <a:cubicBezTo>
                    <a:pt x="87362" y="117250"/>
                    <a:pt x="91518" y="115180"/>
                    <a:pt x="95155" y="112666"/>
                  </a:cubicBezTo>
                  <a:lnTo>
                    <a:pt x="108219" y="90932"/>
                  </a:lnTo>
                  <a:lnTo>
                    <a:pt x="111559" y="90932"/>
                  </a:lnTo>
                  <a:lnTo>
                    <a:pt x="109258" y="122203"/>
                  </a:lnTo>
                  <a:cubicBezTo>
                    <a:pt x="103543" y="125086"/>
                    <a:pt x="97456" y="127378"/>
                    <a:pt x="90925" y="129152"/>
                  </a:cubicBezTo>
                  <a:cubicBezTo>
                    <a:pt x="84393" y="130927"/>
                    <a:pt x="76006" y="131888"/>
                    <a:pt x="65614" y="131888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9F83D06D-1CD7-E354-EA5A-AEF733EEA5D2}"/>
                </a:ext>
              </a:extLst>
            </p:cNvPr>
            <p:cNvSpPr/>
            <p:nvPr/>
          </p:nvSpPr>
          <p:spPr>
            <a:xfrm>
              <a:off x="2870086" y="1183019"/>
              <a:ext cx="131079" cy="131887"/>
            </a:xfrm>
            <a:custGeom>
              <a:avLst/>
              <a:gdLst>
                <a:gd name="connsiteX0" fmla="*/ 69325 w 131079"/>
                <a:gd name="connsiteY0" fmla="*/ 122129 h 131887"/>
                <a:gd name="connsiteX1" fmla="*/ 90182 w 131079"/>
                <a:gd name="connsiteY1" fmla="*/ 115919 h 131887"/>
                <a:gd name="connsiteX2" fmla="*/ 104211 w 131079"/>
                <a:gd name="connsiteY2" fmla="*/ 98472 h 131887"/>
                <a:gd name="connsiteX3" fmla="*/ 109258 w 131079"/>
                <a:gd name="connsiteY3" fmla="*/ 71858 h 131887"/>
                <a:gd name="connsiteX4" fmla="*/ 103023 w 131079"/>
                <a:gd name="connsiteY4" fmla="*/ 38960 h 131887"/>
                <a:gd name="connsiteX5" fmla="*/ 86100 w 131079"/>
                <a:gd name="connsiteY5" fmla="*/ 17151 h 131887"/>
                <a:gd name="connsiteX6" fmla="*/ 62348 w 131079"/>
                <a:gd name="connsiteY6" fmla="*/ 9389 h 131887"/>
                <a:gd name="connsiteX7" fmla="*/ 41343 w 131079"/>
                <a:gd name="connsiteY7" fmla="*/ 15525 h 131887"/>
                <a:gd name="connsiteX8" fmla="*/ 27017 w 131079"/>
                <a:gd name="connsiteY8" fmla="*/ 32898 h 131887"/>
                <a:gd name="connsiteX9" fmla="*/ 21822 w 131079"/>
                <a:gd name="connsiteY9" fmla="*/ 59512 h 131887"/>
                <a:gd name="connsiteX10" fmla="*/ 28131 w 131079"/>
                <a:gd name="connsiteY10" fmla="*/ 92484 h 131887"/>
                <a:gd name="connsiteX11" fmla="*/ 45277 w 131079"/>
                <a:gd name="connsiteY11" fmla="*/ 114441 h 131887"/>
                <a:gd name="connsiteX12" fmla="*/ 69325 w 131079"/>
                <a:gd name="connsiteY12" fmla="*/ 122203 h 131887"/>
                <a:gd name="connsiteX13" fmla="*/ 65466 w 131079"/>
                <a:gd name="connsiteY13" fmla="*/ 131888 h 131887"/>
                <a:gd name="connsiteX14" fmla="*/ 39487 w 131079"/>
                <a:gd name="connsiteY14" fmla="*/ 126935 h 131887"/>
                <a:gd name="connsiteX15" fmla="*/ 18630 w 131079"/>
                <a:gd name="connsiteY15" fmla="*/ 113184 h 131887"/>
                <a:gd name="connsiteX16" fmla="*/ 4899 w 131079"/>
                <a:gd name="connsiteY16" fmla="*/ 92336 h 131887"/>
                <a:gd name="connsiteX17" fmla="*/ 0 w 131079"/>
                <a:gd name="connsiteY17" fmla="*/ 65944 h 131887"/>
                <a:gd name="connsiteX18" fmla="*/ 4899 w 131079"/>
                <a:gd name="connsiteY18" fmla="*/ 39552 h 131887"/>
                <a:gd name="connsiteX19" fmla="*/ 18630 w 131079"/>
                <a:gd name="connsiteY19" fmla="*/ 18704 h 131887"/>
                <a:gd name="connsiteX20" fmla="*/ 39487 w 131079"/>
                <a:gd name="connsiteY20" fmla="*/ 4953 h 131887"/>
                <a:gd name="connsiteX21" fmla="*/ 65466 w 131079"/>
                <a:gd name="connsiteY21" fmla="*/ 0 h 131887"/>
                <a:gd name="connsiteX22" fmla="*/ 91444 w 131079"/>
                <a:gd name="connsiteY22" fmla="*/ 4953 h 131887"/>
                <a:gd name="connsiteX23" fmla="*/ 112301 w 131079"/>
                <a:gd name="connsiteY23" fmla="*/ 18704 h 131887"/>
                <a:gd name="connsiteX24" fmla="*/ 126107 w 131079"/>
                <a:gd name="connsiteY24" fmla="*/ 39552 h 131887"/>
                <a:gd name="connsiteX25" fmla="*/ 131080 w 131079"/>
                <a:gd name="connsiteY25" fmla="*/ 65944 h 131887"/>
                <a:gd name="connsiteX26" fmla="*/ 126107 w 131079"/>
                <a:gd name="connsiteY26" fmla="*/ 92336 h 131887"/>
                <a:gd name="connsiteX27" fmla="*/ 112301 w 131079"/>
                <a:gd name="connsiteY27" fmla="*/ 113184 h 131887"/>
                <a:gd name="connsiteX28" fmla="*/ 91444 w 131079"/>
                <a:gd name="connsiteY28" fmla="*/ 126935 h 131887"/>
                <a:gd name="connsiteX29" fmla="*/ 65466 w 131079"/>
                <a:gd name="connsiteY29" fmla="*/ 131888 h 131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31079" h="131887">
                  <a:moveTo>
                    <a:pt x="69325" y="122129"/>
                  </a:moveTo>
                  <a:cubicBezTo>
                    <a:pt x="77267" y="122129"/>
                    <a:pt x="84170" y="120059"/>
                    <a:pt x="90182" y="115919"/>
                  </a:cubicBezTo>
                  <a:cubicBezTo>
                    <a:pt x="96120" y="111779"/>
                    <a:pt x="100796" y="105939"/>
                    <a:pt x="104211" y="98472"/>
                  </a:cubicBezTo>
                  <a:cubicBezTo>
                    <a:pt x="107551" y="91005"/>
                    <a:pt x="109258" y="82134"/>
                    <a:pt x="109258" y="71858"/>
                  </a:cubicBezTo>
                  <a:cubicBezTo>
                    <a:pt x="109258" y="59290"/>
                    <a:pt x="107180" y="48349"/>
                    <a:pt x="103023" y="38960"/>
                  </a:cubicBezTo>
                  <a:cubicBezTo>
                    <a:pt x="98867" y="29571"/>
                    <a:pt x="93226" y="22326"/>
                    <a:pt x="86100" y="17151"/>
                  </a:cubicBezTo>
                  <a:cubicBezTo>
                    <a:pt x="78974" y="11976"/>
                    <a:pt x="71033" y="9389"/>
                    <a:pt x="62348" y="9389"/>
                  </a:cubicBezTo>
                  <a:cubicBezTo>
                    <a:pt x="54406" y="9389"/>
                    <a:pt x="47429" y="11459"/>
                    <a:pt x="41343" y="15525"/>
                  </a:cubicBezTo>
                  <a:cubicBezTo>
                    <a:pt x="35256" y="19591"/>
                    <a:pt x="30506" y="25357"/>
                    <a:pt x="27017" y="32898"/>
                  </a:cubicBezTo>
                  <a:cubicBezTo>
                    <a:pt x="23603" y="40439"/>
                    <a:pt x="21822" y="49236"/>
                    <a:pt x="21822" y="59512"/>
                  </a:cubicBezTo>
                  <a:cubicBezTo>
                    <a:pt x="21822" y="72080"/>
                    <a:pt x="23900" y="83021"/>
                    <a:pt x="28131" y="92484"/>
                  </a:cubicBezTo>
                  <a:cubicBezTo>
                    <a:pt x="32362" y="101947"/>
                    <a:pt x="38077" y="109266"/>
                    <a:pt x="45277" y="114441"/>
                  </a:cubicBezTo>
                  <a:cubicBezTo>
                    <a:pt x="52477" y="119616"/>
                    <a:pt x="60493" y="122203"/>
                    <a:pt x="69325" y="122203"/>
                  </a:cubicBezTo>
                  <a:moveTo>
                    <a:pt x="65466" y="131888"/>
                  </a:moveTo>
                  <a:cubicBezTo>
                    <a:pt x="56113" y="131888"/>
                    <a:pt x="47429" y="130261"/>
                    <a:pt x="39487" y="126935"/>
                  </a:cubicBezTo>
                  <a:cubicBezTo>
                    <a:pt x="31471" y="123608"/>
                    <a:pt x="24568" y="119024"/>
                    <a:pt x="18630" y="113184"/>
                  </a:cubicBezTo>
                  <a:cubicBezTo>
                    <a:pt x="12692" y="107270"/>
                    <a:pt x="8165" y="100320"/>
                    <a:pt x="4899" y="92336"/>
                  </a:cubicBezTo>
                  <a:cubicBezTo>
                    <a:pt x="1633" y="84352"/>
                    <a:pt x="0" y="75555"/>
                    <a:pt x="0" y="65944"/>
                  </a:cubicBezTo>
                  <a:cubicBezTo>
                    <a:pt x="0" y="56333"/>
                    <a:pt x="1633" y="47610"/>
                    <a:pt x="4899" y="39552"/>
                  </a:cubicBezTo>
                  <a:cubicBezTo>
                    <a:pt x="8165" y="31567"/>
                    <a:pt x="12692" y="24544"/>
                    <a:pt x="18630" y="18704"/>
                  </a:cubicBezTo>
                  <a:cubicBezTo>
                    <a:pt x="24568" y="12790"/>
                    <a:pt x="31471" y="8206"/>
                    <a:pt x="39487" y="4953"/>
                  </a:cubicBezTo>
                  <a:cubicBezTo>
                    <a:pt x="47503" y="1626"/>
                    <a:pt x="56113" y="0"/>
                    <a:pt x="65466" y="0"/>
                  </a:cubicBezTo>
                  <a:cubicBezTo>
                    <a:pt x="74818" y="0"/>
                    <a:pt x="83502" y="1626"/>
                    <a:pt x="91444" y="4953"/>
                  </a:cubicBezTo>
                  <a:cubicBezTo>
                    <a:pt x="99460" y="8280"/>
                    <a:pt x="106363" y="12864"/>
                    <a:pt x="112301" y="18704"/>
                  </a:cubicBezTo>
                  <a:cubicBezTo>
                    <a:pt x="118239" y="24618"/>
                    <a:pt x="122841" y="31567"/>
                    <a:pt x="126107" y="39552"/>
                  </a:cubicBezTo>
                  <a:cubicBezTo>
                    <a:pt x="129447" y="47536"/>
                    <a:pt x="131080" y="56407"/>
                    <a:pt x="131080" y="65944"/>
                  </a:cubicBezTo>
                  <a:cubicBezTo>
                    <a:pt x="131080" y="75481"/>
                    <a:pt x="129447" y="84352"/>
                    <a:pt x="126107" y="92336"/>
                  </a:cubicBezTo>
                  <a:cubicBezTo>
                    <a:pt x="122767" y="100320"/>
                    <a:pt x="118165" y="107344"/>
                    <a:pt x="112301" y="113184"/>
                  </a:cubicBezTo>
                  <a:cubicBezTo>
                    <a:pt x="106363" y="119098"/>
                    <a:pt x="99460" y="123682"/>
                    <a:pt x="91444" y="126935"/>
                  </a:cubicBezTo>
                  <a:cubicBezTo>
                    <a:pt x="83428" y="130261"/>
                    <a:pt x="74818" y="131888"/>
                    <a:pt x="65466" y="131888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61FA35C9-0712-304D-2FD3-EFC7823624CD}"/>
                </a:ext>
              </a:extLst>
            </p:cNvPr>
            <p:cNvSpPr/>
            <p:nvPr/>
          </p:nvSpPr>
          <p:spPr>
            <a:xfrm>
              <a:off x="3023359" y="1184867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58FDB6EA-849F-F05F-DF36-9088269E3333}"/>
                </a:ext>
              </a:extLst>
            </p:cNvPr>
            <p:cNvSpPr/>
            <p:nvPr/>
          </p:nvSpPr>
          <p:spPr>
            <a:xfrm>
              <a:off x="3105599" y="1184867"/>
              <a:ext cx="99311" cy="128043"/>
            </a:xfrm>
            <a:custGeom>
              <a:avLst/>
              <a:gdLst>
                <a:gd name="connsiteX0" fmla="*/ 0 w 99311"/>
                <a:gd name="connsiteY0" fmla="*/ 128043 h 128043"/>
                <a:gd name="connsiteX1" fmla="*/ 0 w 99311"/>
                <a:gd name="connsiteY1" fmla="*/ 124938 h 128043"/>
                <a:gd name="connsiteX2" fmla="*/ 15735 w 99311"/>
                <a:gd name="connsiteY2" fmla="*/ 117176 h 128043"/>
                <a:gd name="connsiteX3" fmla="*/ 15735 w 99311"/>
                <a:gd name="connsiteY3" fmla="*/ 10867 h 128043"/>
                <a:gd name="connsiteX4" fmla="*/ 0 w 99311"/>
                <a:gd name="connsiteY4" fmla="*/ 3105 h 128043"/>
                <a:gd name="connsiteX5" fmla="*/ 0 w 99311"/>
                <a:gd name="connsiteY5" fmla="*/ 0 h 128043"/>
                <a:gd name="connsiteX6" fmla="*/ 53961 w 99311"/>
                <a:gd name="connsiteY6" fmla="*/ 0 h 128043"/>
                <a:gd name="connsiteX7" fmla="*/ 53961 w 99311"/>
                <a:gd name="connsiteY7" fmla="*/ 3105 h 128043"/>
                <a:gd name="connsiteX8" fmla="*/ 36221 w 99311"/>
                <a:gd name="connsiteY8" fmla="*/ 10867 h 128043"/>
                <a:gd name="connsiteX9" fmla="*/ 36221 w 99311"/>
                <a:gd name="connsiteY9" fmla="*/ 117398 h 128043"/>
                <a:gd name="connsiteX10" fmla="*/ 82389 w 99311"/>
                <a:gd name="connsiteY10" fmla="*/ 117398 h 128043"/>
                <a:gd name="connsiteX11" fmla="*/ 96194 w 99311"/>
                <a:gd name="connsiteY11" fmla="*/ 83982 h 128043"/>
                <a:gd name="connsiteX12" fmla="*/ 99312 w 99311"/>
                <a:gd name="connsiteY12" fmla="*/ 83982 h 128043"/>
                <a:gd name="connsiteX13" fmla="*/ 99312 w 99311"/>
                <a:gd name="connsiteY13" fmla="*/ 128043 h 128043"/>
                <a:gd name="connsiteX14" fmla="*/ 0 w 99311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1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3982"/>
                  </a:lnTo>
                  <a:lnTo>
                    <a:pt x="99312" y="83982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72D32F83-681F-F004-3690-24D07E59A4C2}"/>
                </a:ext>
              </a:extLst>
            </p:cNvPr>
            <p:cNvSpPr/>
            <p:nvPr/>
          </p:nvSpPr>
          <p:spPr>
            <a:xfrm>
              <a:off x="3255680" y="1197731"/>
              <a:ext cx="107699" cy="103277"/>
            </a:xfrm>
            <a:custGeom>
              <a:avLst/>
              <a:gdLst>
                <a:gd name="connsiteX0" fmla="*/ 0 w 107699"/>
                <a:gd name="connsiteY0" fmla="*/ 102464 h 103277"/>
                <a:gd name="connsiteX1" fmla="*/ 0 w 107699"/>
                <a:gd name="connsiteY1" fmla="*/ 99951 h 103277"/>
                <a:gd name="connsiteX2" fmla="*/ 12618 w 107699"/>
                <a:gd name="connsiteY2" fmla="*/ 93741 h 103277"/>
                <a:gd name="connsiteX3" fmla="*/ 12618 w 107699"/>
                <a:gd name="connsiteY3" fmla="*/ 9019 h 103277"/>
                <a:gd name="connsiteX4" fmla="*/ 148 w 107699"/>
                <a:gd name="connsiteY4" fmla="*/ 2514 h 103277"/>
                <a:gd name="connsiteX5" fmla="*/ 148 w 107699"/>
                <a:gd name="connsiteY5" fmla="*/ 0 h 103277"/>
                <a:gd name="connsiteX6" fmla="*/ 24642 w 107699"/>
                <a:gd name="connsiteY6" fmla="*/ 0 h 103277"/>
                <a:gd name="connsiteX7" fmla="*/ 84319 w 107699"/>
                <a:gd name="connsiteY7" fmla="*/ 73115 h 103277"/>
                <a:gd name="connsiteX8" fmla="*/ 84319 w 107699"/>
                <a:gd name="connsiteY8" fmla="*/ 8576 h 103277"/>
                <a:gd name="connsiteX9" fmla="*/ 68286 w 107699"/>
                <a:gd name="connsiteY9" fmla="*/ 2514 h 103277"/>
                <a:gd name="connsiteX10" fmla="*/ 68286 w 107699"/>
                <a:gd name="connsiteY10" fmla="*/ 0 h 103277"/>
                <a:gd name="connsiteX11" fmla="*/ 107699 w 107699"/>
                <a:gd name="connsiteY11" fmla="*/ 0 h 103277"/>
                <a:gd name="connsiteX12" fmla="*/ 107699 w 107699"/>
                <a:gd name="connsiteY12" fmla="*/ 2514 h 103277"/>
                <a:gd name="connsiteX13" fmla="*/ 95230 w 107699"/>
                <a:gd name="connsiteY13" fmla="*/ 8576 h 103277"/>
                <a:gd name="connsiteX14" fmla="*/ 95230 w 107699"/>
                <a:gd name="connsiteY14" fmla="*/ 103278 h 103277"/>
                <a:gd name="connsiteX15" fmla="*/ 88549 w 107699"/>
                <a:gd name="connsiteY15" fmla="*/ 103278 h 103277"/>
                <a:gd name="connsiteX16" fmla="*/ 23529 w 107699"/>
                <a:gd name="connsiteY16" fmla="*/ 23805 h 103277"/>
                <a:gd name="connsiteX17" fmla="*/ 23529 w 107699"/>
                <a:gd name="connsiteY17" fmla="*/ 93963 h 103277"/>
                <a:gd name="connsiteX18" fmla="*/ 39561 w 107699"/>
                <a:gd name="connsiteY18" fmla="*/ 99951 h 103277"/>
                <a:gd name="connsiteX19" fmla="*/ 39561 w 107699"/>
                <a:gd name="connsiteY19" fmla="*/ 102464 h 103277"/>
                <a:gd name="connsiteX20" fmla="*/ 0 w 107699"/>
                <a:gd name="connsiteY20" fmla="*/ 102464 h 10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7699" h="103277">
                  <a:moveTo>
                    <a:pt x="0" y="102464"/>
                  </a:moveTo>
                  <a:lnTo>
                    <a:pt x="0" y="99951"/>
                  </a:lnTo>
                  <a:lnTo>
                    <a:pt x="12618" y="93741"/>
                  </a:lnTo>
                  <a:lnTo>
                    <a:pt x="12618" y="9019"/>
                  </a:lnTo>
                  <a:lnTo>
                    <a:pt x="148" y="2514"/>
                  </a:lnTo>
                  <a:lnTo>
                    <a:pt x="148" y="0"/>
                  </a:lnTo>
                  <a:lnTo>
                    <a:pt x="24642" y="0"/>
                  </a:lnTo>
                  <a:lnTo>
                    <a:pt x="84319" y="73115"/>
                  </a:lnTo>
                  <a:lnTo>
                    <a:pt x="84319" y="8576"/>
                  </a:lnTo>
                  <a:lnTo>
                    <a:pt x="68286" y="2514"/>
                  </a:lnTo>
                  <a:lnTo>
                    <a:pt x="68286" y="0"/>
                  </a:lnTo>
                  <a:lnTo>
                    <a:pt x="107699" y="0"/>
                  </a:lnTo>
                  <a:lnTo>
                    <a:pt x="107699" y="2514"/>
                  </a:lnTo>
                  <a:lnTo>
                    <a:pt x="95230" y="8576"/>
                  </a:lnTo>
                  <a:lnTo>
                    <a:pt x="95230" y="103278"/>
                  </a:lnTo>
                  <a:lnTo>
                    <a:pt x="88549" y="103278"/>
                  </a:lnTo>
                  <a:lnTo>
                    <a:pt x="23529" y="23805"/>
                  </a:lnTo>
                  <a:lnTo>
                    <a:pt x="23529" y="93963"/>
                  </a:lnTo>
                  <a:lnTo>
                    <a:pt x="39561" y="99951"/>
                  </a:lnTo>
                  <a:lnTo>
                    <a:pt x="39561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6812C3B8-C0E5-D63F-B535-7D68046A6A00}"/>
                </a:ext>
              </a:extLst>
            </p:cNvPr>
            <p:cNvSpPr/>
            <p:nvPr/>
          </p:nvSpPr>
          <p:spPr>
            <a:xfrm>
              <a:off x="3368798" y="1196696"/>
              <a:ext cx="108144" cy="102833"/>
            </a:xfrm>
            <a:custGeom>
              <a:avLst/>
              <a:gdLst>
                <a:gd name="connsiteX0" fmla="*/ 30951 w 108144"/>
                <a:gd name="connsiteY0" fmla="*/ 69049 h 102833"/>
                <a:gd name="connsiteX1" fmla="*/ 30951 w 108144"/>
                <a:gd name="connsiteY1" fmla="*/ 69049 h 102833"/>
                <a:gd name="connsiteX2" fmla="*/ 50472 w 108144"/>
                <a:gd name="connsiteY2" fmla="*/ 21365 h 102833"/>
                <a:gd name="connsiteX3" fmla="*/ 62423 w 108144"/>
                <a:gd name="connsiteY3" fmla="*/ 50567 h 102833"/>
                <a:gd name="connsiteX4" fmla="*/ 31026 w 108144"/>
                <a:gd name="connsiteY4" fmla="*/ 69123 h 102833"/>
                <a:gd name="connsiteX5" fmla="*/ 97605 w 108144"/>
                <a:gd name="connsiteY5" fmla="*/ 94924 h 102833"/>
                <a:gd name="connsiteX6" fmla="*/ 80385 w 108144"/>
                <a:gd name="connsiteY6" fmla="*/ 53450 h 102833"/>
                <a:gd name="connsiteX7" fmla="*/ 80385 w 108144"/>
                <a:gd name="connsiteY7" fmla="*/ 53450 h 102833"/>
                <a:gd name="connsiteX8" fmla="*/ 95081 w 108144"/>
                <a:gd name="connsiteY8" fmla="*/ 51971 h 102833"/>
                <a:gd name="connsiteX9" fmla="*/ 92186 w 108144"/>
                <a:gd name="connsiteY9" fmla="*/ 44948 h 102833"/>
                <a:gd name="connsiteX10" fmla="*/ 77638 w 108144"/>
                <a:gd name="connsiteY10" fmla="*/ 46649 h 102833"/>
                <a:gd name="connsiteX11" fmla="*/ 77638 w 108144"/>
                <a:gd name="connsiteY11" fmla="*/ 46649 h 102833"/>
                <a:gd name="connsiteX12" fmla="*/ 58266 w 108144"/>
                <a:gd name="connsiteY12" fmla="*/ 0 h 102833"/>
                <a:gd name="connsiteX13" fmla="*/ 49730 w 108144"/>
                <a:gd name="connsiteY13" fmla="*/ 0 h 102833"/>
                <a:gd name="connsiteX14" fmla="*/ 9798 w 108144"/>
                <a:gd name="connsiteY14" fmla="*/ 95293 h 102833"/>
                <a:gd name="connsiteX15" fmla="*/ 0 w 108144"/>
                <a:gd name="connsiteY15" fmla="*/ 100394 h 102833"/>
                <a:gd name="connsiteX16" fmla="*/ 0 w 108144"/>
                <a:gd name="connsiteY16" fmla="*/ 102834 h 102833"/>
                <a:gd name="connsiteX17" fmla="*/ 33549 w 108144"/>
                <a:gd name="connsiteY17" fmla="*/ 102834 h 102833"/>
                <a:gd name="connsiteX18" fmla="*/ 33549 w 108144"/>
                <a:gd name="connsiteY18" fmla="*/ 100394 h 102833"/>
                <a:gd name="connsiteX19" fmla="*/ 20709 w 108144"/>
                <a:gd name="connsiteY19" fmla="*/ 95219 h 102833"/>
                <a:gd name="connsiteX20" fmla="*/ 65243 w 108144"/>
                <a:gd name="connsiteY20" fmla="*/ 56999 h 102833"/>
                <a:gd name="connsiteX21" fmla="*/ 65243 w 108144"/>
                <a:gd name="connsiteY21" fmla="*/ 56999 h 102833"/>
                <a:gd name="connsiteX22" fmla="*/ 80756 w 108144"/>
                <a:gd name="connsiteY22" fmla="*/ 94998 h 102833"/>
                <a:gd name="connsiteX23" fmla="*/ 67099 w 108144"/>
                <a:gd name="connsiteY23" fmla="*/ 100394 h 102833"/>
                <a:gd name="connsiteX24" fmla="*/ 67099 w 108144"/>
                <a:gd name="connsiteY24" fmla="*/ 102834 h 102833"/>
                <a:gd name="connsiteX25" fmla="*/ 108145 w 108144"/>
                <a:gd name="connsiteY25" fmla="*/ 102834 h 102833"/>
                <a:gd name="connsiteX26" fmla="*/ 108145 w 108144"/>
                <a:gd name="connsiteY26" fmla="*/ 100394 h 102833"/>
                <a:gd name="connsiteX27" fmla="*/ 97753 w 108144"/>
                <a:gd name="connsiteY27" fmla="*/ 94850 h 102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8144" h="102833">
                  <a:moveTo>
                    <a:pt x="30951" y="69049"/>
                  </a:moveTo>
                  <a:lnTo>
                    <a:pt x="30951" y="69049"/>
                  </a:lnTo>
                  <a:lnTo>
                    <a:pt x="50472" y="21365"/>
                  </a:lnTo>
                  <a:lnTo>
                    <a:pt x="62423" y="50567"/>
                  </a:lnTo>
                  <a:cubicBezTo>
                    <a:pt x="48617" y="55224"/>
                    <a:pt x="38448" y="62174"/>
                    <a:pt x="31026" y="69123"/>
                  </a:cubicBezTo>
                  <a:moveTo>
                    <a:pt x="97605" y="94924"/>
                  </a:moveTo>
                  <a:lnTo>
                    <a:pt x="80385" y="53450"/>
                  </a:lnTo>
                  <a:lnTo>
                    <a:pt x="80385" y="53450"/>
                  </a:lnTo>
                  <a:cubicBezTo>
                    <a:pt x="84913" y="52711"/>
                    <a:pt x="89811" y="52193"/>
                    <a:pt x="95081" y="51971"/>
                  </a:cubicBezTo>
                  <a:lnTo>
                    <a:pt x="92186" y="44948"/>
                  </a:lnTo>
                  <a:cubicBezTo>
                    <a:pt x="86991" y="45244"/>
                    <a:pt x="82166" y="45835"/>
                    <a:pt x="77638" y="46649"/>
                  </a:cubicBezTo>
                  <a:lnTo>
                    <a:pt x="77638" y="46649"/>
                  </a:lnTo>
                  <a:lnTo>
                    <a:pt x="58266" y="0"/>
                  </a:lnTo>
                  <a:lnTo>
                    <a:pt x="49730" y="0"/>
                  </a:lnTo>
                  <a:lnTo>
                    <a:pt x="9798" y="95293"/>
                  </a:lnTo>
                  <a:lnTo>
                    <a:pt x="0" y="100394"/>
                  </a:lnTo>
                  <a:lnTo>
                    <a:pt x="0" y="102834"/>
                  </a:lnTo>
                  <a:lnTo>
                    <a:pt x="33549" y="102834"/>
                  </a:lnTo>
                  <a:lnTo>
                    <a:pt x="33549" y="100394"/>
                  </a:lnTo>
                  <a:lnTo>
                    <a:pt x="20709" y="95219"/>
                  </a:lnTo>
                  <a:cubicBezTo>
                    <a:pt x="22490" y="90636"/>
                    <a:pt x="33252" y="67570"/>
                    <a:pt x="65243" y="56999"/>
                  </a:cubicBezTo>
                  <a:lnTo>
                    <a:pt x="65243" y="56999"/>
                  </a:lnTo>
                  <a:lnTo>
                    <a:pt x="80756" y="94998"/>
                  </a:lnTo>
                  <a:lnTo>
                    <a:pt x="67099" y="100394"/>
                  </a:lnTo>
                  <a:lnTo>
                    <a:pt x="67099" y="102834"/>
                  </a:lnTo>
                  <a:lnTo>
                    <a:pt x="108145" y="102834"/>
                  </a:lnTo>
                  <a:lnTo>
                    <a:pt x="108145" y="100394"/>
                  </a:lnTo>
                  <a:lnTo>
                    <a:pt x="97753" y="94850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470FE0C4-F2C0-0233-4F1E-C77E889C96CA}"/>
                </a:ext>
              </a:extLst>
            </p:cNvPr>
            <p:cNvSpPr/>
            <p:nvPr/>
          </p:nvSpPr>
          <p:spPr>
            <a:xfrm>
              <a:off x="2136899" y="1155074"/>
              <a:ext cx="179028" cy="186150"/>
            </a:xfrm>
            <a:custGeom>
              <a:avLst/>
              <a:gdLst>
                <a:gd name="connsiteX0" fmla="*/ 95155 w 179028"/>
                <a:gd name="connsiteY0" fmla="*/ 174544 h 186150"/>
                <a:gd name="connsiteX1" fmla="*/ 126998 w 179028"/>
                <a:gd name="connsiteY1" fmla="*/ 165525 h 186150"/>
                <a:gd name="connsiteX2" fmla="*/ 148448 w 179028"/>
                <a:gd name="connsiteY2" fmla="*/ 140094 h 186150"/>
                <a:gd name="connsiteX3" fmla="*/ 156168 w 179028"/>
                <a:gd name="connsiteY3" fmla="*/ 101503 h 186150"/>
                <a:gd name="connsiteX4" fmla="*/ 146518 w 179028"/>
                <a:gd name="connsiteY4" fmla="*/ 53894 h 186150"/>
                <a:gd name="connsiteX5" fmla="*/ 120689 w 179028"/>
                <a:gd name="connsiteY5" fmla="*/ 22400 h 186150"/>
                <a:gd name="connsiteX6" fmla="*/ 84690 w 179028"/>
                <a:gd name="connsiteY6" fmla="*/ 11163 h 186150"/>
                <a:gd name="connsiteX7" fmla="*/ 52551 w 179028"/>
                <a:gd name="connsiteY7" fmla="*/ 20035 h 186150"/>
                <a:gd name="connsiteX8" fmla="*/ 30729 w 179028"/>
                <a:gd name="connsiteY8" fmla="*/ 45392 h 186150"/>
                <a:gd name="connsiteX9" fmla="*/ 22861 w 179028"/>
                <a:gd name="connsiteY9" fmla="*/ 83982 h 186150"/>
                <a:gd name="connsiteX10" fmla="*/ 32510 w 179028"/>
                <a:gd name="connsiteY10" fmla="*/ 131740 h 186150"/>
                <a:gd name="connsiteX11" fmla="*/ 58489 w 179028"/>
                <a:gd name="connsiteY11" fmla="*/ 163381 h 186150"/>
                <a:gd name="connsiteX12" fmla="*/ 95155 w 179028"/>
                <a:gd name="connsiteY12" fmla="*/ 174618 h 186150"/>
                <a:gd name="connsiteX13" fmla="*/ 89366 w 179028"/>
                <a:gd name="connsiteY13" fmla="*/ 186151 h 186150"/>
                <a:gd name="connsiteX14" fmla="*/ 53738 w 179028"/>
                <a:gd name="connsiteY14" fmla="*/ 179202 h 186150"/>
                <a:gd name="connsiteX15" fmla="*/ 25459 w 179028"/>
                <a:gd name="connsiteY15" fmla="*/ 159759 h 186150"/>
                <a:gd name="connsiteX16" fmla="*/ 6754 w 179028"/>
                <a:gd name="connsiteY16" fmla="*/ 130335 h 186150"/>
                <a:gd name="connsiteX17" fmla="*/ 0 w 179028"/>
                <a:gd name="connsiteY17" fmla="*/ 93075 h 186150"/>
                <a:gd name="connsiteX18" fmla="*/ 6754 w 179028"/>
                <a:gd name="connsiteY18" fmla="*/ 55816 h 186150"/>
                <a:gd name="connsiteX19" fmla="*/ 25459 w 179028"/>
                <a:gd name="connsiteY19" fmla="*/ 26392 h 186150"/>
                <a:gd name="connsiteX20" fmla="*/ 53738 w 179028"/>
                <a:gd name="connsiteY20" fmla="*/ 6949 h 186150"/>
                <a:gd name="connsiteX21" fmla="*/ 89366 w 179028"/>
                <a:gd name="connsiteY21" fmla="*/ 0 h 186150"/>
                <a:gd name="connsiteX22" fmla="*/ 124994 w 179028"/>
                <a:gd name="connsiteY22" fmla="*/ 6949 h 186150"/>
                <a:gd name="connsiteX23" fmla="*/ 153421 w 179028"/>
                <a:gd name="connsiteY23" fmla="*/ 26392 h 186150"/>
                <a:gd name="connsiteX24" fmla="*/ 172274 w 179028"/>
                <a:gd name="connsiteY24" fmla="*/ 55816 h 186150"/>
                <a:gd name="connsiteX25" fmla="*/ 179029 w 179028"/>
                <a:gd name="connsiteY25" fmla="*/ 93075 h 186150"/>
                <a:gd name="connsiteX26" fmla="*/ 172274 w 179028"/>
                <a:gd name="connsiteY26" fmla="*/ 130335 h 186150"/>
                <a:gd name="connsiteX27" fmla="*/ 153421 w 179028"/>
                <a:gd name="connsiteY27" fmla="*/ 159759 h 186150"/>
                <a:gd name="connsiteX28" fmla="*/ 124994 w 179028"/>
                <a:gd name="connsiteY28" fmla="*/ 179202 h 186150"/>
                <a:gd name="connsiteX29" fmla="*/ 89366 w 179028"/>
                <a:gd name="connsiteY29" fmla="*/ 186151 h 18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9028" h="186150">
                  <a:moveTo>
                    <a:pt x="95155" y="174544"/>
                  </a:moveTo>
                  <a:cubicBezTo>
                    <a:pt x="107254" y="174544"/>
                    <a:pt x="117868" y="171513"/>
                    <a:pt x="126998" y="165525"/>
                  </a:cubicBezTo>
                  <a:cubicBezTo>
                    <a:pt x="136127" y="159537"/>
                    <a:pt x="143327" y="151035"/>
                    <a:pt x="148448" y="140094"/>
                  </a:cubicBezTo>
                  <a:cubicBezTo>
                    <a:pt x="153570" y="129152"/>
                    <a:pt x="156168" y="116289"/>
                    <a:pt x="156168" y="101503"/>
                  </a:cubicBezTo>
                  <a:cubicBezTo>
                    <a:pt x="156168" y="83243"/>
                    <a:pt x="152976" y="67349"/>
                    <a:pt x="146518" y="53894"/>
                  </a:cubicBezTo>
                  <a:cubicBezTo>
                    <a:pt x="140135" y="40365"/>
                    <a:pt x="131525" y="29867"/>
                    <a:pt x="120689" y="22400"/>
                  </a:cubicBezTo>
                  <a:cubicBezTo>
                    <a:pt x="109852" y="14933"/>
                    <a:pt x="97902" y="11163"/>
                    <a:pt x="84690" y="11163"/>
                  </a:cubicBezTo>
                  <a:cubicBezTo>
                    <a:pt x="72591" y="11163"/>
                    <a:pt x="61903" y="14120"/>
                    <a:pt x="52551" y="20035"/>
                  </a:cubicBezTo>
                  <a:cubicBezTo>
                    <a:pt x="43198" y="25949"/>
                    <a:pt x="35924" y="34377"/>
                    <a:pt x="30729" y="45392"/>
                  </a:cubicBezTo>
                  <a:cubicBezTo>
                    <a:pt x="25533" y="56333"/>
                    <a:pt x="22861" y="69197"/>
                    <a:pt x="22861" y="83982"/>
                  </a:cubicBezTo>
                  <a:cubicBezTo>
                    <a:pt x="22861" y="102243"/>
                    <a:pt x="26053" y="118137"/>
                    <a:pt x="32510" y="131740"/>
                  </a:cubicBezTo>
                  <a:cubicBezTo>
                    <a:pt x="38893" y="145343"/>
                    <a:pt x="47578" y="155840"/>
                    <a:pt x="58489" y="163381"/>
                  </a:cubicBezTo>
                  <a:cubicBezTo>
                    <a:pt x="69400" y="170848"/>
                    <a:pt x="81647" y="174618"/>
                    <a:pt x="95155" y="174618"/>
                  </a:cubicBezTo>
                  <a:moveTo>
                    <a:pt x="89366" y="186151"/>
                  </a:moveTo>
                  <a:cubicBezTo>
                    <a:pt x="76525" y="186151"/>
                    <a:pt x="64649" y="183859"/>
                    <a:pt x="53738" y="179202"/>
                  </a:cubicBezTo>
                  <a:cubicBezTo>
                    <a:pt x="42827" y="174544"/>
                    <a:pt x="33401" y="168112"/>
                    <a:pt x="25459" y="159759"/>
                  </a:cubicBezTo>
                  <a:cubicBezTo>
                    <a:pt x="17517" y="151479"/>
                    <a:pt x="11282" y="141646"/>
                    <a:pt x="6754" y="130335"/>
                  </a:cubicBezTo>
                  <a:cubicBezTo>
                    <a:pt x="2301" y="119024"/>
                    <a:pt x="0" y="106604"/>
                    <a:pt x="0" y="93075"/>
                  </a:cubicBezTo>
                  <a:cubicBezTo>
                    <a:pt x="0" y="79547"/>
                    <a:pt x="2227" y="67127"/>
                    <a:pt x="6754" y="55816"/>
                  </a:cubicBezTo>
                  <a:cubicBezTo>
                    <a:pt x="11208" y="44505"/>
                    <a:pt x="17443" y="34672"/>
                    <a:pt x="25459" y="26392"/>
                  </a:cubicBezTo>
                  <a:cubicBezTo>
                    <a:pt x="33401" y="18112"/>
                    <a:pt x="42827" y="11607"/>
                    <a:pt x="53738" y="6949"/>
                  </a:cubicBezTo>
                  <a:cubicBezTo>
                    <a:pt x="64649" y="2292"/>
                    <a:pt x="76525" y="0"/>
                    <a:pt x="89366" y="0"/>
                  </a:cubicBezTo>
                  <a:cubicBezTo>
                    <a:pt x="102207" y="0"/>
                    <a:pt x="114083" y="2292"/>
                    <a:pt x="124994" y="6949"/>
                  </a:cubicBezTo>
                  <a:cubicBezTo>
                    <a:pt x="135904" y="11607"/>
                    <a:pt x="145405" y="18112"/>
                    <a:pt x="153421" y="26392"/>
                  </a:cubicBezTo>
                  <a:cubicBezTo>
                    <a:pt x="161512" y="34672"/>
                    <a:pt x="167747" y="44505"/>
                    <a:pt x="172274" y="55816"/>
                  </a:cubicBezTo>
                  <a:cubicBezTo>
                    <a:pt x="176728" y="67127"/>
                    <a:pt x="179029" y="79547"/>
                    <a:pt x="179029" y="93075"/>
                  </a:cubicBezTo>
                  <a:cubicBezTo>
                    <a:pt x="179029" y="106604"/>
                    <a:pt x="176802" y="119024"/>
                    <a:pt x="172274" y="130335"/>
                  </a:cubicBezTo>
                  <a:cubicBezTo>
                    <a:pt x="167821" y="141646"/>
                    <a:pt x="161512" y="151479"/>
                    <a:pt x="153421" y="159759"/>
                  </a:cubicBezTo>
                  <a:cubicBezTo>
                    <a:pt x="145331" y="168039"/>
                    <a:pt x="135904" y="174544"/>
                    <a:pt x="124994" y="179202"/>
                  </a:cubicBezTo>
                  <a:cubicBezTo>
                    <a:pt x="114083" y="183859"/>
                    <a:pt x="102207" y="186151"/>
                    <a:pt x="89366" y="186151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57642341-2514-DE13-24C2-93EDB9B195E1}"/>
                </a:ext>
              </a:extLst>
            </p:cNvPr>
            <p:cNvSpPr/>
            <p:nvPr/>
          </p:nvSpPr>
          <p:spPr>
            <a:xfrm>
              <a:off x="2136973" y="1414636"/>
              <a:ext cx="2593987" cy="8871"/>
            </a:xfrm>
            <a:custGeom>
              <a:avLst/>
              <a:gdLst>
                <a:gd name="connsiteX0" fmla="*/ 0 w 2593987"/>
                <a:gd name="connsiteY0" fmla="*/ 0 h 8871"/>
                <a:gd name="connsiteX1" fmla="*/ 2593987 w 2593987"/>
                <a:gd name="connsiteY1" fmla="*/ 0 h 8871"/>
                <a:gd name="connsiteX2" fmla="*/ 2593987 w 2593987"/>
                <a:gd name="connsiteY2" fmla="*/ 8871 h 8871"/>
                <a:gd name="connsiteX3" fmla="*/ 0 w 2593987"/>
                <a:gd name="connsiteY3" fmla="*/ 8871 h 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3987" h="8871">
                  <a:moveTo>
                    <a:pt x="0" y="0"/>
                  </a:moveTo>
                  <a:lnTo>
                    <a:pt x="2593987" y="0"/>
                  </a:lnTo>
                  <a:lnTo>
                    <a:pt x="2593987" y="8871"/>
                  </a:lnTo>
                  <a:lnTo>
                    <a:pt x="0" y="8871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859D8185-9628-DE9F-EF14-117ED4515884}"/>
                </a:ext>
              </a:extLst>
            </p:cNvPr>
            <p:cNvSpPr/>
            <p:nvPr/>
          </p:nvSpPr>
          <p:spPr>
            <a:xfrm>
              <a:off x="3505593" y="1539648"/>
              <a:ext cx="104878" cy="105643"/>
            </a:xfrm>
            <a:custGeom>
              <a:avLst/>
              <a:gdLst>
                <a:gd name="connsiteX0" fmla="*/ 55445 w 104878"/>
                <a:gd name="connsiteY0" fmla="*/ 97881 h 105643"/>
                <a:gd name="connsiteX1" fmla="*/ 72146 w 104878"/>
                <a:gd name="connsiteY1" fmla="*/ 92928 h 105643"/>
                <a:gd name="connsiteX2" fmla="*/ 83354 w 104878"/>
                <a:gd name="connsiteY2" fmla="*/ 78955 h 105643"/>
                <a:gd name="connsiteX3" fmla="*/ 87436 w 104878"/>
                <a:gd name="connsiteY3" fmla="*/ 57664 h 105643"/>
                <a:gd name="connsiteX4" fmla="*/ 82463 w 104878"/>
                <a:gd name="connsiteY4" fmla="*/ 31346 h 105643"/>
                <a:gd name="connsiteX5" fmla="*/ 68880 w 104878"/>
                <a:gd name="connsiteY5" fmla="*/ 13899 h 105643"/>
                <a:gd name="connsiteX6" fmla="*/ 49879 w 104878"/>
                <a:gd name="connsiteY6" fmla="*/ 7689 h 105643"/>
                <a:gd name="connsiteX7" fmla="*/ 33030 w 104878"/>
                <a:gd name="connsiteY7" fmla="*/ 12568 h 105643"/>
                <a:gd name="connsiteX8" fmla="*/ 21599 w 104878"/>
                <a:gd name="connsiteY8" fmla="*/ 26466 h 105643"/>
                <a:gd name="connsiteX9" fmla="*/ 17443 w 104878"/>
                <a:gd name="connsiteY9" fmla="*/ 47758 h 105643"/>
                <a:gd name="connsiteX10" fmla="*/ 22490 w 104878"/>
                <a:gd name="connsiteY10" fmla="*/ 74150 h 105643"/>
                <a:gd name="connsiteX11" fmla="*/ 36221 w 104878"/>
                <a:gd name="connsiteY11" fmla="*/ 91671 h 105643"/>
                <a:gd name="connsiteX12" fmla="*/ 55445 w 104878"/>
                <a:gd name="connsiteY12" fmla="*/ 97881 h 105643"/>
                <a:gd name="connsiteX13" fmla="*/ 52328 w 104878"/>
                <a:gd name="connsiteY13" fmla="*/ 105643 h 105643"/>
                <a:gd name="connsiteX14" fmla="*/ 31545 w 104878"/>
                <a:gd name="connsiteY14" fmla="*/ 101725 h 105643"/>
                <a:gd name="connsiteX15" fmla="*/ 14845 w 104878"/>
                <a:gd name="connsiteY15" fmla="*/ 90710 h 105643"/>
                <a:gd name="connsiteX16" fmla="*/ 3860 w 104878"/>
                <a:gd name="connsiteY16" fmla="*/ 74002 h 105643"/>
                <a:gd name="connsiteX17" fmla="*/ 0 w 104878"/>
                <a:gd name="connsiteY17" fmla="*/ 52859 h 105643"/>
                <a:gd name="connsiteX18" fmla="*/ 3860 w 104878"/>
                <a:gd name="connsiteY18" fmla="*/ 31715 h 105643"/>
                <a:gd name="connsiteX19" fmla="*/ 14845 w 104878"/>
                <a:gd name="connsiteY19" fmla="*/ 15007 h 105643"/>
                <a:gd name="connsiteX20" fmla="*/ 31545 w 104878"/>
                <a:gd name="connsiteY20" fmla="*/ 3992 h 105643"/>
                <a:gd name="connsiteX21" fmla="*/ 52328 w 104878"/>
                <a:gd name="connsiteY21" fmla="*/ 0 h 105643"/>
                <a:gd name="connsiteX22" fmla="*/ 73111 w 104878"/>
                <a:gd name="connsiteY22" fmla="*/ 3992 h 105643"/>
                <a:gd name="connsiteX23" fmla="*/ 89811 w 104878"/>
                <a:gd name="connsiteY23" fmla="*/ 15007 h 105643"/>
                <a:gd name="connsiteX24" fmla="*/ 100871 w 104878"/>
                <a:gd name="connsiteY24" fmla="*/ 31715 h 105643"/>
                <a:gd name="connsiteX25" fmla="*/ 104879 w 104878"/>
                <a:gd name="connsiteY25" fmla="*/ 52859 h 105643"/>
                <a:gd name="connsiteX26" fmla="*/ 100871 w 104878"/>
                <a:gd name="connsiteY26" fmla="*/ 74002 h 105643"/>
                <a:gd name="connsiteX27" fmla="*/ 89811 w 104878"/>
                <a:gd name="connsiteY27" fmla="*/ 90710 h 105643"/>
                <a:gd name="connsiteX28" fmla="*/ 73111 w 104878"/>
                <a:gd name="connsiteY28" fmla="*/ 101725 h 105643"/>
                <a:gd name="connsiteX29" fmla="*/ 52328 w 104878"/>
                <a:gd name="connsiteY29" fmla="*/ 105643 h 10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4878" h="105643">
                  <a:moveTo>
                    <a:pt x="55445" y="97881"/>
                  </a:moveTo>
                  <a:cubicBezTo>
                    <a:pt x="61755" y="97881"/>
                    <a:pt x="67321" y="96254"/>
                    <a:pt x="72146" y="92928"/>
                  </a:cubicBezTo>
                  <a:cubicBezTo>
                    <a:pt x="76896" y="89601"/>
                    <a:pt x="80682" y="84943"/>
                    <a:pt x="83354" y="78955"/>
                  </a:cubicBezTo>
                  <a:cubicBezTo>
                    <a:pt x="86026" y="72967"/>
                    <a:pt x="87436" y="65870"/>
                    <a:pt x="87436" y="57664"/>
                  </a:cubicBezTo>
                  <a:cubicBezTo>
                    <a:pt x="87436" y="47610"/>
                    <a:pt x="85803" y="38886"/>
                    <a:pt x="82463" y="31346"/>
                  </a:cubicBezTo>
                  <a:cubicBezTo>
                    <a:pt x="79123" y="23805"/>
                    <a:pt x="74595" y="18038"/>
                    <a:pt x="68880" y="13899"/>
                  </a:cubicBezTo>
                  <a:cubicBezTo>
                    <a:pt x="63165" y="9759"/>
                    <a:pt x="56856" y="7689"/>
                    <a:pt x="49879" y="7689"/>
                  </a:cubicBezTo>
                  <a:cubicBezTo>
                    <a:pt x="43570" y="7689"/>
                    <a:pt x="37929" y="9315"/>
                    <a:pt x="33030" y="12568"/>
                  </a:cubicBezTo>
                  <a:cubicBezTo>
                    <a:pt x="28131" y="15821"/>
                    <a:pt x="24346" y="20478"/>
                    <a:pt x="21599" y="26466"/>
                  </a:cubicBezTo>
                  <a:cubicBezTo>
                    <a:pt x="18853" y="32454"/>
                    <a:pt x="17443" y="39552"/>
                    <a:pt x="17443" y="47758"/>
                  </a:cubicBezTo>
                  <a:cubicBezTo>
                    <a:pt x="17443" y="57812"/>
                    <a:pt x="19150" y="66609"/>
                    <a:pt x="22490" y="74150"/>
                  </a:cubicBezTo>
                  <a:cubicBezTo>
                    <a:pt x="25904" y="81691"/>
                    <a:pt x="30432" y="87531"/>
                    <a:pt x="36221" y="91671"/>
                  </a:cubicBezTo>
                  <a:cubicBezTo>
                    <a:pt x="42011" y="95811"/>
                    <a:pt x="48394" y="97881"/>
                    <a:pt x="55445" y="97881"/>
                  </a:cubicBezTo>
                  <a:moveTo>
                    <a:pt x="52328" y="105643"/>
                  </a:moveTo>
                  <a:cubicBezTo>
                    <a:pt x="44831" y="105643"/>
                    <a:pt x="37929" y="104313"/>
                    <a:pt x="31545" y="101725"/>
                  </a:cubicBezTo>
                  <a:cubicBezTo>
                    <a:pt x="25162" y="99064"/>
                    <a:pt x="19595" y="95441"/>
                    <a:pt x="14845" y="90710"/>
                  </a:cubicBezTo>
                  <a:cubicBezTo>
                    <a:pt x="10095" y="85978"/>
                    <a:pt x="6457" y="80434"/>
                    <a:pt x="3860" y="74002"/>
                  </a:cubicBezTo>
                  <a:cubicBezTo>
                    <a:pt x="1262" y="67570"/>
                    <a:pt x="0" y="60547"/>
                    <a:pt x="0" y="52859"/>
                  </a:cubicBezTo>
                  <a:cubicBezTo>
                    <a:pt x="0" y="45170"/>
                    <a:pt x="1336" y="38147"/>
                    <a:pt x="3860" y="31715"/>
                  </a:cubicBezTo>
                  <a:cubicBezTo>
                    <a:pt x="6457" y="25283"/>
                    <a:pt x="10095" y="19739"/>
                    <a:pt x="14845" y="15007"/>
                  </a:cubicBezTo>
                  <a:cubicBezTo>
                    <a:pt x="19595" y="10276"/>
                    <a:pt x="25162" y="6654"/>
                    <a:pt x="31545" y="3992"/>
                  </a:cubicBezTo>
                  <a:cubicBezTo>
                    <a:pt x="37929" y="1331"/>
                    <a:pt x="44831" y="0"/>
                    <a:pt x="52328" y="0"/>
                  </a:cubicBezTo>
                  <a:cubicBezTo>
                    <a:pt x="59825" y="0"/>
                    <a:pt x="66727" y="1331"/>
                    <a:pt x="73111" y="3992"/>
                  </a:cubicBezTo>
                  <a:cubicBezTo>
                    <a:pt x="79494" y="6654"/>
                    <a:pt x="85061" y="10276"/>
                    <a:pt x="89811" y="15007"/>
                  </a:cubicBezTo>
                  <a:cubicBezTo>
                    <a:pt x="94562" y="19739"/>
                    <a:pt x="98199" y="25283"/>
                    <a:pt x="100871" y="31715"/>
                  </a:cubicBezTo>
                  <a:cubicBezTo>
                    <a:pt x="103543" y="38147"/>
                    <a:pt x="104879" y="45170"/>
                    <a:pt x="104879" y="52859"/>
                  </a:cubicBezTo>
                  <a:cubicBezTo>
                    <a:pt x="104879" y="60547"/>
                    <a:pt x="103543" y="67570"/>
                    <a:pt x="100871" y="74002"/>
                  </a:cubicBezTo>
                  <a:cubicBezTo>
                    <a:pt x="98199" y="80434"/>
                    <a:pt x="94562" y="85978"/>
                    <a:pt x="89811" y="90710"/>
                  </a:cubicBezTo>
                  <a:cubicBezTo>
                    <a:pt x="85061" y="95441"/>
                    <a:pt x="79494" y="99064"/>
                    <a:pt x="73111" y="101725"/>
                  </a:cubicBezTo>
                  <a:cubicBezTo>
                    <a:pt x="66727" y="104386"/>
                    <a:pt x="59825" y="105643"/>
                    <a:pt x="52328" y="105643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07C57058-B16F-DC89-29AF-1FB474A6447B}"/>
                </a:ext>
              </a:extLst>
            </p:cNvPr>
            <p:cNvSpPr/>
            <p:nvPr/>
          </p:nvSpPr>
          <p:spPr>
            <a:xfrm>
              <a:off x="3630141" y="1541275"/>
              <a:ext cx="76673" cy="102464"/>
            </a:xfrm>
            <a:custGeom>
              <a:avLst/>
              <a:gdLst>
                <a:gd name="connsiteX0" fmla="*/ 0 w 76673"/>
                <a:gd name="connsiteY0" fmla="*/ 102464 h 102464"/>
                <a:gd name="connsiteX1" fmla="*/ 0 w 76673"/>
                <a:gd name="connsiteY1" fmla="*/ 100025 h 102464"/>
                <a:gd name="connsiteX2" fmla="*/ 12618 w 76673"/>
                <a:gd name="connsiteY2" fmla="*/ 93815 h 102464"/>
                <a:gd name="connsiteX3" fmla="*/ 12618 w 76673"/>
                <a:gd name="connsiteY3" fmla="*/ 8724 h 102464"/>
                <a:gd name="connsiteX4" fmla="*/ 0 w 76673"/>
                <a:gd name="connsiteY4" fmla="*/ 2514 h 102464"/>
                <a:gd name="connsiteX5" fmla="*/ 0 w 76673"/>
                <a:gd name="connsiteY5" fmla="*/ 0 h 102464"/>
                <a:gd name="connsiteX6" fmla="*/ 76674 w 76673"/>
                <a:gd name="connsiteY6" fmla="*/ 0 h 102464"/>
                <a:gd name="connsiteX7" fmla="*/ 76674 w 76673"/>
                <a:gd name="connsiteY7" fmla="*/ 26762 h 102464"/>
                <a:gd name="connsiteX8" fmla="*/ 74150 w 76673"/>
                <a:gd name="connsiteY8" fmla="*/ 26762 h 102464"/>
                <a:gd name="connsiteX9" fmla="*/ 64352 w 76673"/>
                <a:gd name="connsiteY9" fmla="*/ 8576 h 102464"/>
                <a:gd name="connsiteX10" fmla="*/ 28947 w 76673"/>
                <a:gd name="connsiteY10" fmla="*/ 8576 h 102464"/>
                <a:gd name="connsiteX11" fmla="*/ 28947 w 76673"/>
                <a:gd name="connsiteY11" fmla="*/ 45540 h 102464"/>
                <a:gd name="connsiteX12" fmla="*/ 53293 w 76673"/>
                <a:gd name="connsiteY12" fmla="*/ 45540 h 102464"/>
                <a:gd name="connsiteX13" fmla="*/ 61235 w 76673"/>
                <a:gd name="connsiteY13" fmla="*/ 32454 h 102464"/>
                <a:gd name="connsiteX14" fmla="*/ 63759 w 76673"/>
                <a:gd name="connsiteY14" fmla="*/ 32454 h 102464"/>
                <a:gd name="connsiteX15" fmla="*/ 63759 w 76673"/>
                <a:gd name="connsiteY15" fmla="*/ 66461 h 102464"/>
                <a:gd name="connsiteX16" fmla="*/ 61235 w 76673"/>
                <a:gd name="connsiteY16" fmla="*/ 66461 h 102464"/>
                <a:gd name="connsiteX17" fmla="*/ 53293 w 76673"/>
                <a:gd name="connsiteY17" fmla="*/ 53746 h 102464"/>
                <a:gd name="connsiteX18" fmla="*/ 28947 w 76673"/>
                <a:gd name="connsiteY18" fmla="*/ 53746 h 102464"/>
                <a:gd name="connsiteX19" fmla="*/ 28947 w 76673"/>
                <a:gd name="connsiteY19" fmla="*/ 93815 h 102464"/>
                <a:gd name="connsiteX20" fmla="*/ 43347 w 76673"/>
                <a:gd name="connsiteY20" fmla="*/ 100025 h 102464"/>
                <a:gd name="connsiteX21" fmla="*/ 43347 w 76673"/>
                <a:gd name="connsiteY21" fmla="*/ 102464 h 102464"/>
                <a:gd name="connsiteX22" fmla="*/ 0 w 76673"/>
                <a:gd name="connsiteY22" fmla="*/ 102464 h 10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6673" h="102464">
                  <a:moveTo>
                    <a:pt x="0" y="102464"/>
                  </a:moveTo>
                  <a:lnTo>
                    <a:pt x="0" y="100025"/>
                  </a:lnTo>
                  <a:lnTo>
                    <a:pt x="12618" y="93815"/>
                  </a:lnTo>
                  <a:lnTo>
                    <a:pt x="12618" y="8724"/>
                  </a:lnTo>
                  <a:lnTo>
                    <a:pt x="0" y="2514"/>
                  </a:lnTo>
                  <a:lnTo>
                    <a:pt x="0" y="0"/>
                  </a:lnTo>
                  <a:lnTo>
                    <a:pt x="76674" y="0"/>
                  </a:lnTo>
                  <a:lnTo>
                    <a:pt x="76674" y="26762"/>
                  </a:lnTo>
                  <a:lnTo>
                    <a:pt x="74150" y="26762"/>
                  </a:lnTo>
                  <a:lnTo>
                    <a:pt x="64352" y="8576"/>
                  </a:lnTo>
                  <a:lnTo>
                    <a:pt x="28947" y="8576"/>
                  </a:lnTo>
                  <a:lnTo>
                    <a:pt x="28947" y="45540"/>
                  </a:lnTo>
                  <a:lnTo>
                    <a:pt x="53293" y="45540"/>
                  </a:lnTo>
                  <a:lnTo>
                    <a:pt x="61235" y="32454"/>
                  </a:lnTo>
                  <a:lnTo>
                    <a:pt x="63759" y="32454"/>
                  </a:lnTo>
                  <a:lnTo>
                    <a:pt x="63759" y="66461"/>
                  </a:lnTo>
                  <a:lnTo>
                    <a:pt x="61235" y="66461"/>
                  </a:lnTo>
                  <a:lnTo>
                    <a:pt x="53293" y="53746"/>
                  </a:lnTo>
                  <a:lnTo>
                    <a:pt x="28947" y="53746"/>
                  </a:lnTo>
                  <a:lnTo>
                    <a:pt x="28947" y="93815"/>
                  </a:lnTo>
                  <a:lnTo>
                    <a:pt x="43347" y="100025"/>
                  </a:lnTo>
                  <a:lnTo>
                    <a:pt x="43347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7503823B-D433-EA0D-2E4C-083FE08E5897}"/>
                </a:ext>
              </a:extLst>
            </p:cNvPr>
            <p:cNvSpPr/>
            <p:nvPr/>
          </p:nvSpPr>
          <p:spPr>
            <a:xfrm>
              <a:off x="4097086" y="1528485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C15CE343-CCA7-CBA5-2CAB-7D517A03ADC5}"/>
                </a:ext>
              </a:extLst>
            </p:cNvPr>
            <p:cNvSpPr/>
            <p:nvPr/>
          </p:nvSpPr>
          <p:spPr>
            <a:xfrm>
              <a:off x="4194542" y="1527524"/>
              <a:ext cx="188381" cy="130039"/>
            </a:xfrm>
            <a:custGeom>
              <a:avLst/>
              <a:gdLst>
                <a:gd name="connsiteX0" fmla="*/ 50992 w 188381"/>
                <a:gd name="connsiteY0" fmla="*/ 130040 h 130039"/>
                <a:gd name="connsiteX1" fmla="*/ 14771 w 188381"/>
                <a:gd name="connsiteY1" fmla="*/ 11237 h 130039"/>
                <a:gd name="connsiteX2" fmla="*/ 0 w 188381"/>
                <a:gd name="connsiteY2" fmla="*/ 4066 h 130039"/>
                <a:gd name="connsiteX3" fmla="*/ 0 w 188381"/>
                <a:gd name="connsiteY3" fmla="*/ 961 h 130039"/>
                <a:gd name="connsiteX4" fmla="*/ 52402 w 188381"/>
                <a:gd name="connsiteY4" fmla="*/ 961 h 130039"/>
                <a:gd name="connsiteX5" fmla="*/ 52402 w 188381"/>
                <a:gd name="connsiteY5" fmla="*/ 4066 h 130039"/>
                <a:gd name="connsiteX6" fmla="*/ 35850 w 188381"/>
                <a:gd name="connsiteY6" fmla="*/ 11237 h 130039"/>
                <a:gd name="connsiteX7" fmla="*/ 59602 w 188381"/>
                <a:gd name="connsiteY7" fmla="*/ 93149 h 130039"/>
                <a:gd name="connsiteX8" fmla="*/ 60790 w 188381"/>
                <a:gd name="connsiteY8" fmla="*/ 93149 h 130039"/>
                <a:gd name="connsiteX9" fmla="*/ 94487 w 188381"/>
                <a:gd name="connsiteY9" fmla="*/ 0 h 130039"/>
                <a:gd name="connsiteX10" fmla="*/ 102652 w 188381"/>
                <a:gd name="connsiteY10" fmla="*/ 0 h 130039"/>
                <a:gd name="connsiteX11" fmla="*/ 136944 w 188381"/>
                <a:gd name="connsiteY11" fmla="*/ 93149 h 130039"/>
                <a:gd name="connsiteX12" fmla="*/ 138131 w 188381"/>
                <a:gd name="connsiteY12" fmla="*/ 93149 h 130039"/>
                <a:gd name="connsiteX13" fmla="*/ 161660 w 188381"/>
                <a:gd name="connsiteY13" fmla="*/ 11459 h 130039"/>
                <a:gd name="connsiteX14" fmla="*/ 145108 w 188381"/>
                <a:gd name="connsiteY14" fmla="*/ 4066 h 130039"/>
                <a:gd name="connsiteX15" fmla="*/ 145108 w 188381"/>
                <a:gd name="connsiteY15" fmla="*/ 961 h 130039"/>
                <a:gd name="connsiteX16" fmla="*/ 188381 w 188381"/>
                <a:gd name="connsiteY16" fmla="*/ 961 h 130039"/>
                <a:gd name="connsiteX17" fmla="*/ 188381 w 188381"/>
                <a:gd name="connsiteY17" fmla="*/ 4066 h 130039"/>
                <a:gd name="connsiteX18" fmla="*/ 175318 w 188381"/>
                <a:gd name="connsiteY18" fmla="*/ 11089 h 130039"/>
                <a:gd name="connsiteX19" fmla="*/ 138725 w 188381"/>
                <a:gd name="connsiteY19" fmla="*/ 130040 h 130039"/>
                <a:gd name="connsiteX20" fmla="*/ 130709 w 188381"/>
                <a:gd name="connsiteY20" fmla="*/ 130040 h 130039"/>
                <a:gd name="connsiteX21" fmla="*/ 95601 w 188381"/>
                <a:gd name="connsiteY21" fmla="*/ 37038 h 130039"/>
                <a:gd name="connsiteX22" fmla="*/ 94265 w 188381"/>
                <a:gd name="connsiteY22" fmla="*/ 37038 h 130039"/>
                <a:gd name="connsiteX23" fmla="*/ 58785 w 188381"/>
                <a:gd name="connsiteY23" fmla="*/ 130040 h 130039"/>
                <a:gd name="connsiteX24" fmla="*/ 50992 w 188381"/>
                <a:gd name="connsiteY24" fmla="*/ 13004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50992" y="130040"/>
                  </a:moveTo>
                  <a:lnTo>
                    <a:pt x="14771" y="11237"/>
                  </a:lnTo>
                  <a:lnTo>
                    <a:pt x="0" y="4066"/>
                  </a:lnTo>
                  <a:lnTo>
                    <a:pt x="0" y="961"/>
                  </a:lnTo>
                  <a:lnTo>
                    <a:pt x="52402" y="961"/>
                  </a:lnTo>
                  <a:lnTo>
                    <a:pt x="52402" y="4066"/>
                  </a:lnTo>
                  <a:lnTo>
                    <a:pt x="35850" y="11237"/>
                  </a:lnTo>
                  <a:lnTo>
                    <a:pt x="59602" y="93149"/>
                  </a:lnTo>
                  <a:lnTo>
                    <a:pt x="60790" y="93149"/>
                  </a:lnTo>
                  <a:lnTo>
                    <a:pt x="94487" y="0"/>
                  </a:lnTo>
                  <a:lnTo>
                    <a:pt x="102652" y="0"/>
                  </a:lnTo>
                  <a:lnTo>
                    <a:pt x="136944" y="93149"/>
                  </a:lnTo>
                  <a:lnTo>
                    <a:pt x="138131" y="93149"/>
                  </a:lnTo>
                  <a:lnTo>
                    <a:pt x="161660" y="11459"/>
                  </a:lnTo>
                  <a:lnTo>
                    <a:pt x="145108" y="4066"/>
                  </a:lnTo>
                  <a:lnTo>
                    <a:pt x="145108" y="961"/>
                  </a:lnTo>
                  <a:lnTo>
                    <a:pt x="188381" y="961"/>
                  </a:lnTo>
                  <a:lnTo>
                    <a:pt x="188381" y="4066"/>
                  </a:lnTo>
                  <a:lnTo>
                    <a:pt x="175318" y="11089"/>
                  </a:lnTo>
                  <a:lnTo>
                    <a:pt x="138725" y="130040"/>
                  </a:lnTo>
                  <a:lnTo>
                    <a:pt x="130709" y="130040"/>
                  </a:lnTo>
                  <a:lnTo>
                    <a:pt x="95601" y="37038"/>
                  </a:lnTo>
                  <a:lnTo>
                    <a:pt x="94265" y="37038"/>
                  </a:lnTo>
                  <a:lnTo>
                    <a:pt x="58785" y="130040"/>
                  </a:lnTo>
                  <a:lnTo>
                    <a:pt x="50992" y="130040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0FD866E3-D6C1-7968-B69F-3FA7C9CB6BD9}"/>
                </a:ext>
              </a:extLst>
            </p:cNvPr>
            <p:cNvSpPr/>
            <p:nvPr/>
          </p:nvSpPr>
          <p:spPr>
            <a:xfrm>
              <a:off x="4498268" y="1528485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128 h 128043"/>
                <a:gd name="connsiteX10" fmla="*/ 35999 w 129298"/>
                <a:gd name="connsiteY10" fmla="*/ 10867 h 128043"/>
                <a:gd name="connsiteX11" fmla="*/ 70513 w 129298"/>
                <a:gd name="connsiteY11" fmla="*/ 57664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9 w 129298"/>
                <a:gd name="connsiteY16" fmla="*/ 0 h 128043"/>
                <a:gd name="connsiteX17" fmla="*/ 129299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128"/>
                  </a:lnTo>
                  <a:lnTo>
                    <a:pt x="35999" y="10867"/>
                  </a:lnTo>
                  <a:lnTo>
                    <a:pt x="70513" y="57664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9" y="0"/>
                  </a:lnTo>
                  <a:lnTo>
                    <a:pt x="129299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10A00214-6C2C-F0F1-D9FB-4E364AB328F7}"/>
                </a:ext>
              </a:extLst>
            </p:cNvPr>
            <p:cNvSpPr/>
            <p:nvPr/>
          </p:nvSpPr>
          <p:spPr>
            <a:xfrm>
              <a:off x="3940547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29F6BED1-F5F4-BB15-DA4D-37F3E33E2C42}"/>
                </a:ext>
              </a:extLst>
            </p:cNvPr>
            <p:cNvSpPr/>
            <p:nvPr/>
          </p:nvSpPr>
          <p:spPr>
            <a:xfrm>
              <a:off x="4370825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6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DC8AA754-331F-5E67-336E-1514A19302E1}"/>
                </a:ext>
              </a:extLst>
            </p:cNvPr>
            <p:cNvSpPr/>
            <p:nvPr/>
          </p:nvSpPr>
          <p:spPr>
            <a:xfrm>
              <a:off x="3753428" y="1500171"/>
              <a:ext cx="175540" cy="186224"/>
            </a:xfrm>
            <a:custGeom>
              <a:avLst/>
              <a:gdLst>
                <a:gd name="connsiteX0" fmla="*/ 91518 w 175540"/>
                <a:gd name="connsiteY0" fmla="*/ 186151 h 186224"/>
                <a:gd name="connsiteX1" fmla="*/ 44386 w 175540"/>
                <a:gd name="connsiteY1" fmla="*/ 174618 h 186224"/>
                <a:gd name="connsiteX2" fmla="*/ 11802 w 175540"/>
                <a:gd name="connsiteY2" fmla="*/ 143273 h 186224"/>
                <a:gd name="connsiteX3" fmla="*/ 0 w 175540"/>
                <a:gd name="connsiteY3" fmla="*/ 97955 h 186224"/>
                <a:gd name="connsiteX4" fmla="*/ 7571 w 175540"/>
                <a:gd name="connsiteY4" fmla="*/ 59069 h 186224"/>
                <a:gd name="connsiteX5" fmla="*/ 28353 w 175540"/>
                <a:gd name="connsiteY5" fmla="*/ 28019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4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6 w 175540"/>
                <a:gd name="connsiteY17" fmla="*/ 48053 h 186224"/>
                <a:gd name="connsiteX18" fmla="*/ 20486 w 175540"/>
                <a:gd name="connsiteY18" fmla="*/ 85387 h 186224"/>
                <a:gd name="connsiteX19" fmla="*/ 30951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8" y="186151"/>
                  </a:moveTo>
                  <a:cubicBezTo>
                    <a:pt x="73927" y="186151"/>
                    <a:pt x="58192" y="182307"/>
                    <a:pt x="44386" y="174618"/>
                  </a:cubicBezTo>
                  <a:cubicBezTo>
                    <a:pt x="30580" y="166930"/>
                    <a:pt x="19669" y="156506"/>
                    <a:pt x="11802" y="143273"/>
                  </a:cubicBezTo>
                  <a:cubicBezTo>
                    <a:pt x="3934" y="130039"/>
                    <a:pt x="0" y="114958"/>
                    <a:pt x="0" y="97955"/>
                  </a:cubicBezTo>
                  <a:cubicBezTo>
                    <a:pt x="0" y="83908"/>
                    <a:pt x="2524" y="70971"/>
                    <a:pt x="7571" y="59069"/>
                  </a:cubicBezTo>
                  <a:cubicBezTo>
                    <a:pt x="12618" y="47240"/>
                    <a:pt x="19521" y="36890"/>
                    <a:pt x="28353" y="28019"/>
                  </a:cubicBezTo>
                  <a:cubicBezTo>
                    <a:pt x="37186" y="19147"/>
                    <a:pt x="47429" y="12272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4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69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6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1" y="132183"/>
                  </a:cubicBezTo>
                  <a:cubicBezTo>
                    <a:pt x="37928" y="145121"/>
                    <a:pt x="47206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4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CBC01968-A3AE-4A10-854B-3B5C1F6564E0}"/>
                </a:ext>
              </a:extLst>
            </p:cNvPr>
            <p:cNvSpPr/>
            <p:nvPr/>
          </p:nvSpPr>
          <p:spPr>
            <a:xfrm>
              <a:off x="2338418" y="1528411"/>
              <a:ext cx="134642" cy="129004"/>
            </a:xfrm>
            <a:custGeom>
              <a:avLst/>
              <a:gdLst>
                <a:gd name="connsiteX0" fmla="*/ 0 w 134642"/>
                <a:gd name="connsiteY0" fmla="*/ 128043 h 129004"/>
                <a:gd name="connsiteX1" fmla="*/ 0 w 134642"/>
                <a:gd name="connsiteY1" fmla="*/ 124938 h 129004"/>
                <a:gd name="connsiteX2" fmla="*/ 15810 w 134642"/>
                <a:gd name="connsiteY2" fmla="*/ 117176 h 129004"/>
                <a:gd name="connsiteX3" fmla="*/ 15810 w 134642"/>
                <a:gd name="connsiteY3" fmla="*/ 11237 h 129004"/>
                <a:gd name="connsiteX4" fmla="*/ 223 w 134642"/>
                <a:gd name="connsiteY4" fmla="*/ 3105 h 129004"/>
                <a:gd name="connsiteX5" fmla="*/ 223 w 134642"/>
                <a:gd name="connsiteY5" fmla="*/ 0 h 129004"/>
                <a:gd name="connsiteX6" fmla="*/ 30803 w 134642"/>
                <a:gd name="connsiteY6" fmla="*/ 0 h 129004"/>
                <a:gd name="connsiteX7" fmla="*/ 105398 w 134642"/>
                <a:gd name="connsiteY7" fmla="*/ 91375 h 129004"/>
                <a:gd name="connsiteX8" fmla="*/ 105398 w 134642"/>
                <a:gd name="connsiteY8" fmla="*/ 10646 h 129004"/>
                <a:gd name="connsiteX9" fmla="*/ 85358 w 134642"/>
                <a:gd name="connsiteY9" fmla="*/ 3105 h 129004"/>
                <a:gd name="connsiteX10" fmla="*/ 85358 w 134642"/>
                <a:gd name="connsiteY10" fmla="*/ 0 h 129004"/>
                <a:gd name="connsiteX11" fmla="*/ 134643 w 134642"/>
                <a:gd name="connsiteY11" fmla="*/ 0 h 129004"/>
                <a:gd name="connsiteX12" fmla="*/ 134643 w 134642"/>
                <a:gd name="connsiteY12" fmla="*/ 3105 h 129004"/>
                <a:gd name="connsiteX13" fmla="*/ 119056 w 134642"/>
                <a:gd name="connsiteY13" fmla="*/ 10646 h 129004"/>
                <a:gd name="connsiteX14" fmla="*/ 119056 w 134642"/>
                <a:gd name="connsiteY14" fmla="*/ 129005 h 129004"/>
                <a:gd name="connsiteX15" fmla="*/ 110668 w 134642"/>
                <a:gd name="connsiteY15" fmla="*/ 129005 h 129004"/>
                <a:gd name="connsiteX16" fmla="*/ 29393 w 134642"/>
                <a:gd name="connsiteY16" fmla="*/ 29719 h 129004"/>
                <a:gd name="connsiteX17" fmla="*/ 29393 w 134642"/>
                <a:gd name="connsiteY17" fmla="*/ 117398 h 129004"/>
                <a:gd name="connsiteX18" fmla="*/ 49508 w 134642"/>
                <a:gd name="connsiteY18" fmla="*/ 124938 h 129004"/>
                <a:gd name="connsiteX19" fmla="*/ 49508 w 134642"/>
                <a:gd name="connsiteY19" fmla="*/ 128043 h 129004"/>
                <a:gd name="connsiteX20" fmla="*/ 0 w 134642"/>
                <a:gd name="connsiteY20" fmla="*/ 128043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34642" h="129004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1237"/>
                  </a:lnTo>
                  <a:lnTo>
                    <a:pt x="223" y="3105"/>
                  </a:lnTo>
                  <a:lnTo>
                    <a:pt x="223" y="0"/>
                  </a:lnTo>
                  <a:lnTo>
                    <a:pt x="30803" y="0"/>
                  </a:lnTo>
                  <a:lnTo>
                    <a:pt x="105398" y="91375"/>
                  </a:lnTo>
                  <a:lnTo>
                    <a:pt x="105398" y="10646"/>
                  </a:lnTo>
                  <a:lnTo>
                    <a:pt x="85358" y="3105"/>
                  </a:lnTo>
                  <a:lnTo>
                    <a:pt x="85358" y="0"/>
                  </a:lnTo>
                  <a:lnTo>
                    <a:pt x="134643" y="0"/>
                  </a:lnTo>
                  <a:lnTo>
                    <a:pt x="134643" y="3105"/>
                  </a:lnTo>
                  <a:lnTo>
                    <a:pt x="119056" y="10646"/>
                  </a:lnTo>
                  <a:lnTo>
                    <a:pt x="119056" y="129005"/>
                  </a:lnTo>
                  <a:lnTo>
                    <a:pt x="110668" y="129005"/>
                  </a:lnTo>
                  <a:lnTo>
                    <a:pt x="29393" y="29719"/>
                  </a:lnTo>
                  <a:lnTo>
                    <a:pt x="29393" y="117398"/>
                  </a:lnTo>
                  <a:lnTo>
                    <a:pt x="49508" y="124938"/>
                  </a:lnTo>
                  <a:lnTo>
                    <a:pt x="49508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D3F4E778-CDC8-5787-E9A6-F90F9F51A403}"/>
                </a:ext>
              </a:extLst>
            </p:cNvPr>
            <p:cNvSpPr/>
            <p:nvPr/>
          </p:nvSpPr>
          <p:spPr>
            <a:xfrm>
              <a:off x="2499113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AB3B5274-F44A-1F68-BD70-BA01CE4B43E0}"/>
                </a:ext>
              </a:extLst>
            </p:cNvPr>
            <p:cNvSpPr/>
            <p:nvPr/>
          </p:nvSpPr>
          <p:spPr>
            <a:xfrm>
              <a:off x="2575119" y="1528411"/>
              <a:ext cx="133084" cy="129004"/>
            </a:xfrm>
            <a:custGeom>
              <a:avLst/>
              <a:gdLst>
                <a:gd name="connsiteX0" fmla="*/ 63313 w 133084"/>
                <a:gd name="connsiteY0" fmla="*/ 129005 h 129004"/>
                <a:gd name="connsiteX1" fmla="*/ 13509 w 133084"/>
                <a:gd name="connsiteY1" fmla="*/ 10054 h 129004"/>
                <a:gd name="connsiteX2" fmla="*/ 0 w 133084"/>
                <a:gd name="connsiteY2" fmla="*/ 3105 h 129004"/>
                <a:gd name="connsiteX3" fmla="*/ 0 w 133084"/>
                <a:gd name="connsiteY3" fmla="*/ 0 h 129004"/>
                <a:gd name="connsiteX4" fmla="*/ 51660 w 133084"/>
                <a:gd name="connsiteY4" fmla="*/ 0 h 129004"/>
                <a:gd name="connsiteX5" fmla="*/ 51660 w 133084"/>
                <a:gd name="connsiteY5" fmla="*/ 3105 h 129004"/>
                <a:gd name="connsiteX6" fmla="*/ 34737 w 133084"/>
                <a:gd name="connsiteY6" fmla="*/ 10498 h 129004"/>
                <a:gd name="connsiteX7" fmla="*/ 71107 w 133084"/>
                <a:gd name="connsiteY7" fmla="*/ 97807 h 129004"/>
                <a:gd name="connsiteX8" fmla="*/ 72146 w 133084"/>
                <a:gd name="connsiteY8" fmla="*/ 97807 h 129004"/>
                <a:gd name="connsiteX9" fmla="*/ 108145 w 133084"/>
                <a:gd name="connsiteY9" fmla="*/ 9906 h 129004"/>
                <a:gd name="connsiteX10" fmla="*/ 91964 w 133084"/>
                <a:gd name="connsiteY10" fmla="*/ 3105 h 129004"/>
                <a:gd name="connsiteX11" fmla="*/ 91964 w 133084"/>
                <a:gd name="connsiteY11" fmla="*/ 0 h 129004"/>
                <a:gd name="connsiteX12" fmla="*/ 133084 w 133084"/>
                <a:gd name="connsiteY12" fmla="*/ 0 h 129004"/>
                <a:gd name="connsiteX13" fmla="*/ 133084 w 133084"/>
                <a:gd name="connsiteY13" fmla="*/ 3105 h 129004"/>
                <a:gd name="connsiteX14" fmla="*/ 121950 w 133084"/>
                <a:gd name="connsiteY14" fmla="*/ 9093 h 129004"/>
                <a:gd name="connsiteX15" fmla="*/ 71107 w 133084"/>
                <a:gd name="connsiteY15" fmla="*/ 129005 h 129004"/>
                <a:gd name="connsiteX16" fmla="*/ 63313 w 133084"/>
                <a:gd name="connsiteY16" fmla="*/ 129005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3084" h="129004">
                  <a:moveTo>
                    <a:pt x="63313" y="129005"/>
                  </a:moveTo>
                  <a:lnTo>
                    <a:pt x="13509" y="10054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1660" y="0"/>
                  </a:lnTo>
                  <a:lnTo>
                    <a:pt x="51660" y="3105"/>
                  </a:lnTo>
                  <a:lnTo>
                    <a:pt x="34737" y="10498"/>
                  </a:lnTo>
                  <a:lnTo>
                    <a:pt x="71107" y="97807"/>
                  </a:lnTo>
                  <a:lnTo>
                    <a:pt x="72146" y="97807"/>
                  </a:lnTo>
                  <a:lnTo>
                    <a:pt x="108145" y="9906"/>
                  </a:lnTo>
                  <a:lnTo>
                    <a:pt x="91964" y="3105"/>
                  </a:lnTo>
                  <a:lnTo>
                    <a:pt x="91964" y="0"/>
                  </a:lnTo>
                  <a:lnTo>
                    <a:pt x="133084" y="0"/>
                  </a:lnTo>
                  <a:lnTo>
                    <a:pt x="133084" y="3105"/>
                  </a:lnTo>
                  <a:lnTo>
                    <a:pt x="121950" y="9093"/>
                  </a:lnTo>
                  <a:lnTo>
                    <a:pt x="71107" y="129005"/>
                  </a:lnTo>
                  <a:lnTo>
                    <a:pt x="63313" y="129005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D96CB79C-560A-24F8-9D49-F940B9DDDBB0}"/>
                </a:ext>
              </a:extLst>
            </p:cNvPr>
            <p:cNvSpPr/>
            <p:nvPr/>
          </p:nvSpPr>
          <p:spPr>
            <a:xfrm>
              <a:off x="2727946" y="1528411"/>
              <a:ext cx="103245" cy="128043"/>
            </a:xfrm>
            <a:custGeom>
              <a:avLst/>
              <a:gdLst>
                <a:gd name="connsiteX0" fmla="*/ 0 w 103245"/>
                <a:gd name="connsiteY0" fmla="*/ 128043 h 128043"/>
                <a:gd name="connsiteX1" fmla="*/ 0 w 103245"/>
                <a:gd name="connsiteY1" fmla="*/ 124938 h 128043"/>
                <a:gd name="connsiteX2" fmla="*/ 15810 w 103245"/>
                <a:gd name="connsiteY2" fmla="*/ 117176 h 128043"/>
                <a:gd name="connsiteX3" fmla="*/ 15810 w 103245"/>
                <a:gd name="connsiteY3" fmla="*/ 10867 h 128043"/>
                <a:gd name="connsiteX4" fmla="*/ 0 w 103245"/>
                <a:gd name="connsiteY4" fmla="*/ 3105 h 128043"/>
                <a:gd name="connsiteX5" fmla="*/ 0 w 103245"/>
                <a:gd name="connsiteY5" fmla="*/ 0 h 128043"/>
                <a:gd name="connsiteX6" fmla="*/ 97828 w 103245"/>
                <a:gd name="connsiteY6" fmla="*/ 0 h 128043"/>
                <a:gd name="connsiteX7" fmla="*/ 97828 w 103245"/>
                <a:gd name="connsiteY7" fmla="*/ 33342 h 128043"/>
                <a:gd name="connsiteX8" fmla="*/ 94710 w 103245"/>
                <a:gd name="connsiteY8" fmla="*/ 33342 h 128043"/>
                <a:gd name="connsiteX9" fmla="*/ 82018 w 103245"/>
                <a:gd name="connsiteY9" fmla="*/ 10646 h 128043"/>
                <a:gd name="connsiteX10" fmla="*/ 36221 w 103245"/>
                <a:gd name="connsiteY10" fmla="*/ 10646 h 128043"/>
                <a:gd name="connsiteX11" fmla="*/ 36221 w 103245"/>
                <a:gd name="connsiteY11" fmla="*/ 59660 h 128043"/>
                <a:gd name="connsiteX12" fmla="*/ 68583 w 103245"/>
                <a:gd name="connsiteY12" fmla="*/ 59660 h 128043"/>
                <a:gd name="connsiteX13" fmla="*/ 78529 w 103245"/>
                <a:gd name="connsiteY13" fmla="*/ 43322 h 128043"/>
                <a:gd name="connsiteX14" fmla="*/ 81647 w 103245"/>
                <a:gd name="connsiteY14" fmla="*/ 43322 h 128043"/>
                <a:gd name="connsiteX15" fmla="*/ 81647 w 103245"/>
                <a:gd name="connsiteY15" fmla="*/ 86200 h 128043"/>
                <a:gd name="connsiteX16" fmla="*/ 78529 w 103245"/>
                <a:gd name="connsiteY16" fmla="*/ 86200 h 128043"/>
                <a:gd name="connsiteX17" fmla="*/ 68583 w 103245"/>
                <a:gd name="connsiteY17" fmla="*/ 70306 h 128043"/>
                <a:gd name="connsiteX18" fmla="*/ 36221 w 103245"/>
                <a:gd name="connsiteY18" fmla="*/ 70306 h 128043"/>
                <a:gd name="connsiteX19" fmla="*/ 36221 w 103245"/>
                <a:gd name="connsiteY19" fmla="*/ 117398 h 128043"/>
                <a:gd name="connsiteX20" fmla="*/ 87288 w 103245"/>
                <a:gd name="connsiteY20" fmla="*/ 117398 h 128043"/>
                <a:gd name="connsiteX21" fmla="*/ 100128 w 103245"/>
                <a:gd name="connsiteY21" fmla="*/ 91745 h 128043"/>
                <a:gd name="connsiteX22" fmla="*/ 103246 w 103245"/>
                <a:gd name="connsiteY22" fmla="*/ 91745 h 128043"/>
                <a:gd name="connsiteX23" fmla="*/ 103246 w 103245"/>
                <a:gd name="connsiteY23" fmla="*/ 128043 h 128043"/>
                <a:gd name="connsiteX24" fmla="*/ 0 w 103245"/>
                <a:gd name="connsiteY2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97828" y="0"/>
                  </a:lnTo>
                  <a:lnTo>
                    <a:pt x="97828" y="33342"/>
                  </a:lnTo>
                  <a:lnTo>
                    <a:pt x="94710" y="33342"/>
                  </a:lnTo>
                  <a:lnTo>
                    <a:pt x="82018" y="10646"/>
                  </a:lnTo>
                  <a:lnTo>
                    <a:pt x="36221" y="10646"/>
                  </a:lnTo>
                  <a:lnTo>
                    <a:pt x="36221" y="59660"/>
                  </a:lnTo>
                  <a:lnTo>
                    <a:pt x="68583" y="59660"/>
                  </a:lnTo>
                  <a:lnTo>
                    <a:pt x="78529" y="43322"/>
                  </a:lnTo>
                  <a:lnTo>
                    <a:pt x="81647" y="43322"/>
                  </a:lnTo>
                  <a:lnTo>
                    <a:pt x="81647" y="86200"/>
                  </a:lnTo>
                  <a:lnTo>
                    <a:pt x="78529" y="86200"/>
                  </a:lnTo>
                  <a:lnTo>
                    <a:pt x="68583" y="70306"/>
                  </a:lnTo>
                  <a:lnTo>
                    <a:pt x="36221" y="70306"/>
                  </a:lnTo>
                  <a:lnTo>
                    <a:pt x="36221" y="117398"/>
                  </a:lnTo>
                  <a:lnTo>
                    <a:pt x="87288" y="117398"/>
                  </a:lnTo>
                  <a:lnTo>
                    <a:pt x="100128" y="91745"/>
                  </a:lnTo>
                  <a:lnTo>
                    <a:pt x="103246" y="91745"/>
                  </a:lnTo>
                  <a:lnTo>
                    <a:pt x="10324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AE4BCB69-BBB7-6D23-B3CB-348F08EA64E0}"/>
                </a:ext>
              </a:extLst>
            </p:cNvPr>
            <p:cNvSpPr/>
            <p:nvPr/>
          </p:nvSpPr>
          <p:spPr>
            <a:xfrm>
              <a:off x="2861624" y="1528411"/>
              <a:ext cx="121208" cy="128043"/>
            </a:xfrm>
            <a:custGeom>
              <a:avLst/>
              <a:gdLst>
                <a:gd name="connsiteX0" fmla="*/ 47726 w 121208"/>
                <a:gd name="connsiteY0" fmla="*/ 10646 h 128043"/>
                <a:gd name="connsiteX1" fmla="*/ 36221 w 121208"/>
                <a:gd name="connsiteY1" fmla="*/ 10646 h 128043"/>
                <a:gd name="connsiteX2" fmla="*/ 36221 w 121208"/>
                <a:gd name="connsiteY2" fmla="*/ 58773 h 128043"/>
                <a:gd name="connsiteX3" fmla="*/ 48914 w 121208"/>
                <a:gd name="connsiteY3" fmla="*/ 58773 h 128043"/>
                <a:gd name="connsiteX4" fmla="*/ 68880 w 121208"/>
                <a:gd name="connsiteY4" fmla="*/ 51897 h 128043"/>
                <a:gd name="connsiteX5" fmla="*/ 76748 w 121208"/>
                <a:gd name="connsiteY5" fmla="*/ 34303 h 128043"/>
                <a:gd name="connsiteX6" fmla="*/ 69029 w 121208"/>
                <a:gd name="connsiteY6" fmla="*/ 16930 h 128043"/>
                <a:gd name="connsiteX7" fmla="*/ 47726 w 121208"/>
                <a:gd name="connsiteY7" fmla="*/ 10646 h 128043"/>
                <a:gd name="connsiteX8" fmla="*/ 0 w 121208"/>
                <a:gd name="connsiteY8" fmla="*/ 128043 h 128043"/>
                <a:gd name="connsiteX9" fmla="*/ 0 w 121208"/>
                <a:gd name="connsiteY9" fmla="*/ 124938 h 128043"/>
                <a:gd name="connsiteX10" fmla="*/ 15810 w 121208"/>
                <a:gd name="connsiteY10" fmla="*/ 117176 h 128043"/>
                <a:gd name="connsiteX11" fmla="*/ 15810 w 121208"/>
                <a:gd name="connsiteY11" fmla="*/ 10867 h 128043"/>
                <a:gd name="connsiteX12" fmla="*/ 0 w 121208"/>
                <a:gd name="connsiteY12" fmla="*/ 3105 h 128043"/>
                <a:gd name="connsiteX13" fmla="*/ 0 w 121208"/>
                <a:gd name="connsiteY13" fmla="*/ 0 h 128043"/>
                <a:gd name="connsiteX14" fmla="*/ 54184 w 121208"/>
                <a:gd name="connsiteY14" fmla="*/ 0 h 128043"/>
                <a:gd name="connsiteX15" fmla="*/ 86397 w 121208"/>
                <a:gd name="connsiteY15" fmla="*/ 8428 h 128043"/>
                <a:gd name="connsiteX16" fmla="*/ 98199 w 121208"/>
                <a:gd name="connsiteY16" fmla="*/ 31641 h 128043"/>
                <a:gd name="connsiteX17" fmla="*/ 90776 w 121208"/>
                <a:gd name="connsiteY17" fmla="*/ 50863 h 128043"/>
                <a:gd name="connsiteX18" fmla="*/ 71330 w 121208"/>
                <a:gd name="connsiteY18" fmla="*/ 63652 h 128043"/>
                <a:gd name="connsiteX19" fmla="*/ 108145 w 121208"/>
                <a:gd name="connsiteY19" fmla="*/ 117767 h 128043"/>
                <a:gd name="connsiteX20" fmla="*/ 121208 w 121208"/>
                <a:gd name="connsiteY20" fmla="*/ 124938 h 128043"/>
                <a:gd name="connsiteX21" fmla="*/ 121208 w 121208"/>
                <a:gd name="connsiteY21" fmla="*/ 128043 h 128043"/>
                <a:gd name="connsiteX22" fmla="*/ 89811 w 121208"/>
                <a:gd name="connsiteY22" fmla="*/ 128043 h 128043"/>
                <a:gd name="connsiteX23" fmla="*/ 52402 w 121208"/>
                <a:gd name="connsiteY23" fmla="*/ 69049 h 128043"/>
                <a:gd name="connsiteX24" fmla="*/ 36221 w 121208"/>
                <a:gd name="connsiteY24" fmla="*/ 69049 h 128043"/>
                <a:gd name="connsiteX25" fmla="*/ 36221 w 121208"/>
                <a:gd name="connsiteY25" fmla="*/ 116954 h 128043"/>
                <a:gd name="connsiteX26" fmla="*/ 50844 w 121208"/>
                <a:gd name="connsiteY26" fmla="*/ 124938 h 128043"/>
                <a:gd name="connsiteX27" fmla="*/ 50844 w 121208"/>
                <a:gd name="connsiteY27" fmla="*/ 128043 h 128043"/>
                <a:gd name="connsiteX28" fmla="*/ 0 w 121208"/>
                <a:gd name="connsiteY28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21208" h="128043">
                  <a:moveTo>
                    <a:pt x="47726" y="10646"/>
                  </a:moveTo>
                  <a:lnTo>
                    <a:pt x="36221" y="10646"/>
                  </a:lnTo>
                  <a:lnTo>
                    <a:pt x="36221" y="58773"/>
                  </a:lnTo>
                  <a:lnTo>
                    <a:pt x="48914" y="58773"/>
                  </a:lnTo>
                  <a:cubicBezTo>
                    <a:pt x="56930" y="58773"/>
                    <a:pt x="63610" y="56481"/>
                    <a:pt x="68880" y="51897"/>
                  </a:cubicBezTo>
                  <a:cubicBezTo>
                    <a:pt x="74150" y="47314"/>
                    <a:pt x="76748" y="41474"/>
                    <a:pt x="76748" y="34303"/>
                  </a:cubicBezTo>
                  <a:cubicBezTo>
                    <a:pt x="76748" y="27132"/>
                    <a:pt x="74150" y="21143"/>
                    <a:pt x="69029" y="16930"/>
                  </a:cubicBezTo>
                  <a:cubicBezTo>
                    <a:pt x="63907" y="12716"/>
                    <a:pt x="56782" y="10646"/>
                    <a:pt x="47726" y="10646"/>
                  </a:cubicBezTo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4184" y="0"/>
                  </a:lnTo>
                  <a:cubicBezTo>
                    <a:pt x="67841" y="0"/>
                    <a:pt x="78604" y="2809"/>
                    <a:pt x="86397" y="8428"/>
                  </a:cubicBezTo>
                  <a:cubicBezTo>
                    <a:pt x="94265" y="14046"/>
                    <a:pt x="98199" y="21809"/>
                    <a:pt x="98199" y="31641"/>
                  </a:cubicBezTo>
                  <a:cubicBezTo>
                    <a:pt x="98199" y="38886"/>
                    <a:pt x="95749" y="45318"/>
                    <a:pt x="90776" y="50863"/>
                  </a:cubicBezTo>
                  <a:cubicBezTo>
                    <a:pt x="85803" y="56407"/>
                    <a:pt x="79346" y="60695"/>
                    <a:pt x="71330" y="63652"/>
                  </a:cubicBezTo>
                  <a:lnTo>
                    <a:pt x="108145" y="117767"/>
                  </a:lnTo>
                  <a:lnTo>
                    <a:pt x="121208" y="124938"/>
                  </a:lnTo>
                  <a:lnTo>
                    <a:pt x="121208" y="128043"/>
                  </a:lnTo>
                  <a:lnTo>
                    <a:pt x="89811" y="128043"/>
                  </a:lnTo>
                  <a:lnTo>
                    <a:pt x="52402" y="69049"/>
                  </a:lnTo>
                  <a:lnTo>
                    <a:pt x="36221" y="69049"/>
                  </a:lnTo>
                  <a:lnTo>
                    <a:pt x="36221" y="116954"/>
                  </a:lnTo>
                  <a:lnTo>
                    <a:pt x="50844" y="124938"/>
                  </a:lnTo>
                  <a:lnTo>
                    <a:pt x="50844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4DA8EDE2-F997-DC6B-7C3D-624DD3D36299}"/>
                </a:ext>
              </a:extLst>
            </p:cNvPr>
            <p:cNvSpPr/>
            <p:nvPr/>
          </p:nvSpPr>
          <p:spPr>
            <a:xfrm>
              <a:off x="2997751" y="1526341"/>
              <a:ext cx="83873" cy="132035"/>
            </a:xfrm>
            <a:custGeom>
              <a:avLst/>
              <a:gdLst>
                <a:gd name="connsiteX0" fmla="*/ 40675 w 83873"/>
                <a:gd name="connsiteY0" fmla="*/ 132036 h 132035"/>
                <a:gd name="connsiteX1" fmla="*/ 19743 w 83873"/>
                <a:gd name="connsiteY1" fmla="*/ 129744 h 132035"/>
                <a:gd name="connsiteX2" fmla="*/ 1930 w 83873"/>
                <a:gd name="connsiteY2" fmla="*/ 122942 h 132035"/>
                <a:gd name="connsiteX3" fmla="*/ 0 w 83873"/>
                <a:gd name="connsiteY3" fmla="*/ 90932 h 132035"/>
                <a:gd name="connsiteX4" fmla="*/ 3117 w 83873"/>
                <a:gd name="connsiteY4" fmla="*/ 90932 h 132035"/>
                <a:gd name="connsiteX5" fmla="*/ 13435 w 83873"/>
                <a:gd name="connsiteY5" fmla="*/ 112075 h 132035"/>
                <a:gd name="connsiteX6" fmla="*/ 26869 w 83873"/>
                <a:gd name="connsiteY6" fmla="*/ 120207 h 132035"/>
                <a:gd name="connsiteX7" fmla="*/ 40155 w 83873"/>
                <a:gd name="connsiteY7" fmla="*/ 122721 h 132035"/>
                <a:gd name="connsiteX8" fmla="*/ 57969 w 83873"/>
                <a:gd name="connsiteY8" fmla="*/ 116880 h 132035"/>
                <a:gd name="connsiteX9" fmla="*/ 64501 w 83873"/>
                <a:gd name="connsiteY9" fmla="*/ 100986 h 132035"/>
                <a:gd name="connsiteX10" fmla="*/ 60864 w 83873"/>
                <a:gd name="connsiteY10" fmla="*/ 88270 h 132035"/>
                <a:gd name="connsiteX11" fmla="*/ 50175 w 83873"/>
                <a:gd name="connsiteY11" fmla="*/ 79694 h 132035"/>
                <a:gd name="connsiteX12" fmla="*/ 32733 w 83873"/>
                <a:gd name="connsiteY12" fmla="*/ 70897 h 132035"/>
                <a:gd name="connsiteX13" fmla="*/ 11505 w 83873"/>
                <a:gd name="connsiteY13" fmla="*/ 56999 h 132035"/>
                <a:gd name="connsiteX14" fmla="*/ 4082 w 83873"/>
                <a:gd name="connsiteY14" fmla="*/ 36520 h 132035"/>
                <a:gd name="connsiteX15" fmla="*/ 7496 w 83873"/>
                <a:gd name="connsiteY15" fmla="*/ 23066 h 132035"/>
                <a:gd name="connsiteX16" fmla="*/ 16775 w 83873"/>
                <a:gd name="connsiteY16" fmla="*/ 11385 h 132035"/>
                <a:gd name="connsiteX17" fmla="*/ 29838 w 83873"/>
                <a:gd name="connsiteY17" fmla="*/ 3105 h 132035"/>
                <a:gd name="connsiteX18" fmla="*/ 44831 w 83873"/>
                <a:gd name="connsiteY18" fmla="*/ 0 h 132035"/>
                <a:gd name="connsiteX19" fmla="*/ 61977 w 83873"/>
                <a:gd name="connsiteY19" fmla="*/ 2144 h 132035"/>
                <a:gd name="connsiteX20" fmla="*/ 77787 w 83873"/>
                <a:gd name="connsiteY20" fmla="*/ 8354 h 132035"/>
                <a:gd name="connsiteX21" fmla="*/ 79717 w 83873"/>
                <a:gd name="connsiteY21" fmla="*/ 39404 h 132035"/>
                <a:gd name="connsiteX22" fmla="*/ 76599 w 83873"/>
                <a:gd name="connsiteY22" fmla="*/ 39404 h 132035"/>
                <a:gd name="connsiteX23" fmla="*/ 66505 w 83873"/>
                <a:gd name="connsiteY23" fmla="*/ 18630 h 132035"/>
                <a:gd name="connsiteX24" fmla="*/ 55223 w 83873"/>
                <a:gd name="connsiteY24" fmla="*/ 11681 h 132035"/>
                <a:gd name="connsiteX25" fmla="*/ 43718 w 83873"/>
                <a:gd name="connsiteY25" fmla="*/ 9537 h 132035"/>
                <a:gd name="connsiteX26" fmla="*/ 29764 w 83873"/>
                <a:gd name="connsiteY26" fmla="*/ 15155 h 132035"/>
                <a:gd name="connsiteX27" fmla="*/ 24197 w 83873"/>
                <a:gd name="connsiteY27" fmla="*/ 29349 h 132035"/>
                <a:gd name="connsiteX28" fmla="*/ 30135 w 83873"/>
                <a:gd name="connsiteY28" fmla="*/ 44283 h 132035"/>
                <a:gd name="connsiteX29" fmla="*/ 49359 w 83873"/>
                <a:gd name="connsiteY29" fmla="*/ 55890 h 132035"/>
                <a:gd name="connsiteX30" fmla="*/ 68731 w 83873"/>
                <a:gd name="connsiteY30" fmla="*/ 66683 h 132035"/>
                <a:gd name="connsiteX31" fmla="*/ 80162 w 83873"/>
                <a:gd name="connsiteY31" fmla="*/ 78216 h 132035"/>
                <a:gd name="connsiteX32" fmla="*/ 83873 w 83873"/>
                <a:gd name="connsiteY32" fmla="*/ 94554 h 132035"/>
                <a:gd name="connsiteX33" fmla="*/ 80014 w 83873"/>
                <a:gd name="connsiteY33" fmla="*/ 110670 h 132035"/>
                <a:gd name="connsiteX34" fmla="*/ 69696 w 83873"/>
                <a:gd name="connsiteY34" fmla="*/ 122425 h 132035"/>
                <a:gd name="connsiteX35" fmla="*/ 55742 w 83873"/>
                <a:gd name="connsiteY35" fmla="*/ 129596 h 132035"/>
                <a:gd name="connsiteX36" fmla="*/ 40823 w 83873"/>
                <a:gd name="connsiteY36" fmla="*/ 132036 h 132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873" h="132035">
                  <a:moveTo>
                    <a:pt x="40675" y="132036"/>
                  </a:moveTo>
                  <a:cubicBezTo>
                    <a:pt x="32510" y="132036"/>
                    <a:pt x="25533" y="131296"/>
                    <a:pt x="19743" y="129744"/>
                  </a:cubicBezTo>
                  <a:cubicBezTo>
                    <a:pt x="13954" y="128191"/>
                    <a:pt x="8016" y="125900"/>
                    <a:pt x="1930" y="122942"/>
                  </a:cubicBezTo>
                  <a:lnTo>
                    <a:pt x="0" y="90932"/>
                  </a:lnTo>
                  <a:lnTo>
                    <a:pt x="3117" y="90932"/>
                  </a:lnTo>
                  <a:lnTo>
                    <a:pt x="13435" y="112075"/>
                  </a:lnTo>
                  <a:cubicBezTo>
                    <a:pt x="17962" y="115845"/>
                    <a:pt x="22490" y="118507"/>
                    <a:pt x="26869" y="120207"/>
                  </a:cubicBezTo>
                  <a:cubicBezTo>
                    <a:pt x="31322" y="121907"/>
                    <a:pt x="35702" y="122721"/>
                    <a:pt x="40155" y="122721"/>
                  </a:cubicBezTo>
                  <a:cubicBezTo>
                    <a:pt x="47652" y="122721"/>
                    <a:pt x="53664" y="120798"/>
                    <a:pt x="57969" y="116880"/>
                  </a:cubicBezTo>
                  <a:cubicBezTo>
                    <a:pt x="62274" y="113036"/>
                    <a:pt x="64501" y="107713"/>
                    <a:pt x="64501" y="100986"/>
                  </a:cubicBezTo>
                  <a:cubicBezTo>
                    <a:pt x="64501" y="95663"/>
                    <a:pt x="63313" y="91449"/>
                    <a:pt x="60864" y="88270"/>
                  </a:cubicBezTo>
                  <a:cubicBezTo>
                    <a:pt x="58488" y="85091"/>
                    <a:pt x="54926" y="82282"/>
                    <a:pt x="50175" y="79694"/>
                  </a:cubicBezTo>
                  <a:cubicBezTo>
                    <a:pt x="45425" y="77181"/>
                    <a:pt x="39636" y="74224"/>
                    <a:pt x="32733" y="70897"/>
                  </a:cubicBezTo>
                  <a:cubicBezTo>
                    <a:pt x="23529" y="66535"/>
                    <a:pt x="16403" y="61878"/>
                    <a:pt x="11505" y="56999"/>
                  </a:cubicBezTo>
                  <a:cubicBezTo>
                    <a:pt x="6532" y="52119"/>
                    <a:pt x="4082" y="45318"/>
                    <a:pt x="4082" y="36520"/>
                  </a:cubicBezTo>
                  <a:cubicBezTo>
                    <a:pt x="4082" y="31863"/>
                    <a:pt x="5196" y="27353"/>
                    <a:pt x="7496" y="23066"/>
                  </a:cubicBezTo>
                  <a:cubicBezTo>
                    <a:pt x="9797" y="18704"/>
                    <a:pt x="12841" y="14860"/>
                    <a:pt x="16775" y="11385"/>
                  </a:cubicBezTo>
                  <a:cubicBezTo>
                    <a:pt x="20708" y="7984"/>
                    <a:pt x="25014" y="5249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8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505" y="18630"/>
                  </a:lnTo>
                  <a:cubicBezTo>
                    <a:pt x="62348" y="15377"/>
                    <a:pt x="58563" y="13085"/>
                    <a:pt x="55223" y="11681"/>
                  </a:cubicBezTo>
                  <a:cubicBezTo>
                    <a:pt x="51883" y="10276"/>
                    <a:pt x="48023" y="9537"/>
                    <a:pt x="43718" y="9537"/>
                  </a:cubicBezTo>
                  <a:cubicBezTo>
                    <a:pt x="38151" y="9537"/>
                    <a:pt x="33475" y="11385"/>
                    <a:pt x="29764" y="15155"/>
                  </a:cubicBezTo>
                  <a:cubicBezTo>
                    <a:pt x="26053" y="18926"/>
                    <a:pt x="24197" y="23657"/>
                    <a:pt x="24197" y="29349"/>
                  </a:cubicBezTo>
                  <a:cubicBezTo>
                    <a:pt x="24197" y="35707"/>
                    <a:pt x="26201" y="40660"/>
                    <a:pt x="30135" y="44283"/>
                  </a:cubicBezTo>
                  <a:cubicBezTo>
                    <a:pt x="34069" y="47905"/>
                    <a:pt x="40526" y="51750"/>
                    <a:pt x="49359" y="55890"/>
                  </a:cubicBezTo>
                  <a:cubicBezTo>
                    <a:pt x="57152" y="59660"/>
                    <a:pt x="63610" y="63208"/>
                    <a:pt x="68731" y="66683"/>
                  </a:cubicBezTo>
                  <a:cubicBezTo>
                    <a:pt x="73853" y="70084"/>
                    <a:pt x="77638" y="73928"/>
                    <a:pt x="80162" y="78216"/>
                  </a:cubicBezTo>
                  <a:cubicBezTo>
                    <a:pt x="82611" y="82504"/>
                    <a:pt x="83873" y="87901"/>
                    <a:pt x="83873" y="94554"/>
                  </a:cubicBezTo>
                  <a:cubicBezTo>
                    <a:pt x="83873" y="100616"/>
                    <a:pt x="82611" y="106013"/>
                    <a:pt x="80014" y="110670"/>
                  </a:cubicBezTo>
                  <a:cubicBezTo>
                    <a:pt x="77416" y="115328"/>
                    <a:pt x="74001" y="119246"/>
                    <a:pt x="69696" y="122425"/>
                  </a:cubicBezTo>
                  <a:cubicBezTo>
                    <a:pt x="65392" y="125604"/>
                    <a:pt x="60789" y="127970"/>
                    <a:pt x="55742" y="129596"/>
                  </a:cubicBezTo>
                  <a:cubicBezTo>
                    <a:pt x="50769" y="131222"/>
                    <a:pt x="45796" y="132036"/>
                    <a:pt x="40823" y="132036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CE7597E8-45FB-971F-F376-AA9020DDDBD4}"/>
                </a:ext>
              </a:extLst>
            </p:cNvPr>
            <p:cNvSpPr/>
            <p:nvPr/>
          </p:nvSpPr>
          <p:spPr>
            <a:xfrm>
              <a:off x="3116807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CBF0FCB3-0221-D5A6-42A8-5582A08E6F6D}"/>
                </a:ext>
              </a:extLst>
            </p:cNvPr>
            <p:cNvSpPr/>
            <p:nvPr/>
          </p:nvSpPr>
          <p:spPr>
            <a:xfrm>
              <a:off x="3197563" y="1528411"/>
              <a:ext cx="115715" cy="128043"/>
            </a:xfrm>
            <a:custGeom>
              <a:avLst/>
              <a:gdLst>
                <a:gd name="connsiteX0" fmla="*/ 28057 w 115715"/>
                <a:gd name="connsiteY0" fmla="*/ 128043 h 128043"/>
                <a:gd name="connsiteX1" fmla="*/ 28057 w 115715"/>
                <a:gd name="connsiteY1" fmla="*/ 124938 h 128043"/>
                <a:gd name="connsiteX2" fmla="*/ 47726 w 115715"/>
                <a:gd name="connsiteY2" fmla="*/ 117176 h 128043"/>
                <a:gd name="connsiteX3" fmla="*/ 47726 w 115715"/>
                <a:gd name="connsiteY3" fmla="*/ 10646 h 128043"/>
                <a:gd name="connsiteX4" fmla="*/ 16997 w 115715"/>
                <a:gd name="connsiteY4" fmla="*/ 10646 h 128043"/>
                <a:gd name="connsiteX5" fmla="*/ 3118 w 115715"/>
                <a:gd name="connsiteY5" fmla="*/ 39995 h 128043"/>
                <a:gd name="connsiteX6" fmla="*/ 0 w 115715"/>
                <a:gd name="connsiteY6" fmla="*/ 39995 h 128043"/>
                <a:gd name="connsiteX7" fmla="*/ 0 w 115715"/>
                <a:gd name="connsiteY7" fmla="*/ 0 h 128043"/>
                <a:gd name="connsiteX8" fmla="*/ 115715 w 115715"/>
                <a:gd name="connsiteY8" fmla="*/ 0 h 128043"/>
                <a:gd name="connsiteX9" fmla="*/ 115715 w 115715"/>
                <a:gd name="connsiteY9" fmla="*/ 39995 h 128043"/>
                <a:gd name="connsiteX10" fmla="*/ 112598 w 115715"/>
                <a:gd name="connsiteY10" fmla="*/ 39995 h 128043"/>
                <a:gd name="connsiteX11" fmla="*/ 99015 w 115715"/>
                <a:gd name="connsiteY11" fmla="*/ 10646 h 128043"/>
                <a:gd name="connsiteX12" fmla="*/ 67989 w 115715"/>
                <a:gd name="connsiteY12" fmla="*/ 10646 h 128043"/>
                <a:gd name="connsiteX13" fmla="*/ 67989 w 115715"/>
                <a:gd name="connsiteY13" fmla="*/ 117176 h 128043"/>
                <a:gd name="connsiteX14" fmla="*/ 87881 w 115715"/>
                <a:gd name="connsiteY14" fmla="*/ 124938 h 128043"/>
                <a:gd name="connsiteX15" fmla="*/ 87881 w 115715"/>
                <a:gd name="connsiteY15" fmla="*/ 128043 h 128043"/>
                <a:gd name="connsiteX16" fmla="*/ 28057 w 115715"/>
                <a:gd name="connsiteY16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5715" h="128043">
                  <a:moveTo>
                    <a:pt x="28057" y="128043"/>
                  </a:moveTo>
                  <a:lnTo>
                    <a:pt x="28057" y="124938"/>
                  </a:lnTo>
                  <a:lnTo>
                    <a:pt x="47726" y="117176"/>
                  </a:lnTo>
                  <a:lnTo>
                    <a:pt x="47726" y="10646"/>
                  </a:lnTo>
                  <a:lnTo>
                    <a:pt x="16997" y="10646"/>
                  </a:lnTo>
                  <a:lnTo>
                    <a:pt x="3118" y="39995"/>
                  </a:lnTo>
                  <a:lnTo>
                    <a:pt x="0" y="39995"/>
                  </a:lnTo>
                  <a:lnTo>
                    <a:pt x="0" y="0"/>
                  </a:lnTo>
                  <a:lnTo>
                    <a:pt x="115715" y="0"/>
                  </a:lnTo>
                  <a:lnTo>
                    <a:pt x="115715" y="39995"/>
                  </a:lnTo>
                  <a:lnTo>
                    <a:pt x="112598" y="39995"/>
                  </a:lnTo>
                  <a:lnTo>
                    <a:pt x="99015" y="10646"/>
                  </a:lnTo>
                  <a:lnTo>
                    <a:pt x="67989" y="10646"/>
                  </a:lnTo>
                  <a:lnTo>
                    <a:pt x="67989" y="117176"/>
                  </a:lnTo>
                  <a:lnTo>
                    <a:pt x="87881" y="124938"/>
                  </a:lnTo>
                  <a:lnTo>
                    <a:pt x="87881" y="128043"/>
                  </a:lnTo>
                  <a:lnTo>
                    <a:pt x="28057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3C1A6F4B-D2B4-020C-1DE7-1DFE11453A1F}"/>
                </a:ext>
              </a:extLst>
            </p:cNvPr>
            <p:cNvSpPr/>
            <p:nvPr/>
          </p:nvSpPr>
          <p:spPr>
            <a:xfrm>
              <a:off x="3331686" y="1528411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054 h 128043"/>
                <a:gd name="connsiteX10" fmla="*/ 35999 w 129298"/>
                <a:gd name="connsiteY10" fmla="*/ 10867 h 128043"/>
                <a:gd name="connsiteX11" fmla="*/ 70513 w 129298"/>
                <a:gd name="connsiteY11" fmla="*/ 57590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8 w 129298"/>
                <a:gd name="connsiteY16" fmla="*/ 0 h 128043"/>
                <a:gd name="connsiteX17" fmla="*/ 129298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054"/>
                  </a:lnTo>
                  <a:lnTo>
                    <a:pt x="35999" y="10867"/>
                  </a:lnTo>
                  <a:lnTo>
                    <a:pt x="70513" y="57590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8" y="0"/>
                  </a:lnTo>
                  <a:lnTo>
                    <a:pt x="129298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E8FCDF57-541B-4750-E5F9-18BDBECC3474}"/>
                </a:ext>
              </a:extLst>
            </p:cNvPr>
            <p:cNvSpPr/>
            <p:nvPr/>
          </p:nvSpPr>
          <p:spPr>
            <a:xfrm>
              <a:off x="2137047" y="1497066"/>
              <a:ext cx="183259" cy="183415"/>
            </a:xfrm>
            <a:custGeom>
              <a:avLst/>
              <a:gdLst>
                <a:gd name="connsiteX0" fmla="*/ 91741 w 183259"/>
                <a:gd name="connsiteY0" fmla="*/ 183416 h 183415"/>
                <a:gd name="connsiteX1" fmla="*/ 55891 w 183259"/>
                <a:gd name="connsiteY1" fmla="*/ 176023 h 183415"/>
                <a:gd name="connsiteX2" fmla="*/ 31026 w 183259"/>
                <a:gd name="connsiteY2" fmla="*/ 153031 h 183415"/>
                <a:gd name="connsiteX3" fmla="*/ 21970 w 183259"/>
                <a:gd name="connsiteY3" fmla="*/ 112519 h 183415"/>
                <a:gd name="connsiteX4" fmla="*/ 21970 w 183259"/>
                <a:gd name="connsiteY4" fmla="*/ 13677 h 183415"/>
                <a:gd name="connsiteX5" fmla="*/ 0 w 183259"/>
                <a:gd name="connsiteY5" fmla="*/ 5471 h 183415"/>
                <a:gd name="connsiteX6" fmla="*/ 0 w 183259"/>
                <a:gd name="connsiteY6" fmla="*/ 0 h 183415"/>
                <a:gd name="connsiteX7" fmla="*/ 65392 w 183259"/>
                <a:gd name="connsiteY7" fmla="*/ 0 h 183415"/>
                <a:gd name="connsiteX8" fmla="*/ 65392 w 183259"/>
                <a:gd name="connsiteY8" fmla="*/ 5471 h 183415"/>
                <a:gd name="connsiteX9" fmla="*/ 43421 w 183259"/>
                <a:gd name="connsiteY9" fmla="*/ 13677 h 183415"/>
                <a:gd name="connsiteX10" fmla="*/ 43421 w 183259"/>
                <a:gd name="connsiteY10" fmla="*/ 108674 h 183415"/>
                <a:gd name="connsiteX11" fmla="*/ 50398 w 183259"/>
                <a:gd name="connsiteY11" fmla="*/ 144677 h 183415"/>
                <a:gd name="connsiteX12" fmla="*/ 69771 w 183259"/>
                <a:gd name="connsiteY12" fmla="*/ 163677 h 183415"/>
                <a:gd name="connsiteX13" fmla="*/ 98050 w 183259"/>
                <a:gd name="connsiteY13" fmla="*/ 169443 h 183415"/>
                <a:gd name="connsiteX14" fmla="*/ 121950 w 183259"/>
                <a:gd name="connsiteY14" fmla="*/ 164120 h 183415"/>
                <a:gd name="connsiteX15" fmla="*/ 139096 w 183259"/>
                <a:gd name="connsiteY15" fmla="*/ 147265 h 183415"/>
                <a:gd name="connsiteX16" fmla="*/ 145554 w 183259"/>
                <a:gd name="connsiteY16" fmla="*/ 117176 h 183415"/>
                <a:gd name="connsiteX17" fmla="*/ 145554 w 183259"/>
                <a:gd name="connsiteY17" fmla="*/ 13159 h 183415"/>
                <a:gd name="connsiteX18" fmla="*/ 118091 w 183259"/>
                <a:gd name="connsiteY18" fmla="*/ 5471 h 183415"/>
                <a:gd name="connsiteX19" fmla="*/ 118091 w 183259"/>
                <a:gd name="connsiteY19" fmla="*/ 0 h 183415"/>
                <a:gd name="connsiteX20" fmla="*/ 183260 w 183259"/>
                <a:gd name="connsiteY20" fmla="*/ 0 h 183415"/>
                <a:gd name="connsiteX21" fmla="*/ 183260 w 183259"/>
                <a:gd name="connsiteY21" fmla="*/ 5471 h 183415"/>
                <a:gd name="connsiteX22" fmla="*/ 161512 w 183259"/>
                <a:gd name="connsiteY22" fmla="*/ 13381 h 183415"/>
                <a:gd name="connsiteX23" fmla="*/ 161512 w 183259"/>
                <a:gd name="connsiteY23" fmla="*/ 112519 h 183415"/>
                <a:gd name="connsiteX24" fmla="*/ 152457 w 183259"/>
                <a:gd name="connsiteY24" fmla="*/ 153031 h 183415"/>
                <a:gd name="connsiteX25" fmla="*/ 127591 w 183259"/>
                <a:gd name="connsiteY25" fmla="*/ 176023 h 183415"/>
                <a:gd name="connsiteX26" fmla="*/ 91741 w 183259"/>
                <a:gd name="connsiteY26" fmla="*/ 183416 h 183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3259" h="183415">
                  <a:moveTo>
                    <a:pt x="91741" y="183416"/>
                  </a:moveTo>
                  <a:cubicBezTo>
                    <a:pt x="78381" y="183416"/>
                    <a:pt x="66431" y="180976"/>
                    <a:pt x="55891" y="176023"/>
                  </a:cubicBezTo>
                  <a:cubicBezTo>
                    <a:pt x="45351" y="171070"/>
                    <a:pt x="37038" y="163455"/>
                    <a:pt x="31026" y="153031"/>
                  </a:cubicBezTo>
                  <a:cubicBezTo>
                    <a:pt x="24939" y="142607"/>
                    <a:pt x="21970" y="129152"/>
                    <a:pt x="21970" y="112519"/>
                  </a:cubicBezTo>
                  <a:lnTo>
                    <a:pt x="21970" y="13677"/>
                  </a:lnTo>
                  <a:lnTo>
                    <a:pt x="0" y="5471"/>
                  </a:lnTo>
                  <a:lnTo>
                    <a:pt x="0" y="0"/>
                  </a:lnTo>
                  <a:lnTo>
                    <a:pt x="65392" y="0"/>
                  </a:lnTo>
                  <a:lnTo>
                    <a:pt x="65392" y="5471"/>
                  </a:lnTo>
                  <a:lnTo>
                    <a:pt x="43421" y="13677"/>
                  </a:lnTo>
                  <a:lnTo>
                    <a:pt x="43421" y="108674"/>
                  </a:lnTo>
                  <a:cubicBezTo>
                    <a:pt x="43421" y="123830"/>
                    <a:pt x="45796" y="135806"/>
                    <a:pt x="50398" y="144677"/>
                  </a:cubicBezTo>
                  <a:cubicBezTo>
                    <a:pt x="55074" y="153549"/>
                    <a:pt x="61532" y="159906"/>
                    <a:pt x="69771" y="163677"/>
                  </a:cubicBezTo>
                  <a:cubicBezTo>
                    <a:pt x="78010" y="167521"/>
                    <a:pt x="87436" y="169443"/>
                    <a:pt x="98050" y="169443"/>
                  </a:cubicBezTo>
                  <a:cubicBezTo>
                    <a:pt x="106809" y="169443"/>
                    <a:pt x="114825" y="167669"/>
                    <a:pt x="121950" y="164120"/>
                  </a:cubicBezTo>
                  <a:cubicBezTo>
                    <a:pt x="129076" y="160572"/>
                    <a:pt x="134791" y="154953"/>
                    <a:pt x="139096" y="147265"/>
                  </a:cubicBezTo>
                  <a:cubicBezTo>
                    <a:pt x="143401" y="139576"/>
                    <a:pt x="145554" y="129522"/>
                    <a:pt x="145554" y="117176"/>
                  </a:cubicBezTo>
                  <a:lnTo>
                    <a:pt x="145554" y="13159"/>
                  </a:lnTo>
                  <a:lnTo>
                    <a:pt x="118091" y="5471"/>
                  </a:lnTo>
                  <a:lnTo>
                    <a:pt x="118091" y="0"/>
                  </a:lnTo>
                  <a:lnTo>
                    <a:pt x="183260" y="0"/>
                  </a:lnTo>
                  <a:lnTo>
                    <a:pt x="183260" y="5471"/>
                  </a:lnTo>
                  <a:lnTo>
                    <a:pt x="161512" y="13381"/>
                  </a:lnTo>
                  <a:lnTo>
                    <a:pt x="161512" y="112519"/>
                  </a:lnTo>
                  <a:cubicBezTo>
                    <a:pt x="161512" y="129152"/>
                    <a:pt x="158469" y="142607"/>
                    <a:pt x="152457" y="153031"/>
                  </a:cubicBezTo>
                  <a:cubicBezTo>
                    <a:pt x="146370" y="163455"/>
                    <a:pt x="138131" y="171070"/>
                    <a:pt x="127591" y="176023"/>
                  </a:cubicBezTo>
                  <a:cubicBezTo>
                    <a:pt x="117052" y="180976"/>
                    <a:pt x="105101" y="183416"/>
                    <a:pt x="91741" y="183416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EC802645-4850-27F8-6FC2-6858CEA789ED}"/>
                </a:ext>
              </a:extLst>
            </p:cNvPr>
            <p:cNvSpPr/>
            <p:nvPr/>
          </p:nvSpPr>
          <p:spPr>
            <a:xfrm>
              <a:off x="942530" y="948344"/>
              <a:ext cx="936468" cy="932658"/>
            </a:xfrm>
            <a:custGeom>
              <a:avLst/>
              <a:gdLst>
                <a:gd name="connsiteX0" fmla="*/ 911204 w 936468"/>
                <a:gd name="connsiteY0" fmla="*/ 315553 h 932658"/>
                <a:gd name="connsiteX1" fmla="*/ 619577 w 936468"/>
                <a:gd name="connsiteY1" fmla="*/ 907495 h 932658"/>
                <a:gd name="connsiteX2" fmla="*/ 25264 w 936468"/>
                <a:gd name="connsiteY2" fmla="*/ 617032 h 932658"/>
                <a:gd name="connsiteX3" fmla="*/ 316891 w 936468"/>
                <a:gd name="connsiteY3" fmla="*/ 25163 h 932658"/>
                <a:gd name="connsiteX4" fmla="*/ 911204 w 936468"/>
                <a:gd name="connsiteY4" fmla="*/ 315627 h 932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6468" h="932658">
                  <a:moveTo>
                    <a:pt x="911204" y="315553"/>
                  </a:moveTo>
                  <a:cubicBezTo>
                    <a:pt x="994781" y="559220"/>
                    <a:pt x="864220" y="824252"/>
                    <a:pt x="619577" y="907495"/>
                  </a:cubicBezTo>
                  <a:cubicBezTo>
                    <a:pt x="374934" y="990738"/>
                    <a:pt x="108841" y="860699"/>
                    <a:pt x="25264" y="617032"/>
                  </a:cubicBezTo>
                  <a:cubicBezTo>
                    <a:pt x="-58312" y="373439"/>
                    <a:pt x="72248" y="108406"/>
                    <a:pt x="316891" y="25163"/>
                  </a:cubicBezTo>
                  <a:cubicBezTo>
                    <a:pt x="561534" y="-58080"/>
                    <a:pt x="827628" y="71960"/>
                    <a:pt x="911204" y="315627"/>
                  </a:cubicBezTo>
                </a:path>
              </a:pathLst>
            </a:custGeom>
            <a:solidFill>
              <a:srgbClr val="A80050"/>
            </a:solidFill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92D11703-6CAA-DDEA-A206-6DEEE5A90B2D}"/>
                </a:ext>
              </a:extLst>
            </p:cNvPr>
            <p:cNvSpPr/>
            <p:nvPr/>
          </p:nvSpPr>
          <p:spPr>
            <a:xfrm>
              <a:off x="1009472" y="1005518"/>
              <a:ext cx="808411" cy="817053"/>
            </a:xfrm>
            <a:custGeom>
              <a:avLst/>
              <a:gdLst>
                <a:gd name="connsiteX0" fmla="*/ 808412 w 808411"/>
                <a:gd name="connsiteY0" fmla="*/ 341991 h 817053"/>
                <a:gd name="connsiteX1" fmla="*/ 806704 w 808411"/>
                <a:gd name="connsiteY1" fmla="*/ 342435 h 817053"/>
                <a:gd name="connsiteX2" fmla="*/ 800173 w 808411"/>
                <a:gd name="connsiteY2" fmla="*/ 334968 h 817053"/>
                <a:gd name="connsiteX3" fmla="*/ 777163 w 808411"/>
                <a:gd name="connsiteY3" fmla="*/ 341030 h 817053"/>
                <a:gd name="connsiteX4" fmla="*/ 778796 w 808411"/>
                <a:gd name="connsiteY4" fmla="*/ 345466 h 817053"/>
                <a:gd name="connsiteX5" fmla="*/ 774343 w 808411"/>
                <a:gd name="connsiteY5" fmla="*/ 348793 h 817053"/>
                <a:gd name="connsiteX6" fmla="*/ 772042 w 808411"/>
                <a:gd name="connsiteY6" fmla="*/ 342287 h 817053"/>
                <a:gd name="connsiteX7" fmla="*/ 741758 w 808411"/>
                <a:gd name="connsiteY7" fmla="*/ 350271 h 817053"/>
                <a:gd name="connsiteX8" fmla="*/ 739754 w 808411"/>
                <a:gd name="connsiteY8" fmla="*/ 359956 h 817053"/>
                <a:gd name="connsiteX9" fmla="*/ 738047 w 808411"/>
                <a:gd name="connsiteY9" fmla="*/ 360399 h 817053"/>
                <a:gd name="connsiteX10" fmla="*/ 730625 w 808411"/>
                <a:gd name="connsiteY10" fmla="*/ 332307 h 817053"/>
                <a:gd name="connsiteX11" fmla="*/ 732332 w 808411"/>
                <a:gd name="connsiteY11" fmla="*/ 331863 h 817053"/>
                <a:gd name="connsiteX12" fmla="*/ 738863 w 808411"/>
                <a:gd name="connsiteY12" fmla="*/ 339256 h 817053"/>
                <a:gd name="connsiteX13" fmla="*/ 766994 w 808411"/>
                <a:gd name="connsiteY13" fmla="*/ 331863 h 817053"/>
                <a:gd name="connsiteX14" fmla="*/ 765139 w 808411"/>
                <a:gd name="connsiteY14" fmla="*/ 328758 h 817053"/>
                <a:gd name="connsiteX15" fmla="*/ 730476 w 808411"/>
                <a:gd name="connsiteY15" fmla="*/ 304658 h 817053"/>
                <a:gd name="connsiteX16" fmla="*/ 729734 w 808411"/>
                <a:gd name="connsiteY16" fmla="*/ 304879 h 817053"/>
                <a:gd name="connsiteX17" fmla="*/ 727656 w 808411"/>
                <a:gd name="connsiteY17" fmla="*/ 314342 h 817053"/>
                <a:gd name="connsiteX18" fmla="*/ 725948 w 808411"/>
                <a:gd name="connsiteY18" fmla="*/ 314786 h 817053"/>
                <a:gd name="connsiteX19" fmla="*/ 718526 w 808411"/>
                <a:gd name="connsiteY19" fmla="*/ 286693 h 817053"/>
                <a:gd name="connsiteX20" fmla="*/ 720233 w 808411"/>
                <a:gd name="connsiteY20" fmla="*/ 286250 h 817053"/>
                <a:gd name="connsiteX21" fmla="*/ 726765 w 808411"/>
                <a:gd name="connsiteY21" fmla="*/ 293716 h 817053"/>
                <a:gd name="connsiteX22" fmla="*/ 785105 w 808411"/>
                <a:gd name="connsiteY22" fmla="*/ 278413 h 817053"/>
                <a:gd name="connsiteX23" fmla="*/ 787109 w 808411"/>
                <a:gd name="connsiteY23" fmla="*/ 268729 h 817053"/>
                <a:gd name="connsiteX24" fmla="*/ 788816 w 808411"/>
                <a:gd name="connsiteY24" fmla="*/ 268285 h 817053"/>
                <a:gd name="connsiteX25" fmla="*/ 796239 w 808411"/>
                <a:gd name="connsiteY25" fmla="*/ 296378 h 817053"/>
                <a:gd name="connsiteX26" fmla="*/ 794532 w 808411"/>
                <a:gd name="connsiteY26" fmla="*/ 296821 h 817053"/>
                <a:gd name="connsiteX27" fmla="*/ 788074 w 808411"/>
                <a:gd name="connsiteY27" fmla="*/ 289576 h 817053"/>
                <a:gd name="connsiteX28" fmla="*/ 740348 w 808411"/>
                <a:gd name="connsiteY28" fmla="*/ 302144 h 817053"/>
                <a:gd name="connsiteX29" fmla="*/ 750294 w 808411"/>
                <a:gd name="connsiteY29" fmla="*/ 307097 h 817053"/>
                <a:gd name="connsiteX30" fmla="*/ 769221 w 808411"/>
                <a:gd name="connsiteY30" fmla="*/ 325727 h 817053"/>
                <a:gd name="connsiteX31" fmla="*/ 772190 w 808411"/>
                <a:gd name="connsiteY31" fmla="*/ 330606 h 817053"/>
                <a:gd name="connsiteX32" fmla="*/ 797204 w 808411"/>
                <a:gd name="connsiteY32" fmla="*/ 324027 h 817053"/>
                <a:gd name="connsiteX33" fmla="*/ 799208 w 808411"/>
                <a:gd name="connsiteY33" fmla="*/ 314416 h 817053"/>
                <a:gd name="connsiteX34" fmla="*/ 800915 w 808411"/>
                <a:gd name="connsiteY34" fmla="*/ 313973 h 817053"/>
                <a:gd name="connsiteX35" fmla="*/ 808337 w 808411"/>
                <a:gd name="connsiteY35" fmla="*/ 342065 h 817053"/>
                <a:gd name="connsiteX36" fmla="*/ 783398 w 808411"/>
                <a:gd name="connsiteY36" fmla="*/ 455988 h 817053"/>
                <a:gd name="connsiteX37" fmla="*/ 771745 w 808411"/>
                <a:gd name="connsiteY37" fmla="*/ 468408 h 817053"/>
                <a:gd name="connsiteX38" fmla="*/ 784214 w 808411"/>
                <a:gd name="connsiteY38" fmla="*/ 480015 h 817053"/>
                <a:gd name="connsiteX39" fmla="*/ 795868 w 808411"/>
                <a:gd name="connsiteY39" fmla="*/ 467669 h 817053"/>
                <a:gd name="connsiteX40" fmla="*/ 783398 w 808411"/>
                <a:gd name="connsiteY40" fmla="*/ 456062 h 817053"/>
                <a:gd name="connsiteX41" fmla="*/ 744208 w 808411"/>
                <a:gd name="connsiteY41" fmla="*/ 631494 h 817053"/>
                <a:gd name="connsiteX42" fmla="*/ 745618 w 808411"/>
                <a:gd name="connsiteY42" fmla="*/ 632529 h 817053"/>
                <a:gd name="connsiteX43" fmla="*/ 727581 w 808411"/>
                <a:gd name="connsiteY43" fmla="*/ 657960 h 817053"/>
                <a:gd name="connsiteX44" fmla="*/ 726171 w 808411"/>
                <a:gd name="connsiteY44" fmla="*/ 656925 h 817053"/>
                <a:gd name="connsiteX45" fmla="*/ 728324 w 808411"/>
                <a:gd name="connsiteY45" fmla="*/ 646353 h 817053"/>
                <a:gd name="connsiteX46" fmla="*/ 705611 w 808411"/>
                <a:gd name="connsiteY46" fmla="*/ 630385 h 817053"/>
                <a:gd name="connsiteX47" fmla="*/ 664491 w 808411"/>
                <a:gd name="connsiteY47" fmla="*/ 631124 h 817053"/>
                <a:gd name="connsiteX48" fmla="*/ 657365 w 808411"/>
                <a:gd name="connsiteY48" fmla="*/ 634525 h 817053"/>
                <a:gd name="connsiteX49" fmla="*/ 655955 w 808411"/>
                <a:gd name="connsiteY49" fmla="*/ 633490 h 817053"/>
                <a:gd name="connsiteX50" fmla="*/ 672359 w 808411"/>
                <a:gd name="connsiteY50" fmla="*/ 610350 h 817053"/>
                <a:gd name="connsiteX51" fmla="*/ 673769 w 808411"/>
                <a:gd name="connsiteY51" fmla="*/ 611385 h 817053"/>
                <a:gd name="connsiteX52" fmla="*/ 672359 w 808411"/>
                <a:gd name="connsiteY52" fmla="*/ 620183 h 817053"/>
                <a:gd name="connsiteX53" fmla="*/ 672730 w 808411"/>
                <a:gd name="connsiteY53" fmla="*/ 620405 h 817053"/>
                <a:gd name="connsiteX54" fmla="*/ 705685 w 808411"/>
                <a:gd name="connsiteY54" fmla="*/ 619813 h 817053"/>
                <a:gd name="connsiteX55" fmla="*/ 694255 w 808411"/>
                <a:gd name="connsiteY55" fmla="*/ 590242 h 817053"/>
                <a:gd name="connsiteX56" fmla="*/ 693884 w 808411"/>
                <a:gd name="connsiteY56" fmla="*/ 590020 h 817053"/>
                <a:gd name="connsiteX57" fmla="*/ 685867 w 808411"/>
                <a:gd name="connsiteY57" fmla="*/ 594308 h 817053"/>
                <a:gd name="connsiteX58" fmla="*/ 684457 w 808411"/>
                <a:gd name="connsiteY58" fmla="*/ 593273 h 817053"/>
                <a:gd name="connsiteX59" fmla="*/ 698189 w 808411"/>
                <a:gd name="connsiteY59" fmla="*/ 573904 h 817053"/>
                <a:gd name="connsiteX60" fmla="*/ 699599 w 808411"/>
                <a:gd name="connsiteY60" fmla="*/ 574939 h 817053"/>
                <a:gd name="connsiteX61" fmla="*/ 698411 w 808411"/>
                <a:gd name="connsiteY61" fmla="*/ 582849 h 817053"/>
                <a:gd name="connsiteX62" fmla="*/ 712143 w 808411"/>
                <a:gd name="connsiteY62" fmla="*/ 620848 h 817053"/>
                <a:gd name="connsiteX63" fmla="*/ 734930 w 808411"/>
                <a:gd name="connsiteY63" fmla="*/ 636891 h 817053"/>
                <a:gd name="connsiteX64" fmla="*/ 744282 w 808411"/>
                <a:gd name="connsiteY64" fmla="*/ 631346 h 817053"/>
                <a:gd name="connsiteX65" fmla="*/ 176467 w 808411"/>
                <a:gd name="connsiteY65" fmla="*/ 73854 h 817053"/>
                <a:gd name="connsiteX66" fmla="*/ 209348 w 808411"/>
                <a:gd name="connsiteY66" fmla="*/ 124273 h 817053"/>
                <a:gd name="connsiteX67" fmla="*/ 204152 w 808411"/>
                <a:gd name="connsiteY67" fmla="*/ 132849 h 817053"/>
                <a:gd name="connsiteX68" fmla="*/ 205117 w 808411"/>
                <a:gd name="connsiteY68" fmla="*/ 134327 h 817053"/>
                <a:gd name="connsiteX69" fmla="*/ 229834 w 808411"/>
                <a:gd name="connsiteY69" fmla="*/ 118359 h 817053"/>
                <a:gd name="connsiteX70" fmla="*/ 228869 w 808411"/>
                <a:gd name="connsiteY70" fmla="*/ 116880 h 817053"/>
                <a:gd name="connsiteX71" fmla="*/ 218997 w 808411"/>
                <a:gd name="connsiteY71" fmla="*/ 118063 h 817053"/>
                <a:gd name="connsiteX72" fmla="*/ 186116 w 808411"/>
                <a:gd name="connsiteY72" fmla="*/ 67644 h 817053"/>
                <a:gd name="connsiteX73" fmla="*/ 191237 w 808411"/>
                <a:gd name="connsiteY73" fmla="*/ 59142 h 817053"/>
                <a:gd name="connsiteX74" fmla="*/ 190272 w 808411"/>
                <a:gd name="connsiteY74" fmla="*/ 57664 h 817053"/>
                <a:gd name="connsiteX75" fmla="*/ 165556 w 808411"/>
                <a:gd name="connsiteY75" fmla="*/ 73632 h 817053"/>
                <a:gd name="connsiteX76" fmla="*/ 166521 w 808411"/>
                <a:gd name="connsiteY76" fmla="*/ 75111 h 817053"/>
                <a:gd name="connsiteX77" fmla="*/ 176467 w 808411"/>
                <a:gd name="connsiteY77" fmla="*/ 73854 h 817053"/>
                <a:gd name="connsiteX78" fmla="*/ 278451 w 808411"/>
                <a:gd name="connsiteY78" fmla="*/ 19369 h 817053"/>
                <a:gd name="connsiteX79" fmla="*/ 278005 w 808411"/>
                <a:gd name="connsiteY79" fmla="*/ 17669 h 817053"/>
                <a:gd name="connsiteX80" fmla="*/ 307695 w 808411"/>
                <a:gd name="connsiteY80" fmla="*/ 10646 h 817053"/>
                <a:gd name="connsiteX81" fmla="*/ 308140 w 808411"/>
                <a:gd name="connsiteY81" fmla="*/ 12346 h 817053"/>
                <a:gd name="connsiteX82" fmla="*/ 299382 w 808411"/>
                <a:gd name="connsiteY82" fmla="*/ 18926 h 817053"/>
                <a:gd name="connsiteX83" fmla="*/ 313410 w 808411"/>
                <a:gd name="connsiteY83" fmla="*/ 77551 h 817053"/>
                <a:gd name="connsiteX84" fmla="*/ 338795 w 808411"/>
                <a:gd name="connsiteY84" fmla="*/ 71562 h 817053"/>
                <a:gd name="connsiteX85" fmla="*/ 342061 w 808411"/>
                <a:gd name="connsiteY85" fmla="*/ 51380 h 817053"/>
                <a:gd name="connsiteX86" fmla="*/ 343768 w 808411"/>
                <a:gd name="connsiteY86" fmla="*/ 50936 h 817053"/>
                <a:gd name="connsiteX87" fmla="*/ 349558 w 808411"/>
                <a:gd name="connsiteY87" fmla="*/ 75185 h 817053"/>
                <a:gd name="connsiteX88" fmla="*/ 294929 w 808411"/>
                <a:gd name="connsiteY88" fmla="*/ 88122 h 817053"/>
                <a:gd name="connsiteX89" fmla="*/ 294483 w 808411"/>
                <a:gd name="connsiteY89" fmla="*/ 86422 h 817053"/>
                <a:gd name="connsiteX90" fmla="*/ 302128 w 808411"/>
                <a:gd name="connsiteY90" fmla="*/ 80064 h 817053"/>
                <a:gd name="connsiteX91" fmla="*/ 288174 w 808411"/>
                <a:gd name="connsiteY91" fmla="*/ 21587 h 817053"/>
                <a:gd name="connsiteX92" fmla="*/ 278451 w 808411"/>
                <a:gd name="connsiteY92" fmla="*/ 19369 h 817053"/>
                <a:gd name="connsiteX93" fmla="*/ 326400 w 808411"/>
                <a:gd name="connsiteY93" fmla="*/ 806038 h 817053"/>
                <a:gd name="connsiteX94" fmla="*/ 301015 w 808411"/>
                <a:gd name="connsiteY94" fmla="*/ 800124 h 817053"/>
                <a:gd name="connsiteX95" fmla="*/ 314821 w 808411"/>
                <a:gd name="connsiteY95" fmla="*/ 741499 h 817053"/>
                <a:gd name="connsiteX96" fmla="*/ 325583 w 808411"/>
                <a:gd name="connsiteY96" fmla="*/ 739503 h 817053"/>
                <a:gd name="connsiteX97" fmla="*/ 325954 w 808411"/>
                <a:gd name="connsiteY97" fmla="*/ 737802 h 817053"/>
                <a:gd name="connsiteX98" fmla="*/ 296265 w 808411"/>
                <a:gd name="connsiteY98" fmla="*/ 730853 h 817053"/>
                <a:gd name="connsiteX99" fmla="*/ 295893 w 808411"/>
                <a:gd name="connsiteY99" fmla="*/ 732554 h 817053"/>
                <a:gd name="connsiteX100" fmla="*/ 303539 w 808411"/>
                <a:gd name="connsiteY100" fmla="*/ 738837 h 817053"/>
                <a:gd name="connsiteX101" fmla="*/ 289807 w 808411"/>
                <a:gd name="connsiteY101" fmla="*/ 797388 h 817053"/>
                <a:gd name="connsiteX102" fmla="*/ 280084 w 808411"/>
                <a:gd name="connsiteY102" fmla="*/ 799606 h 817053"/>
                <a:gd name="connsiteX103" fmla="*/ 279713 w 808411"/>
                <a:gd name="connsiteY103" fmla="*/ 801307 h 817053"/>
                <a:gd name="connsiteX104" fmla="*/ 334416 w 808411"/>
                <a:gd name="connsiteY104" fmla="*/ 814096 h 817053"/>
                <a:gd name="connsiteX105" fmla="*/ 340131 w 808411"/>
                <a:gd name="connsiteY105" fmla="*/ 789848 h 817053"/>
                <a:gd name="connsiteX106" fmla="*/ 338424 w 808411"/>
                <a:gd name="connsiteY106" fmla="*/ 789478 h 817053"/>
                <a:gd name="connsiteX107" fmla="*/ 326474 w 808411"/>
                <a:gd name="connsiteY107" fmla="*/ 806112 h 817053"/>
                <a:gd name="connsiteX108" fmla="*/ 511812 w 808411"/>
                <a:gd name="connsiteY108" fmla="*/ 731814 h 817053"/>
                <a:gd name="connsiteX109" fmla="*/ 512109 w 808411"/>
                <a:gd name="connsiteY109" fmla="*/ 733515 h 817053"/>
                <a:gd name="connsiteX110" fmla="*/ 505503 w 808411"/>
                <a:gd name="connsiteY110" fmla="*/ 738690 h 817053"/>
                <a:gd name="connsiteX111" fmla="*/ 496893 w 808411"/>
                <a:gd name="connsiteY111" fmla="*/ 808478 h 817053"/>
                <a:gd name="connsiteX112" fmla="*/ 492439 w 808411"/>
                <a:gd name="connsiteY112" fmla="*/ 809291 h 817053"/>
                <a:gd name="connsiteX113" fmla="*/ 463714 w 808411"/>
                <a:gd name="connsiteY113" fmla="*/ 760942 h 817053"/>
                <a:gd name="connsiteX114" fmla="*/ 462972 w 808411"/>
                <a:gd name="connsiteY114" fmla="*/ 761090 h 817053"/>
                <a:gd name="connsiteX115" fmla="*/ 452432 w 808411"/>
                <a:gd name="connsiteY115" fmla="*/ 816314 h 817053"/>
                <a:gd name="connsiteX116" fmla="*/ 448127 w 808411"/>
                <a:gd name="connsiteY116" fmla="*/ 817053 h 817053"/>
                <a:gd name="connsiteX117" fmla="*/ 416211 w 808411"/>
                <a:gd name="connsiteY117" fmla="*/ 754510 h 817053"/>
                <a:gd name="connsiteX118" fmla="*/ 407230 w 808411"/>
                <a:gd name="connsiteY118" fmla="*/ 751997 h 817053"/>
                <a:gd name="connsiteX119" fmla="*/ 406933 w 808411"/>
                <a:gd name="connsiteY119" fmla="*/ 750296 h 817053"/>
                <a:gd name="connsiteX120" fmla="*/ 436103 w 808411"/>
                <a:gd name="connsiteY120" fmla="*/ 745121 h 817053"/>
                <a:gd name="connsiteX121" fmla="*/ 436400 w 808411"/>
                <a:gd name="connsiteY121" fmla="*/ 746822 h 817053"/>
                <a:gd name="connsiteX122" fmla="*/ 427864 w 808411"/>
                <a:gd name="connsiteY122" fmla="*/ 752440 h 817053"/>
                <a:gd name="connsiteX123" fmla="*/ 449241 w 808411"/>
                <a:gd name="connsiteY123" fmla="*/ 795688 h 817053"/>
                <a:gd name="connsiteX124" fmla="*/ 449909 w 808411"/>
                <a:gd name="connsiteY124" fmla="*/ 795540 h 817053"/>
                <a:gd name="connsiteX125" fmla="*/ 459484 w 808411"/>
                <a:gd name="connsiteY125" fmla="*/ 740390 h 817053"/>
                <a:gd name="connsiteX126" fmla="*/ 464011 w 808411"/>
                <a:gd name="connsiteY126" fmla="*/ 739577 h 817053"/>
                <a:gd name="connsiteX127" fmla="*/ 492291 w 808411"/>
                <a:gd name="connsiteY127" fmla="*/ 788074 h 817053"/>
                <a:gd name="connsiteX128" fmla="*/ 492959 w 808411"/>
                <a:gd name="connsiteY128" fmla="*/ 788074 h 817053"/>
                <a:gd name="connsiteX129" fmla="*/ 498006 w 808411"/>
                <a:gd name="connsiteY129" fmla="*/ 740168 h 817053"/>
                <a:gd name="connsiteX130" fmla="*/ 488060 w 808411"/>
                <a:gd name="connsiteY130" fmla="*/ 737655 h 817053"/>
                <a:gd name="connsiteX131" fmla="*/ 487763 w 808411"/>
                <a:gd name="connsiteY131" fmla="*/ 735954 h 817053"/>
                <a:gd name="connsiteX132" fmla="*/ 511886 w 808411"/>
                <a:gd name="connsiteY132" fmla="*/ 731740 h 817053"/>
                <a:gd name="connsiteX133" fmla="*/ 193241 w 808411"/>
                <a:gd name="connsiteY133" fmla="*/ 719246 h 817053"/>
                <a:gd name="connsiteX134" fmla="*/ 167263 w 808411"/>
                <a:gd name="connsiteY134" fmla="*/ 717472 h 817053"/>
                <a:gd name="connsiteX135" fmla="*/ 167263 w 808411"/>
                <a:gd name="connsiteY135" fmla="*/ 717472 h 817053"/>
                <a:gd name="connsiteX136" fmla="*/ 198140 w 808411"/>
                <a:gd name="connsiteY136" fmla="*/ 697364 h 817053"/>
                <a:gd name="connsiteX137" fmla="*/ 193316 w 808411"/>
                <a:gd name="connsiteY137" fmla="*/ 719246 h 817053"/>
                <a:gd name="connsiteX138" fmla="*/ 203633 w 808411"/>
                <a:gd name="connsiteY138" fmla="*/ 723017 h 817053"/>
                <a:gd name="connsiteX139" fmla="*/ 211204 w 808411"/>
                <a:gd name="connsiteY139" fmla="*/ 687827 h 817053"/>
                <a:gd name="connsiteX140" fmla="*/ 206156 w 808411"/>
                <a:gd name="connsiteY140" fmla="*/ 684352 h 817053"/>
                <a:gd name="connsiteX141" fmla="*/ 143957 w 808411"/>
                <a:gd name="connsiteY141" fmla="*/ 724126 h 817053"/>
                <a:gd name="connsiteX142" fmla="*/ 136163 w 808411"/>
                <a:gd name="connsiteY142" fmla="*/ 723165 h 817053"/>
                <a:gd name="connsiteX143" fmla="*/ 135124 w 808411"/>
                <a:gd name="connsiteY143" fmla="*/ 724643 h 817053"/>
                <a:gd name="connsiteX144" fmla="*/ 154793 w 808411"/>
                <a:gd name="connsiteY144" fmla="*/ 738172 h 817053"/>
                <a:gd name="connsiteX145" fmla="*/ 155832 w 808411"/>
                <a:gd name="connsiteY145" fmla="*/ 736693 h 817053"/>
                <a:gd name="connsiteX146" fmla="*/ 150414 w 808411"/>
                <a:gd name="connsiteY146" fmla="*/ 728487 h 817053"/>
                <a:gd name="connsiteX147" fmla="*/ 192054 w 808411"/>
                <a:gd name="connsiteY147" fmla="*/ 724052 h 817053"/>
                <a:gd name="connsiteX148" fmla="*/ 185745 w 808411"/>
                <a:gd name="connsiteY148" fmla="*/ 752588 h 817053"/>
                <a:gd name="connsiteX149" fmla="*/ 175502 w 808411"/>
                <a:gd name="connsiteY149" fmla="*/ 750222 h 817053"/>
                <a:gd name="connsiteX150" fmla="*/ 174463 w 808411"/>
                <a:gd name="connsiteY150" fmla="*/ 751701 h 817053"/>
                <a:gd name="connsiteX151" fmla="*/ 198511 w 808411"/>
                <a:gd name="connsiteY151" fmla="*/ 768261 h 817053"/>
                <a:gd name="connsiteX152" fmla="*/ 199550 w 808411"/>
                <a:gd name="connsiteY152" fmla="*/ 766782 h 817053"/>
                <a:gd name="connsiteX153" fmla="*/ 195691 w 808411"/>
                <a:gd name="connsiteY153" fmla="*/ 759315 h 817053"/>
                <a:gd name="connsiteX154" fmla="*/ 202445 w 808411"/>
                <a:gd name="connsiteY154" fmla="*/ 728044 h 817053"/>
                <a:gd name="connsiteX155" fmla="*/ 211649 w 808411"/>
                <a:gd name="connsiteY155" fmla="*/ 733071 h 817053"/>
                <a:gd name="connsiteX156" fmla="*/ 212837 w 808411"/>
                <a:gd name="connsiteY156" fmla="*/ 727748 h 817053"/>
                <a:gd name="connsiteX157" fmla="*/ 203633 w 808411"/>
                <a:gd name="connsiteY157" fmla="*/ 722869 h 817053"/>
                <a:gd name="connsiteX158" fmla="*/ 203633 w 808411"/>
                <a:gd name="connsiteY158" fmla="*/ 722869 h 817053"/>
                <a:gd name="connsiteX159" fmla="*/ 44422 w 808411"/>
                <a:gd name="connsiteY159" fmla="*/ 467004 h 817053"/>
                <a:gd name="connsiteX160" fmla="*/ 33214 w 808411"/>
                <a:gd name="connsiteY160" fmla="*/ 478906 h 817053"/>
                <a:gd name="connsiteX161" fmla="*/ 21264 w 808411"/>
                <a:gd name="connsiteY161" fmla="*/ 467743 h 817053"/>
                <a:gd name="connsiteX162" fmla="*/ 32472 w 808411"/>
                <a:gd name="connsiteY162" fmla="*/ 455841 h 817053"/>
                <a:gd name="connsiteX163" fmla="*/ 44422 w 808411"/>
                <a:gd name="connsiteY163" fmla="*/ 467004 h 817053"/>
                <a:gd name="connsiteX164" fmla="*/ 67654 w 808411"/>
                <a:gd name="connsiteY164" fmla="*/ 343470 h 817053"/>
                <a:gd name="connsiteX165" fmla="*/ 73592 w 808411"/>
                <a:gd name="connsiteY165" fmla="*/ 329793 h 817053"/>
                <a:gd name="connsiteX166" fmla="*/ 74705 w 808411"/>
                <a:gd name="connsiteY166" fmla="*/ 320035 h 817053"/>
                <a:gd name="connsiteX167" fmla="*/ 73815 w 808411"/>
                <a:gd name="connsiteY167" fmla="*/ 309907 h 817053"/>
                <a:gd name="connsiteX168" fmla="*/ 70846 w 808411"/>
                <a:gd name="connsiteY168" fmla="*/ 301109 h 817053"/>
                <a:gd name="connsiteX169" fmla="*/ 53923 w 808411"/>
                <a:gd name="connsiteY169" fmla="*/ 297117 h 817053"/>
                <a:gd name="connsiteX170" fmla="*/ 50954 w 808411"/>
                <a:gd name="connsiteY170" fmla="*/ 288541 h 817053"/>
                <a:gd name="connsiteX171" fmla="*/ 49246 w 808411"/>
                <a:gd name="connsiteY171" fmla="*/ 288098 h 817053"/>
                <a:gd name="connsiteX172" fmla="*/ 42566 w 808411"/>
                <a:gd name="connsiteY172" fmla="*/ 316264 h 817053"/>
                <a:gd name="connsiteX173" fmla="*/ 44273 w 808411"/>
                <a:gd name="connsiteY173" fmla="*/ 316708 h 817053"/>
                <a:gd name="connsiteX174" fmla="*/ 50954 w 808411"/>
                <a:gd name="connsiteY174" fmla="*/ 308206 h 817053"/>
                <a:gd name="connsiteX175" fmla="*/ 69287 w 808411"/>
                <a:gd name="connsiteY175" fmla="*/ 312494 h 817053"/>
                <a:gd name="connsiteX176" fmla="*/ 69287 w 808411"/>
                <a:gd name="connsiteY176" fmla="*/ 319000 h 817053"/>
                <a:gd name="connsiteX177" fmla="*/ 68174 w 808411"/>
                <a:gd name="connsiteY177" fmla="*/ 325210 h 817053"/>
                <a:gd name="connsiteX178" fmla="*/ 60900 w 808411"/>
                <a:gd name="connsiteY178" fmla="*/ 338295 h 817053"/>
                <a:gd name="connsiteX179" fmla="*/ 47242 w 808411"/>
                <a:gd name="connsiteY179" fmla="*/ 345614 h 817053"/>
                <a:gd name="connsiteX180" fmla="*/ 28538 w 808411"/>
                <a:gd name="connsiteY180" fmla="*/ 345170 h 817053"/>
                <a:gd name="connsiteX181" fmla="*/ 14658 w 808411"/>
                <a:gd name="connsiteY181" fmla="*/ 338221 h 817053"/>
                <a:gd name="connsiteX182" fmla="*/ 6864 w 808411"/>
                <a:gd name="connsiteY182" fmla="*/ 326097 h 817053"/>
                <a:gd name="connsiteX183" fmla="*/ 6568 w 808411"/>
                <a:gd name="connsiteY183" fmla="*/ 311163 h 817053"/>
                <a:gd name="connsiteX184" fmla="*/ 9314 w 808411"/>
                <a:gd name="connsiteY184" fmla="*/ 304510 h 817053"/>
                <a:gd name="connsiteX185" fmla="*/ 14881 w 808411"/>
                <a:gd name="connsiteY185" fmla="*/ 298226 h 817053"/>
                <a:gd name="connsiteX186" fmla="*/ 29577 w 808411"/>
                <a:gd name="connsiteY186" fmla="*/ 293568 h 817053"/>
                <a:gd name="connsiteX187" fmla="*/ 29948 w 808411"/>
                <a:gd name="connsiteY187" fmla="*/ 291868 h 817053"/>
                <a:gd name="connsiteX188" fmla="*/ 11763 w 808411"/>
                <a:gd name="connsiteY188" fmla="*/ 288246 h 817053"/>
                <a:gd name="connsiteX189" fmla="*/ 7607 w 808411"/>
                <a:gd name="connsiteY189" fmla="*/ 293790 h 817053"/>
                <a:gd name="connsiteX190" fmla="*/ 4118 w 808411"/>
                <a:gd name="connsiteY190" fmla="*/ 300444 h 817053"/>
                <a:gd name="connsiteX191" fmla="*/ 1149 w 808411"/>
                <a:gd name="connsiteY191" fmla="*/ 309907 h 817053"/>
                <a:gd name="connsiteX192" fmla="*/ 481 w 808411"/>
                <a:gd name="connsiteY192" fmla="*/ 325431 h 817053"/>
                <a:gd name="connsiteX193" fmla="*/ 5603 w 808411"/>
                <a:gd name="connsiteY193" fmla="*/ 339626 h 817053"/>
                <a:gd name="connsiteX194" fmla="*/ 15771 w 808411"/>
                <a:gd name="connsiteY194" fmla="*/ 350863 h 817053"/>
                <a:gd name="connsiteX195" fmla="*/ 30245 w 808411"/>
                <a:gd name="connsiteY195" fmla="*/ 357516 h 817053"/>
                <a:gd name="connsiteX196" fmla="*/ 44719 w 808411"/>
                <a:gd name="connsiteY196" fmla="*/ 358034 h 817053"/>
                <a:gd name="connsiteX197" fmla="*/ 57485 w 808411"/>
                <a:gd name="connsiteY197" fmla="*/ 353081 h 817053"/>
                <a:gd name="connsiteX198" fmla="*/ 67431 w 808411"/>
                <a:gd name="connsiteY198" fmla="*/ 343396 h 817053"/>
                <a:gd name="connsiteX199" fmla="*/ 128073 w 808411"/>
                <a:gd name="connsiteY199" fmla="*/ 612420 h 817053"/>
                <a:gd name="connsiteX200" fmla="*/ 129186 w 808411"/>
                <a:gd name="connsiteY200" fmla="*/ 619222 h 817053"/>
                <a:gd name="connsiteX201" fmla="*/ 114044 w 808411"/>
                <a:gd name="connsiteY201" fmla="*/ 629793 h 817053"/>
                <a:gd name="connsiteX202" fmla="*/ 113079 w 808411"/>
                <a:gd name="connsiteY202" fmla="*/ 628315 h 817053"/>
                <a:gd name="connsiteX203" fmla="*/ 119834 w 808411"/>
                <a:gd name="connsiteY203" fmla="*/ 614490 h 817053"/>
                <a:gd name="connsiteX204" fmla="*/ 119091 w 808411"/>
                <a:gd name="connsiteY204" fmla="*/ 606210 h 817053"/>
                <a:gd name="connsiteX205" fmla="*/ 116122 w 808411"/>
                <a:gd name="connsiteY205" fmla="*/ 599631 h 817053"/>
                <a:gd name="connsiteX206" fmla="*/ 105063 w 808411"/>
                <a:gd name="connsiteY206" fmla="*/ 589503 h 817053"/>
                <a:gd name="connsiteX207" fmla="*/ 90886 w 808411"/>
                <a:gd name="connsiteY207" fmla="*/ 586767 h 817053"/>
                <a:gd name="connsiteX208" fmla="*/ 76264 w 808411"/>
                <a:gd name="connsiteY208" fmla="*/ 591942 h 817053"/>
                <a:gd name="connsiteX209" fmla="*/ 63052 w 808411"/>
                <a:gd name="connsiteY209" fmla="*/ 605101 h 817053"/>
                <a:gd name="connsiteX210" fmla="*/ 58970 w 808411"/>
                <a:gd name="connsiteY210" fmla="*/ 620035 h 817053"/>
                <a:gd name="connsiteX211" fmla="*/ 63497 w 808411"/>
                <a:gd name="connsiteY211" fmla="*/ 634303 h 817053"/>
                <a:gd name="connsiteX212" fmla="*/ 67283 w 808411"/>
                <a:gd name="connsiteY212" fmla="*/ 639404 h 817053"/>
                <a:gd name="connsiteX213" fmla="*/ 71959 w 808411"/>
                <a:gd name="connsiteY213" fmla="*/ 643914 h 817053"/>
                <a:gd name="connsiteX214" fmla="*/ 87769 w 808411"/>
                <a:gd name="connsiteY214" fmla="*/ 633638 h 817053"/>
                <a:gd name="connsiteX215" fmla="*/ 86210 w 808411"/>
                <a:gd name="connsiteY215" fmla="*/ 622992 h 817053"/>
                <a:gd name="connsiteX216" fmla="*/ 87695 w 808411"/>
                <a:gd name="connsiteY216" fmla="*/ 622031 h 817053"/>
                <a:gd name="connsiteX217" fmla="*/ 103579 w 808411"/>
                <a:gd name="connsiteY217" fmla="*/ 646279 h 817053"/>
                <a:gd name="connsiteX218" fmla="*/ 102094 w 808411"/>
                <a:gd name="connsiteY218" fmla="*/ 647241 h 817053"/>
                <a:gd name="connsiteX219" fmla="*/ 93855 w 808411"/>
                <a:gd name="connsiteY219" fmla="*/ 643470 h 817053"/>
                <a:gd name="connsiteX220" fmla="*/ 79233 w 808411"/>
                <a:gd name="connsiteY220" fmla="*/ 652933 h 817053"/>
                <a:gd name="connsiteX221" fmla="*/ 70771 w 808411"/>
                <a:gd name="connsiteY221" fmla="*/ 649015 h 817053"/>
                <a:gd name="connsiteX222" fmla="*/ 62829 w 808411"/>
                <a:gd name="connsiteY222" fmla="*/ 642657 h 817053"/>
                <a:gd name="connsiteX223" fmla="*/ 56520 w 808411"/>
                <a:gd name="connsiteY223" fmla="*/ 635116 h 817053"/>
                <a:gd name="connsiteX224" fmla="*/ 50731 w 808411"/>
                <a:gd name="connsiteY224" fmla="*/ 621440 h 817053"/>
                <a:gd name="connsiteX225" fmla="*/ 50582 w 808411"/>
                <a:gd name="connsiteY225" fmla="*/ 607615 h 817053"/>
                <a:gd name="connsiteX226" fmla="*/ 55778 w 808411"/>
                <a:gd name="connsiteY226" fmla="*/ 594973 h 817053"/>
                <a:gd name="connsiteX227" fmla="*/ 66170 w 808411"/>
                <a:gd name="connsiteY227" fmla="*/ 584919 h 817053"/>
                <a:gd name="connsiteX228" fmla="*/ 81014 w 808411"/>
                <a:gd name="connsiteY228" fmla="*/ 579005 h 817053"/>
                <a:gd name="connsiteX229" fmla="*/ 96230 w 808411"/>
                <a:gd name="connsiteY229" fmla="*/ 579448 h 817053"/>
                <a:gd name="connsiteX230" fmla="*/ 110036 w 808411"/>
                <a:gd name="connsiteY230" fmla="*/ 585511 h 817053"/>
                <a:gd name="connsiteX231" fmla="*/ 120873 w 808411"/>
                <a:gd name="connsiteY231" fmla="*/ 596674 h 817053"/>
                <a:gd name="connsiteX232" fmla="*/ 125697 w 808411"/>
                <a:gd name="connsiteY232" fmla="*/ 605323 h 817053"/>
                <a:gd name="connsiteX233" fmla="*/ 128147 w 808411"/>
                <a:gd name="connsiteY233" fmla="*/ 612494 h 817053"/>
                <a:gd name="connsiteX234" fmla="*/ 602142 w 808411"/>
                <a:gd name="connsiteY234" fmla="*/ 738763 h 817053"/>
                <a:gd name="connsiteX235" fmla="*/ 602142 w 808411"/>
                <a:gd name="connsiteY235" fmla="*/ 738763 h 817053"/>
                <a:gd name="connsiteX236" fmla="*/ 594497 w 808411"/>
                <a:gd name="connsiteY236" fmla="*/ 702834 h 817053"/>
                <a:gd name="connsiteX237" fmla="*/ 613276 w 808411"/>
                <a:gd name="connsiteY237" fmla="*/ 715328 h 817053"/>
                <a:gd name="connsiteX238" fmla="*/ 602142 w 808411"/>
                <a:gd name="connsiteY238" fmla="*/ 738763 h 817053"/>
                <a:gd name="connsiteX239" fmla="*/ 651798 w 808411"/>
                <a:gd name="connsiteY239" fmla="*/ 727526 h 817053"/>
                <a:gd name="connsiteX240" fmla="*/ 625004 w 808411"/>
                <a:gd name="connsiteY240" fmla="*/ 709858 h 817053"/>
                <a:gd name="connsiteX241" fmla="*/ 625004 w 808411"/>
                <a:gd name="connsiteY241" fmla="*/ 709858 h 817053"/>
                <a:gd name="connsiteX242" fmla="*/ 633094 w 808411"/>
                <a:gd name="connsiteY242" fmla="*/ 703130 h 817053"/>
                <a:gd name="connsiteX243" fmla="*/ 628566 w 808411"/>
                <a:gd name="connsiteY243" fmla="*/ 700173 h 817053"/>
                <a:gd name="connsiteX244" fmla="*/ 620624 w 808411"/>
                <a:gd name="connsiteY244" fmla="*/ 706974 h 817053"/>
                <a:gd name="connsiteX245" fmla="*/ 620624 w 808411"/>
                <a:gd name="connsiteY245" fmla="*/ 706974 h 817053"/>
                <a:gd name="connsiteX246" fmla="*/ 590489 w 808411"/>
                <a:gd name="connsiteY246" fmla="*/ 687162 h 817053"/>
                <a:gd name="connsiteX247" fmla="*/ 585442 w 808411"/>
                <a:gd name="connsiteY247" fmla="*/ 690562 h 817053"/>
                <a:gd name="connsiteX248" fmla="*/ 600064 w 808411"/>
                <a:gd name="connsiteY248" fmla="*/ 762716 h 817053"/>
                <a:gd name="connsiteX249" fmla="*/ 596353 w 808411"/>
                <a:gd name="connsiteY249" fmla="*/ 769591 h 817053"/>
                <a:gd name="connsiteX250" fmla="*/ 597318 w 808411"/>
                <a:gd name="connsiteY250" fmla="*/ 771070 h 817053"/>
                <a:gd name="connsiteX251" fmla="*/ 617136 w 808411"/>
                <a:gd name="connsiteY251" fmla="*/ 757689 h 817053"/>
                <a:gd name="connsiteX252" fmla="*/ 616171 w 808411"/>
                <a:gd name="connsiteY252" fmla="*/ 756211 h 817053"/>
                <a:gd name="connsiteX253" fmla="*/ 606522 w 808411"/>
                <a:gd name="connsiteY253" fmla="*/ 758280 h 817053"/>
                <a:gd name="connsiteX254" fmla="*/ 617507 w 808411"/>
                <a:gd name="connsiteY254" fmla="*/ 717990 h 817053"/>
                <a:gd name="connsiteX255" fmla="*/ 641927 w 808411"/>
                <a:gd name="connsiteY255" fmla="*/ 734254 h 817053"/>
                <a:gd name="connsiteX256" fmla="*/ 636063 w 808411"/>
                <a:gd name="connsiteY256" fmla="*/ 742903 h 817053"/>
                <a:gd name="connsiteX257" fmla="*/ 637028 w 808411"/>
                <a:gd name="connsiteY257" fmla="*/ 744382 h 817053"/>
                <a:gd name="connsiteX258" fmla="*/ 661225 w 808411"/>
                <a:gd name="connsiteY258" fmla="*/ 728044 h 817053"/>
                <a:gd name="connsiteX259" fmla="*/ 660260 w 808411"/>
                <a:gd name="connsiteY259" fmla="*/ 726565 h 817053"/>
                <a:gd name="connsiteX260" fmla="*/ 651873 w 808411"/>
                <a:gd name="connsiteY260" fmla="*/ 727379 h 817053"/>
                <a:gd name="connsiteX261" fmla="*/ 103207 w 808411"/>
                <a:gd name="connsiteY261" fmla="*/ 181420 h 817053"/>
                <a:gd name="connsiteX262" fmla="*/ 81386 w 808411"/>
                <a:gd name="connsiteY262" fmla="*/ 175727 h 817053"/>
                <a:gd name="connsiteX263" fmla="*/ 100313 w 808411"/>
                <a:gd name="connsiteY263" fmla="*/ 207220 h 817053"/>
                <a:gd name="connsiteX264" fmla="*/ 100313 w 808411"/>
                <a:gd name="connsiteY264" fmla="*/ 207220 h 817053"/>
                <a:gd name="connsiteX265" fmla="*/ 103133 w 808411"/>
                <a:gd name="connsiteY265" fmla="*/ 181420 h 817053"/>
                <a:gd name="connsiteX266" fmla="*/ 106176 w 808411"/>
                <a:gd name="connsiteY266" fmla="*/ 230582 h 817053"/>
                <a:gd name="connsiteX267" fmla="*/ 68767 w 808411"/>
                <a:gd name="connsiteY267" fmla="*/ 167078 h 817053"/>
                <a:gd name="connsiteX268" fmla="*/ 72404 w 808411"/>
                <a:gd name="connsiteY268" fmla="*/ 162198 h 817053"/>
                <a:gd name="connsiteX269" fmla="*/ 107364 w 808411"/>
                <a:gd name="connsiteY269" fmla="*/ 171144 h 817053"/>
                <a:gd name="connsiteX270" fmla="*/ 107364 w 808411"/>
                <a:gd name="connsiteY270" fmla="*/ 171144 h 817053"/>
                <a:gd name="connsiteX271" fmla="*/ 112634 w 808411"/>
                <a:gd name="connsiteY271" fmla="*/ 162124 h 817053"/>
                <a:gd name="connsiteX272" fmla="*/ 117904 w 808411"/>
                <a:gd name="connsiteY272" fmla="*/ 163455 h 817053"/>
                <a:gd name="connsiteX273" fmla="*/ 112485 w 808411"/>
                <a:gd name="connsiteY273" fmla="*/ 172400 h 817053"/>
                <a:gd name="connsiteX274" fmla="*/ 112485 w 808411"/>
                <a:gd name="connsiteY274" fmla="*/ 172400 h 817053"/>
                <a:gd name="connsiteX275" fmla="*/ 143585 w 808411"/>
                <a:gd name="connsiteY275" fmla="*/ 180385 h 817053"/>
                <a:gd name="connsiteX276" fmla="*/ 151230 w 808411"/>
                <a:gd name="connsiteY276" fmla="*/ 176836 h 817053"/>
                <a:gd name="connsiteX277" fmla="*/ 152641 w 808411"/>
                <a:gd name="connsiteY277" fmla="*/ 177871 h 817053"/>
                <a:gd name="connsiteX278" fmla="*/ 135050 w 808411"/>
                <a:gd name="connsiteY278" fmla="*/ 201158 h 817053"/>
                <a:gd name="connsiteX279" fmla="*/ 133639 w 808411"/>
                <a:gd name="connsiteY279" fmla="*/ 200123 h 817053"/>
                <a:gd name="connsiteX280" fmla="*/ 136386 w 808411"/>
                <a:gd name="connsiteY280" fmla="*/ 190069 h 817053"/>
                <a:gd name="connsiteX281" fmla="*/ 108032 w 808411"/>
                <a:gd name="connsiteY281" fmla="*/ 182602 h 817053"/>
                <a:gd name="connsiteX282" fmla="*/ 108032 w 808411"/>
                <a:gd name="connsiteY282" fmla="*/ 182602 h 817053"/>
                <a:gd name="connsiteX283" fmla="*/ 110853 w 808411"/>
                <a:gd name="connsiteY283" fmla="*/ 224224 h 817053"/>
                <a:gd name="connsiteX284" fmla="*/ 119314 w 808411"/>
                <a:gd name="connsiteY284" fmla="*/ 219197 h 817053"/>
                <a:gd name="connsiteX285" fmla="*/ 120724 w 808411"/>
                <a:gd name="connsiteY285" fmla="*/ 220232 h 817053"/>
                <a:gd name="connsiteX286" fmla="*/ 106325 w 808411"/>
                <a:gd name="connsiteY286" fmla="*/ 239305 h 817053"/>
                <a:gd name="connsiteX287" fmla="*/ 104915 w 808411"/>
                <a:gd name="connsiteY287" fmla="*/ 238270 h 817053"/>
                <a:gd name="connsiteX288" fmla="*/ 106176 w 808411"/>
                <a:gd name="connsiteY288" fmla="*/ 230508 h 817053"/>
                <a:gd name="connsiteX289" fmla="*/ 641036 w 808411"/>
                <a:gd name="connsiteY289" fmla="*/ 168408 h 817053"/>
                <a:gd name="connsiteX290" fmla="*/ 638067 w 808411"/>
                <a:gd name="connsiteY290" fmla="*/ 158650 h 817053"/>
                <a:gd name="connsiteX291" fmla="*/ 681785 w 808411"/>
                <a:gd name="connsiteY291" fmla="*/ 138393 h 817053"/>
                <a:gd name="connsiteX292" fmla="*/ 682230 w 808411"/>
                <a:gd name="connsiteY292" fmla="*/ 138911 h 817053"/>
                <a:gd name="connsiteX293" fmla="*/ 655064 w 808411"/>
                <a:gd name="connsiteY293" fmla="*/ 187999 h 817053"/>
                <a:gd name="connsiteX294" fmla="*/ 658108 w 808411"/>
                <a:gd name="connsiteY294" fmla="*/ 191474 h 817053"/>
                <a:gd name="connsiteX295" fmla="*/ 710510 w 808411"/>
                <a:gd name="connsiteY295" fmla="*/ 171291 h 817053"/>
                <a:gd name="connsiteX296" fmla="*/ 710955 w 808411"/>
                <a:gd name="connsiteY296" fmla="*/ 171809 h 817053"/>
                <a:gd name="connsiteX297" fmla="*/ 684680 w 808411"/>
                <a:gd name="connsiteY297" fmla="*/ 212248 h 817053"/>
                <a:gd name="connsiteX298" fmla="*/ 675476 w 808411"/>
                <a:gd name="connsiteY298" fmla="*/ 207886 h 817053"/>
                <a:gd name="connsiteX299" fmla="*/ 674140 w 808411"/>
                <a:gd name="connsiteY299" fmla="*/ 208995 h 817053"/>
                <a:gd name="connsiteX300" fmla="*/ 693587 w 808411"/>
                <a:gd name="connsiteY300" fmla="*/ 231247 h 817053"/>
                <a:gd name="connsiteX301" fmla="*/ 694923 w 808411"/>
                <a:gd name="connsiteY301" fmla="*/ 230138 h 817053"/>
                <a:gd name="connsiteX302" fmla="*/ 692473 w 808411"/>
                <a:gd name="connsiteY302" fmla="*/ 221193 h 817053"/>
                <a:gd name="connsiteX303" fmla="*/ 729882 w 808411"/>
                <a:gd name="connsiteY303" fmla="*/ 161829 h 817053"/>
                <a:gd name="connsiteX304" fmla="*/ 726988 w 808411"/>
                <a:gd name="connsiteY304" fmla="*/ 158502 h 817053"/>
                <a:gd name="connsiteX305" fmla="*/ 674066 w 808411"/>
                <a:gd name="connsiteY305" fmla="*/ 177871 h 817053"/>
                <a:gd name="connsiteX306" fmla="*/ 673546 w 808411"/>
                <a:gd name="connsiteY306" fmla="*/ 177280 h 817053"/>
                <a:gd name="connsiteX307" fmla="*/ 700341 w 808411"/>
                <a:gd name="connsiteY307" fmla="*/ 127970 h 817053"/>
                <a:gd name="connsiteX308" fmla="*/ 697372 w 808411"/>
                <a:gd name="connsiteY308" fmla="*/ 124569 h 817053"/>
                <a:gd name="connsiteX309" fmla="*/ 632871 w 808411"/>
                <a:gd name="connsiteY309" fmla="*/ 153105 h 817053"/>
                <a:gd name="connsiteX310" fmla="*/ 625078 w 808411"/>
                <a:gd name="connsiteY310" fmla="*/ 150148 h 817053"/>
                <a:gd name="connsiteX311" fmla="*/ 623742 w 808411"/>
                <a:gd name="connsiteY311" fmla="*/ 151331 h 817053"/>
                <a:gd name="connsiteX312" fmla="*/ 639774 w 808411"/>
                <a:gd name="connsiteY312" fmla="*/ 169739 h 817053"/>
                <a:gd name="connsiteX313" fmla="*/ 641110 w 808411"/>
                <a:gd name="connsiteY313" fmla="*/ 168556 h 817053"/>
                <a:gd name="connsiteX314" fmla="*/ 569113 w 808411"/>
                <a:gd name="connsiteY314" fmla="*/ 116437 h 817053"/>
                <a:gd name="connsiteX315" fmla="*/ 542912 w 808411"/>
                <a:gd name="connsiteY315" fmla="*/ 103056 h 817053"/>
                <a:gd name="connsiteX316" fmla="*/ 543728 w 808411"/>
                <a:gd name="connsiteY316" fmla="*/ 101503 h 817053"/>
                <a:gd name="connsiteX317" fmla="*/ 553748 w 808411"/>
                <a:gd name="connsiteY317" fmla="*/ 101725 h 817053"/>
                <a:gd name="connsiteX318" fmla="*/ 581360 w 808411"/>
                <a:gd name="connsiteY318" fmla="*/ 48275 h 817053"/>
                <a:gd name="connsiteX319" fmla="*/ 575348 w 808411"/>
                <a:gd name="connsiteY319" fmla="*/ 40291 h 817053"/>
                <a:gd name="connsiteX320" fmla="*/ 576164 w 808411"/>
                <a:gd name="connsiteY320" fmla="*/ 38738 h 817053"/>
                <a:gd name="connsiteX321" fmla="*/ 602291 w 808411"/>
                <a:gd name="connsiteY321" fmla="*/ 52119 h 817053"/>
                <a:gd name="connsiteX322" fmla="*/ 601475 w 808411"/>
                <a:gd name="connsiteY322" fmla="*/ 53672 h 817053"/>
                <a:gd name="connsiteX323" fmla="*/ 591528 w 808411"/>
                <a:gd name="connsiteY323" fmla="*/ 53524 h 817053"/>
                <a:gd name="connsiteX324" fmla="*/ 563917 w 808411"/>
                <a:gd name="connsiteY324" fmla="*/ 106974 h 817053"/>
                <a:gd name="connsiteX325" fmla="*/ 569855 w 808411"/>
                <a:gd name="connsiteY325" fmla="*/ 114958 h 817053"/>
                <a:gd name="connsiteX326" fmla="*/ 569039 w 808411"/>
                <a:gd name="connsiteY326" fmla="*/ 116511 h 817053"/>
                <a:gd name="connsiteX327" fmla="*/ 478782 w 808411"/>
                <a:gd name="connsiteY327" fmla="*/ 54781 h 817053"/>
                <a:gd name="connsiteX328" fmla="*/ 477000 w 808411"/>
                <a:gd name="connsiteY328" fmla="*/ 54559 h 817053"/>
                <a:gd name="connsiteX329" fmla="*/ 466609 w 808411"/>
                <a:gd name="connsiteY329" fmla="*/ 72154 h 817053"/>
                <a:gd name="connsiteX330" fmla="*/ 440705 w 808411"/>
                <a:gd name="connsiteY330" fmla="*/ 68605 h 817053"/>
                <a:gd name="connsiteX331" fmla="*/ 449018 w 808411"/>
                <a:gd name="connsiteY331" fmla="*/ 8945 h 817053"/>
                <a:gd name="connsiteX332" fmla="*/ 459558 w 808411"/>
                <a:gd name="connsiteY332" fmla="*/ 5988 h 817053"/>
                <a:gd name="connsiteX333" fmla="*/ 459780 w 808411"/>
                <a:gd name="connsiteY333" fmla="*/ 4214 h 817053"/>
                <a:gd name="connsiteX334" fmla="*/ 429571 w 808411"/>
                <a:gd name="connsiteY334" fmla="*/ 0 h 817053"/>
                <a:gd name="connsiteX335" fmla="*/ 429349 w 808411"/>
                <a:gd name="connsiteY335" fmla="*/ 1774 h 817053"/>
                <a:gd name="connsiteX336" fmla="*/ 437587 w 808411"/>
                <a:gd name="connsiteY336" fmla="*/ 7319 h 817053"/>
                <a:gd name="connsiteX337" fmla="*/ 429274 w 808411"/>
                <a:gd name="connsiteY337" fmla="*/ 66905 h 817053"/>
                <a:gd name="connsiteX338" fmla="*/ 419848 w 808411"/>
                <a:gd name="connsiteY338" fmla="*/ 70010 h 817053"/>
                <a:gd name="connsiteX339" fmla="*/ 419625 w 808411"/>
                <a:gd name="connsiteY339" fmla="*/ 71784 h 817053"/>
                <a:gd name="connsiteX340" fmla="*/ 475293 w 808411"/>
                <a:gd name="connsiteY340" fmla="*/ 79473 h 817053"/>
                <a:gd name="connsiteX341" fmla="*/ 478708 w 808411"/>
                <a:gd name="connsiteY341" fmla="*/ 54781 h 817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</a:cxnLst>
              <a:rect l="l" t="t" r="r" b="b"/>
              <a:pathLst>
                <a:path w="808411" h="817053">
                  <a:moveTo>
                    <a:pt x="808412" y="341991"/>
                  </a:moveTo>
                  <a:lnTo>
                    <a:pt x="806704" y="342435"/>
                  </a:lnTo>
                  <a:lnTo>
                    <a:pt x="800173" y="334968"/>
                  </a:lnTo>
                  <a:lnTo>
                    <a:pt x="777163" y="341030"/>
                  </a:lnTo>
                  <a:cubicBezTo>
                    <a:pt x="777683" y="342435"/>
                    <a:pt x="778277" y="343914"/>
                    <a:pt x="778796" y="345466"/>
                  </a:cubicBezTo>
                  <a:lnTo>
                    <a:pt x="774343" y="348793"/>
                  </a:lnTo>
                  <a:cubicBezTo>
                    <a:pt x="773600" y="346501"/>
                    <a:pt x="772858" y="344357"/>
                    <a:pt x="772042" y="342287"/>
                  </a:cubicBezTo>
                  <a:lnTo>
                    <a:pt x="741758" y="350271"/>
                  </a:lnTo>
                  <a:lnTo>
                    <a:pt x="739754" y="359956"/>
                  </a:lnTo>
                  <a:lnTo>
                    <a:pt x="738047" y="360399"/>
                  </a:lnTo>
                  <a:lnTo>
                    <a:pt x="730625" y="332307"/>
                  </a:lnTo>
                  <a:lnTo>
                    <a:pt x="732332" y="331863"/>
                  </a:lnTo>
                  <a:lnTo>
                    <a:pt x="738863" y="339256"/>
                  </a:lnTo>
                  <a:lnTo>
                    <a:pt x="766994" y="331863"/>
                  </a:lnTo>
                  <a:cubicBezTo>
                    <a:pt x="766401" y="330828"/>
                    <a:pt x="765807" y="329719"/>
                    <a:pt x="765139" y="328758"/>
                  </a:cubicBezTo>
                  <a:cubicBezTo>
                    <a:pt x="752372" y="309167"/>
                    <a:pt x="735152" y="305323"/>
                    <a:pt x="730476" y="304658"/>
                  </a:cubicBezTo>
                  <a:lnTo>
                    <a:pt x="729734" y="304879"/>
                  </a:lnTo>
                  <a:lnTo>
                    <a:pt x="727656" y="314342"/>
                  </a:lnTo>
                  <a:lnTo>
                    <a:pt x="725948" y="314786"/>
                  </a:lnTo>
                  <a:lnTo>
                    <a:pt x="718526" y="286693"/>
                  </a:lnTo>
                  <a:lnTo>
                    <a:pt x="720233" y="286250"/>
                  </a:lnTo>
                  <a:lnTo>
                    <a:pt x="726765" y="293716"/>
                  </a:lnTo>
                  <a:lnTo>
                    <a:pt x="785105" y="278413"/>
                  </a:lnTo>
                  <a:lnTo>
                    <a:pt x="787109" y="268729"/>
                  </a:lnTo>
                  <a:lnTo>
                    <a:pt x="788816" y="268285"/>
                  </a:lnTo>
                  <a:lnTo>
                    <a:pt x="796239" y="296378"/>
                  </a:lnTo>
                  <a:lnTo>
                    <a:pt x="794532" y="296821"/>
                  </a:lnTo>
                  <a:lnTo>
                    <a:pt x="788074" y="289576"/>
                  </a:lnTo>
                  <a:lnTo>
                    <a:pt x="740348" y="302144"/>
                  </a:lnTo>
                  <a:cubicBezTo>
                    <a:pt x="743317" y="303253"/>
                    <a:pt x="746731" y="304879"/>
                    <a:pt x="750294" y="307097"/>
                  </a:cubicBezTo>
                  <a:cubicBezTo>
                    <a:pt x="756603" y="311016"/>
                    <a:pt x="763357" y="316930"/>
                    <a:pt x="769221" y="325727"/>
                  </a:cubicBezTo>
                  <a:cubicBezTo>
                    <a:pt x="770260" y="327280"/>
                    <a:pt x="771225" y="328906"/>
                    <a:pt x="772190" y="330606"/>
                  </a:cubicBezTo>
                  <a:lnTo>
                    <a:pt x="797204" y="324027"/>
                  </a:lnTo>
                  <a:lnTo>
                    <a:pt x="799208" y="314416"/>
                  </a:lnTo>
                  <a:lnTo>
                    <a:pt x="800915" y="313973"/>
                  </a:lnTo>
                  <a:lnTo>
                    <a:pt x="808337" y="342065"/>
                  </a:lnTo>
                  <a:close/>
                  <a:moveTo>
                    <a:pt x="783398" y="455988"/>
                  </a:moveTo>
                  <a:cubicBezTo>
                    <a:pt x="776718" y="456210"/>
                    <a:pt x="771522" y="461755"/>
                    <a:pt x="771745" y="468408"/>
                  </a:cubicBezTo>
                  <a:cubicBezTo>
                    <a:pt x="771967" y="475062"/>
                    <a:pt x="777534" y="480237"/>
                    <a:pt x="784214" y="480015"/>
                  </a:cubicBezTo>
                  <a:cubicBezTo>
                    <a:pt x="790895" y="479793"/>
                    <a:pt x="796090" y="474249"/>
                    <a:pt x="795868" y="467669"/>
                  </a:cubicBezTo>
                  <a:cubicBezTo>
                    <a:pt x="795645" y="461016"/>
                    <a:pt x="790078" y="455841"/>
                    <a:pt x="783398" y="456062"/>
                  </a:cubicBezTo>
                  <a:moveTo>
                    <a:pt x="744208" y="631494"/>
                  </a:moveTo>
                  <a:lnTo>
                    <a:pt x="745618" y="632529"/>
                  </a:lnTo>
                  <a:lnTo>
                    <a:pt x="727581" y="657960"/>
                  </a:lnTo>
                  <a:lnTo>
                    <a:pt x="726171" y="656925"/>
                  </a:lnTo>
                  <a:lnTo>
                    <a:pt x="728324" y="646353"/>
                  </a:lnTo>
                  <a:lnTo>
                    <a:pt x="705611" y="630385"/>
                  </a:lnTo>
                  <a:lnTo>
                    <a:pt x="664491" y="631124"/>
                  </a:lnTo>
                  <a:lnTo>
                    <a:pt x="657365" y="634525"/>
                  </a:lnTo>
                  <a:lnTo>
                    <a:pt x="655955" y="633490"/>
                  </a:lnTo>
                  <a:lnTo>
                    <a:pt x="672359" y="610350"/>
                  </a:lnTo>
                  <a:lnTo>
                    <a:pt x="673769" y="611385"/>
                  </a:lnTo>
                  <a:lnTo>
                    <a:pt x="672359" y="620183"/>
                  </a:lnTo>
                  <a:lnTo>
                    <a:pt x="672730" y="620405"/>
                  </a:lnTo>
                  <a:lnTo>
                    <a:pt x="705685" y="619813"/>
                  </a:lnTo>
                  <a:lnTo>
                    <a:pt x="694255" y="590242"/>
                  </a:lnTo>
                  <a:lnTo>
                    <a:pt x="693884" y="590020"/>
                  </a:lnTo>
                  <a:lnTo>
                    <a:pt x="685867" y="594308"/>
                  </a:lnTo>
                  <a:lnTo>
                    <a:pt x="684457" y="593273"/>
                  </a:lnTo>
                  <a:lnTo>
                    <a:pt x="698189" y="573904"/>
                  </a:lnTo>
                  <a:lnTo>
                    <a:pt x="699599" y="574939"/>
                  </a:lnTo>
                  <a:lnTo>
                    <a:pt x="698411" y="582849"/>
                  </a:lnTo>
                  <a:lnTo>
                    <a:pt x="712143" y="620848"/>
                  </a:lnTo>
                  <a:lnTo>
                    <a:pt x="734930" y="636891"/>
                  </a:lnTo>
                  <a:lnTo>
                    <a:pt x="744282" y="631346"/>
                  </a:lnTo>
                  <a:close/>
                  <a:moveTo>
                    <a:pt x="176467" y="73854"/>
                  </a:moveTo>
                  <a:lnTo>
                    <a:pt x="209348" y="124273"/>
                  </a:lnTo>
                  <a:lnTo>
                    <a:pt x="204152" y="132849"/>
                  </a:lnTo>
                  <a:lnTo>
                    <a:pt x="205117" y="134327"/>
                  </a:lnTo>
                  <a:lnTo>
                    <a:pt x="229834" y="118359"/>
                  </a:lnTo>
                  <a:lnTo>
                    <a:pt x="228869" y="116880"/>
                  </a:lnTo>
                  <a:lnTo>
                    <a:pt x="218997" y="118063"/>
                  </a:lnTo>
                  <a:lnTo>
                    <a:pt x="186116" y="67644"/>
                  </a:lnTo>
                  <a:lnTo>
                    <a:pt x="191237" y="59142"/>
                  </a:lnTo>
                  <a:lnTo>
                    <a:pt x="190272" y="57664"/>
                  </a:lnTo>
                  <a:lnTo>
                    <a:pt x="165556" y="73632"/>
                  </a:lnTo>
                  <a:lnTo>
                    <a:pt x="166521" y="75111"/>
                  </a:lnTo>
                  <a:lnTo>
                    <a:pt x="176467" y="73854"/>
                  </a:lnTo>
                  <a:close/>
                  <a:moveTo>
                    <a:pt x="278451" y="19369"/>
                  </a:moveTo>
                  <a:lnTo>
                    <a:pt x="278005" y="17669"/>
                  </a:lnTo>
                  <a:lnTo>
                    <a:pt x="307695" y="10646"/>
                  </a:lnTo>
                  <a:lnTo>
                    <a:pt x="308140" y="12346"/>
                  </a:lnTo>
                  <a:lnTo>
                    <a:pt x="299382" y="18926"/>
                  </a:lnTo>
                  <a:lnTo>
                    <a:pt x="313410" y="77551"/>
                  </a:lnTo>
                  <a:lnTo>
                    <a:pt x="338795" y="71562"/>
                  </a:lnTo>
                  <a:lnTo>
                    <a:pt x="342061" y="51380"/>
                  </a:lnTo>
                  <a:lnTo>
                    <a:pt x="343768" y="50936"/>
                  </a:lnTo>
                  <a:lnTo>
                    <a:pt x="349558" y="75185"/>
                  </a:lnTo>
                  <a:lnTo>
                    <a:pt x="294929" y="88122"/>
                  </a:lnTo>
                  <a:lnTo>
                    <a:pt x="294483" y="86422"/>
                  </a:lnTo>
                  <a:lnTo>
                    <a:pt x="302128" y="80064"/>
                  </a:lnTo>
                  <a:lnTo>
                    <a:pt x="288174" y="21587"/>
                  </a:lnTo>
                  <a:lnTo>
                    <a:pt x="278451" y="19369"/>
                  </a:lnTo>
                  <a:close/>
                  <a:moveTo>
                    <a:pt x="326400" y="806038"/>
                  </a:moveTo>
                  <a:lnTo>
                    <a:pt x="301015" y="800124"/>
                  </a:lnTo>
                  <a:lnTo>
                    <a:pt x="314821" y="741499"/>
                  </a:lnTo>
                  <a:lnTo>
                    <a:pt x="325583" y="739503"/>
                  </a:lnTo>
                  <a:lnTo>
                    <a:pt x="325954" y="737802"/>
                  </a:lnTo>
                  <a:lnTo>
                    <a:pt x="296265" y="730853"/>
                  </a:lnTo>
                  <a:lnTo>
                    <a:pt x="295893" y="732554"/>
                  </a:lnTo>
                  <a:lnTo>
                    <a:pt x="303539" y="738837"/>
                  </a:lnTo>
                  <a:lnTo>
                    <a:pt x="289807" y="797388"/>
                  </a:lnTo>
                  <a:lnTo>
                    <a:pt x="280084" y="799606"/>
                  </a:lnTo>
                  <a:lnTo>
                    <a:pt x="279713" y="801307"/>
                  </a:lnTo>
                  <a:lnTo>
                    <a:pt x="334416" y="814096"/>
                  </a:lnTo>
                  <a:lnTo>
                    <a:pt x="340131" y="789848"/>
                  </a:lnTo>
                  <a:lnTo>
                    <a:pt x="338424" y="789478"/>
                  </a:lnTo>
                  <a:lnTo>
                    <a:pt x="326474" y="806112"/>
                  </a:lnTo>
                  <a:close/>
                  <a:moveTo>
                    <a:pt x="511812" y="731814"/>
                  </a:moveTo>
                  <a:lnTo>
                    <a:pt x="512109" y="733515"/>
                  </a:lnTo>
                  <a:lnTo>
                    <a:pt x="505503" y="738690"/>
                  </a:lnTo>
                  <a:lnTo>
                    <a:pt x="496893" y="808478"/>
                  </a:lnTo>
                  <a:lnTo>
                    <a:pt x="492439" y="809291"/>
                  </a:lnTo>
                  <a:lnTo>
                    <a:pt x="463714" y="760942"/>
                  </a:lnTo>
                  <a:lnTo>
                    <a:pt x="462972" y="761090"/>
                  </a:lnTo>
                  <a:lnTo>
                    <a:pt x="452432" y="816314"/>
                  </a:lnTo>
                  <a:lnTo>
                    <a:pt x="448127" y="817053"/>
                  </a:lnTo>
                  <a:lnTo>
                    <a:pt x="416211" y="754510"/>
                  </a:lnTo>
                  <a:lnTo>
                    <a:pt x="407230" y="751997"/>
                  </a:lnTo>
                  <a:lnTo>
                    <a:pt x="406933" y="750296"/>
                  </a:lnTo>
                  <a:lnTo>
                    <a:pt x="436103" y="745121"/>
                  </a:lnTo>
                  <a:lnTo>
                    <a:pt x="436400" y="746822"/>
                  </a:lnTo>
                  <a:lnTo>
                    <a:pt x="427864" y="752440"/>
                  </a:lnTo>
                  <a:lnTo>
                    <a:pt x="449241" y="795688"/>
                  </a:lnTo>
                  <a:lnTo>
                    <a:pt x="449909" y="795540"/>
                  </a:lnTo>
                  <a:lnTo>
                    <a:pt x="459484" y="740390"/>
                  </a:lnTo>
                  <a:lnTo>
                    <a:pt x="464011" y="739577"/>
                  </a:lnTo>
                  <a:lnTo>
                    <a:pt x="492291" y="788074"/>
                  </a:lnTo>
                  <a:lnTo>
                    <a:pt x="492959" y="788074"/>
                  </a:lnTo>
                  <a:lnTo>
                    <a:pt x="498006" y="740168"/>
                  </a:lnTo>
                  <a:lnTo>
                    <a:pt x="488060" y="737655"/>
                  </a:lnTo>
                  <a:lnTo>
                    <a:pt x="487763" y="735954"/>
                  </a:lnTo>
                  <a:lnTo>
                    <a:pt x="511886" y="731740"/>
                  </a:lnTo>
                  <a:close/>
                  <a:moveTo>
                    <a:pt x="193241" y="719246"/>
                  </a:moveTo>
                  <a:cubicBezTo>
                    <a:pt x="183221" y="716437"/>
                    <a:pt x="174463" y="716363"/>
                    <a:pt x="167263" y="717472"/>
                  </a:cubicBezTo>
                  <a:lnTo>
                    <a:pt x="167263" y="717472"/>
                  </a:lnTo>
                  <a:lnTo>
                    <a:pt x="198140" y="697364"/>
                  </a:lnTo>
                  <a:lnTo>
                    <a:pt x="193316" y="719246"/>
                  </a:lnTo>
                  <a:close/>
                  <a:moveTo>
                    <a:pt x="203633" y="723017"/>
                  </a:moveTo>
                  <a:lnTo>
                    <a:pt x="211204" y="687827"/>
                  </a:lnTo>
                  <a:lnTo>
                    <a:pt x="206156" y="684352"/>
                  </a:lnTo>
                  <a:lnTo>
                    <a:pt x="143957" y="724126"/>
                  </a:lnTo>
                  <a:lnTo>
                    <a:pt x="136163" y="723165"/>
                  </a:lnTo>
                  <a:lnTo>
                    <a:pt x="135124" y="724643"/>
                  </a:lnTo>
                  <a:lnTo>
                    <a:pt x="154793" y="738172"/>
                  </a:lnTo>
                  <a:lnTo>
                    <a:pt x="155832" y="736693"/>
                  </a:lnTo>
                  <a:lnTo>
                    <a:pt x="150414" y="728487"/>
                  </a:lnTo>
                  <a:cubicBezTo>
                    <a:pt x="153309" y="726565"/>
                    <a:pt x="169044" y="717324"/>
                    <a:pt x="192054" y="724052"/>
                  </a:cubicBezTo>
                  <a:lnTo>
                    <a:pt x="185745" y="752588"/>
                  </a:lnTo>
                  <a:lnTo>
                    <a:pt x="175502" y="750222"/>
                  </a:lnTo>
                  <a:lnTo>
                    <a:pt x="174463" y="751701"/>
                  </a:lnTo>
                  <a:lnTo>
                    <a:pt x="198511" y="768261"/>
                  </a:lnTo>
                  <a:lnTo>
                    <a:pt x="199550" y="766782"/>
                  </a:lnTo>
                  <a:lnTo>
                    <a:pt x="195691" y="759315"/>
                  </a:lnTo>
                  <a:lnTo>
                    <a:pt x="202445" y="728044"/>
                  </a:lnTo>
                  <a:cubicBezTo>
                    <a:pt x="205414" y="729449"/>
                    <a:pt x="208457" y="731149"/>
                    <a:pt x="211649" y="733071"/>
                  </a:cubicBezTo>
                  <a:lnTo>
                    <a:pt x="212837" y="727748"/>
                  </a:lnTo>
                  <a:cubicBezTo>
                    <a:pt x="209645" y="725826"/>
                    <a:pt x="206602" y="724274"/>
                    <a:pt x="203633" y="722869"/>
                  </a:cubicBezTo>
                  <a:lnTo>
                    <a:pt x="203633" y="722869"/>
                  </a:lnTo>
                  <a:moveTo>
                    <a:pt x="44422" y="467004"/>
                  </a:moveTo>
                  <a:cubicBezTo>
                    <a:pt x="44645" y="473362"/>
                    <a:pt x="39597" y="478684"/>
                    <a:pt x="33214" y="478906"/>
                  </a:cubicBezTo>
                  <a:cubicBezTo>
                    <a:pt x="26831" y="479128"/>
                    <a:pt x="21487" y="474101"/>
                    <a:pt x="21264" y="467743"/>
                  </a:cubicBezTo>
                  <a:cubicBezTo>
                    <a:pt x="21041" y="461385"/>
                    <a:pt x="26088" y="456062"/>
                    <a:pt x="32472" y="455841"/>
                  </a:cubicBezTo>
                  <a:cubicBezTo>
                    <a:pt x="38855" y="455619"/>
                    <a:pt x="44199" y="460646"/>
                    <a:pt x="44422" y="467004"/>
                  </a:cubicBezTo>
                  <a:moveTo>
                    <a:pt x="67654" y="343470"/>
                  </a:moveTo>
                  <a:cubicBezTo>
                    <a:pt x="70400" y="339478"/>
                    <a:pt x="72404" y="334968"/>
                    <a:pt x="73592" y="329793"/>
                  </a:cubicBezTo>
                  <a:cubicBezTo>
                    <a:pt x="74334" y="326762"/>
                    <a:pt x="74705" y="323509"/>
                    <a:pt x="74705" y="320035"/>
                  </a:cubicBezTo>
                  <a:cubicBezTo>
                    <a:pt x="74705" y="316560"/>
                    <a:pt x="74408" y="313233"/>
                    <a:pt x="73815" y="309907"/>
                  </a:cubicBezTo>
                  <a:cubicBezTo>
                    <a:pt x="73221" y="306580"/>
                    <a:pt x="72256" y="303697"/>
                    <a:pt x="70846" y="301109"/>
                  </a:cubicBezTo>
                  <a:lnTo>
                    <a:pt x="53923" y="297117"/>
                  </a:lnTo>
                  <a:lnTo>
                    <a:pt x="50954" y="288541"/>
                  </a:lnTo>
                  <a:lnTo>
                    <a:pt x="49246" y="288098"/>
                  </a:lnTo>
                  <a:lnTo>
                    <a:pt x="42566" y="316264"/>
                  </a:lnTo>
                  <a:lnTo>
                    <a:pt x="44273" y="316708"/>
                  </a:lnTo>
                  <a:lnTo>
                    <a:pt x="50954" y="308206"/>
                  </a:lnTo>
                  <a:lnTo>
                    <a:pt x="69287" y="312494"/>
                  </a:lnTo>
                  <a:cubicBezTo>
                    <a:pt x="69510" y="314712"/>
                    <a:pt x="69510" y="316930"/>
                    <a:pt x="69287" y="319000"/>
                  </a:cubicBezTo>
                  <a:cubicBezTo>
                    <a:pt x="69064" y="321070"/>
                    <a:pt x="68693" y="323140"/>
                    <a:pt x="68174" y="325210"/>
                  </a:cubicBezTo>
                  <a:cubicBezTo>
                    <a:pt x="66912" y="330385"/>
                    <a:pt x="64537" y="334746"/>
                    <a:pt x="60900" y="338295"/>
                  </a:cubicBezTo>
                  <a:cubicBezTo>
                    <a:pt x="57263" y="341844"/>
                    <a:pt x="52735" y="344283"/>
                    <a:pt x="47242" y="345614"/>
                  </a:cubicBezTo>
                  <a:cubicBezTo>
                    <a:pt x="41750" y="346945"/>
                    <a:pt x="35515" y="346797"/>
                    <a:pt x="28538" y="345170"/>
                  </a:cubicBezTo>
                  <a:cubicBezTo>
                    <a:pt x="23045" y="343840"/>
                    <a:pt x="18443" y="341548"/>
                    <a:pt x="14658" y="338221"/>
                  </a:cubicBezTo>
                  <a:cubicBezTo>
                    <a:pt x="10947" y="334894"/>
                    <a:pt x="8349" y="330828"/>
                    <a:pt x="6864" y="326097"/>
                  </a:cubicBezTo>
                  <a:cubicBezTo>
                    <a:pt x="5454" y="321365"/>
                    <a:pt x="5306" y="316412"/>
                    <a:pt x="6568" y="311163"/>
                  </a:cubicBezTo>
                  <a:cubicBezTo>
                    <a:pt x="7161" y="308502"/>
                    <a:pt x="8126" y="306284"/>
                    <a:pt x="9314" y="304510"/>
                  </a:cubicBezTo>
                  <a:cubicBezTo>
                    <a:pt x="10501" y="302662"/>
                    <a:pt x="12357" y="300592"/>
                    <a:pt x="14881" y="298226"/>
                  </a:cubicBezTo>
                  <a:lnTo>
                    <a:pt x="29577" y="293568"/>
                  </a:lnTo>
                  <a:lnTo>
                    <a:pt x="29948" y="291868"/>
                  </a:lnTo>
                  <a:lnTo>
                    <a:pt x="11763" y="288246"/>
                  </a:lnTo>
                  <a:cubicBezTo>
                    <a:pt x="10279" y="290020"/>
                    <a:pt x="8943" y="291868"/>
                    <a:pt x="7607" y="293790"/>
                  </a:cubicBezTo>
                  <a:cubicBezTo>
                    <a:pt x="6345" y="295712"/>
                    <a:pt x="5157" y="297930"/>
                    <a:pt x="4118" y="300444"/>
                  </a:cubicBezTo>
                  <a:cubicBezTo>
                    <a:pt x="3079" y="302957"/>
                    <a:pt x="2114" y="306136"/>
                    <a:pt x="1149" y="309907"/>
                  </a:cubicBezTo>
                  <a:cubicBezTo>
                    <a:pt x="-113" y="315155"/>
                    <a:pt x="-335" y="320330"/>
                    <a:pt x="481" y="325431"/>
                  </a:cubicBezTo>
                  <a:cubicBezTo>
                    <a:pt x="1298" y="330533"/>
                    <a:pt x="3005" y="335190"/>
                    <a:pt x="5603" y="339626"/>
                  </a:cubicBezTo>
                  <a:cubicBezTo>
                    <a:pt x="8200" y="343987"/>
                    <a:pt x="11615" y="347758"/>
                    <a:pt x="15771" y="350863"/>
                  </a:cubicBezTo>
                  <a:cubicBezTo>
                    <a:pt x="19928" y="353968"/>
                    <a:pt x="24752" y="356186"/>
                    <a:pt x="30245" y="357516"/>
                  </a:cubicBezTo>
                  <a:cubicBezTo>
                    <a:pt x="35218" y="358699"/>
                    <a:pt x="40043" y="358847"/>
                    <a:pt x="44719" y="358034"/>
                  </a:cubicBezTo>
                  <a:cubicBezTo>
                    <a:pt x="49395" y="357221"/>
                    <a:pt x="53626" y="355594"/>
                    <a:pt x="57485" y="353081"/>
                  </a:cubicBezTo>
                  <a:cubicBezTo>
                    <a:pt x="61345" y="350641"/>
                    <a:pt x="64685" y="347388"/>
                    <a:pt x="67431" y="343396"/>
                  </a:cubicBezTo>
                  <a:moveTo>
                    <a:pt x="128073" y="612420"/>
                  </a:moveTo>
                  <a:cubicBezTo>
                    <a:pt x="128592" y="614638"/>
                    <a:pt x="128963" y="616930"/>
                    <a:pt x="129186" y="619222"/>
                  </a:cubicBezTo>
                  <a:lnTo>
                    <a:pt x="114044" y="629793"/>
                  </a:lnTo>
                  <a:lnTo>
                    <a:pt x="113079" y="628315"/>
                  </a:lnTo>
                  <a:lnTo>
                    <a:pt x="119834" y="614490"/>
                  </a:lnTo>
                  <a:cubicBezTo>
                    <a:pt x="119834" y="611090"/>
                    <a:pt x="119611" y="608280"/>
                    <a:pt x="119091" y="606210"/>
                  </a:cubicBezTo>
                  <a:cubicBezTo>
                    <a:pt x="118572" y="604066"/>
                    <a:pt x="117607" y="601923"/>
                    <a:pt x="116122" y="599631"/>
                  </a:cubicBezTo>
                  <a:cubicBezTo>
                    <a:pt x="113153" y="595121"/>
                    <a:pt x="109442" y="591720"/>
                    <a:pt x="105063" y="589503"/>
                  </a:cubicBezTo>
                  <a:cubicBezTo>
                    <a:pt x="100684" y="587285"/>
                    <a:pt x="95933" y="586398"/>
                    <a:pt x="90886" y="586767"/>
                  </a:cubicBezTo>
                  <a:cubicBezTo>
                    <a:pt x="85839" y="587137"/>
                    <a:pt x="81014" y="588837"/>
                    <a:pt x="76264" y="591942"/>
                  </a:cubicBezTo>
                  <a:cubicBezTo>
                    <a:pt x="70252" y="595787"/>
                    <a:pt x="65873" y="600222"/>
                    <a:pt x="63052" y="605101"/>
                  </a:cubicBezTo>
                  <a:cubicBezTo>
                    <a:pt x="60232" y="609981"/>
                    <a:pt x="58821" y="614934"/>
                    <a:pt x="58970" y="620035"/>
                  </a:cubicBezTo>
                  <a:cubicBezTo>
                    <a:pt x="59044" y="625062"/>
                    <a:pt x="60603" y="629867"/>
                    <a:pt x="63497" y="634303"/>
                  </a:cubicBezTo>
                  <a:cubicBezTo>
                    <a:pt x="64685" y="636077"/>
                    <a:pt x="65947" y="637778"/>
                    <a:pt x="67283" y="639404"/>
                  </a:cubicBezTo>
                  <a:cubicBezTo>
                    <a:pt x="68619" y="641031"/>
                    <a:pt x="70178" y="642509"/>
                    <a:pt x="71959" y="643914"/>
                  </a:cubicBezTo>
                  <a:lnTo>
                    <a:pt x="87769" y="633638"/>
                  </a:lnTo>
                  <a:lnTo>
                    <a:pt x="86210" y="622992"/>
                  </a:lnTo>
                  <a:lnTo>
                    <a:pt x="87695" y="622031"/>
                  </a:lnTo>
                  <a:lnTo>
                    <a:pt x="103579" y="646279"/>
                  </a:lnTo>
                  <a:lnTo>
                    <a:pt x="102094" y="647241"/>
                  </a:lnTo>
                  <a:lnTo>
                    <a:pt x="93855" y="643470"/>
                  </a:lnTo>
                  <a:lnTo>
                    <a:pt x="79233" y="652933"/>
                  </a:lnTo>
                  <a:cubicBezTo>
                    <a:pt x="76412" y="652120"/>
                    <a:pt x="73592" y="650789"/>
                    <a:pt x="70771" y="649015"/>
                  </a:cubicBezTo>
                  <a:cubicBezTo>
                    <a:pt x="67951" y="647241"/>
                    <a:pt x="65279" y="645023"/>
                    <a:pt x="62829" y="642657"/>
                  </a:cubicBezTo>
                  <a:cubicBezTo>
                    <a:pt x="60306" y="640291"/>
                    <a:pt x="58228" y="637704"/>
                    <a:pt x="56520" y="635116"/>
                  </a:cubicBezTo>
                  <a:cubicBezTo>
                    <a:pt x="53626" y="630681"/>
                    <a:pt x="51696" y="626171"/>
                    <a:pt x="50731" y="621440"/>
                  </a:cubicBezTo>
                  <a:cubicBezTo>
                    <a:pt x="49766" y="616708"/>
                    <a:pt x="49692" y="612125"/>
                    <a:pt x="50582" y="607615"/>
                  </a:cubicBezTo>
                  <a:cubicBezTo>
                    <a:pt x="51473" y="603105"/>
                    <a:pt x="53180" y="598892"/>
                    <a:pt x="55778" y="594973"/>
                  </a:cubicBezTo>
                  <a:cubicBezTo>
                    <a:pt x="58376" y="591055"/>
                    <a:pt x="61865" y="587728"/>
                    <a:pt x="66170" y="584919"/>
                  </a:cubicBezTo>
                  <a:cubicBezTo>
                    <a:pt x="70920" y="581814"/>
                    <a:pt x="75819" y="579892"/>
                    <a:pt x="81014" y="579005"/>
                  </a:cubicBezTo>
                  <a:cubicBezTo>
                    <a:pt x="86136" y="578192"/>
                    <a:pt x="91257" y="578266"/>
                    <a:pt x="96230" y="579448"/>
                  </a:cubicBezTo>
                  <a:cubicBezTo>
                    <a:pt x="101203" y="580557"/>
                    <a:pt x="105805" y="582627"/>
                    <a:pt x="110036" y="585511"/>
                  </a:cubicBezTo>
                  <a:cubicBezTo>
                    <a:pt x="114267" y="588468"/>
                    <a:pt x="117904" y="592164"/>
                    <a:pt x="120873" y="596674"/>
                  </a:cubicBezTo>
                  <a:cubicBezTo>
                    <a:pt x="123025" y="599927"/>
                    <a:pt x="124658" y="602810"/>
                    <a:pt x="125697" y="605323"/>
                  </a:cubicBezTo>
                  <a:cubicBezTo>
                    <a:pt x="126811" y="607837"/>
                    <a:pt x="127627" y="610203"/>
                    <a:pt x="128147" y="612494"/>
                  </a:cubicBezTo>
                  <a:moveTo>
                    <a:pt x="602142" y="738763"/>
                  </a:moveTo>
                  <a:lnTo>
                    <a:pt x="602142" y="738763"/>
                  </a:lnTo>
                  <a:lnTo>
                    <a:pt x="594497" y="702834"/>
                  </a:lnTo>
                  <a:lnTo>
                    <a:pt x="613276" y="715328"/>
                  </a:lnTo>
                  <a:cubicBezTo>
                    <a:pt x="606967" y="723534"/>
                    <a:pt x="603775" y="731740"/>
                    <a:pt x="602142" y="738763"/>
                  </a:cubicBezTo>
                  <a:moveTo>
                    <a:pt x="651798" y="727526"/>
                  </a:moveTo>
                  <a:lnTo>
                    <a:pt x="625004" y="709858"/>
                  </a:lnTo>
                  <a:lnTo>
                    <a:pt x="625004" y="709858"/>
                  </a:lnTo>
                  <a:cubicBezTo>
                    <a:pt x="627379" y="707640"/>
                    <a:pt x="630051" y="705348"/>
                    <a:pt x="633094" y="703130"/>
                  </a:cubicBezTo>
                  <a:lnTo>
                    <a:pt x="628566" y="700173"/>
                  </a:lnTo>
                  <a:cubicBezTo>
                    <a:pt x="625597" y="702465"/>
                    <a:pt x="622999" y="704683"/>
                    <a:pt x="620624" y="706974"/>
                  </a:cubicBezTo>
                  <a:lnTo>
                    <a:pt x="620624" y="706974"/>
                  </a:lnTo>
                  <a:lnTo>
                    <a:pt x="590489" y="687162"/>
                  </a:lnTo>
                  <a:lnTo>
                    <a:pt x="585442" y="690562"/>
                  </a:lnTo>
                  <a:lnTo>
                    <a:pt x="600064" y="762716"/>
                  </a:lnTo>
                  <a:lnTo>
                    <a:pt x="596353" y="769591"/>
                  </a:lnTo>
                  <a:lnTo>
                    <a:pt x="597318" y="771070"/>
                  </a:lnTo>
                  <a:lnTo>
                    <a:pt x="617136" y="757689"/>
                  </a:lnTo>
                  <a:lnTo>
                    <a:pt x="616171" y="756211"/>
                  </a:lnTo>
                  <a:lnTo>
                    <a:pt x="606522" y="758280"/>
                  </a:lnTo>
                  <a:cubicBezTo>
                    <a:pt x="605779" y="754880"/>
                    <a:pt x="602811" y="736989"/>
                    <a:pt x="617507" y="717990"/>
                  </a:cubicBezTo>
                  <a:lnTo>
                    <a:pt x="641927" y="734254"/>
                  </a:lnTo>
                  <a:lnTo>
                    <a:pt x="636063" y="742903"/>
                  </a:lnTo>
                  <a:lnTo>
                    <a:pt x="637028" y="744382"/>
                  </a:lnTo>
                  <a:lnTo>
                    <a:pt x="661225" y="728044"/>
                  </a:lnTo>
                  <a:lnTo>
                    <a:pt x="660260" y="726565"/>
                  </a:lnTo>
                  <a:lnTo>
                    <a:pt x="651873" y="727379"/>
                  </a:lnTo>
                  <a:close/>
                  <a:moveTo>
                    <a:pt x="103207" y="181420"/>
                  </a:moveTo>
                  <a:lnTo>
                    <a:pt x="81386" y="175727"/>
                  </a:lnTo>
                  <a:lnTo>
                    <a:pt x="100313" y="207220"/>
                  </a:lnTo>
                  <a:lnTo>
                    <a:pt x="100313" y="207220"/>
                  </a:lnTo>
                  <a:cubicBezTo>
                    <a:pt x="99496" y="199976"/>
                    <a:pt x="99942" y="191252"/>
                    <a:pt x="103133" y="181420"/>
                  </a:cubicBezTo>
                  <a:moveTo>
                    <a:pt x="106176" y="230582"/>
                  </a:moveTo>
                  <a:lnTo>
                    <a:pt x="68767" y="167078"/>
                  </a:lnTo>
                  <a:lnTo>
                    <a:pt x="72404" y="162198"/>
                  </a:lnTo>
                  <a:lnTo>
                    <a:pt x="107364" y="171144"/>
                  </a:lnTo>
                  <a:lnTo>
                    <a:pt x="107364" y="171144"/>
                  </a:lnTo>
                  <a:cubicBezTo>
                    <a:pt x="108848" y="168186"/>
                    <a:pt x="110556" y="165229"/>
                    <a:pt x="112634" y="162124"/>
                  </a:cubicBezTo>
                  <a:lnTo>
                    <a:pt x="117904" y="163455"/>
                  </a:lnTo>
                  <a:cubicBezTo>
                    <a:pt x="115826" y="166486"/>
                    <a:pt x="113970" y="169517"/>
                    <a:pt x="112485" y="172400"/>
                  </a:cubicBezTo>
                  <a:lnTo>
                    <a:pt x="112485" y="172400"/>
                  </a:lnTo>
                  <a:lnTo>
                    <a:pt x="143585" y="180385"/>
                  </a:lnTo>
                  <a:lnTo>
                    <a:pt x="151230" y="176836"/>
                  </a:lnTo>
                  <a:lnTo>
                    <a:pt x="152641" y="177871"/>
                  </a:lnTo>
                  <a:lnTo>
                    <a:pt x="135050" y="201158"/>
                  </a:lnTo>
                  <a:lnTo>
                    <a:pt x="133639" y="200123"/>
                  </a:lnTo>
                  <a:lnTo>
                    <a:pt x="136386" y="190069"/>
                  </a:lnTo>
                  <a:lnTo>
                    <a:pt x="108032" y="182602"/>
                  </a:lnTo>
                  <a:lnTo>
                    <a:pt x="108032" y="182602"/>
                  </a:lnTo>
                  <a:cubicBezTo>
                    <a:pt x="100387" y="205298"/>
                    <a:pt x="108997" y="221267"/>
                    <a:pt x="110853" y="224224"/>
                  </a:cubicBezTo>
                  <a:lnTo>
                    <a:pt x="119314" y="219197"/>
                  </a:lnTo>
                  <a:lnTo>
                    <a:pt x="120724" y="220232"/>
                  </a:lnTo>
                  <a:lnTo>
                    <a:pt x="106325" y="239305"/>
                  </a:lnTo>
                  <a:lnTo>
                    <a:pt x="104915" y="238270"/>
                  </a:lnTo>
                  <a:lnTo>
                    <a:pt x="106176" y="230508"/>
                  </a:lnTo>
                  <a:close/>
                  <a:moveTo>
                    <a:pt x="641036" y="168408"/>
                  </a:moveTo>
                  <a:lnTo>
                    <a:pt x="638067" y="158650"/>
                  </a:lnTo>
                  <a:lnTo>
                    <a:pt x="681785" y="138393"/>
                  </a:lnTo>
                  <a:lnTo>
                    <a:pt x="682230" y="138911"/>
                  </a:lnTo>
                  <a:lnTo>
                    <a:pt x="655064" y="187999"/>
                  </a:lnTo>
                  <a:lnTo>
                    <a:pt x="658108" y="191474"/>
                  </a:lnTo>
                  <a:lnTo>
                    <a:pt x="710510" y="171291"/>
                  </a:lnTo>
                  <a:lnTo>
                    <a:pt x="710955" y="171809"/>
                  </a:lnTo>
                  <a:lnTo>
                    <a:pt x="684680" y="212248"/>
                  </a:lnTo>
                  <a:lnTo>
                    <a:pt x="675476" y="207886"/>
                  </a:lnTo>
                  <a:lnTo>
                    <a:pt x="674140" y="208995"/>
                  </a:lnTo>
                  <a:lnTo>
                    <a:pt x="693587" y="231247"/>
                  </a:lnTo>
                  <a:lnTo>
                    <a:pt x="694923" y="230138"/>
                  </a:lnTo>
                  <a:lnTo>
                    <a:pt x="692473" y="221193"/>
                  </a:lnTo>
                  <a:lnTo>
                    <a:pt x="729882" y="161829"/>
                  </a:lnTo>
                  <a:lnTo>
                    <a:pt x="726988" y="158502"/>
                  </a:lnTo>
                  <a:lnTo>
                    <a:pt x="674066" y="177871"/>
                  </a:lnTo>
                  <a:lnTo>
                    <a:pt x="673546" y="177280"/>
                  </a:lnTo>
                  <a:lnTo>
                    <a:pt x="700341" y="127970"/>
                  </a:lnTo>
                  <a:lnTo>
                    <a:pt x="697372" y="124569"/>
                  </a:lnTo>
                  <a:lnTo>
                    <a:pt x="632871" y="153105"/>
                  </a:lnTo>
                  <a:lnTo>
                    <a:pt x="625078" y="150148"/>
                  </a:lnTo>
                  <a:lnTo>
                    <a:pt x="623742" y="151331"/>
                  </a:lnTo>
                  <a:lnTo>
                    <a:pt x="639774" y="169739"/>
                  </a:lnTo>
                  <a:lnTo>
                    <a:pt x="641110" y="168556"/>
                  </a:lnTo>
                  <a:close/>
                  <a:moveTo>
                    <a:pt x="569113" y="116437"/>
                  </a:moveTo>
                  <a:lnTo>
                    <a:pt x="542912" y="103056"/>
                  </a:lnTo>
                  <a:lnTo>
                    <a:pt x="543728" y="101503"/>
                  </a:lnTo>
                  <a:lnTo>
                    <a:pt x="553748" y="101725"/>
                  </a:lnTo>
                  <a:lnTo>
                    <a:pt x="581360" y="48275"/>
                  </a:lnTo>
                  <a:lnTo>
                    <a:pt x="575348" y="40291"/>
                  </a:lnTo>
                  <a:lnTo>
                    <a:pt x="576164" y="38738"/>
                  </a:lnTo>
                  <a:lnTo>
                    <a:pt x="602291" y="52119"/>
                  </a:lnTo>
                  <a:lnTo>
                    <a:pt x="601475" y="53672"/>
                  </a:lnTo>
                  <a:lnTo>
                    <a:pt x="591528" y="53524"/>
                  </a:lnTo>
                  <a:lnTo>
                    <a:pt x="563917" y="106974"/>
                  </a:lnTo>
                  <a:lnTo>
                    <a:pt x="569855" y="114958"/>
                  </a:lnTo>
                  <a:lnTo>
                    <a:pt x="569039" y="116511"/>
                  </a:lnTo>
                  <a:close/>
                  <a:moveTo>
                    <a:pt x="478782" y="54781"/>
                  </a:moveTo>
                  <a:lnTo>
                    <a:pt x="477000" y="54559"/>
                  </a:lnTo>
                  <a:lnTo>
                    <a:pt x="466609" y="72154"/>
                  </a:lnTo>
                  <a:lnTo>
                    <a:pt x="440705" y="68605"/>
                  </a:lnTo>
                  <a:lnTo>
                    <a:pt x="449018" y="8945"/>
                  </a:lnTo>
                  <a:lnTo>
                    <a:pt x="459558" y="5988"/>
                  </a:lnTo>
                  <a:lnTo>
                    <a:pt x="459780" y="4214"/>
                  </a:lnTo>
                  <a:lnTo>
                    <a:pt x="429571" y="0"/>
                  </a:lnTo>
                  <a:lnTo>
                    <a:pt x="429349" y="1774"/>
                  </a:lnTo>
                  <a:lnTo>
                    <a:pt x="437587" y="7319"/>
                  </a:lnTo>
                  <a:lnTo>
                    <a:pt x="429274" y="66905"/>
                  </a:lnTo>
                  <a:lnTo>
                    <a:pt x="419848" y="70010"/>
                  </a:lnTo>
                  <a:lnTo>
                    <a:pt x="419625" y="71784"/>
                  </a:lnTo>
                  <a:lnTo>
                    <a:pt x="475293" y="79473"/>
                  </a:lnTo>
                  <a:lnTo>
                    <a:pt x="478708" y="54781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CD25F7B0-1169-A3E2-837B-98F35AF1208E}"/>
                </a:ext>
              </a:extLst>
            </p:cNvPr>
            <p:cNvSpPr/>
            <p:nvPr/>
          </p:nvSpPr>
          <p:spPr>
            <a:xfrm>
              <a:off x="1139771" y="1143024"/>
              <a:ext cx="259042" cy="239157"/>
            </a:xfrm>
            <a:custGeom>
              <a:avLst/>
              <a:gdLst>
                <a:gd name="connsiteX0" fmla="*/ 85432 w 259042"/>
                <a:gd name="connsiteY0" fmla="*/ 86792 h 239157"/>
                <a:gd name="connsiteX1" fmla="*/ 257855 w 259042"/>
                <a:gd name="connsiteY1" fmla="*/ 10572 h 239157"/>
                <a:gd name="connsiteX2" fmla="*/ 259042 w 259042"/>
                <a:gd name="connsiteY2" fmla="*/ 0 h 239157"/>
                <a:gd name="connsiteX3" fmla="*/ 0 w 259042"/>
                <a:gd name="connsiteY3" fmla="*/ 239157 h 239157"/>
                <a:gd name="connsiteX4" fmla="*/ 10614 w 259042"/>
                <a:gd name="connsiteY4" fmla="*/ 239157 h 239157"/>
                <a:gd name="connsiteX5" fmla="*/ 85432 w 259042"/>
                <a:gd name="connsiteY5" fmla="*/ 86866 h 239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9042" h="239157">
                  <a:moveTo>
                    <a:pt x="85432" y="86792"/>
                  </a:moveTo>
                  <a:cubicBezTo>
                    <a:pt x="131896" y="40513"/>
                    <a:pt x="192686" y="13751"/>
                    <a:pt x="257855" y="10572"/>
                  </a:cubicBezTo>
                  <a:cubicBezTo>
                    <a:pt x="258300" y="7393"/>
                    <a:pt x="258671" y="3918"/>
                    <a:pt x="259042" y="0"/>
                  </a:cubicBezTo>
                  <a:cubicBezTo>
                    <a:pt x="124771" y="5766"/>
                    <a:pt x="15661" y="108157"/>
                    <a:pt x="0" y="239157"/>
                  </a:cubicBezTo>
                  <a:lnTo>
                    <a:pt x="10614" y="239157"/>
                  </a:lnTo>
                  <a:cubicBezTo>
                    <a:pt x="17740" y="181641"/>
                    <a:pt x="43644" y="128487"/>
                    <a:pt x="85432" y="8686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154D5E62-C3F0-1E81-C7CA-AF92947FC4D0}"/>
                </a:ext>
              </a:extLst>
            </p:cNvPr>
            <p:cNvSpPr/>
            <p:nvPr/>
          </p:nvSpPr>
          <p:spPr>
            <a:xfrm>
              <a:off x="1137767" y="1394749"/>
              <a:ext cx="91073" cy="27501"/>
            </a:xfrm>
            <a:custGeom>
              <a:avLst/>
              <a:gdLst>
                <a:gd name="connsiteX0" fmla="*/ 91073 w 91073"/>
                <a:gd name="connsiteY0" fmla="*/ 0 h 27501"/>
                <a:gd name="connsiteX1" fmla="*/ 742 w 91073"/>
                <a:gd name="connsiteY1" fmla="*/ 0 h 27501"/>
                <a:gd name="connsiteX2" fmla="*/ 0 w 91073"/>
                <a:gd name="connsiteY2" fmla="*/ 19961 h 27501"/>
                <a:gd name="connsiteX3" fmla="*/ 74 w 91073"/>
                <a:gd name="connsiteY3" fmla="*/ 27501 h 27501"/>
                <a:gd name="connsiteX4" fmla="*/ 90999 w 91073"/>
                <a:gd name="connsiteY4" fmla="*/ 27501 h 27501"/>
                <a:gd name="connsiteX5" fmla="*/ 90999 w 91073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073" h="27501">
                  <a:moveTo>
                    <a:pt x="91073" y="0"/>
                  </a:moveTo>
                  <a:lnTo>
                    <a:pt x="742" y="0"/>
                  </a:lnTo>
                  <a:cubicBezTo>
                    <a:pt x="297" y="6580"/>
                    <a:pt x="0" y="13233"/>
                    <a:pt x="0" y="19961"/>
                  </a:cubicBezTo>
                  <a:cubicBezTo>
                    <a:pt x="0" y="22474"/>
                    <a:pt x="0" y="24988"/>
                    <a:pt x="74" y="27501"/>
                  </a:cubicBezTo>
                  <a:lnTo>
                    <a:pt x="90999" y="27501"/>
                  </a:lnTo>
                  <a:lnTo>
                    <a:pt x="90999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EC6FADB3-C242-F420-D341-B508A00F753F}"/>
                </a:ext>
              </a:extLst>
            </p:cNvPr>
            <p:cNvSpPr/>
            <p:nvPr/>
          </p:nvSpPr>
          <p:spPr>
            <a:xfrm>
              <a:off x="1360514" y="1142728"/>
              <a:ext cx="100796" cy="82725"/>
            </a:xfrm>
            <a:custGeom>
              <a:avLst/>
              <a:gdLst>
                <a:gd name="connsiteX0" fmla="*/ 0 w 100796"/>
                <a:gd name="connsiteY0" fmla="*/ 82726 h 82725"/>
                <a:gd name="connsiteX1" fmla="*/ 24791 w 100796"/>
                <a:gd name="connsiteY1" fmla="*/ 73706 h 82725"/>
                <a:gd name="connsiteX2" fmla="*/ 76006 w 100796"/>
                <a:gd name="connsiteY2" fmla="*/ 73706 h 82725"/>
                <a:gd name="connsiteX3" fmla="*/ 100796 w 100796"/>
                <a:gd name="connsiteY3" fmla="*/ 82726 h 82725"/>
                <a:gd name="connsiteX4" fmla="*/ 63684 w 100796"/>
                <a:gd name="connsiteY4" fmla="*/ 45096 h 82725"/>
                <a:gd name="connsiteX5" fmla="*/ 51289 w 100796"/>
                <a:gd name="connsiteY5" fmla="*/ 0 h 82725"/>
                <a:gd name="connsiteX6" fmla="*/ 50250 w 100796"/>
                <a:gd name="connsiteY6" fmla="*/ 0 h 82725"/>
                <a:gd name="connsiteX7" fmla="*/ 49508 w 100796"/>
                <a:gd name="connsiteY7" fmla="*/ 0 h 82725"/>
                <a:gd name="connsiteX8" fmla="*/ 37112 w 100796"/>
                <a:gd name="connsiteY8" fmla="*/ 45096 h 82725"/>
                <a:gd name="connsiteX9" fmla="*/ 0 w 100796"/>
                <a:gd name="connsiteY9" fmla="*/ 82726 h 8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0796" h="82725">
                  <a:moveTo>
                    <a:pt x="0" y="82726"/>
                  </a:moveTo>
                  <a:lnTo>
                    <a:pt x="24791" y="73706"/>
                  </a:lnTo>
                  <a:lnTo>
                    <a:pt x="76006" y="73706"/>
                  </a:lnTo>
                  <a:lnTo>
                    <a:pt x="100796" y="82726"/>
                  </a:lnTo>
                  <a:cubicBezTo>
                    <a:pt x="95601" y="59364"/>
                    <a:pt x="78455" y="58477"/>
                    <a:pt x="63684" y="45096"/>
                  </a:cubicBezTo>
                  <a:cubicBezTo>
                    <a:pt x="56113" y="38295"/>
                    <a:pt x="52773" y="17965"/>
                    <a:pt x="51289" y="0"/>
                  </a:cubicBezTo>
                  <a:cubicBezTo>
                    <a:pt x="50918" y="0"/>
                    <a:pt x="50621" y="0"/>
                    <a:pt x="50250" y="0"/>
                  </a:cubicBezTo>
                  <a:cubicBezTo>
                    <a:pt x="50027" y="0"/>
                    <a:pt x="49730" y="0"/>
                    <a:pt x="49508" y="0"/>
                  </a:cubicBezTo>
                  <a:cubicBezTo>
                    <a:pt x="48023" y="17965"/>
                    <a:pt x="44683" y="38221"/>
                    <a:pt x="37112" y="45096"/>
                  </a:cubicBezTo>
                  <a:cubicBezTo>
                    <a:pt x="22341" y="58477"/>
                    <a:pt x="5196" y="59364"/>
                    <a:pt x="0" y="8272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9909B56E-6739-7380-79BD-45510E109BB6}"/>
                </a:ext>
              </a:extLst>
            </p:cNvPr>
            <p:cNvSpPr/>
            <p:nvPr/>
          </p:nvSpPr>
          <p:spPr>
            <a:xfrm>
              <a:off x="1423011" y="1143024"/>
              <a:ext cx="258819" cy="239083"/>
            </a:xfrm>
            <a:custGeom>
              <a:avLst/>
              <a:gdLst>
                <a:gd name="connsiteX0" fmla="*/ 173388 w 258819"/>
                <a:gd name="connsiteY0" fmla="*/ 86792 h 239083"/>
                <a:gd name="connsiteX1" fmla="*/ 248206 w 258819"/>
                <a:gd name="connsiteY1" fmla="*/ 239083 h 239083"/>
                <a:gd name="connsiteX2" fmla="*/ 258820 w 258819"/>
                <a:gd name="connsiteY2" fmla="*/ 239083 h 239083"/>
                <a:gd name="connsiteX3" fmla="*/ 0 w 258819"/>
                <a:gd name="connsiteY3" fmla="*/ 0 h 239083"/>
                <a:gd name="connsiteX4" fmla="*/ 1188 w 258819"/>
                <a:gd name="connsiteY4" fmla="*/ 10572 h 239083"/>
                <a:gd name="connsiteX5" fmla="*/ 173313 w 258819"/>
                <a:gd name="connsiteY5" fmla="*/ 86792 h 239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8819" h="239083">
                  <a:moveTo>
                    <a:pt x="173388" y="86792"/>
                  </a:moveTo>
                  <a:cubicBezTo>
                    <a:pt x="215176" y="128413"/>
                    <a:pt x="241080" y="181567"/>
                    <a:pt x="248206" y="239083"/>
                  </a:cubicBezTo>
                  <a:lnTo>
                    <a:pt x="258820" y="239083"/>
                  </a:lnTo>
                  <a:cubicBezTo>
                    <a:pt x="243158" y="108231"/>
                    <a:pt x="134197" y="5914"/>
                    <a:pt x="0" y="0"/>
                  </a:cubicBezTo>
                  <a:cubicBezTo>
                    <a:pt x="371" y="3918"/>
                    <a:pt x="742" y="7467"/>
                    <a:pt x="1188" y="10572"/>
                  </a:cubicBezTo>
                  <a:cubicBezTo>
                    <a:pt x="66208" y="13825"/>
                    <a:pt x="126923" y="40587"/>
                    <a:pt x="173313" y="86792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FF8FCC17-AEEC-E0F1-1DA3-95534A1BD9FD}"/>
                </a:ext>
              </a:extLst>
            </p:cNvPr>
            <p:cNvSpPr/>
            <p:nvPr/>
          </p:nvSpPr>
          <p:spPr>
            <a:xfrm>
              <a:off x="1288368" y="1387652"/>
              <a:ext cx="245162" cy="134475"/>
            </a:xfrm>
            <a:custGeom>
              <a:avLst/>
              <a:gdLst>
                <a:gd name="connsiteX0" fmla="*/ 185857 w 245162"/>
                <a:gd name="connsiteY0" fmla="*/ 64835 h 134475"/>
                <a:gd name="connsiteX1" fmla="*/ 194838 w 245162"/>
                <a:gd name="connsiteY1" fmla="*/ 52267 h 134475"/>
                <a:gd name="connsiteX2" fmla="*/ 196620 w 245162"/>
                <a:gd name="connsiteY2" fmla="*/ 51676 h 134475"/>
                <a:gd name="connsiteX3" fmla="*/ 198476 w 245162"/>
                <a:gd name="connsiteY3" fmla="*/ 52267 h 134475"/>
                <a:gd name="connsiteX4" fmla="*/ 207234 w 245162"/>
                <a:gd name="connsiteY4" fmla="*/ 64835 h 134475"/>
                <a:gd name="connsiteX5" fmla="*/ 207234 w 245162"/>
                <a:gd name="connsiteY5" fmla="*/ 118507 h 134475"/>
                <a:gd name="connsiteX6" fmla="*/ 185857 w 245162"/>
                <a:gd name="connsiteY6" fmla="*/ 118507 h 134475"/>
                <a:gd name="connsiteX7" fmla="*/ 185857 w 245162"/>
                <a:gd name="connsiteY7" fmla="*/ 64835 h 134475"/>
                <a:gd name="connsiteX8" fmla="*/ 148448 w 245162"/>
                <a:gd name="connsiteY8" fmla="*/ 119024 h 134475"/>
                <a:gd name="connsiteX9" fmla="*/ 96863 w 245162"/>
                <a:gd name="connsiteY9" fmla="*/ 119024 h 134475"/>
                <a:gd name="connsiteX10" fmla="*/ 96863 w 245162"/>
                <a:gd name="connsiteY10" fmla="*/ 62100 h 134475"/>
                <a:gd name="connsiteX11" fmla="*/ 121208 w 245162"/>
                <a:gd name="connsiteY11" fmla="*/ 27279 h 134475"/>
                <a:gd name="connsiteX12" fmla="*/ 122841 w 245162"/>
                <a:gd name="connsiteY12" fmla="*/ 26836 h 134475"/>
                <a:gd name="connsiteX13" fmla="*/ 124474 w 245162"/>
                <a:gd name="connsiteY13" fmla="*/ 27353 h 134475"/>
                <a:gd name="connsiteX14" fmla="*/ 148523 w 245162"/>
                <a:gd name="connsiteY14" fmla="*/ 62026 h 134475"/>
                <a:gd name="connsiteX15" fmla="*/ 148523 w 245162"/>
                <a:gd name="connsiteY15" fmla="*/ 118950 h 134475"/>
                <a:gd name="connsiteX16" fmla="*/ 59305 w 245162"/>
                <a:gd name="connsiteY16" fmla="*/ 118507 h 134475"/>
                <a:gd name="connsiteX17" fmla="*/ 37929 w 245162"/>
                <a:gd name="connsiteY17" fmla="*/ 118507 h 134475"/>
                <a:gd name="connsiteX18" fmla="*/ 37929 w 245162"/>
                <a:gd name="connsiteY18" fmla="*/ 64835 h 134475"/>
                <a:gd name="connsiteX19" fmla="*/ 46984 w 245162"/>
                <a:gd name="connsiteY19" fmla="*/ 52267 h 134475"/>
                <a:gd name="connsiteX20" fmla="*/ 48840 w 245162"/>
                <a:gd name="connsiteY20" fmla="*/ 51676 h 134475"/>
                <a:gd name="connsiteX21" fmla="*/ 50621 w 245162"/>
                <a:gd name="connsiteY21" fmla="*/ 52267 h 134475"/>
                <a:gd name="connsiteX22" fmla="*/ 59379 w 245162"/>
                <a:gd name="connsiteY22" fmla="*/ 64835 h 134475"/>
                <a:gd name="connsiteX23" fmla="*/ 59379 w 245162"/>
                <a:gd name="connsiteY23" fmla="*/ 118507 h 134475"/>
                <a:gd name="connsiteX24" fmla="*/ 122544 w 245162"/>
                <a:gd name="connsiteY24" fmla="*/ 0 h 134475"/>
                <a:gd name="connsiteX25" fmla="*/ 83651 w 245162"/>
                <a:gd name="connsiteY25" fmla="*/ 27132 h 134475"/>
                <a:gd name="connsiteX26" fmla="*/ 0 w 245162"/>
                <a:gd name="connsiteY26" fmla="*/ 27132 h 134475"/>
                <a:gd name="connsiteX27" fmla="*/ 0 w 245162"/>
                <a:gd name="connsiteY27" fmla="*/ 134475 h 134475"/>
                <a:gd name="connsiteX28" fmla="*/ 245163 w 245162"/>
                <a:gd name="connsiteY28" fmla="*/ 134475 h 134475"/>
                <a:gd name="connsiteX29" fmla="*/ 245163 w 245162"/>
                <a:gd name="connsiteY29" fmla="*/ 27132 h 134475"/>
                <a:gd name="connsiteX30" fmla="*/ 161586 w 245162"/>
                <a:gd name="connsiteY30" fmla="*/ 27132 h 134475"/>
                <a:gd name="connsiteX31" fmla="*/ 122544 w 245162"/>
                <a:gd name="connsiteY31" fmla="*/ 0 h 13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45162" h="134475">
                  <a:moveTo>
                    <a:pt x="185857" y="64835"/>
                  </a:moveTo>
                  <a:cubicBezTo>
                    <a:pt x="185857" y="57146"/>
                    <a:pt x="191721" y="53228"/>
                    <a:pt x="194838" y="52267"/>
                  </a:cubicBezTo>
                  <a:lnTo>
                    <a:pt x="196620" y="51676"/>
                  </a:lnTo>
                  <a:lnTo>
                    <a:pt x="198476" y="52267"/>
                  </a:lnTo>
                  <a:cubicBezTo>
                    <a:pt x="201741" y="53524"/>
                    <a:pt x="207234" y="57442"/>
                    <a:pt x="207234" y="64835"/>
                  </a:cubicBezTo>
                  <a:lnTo>
                    <a:pt x="207234" y="118507"/>
                  </a:lnTo>
                  <a:lnTo>
                    <a:pt x="185857" y="118507"/>
                  </a:lnTo>
                  <a:lnTo>
                    <a:pt x="185857" y="64835"/>
                  </a:lnTo>
                  <a:close/>
                  <a:moveTo>
                    <a:pt x="148448" y="119024"/>
                  </a:moveTo>
                  <a:lnTo>
                    <a:pt x="96863" y="119024"/>
                  </a:lnTo>
                  <a:lnTo>
                    <a:pt x="96863" y="62100"/>
                  </a:lnTo>
                  <a:cubicBezTo>
                    <a:pt x="96863" y="40513"/>
                    <a:pt x="112747" y="29941"/>
                    <a:pt x="121208" y="27279"/>
                  </a:cubicBezTo>
                  <a:lnTo>
                    <a:pt x="122841" y="26836"/>
                  </a:lnTo>
                  <a:lnTo>
                    <a:pt x="124474" y="27353"/>
                  </a:lnTo>
                  <a:cubicBezTo>
                    <a:pt x="125365" y="27649"/>
                    <a:pt x="148523" y="36447"/>
                    <a:pt x="148523" y="62026"/>
                  </a:cubicBezTo>
                  <a:lnTo>
                    <a:pt x="148523" y="118950"/>
                  </a:lnTo>
                  <a:close/>
                  <a:moveTo>
                    <a:pt x="59305" y="118507"/>
                  </a:moveTo>
                  <a:lnTo>
                    <a:pt x="37929" y="118507"/>
                  </a:lnTo>
                  <a:lnTo>
                    <a:pt x="37929" y="64835"/>
                  </a:lnTo>
                  <a:cubicBezTo>
                    <a:pt x="37929" y="57146"/>
                    <a:pt x="43867" y="53228"/>
                    <a:pt x="46984" y="52267"/>
                  </a:cubicBezTo>
                  <a:lnTo>
                    <a:pt x="48840" y="51676"/>
                  </a:lnTo>
                  <a:lnTo>
                    <a:pt x="50621" y="52267"/>
                  </a:lnTo>
                  <a:cubicBezTo>
                    <a:pt x="53887" y="53524"/>
                    <a:pt x="59379" y="57442"/>
                    <a:pt x="59379" y="64835"/>
                  </a:cubicBezTo>
                  <a:lnTo>
                    <a:pt x="59379" y="118507"/>
                  </a:lnTo>
                  <a:close/>
                  <a:moveTo>
                    <a:pt x="122544" y="0"/>
                  </a:moveTo>
                  <a:lnTo>
                    <a:pt x="83651" y="27132"/>
                  </a:lnTo>
                  <a:lnTo>
                    <a:pt x="0" y="27132"/>
                  </a:lnTo>
                  <a:lnTo>
                    <a:pt x="0" y="134475"/>
                  </a:lnTo>
                  <a:lnTo>
                    <a:pt x="245163" y="134475"/>
                  </a:lnTo>
                  <a:lnTo>
                    <a:pt x="245163" y="27132"/>
                  </a:lnTo>
                  <a:lnTo>
                    <a:pt x="161586" y="27132"/>
                  </a:lnTo>
                  <a:lnTo>
                    <a:pt x="122544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E92D09F6-9DB2-959F-338C-AA1F97C23521}"/>
                </a:ext>
              </a:extLst>
            </p:cNvPr>
            <p:cNvSpPr/>
            <p:nvPr/>
          </p:nvSpPr>
          <p:spPr>
            <a:xfrm>
              <a:off x="1354947" y="1223532"/>
              <a:ext cx="111930" cy="140537"/>
            </a:xfrm>
            <a:custGeom>
              <a:avLst/>
              <a:gdLst>
                <a:gd name="connsiteX0" fmla="*/ 66876 w 111930"/>
                <a:gd name="connsiteY0" fmla="*/ 87457 h 140537"/>
                <a:gd name="connsiteX1" fmla="*/ 45128 w 111930"/>
                <a:gd name="connsiteY1" fmla="*/ 87457 h 140537"/>
                <a:gd name="connsiteX2" fmla="*/ 45128 w 111930"/>
                <a:gd name="connsiteY2" fmla="*/ 24322 h 140537"/>
                <a:gd name="connsiteX3" fmla="*/ 54258 w 111930"/>
                <a:gd name="connsiteY3" fmla="*/ 11533 h 140537"/>
                <a:gd name="connsiteX4" fmla="*/ 56113 w 111930"/>
                <a:gd name="connsiteY4" fmla="*/ 10941 h 140537"/>
                <a:gd name="connsiteX5" fmla="*/ 57969 w 111930"/>
                <a:gd name="connsiteY5" fmla="*/ 11533 h 140537"/>
                <a:gd name="connsiteX6" fmla="*/ 66876 w 111930"/>
                <a:gd name="connsiteY6" fmla="*/ 24248 h 140537"/>
                <a:gd name="connsiteX7" fmla="*/ 66876 w 111930"/>
                <a:gd name="connsiteY7" fmla="*/ 87383 h 140537"/>
                <a:gd name="connsiteX8" fmla="*/ 25830 w 111930"/>
                <a:gd name="connsiteY8" fmla="*/ 90636 h 140537"/>
                <a:gd name="connsiteX9" fmla="*/ 12915 w 111930"/>
                <a:gd name="connsiteY9" fmla="*/ 95293 h 140537"/>
                <a:gd name="connsiteX10" fmla="*/ 12915 w 111930"/>
                <a:gd name="connsiteY10" fmla="*/ 32233 h 140537"/>
                <a:gd name="connsiteX11" fmla="*/ 19447 w 111930"/>
                <a:gd name="connsiteY11" fmla="*/ 16486 h 140537"/>
                <a:gd name="connsiteX12" fmla="*/ 25830 w 111930"/>
                <a:gd name="connsiteY12" fmla="*/ 27575 h 140537"/>
                <a:gd name="connsiteX13" fmla="*/ 25830 w 111930"/>
                <a:gd name="connsiteY13" fmla="*/ 90636 h 140537"/>
                <a:gd name="connsiteX14" fmla="*/ 86100 w 111930"/>
                <a:gd name="connsiteY14" fmla="*/ 27575 h 140537"/>
                <a:gd name="connsiteX15" fmla="*/ 92483 w 111930"/>
                <a:gd name="connsiteY15" fmla="*/ 16486 h 140537"/>
                <a:gd name="connsiteX16" fmla="*/ 99015 w 111930"/>
                <a:gd name="connsiteY16" fmla="*/ 32233 h 140537"/>
                <a:gd name="connsiteX17" fmla="*/ 99015 w 111930"/>
                <a:gd name="connsiteY17" fmla="*/ 95293 h 140537"/>
                <a:gd name="connsiteX18" fmla="*/ 86100 w 111930"/>
                <a:gd name="connsiteY18" fmla="*/ 90636 h 140537"/>
                <a:gd name="connsiteX19" fmla="*/ 86100 w 111930"/>
                <a:gd name="connsiteY19" fmla="*/ 27575 h 140537"/>
                <a:gd name="connsiteX20" fmla="*/ 98644 w 111930"/>
                <a:gd name="connsiteY20" fmla="*/ 140537 h 140537"/>
                <a:gd name="connsiteX21" fmla="*/ 111930 w 111930"/>
                <a:gd name="connsiteY21" fmla="*/ 140537 h 140537"/>
                <a:gd name="connsiteX22" fmla="*/ 111930 w 111930"/>
                <a:gd name="connsiteY22" fmla="*/ 11015 h 140537"/>
                <a:gd name="connsiteX23" fmla="*/ 81572 w 111930"/>
                <a:gd name="connsiteY23" fmla="*/ 0 h 140537"/>
                <a:gd name="connsiteX24" fmla="*/ 30358 w 111930"/>
                <a:gd name="connsiteY24" fmla="*/ 0 h 140537"/>
                <a:gd name="connsiteX25" fmla="*/ 0 w 111930"/>
                <a:gd name="connsiteY25" fmla="*/ 11015 h 140537"/>
                <a:gd name="connsiteX26" fmla="*/ 0 w 111930"/>
                <a:gd name="connsiteY26" fmla="*/ 140537 h 140537"/>
                <a:gd name="connsiteX27" fmla="*/ 13360 w 111930"/>
                <a:gd name="connsiteY27" fmla="*/ 140537 h 140537"/>
                <a:gd name="connsiteX28" fmla="*/ 43050 w 111930"/>
                <a:gd name="connsiteY28" fmla="*/ 119837 h 140537"/>
                <a:gd name="connsiteX29" fmla="*/ 42085 w 111930"/>
                <a:gd name="connsiteY29" fmla="*/ 114810 h 140537"/>
                <a:gd name="connsiteX30" fmla="*/ 55891 w 111930"/>
                <a:gd name="connsiteY30" fmla="*/ 100986 h 140537"/>
                <a:gd name="connsiteX31" fmla="*/ 69696 w 111930"/>
                <a:gd name="connsiteY31" fmla="*/ 114810 h 140537"/>
                <a:gd name="connsiteX32" fmla="*/ 68732 w 111930"/>
                <a:gd name="connsiteY32" fmla="*/ 119837 h 140537"/>
                <a:gd name="connsiteX33" fmla="*/ 98496 w 111930"/>
                <a:gd name="connsiteY33" fmla="*/ 140537 h 140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1930" h="140537">
                  <a:moveTo>
                    <a:pt x="66876" y="87457"/>
                  </a:moveTo>
                  <a:lnTo>
                    <a:pt x="45128" y="87457"/>
                  </a:lnTo>
                  <a:lnTo>
                    <a:pt x="45128" y="24322"/>
                  </a:lnTo>
                  <a:cubicBezTo>
                    <a:pt x="45128" y="16486"/>
                    <a:pt x="51140" y="12494"/>
                    <a:pt x="54258" y="11533"/>
                  </a:cubicBezTo>
                  <a:lnTo>
                    <a:pt x="56113" y="10941"/>
                  </a:lnTo>
                  <a:lnTo>
                    <a:pt x="57969" y="11533"/>
                  </a:lnTo>
                  <a:cubicBezTo>
                    <a:pt x="61235" y="12790"/>
                    <a:pt x="66876" y="16856"/>
                    <a:pt x="66876" y="24248"/>
                  </a:cubicBezTo>
                  <a:lnTo>
                    <a:pt x="66876" y="87383"/>
                  </a:lnTo>
                  <a:close/>
                  <a:moveTo>
                    <a:pt x="25830" y="90636"/>
                  </a:moveTo>
                  <a:lnTo>
                    <a:pt x="12915" y="95293"/>
                  </a:lnTo>
                  <a:lnTo>
                    <a:pt x="12915" y="32233"/>
                  </a:lnTo>
                  <a:cubicBezTo>
                    <a:pt x="12915" y="19961"/>
                    <a:pt x="19447" y="16486"/>
                    <a:pt x="19447" y="16486"/>
                  </a:cubicBezTo>
                  <a:cubicBezTo>
                    <a:pt x="19447" y="16486"/>
                    <a:pt x="25830" y="20035"/>
                    <a:pt x="25830" y="27575"/>
                  </a:cubicBezTo>
                  <a:lnTo>
                    <a:pt x="25830" y="90636"/>
                  </a:lnTo>
                  <a:close/>
                  <a:moveTo>
                    <a:pt x="86100" y="27575"/>
                  </a:moveTo>
                  <a:cubicBezTo>
                    <a:pt x="86100" y="20108"/>
                    <a:pt x="92483" y="16486"/>
                    <a:pt x="92483" y="16486"/>
                  </a:cubicBezTo>
                  <a:cubicBezTo>
                    <a:pt x="92483" y="16486"/>
                    <a:pt x="99015" y="19961"/>
                    <a:pt x="99015" y="32233"/>
                  </a:cubicBezTo>
                  <a:lnTo>
                    <a:pt x="99015" y="95293"/>
                  </a:lnTo>
                  <a:lnTo>
                    <a:pt x="86100" y="90636"/>
                  </a:lnTo>
                  <a:lnTo>
                    <a:pt x="86100" y="27575"/>
                  </a:lnTo>
                  <a:close/>
                  <a:moveTo>
                    <a:pt x="98644" y="140537"/>
                  </a:moveTo>
                  <a:lnTo>
                    <a:pt x="111930" y="140537"/>
                  </a:lnTo>
                  <a:lnTo>
                    <a:pt x="111930" y="11015"/>
                  </a:lnTo>
                  <a:lnTo>
                    <a:pt x="81572" y="0"/>
                  </a:lnTo>
                  <a:lnTo>
                    <a:pt x="30358" y="0"/>
                  </a:lnTo>
                  <a:lnTo>
                    <a:pt x="0" y="11015"/>
                  </a:lnTo>
                  <a:lnTo>
                    <a:pt x="0" y="140537"/>
                  </a:lnTo>
                  <a:lnTo>
                    <a:pt x="13360" y="140537"/>
                  </a:lnTo>
                  <a:lnTo>
                    <a:pt x="43050" y="119837"/>
                  </a:lnTo>
                  <a:cubicBezTo>
                    <a:pt x="42456" y="118285"/>
                    <a:pt x="42085" y="116585"/>
                    <a:pt x="42085" y="114810"/>
                  </a:cubicBezTo>
                  <a:cubicBezTo>
                    <a:pt x="42085" y="107196"/>
                    <a:pt x="48320" y="100986"/>
                    <a:pt x="55891" y="100986"/>
                  </a:cubicBezTo>
                  <a:cubicBezTo>
                    <a:pt x="63462" y="100986"/>
                    <a:pt x="69696" y="107122"/>
                    <a:pt x="69696" y="114810"/>
                  </a:cubicBezTo>
                  <a:cubicBezTo>
                    <a:pt x="69696" y="116585"/>
                    <a:pt x="69400" y="118285"/>
                    <a:pt x="68732" y="119837"/>
                  </a:cubicBezTo>
                  <a:lnTo>
                    <a:pt x="98496" y="140537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AB395788-AF34-8356-AE24-C5276023FB87}"/>
                </a:ext>
              </a:extLst>
            </p:cNvPr>
            <p:cNvSpPr/>
            <p:nvPr/>
          </p:nvSpPr>
          <p:spPr>
            <a:xfrm>
              <a:off x="1138584" y="1435262"/>
              <a:ext cx="90256" cy="67792"/>
            </a:xfrm>
            <a:custGeom>
              <a:avLst/>
              <a:gdLst>
                <a:gd name="connsiteX0" fmla="*/ 90257 w 90256"/>
                <a:gd name="connsiteY0" fmla="*/ 0 h 67792"/>
                <a:gd name="connsiteX1" fmla="*/ 0 w 90256"/>
                <a:gd name="connsiteY1" fmla="*/ 0 h 67792"/>
                <a:gd name="connsiteX2" fmla="*/ 13954 w 90256"/>
                <a:gd name="connsiteY2" fmla="*/ 67792 h 67792"/>
                <a:gd name="connsiteX3" fmla="*/ 90257 w 90256"/>
                <a:gd name="connsiteY3" fmla="*/ 67792 h 67792"/>
                <a:gd name="connsiteX4" fmla="*/ 90257 w 90256"/>
                <a:gd name="connsiteY4" fmla="*/ 0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90257" y="0"/>
                  </a:moveTo>
                  <a:lnTo>
                    <a:pt x="0" y="0"/>
                  </a:lnTo>
                  <a:cubicBezTo>
                    <a:pt x="1781" y="23583"/>
                    <a:pt x="6532" y="46279"/>
                    <a:pt x="13954" y="67792"/>
                  </a:cubicBezTo>
                  <a:lnTo>
                    <a:pt x="90257" y="67792"/>
                  </a:lnTo>
                  <a:lnTo>
                    <a:pt x="9025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33D3AE6E-A039-4E79-C417-3892EC467FAF}"/>
                </a:ext>
              </a:extLst>
            </p:cNvPr>
            <p:cNvSpPr/>
            <p:nvPr/>
          </p:nvSpPr>
          <p:spPr>
            <a:xfrm>
              <a:off x="1288368" y="1348322"/>
              <a:ext cx="245162" cy="55002"/>
            </a:xfrm>
            <a:custGeom>
              <a:avLst/>
              <a:gdLst>
                <a:gd name="connsiteX0" fmla="*/ 245163 w 245162"/>
                <a:gd name="connsiteY0" fmla="*/ 27206 h 55002"/>
                <a:gd name="connsiteX1" fmla="*/ 161586 w 245162"/>
                <a:gd name="connsiteY1" fmla="*/ 27206 h 55002"/>
                <a:gd name="connsiteX2" fmla="*/ 122544 w 245162"/>
                <a:gd name="connsiteY2" fmla="*/ 0 h 55002"/>
                <a:gd name="connsiteX3" fmla="*/ 83651 w 245162"/>
                <a:gd name="connsiteY3" fmla="*/ 27206 h 55002"/>
                <a:gd name="connsiteX4" fmla="*/ 0 w 245162"/>
                <a:gd name="connsiteY4" fmla="*/ 27206 h 55002"/>
                <a:gd name="connsiteX5" fmla="*/ 0 w 245162"/>
                <a:gd name="connsiteY5" fmla="*/ 55002 h 55002"/>
                <a:gd name="connsiteX6" fmla="*/ 80014 w 245162"/>
                <a:gd name="connsiteY6" fmla="*/ 55002 h 55002"/>
                <a:gd name="connsiteX7" fmla="*/ 122544 w 245162"/>
                <a:gd name="connsiteY7" fmla="*/ 25283 h 55002"/>
                <a:gd name="connsiteX8" fmla="*/ 165223 w 245162"/>
                <a:gd name="connsiteY8" fmla="*/ 55002 h 55002"/>
                <a:gd name="connsiteX9" fmla="*/ 245163 w 245162"/>
                <a:gd name="connsiteY9" fmla="*/ 55002 h 55002"/>
                <a:gd name="connsiteX10" fmla="*/ 245163 w 245162"/>
                <a:gd name="connsiteY10" fmla="*/ 27206 h 5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5162" h="55002">
                  <a:moveTo>
                    <a:pt x="245163" y="27206"/>
                  </a:moveTo>
                  <a:lnTo>
                    <a:pt x="161586" y="27206"/>
                  </a:lnTo>
                  <a:lnTo>
                    <a:pt x="122544" y="0"/>
                  </a:lnTo>
                  <a:lnTo>
                    <a:pt x="83651" y="27206"/>
                  </a:lnTo>
                  <a:lnTo>
                    <a:pt x="0" y="27206"/>
                  </a:lnTo>
                  <a:lnTo>
                    <a:pt x="0" y="55002"/>
                  </a:lnTo>
                  <a:lnTo>
                    <a:pt x="80014" y="55002"/>
                  </a:lnTo>
                  <a:lnTo>
                    <a:pt x="122544" y="25283"/>
                  </a:lnTo>
                  <a:lnTo>
                    <a:pt x="165223" y="55002"/>
                  </a:lnTo>
                  <a:lnTo>
                    <a:pt x="245163" y="55002"/>
                  </a:lnTo>
                  <a:lnTo>
                    <a:pt x="245163" y="2720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3823388C-3637-5406-D7DD-D6EA635B9017}"/>
                </a:ext>
              </a:extLst>
            </p:cNvPr>
            <p:cNvSpPr/>
            <p:nvPr/>
          </p:nvSpPr>
          <p:spPr>
            <a:xfrm>
              <a:off x="1326965" y="1613798"/>
              <a:ext cx="169379" cy="72819"/>
            </a:xfrm>
            <a:custGeom>
              <a:avLst/>
              <a:gdLst>
                <a:gd name="connsiteX0" fmla="*/ 60938 w 169379"/>
                <a:gd name="connsiteY0" fmla="*/ 0 h 72819"/>
                <a:gd name="connsiteX1" fmla="*/ 0 w 169379"/>
                <a:gd name="connsiteY1" fmla="*/ 59734 h 72819"/>
                <a:gd name="connsiteX2" fmla="*/ 83799 w 169379"/>
                <a:gd name="connsiteY2" fmla="*/ 72819 h 72819"/>
                <a:gd name="connsiteX3" fmla="*/ 169380 w 169379"/>
                <a:gd name="connsiteY3" fmla="*/ 59216 h 72819"/>
                <a:gd name="connsiteX4" fmla="*/ 109035 w 169379"/>
                <a:gd name="connsiteY4" fmla="*/ 74 h 72819"/>
                <a:gd name="connsiteX5" fmla="*/ 61012 w 169379"/>
                <a:gd name="connsiteY5" fmla="*/ 74 h 72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9379" h="72819">
                  <a:moveTo>
                    <a:pt x="60938" y="0"/>
                  </a:moveTo>
                  <a:lnTo>
                    <a:pt x="0" y="59734"/>
                  </a:lnTo>
                  <a:cubicBezTo>
                    <a:pt x="26424" y="68236"/>
                    <a:pt x="54555" y="72819"/>
                    <a:pt x="83799" y="72819"/>
                  </a:cubicBezTo>
                  <a:cubicBezTo>
                    <a:pt x="113043" y="72819"/>
                    <a:pt x="142436" y="68014"/>
                    <a:pt x="169380" y="59216"/>
                  </a:cubicBezTo>
                  <a:lnTo>
                    <a:pt x="109035" y="74"/>
                  </a:lnTo>
                  <a:lnTo>
                    <a:pt x="61012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FF421E6B-C298-9208-C910-D4FDE42BA936}"/>
                </a:ext>
              </a:extLst>
            </p:cNvPr>
            <p:cNvSpPr/>
            <p:nvPr/>
          </p:nvSpPr>
          <p:spPr>
            <a:xfrm>
              <a:off x="1452478" y="1613798"/>
              <a:ext cx="144217" cy="54632"/>
            </a:xfrm>
            <a:custGeom>
              <a:avLst/>
              <a:gdLst>
                <a:gd name="connsiteX0" fmla="*/ 56559 w 144217"/>
                <a:gd name="connsiteY0" fmla="*/ 54633 h 54632"/>
                <a:gd name="connsiteX1" fmla="*/ 144218 w 144217"/>
                <a:gd name="connsiteY1" fmla="*/ 0 h 54632"/>
                <a:gd name="connsiteX2" fmla="*/ 0 w 144217"/>
                <a:gd name="connsiteY2" fmla="*/ 0 h 54632"/>
                <a:gd name="connsiteX3" fmla="*/ 56559 w 144217"/>
                <a:gd name="connsiteY3" fmla="*/ 54633 h 54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4217" h="54632">
                  <a:moveTo>
                    <a:pt x="56559" y="54633"/>
                  </a:moveTo>
                  <a:cubicBezTo>
                    <a:pt x="89292" y="42065"/>
                    <a:pt x="118981" y="23361"/>
                    <a:pt x="144218" y="0"/>
                  </a:cubicBezTo>
                  <a:lnTo>
                    <a:pt x="0" y="0"/>
                  </a:lnTo>
                  <a:lnTo>
                    <a:pt x="56559" y="5463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871C2C6F-A41D-6562-35F4-A9D3D35F8706}"/>
                </a:ext>
              </a:extLst>
            </p:cNvPr>
            <p:cNvSpPr/>
            <p:nvPr/>
          </p:nvSpPr>
          <p:spPr>
            <a:xfrm>
              <a:off x="1224906" y="1613798"/>
              <a:ext cx="146518" cy="55298"/>
            </a:xfrm>
            <a:custGeom>
              <a:avLst/>
              <a:gdLst>
                <a:gd name="connsiteX0" fmla="*/ 0 w 146518"/>
                <a:gd name="connsiteY0" fmla="*/ 0 h 55298"/>
                <a:gd name="connsiteX1" fmla="*/ 89292 w 146518"/>
                <a:gd name="connsiteY1" fmla="*/ 55298 h 55298"/>
                <a:gd name="connsiteX2" fmla="*/ 146519 w 146518"/>
                <a:gd name="connsiteY2" fmla="*/ 0 h 55298"/>
                <a:gd name="connsiteX3" fmla="*/ 0 w 146518"/>
                <a:gd name="connsiteY3" fmla="*/ 0 h 55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518" h="55298">
                  <a:moveTo>
                    <a:pt x="0" y="0"/>
                  </a:moveTo>
                  <a:cubicBezTo>
                    <a:pt x="25682" y="23805"/>
                    <a:pt x="55891" y="42657"/>
                    <a:pt x="89292" y="55298"/>
                  </a:cubicBezTo>
                  <a:lnTo>
                    <a:pt x="1465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079CBBA6-755F-D9CA-C43F-03A709E73AAC}"/>
                </a:ext>
              </a:extLst>
            </p:cNvPr>
            <p:cNvSpPr/>
            <p:nvPr/>
          </p:nvSpPr>
          <p:spPr>
            <a:xfrm>
              <a:off x="1592761" y="1394749"/>
              <a:ext cx="90998" cy="27501"/>
            </a:xfrm>
            <a:custGeom>
              <a:avLst/>
              <a:gdLst>
                <a:gd name="connsiteX0" fmla="*/ 90331 w 90998"/>
                <a:gd name="connsiteY0" fmla="*/ 0 h 27501"/>
                <a:gd name="connsiteX1" fmla="*/ 0 w 90998"/>
                <a:gd name="connsiteY1" fmla="*/ 0 h 27501"/>
                <a:gd name="connsiteX2" fmla="*/ 0 w 90998"/>
                <a:gd name="connsiteY2" fmla="*/ 27501 h 27501"/>
                <a:gd name="connsiteX3" fmla="*/ 90925 w 90998"/>
                <a:gd name="connsiteY3" fmla="*/ 27501 h 27501"/>
                <a:gd name="connsiteX4" fmla="*/ 90999 w 90998"/>
                <a:gd name="connsiteY4" fmla="*/ 19961 h 27501"/>
                <a:gd name="connsiteX5" fmla="*/ 90257 w 90998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998" h="27501">
                  <a:moveTo>
                    <a:pt x="90331" y="0"/>
                  </a:moveTo>
                  <a:lnTo>
                    <a:pt x="0" y="0"/>
                  </a:lnTo>
                  <a:lnTo>
                    <a:pt x="0" y="27501"/>
                  </a:lnTo>
                  <a:lnTo>
                    <a:pt x="90925" y="27501"/>
                  </a:lnTo>
                  <a:cubicBezTo>
                    <a:pt x="90925" y="24988"/>
                    <a:pt x="90999" y="22474"/>
                    <a:pt x="90999" y="19961"/>
                  </a:cubicBezTo>
                  <a:cubicBezTo>
                    <a:pt x="90999" y="13233"/>
                    <a:pt x="90776" y="6580"/>
                    <a:pt x="90257" y="0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1EB0609D-CDCC-0F30-E92C-13FFEEA4F8C2}"/>
                </a:ext>
              </a:extLst>
            </p:cNvPr>
            <p:cNvSpPr/>
            <p:nvPr/>
          </p:nvSpPr>
          <p:spPr>
            <a:xfrm>
              <a:off x="1156917" y="1514808"/>
              <a:ext cx="71923" cy="87013"/>
            </a:xfrm>
            <a:custGeom>
              <a:avLst/>
              <a:gdLst>
                <a:gd name="connsiteX0" fmla="*/ 71923 w 71923"/>
                <a:gd name="connsiteY0" fmla="*/ 86792 h 87013"/>
                <a:gd name="connsiteX1" fmla="*/ 71923 w 71923"/>
                <a:gd name="connsiteY1" fmla="*/ 86792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55817 w 71923"/>
                <a:gd name="connsiteY4" fmla="*/ 87013 h 87013"/>
                <a:gd name="connsiteX5" fmla="*/ 71923 w 71923"/>
                <a:gd name="connsiteY5" fmla="*/ 87013 h 87013"/>
                <a:gd name="connsiteX6" fmla="*/ 71923 w 71923"/>
                <a:gd name="connsiteY6" fmla="*/ 86792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923" h="87013">
                  <a:moveTo>
                    <a:pt x="71923" y="86792"/>
                  </a:moveTo>
                  <a:lnTo>
                    <a:pt x="71923" y="86792"/>
                  </a:lnTo>
                  <a:lnTo>
                    <a:pt x="71923" y="0"/>
                  </a:lnTo>
                  <a:lnTo>
                    <a:pt x="0" y="0"/>
                  </a:lnTo>
                  <a:cubicBezTo>
                    <a:pt x="12989" y="32528"/>
                    <a:pt x="32065" y="62026"/>
                    <a:pt x="55817" y="87013"/>
                  </a:cubicBezTo>
                  <a:lnTo>
                    <a:pt x="71923" y="87013"/>
                  </a:lnTo>
                  <a:lnTo>
                    <a:pt x="71923" y="86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D347F8BD-4148-F1B9-DE9A-5620C2033CD6}"/>
                </a:ext>
              </a:extLst>
            </p:cNvPr>
            <p:cNvSpPr/>
            <p:nvPr/>
          </p:nvSpPr>
          <p:spPr>
            <a:xfrm>
              <a:off x="1592761" y="1435262"/>
              <a:ext cx="90256" cy="67792"/>
            </a:xfrm>
            <a:custGeom>
              <a:avLst/>
              <a:gdLst>
                <a:gd name="connsiteX0" fmla="*/ 0 w 90256"/>
                <a:gd name="connsiteY0" fmla="*/ 67792 h 67792"/>
                <a:gd name="connsiteX1" fmla="*/ 76302 w 90256"/>
                <a:gd name="connsiteY1" fmla="*/ 67792 h 67792"/>
                <a:gd name="connsiteX2" fmla="*/ 90257 w 90256"/>
                <a:gd name="connsiteY2" fmla="*/ 0 h 67792"/>
                <a:gd name="connsiteX3" fmla="*/ 0 w 90256"/>
                <a:gd name="connsiteY3" fmla="*/ 0 h 67792"/>
                <a:gd name="connsiteX4" fmla="*/ 0 w 90256"/>
                <a:gd name="connsiteY4" fmla="*/ 67792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0" y="67792"/>
                  </a:moveTo>
                  <a:lnTo>
                    <a:pt x="76302" y="67792"/>
                  </a:lnTo>
                  <a:cubicBezTo>
                    <a:pt x="83725" y="46279"/>
                    <a:pt x="88549" y="23583"/>
                    <a:pt x="90257" y="0"/>
                  </a:cubicBezTo>
                  <a:lnTo>
                    <a:pt x="0" y="0"/>
                  </a:lnTo>
                  <a:lnTo>
                    <a:pt x="0" y="67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86D47CA8-F3C8-6A56-1F33-CD752EC5E85F}"/>
                </a:ext>
              </a:extLst>
            </p:cNvPr>
            <p:cNvSpPr/>
            <p:nvPr/>
          </p:nvSpPr>
          <p:spPr>
            <a:xfrm>
              <a:off x="1592761" y="1514808"/>
              <a:ext cx="71923" cy="87013"/>
            </a:xfrm>
            <a:custGeom>
              <a:avLst/>
              <a:gdLst>
                <a:gd name="connsiteX0" fmla="*/ 0 w 71923"/>
                <a:gd name="connsiteY0" fmla="*/ 87013 h 87013"/>
                <a:gd name="connsiteX1" fmla="*/ 16107 w 71923"/>
                <a:gd name="connsiteY1" fmla="*/ 87013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0 w 71923"/>
                <a:gd name="connsiteY4" fmla="*/ 87013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923" h="87013">
                  <a:moveTo>
                    <a:pt x="0" y="87013"/>
                  </a:moveTo>
                  <a:lnTo>
                    <a:pt x="16107" y="87013"/>
                  </a:lnTo>
                  <a:cubicBezTo>
                    <a:pt x="39933" y="62026"/>
                    <a:pt x="59008" y="32602"/>
                    <a:pt x="71923" y="0"/>
                  </a:cubicBezTo>
                  <a:lnTo>
                    <a:pt x="0" y="0"/>
                  </a:lnTo>
                  <a:lnTo>
                    <a:pt x="0" y="8701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id="{8D5D8AE3-055C-0F08-2571-D52D0DBFD773}"/>
                </a:ext>
              </a:extLst>
            </p:cNvPr>
            <p:cNvSpPr/>
            <p:nvPr/>
          </p:nvSpPr>
          <p:spPr>
            <a:xfrm>
              <a:off x="144075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id="{9E219488-5757-86F4-06DD-AF021BB19F17}"/>
                </a:ext>
              </a:extLst>
            </p:cNvPr>
            <p:cNvSpPr/>
            <p:nvPr/>
          </p:nvSpPr>
          <p:spPr>
            <a:xfrm>
              <a:off x="128770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 69">
              <a:extLst>
                <a:ext uri="{FF2B5EF4-FFF2-40B4-BE49-F238E27FC236}">
                  <a16:creationId xmlns:a16="http://schemas.microsoft.com/office/drawing/2014/main" id="{ECFC53DB-767E-EEE6-67E5-F5BD722C5579}"/>
                </a:ext>
              </a:extLst>
            </p:cNvPr>
            <p:cNvSpPr/>
            <p:nvPr/>
          </p:nvSpPr>
          <p:spPr>
            <a:xfrm>
              <a:off x="1287700" y="1534030"/>
              <a:ext cx="246498" cy="67644"/>
            </a:xfrm>
            <a:custGeom>
              <a:avLst/>
              <a:gdLst>
                <a:gd name="connsiteX0" fmla="*/ 93448 w 246498"/>
                <a:gd name="connsiteY0" fmla="*/ 46279 h 67644"/>
                <a:gd name="connsiteX1" fmla="*/ 111114 w 246498"/>
                <a:gd name="connsiteY1" fmla="*/ 20922 h 67644"/>
                <a:gd name="connsiteX2" fmla="*/ 113934 w 246498"/>
                <a:gd name="connsiteY2" fmla="*/ 19887 h 67644"/>
                <a:gd name="connsiteX3" fmla="*/ 132936 w 246498"/>
                <a:gd name="connsiteY3" fmla="*/ 19887 h 67644"/>
                <a:gd name="connsiteX4" fmla="*/ 135533 w 246498"/>
                <a:gd name="connsiteY4" fmla="*/ 20848 h 67644"/>
                <a:gd name="connsiteX5" fmla="*/ 153050 w 246498"/>
                <a:gd name="connsiteY5" fmla="*/ 46205 h 67644"/>
                <a:gd name="connsiteX6" fmla="*/ 153050 w 246498"/>
                <a:gd name="connsiteY6" fmla="*/ 67644 h 67644"/>
                <a:gd name="connsiteX7" fmla="*/ 246499 w 246498"/>
                <a:gd name="connsiteY7" fmla="*/ 67644 h 67644"/>
                <a:gd name="connsiteX8" fmla="*/ 246499 w 246498"/>
                <a:gd name="connsiteY8" fmla="*/ 0 h 67644"/>
                <a:gd name="connsiteX9" fmla="*/ 0 w 246498"/>
                <a:gd name="connsiteY9" fmla="*/ 0 h 67644"/>
                <a:gd name="connsiteX10" fmla="*/ 0 w 246498"/>
                <a:gd name="connsiteY10" fmla="*/ 67644 h 67644"/>
                <a:gd name="connsiteX11" fmla="*/ 93448 w 246498"/>
                <a:gd name="connsiteY11" fmla="*/ 67644 h 67644"/>
                <a:gd name="connsiteX12" fmla="*/ 93448 w 246498"/>
                <a:gd name="connsiteY12" fmla="*/ 46279 h 67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6498" h="67644">
                  <a:moveTo>
                    <a:pt x="93448" y="46279"/>
                  </a:moveTo>
                  <a:cubicBezTo>
                    <a:pt x="93448" y="34968"/>
                    <a:pt x="100500" y="24914"/>
                    <a:pt x="111114" y="20922"/>
                  </a:cubicBezTo>
                  <a:lnTo>
                    <a:pt x="113934" y="19887"/>
                  </a:lnTo>
                  <a:cubicBezTo>
                    <a:pt x="120021" y="17595"/>
                    <a:pt x="126775" y="17595"/>
                    <a:pt x="132936" y="19887"/>
                  </a:cubicBezTo>
                  <a:lnTo>
                    <a:pt x="135533" y="20848"/>
                  </a:lnTo>
                  <a:cubicBezTo>
                    <a:pt x="146073" y="24840"/>
                    <a:pt x="153050" y="34968"/>
                    <a:pt x="153050" y="46205"/>
                  </a:cubicBezTo>
                  <a:lnTo>
                    <a:pt x="153050" y="67644"/>
                  </a:lnTo>
                  <a:lnTo>
                    <a:pt x="246499" y="67644"/>
                  </a:lnTo>
                  <a:lnTo>
                    <a:pt x="246499" y="0"/>
                  </a:lnTo>
                  <a:lnTo>
                    <a:pt x="0" y="0"/>
                  </a:lnTo>
                  <a:lnTo>
                    <a:pt x="0" y="67644"/>
                  </a:lnTo>
                  <a:lnTo>
                    <a:pt x="93448" y="67644"/>
                  </a:lnTo>
                  <a:lnTo>
                    <a:pt x="93448" y="46279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5F77612A-2747-751A-A059-678C91BE32BB}"/>
                </a:ext>
              </a:extLst>
            </p:cNvPr>
            <p:cNvSpPr/>
            <p:nvPr/>
          </p:nvSpPr>
          <p:spPr>
            <a:xfrm>
              <a:off x="1242052" y="1331615"/>
              <a:ext cx="33252" cy="269985"/>
            </a:xfrm>
            <a:custGeom>
              <a:avLst/>
              <a:gdLst>
                <a:gd name="connsiteX0" fmla="*/ 22267 w 33252"/>
                <a:gd name="connsiteY0" fmla="*/ 0 h 269985"/>
                <a:gd name="connsiteX1" fmla="*/ 22267 w 33252"/>
                <a:gd name="connsiteY1" fmla="*/ 22548 h 269985"/>
                <a:gd name="connsiteX2" fmla="*/ 10985 w 33252"/>
                <a:gd name="connsiteY2" fmla="*/ 22548 h 269985"/>
                <a:gd name="connsiteX3" fmla="*/ 10985 w 33252"/>
                <a:gd name="connsiteY3" fmla="*/ 0 h 269985"/>
                <a:gd name="connsiteX4" fmla="*/ 0 w 33252"/>
                <a:gd name="connsiteY4" fmla="*/ 0 h 269985"/>
                <a:gd name="connsiteX5" fmla="*/ 0 w 33252"/>
                <a:gd name="connsiteY5" fmla="*/ 269985 h 269985"/>
                <a:gd name="connsiteX6" fmla="*/ 33252 w 33252"/>
                <a:gd name="connsiteY6" fmla="*/ 269985 h 269985"/>
                <a:gd name="connsiteX7" fmla="*/ 33252 w 33252"/>
                <a:gd name="connsiteY7" fmla="*/ 0 h 269985"/>
                <a:gd name="connsiteX8" fmla="*/ 22267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22267" y="0"/>
                  </a:move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lnTo>
                    <a:pt x="2226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 71">
              <a:extLst>
                <a:ext uri="{FF2B5EF4-FFF2-40B4-BE49-F238E27FC236}">
                  <a16:creationId xmlns:a16="http://schemas.microsoft.com/office/drawing/2014/main" id="{5D9CAAFB-6DCC-A65A-AF94-B61F907B60FE}"/>
                </a:ext>
              </a:extLst>
            </p:cNvPr>
            <p:cNvSpPr/>
            <p:nvPr/>
          </p:nvSpPr>
          <p:spPr>
            <a:xfrm>
              <a:off x="1546371" y="1331615"/>
              <a:ext cx="33252" cy="269985"/>
            </a:xfrm>
            <a:custGeom>
              <a:avLst/>
              <a:gdLst>
                <a:gd name="connsiteX0" fmla="*/ 33252 w 33252"/>
                <a:gd name="connsiteY0" fmla="*/ 0 h 269985"/>
                <a:gd name="connsiteX1" fmla="*/ 22267 w 33252"/>
                <a:gd name="connsiteY1" fmla="*/ 0 h 269985"/>
                <a:gd name="connsiteX2" fmla="*/ 22267 w 33252"/>
                <a:gd name="connsiteY2" fmla="*/ 22548 h 269985"/>
                <a:gd name="connsiteX3" fmla="*/ 10985 w 33252"/>
                <a:gd name="connsiteY3" fmla="*/ 22548 h 269985"/>
                <a:gd name="connsiteX4" fmla="*/ 10985 w 33252"/>
                <a:gd name="connsiteY4" fmla="*/ 0 h 269985"/>
                <a:gd name="connsiteX5" fmla="*/ 0 w 33252"/>
                <a:gd name="connsiteY5" fmla="*/ 0 h 269985"/>
                <a:gd name="connsiteX6" fmla="*/ 0 w 33252"/>
                <a:gd name="connsiteY6" fmla="*/ 269985 h 269985"/>
                <a:gd name="connsiteX7" fmla="*/ 33252 w 33252"/>
                <a:gd name="connsiteY7" fmla="*/ 269985 h 269985"/>
                <a:gd name="connsiteX8" fmla="*/ 33252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33252" y="0"/>
                  </a:moveTo>
                  <a:lnTo>
                    <a:pt x="22267" y="0"/>
                  </a:ln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 72">
              <a:extLst>
                <a:ext uri="{FF2B5EF4-FFF2-40B4-BE49-F238E27FC236}">
                  <a16:creationId xmlns:a16="http://schemas.microsoft.com/office/drawing/2014/main" id="{7CDEF844-8793-5C47-F9BF-B13B76AA64BF}"/>
                </a:ext>
              </a:extLst>
            </p:cNvPr>
            <p:cNvSpPr/>
            <p:nvPr/>
          </p:nvSpPr>
          <p:spPr>
            <a:xfrm>
              <a:off x="1548895" y="1249776"/>
              <a:ext cx="32139" cy="48348"/>
            </a:xfrm>
            <a:custGeom>
              <a:avLst/>
              <a:gdLst>
                <a:gd name="connsiteX0" fmla="*/ 29987 w 32139"/>
                <a:gd name="connsiteY0" fmla="*/ 23953 h 48348"/>
                <a:gd name="connsiteX1" fmla="*/ 24568 w 32139"/>
                <a:gd name="connsiteY1" fmla="*/ 18334 h 48348"/>
                <a:gd name="connsiteX2" fmla="*/ 16775 w 32139"/>
                <a:gd name="connsiteY2" fmla="*/ 16264 h 48348"/>
                <a:gd name="connsiteX3" fmla="*/ 11802 w 32139"/>
                <a:gd name="connsiteY3" fmla="*/ 17151 h 48348"/>
                <a:gd name="connsiteX4" fmla="*/ 8090 w 32139"/>
                <a:gd name="connsiteY4" fmla="*/ 19443 h 48348"/>
                <a:gd name="connsiteX5" fmla="*/ 7794 w 32139"/>
                <a:gd name="connsiteY5" fmla="*/ 19443 h 48348"/>
                <a:gd name="connsiteX6" fmla="*/ 9352 w 32139"/>
                <a:gd name="connsiteY6" fmla="*/ 6136 h 48348"/>
                <a:gd name="connsiteX7" fmla="*/ 29690 w 32139"/>
                <a:gd name="connsiteY7" fmla="*/ 6136 h 48348"/>
                <a:gd name="connsiteX8" fmla="*/ 29690 w 32139"/>
                <a:gd name="connsiteY8" fmla="*/ 0 h 48348"/>
                <a:gd name="connsiteX9" fmla="*/ 3414 w 32139"/>
                <a:gd name="connsiteY9" fmla="*/ 0 h 48348"/>
                <a:gd name="connsiteX10" fmla="*/ 742 w 32139"/>
                <a:gd name="connsiteY10" fmla="*/ 24027 h 48348"/>
                <a:gd name="connsiteX11" fmla="*/ 7348 w 32139"/>
                <a:gd name="connsiteY11" fmla="*/ 24988 h 48348"/>
                <a:gd name="connsiteX12" fmla="*/ 10911 w 32139"/>
                <a:gd name="connsiteY12" fmla="*/ 23066 h 48348"/>
                <a:gd name="connsiteX13" fmla="*/ 15290 w 32139"/>
                <a:gd name="connsiteY13" fmla="*/ 22326 h 48348"/>
                <a:gd name="connsiteX14" fmla="*/ 20337 w 32139"/>
                <a:gd name="connsiteY14" fmla="*/ 23657 h 48348"/>
                <a:gd name="connsiteX15" fmla="*/ 23826 w 32139"/>
                <a:gd name="connsiteY15" fmla="*/ 27279 h 48348"/>
                <a:gd name="connsiteX16" fmla="*/ 25088 w 32139"/>
                <a:gd name="connsiteY16" fmla="*/ 32454 h 48348"/>
                <a:gd name="connsiteX17" fmla="*/ 23900 w 32139"/>
                <a:gd name="connsiteY17" fmla="*/ 37555 h 48348"/>
                <a:gd name="connsiteX18" fmla="*/ 20560 w 32139"/>
                <a:gd name="connsiteY18" fmla="*/ 41030 h 48348"/>
                <a:gd name="connsiteX19" fmla="*/ 15661 w 32139"/>
                <a:gd name="connsiteY19" fmla="*/ 42287 h 48348"/>
                <a:gd name="connsiteX20" fmla="*/ 9723 w 32139"/>
                <a:gd name="connsiteY20" fmla="*/ 40291 h 48348"/>
                <a:gd name="connsiteX21" fmla="*/ 6977 w 32139"/>
                <a:gd name="connsiteY21" fmla="*/ 35264 h 48348"/>
                <a:gd name="connsiteX22" fmla="*/ 0 w 32139"/>
                <a:gd name="connsiteY22" fmla="*/ 35264 h 48348"/>
                <a:gd name="connsiteX23" fmla="*/ 2227 w 32139"/>
                <a:gd name="connsiteY23" fmla="*/ 41991 h 48348"/>
                <a:gd name="connsiteX24" fmla="*/ 7794 w 32139"/>
                <a:gd name="connsiteY24" fmla="*/ 46649 h 48348"/>
                <a:gd name="connsiteX25" fmla="*/ 15661 w 32139"/>
                <a:gd name="connsiteY25" fmla="*/ 48349 h 48348"/>
                <a:gd name="connsiteX26" fmla="*/ 24197 w 32139"/>
                <a:gd name="connsiteY26" fmla="*/ 46279 h 48348"/>
                <a:gd name="connsiteX27" fmla="*/ 30061 w 32139"/>
                <a:gd name="connsiteY27" fmla="*/ 40587 h 48348"/>
                <a:gd name="connsiteX28" fmla="*/ 32139 w 32139"/>
                <a:gd name="connsiteY28" fmla="*/ 32307 h 48348"/>
                <a:gd name="connsiteX29" fmla="*/ 30209 w 32139"/>
                <a:gd name="connsiteY29" fmla="*/ 24101 h 48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2139" h="48348">
                  <a:moveTo>
                    <a:pt x="29987" y="23953"/>
                  </a:moveTo>
                  <a:cubicBezTo>
                    <a:pt x="28651" y="21587"/>
                    <a:pt x="26869" y="19665"/>
                    <a:pt x="24568" y="18334"/>
                  </a:cubicBezTo>
                  <a:cubicBezTo>
                    <a:pt x="22267" y="16930"/>
                    <a:pt x="19669" y="16264"/>
                    <a:pt x="16775" y="16264"/>
                  </a:cubicBezTo>
                  <a:cubicBezTo>
                    <a:pt x="14993" y="16264"/>
                    <a:pt x="13360" y="16560"/>
                    <a:pt x="11802" y="17151"/>
                  </a:cubicBezTo>
                  <a:cubicBezTo>
                    <a:pt x="10243" y="17743"/>
                    <a:pt x="8981" y="18482"/>
                    <a:pt x="8090" y="19443"/>
                  </a:cubicBezTo>
                  <a:lnTo>
                    <a:pt x="7794" y="19443"/>
                  </a:lnTo>
                  <a:lnTo>
                    <a:pt x="9352" y="6136"/>
                  </a:lnTo>
                  <a:lnTo>
                    <a:pt x="29690" y="6136"/>
                  </a:lnTo>
                  <a:lnTo>
                    <a:pt x="29690" y="0"/>
                  </a:lnTo>
                  <a:lnTo>
                    <a:pt x="3414" y="0"/>
                  </a:lnTo>
                  <a:lnTo>
                    <a:pt x="742" y="24027"/>
                  </a:lnTo>
                  <a:lnTo>
                    <a:pt x="7348" y="24988"/>
                  </a:lnTo>
                  <a:cubicBezTo>
                    <a:pt x="8239" y="24174"/>
                    <a:pt x="9426" y="23509"/>
                    <a:pt x="10911" y="23066"/>
                  </a:cubicBezTo>
                  <a:cubicBezTo>
                    <a:pt x="12395" y="22548"/>
                    <a:pt x="13806" y="22326"/>
                    <a:pt x="15290" y="22326"/>
                  </a:cubicBezTo>
                  <a:cubicBezTo>
                    <a:pt x="17220" y="22326"/>
                    <a:pt x="18853" y="22770"/>
                    <a:pt x="20337" y="23657"/>
                  </a:cubicBezTo>
                  <a:cubicBezTo>
                    <a:pt x="21822" y="24544"/>
                    <a:pt x="22935" y="25727"/>
                    <a:pt x="23826" y="27279"/>
                  </a:cubicBezTo>
                  <a:cubicBezTo>
                    <a:pt x="24642" y="28832"/>
                    <a:pt x="25088" y="30532"/>
                    <a:pt x="25088" y="32454"/>
                  </a:cubicBezTo>
                  <a:cubicBezTo>
                    <a:pt x="25088" y="34377"/>
                    <a:pt x="24717" y="36077"/>
                    <a:pt x="23900" y="37555"/>
                  </a:cubicBezTo>
                  <a:cubicBezTo>
                    <a:pt x="23084" y="39034"/>
                    <a:pt x="21970" y="40217"/>
                    <a:pt x="20560" y="41030"/>
                  </a:cubicBezTo>
                  <a:cubicBezTo>
                    <a:pt x="19150" y="41843"/>
                    <a:pt x="17517" y="42287"/>
                    <a:pt x="15661" y="42287"/>
                  </a:cubicBezTo>
                  <a:cubicBezTo>
                    <a:pt x="13360" y="42287"/>
                    <a:pt x="11356" y="41622"/>
                    <a:pt x="9723" y="40291"/>
                  </a:cubicBezTo>
                  <a:cubicBezTo>
                    <a:pt x="8090" y="38960"/>
                    <a:pt x="7126" y="37260"/>
                    <a:pt x="6977" y="35264"/>
                  </a:cubicBezTo>
                  <a:lnTo>
                    <a:pt x="0" y="35264"/>
                  </a:lnTo>
                  <a:cubicBezTo>
                    <a:pt x="74" y="37777"/>
                    <a:pt x="816" y="40069"/>
                    <a:pt x="2227" y="41991"/>
                  </a:cubicBezTo>
                  <a:cubicBezTo>
                    <a:pt x="3637" y="43987"/>
                    <a:pt x="5493" y="45540"/>
                    <a:pt x="7794" y="46649"/>
                  </a:cubicBezTo>
                  <a:cubicBezTo>
                    <a:pt x="10094" y="47758"/>
                    <a:pt x="12767" y="48349"/>
                    <a:pt x="15661" y="48349"/>
                  </a:cubicBezTo>
                  <a:cubicBezTo>
                    <a:pt x="18853" y="48349"/>
                    <a:pt x="21673" y="47684"/>
                    <a:pt x="24197" y="46279"/>
                  </a:cubicBezTo>
                  <a:cubicBezTo>
                    <a:pt x="26721" y="44874"/>
                    <a:pt x="28651" y="42952"/>
                    <a:pt x="30061" y="40587"/>
                  </a:cubicBezTo>
                  <a:cubicBezTo>
                    <a:pt x="31471" y="38147"/>
                    <a:pt x="32139" y="35412"/>
                    <a:pt x="32139" y="32307"/>
                  </a:cubicBezTo>
                  <a:cubicBezTo>
                    <a:pt x="32139" y="29202"/>
                    <a:pt x="31471" y="26466"/>
                    <a:pt x="30209" y="24101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 73">
              <a:extLst>
                <a:ext uri="{FF2B5EF4-FFF2-40B4-BE49-F238E27FC236}">
                  <a16:creationId xmlns:a16="http://schemas.microsoft.com/office/drawing/2014/main" id="{C62C9BAA-C789-680A-9B0A-EE3244832E72}"/>
                </a:ext>
              </a:extLst>
            </p:cNvPr>
            <p:cNvSpPr/>
            <p:nvPr/>
          </p:nvSpPr>
          <p:spPr>
            <a:xfrm>
              <a:off x="1504583" y="1249702"/>
              <a:ext cx="35924" cy="47683"/>
            </a:xfrm>
            <a:custGeom>
              <a:avLst/>
              <a:gdLst>
                <a:gd name="connsiteX0" fmla="*/ 22713 w 35924"/>
                <a:gd name="connsiteY0" fmla="*/ 32233 h 47683"/>
                <a:gd name="connsiteX1" fmla="*/ 7571 w 35924"/>
                <a:gd name="connsiteY1" fmla="*/ 32233 h 47683"/>
                <a:gd name="connsiteX2" fmla="*/ 7571 w 35924"/>
                <a:gd name="connsiteY2" fmla="*/ 31863 h 47683"/>
                <a:gd name="connsiteX3" fmla="*/ 22341 w 35924"/>
                <a:gd name="connsiteY3" fmla="*/ 8576 h 47683"/>
                <a:gd name="connsiteX4" fmla="*/ 22713 w 35924"/>
                <a:gd name="connsiteY4" fmla="*/ 8576 h 47683"/>
                <a:gd name="connsiteX5" fmla="*/ 22713 w 35924"/>
                <a:gd name="connsiteY5" fmla="*/ 32233 h 47683"/>
                <a:gd name="connsiteX6" fmla="*/ 29541 w 35924"/>
                <a:gd name="connsiteY6" fmla="*/ 0 h 47683"/>
                <a:gd name="connsiteX7" fmla="*/ 20634 w 35924"/>
                <a:gd name="connsiteY7" fmla="*/ 0 h 47683"/>
                <a:gd name="connsiteX8" fmla="*/ 0 w 35924"/>
                <a:gd name="connsiteY8" fmla="*/ 32528 h 47683"/>
                <a:gd name="connsiteX9" fmla="*/ 0 w 35924"/>
                <a:gd name="connsiteY9" fmla="*/ 38369 h 47683"/>
                <a:gd name="connsiteX10" fmla="*/ 22713 w 35924"/>
                <a:gd name="connsiteY10" fmla="*/ 38369 h 47683"/>
                <a:gd name="connsiteX11" fmla="*/ 22713 w 35924"/>
                <a:gd name="connsiteY11" fmla="*/ 47684 h 47683"/>
                <a:gd name="connsiteX12" fmla="*/ 29615 w 35924"/>
                <a:gd name="connsiteY12" fmla="*/ 47684 h 47683"/>
                <a:gd name="connsiteX13" fmla="*/ 29615 w 35924"/>
                <a:gd name="connsiteY13" fmla="*/ 38369 h 47683"/>
                <a:gd name="connsiteX14" fmla="*/ 35924 w 35924"/>
                <a:gd name="connsiteY14" fmla="*/ 38369 h 47683"/>
                <a:gd name="connsiteX15" fmla="*/ 35924 w 35924"/>
                <a:gd name="connsiteY15" fmla="*/ 32307 h 47683"/>
                <a:gd name="connsiteX16" fmla="*/ 29615 w 35924"/>
                <a:gd name="connsiteY16" fmla="*/ 32307 h 47683"/>
                <a:gd name="connsiteX17" fmla="*/ 29615 w 35924"/>
                <a:gd name="connsiteY17" fmla="*/ 74 h 4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924" h="47683">
                  <a:moveTo>
                    <a:pt x="22713" y="32233"/>
                  </a:moveTo>
                  <a:lnTo>
                    <a:pt x="7571" y="32233"/>
                  </a:lnTo>
                  <a:lnTo>
                    <a:pt x="7571" y="31863"/>
                  </a:lnTo>
                  <a:lnTo>
                    <a:pt x="22341" y="8576"/>
                  </a:lnTo>
                  <a:lnTo>
                    <a:pt x="22713" y="8576"/>
                  </a:lnTo>
                  <a:lnTo>
                    <a:pt x="22713" y="32233"/>
                  </a:lnTo>
                  <a:close/>
                  <a:moveTo>
                    <a:pt x="29541" y="0"/>
                  </a:moveTo>
                  <a:lnTo>
                    <a:pt x="20634" y="0"/>
                  </a:lnTo>
                  <a:lnTo>
                    <a:pt x="0" y="32528"/>
                  </a:lnTo>
                  <a:lnTo>
                    <a:pt x="0" y="38369"/>
                  </a:lnTo>
                  <a:lnTo>
                    <a:pt x="22713" y="38369"/>
                  </a:lnTo>
                  <a:lnTo>
                    <a:pt x="22713" y="47684"/>
                  </a:lnTo>
                  <a:lnTo>
                    <a:pt x="29615" y="47684"/>
                  </a:lnTo>
                  <a:lnTo>
                    <a:pt x="29615" y="38369"/>
                  </a:lnTo>
                  <a:lnTo>
                    <a:pt x="35924" y="38369"/>
                  </a:lnTo>
                  <a:lnTo>
                    <a:pt x="35924" y="32307"/>
                  </a:lnTo>
                  <a:lnTo>
                    <a:pt x="29615" y="32307"/>
                  </a:lnTo>
                  <a:lnTo>
                    <a:pt x="29615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 74">
              <a:extLst>
                <a:ext uri="{FF2B5EF4-FFF2-40B4-BE49-F238E27FC236}">
                  <a16:creationId xmlns:a16="http://schemas.microsoft.com/office/drawing/2014/main" id="{5CBF0269-2B30-1B3C-AF90-D1B51EC03023}"/>
                </a:ext>
              </a:extLst>
            </p:cNvPr>
            <p:cNvSpPr/>
            <p:nvPr/>
          </p:nvSpPr>
          <p:spPr>
            <a:xfrm>
              <a:off x="1274488" y="1248741"/>
              <a:ext cx="34440" cy="49531"/>
            </a:xfrm>
            <a:custGeom>
              <a:avLst/>
              <a:gdLst>
                <a:gd name="connsiteX0" fmla="*/ 25978 w 34440"/>
                <a:gd name="connsiteY0" fmla="*/ 39847 h 49531"/>
                <a:gd name="connsiteX1" fmla="*/ 22564 w 34440"/>
                <a:gd name="connsiteY1" fmla="*/ 42657 h 49531"/>
                <a:gd name="connsiteX2" fmla="*/ 17368 w 34440"/>
                <a:gd name="connsiteY2" fmla="*/ 43692 h 49531"/>
                <a:gd name="connsiteX3" fmla="*/ 12099 w 34440"/>
                <a:gd name="connsiteY3" fmla="*/ 42657 h 49531"/>
                <a:gd name="connsiteX4" fmla="*/ 8684 w 34440"/>
                <a:gd name="connsiteY4" fmla="*/ 39847 h 49531"/>
                <a:gd name="connsiteX5" fmla="*/ 7497 w 34440"/>
                <a:gd name="connsiteY5" fmla="*/ 35633 h 49531"/>
                <a:gd name="connsiteX6" fmla="*/ 8758 w 34440"/>
                <a:gd name="connsiteY6" fmla="*/ 31198 h 49531"/>
                <a:gd name="connsiteX7" fmla="*/ 12247 w 34440"/>
                <a:gd name="connsiteY7" fmla="*/ 28167 h 49531"/>
                <a:gd name="connsiteX8" fmla="*/ 17294 w 34440"/>
                <a:gd name="connsiteY8" fmla="*/ 27058 h 49531"/>
                <a:gd name="connsiteX9" fmla="*/ 22341 w 34440"/>
                <a:gd name="connsiteY9" fmla="*/ 28167 h 49531"/>
                <a:gd name="connsiteX10" fmla="*/ 25830 w 34440"/>
                <a:gd name="connsiteY10" fmla="*/ 31198 h 49531"/>
                <a:gd name="connsiteX11" fmla="*/ 27166 w 34440"/>
                <a:gd name="connsiteY11" fmla="*/ 35633 h 49531"/>
                <a:gd name="connsiteX12" fmla="*/ 25904 w 34440"/>
                <a:gd name="connsiteY12" fmla="*/ 39847 h 49531"/>
                <a:gd name="connsiteX13" fmla="*/ 8981 w 34440"/>
                <a:gd name="connsiteY13" fmla="*/ 13529 h 49531"/>
                <a:gd name="connsiteX14" fmla="*/ 10020 w 34440"/>
                <a:gd name="connsiteY14" fmla="*/ 9611 h 49531"/>
                <a:gd name="connsiteX15" fmla="*/ 12915 w 34440"/>
                <a:gd name="connsiteY15" fmla="*/ 7023 h 49531"/>
                <a:gd name="connsiteX16" fmla="*/ 17294 w 34440"/>
                <a:gd name="connsiteY16" fmla="*/ 6062 h 49531"/>
                <a:gd name="connsiteX17" fmla="*/ 21599 w 34440"/>
                <a:gd name="connsiteY17" fmla="*/ 7023 h 49531"/>
                <a:gd name="connsiteX18" fmla="*/ 24494 w 34440"/>
                <a:gd name="connsiteY18" fmla="*/ 9611 h 49531"/>
                <a:gd name="connsiteX19" fmla="*/ 25533 w 34440"/>
                <a:gd name="connsiteY19" fmla="*/ 13529 h 49531"/>
                <a:gd name="connsiteX20" fmla="*/ 24420 w 34440"/>
                <a:gd name="connsiteY20" fmla="*/ 17521 h 49531"/>
                <a:gd name="connsiteX21" fmla="*/ 21451 w 34440"/>
                <a:gd name="connsiteY21" fmla="*/ 20182 h 49531"/>
                <a:gd name="connsiteX22" fmla="*/ 17146 w 34440"/>
                <a:gd name="connsiteY22" fmla="*/ 21143 h 49531"/>
                <a:gd name="connsiteX23" fmla="*/ 12841 w 34440"/>
                <a:gd name="connsiteY23" fmla="*/ 20182 h 49531"/>
                <a:gd name="connsiteX24" fmla="*/ 9872 w 34440"/>
                <a:gd name="connsiteY24" fmla="*/ 17521 h 49531"/>
                <a:gd name="connsiteX25" fmla="*/ 8833 w 34440"/>
                <a:gd name="connsiteY25" fmla="*/ 13529 h 49531"/>
                <a:gd name="connsiteX26" fmla="*/ 29541 w 34440"/>
                <a:gd name="connsiteY26" fmla="*/ 26097 h 49531"/>
                <a:gd name="connsiteX27" fmla="*/ 24642 w 34440"/>
                <a:gd name="connsiteY27" fmla="*/ 23879 h 49531"/>
                <a:gd name="connsiteX28" fmla="*/ 24642 w 34440"/>
                <a:gd name="connsiteY28" fmla="*/ 23583 h 49531"/>
                <a:gd name="connsiteX29" fmla="*/ 30358 w 34440"/>
                <a:gd name="connsiteY29" fmla="*/ 19739 h 49531"/>
                <a:gd name="connsiteX30" fmla="*/ 32584 w 34440"/>
                <a:gd name="connsiteY30" fmla="*/ 12864 h 49531"/>
                <a:gd name="connsiteX31" fmla="*/ 30580 w 34440"/>
                <a:gd name="connsiteY31" fmla="*/ 6284 h 49531"/>
                <a:gd name="connsiteX32" fmla="*/ 25088 w 34440"/>
                <a:gd name="connsiteY32" fmla="*/ 1700 h 49531"/>
                <a:gd name="connsiteX33" fmla="*/ 17220 w 34440"/>
                <a:gd name="connsiteY33" fmla="*/ 0 h 49531"/>
                <a:gd name="connsiteX34" fmla="*/ 9278 w 34440"/>
                <a:gd name="connsiteY34" fmla="*/ 1700 h 49531"/>
                <a:gd name="connsiteX35" fmla="*/ 3785 w 34440"/>
                <a:gd name="connsiteY35" fmla="*/ 6284 h 49531"/>
                <a:gd name="connsiteX36" fmla="*/ 1781 w 34440"/>
                <a:gd name="connsiteY36" fmla="*/ 12864 h 49531"/>
                <a:gd name="connsiteX37" fmla="*/ 3934 w 34440"/>
                <a:gd name="connsiteY37" fmla="*/ 19739 h 49531"/>
                <a:gd name="connsiteX38" fmla="*/ 9723 w 34440"/>
                <a:gd name="connsiteY38" fmla="*/ 23583 h 49531"/>
                <a:gd name="connsiteX39" fmla="*/ 9723 w 34440"/>
                <a:gd name="connsiteY39" fmla="*/ 23879 h 49531"/>
                <a:gd name="connsiteX40" fmla="*/ 4750 w 34440"/>
                <a:gd name="connsiteY40" fmla="*/ 26097 h 49531"/>
                <a:gd name="connsiteX41" fmla="*/ 1262 w 34440"/>
                <a:gd name="connsiteY41" fmla="*/ 30384 h 49531"/>
                <a:gd name="connsiteX42" fmla="*/ 0 w 34440"/>
                <a:gd name="connsiteY42" fmla="*/ 36003 h 49531"/>
                <a:gd name="connsiteX43" fmla="*/ 2152 w 34440"/>
                <a:gd name="connsiteY43" fmla="*/ 42952 h 49531"/>
                <a:gd name="connsiteX44" fmla="*/ 8239 w 34440"/>
                <a:gd name="connsiteY44" fmla="*/ 47758 h 49531"/>
                <a:gd name="connsiteX45" fmla="*/ 17220 w 34440"/>
                <a:gd name="connsiteY45" fmla="*/ 49532 h 49531"/>
                <a:gd name="connsiteX46" fmla="*/ 26127 w 34440"/>
                <a:gd name="connsiteY46" fmla="*/ 47758 h 49531"/>
                <a:gd name="connsiteX47" fmla="*/ 32213 w 34440"/>
                <a:gd name="connsiteY47" fmla="*/ 42952 h 49531"/>
                <a:gd name="connsiteX48" fmla="*/ 34440 w 34440"/>
                <a:gd name="connsiteY48" fmla="*/ 36003 h 49531"/>
                <a:gd name="connsiteX49" fmla="*/ 33104 w 34440"/>
                <a:gd name="connsiteY49" fmla="*/ 30384 h 49531"/>
                <a:gd name="connsiteX50" fmla="*/ 29615 w 34440"/>
                <a:gd name="connsiteY50" fmla="*/ 26097 h 49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34440" h="49531">
                  <a:moveTo>
                    <a:pt x="25978" y="39847"/>
                  </a:moveTo>
                  <a:cubicBezTo>
                    <a:pt x="25162" y="41030"/>
                    <a:pt x="24049" y="41991"/>
                    <a:pt x="22564" y="42657"/>
                  </a:cubicBezTo>
                  <a:cubicBezTo>
                    <a:pt x="21080" y="43322"/>
                    <a:pt x="19373" y="43692"/>
                    <a:pt x="17368" y="43692"/>
                  </a:cubicBezTo>
                  <a:cubicBezTo>
                    <a:pt x="15364" y="43692"/>
                    <a:pt x="13583" y="43396"/>
                    <a:pt x="12099" y="42657"/>
                  </a:cubicBezTo>
                  <a:cubicBezTo>
                    <a:pt x="10614" y="41991"/>
                    <a:pt x="9501" y="41030"/>
                    <a:pt x="8684" y="39847"/>
                  </a:cubicBezTo>
                  <a:cubicBezTo>
                    <a:pt x="7868" y="38664"/>
                    <a:pt x="7497" y="37260"/>
                    <a:pt x="7497" y="35633"/>
                  </a:cubicBezTo>
                  <a:cubicBezTo>
                    <a:pt x="7497" y="33933"/>
                    <a:pt x="7942" y="32454"/>
                    <a:pt x="8758" y="31198"/>
                  </a:cubicBezTo>
                  <a:cubicBezTo>
                    <a:pt x="9575" y="29941"/>
                    <a:pt x="10762" y="28906"/>
                    <a:pt x="12247" y="28167"/>
                  </a:cubicBezTo>
                  <a:cubicBezTo>
                    <a:pt x="13731" y="27427"/>
                    <a:pt x="15439" y="27058"/>
                    <a:pt x="17294" y="27058"/>
                  </a:cubicBezTo>
                  <a:cubicBezTo>
                    <a:pt x="19150" y="27058"/>
                    <a:pt x="20857" y="27427"/>
                    <a:pt x="22341" y="28167"/>
                  </a:cubicBezTo>
                  <a:cubicBezTo>
                    <a:pt x="23826" y="28906"/>
                    <a:pt x="24939" y="29941"/>
                    <a:pt x="25830" y="31198"/>
                  </a:cubicBezTo>
                  <a:cubicBezTo>
                    <a:pt x="26721" y="32454"/>
                    <a:pt x="27092" y="33933"/>
                    <a:pt x="27166" y="35633"/>
                  </a:cubicBezTo>
                  <a:cubicBezTo>
                    <a:pt x="27166" y="37260"/>
                    <a:pt x="26721" y="38664"/>
                    <a:pt x="25904" y="39847"/>
                  </a:cubicBezTo>
                  <a:moveTo>
                    <a:pt x="8981" y="13529"/>
                  </a:moveTo>
                  <a:cubicBezTo>
                    <a:pt x="8981" y="12050"/>
                    <a:pt x="9278" y="10720"/>
                    <a:pt x="10020" y="9611"/>
                  </a:cubicBezTo>
                  <a:cubicBezTo>
                    <a:pt x="10688" y="8502"/>
                    <a:pt x="11653" y="7615"/>
                    <a:pt x="12915" y="7023"/>
                  </a:cubicBezTo>
                  <a:cubicBezTo>
                    <a:pt x="14177" y="6432"/>
                    <a:pt x="15661" y="6062"/>
                    <a:pt x="17294" y="6062"/>
                  </a:cubicBezTo>
                  <a:cubicBezTo>
                    <a:pt x="18927" y="6062"/>
                    <a:pt x="20412" y="6358"/>
                    <a:pt x="21599" y="7023"/>
                  </a:cubicBezTo>
                  <a:cubicBezTo>
                    <a:pt x="22861" y="7615"/>
                    <a:pt x="23826" y="8502"/>
                    <a:pt x="24494" y="9611"/>
                  </a:cubicBezTo>
                  <a:cubicBezTo>
                    <a:pt x="25162" y="10720"/>
                    <a:pt x="25533" y="12050"/>
                    <a:pt x="25533" y="13529"/>
                  </a:cubicBezTo>
                  <a:cubicBezTo>
                    <a:pt x="25533" y="15081"/>
                    <a:pt x="25162" y="16412"/>
                    <a:pt x="24420" y="17521"/>
                  </a:cubicBezTo>
                  <a:cubicBezTo>
                    <a:pt x="23678" y="18630"/>
                    <a:pt x="22713" y="19591"/>
                    <a:pt x="21451" y="20182"/>
                  </a:cubicBezTo>
                  <a:cubicBezTo>
                    <a:pt x="20189" y="20848"/>
                    <a:pt x="18779" y="21143"/>
                    <a:pt x="17146" y="21143"/>
                  </a:cubicBezTo>
                  <a:cubicBezTo>
                    <a:pt x="15513" y="21143"/>
                    <a:pt x="14028" y="20848"/>
                    <a:pt x="12841" y="20182"/>
                  </a:cubicBezTo>
                  <a:cubicBezTo>
                    <a:pt x="11579" y="19517"/>
                    <a:pt x="10614" y="18630"/>
                    <a:pt x="9872" y="17521"/>
                  </a:cubicBezTo>
                  <a:cubicBezTo>
                    <a:pt x="9130" y="16412"/>
                    <a:pt x="8833" y="15007"/>
                    <a:pt x="8833" y="13529"/>
                  </a:cubicBezTo>
                  <a:moveTo>
                    <a:pt x="29541" y="26097"/>
                  </a:moveTo>
                  <a:cubicBezTo>
                    <a:pt x="28057" y="24914"/>
                    <a:pt x="26424" y="24248"/>
                    <a:pt x="24642" y="23879"/>
                  </a:cubicBezTo>
                  <a:lnTo>
                    <a:pt x="24642" y="23583"/>
                  </a:lnTo>
                  <a:cubicBezTo>
                    <a:pt x="27018" y="22992"/>
                    <a:pt x="28873" y="21735"/>
                    <a:pt x="30358" y="19739"/>
                  </a:cubicBezTo>
                  <a:cubicBezTo>
                    <a:pt x="31842" y="17743"/>
                    <a:pt x="32584" y="15451"/>
                    <a:pt x="32584" y="12864"/>
                  </a:cubicBezTo>
                  <a:cubicBezTo>
                    <a:pt x="32584" y="10424"/>
                    <a:pt x="31916" y="8206"/>
                    <a:pt x="30580" y="6284"/>
                  </a:cubicBezTo>
                  <a:cubicBezTo>
                    <a:pt x="29244" y="4362"/>
                    <a:pt x="27389" y="2809"/>
                    <a:pt x="25088" y="1700"/>
                  </a:cubicBezTo>
                  <a:cubicBezTo>
                    <a:pt x="22787" y="591"/>
                    <a:pt x="20115" y="0"/>
                    <a:pt x="17220" y="0"/>
                  </a:cubicBezTo>
                  <a:cubicBezTo>
                    <a:pt x="14325" y="0"/>
                    <a:pt x="11579" y="517"/>
                    <a:pt x="9278" y="1700"/>
                  </a:cubicBezTo>
                  <a:cubicBezTo>
                    <a:pt x="6977" y="2809"/>
                    <a:pt x="5121" y="4362"/>
                    <a:pt x="3785" y="6284"/>
                  </a:cubicBezTo>
                  <a:cubicBezTo>
                    <a:pt x="2449" y="8206"/>
                    <a:pt x="1781" y="10424"/>
                    <a:pt x="1781" y="12864"/>
                  </a:cubicBezTo>
                  <a:cubicBezTo>
                    <a:pt x="1781" y="15451"/>
                    <a:pt x="2449" y="17743"/>
                    <a:pt x="3934" y="19739"/>
                  </a:cubicBezTo>
                  <a:cubicBezTo>
                    <a:pt x="5344" y="21735"/>
                    <a:pt x="7274" y="22992"/>
                    <a:pt x="9723" y="23583"/>
                  </a:cubicBezTo>
                  <a:lnTo>
                    <a:pt x="9723" y="23879"/>
                  </a:lnTo>
                  <a:cubicBezTo>
                    <a:pt x="7868" y="24174"/>
                    <a:pt x="6235" y="24914"/>
                    <a:pt x="4750" y="26097"/>
                  </a:cubicBezTo>
                  <a:cubicBezTo>
                    <a:pt x="3266" y="27279"/>
                    <a:pt x="2078" y="28684"/>
                    <a:pt x="1262" y="30384"/>
                  </a:cubicBezTo>
                  <a:cubicBezTo>
                    <a:pt x="371" y="32085"/>
                    <a:pt x="0" y="34007"/>
                    <a:pt x="0" y="36003"/>
                  </a:cubicBezTo>
                  <a:cubicBezTo>
                    <a:pt x="0" y="38590"/>
                    <a:pt x="742" y="40956"/>
                    <a:pt x="2152" y="42952"/>
                  </a:cubicBezTo>
                  <a:cubicBezTo>
                    <a:pt x="3637" y="45022"/>
                    <a:pt x="5641" y="46575"/>
                    <a:pt x="8239" y="47758"/>
                  </a:cubicBezTo>
                  <a:cubicBezTo>
                    <a:pt x="10837" y="48940"/>
                    <a:pt x="13806" y="49532"/>
                    <a:pt x="17220" y="49532"/>
                  </a:cubicBezTo>
                  <a:cubicBezTo>
                    <a:pt x="20634" y="49532"/>
                    <a:pt x="23529" y="48940"/>
                    <a:pt x="26127" y="47758"/>
                  </a:cubicBezTo>
                  <a:cubicBezTo>
                    <a:pt x="28725" y="46575"/>
                    <a:pt x="30729" y="45022"/>
                    <a:pt x="32213" y="42952"/>
                  </a:cubicBezTo>
                  <a:cubicBezTo>
                    <a:pt x="33698" y="40882"/>
                    <a:pt x="34440" y="38590"/>
                    <a:pt x="34440" y="36003"/>
                  </a:cubicBezTo>
                  <a:cubicBezTo>
                    <a:pt x="34440" y="33933"/>
                    <a:pt x="33995" y="32085"/>
                    <a:pt x="33104" y="30384"/>
                  </a:cubicBezTo>
                  <a:cubicBezTo>
                    <a:pt x="32213" y="28684"/>
                    <a:pt x="31100" y="27206"/>
                    <a:pt x="29615" y="26097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7856E03C-4D24-F7C8-3425-BD82CC7753D3}"/>
                </a:ext>
              </a:extLst>
            </p:cNvPr>
            <p:cNvSpPr/>
            <p:nvPr/>
          </p:nvSpPr>
          <p:spPr>
            <a:xfrm>
              <a:off x="1240716" y="1249554"/>
              <a:ext cx="19149" cy="48127"/>
            </a:xfrm>
            <a:custGeom>
              <a:avLst/>
              <a:gdLst>
                <a:gd name="connsiteX0" fmla="*/ 0 w 19149"/>
                <a:gd name="connsiteY0" fmla="*/ 7836 h 48127"/>
                <a:gd name="connsiteX1" fmla="*/ 0 w 19149"/>
                <a:gd name="connsiteY1" fmla="*/ 14786 h 48127"/>
                <a:gd name="connsiteX2" fmla="*/ 11579 w 19149"/>
                <a:gd name="connsiteY2" fmla="*/ 7245 h 48127"/>
                <a:gd name="connsiteX3" fmla="*/ 11876 w 19149"/>
                <a:gd name="connsiteY3" fmla="*/ 7245 h 48127"/>
                <a:gd name="connsiteX4" fmla="*/ 11876 w 19149"/>
                <a:gd name="connsiteY4" fmla="*/ 48127 h 48127"/>
                <a:gd name="connsiteX5" fmla="*/ 19150 w 19149"/>
                <a:gd name="connsiteY5" fmla="*/ 48127 h 48127"/>
                <a:gd name="connsiteX6" fmla="*/ 19150 w 19149"/>
                <a:gd name="connsiteY6" fmla="*/ 0 h 48127"/>
                <a:gd name="connsiteX7" fmla="*/ 12099 w 19149"/>
                <a:gd name="connsiteY7" fmla="*/ 0 h 48127"/>
                <a:gd name="connsiteX8" fmla="*/ 0 w 19149"/>
                <a:gd name="connsiteY8" fmla="*/ 7836 h 48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149" h="48127">
                  <a:moveTo>
                    <a:pt x="0" y="7836"/>
                  </a:moveTo>
                  <a:lnTo>
                    <a:pt x="0" y="14786"/>
                  </a:lnTo>
                  <a:lnTo>
                    <a:pt x="11579" y="7245"/>
                  </a:lnTo>
                  <a:lnTo>
                    <a:pt x="11876" y="7245"/>
                  </a:lnTo>
                  <a:lnTo>
                    <a:pt x="11876" y="48127"/>
                  </a:lnTo>
                  <a:lnTo>
                    <a:pt x="19150" y="48127"/>
                  </a:lnTo>
                  <a:lnTo>
                    <a:pt x="19150" y="0"/>
                  </a:lnTo>
                  <a:lnTo>
                    <a:pt x="12099" y="0"/>
                  </a:lnTo>
                  <a:lnTo>
                    <a:pt x="0" y="783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188408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_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13">
            <a:extLst>
              <a:ext uri="{FF2B5EF4-FFF2-40B4-BE49-F238E27FC236}">
                <a16:creationId xmlns:a16="http://schemas.microsoft.com/office/drawing/2014/main" id="{08C03BEE-9E85-FDF5-8A04-1AE19E4FEDCE}"/>
              </a:ext>
            </a:extLst>
          </p:cNvPr>
          <p:cNvSpPr txBox="1"/>
          <p:nvPr userDrawn="1"/>
        </p:nvSpPr>
        <p:spPr>
          <a:xfrm>
            <a:off x="942530" y="9548852"/>
            <a:ext cx="1679575" cy="6927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50"/>
              </a:lnSpc>
            </a:pPr>
            <a:r>
              <a:rPr sz="2700" spc="-10">
                <a:solidFill>
                  <a:srgbClr val="FFFFFF"/>
                </a:solidFill>
                <a:latin typeface="Spectral-Light"/>
                <a:cs typeface="Spectral-Light"/>
              </a:rPr>
              <a:t>University</a:t>
            </a:r>
            <a:endParaRPr sz="2700">
              <a:latin typeface="Spectral-Light"/>
              <a:cs typeface="Spectral-Light"/>
            </a:endParaRPr>
          </a:p>
          <a:p>
            <a:pPr marL="12700">
              <a:lnSpc>
                <a:spcPts val="2875"/>
              </a:lnSpc>
            </a:pPr>
            <a:r>
              <a:rPr sz="2700" i="1" spc="-55">
                <a:solidFill>
                  <a:srgbClr val="FFFFFF"/>
                </a:solidFill>
                <a:latin typeface="Spectral"/>
                <a:cs typeface="Spectral"/>
              </a:rPr>
              <a:t>of</a:t>
            </a:r>
            <a:r>
              <a:rPr sz="2700" spc="-55">
                <a:solidFill>
                  <a:srgbClr val="FFFFFF"/>
                </a:solidFill>
                <a:latin typeface="Spectral-Light"/>
                <a:cs typeface="Spectral-Light"/>
              </a:rPr>
              <a:t>Galway.ie</a:t>
            </a:r>
            <a:endParaRPr sz="2700">
              <a:latin typeface="Spectral-Light"/>
              <a:cs typeface="Spectral-Light"/>
            </a:endParaRPr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D14A404E-1B75-BC9B-DE05-049A33E1D0F7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855606" y="3358659"/>
            <a:ext cx="7352848" cy="376999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8800">
                <a:solidFill>
                  <a:sysClr val="windowText" lastClr="000000"/>
                </a:solidFill>
              </a:defRPr>
            </a:lvl1pPr>
          </a:lstStyle>
          <a:p>
            <a:r>
              <a:rPr lang="en-GB"/>
              <a:t>Cover slide title maximum of 4 lines</a:t>
            </a:r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393EC2D-6B7C-D6B2-498B-05FF3430BCF0}"/>
              </a:ext>
            </a:extLst>
          </p:cNvPr>
          <p:cNvGrpSpPr/>
          <p:nvPr userDrawn="1"/>
        </p:nvGrpSpPr>
        <p:grpSpPr>
          <a:xfrm>
            <a:off x="942530" y="948344"/>
            <a:ext cx="3788430" cy="932658"/>
            <a:chOff x="942530" y="948344"/>
            <a:chExt cx="3788430" cy="932658"/>
          </a:xfrm>
        </p:grpSpPr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482BD28C-ED18-6726-0966-583E4EFA5EFD}"/>
                </a:ext>
              </a:extLst>
            </p:cNvPr>
            <p:cNvSpPr/>
            <p:nvPr/>
          </p:nvSpPr>
          <p:spPr>
            <a:xfrm>
              <a:off x="4469469" y="1185459"/>
              <a:ext cx="135459" cy="127969"/>
            </a:xfrm>
            <a:custGeom>
              <a:avLst/>
              <a:gdLst>
                <a:gd name="connsiteX0" fmla="*/ 135459 w 135459"/>
                <a:gd name="connsiteY0" fmla="*/ 3105 h 127969"/>
                <a:gd name="connsiteX1" fmla="*/ 135459 w 135459"/>
                <a:gd name="connsiteY1" fmla="*/ 0 h 127969"/>
                <a:gd name="connsiteX2" fmla="*/ 83873 w 135459"/>
                <a:gd name="connsiteY2" fmla="*/ 0 h 127969"/>
                <a:gd name="connsiteX3" fmla="*/ 83873 w 135459"/>
                <a:gd name="connsiteY3" fmla="*/ 3105 h 127969"/>
                <a:gd name="connsiteX4" fmla="*/ 99460 w 135459"/>
                <a:gd name="connsiteY4" fmla="*/ 10867 h 127969"/>
                <a:gd name="connsiteX5" fmla="*/ 99460 w 135459"/>
                <a:gd name="connsiteY5" fmla="*/ 56333 h 127969"/>
                <a:gd name="connsiteX6" fmla="*/ 89811 w 135459"/>
                <a:gd name="connsiteY6" fmla="*/ 59216 h 127969"/>
                <a:gd name="connsiteX7" fmla="*/ 49285 w 135459"/>
                <a:gd name="connsiteY7" fmla="*/ 83095 h 127969"/>
                <a:gd name="connsiteX8" fmla="*/ 36221 w 135459"/>
                <a:gd name="connsiteY8" fmla="*/ 97807 h 127969"/>
                <a:gd name="connsiteX9" fmla="*/ 36221 w 135459"/>
                <a:gd name="connsiteY9" fmla="*/ 10867 h 127969"/>
                <a:gd name="connsiteX10" fmla="*/ 51586 w 135459"/>
                <a:gd name="connsiteY10" fmla="*/ 3105 h 127969"/>
                <a:gd name="connsiteX11" fmla="*/ 51586 w 135459"/>
                <a:gd name="connsiteY11" fmla="*/ 0 h 127969"/>
                <a:gd name="connsiteX12" fmla="*/ 0 w 135459"/>
                <a:gd name="connsiteY12" fmla="*/ 0 h 127969"/>
                <a:gd name="connsiteX13" fmla="*/ 0 w 135459"/>
                <a:gd name="connsiteY13" fmla="*/ 3105 h 127969"/>
                <a:gd name="connsiteX14" fmla="*/ 15735 w 135459"/>
                <a:gd name="connsiteY14" fmla="*/ 10867 h 127969"/>
                <a:gd name="connsiteX15" fmla="*/ 15735 w 135459"/>
                <a:gd name="connsiteY15" fmla="*/ 117102 h 127969"/>
                <a:gd name="connsiteX16" fmla="*/ 0 w 135459"/>
                <a:gd name="connsiteY16" fmla="*/ 124865 h 127969"/>
                <a:gd name="connsiteX17" fmla="*/ 0 w 135459"/>
                <a:gd name="connsiteY17" fmla="*/ 127970 h 127969"/>
                <a:gd name="connsiteX18" fmla="*/ 51586 w 135459"/>
                <a:gd name="connsiteY18" fmla="*/ 127970 h 127969"/>
                <a:gd name="connsiteX19" fmla="*/ 51586 w 135459"/>
                <a:gd name="connsiteY19" fmla="*/ 124865 h 127969"/>
                <a:gd name="connsiteX20" fmla="*/ 36221 w 135459"/>
                <a:gd name="connsiteY20" fmla="*/ 117102 h 127969"/>
                <a:gd name="connsiteX21" fmla="*/ 36221 w 135459"/>
                <a:gd name="connsiteY21" fmla="*/ 115771 h 127969"/>
                <a:gd name="connsiteX22" fmla="*/ 93226 w 135459"/>
                <a:gd name="connsiteY22" fmla="*/ 67644 h 127969"/>
                <a:gd name="connsiteX23" fmla="*/ 99460 w 135459"/>
                <a:gd name="connsiteY23" fmla="*/ 65870 h 127969"/>
                <a:gd name="connsiteX24" fmla="*/ 99460 w 135459"/>
                <a:gd name="connsiteY24" fmla="*/ 117102 h 127969"/>
                <a:gd name="connsiteX25" fmla="*/ 83873 w 135459"/>
                <a:gd name="connsiteY25" fmla="*/ 124865 h 127969"/>
                <a:gd name="connsiteX26" fmla="*/ 83873 w 135459"/>
                <a:gd name="connsiteY26" fmla="*/ 127970 h 127969"/>
                <a:gd name="connsiteX27" fmla="*/ 135459 w 135459"/>
                <a:gd name="connsiteY27" fmla="*/ 127970 h 127969"/>
                <a:gd name="connsiteX28" fmla="*/ 135459 w 135459"/>
                <a:gd name="connsiteY28" fmla="*/ 124865 h 127969"/>
                <a:gd name="connsiteX29" fmla="*/ 119723 w 135459"/>
                <a:gd name="connsiteY29" fmla="*/ 117102 h 127969"/>
                <a:gd name="connsiteX30" fmla="*/ 119723 w 135459"/>
                <a:gd name="connsiteY30" fmla="*/ 62026 h 127969"/>
                <a:gd name="connsiteX31" fmla="*/ 131822 w 135459"/>
                <a:gd name="connsiteY31" fmla="*/ 61065 h 127969"/>
                <a:gd name="connsiteX32" fmla="*/ 128037 w 135459"/>
                <a:gd name="connsiteY32" fmla="*/ 52045 h 127969"/>
                <a:gd name="connsiteX33" fmla="*/ 119649 w 135459"/>
                <a:gd name="connsiteY33" fmla="*/ 52785 h 127969"/>
                <a:gd name="connsiteX34" fmla="*/ 119649 w 135459"/>
                <a:gd name="connsiteY34" fmla="*/ 10941 h 127969"/>
                <a:gd name="connsiteX35" fmla="*/ 135385 w 135459"/>
                <a:gd name="connsiteY35" fmla="*/ 3179 h 127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35459" h="127969">
                  <a:moveTo>
                    <a:pt x="135459" y="3105"/>
                  </a:moveTo>
                  <a:lnTo>
                    <a:pt x="135459" y="0"/>
                  </a:lnTo>
                  <a:lnTo>
                    <a:pt x="83873" y="0"/>
                  </a:lnTo>
                  <a:lnTo>
                    <a:pt x="83873" y="3105"/>
                  </a:lnTo>
                  <a:lnTo>
                    <a:pt x="99460" y="10867"/>
                  </a:lnTo>
                  <a:lnTo>
                    <a:pt x="99460" y="56333"/>
                  </a:lnTo>
                  <a:cubicBezTo>
                    <a:pt x="96120" y="57220"/>
                    <a:pt x="92854" y="58181"/>
                    <a:pt x="89811" y="59216"/>
                  </a:cubicBezTo>
                  <a:cubicBezTo>
                    <a:pt x="71997" y="65205"/>
                    <a:pt x="58860" y="74150"/>
                    <a:pt x="49285" y="83095"/>
                  </a:cubicBezTo>
                  <a:cubicBezTo>
                    <a:pt x="43792" y="88196"/>
                    <a:pt x="39561" y="93297"/>
                    <a:pt x="36221" y="97807"/>
                  </a:cubicBezTo>
                  <a:lnTo>
                    <a:pt x="36221" y="10867"/>
                  </a:lnTo>
                  <a:lnTo>
                    <a:pt x="51586" y="3105"/>
                  </a:lnTo>
                  <a:lnTo>
                    <a:pt x="51586" y="0"/>
                  </a:lnTo>
                  <a:lnTo>
                    <a:pt x="0" y="0"/>
                  </a:lnTo>
                  <a:lnTo>
                    <a:pt x="0" y="3105"/>
                  </a:lnTo>
                  <a:lnTo>
                    <a:pt x="15735" y="10867"/>
                  </a:lnTo>
                  <a:lnTo>
                    <a:pt x="15735" y="117102"/>
                  </a:lnTo>
                  <a:lnTo>
                    <a:pt x="0" y="124865"/>
                  </a:lnTo>
                  <a:lnTo>
                    <a:pt x="0" y="127970"/>
                  </a:lnTo>
                  <a:lnTo>
                    <a:pt x="51586" y="127970"/>
                  </a:lnTo>
                  <a:lnTo>
                    <a:pt x="51586" y="124865"/>
                  </a:lnTo>
                  <a:lnTo>
                    <a:pt x="36221" y="117102"/>
                  </a:lnTo>
                  <a:lnTo>
                    <a:pt x="36221" y="115771"/>
                  </a:lnTo>
                  <a:cubicBezTo>
                    <a:pt x="39487" y="108157"/>
                    <a:pt x="53887" y="80582"/>
                    <a:pt x="93226" y="67644"/>
                  </a:cubicBezTo>
                  <a:cubicBezTo>
                    <a:pt x="95230" y="66979"/>
                    <a:pt x="97308" y="66461"/>
                    <a:pt x="99460" y="65870"/>
                  </a:cubicBezTo>
                  <a:lnTo>
                    <a:pt x="99460" y="117102"/>
                  </a:lnTo>
                  <a:lnTo>
                    <a:pt x="83873" y="124865"/>
                  </a:lnTo>
                  <a:lnTo>
                    <a:pt x="83873" y="127970"/>
                  </a:lnTo>
                  <a:lnTo>
                    <a:pt x="135459" y="127970"/>
                  </a:lnTo>
                  <a:lnTo>
                    <a:pt x="135459" y="124865"/>
                  </a:lnTo>
                  <a:lnTo>
                    <a:pt x="119723" y="117102"/>
                  </a:lnTo>
                  <a:lnTo>
                    <a:pt x="119723" y="62026"/>
                  </a:lnTo>
                  <a:cubicBezTo>
                    <a:pt x="123583" y="61582"/>
                    <a:pt x="127591" y="61212"/>
                    <a:pt x="131822" y="61065"/>
                  </a:cubicBezTo>
                  <a:lnTo>
                    <a:pt x="128037" y="52045"/>
                  </a:lnTo>
                  <a:cubicBezTo>
                    <a:pt x="125142" y="52267"/>
                    <a:pt x="122396" y="52489"/>
                    <a:pt x="119649" y="52785"/>
                  </a:cubicBezTo>
                  <a:lnTo>
                    <a:pt x="119649" y="10941"/>
                  </a:lnTo>
                  <a:lnTo>
                    <a:pt x="135385" y="3179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AD2B4D1A-48C8-1E9F-D4DD-D685A9F1D75A}"/>
                </a:ext>
              </a:extLst>
            </p:cNvPr>
            <p:cNvSpPr/>
            <p:nvPr/>
          </p:nvSpPr>
          <p:spPr>
            <a:xfrm>
              <a:off x="3867807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A4C18370-0162-F70A-58BB-2F43A7328D1E}"/>
                </a:ext>
              </a:extLst>
            </p:cNvPr>
            <p:cNvSpPr/>
            <p:nvPr/>
          </p:nvSpPr>
          <p:spPr>
            <a:xfrm>
              <a:off x="4195953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 78">
              <a:extLst>
                <a:ext uri="{FF2B5EF4-FFF2-40B4-BE49-F238E27FC236}">
                  <a16:creationId xmlns:a16="http://schemas.microsoft.com/office/drawing/2014/main" id="{7F44153C-C34D-4AD1-B752-9D3150524FE1}"/>
                </a:ext>
              </a:extLst>
            </p:cNvPr>
            <p:cNvSpPr/>
            <p:nvPr/>
          </p:nvSpPr>
          <p:spPr>
            <a:xfrm>
              <a:off x="3953017" y="1185459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5D8F74A0-9E53-BCF0-9688-CED36E090B6D}"/>
                </a:ext>
              </a:extLst>
            </p:cNvPr>
            <p:cNvSpPr/>
            <p:nvPr/>
          </p:nvSpPr>
          <p:spPr>
            <a:xfrm>
              <a:off x="4081276" y="1185459"/>
              <a:ext cx="99312" cy="128043"/>
            </a:xfrm>
            <a:custGeom>
              <a:avLst/>
              <a:gdLst>
                <a:gd name="connsiteX0" fmla="*/ 0 w 99312"/>
                <a:gd name="connsiteY0" fmla="*/ 128043 h 128043"/>
                <a:gd name="connsiteX1" fmla="*/ 0 w 99312"/>
                <a:gd name="connsiteY1" fmla="*/ 124938 h 128043"/>
                <a:gd name="connsiteX2" fmla="*/ 15735 w 99312"/>
                <a:gd name="connsiteY2" fmla="*/ 117176 h 128043"/>
                <a:gd name="connsiteX3" fmla="*/ 15735 w 99312"/>
                <a:gd name="connsiteY3" fmla="*/ 10867 h 128043"/>
                <a:gd name="connsiteX4" fmla="*/ 0 w 99312"/>
                <a:gd name="connsiteY4" fmla="*/ 3105 h 128043"/>
                <a:gd name="connsiteX5" fmla="*/ 0 w 99312"/>
                <a:gd name="connsiteY5" fmla="*/ 0 h 128043"/>
                <a:gd name="connsiteX6" fmla="*/ 53961 w 99312"/>
                <a:gd name="connsiteY6" fmla="*/ 0 h 128043"/>
                <a:gd name="connsiteX7" fmla="*/ 53961 w 99312"/>
                <a:gd name="connsiteY7" fmla="*/ 3105 h 128043"/>
                <a:gd name="connsiteX8" fmla="*/ 36221 w 99312"/>
                <a:gd name="connsiteY8" fmla="*/ 10867 h 128043"/>
                <a:gd name="connsiteX9" fmla="*/ 36221 w 99312"/>
                <a:gd name="connsiteY9" fmla="*/ 117398 h 128043"/>
                <a:gd name="connsiteX10" fmla="*/ 82389 w 99312"/>
                <a:gd name="connsiteY10" fmla="*/ 117398 h 128043"/>
                <a:gd name="connsiteX11" fmla="*/ 96194 w 99312"/>
                <a:gd name="connsiteY11" fmla="*/ 84056 h 128043"/>
                <a:gd name="connsiteX12" fmla="*/ 99312 w 99312"/>
                <a:gd name="connsiteY12" fmla="*/ 84056 h 128043"/>
                <a:gd name="connsiteX13" fmla="*/ 99312 w 99312"/>
                <a:gd name="connsiteY13" fmla="*/ 128043 h 128043"/>
                <a:gd name="connsiteX14" fmla="*/ 0 w 99312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2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4056"/>
                  </a:lnTo>
                  <a:lnTo>
                    <a:pt x="99312" y="84056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32042B63-E646-C165-6BB8-BE925D1984FA}"/>
                </a:ext>
              </a:extLst>
            </p:cNvPr>
            <p:cNvSpPr/>
            <p:nvPr/>
          </p:nvSpPr>
          <p:spPr>
            <a:xfrm>
              <a:off x="4627715" y="1185459"/>
              <a:ext cx="103245" cy="128043"/>
            </a:xfrm>
            <a:custGeom>
              <a:avLst/>
              <a:gdLst>
                <a:gd name="connsiteX0" fmla="*/ 0 w 103245"/>
                <a:gd name="connsiteY0" fmla="*/ 0 h 128043"/>
                <a:gd name="connsiteX1" fmla="*/ 0 w 103245"/>
                <a:gd name="connsiteY1" fmla="*/ 3105 h 128043"/>
                <a:gd name="connsiteX2" fmla="*/ 15735 w 103245"/>
                <a:gd name="connsiteY2" fmla="*/ 10867 h 128043"/>
                <a:gd name="connsiteX3" fmla="*/ 15735 w 103245"/>
                <a:gd name="connsiteY3" fmla="*/ 117250 h 128043"/>
                <a:gd name="connsiteX4" fmla="*/ 0 w 103245"/>
                <a:gd name="connsiteY4" fmla="*/ 124938 h 128043"/>
                <a:gd name="connsiteX5" fmla="*/ 0 w 103245"/>
                <a:gd name="connsiteY5" fmla="*/ 128043 h 128043"/>
                <a:gd name="connsiteX6" fmla="*/ 103246 w 103245"/>
                <a:gd name="connsiteY6" fmla="*/ 128043 h 128043"/>
                <a:gd name="connsiteX7" fmla="*/ 103246 w 103245"/>
                <a:gd name="connsiteY7" fmla="*/ 91819 h 128043"/>
                <a:gd name="connsiteX8" fmla="*/ 100129 w 103245"/>
                <a:gd name="connsiteY8" fmla="*/ 91819 h 128043"/>
                <a:gd name="connsiteX9" fmla="*/ 87288 w 103245"/>
                <a:gd name="connsiteY9" fmla="*/ 117398 h 128043"/>
                <a:gd name="connsiteX10" fmla="*/ 36221 w 103245"/>
                <a:gd name="connsiteY10" fmla="*/ 117398 h 128043"/>
                <a:gd name="connsiteX11" fmla="*/ 36221 w 103245"/>
                <a:gd name="connsiteY11" fmla="*/ 67348 h 128043"/>
                <a:gd name="connsiteX12" fmla="*/ 68583 w 103245"/>
                <a:gd name="connsiteY12" fmla="*/ 67348 h 128043"/>
                <a:gd name="connsiteX13" fmla="*/ 78529 w 103245"/>
                <a:gd name="connsiteY13" fmla="*/ 83243 h 128043"/>
                <a:gd name="connsiteX14" fmla="*/ 81647 w 103245"/>
                <a:gd name="connsiteY14" fmla="*/ 83243 h 128043"/>
                <a:gd name="connsiteX15" fmla="*/ 81647 w 103245"/>
                <a:gd name="connsiteY15" fmla="*/ 40365 h 128043"/>
                <a:gd name="connsiteX16" fmla="*/ 78529 w 103245"/>
                <a:gd name="connsiteY16" fmla="*/ 40365 h 128043"/>
                <a:gd name="connsiteX17" fmla="*/ 68583 w 103245"/>
                <a:gd name="connsiteY17" fmla="*/ 56703 h 128043"/>
                <a:gd name="connsiteX18" fmla="*/ 36221 w 103245"/>
                <a:gd name="connsiteY18" fmla="*/ 56703 h 128043"/>
                <a:gd name="connsiteX19" fmla="*/ 36221 w 103245"/>
                <a:gd name="connsiteY19" fmla="*/ 10720 h 128043"/>
                <a:gd name="connsiteX20" fmla="*/ 82018 w 103245"/>
                <a:gd name="connsiteY20" fmla="*/ 10720 h 128043"/>
                <a:gd name="connsiteX21" fmla="*/ 94636 w 103245"/>
                <a:gd name="connsiteY21" fmla="*/ 33415 h 128043"/>
                <a:gd name="connsiteX22" fmla="*/ 97753 w 103245"/>
                <a:gd name="connsiteY22" fmla="*/ 33415 h 128043"/>
                <a:gd name="connsiteX23" fmla="*/ 97753 w 103245"/>
                <a:gd name="connsiteY23" fmla="*/ 0 h 128043"/>
                <a:gd name="connsiteX24" fmla="*/ 0 w 103245"/>
                <a:gd name="connsiteY24" fmla="*/ 0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0"/>
                  </a:moveTo>
                  <a:lnTo>
                    <a:pt x="0" y="3105"/>
                  </a:lnTo>
                  <a:lnTo>
                    <a:pt x="15735" y="10867"/>
                  </a:lnTo>
                  <a:lnTo>
                    <a:pt x="15735" y="117250"/>
                  </a:lnTo>
                  <a:lnTo>
                    <a:pt x="0" y="124938"/>
                  </a:lnTo>
                  <a:lnTo>
                    <a:pt x="0" y="128043"/>
                  </a:lnTo>
                  <a:lnTo>
                    <a:pt x="103246" y="128043"/>
                  </a:lnTo>
                  <a:lnTo>
                    <a:pt x="103246" y="91819"/>
                  </a:lnTo>
                  <a:lnTo>
                    <a:pt x="100129" y="91819"/>
                  </a:lnTo>
                  <a:lnTo>
                    <a:pt x="87288" y="117398"/>
                  </a:lnTo>
                  <a:lnTo>
                    <a:pt x="36221" y="117398"/>
                  </a:lnTo>
                  <a:lnTo>
                    <a:pt x="36221" y="67348"/>
                  </a:lnTo>
                  <a:lnTo>
                    <a:pt x="68583" y="67348"/>
                  </a:lnTo>
                  <a:lnTo>
                    <a:pt x="78529" y="83243"/>
                  </a:lnTo>
                  <a:lnTo>
                    <a:pt x="81647" y="83243"/>
                  </a:lnTo>
                  <a:lnTo>
                    <a:pt x="81647" y="40365"/>
                  </a:lnTo>
                  <a:lnTo>
                    <a:pt x="78529" y="40365"/>
                  </a:lnTo>
                  <a:lnTo>
                    <a:pt x="68583" y="56703"/>
                  </a:lnTo>
                  <a:lnTo>
                    <a:pt x="36221" y="56703"/>
                  </a:lnTo>
                  <a:lnTo>
                    <a:pt x="36221" y="10720"/>
                  </a:lnTo>
                  <a:lnTo>
                    <a:pt x="82018" y="10720"/>
                  </a:lnTo>
                  <a:lnTo>
                    <a:pt x="94636" y="33415"/>
                  </a:lnTo>
                  <a:lnTo>
                    <a:pt x="97753" y="33415"/>
                  </a:lnTo>
                  <a:lnTo>
                    <a:pt x="9775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 81">
              <a:extLst>
                <a:ext uri="{FF2B5EF4-FFF2-40B4-BE49-F238E27FC236}">
                  <a16:creationId xmlns:a16="http://schemas.microsoft.com/office/drawing/2014/main" id="{931FA54D-3C9B-30DA-B9F8-588427CD1CEF}"/>
                </a:ext>
              </a:extLst>
            </p:cNvPr>
            <p:cNvSpPr/>
            <p:nvPr/>
          </p:nvSpPr>
          <p:spPr>
            <a:xfrm>
              <a:off x="4265946" y="1184498"/>
              <a:ext cx="188381" cy="130039"/>
            </a:xfrm>
            <a:custGeom>
              <a:avLst/>
              <a:gdLst>
                <a:gd name="connsiteX0" fmla="*/ 137315 w 188381"/>
                <a:gd name="connsiteY0" fmla="*/ 0 h 130039"/>
                <a:gd name="connsiteX1" fmla="*/ 173536 w 188381"/>
                <a:gd name="connsiteY1" fmla="*/ 118729 h 130039"/>
                <a:gd name="connsiteX2" fmla="*/ 188381 w 188381"/>
                <a:gd name="connsiteY2" fmla="*/ 125900 h 130039"/>
                <a:gd name="connsiteX3" fmla="*/ 188381 w 188381"/>
                <a:gd name="connsiteY3" fmla="*/ 129005 h 130039"/>
                <a:gd name="connsiteX4" fmla="*/ 135979 w 188381"/>
                <a:gd name="connsiteY4" fmla="*/ 129005 h 130039"/>
                <a:gd name="connsiteX5" fmla="*/ 135979 w 188381"/>
                <a:gd name="connsiteY5" fmla="*/ 125900 h 130039"/>
                <a:gd name="connsiteX6" fmla="*/ 152531 w 188381"/>
                <a:gd name="connsiteY6" fmla="*/ 118729 h 130039"/>
                <a:gd name="connsiteX7" fmla="*/ 128779 w 188381"/>
                <a:gd name="connsiteY7" fmla="*/ 36890 h 130039"/>
                <a:gd name="connsiteX8" fmla="*/ 127591 w 188381"/>
                <a:gd name="connsiteY8" fmla="*/ 36890 h 130039"/>
                <a:gd name="connsiteX9" fmla="*/ 93894 w 188381"/>
                <a:gd name="connsiteY9" fmla="*/ 130040 h 130039"/>
                <a:gd name="connsiteX10" fmla="*/ 85729 w 188381"/>
                <a:gd name="connsiteY10" fmla="*/ 130040 h 130039"/>
                <a:gd name="connsiteX11" fmla="*/ 51437 w 188381"/>
                <a:gd name="connsiteY11" fmla="*/ 36890 h 130039"/>
                <a:gd name="connsiteX12" fmla="*/ 50250 w 188381"/>
                <a:gd name="connsiteY12" fmla="*/ 36890 h 130039"/>
                <a:gd name="connsiteX13" fmla="*/ 26721 w 188381"/>
                <a:gd name="connsiteY13" fmla="*/ 118581 h 130039"/>
                <a:gd name="connsiteX14" fmla="*/ 43273 w 188381"/>
                <a:gd name="connsiteY14" fmla="*/ 125900 h 130039"/>
                <a:gd name="connsiteX15" fmla="*/ 43273 w 188381"/>
                <a:gd name="connsiteY15" fmla="*/ 129005 h 130039"/>
                <a:gd name="connsiteX16" fmla="*/ 0 w 188381"/>
                <a:gd name="connsiteY16" fmla="*/ 129005 h 130039"/>
                <a:gd name="connsiteX17" fmla="*/ 0 w 188381"/>
                <a:gd name="connsiteY17" fmla="*/ 125900 h 130039"/>
                <a:gd name="connsiteX18" fmla="*/ 13064 w 188381"/>
                <a:gd name="connsiteY18" fmla="*/ 118950 h 130039"/>
                <a:gd name="connsiteX19" fmla="*/ 49656 w 188381"/>
                <a:gd name="connsiteY19" fmla="*/ 0 h 130039"/>
                <a:gd name="connsiteX20" fmla="*/ 57672 w 188381"/>
                <a:gd name="connsiteY20" fmla="*/ 0 h 130039"/>
                <a:gd name="connsiteX21" fmla="*/ 92706 w 188381"/>
                <a:gd name="connsiteY21" fmla="*/ 92928 h 130039"/>
                <a:gd name="connsiteX22" fmla="*/ 94116 w 188381"/>
                <a:gd name="connsiteY22" fmla="*/ 92928 h 130039"/>
                <a:gd name="connsiteX23" fmla="*/ 129521 w 188381"/>
                <a:gd name="connsiteY23" fmla="*/ 0 h 130039"/>
                <a:gd name="connsiteX24" fmla="*/ 137315 w 188381"/>
                <a:gd name="connsiteY24" fmla="*/ 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137315" y="0"/>
                  </a:moveTo>
                  <a:lnTo>
                    <a:pt x="173536" y="118729"/>
                  </a:lnTo>
                  <a:lnTo>
                    <a:pt x="188381" y="125900"/>
                  </a:lnTo>
                  <a:lnTo>
                    <a:pt x="188381" y="129005"/>
                  </a:lnTo>
                  <a:lnTo>
                    <a:pt x="135979" y="129005"/>
                  </a:lnTo>
                  <a:lnTo>
                    <a:pt x="135979" y="125900"/>
                  </a:lnTo>
                  <a:lnTo>
                    <a:pt x="152531" y="118729"/>
                  </a:lnTo>
                  <a:lnTo>
                    <a:pt x="128779" y="36890"/>
                  </a:lnTo>
                  <a:lnTo>
                    <a:pt x="127591" y="36890"/>
                  </a:lnTo>
                  <a:lnTo>
                    <a:pt x="93894" y="130040"/>
                  </a:lnTo>
                  <a:lnTo>
                    <a:pt x="85729" y="130040"/>
                  </a:lnTo>
                  <a:lnTo>
                    <a:pt x="51437" y="36890"/>
                  </a:lnTo>
                  <a:lnTo>
                    <a:pt x="50250" y="36890"/>
                  </a:lnTo>
                  <a:lnTo>
                    <a:pt x="26721" y="118581"/>
                  </a:lnTo>
                  <a:lnTo>
                    <a:pt x="43273" y="125900"/>
                  </a:lnTo>
                  <a:lnTo>
                    <a:pt x="43273" y="129005"/>
                  </a:lnTo>
                  <a:lnTo>
                    <a:pt x="0" y="129005"/>
                  </a:lnTo>
                  <a:lnTo>
                    <a:pt x="0" y="125900"/>
                  </a:lnTo>
                  <a:lnTo>
                    <a:pt x="13064" y="118950"/>
                  </a:lnTo>
                  <a:lnTo>
                    <a:pt x="49656" y="0"/>
                  </a:lnTo>
                  <a:lnTo>
                    <a:pt x="57672" y="0"/>
                  </a:lnTo>
                  <a:lnTo>
                    <a:pt x="92706" y="92928"/>
                  </a:lnTo>
                  <a:lnTo>
                    <a:pt x="94116" y="92928"/>
                  </a:lnTo>
                  <a:lnTo>
                    <a:pt x="129521" y="0"/>
                  </a:lnTo>
                  <a:lnTo>
                    <a:pt x="137315" y="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 82">
              <a:extLst>
                <a:ext uri="{FF2B5EF4-FFF2-40B4-BE49-F238E27FC236}">
                  <a16:creationId xmlns:a16="http://schemas.microsoft.com/office/drawing/2014/main" id="{F5FA2161-3AC1-0CCB-C2AA-29CAE9910A7F}"/>
                </a:ext>
              </a:extLst>
            </p:cNvPr>
            <p:cNvSpPr/>
            <p:nvPr/>
          </p:nvSpPr>
          <p:spPr>
            <a:xfrm>
              <a:off x="3710675" y="11845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 83">
              <a:extLst>
                <a:ext uri="{FF2B5EF4-FFF2-40B4-BE49-F238E27FC236}">
                  <a16:creationId xmlns:a16="http://schemas.microsoft.com/office/drawing/2014/main" id="{8C66B9C7-3DBA-5373-25B8-1EC32D4CBCED}"/>
                </a:ext>
              </a:extLst>
            </p:cNvPr>
            <p:cNvSpPr/>
            <p:nvPr/>
          </p:nvSpPr>
          <p:spPr>
            <a:xfrm>
              <a:off x="3520883" y="1157070"/>
              <a:ext cx="175540" cy="186224"/>
            </a:xfrm>
            <a:custGeom>
              <a:avLst/>
              <a:gdLst>
                <a:gd name="connsiteX0" fmla="*/ 91519 w 175540"/>
                <a:gd name="connsiteY0" fmla="*/ 186225 h 186224"/>
                <a:gd name="connsiteX1" fmla="*/ 44386 w 175540"/>
                <a:gd name="connsiteY1" fmla="*/ 174692 h 186224"/>
                <a:gd name="connsiteX2" fmla="*/ 11802 w 175540"/>
                <a:gd name="connsiteY2" fmla="*/ 143347 h 186224"/>
                <a:gd name="connsiteX3" fmla="*/ 0 w 175540"/>
                <a:gd name="connsiteY3" fmla="*/ 98029 h 186224"/>
                <a:gd name="connsiteX4" fmla="*/ 7571 w 175540"/>
                <a:gd name="connsiteY4" fmla="*/ 59142 h 186224"/>
                <a:gd name="connsiteX5" fmla="*/ 28354 w 175540"/>
                <a:gd name="connsiteY5" fmla="*/ 28093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5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7 w 175540"/>
                <a:gd name="connsiteY17" fmla="*/ 48053 h 186224"/>
                <a:gd name="connsiteX18" fmla="*/ 20486 w 175540"/>
                <a:gd name="connsiteY18" fmla="*/ 85387 h 186224"/>
                <a:gd name="connsiteX19" fmla="*/ 30952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9" y="186225"/>
                  </a:moveTo>
                  <a:cubicBezTo>
                    <a:pt x="73927" y="186225"/>
                    <a:pt x="58192" y="182381"/>
                    <a:pt x="44386" y="174692"/>
                  </a:cubicBezTo>
                  <a:cubicBezTo>
                    <a:pt x="30580" y="167004"/>
                    <a:pt x="19669" y="156580"/>
                    <a:pt x="11802" y="143347"/>
                  </a:cubicBezTo>
                  <a:cubicBezTo>
                    <a:pt x="3934" y="130113"/>
                    <a:pt x="0" y="115032"/>
                    <a:pt x="0" y="98029"/>
                  </a:cubicBezTo>
                  <a:cubicBezTo>
                    <a:pt x="0" y="83982"/>
                    <a:pt x="2524" y="71045"/>
                    <a:pt x="7571" y="59142"/>
                  </a:cubicBezTo>
                  <a:cubicBezTo>
                    <a:pt x="12618" y="47314"/>
                    <a:pt x="19521" y="36964"/>
                    <a:pt x="28354" y="28093"/>
                  </a:cubicBezTo>
                  <a:cubicBezTo>
                    <a:pt x="37186" y="19221"/>
                    <a:pt x="47429" y="12346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5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70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7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2" y="132183"/>
                  </a:cubicBezTo>
                  <a:cubicBezTo>
                    <a:pt x="37929" y="145121"/>
                    <a:pt x="47207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5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 84">
              <a:extLst>
                <a:ext uri="{FF2B5EF4-FFF2-40B4-BE49-F238E27FC236}">
                  <a16:creationId xmlns:a16="http://schemas.microsoft.com/office/drawing/2014/main" id="{E7519F13-C4F1-E7F9-18CF-8EB545C816D7}"/>
                </a:ext>
              </a:extLst>
            </p:cNvPr>
            <p:cNvSpPr/>
            <p:nvPr/>
          </p:nvSpPr>
          <p:spPr>
            <a:xfrm>
              <a:off x="2351852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21 w 99386"/>
                <a:gd name="connsiteY8" fmla="*/ 10867 h 128043"/>
                <a:gd name="connsiteX9" fmla="*/ 36221 w 99386"/>
                <a:gd name="connsiteY9" fmla="*/ 117398 h 128043"/>
                <a:gd name="connsiteX10" fmla="*/ 82389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 85">
              <a:extLst>
                <a:ext uri="{FF2B5EF4-FFF2-40B4-BE49-F238E27FC236}">
                  <a16:creationId xmlns:a16="http://schemas.microsoft.com/office/drawing/2014/main" id="{FAA1B818-62B9-0BBB-16BB-57DCBD358038}"/>
                </a:ext>
              </a:extLst>
            </p:cNvPr>
            <p:cNvSpPr/>
            <p:nvPr/>
          </p:nvSpPr>
          <p:spPr>
            <a:xfrm>
              <a:off x="2480037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 86">
              <a:extLst>
                <a:ext uri="{FF2B5EF4-FFF2-40B4-BE49-F238E27FC236}">
                  <a16:creationId xmlns:a16="http://schemas.microsoft.com/office/drawing/2014/main" id="{D4F3812F-2A65-C095-C554-308EA39416AE}"/>
                </a:ext>
              </a:extLst>
            </p:cNvPr>
            <p:cNvSpPr/>
            <p:nvPr/>
          </p:nvSpPr>
          <p:spPr>
            <a:xfrm>
              <a:off x="2612453" y="1183019"/>
              <a:ext cx="83799" cy="132109"/>
            </a:xfrm>
            <a:custGeom>
              <a:avLst/>
              <a:gdLst>
                <a:gd name="connsiteX0" fmla="*/ 40675 w 83799"/>
                <a:gd name="connsiteY0" fmla="*/ 131814 h 132109"/>
                <a:gd name="connsiteX1" fmla="*/ 19744 w 83799"/>
                <a:gd name="connsiteY1" fmla="*/ 129522 h 132109"/>
                <a:gd name="connsiteX2" fmla="*/ 1930 w 83799"/>
                <a:gd name="connsiteY2" fmla="*/ 122721 h 132109"/>
                <a:gd name="connsiteX3" fmla="*/ 0 w 83799"/>
                <a:gd name="connsiteY3" fmla="*/ 90710 h 132109"/>
                <a:gd name="connsiteX4" fmla="*/ 3117 w 83799"/>
                <a:gd name="connsiteY4" fmla="*/ 90710 h 132109"/>
                <a:gd name="connsiteX5" fmla="*/ 13435 w 83799"/>
                <a:gd name="connsiteY5" fmla="*/ 111853 h 132109"/>
                <a:gd name="connsiteX6" fmla="*/ 26869 w 83799"/>
                <a:gd name="connsiteY6" fmla="*/ 119985 h 132109"/>
                <a:gd name="connsiteX7" fmla="*/ 40155 w 83799"/>
                <a:gd name="connsiteY7" fmla="*/ 122499 h 132109"/>
                <a:gd name="connsiteX8" fmla="*/ 57969 w 83799"/>
                <a:gd name="connsiteY8" fmla="*/ 116659 h 132109"/>
                <a:gd name="connsiteX9" fmla="*/ 64501 w 83799"/>
                <a:gd name="connsiteY9" fmla="*/ 100764 h 132109"/>
                <a:gd name="connsiteX10" fmla="*/ 60864 w 83799"/>
                <a:gd name="connsiteY10" fmla="*/ 88048 h 132109"/>
                <a:gd name="connsiteX11" fmla="*/ 50176 w 83799"/>
                <a:gd name="connsiteY11" fmla="*/ 79547 h 132109"/>
                <a:gd name="connsiteX12" fmla="*/ 32733 w 83799"/>
                <a:gd name="connsiteY12" fmla="*/ 70749 h 132109"/>
                <a:gd name="connsiteX13" fmla="*/ 11505 w 83799"/>
                <a:gd name="connsiteY13" fmla="*/ 56851 h 132109"/>
                <a:gd name="connsiteX14" fmla="*/ 4082 w 83799"/>
                <a:gd name="connsiteY14" fmla="*/ 36373 h 132109"/>
                <a:gd name="connsiteX15" fmla="*/ 7497 w 83799"/>
                <a:gd name="connsiteY15" fmla="*/ 22918 h 132109"/>
                <a:gd name="connsiteX16" fmla="*/ 16775 w 83799"/>
                <a:gd name="connsiteY16" fmla="*/ 11311 h 132109"/>
                <a:gd name="connsiteX17" fmla="*/ 29838 w 83799"/>
                <a:gd name="connsiteY17" fmla="*/ 3105 h 132109"/>
                <a:gd name="connsiteX18" fmla="*/ 44831 w 83799"/>
                <a:gd name="connsiteY18" fmla="*/ 0 h 132109"/>
                <a:gd name="connsiteX19" fmla="*/ 61977 w 83799"/>
                <a:gd name="connsiteY19" fmla="*/ 2144 h 132109"/>
                <a:gd name="connsiteX20" fmla="*/ 77787 w 83799"/>
                <a:gd name="connsiteY20" fmla="*/ 8354 h 132109"/>
                <a:gd name="connsiteX21" fmla="*/ 79717 w 83799"/>
                <a:gd name="connsiteY21" fmla="*/ 39404 h 132109"/>
                <a:gd name="connsiteX22" fmla="*/ 76599 w 83799"/>
                <a:gd name="connsiteY22" fmla="*/ 39404 h 132109"/>
                <a:gd name="connsiteX23" fmla="*/ 66431 w 83799"/>
                <a:gd name="connsiteY23" fmla="*/ 18630 h 132109"/>
                <a:gd name="connsiteX24" fmla="*/ 55149 w 83799"/>
                <a:gd name="connsiteY24" fmla="*/ 11681 h 132109"/>
                <a:gd name="connsiteX25" fmla="*/ 43644 w 83799"/>
                <a:gd name="connsiteY25" fmla="*/ 9537 h 132109"/>
                <a:gd name="connsiteX26" fmla="*/ 29690 w 83799"/>
                <a:gd name="connsiteY26" fmla="*/ 15155 h 132109"/>
                <a:gd name="connsiteX27" fmla="*/ 24123 w 83799"/>
                <a:gd name="connsiteY27" fmla="*/ 29349 h 132109"/>
                <a:gd name="connsiteX28" fmla="*/ 30061 w 83799"/>
                <a:gd name="connsiteY28" fmla="*/ 44283 h 132109"/>
                <a:gd name="connsiteX29" fmla="*/ 49285 w 83799"/>
                <a:gd name="connsiteY29" fmla="*/ 55964 h 132109"/>
                <a:gd name="connsiteX30" fmla="*/ 68657 w 83799"/>
                <a:gd name="connsiteY30" fmla="*/ 66757 h 132109"/>
                <a:gd name="connsiteX31" fmla="*/ 80088 w 83799"/>
                <a:gd name="connsiteY31" fmla="*/ 78290 h 132109"/>
                <a:gd name="connsiteX32" fmla="*/ 83799 w 83799"/>
                <a:gd name="connsiteY32" fmla="*/ 94628 h 132109"/>
                <a:gd name="connsiteX33" fmla="*/ 79939 w 83799"/>
                <a:gd name="connsiteY33" fmla="*/ 110744 h 132109"/>
                <a:gd name="connsiteX34" fmla="*/ 69622 w 83799"/>
                <a:gd name="connsiteY34" fmla="*/ 122499 h 132109"/>
                <a:gd name="connsiteX35" fmla="*/ 55668 w 83799"/>
                <a:gd name="connsiteY35" fmla="*/ 129670 h 132109"/>
                <a:gd name="connsiteX36" fmla="*/ 40749 w 83799"/>
                <a:gd name="connsiteY36" fmla="*/ 132110 h 132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799" h="132109">
                  <a:moveTo>
                    <a:pt x="40675" y="131814"/>
                  </a:moveTo>
                  <a:cubicBezTo>
                    <a:pt x="32510" y="131814"/>
                    <a:pt x="25533" y="131075"/>
                    <a:pt x="19744" y="129522"/>
                  </a:cubicBezTo>
                  <a:cubicBezTo>
                    <a:pt x="13954" y="127970"/>
                    <a:pt x="8016" y="125678"/>
                    <a:pt x="1930" y="122721"/>
                  </a:cubicBezTo>
                  <a:lnTo>
                    <a:pt x="0" y="90710"/>
                  </a:lnTo>
                  <a:lnTo>
                    <a:pt x="3117" y="90710"/>
                  </a:lnTo>
                  <a:lnTo>
                    <a:pt x="13435" y="111853"/>
                  </a:lnTo>
                  <a:cubicBezTo>
                    <a:pt x="17962" y="115624"/>
                    <a:pt x="22490" y="118359"/>
                    <a:pt x="26869" y="119985"/>
                  </a:cubicBezTo>
                  <a:cubicBezTo>
                    <a:pt x="31323" y="121686"/>
                    <a:pt x="35702" y="122499"/>
                    <a:pt x="40155" y="122499"/>
                  </a:cubicBezTo>
                  <a:cubicBezTo>
                    <a:pt x="47652" y="122499"/>
                    <a:pt x="53664" y="120577"/>
                    <a:pt x="57969" y="116659"/>
                  </a:cubicBezTo>
                  <a:cubicBezTo>
                    <a:pt x="62274" y="112740"/>
                    <a:pt x="64501" y="107491"/>
                    <a:pt x="64501" y="100764"/>
                  </a:cubicBezTo>
                  <a:cubicBezTo>
                    <a:pt x="64501" y="95441"/>
                    <a:pt x="63313" y="91227"/>
                    <a:pt x="60864" y="88048"/>
                  </a:cubicBezTo>
                  <a:cubicBezTo>
                    <a:pt x="58489" y="84869"/>
                    <a:pt x="54926" y="82060"/>
                    <a:pt x="50176" y="79547"/>
                  </a:cubicBezTo>
                  <a:cubicBezTo>
                    <a:pt x="45425" y="77033"/>
                    <a:pt x="39636" y="74076"/>
                    <a:pt x="32733" y="70749"/>
                  </a:cubicBezTo>
                  <a:cubicBezTo>
                    <a:pt x="23529" y="66314"/>
                    <a:pt x="16404" y="61730"/>
                    <a:pt x="11505" y="56851"/>
                  </a:cubicBezTo>
                  <a:cubicBezTo>
                    <a:pt x="6606" y="51971"/>
                    <a:pt x="4082" y="45170"/>
                    <a:pt x="4082" y="36373"/>
                  </a:cubicBezTo>
                  <a:cubicBezTo>
                    <a:pt x="4082" y="31715"/>
                    <a:pt x="5196" y="27206"/>
                    <a:pt x="7497" y="22918"/>
                  </a:cubicBezTo>
                  <a:cubicBezTo>
                    <a:pt x="9798" y="18556"/>
                    <a:pt x="12841" y="14712"/>
                    <a:pt x="16775" y="11311"/>
                  </a:cubicBezTo>
                  <a:cubicBezTo>
                    <a:pt x="20709" y="7910"/>
                    <a:pt x="25014" y="5175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9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431" y="18630"/>
                  </a:lnTo>
                  <a:cubicBezTo>
                    <a:pt x="62274" y="15377"/>
                    <a:pt x="58489" y="13085"/>
                    <a:pt x="55149" y="11681"/>
                  </a:cubicBezTo>
                  <a:cubicBezTo>
                    <a:pt x="51809" y="10276"/>
                    <a:pt x="47949" y="9537"/>
                    <a:pt x="43644" y="9537"/>
                  </a:cubicBezTo>
                  <a:cubicBezTo>
                    <a:pt x="38077" y="9537"/>
                    <a:pt x="33401" y="11385"/>
                    <a:pt x="29690" y="15155"/>
                  </a:cubicBezTo>
                  <a:cubicBezTo>
                    <a:pt x="25978" y="18926"/>
                    <a:pt x="24123" y="23657"/>
                    <a:pt x="24123" y="29349"/>
                  </a:cubicBezTo>
                  <a:cubicBezTo>
                    <a:pt x="24123" y="35707"/>
                    <a:pt x="26127" y="40660"/>
                    <a:pt x="30061" y="44283"/>
                  </a:cubicBezTo>
                  <a:cubicBezTo>
                    <a:pt x="33995" y="47905"/>
                    <a:pt x="40452" y="51750"/>
                    <a:pt x="49285" y="55964"/>
                  </a:cubicBezTo>
                  <a:cubicBezTo>
                    <a:pt x="57078" y="59734"/>
                    <a:pt x="63536" y="63282"/>
                    <a:pt x="68657" y="66757"/>
                  </a:cubicBezTo>
                  <a:cubicBezTo>
                    <a:pt x="73779" y="70158"/>
                    <a:pt x="77564" y="74002"/>
                    <a:pt x="80088" y="78290"/>
                  </a:cubicBezTo>
                  <a:cubicBezTo>
                    <a:pt x="82537" y="82578"/>
                    <a:pt x="83799" y="87974"/>
                    <a:pt x="83799" y="94628"/>
                  </a:cubicBezTo>
                  <a:cubicBezTo>
                    <a:pt x="83799" y="100690"/>
                    <a:pt x="82537" y="106087"/>
                    <a:pt x="79939" y="110744"/>
                  </a:cubicBezTo>
                  <a:cubicBezTo>
                    <a:pt x="77342" y="115402"/>
                    <a:pt x="73927" y="119320"/>
                    <a:pt x="69622" y="122499"/>
                  </a:cubicBezTo>
                  <a:cubicBezTo>
                    <a:pt x="65317" y="125678"/>
                    <a:pt x="60715" y="128043"/>
                    <a:pt x="55668" y="129670"/>
                  </a:cubicBezTo>
                  <a:cubicBezTo>
                    <a:pt x="50695" y="131296"/>
                    <a:pt x="45722" y="132110"/>
                    <a:pt x="40749" y="132110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 87">
              <a:extLst>
                <a:ext uri="{FF2B5EF4-FFF2-40B4-BE49-F238E27FC236}">
                  <a16:creationId xmlns:a16="http://schemas.microsoft.com/office/drawing/2014/main" id="{42E031C4-9505-FF48-54FA-5E992E377FAC}"/>
                </a:ext>
              </a:extLst>
            </p:cNvPr>
            <p:cNvSpPr/>
            <p:nvPr/>
          </p:nvSpPr>
          <p:spPr>
            <a:xfrm>
              <a:off x="2727649" y="1182871"/>
              <a:ext cx="111558" cy="131961"/>
            </a:xfrm>
            <a:custGeom>
              <a:avLst/>
              <a:gdLst>
                <a:gd name="connsiteX0" fmla="*/ 65243 w 111558"/>
                <a:gd name="connsiteY0" fmla="*/ 131962 h 131961"/>
                <a:gd name="connsiteX1" fmla="*/ 30580 w 111558"/>
                <a:gd name="connsiteY1" fmla="*/ 123830 h 131961"/>
                <a:gd name="connsiteX2" fmla="*/ 8016 w 111558"/>
                <a:gd name="connsiteY2" fmla="*/ 101503 h 131961"/>
                <a:gd name="connsiteX3" fmla="*/ 0 w 111558"/>
                <a:gd name="connsiteY3" fmla="*/ 69271 h 131961"/>
                <a:gd name="connsiteX4" fmla="*/ 5493 w 111558"/>
                <a:gd name="connsiteY4" fmla="*/ 42878 h 131961"/>
                <a:gd name="connsiteX5" fmla="*/ 20412 w 111558"/>
                <a:gd name="connsiteY5" fmla="*/ 20774 h 131961"/>
                <a:gd name="connsiteX6" fmla="*/ 42159 w 111558"/>
                <a:gd name="connsiteY6" fmla="*/ 5545 h 131961"/>
                <a:gd name="connsiteX7" fmla="*/ 68286 w 111558"/>
                <a:gd name="connsiteY7" fmla="*/ 0 h 131961"/>
                <a:gd name="connsiteX8" fmla="*/ 85061 w 111558"/>
                <a:gd name="connsiteY8" fmla="*/ 1257 h 131961"/>
                <a:gd name="connsiteX9" fmla="*/ 97234 w 111558"/>
                <a:gd name="connsiteY9" fmla="*/ 4584 h 131961"/>
                <a:gd name="connsiteX10" fmla="*/ 108070 w 111558"/>
                <a:gd name="connsiteY10" fmla="*/ 9315 h 131961"/>
                <a:gd name="connsiteX11" fmla="*/ 109258 w 111558"/>
                <a:gd name="connsiteY11" fmla="*/ 43839 h 131961"/>
                <a:gd name="connsiteX12" fmla="*/ 105769 w 111558"/>
                <a:gd name="connsiteY12" fmla="*/ 43839 h 131961"/>
                <a:gd name="connsiteX13" fmla="*/ 92335 w 111558"/>
                <a:gd name="connsiteY13" fmla="*/ 18630 h 131961"/>
                <a:gd name="connsiteX14" fmla="*/ 80385 w 111558"/>
                <a:gd name="connsiteY14" fmla="*/ 11829 h 131961"/>
                <a:gd name="connsiteX15" fmla="*/ 68435 w 111558"/>
                <a:gd name="connsiteY15" fmla="*/ 9685 h 131961"/>
                <a:gd name="connsiteX16" fmla="*/ 44238 w 111558"/>
                <a:gd name="connsiteY16" fmla="*/ 16634 h 131961"/>
                <a:gd name="connsiteX17" fmla="*/ 27389 w 111558"/>
                <a:gd name="connsiteY17" fmla="*/ 35929 h 131961"/>
                <a:gd name="connsiteX18" fmla="*/ 21228 w 111558"/>
                <a:gd name="connsiteY18" fmla="*/ 64391 h 131961"/>
                <a:gd name="connsiteX19" fmla="*/ 27166 w 111558"/>
                <a:gd name="connsiteY19" fmla="*/ 95367 h 131961"/>
                <a:gd name="connsiteX20" fmla="*/ 43273 w 111558"/>
                <a:gd name="connsiteY20" fmla="*/ 115032 h 131961"/>
                <a:gd name="connsiteX21" fmla="*/ 65688 w 111558"/>
                <a:gd name="connsiteY21" fmla="*/ 121834 h 131961"/>
                <a:gd name="connsiteX22" fmla="*/ 82760 w 111558"/>
                <a:gd name="connsiteY22" fmla="*/ 119098 h 131961"/>
                <a:gd name="connsiteX23" fmla="*/ 95155 w 111558"/>
                <a:gd name="connsiteY23" fmla="*/ 112666 h 131961"/>
                <a:gd name="connsiteX24" fmla="*/ 108219 w 111558"/>
                <a:gd name="connsiteY24" fmla="*/ 90932 h 131961"/>
                <a:gd name="connsiteX25" fmla="*/ 111559 w 111558"/>
                <a:gd name="connsiteY25" fmla="*/ 90932 h 131961"/>
                <a:gd name="connsiteX26" fmla="*/ 109258 w 111558"/>
                <a:gd name="connsiteY26" fmla="*/ 122203 h 131961"/>
                <a:gd name="connsiteX27" fmla="*/ 90925 w 111558"/>
                <a:gd name="connsiteY27" fmla="*/ 129152 h 131961"/>
                <a:gd name="connsiteX28" fmla="*/ 65614 w 111558"/>
                <a:gd name="connsiteY28" fmla="*/ 131888 h 131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11558" h="131961">
                  <a:moveTo>
                    <a:pt x="65243" y="131962"/>
                  </a:moveTo>
                  <a:cubicBezTo>
                    <a:pt x="51883" y="131962"/>
                    <a:pt x="40304" y="129226"/>
                    <a:pt x="30580" y="123830"/>
                  </a:cubicBezTo>
                  <a:cubicBezTo>
                    <a:pt x="20857" y="118359"/>
                    <a:pt x="13286" y="110966"/>
                    <a:pt x="8016" y="101503"/>
                  </a:cubicBezTo>
                  <a:cubicBezTo>
                    <a:pt x="2672" y="92040"/>
                    <a:pt x="0" y="81321"/>
                    <a:pt x="0" y="69271"/>
                  </a:cubicBezTo>
                  <a:cubicBezTo>
                    <a:pt x="0" y="59956"/>
                    <a:pt x="1781" y="51158"/>
                    <a:pt x="5493" y="42878"/>
                  </a:cubicBezTo>
                  <a:cubicBezTo>
                    <a:pt x="9130" y="34598"/>
                    <a:pt x="14103" y="27206"/>
                    <a:pt x="20412" y="20774"/>
                  </a:cubicBezTo>
                  <a:cubicBezTo>
                    <a:pt x="26721" y="14268"/>
                    <a:pt x="33921" y="9241"/>
                    <a:pt x="42159" y="5545"/>
                  </a:cubicBezTo>
                  <a:cubicBezTo>
                    <a:pt x="50324" y="1848"/>
                    <a:pt x="59008" y="0"/>
                    <a:pt x="68286" y="0"/>
                  </a:cubicBezTo>
                  <a:cubicBezTo>
                    <a:pt x="74892" y="0"/>
                    <a:pt x="80459" y="444"/>
                    <a:pt x="85061" y="1257"/>
                  </a:cubicBezTo>
                  <a:cubicBezTo>
                    <a:pt x="89589" y="2070"/>
                    <a:pt x="93671" y="3179"/>
                    <a:pt x="97234" y="4584"/>
                  </a:cubicBezTo>
                  <a:cubicBezTo>
                    <a:pt x="100796" y="5914"/>
                    <a:pt x="104434" y="7541"/>
                    <a:pt x="108070" y="9315"/>
                  </a:cubicBezTo>
                  <a:lnTo>
                    <a:pt x="109258" y="43839"/>
                  </a:lnTo>
                  <a:lnTo>
                    <a:pt x="105769" y="43839"/>
                  </a:lnTo>
                  <a:lnTo>
                    <a:pt x="92335" y="18630"/>
                  </a:lnTo>
                  <a:cubicBezTo>
                    <a:pt x="87881" y="15525"/>
                    <a:pt x="83948" y="13233"/>
                    <a:pt x="80385" y="11829"/>
                  </a:cubicBezTo>
                  <a:cubicBezTo>
                    <a:pt x="76822" y="10424"/>
                    <a:pt x="72814" y="9685"/>
                    <a:pt x="68435" y="9685"/>
                  </a:cubicBezTo>
                  <a:cubicBezTo>
                    <a:pt x="59454" y="9685"/>
                    <a:pt x="51437" y="12050"/>
                    <a:pt x="44238" y="16634"/>
                  </a:cubicBezTo>
                  <a:cubicBezTo>
                    <a:pt x="37038" y="21217"/>
                    <a:pt x="31471" y="27723"/>
                    <a:pt x="27389" y="35929"/>
                  </a:cubicBezTo>
                  <a:cubicBezTo>
                    <a:pt x="23306" y="44135"/>
                    <a:pt x="21228" y="53598"/>
                    <a:pt x="21228" y="64391"/>
                  </a:cubicBezTo>
                  <a:cubicBezTo>
                    <a:pt x="21228" y="76442"/>
                    <a:pt x="23232" y="86718"/>
                    <a:pt x="27166" y="95367"/>
                  </a:cubicBezTo>
                  <a:cubicBezTo>
                    <a:pt x="31100" y="103943"/>
                    <a:pt x="36518" y="110523"/>
                    <a:pt x="43273" y="115032"/>
                  </a:cubicBezTo>
                  <a:cubicBezTo>
                    <a:pt x="50027" y="119542"/>
                    <a:pt x="57524" y="121834"/>
                    <a:pt x="65688" y="121834"/>
                  </a:cubicBezTo>
                  <a:cubicBezTo>
                    <a:pt x="72443" y="121834"/>
                    <a:pt x="78158" y="120946"/>
                    <a:pt x="82760" y="119098"/>
                  </a:cubicBezTo>
                  <a:cubicBezTo>
                    <a:pt x="87362" y="117250"/>
                    <a:pt x="91518" y="115180"/>
                    <a:pt x="95155" y="112666"/>
                  </a:cubicBezTo>
                  <a:lnTo>
                    <a:pt x="108219" y="90932"/>
                  </a:lnTo>
                  <a:lnTo>
                    <a:pt x="111559" y="90932"/>
                  </a:lnTo>
                  <a:lnTo>
                    <a:pt x="109258" y="122203"/>
                  </a:lnTo>
                  <a:cubicBezTo>
                    <a:pt x="103543" y="125086"/>
                    <a:pt x="97456" y="127378"/>
                    <a:pt x="90925" y="129152"/>
                  </a:cubicBezTo>
                  <a:cubicBezTo>
                    <a:pt x="84393" y="130927"/>
                    <a:pt x="76006" y="131888"/>
                    <a:pt x="65614" y="131888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 88">
              <a:extLst>
                <a:ext uri="{FF2B5EF4-FFF2-40B4-BE49-F238E27FC236}">
                  <a16:creationId xmlns:a16="http://schemas.microsoft.com/office/drawing/2014/main" id="{097B2CF1-BD97-38CF-34C6-98FF61596951}"/>
                </a:ext>
              </a:extLst>
            </p:cNvPr>
            <p:cNvSpPr/>
            <p:nvPr/>
          </p:nvSpPr>
          <p:spPr>
            <a:xfrm>
              <a:off x="2870086" y="1183019"/>
              <a:ext cx="131079" cy="131887"/>
            </a:xfrm>
            <a:custGeom>
              <a:avLst/>
              <a:gdLst>
                <a:gd name="connsiteX0" fmla="*/ 69325 w 131079"/>
                <a:gd name="connsiteY0" fmla="*/ 122129 h 131887"/>
                <a:gd name="connsiteX1" fmla="*/ 90182 w 131079"/>
                <a:gd name="connsiteY1" fmla="*/ 115919 h 131887"/>
                <a:gd name="connsiteX2" fmla="*/ 104211 w 131079"/>
                <a:gd name="connsiteY2" fmla="*/ 98472 h 131887"/>
                <a:gd name="connsiteX3" fmla="*/ 109258 w 131079"/>
                <a:gd name="connsiteY3" fmla="*/ 71858 h 131887"/>
                <a:gd name="connsiteX4" fmla="*/ 103023 w 131079"/>
                <a:gd name="connsiteY4" fmla="*/ 38960 h 131887"/>
                <a:gd name="connsiteX5" fmla="*/ 86100 w 131079"/>
                <a:gd name="connsiteY5" fmla="*/ 17151 h 131887"/>
                <a:gd name="connsiteX6" fmla="*/ 62348 w 131079"/>
                <a:gd name="connsiteY6" fmla="*/ 9389 h 131887"/>
                <a:gd name="connsiteX7" fmla="*/ 41343 w 131079"/>
                <a:gd name="connsiteY7" fmla="*/ 15525 h 131887"/>
                <a:gd name="connsiteX8" fmla="*/ 27017 w 131079"/>
                <a:gd name="connsiteY8" fmla="*/ 32898 h 131887"/>
                <a:gd name="connsiteX9" fmla="*/ 21822 w 131079"/>
                <a:gd name="connsiteY9" fmla="*/ 59512 h 131887"/>
                <a:gd name="connsiteX10" fmla="*/ 28131 w 131079"/>
                <a:gd name="connsiteY10" fmla="*/ 92484 h 131887"/>
                <a:gd name="connsiteX11" fmla="*/ 45277 w 131079"/>
                <a:gd name="connsiteY11" fmla="*/ 114441 h 131887"/>
                <a:gd name="connsiteX12" fmla="*/ 69325 w 131079"/>
                <a:gd name="connsiteY12" fmla="*/ 122203 h 131887"/>
                <a:gd name="connsiteX13" fmla="*/ 65466 w 131079"/>
                <a:gd name="connsiteY13" fmla="*/ 131888 h 131887"/>
                <a:gd name="connsiteX14" fmla="*/ 39487 w 131079"/>
                <a:gd name="connsiteY14" fmla="*/ 126935 h 131887"/>
                <a:gd name="connsiteX15" fmla="*/ 18630 w 131079"/>
                <a:gd name="connsiteY15" fmla="*/ 113184 h 131887"/>
                <a:gd name="connsiteX16" fmla="*/ 4899 w 131079"/>
                <a:gd name="connsiteY16" fmla="*/ 92336 h 131887"/>
                <a:gd name="connsiteX17" fmla="*/ 0 w 131079"/>
                <a:gd name="connsiteY17" fmla="*/ 65944 h 131887"/>
                <a:gd name="connsiteX18" fmla="*/ 4899 w 131079"/>
                <a:gd name="connsiteY18" fmla="*/ 39552 h 131887"/>
                <a:gd name="connsiteX19" fmla="*/ 18630 w 131079"/>
                <a:gd name="connsiteY19" fmla="*/ 18704 h 131887"/>
                <a:gd name="connsiteX20" fmla="*/ 39487 w 131079"/>
                <a:gd name="connsiteY20" fmla="*/ 4953 h 131887"/>
                <a:gd name="connsiteX21" fmla="*/ 65466 w 131079"/>
                <a:gd name="connsiteY21" fmla="*/ 0 h 131887"/>
                <a:gd name="connsiteX22" fmla="*/ 91444 w 131079"/>
                <a:gd name="connsiteY22" fmla="*/ 4953 h 131887"/>
                <a:gd name="connsiteX23" fmla="*/ 112301 w 131079"/>
                <a:gd name="connsiteY23" fmla="*/ 18704 h 131887"/>
                <a:gd name="connsiteX24" fmla="*/ 126107 w 131079"/>
                <a:gd name="connsiteY24" fmla="*/ 39552 h 131887"/>
                <a:gd name="connsiteX25" fmla="*/ 131080 w 131079"/>
                <a:gd name="connsiteY25" fmla="*/ 65944 h 131887"/>
                <a:gd name="connsiteX26" fmla="*/ 126107 w 131079"/>
                <a:gd name="connsiteY26" fmla="*/ 92336 h 131887"/>
                <a:gd name="connsiteX27" fmla="*/ 112301 w 131079"/>
                <a:gd name="connsiteY27" fmla="*/ 113184 h 131887"/>
                <a:gd name="connsiteX28" fmla="*/ 91444 w 131079"/>
                <a:gd name="connsiteY28" fmla="*/ 126935 h 131887"/>
                <a:gd name="connsiteX29" fmla="*/ 65466 w 131079"/>
                <a:gd name="connsiteY29" fmla="*/ 131888 h 131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31079" h="131887">
                  <a:moveTo>
                    <a:pt x="69325" y="122129"/>
                  </a:moveTo>
                  <a:cubicBezTo>
                    <a:pt x="77267" y="122129"/>
                    <a:pt x="84170" y="120059"/>
                    <a:pt x="90182" y="115919"/>
                  </a:cubicBezTo>
                  <a:cubicBezTo>
                    <a:pt x="96120" y="111779"/>
                    <a:pt x="100796" y="105939"/>
                    <a:pt x="104211" y="98472"/>
                  </a:cubicBezTo>
                  <a:cubicBezTo>
                    <a:pt x="107551" y="91005"/>
                    <a:pt x="109258" y="82134"/>
                    <a:pt x="109258" y="71858"/>
                  </a:cubicBezTo>
                  <a:cubicBezTo>
                    <a:pt x="109258" y="59290"/>
                    <a:pt x="107180" y="48349"/>
                    <a:pt x="103023" y="38960"/>
                  </a:cubicBezTo>
                  <a:cubicBezTo>
                    <a:pt x="98867" y="29571"/>
                    <a:pt x="93226" y="22326"/>
                    <a:pt x="86100" y="17151"/>
                  </a:cubicBezTo>
                  <a:cubicBezTo>
                    <a:pt x="78974" y="11976"/>
                    <a:pt x="71033" y="9389"/>
                    <a:pt x="62348" y="9389"/>
                  </a:cubicBezTo>
                  <a:cubicBezTo>
                    <a:pt x="54406" y="9389"/>
                    <a:pt x="47429" y="11459"/>
                    <a:pt x="41343" y="15525"/>
                  </a:cubicBezTo>
                  <a:cubicBezTo>
                    <a:pt x="35256" y="19591"/>
                    <a:pt x="30506" y="25357"/>
                    <a:pt x="27017" y="32898"/>
                  </a:cubicBezTo>
                  <a:cubicBezTo>
                    <a:pt x="23603" y="40439"/>
                    <a:pt x="21822" y="49236"/>
                    <a:pt x="21822" y="59512"/>
                  </a:cubicBezTo>
                  <a:cubicBezTo>
                    <a:pt x="21822" y="72080"/>
                    <a:pt x="23900" y="83021"/>
                    <a:pt x="28131" y="92484"/>
                  </a:cubicBezTo>
                  <a:cubicBezTo>
                    <a:pt x="32362" y="101947"/>
                    <a:pt x="38077" y="109266"/>
                    <a:pt x="45277" y="114441"/>
                  </a:cubicBezTo>
                  <a:cubicBezTo>
                    <a:pt x="52477" y="119616"/>
                    <a:pt x="60493" y="122203"/>
                    <a:pt x="69325" y="122203"/>
                  </a:cubicBezTo>
                  <a:moveTo>
                    <a:pt x="65466" y="131888"/>
                  </a:moveTo>
                  <a:cubicBezTo>
                    <a:pt x="56113" y="131888"/>
                    <a:pt x="47429" y="130261"/>
                    <a:pt x="39487" y="126935"/>
                  </a:cubicBezTo>
                  <a:cubicBezTo>
                    <a:pt x="31471" y="123608"/>
                    <a:pt x="24568" y="119024"/>
                    <a:pt x="18630" y="113184"/>
                  </a:cubicBezTo>
                  <a:cubicBezTo>
                    <a:pt x="12692" y="107270"/>
                    <a:pt x="8165" y="100320"/>
                    <a:pt x="4899" y="92336"/>
                  </a:cubicBezTo>
                  <a:cubicBezTo>
                    <a:pt x="1633" y="84352"/>
                    <a:pt x="0" y="75555"/>
                    <a:pt x="0" y="65944"/>
                  </a:cubicBezTo>
                  <a:cubicBezTo>
                    <a:pt x="0" y="56333"/>
                    <a:pt x="1633" y="47610"/>
                    <a:pt x="4899" y="39552"/>
                  </a:cubicBezTo>
                  <a:cubicBezTo>
                    <a:pt x="8165" y="31567"/>
                    <a:pt x="12692" y="24544"/>
                    <a:pt x="18630" y="18704"/>
                  </a:cubicBezTo>
                  <a:cubicBezTo>
                    <a:pt x="24568" y="12790"/>
                    <a:pt x="31471" y="8206"/>
                    <a:pt x="39487" y="4953"/>
                  </a:cubicBezTo>
                  <a:cubicBezTo>
                    <a:pt x="47503" y="1626"/>
                    <a:pt x="56113" y="0"/>
                    <a:pt x="65466" y="0"/>
                  </a:cubicBezTo>
                  <a:cubicBezTo>
                    <a:pt x="74818" y="0"/>
                    <a:pt x="83502" y="1626"/>
                    <a:pt x="91444" y="4953"/>
                  </a:cubicBezTo>
                  <a:cubicBezTo>
                    <a:pt x="99460" y="8280"/>
                    <a:pt x="106363" y="12864"/>
                    <a:pt x="112301" y="18704"/>
                  </a:cubicBezTo>
                  <a:cubicBezTo>
                    <a:pt x="118239" y="24618"/>
                    <a:pt x="122841" y="31567"/>
                    <a:pt x="126107" y="39552"/>
                  </a:cubicBezTo>
                  <a:cubicBezTo>
                    <a:pt x="129447" y="47536"/>
                    <a:pt x="131080" y="56407"/>
                    <a:pt x="131080" y="65944"/>
                  </a:cubicBezTo>
                  <a:cubicBezTo>
                    <a:pt x="131080" y="75481"/>
                    <a:pt x="129447" y="84352"/>
                    <a:pt x="126107" y="92336"/>
                  </a:cubicBezTo>
                  <a:cubicBezTo>
                    <a:pt x="122767" y="100320"/>
                    <a:pt x="118165" y="107344"/>
                    <a:pt x="112301" y="113184"/>
                  </a:cubicBezTo>
                  <a:cubicBezTo>
                    <a:pt x="106363" y="119098"/>
                    <a:pt x="99460" y="123682"/>
                    <a:pt x="91444" y="126935"/>
                  </a:cubicBezTo>
                  <a:cubicBezTo>
                    <a:pt x="83428" y="130261"/>
                    <a:pt x="74818" y="131888"/>
                    <a:pt x="65466" y="131888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 89">
              <a:extLst>
                <a:ext uri="{FF2B5EF4-FFF2-40B4-BE49-F238E27FC236}">
                  <a16:creationId xmlns:a16="http://schemas.microsoft.com/office/drawing/2014/main" id="{8DDB654C-7B2E-3AD6-9B2F-88F5987205CE}"/>
                </a:ext>
              </a:extLst>
            </p:cNvPr>
            <p:cNvSpPr/>
            <p:nvPr/>
          </p:nvSpPr>
          <p:spPr>
            <a:xfrm>
              <a:off x="3023359" y="1184867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 90">
              <a:extLst>
                <a:ext uri="{FF2B5EF4-FFF2-40B4-BE49-F238E27FC236}">
                  <a16:creationId xmlns:a16="http://schemas.microsoft.com/office/drawing/2014/main" id="{E33BBCE6-7AE0-B8BB-7CC5-0596F714EFD0}"/>
                </a:ext>
              </a:extLst>
            </p:cNvPr>
            <p:cNvSpPr/>
            <p:nvPr/>
          </p:nvSpPr>
          <p:spPr>
            <a:xfrm>
              <a:off x="3105599" y="1184867"/>
              <a:ext cx="99311" cy="128043"/>
            </a:xfrm>
            <a:custGeom>
              <a:avLst/>
              <a:gdLst>
                <a:gd name="connsiteX0" fmla="*/ 0 w 99311"/>
                <a:gd name="connsiteY0" fmla="*/ 128043 h 128043"/>
                <a:gd name="connsiteX1" fmla="*/ 0 w 99311"/>
                <a:gd name="connsiteY1" fmla="*/ 124938 h 128043"/>
                <a:gd name="connsiteX2" fmla="*/ 15735 w 99311"/>
                <a:gd name="connsiteY2" fmla="*/ 117176 h 128043"/>
                <a:gd name="connsiteX3" fmla="*/ 15735 w 99311"/>
                <a:gd name="connsiteY3" fmla="*/ 10867 h 128043"/>
                <a:gd name="connsiteX4" fmla="*/ 0 w 99311"/>
                <a:gd name="connsiteY4" fmla="*/ 3105 h 128043"/>
                <a:gd name="connsiteX5" fmla="*/ 0 w 99311"/>
                <a:gd name="connsiteY5" fmla="*/ 0 h 128043"/>
                <a:gd name="connsiteX6" fmla="*/ 53961 w 99311"/>
                <a:gd name="connsiteY6" fmla="*/ 0 h 128043"/>
                <a:gd name="connsiteX7" fmla="*/ 53961 w 99311"/>
                <a:gd name="connsiteY7" fmla="*/ 3105 h 128043"/>
                <a:gd name="connsiteX8" fmla="*/ 36221 w 99311"/>
                <a:gd name="connsiteY8" fmla="*/ 10867 h 128043"/>
                <a:gd name="connsiteX9" fmla="*/ 36221 w 99311"/>
                <a:gd name="connsiteY9" fmla="*/ 117398 h 128043"/>
                <a:gd name="connsiteX10" fmla="*/ 82389 w 99311"/>
                <a:gd name="connsiteY10" fmla="*/ 117398 h 128043"/>
                <a:gd name="connsiteX11" fmla="*/ 96194 w 99311"/>
                <a:gd name="connsiteY11" fmla="*/ 83982 h 128043"/>
                <a:gd name="connsiteX12" fmla="*/ 99312 w 99311"/>
                <a:gd name="connsiteY12" fmla="*/ 83982 h 128043"/>
                <a:gd name="connsiteX13" fmla="*/ 99312 w 99311"/>
                <a:gd name="connsiteY13" fmla="*/ 128043 h 128043"/>
                <a:gd name="connsiteX14" fmla="*/ 0 w 99311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1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3982"/>
                  </a:lnTo>
                  <a:lnTo>
                    <a:pt x="99312" y="83982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 91">
              <a:extLst>
                <a:ext uri="{FF2B5EF4-FFF2-40B4-BE49-F238E27FC236}">
                  <a16:creationId xmlns:a16="http://schemas.microsoft.com/office/drawing/2014/main" id="{0D6C1751-7C0F-E6E6-E3D0-85D277A524E4}"/>
                </a:ext>
              </a:extLst>
            </p:cNvPr>
            <p:cNvSpPr/>
            <p:nvPr/>
          </p:nvSpPr>
          <p:spPr>
            <a:xfrm>
              <a:off x="3255680" y="1197731"/>
              <a:ext cx="107699" cy="103277"/>
            </a:xfrm>
            <a:custGeom>
              <a:avLst/>
              <a:gdLst>
                <a:gd name="connsiteX0" fmla="*/ 0 w 107699"/>
                <a:gd name="connsiteY0" fmla="*/ 102464 h 103277"/>
                <a:gd name="connsiteX1" fmla="*/ 0 w 107699"/>
                <a:gd name="connsiteY1" fmla="*/ 99951 h 103277"/>
                <a:gd name="connsiteX2" fmla="*/ 12618 w 107699"/>
                <a:gd name="connsiteY2" fmla="*/ 93741 h 103277"/>
                <a:gd name="connsiteX3" fmla="*/ 12618 w 107699"/>
                <a:gd name="connsiteY3" fmla="*/ 9019 h 103277"/>
                <a:gd name="connsiteX4" fmla="*/ 148 w 107699"/>
                <a:gd name="connsiteY4" fmla="*/ 2514 h 103277"/>
                <a:gd name="connsiteX5" fmla="*/ 148 w 107699"/>
                <a:gd name="connsiteY5" fmla="*/ 0 h 103277"/>
                <a:gd name="connsiteX6" fmla="*/ 24642 w 107699"/>
                <a:gd name="connsiteY6" fmla="*/ 0 h 103277"/>
                <a:gd name="connsiteX7" fmla="*/ 84319 w 107699"/>
                <a:gd name="connsiteY7" fmla="*/ 73115 h 103277"/>
                <a:gd name="connsiteX8" fmla="*/ 84319 w 107699"/>
                <a:gd name="connsiteY8" fmla="*/ 8576 h 103277"/>
                <a:gd name="connsiteX9" fmla="*/ 68286 w 107699"/>
                <a:gd name="connsiteY9" fmla="*/ 2514 h 103277"/>
                <a:gd name="connsiteX10" fmla="*/ 68286 w 107699"/>
                <a:gd name="connsiteY10" fmla="*/ 0 h 103277"/>
                <a:gd name="connsiteX11" fmla="*/ 107699 w 107699"/>
                <a:gd name="connsiteY11" fmla="*/ 0 h 103277"/>
                <a:gd name="connsiteX12" fmla="*/ 107699 w 107699"/>
                <a:gd name="connsiteY12" fmla="*/ 2514 h 103277"/>
                <a:gd name="connsiteX13" fmla="*/ 95230 w 107699"/>
                <a:gd name="connsiteY13" fmla="*/ 8576 h 103277"/>
                <a:gd name="connsiteX14" fmla="*/ 95230 w 107699"/>
                <a:gd name="connsiteY14" fmla="*/ 103278 h 103277"/>
                <a:gd name="connsiteX15" fmla="*/ 88549 w 107699"/>
                <a:gd name="connsiteY15" fmla="*/ 103278 h 103277"/>
                <a:gd name="connsiteX16" fmla="*/ 23529 w 107699"/>
                <a:gd name="connsiteY16" fmla="*/ 23805 h 103277"/>
                <a:gd name="connsiteX17" fmla="*/ 23529 w 107699"/>
                <a:gd name="connsiteY17" fmla="*/ 93963 h 103277"/>
                <a:gd name="connsiteX18" fmla="*/ 39561 w 107699"/>
                <a:gd name="connsiteY18" fmla="*/ 99951 h 103277"/>
                <a:gd name="connsiteX19" fmla="*/ 39561 w 107699"/>
                <a:gd name="connsiteY19" fmla="*/ 102464 h 103277"/>
                <a:gd name="connsiteX20" fmla="*/ 0 w 107699"/>
                <a:gd name="connsiteY20" fmla="*/ 102464 h 10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7699" h="103277">
                  <a:moveTo>
                    <a:pt x="0" y="102464"/>
                  </a:moveTo>
                  <a:lnTo>
                    <a:pt x="0" y="99951"/>
                  </a:lnTo>
                  <a:lnTo>
                    <a:pt x="12618" y="93741"/>
                  </a:lnTo>
                  <a:lnTo>
                    <a:pt x="12618" y="9019"/>
                  </a:lnTo>
                  <a:lnTo>
                    <a:pt x="148" y="2514"/>
                  </a:lnTo>
                  <a:lnTo>
                    <a:pt x="148" y="0"/>
                  </a:lnTo>
                  <a:lnTo>
                    <a:pt x="24642" y="0"/>
                  </a:lnTo>
                  <a:lnTo>
                    <a:pt x="84319" y="73115"/>
                  </a:lnTo>
                  <a:lnTo>
                    <a:pt x="84319" y="8576"/>
                  </a:lnTo>
                  <a:lnTo>
                    <a:pt x="68286" y="2514"/>
                  </a:lnTo>
                  <a:lnTo>
                    <a:pt x="68286" y="0"/>
                  </a:lnTo>
                  <a:lnTo>
                    <a:pt x="107699" y="0"/>
                  </a:lnTo>
                  <a:lnTo>
                    <a:pt x="107699" y="2514"/>
                  </a:lnTo>
                  <a:lnTo>
                    <a:pt x="95230" y="8576"/>
                  </a:lnTo>
                  <a:lnTo>
                    <a:pt x="95230" y="103278"/>
                  </a:lnTo>
                  <a:lnTo>
                    <a:pt x="88549" y="103278"/>
                  </a:lnTo>
                  <a:lnTo>
                    <a:pt x="23529" y="23805"/>
                  </a:lnTo>
                  <a:lnTo>
                    <a:pt x="23529" y="93963"/>
                  </a:lnTo>
                  <a:lnTo>
                    <a:pt x="39561" y="99951"/>
                  </a:lnTo>
                  <a:lnTo>
                    <a:pt x="39561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 92">
              <a:extLst>
                <a:ext uri="{FF2B5EF4-FFF2-40B4-BE49-F238E27FC236}">
                  <a16:creationId xmlns:a16="http://schemas.microsoft.com/office/drawing/2014/main" id="{8D10B3E7-0BBE-54E4-4FE7-651AA300902D}"/>
                </a:ext>
              </a:extLst>
            </p:cNvPr>
            <p:cNvSpPr/>
            <p:nvPr/>
          </p:nvSpPr>
          <p:spPr>
            <a:xfrm>
              <a:off x="3368798" y="1196696"/>
              <a:ext cx="108144" cy="102833"/>
            </a:xfrm>
            <a:custGeom>
              <a:avLst/>
              <a:gdLst>
                <a:gd name="connsiteX0" fmla="*/ 30951 w 108144"/>
                <a:gd name="connsiteY0" fmla="*/ 69049 h 102833"/>
                <a:gd name="connsiteX1" fmla="*/ 30951 w 108144"/>
                <a:gd name="connsiteY1" fmla="*/ 69049 h 102833"/>
                <a:gd name="connsiteX2" fmla="*/ 50472 w 108144"/>
                <a:gd name="connsiteY2" fmla="*/ 21365 h 102833"/>
                <a:gd name="connsiteX3" fmla="*/ 62423 w 108144"/>
                <a:gd name="connsiteY3" fmla="*/ 50567 h 102833"/>
                <a:gd name="connsiteX4" fmla="*/ 31026 w 108144"/>
                <a:gd name="connsiteY4" fmla="*/ 69123 h 102833"/>
                <a:gd name="connsiteX5" fmla="*/ 97605 w 108144"/>
                <a:gd name="connsiteY5" fmla="*/ 94924 h 102833"/>
                <a:gd name="connsiteX6" fmla="*/ 80385 w 108144"/>
                <a:gd name="connsiteY6" fmla="*/ 53450 h 102833"/>
                <a:gd name="connsiteX7" fmla="*/ 80385 w 108144"/>
                <a:gd name="connsiteY7" fmla="*/ 53450 h 102833"/>
                <a:gd name="connsiteX8" fmla="*/ 95081 w 108144"/>
                <a:gd name="connsiteY8" fmla="*/ 51971 h 102833"/>
                <a:gd name="connsiteX9" fmla="*/ 92186 w 108144"/>
                <a:gd name="connsiteY9" fmla="*/ 44948 h 102833"/>
                <a:gd name="connsiteX10" fmla="*/ 77638 w 108144"/>
                <a:gd name="connsiteY10" fmla="*/ 46649 h 102833"/>
                <a:gd name="connsiteX11" fmla="*/ 77638 w 108144"/>
                <a:gd name="connsiteY11" fmla="*/ 46649 h 102833"/>
                <a:gd name="connsiteX12" fmla="*/ 58266 w 108144"/>
                <a:gd name="connsiteY12" fmla="*/ 0 h 102833"/>
                <a:gd name="connsiteX13" fmla="*/ 49730 w 108144"/>
                <a:gd name="connsiteY13" fmla="*/ 0 h 102833"/>
                <a:gd name="connsiteX14" fmla="*/ 9798 w 108144"/>
                <a:gd name="connsiteY14" fmla="*/ 95293 h 102833"/>
                <a:gd name="connsiteX15" fmla="*/ 0 w 108144"/>
                <a:gd name="connsiteY15" fmla="*/ 100394 h 102833"/>
                <a:gd name="connsiteX16" fmla="*/ 0 w 108144"/>
                <a:gd name="connsiteY16" fmla="*/ 102834 h 102833"/>
                <a:gd name="connsiteX17" fmla="*/ 33549 w 108144"/>
                <a:gd name="connsiteY17" fmla="*/ 102834 h 102833"/>
                <a:gd name="connsiteX18" fmla="*/ 33549 w 108144"/>
                <a:gd name="connsiteY18" fmla="*/ 100394 h 102833"/>
                <a:gd name="connsiteX19" fmla="*/ 20709 w 108144"/>
                <a:gd name="connsiteY19" fmla="*/ 95219 h 102833"/>
                <a:gd name="connsiteX20" fmla="*/ 65243 w 108144"/>
                <a:gd name="connsiteY20" fmla="*/ 56999 h 102833"/>
                <a:gd name="connsiteX21" fmla="*/ 65243 w 108144"/>
                <a:gd name="connsiteY21" fmla="*/ 56999 h 102833"/>
                <a:gd name="connsiteX22" fmla="*/ 80756 w 108144"/>
                <a:gd name="connsiteY22" fmla="*/ 94998 h 102833"/>
                <a:gd name="connsiteX23" fmla="*/ 67099 w 108144"/>
                <a:gd name="connsiteY23" fmla="*/ 100394 h 102833"/>
                <a:gd name="connsiteX24" fmla="*/ 67099 w 108144"/>
                <a:gd name="connsiteY24" fmla="*/ 102834 h 102833"/>
                <a:gd name="connsiteX25" fmla="*/ 108145 w 108144"/>
                <a:gd name="connsiteY25" fmla="*/ 102834 h 102833"/>
                <a:gd name="connsiteX26" fmla="*/ 108145 w 108144"/>
                <a:gd name="connsiteY26" fmla="*/ 100394 h 102833"/>
                <a:gd name="connsiteX27" fmla="*/ 97753 w 108144"/>
                <a:gd name="connsiteY27" fmla="*/ 94850 h 102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8144" h="102833">
                  <a:moveTo>
                    <a:pt x="30951" y="69049"/>
                  </a:moveTo>
                  <a:lnTo>
                    <a:pt x="30951" y="69049"/>
                  </a:lnTo>
                  <a:lnTo>
                    <a:pt x="50472" y="21365"/>
                  </a:lnTo>
                  <a:lnTo>
                    <a:pt x="62423" y="50567"/>
                  </a:lnTo>
                  <a:cubicBezTo>
                    <a:pt x="48617" y="55224"/>
                    <a:pt x="38448" y="62174"/>
                    <a:pt x="31026" y="69123"/>
                  </a:cubicBezTo>
                  <a:moveTo>
                    <a:pt x="97605" y="94924"/>
                  </a:moveTo>
                  <a:lnTo>
                    <a:pt x="80385" y="53450"/>
                  </a:lnTo>
                  <a:lnTo>
                    <a:pt x="80385" y="53450"/>
                  </a:lnTo>
                  <a:cubicBezTo>
                    <a:pt x="84913" y="52711"/>
                    <a:pt x="89811" y="52193"/>
                    <a:pt x="95081" y="51971"/>
                  </a:cubicBezTo>
                  <a:lnTo>
                    <a:pt x="92186" y="44948"/>
                  </a:lnTo>
                  <a:cubicBezTo>
                    <a:pt x="86991" y="45244"/>
                    <a:pt x="82166" y="45835"/>
                    <a:pt x="77638" y="46649"/>
                  </a:cubicBezTo>
                  <a:lnTo>
                    <a:pt x="77638" y="46649"/>
                  </a:lnTo>
                  <a:lnTo>
                    <a:pt x="58266" y="0"/>
                  </a:lnTo>
                  <a:lnTo>
                    <a:pt x="49730" y="0"/>
                  </a:lnTo>
                  <a:lnTo>
                    <a:pt x="9798" y="95293"/>
                  </a:lnTo>
                  <a:lnTo>
                    <a:pt x="0" y="100394"/>
                  </a:lnTo>
                  <a:lnTo>
                    <a:pt x="0" y="102834"/>
                  </a:lnTo>
                  <a:lnTo>
                    <a:pt x="33549" y="102834"/>
                  </a:lnTo>
                  <a:lnTo>
                    <a:pt x="33549" y="100394"/>
                  </a:lnTo>
                  <a:lnTo>
                    <a:pt x="20709" y="95219"/>
                  </a:lnTo>
                  <a:cubicBezTo>
                    <a:pt x="22490" y="90636"/>
                    <a:pt x="33252" y="67570"/>
                    <a:pt x="65243" y="56999"/>
                  </a:cubicBezTo>
                  <a:lnTo>
                    <a:pt x="65243" y="56999"/>
                  </a:lnTo>
                  <a:lnTo>
                    <a:pt x="80756" y="94998"/>
                  </a:lnTo>
                  <a:lnTo>
                    <a:pt x="67099" y="100394"/>
                  </a:lnTo>
                  <a:lnTo>
                    <a:pt x="67099" y="102834"/>
                  </a:lnTo>
                  <a:lnTo>
                    <a:pt x="108145" y="102834"/>
                  </a:lnTo>
                  <a:lnTo>
                    <a:pt x="108145" y="100394"/>
                  </a:lnTo>
                  <a:lnTo>
                    <a:pt x="97753" y="9485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 93">
              <a:extLst>
                <a:ext uri="{FF2B5EF4-FFF2-40B4-BE49-F238E27FC236}">
                  <a16:creationId xmlns:a16="http://schemas.microsoft.com/office/drawing/2014/main" id="{841EFED3-0380-9B6A-AA94-B8ABB39407C8}"/>
                </a:ext>
              </a:extLst>
            </p:cNvPr>
            <p:cNvSpPr/>
            <p:nvPr/>
          </p:nvSpPr>
          <p:spPr>
            <a:xfrm>
              <a:off x="2136899" y="1155074"/>
              <a:ext cx="179028" cy="186150"/>
            </a:xfrm>
            <a:custGeom>
              <a:avLst/>
              <a:gdLst>
                <a:gd name="connsiteX0" fmla="*/ 95155 w 179028"/>
                <a:gd name="connsiteY0" fmla="*/ 174544 h 186150"/>
                <a:gd name="connsiteX1" fmla="*/ 126998 w 179028"/>
                <a:gd name="connsiteY1" fmla="*/ 165525 h 186150"/>
                <a:gd name="connsiteX2" fmla="*/ 148448 w 179028"/>
                <a:gd name="connsiteY2" fmla="*/ 140094 h 186150"/>
                <a:gd name="connsiteX3" fmla="*/ 156168 w 179028"/>
                <a:gd name="connsiteY3" fmla="*/ 101503 h 186150"/>
                <a:gd name="connsiteX4" fmla="*/ 146518 w 179028"/>
                <a:gd name="connsiteY4" fmla="*/ 53894 h 186150"/>
                <a:gd name="connsiteX5" fmla="*/ 120689 w 179028"/>
                <a:gd name="connsiteY5" fmla="*/ 22400 h 186150"/>
                <a:gd name="connsiteX6" fmla="*/ 84690 w 179028"/>
                <a:gd name="connsiteY6" fmla="*/ 11163 h 186150"/>
                <a:gd name="connsiteX7" fmla="*/ 52551 w 179028"/>
                <a:gd name="connsiteY7" fmla="*/ 20035 h 186150"/>
                <a:gd name="connsiteX8" fmla="*/ 30729 w 179028"/>
                <a:gd name="connsiteY8" fmla="*/ 45392 h 186150"/>
                <a:gd name="connsiteX9" fmla="*/ 22861 w 179028"/>
                <a:gd name="connsiteY9" fmla="*/ 83982 h 186150"/>
                <a:gd name="connsiteX10" fmla="*/ 32510 w 179028"/>
                <a:gd name="connsiteY10" fmla="*/ 131740 h 186150"/>
                <a:gd name="connsiteX11" fmla="*/ 58489 w 179028"/>
                <a:gd name="connsiteY11" fmla="*/ 163381 h 186150"/>
                <a:gd name="connsiteX12" fmla="*/ 95155 w 179028"/>
                <a:gd name="connsiteY12" fmla="*/ 174618 h 186150"/>
                <a:gd name="connsiteX13" fmla="*/ 89366 w 179028"/>
                <a:gd name="connsiteY13" fmla="*/ 186151 h 186150"/>
                <a:gd name="connsiteX14" fmla="*/ 53738 w 179028"/>
                <a:gd name="connsiteY14" fmla="*/ 179202 h 186150"/>
                <a:gd name="connsiteX15" fmla="*/ 25459 w 179028"/>
                <a:gd name="connsiteY15" fmla="*/ 159759 h 186150"/>
                <a:gd name="connsiteX16" fmla="*/ 6754 w 179028"/>
                <a:gd name="connsiteY16" fmla="*/ 130335 h 186150"/>
                <a:gd name="connsiteX17" fmla="*/ 0 w 179028"/>
                <a:gd name="connsiteY17" fmla="*/ 93075 h 186150"/>
                <a:gd name="connsiteX18" fmla="*/ 6754 w 179028"/>
                <a:gd name="connsiteY18" fmla="*/ 55816 h 186150"/>
                <a:gd name="connsiteX19" fmla="*/ 25459 w 179028"/>
                <a:gd name="connsiteY19" fmla="*/ 26392 h 186150"/>
                <a:gd name="connsiteX20" fmla="*/ 53738 w 179028"/>
                <a:gd name="connsiteY20" fmla="*/ 6949 h 186150"/>
                <a:gd name="connsiteX21" fmla="*/ 89366 w 179028"/>
                <a:gd name="connsiteY21" fmla="*/ 0 h 186150"/>
                <a:gd name="connsiteX22" fmla="*/ 124994 w 179028"/>
                <a:gd name="connsiteY22" fmla="*/ 6949 h 186150"/>
                <a:gd name="connsiteX23" fmla="*/ 153421 w 179028"/>
                <a:gd name="connsiteY23" fmla="*/ 26392 h 186150"/>
                <a:gd name="connsiteX24" fmla="*/ 172274 w 179028"/>
                <a:gd name="connsiteY24" fmla="*/ 55816 h 186150"/>
                <a:gd name="connsiteX25" fmla="*/ 179029 w 179028"/>
                <a:gd name="connsiteY25" fmla="*/ 93075 h 186150"/>
                <a:gd name="connsiteX26" fmla="*/ 172274 w 179028"/>
                <a:gd name="connsiteY26" fmla="*/ 130335 h 186150"/>
                <a:gd name="connsiteX27" fmla="*/ 153421 w 179028"/>
                <a:gd name="connsiteY27" fmla="*/ 159759 h 186150"/>
                <a:gd name="connsiteX28" fmla="*/ 124994 w 179028"/>
                <a:gd name="connsiteY28" fmla="*/ 179202 h 186150"/>
                <a:gd name="connsiteX29" fmla="*/ 89366 w 179028"/>
                <a:gd name="connsiteY29" fmla="*/ 186151 h 18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9028" h="186150">
                  <a:moveTo>
                    <a:pt x="95155" y="174544"/>
                  </a:moveTo>
                  <a:cubicBezTo>
                    <a:pt x="107254" y="174544"/>
                    <a:pt x="117868" y="171513"/>
                    <a:pt x="126998" y="165525"/>
                  </a:cubicBezTo>
                  <a:cubicBezTo>
                    <a:pt x="136127" y="159537"/>
                    <a:pt x="143327" y="151035"/>
                    <a:pt x="148448" y="140094"/>
                  </a:cubicBezTo>
                  <a:cubicBezTo>
                    <a:pt x="153570" y="129152"/>
                    <a:pt x="156168" y="116289"/>
                    <a:pt x="156168" y="101503"/>
                  </a:cubicBezTo>
                  <a:cubicBezTo>
                    <a:pt x="156168" y="83243"/>
                    <a:pt x="152976" y="67349"/>
                    <a:pt x="146518" y="53894"/>
                  </a:cubicBezTo>
                  <a:cubicBezTo>
                    <a:pt x="140135" y="40365"/>
                    <a:pt x="131525" y="29867"/>
                    <a:pt x="120689" y="22400"/>
                  </a:cubicBezTo>
                  <a:cubicBezTo>
                    <a:pt x="109852" y="14933"/>
                    <a:pt x="97902" y="11163"/>
                    <a:pt x="84690" y="11163"/>
                  </a:cubicBezTo>
                  <a:cubicBezTo>
                    <a:pt x="72591" y="11163"/>
                    <a:pt x="61903" y="14120"/>
                    <a:pt x="52551" y="20035"/>
                  </a:cubicBezTo>
                  <a:cubicBezTo>
                    <a:pt x="43198" y="25949"/>
                    <a:pt x="35924" y="34377"/>
                    <a:pt x="30729" y="45392"/>
                  </a:cubicBezTo>
                  <a:cubicBezTo>
                    <a:pt x="25533" y="56333"/>
                    <a:pt x="22861" y="69197"/>
                    <a:pt x="22861" y="83982"/>
                  </a:cubicBezTo>
                  <a:cubicBezTo>
                    <a:pt x="22861" y="102243"/>
                    <a:pt x="26053" y="118137"/>
                    <a:pt x="32510" y="131740"/>
                  </a:cubicBezTo>
                  <a:cubicBezTo>
                    <a:pt x="38893" y="145343"/>
                    <a:pt x="47578" y="155840"/>
                    <a:pt x="58489" y="163381"/>
                  </a:cubicBezTo>
                  <a:cubicBezTo>
                    <a:pt x="69400" y="170848"/>
                    <a:pt x="81647" y="174618"/>
                    <a:pt x="95155" y="174618"/>
                  </a:cubicBezTo>
                  <a:moveTo>
                    <a:pt x="89366" y="186151"/>
                  </a:moveTo>
                  <a:cubicBezTo>
                    <a:pt x="76525" y="186151"/>
                    <a:pt x="64649" y="183859"/>
                    <a:pt x="53738" y="179202"/>
                  </a:cubicBezTo>
                  <a:cubicBezTo>
                    <a:pt x="42827" y="174544"/>
                    <a:pt x="33401" y="168112"/>
                    <a:pt x="25459" y="159759"/>
                  </a:cubicBezTo>
                  <a:cubicBezTo>
                    <a:pt x="17517" y="151479"/>
                    <a:pt x="11282" y="141646"/>
                    <a:pt x="6754" y="130335"/>
                  </a:cubicBezTo>
                  <a:cubicBezTo>
                    <a:pt x="2301" y="119024"/>
                    <a:pt x="0" y="106604"/>
                    <a:pt x="0" y="93075"/>
                  </a:cubicBezTo>
                  <a:cubicBezTo>
                    <a:pt x="0" y="79547"/>
                    <a:pt x="2227" y="67127"/>
                    <a:pt x="6754" y="55816"/>
                  </a:cubicBezTo>
                  <a:cubicBezTo>
                    <a:pt x="11208" y="44505"/>
                    <a:pt x="17443" y="34672"/>
                    <a:pt x="25459" y="26392"/>
                  </a:cubicBezTo>
                  <a:cubicBezTo>
                    <a:pt x="33401" y="18112"/>
                    <a:pt x="42827" y="11607"/>
                    <a:pt x="53738" y="6949"/>
                  </a:cubicBezTo>
                  <a:cubicBezTo>
                    <a:pt x="64649" y="2292"/>
                    <a:pt x="76525" y="0"/>
                    <a:pt x="89366" y="0"/>
                  </a:cubicBezTo>
                  <a:cubicBezTo>
                    <a:pt x="102207" y="0"/>
                    <a:pt x="114083" y="2292"/>
                    <a:pt x="124994" y="6949"/>
                  </a:cubicBezTo>
                  <a:cubicBezTo>
                    <a:pt x="135904" y="11607"/>
                    <a:pt x="145405" y="18112"/>
                    <a:pt x="153421" y="26392"/>
                  </a:cubicBezTo>
                  <a:cubicBezTo>
                    <a:pt x="161512" y="34672"/>
                    <a:pt x="167747" y="44505"/>
                    <a:pt x="172274" y="55816"/>
                  </a:cubicBezTo>
                  <a:cubicBezTo>
                    <a:pt x="176728" y="67127"/>
                    <a:pt x="179029" y="79547"/>
                    <a:pt x="179029" y="93075"/>
                  </a:cubicBezTo>
                  <a:cubicBezTo>
                    <a:pt x="179029" y="106604"/>
                    <a:pt x="176802" y="119024"/>
                    <a:pt x="172274" y="130335"/>
                  </a:cubicBezTo>
                  <a:cubicBezTo>
                    <a:pt x="167821" y="141646"/>
                    <a:pt x="161512" y="151479"/>
                    <a:pt x="153421" y="159759"/>
                  </a:cubicBezTo>
                  <a:cubicBezTo>
                    <a:pt x="145331" y="168039"/>
                    <a:pt x="135904" y="174544"/>
                    <a:pt x="124994" y="179202"/>
                  </a:cubicBezTo>
                  <a:cubicBezTo>
                    <a:pt x="114083" y="183859"/>
                    <a:pt x="102207" y="186151"/>
                    <a:pt x="89366" y="186151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 94">
              <a:extLst>
                <a:ext uri="{FF2B5EF4-FFF2-40B4-BE49-F238E27FC236}">
                  <a16:creationId xmlns:a16="http://schemas.microsoft.com/office/drawing/2014/main" id="{8D99EAAB-7128-F6A5-2F9D-B3AE4567FC56}"/>
                </a:ext>
              </a:extLst>
            </p:cNvPr>
            <p:cNvSpPr/>
            <p:nvPr/>
          </p:nvSpPr>
          <p:spPr>
            <a:xfrm>
              <a:off x="2136973" y="1414636"/>
              <a:ext cx="2593987" cy="8871"/>
            </a:xfrm>
            <a:custGeom>
              <a:avLst/>
              <a:gdLst>
                <a:gd name="connsiteX0" fmla="*/ 0 w 2593987"/>
                <a:gd name="connsiteY0" fmla="*/ 0 h 8871"/>
                <a:gd name="connsiteX1" fmla="*/ 2593987 w 2593987"/>
                <a:gd name="connsiteY1" fmla="*/ 0 h 8871"/>
                <a:gd name="connsiteX2" fmla="*/ 2593987 w 2593987"/>
                <a:gd name="connsiteY2" fmla="*/ 8871 h 8871"/>
                <a:gd name="connsiteX3" fmla="*/ 0 w 2593987"/>
                <a:gd name="connsiteY3" fmla="*/ 8871 h 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3987" h="8871">
                  <a:moveTo>
                    <a:pt x="0" y="0"/>
                  </a:moveTo>
                  <a:lnTo>
                    <a:pt x="2593987" y="0"/>
                  </a:lnTo>
                  <a:lnTo>
                    <a:pt x="2593987" y="8871"/>
                  </a:lnTo>
                  <a:lnTo>
                    <a:pt x="0" y="8871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 95">
              <a:extLst>
                <a:ext uri="{FF2B5EF4-FFF2-40B4-BE49-F238E27FC236}">
                  <a16:creationId xmlns:a16="http://schemas.microsoft.com/office/drawing/2014/main" id="{2BA9EFCA-80A1-353B-AE58-B93C22DCA002}"/>
                </a:ext>
              </a:extLst>
            </p:cNvPr>
            <p:cNvSpPr/>
            <p:nvPr/>
          </p:nvSpPr>
          <p:spPr>
            <a:xfrm>
              <a:off x="3505593" y="1539648"/>
              <a:ext cx="104878" cy="105643"/>
            </a:xfrm>
            <a:custGeom>
              <a:avLst/>
              <a:gdLst>
                <a:gd name="connsiteX0" fmla="*/ 55445 w 104878"/>
                <a:gd name="connsiteY0" fmla="*/ 97881 h 105643"/>
                <a:gd name="connsiteX1" fmla="*/ 72146 w 104878"/>
                <a:gd name="connsiteY1" fmla="*/ 92928 h 105643"/>
                <a:gd name="connsiteX2" fmla="*/ 83354 w 104878"/>
                <a:gd name="connsiteY2" fmla="*/ 78955 h 105643"/>
                <a:gd name="connsiteX3" fmla="*/ 87436 w 104878"/>
                <a:gd name="connsiteY3" fmla="*/ 57664 h 105643"/>
                <a:gd name="connsiteX4" fmla="*/ 82463 w 104878"/>
                <a:gd name="connsiteY4" fmla="*/ 31346 h 105643"/>
                <a:gd name="connsiteX5" fmla="*/ 68880 w 104878"/>
                <a:gd name="connsiteY5" fmla="*/ 13899 h 105643"/>
                <a:gd name="connsiteX6" fmla="*/ 49879 w 104878"/>
                <a:gd name="connsiteY6" fmla="*/ 7689 h 105643"/>
                <a:gd name="connsiteX7" fmla="*/ 33030 w 104878"/>
                <a:gd name="connsiteY7" fmla="*/ 12568 h 105643"/>
                <a:gd name="connsiteX8" fmla="*/ 21599 w 104878"/>
                <a:gd name="connsiteY8" fmla="*/ 26466 h 105643"/>
                <a:gd name="connsiteX9" fmla="*/ 17443 w 104878"/>
                <a:gd name="connsiteY9" fmla="*/ 47758 h 105643"/>
                <a:gd name="connsiteX10" fmla="*/ 22490 w 104878"/>
                <a:gd name="connsiteY10" fmla="*/ 74150 h 105643"/>
                <a:gd name="connsiteX11" fmla="*/ 36221 w 104878"/>
                <a:gd name="connsiteY11" fmla="*/ 91671 h 105643"/>
                <a:gd name="connsiteX12" fmla="*/ 55445 w 104878"/>
                <a:gd name="connsiteY12" fmla="*/ 97881 h 105643"/>
                <a:gd name="connsiteX13" fmla="*/ 52328 w 104878"/>
                <a:gd name="connsiteY13" fmla="*/ 105643 h 105643"/>
                <a:gd name="connsiteX14" fmla="*/ 31545 w 104878"/>
                <a:gd name="connsiteY14" fmla="*/ 101725 h 105643"/>
                <a:gd name="connsiteX15" fmla="*/ 14845 w 104878"/>
                <a:gd name="connsiteY15" fmla="*/ 90710 h 105643"/>
                <a:gd name="connsiteX16" fmla="*/ 3860 w 104878"/>
                <a:gd name="connsiteY16" fmla="*/ 74002 h 105643"/>
                <a:gd name="connsiteX17" fmla="*/ 0 w 104878"/>
                <a:gd name="connsiteY17" fmla="*/ 52859 h 105643"/>
                <a:gd name="connsiteX18" fmla="*/ 3860 w 104878"/>
                <a:gd name="connsiteY18" fmla="*/ 31715 h 105643"/>
                <a:gd name="connsiteX19" fmla="*/ 14845 w 104878"/>
                <a:gd name="connsiteY19" fmla="*/ 15007 h 105643"/>
                <a:gd name="connsiteX20" fmla="*/ 31545 w 104878"/>
                <a:gd name="connsiteY20" fmla="*/ 3992 h 105643"/>
                <a:gd name="connsiteX21" fmla="*/ 52328 w 104878"/>
                <a:gd name="connsiteY21" fmla="*/ 0 h 105643"/>
                <a:gd name="connsiteX22" fmla="*/ 73111 w 104878"/>
                <a:gd name="connsiteY22" fmla="*/ 3992 h 105643"/>
                <a:gd name="connsiteX23" fmla="*/ 89811 w 104878"/>
                <a:gd name="connsiteY23" fmla="*/ 15007 h 105643"/>
                <a:gd name="connsiteX24" fmla="*/ 100871 w 104878"/>
                <a:gd name="connsiteY24" fmla="*/ 31715 h 105643"/>
                <a:gd name="connsiteX25" fmla="*/ 104879 w 104878"/>
                <a:gd name="connsiteY25" fmla="*/ 52859 h 105643"/>
                <a:gd name="connsiteX26" fmla="*/ 100871 w 104878"/>
                <a:gd name="connsiteY26" fmla="*/ 74002 h 105643"/>
                <a:gd name="connsiteX27" fmla="*/ 89811 w 104878"/>
                <a:gd name="connsiteY27" fmla="*/ 90710 h 105643"/>
                <a:gd name="connsiteX28" fmla="*/ 73111 w 104878"/>
                <a:gd name="connsiteY28" fmla="*/ 101725 h 105643"/>
                <a:gd name="connsiteX29" fmla="*/ 52328 w 104878"/>
                <a:gd name="connsiteY29" fmla="*/ 105643 h 10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4878" h="105643">
                  <a:moveTo>
                    <a:pt x="55445" y="97881"/>
                  </a:moveTo>
                  <a:cubicBezTo>
                    <a:pt x="61755" y="97881"/>
                    <a:pt x="67321" y="96254"/>
                    <a:pt x="72146" y="92928"/>
                  </a:cubicBezTo>
                  <a:cubicBezTo>
                    <a:pt x="76896" y="89601"/>
                    <a:pt x="80682" y="84943"/>
                    <a:pt x="83354" y="78955"/>
                  </a:cubicBezTo>
                  <a:cubicBezTo>
                    <a:pt x="86026" y="72967"/>
                    <a:pt x="87436" y="65870"/>
                    <a:pt x="87436" y="57664"/>
                  </a:cubicBezTo>
                  <a:cubicBezTo>
                    <a:pt x="87436" y="47610"/>
                    <a:pt x="85803" y="38886"/>
                    <a:pt x="82463" y="31346"/>
                  </a:cubicBezTo>
                  <a:cubicBezTo>
                    <a:pt x="79123" y="23805"/>
                    <a:pt x="74595" y="18038"/>
                    <a:pt x="68880" y="13899"/>
                  </a:cubicBezTo>
                  <a:cubicBezTo>
                    <a:pt x="63165" y="9759"/>
                    <a:pt x="56856" y="7689"/>
                    <a:pt x="49879" y="7689"/>
                  </a:cubicBezTo>
                  <a:cubicBezTo>
                    <a:pt x="43570" y="7689"/>
                    <a:pt x="37929" y="9315"/>
                    <a:pt x="33030" y="12568"/>
                  </a:cubicBezTo>
                  <a:cubicBezTo>
                    <a:pt x="28131" y="15821"/>
                    <a:pt x="24346" y="20478"/>
                    <a:pt x="21599" y="26466"/>
                  </a:cubicBezTo>
                  <a:cubicBezTo>
                    <a:pt x="18853" y="32454"/>
                    <a:pt x="17443" y="39552"/>
                    <a:pt x="17443" y="47758"/>
                  </a:cubicBezTo>
                  <a:cubicBezTo>
                    <a:pt x="17443" y="57812"/>
                    <a:pt x="19150" y="66609"/>
                    <a:pt x="22490" y="74150"/>
                  </a:cubicBezTo>
                  <a:cubicBezTo>
                    <a:pt x="25904" y="81691"/>
                    <a:pt x="30432" y="87531"/>
                    <a:pt x="36221" y="91671"/>
                  </a:cubicBezTo>
                  <a:cubicBezTo>
                    <a:pt x="42011" y="95811"/>
                    <a:pt x="48394" y="97881"/>
                    <a:pt x="55445" y="97881"/>
                  </a:cubicBezTo>
                  <a:moveTo>
                    <a:pt x="52328" y="105643"/>
                  </a:moveTo>
                  <a:cubicBezTo>
                    <a:pt x="44831" y="105643"/>
                    <a:pt x="37929" y="104313"/>
                    <a:pt x="31545" y="101725"/>
                  </a:cubicBezTo>
                  <a:cubicBezTo>
                    <a:pt x="25162" y="99064"/>
                    <a:pt x="19595" y="95441"/>
                    <a:pt x="14845" y="90710"/>
                  </a:cubicBezTo>
                  <a:cubicBezTo>
                    <a:pt x="10095" y="85978"/>
                    <a:pt x="6457" y="80434"/>
                    <a:pt x="3860" y="74002"/>
                  </a:cubicBezTo>
                  <a:cubicBezTo>
                    <a:pt x="1262" y="67570"/>
                    <a:pt x="0" y="60547"/>
                    <a:pt x="0" y="52859"/>
                  </a:cubicBezTo>
                  <a:cubicBezTo>
                    <a:pt x="0" y="45170"/>
                    <a:pt x="1336" y="38147"/>
                    <a:pt x="3860" y="31715"/>
                  </a:cubicBezTo>
                  <a:cubicBezTo>
                    <a:pt x="6457" y="25283"/>
                    <a:pt x="10095" y="19739"/>
                    <a:pt x="14845" y="15007"/>
                  </a:cubicBezTo>
                  <a:cubicBezTo>
                    <a:pt x="19595" y="10276"/>
                    <a:pt x="25162" y="6654"/>
                    <a:pt x="31545" y="3992"/>
                  </a:cubicBezTo>
                  <a:cubicBezTo>
                    <a:pt x="37929" y="1331"/>
                    <a:pt x="44831" y="0"/>
                    <a:pt x="52328" y="0"/>
                  </a:cubicBezTo>
                  <a:cubicBezTo>
                    <a:pt x="59825" y="0"/>
                    <a:pt x="66727" y="1331"/>
                    <a:pt x="73111" y="3992"/>
                  </a:cubicBezTo>
                  <a:cubicBezTo>
                    <a:pt x="79494" y="6654"/>
                    <a:pt x="85061" y="10276"/>
                    <a:pt x="89811" y="15007"/>
                  </a:cubicBezTo>
                  <a:cubicBezTo>
                    <a:pt x="94562" y="19739"/>
                    <a:pt x="98199" y="25283"/>
                    <a:pt x="100871" y="31715"/>
                  </a:cubicBezTo>
                  <a:cubicBezTo>
                    <a:pt x="103543" y="38147"/>
                    <a:pt x="104879" y="45170"/>
                    <a:pt x="104879" y="52859"/>
                  </a:cubicBezTo>
                  <a:cubicBezTo>
                    <a:pt x="104879" y="60547"/>
                    <a:pt x="103543" y="67570"/>
                    <a:pt x="100871" y="74002"/>
                  </a:cubicBezTo>
                  <a:cubicBezTo>
                    <a:pt x="98199" y="80434"/>
                    <a:pt x="94562" y="85978"/>
                    <a:pt x="89811" y="90710"/>
                  </a:cubicBezTo>
                  <a:cubicBezTo>
                    <a:pt x="85061" y="95441"/>
                    <a:pt x="79494" y="99064"/>
                    <a:pt x="73111" y="101725"/>
                  </a:cubicBezTo>
                  <a:cubicBezTo>
                    <a:pt x="66727" y="104386"/>
                    <a:pt x="59825" y="105643"/>
                    <a:pt x="52328" y="105643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 96">
              <a:extLst>
                <a:ext uri="{FF2B5EF4-FFF2-40B4-BE49-F238E27FC236}">
                  <a16:creationId xmlns:a16="http://schemas.microsoft.com/office/drawing/2014/main" id="{2BA09573-EE25-33BE-8009-9EDD4B5E4B78}"/>
                </a:ext>
              </a:extLst>
            </p:cNvPr>
            <p:cNvSpPr/>
            <p:nvPr/>
          </p:nvSpPr>
          <p:spPr>
            <a:xfrm>
              <a:off x="3630141" y="1541275"/>
              <a:ext cx="76673" cy="102464"/>
            </a:xfrm>
            <a:custGeom>
              <a:avLst/>
              <a:gdLst>
                <a:gd name="connsiteX0" fmla="*/ 0 w 76673"/>
                <a:gd name="connsiteY0" fmla="*/ 102464 h 102464"/>
                <a:gd name="connsiteX1" fmla="*/ 0 w 76673"/>
                <a:gd name="connsiteY1" fmla="*/ 100025 h 102464"/>
                <a:gd name="connsiteX2" fmla="*/ 12618 w 76673"/>
                <a:gd name="connsiteY2" fmla="*/ 93815 h 102464"/>
                <a:gd name="connsiteX3" fmla="*/ 12618 w 76673"/>
                <a:gd name="connsiteY3" fmla="*/ 8724 h 102464"/>
                <a:gd name="connsiteX4" fmla="*/ 0 w 76673"/>
                <a:gd name="connsiteY4" fmla="*/ 2514 h 102464"/>
                <a:gd name="connsiteX5" fmla="*/ 0 w 76673"/>
                <a:gd name="connsiteY5" fmla="*/ 0 h 102464"/>
                <a:gd name="connsiteX6" fmla="*/ 76674 w 76673"/>
                <a:gd name="connsiteY6" fmla="*/ 0 h 102464"/>
                <a:gd name="connsiteX7" fmla="*/ 76674 w 76673"/>
                <a:gd name="connsiteY7" fmla="*/ 26762 h 102464"/>
                <a:gd name="connsiteX8" fmla="*/ 74150 w 76673"/>
                <a:gd name="connsiteY8" fmla="*/ 26762 h 102464"/>
                <a:gd name="connsiteX9" fmla="*/ 64352 w 76673"/>
                <a:gd name="connsiteY9" fmla="*/ 8576 h 102464"/>
                <a:gd name="connsiteX10" fmla="*/ 28947 w 76673"/>
                <a:gd name="connsiteY10" fmla="*/ 8576 h 102464"/>
                <a:gd name="connsiteX11" fmla="*/ 28947 w 76673"/>
                <a:gd name="connsiteY11" fmla="*/ 45540 h 102464"/>
                <a:gd name="connsiteX12" fmla="*/ 53293 w 76673"/>
                <a:gd name="connsiteY12" fmla="*/ 45540 h 102464"/>
                <a:gd name="connsiteX13" fmla="*/ 61235 w 76673"/>
                <a:gd name="connsiteY13" fmla="*/ 32454 h 102464"/>
                <a:gd name="connsiteX14" fmla="*/ 63759 w 76673"/>
                <a:gd name="connsiteY14" fmla="*/ 32454 h 102464"/>
                <a:gd name="connsiteX15" fmla="*/ 63759 w 76673"/>
                <a:gd name="connsiteY15" fmla="*/ 66461 h 102464"/>
                <a:gd name="connsiteX16" fmla="*/ 61235 w 76673"/>
                <a:gd name="connsiteY16" fmla="*/ 66461 h 102464"/>
                <a:gd name="connsiteX17" fmla="*/ 53293 w 76673"/>
                <a:gd name="connsiteY17" fmla="*/ 53746 h 102464"/>
                <a:gd name="connsiteX18" fmla="*/ 28947 w 76673"/>
                <a:gd name="connsiteY18" fmla="*/ 53746 h 102464"/>
                <a:gd name="connsiteX19" fmla="*/ 28947 w 76673"/>
                <a:gd name="connsiteY19" fmla="*/ 93815 h 102464"/>
                <a:gd name="connsiteX20" fmla="*/ 43347 w 76673"/>
                <a:gd name="connsiteY20" fmla="*/ 100025 h 102464"/>
                <a:gd name="connsiteX21" fmla="*/ 43347 w 76673"/>
                <a:gd name="connsiteY21" fmla="*/ 102464 h 102464"/>
                <a:gd name="connsiteX22" fmla="*/ 0 w 76673"/>
                <a:gd name="connsiteY22" fmla="*/ 102464 h 10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6673" h="102464">
                  <a:moveTo>
                    <a:pt x="0" y="102464"/>
                  </a:moveTo>
                  <a:lnTo>
                    <a:pt x="0" y="100025"/>
                  </a:lnTo>
                  <a:lnTo>
                    <a:pt x="12618" y="93815"/>
                  </a:lnTo>
                  <a:lnTo>
                    <a:pt x="12618" y="8724"/>
                  </a:lnTo>
                  <a:lnTo>
                    <a:pt x="0" y="2514"/>
                  </a:lnTo>
                  <a:lnTo>
                    <a:pt x="0" y="0"/>
                  </a:lnTo>
                  <a:lnTo>
                    <a:pt x="76674" y="0"/>
                  </a:lnTo>
                  <a:lnTo>
                    <a:pt x="76674" y="26762"/>
                  </a:lnTo>
                  <a:lnTo>
                    <a:pt x="74150" y="26762"/>
                  </a:lnTo>
                  <a:lnTo>
                    <a:pt x="64352" y="8576"/>
                  </a:lnTo>
                  <a:lnTo>
                    <a:pt x="28947" y="8576"/>
                  </a:lnTo>
                  <a:lnTo>
                    <a:pt x="28947" y="45540"/>
                  </a:lnTo>
                  <a:lnTo>
                    <a:pt x="53293" y="45540"/>
                  </a:lnTo>
                  <a:lnTo>
                    <a:pt x="61235" y="32454"/>
                  </a:lnTo>
                  <a:lnTo>
                    <a:pt x="63759" y="32454"/>
                  </a:lnTo>
                  <a:lnTo>
                    <a:pt x="63759" y="66461"/>
                  </a:lnTo>
                  <a:lnTo>
                    <a:pt x="61235" y="66461"/>
                  </a:lnTo>
                  <a:lnTo>
                    <a:pt x="53293" y="53746"/>
                  </a:lnTo>
                  <a:lnTo>
                    <a:pt x="28947" y="53746"/>
                  </a:lnTo>
                  <a:lnTo>
                    <a:pt x="28947" y="93815"/>
                  </a:lnTo>
                  <a:lnTo>
                    <a:pt x="43347" y="100025"/>
                  </a:lnTo>
                  <a:lnTo>
                    <a:pt x="43347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 97">
              <a:extLst>
                <a:ext uri="{FF2B5EF4-FFF2-40B4-BE49-F238E27FC236}">
                  <a16:creationId xmlns:a16="http://schemas.microsoft.com/office/drawing/2014/main" id="{8E5DA3F4-492C-28B7-DF20-A61712484F48}"/>
                </a:ext>
              </a:extLst>
            </p:cNvPr>
            <p:cNvSpPr/>
            <p:nvPr/>
          </p:nvSpPr>
          <p:spPr>
            <a:xfrm>
              <a:off x="4097086" y="1528485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 98">
              <a:extLst>
                <a:ext uri="{FF2B5EF4-FFF2-40B4-BE49-F238E27FC236}">
                  <a16:creationId xmlns:a16="http://schemas.microsoft.com/office/drawing/2014/main" id="{E3187094-068A-842C-44DF-B07CDCBFFFFD}"/>
                </a:ext>
              </a:extLst>
            </p:cNvPr>
            <p:cNvSpPr/>
            <p:nvPr/>
          </p:nvSpPr>
          <p:spPr>
            <a:xfrm>
              <a:off x="4194542" y="1527524"/>
              <a:ext cx="188381" cy="130039"/>
            </a:xfrm>
            <a:custGeom>
              <a:avLst/>
              <a:gdLst>
                <a:gd name="connsiteX0" fmla="*/ 50992 w 188381"/>
                <a:gd name="connsiteY0" fmla="*/ 130040 h 130039"/>
                <a:gd name="connsiteX1" fmla="*/ 14771 w 188381"/>
                <a:gd name="connsiteY1" fmla="*/ 11237 h 130039"/>
                <a:gd name="connsiteX2" fmla="*/ 0 w 188381"/>
                <a:gd name="connsiteY2" fmla="*/ 4066 h 130039"/>
                <a:gd name="connsiteX3" fmla="*/ 0 w 188381"/>
                <a:gd name="connsiteY3" fmla="*/ 961 h 130039"/>
                <a:gd name="connsiteX4" fmla="*/ 52402 w 188381"/>
                <a:gd name="connsiteY4" fmla="*/ 961 h 130039"/>
                <a:gd name="connsiteX5" fmla="*/ 52402 w 188381"/>
                <a:gd name="connsiteY5" fmla="*/ 4066 h 130039"/>
                <a:gd name="connsiteX6" fmla="*/ 35850 w 188381"/>
                <a:gd name="connsiteY6" fmla="*/ 11237 h 130039"/>
                <a:gd name="connsiteX7" fmla="*/ 59602 w 188381"/>
                <a:gd name="connsiteY7" fmla="*/ 93149 h 130039"/>
                <a:gd name="connsiteX8" fmla="*/ 60790 w 188381"/>
                <a:gd name="connsiteY8" fmla="*/ 93149 h 130039"/>
                <a:gd name="connsiteX9" fmla="*/ 94487 w 188381"/>
                <a:gd name="connsiteY9" fmla="*/ 0 h 130039"/>
                <a:gd name="connsiteX10" fmla="*/ 102652 w 188381"/>
                <a:gd name="connsiteY10" fmla="*/ 0 h 130039"/>
                <a:gd name="connsiteX11" fmla="*/ 136944 w 188381"/>
                <a:gd name="connsiteY11" fmla="*/ 93149 h 130039"/>
                <a:gd name="connsiteX12" fmla="*/ 138131 w 188381"/>
                <a:gd name="connsiteY12" fmla="*/ 93149 h 130039"/>
                <a:gd name="connsiteX13" fmla="*/ 161660 w 188381"/>
                <a:gd name="connsiteY13" fmla="*/ 11459 h 130039"/>
                <a:gd name="connsiteX14" fmla="*/ 145108 w 188381"/>
                <a:gd name="connsiteY14" fmla="*/ 4066 h 130039"/>
                <a:gd name="connsiteX15" fmla="*/ 145108 w 188381"/>
                <a:gd name="connsiteY15" fmla="*/ 961 h 130039"/>
                <a:gd name="connsiteX16" fmla="*/ 188381 w 188381"/>
                <a:gd name="connsiteY16" fmla="*/ 961 h 130039"/>
                <a:gd name="connsiteX17" fmla="*/ 188381 w 188381"/>
                <a:gd name="connsiteY17" fmla="*/ 4066 h 130039"/>
                <a:gd name="connsiteX18" fmla="*/ 175318 w 188381"/>
                <a:gd name="connsiteY18" fmla="*/ 11089 h 130039"/>
                <a:gd name="connsiteX19" fmla="*/ 138725 w 188381"/>
                <a:gd name="connsiteY19" fmla="*/ 130040 h 130039"/>
                <a:gd name="connsiteX20" fmla="*/ 130709 w 188381"/>
                <a:gd name="connsiteY20" fmla="*/ 130040 h 130039"/>
                <a:gd name="connsiteX21" fmla="*/ 95601 w 188381"/>
                <a:gd name="connsiteY21" fmla="*/ 37038 h 130039"/>
                <a:gd name="connsiteX22" fmla="*/ 94265 w 188381"/>
                <a:gd name="connsiteY22" fmla="*/ 37038 h 130039"/>
                <a:gd name="connsiteX23" fmla="*/ 58785 w 188381"/>
                <a:gd name="connsiteY23" fmla="*/ 130040 h 130039"/>
                <a:gd name="connsiteX24" fmla="*/ 50992 w 188381"/>
                <a:gd name="connsiteY24" fmla="*/ 13004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50992" y="130040"/>
                  </a:moveTo>
                  <a:lnTo>
                    <a:pt x="14771" y="11237"/>
                  </a:lnTo>
                  <a:lnTo>
                    <a:pt x="0" y="4066"/>
                  </a:lnTo>
                  <a:lnTo>
                    <a:pt x="0" y="961"/>
                  </a:lnTo>
                  <a:lnTo>
                    <a:pt x="52402" y="961"/>
                  </a:lnTo>
                  <a:lnTo>
                    <a:pt x="52402" y="4066"/>
                  </a:lnTo>
                  <a:lnTo>
                    <a:pt x="35850" y="11237"/>
                  </a:lnTo>
                  <a:lnTo>
                    <a:pt x="59602" y="93149"/>
                  </a:lnTo>
                  <a:lnTo>
                    <a:pt x="60790" y="93149"/>
                  </a:lnTo>
                  <a:lnTo>
                    <a:pt x="94487" y="0"/>
                  </a:lnTo>
                  <a:lnTo>
                    <a:pt x="102652" y="0"/>
                  </a:lnTo>
                  <a:lnTo>
                    <a:pt x="136944" y="93149"/>
                  </a:lnTo>
                  <a:lnTo>
                    <a:pt x="138131" y="93149"/>
                  </a:lnTo>
                  <a:lnTo>
                    <a:pt x="161660" y="11459"/>
                  </a:lnTo>
                  <a:lnTo>
                    <a:pt x="145108" y="4066"/>
                  </a:lnTo>
                  <a:lnTo>
                    <a:pt x="145108" y="961"/>
                  </a:lnTo>
                  <a:lnTo>
                    <a:pt x="188381" y="961"/>
                  </a:lnTo>
                  <a:lnTo>
                    <a:pt x="188381" y="4066"/>
                  </a:lnTo>
                  <a:lnTo>
                    <a:pt x="175318" y="11089"/>
                  </a:lnTo>
                  <a:lnTo>
                    <a:pt x="138725" y="130040"/>
                  </a:lnTo>
                  <a:lnTo>
                    <a:pt x="130709" y="130040"/>
                  </a:lnTo>
                  <a:lnTo>
                    <a:pt x="95601" y="37038"/>
                  </a:lnTo>
                  <a:lnTo>
                    <a:pt x="94265" y="37038"/>
                  </a:lnTo>
                  <a:lnTo>
                    <a:pt x="58785" y="130040"/>
                  </a:lnTo>
                  <a:lnTo>
                    <a:pt x="50992" y="13004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 99">
              <a:extLst>
                <a:ext uri="{FF2B5EF4-FFF2-40B4-BE49-F238E27FC236}">
                  <a16:creationId xmlns:a16="http://schemas.microsoft.com/office/drawing/2014/main" id="{4B1A1A2A-7859-1DE8-8D05-2DCBF7550654}"/>
                </a:ext>
              </a:extLst>
            </p:cNvPr>
            <p:cNvSpPr/>
            <p:nvPr/>
          </p:nvSpPr>
          <p:spPr>
            <a:xfrm>
              <a:off x="4498268" y="1528485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128 h 128043"/>
                <a:gd name="connsiteX10" fmla="*/ 35999 w 129298"/>
                <a:gd name="connsiteY10" fmla="*/ 10867 h 128043"/>
                <a:gd name="connsiteX11" fmla="*/ 70513 w 129298"/>
                <a:gd name="connsiteY11" fmla="*/ 57664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9 w 129298"/>
                <a:gd name="connsiteY16" fmla="*/ 0 h 128043"/>
                <a:gd name="connsiteX17" fmla="*/ 129299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128"/>
                  </a:lnTo>
                  <a:lnTo>
                    <a:pt x="35999" y="10867"/>
                  </a:lnTo>
                  <a:lnTo>
                    <a:pt x="70513" y="57664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9" y="0"/>
                  </a:lnTo>
                  <a:lnTo>
                    <a:pt x="129299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 100">
              <a:extLst>
                <a:ext uri="{FF2B5EF4-FFF2-40B4-BE49-F238E27FC236}">
                  <a16:creationId xmlns:a16="http://schemas.microsoft.com/office/drawing/2014/main" id="{34ABBD31-FB5F-EA7B-E5CB-85EA45C83B1E}"/>
                </a:ext>
              </a:extLst>
            </p:cNvPr>
            <p:cNvSpPr/>
            <p:nvPr/>
          </p:nvSpPr>
          <p:spPr>
            <a:xfrm>
              <a:off x="3940547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 101">
              <a:extLst>
                <a:ext uri="{FF2B5EF4-FFF2-40B4-BE49-F238E27FC236}">
                  <a16:creationId xmlns:a16="http://schemas.microsoft.com/office/drawing/2014/main" id="{7523949F-292C-54A1-074C-E047BB0306A1}"/>
                </a:ext>
              </a:extLst>
            </p:cNvPr>
            <p:cNvSpPr/>
            <p:nvPr/>
          </p:nvSpPr>
          <p:spPr>
            <a:xfrm>
              <a:off x="4370825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6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 102">
              <a:extLst>
                <a:ext uri="{FF2B5EF4-FFF2-40B4-BE49-F238E27FC236}">
                  <a16:creationId xmlns:a16="http://schemas.microsoft.com/office/drawing/2014/main" id="{22ACD9EB-E438-55F5-BFBD-FB5E72656538}"/>
                </a:ext>
              </a:extLst>
            </p:cNvPr>
            <p:cNvSpPr/>
            <p:nvPr/>
          </p:nvSpPr>
          <p:spPr>
            <a:xfrm>
              <a:off x="3753428" y="1500171"/>
              <a:ext cx="175540" cy="186224"/>
            </a:xfrm>
            <a:custGeom>
              <a:avLst/>
              <a:gdLst>
                <a:gd name="connsiteX0" fmla="*/ 91518 w 175540"/>
                <a:gd name="connsiteY0" fmla="*/ 186151 h 186224"/>
                <a:gd name="connsiteX1" fmla="*/ 44386 w 175540"/>
                <a:gd name="connsiteY1" fmla="*/ 174618 h 186224"/>
                <a:gd name="connsiteX2" fmla="*/ 11802 w 175540"/>
                <a:gd name="connsiteY2" fmla="*/ 143273 h 186224"/>
                <a:gd name="connsiteX3" fmla="*/ 0 w 175540"/>
                <a:gd name="connsiteY3" fmla="*/ 97955 h 186224"/>
                <a:gd name="connsiteX4" fmla="*/ 7571 w 175540"/>
                <a:gd name="connsiteY4" fmla="*/ 59069 h 186224"/>
                <a:gd name="connsiteX5" fmla="*/ 28353 w 175540"/>
                <a:gd name="connsiteY5" fmla="*/ 28019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4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6 w 175540"/>
                <a:gd name="connsiteY17" fmla="*/ 48053 h 186224"/>
                <a:gd name="connsiteX18" fmla="*/ 20486 w 175540"/>
                <a:gd name="connsiteY18" fmla="*/ 85387 h 186224"/>
                <a:gd name="connsiteX19" fmla="*/ 30951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8" y="186151"/>
                  </a:moveTo>
                  <a:cubicBezTo>
                    <a:pt x="73927" y="186151"/>
                    <a:pt x="58192" y="182307"/>
                    <a:pt x="44386" y="174618"/>
                  </a:cubicBezTo>
                  <a:cubicBezTo>
                    <a:pt x="30580" y="166930"/>
                    <a:pt x="19669" y="156506"/>
                    <a:pt x="11802" y="143273"/>
                  </a:cubicBezTo>
                  <a:cubicBezTo>
                    <a:pt x="3934" y="130039"/>
                    <a:pt x="0" y="114958"/>
                    <a:pt x="0" y="97955"/>
                  </a:cubicBezTo>
                  <a:cubicBezTo>
                    <a:pt x="0" y="83908"/>
                    <a:pt x="2524" y="70971"/>
                    <a:pt x="7571" y="59069"/>
                  </a:cubicBezTo>
                  <a:cubicBezTo>
                    <a:pt x="12618" y="47240"/>
                    <a:pt x="19521" y="36890"/>
                    <a:pt x="28353" y="28019"/>
                  </a:cubicBezTo>
                  <a:cubicBezTo>
                    <a:pt x="37186" y="19147"/>
                    <a:pt x="47429" y="12272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4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69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6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1" y="132183"/>
                  </a:cubicBezTo>
                  <a:cubicBezTo>
                    <a:pt x="37928" y="145121"/>
                    <a:pt x="47206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4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 103">
              <a:extLst>
                <a:ext uri="{FF2B5EF4-FFF2-40B4-BE49-F238E27FC236}">
                  <a16:creationId xmlns:a16="http://schemas.microsoft.com/office/drawing/2014/main" id="{590F38C3-FD91-1D8A-DEFB-6A3802FC64D8}"/>
                </a:ext>
              </a:extLst>
            </p:cNvPr>
            <p:cNvSpPr/>
            <p:nvPr/>
          </p:nvSpPr>
          <p:spPr>
            <a:xfrm>
              <a:off x="2338418" y="1528411"/>
              <a:ext cx="134642" cy="129004"/>
            </a:xfrm>
            <a:custGeom>
              <a:avLst/>
              <a:gdLst>
                <a:gd name="connsiteX0" fmla="*/ 0 w 134642"/>
                <a:gd name="connsiteY0" fmla="*/ 128043 h 129004"/>
                <a:gd name="connsiteX1" fmla="*/ 0 w 134642"/>
                <a:gd name="connsiteY1" fmla="*/ 124938 h 129004"/>
                <a:gd name="connsiteX2" fmla="*/ 15810 w 134642"/>
                <a:gd name="connsiteY2" fmla="*/ 117176 h 129004"/>
                <a:gd name="connsiteX3" fmla="*/ 15810 w 134642"/>
                <a:gd name="connsiteY3" fmla="*/ 11237 h 129004"/>
                <a:gd name="connsiteX4" fmla="*/ 223 w 134642"/>
                <a:gd name="connsiteY4" fmla="*/ 3105 h 129004"/>
                <a:gd name="connsiteX5" fmla="*/ 223 w 134642"/>
                <a:gd name="connsiteY5" fmla="*/ 0 h 129004"/>
                <a:gd name="connsiteX6" fmla="*/ 30803 w 134642"/>
                <a:gd name="connsiteY6" fmla="*/ 0 h 129004"/>
                <a:gd name="connsiteX7" fmla="*/ 105398 w 134642"/>
                <a:gd name="connsiteY7" fmla="*/ 91375 h 129004"/>
                <a:gd name="connsiteX8" fmla="*/ 105398 w 134642"/>
                <a:gd name="connsiteY8" fmla="*/ 10646 h 129004"/>
                <a:gd name="connsiteX9" fmla="*/ 85358 w 134642"/>
                <a:gd name="connsiteY9" fmla="*/ 3105 h 129004"/>
                <a:gd name="connsiteX10" fmla="*/ 85358 w 134642"/>
                <a:gd name="connsiteY10" fmla="*/ 0 h 129004"/>
                <a:gd name="connsiteX11" fmla="*/ 134643 w 134642"/>
                <a:gd name="connsiteY11" fmla="*/ 0 h 129004"/>
                <a:gd name="connsiteX12" fmla="*/ 134643 w 134642"/>
                <a:gd name="connsiteY12" fmla="*/ 3105 h 129004"/>
                <a:gd name="connsiteX13" fmla="*/ 119056 w 134642"/>
                <a:gd name="connsiteY13" fmla="*/ 10646 h 129004"/>
                <a:gd name="connsiteX14" fmla="*/ 119056 w 134642"/>
                <a:gd name="connsiteY14" fmla="*/ 129005 h 129004"/>
                <a:gd name="connsiteX15" fmla="*/ 110668 w 134642"/>
                <a:gd name="connsiteY15" fmla="*/ 129005 h 129004"/>
                <a:gd name="connsiteX16" fmla="*/ 29393 w 134642"/>
                <a:gd name="connsiteY16" fmla="*/ 29719 h 129004"/>
                <a:gd name="connsiteX17" fmla="*/ 29393 w 134642"/>
                <a:gd name="connsiteY17" fmla="*/ 117398 h 129004"/>
                <a:gd name="connsiteX18" fmla="*/ 49508 w 134642"/>
                <a:gd name="connsiteY18" fmla="*/ 124938 h 129004"/>
                <a:gd name="connsiteX19" fmla="*/ 49508 w 134642"/>
                <a:gd name="connsiteY19" fmla="*/ 128043 h 129004"/>
                <a:gd name="connsiteX20" fmla="*/ 0 w 134642"/>
                <a:gd name="connsiteY20" fmla="*/ 128043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34642" h="129004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1237"/>
                  </a:lnTo>
                  <a:lnTo>
                    <a:pt x="223" y="3105"/>
                  </a:lnTo>
                  <a:lnTo>
                    <a:pt x="223" y="0"/>
                  </a:lnTo>
                  <a:lnTo>
                    <a:pt x="30803" y="0"/>
                  </a:lnTo>
                  <a:lnTo>
                    <a:pt x="105398" y="91375"/>
                  </a:lnTo>
                  <a:lnTo>
                    <a:pt x="105398" y="10646"/>
                  </a:lnTo>
                  <a:lnTo>
                    <a:pt x="85358" y="3105"/>
                  </a:lnTo>
                  <a:lnTo>
                    <a:pt x="85358" y="0"/>
                  </a:lnTo>
                  <a:lnTo>
                    <a:pt x="134643" y="0"/>
                  </a:lnTo>
                  <a:lnTo>
                    <a:pt x="134643" y="3105"/>
                  </a:lnTo>
                  <a:lnTo>
                    <a:pt x="119056" y="10646"/>
                  </a:lnTo>
                  <a:lnTo>
                    <a:pt x="119056" y="129005"/>
                  </a:lnTo>
                  <a:lnTo>
                    <a:pt x="110668" y="129005"/>
                  </a:lnTo>
                  <a:lnTo>
                    <a:pt x="29393" y="29719"/>
                  </a:lnTo>
                  <a:lnTo>
                    <a:pt x="29393" y="117398"/>
                  </a:lnTo>
                  <a:lnTo>
                    <a:pt x="49508" y="124938"/>
                  </a:lnTo>
                  <a:lnTo>
                    <a:pt x="49508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 104">
              <a:extLst>
                <a:ext uri="{FF2B5EF4-FFF2-40B4-BE49-F238E27FC236}">
                  <a16:creationId xmlns:a16="http://schemas.microsoft.com/office/drawing/2014/main" id="{FDDB8B82-C8F5-13A4-39FB-2D439E86C5FA}"/>
                </a:ext>
              </a:extLst>
            </p:cNvPr>
            <p:cNvSpPr/>
            <p:nvPr/>
          </p:nvSpPr>
          <p:spPr>
            <a:xfrm>
              <a:off x="2499113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 105">
              <a:extLst>
                <a:ext uri="{FF2B5EF4-FFF2-40B4-BE49-F238E27FC236}">
                  <a16:creationId xmlns:a16="http://schemas.microsoft.com/office/drawing/2014/main" id="{8E5DC5AC-6670-E8D3-1A6E-0DB7ACAB0EF0}"/>
                </a:ext>
              </a:extLst>
            </p:cNvPr>
            <p:cNvSpPr/>
            <p:nvPr/>
          </p:nvSpPr>
          <p:spPr>
            <a:xfrm>
              <a:off x="2575119" y="1528411"/>
              <a:ext cx="133084" cy="129004"/>
            </a:xfrm>
            <a:custGeom>
              <a:avLst/>
              <a:gdLst>
                <a:gd name="connsiteX0" fmla="*/ 63313 w 133084"/>
                <a:gd name="connsiteY0" fmla="*/ 129005 h 129004"/>
                <a:gd name="connsiteX1" fmla="*/ 13509 w 133084"/>
                <a:gd name="connsiteY1" fmla="*/ 10054 h 129004"/>
                <a:gd name="connsiteX2" fmla="*/ 0 w 133084"/>
                <a:gd name="connsiteY2" fmla="*/ 3105 h 129004"/>
                <a:gd name="connsiteX3" fmla="*/ 0 w 133084"/>
                <a:gd name="connsiteY3" fmla="*/ 0 h 129004"/>
                <a:gd name="connsiteX4" fmla="*/ 51660 w 133084"/>
                <a:gd name="connsiteY4" fmla="*/ 0 h 129004"/>
                <a:gd name="connsiteX5" fmla="*/ 51660 w 133084"/>
                <a:gd name="connsiteY5" fmla="*/ 3105 h 129004"/>
                <a:gd name="connsiteX6" fmla="*/ 34737 w 133084"/>
                <a:gd name="connsiteY6" fmla="*/ 10498 h 129004"/>
                <a:gd name="connsiteX7" fmla="*/ 71107 w 133084"/>
                <a:gd name="connsiteY7" fmla="*/ 97807 h 129004"/>
                <a:gd name="connsiteX8" fmla="*/ 72146 w 133084"/>
                <a:gd name="connsiteY8" fmla="*/ 97807 h 129004"/>
                <a:gd name="connsiteX9" fmla="*/ 108145 w 133084"/>
                <a:gd name="connsiteY9" fmla="*/ 9906 h 129004"/>
                <a:gd name="connsiteX10" fmla="*/ 91964 w 133084"/>
                <a:gd name="connsiteY10" fmla="*/ 3105 h 129004"/>
                <a:gd name="connsiteX11" fmla="*/ 91964 w 133084"/>
                <a:gd name="connsiteY11" fmla="*/ 0 h 129004"/>
                <a:gd name="connsiteX12" fmla="*/ 133084 w 133084"/>
                <a:gd name="connsiteY12" fmla="*/ 0 h 129004"/>
                <a:gd name="connsiteX13" fmla="*/ 133084 w 133084"/>
                <a:gd name="connsiteY13" fmla="*/ 3105 h 129004"/>
                <a:gd name="connsiteX14" fmla="*/ 121950 w 133084"/>
                <a:gd name="connsiteY14" fmla="*/ 9093 h 129004"/>
                <a:gd name="connsiteX15" fmla="*/ 71107 w 133084"/>
                <a:gd name="connsiteY15" fmla="*/ 129005 h 129004"/>
                <a:gd name="connsiteX16" fmla="*/ 63313 w 133084"/>
                <a:gd name="connsiteY16" fmla="*/ 129005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3084" h="129004">
                  <a:moveTo>
                    <a:pt x="63313" y="129005"/>
                  </a:moveTo>
                  <a:lnTo>
                    <a:pt x="13509" y="10054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1660" y="0"/>
                  </a:lnTo>
                  <a:lnTo>
                    <a:pt x="51660" y="3105"/>
                  </a:lnTo>
                  <a:lnTo>
                    <a:pt x="34737" y="10498"/>
                  </a:lnTo>
                  <a:lnTo>
                    <a:pt x="71107" y="97807"/>
                  </a:lnTo>
                  <a:lnTo>
                    <a:pt x="72146" y="97807"/>
                  </a:lnTo>
                  <a:lnTo>
                    <a:pt x="108145" y="9906"/>
                  </a:lnTo>
                  <a:lnTo>
                    <a:pt x="91964" y="3105"/>
                  </a:lnTo>
                  <a:lnTo>
                    <a:pt x="91964" y="0"/>
                  </a:lnTo>
                  <a:lnTo>
                    <a:pt x="133084" y="0"/>
                  </a:lnTo>
                  <a:lnTo>
                    <a:pt x="133084" y="3105"/>
                  </a:lnTo>
                  <a:lnTo>
                    <a:pt x="121950" y="9093"/>
                  </a:lnTo>
                  <a:lnTo>
                    <a:pt x="71107" y="129005"/>
                  </a:lnTo>
                  <a:lnTo>
                    <a:pt x="63313" y="12900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 106">
              <a:extLst>
                <a:ext uri="{FF2B5EF4-FFF2-40B4-BE49-F238E27FC236}">
                  <a16:creationId xmlns:a16="http://schemas.microsoft.com/office/drawing/2014/main" id="{6F16B419-EAC8-E544-E139-D2EDAC068AC8}"/>
                </a:ext>
              </a:extLst>
            </p:cNvPr>
            <p:cNvSpPr/>
            <p:nvPr/>
          </p:nvSpPr>
          <p:spPr>
            <a:xfrm>
              <a:off x="2727946" y="1528411"/>
              <a:ext cx="103245" cy="128043"/>
            </a:xfrm>
            <a:custGeom>
              <a:avLst/>
              <a:gdLst>
                <a:gd name="connsiteX0" fmla="*/ 0 w 103245"/>
                <a:gd name="connsiteY0" fmla="*/ 128043 h 128043"/>
                <a:gd name="connsiteX1" fmla="*/ 0 w 103245"/>
                <a:gd name="connsiteY1" fmla="*/ 124938 h 128043"/>
                <a:gd name="connsiteX2" fmla="*/ 15810 w 103245"/>
                <a:gd name="connsiteY2" fmla="*/ 117176 h 128043"/>
                <a:gd name="connsiteX3" fmla="*/ 15810 w 103245"/>
                <a:gd name="connsiteY3" fmla="*/ 10867 h 128043"/>
                <a:gd name="connsiteX4" fmla="*/ 0 w 103245"/>
                <a:gd name="connsiteY4" fmla="*/ 3105 h 128043"/>
                <a:gd name="connsiteX5" fmla="*/ 0 w 103245"/>
                <a:gd name="connsiteY5" fmla="*/ 0 h 128043"/>
                <a:gd name="connsiteX6" fmla="*/ 97828 w 103245"/>
                <a:gd name="connsiteY6" fmla="*/ 0 h 128043"/>
                <a:gd name="connsiteX7" fmla="*/ 97828 w 103245"/>
                <a:gd name="connsiteY7" fmla="*/ 33342 h 128043"/>
                <a:gd name="connsiteX8" fmla="*/ 94710 w 103245"/>
                <a:gd name="connsiteY8" fmla="*/ 33342 h 128043"/>
                <a:gd name="connsiteX9" fmla="*/ 82018 w 103245"/>
                <a:gd name="connsiteY9" fmla="*/ 10646 h 128043"/>
                <a:gd name="connsiteX10" fmla="*/ 36221 w 103245"/>
                <a:gd name="connsiteY10" fmla="*/ 10646 h 128043"/>
                <a:gd name="connsiteX11" fmla="*/ 36221 w 103245"/>
                <a:gd name="connsiteY11" fmla="*/ 59660 h 128043"/>
                <a:gd name="connsiteX12" fmla="*/ 68583 w 103245"/>
                <a:gd name="connsiteY12" fmla="*/ 59660 h 128043"/>
                <a:gd name="connsiteX13" fmla="*/ 78529 w 103245"/>
                <a:gd name="connsiteY13" fmla="*/ 43322 h 128043"/>
                <a:gd name="connsiteX14" fmla="*/ 81647 w 103245"/>
                <a:gd name="connsiteY14" fmla="*/ 43322 h 128043"/>
                <a:gd name="connsiteX15" fmla="*/ 81647 w 103245"/>
                <a:gd name="connsiteY15" fmla="*/ 86200 h 128043"/>
                <a:gd name="connsiteX16" fmla="*/ 78529 w 103245"/>
                <a:gd name="connsiteY16" fmla="*/ 86200 h 128043"/>
                <a:gd name="connsiteX17" fmla="*/ 68583 w 103245"/>
                <a:gd name="connsiteY17" fmla="*/ 70306 h 128043"/>
                <a:gd name="connsiteX18" fmla="*/ 36221 w 103245"/>
                <a:gd name="connsiteY18" fmla="*/ 70306 h 128043"/>
                <a:gd name="connsiteX19" fmla="*/ 36221 w 103245"/>
                <a:gd name="connsiteY19" fmla="*/ 117398 h 128043"/>
                <a:gd name="connsiteX20" fmla="*/ 87288 w 103245"/>
                <a:gd name="connsiteY20" fmla="*/ 117398 h 128043"/>
                <a:gd name="connsiteX21" fmla="*/ 100128 w 103245"/>
                <a:gd name="connsiteY21" fmla="*/ 91745 h 128043"/>
                <a:gd name="connsiteX22" fmla="*/ 103246 w 103245"/>
                <a:gd name="connsiteY22" fmla="*/ 91745 h 128043"/>
                <a:gd name="connsiteX23" fmla="*/ 103246 w 103245"/>
                <a:gd name="connsiteY23" fmla="*/ 128043 h 128043"/>
                <a:gd name="connsiteX24" fmla="*/ 0 w 103245"/>
                <a:gd name="connsiteY2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97828" y="0"/>
                  </a:lnTo>
                  <a:lnTo>
                    <a:pt x="97828" y="33342"/>
                  </a:lnTo>
                  <a:lnTo>
                    <a:pt x="94710" y="33342"/>
                  </a:lnTo>
                  <a:lnTo>
                    <a:pt x="82018" y="10646"/>
                  </a:lnTo>
                  <a:lnTo>
                    <a:pt x="36221" y="10646"/>
                  </a:lnTo>
                  <a:lnTo>
                    <a:pt x="36221" y="59660"/>
                  </a:lnTo>
                  <a:lnTo>
                    <a:pt x="68583" y="59660"/>
                  </a:lnTo>
                  <a:lnTo>
                    <a:pt x="78529" y="43322"/>
                  </a:lnTo>
                  <a:lnTo>
                    <a:pt x="81647" y="43322"/>
                  </a:lnTo>
                  <a:lnTo>
                    <a:pt x="81647" y="86200"/>
                  </a:lnTo>
                  <a:lnTo>
                    <a:pt x="78529" y="86200"/>
                  </a:lnTo>
                  <a:lnTo>
                    <a:pt x="68583" y="70306"/>
                  </a:lnTo>
                  <a:lnTo>
                    <a:pt x="36221" y="70306"/>
                  </a:lnTo>
                  <a:lnTo>
                    <a:pt x="36221" y="117398"/>
                  </a:lnTo>
                  <a:lnTo>
                    <a:pt x="87288" y="117398"/>
                  </a:lnTo>
                  <a:lnTo>
                    <a:pt x="100128" y="91745"/>
                  </a:lnTo>
                  <a:lnTo>
                    <a:pt x="103246" y="91745"/>
                  </a:lnTo>
                  <a:lnTo>
                    <a:pt x="10324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 107">
              <a:extLst>
                <a:ext uri="{FF2B5EF4-FFF2-40B4-BE49-F238E27FC236}">
                  <a16:creationId xmlns:a16="http://schemas.microsoft.com/office/drawing/2014/main" id="{B2B11515-DE55-E4CF-22B2-D248C9A8D372}"/>
                </a:ext>
              </a:extLst>
            </p:cNvPr>
            <p:cNvSpPr/>
            <p:nvPr/>
          </p:nvSpPr>
          <p:spPr>
            <a:xfrm>
              <a:off x="2861624" y="1528411"/>
              <a:ext cx="121208" cy="128043"/>
            </a:xfrm>
            <a:custGeom>
              <a:avLst/>
              <a:gdLst>
                <a:gd name="connsiteX0" fmla="*/ 47726 w 121208"/>
                <a:gd name="connsiteY0" fmla="*/ 10646 h 128043"/>
                <a:gd name="connsiteX1" fmla="*/ 36221 w 121208"/>
                <a:gd name="connsiteY1" fmla="*/ 10646 h 128043"/>
                <a:gd name="connsiteX2" fmla="*/ 36221 w 121208"/>
                <a:gd name="connsiteY2" fmla="*/ 58773 h 128043"/>
                <a:gd name="connsiteX3" fmla="*/ 48914 w 121208"/>
                <a:gd name="connsiteY3" fmla="*/ 58773 h 128043"/>
                <a:gd name="connsiteX4" fmla="*/ 68880 w 121208"/>
                <a:gd name="connsiteY4" fmla="*/ 51897 h 128043"/>
                <a:gd name="connsiteX5" fmla="*/ 76748 w 121208"/>
                <a:gd name="connsiteY5" fmla="*/ 34303 h 128043"/>
                <a:gd name="connsiteX6" fmla="*/ 69029 w 121208"/>
                <a:gd name="connsiteY6" fmla="*/ 16930 h 128043"/>
                <a:gd name="connsiteX7" fmla="*/ 47726 w 121208"/>
                <a:gd name="connsiteY7" fmla="*/ 10646 h 128043"/>
                <a:gd name="connsiteX8" fmla="*/ 0 w 121208"/>
                <a:gd name="connsiteY8" fmla="*/ 128043 h 128043"/>
                <a:gd name="connsiteX9" fmla="*/ 0 w 121208"/>
                <a:gd name="connsiteY9" fmla="*/ 124938 h 128043"/>
                <a:gd name="connsiteX10" fmla="*/ 15810 w 121208"/>
                <a:gd name="connsiteY10" fmla="*/ 117176 h 128043"/>
                <a:gd name="connsiteX11" fmla="*/ 15810 w 121208"/>
                <a:gd name="connsiteY11" fmla="*/ 10867 h 128043"/>
                <a:gd name="connsiteX12" fmla="*/ 0 w 121208"/>
                <a:gd name="connsiteY12" fmla="*/ 3105 h 128043"/>
                <a:gd name="connsiteX13" fmla="*/ 0 w 121208"/>
                <a:gd name="connsiteY13" fmla="*/ 0 h 128043"/>
                <a:gd name="connsiteX14" fmla="*/ 54184 w 121208"/>
                <a:gd name="connsiteY14" fmla="*/ 0 h 128043"/>
                <a:gd name="connsiteX15" fmla="*/ 86397 w 121208"/>
                <a:gd name="connsiteY15" fmla="*/ 8428 h 128043"/>
                <a:gd name="connsiteX16" fmla="*/ 98199 w 121208"/>
                <a:gd name="connsiteY16" fmla="*/ 31641 h 128043"/>
                <a:gd name="connsiteX17" fmla="*/ 90776 w 121208"/>
                <a:gd name="connsiteY17" fmla="*/ 50863 h 128043"/>
                <a:gd name="connsiteX18" fmla="*/ 71330 w 121208"/>
                <a:gd name="connsiteY18" fmla="*/ 63652 h 128043"/>
                <a:gd name="connsiteX19" fmla="*/ 108145 w 121208"/>
                <a:gd name="connsiteY19" fmla="*/ 117767 h 128043"/>
                <a:gd name="connsiteX20" fmla="*/ 121208 w 121208"/>
                <a:gd name="connsiteY20" fmla="*/ 124938 h 128043"/>
                <a:gd name="connsiteX21" fmla="*/ 121208 w 121208"/>
                <a:gd name="connsiteY21" fmla="*/ 128043 h 128043"/>
                <a:gd name="connsiteX22" fmla="*/ 89811 w 121208"/>
                <a:gd name="connsiteY22" fmla="*/ 128043 h 128043"/>
                <a:gd name="connsiteX23" fmla="*/ 52402 w 121208"/>
                <a:gd name="connsiteY23" fmla="*/ 69049 h 128043"/>
                <a:gd name="connsiteX24" fmla="*/ 36221 w 121208"/>
                <a:gd name="connsiteY24" fmla="*/ 69049 h 128043"/>
                <a:gd name="connsiteX25" fmla="*/ 36221 w 121208"/>
                <a:gd name="connsiteY25" fmla="*/ 116954 h 128043"/>
                <a:gd name="connsiteX26" fmla="*/ 50844 w 121208"/>
                <a:gd name="connsiteY26" fmla="*/ 124938 h 128043"/>
                <a:gd name="connsiteX27" fmla="*/ 50844 w 121208"/>
                <a:gd name="connsiteY27" fmla="*/ 128043 h 128043"/>
                <a:gd name="connsiteX28" fmla="*/ 0 w 121208"/>
                <a:gd name="connsiteY28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21208" h="128043">
                  <a:moveTo>
                    <a:pt x="47726" y="10646"/>
                  </a:moveTo>
                  <a:lnTo>
                    <a:pt x="36221" y="10646"/>
                  </a:lnTo>
                  <a:lnTo>
                    <a:pt x="36221" y="58773"/>
                  </a:lnTo>
                  <a:lnTo>
                    <a:pt x="48914" y="58773"/>
                  </a:lnTo>
                  <a:cubicBezTo>
                    <a:pt x="56930" y="58773"/>
                    <a:pt x="63610" y="56481"/>
                    <a:pt x="68880" y="51897"/>
                  </a:cubicBezTo>
                  <a:cubicBezTo>
                    <a:pt x="74150" y="47314"/>
                    <a:pt x="76748" y="41474"/>
                    <a:pt x="76748" y="34303"/>
                  </a:cubicBezTo>
                  <a:cubicBezTo>
                    <a:pt x="76748" y="27132"/>
                    <a:pt x="74150" y="21143"/>
                    <a:pt x="69029" y="16930"/>
                  </a:cubicBezTo>
                  <a:cubicBezTo>
                    <a:pt x="63907" y="12716"/>
                    <a:pt x="56782" y="10646"/>
                    <a:pt x="47726" y="10646"/>
                  </a:cubicBezTo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4184" y="0"/>
                  </a:lnTo>
                  <a:cubicBezTo>
                    <a:pt x="67841" y="0"/>
                    <a:pt x="78604" y="2809"/>
                    <a:pt x="86397" y="8428"/>
                  </a:cubicBezTo>
                  <a:cubicBezTo>
                    <a:pt x="94265" y="14046"/>
                    <a:pt x="98199" y="21809"/>
                    <a:pt x="98199" y="31641"/>
                  </a:cubicBezTo>
                  <a:cubicBezTo>
                    <a:pt x="98199" y="38886"/>
                    <a:pt x="95749" y="45318"/>
                    <a:pt x="90776" y="50863"/>
                  </a:cubicBezTo>
                  <a:cubicBezTo>
                    <a:pt x="85803" y="56407"/>
                    <a:pt x="79346" y="60695"/>
                    <a:pt x="71330" y="63652"/>
                  </a:cubicBezTo>
                  <a:lnTo>
                    <a:pt x="108145" y="117767"/>
                  </a:lnTo>
                  <a:lnTo>
                    <a:pt x="121208" y="124938"/>
                  </a:lnTo>
                  <a:lnTo>
                    <a:pt x="121208" y="128043"/>
                  </a:lnTo>
                  <a:lnTo>
                    <a:pt x="89811" y="128043"/>
                  </a:lnTo>
                  <a:lnTo>
                    <a:pt x="52402" y="69049"/>
                  </a:lnTo>
                  <a:lnTo>
                    <a:pt x="36221" y="69049"/>
                  </a:lnTo>
                  <a:lnTo>
                    <a:pt x="36221" y="116954"/>
                  </a:lnTo>
                  <a:lnTo>
                    <a:pt x="50844" y="124938"/>
                  </a:lnTo>
                  <a:lnTo>
                    <a:pt x="50844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 108">
              <a:extLst>
                <a:ext uri="{FF2B5EF4-FFF2-40B4-BE49-F238E27FC236}">
                  <a16:creationId xmlns:a16="http://schemas.microsoft.com/office/drawing/2014/main" id="{A2426801-2525-5B43-D7CF-DDFB876E81A8}"/>
                </a:ext>
              </a:extLst>
            </p:cNvPr>
            <p:cNvSpPr/>
            <p:nvPr/>
          </p:nvSpPr>
          <p:spPr>
            <a:xfrm>
              <a:off x="2997751" y="1526341"/>
              <a:ext cx="83873" cy="132035"/>
            </a:xfrm>
            <a:custGeom>
              <a:avLst/>
              <a:gdLst>
                <a:gd name="connsiteX0" fmla="*/ 40675 w 83873"/>
                <a:gd name="connsiteY0" fmla="*/ 132036 h 132035"/>
                <a:gd name="connsiteX1" fmla="*/ 19743 w 83873"/>
                <a:gd name="connsiteY1" fmla="*/ 129744 h 132035"/>
                <a:gd name="connsiteX2" fmla="*/ 1930 w 83873"/>
                <a:gd name="connsiteY2" fmla="*/ 122942 h 132035"/>
                <a:gd name="connsiteX3" fmla="*/ 0 w 83873"/>
                <a:gd name="connsiteY3" fmla="*/ 90932 h 132035"/>
                <a:gd name="connsiteX4" fmla="*/ 3117 w 83873"/>
                <a:gd name="connsiteY4" fmla="*/ 90932 h 132035"/>
                <a:gd name="connsiteX5" fmla="*/ 13435 w 83873"/>
                <a:gd name="connsiteY5" fmla="*/ 112075 h 132035"/>
                <a:gd name="connsiteX6" fmla="*/ 26869 w 83873"/>
                <a:gd name="connsiteY6" fmla="*/ 120207 h 132035"/>
                <a:gd name="connsiteX7" fmla="*/ 40155 w 83873"/>
                <a:gd name="connsiteY7" fmla="*/ 122721 h 132035"/>
                <a:gd name="connsiteX8" fmla="*/ 57969 w 83873"/>
                <a:gd name="connsiteY8" fmla="*/ 116880 h 132035"/>
                <a:gd name="connsiteX9" fmla="*/ 64501 w 83873"/>
                <a:gd name="connsiteY9" fmla="*/ 100986 h 132035"/>
                <a:gd name="connsiteX10" fmla="*/ 60864 w 83873"/>
                <a:gd name="connsiteY10" fmla="*/ 88270 h 132035"/>
                <a:gd name="connsiteX11" fmla="*/ 50175 w 83873"/>
                <a:gd name="connsiteY11" fmla="*/ 79694 h 132035"/>
                <a:gd name="connsiteX12" fmla="*/ 32733 w 83873"/>
                <a:gd name="connsiteY12" fmla="*/ 70897 h 132035"/>
                <a:gd name="connsiteX13" fmla="*/ 11505 w 83873"/>
                <a:gd name="connsiteY13" fmla="*/ 56999 h 132035"/>
                <a:gd name="connsiteX14" fmla="*/ 4082 w 83873"/>
                <a:gd name="connsiteY14" fmla="*/ 36520 h 132035"/>
                <a:gd name="connsiteX15" fmla="*/ 7496 w 83873"/>
                <a:gd name="connsiteY15" fmla="*/ 23066 h 132035"/>
                <a:gd name="connsiteX16" fmla="*/ 16775 w 83873"/>
                <a:gd name="connsiteY16" fmla="*/ 11385 h 132035"/>
                <a:gd name="connsiteX17" fmla="*/ 29838 w 83873"/>
                <a:gd name="connsiteY17" fmla="*/ 3105 h 132035"/>
                <a:gd name="connsiteX18" fmla="*/ 44831 w 83873"/>
                <a:gd name="connsiteY18" fmla="*/ 0 h 132035"/>
                <a:gd name="connsiteX19" fmla="*/ 61977 w 83873"/>
                <a:gd name="connsiteY19" fmla="*/ 2144 h 132035"/>
                <a:gd name="connsiteX20" fmla="*/ 77787 w 83873"/>
                <a:gd name="connsiteY20" fmla="*/ 8354 h 132035"/>
                <a:gd name="connsiteX21" fmla="*/ 79717 w 83873"/>
                <a:gd name="connsiteY21" fmla="*/ 39404 h 132035"/>
                <a:gd name="connsiteX22" fmla="*/ 76599 w 83873"/>
                <a:gd name="connsiteY22" fmla="*/ 39404 h 132035"/>
                <a:gd name="connsiteX23" fmla="*/ 66505 w 83873"/>
                <a:gd name="connsiteY23" fmla="*/ 18630 h 132035"/>
                <a:gd name="connsiteX24" fmla="*/ 55223 w 83873"/>
                <a:gd name="connsiteY24" fmla="*/ 11681 h 132035"/>
                <a:gd name="connsiteX25" fmla="*/ 43718 w 83873"/>
                <a:gd name="connsiteY25" fmla="*/ 9537 h 132035"/>
                <a:gd name="connsiteX26" fmla="*/ 29764 w 83873"/>
                <a:gd name="connsiteY26" fmla="*/ 15155 h 132035"/>
                <a:gd name="connsiteX27" fmla="*/ 24197 w 83873"/>
                <a:gd name="connsiteY27" fmla="*/ 29349 h 132035"/>
                <a:gd name="connsiteX28" fmla="*/ 30135 w 83873"/>
                <a:gd name="connsiteY28" fmla="*/ 44283 h 132035"/>
                <a:gd name="connsiteX29" fmla="*/ 49359 w 83873"/>
                <a:gd name="connsiteY29" fmla="*/ 55890 h 132035"/>
                <a:gd name="connsiteX30" fmla="*/ 68731 w 83873"/>
                <a:gd name="connsiteY30" fmla="*/ 66683 h 132035"/>
                <a:gd name="connsiteX31" fmla="*/ 80162 w 83873"/>
                <a:gd name="connsiteY31" fmla="*/ 78216 h 132035"/>
                <a:gd name="connsiteX32" fmla="*/ 83873 w 83873"/>
                <a:gd name="connsiteY32" fmla="*/ 94554 h 132035"/>
                <a:gd name="connsiteX33" fmla="*/ 80014 w 83873"/>
                <a:gd name="connsiteY33" fmla="*/ 110670 h 132035"/>
                <a:gd name="connsiteX34" fmla="*/ 69696 w 83873"/>
                <a:gd name="connsiteY34" fmla="*/ 122425 h 132035"/>
                <a:gd name="connsiteX35" fmla="*/ 55742 w 83873"/>
                <a:gd name="connsiteY35" fmla="*/ 129596 h 132035"/>
                <a:gd name="connsiteX36" fmla="*/ 40823 w 83873"/>
                <a:gd name="connsiteY36" fmla="*/ 132036 h 132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873" h="132035">
                  <a:moveTo>
                    <a:pt x="40675" y="132036"/>
                  </a:moveTo>
                  <a:cubicBezTo>
                    <a:pt x="32510" y="132036"/>
                    <a:pt x="25533" y="131296"/>
                    <a:pt x="19743" y="129744"/>
                  </a:cubicBezTo>
                  <a:cubicBezTo>
                    <a:pt x="13954" y="128191"/>
                    <a:pt x="8016" y="125900"/>
                    <a:pt x="1930" y="122942"/>
                  </a:cubicBezTo>
                  <a:lnTo>
                    <a:pt x="0" y="90932"/>
                  </a:lnTo>
                  <a:lnTo>
                    <a:pt x="3117" y="90932"/>
                  </a:lnTo>
                  <a:lnTo>
                    <a:pt x="13435" y="112075"/>
                  </a:lnTo>
                  <a:cubicBezTo>
                    <a:pt x="17962" y="115845"/>
                    <a:pt x="22490" y="118507"/>
                    <a:pt x="26869" y="120207"/>
                  </a:cubicBezTo>
                  <a:cubicBezTo>
                    <a:pt x="31322" y="121907"/>
                    <a:pt x="35702" y="122721"/>
                    <a:pt x="40155" y="122721"/>
                  </a:cubicBezTo>
                  <a:cubicBezTo>
                    <a:pt x="47652" y="122721"/>
                    <a:pt x="53664" y="120798"/>
                    <a:pt x="57969" y="116880"/>
                  </a:cubicBezTo>
                  <a:cubicBezTo>
                    <a:pt x="62274" y="113036"/>
                    <a:pt x="64501" y="107713"/>
                    <a:pt x="64501" y="100986"/>
                  </a:cubicBezTo>
                  <a:cubicBezTo>
                    <a:pt x="64501" y="95663"/>
                    <a:pt x="63313" y="91449"/>
                    <a:pt x="60864" y="88270"/>
                  </a:cubicBezTo>
                  <a:cubicBezTo>
                    <a:pt x="58488" y="85091"/>
                    <a:pt x="54926" y="82282"/>
                    <a:pt x="50175" y="79694"/>
                  </a:cubicBezTo>
                  <a:cubicBezTo>
                    <a:pt x="45425" y="77181"/>
                    <a:pt x="39636" y="74224"/>
                    <a:pt x="32733" y="70897"/>
                  </a:cubicBezTo>
                  <a:cubicBezTo>
                    <a:pt x="23529" y="66535"/>
                    <a:pt x="16403" y="61878"/>
                    <a:pt x="11505" y="56999"/>
                  </a:cubicBezTo>
                  <a:cubicBezTo>
                    <a:pt x="6532" y="52119"/>
                    <a:pt x="4082" y="45318"/>
                    <a:pt x="4082" y="36520"/>
                  </a:cubicBezTo>
                  <a:cubicBezTo>
                    <a:pt x="4082" y="31863"/>
                    <a:pt x="5196" y="27353"/>
                    <a:pt x="7496" y="23066"/>
                  </a:cubicBezTo>
                  <a:cubicBezTo>
                    <a:pt x="9797" y="18704"/>
                    <a:pt x="12841" y="14860"/>
                    <a:pt x="16775" y="11385"/>
                  </a:cubicBezTo>
                  <a:cubicBezTo>
                    <a:pt x="20708" y="7984"/>
                    <a:pt x="25014" y="5249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8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505" y="18630"/>
                  </a:lnTo>
                  <a:cubicBezTo>
                    <a:pt x="62348" y="15377"/>
                    <a:pt x="58563" y="13085"/>
                    <a:pt x="55223" y="11681"/>
                  </a:cubicBezTo>
                  <a:cubicBezTo>
                    <a:pt x="51883" y="10276"/>
                    <a:pt x="48023" y="9537"/>
                    <a:pt x="43718" y="9537"/>
                  </a:cubicBezTo>
                  <a:cubicBezTo>
                    <a:pt x="38151" y="9537"/>
                    <a:pt x="33475" y="11385"/>
                    <a:pt x="29764" y="15155"/>
                  </a:cubicBezTo>
                  <a:cubicBezTo>
                    <a:pt x="26053" y="18926"/>
                    <a:pt x="24197" y="23657"/>
                    <a:pt x="24197" y="29349"/>
                  </a:cubicBezTo>
                  <a:cubicBezTo>
                    <a:pt x="24197" y="35707"/>
                    <a:pt x="26201" y="40660"/>
                    <a:pt x="30135" y="44283"/>
                  </a:cubicBezTo>
                  <a:cubicBezTo>
                    <a:pt x="34069" y="47905"/>
                    <a:pt x="40526" y="51750"/>
                    <a:pt x="49359" y="55890"/>
                  </a:cubicBezTo>
                  <a:cubicBezTo>
                    <a:pt x="57152" y="59660"/>
                    <a:pt x="63610" y="63208"/>
                    <a:pt x="68731" y="66683"/>
                  </a:cubicBezTo>
                  <a:cubicBezTo>
                    <a:pt x="73853" y="70084"/>
                    <a:pt x="77638" y="73928"/>
                    <a:pt x="80162" y="78216"/>
                  </a:cubicBezTo>
                  <a:cubicBezTo>
                    <a:pt x="82611" y="82504"/>
                    <a:pt x="83873" y="87901"/>
                    <a:pt x="83873" y="94554"/>
                  </a:cubicBezTo>
                  <a:cubicBezTo>
                    <a:pt x="83873" y="100616"/>
                    <a:pt x="82611" y="106013"/>
                    <a:pt x="80014" y="110670"/>
                  </a:cubicBezTo>
                  <a:cubicBezTo>
                    <a:pt x="77416" y="115328"/>
                    <a:pt x="74001" y="119246"/>
                    <a:pt x="69696" y="122425"/>
                  </a:cubicBezTo>
                  <a:cubicBezTo>
                    <a:pt x="65392" y="125604"/>
                    <a:pt x="60789" y="127970"/>
                    <a:pt x="55742" y="129596"/>
                  </a:cubicBezTo>
                  <a:cubicBezTo>
                    <a:pt x="50769" y="131222"/>
                    <a:pt x="45796" y="132036"/>
                    <a:pt x="40823" y="132036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 109">
              <a:extLst>
                <a:ext uri="{FF2B5EF4-FFF2-40B4-BE49-F238E27FC236}">
                  <a16:creationId xmlns:a16="http://schemas.microsoft.com/office/drawing/2014/main" id="{7D51DEA3-2C91-42F7-E8AC-51474BBAD4CE}"/>
                </a:ext>
              </a:extLst>
            </p:cNvPr>
            <p:cNvSpPr/>
            <p:nvPr/>
          </p:nvSpPr>
          <p:spPr>
            <a:xfrm>
              <a:off x="3116807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 110">
              <a:extLst>
                <a:ext uri="{FF2B5EF4-FFF2-40B4-BE49-F238E27FC236}">
                  <a16:creationId xmlns:a16="http://schemas.microsoft.com/office/drawing/2014/main" id="{BBA2B9D0-6CB1-17C5-AE18-5B64375B7D53}"/>
                </a:ext>
              </a:extLst>
            </p:cNvPr>
            <p:cNvSpPr/>
            <p:nvPr/>
          </p:nvSpPr>
          <p:spPr>
            <a:xfrm>
              <a:off x="3197563" y="1528411"/>
              <a:ext cx="115715" cy="128043"/>
            </a:xfrm>
            <a:custGeom>
              <a:avLst/>
              <a:gdLst>
                <a:gd name="connsiteX0" fmla="*/ 28057 w 115715"/>
                <a:gd name="connsiteY0" fmla="*/ 128043 h 128043"/>
                <a:gd name="connsiteX1" fmla="*/ 28057 w 115715"/>
                <a:gd name="connsiteY1" fmla="*/ 124938 h 128043"/>
                <a:gd name="connsiteX2" fmla="*/ 47726 w 115715"/>
                <a:gd name="connsiteY2" fmla="*/ 117176 h 128043"/>
                <a:gd name="connsiteX3" fmla="*/ 47726 w 115715"/>
                <a:gd name="connsiteY3" fmla="*/ 10646 h 128043"/>
                <a:gd name="connsiteX4" fmla="*/ 16997 w 115715"/>
                <a:gd name="connsiteY4" fmla="*/ 10646 h 128043"/>
                <a:gd name="connsiteX5" fmla="*/ 3118 w 115715"/>
                <a:gd name="connsiteY5" fmla="*/ 39995 h 128043"/>
                <a:gd name="connsiteX6" fmla="*/ 0 w 115715"/>
                <a:gd name="connsiteY6" fmla="*/ 39995 h 128043"/>
                <a:gd name="connsiteX7" fmla="*/ 0 w 115715"/>
                <a:gd name="connsiteY7" fmla="*/ 0 h 128043"/>
                <a:gd name="connsiteX8" fmla="*/ 115715 w 115715"/>
                <a:gd name="connsiteY8" fmla="*/ 0 h 128043"/>
                <a:gd name="connsiteX9" fmla="*/ 115715 w 115715"/>
                <a:gd name="connsiteY9" fmla="*/ 39995 h 128043"/>
                <a:gd name="connsiteX10" fmla="*/ 112598 w 115715"/>
                <a:gd name="connsiteY10" fmla="*/ 39995 h 128043"/>
                <a:gd name="connsiteX11" fmla="*/ 99015 w 115715"/>
                <a:gd name="connsiteY11" fmla="*/ 10646 h 128043"/>
                <a:gd name="connsiteX12" fmla="*/ 67989 w 115715"/>
                <a:gd name="connsiteY12" fmla="*/ 10646 h 128043"/>
                <a:gd name="connsiteX13" fmla="*/ 67989 w 115715"/>
                <a:gd name="connsiteY13" fmla="*/ 117176 h 128043"/>
                <a:gd name="connsiteX14" fmla="*/ 87881 w 115715"/>
                <a:gd name="connsiteY14" fmla="*/ 124938 h 128043"/>
                <a:gd name="connsiteX15" fmla="*/ 87881 w 115715"/>
                <a:gd name="connsiteY15" fmla="*/ 128043 h 128043"/>
                <a:gd name="connsiteX16" fmla="*/ 28057 w 115715"/>
                <a:gd name="connsiteY16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5715" h="128043">
                  <a:moveTo>
                    <a:pt x="28057" y="128043"/>
                  </a:moveTo>
                  <a:lnTo>
                    <a:pt x="28057" y="124938"/>
                  </a:lnTo>
                  <a:lnTo>
                    <a:pt x="47726" y="117176"/>
                  </a:lnTo>
                  <a:lnTo>
                    <a:pt x="47726" y="10646"/>
                  </a:lnTo>
                  <a:lnTo>
                    <a:pt x="16997" y="10646"/>
                  </a:lnTo>
                  <a:lnTo>
                    <a:pt x="3118" y="39995"/>
                  </a:lnTo>
                  <a:lnTo>
                    <a:pt x="0" y="39995"/>
                  </a:lnTo>
                  <a:lnTo>
                    <a:pt x="0" y="0"/>
                  </a:lnTo>
                  <a:lnTo>
                    <a:pt x="115715" y="0"/>
                  </a:lnTo>
                  <a:lnTo>
                    <a:pt x="115715" y="39995"/>
                  </a:lnTo>
                  <a:lnTo>
                    <a:pt x="112598" y="39995"/>
                  </a:lnTo>
                  <a:lnTo>
                    <a:pt x="99015" y="10646"/>
                  </a:lnTo>
                  <a:lnTo>
                    <a:pt x="67989" y="10646"/>
                  </a:lnTo>
                  <a:lnTo>
                    <a:pt x="67989" y="117176"/>
                  </a:lnTo>
                  <a:lnTo>
                    <a:pt x="87881" y="124938"/>
                  </a:lnTo>
                  <a:lnTo>
                    <a:pt x="87881" y="128043"/>
                  </a:lnTo>
                  <a:lnTo>
                    <a:pt x="28057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 111">
              <a:extLst>
                <a:ext uri="{FF2B5EF4-FFF2-40B4-BE49-F238E27FC236}">
                  <a16:creationId xmlns:a16="http://schemas.microsoft.com/office/drawing/2014/main" id="{978F5508-30B8-BC41-5628-2F56FFA2C42A}"/>
                </a:ext>
              </a:extLst>
            </p:cNvPr>
            <p:cNvSpPr/>
            <p:nvPr/>
          </p:nvSpPr>
          <p:spPr>
            <a:xfrm>
              <a:off x="3331686" y="1528411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054 h 128043"/>
                <a:gd name="connsiteX10" fmla="*/ 35999 w 129298"/>
                <a:gd name="connsiteY10" fmla="*/ 10867 h 128043"/>
                <a:gd name="connsiteX11" fmla="*/ 70513 w 129298"/>
                <a:gd name="connsiteY11" fmla="*/ 57590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8 w 129298"/>
                <a:gd name="connsiteY16" fmla="*/ 0 h 128043"/>
                <a:gd name="connsiteX17" fmla="*/ 129298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054"/>
                  </a:lnTo>
                  <a:lnTo>
                    <a:pt x="35999" y="10867"/>
                  </a:lnTo>
                  <a:lnTo>
                    <a:pt x="70513" y="57590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8" y="0"/>
                  </a:lnTo>
                  <a:lnTo>
                    <a:pt x="129298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 112">
              <a:extLst>
                <a:ext uri="{FF2B5EF4-FFF2-40B4-BE49-F238E27FC236}">
                  <a16:creationId xmlns:a16="http://schemas.microsoft.com/office/drawing/2014/main" id="{023439B9-4855-1F6B-1CA4-C3E63E41FC52}"/>
                </a:ext>
              </a:extLst>
            </p:cNvPr>
            <p:cNvSpPr/>
            <p:nvPr/>
          </p:nvSpPr>
          <p:spPr>
            <a:xfrm>
              <a:off x="2137047" y="1497066"/>
              <a:ext cx="183259" cy="183415"/>
            </a:xfrm>
            <a:custGeom>
              <a:avLst/>
              <a:gdLst>
                <a:gd name="connsiteX0" fmla="*/ 91741 w 183259"/>
                <a:gd name="connsiteY0" fmla="*/ 183416 h 183415"/>
                <a:gd name="connsiteX1" fmla="*/ 55891 w 183259"/>
                <a:gd name="connsiteY1" fmla="*/ 176023 h 183415"/>
                <a:gd name="connsiteX2" fmla="*/ 31026 w 183259"/>
                <a:gd name="connsiteY2" fmla="*/ 153031 h 183415"/>
                <a:gd name="connsiteX3" fmla="*/ 21970 w 183259"/>
                <a:gd name="connsiteY3" fmla="*/ 112519 h 183415"/>
                <a:gd name="connsiteX4" fmla="*/ 21970 w 183259"/>
                <a:gd name="connsiteY4" fmla="*/ 13677 h 183415"/>
                <a:gd name="connsiteX5" fmla="*/ 0 w 183259"/>
                <a:gd name="connsiteY5" fmla="*/ 5471 h 183415"/>
                <a:gd name="connsiteX6" fmla="*/ 0 w 183259"/>
                <a:gd name="connsiteY6" fmla="*/ 0 h 183415"/>
                <a:gd name="connsiteX7" fmla="*/ 65392 w 183259"/>
                <a:gd name="connsiteY7" fmla="*/ 0 h 183415"/>
                <a:gd name="connsiteX8" fmla="*/ 65392 w 183259"/>
                <a:gd name="connsiteY8" fmla="*/ 5471 h 183415"/>
                <a:gd name="connsiteX9" fmla="*/ 43421 w 183259"/>
                <a:gd name="connsiteY9" fmla="*/ 13677 h 183415"/>
                <a:gd name="connsiteX10" fmla="*/ 43421 w 183259"/>
                <a:gd name="connsiteY10" fmla="*/ 108674 h 183415"/>
                <a:gd name="connsiteX11" fmla="*/ 50398 w 183259"/>
                <a:gd name="connsiteY11" fmla="*/ 144677 h 183415"/>
                <a:gd name="connsiteX12" fmla="*/ 69771 w 183259"/>
                <a:gd name="connsiteY12" fmla="*/ 163677 h 183415"/>
                <a:gd name="connsiteX13" fmla="*/ 98050 w 183259"/>
                <a:gd name="connsiteY13" fmla="*/ 169443 h 183415"/>
                <a:gd name="connsiteX14" fmla="*/ 121950 w 183259"/>
                <a:gd name="connsiteY14" fmla="*/ 164120 h 183415"/>
                <a:gd name="connsiteX15" fmla="*/ 139096 w 183259"/>
                <a:gd name="connsiteY15" fmla="*/ 147265 h 183415"/>
                <a:gd name="connsiteX16" fmla="*/ 145554 w 183259"/>
                <a:gd name="connsiteY16" fmla="*/ 117176 h 183415"/>
                <a:gd name="connsiteX17" fmla="*/ 145554 w 183259"/>
                <a:gd name="connsiteY17" fmla="*/ 13159 h 183415"/>
                <a:gd name="connsiteX18" fmla="*/ 118091 w 183259"/>
                <a:gd name="connsiteY18" fmla="*/ 5471 h 183415"/>
                <a:gd name="connsiteX19" fmla="*/ 118091 w 183259"/>
                <a:gd name="connsiteY19" fmla="*/ 0 h 183415"/>
                <a:gd name="connsiteX20" fmla="*/ 183260 w 183259"/>
                <a:gd name="connsiteY20" fmla="*/ 0 h 183415"/>
                <a:gd name="connsiteX21" fmla="*/ 183260 w 183259"/>
                <a:gd name="connsiteY21" fmla="*/ 5471 h 183415"/>
                <a:gd name="connsiteX22" fmla="*/ 161512 w 183259"/>
                <a:gd name="connsiteY22" fmla="*/ 13381 h 183415"/>
                <a:gd name="connsiteX23" fmla="*/ 161512 w 183259"/>
                <a:gd name="connsiteY23" fmla="*/ 112519 h 183415"/>
                <a:gd name="connsiteX24" fmla="*/ 152457 w 183259"/>
                <a:gd name="connsiteY24" fmla="*/ 153031 h 183415"/>
                <a:gd name="connsiteX25" fmla="*/ 127591 w 183259"/>
                <a:gd name="connsiteY25" fmla="*/ 176023 h 183415"/>
                <a:gd name="connsiteX26" fmla="*/ 91741 w 183259"/>
                <a:gd name="connsiteY26" fmla="*/ 183416 h 183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3259" h="183415">
                  <a:moveTo>
                    <a:pt x="91741" y="183416"/>
                  </a:moveTo>
                  <a:cubicBezTo>
                    <a:pt x="78381" y="183416"/>
                    <a:pt x="66431" y="180976"/>
                    <a:pt x="55891" y="176023"/>
                  </a:cubicBezTo>
                  <a:cubicBezTo>
                    <a:pt x="45351" y="171070"/>
                    <a:pt x="37038" y="163455"/>
                    <a:pt x="31026" y="153031"/>
                  </a:cubicBezTo>
                  <a:cubicBezTo>
                    <a:pt x="24939" y="142607"/>
                    <a:pt x="21970" y="129152"/>
                    <a:pt x="21970" y="112519"/>
                  </a:cubicBezTo>
                  <a:lnTo>
                    <a:pt x="21970" y="13677"/>
                  </a:lnTo>
                  <a:lnTo>
                    <a:pt x="0" y="5471"/>
                  </a:lnTo>
                  <a:lnTo>
                    <a:pt x="0" y="0"/>
                  </a:lnTo>
                  <a:lnTo>
                    <a:pt x="65392" y="0"/>
                  </a:lnTo>
                  <a:lnTo>
                    <a:pt x="65392" y="5471"/>
                  </a:lnTo>
                  <a:lnTo>
                    <a:pt x="43421" y="13677"/>
                  </a:lnTo>
                  <a:lnTo>
                    <a:pt x="43421" y="108674"/>
                  </a:lnTo>
                  <a:cubicBezTo>
                    <a:pt x="43421" y="123830"/>
                    <a:pt x="45796" y="135806"/>
                    <a:pt x="50398" y="144677"/>
                  </a:cubicBezTo>
                  <a:cubicBezTo>
                    <a:pt x="55074" y="153549"/>
                    <a:pt x="61532" y="159906"/>
                    <a:pt x="69771" y="163677"/>
                  </a:cubicBezTo>
                  <a:cubicBezTo>
                    <a:pt x="78010" y="167521"/>
                    <a:pt x="87436" y="169443"/>
                    <a:pt x="98050" y="169443"/>
                  </a:cubicBezTo>
                  <a:cubicBezTo>
                    <a:pt x="106809" y="169443"/>
                    <a:pt x="114825" y="167669"/>
                    <a:pt x="121950" y="164120"/>
                  </a:cubicBezTo>
                  <a:cubicBezTo>
                    <a:pt x="129076" y="160572"/>
                    <a:pt x="134791" y="154953"/>
                    <a:pt x="139096" y="147265"/>
                  </a:cubicBezTo>
                  <a:cubicBezTo>
                    <a:pt x="143401" y="139576"/>
                    <a:pt x="145554" y="129522"/>
                    <a:pt x="145554" y="117176"/>
                  </a:cubicBezTo>
                  <a:lnTo>
                    <a:pt x="145554" y="13159"/>
                  </a:lnTo>
                  <a:lnTo>
                    <a:pt x="118091" y="5471"/>
                  </a:lnTo>
                  <a:lnTo>
                    <a:pt x="118091" y="0"/>
                  </a:lnTo>
                  <a:lnTo>
                    <a:pt x="183260" y="0"/>
                  </a:lnTo>
                  <a:lnTo>
                    <a:pt x="183260" y="5471"/>
                  </a:lnTo>
                  <a:lnTo>
                    <a:pt x="161512" y="13381"/>
                  </a:lnTo>
                  <a:lnTo>
                    <a:pt x="161512" y="112519"/>
                  </a:lnTo>
                  <a:cubicBezTo>
                    <a:pt x="161512" y="129152"/>
                    <a:pt x="158469" y="142607"/>
                    <a:pt x="152457" y="153031"/>
                  </a:cubicBezTo>
                  <a:cubicBezTo>
                    <a:pt x="146370" y="163455"/>
                    <a:pt x="138131" y="171070"/>
                    <a:pt x="127591" y="176023"/>
                  </a:cubicBezTo>
                  <a:cubicBezTo>
                    <a:pt x="117052" y="180976"/>
                    <a:pt x="105101" y="183416"/>
                    <a:pt x="91741" y="183416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 113">
              <a:extLst>
                <a:ext uri="{FF2B5EF4-FFF2-40B4-BE49-F238E27FC236}">
                  <a16:creationId xmlns:a16="http://schemas.microsoft.com/office/drawing/2014/main" id="{43FCE941-C510-F583-6B56-5437E3787AF1}"/>
                </a:ext>
              </a:extLst>
            </p:cNvPr>
            <p:cNvSpPr/>
            <p:nvPr/>
          </p:nvSpPr>
          <p:spPr>
            <a:xfrm>
              <a:off x="942530" y="948344"/>
              <a:ext cx="936468" cy="932658"/>
            </a:xfrm>
            <a:custGeom>
              <a:avLst/>
              <a:gdLst>
                <a:gd name="connsiteX0" fmla="*/ 911204 w 936468"/>
                <a:gd name="connsiteY0" fmla="*/ 315553 h 932658"/>
                <a:gd name="connsiteX1" fmla="*/ 619577 w 936468"/>
                <a:gd name="connsiteY1" fmla="*/ 907495 h 932658"/>
                <a:gd name="connsiteX2" fmla="*/ 25264 w 936468"/>
                <a:gd name="connsiteY2" fmla="*/ 617032 h 932658"/>
                <a:gd name="connsiteX3" fmla="*/ 316891 w 936468"/>
                <a:gd name="connsiteY3" fmla="*/ 25163 h 932658"/>
                <a:gd name="connsiteX4" fmla="*/ 911204 w 936468"/>
                <a:gd name="connsiteY4" fmla="*/ 315627 h 932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6468" h="932658">
                  <a:moveTo>
                    <a:pt x="911204" y="315553"/>
                  </a:moveTo>
                  <a:cubicBezTo>
                    <a:pt x="994781" y="559220"/>
                    <a:pt x="864220" y="824252"/>
                    <a:pt x="619577" y="907495"/>
                  </a:cubicBezTo>
                  <a:cubicBezTo>
                    <a:pt x="374934" y="990738"/>
                    <a:pt x="108841" y="860699"/>
                    <a:pt x="25264" y="617032"/>
                  </a:cubicBezTo>
                  <a:cubicBezTo>
                    <a:pt x="-58312" y="373439"/>
                    <a:pt x="72248" y="108406"/>
                    <a:pt x="316891" y="25163"/>
                  </a:cubicBezTo>
                  <a:cubicBezTo>
                    <a:pt x="561534" y="-58080"/>
                    <a:pt x="827628" y="71960"/>
                    <a:pt x="911204" y="315627"/>
                  </a:cubicBezTo>
                </a:path>
              </a:pathLst>
            </a:custGeom>
            <a:solidFill>
              <a:srgbClr val="A8005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 114">
              <a:extLst>
                <a:ext uri="{FF2B5EF4-FFF2-40B4-BE49-F238E27FC236}">
                  <a16:creationId xmlns:a16="http://schemas.microsoft.com/office/drawing/2014/main" id="{9FC33C69-686C-9A3F-2372-405B150F4844}"/>
                </a:ext>
              </a:extLst>
            </p:cNvPr>
            <p:cNvSpPr/>
            <p:nvPr/>
          </p:nvSpPr>
          <p:spPr>
            <a:xfrm>
              <a:off x="1009472" y="1005518"/>
              <a:ext cx="808411" cy="817053"/>
            </a:xfrm>
            <a:custGeom>
              <a:avLst/>
              <a:gdLst>
                <a:gd name="connsiteX0" fmla="*/ 808412 w 808411"/>
                <a:gd name="connsiteY0" fmla="*/ 341991 h 817053"/>
                <a:gd name="connsiteX1" fmla="*/ 806704 w 808411"/>
                <a:gd name="connsiteY1" fmla="*/ 342435 h 817053"/>
                <a:gd name="connsiteX2" fmla="*/ 800173 w 808411"/>
                <a:gd name="connsiteY2" fmla="*/ 334968 h 817053"/>
                <a:gd name="connsiteX3" fmla="*/ 777163 w 808411"/>
                <a:gd name="connsiteY3" fmla="*/ 341030 h 817053"/>
                <a:gd name="connsiteX4" fmla="*/ 778796 w 808411"/>
                <a:gd name="connsiteY4" fmla="*/ 345466 h 817053"/>
                <a:gd name="connsiteX5" fmla="*/ 774343 w 808411"/>
                <a:gd name="connsiteY5" fmla="*/ 348793 h 817053"/>
                <a:gd name="connsiteX6" fmla="*/ 772042 w 808411"/>
                <a:gd name="connsiteY6" fmla="*/ 342287 h 817053"/>
                <a:gd name="connsiteX7" fmla="*/ 741758 w 808411"/>
                <a:gd name="connsiteY7" fmla="*/ 350271 h 817053"/>
                <a:gd name="connsiteX8" fmla="*/ 739754 w 808411"/>
                <a:gd name="connsiteY8" fmla="*/ 359956 h 817053"/>
                <a:gd name="connsiteX9" fmla="*/ 738047 w 808411"/>
                <a:gd name="connsiteY9" fmla="*/ 360399 h 817053"/>
                <a:gd name="connsiteX10" fmla="*/ 730625 w 808411"/>
                <a:gd name="connsiteY10" fmla="*/ 332307 h 817053"/>
                <a:gd name="connsiteX11" fmla="*/ 732332 w 808411"/>
                <a:gd name="connsiteY11" fmla="*/ 331863 h 817053"/>
                <a:gd name="connsiteX12" fmla="*/ 738863 w 808411"/>
                <a:gd name="connsiteY12" fmla="*/ 339256 h 817053"/>
                <a:gd name="connsiteX13" fmla="*/ 766994 w 808411"/>
                <a:gd name="connsiteY13" fmla="*/ 331863 h 817053"/>
                <a:gd name="connsiteX14" fmla="*/ 765139 w 808411"/>
                <a:gd name="connsiteY14" fmla="*/ 328758 h 817053"/>
                <a:gd name="connsiteX15" fmla="*/ 730476 w 808411"/>
                <a:gd name="connsiteY15" fmla="*/ 304658 h 817053"/>
                <a:gd name="connsiteX16" fmla="*/ 729734 w 808411"/>
                <a:gd name="connsiteY16" fmla="*/ 304879 h 817053"/>
                <a:gd name="connsiteX17" fmla="*/ 727656 w 808411"/>
                <a:gd name="connsiteY17" fmla="*/ 314342 h 817053"/>
                <a:gd name="connsiteX18" fmla="*/ 725948 w 808411"/>
                <a:gd name="connsiteY18" fmla="*/ 314786 h 817053"/>
                <a:gd name="connsiteX19" fmla="*/ 718526 w 808411"/>
                <a:gd name="connsiteY19" fmla="*/ 286693 h 817053"/>
                <a:gd name="connsiteX20" fmla="*/ 720233 w 808411"/>
                <a:gd name="connsiteY20" fmla="*/ 286250 h 817053"/>
                <a:gd name="connsiteX21" fmla="*/ 726765 w 808411"/>
                <a:gd name="connsiteY21" fmla="*/ 293716 h 817053"/>
                <a:gd name="connsiteX22" fmla="*/ 785105 w 808411"/>
                <a:gd name="connsiteY22" fmla="*/ 278413 h 817053"/>
                <a:gd name="connsiteX23" fmla="*/ 787109 w 808411"/>
                <a:gd name="connsiteY23" fmla="*/ 268729 h 817053"/>
                <a:gd name="connsiteX24" fmla="*/ 788816 w 808411"/>
                <a:gd name="connsiteY24" fmla="*/ 268285 h 817053"/>
                <a:gd name="connsiteX25" fmla="*/ 796239 w 808411"/>
                <a:gd name="connsiteY25" fmla="*/ 296378 h 817053"/>
                <a:gd name="connsiteX26" fmla="*/ 794532 w 808411"/>
                <a:gd name="connsiteY26" fmla="*/ 296821 h 817053"/>
                <a:gd name="connsiteX27" fmla="*/ 788074 w 808411"/>
                <a:gd name="connsiteY27" fmla="*/ 289576 h 817053"/>
                <a:gd name="connsiteX28" fmla="*/ 740348 w 808411"/>
                <a:gd name="connsiteY28" fmla="*/ 302144 h 817053"/>
                <a:gd name="connsiteX29" fmla="*/ 750294 w 808411"/>
                <a:gd name="connsiteY29" fmla="*/ 307097 h 817053"/>
                <a:gd name="connsiteX30" fmla="*/ 769221 w 808411"/>
                <a:gd name="connsiteY30" fmla="*/ 325727 h 817053"/>
                <a:gd name="connsiteX31" fmla="*/ 772190 w 808411"/>
                <a:gd name="connsiteY31" fmla="*/ 330606 h 817053"/>
                <a:gd name="connsiteX32" fmla="*/ 797204 w 808411"/>
                <a:gd name="connsiteY32" fmla="*/ 324027 h 817053"/>
                <a:gd name="connsiteX33" fmla="*/ 799208 w 808411"/>
                <a:gd name="connsiteY33" fmla="*/ 314416 h 817053"/>
                <a:gd name="connsiteX34" fmla="*/ 800915 w 808411"/>
                <a:gd name="connsiteY34" fmla="*/ 313973 h 817053"/>
                <a:gd name="connsiteX35" fmla="*/ 808337 w 808411"/>
                <a:gd name="connsiteY35" fmla="*/ 342065 h 817053"/>
                <a:gd name="connsiteX36" fmla="*/ 783398 w 808411"/>
                <a:gd name="connsiteY36" fmla="*/ 455988 h 817053"/>
                <a:gd name="connsiteX37" fmla="*/ 771745 w 808411"/>
                <a:gd name="connsiteY37" fmla="*/ 468408 h 817053"/>
                <a:gd name="connsiteX38" fmla="*/ 784214 w 808411"/>
                <a:gd name="connsiteY38" fmla="*/ 480015 h 817053"/>
                <a:gd name="connsiteX39" fmla="*/ 795868 w 808411"/>
                <a:gd name="connsiteY39" fmla="*/ 467669 h 817053"/>
                <a:gd name="connsiteX40" fmla="*/ 783398 w 808411"/>
                <a:gd name="connsiteY40" fmla="*/ 456062 h 817053"/>
                <a:gd name="connsiteX41" fmla="*/ 744208 w 808411"/>
                <a:gd name="connsiteY41" fmla="*/ 631494 h 817053"/>
                <a:gd name="connsiteX42" fmla="*/ 745618 w 808411"/>
                <a:gd name="connsiteY42" fmla="*/ 632529 h 817053"/>
                <a:gd name="connsiteX43" fmla="*/ 727581 w 808411"/>
                <a:gd name="connsiteY43" fmla="*/ 657960 h 817053"/>
                <a:gd name="connsiteX44" fmla="*/ 726171 w 808411"/>
                <a:gd name="connsiteY44" fmla="*/ 656925 h 817053"/>
                <a:gd name="connsiteX45" fmla="*/ 728324 w 808411"/>
                <a:gd name="connsiteY45" fmla="*/ 646353 h 817053"/>
                <a:gd name="connsiteX46" fmla="*/ 705611 w 808411"/>
                <a:gd name="connsiteY46" fmla="*/ 630385 h 817053"/>
                <a:gd name="connsiteX47" fmla="*/ 664491 w 808411"/>
                <a:gd name="connsiteY47" fmla="*/ 631124 h 817053"/>
                <a:gd name="connsiteX48" fmla="*/ 657365 w 808411"/>
                <a:gd name="connsiteY48" fmla="*/ 634525 h 817053"/>
                <a:gd name="connsiteX49" fmla="*/ 655955 w 808411"/>
                <a:gd name="connsiteY49" fmla="*/ 633490 h 817053"/>
                <a:gd name="connsiteX50" fmla="*/ 672359 w 808411"/>
                <a:gd name="connsiteY50" fmla="*/ 610350 h 817053"/>
                <a:gd name="connsiteX51" fmla="*/ 673769 w 808411"/>
                <a:gd name="connsiteY51" fmla="*/ 611385 h 817053"/>
                <a:gd name="connsiteX52" fmla="*/ 672359 w 808411"/>
                <a:gd name="connsiteY52" fmla="*/ 620183 h 817053"/>
                <a:gd name="connsiteX53" fmla="*/ 672730 w 808411"/>
                <a:gd name="connsiteY53" fmla="*/ 620405 h 817053"/>
                <a:gd name="connsiteX54" fmla="*/ 705685 w 808411"/>
                <a:gd name="connsiteY54" fmla="*/ 619813 h 817053"/>
                <a:gd name="connsiteX55" fmla="*/ 694255 w 808411"/>
                <a:gd name="connsiteY55" fmla="*/ 590242 h 817053"/>
                <a:gd name="connsiteX56" fmla="*/ 693884 w 808411"/>
                <a:gd name="connsiteY56" fmla="*/ 590020 h 817053"/>
                <a:gd name="connsiteX57" fmla="*/ 685867 w 808411"/>
                <a:gd name="connsiteY57" fmla="*/ 594308 h 817053"/>
                <a:gd name="connsiteX58" fmla="*/ 684457 w 808411"/>
                <a:gd name="connsiteY58" fmla="*/ 593273 h 817053"/>
                <a:gd name="connsiteX59" fmla="*/ 698189 w 808411"/>
                <a:gd name="connsiteY59" fmla="*/ 573904 h 817053"/>
                <a:gd name="connsiteX60" fmla="*/ 699599 w 808411"/>
                <a:gd name="connsiteY60" fmla="*/ 574939 h 817053"/>
                <a:gd name="connsiteX61" fmla="*/ 698411 w 808411"/>
                <a:gd name="connsiteY61" fmla="*/ 582849 h 817053"/>
                <a:gd name="connsiteX62" fmla="*/ 712143 w 808411"/>
                <a:gd name="connsiteY62" fmla="*/ 620848 h 817053"/>
                <a:gd name="connsiteX63" fmla="*/ 734930 w 808411"/>
                <a:gd name="connsiteY63" fmla="*/ 636891 h 817053"/>
                <a:gd name="connsiteX64" fmla="*/ 744282 w 808411"/>
                <a:gd name="connsiteY64" fmla="*/ 631346 h 817053"/>
                <a:gd name="connsiteX65" fmla="*/ 176467 w 808411"/>
                <a:gd name="connsiteY65" fmla="*/ 73854 h 817053"/>
                <a:gd name="connsiteX66" fmla="*/ 209348 w 808411"/>
                <a:gd name="connsiteY66" fmla="*/ 124273 h 817053"/>
                <a:gd name="connsiteX67" fmla="*/ 204152 w 808411"/>
                <a:gd name="connsiteY67" fmla="*/ 132849 h 817053"/>
                <a:gd name="connsiteX68" fmla="*/ 205117 w 808411"/>
                <a:gd name="connsiteY68" fmla="*/ 134327 h 817053"/>
                <a:gd name="connsiteX69" fmla="*/ 229834 w 808411"/>
                <a:gd name="connsiteY69" fmla="*/ 118359 h 817053"/>
                <a:gd name="connsiteX70" fmla="*/ 228869 w 808411"/>
                <a:gd name="connsiteY70" fmla="*/ 116880 h 817053"/>
                <a:gd name="connsiteX71" fmla="*/ 218997 w 808411"/>
                <a:gd name="connsiteY71" fmla="*/ 118063 h 817053"/>
                <a:gd name="connsiteX72" fmla="*/ 186116 w 808411"/>
                <a:gd name="connsiteY72" fmla="*/ 67644 h 817053"/>
                <a:gd name="connsiteX73" fmla="*/ 191237 w 808411"/>
                <a:gd name="connsiteY73" fmla="*/ 59142 h 817053"/>
                <a:gd name="connsiteX74" fmla="*/ 190272 w 808411"/>
                <a:gd name="connsiteY74" fmla="*/ 57664 h 817053"/>
                <a:gd name="connsiteX75" fmla="*/ 165556 w 808411"/>
                <a:gd name="connsiteY75" fmla="*/ 73632 h 817053"/>
                <a:gd name="connsiteX76" fmla="*/ 166521 w 808411"/>
                <a:gd name="connsiteY76" fmla="*/ 75111 h 817053"/>
                <a:gd name="connsiteX77" fmla="*/ 176467 w 808411"/>
                <a:gd name="connsiteY77" fmla="*/ 73854 h 817053"/>
                <a:gd name="connsiteX78" fmla="*/ 278451 w 808411"/>
                <a:gd name="connsiteY78" fmla="*/ 19369 h 817053"/>
                <a:gd name="connsiteX79" fmla="*/ 278005 w 808411"/>
                <a:gd name="connsiteY79" fmla="*/ 17669 h 817053"/>
                <a:gd name="connsiteX80" fmla="*/ 307695 w 808411"/>
                <a:gd name="connsiteY80" fmla="*/ 10646 h 817053"/>
                <a:gd name="connsiteX81" fmla="*/ 308140 w 808411"/>
                <a:gd name="connsiteY81" fmla="*/ 12346 h 817053"/>
                <a:gd name="connsiteX82" fmla="*/ 299382 w 808411"/>
                <a:gd name="connsiteY82" fmla="*/ 18926 h 817053"/>
                <a:gd name="connsiteX83" fmla="*/ 313410 w 808411"/>
                <a:gd name="connsiteY83" fmla="*/ 77551 h 817053"/>
                <a:gd name="connsiteX84" fmla="*/ 338795 w 808411"/>
                <a:gd name="connsiteY84" fmla="*/ 71562 h 817053"/>
                <a:gd name="connsiteX85" fmla="*/ 342061 w 808411"/>
                <a:gd name="connsiteY85" fmla="*/ 51380 h 817053"/>
                <a:gd name="connsiteX86" fmla="*/ 343768 w 808411"/>
                <a:gd name="connsiteY86" fmla="*/ 50936 h 817053"/>
                <a:gd name="connsiteX87" fmla="*/ 349558 w 808411"/>
                <a:gd name="connsiteY87" fmla="*/ 75185 h 817053"/>
                <a:gd name="connsiteX88" fmla="*/ 294929 w 808411"/>
                <a:gd name="connsiteY88" fmla="*/ 88122 h 817053"/>
                <a:gd name="connsiteX89" fmla="*/ 294483 w 808411"/>
                <a:gd name="connsiteY89" fmla="*/ 86422 h 817053"/>
                <a:gd name="connsiteX90" fmla="*/ 302128 w 808411"/>
                <a:gd name="connsiteY90" fmla="*/ 80064 h 817053"/>
                <a:gd name="connsiteX91" fmla="*/ 288174 w 808411"/>
                <a:gd name="connsiteY91" fmla="*/ 21587 h 817053"/>
                <a:gd name="connsiteX92" fmla="*/ 278451 w 808411"/>
                <a:gd name="connsiteY92" fmla="*/ 19369 h 817053"/>
                <a:gd name="connsiteX93" fmla="*/ 326400 w 808411"/>
                <a:gd name="connsiteY93" fmla="*/ 806038 h 817053"/>
                <a:gd name="connsiteX94" fmla="*/ 301015 w 808411"/>
                <a:gd name="connsiteY94" fmla="*/ 800124 h 817053"/>
                <a:gd name="connsiteX95" fmla="*/ 314821 w 808411"/>
                <a:gd name="connsiteY95" fmla="*/ 741499 h 817053"/>
                <a:gd name="connsiteX96" fmla="*/ 325583 w 808411"/>
                <a:gd name="connsiteY96" fmla="*/ 739503 h 817053"/>
                <a:gd name="connsiteX97" fmla="*/ 325954 w 808411"/>
                <a:gd name="connsiteY97" fmla="*/ 737802 h 817053"/>
                <a:gd name="connsiteX98" fmla="*/ 296265 w 808411"/>
                <a:gd name="connsiteY98" fmla="*/ 730853 h 817053"/>
                <a:gd name="connsiteX99" fmla="*/ 295893 w 808411"/>
                <a:gd name="connsiteY99" fmla="*/ 732554 h 817053"/>
                <a:gd name="connsiteX100" fmla="*/ 303539 w 808411"/>
                <a:gd name="connsiteY100" fmla="*/ 738837 h 817053"/>
                <a:gd name="connsiteX101" fmla="*/ 289807 w 808411"/>
                <a:gd name="connsiteY101" fmla="*/ 797388 h 817053"/>
                <a:gd name="connsiteX102" fmla="*/ 280084 w 808411"/>
                <a:gd name="connsiteY102" fmla="*/ 799606 h 817053"/>
                <a:gd name="connsiteX103" fmla="*/ 279713 w 808411"/>
                <a:gd name="connsiteY103" fmla="*/ 801307 h 817053"/>
                <a:gd name="connsiteX104" fmla="*/ 334416 w 808411"/>
                <a:gd name="connsiteY104" fmla="*/ 814096 h 817053"/>
                <a:gd name="connsiteX105" fmla="*/ 340131 w 808411"/>
                <a:gd name="connsiteY105" fmla="*/ 789848 h 817053"/>
                <a:gd name="connsiteX106" fmla="*/ 338424 w 808411"/>
                <a:gd name="connsiteY106" fmla="*/ 789478 h 817053"/>
                <a:gd name="connsiteX107" fmla="*/ 326474 w 808411"/>
                <a:gd name="connsiteY107" fmla="*/ 806112 h 817053"/>
                <a:gd name="connsiteX108" fmla="*/ 511812 w 808411"/>
                <a:gd name="connsiteY108" fmla="*/ 731814 h 817053"/>
                <a:gd name="connsiteX109" fmla="*/ 512109 w 808411"/>
                <a:gd name="connsiteY109" fmla="*/ 733515 h 817053"/>
                <a:gd name="connsiteX110" fmla="*/ 505503 w 808411"/>
                <a:gd name="connsiteY110" fmla="*/ 738690 h 817053"/>
                <a:gd name="connsiteX111" fmla="*/ 496893 w 808411"/>
                <a:gd name="connsiteY111" fmla="*/ 808478 h 817053"/>
                <a:gd name="connsiteX112" fmla="*/ 492439 w 808411"/>
                <a:gd name="connsiteY112" fmla="*/ 809291 h 817053"/>
                <a:gd name="connsiteX113" fmla="*/ 463714 w 808411"/>
                <a:gd name="connsiteY113" fmla="*/ 760942 h 817053"/>
                <a:gd name="connsiteX114" fmla="*/ 462972 w 808411"/>
                <a:gd name="connsiteY114" fmla="*/ 761090 h 817053"/>
                <a:gd name="connsiteX115" fmla="*/ 452432 w 808411"/>
                <a:gd name="connsiteY115" fmla="*/ 816314 h 817053"/>
                <a:gd name="connsiteX116" fmla="*/ 448127 w 808411"/>
                <a:gd name="connsiteY116" fmla="*/ 817053 h 817053"/>
                <a:gd name="connsiteX117" fmla="*/ 416211 w 808411"/>
                <a:gd name="connsiteY117" fmla="*/ 754510 h 817053"/>
                <a:gd name="connsiteX118" fmla="*/ 407230 w 808411"/>
                <a:gd name="connsiteY118" fmla="*/ 751997 h 817053"/>
                <a:gd name="connsiteX119" fmla="*/ 406933 w 808411"/>
                <a:gd name="connsiteY119" fmla="*/ 750296 h 817053"/>
                <a:gd name="connsiteX120" fmla="*/ 436103 w 808411"/>
                <a:gd name="connsiteY120" fmla="*/ 745121 h 817053"/>
                <a:gd name="connsiteX121" fmla="*/ 436400 w 808411"/>
                <a:gd name="connsiteY121" fmla="*/ 746822 h 817053"/>
                <a:gd name="connsiteX122" fmla="*/ 427864 w 808411"/>
                <a:gd name="connsiteY122" fmla="*/ 752440 h 817053"/>
                <a:gd name="connsiteX123" fmla="*/ 449241 w 808411"/>
                <a:gd name="connsiteY123" fmla="*/ 795688 h 817053"/>
                <a:gd name="connsiteX124" fmla="*/ 449909 w 808411"/>
                <a:gd name="connsiteY124" fmla="*/ 795540 h 817053"/>
                <a:gd name="connsiteX125" fmla="*/ 459484 w 808411"/>
                <a:gd name="connsiteY125" fmla="*/ 740390 h 817053"/>
                <a:gd name="connsiteX126" fmla="*/ 464011 w 808411"/>
                <a:gd name="connsiteY126" fmla="*/ 739577 h 817053"/>
                <a:gd name="connsiteX127" fmla="*/ 492291 w 808411"/>
                <a:gd name="connsiteY127" fmla="*/ 788074 h 817053"/>
                <a:gd name="connsiteX128" fmla="*/ 492959 w 808411"/>
                <a:gd name="connsiteY128" fmla="*/ 788074 h 817053"/>
                <a:gd name="connsiteX129" fmla="*/ 498006 w 808411"/>
                <a:gd name="connsiteY129" fmla="*/ 740168 h 817053"/>
                <a:gd name="connsiteX130" fmla="*/ 488060 w 808411"/>
                <a:gd name="connsiteY130" fmla="*/ 737655 h 817053"/>
                <a:gd name="connsiteX131" fmla="*/ 487763 w 808411"/>
                <a:gd name="connsiteY131" fmla="*/ 735954 h 817053"/>
                <a:gd name="connsiteX132" fmla="*/ 511886 w 808411"/>
                <a:gd name="connsiteY132" fmla="*/ 731740 h 817053"/>
                <a:gd name="connsiteX133" fmla="*/ 193241 w 808411"/>
                <a:gd name="connsiteY133" fmla="*/ 719246 h 817053"/>
                <a:gd name="connsiteX134" fmla="*/ 167263 w 808411"/>
                <a:gd name="connsiteY134" fmla="*/ 717472 h 817053"/>
                <a:gd name="connsiteX135" fmla="*/ 167263 w 808411"/>
                <a:gd name="connsiteY135" fmla="*/ 717472 h 817053"/>
                <a:gd name="connsiteX136" fmla="*/ 198140 w 808411"/>
                <a:gd name="connsiteY136" fmla="*/ 697364 h 817053"/>
                <a:gd name="connsiteX137" fmla="*/ 193316 w 808411"/>
                <a:gd name="connsiteY137" fmla="*/ 719246 h 817053"/>
                <a:gd name="connsiteX138" fmla="*/ 203633 w 808411"/>
                <a:gd name="connsiteY138" fmla="*/ 723017 h 817053"/>
                <a:gd name="connsiteX139" fmla="*/ 211204 w 808411"/>
                <a:gd name="connsiteY139" fmla="*/ 687827 h 817053"/>
                <a:gd name="connsiteX140" fmla="*/ 206156 w 808411"/>
                <a:gd name="connsiteY140" fmla="*/ 684352 h 817053"/>
                <a:gd name="connsiteX141" fmla="*/ 143957 w 808411"/>
                <a:gd name="connsiteY141" fmla="*/ 724126 h 817053"/>
                <a:gd name="connsiteX142" fmla="*/ 136163 w 808411"/>
                <a:gd name="connsiteY142" fmla="*/ 723165 h 817053"/>
                <a:gd name="connsiteX143" fmla="*/ 135124 w 808411"/>
                <a:gd name="connsiteY143" fmla="*/ 724643 h 817053"/>
                <a:gd name="connsiteX144" fmla="*/ 154793 w 808411"/>
                <a:gd name="connsiteY144" fmla="*/ 738172 h 817053"/>
                <a:gd name="connsiteX145" fmla="*/ 155832 w 808411"/>
                <a:gd name="connsiteY145" fmla="*/ 736693 h 817053"/>
                <a:gd name="connsiteX146" fmla="*/ 150414 w 808411"/>
                <a:gd name="connsiteY146" fmla="*/ 728487 h 817053"/>
                <a:gd name="connsiteX147" fmla="*/ 192054 w 808411"/>
                <a:gd name="connsiteY147" fmla="*/ 724052 h 817053"/>
                <a:gd name="connsiteX148" fmla="*/ 185745 w 808411"/>
                <a:gd name="connsiteY148" fmla="*/ 752588 h 817053"/>
                <a:gd name="connsiteX149" fmla="*/ 175502 w 808411"/>
                <a:gd name="connsiteY149" fmla="*/ 750222 h 817053"/>
                <a:gd name="connsiteX150" fmla="*/ 174463 w 808411"/>
                <a:gd name="connsiteY150" fmla="*/ 751701 h 817053"/>
                <a:gd name="connsiteX151" fmla="*/ 198511 w 808411"/>
                <a:gd name="connsiteY151" fmla="*/ 768261 h 817053"/>
                <a:gd name="connsiteX152" fmla="*/ 199550 w 808411"/>
                <a:gd name="connsiteY152" fmla="*/ 766782 h 817053"/>
                <a:gd name="connsiteX153" fmla="*/ 195691 w 808411"/>
                <a:gd name="connsiteY153" fmla="*/ 759315 h 817053"/>
                <a:gd name="connsiteX154" fmla="*/ 202445 w 808411"/>
                <a:gd name="connsiteY154" fmla="*/ 728044 h 817053"/>
                <a:gd name="connsiteX155" fmla="*/ 211649 w 808411"/>
                <a:gd name="connsiteY155" fmla="*/ 733071 h 817053"/>
                <a:gd name="connsiteX156" fmla="*/ 212837 w 808411"/>
                <a:gd name="connsiteY156" fmla="*/ 727748 h 817053"/>
                <a:gd name="connsiteX157" fmla="*/ 203633 w 808411"/>
                <a:gd name="connsiteY157" fmla="*/ 722869 h 817053"/>
                <a:gd name="connsiteX158" fmla="*/ 203633 w 808411"/>
                <a:gd name="connsiteY158" fmla="*/ 722869 h 817053"/>
                <a:gd name="connsiteX159" fmla="*/ 44422 w 808411"/>
                <a:gd name="connsiteY159" fmla="*/ 467004 h 817053"/>
                <a:gd name="connsiteX160" fmla="*/ 33214 w 808411"/>
                <a:gd name="connsiteY160" fmla="*/ 478906 h 817053"/>
                <a:gd name="connsiteX161" fmla="*/ 21264 w 808411"/>
                <a:gd name="connsiteY161" fmla="*/ 467743 h 817053"/>
                <a:gd name="connsiteX162" fmla="*/ 32472 w 808411"/>
                <a:gd name="connsiteY162" fmla="*/ 455841 h 817053"/>
                <a:gd name="connsiteX163" fmla="*/ 44422 w 808411"/>
                <a:gd name="connsiteY163" fmla="*/ 467004 h 817053"/>
                <a:gd name="connsiteX164" fmla="*/ 67654 w 808411"/>
                <a:gd name="connsiteY164" fmla="*/ 343470 h 817053"/>
                <a:gd name="connsiteX165" fmla="*/ 73592 w 808411"/>
                <a:gd name="connsiteY165" fmla="*/ 329793 h 817053"/>
                <a:gd name="connsiteX166" fmla="*/ 74705 w 808411"/>
                <a:gd name="connsiteY166" fmla="*/ 320035 h 817053"/>
                <a:gd name="connsiteX167" fmla="*/ 73815 w 808411"/>
                <a:gd name="connsiteY167" fmla="*/ 309907 h 817053"/>
                <a:gd name="connsiteX168" fmla="*/ 70846 w 808411"/>
                <a:gd name="connsiteY168" fmla="*/ 301109 h 817053"/>
                <a:gd name="connsiteX169" fmla="*/ 53923 w 808411"/>
                <a:gd name="connsiteY169" fmla="*/ 297117 h 817053"/>
                <a:gd name="connsiteX170" fmla="*/ 50954 w 808411"/>
                <a:gd name="connsiteY170" fmla="*/ 288541 h 817053"/>
                <a:gd name="connsiteX171" fmla="*/ 49246 w 808411"/>
                <a:gd name="connsiteY171" fmla="*/ 288098 h 817053"/>
                <a:gd name="connsiteX172" fmla="*/ 42566 w 808411"/>
                <a:gd name="connsiteY172" fmla="*/ 316264 h 817053"/>
                <a:gd name="connsiteX173" fmla="*/ 44273 w 808411"/>
                <a:gd name="connsiteY173" fmla="*/ 316708 h 817053"/>
                <a:gd name="connsiteX174" fmla="*/ 50954 w 808411"/>
                <a:gd name="connsiteY174" fmla="*/ 308206 h 817053"/>
                <a:gd name="connsiteX175" fmla="*/ 69287 w 808411"/>
                <a:gd name="connsiteY175" fmla="*/ 312494 h 817053"/>
                <a:gd name="connsiteX176" fmla="*/ 69287 w 808411"/>
                <a:gd name="connsiteY176" fmla="*/ 319000 h 817053"/>
                <a:gd name="connsiteX177" fmla="*/ 68174 w 808411"/>
                <a:gd name="connsiteY177" fmla="*/ 325210 h 817053"/>
                <a:gd name="connsiteX178" fmla="*/ 60900 w 808411"/>
                <a:gd name="connsiteY178" fmla="*/ 338295 h 817053"/>
                <a:gd name="connsiteX179" fmla="*/ 47242 w 808411"/>
                <a:gd name="connsiteY179" fmla="*/ 345614 h 817053"/>
                <a:gd name="connsiteX180" fmla="*/ 28538 w 808411"/>
                <a:gd name="connsiteY180" fmla="*/ 345170 h 817053"/>
                <a:gd name="connsiteX181" fmla="*/ 14658 w 808411"/>
                <a:gd name="connsiteY181" fmla="*/ 338221 h 817053"/>
                <a:gd name="connsiteX182" fmla="*/ 6864 w 808411"/>
                <a:gd name="connsiteY182" fmla="*/ 326097 h 817053"/>
                <a:gd name="connsiteX183" fmla="*/ 6568 w 808411"/>
                <a:gd name="connsiteY183" fmla="*/ 311163 h 817053"/>
                <a:gd name="connsiteX184" fmla="*/ 9314 w 808411"/>
                <a:gd name="connsiteY184" fmla="*/ 304510 h 817053"/>
                <a:gd name="connsiteX185" fmla="*/ 14881 w 808411"/>
                <a:gd name="connsiteY185" fmla="*/ 298226 h 817053"/>
                <a:gd name="connsiteX186" fmla="*/ 29577 w 808411"/>
                <a:gd name="connsiteY186" fmla="*/ 293568 h 817053"/>
                <a:gd name="connsiteX187" fmla="*/ 29948 w 808411"/>
                <a:gd name="connsiteY187" fmla="*/ 291868 h 817053"/>
                <a:gd name="connsiteX188" fmla="*/ 11763 w 808411"/>
                <a:gd name="connsiteY188" fmla="*/ 288246 h 817053"/>
                <a:gd name="connsiteX189" fmla="*/ 7607 w 808411"/>
                <a:gd name="connsiteY189" fmla="*/ 293790 h 817053"/>
                <a:gd name="connsiteX190" fmla="*/ 4118 w 808411"/>
                <a:gd name="connsiteY190" fmla="*/ 300444 h 817053"/>
                <a:gd name="connsiteX191" fmla="*/ 1149 w 808411"/>
                <a:gd name="connsiteY191" fmla="*/ 309907 h 817053"/>
                <a:gd name="connsiteX192" fmla="*/ 481 w 808411"/>
                <a:gd name="connsiteY192" fmla="*/ 325431 h 817053"/>
                <a:gd name="connsiteX193" fmla="*/ 5603 w 808411"/>
                <a:gd name="connsiteY193" fmla="*/ 339626 h 817053"/>
                <a:gd name="connsiteX194" fmla="*/ 15771 w 808411"/>
                <a:gd name="connsiteY194" fmla="*/ 350863 h 817053"/>
                <a:gd name="connsiteX195" fmla="*/ 30245 w 808411"/>
                <a:gd name="connsiteY195" fmla="*/ 357516 h 817053"/>
                <a:gd name="connsiteX196" fmla="*/ 44719 w 808411"/>
                <a:gd name="connsiteY196" fmla="*/ 358034 h 817053"/>
                <a:gd name="connsiteX197" fmla="*/ 57485 w 808411"/>
                <a:gd name="connsiteY197" fmla="*/ 353081 h 817053"/>
                <a:gd name="connsiteX198" fmla="*/ 67431 w 808411"/>
                <a:gd name="connsiteY198" fmla="*/ 343396 h 817053"/>
                <a:gd name="connsiteX199" fmla="*/ 128073 w 808411"/>
                <a:gd name="connsiteY199" fmla="*/ 612420 h 817053"/>
                <a:gd name="connsiteX200" fmla="*/ 129186 w 808411"/>
                <a:gd name="connsiteY200" fmla="*/ 619222 h 817053"/>
                <a:gd name="connsiteX201" fmla="*/ 114044 w 808411"/>
                <a:gd name="connsiteY201" fmla="*/ 629793 h 817053"/>
                <a:gd name="connsiteX202" fmla="*/ 113079 w 808411"/>
                <a:gd name="connsiteY202" fmla="*/ 628315 h 817053"/>
                <a:gd name="connsiteX203" fmla="*/ 119834 w 808411"/>
                <a:gd name="connsiteY203" fmla="*/ 614490 h 817053"/>
                <a:gd name="connsiteX204" fmla="*/ 119091 w 808411"/>
                <a:gd name="connsiteY204" fmla="*/ 606210 h 817053"/>
                <a:gd name="connsiteX205" fmla="*/ 116122 w 808411"/>
                <a:gd name="connsiteY205" fmla="*/ 599631 h 817053"/>
                <a:gd name="connsiteX206" fmla="*/ 105063 w 808411"/>
                <a:gd name="connsiteY206" fmla="*/ 589503 h 817053"/>
                <a:gd name="connsiteX207" fmla="*/ 90886 w 808411"/>
                <a:gd name="connsiteY207" fmla="*/ 586767 h 817053"/>
                <a:gd name="connsiteX208" fmla="*/ 76264 w 808411"/>
                <a:gd name="connsiteY208" fmla="*/ 591942 h 817053"/>
                <a:gd name="connsiteX209" fmla="*/ 63052 w 808411"/>
                <a:gd name="connsiteY209" fmla="*/ 605101 h 817053"/>
                <a:gd name="connsiteX210" fmla="*/ 58970 w 808411"/>
                <a:gd name="connsiteY210" fmla="*/ 620035 h 817053"/>
                <a:gd name="connsiteX211" fmla="*/ 63497 w 808411"/>
                <a:gd name="connsiteY211" fmla="*/ 634303 h 817053"/>
                <a:gd name="connsiteX212" fmla="*/ 67283 w 808411"/>
                <a:gd name="connsiteY212" fmla="*/ 639404 h 817053"/>
                <a:gd name="connsiteX213" fmla="*/ 71959 w 808411"/>
                <a:gd name="connsiteY213" fmla="*/ 643914 h 817053"/>
                <a:gd name="connsiteX214" fmla="*/ 87769 w 808411"/>
                <a:gd name="connsiteY214" fmla="*/ 633638 h 817053"/>
                <a:gd name="connsiteX215" fmla="*/ 86210 w 808411"/>
                <a:gd name="connsiteY215" fmla="*/ 622992 h 817053"/>
                <a:gd name="connsiteX216" fmla="*/ 87695 w 808411"/>
                <a:gd name="connsiteY216" fmla="*/ 622031 h 817053"/>
                <a:gd name="connsiteX217" fmla="*/ 103579 w 808411"/>
                <a:gd name="connsiteY217" fmla="*/ 646279 h 817053"/>
                <a:gd name="connsiteX218" fmla="*/ 102094 w 808411"/>
                <a:gd name="connsiteY218" fmla="*/ 647241 h 817053"/>
                <a:gd name="connsiteX219" fmla="*/ 93855 w 808411"/>
                <a:gd name="connsiteY219" fmla="*/ 643470 h 817053"/>
                <a:gd name="connsiteX220" fmla="*/ 79233 w 808411"/>
                <a:gd name="connsiteY220" fmla="*/ 652933 h 817053"/>
                <a:gd name="connsiteX221" fmla="*/ 70771 w 808411"/>
                <a:gd name="connsiteY221" fmla="*/ 649015 h 817053"/>
                <a:gd name="connsiteX222" fmla="*/ 62829 w 808411"/>
                <a:gd name="connsiteY222" fmla="*/ 642657 h 817053"/>
                <a:gd name="connsiteX223" fmla="*/ 56520 w 808411"/>
                <a:gd name="connsiteY223" fmla="*/ 635116 h 817053"/>
                <a:gd name="connsiteX224" fmla="*/ 50731 w 808411"/>
                <a:gd name="connsiteY224" fmla="*/ 621440 h 817053"/>
                <a:gd name="connsiteX225" fmla="*/ 50582 w 808411"/>
                <a:gd name="connsiteY225" fmla="*/ 607615 h 817053"/>
                <a:gd name="connsiteX226" fmla="*/ 55778 w 808411"/>
                <a:gd name="connsiteY226" fmla="*/ 594973 h 817053"/>
                <a:gd name="connsiteX227" fmla="*/ 66170 w 808411"/>
                <a:gd name="connsiteY227" fmla="*/ 584919 h 817053"/>
                <a:gd name="connsiteX228" fmla="*/ 81014 w 808411"/>
                <a:gd name="connsiteY228" fmla="*/ 579005 h 817053"/>
                <a:gd name="connsiteX229" fmla="*/ 96230 w 808411"/>
                <a:gd name="connsiteY229" fmla="*/ 579448 h 817053"/>
                <a:gd name="connsiteX230" fmla="*/ 110036 w 808411"/>
                <a:gd name="connsiteY230" fmla="*/ 585511 h 817053"/>
                <a:gd name="connsiteX231" fmla="*/ 120873 w 808411"/>
                <a:gd name="connsiteY231" fmla="*/ 596674 h 817053"/>
                <a:gd name="connsiteX232" fmla="*/ 125697 w 808411"/>
                <a:gd name="connsiteY232" fmla="*/ 605323 h 817053"/>
                <a:gd name="connsiteX233" fmla="*/ 128147 w 808411"/>
                <a:gd name="connsiteY233" fmla="*/ 612494 h 817053"/>
                <a:gd name="connsiteX234" fmla="*/ 602142 w 808411"/>
                <a:gd name="connsiteY234" fmla="*/ 738763 h 817053"/>
                <a:gd name="connsiteX235" fmla="*/ 602142 w 808411"/>
                <a:gd name="connsiteY235" fmla="*/ 738763 h 817053"/>
                <a:gd name="connsiteX236" fmla="*/ 594497 w 808411"/>
                <a:gd name="connsiteY236" fmla="*/ 702834 h 817053"/>
                <a:gd name="connsiteX237" fmla="*/ 613276 w 808411"/>
                <a:gd name="connsiteY237" fmla="*/ 715328 h 817053"/>
                <a:gd name="connsiteX238" fmla="*/ 602142 w 808411"/>
                <a:gd name="connsiteY238" fmla="*/ 738763 h 817053"/>
                <a:gd name="connsiteX239" fmla="*/ 651798 w 808411"/>
                <a:gd name="connsiteY239" fmla="*/ 727526 h 817053"/>
                <a:gd name="connsiteX240" fmla="*/ 625004 w 808411"/>
                <a:gd name="connsiteY240" fmla="*/ 709858 h 817053"/>
                <a:gd name="connsiteX241" fmla="*/ 625004 w 808411"/>
                <a:gd name="connsiteY241" fmla="*/ 709858 h 817053"/>
                <a:gd name="connsiteX242" fmla="*/ 633094 w 808411"/>
                <a:gd name="connsiteY242" fmla="*/ 703130 h 817053"/>
                <a:gd name="connsiteX243" fmla="*/ 628566 w 808411"/>
                <a:gd name="connsiteY243" fmla="*/ 700173 h 817053"/>
                <a:gd name="connsiteX244" fmla="*/ 620624 w 808411"/>
                <a:gd name="connsiteY244" fmla="*/ 706974 h 817053"/>
                <a:gd name="connsiteX245" fmla="*/ 620624 w 808411"/>
                <a:gd name="connsiteY245" fmla="*/ 706974 h 817053"/>
                <a:gd name="connsiteX246" fmla="*/ 590489 w 808411"/>
                <a:gd name="connsiteY246" fmla="*/ 687162 h 817053"/>
                <a:gd name="connsiteX247" fmla="*/ 585442 w 808411"/>
                <a:gd name="connsiteY247" fmla="*/ 690562 h 817053"/>
                <a:gd name="connsiteX248" fmla="*/ 600064 w 808411"/>
                <a:gd name="connsiteY248" fmla="*/ 762716 h 817053"/>
                <a:gd name="connsiteX249" fmla="*/ 596353 w 808411"/>
                <a:gd name="connsiteY249" fmla="*/ 769591 h 817053"/>
                <a:gd name="connsiteX250" fmla="*/ 597318 w 808411"/>
                <a:gd name="connsiteY250" fmla="*/ 771070 h 817053"/>
                <a:gd name="connsiteX251" fmla="*/ 617136 w 808411"/>
                <a:gd name="connsiteY251" fmla="*/ 757689 h 817053"/>
                <a:gd name="connsiteX252" fmla="*/ 616171 w 808411"/>
                <a:gd name="connsiteY252" fmla="*/ 756211 h 817053"/>
                <a:gd name="connsiteX253" fmla="*/ 606522 w 808411"/>
                <a:gd name="connsiteY253" fmla="*/ 758280 h 817053"/>
                <a:gd name="connsiteX254" fmla="*/ 617507 w 808411"/>
                <a:gd name="connsiteY254" fmla="*/ 717990 h 817053"/>
                <a:gd name="connsiteX255" fmla="*/ 641927 w 808411"/>
                <a:gd name="connsiteY255" fmla="*/ 734254 h 817053"/>
                <a:gd name="connsiteX256" fmla="*/ 636063 w 808411"/>
                <a:gd name="connsiteY256" fmla="*/ 742903 h 817053"/>
                <a:gd name="connsiteX257" fmla="*/ 637028 w 808411"/>
                <a:gd name="connsiteY257" fmla="*/ 744382 h 817053"/>
                <a:gd name="connsiteX258" fmla="*/ 661225 w 808411"/>
                <a:gd name="connsiteY258" fmla="*/ 728044 h 817053"/>
                <a:gd name="connsiteX259" fmla="*/ 660260 w 808411"/>
                <a:gd name="connsiteY259" fmla="*/ 726565 h 817053"/>
                <a:gd name="connsiteX260" fmla="*/ 651873 w 808411"/>
                <a:gd name="connsiteY260" fmla="*/ 727379 h 817053"/>
                <a:gd name="connsiteX261" fmla="*/ 103207 w 808411"/>
                <a:gd name="connsiteY261" fmla="*/ 181420 h 817053"/>
                <a:gd name="connsiteX262" fmla="*/ 81386 w 808411"/>
                <a:gd name="connsiteY262" fmla="*/ 175727 h 817053"/>
                <a:gd name="connsiteX263" fmla="*/ 100313 w 808411"/>
                <a:gd name="connsiteY263" fmla="*/ 207220 h 817053"/>
                <a:gd name="connsiteX264" fmla="*/ 100313 w 808411"/>
                <a:gd name="connsiteY264" fmla="*/ 207220 h 817053"/>
                <a:gd name="connsiteX265" fmla="*/ 103133 w 808411"/>
                <a:gd name="connsiteY265" fmla="*/ 181420 h 817053"/>
                <a:gd name="connsiteX266" fmla="*/ 106176 w 808411"/>
                <a:gd name="connsiteY266" fmla="*/ 230582 h 817053"/>
                <a:gd name="connsiteX267" fmla="*/ 68767 w 808411"/>
                <a:gd name="connsiteY267" fmla="*/ 167078 h 817053"/>
                <a:gd name="connsiteX268" fmla="*/ 72404 w 808411"/>
                <a:gd name="connsiteY268" fmla="*/ 162198 h 817053"/>
                <a:gd name="connsiteX269" fmla="*/ 107364 w 808411"/>
                <a:gd name="connsiteY269" fmla="*/ 171144 h 817053"/>
                <a:gd name="connsiteX270" fmla="*/ 107364 w 808411"/>
                <a:gd name="connsiteY270" fmla="*/ 171144 h 817053"/>
                <a:gd name="connsiteX271" fmla="*/ 112634 w 808411"/>
                <a:gd name="connsiteY271" fmla="*/ 162124 h 817053"/>
                <a:gd name="connsiteX272" fmla="*/ 117904 w 808411"/>
                <a:gd name="connsiteY272" fmla="*/ 163455 h 817053"/>
                <a:gd name="connsiteX273" fmla="*/ 112485 w 808411"/>
                <a:gd name="connsiteY273" fmla="*/ 172400 h 817053"/>
                <a:gd name="connsiteX274" fmla="*/ 112485 w 808411"/>
                <a:gd name="connsiteY274" fmla="*/ 172400 h 817053"/>
                <a:gd name="connsiteX275" fmla="*/ 143585 w 808411"/>
                <a:gd name="connsiteY275" fmla="*/ 180385 h 817053"/>
                <a:gd name="connsiteX276" fmla="*/ 151230 w 808411"/>
                <a:gd name="connsiteY276" fmla="*/ 176836 h 817053"/>
                <a:gd name="connsiteX277" fmla="*/ 152641 w 808411"/>
                <a:gd name="connsiteY277" fmla="*/ 177871 h 817053"/>
                <a:gd name="connsiteX278" fmla="*/ 135050 w 808411"/>
                <a:gd name="connsiteY278" fmla="*/ 201158 h 817053"/>
                <a:gd name="connsiteX279" fmla="*/ 133639 w 808411"/>
                <a:gd name="connsiteY279" fmla="*/ 200123 h 817053"/>
                <a:gd name="connsiteX280" fmla="*/ 136386 w 808411"/>
                <a:gd name="connsiteY280" fmla="*/ 190069 h 817053"/>
                <a:gd name="connsiteX281" fmla="*/ 108032 w 808411"/>
                <a:gd name="connsiteY281" fmla="*/ 182602 h 817053"/>
                <a:gd name="connsiteX282" fmla="*/ 108032 w 808411"/>
                <a:gd name="connsiteY282" fmla="*/ 182602 h 817053"/>
                <a:gd name="connsiteX283" fmla="*/ 110853 w 808411"/>
                <a:gd name="connsiteY283" fmla="*/ 224224 h 817053"/>
                <a:gd name="connsiteX284" fmla="*/ 119314 w 808411"/>
                <a:gd name="connsiteY284" fmla="*/ 219197 h 817053"/>
                <a:gd name="connsiteX285" fmla="*/ 120724 w 808411"/>
                <a:gd name="connsiteY285" fmla="*/ 220232 h 817053"/>
                <a:gd name="connsiteX286" fmla="*/ 106325 w 808411"/>
                <a:gd name="connsiteY286" fmla="*/ 239305 h 817053"/>
                <a:gd name="connsiteX287" fmla="*/ 104915 w 808411"/>
                <a:gd name="connsiteY287" fmla="*/ 238270 h 817053"/>
                <a:gd name="connsiteX288" fmla="*/ 106176 w 808411"/>
                <a:gd name="connsiteY288" fmla="*/ 230508 h 817053"/>
                <a:gd name="connsiteX289" fmla="*/ 641036 w 808411"/>
                <a:gd name="connsiteY289" fmla="*/ 168408 h 817053"/>
                <a:gd name="connsiteX290" fmla="*/ 638067 w 808411"/>
                <a:gd name="connsiteY290" fmla="*/ 158650 h 817053"/>
                <a:gd name="connsiteX291" fmla="*/ 681785 w 808411"/>
                <a:gd name="connsiteY291" fmla="*/ 138393 h 817053"/>
                <a:gd name="connsiteX292" fmla="*/ 682230 w 808411"/>
                <a:gd name="connsiteY292" fmla="*/ 138911 h 817053"/>
                <a:gd name="connsiteX293" fmla="*/ 655064 w 808411"/>
                <a:gd name="connsiteY293" fmla="*/ 187999 h 817053"/>
                <a:gd name="connsiteX294" fmla="*/ 658108 w 808411"/>
                <a:gd name="connsiteY294" fmla="*/ 191474 h 817053"/>
                <a:gd name="connsiteX295" fmla="*/ 710510 w 808411"/>
                <a:gd name="connsiteY295" fmla="*/ 171291 h 817053"/>
                <a:gd name="connsiteX296" fmla="*/ 710955 w 808411"/>
                <a:gd name="connsiteY296" fmla="*/ 171809 h 817053"/>
                <a:gd name="connsiteX297" fmla="*/ 684680 w 808411"/>
                <a:gd name="connsiteY297" fmla="*/ 212248 h 817053"/>
                <a:gd name="connsiteX298" fmla="*/ 675476 w 808411"/>
                <a:gd name="connsiteY298" fmla="*/ 207886 h 817053"/>
                <a:gd name="connsiteX299" fmla="*/ 674140 w 808411"/>
                <a:gd name="connsiteY299" fmla="*/ 208995 h 817053"/>
                <a:gd name="connsiteX300" fmla="*/ 693587 w 808411"/>
                <a:gd name="connsiteY300" fmla="*/ 231247 h 817053"/>
                <a:gd name="connsiteX301" fmla="*/ 694923 w 808411"/>
                <a:gd name="connsiteY301" fmla="*/ 230138 h 817053"/>
                <a:gd name="connsiteX302" fmla="*/ 692473 w 808411"/>
                <a:gd name="connsiteY302" fmla="*/ 221193 h 817053"/>
                <a:gd name="connsiteX303" fmla="*/ 729882 w 808411"/>
                <a:gd name="connsiteY303" fmla="*/ 161829 h 817053"/>
                <a:gd name="connsiteX304" fmla="*/ 726988 w 808411"/>
                <a:gd name="connsiteY304" fmla="*/ 158502 h 817053"/>
                <a:gd name="connsiteX305" fmla="*/ 674066 w 808411"/>
                <a:gd name="connsiteY305" fmla="*/ 177871 h 817053"/>
                <a:gd name="connsiteX306" fmla="*/ 673546 w 808411"/>
                <a:gd name="connsiteY306" fmla="*/ 177280 h 817053"/>
                <a:gd name="connsiteX307" fmla="*/ 700341 w 808411"/>
                <a:gd name="connsiteY307" fmla="*/ 127970 h 817053"/>
                <a:gd name="connsiteX308" fmla="*/ 697372 w 808411"/>
                <a:gd name="connsiteY308" fmla="*/ 124569 h 817053"/>
                <a:gd name="connsiteX309" fmla="*/ 632871 w 808411"/>
                <a:gd name="connsiteY309" fmla="*/ 153105 h 817053"/>
                <a:gd name="connsiteX310" fmla="*/ 625078 w 808411"/>
                <a:gd name="connsiteY310" fmla="*/ 150148 h 817053"/>
                <a:gd name="connsiteX311" fmla="*/ 623742 w 808411"/>
                <a:gd name="connsiteY311" fmla="*/ 151331 h 817053"/>
                <a:gd name="connsiteX312" fmla="*/ 639774 w 808411"/>
                <a:gd name="connsiteY312" fmla="*/ 169739 h 817053"/>
                <a:gd name="connsiteX313" fmla="*/ 641110 w 808411"/>
                <a:gd name="connsiteY313" fmla="*/ 168556 h 817053"/>
                <a:gd name="connsiteX314" fmla="*/ 569113 w 808411"/>
                <a:gd name="connsiteY314" fmla="*/ 116437 h 817053"/>
                <a:gd name="connsiteX315" fmla="*/ 542912 w 808411"/>
                <a:gd name="connsiteY315" fmla="*/ 103056 h 817053"/>
                <a:gd name="connsiteX316" fmla="*/ 543728 w 808411"/>
                <a:gd name="connsiteY316" fmla="*/ 101503 h 817053"/>
                <a:gd name="connsiteX317" fmla="*/ 553748 w 808411"/>
                <a:gd name="connsiteY317" fmla="*/ 101725 h 817053"/>
                <a:gd name="connsiteX318" fmla="*/ 581360 w 808411"/>
                <a:gd name="connsiteY318" fmla="*/ 48275 h 817053"/>
                <a:gd name="connsiteX319" fmla="*/ 575348 w 808411"/>
                <a:gd name="connsiteY319" fmla="*/ 40291 h 817053"/>
                <a:gd name="connsiteX320" fmla="*/ 576164 w 808411"/>
                <a:gd name="connsiteY320" fmla="*/ 38738 h 817053"/>
                <a:gd name="connsiteX321" fmla="*/ 602291 w 808411"/>
                <a:gd name="connsiteY321" fmla="*/ 52119 h 817053"/>
                <a:gd name="connsiteX322" fmla="*/ 601475 w 808411"/>
                <a:gd name="connsiteY322" fmla="*/ 53672 h 817053"/>
                <a:gd name="connsiteX323" fmla="*/ 591528 w 808411"/>
                <a:gd name="connsiteY323" fmla="*/ 53524 h 817053"/>
                <a:gd name="connsiteX324" fmla="*/ 563917 w 808411"/>
                <a:gd name="connsiteY324" fmla="*/ 106974 h 817053"/>
                <a:gd name="connsiteX325" fmla="*/ 569855 w 808411"/>
                <a:gd name="connsiteY325" fmla="*/ 114958 h 817053"/>
                <a:gd name="connsiteX326" fmla="*/ 569039 w 808411"/>
                <a:gd name="connsiteY326" fmla="*/ 116511 h 817053"/>
                <a:gd name="connsiteX327" fmla="*/ 478782 w 808411"/>
                <a:gd name="connsiteY327" fmla="*/ 54781 h 817053"/>
                <a:gd name="connsiteX328" fmla="*/ 477000 w 808411"/>
                <a:gd name="connsiteY328" fmla="*/ 54559 h 817053"/>
                <a:gd name="connsiteX329" fmla="*/ 466609 w 808411"/>
                <a:gd name="connsiteY329" fmla="*/ 72154 h 817053"/>
                <a:gd name="connsiteX330" fmla="*/ 440705 w 808411"/>
                <a:gd name="connsiteY330" fmla="*/ 68605 h 817053"/>
                <a:gd name="connsiteX331" fmla="*/ 449018 w 808411"/>
                <a:gd name="connsiteY331" fmla="*/ 8945 h 817053"/>
                <a:gd name="connsiteX332" fmla="*/ 459558 w 808411"/>
                <a:gd name="connsiteY332" fmla="*/ 5988 h 817053"/>
                <a:gd name="connsiteX333" fmla="*/ 459780 w 808411"/>
                <a:gd name="connsiteY333" fmla="*/ 4214 h 817053"/>
                <a:gd name="connsiteX334" fmla="*/ 429571 w 808411"/>
                <a:gd name="connsiteY334" fmla="*/ 0 h 817053"/>
                <a:gd name="connsiteX335" fmla="*/ 429349 w 808411"/>
                <a:gd name="connsiteY335" fmla="*/ 1774 h 817053"/>
                <a:gd name="connsiteX336" fmla="*/ 437587 w 808411"/>
                <a:gd name="connsiteY336" fmla="*/ 7319 h 817053"/>
                <a:gd name="connsiteX337" fmla="*/ 429274 w 808411"/>
                <a:gd name="connsiteY337" fmla="*/ 66905 h 817053"/>
                <a:gd name="connsiteX338" fmla="*/ 419848 w 808411"/>
                <a:gd name="connsiteY338" fmla="*/ 70010 h 817053"/>
                <a:gd name="connsiteX339" fmla="*/ 419625 w 808411"/>
                <a:gd name="connsiteY339" fmla="*/ 71784 h 817053"/>
                <a:gd name="connsiteX340" fmla="*/ 475293 w 808411"/>
                <a:gd name="connsiteY340" fmla="*/ 79473 h 817053"/>
                <a:gd name="connsiteX341" fmla="*/ 478708 w 808411"/>
                <a:gd name="connsiteY341" fmla="*/ 54781 h 817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</a:cxnLst>
              <a:rect l="l" t="t" r="r" b="b"/>
              <a:pathLst>
                <a:path w="808411" h="817053">
                  <a:moveTo>
                    <a:pt x="808412" y="341991"/>
                  </a:moveTo>
                  <a:lnTo>
                    <a:pt x="806704" y="342435"/>
                  </a:lnTo>
                  <a:lnTo>
                    <a:pt x="800173" y="334968"/>
                  </a:lnTo>
                  <a:lnTo>
                    <a:pt x="777163" y="341030"/>
                  </a:lnTo>
                  <a:cubicBezTo>
                    <a:pt x="777683" y="342435"/>
                    <a:pt x="778277" y="343914"/>
                    <a:pt x="778796" y="345466"/>
                  </a:cubicBezTo>
                  <a:lnTo>
                    <a:pt x="774343" y="348793"/>
                  </a:lnTo>
                  <a:cubicBezTo>
                    <a:pt x="773600" y="346501"/>
                    <a:pt x="772858" y="344357"/>
                    <a:pt x="772042" y="342287"/>
                  </a:cubicBezTo>
                  <a:lnTo>
                    <a:pt x="741758" y="350271"/>
                  </a:lnTo>
                  <a:lnTo>
                    <a:pt x="739754" y="359956"/>
                  </a:lnTo>
                  <a:lnTo>
                    <a:pt x="738047" y="360399"/>
                  </a:lnTo>
                  <a:lnTo>
                    <a:pt x="730625" y="332307"/>
                  </a:lnTo>
                  <a:lnTo>
                    <a:pt x="732332" y="331863"/>
                  </a:lnTo>
                  <a:lnTo>
                    <a:pt x="738863" y="339256"/>
                  </a:lnTo>
                  <a:lnTo>
                    <a:pt x="766994" y="331863"/>
                  </a:lnTo>
                  <a:cubicBezTo>
                    <a:pt x="766401" y="330828"/>
                    <a:pt x="765807" y="329719"/>
                    <a:pt x="765139" y="328758"/>
                  </a:cubicBezTo>
                  <a:cubicBezTo>
                    <a:pt x="752372" y="309167"/>
                    <a:pt x="735152" y="305323"/>
                    <a:pt x="730476" y="304658"/>
                  </a:cubicBezTo>
                  <a:lnTo>
                    <a:pt x="729734" y="304879"/>
                  </a:lnTo>
                  <a:lnTo>
                    <a:pt x="727656" y="314342"/>
                  </a:lnTo>
                  <a:lnTo>
                    <a:pt x="725948" y="314786"/>
                  </a:lnTo>
                  <a:lnTo>
                    <a:pt x="718526" y="286693"/>
                  </a:lnTo>
                  <a:lnTo>
                    <a:pt x="720233" y="286250"/>
                  </a:lnTo>
                  <a:lnTo>
                    <a:pt x="726765" y="293716"/>
                  </a:lnTo>
                  <a:lnTo>
                    <a:pt x="785105" y="278413"/>
                  </a:lnTo>
                  <a:lnTo>
                    <a:pt x="787109" y="268729"/>
                  </a:lnTo>
                  <a:lnTo>
                    <a:pt x="788816" y="268285"/>
                  </a:lnTo>
                  <a:lnTo>
                    <a:pt x="796239" y="296378"/>
                  </a:lnTo>
                  <a:lnTo>
                    <a:pt x="794532" y="296821"/>
                  </a:lnTo>
                  <a:lnTo>
                    <a:pt x="788074" y="289576"/>
                  </a:lnTo>
                  <a:lnTo>
                    <a:pt x="740348" y="302144"/>
                  </a:lnTo>
                  <a:cubicBezTo>
                    <a:pt x="743317" y="303253"/>
                    <a:pt x="746731" y="304879"/>
                    <a:pt x="750294" y="307097"/>
                  </a:cubicBezTo>
                  <a:cubicBezTo>
                    <a:pt x="756603" y="311016"/>
                    <a:pt x="763357" y="316930"/>
                    <a:pt x="769221" y="325727"/>
                  </a:cubicBezTo>
                  <a:cubicBezTo>
                    <a:pt x="770260" y="327280"/>
                    <a:pt x="771225" y="328906"/>
                    <a:pt x="772190" y="330606"/>
                  </a:cubicBezTo>
                  <a:lnTo>
                    <a:pt x="797204" y="324027"/>
                  </a:lnTo>
                  <a:lnTo>
                    <a:pt x="799208" y="314416"/>
                  </a:lnTo>
                  <a:lnTo>
                    <a:pt x="800915" y="313973"/>
                  </a:lnTo>
                  <a:lnTo>
                    <a:pt x="808337" y="342065"/>
                  </a:lnTo>
                  <a:close/>
                  <a:moveTo>
                    <a:pt x="783398" y="455988"/>
                  </a:moveTo>
                  <a:cubicBezTo>
                    <a:pt x="776718" y="456210"/>
                    <a:pt x="771522" y="461755"/>
                    <a:pt x="771745" y="468408"/>
                  </a:cubicBezTo>
                  <a:cubicBezTo>
                    <a:pt x="771967" y="475062"/>
                    <a:pt x="777534" y="480237"/>
                    <a:pt x="784214" y="480015"/>
                  </a:cubicBezTo>
                  <a:cubicBezTo>
                    <a:pt x="790895" y="479793"/>
                    <a:pt x="796090" y="474249"/>
                    <a:pt x="795868" y="467669"/>
                  </a:cubicBezTo>
                  <a:cubicBezTo>
                    <a:pt x="795645" y="461016"/>
                    <a:pt x="790078" y="455841"/>
                    <a:pt x="783398" y="456062"/>
                  </a:cubicBezTo>
                  <a:moveTo>
                    <a:pt x="744208" y="631494"/>
                  </a:moveTo>
                  <a:lnTo>
                    <a:pt x="745618" y="632529"/>
                  </a:lnTo>
                  <a:lnTo>
                    <a:pt x="727581" y="657960"/>
                  </a:lnTo>
                  <a:lnTo>
                    <a:pt x="726171" y="656925"/>
                  </a:lnTo>
                  <a:lnTo>
                    <a:pt x="728324" y="646353"/>
                  </a:lnTo>
                  <a:lnTo>
                    <a:pt x="705611" y="630385"/>
                  </a:lnTo>
                  <a:lnTo>
                    <a:pt x="664491" y="631124"/>
                  </a:lnTo>
                  <a:lnTo>
                    <a:pt x="657365" y="634525"/>
                  </a:lnTo>
                  <a:lnTo>
                    <a:pt x="655955" y="633490"/>
                  </a:lnTo>
                  <a:lnTo>
                    <a:pt x="672359" y="610350"/>
                  </a:lnTo>
                  <a:lnTo>
                    <a:pt x="673769" y="611385"/>
                  </a:lnTo>
                  <a:lnTo>
                    <a:pt x="672359" y="620183"/>
                  </a:lnTo>
                  <a:lnTo>
                    <a:pt x="672730" y="620405"/>
                  </a:lnTo>
                  <a:lnTo>
                    <a:pt x="705685" y="619813"/>
                  </a:lnTo>
                  <a:lnTo>
                    <a:pt x="694255" y="590242"/>
                  </a:lnTo>
                  <a:lnTo>
                    <a:pt x="693884" y="590020"/>
                  </a:lnTo>
                  <a:lnTo>
                    <a:pt x="685867" y="594308"/>
                  </a:lnTo>
                  <a:lnTo>
                    <a:pt x="684457" y="593273"/>
                  </a:lnTo>
                  <a:lnTo>
                    <a:pt x="698189" y="573904"/>
                  </a:lnTo>
                  <a:lnTo>
                    <a:pt x="699599" y="574939"/>
                  </a:lnTo>
                  <a:lnTo>
                    <a:pt x="698411" y="582849"/>
                  </a:lnTo>
                  <a:lnTo>
                    <a:pt x="712143" y="620848"/>
                  </a:lnTo>
                  <a:lnTo>
                    <a:pt x="734930" y="636891"/>
                  </a:lnTo>
                  <a:lnTo>
                    <a:pt x="744282" y="631346"/>
                  </a:lnTo>
                  <a:close/>
                  <a:moveTo>
                    <a:pt x="176467" y="73854"/>
                  </a:moveTo>
                  <a:lnTo>
                    <a:pt x="209348" y="124273"/>
                  </a:lnTo>
                  <a:lnTo>
                    <a:pt x="204152" y="132849"/>
                  </a:lnTo>
                  <a:lnTo>
                    <a:pt x="205117" y="134327"/>
                  </a:lnTo>
                  <a:lnTo>
                    <a:pt x="229834" y="118359"/>
                  </a:lnTo>
                  <a:lnTo>
                    <a:pt x="228869" y="116880"/>
                  </a:lnTo>
                  <a:lnTo>
                    <a:pt x="218997" y="118063"/>
                  </a:lnTo>
                  <a:lnTo>
                    <a:pt x="186116" y="67644"/>
                  </a:lnTo>
                  <a:lnTo>
                    <a:pt x="191237" y="59142"/>
                  </a:lnTo>
                  <a:lnTo>
                    <a:pt x="190272" y="57664"/>
                  </a:lnTo>
                  <a:lnTo>
                    <a:pt x="165556" y="73632"/>
                  </a:lnTo>
                  <a:lnTo>
                    <a:pt x="166521" y="75111"/>
                  </a:lnTo>
                  <a:lnTo>
                    <a:pt x="176467" y="73854"/>
                  </a:lnTo>
                  <a:close/>
                  <a:moveTo>
                    <a:pt x="278451" y="19369"/>
                  </a:moveTo>
                  <a:lnTo>
                    <a:pt x="278005" y="17669"/>
                  </a:lnTo>
                  <a:lnTo>
                    <a:pt x="307695" y="10646"/>
                  </a:lnTo>
                  <a:lnTo>
                    <a:pt x="308140" y="12346"/>
                  </a:lnTo>
                  <a:lnTo>
                    <a:pt x="299382" y="18926"/>
                  </a:lnTo>
                  <a:lnTo>
                    <a:pt x="313410" y="77551"/>
                  </a:lnTo>
                  <a:lnTo>
                    <a:pt x="338795" y="71562"/>
                  </a:lnTo>
                  <a:lnTo>
                    <a:pt x="342061" y="51380"/>
                  </a:lnTo>
                  <a:lnTo>
                    <a:pt x="343768" y="50936"/>
                  </a:lnTo>
                  <a:lnTo>
                    <a:pt x="349558" y="75185"/>
                  </a:lnTo>
                  <a:lnTo>
                    <a:pt x="294929" y="88122"/>
                  </a:lnTo>
                  <a:lnTo>
                    <a:pt x="294483" y="86422"/>
                  </a:lnTo>
                  <a:lnTo>
                    <a:pt x="302128" y="80064"/>
                  </a:lnTo>
                  <a:lnTo>
                    <a:pt x="288174" y="21587"/>
                  </a:lnTo>
                  <a:lnTo>
                    <a:pt x="278451" y="19369"/>
                  </a:lnTo>
                  <a:close/>
                  <a:moveTo>
                    <a:pt x="326400" y="806038"/>
                  </a:moveTo>
                  <a:lnTo>
                    <a:pt x="301015" y="800124"/>
                  </a:lnTo>
                  <a:lnTo>
                    <a:pt x="314821" y="741499"/>
                  </a:lnTo>
                  <a:lnTo>
                    <a:pt x="325583" y="739503"/>
                  </a:lnTo>
                  <a:lnTo>
                    <a:pt x="325954" y="737802"/>
                  </a:lnTo>
                  <a:lnTo>
                    <a:pt x="296265" y="730853"/>
                  </a:lnTo>
                  <a:lnTo>
                    <a:pt x="295893" y="732554"/>
                  </a:lnTo>
                  <a:lnTo>
                    <a:pt x="303539" y="738837"/>
                  </a:lnTo>
                  <a:lnTo>
                    <a:pt x="289807" y="797388"/>
                  </a:lnTo>
                  <a:lnTo>
                    <a:pt x="280084" y="799606"/>
                  </a:lnTo>
                  <a:lnTo>
                    <a:pt x="279713" y="801307"/>
                  </a:lnTo>
                  <a:lnTo>
                    <a:pt x="334416" y="814096"/>
                  </a:lnTo>
                  <a:lnTo>
                    <a:pt x="340131" y="789848"/>
                  </a:lnTo>
                  <a:lnTo>
                    <a:pt x="338424" y="789478"/>
                  </a:lnTo>
                  <a:lnTo>
                    <a:pt x="326474" y="806112"/>
                  </a:lnTo>
                  <a:close/>
                  <a:moveTo>
                    <a:pt x="511812" y="731814"/>
                  </a:moveTo>
                  <a:lnTo>
                    <a:pt x="512109" y="733515"/>
                  </a:lnTo>
                  <a:lnTo>
                    <a:pt x="505503" y="738690"/>
                  </a:lnTo>
                  <a:lnTo>
                    <a:pt x="496893" y="808478"/>
                  </a:lnTo>
                  <a:lnTo>
                    <a:pt x="492439" y="809291"/>
                  </a:lnTo>
                  <a:lnTo>
                    <a:pt x="463714" y="760942"/>
                  </a:lnTo>
                  <a:lnTo>
                    <a:pt x="462972" y="761090"/>
                  </a:lnTo>
                  <a:lnTo>
                    <a:pt x="452432" y="816314"/>
                  </a:lnTo>
                  <a:lnTo>
                    <a:pt x="448127" y="817053"/>
                  </a:lnTo>
                  <a:lnTo>
                    <a:pt x="416211" y="754510"/>
                  </a:lnTo>
                  <a:lnTo>
                    <a:pt x="407230" y="751997"/>
                  </a:lnTo>
                  <a:lnTo>
                    <a:pt x="406933" y="750296"/>
                  </a:lnTo>
                  <a:lnTo>
                    <a:pt x="436103" y="745121"/>
                  </a:lnTo>
                  <a:lnTo>
                    <a:pt x="436400" y="746822"/>
                  </a:lnTo>
                  <a:lnTo>
                    <a:pt x="427864" y="752440"/>
                  </a:lnTo>
                  <a:lnTo>
                    <a:pt x="449241" y="795688"/>
                  </a:lnTo>
                  <a:lnTo>
                    <a:pt x="449909" y="795540"/>
                  </a:lnTo>
                  <a:lnTo>
                    <a:pt x="459484" y="740390"/>
                  </a:lnTo>
                  <a:lnTo>
                    <a:pt x="464011" y="739577"/>
                  </a:lnTo>
                  <a:lnTo>
                    <a:pt x="492291" y="788074"/>
                  </a:lnTo>
                  <a:lnTo>
                    <a:pt x="492959" y="788074"/>
                  </a:lnTo>
                  <a:lnTo>
                    <a:pt x="498006" y="740168"/>
                  </a:lnTo>
                  <a:lnTo>
                    <a:pt x="488060" y="737655"/>
                  </a:lnTo>
                  <a:lnTo>
                    <a:pt x="487763" y="735954"/>
                  </a:lnTo>
                  <a:lnTo>
                    <a:pt x="511886" y="731740"/>
                  </a:lnTo>
                  <a:close/>
                  <a:moveTo>
                    <a:pt x="193241" y="719246"/>
                  </a:moveTo>
                  <a:cubicBezTo>
                    <a:pt x="183221" y="716437"/>
                    <a:pt x="174463" y="716363"/>
                    <a:pt x="167263" y="717472"/>
                  </a:cubicBezTo>
                  <a:lnTo>
                    <a:pt x="167263" y="717472"/>
                  </a:lnTo>
                  <a:lnTo>
                    <a:pt x="198140" y="697364"/>
                  </a:lnTo>
                  <a:lnTo>
                    <a:pt x="193316" y="719246"/>
                  </a:lnTo>
                  <a:close/>
                  <a:moveTo>
                    <a:pt x="203633" y="723017"/>
                  </a:moveTo>
                  <a:lnTo>
                    <a:pt x="211204" y="687827"/>
                  </a:lnTo>
                  <a:lnTo>
                    <a:pt x="206156" y="684352"/>
                  </a:lnTo>
                  <a:lnTo>
                    <a:pt x="143957" y="724126"/>
                  </a:lnTo>
                  <a:lnTo>
                    <a:pt x="136163" y="723165"/>
                  </a:lnTo>
                  <a:lnTo>
                    <a:pt x="135124" y="724643"/>
                  </a:lnTo>
                  <a:lnTo>
                    <a:pt x="154793" y="738172"/>
                  </a:lnTo>
                  <a:lnTo>
                    <a:pt x="155832" y="736693"/>
                  </a:lnTo>
                  <a:lnTo>
                    <a:pt x="150414" y="728487"/>
                  </a:lnTo>
                  <a:cubicBezTo>
                    <a:pt x="153309" y="726565"/>
                    <a:pt x="169044" y="717324"/>
                    <a:pt x="192054" y="724052"/>
                  </a:cubicBezTo>
                  <a:lnTo>
                    <a:pt x="185745" y="752588"/>
                  </a:lnTo>
                  <a:lnTo>
                    <a:pt x="175502" y="750222"/>
                  </a:lnTo>
                  <a:lnTo>
                    <a:pt x="174463" y="751701"/>
                  </a:lnTo>
                  <a:lnTo>
                    <a:pt x="198511" y="768261"/>
                  </a:lnTo>
                  <a:lnTo>
                    <a:pt x="199550" y="766782"/>
                  </a:lnTo>
                  <a:lnTo>
                    <a:pt x="195691" y="759315"/>
                  </a:lnTo>
                  <a:lnTo>
                    <a:pt x="202445" y="728044"/>
                  </a:lnTo>
                  <a:cubicBezTo>
                    <a:pt x="205414" y="729449"/>
                    <a:pt x="208457" y="731149"/>
                    <a:pt x="211649" y="733071"/>
                  </a:cubicBezTo>
                  <a:lnTo>
                    <a:pt x="212837" y="727748"/>
                  </a:lnTo>
                  <a:cubicBezTo>
                    <a:pt x="209645" y="725826"/>
                    <a:pt x="206602" y="724274"/>
                    <a:pt x="203633" y="722869"/>
                  </a:cubicBezTo>
                  <a:lnTo>
                    <a:pt x="203633" y="722869"/>
                  </a:lnTo>
                  <a:moveTo>
                    <a:pt x="44422" y="467004"/>
                  </a:moveTo>
                  <a:cubicBezTo>
                    <a:pt x="44645" y="473362"/>
                    <a:pt x="39597" y="478684"/>
                    <a:pt x="33214" y="478906"/>
                  </a:cubicBezTo>
                  <a:cubicBezTo>
                    <a:pt x="26831" y="479128"/>
                    <a:pt x="21487" y="474101"/>
                    <a:pt x="21264" y="467743"/>
                  </a:cubicBezTo>
                  <a:cubicBezTo>
                    <a:pt x="21041" y="461385"/>
                    <a:pt x="26088" y="456062"/>
                    <a:pt x="32472" y="455841"/>
                  </a:cubicBezTo>
                  <a:cubicBezTo>
                    <a:pt x="38855" y="455619"/>
                    <a:pt x="44199" y="460646"/>
                    <a:pt x="44422" y="467004"/>
                  </a:cubicBezTo>
                  <a:moveTo>
                    <a:pt x="67654" y="343470"/>
                  </a:moveTo>
                  <a:cubicBezTo>
                    <a:pt x="70400" y="339478"/>
                    <a:pt x="72404" y="334968"/>
                    <a:pt x="73592" y="329793"/>
                  </a:cubicBezTo>
                  <a:cubicBezTo>
                    <a:pt x="74334" y="326762"/>
                    <a:pt x="74705" y="323509"/>
                    <a:pt x="74705" y="320035"/>
                  </a:cubicBezTo>
                  <a:cubicBezTo>
                    <a:pt x="74705" y="316560"/>
                    <a:pt x="74408" y="313233"/>
                    <a:pt x="73815" y="309907"/>
                  </a:cubicBezTo>
                  <a:cubicBezTo>
                    <a:pt x="73221" y="306580"/>
                    <a:pt x="72256" y="303697"/>
                    <a:pt x="70846" y="301109"/>
                  </a:cubicBezTo>
                  <a:lnTo>
                    <a:pt x="53923" y="297117"/>
                  </a:lnTo>
                  <a:lnTo>
                    <a:pt x="50954" y="288541"/>
                  </a:lnTo>
                  <a:lnTo>
                    <a:pt x="49246" y="288098"/>
                  </a:lnTo>
                  <a:lnTo>
                    <a:pt x="42566" y="316264"/>
                  </a:lnTo>
                  <a:lnTo>
                    <a:pt x="44273" y="316708"/>
                  </a:lnTo>
                  <a:lnTo>
                    <a:pt x="50954" y="308206"/>
                  </a:lnTo>
                  <a:lnTo>
                    <a:pt x="69287" y="312494"/>
                  </a:lnTo>
                  <a:cubicBezTo>
                    <a:pt x="69510" y="314712"/>
                    <a:pt x="69510" y="316930"/>
                    <a:pt x="69287" y="319000"/>
                  </a:cubicBezTo>
                  <a:cubicBezTo>
                    <a:pt x="69064" y="321070"/>
                    <a:pt x="68693" y="323140"/>
                    <a:pt x="68174" y="325210"/>
                  </a:cubicBezTo>
                  <a:cubicBezTo>
                    <a:pt x="66912" y="330385"/>
                    <a:pt x="64537" y="334746"/>
                    <a:pt x="60900" y="338295"/>
                  </a:cubicBezTo>
                  <a:cubicBezTo>
                    <a:pt x="57263" y="341844"/>
                    <a:pt x="52735" y="344283"/>
                    <a:pt x="47242" y="345614"/>
                  </a:cubicBezTo>
                  <a:cubicBezTo>
                    <a:pt x="41750" y="346945"/>
                    <a:pt x="35515" y="346797"/>
                    <a:pt x="28538" y="345170"/>
                  </a:cubicBezTo>
                  <a:cubicBezTo>
                    <a:pt x="23045" y="343840"/>
                    <a:pt x="18443" y="341548"/>
                    <a:pt x="14658" y="338221"/>
                  </a:cubicBezTo>
                  <a:cubicBezTo>
                    <a:pt x="10947" y="334894"/>
                    <a:pt x="8349" y="330828"/>
                    <a:pt x="6864" y="326097"/>
                  </a:cubicBezTo>
                  <a:cubicBezTo>
                    <a:pt x="5454" y="321365"/>
                    <a:pt x="5306" y="316412"/>
                    <a:pt x="6568" y="311163"/>
                  </a:cubicBezTo>
                  <a:cubicBezTo>
                    <a:pt x="7161" y="308502"/>
                    <a:pt x="8126" y="306284"/>
                    <a:pt x="9314" y="304510"/>
                  </a:cubicBezTo>
                  <a:cubicBezTo>
                    <a:pt x="10501" y="302662"/>
                    <a:pt x="12357" y="300592"/>
                    <a:pt x="14881" y="298226"/>
                  </a:cubicBezTo>
                  <a:lnTo>
                    <a:pt x="29577" y="293568"/>
                  </a:lnTo>
                  <a:lnTo>
                    <a:pt x="29948" y="291868"/>
                  </a:lnTo>
                  <a:lnTo>
                    <a:pt x="11763" y="288246"/>
                  </a:lnTo>
                  <a:cubicBezTo>
                    <a:pt x="10279" y="290020"/>
                    <a:pt x="8943" y="291868"/>
                    <a:pt x="7607" y="293790"/>
                  </a:cubicBezTo>
                  <a:cubicBezTo>
                    <a:pt x="6345" y="295712"/>
                    <a:pt x="5157" y="297930"/>
                    <a:pt x="4118" y="300444"/>
                  </a:cubicBezTo>
                  <a:cubicBezTo>
                    <a:pt x="3079" y="302957"/>
                    <a:pt x="2114" y="306136"/>
                    <a:pt x="1149" y="309907"/>
                  </a:cubicBezTo>
                  <a:cubicBezTo>
                    <a:pt x="-113" y="315155"/>
                    <a:pt x="-335" y="320330"/>
                    <a:pt x="481" y="325431"/>
                  </a:cubicBezTo>
                  <a:cubicBezTo>
                    <a:pt x="1298" y="330533"/>
                    <a:pt x="3005" y="335190"/>
                    <a:pt x="5603" y="339626"/>
                  </a:cubicBezTo>
                  <a:cubicBezTo>
                    <a:pt x="8200" y="343987"/>
                    <a:pt x="11615" y="347758"/>
                    <a:pt x="15771" y="350863"/>
                  </a:cubicBezTo>
                  <a:cubicBezTo>
                    <a:pt x="19928" y="353968"/>
                    <a:pt x="24752" y="356186"/>
                    <a:pt x="30245" y="357516"/>
                  </a:cubicBezTo>
                  <a:cubicBezTo>
                    <a:pt x="35218" y="358699"/>
                    <a:pt x="40043" y="358847"/>
                    <a:pt x="44719" y="358034"/>
                  </a:cubicBezTo>
                  <a:cubicBezTo>
                    <a:pt x="49395" y="357221"/>
                    <a:pt x="53626" y="355594"/>
                    <a:pt x="57485" y="353081"/>
                  </a:cubicBezTo>
                  <a:cubicBezTo>
                    <a:pt x="61345" y="350641"/>
                    <a:pt x="64685" y="347388"/>
                    <a:pt x="67431" y="343396"/>
                  </a:cubicBezTo>
                  <a:moveTo>
                    <a:pt x="128073" y="612420"/>
                  </a:moveTo>
                  <a:cubicBezTo>
                    <a:pt x="128592" y="614638"/>
                    <a:pt x="128963" y="616930"/>
                    <a:pt x="129186" y="619222"/>
                  </a:cubicBezTo>
                  <a:lnTo>
                    <a:pt x="114044" y="629793"/>
                  </a:lnTo>
                  <a:lnTo>
                    <a:pt x="113079" y="628315"/>
                  </a:lnTo>
                  <a:lnTo>
                    <a:pt x="119834" y="614490"/>
                  </a:lnTo>
                  <a:cubicBezTo>
                    <a:pt x="119834" y="611090"/>
                    <a:pt x="119611" y="608280"/>
                    <a:pt x="119091" y="606210"/>
                  </a:cubicBezTo>
                  <a:cubicBezTo>
                    <a:pt x="118572" y="604066"/>
                    <a:pt x="117607" y="601923"/>
                    <a:pt x="116122" y="599631"/>
                  </a:cubicBezTo>
                  <a:cubicBezTo>
                    <a:pt x="113153" y="595121"/>
                    <a:pt x="109442" y="591720"/>
                    <a:pt x="105063" y="589503"/>
                  </a:cubicBezTo>
                  <a:cubicBezTo>
                    <a:pt x="100684" y="587285"/>
                    <a:pt x="95933" y="586398"/>
                    <a:pt x="90886" y="586767"/>
                  </a:cubicBezTo>
                  <a:cubicBezTo>
                    <a:pt x="85839" y="587137"/>
                    <a:pt x="81014" y="588837"/>
                    <a:pt x="76264" y="591942"/>
                  </a:cubicBezTo>
                  <a:cubicBezTo>
                    <a:pt x="70252" y="595787"/>
                    <a:pt x="65873" y="600222"/>
                    <a:pt x="63052" y="605101"/>
                  </a:cubicBezTo>
                  <a:cubicBezTo>
                    <a:pt x="60232" y="609981"/>
                    <a:pt x="58821" y="614934"/>
                    <a:pt x="58970" y="620035"/>
                  </a:cubicBezTo>
                  <a:cubicBezTo>
                    <a:pt x="59044" y="625062"/>
                    <a:pt x="60603" y="629867"/>
                    <a:pt x="63497" y="634303"/>
                  </a:cubicBezTo>
                  <a:cubicBezTo>
                    <a:pt x="64685" y="636077"/>
                    <a:pt x="65947" y="637778"/>
                    <a:pt x="67283" y="639404"/>
                  </a:cubicBezTo>
                  <a:cubicBezTo>
                    <a:pt x="68619" y="641031"/>
                    <a:pt x="70178" y="642509"/>
                    <a:pt x="71959" y="643914"/>
                  </a:cubicBezTo>
                  <a:lnTo>
                    <a:pt x="87769" y="633638"/>
                  </a:lnTo>
                  <a:lnTo>
                    <a:pt x="86210" y="622992"/>
                  </a:lnTo>
                  <a:lnTo>
                    <a:pt x="87695" y="622031"/>
                  </a:lnTo>
                  <a:lnTo>
                    <a:pt x="103579" y="646279"/>
                  </a:lnTo>
                  <a:lnTo>
                    <a:pt x="102094" y="647241"/>
                  </a:lnTo>
                  <a:lnTo>
                    <a:pt x="93855" y="643470"/>
                  </a:lnTo>
                  <a:lnTo>
                    <a:pt x="79233" y="652933"/>
                  </a:lnTo>
                  <a:cubicBezTo>
                    <a:pt x="76412" y="652120"/>
                    <a:pt x="73592" y="650789"/>
                    <a:pt x="70771" y="649015"/>
                  </a:cubicBezTo>
                  <a:cubicBezTo>
                    <a:pt x="67951" y="647241"/>
                    <a:pt x="65279" y="645023"/>
                    <a:pt x="62829" y="642657"/>
                  </a:cubicBezTo>
                  <a:cubicBezTo>
                    <a:pt x="60306" y="640291"/>
                    <a:pt x="58228" y="637704"/>
                    <a:pt x="56520" y="635116"/>
                  </a:cubicBezTo>
                  <a:cubicBezTo>
                    <a:pt x="53626" y="630681"/>
                    <a:pt x="51696" y="626171"/>
                    <a:pt x="50731" y="621440"/>
                  </a:cubicBezTo>
                  <a:cubicBezTo>
                    <a:pt x="49766" y="616708"/>
                    <a:pt x="49692" y="612125"/>
                    <a:pt x="50582" y="607615"/>
                  </a:cubicBezTo>
                  <a:cubicBezTo>
                    <a:pt x="51473" y="603105"/>
                    <a:pt x="53180" y="598892"/>
                    <a:pt x="55778" y="594973"/>
                  </a:cubicBezTo>
                  <a:cubicBezTo>
                    <a:pt x="58376" y="591055"/>
                    <a:pt x="61865" y="587728"/>
                    <a:pt x="66170" y="584919"/>
                  </a:cubicBezTo>
                  <a:cubicBezTo>
                    <a:pt x="70920" y="581814"/>
                    <a:pt x="75819" y="579892"/>
                    <a:pt x="81014" y="579005"/>
                  </a:cubicBezTo>
                  <a:cubicBezTo>
                    <a:pt x="86136" y="578192"/>
                    <a:pt x="91257" y="578266"/>
                    <a:pt x="96230" y="579448"/>
                  </a:cubicBezTo>
                  <a:cubicBezTo>
                    <a:pt x="101203" y="580557"/>
                    <a:pt x="105805" y="582627"/>
                    <a:pt x="110036" y="585511"/>
                  </a:cubicBezTo>
                  <a:cubicBezTo>
                    <a:pt x="114267" y="588468"/>
                    <a:pt x="117904" y="592164"/>
                    <a:pt x="120873" y="596674"/>
                  </a:cubicBezTo>
                  <a:cubicBezTo>
                    <a:pt x="123025" y="599927"/>
                    <a:pt x="124658" y="602810"/>
                    <a:pt x="125697" y="605323"/>
                  </a:cubicBezTo>
                  <a:cubicBezTo>
                    <a:pt x="126811" y="607837"/>
                    <a:pt x="127627" y="610203"/>
                    <a:pt x="128147" y="612494"/>
                  </a:cubicBezTo>
                  <a:moveTo>
                    <a:pt x="602142" y="738763"/>
                  </a:moveTo>
                  <a:lnTo>
                    <a:pt x="602142" y="738763"/>
                  </a:lnTo>
                  <a:lnTo>
                    <a:pt x="594497" y="702834"/>
                  </a:lnTo>
                  <a:lnTo>
                    <a:pt x="613276" y="715328"/>
                  </a:lnTo>
                  <a:cubicBezTo>
                    <a:pt x="606967" y="723534"/>
                    <a:pt x="603775" y="731740"/>
                    <a:pt x="602142" y="738763"/>
                  </a:cubicBezTo>
                  <a:moveTo>
                    <a:pt x="651798" y="727526"/>
                  </a:moveTo>
                  <a:lnTo>
                    <a:pt x="625004" y="709858"/>
                  </a:lnTo>
                  <a:lnTo>
                    <a:pt x="625004" y="709858"/>
                  </a:lnTo>
                  <a:cubicBezTo>
                    <a:pt x="627379" y="707640"/>
                    <a:pt x="630051" y="705348"/>
                    <a:pt x="633094" y="703130"/>
                  </a:cubicBezTo>
                  <a:lnTo>
                    <a:pt x="628566" y="700173"/>
                  </a:lnTo>
                  <a:cubicBezTo>
                    <a:pt x="625597" y="702465"/>
                    <a:pt x="622999" y="704683"/>
                    <a:pt x="620624" y="706974"/>
                  </a:cubicBezTo>
                  <a:lnTo>
                    <a:pt x="620624" y="706974"/>
                  </a:lnTo>
                  <a:lnTo>
                    <a:pt x="590489" y="687162"/>
                  </a:lnTo>
                  <a:lnTo>
                    <a:pt x="585442" y="690562"/>
                  </a:lnTo>
                  <a:lnTo>
                    <a:pt x="600064" y="762716"/>
                  </a:lnTo>
                  <a:lnTo>
                    <a:pt x="596353" y="769591"/>
                  </a:lnTo>
                  <a:lnTo>
                    <a:pt x="597318" y="771070"/>
                  </a:lnTo>
                  <a:lnTo>
                    <a:pt x="617136" y="757689"/>
                  </a:lnTo>
                  <a:lnTo>
                    <a:pt x="616171" y="756211"/>
                  </a:lnTo>
                  <a:lnTo>
                    <a:pt x="606522" y="758280"/>
                  </a:lnTo>
                  <a:cubicBezTo>
                    <a:pt x="605779" y="754880"/>
                    <a:pt x="602811" y="736989"/>
                    <a:pt x="617507" y="717990"/>
                  </a:cubicBezTo>
                  <a:lnTo>
                    <a:pt x="641927" y="734254"/>
                  </a:lnTo>
                  <a:lnTo>
                    <a:pt x="636063" y="742903"/>
                  </a:lnTo>
                  <a:lnTo>
                    <a:pt x="637028" y="744382"/>
                  </a:lnTo>
                  <a:lnTo>
                    <a:pt x="661225" y="728044"/>
                  </a:lnTo>
                  <a:lnTo>
                    <a:pt x="660260" y="726565"/>
                  </a:lnTo>
                  <a:lnTo>
                    <a:pt x="651873" y="727379"/>
                  </a:lnTo>
                  <a:close/>
                  <a:moveTo>
                    <a:pt x="103207" y="181420"/>
                  </a:moveTo>
                  <a:lnTo>
                    <a:pt x="81386" y="175727"/>
                  </a:lnTo>
                  <a:lnTo>
                    <a:pt x="100313" y="207220"/>
                  </a:lnTo>
                  <a:lnTo>
                    <a:pt x="100313" y="207220"/>
                  </a:lnTo>
                  <a:cubicBezTo>
                    <a:pt x="99496" y="199976"/>
                    <a:pt x="99942" y="191252"/>
                    <a:pt x="103133" y="181420"/>
                  </a:cubicBezTo>
                  <a:moveTo>
                    <a:pt x="106176" y="230582"/>
                  </a:moveTo>
                  <a:lnTo>
                    <a:pt x="68767" y="167078"/>
                  </a:lnTo>
                  <a:lnTo>
                    <a:pt x="72404" y="162198"/>
                  </a:lnTo>
                  <a:lnTo>
                    <a:pt x="107364" y="171144"/>
                  </a:lnTo>
                  <a:lnTo>
                    <a:pt x="107364" y="171144"/>
                  </a:lnTo>
                  <a:cubicBezTo>
                    <a:pt x="108848" y="168186"/>
                    <a:pt x="110556" y="165229"/>
                    <a:pt x="112634" y="162124"/>
                  </a:cubicBezTo>
                  <a:lnTo>
                    <a:pt x="117904" y="163455"/>
                  </a:lnTo>
                  <a:cubicBezTo>
                    <a:pt x="115826" y="166486"/>
                    <a:pt x="113970" y="169517"/>
                    <a:pt x="112485" y="172400"/>
                  </a:cubicBezTo>
                  <a:lnTo>
                    <a:pt x="112485" y="172400"/>
                  </a:lnTo>
                  <a:lnTo>
                    <a:pt x="143585" y="180385"/>
                  </a:lnTo>
                  <a:lnTo>
                    <a:pt x="151230" y="176836"/>
                  </a:lnTo>
                  <a:lnTo>
                    <a:pt x="152641" y="177871"/>
                  </a:lnTo>
                  <a:lnTo>
                    <a:pt x="135050" y="201158"/>
                  </a:lnTo>
                  <a:lnTo>
                    <a:pt x="133639" y="200123"/>
                  </a:lnTo>
                  <a:lnTo>
                    <a:pt x="136386" y="190069"/>
                  </a:lnTo>
                  <a:lnTo>
                    <a:pt x="108032" y="182602"/>
                  </a:lnTo>
                  <a:lnTo>
                    <a:pt x="108032" y="182602"/>
                  </a:lnTo>
                  <a:cubicBezTo>
                    <a:pt x="100387" y="205298"/>
                    <a:pt x="108997" y="221267"/>
                    <a:pt x="110853" y="224224"/>
                  </a:cubicBezTo>
                  <a:lnTo>
                    <a:pt x="119314" y="219197"/>
                  </a:lnTo>
                  <a:lnTo>
                    <a:pt x="120724" y="220232"/>
                  </a:lnTo>
                  <a:lnTo>
                    <a:pt x="106325" y="239305"/>
                  </a:lnTo>
                  <a:lnTo>
                    <a:pt x="104915" y="238270"/>
                  </a:lnTo>
                  <a:lnTo>
                    <a:pt x="106176" y="230508"/>
                  </a:lnTo>
                  <a:close/>
                  <a:moveTo>
                    <a:pt x="641036" y="168408"/>
                  </a:moveTo>
                  <a:lnTo>
                    <a:pt x="638067" y="158650"/>
                  </a:lnTo>
                  <a:lnTo>
                    <a:pt x="681785" y="138393"/>
                  </a:lnTo>
                  <a:lnTo>
                    <a:pt x="682230" y="138911"/>
                  </a:lnTo>
                  <a:lnTo>
                    <a:pt x="655064" y="187999"/>
                  </a:lnTo>
                  <a:lnTo>
                    <a:pt x="658108" y="191474"/>
                  </a:lnTo>
                  <a:lnTo>
                    <a:pt x="710510" y="171291"/>
                  </a:lnTo>
                  <a:lnTo>
                    <a:pt x="710955" y="171809"/>
                  </a:lnTo>
                  <a:lnTo>
                    <a:pt x="684680" y="212248"/>
                  </a:lnTo>
                  <a:lnTo>
                    <a:pt x="675476" y="207886"/>
                  </a:lnTo>
                  <a:lnTo>
                    <a:pt x="674140" y="208995"/>
                  </a:lnTo>
                  <a:lnTo>
                    <a:pt x="693587" y="231247"/>
                  </a:lnTo>
                  <a:lnTo>
                    <a:pt x="694923" y="230138"/>
                  </a:lnTo>
                  <a:lnTo>
                    <a:pt x="692473" y="221193"/>
                  </a:lnTo>
                  <a:lnTo>
                    <a:pt x="729882" y="161829"/>
                  </a:lnTo>
                  <a:lnTo>
                    <a:pt x="726988" y="158502"/>
                  </a:lnTo>
                  <a:lnTo>
                    <a:pt x="674066" y="177871"/>
                  </a:lnTo>
                  <a:lnTo>
                    <a:pt x="673546" y="177280"/>
                  </a:lnTo>
                  <a:lnTo>
                    <a:pt x="700341" y="127970"/>
                  </a:lnTo>
                  <a:lnTo>
                    <a:pt x="697372" y="124569"/>
                  </a:lnTo>
                  <a:lnTo>
                    <a:pt x="632871" y="153105"/>
                  </a:lnTo>
                  <a:lnTo>
                    <a:pt x="625078" y="150148"/>
                  </a:lnTo>
                  <a:lnTo>
                    <a:pt x="623742" y="151331"/>
                  </a:lnTo>
                  <a:lnTo>
                    <a:pt x="639774" y="169739"/>
                  </a:lnTo>
                  <a:lnTo>
                    <a:pt x="641110" y="168556"/>
                  </a:lnTo>
                  <a:close/>
                  <a:moveTo>
                    <a:pt x="569113" y="116437"/>
                  </a:moveTo>
                  <a:lnTo>
                    <a:pt x="542912" y="103056"/>
                  </a:lnTo>
                  <a:lnTo>
                    <a:pt x="543728" y="101503"/>
                  </a:lnTo>
                  <a:lnTo>
                    <a:pt x="553748" y="101725"/>
                  </a:lnTo>
                  <a:lnTo>
                    <a:pt x="581360" y="48275"/>
                  </a:lnTo>
                  <a:lnTo>
                    <a:pt x="575348" y="40291"/>
                  </a:lnTo>
                  <a:lnTo>
                    <a:pt x="576164" y="38738"/>
                  </a:lnTo>
                  <a:lnTo>
                    <a:pt x="602291" y="52119"/>
                  </a:lnTo>
                  <a:lnTo>
                    <a:pt x="601475" y="53672"/>
                  </a:lnTo>
                  <a:lnTo>
                    <a:pt x="591528" y="53524"/>
                  </a:lnTo>
                  <a:lnTo>
                    <a:pt x="563917" y="106974"/>
                  </a:lnTo>
                  <a:lnTo>
                    <a:pt x="569855" y="114958"/>
                  </a:lnTo>
                  <a:lnTo>
                    <a:pt x="569039" y="116511"/>
                  </a:lnTo>
                  <a:close/>
                  <a:moveTo>
                    <a:pt x="478782" y="54781"/>
                  </a:moveTo>
                  <a:lnTo>
                    <a:pt x="477000" y="54559"/>
                  </a:lnTo>
                  <a:lnTo>
                    <a:pt x="466609" y="72154"/>
                  </a:lnTo>
                  <a:lnTo>
                    <a:pt x="440705" y="68605"/>
                  </a:lnTo>
                  <a:lnTo>
                    <a:pt x="449018" y="8945"/>
                  </a:lnTo>
                  <a:lnTo>
                    <a:pt x="459558" y="5988"/>
                  </a:lnTo>
                  <a:lnTo>
                    <a:pt x="459780" y="4214"/>
                  </a:lnTo>
                  <a:lnTo>
                    <a:pt x="429571" y="0"/>
                  </a:lnTo>
                  <a:lnTo>
                    <a:pt x="429349" y="1774"/>
                  </a:lnTo>
                  <a:lnTo>
                    <a:pt x="437587" y="7319"/>
                  </a:lnTo>
                  <a:lnTo>
                    <a:pt x="429274" y="66905"/>
                  </a:lnTo>
                  <a:lnTo>
                    <a:pt x="419848" y="70010"/>
                  </a:lnTo>
                  <a:lnTo>
                    <a:pt x="419625" y="71784"/>
                  </a:lnTo>
                  <a:lnTo>
                    <a:pt x="475293" y="79473"/>
                  </a:lnTo>
                  <a:lnTo>
                    <a:pt x="478708" y="54781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 115">
              <a:extLst>
                <a:ext uri="{FF2B5EF4-FFF2-40B4-BE49-F238E27FC236}">
                  <a16:creationId xmlns:a16="http://schemas.microsoft.com/office/drawing/2014/main" id="{B058B5AE-66EB-4759-F953-2DF6365E4E71}"/>
                </a:ext>
              </a:extLst>
            </p:cNvPr>
            <p:cNvSpPr/>
            <p:nvPr/>
          </p:nvSpPr>
          <p:spPr>
            <a:xfrm>
              <a:off x="1139771" y="1143024"/>
              <a:ext cx="259042" cy="239157"/>
            </a:xfrm>
            <a:custGeom>
              <a:avLst/>
              <a:gdLst>
                <a:gd name="connsiteX0" fmla="*/ 85432 w 259042"/>
                <a:gd name="connsiteY0" fmla="*/ 86792 h 239157"/>
                <a:gd name="connsiteX1" fmla="*/ 257855 w 259042"/>
                <a:gd name="connsiteY1" fmla="*/ 10572 h 239157"/>
                <a:gd name="connsiteX2" fmla="*/ 259042 w 259042"/>
                <a:gd name="connsiteY2" fmla="*/ 0 h 239157"/>
                <a:gd name="connsiteX3" fmla="*/ 0 w 259042"/>
                <a:gd name="connsiteY3" fmla="*/ 239157 h 239157"/>
                <a:gd name="connsiteX4" fmla="*/ 10614 w 259042"/>
                <a:gd name="connsiteY4" fmla="*/ 239157 h 239157"/>
                <a:gd name="connsiteX5" fmla="*/ 85432 w 259042"/>
                <a:gd name="connsiteY5" fmla="*/ 86866 h 239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9042" h="239157">
                  <a:moveTo>
                    <a:pt x="85432" y="86792"/>
                  </a:moveTo>
                  <a:cubicBezTo>
                    <a:pt x="131896" y="40513"/>
                    <a:pt x="192686" y="13751"/>
                    <a:pt x="257855" y="10572"/>
                  </a:cubicBezTo>
                  <a:cubicBezTo>
                    <a:pt x="258300" y="7393"/>
                    <a:pt x="258671" y="3918"/>
                    <a:pt x="259042" y="0"/>
                  </a:cubicBezTo>
                  <a:cubicBezTo>
                    <a:pt x="124771" y="5766"/>
                    <a:pt x="15661" y="108157"/>
                    <a:pt x="0" y="239157"/>
                  </a:cubicBezTo>
                  <a:lnTo>
                    <a:pt x="10614" y="239157"/>
                  </a:lnTo>
                  <a:cubicBezTo>
                    <a:pt x="17740" y="181641"/>
                    <a:pt x="43644" y="128487"/>
                    <a:pt x="85432" y="8686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 116">
              <a:extLst>
                <a:ext uri="{FF2B5EF4-FFF2-40B4-BE49-F238E27FC236}">
                  <a16:creationId xmlns:a16="http://schemas.microsoft.com/office/drawing/2014/main" id="{8EC9C096-3F1B-8C88-E3DB-C98508A76DB6}"/>
                </a:ext>
              </a:extLst>
            </p:cNvPr>
            <p:cNvSpPr/>
            <p:nvPr/>
          </p:nvSpPr>
          <p:spPr>
            <a:xfrm>
              <a:off x="1137767" y="1394749"/>
              <a:ext cx="91073" cy="27501"/>
            </a:xfrm>
            <a:custGeom>
              <a:avLst/>
              <a:gdLst>
                <a:gd name="connsiteX0" fmla="*/ 91073 w 91073"/>
                <a:gd name="connsiteY0" fmla="*/ 0 h 27501"/>
                <a:gd name="connsiteX1" fmla="*/ 742 w 91073"/>
                <a:gd name="connsiteY1" fmla="*/ 0 h 27501"/>
                <a:gd name="connsiteX2" fmla="*/ 0 w 91073"/>
                <a:gd name="connsiteY2" fmla="*/ 19961 h 27501"/>
                <a:gd name="connsiteX3" fmla="*/ 74 w 91073"/>
                <a:gd name="connsiteY3" fmla="*/ 27501 h 27501"/>
                <a:gd name="connsiteX4" fmla="*/ 90999 w 91073"/>
                <a:gd name="connsiteY4" fmla="*/ 27501 h 27501"/>
                <a:gd name="connsiteX5" fmla="*/ 90999 w 91073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073" h="27501">
                  <a:moveTo>
                    <a:pt x="91073" y="0"/>
                  </a:moveTo>
                  <a:lnTo>
                    <a:pt x="742" y="0"/>
                  </a:lnTo>
                  <a:cubicBezTo>
                    <a:pt x="297" y="6580"/>
                    <a:pt x="0" y="13233"/>
                    <a:pt x="0" y="19961"/>
                  </a:cubicBezTo>
                  <a:cubicBezTo>
                    <a:pt x="0" y="22474"/>
                    <a:pt x="0" y="24988"/>
                    <a:pt x="74" y="27501"/>
                  </a:cubicBezTo>
                  <a:lnTo>
                    <a:pt x="90999" y="27501"/>
                  </a:lnTo>
                  <a:lnTo>
                    <a:pt x="90999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 117">
              <a:extLst>
                <a:ext uri="{FF2B5EF4-FFF2-40B4-BE49-F238E27FC236}">
                  <a16:creationId xmlns:a16="http://schemas.microsoft.com/office/drawing/2014/main" id="{CA6C4D34-B764-7BD2-A955-98DB62D4F1B0}"/>
                </a:ext>
              </a:extLst>
            </p:cNvPr>
            <p:cNvSpPr/>
            <p:nvPr/>
          </p:nvSpPr>
          <p:spPr>
            <a:xfrm>
              <a:off x="1360514" y="1142728"/>
              <a:ext cx="100796" cy="82725"/>
            </a:xfrm>
            <a:custGeom>
              <a:avLst/>
              <a:gdLst>
                <a:gd name="connsiteX0" fmla="*/ 0 w 100796"/>
                <a:gd name="connsiteY0" fmla="*/ 82726 h 82725"/>
                <a:gd name="connsiteX1" fmla="*/ 24791 w 100796"/>
                <a:gd name="connsiteY1" fmla="*/ 73706 h 82725"/>
                <a:gd name="connsiteX2" fmla="*/ 76006 w 100796"/>
                <a:gd name="connsiteY2" fmla="*/ 73706 h 82725"/>
                <a:gd name="connsiteX3" fmla="*/ 100796 w 100796"/>
                <a:gd name="connsiteY3" fmla="*/ 82726 h 82725"/>
                <a:gd name="connsiteX4" fmla="*/ 63684 w 100796"/>
                <a:gd name="connsiteY4" fmla="*/ 45096 h 82725"/>
                <a:gd name="connsiteX5" fmla="*/ 51289 w 100796"/>
                <a:gd name="connsiteY5" fmla="*/ 0 h 82725"/>
                <a:gd name="connsiteX6" fmla="*/ 50250 w 100796"/>
                <a:gd name="connsiteY6" fmla="*/ 0 h 82725"/>
                <a:gd name="connsiteX7" fmla="*/ 49508 w 100796"/>
                <a:gd name="connsiteY7" fmla="*/ 0 h 82725"/>
                <a:gd name="connsiteX8" fmla="*/ 37112 w 100796"/>
                <a:gd name="connsiteY8" fmla="*/ 45096 h 82725"/>
                <a:gd name="connsiteX9" fmla="*/ 0 w 100796"/>
                <a:gd name="connsiteY9" fmla="*/ 82726 h 8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0796" h="82725">
                  <a:moveTo>
                    <a:pt x="0" y="82726"/>
                  </a:moveTo>
                  <a:lnTo>
                    <a:pt x="24791" y="73706"/>
                  </a:lnTo>
                  <a:lnTo>
                    <a:pt x="76006" y="73706"/>
                  </a:lnTo>
                  <a:lnTo>
                    <a:pt x="100796" y="82726"/>
                  </a:lnTo>
                  <a:cubicBezTo>
                    <a:pt x="95601" y="59364"/>
                    <a:pt x="78455" y="58477"/>
                    <a:pt x="63684" y="45096"/>
                  </a:cubicBezTo>
                  <a:cubicBezTo>
                    <a:pt x="56113" y="38295"/>
                    <a:pt x="52773" y="17965"/>
                    <a:pt x="51289" y="0"/>
                  </a:cubicBezTo>
                  <a:cubicBezTo>
                    <a:pt x="50918" y="0"/>
                    <a:pt x="50621" y="0"/>
                    <a:pt x="50250" y="0"/>
                  </a:cubicBezTo>
                  <a:cubicBezTo>
                    <a:pt x="50027" y="0"/>
                    <a:pt x="49730" y="0"/>
                    <a:pt x="49508" y="0"/>
                  </a:cubicBezTo>
                  <a:cubicBezTo>
                    <a:pt x="48023" y="17965"/>
                    <a:pt x="44683" y="38221"/>
                    <a:pt x="37112" y="45096"/>
                  </a:cubicBezTo>
                  <a:cubicBezTo>
                    <a:pt x="22341" y="58477"/>
                    <a:pt x="5196" y="59364"/>
                    <a:pt x="0" y="8272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 118">
              <a:extLst>
                <a:ext uri="{FF2B5EF4-FFF2-40B4-BE49-F238E27FC236}">
                  <a16:creationId xmlns:a16="http://schemas.microsoft.com/office/drawing/2014/main" id="{C1FE3337-103D-0899-170D-93086D4E29F2}"/>
                </a:ext>
              </a:extLst>
            </p:cNvPr>
            <p:cNvSpPr/>
            <p:nvPr/>
          </p:nvSpPr>
          <p:spPr>
            <a:xfrm>
              <a:off x="1423011" y="1143024"/>
              <a:ext cx="258819" cy="239083"/>
            </a:xfrm>
            <a:custGeom>
              <a:avLst/>
              <a:gdLst>
                <a:gd name="connsiteX0" fmla="*/ 173388 w 258819"/>
                <a:gd name="connsiteY0" fmla="*/ 86792 h 239083"/>
                <a:gd name="connsiteX1" fmla="*/ 248206 w 258819"/>
                <a:gd name="connsiteY1" fmla="*/ 239083 h 239083"/>
                <a:gd name="connsiteX2" fmla="*/ 258820 w 258819"/>
                <a:gd name="connsiteY2" fmla="*/ 239083 h 239083"/>
                <a:gd name="connsiteX3" fmla="*/ 0 w 258819"/>
                <a:gd name="connsiteY3" fmla="*/ 0 h 239083"/>
                <a:gd name="connsiteX4" fmla="*/ 1188 w 258819"/>
                <a:gd name="connsiteY4" fmla="*/ 10572 h 239083"/>
                <a:gd name="connsiteX5" fmla="*/ 173313 w 258819"/>
                <a:gd name="connsiteY5" fmla="*/ 86792 h 239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8819" h="239083">
                  <a:moveTo>
                    <a:pt x="173388" y="86792"/>
                  </a:moveTo>
                  <a:cubicBezTo>
                    <a:pt x="215176" y="128413"/>
                    <a:pt x="241080" y="181567"/>
                    <a:pt x="248206" y="239083"/>
                  </a:cubicBezTo>
                  <a:lnTo>
                    <a:pt x="258820" y="239083"/>
                  </a:lnTo>
                  <a:cubicBezTo>
                    <a:pt x="243158" y="108231"/>
                    <a:pt x="134197" y="5914"/>
                    <a:pt x="0" y="0"/>
                  </a:cubicBezTo>
                  <a:cubicBezTo>
                    <a:pt x="371" y="3918"/>
                    <a:pt x="742" y="7467"/>
                    <a:pt x="1188" y="10572"/>
                  </a:cubicBezTo>
                  <a:cubicBezTo>
                    <a:pt x="66208" y="13825"/>
                    <a:pt x="126923" y="40587"/>
                    <a:pt x="173313" y="86792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 119">
              <a:extLst>
                <a:ext uri="{FF2B5EF4-FFF2-40B4-BE49-F238E27FC236}">
                  <a16:creationId xmlns:a16="http://schemas.microsoft.com/office/drawing/2014/main" id="{DAFDD423-BB32-A025-EFEB-B58F0ABC4BD9}"/>
                </a:ext>
              </a:extLst>
            </p:cNvPr>
            <p:cNvSpPr/>
            <p:nvPr/>
          </p:nvSpPr>
          <p:spPr>
            <a:xfrm>
              <a:off x="1288368" y="1387652"/>
              <a:ext cx="245162" cy="134475"/>
            </a:xfrm>
            <a:custGeom>
              <a:avLst/>
              <a:gdLst>
                <a:gd name="connsiteX0" fmla="*/ 185857 w 245162"/>
                <a:gd name="connsiteY0" fmla="*/ 64835 h 134475"/>
                <a:gd name="connsiteX1" fmla="*/ 194838 w 245162"/>
                <a:gd name="connsiteY1" fmla="*/ 52267 h 134475"/>
                <a:gd name="connsiteX2" fmla="*/ 196620 w 245162"/>
                <a:gd name="connsiteY2" fmla="*/ 51676 h 134475"/>
                <a:gd name="connsiteX3" fmla="*/ 198476 w 245162"/>
                <a:gd name="connsiteY3" fmla="*/ 52267 h 134475"/>
                <a:gd name="connsiteX4" fmla="*/ 207234 w 245162"/>
                <a:gd name="connsiteY4" fmla="*/ 64835 h 134475"/>
                <a:gd name="connsiteX5" fmla="*/ 207234 w 245162"/>
                <a:gd name="connsiteY5" fmla="*/ 118507 h 134475"/>
                <a:gd name="connsiteX6" fmla="*/ 185857 w 245162"/>
                <a:gd name="connsiteY6" fmla="*/ 118507 h 134475"/>
                <a:gd name="connsiteX7" fmla="*/ 185857 w 245162"/>
                <a:gd name="connsiteY7" fmla="*/ 64835 h 134475"/>
                <a:gd name="connsiteX8" fmla="*/ 148448 w 245162"/>
                <a:gd name="connsiteY8" fmla="*/ 119024 h 134475"/>
                <a:gd name="connsiteX9" fmla="*/ 96863 w 245162"/>
                <a:gd name="connsiteY9" fmla="*/ 119024 h 134475"/>
                <a:gd name="connsiteX10" fmla="*/ 96863 w 245162"/>
                <a:gd name="connsiteY10" fmla="*/ 62100 h 134475"/>
                <a:gd name="connsiteX11" fmla="*/ 121208 w 245162"/>
                <a:gd name="connsiteY11" fmla="*/ 27279 h 134475"/>
                <a:gd name="connsiteX12" fmla="*/ 122841 w 245162"/>
                <a:gd name="connsiteY12" fmla="*/ 26836 h 134475"/>
                <a:gd name="connsiteX13" fmla="*/ 124474 w 245162"/>
                <a:gd name="connsiteY13" fmla="*/ 27353 h 134475"/>
                <a:gd name="connsiteX14" fmla="*/ 148523 w 245162"/>
                <a:gd name="connsiteY14" fmla="*/ 62026 h 134475"/>
                <a:gd name="connsiteX15" fmla="*/ 148523 w 245162"/>
                <a:gd name="connsiteY15" fmla="*/ 118950 h 134475"/>
                <a:gd name="connsiteX16" fmla="*/ 59305 w 245162"/>
                <a:gd name="connsiteY16" fmla="*/ 118507 h 134475"/>
                <a:gd name="connsiteX17" fmla="*/ 37929 w 245162"/>
                <a:gd name="connsiteY17" fmla="*/ 118507 h 134475"/>
                <a:gd name="connsiteX18" fmla="*/ 37929 w 245162"/>
                <a:gd name="connsiteY18" fmla="*/ 64835 h 134475"/>
                <a:gd name="connsiteX19" fmla="*/ 46984 w 245162"/>
                <a:gd name="connsiteY19" fmla="*/ 52267 h 134475"/>
                <a:gd name="connsiteX20" fmla="*/ 48840 w 245162"/>
                <a:gd name="connsiteY20" fmla="*/ 51676 h 134475"/>
                <a:gd name="connsiteX21" fmla="*/ 50621 w 245162"/>
                <a:gd name="connsiteY21" fmla="*/ 52267 h 134475"/>
                <a:gd name="connsiteX22" fmla="*/ 59379 w 245162"/>
                <a:gd name="connsiteY22" fmla="*/ 64835 h 134475"/>
                <a:gd name="connsiteX23" fmla="*/ 59379 w 245162"/>
                <a:gd name="connsiteY23" fmla="*/ 118507 h 134475"/>
                <a:gd name="connsiteX24" fmla="*/ 122544 w 245162"/>
                <a:gd name="connsiteY24" fmla="*/ 0 h 134475"/>
                <a:gd name="connsiteX25" fmla="*/ 83651 w 245162"/>
                <a:gd name="connsiteY25" fmla="*/ 27132 h 134475"/>
                <a:gd name="connsiteX26" fmla="*/ 0 w 245162"/>
                <a:gd name="connsiteY26" fmla="*/ 27132 h 134475"/>
                <a:gd name="connsiteX27" fmla="*/ 0 w 245162"/>
                <a:gd name="connsiteY27" fmla="*/ 134475 h 134475"/>
                <a:gd name="connsiteX28" fmla="*/ 245163 w 245162"/>
                <a:gd name="connsiteY28" fmla="*/ 134475 h 134475"/>
                <a:gd name="connsiteX29" fmla="*/ 245163 w 245162"/>
                <a:gd name="connsiteY29" fmla="*/ 27132 h 134475"/>
                <a:gd name="connsiteX30" fmla="*/ 161586 w 245162"/>
                <a:gd name="connsiteY30" fmla="*/ 27132 h 134475"/>
                <a:gd name="connsiteX31" fmla="*/ 122544 w 245162"/>
                <a:gd name="connsiteY31" fmla="*/ 0 h 13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45162" h="134475">
                  <a:moveTo>
                    <a:pt x="185857" y="64835"/>
                  </a:moveTo>
                  <a:cubicBezTo>
                    <a:pt x="185857" y="57146"/>
                    <a:pt x="191721" y="53228"/>
                    <a:pt x="194838" y="52267"/>
                  </a:cubicBezTo>
                  <a:lnTo>
                    <a:pt x="196620" y="51676"/>
                  </a:lnTo>
                  <a:lnTo>
                    <a:pt x="198476" y="52267"/>
                  </a:lnTo>
                  <a:cubicBezTo>
                    <a:pt x="201741" y="53524"/>
                    <a:pt x="207234" y="57442"/>
                    <a:pt x="207234" y="64835"/>
                  </a:cubicBezTo>
                  <a:lnTo>
                    <a:pt x="207234" y="118507"/>
                  </a:lnTo>
                  <a:lnTo>
                    <a:pt x="185857" y="118507"/>
                  </a:lnTo>
                  <a:lnTo>
                    <a:pt x="185857" y="64835"/>
                  </a:lnTo>
                  <a:close/>
                  <a:moveTo>
                    <a:pt x="148448" y="119024"/>
                  </a:moveTo>
                  <a:lnTo>
                    <a:pt x="96863" y="119024"/>
                  </a:lnTo>
                  <a:lnTo>
                    <a:pt x="96863" y="62100"/>
                  </a:lnTo>
                  <a:cubicBezTo>
                    <a:pt x="96863" y="40513"/>
                    <a:pt x="112747" y="29941"/>
                    <a:pt x="121208" y="27279"/>
                  </a:cubicBezTo>
                  <a:lnTo>
                    <a:pt x="122841" y="26836"/>
                  </a:lnTo>
                  <a:lnTo>
                    <a:pt x="124474" y="27353"/>
                  </a:lnTo>
                  <a:cubicBezTo>
                    <a:pt x="125365" y="27649"/>
                    <a:pt x="148523" y="36447"/>
                    <a:pt x="148523" y="62026"/>
                  </a:cubicBezTo>
                  <a:lnTo>
                    <a:pt x="148523" y="118950"/>
                  </a:lnTo>
                  <a:close/>
                  <a:moveTo>
                    <a:pt x="59305" y="118507"/>
                  </a:moveTo>
                  <a:lnTo>
                    <a:pt x="37929" y="118507"/>
                  </a:lnTo>
                  <a:lnTo>
                    <a:pt x="37929" y="64835"/>
                  </a:lnTo>
                  <a:cubicBezTo>
                    <a:pt x="37929" y="57146"/>
                    <a:pt x="43867" y="53228"/>
                    <a:pt x="46984" y="52267"/>
                  </a:cubicBezTo>
                  <a:lnTo>
                    <a:pt x="48840" y="51676"/>
                  </a:lnTo>
                  <a:lnTo>
                    <a:pt x="50621" y="52267"/>
                  </a:lnTo>
                  <a:cubicBezTo>
                    <a:pt x="53887" y="53524"/>
                    <a:pt x="59379" y="57442"/>
                    <a:pt x="59379" y="64835"/>
                  </a:cubicBezTo>
                  <a:lnTo>
                    <a:pt x="59379" y="118507"/>
                  </a:lnTo>
                  <a:close/>
                  <a:moveTo>
                    <a:pt x="122544" y="0"/>
                  </a:moveTo>
                  <a:lnTo>
                    <a:pt x="83651" y="27132"/>
                  </a:lnTo>
                  <a:lnTo>
                    <a:pt x="0" y="27132"/>
                  </a:lnTo>
                  <a:lnTo>
                    <a:pt x="0" y="134475"/>
                  </a:lnTo>
                  <a:lnTo>
                    <a:pt x="245163" y="134475"/>
                  </a:lnTo>
                  <a:lnTo>
                    <a:pt x="245163" y="27132"/>
                  </a:lnTo>
                  <a:lnTo>
                    <a:pt x="161586" y="27132"/>
                  </a:lnTo>
                  <a:lnTo>
                    <a:pt x="122544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 120">
              <a:extLst>
                <a:ext uri="{FF2B5EF4-FFF2-40B4-BE49-F238E27FC236}">
                  <a16:creationId xmlns:a16="http://schemas.microsoft.com/office/drawing/2014/main" id="{DE586B0E-8723-45D0-A4D9-7398B2EBDE81}"/>
                </a:ext>
              </a:extLst>
            </p:cNvPr>
            <p:cNvSpPr/>
            <p:nvPr/>
          </p:nvSpPr>
          <p:spPr>
            <a:xfrm>
              <a:off x="1354947" y="1223532"/>
              <a:ext cx="111930" cy="140537"/>
            </a:xfrm>
            <a:custGeom>
              <a:avLst/>
              <a:gdLst>
                <a:gd name="connsiteX0" fmla="*/ 66876 w 111930"/>
                <a:gd name="connsiteY0" fmla="*/ 87457 h 140537"/>
                <a:gd name="connsiteX1" fmla="*/ 45128 w 111930"/>
                <a:gd name="connsiteY1" fmla="*/ 87457 h 140537"/>
                <a:gd name="connsiteX2" fmla="*/ 45128 w 111930"/>
                <a:gd name="connsiteY2" fmla="*/ 24322 h 140537"/>
                <a:gd name="connsiteX3" fmla="*/ 54258 w 111930"/>
                <a:gd name="connsiteY3" fmla="*/ 11533 h 140537"/>
                <a:gd name="connsiteX4" fmla="*/ 56113 w 111930"/>
                <a:gd name="connsiteY4" fmla="*/ 10941 h 140537"/>
                <a:gd name="connsiteX5" fmla="*/ 57969 w 111930"/>
                <a:gd name="connsiteY5" fmla="*/ 11533 h 140537"/>
                <a:gd name="connsiteX6" fmla="*/ 66876 w 111930"/>
                <a:gd name="connsiteY6" fmla="*/ 24248 h 140537"/>
                <a:gd name="connsiteX7" fmla="*/ 66876 w 111930"/>
                <a:gd name="connsiteY7" fmla="*/ 87383 h 140537"/>
                <a:gd name="connsiteX8" fmla="*/ 25830 w 111930"/>
                <a:gd name="connsiteY8" fmla="*/ 90636 h 140537"/>
                <a:gd name="connsiteX9" fmla="*/ 12915 w 111930"/>
                <a:gd name="connsiteY9" fmla="*/ 95293 h 140537"/>
                <a:gd name="connsiteX10" fmla="*/ 12915 w 111930"/>
                <a:gd name="connsiteY10" fmla="*/ 32233 h 140537"/>
                <a:gd name="connsiteX11" fmla="*/ 19447 w 111930"/>
                <a:gd name="connsiteY11" fmla="*/ 16486 h 140537"/>
                <a:gd name="connsiteX12" fmla="*/ 25830 w 111930"/>
                <a:gd name="connsiteY12" fmla="*/ 27575 h 140537"/>
                <a:gd name="connsiteX13" fmla="*/ 25830 w 111930"/>
                <a:gd name="connsiteY13" fmla="*/ 90636 h 140537"/>
                <a:gd name="connsiteX14" fmla="*/ 86100 w 111930"/>
                <a:gd name="connsiteY14" fmla="*/ 27575 h 140537"/>
                <a:gd name="connsiteX15" fmla="*/ 92483 w 111930"/>
                <a:gd name="connsiteY15" fmla="*/ 16486 h 140537"/>
                <a:gd name="connsiteX16" fmla="*/ 99015 w 111930"/>
                <a:gd name="connsiteY16" fmla="*/ 32233 h 140537"/>
                <a:gd name="connsiteX17" fmla="*/ 99015 w 111930"/>
                <a:gd name="connsiteY17" fmla="*/ 95293 h 140537"/>
                <a:gd name="connsiteX18" fmla="*/ 86100 w 111930"/>
                <a:gd name="connsiteY18" fmla="*/ 90636 h 140537"/>
                <a:gd name="connsiteX19" fmla="*/ 86100 w 111930"/>
                <a:gd name="connsiteY19" fmla="*/ 27575 h 140537"/>
                <a:gd name="connsiteX20" fmla="*/ 98644 w 111930"/>
                <a:gd name="connsiteY20" fmla="*/ 140537 h 140537"/>
                <a:gd name="connsiteX21" fmla="*/ 111930 w 111930"/>
                <a:gd name="connsiteY21" fmla="*/ 140537 h 140537"/>
                <a:gd name="connsiteX22" fmla="*/ 111930 w 111930"/>
                <a:gd name="connsiteY22" fmla="*/ 11015 h 140537"/>
                <a:gd name="connsiteX23" fmla="*/ 81572 w 111930"/>
                <a:gd name="connsiteY23" fmla="*/ 0 h 140537"/>
                <a:gd name="connsiteX24" fmla="*/ 30358 w 111930"/>
                <a:gd name="connsiteY24" fmla="*/ 0 h 140537"/>
                <a:gd name="connsiteX25" fmla="*/ 0 w 111930"/>
                <a:gd name="connsiteY25" fmla="*/ 11015 h 140537"/>
                <a:gd name="connsiteX26" fmla="*/ 0 w 111930"/>
                <a:gd name="connsiteY26" fmla="*/ 140537 h 140537"/>
                <a:gd name="connsiteX27" fmla="*/ 13360 w 111930"/>
                <a:gd name="connsiteY27" fmla="*/ 140537 h 140537"/>
                <a:gd name="connsiteX28" fmla="*/ 43050 w 111930"/>
                <a:gd name="connsiteY28" fmla="*/ 119837 h 140537"/>
                <a:gd name="connsiteX29" fmla="*/ 42085 w 111930"/>
                <a:gd name="connsiteY29" fmla="*/ 114810 h 140537"/>
                <a:gd name="connsiteX30" fmla="*/ 55891 w 111930"/>
                <a:gd name="connsiteY30" fmla="*/ 100986 h 140537"/>
                <a:gd name="connsiteX31" fmla="*/ 69696 w 111930"/>
                <a:gd name="connsiteY31" fmla="*/ 114810 h 140537"/>
                <a:gd name="connsiteX32" fmla="*/ 68732 w 111930"/>
                <a:gd name="connsiteY32" fmla="*/ 119837 h 140537"/>
                <a:gd name="connsiteX33" fmla="*/ 98496 w 111930"/>
                <a:gd name="connsiteY33" fmla="*/ 140537 h 140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1930" h="140537">
                  <a:moveTo>
                    <a:pt x="66876" y="87457"/>
                  </a:moveTo>
                  <a:lnTo>
                    <a:pt x="45128" y="87457"/>
                  </a:lnTo>
                  <a:lnTo>
                    <a:pt x="45128" y="24322"/>
                  </a:lnTo>
                  <a:cubicBezTo>
                    <a:pt x="45128" y="16486"/>
                    <a:pt x="51140" y="12494"/>
                    <a:pt x="54258" y="11533"/>
                  </a:cubicBezTo>
                  <a:lnTo>
                    <a:pt x="56113" y="10941"/>
                  </a:lnTo>
                  <a:lnTo>
                    <a:pt x="57969" y="11533"/>
                  </a:lnTo>
                  <a:cubicBezTo>
                    <a:pt x="61235" y="12790"/>
                    <a:pt x="66876" y="16856"/>
                    <a:pt x="66876" y="24248"/>
                  </a:cubicBezTo>
                  <a:lnTo>
                    <a:pt x="66876" y="87383"/>
                  </a:lnTo>
                  <a:close/>
                  <a:moveTo>
                    <a:pt x="25830" y="90636"/>
                  </a:moveTo>
                  <a:lnTo>
                    <a:pt x="12915" y="95293"/>
                  </a:lnTo>
                  <a:lnTo>
                    <a:pt x="12915" y="32233"/>
                  </a:lnTo>
                  <a:cubicBezTo>
                    <a:pt x="12915" y="19961"/>
                    <a:pt x="19447" y="16486"/>
                    <a:pt x="19447" y="16486"/>
                  </a:cubicBezTo>
                  <a:cubicBezTo>
                    <a:pt x="19447" y="16486"/>
                    <a:pt x="25830" y="20035"/>
                    <a:pt x="25830" y="27575"/>
                  </a:cubicBezTo>
                  <a:lnTo>
                    <a:pt x="25830" y="90636"/>
                  </a:lnTo>
                  <a:close/>
                  <a:moveTo>
                    <a:pt x="86100" y="27575"/>
                  </a:moveTo>
                  <a:cubicBezTo>
                    <a:pt x="86100" y="20108"/>
                    <a:pt x="92483" y="16486"/>
                    <a:pt x="92483" y="16486"/>
                  </a:cubicBezTo>
                  <a:cubicBezTo>
                    <a:pt x="92483" y="16486"/>
                    <a:pt x="99015" y="19961"/>
                    <a:pt x="99015" y="32233"/>
                  </a:cubicBezTo>
                  <a:lnTo>
                    <a:pt x="99015" y="95293"/>
                  </a:lnTo>
                  <a:lnTo>
                    <a:pt x="86100" y="90636"/>
                  </a:lnTo>
                  <a:lnTo>
                    <a:pt x="86100" y="27575"/>
                  </a:lnTo>
                  <a:close/>
                  <a:moveTo>
                    <a:pt x="98644" y="140537"/>
                  </a:moveTo>
                  <a:lnTo>
                    <a:pt x="111930" y="140537"/>
                  </a:lnTo>
                  <a:lnTo>
                    <a:pt x="111930" y="11015"/>
                  </a:lnTo>
                  <a:lnTo>
                    <a:pt x="81572" y="0"/>
                  </a:lnTo>
                  <a:lnTo>
                    <a:pt x="30358" y="0"/>
                  </a:lnTo>
                  <a:lnTo>
                    <a:pt x="0" y="11015"/>
                  </a:lnTo>
                  <a:lnTo>
                    <a:pt x="0" y="140537"/>
                  </a:lnTo>
                  <a:lnTo>
                    <a:pt x="13360" y="140537"/>
                  </a:lnTo>
                  <a:lnTo>
                    <a:pt x="43050" y="119837"/>
                  </a:lnTo>
                  <a:cubicBezTo>
                    <a:pt x="42456" y="118285"/>
                    <a:pt x="42085" y="116585"/>
                    <a:pt x="42085" y="114810"/>
                  </a:cubicBezTo>
                  <a:cubicBezTo>
                    <a:pt x="42085" y="107196"/>
                    <a:pt x="48320" y="100986"/>
                    <a:pt x="55891" y="100986"/>
                  </a:cubicBezTo>
                  <a:cubicBezTo>
                    <a:pt x="63462" y="100986"/>
                    <a:pt x="69696" y="107122"/>
                    <a:pt x="69696" y="114810"/>
                  </a:cubicBezTo>
                  <a:cubicBezTo>
                    <a:pt x="69696" y="116585"/>
                    <a:pt x="69400" y="118285"/>
                    <a:pt x="68732" y="119837"/>
                  </a:cubicBezTo>
                  <a:lnTo>
                    <a:pt x="98496" y="140537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 121">
              <a:extLst>
                <a:ext uri="{FF2B5EF4-FFF2-40B4-BE49-F238E27FC236}">
                  <a16:creationId xmlns:a16="http://schemas.microsoft.com/office/drawing/2014/main" id="{8149250C-6BC9-BF2A-0FD4-E00FAAFE9076}"/>
                </a:ext>
              </a:extLst>
            </p:cNvPr>
            <p:cNvSpPr/>
            <p:nvPr/>
          </p:nvSpPr>
          <p:spPr>
            <a:xfrm>
              <a:off x="1138584" y="1435262"/>
              <a:ext cx="90256" cy="67792"/>
            </a:xfrm>
            <a:custGeom>
              <a:avLst/>
              <a:gdLst>
                <a:gd name="connsiteX0" fmla="*/ 90257 w 90256"/>
                <a:gd name="connsiteY0" fmla="*/ 0 h 67792"/>
                <a:gd name="connsiteX1" fmla="*/ 0 w 90256"/>
                <a:gd name="connsiteY1" fmla="*/ 0 h 67792"/>
                <a:gd name="connsiteX2" fmla="*/ 13954 w 90256"/>
                <a:gd name="connsiteY2" fmla="*/ 67792 h 67792"/>
                <a:gd name="connsiteX3" fmla="*/ 90257 w 90256"/>
                <a:gd name="connsiteY3" fmla="*/ 67792 h 67792"/>
                <a:gd name="connsiteX4" fmla="*/ 90257 w 90256"/>
                <a:gd name="connsiteY4" fmla="*/ 0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90257" y="0"/>
                  </a:moveTo>
                  <a:lnTo>
                    <a:pt x="0" y="0"/>
                  </a:lnTo>
                  <a:cubicBezTo>
                    <a:pt x="1781" y="23583"/>
                    <a:pt x="6532" y="46279"/>
                    <a:pt x="13954" y="67792"/>
                  </a:cubicBezTo>
                  <a:lnTo>
                    <a:pt x="90257" y="67792"/>
                  </a:lnTo>
                  <a:lnTo>
                    <a:pt x="9025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 122">
              <a:extLst>
                <a:ext uri="{FF2B5EF4-FFF2-40B4-BE49-F238E27FC236}">
                  <a16:creationId xmlns:a16="http://schemas.microsoft.com/office/drawing/2014/main" id="{2698AF44-C60F-0C11-99AA-D1682BD23137}"/>
                </a:ext>
              </a:extLst>
            </p:cNvPr>
            <p:cNvSpPr/>
            <p:nvPr/>
          </p:nvSpPr>
          <p:spPr>
            <a:xfrm>
              <a:off x="1288368" y="1348322"/>
              <a:ext cx="245162" cy="55002"/>
            </a:xfrm>
            <a:custGeom>
              <a:avLst/>
              <a:gdLst>
                <a:gd name="connsiteX0" fmla="*/ 245163 w 245162"/>
                <a:gd name="connsiteY0" fmla="*/ 27206 h 55002"/>
                <a:gd name="connsiteX1" fmla="*/ 161586 w 245162"/>
                <a:gd name="connsiteY1" fmla="*/ 27206 h 55002"/>
                <a:gd name="connsiteX2" fmla="*/ 122544 w 245162"/>
                <a:gd name="connsiteY2" fmla="*/ 0 h 55002"/>
                <a:gd name="connsiteX3" fmla="*/ 83651 w 245162"/>
                <a:gd name="connsiteY3" fmla="*/ 27206 h 55002"/>
                <a:gd name="connsiteX4" fmla="*/ 0 w 245162"/>
                <a:gd name="connsiteY4" fmla="*/ 27206 h 55002"/>
                <a:gd name="connsiteX5" fmla="*/ 0 w 245162"/>
                <a:gd name="connsiteY5" fmla="*/ 55002 h 55002"/>
                <a:gd name="connsiteX6" fmla="*/ 80014 w 245162"/>
                <a:gd name="connsiteY6" fmla="*/ 55002 h 55002"/>
                <a:gd name="connsiteX7" fmla="*/ 122544 w 245162"/>
                <a:gd name="connsiteY7" fmla="*/ 25283 h 55002"/>
                <a:gd name="connsiteX8" fmla="*/ 165223 w 245162"/>
                <a:gd name="connsiteY8" fmla="*/ 55002 h 55002"/>
                <a:gd name="connsiteX9" fmla="*/ 245163 w 245162"/>
                <a:gd name="connsiteY9" fmla="*/ 55002 h 55002"/>
                <a:gd name="connsiteX10" fmla="*/ 245163 w 245162"/>
                <a:gd name="connsiteY10" fmla="*/ 27206 h 5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5162" h="55002">
                  <a:moveTo>
                    <a:pt x="245163" y="27206"/>
                  </a:moveTo>
                  <a:lnTo>
                    <a:pt x="161586" y="27206"/>
                  </a:lnTo>
                  <a:lnTo>
                    <a:pt x="122544" y="0"/>
                  </a:lnTo>
                  <a:lnTo>
                    <a:pt x="83651" y="27206"/>
                  </a:lnTo>
                  <a:lnTo>
                    <a:pt x="0" y="27206"/>
                  </a:lnTo>
                  <a:lnTo>
                    <a:pt x="0" y="55002"/>
                  </a:lnTo>
                  <a:lnTo>
                    <a:pt x="80014" y="55002"/>
                  </a:lnTo>
                  <a:lnTo>
                    <a:pt x="122544" y="25283"/>
                  </a:lnTo>
                  <a:lnTo>
                    <a:pt x="165223" y="55002"/>
                  </a:lnTo>
                  <a:lnTo>
                    <a:pt x="245163" y="55002"/>
                  </a:lnTo>
                  <a:lnTo>
                    <a:pt x="245163" y="2720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 123">
              <a:extLst>
                <a:ext uri="{FF2B5EF4-FFF2-40B4-BE49-F238E27FC236}">
                  <a16:creationId xmlns:a16="http://schemas.microsoft.com/office/drawing/2014/main" id="{86F93353-AE0A-CA58-C11B-EFEF41A87FAD}"/>
                </a:ext>
              </a:extLst>
            </p:cNvPr>
            <p:cNvSpPr/>
            <p:nvPr/>
          </p:nvSpPr>
          <p:spPr>
            <a:xfrm>
              <a:off x="1326965" y="1613798"/>
              <a:ext cx="169379" cy="72819"/>
            </a:xfrm>
            <a:custGeom>
              <a:avLst/>
              <a:gdLst>
                <a:gd name="connsiteX0" fmla="*/ 60938 w 169379"/>
                <a:gd name="connsiteY0" fmla="*/ 0 h 72819"/>
                <a:gd name="connsiteX1" fmla="*/ 0 w 169379"/>
                <a:gd name="connsiteY1" fmla="*/ 59734 h 72819"/>
                <a:gd name="connsiteX2" fmla="*/ 83799 w 169379"/>
                <a:gd name="connsiteY2" fmla="*/ 72819 h 72819"/>
                <a:gd name="connsiteX3" fmla="*/ 169380 w 169379"/>
                <a:gd name="connsiteY3" fmla="*/ 59216 h 72819"/>
                <a:gd name="connsiteX4" fmla="*/ 109035 w 169379"/>
                <a:gd name="connsiteY4" fmla="*/ 74 h 72819"/>
                <a:gd name="connsiteX5" fmla="*/ 61012 w 169379"/>
                <a:gd name="connsiteY5" fmla="*/ 74 h 72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9379" h="72819">
                  <a:moveTo>
                    <a:pt x="60938" y="0"/>
                  </a:moveTo>
                  <a:lnTo>
                    <a:pt x="0" y="59734"/>
                  </a:lnTo>
                  <a:cubicBezTo>
                    <a:pt x="26424" y="68236"/>
                    <a:pt x="54555" y="72819"/>
                    <a:pt x="83799" y="72819"/>
                  </a:cubicBezTo>
                  <a:cubicBezTo>
                    <a:pt x="113043" y="72819"/>
                    <a:pt x="142436" y="68014"/>
                    <a:pt x="169380" y="59216"/>
                  </a:cubicBezTo>
                  <a:lnTo>
                    <a:pt x="109035" y="74"/>
                  </a:lnTo>
                  <a:lnTo>
                    <a:pt x="61012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 124">
              <a:extLst>
                <a:ext uri="{FF2B5EF4-FFF2-40B4-BE49-F238E27FC236}">
                  <a16:creationId xmlns:a16="http://schemas.microsoft.com/office/drawing/2014/main" id="{102DAFDB-F7F6-C2AD-3004-8700F9245F54}"/>
                </a:ext>
              </a:extLst>
            </p:cNvPr>
            <p:cNvSpPr/>
            <p:nvPr/>
          </p:nvSpPr>
          <p:spPr>
            <a:xfrm>
              <a:off x="1452478" y="1613798"/>
              <a:ext cx="144217" cy="54632"/>
            </a:xfrm>
            <a:custGeom>
              <a:avLst/>
              <a:gdLst>
                <a:gd name="connsiteX0" fmla="*/ 56559 w 144217"/>
                <a:gd name="connsiteY0" fmla="*/ 54633 h 54632"/>
                <a:gd name="connsiteX1" fmla="*/ 144218 w 144217"/>
                <a:gd name="connsiteY1" fmla="*/ 0 h 54632"/>
                <a:gd name="connsiteX2" fmla="*/ 0 w 144217"/>
                <a:gd name="connsiteY2" fmla="*/ 0 h 54632"/>
                <a:gd name="connsiteX3" fmla="*/ 56559 w 144217"/>
                <a:gd name="connsiteY3" fmla="*/ 54633 h 54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4217" h="54632">
                  <a:moveTo>
                    <a:pt x="56559" y="54633"/>
                  </a:moveTo>
                  <a:cubicBezTo>
                    <a:pt x="89292" y="42065"/>
                    <a:pt x="118981" y="23361"/>
                    <a:pt x="144218" y="0"/>
                  </a:cubicBezTo>
                  <a:lnTo>
                    <a:pt x="0" y="0"/>
                  </a:lnTo>
                  <a:lnTo>
                    <a:pt x="56559" y="5463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 125">
              <a:extLst>
                <a:ext uri="{FF2B5EF4-FFF2-40B4-BE49-F238E27FC236}">
                  <a16:creationId xmlns:a16="http://schemas.microsoft.com/office/drawing/2014/main" id="{F443199C-A886-4522-3C4F-B1061F63CA86}"/>
                </a:ext>
              </a:extLst>
            </p:cNvPr>
            <p:cNvSpPr/>
            <p:nvPr/>
          </p:nvSpPr>
          <p:spPr>
            <a:xfrm>
              <a:off x="1224906" y="1613798"/>
              <a:ext cx="146518" cy="55298"/>
            </a:xfrm>
            <a:custGeom>
              <a:avLst/>
              <a:gdLst>
                <a:gd name="connsiteX0" fmla="*/ 0 w 146518"/>
                <a:gd name="connsiteY0" fmla="*/ 0 h 55298"/>
                <a:gd name="connsiteX1" fmla="*/ 89292 w 146518"/>
                <a:gd name="connsiteY1" fmla="*/ 55298 h 55298"/>
                <a:gd name="connsiteX2" fmla="*/ 146519 w 146518"/>
                <a:gd name="connsiteY2" fmla="*/ 0 h 55298"/>
                <a:gd name="connsiteX3" fmla="*/ 0 w 146518"/>
                <a:gd name="connsiteY3" fmla="*/ 0 h 55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518" h="55298">
                  <a:moveTo>
                    <a:pt x="0" y="0"/>
                  </a:moveTo>
                  <a:cubicBezTo>
                    <a:pt x="25682" y="23805"/>
                    <a:pt x="55891" y="42657"/>
                    <a:pt x="89292" y="55298"/>
                  </a:cubicBezTo>
                  <a:lnTo>
                    <a:pt x="1465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 126">
              <a:extLst>
                <a:ext uri="{FF2B5EF4-FFF2-40B4-BE49-F238E27FC236}">
                  <a16:creationId xmlns:a16="http://schemas.microsoft.com/office/drawing/2014/main" id="{C8062AAB-202C-CC67-183B-519A619857CD}"/>
                </a:ext>
              </a:extLst>
            </p:cNvPr>
            <p:cNvSpPr/>
            <p:nvPr/>
          </p:nvSpPr>
          <p:spPr>
            <a:xfrm>
              <a:off x="1592761" y="1394749"/>
              <a:ext cx="90998" cy="27501"/>
            </a:xfrm>
            <a:custGeom>
              <a:avLst/>
              <a:gdLst>
                <a:gd name="connsiteX0" fmla="*/ 90331 w 90998"/>
                <a:gd name="connsiteY0" fmla="*/ 0 h 27501"/>
                <a:gd name="connsiteX1" fmla="*/ 0 w 90998"/>
                <a:gd name="connsiteY1" fmla="*/ 0 h 27501"/>
                <a:gd name="connsiteX2" fmla="*/ 0 w 90998"/>
                <a:gd name="connsiteY2" fmla="*/ 27501 h 27501"/>
                <a:gd name="connsiteX3" fmla="*/ 90925 w 90998"/>
                <a:gd name="connsiteY3" fmla="*/ 27501 h 27501"/>
                <a:gd name="connsiteX4" fmla="*/ 90999 w 90998"/>
                <a:gd name="connsiteY4" fmla="*/ 19961 h 27501"/>
                <a:gd name="connsiteX5" fmla="*/ 90257 w 90998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998" h="27501">
                  <a:moveTo>
                    <a:pt x="90331" y="0"/>
                  </a:moveTo>
                  <a:lnTo>
                    <a:pt x="0" y="0"/>
                  </a:lnTo>
                  <a:lnTo>
                    <a:pt x="0" y="27501"/>
                  </a:lnTo>
                  <a:lnTo>
                    <a:pt x="90925" y="27501"/>
                  </a:lnTo>
                  <a:cubicBezTo>
                    <a:pt x="90925" y="24988"/>
                    <a:pt x="90999" y="22474"/>
                    <a:pt x="90999" y="19961"/>
                  </a:cubicBezTo>
                  <a:cubicBezTo>
                    <a:pt x="90999" y="13233"/>
                    <a:pt x="90776" y="6580"/>
                    <a:pt x="90257" y="0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 127">
              <a:extLst>
                <a:ext uri="{FF2B5EF4-FFF2-40B4-BE49-F238E27FC236}">
                  <a16:creationId xmlns:a16="http://schemas.microsoft.com/office/drawing/2014/main" id="{A8575B1D-EE6A-D57B-E23D-B96E4E7F0C4B}"/>
                </a:ext>
              </a:extLst>
            </p:cNvPr>
            <p:cNvSpPr/>
            <p:nvPr/>
          </p:nvSpPr>
          <p:spPr>
            <a:xfrm>
              <a:off x="1156917" y="1514808"/>
              <a:ext cx="71923" cy="87013"/>
            </a:xfrm>
            <a:custGeom>
              <a:avLst/>
              <a:gdLst>
                <a:gd name="connsiteX0" fmla="*/ 71923 w 71923"/>
                <a:gd name="connsiteY0" fmla="*/ 86792 h 87013"/>
                <a:gd name="connsiteX1" fmla="*/ 71923 w 71923"/>
                <a:gd name="connsiteY1" fmla="*/ 86792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55817 w 71923"/>
                <a:gd name="connsiteY4" fmla="*/ 87013 h 87013"/>
                <a:gd name="connsiteX5" fmla="*/ 71923 w 71923"/>
                <a:gd name="connsiteY5" fmla="*/ 87013 h 87013"/>
                <a:gd name="connsiteX6" fmla="*/ 71923 w 71923"/>
                <a:gd name="connsiteY6" fmla="*/ 86792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923" h="87013">
                  <a:moveTo>
                    <a:pt x="71923" y="86792"/>
                  </a:moveTo>
                  <a:lnTo>
                    <a:pt x="71923" y="86792"/>
                  </a:lnTo>
                  <a:lnTo>
                    <a:pt x="71923" y="0"/>
                  </a:lnTo>
                  <a:lnTo>
                    <a:pt x="0" y="0"/>
                  </a:lnTo>
                  <a:cubicBezTo>
                    <a:pt x="12989" y="32528"/>
                    <a:pt x="32065" y="62026"/>
                    <a:pt x="55817" y="87013"/>
                  </a:cubicBezTo>
                  <a:lnTo>
                    <a:pt x="71923" y="87013"/>
                  </a:lnTo>
                  <a:lnTo>
                    <a:pt x="71923" y="86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 128">
              <a:extLst>
                <a:ext uri="{FF2B5EF4-FFF2-40B4-BE49-F238E27FC236}">
                  <a16:creationId xmlns:a16="http://schemas.microsoft.com/office/drawing/2014/main" id="{CDC3EDE7-4781-3774-8A25-B8A49B7E477F}"/>
                </a:ext>
              </a:extLst>
            </p:cNvPr>
            <p:cNvSpPr/>
            <p:nvPr/>
          </p:nvSpPr>
          <p:spPr>
            <a:xfrm>
              <a:off x="1592761" y="1435262"/>
              <a:ext cx="90256" cy="67792"/>
            </a:xfrm>
            <a:custGeom>
              <a:avLst/>
              <a:gdLst>
                <a:gd name="connsiteX0" fmla="*/ 0 w 90256"/>
                <a:gd name="connsiteY0" fmla="*/ 67792 h 67792"/>
                <a:gd name="connsiteX1" fmla="*/ 76302 w 90256"/>
                <a:gd name="connsiteY1" fmla="*/ 67792 h 67792"/>
                <a:gd name="connsiteX2" fmla="*/ 90257 w 90256"/>
                <a:gd name="connsiteY2" fmla="*/ 0 h 67792"/>
                <a:gd name="connsiteX3" fmla="*/ 0 w 90256"/>
                <a:gd name="connsiteY3" fmla="*/ 0 h 67792"/>
                <a:gd name="connsiteX4" fmla="*/ 0 w 90256"/>
                <a:gd name="connsiteY4" fmla="*/ 67792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0" y="67792"/>
                  </a:moveTo>
                  <a:lnTo>
                    <a:pt x="76302" y="67792"/>
                  </a:lnTo>
                  <a:cubicBezTo>
                    <a:pt x="83725" y="46279"/>
                    <a:pt x="88549" y="23583"/>
                    <a:pt x="90257" y="0"/>
                  </a:cubicBezTo>
                  <a:lnTo>
                    <a:pt x="0" y="0"/>
                  </a:lnTo>
                  <a:lnTo>
                    <a:pt x="0" y="67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 129">
              <a:extLst>
                <a:ext uri="{FF2B5EF4-FFF2-40B4-BE49-F238E27FC236}">
                  <a16:creationId xmlns:a16="http://schemas.microsoft.com/office/drawing/2014/main" id="{2C1C6CFE-B342-E3DA-5F0F-FE03821C858F}"/>
                </a:ext>
              </a:extLst>
            </p:cNvPr>
            <p:cNvSpPr/>
            <p:nvPr/>
          </p:nvSpPr>
          <p:spPr>
            <a:xfrm>
              <a:off x="1592761" y="1514808"/>
              <a:ext cx="71923" cy="87013"/>
            </a:xfrm>
            <a:custGeom>
              <a:avLst/>
              <a:gdLst>
                <a:gd name="connsiteX0" fmla="*/ 0 w 71923"/>
                <a:gd name="connsiteY0" fmla="*/ 87013 h 87013"/>
                <a:gd name="connsiteX1" fmla="*/ 16107 w 71923"/>
                <a:gd name="connsiteY1" fmla="*/ 87013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0 w 71923"/>
                <a:gd name="connsiteY4" fmla="*/ 87013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923" h="87013">
                  <a:moveTo>
                    <a:pt x="0" y="87013"/>
                  </a:moveTo>
                  <a:lnTo>
                    <a:pt x="16107" y="87013"/>
                  </a:lnTo>
                  <a:cubicBezTo>
                    <a:pt x="39933" y="62026"/>
                    <a:pt x="59008" y="32602"/>
                    <a:pt x="71923" y="0"/>
                  </a:cubicBezTo>
                  <a:lnTo>
                    <a:pt x="0" y="0"/>
                  </a:lnTo>
                  <a:lnTo>
                    <a:pt x="0" y="8701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 130">
              <a:extLst>
                <a:ext uri="{FF2B5EF4-FFF2-40B4-BE49-F238E27FC236}">
                  <a16:creationId xmlns:a16="http://schemas.microsoft.com/office/drawing/2014/main" id="{49403B06-CAB4-B672-B154-0F584533E84C}"/>
                </a:ext>
              </a:extLst>
            </p:cNvPr>
            <p:cNvSpPr/>
            <p:nvPr/>
          </p:nvSpPr>
          <p:spPr>
            <a:xfrm>
              <a:off x="144075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 131">
              <a:extLst>
                <a:ext uri="{FF2B5EF4-FFF2-40B4-BE49-F238E27FC236}">
                  <a16:creationId xmlns:a16="http://schemas.microsoft.com/office/drawing/2014/main" id="{C49A0DB4-B0FD-C145-237A-5208C8304760}"/>
                </a:ext>
              </a:extLst>
            </p:cNvPr>
            <p:cNvSpPr/>
            <p:nvPr/>
          </p:nvSpPr>
          <p:spPr>
            <a:xfrm>
              <a:off x="128770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 132">
              <a:extLst>
                <a:ext uri="{FF2B5EF4-FFF2-40B4-BE49-F238E27FC236}">
                  <a16:creationId xmlns:a16="http://schemas.microsoft.com/office/drawing/2014/main" id="{2CEB7D7D-F747-0FFD-86FC-714D40534EEC}"/>
                </a:ext>
              </a:extLst>
            </p:cNvPr>
            <p:cNvSpPr/>
            <p:nvPr/>
          </p:nvSpPr>
          <p:spPr>
            <a:xfrm>
              <a:off x="1287700" y="1534030"/>
              <a:ext cx="246498" cy="67644"/>
            </a:xfrm>
            <a:custGeom>
              <a:avLst/>
              <a:gdLst>
                <a:gd name="connsiteX0" fmla="*/ 93448 w 246498"/>
                <a:gd name="connsiteY0" fmla="*/ 46279 h 67644"/>
                <a:gd name="connsiteX1" fmla="*/ 111114 w 246498"/>
                <a:gd name="connsiteY1" fmla="*/ 20922 h 67644"/>
                <a:gd name="connsiteX2" fmla="*/ 113934 w 246498"/>
                <a:gd name="connsiteY2" fmla="*/ 19887 h 67644"/>
                <a:gd name="connsiteX3" fmla="*/ 132936 w 246498"/>
                <a:gd name="connsiteY3" fmla="*/ 19887 h 67644"/>
                <a:gd name="connsiteX4" fmla="*/ 135533 w 246498"/>
                <a:gd name="connsiteY4" fmla="*/ 20848 h 67644"/>
                <a:gd name="connsiteX5" fmla="*/ 153050 w 246498"/>
                <a:gd name="connsiteY5" fmla="*/ 46205 h 67644"/>
                <a:gd name="connsiteX6" fmla="*/ 153050 w 246498"/>
                <a:gd name="connsiteY6" fmla="*/ 67644 h 67644"/>
                <a:gd name="connsiteX7" fmla="*/ 246499 w 246498"/>
                <a:gd name="connsiteY7" fmla="*/ 67644 h 67644"/>
                <a:gd name="connsiteX8" fmla="*/ 246499 w 246498"/>
                <a:gd name="connsiteY8" fmla="*/ 0 h 67644"/>
                <a:gd name="connsiteX9" fmla="*/ 0 w 246498"/>
                <a:gd name="connsiteY9" fmla="*/ 0 h 67644"/>
                <a:gd name="connsiteX10" fmla="*/ 0 w 246498"/>
                <a:gd name="connsiteY10" fmla="*/ 67644 h 67644"/>
                <a:gd name="connsiteX11" fmla="*/ 93448 w 246498"/>
                <a:gd name="connsiteY11" fmla="*/ 67644 h 67644"/>
                <a:gd name="connsiteX12" fmla="*/ 93448 w 246498"/>
                <a:gd name="connsiteY12" fmla="*/ 46279 h 67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6498" h="67644">
                  <a:moveTo>
                    <a:pt x="93448" y="46279"/>
                  </a:moveTo>
                  <a:cubicBezTo>
                    <a:pt x="93448" y="34968"/>
                    <a:pt x="100500" y="24914"/>
                    <a:pt x="111114" y="20922"/>
                  </a:cubicBezTo>
                  <a:lnTo>
                    <a:pt x="113934" y="19887"/>
                  </a:lnTo>
                  <a:cubicBezTo>
                    <a:pt x="120021" y="17595"/>
                    <a:pt x="126775" y="17595"/>
                    <a:pt x="132936" y="19887"/>
                  </a:cubicBezTo>
                  <a:lnTo>
                    <a:pt x="135533" y="20848"/>
                  </a:lnTo>
                  <a:cubicBezTo>
                    <a:pt x="146073" y="24840"/>
                    <a:pt x="153050" y="34968"/>
                    <a:pt x="153050" y="46205"/>
                  </a:cubicBezTo>
                  <a:lnTo>
                    <a:pt x="153050" y="67644"/>
                  </a:lnTo>
                  <a:lnTo>
                    <a:pt x="246499" y="67644"/>
                  </a:lnTo>
                  <a:lnTo>
                    <a:pt x="246499" y="0"/>
                  </a:lnTo>
                  <a:lnTo>
                    <a:pt x="0" y="0"/>
                  </a:lnTo>
                  <a:lnTo>
                    <a:pt x="0" y="67644"/>
                  </a:lnTo>
                  <a:lnTo>
                    <a:pt x="93448" y="67644"/>
                  </a:lnTo>
                  <a:lnTo>
                    <a:pt x="93448" y="46279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 133">
              <a:extLst>
                <a:ext uri="{FF2B5EF4-FFF2-40B4-BE49-F238E27FC236}">
                  <a16:creationId xmlns:a16="http://schemas.microsoft.com/office/drawing/2014/main" id="{1D7A489B-7D80-344B-C333-02F3A3F9FA55}"/>
                </a:ext>
              </a:extLst>
            </p:cNvPr>
            <p:cNvSpPr/>
            <p:nvPr/>
          </p:nvSpPr>
          <p:spPr>
            <a:xfrm>
              <a:off x="1242052" y="1331615"/>
              <a:ext cx="33252" cy="269985"/>
            </a:xfrm>
            <a:custGeom>
              <a:avLst/>
              <a:gdLst>
                <a:gd name="connsiteX0" fmla="*/ 22267 w 33252"/>
                <a:gd name="connsiteY0" fmla="*/ 0 h 269985"/>
                <a:gd name="connsiteX1" fmla="*/ 22267 w 33252"/>
                <a:gd name="connsiteY1" fmla="*/ 22548 h 269985"/>
                <a:gd name="connsiteX2" fmla="*/ 10985 w 33252"/>
                <a:gd name="connsiteY2" fmla="*/ 22548 h 269985"/>
                <a:gd name="connsiteX3" fmla="*/ 10985 w 33252"/>
                <a:gd name="connsiteY3" fmla="*/ 0 h 269985"/>
                <a:gd name="connsiteX4" fmla="*/ 0 w 33252"/>
                <a:gd name="connsiteY4" fmla="*/ 0 h 269985"/>
                <a:gd name="connsiteX5" fmla="*/ 0 w 33252"/>
                <a:gd name="connsiteY5" fmla="*/ 269985 h 269985"/>
                <a:gd name="connsiteX6" fmla="*/ 33252 w 33252"/>
                <a:gd name="connsiteY6" fmla="*/ 269985 h 269985"/>
                <a:gd name="connsiteX7" fmla="*/ 33252 w 33252"/>
                <a:gd name="connsiteY7" fmla="*/ 0 h 269985"/>
                <a:gd name="connsiteX8" fmla="*/ 22267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22267" y="0"/>
                  </a:move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lnTo>
                    <a:pt x="2226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 134">
              <a:extLst>
                <a:ext uri="{FF2B5EF4-FFF2-40B4-BE49-F238E27FC236}">
                  <a16:creationId xmlns:a16="http://schemas.microsoft.com/office/drawing/2014/main" id="{E063F097-745A-437F-BBD8-CE2DFAB5F178}"/>
                </a:ext>
              </a:extLst>
            </p:cNvPr>
            <p:cNvSpPr/>
            <p:nvPr/>
          </p:nvSpPr>
          <p:spPr>
            <a:xfrm>
              <a:off x="1546371" y="1331615"/>
              <a:ext cx="33252" cy="269985"/>
            </a:xfrm>
            <a:custGeom>
              <a:avLst/>
              <a:gdLst>
                <a:gd name="connsiteX0" fmla="*/ 33252 w 33252"/>
                <a:gd name="connsiteY0" fmla="*/ 0 h 269985"/>
                <a:gd name="connsiteX1" fmla="*/ 22267 w 33252"/>
                <a:gd name="connsiteY1" fmla="*/ 0 h 269985"/>
                <a:gd name="connsiteX2" fmla="*/ 22267 w 33252"/>
                <a:gd name="connsiteY2" fmla="*/ 22548 h 269985"/>
                <a:gd name="connsiteX3" fmla="*/ 10985 w 33252"/>
                <a:gd name="connsiteY3" fmla="*/ 22548 h 269985"/>
                <a:gd name="connsiteX4" fmla="*/ 10985 w 33252"/>
                <a:gd name="connsiteY4" fmla="*/ 0 h 269985"/>
                <a:gd name="connsiteX5" fmla="*/ 0 w 33252"/>
                <a:gd name="connsiteY5" fmla="*/ 0 h 269985"/>
                <a:gd name="connsiteX6" fmla="*/ 0 w 33252"/>
                <a:gd name="connsiteY6" fmla="*/ 269985 h 269985"/>
                <a:gd name="connsiteX7" fmla="*/ 33252 w 33252"/>
                <a:gd name="connsiteY7" fmla="*/ 269985 h 269985"/>
                <a:gd name="connsiteX8" fmla="*/ 33252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33252" y="0"/>
                  </a:moveTo>
                  <a:lnTo>
                    <a:pt x="22267" y="0"/>
                  </a:ln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 135">
              <a:extLst>
                <a:ext uri="{FF2B5EF4-FFF2-40B4-BE49-F238E27FC236}">
                  <a16:creationId xmlns:a16="http://schemas.microsoft.com/office/drawing/2014/main" id="{F4C18DEE-2520-5F12-0B74-865BFEB53E1D}"/>
                </a:ext>
              </a:extLst>
            </p:cNvPr>
            <p:cNvSpPr/>
            <p:nvPr/>
          </p:nvSpPr>
          <p:spPr>
            <a:xfrm>
              <a:off x="1548895" y="1249776"/>
              <a:ext cx="32139" cy="48348"/>
            </a:xfrm>
            <a:custGeom>
              <a:avLst/>
              <a:gdLst>
                <a:gd name="connsiteX0" fmla="*/ 29987 w 32139"/>
                <a:gd name="connsiteY0" fmla="*/ 23953 h 48348"/>
                <a:gd name="connsiteX1" fmla="*/ 24568 w 32139"/>
                <a:gd name="connsiteY1" fmla="*/ 18334 h 48348"/>
                <a:gd name="connsiteX2" fmla="*/ 16775 w 32139"/>
                <a:gd name="connsiteY2" fmla="*/ 16264 h 48348"/>
                <a:gd name="connsiteX3" fmla="*/ 11802 w 32139"/>
                <a:gd name="connsiteY3" fmla="*/ 17151 h 48348"/>
                <a:gd name="connsiteX4" fmla="*/ 8090 w 32139"/>
                <a:gd name="connsiteY4" fmla="*/ 19443 h 48348"/>
                <a:gd name="connsiteX5" fmla="*/ 7794 w 32139"/>
                <a:gd name="connsiteY5" fmla="*/ 19443 h 48348"/>
                <a:gd name="connsiteX6" fmla="*/ 9352 w 32139"/>
                <a:gd name="connsiteY6" fmla="*/ 6136 h 48348"/>
                <a:gd name="connsiteX7" fmla="*/ 29690 w 32139"/>
                <a:gd name="connsiteY7" fmla="*/ 6136 h 48348"/>
                <a:gd name="connsiteX8" fmla="*/ 29690 w 32139"/>
                <a:gd name="connsiteY8" fmla="*/ 0 h 48348"/>
                <a:gd name="connsiteX9" fmla="*/ 3414 w 32139"/>
                <a:gd name="connsiteY9" fmla="*/ 0 h 48348"/>
                <a:gd name="connsiteX10" fmla="*/ 742 w 32139"/>
                <a:gd name="connsiteY10" fmla="*/ 24027 h 48348"/>
                <a:gd name="connsiteX11" fmla="*/ 7348 w 32139"/>
                <a:gd name="connsiteY11" fmla="*/ 24988 h 48348"/>
                <a:gd name="connsiteX12" fmla="*/ 10911 w 32139"/>
                <a:gd name="connsiteY12" fmla="*/ 23066 h 48348"/>
                <a:gd name="connsiteX13" fmla="*/ 15290 w 32139"/>
                <a:gd name="connsiteY13" fmla="*/ 22326 h 48348"/>
                <a:gd name="connsiteX14" fmla="*/ 20337 w 32139"/>
                <a:gd name="connsiteY14" fmla="*/ 23657 h 48348"/>
                <a:gd name="connsiteX15" fmla="*/ 23826 w 32139"/>
                <a:gd name="connsiteY15" fmla="*/ 27279 h 48348"/>
                <a:gd name="connsiteX16" fmla="*/ 25088 w 32139"/>
                <a:gd name="connsiteY16" fmla="*/ 32454 h 48348"/>
                <a:gd name="connsiteX17" fmla="*/ 23900 w 32139"/>
                <a:gd name="connsiteY17" fmla="*/ 37555 h 48348"/>
                <a:gd name="connsiteX18" fmla="*/ 20560 w 32139"/>
                <a:gd name="connsiteY18" fmla="*/ 41030 h 48348"/>
                <a:gd name="connsiteX19" fmla="*/ 15661 w 32139"/>
                <a:gd name="connsiteY19" fmla="*/ 42287 h 48348"/>
                <a:gd name="connsiteX20" fmla="*/ 9723 w 32139"/>
                <a:gd name="connsiteY20" fmla="*/ 40291 h 48348"/>
                <a:gd name="connsiteX21" fmla="*/ 6977 w 32139"/>
                <a:gd name="connsiteY21" fmla="*/ 35264 h 48348"/>
                <a:gd name="connsiteX22" fmla="*/ 0 w 32139"/>
                <a:gd name="connsiteY22" fmla="*/ 35264 h 48348"/>
                <a:gd name="connsiteX23" fmla="*/ 2227 w 32139"/>
                <a:gd name="connsiteY23" fmla="*/ 41991 h 48348"/>
                <a:gd name="connsiteX24" fmla="*/ 7794 w 32139"/>
                <a:gd name="connsiteY24" fmla="*/ 46649 h 48348"/>
                <a:gd name="connsiteX25" fmla="*/ 15661 w 32139"/>
                <a:gd name="connsiteY25" fmla="*/ 48349 h 48348"/>
                <a:gd name="connsiteX26" fmla="*/ 24197 w 32139"/>
                <a:gd name="connsiteY26" fmla="*/ 46279 h 48348"/>
                <a:gd name="connsiteX27" fmla="*/ 30061 w 32139"/>
                <a:gd name="connsiteY27" fmla="*/ 40587 h 48348"/>
                <a:gd name="connsiteX28" fmla="*/ 32139 w 32139"/>
                <a:gd name="connsiteY28" fmla="*/ 32307 h 48348"/>
                <a:gd name="connsiteX29" fmla="*/ 30209 w 32139"/>
                <a:gd name="connsiteY29" fmla="*/ 24101 h 48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2139" h="48348">
                  <a:moveTo>
                    <a:pt x="29987" y="23953"/>
                  </a:moveTo>
                  <a:cubicBezTo>
                    <a:pt x="28651" y="21587"/>
                    <a:pt x="26869" y="19665"/>
                    <a:pt x="24568" y="18334"/>
                  </a:cubicBezTo>
                  <a:cubicBezTo>
                    <a:pt x="22267" y="16930"/>
                    <a:pt x="19669" y="16264"/>
                    <a:pt x="16775" y="16264"/>
                  </a:cubicBezTo>
                  <a:cubicBezTo>
                    <a:pt x="14993" y="16264"/>
                    <a:pt x="13360" y="16560"/>
                    <a:pt x="11802" y="17151"/>
                  </a:cubicBezTo>
                  <a:cubicBezTo>
                    <a:pt x="10243" y="17743"/>
                    <a:pt x="8981" y="18482"/>
                    <a:pt x="8090" y="19443"/>
                  </a:cubicBezTo>
                  <a:lnTo>
                    <a:pt x="7794" y="19443"/>
                  </a:lnTo>
                  <a:lnTo>
                    <a:pt x="9352" y="6136"/>
                  </a:lnTo>
                  <a:lnTo>
                    <a:pt x="29690" y="6136"/>
                  </a:lnTo>
                  <a:lnTo>
                    <a:pt x="29690" y="0"/>
                  </a:lnTo>
                  <a:lnTo>
                    <a:pt x="3414" y="0"/>
                  </a:lnTo>
                  <a:lnTo>
                    <a:pt x="742" y="24027"/>
                  </a:lnTo>
                  <a:lnTo>
                    <a:pt x="7348" y="24988"/>
                  </a:lnTo>
                  <a:cubicBezTo>
                    <a:pt x="8239" y="24174"/>
                    <a:pt x="9426" y="23509"/>
                    <a:pt x="10911" y="23066"/>
                  </a:cubicBezTo>
                  <a:cubicBezTo>
                    <a:pt x="12395" y="22548"/>
                    <a:pt x="13806" y="22326"/>
                    <a:pt x="15290" y="22326"/>
                  </a:cubicBezTo>
                  <a:cubicBezTo>
                    <a:pt x="17220" y="22326"/>
                    <a:pt x="18853" y="22770"/>
                    <a:pt x="20337" y="23657"/>
                  </a:cubicBezTo>
                  <a:cubicBezTo>
                    <a:pt x="21822" y="24544"/>
                    <a:pt x="22935" y="25727"/>
                    <a:pt x="23826" y="27279"/>
                  </a:cubicBezTo>
                  <a:cubicBezTo>
                    <a:pt x="24642" y="28832"/>
                    <a:pt x="25088" y="30532"/>
                    <a:pt x="25088" y="32454"/>
                  </a:cubicBezTo>
                  <a:cubicBezTo>
                    <a:pt x="25088" y="34377"/>
                    <a:pt x="24717" y="36077"/>
                    <a:pt x="23900" y="37555"/>
                  </a:cubicBezTo>
                  <a:cubicBezTo>
                    <a:pt x="23084" y="39034"/>
                    <a:pt x="21970" y="40217"/>
                    <a:pt x="20560" y="41030"/>
                  </a:cubicBezTo>
                  <a:cubicBezTo>
                    <a:pt x="19150" y="41843"/>
                    <a:pt x="17517" y="42287"/>
                    <a:pt x="15661" y="42287"/>
                  </a:cubicBezTo>
                  <a:cubicBezTo>
                    <a:pt x="13360" y="42287"/>
                    <a:pt x="11356" y="41622"/>
                    <a:pt x="9723" y="40291"/>
                  </a:cubicBezTo>
                  <a:cubicBezTo>
                    <a:pt x="8090" y="38960"/>
                    <a:pt x="7126" y="37260"/>
                    <a:pt x="6977" y="35264"/>
                  </a:cubicBezTo>
                  <a:lnTo>
                    <a:pt x="0" y="35264"/>
                  </a:lnTo>
                  <a:cubicBezTo>
                    <a:pt x="74" y="37777"/>
                    <a:pt x="816" y="40069"/>
                    <a:pt x="2227" y="41991"/>
                  </a:cubicBezTo>
                  <a:cubicBezTo>
                    <a:pt x="3637" y="43987"/>
                    <a:pt x="5493" y="45540"/>
                    <a:pt x="7794" y="46649"/>
                  </a:cubicBezTo>
                  <a:cubicBezTo>
                    <a:pt x="10094" y="47758"/>
                    <a:pt x="12767" y="48349"/>
                    <a:pt x="15661" y="48349"/>
                  </a:cubicBezTo>
                  <a:cubicBezTo>
                    <a:pt x="18853" y="48349"/>
                    <a:pt x="21673" y="47684"/>
                    <a:pt x="24197" y="46279"/>
                  </a:cubicBezTo>
                  <a:cubicBezTo>
                    <a:pt x="26721" y="44874"/>
                    <a:pt x="28651" y="42952"/>
                    <a:pt x="30061" y="40587"/>
                  </a:cubicBezTo>
                  <a:cubicBezTo>
                    <a:pt x="31471" y="38147"/>
                    <a:pt x="32139" y="35412"/>
                    <a:pt x="32139" y="32307"/>
                  </a:cubicBezTo>
                  <a:cubicBezTo>
                    <a:pt x="32139" y="29202"/>
                    <a:pt x="31471" y="26466"/>
                    <a:pt x="30209" y="24101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 136">
              <a:extLst>
                <a:ext uri="{FF2B5EF4-FFF2-40B4-BE49-F238E27FC236}">
                  <a16:creationId xmlns:a16="http://schemas.microsoft.com/office/drawing/2014/main" id="{AD452C28-2039-D760-C5AC-F160CB8A357F}"/>
                </a:ext>
              </a:extLst>
            </p:cNvPr>
            <p:cNvSpPr/>
            <p:nvPr/>
          </p:nvSpPr>
          <p:spPr>
            <a:xfrm>
              <a:off x="1504583" y="1249702"/>
              <a:ext cx="35924" cy="47683"/>
            </a:xfrm>
            <a:custGeom>
              <a:avLst/>
              <a:gdLst>
                <a:gd name="connsiteX0" fmla="*/ 22713 w 35924"/>
                <a:gd name="connsiteY0" fmla="*/ 32233 h 47683"/>
                <a:gd name="connsiteX1" fmla="*/ 7571 w 35924"/>
                <a:gd name="connsiteY1" fmla="*/ 32233 h 47683"/>
                <a:gd name="connsiteX2" fmla="*/ 7571 w 35924"/>
                <a:gd name="connsiteY2" fmla="*/ 31863 h 47683"/>
                <a:gd name="connsiteX3" fmla="*/ 22341 w 35924"/>
                <a:gd name="connsiteY3" fmla="*/ 8576 h 47683"/>
                <a:gd name="connsiteX4" fmla="*/ 22713 w 35924"/>
                <a:gd name="connsiteY4" fmla="*/ 8576 h 47683"/>
                <a:gd name="connsiteX5" fmla="*/ 22713 w 35924"/>
                <a:gd name="connsiteY5" fmla="*/ 32233 h 47683"/>
                <a:gd name="connsiteX6" fmla="*/ 29541 w 35924"/>
                <a:gd name="connsiteY6" fmla="*/ 0 h 47683"/>
                <a:gd name="connsiteX7" fmla="*/ 20634 w 35924"/>
                <a:gd name="connsiteY7" fmla="*/ 0 h 47683"/>
                <a:gd name="connsiteX8" fmla="*/ 0 w 35924"/>
                <a:gd name="connsiteY8" fmla="*/ 32528 h 47683"/>
                <a:gd name="connsiteX9" fmla="*/ 0 w 35924"/>
                <a:gd name="connsiteY9" fmla="*/ 38369 h 47683"/>
                <a:gd name="connsiteX10" fmla="*/ 22713 w 35924"/>
                <a:gd name="connsiteY10" fmla="*/ 38369 h 47683"/>
                <a:gd name="connsiteX11" fmla="*/ 22713 w 35924"/>
                <a:gd name="connsiteY11" fmla="*/ 47684 h 47683"/>
                <a:gd name="connsiteX12" fmla="*/ 29615 w 35924"/>
                <a:gd name="connsiteY12" fmla="*/ 47684 h 47683"/>
                <a:gd name="connsiteX13" fmla="*/ 29615 w 35924"/>
                <a:gd name="connsiteY13" fmla="*/ 38369 h 47683"/>
                <a:gd name="connsiteX14" fmla="*/ 35924 w 35924"/>
                <a:gd name="connsiteY14" fmla="*/ 38369 h 47683"/>
                <a:gd name="connsiteX15" fmla="*/ 35924 w 35924"/>
                <a:gd name="connsiteY15" fmla="*/ 32307 h 47683"/>
                <a:gd name="connsiteX16" fmla="*/ 29615 w 35924"/>
                <a:gd name="connsiteY16" fmla="*/ 32307 h 47683"/>
                <a:gd name="connsiteX17" fmla="*/ 29615 w 35924"/>
                <a:gd name="connsiteY17" fmla="*/ 74 h 4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924" h="47683">
                  <a:moveTo>
                    <a:pt x="22713" y="32233"/>
                  </a:moveTo>
                  <a:lnTo>
                    <a:pt x="7571" y="32233"/>
                  </a:lnTo>
                  <a:lnTo>
                    <a:pt x="7571" y="31863"/>
                  </a:lnTo>
                  <a:lnTo>
                    <a:pt x="22341" y="8576"/>
                  </a:lnTo>
                  <a:lnTo>
                    <a:pt x="22713" y="8576"/>
                  </a:lnTo>
                  <a:lnTo>
                    <a:pt x="22713" y="32233"/>
                  </a:lnTo>
                  <a:close/>
                  <a:moveTo>
                    <a:pt x="29541" y="0"/>
                  </a:moveTo>
                  <a:lnTo>
                    <a:pt x="20634" y="0"/>
                  </a:lnTo>
                  <a:lnTo>
                    <a:pt x="0" y="32528"/>
                  </a:lnTo>
                  <a:lnTo>
                    <a:pt x="0" y="38369"/>
                  </a:lnTo>
                  <a:lnTo>
                    <a:pt x="22713" y="38369"/>
                  </a:lnTo>
                  <a:lnTo>
                    <a:pt x="22713" y="47684"/>
                  </a:lnTo>
                  <a:lnTo>
                    <a:pt x="29615" y="47684"/>
                  </a:lnTo>
                  <a:lnTo>
                    <a:pt x="29615" y="38369"/>
                  </a:lnTo>
                  <a:lnTo>
                    <a:pt x="35924" y="38369"/>
                  </a:lnTo>
                  <a:lnTo>
                    <a:pt x="35924" y="32307"/>
                  </a:lnTo>
                  <a:lnTo>
                    <a:pt x="29615" y="32307"/>
                  </a:lnTo>
                  <a:lnTo>
                    <a:pt x="29615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 137">
              <a:extLst>
                <a:ext uri="{FF2B5EF4-FFF2-40B4-BE49-F238E27FC236}">
                  <a16:creationId xmlns:a16="http://schemas.microsoft.com/office/drawing/2014/main" id="{C6CB78C7-4417-6000-A700-09AA0B7F79C6}"/>
                </a:ext>
              </a:extLst>
            </p:cNvPr>
            <p:cNvSpPr/>
            <p:nvPr/>
          </p:nvSpPr>
          <p:spPr>
            <a:xfrm>
              <a:off x="1274488" y="1248741"/>
              <a:ext cx="34440" cy="49531"/>
            </a:xfrm>
            <a:custGeom>
              <a:avLst/>
              <a:gdLst>
                <a:gd name="connsiteX0" fmla="*/ 25978 w 34440"/>
                <a:gd name="connsiteY0" fmla="*/ 39847 h 49531"/>
                <a:gd name="connsiteX1" fmla="*/ 22564 w 34440"/>
                <a:gd name="connsiteY1" fmla="*/ 42657 h 49531"/>
                <a:gd name="connsiteX2" fmla="*/ 17368 w 34440"/>
                <a:gd name="connsiteY2" fmla="*/ 43692 h 49531"/>
                <a:gd name="connsiteX3" fmla="*/ 12099 w 34440"/>
                <a:gd name="connsiteY3" fmla="*/ 42657 h 49531"/>
                <a:gd name="connsiteX4" fmla="*/ 8684 w 34440"/>
                <a:gd name="connsiteY4" fmla="*/ 39847 h 49531"/>
                <a:gd name="connsiteX5" fmla="*/ 7497 w 34440"/>
                <a:gd name="connsiteY5" fmla="*/ 35633 h 49531"/>
                <a:gd name="connsiteX6" fmla="*/ 8758 w 34440"/>
                <a:gd name="connsiteY6" fmla="*/ 31198 h 49531"/>
                <a:gd name="connsiteX7" fmla="*/ 12247 w 34440"/>
                <a:gd name="connsiteY7" fmla="*/ 28167 h 49531"/>
                <a:gd name="connsiteX8" fmla="*/ 17294 w 34440"/>
                <a:gd name="connsiteY8" fmla="*/ 27058 h 49531"/>
                <a:gd name="connsiteX9" fmla="*/ 22341 w 34440"/>
                <a:gd name="connsiteY9" fmla="*/ 28167 h 49531"/>
                <a:gd name="connsiteX10" fmla="*/ 25830 w 34440"/>
                <a:gd name="connsiteY10" fmla="*/ 31198 h 49531"/>
                <a:gd name="connsiteX11" fmla="*/ 27166 w 34440"/>
                <a:gd name="connsiteY11" fmla="*/ 35633 h 49531"/>
                <a:gd name="connsiteX12" fmla="*/ 25904 w 34440"/>
                <a:gd name="connsiteY12" fmla="*/ 39847 h 49531"/>
                <a:gd name="connsiteX13" fmla="*/ 8981 w 34440"/>
                <a:gd name="connsiteY13" fmla="*/ 13529 h 49531"/>
                <a:gd name="connsiteX14" fmla="*/ 10020 w 34440"/>
                <a:gd name="connsiteY14" fmla="*/ 9611 h 49531"/>
                <a:gd name="connsiteX15" fmla="*/ 12915 w 34440"/>
                <a:gd name="connsiteY15" fmla="*/ 7023 h 49531"/>
                <a:gd name="connsiteX16" fmla="*/ 17294 w 34440"/>
                <a:gd name="connsiteY16" fmla="*/ 6062 h 49531"/>
                <a:gd name="connsiteX17" fmla="*/ 21599 w 34440"/>
                <a:gd name="connsiteY17" fmla="*/ 7023 h 49531"/>
                <a:gd name="connsiteX18" fmla="*/ 24494 w 34440"/>
                <a:gd name="connsiteY18" fmla="*/ 9611 h 49531"/>
                <a:gd name="connsiteX19" fmla="*/ 25533 w 34440"/>
                <a:gd name="connsiteY19" fmla="*/ 13529 h 49531"/>
                <a:gd name="connsiteX20" fmla="*/ 24420 w 34440"/>
                <a:gd name="connsiteY20" fmla="*/ 17521 h 49531"/>
                <a:gd name="connsiteX21" fmla="*/ 21451 w 34440"/>
                <a:gd name="connsiteY21" fmla="*/ 20182 h 49531"/>
                <a:gd name="connsiteX22" fmla="*/ 17146 w 34440"/>
                <a:gd name="connsiteY22" fmla="*/ 21143 h 49531"/>
                <a:gd name="connsiteX23" fmla="*/ 12841 w 34440"/>
                <a:gd name="connsiteY23" fmla="*/ 20182 h 49531"/>
                <a:gd name="connsiteX24" fmla="*/ 9872 w 34440"/>
                <a:gd name="connsiteY24" fmla="*/ 17521 h 49531"/>
                <a:gd name="connsiteX25" fmla="*/ 8833 w 34440"/>
                <a:gd name="connsiteY25" fmla="*/ 13529 h 49531"/>
                <a:gd name="connsiteX26" fmla="*/ 29541 w 34440"/>
                <a:gd name="connsiteY26" fmla="*/ 26097 h 49531"/>
                <a:gd name="connsiteX27" fmla="*/ 24642 w 34440"/>
                <a:gd name="connsiteY27" fmla="*/ 23879 h 49531"/>
                <a:gd name="connsiteX28" fmla="*/ 24642 w 34440"/>
                <a:gd name="connsiteY28" fmla="*/ 23583 h 49531"/>
                <a:gd name="connsiteX29" fmla="*/ 30358 w 34440"/>
                <a:gd name="connsiteY29" fmla="*/ 19739 h 49531"/>
                <a:gd name="connsiteX30" fmla="*/ 32584 w 34440"/>
                <a:gd name="connsiteY30" fmla="*/ 12864 h 49531"/>
                <a:gd name="connsiteX31" fmla="*/ 30580 w 34440"/>
                <a:gd name="connsiteY31" fmla="*/ 6284 h 49531"/>
                <a:gd name="connsiteX32" fmla="*/ 25088 w 34440"/>
                <a:gd name="connsiteY32" fmla="*/ 1700 h 49531"/>
                <a:gd name="connsiteX33" fmla="*/ 17220 w 34440"/>
                <a:gd name="connsiteY33" fmla="*/ 0 h 49531"/>
                <a:gd name="connsiteX34" fmla="*/ 9278 w 34440"/>
                <a:gd name="connsiteY34" fmla="*/ 1700 h 49531"/>
                <a:gd name="connsiteX35" fmla="*/ 3785 w 34440"/>
                <a:gd name="connsiteY35" fmla="*/ 6284 h 49531"/>
                <a:gd name="connsiteX36" fmla="*/ 1781 w 34440"/>
                <a:gd name="connsiteY36" fmla="*/ 12864 h 49531"/>
                <a:gd name="connsiteX37" fmla="*/ 3934 w 34440"/>
                <a:gd name="connsiteY37" fmla="*/ 19739 h 49531"/>
                <a:gd name="connsiteX38" fmla="*/ 9723 w 34440"/>
                <a:gd name="connsiteY38" fmla="*/ 23583 h 49531"/>
                <a:gd name="connsiteX39" fmla="*/ 9723 w 34440"/>
                <a:gd name="connsiteY39" fmla="*/ 23879 h 49531"/>
                <a:gd name="connsiteX40" fmla="*/ 4750 w 34440"/>
                <a:gd name="connsiteY40" fmla="*/ 26097 h 49531"/>
                <a:gd name="connsiteX41" fmla="*/ 1262 w 34440"/>
                <a:gd name="connsiteY41" fmla="*/ 30384 h 49531"/>
                <a:gd name="connsiteX42" fmla="*/ 0 w 34440"/>
                <a:gd name="connsiteY42" fmla="*/ 36003 h 49531"/>
                <a:gd name="connsiteX43" fmla="*/ 2152 w 34440"/>
                <a:gd name="connsiteY43" fmla="*/ 42952 h 49531"/>
                <a:gd name="connsiteX44" fmla="*/ 8239 w 34440"/>
                <a:gd name="connsiteY44" fmla="*/ 47758 h 49531"/>
                <a:gd name="connsiteX45" fmla="*/ 17220 w 34440"/>
                <a:gd name="connsiteY45" fmla="*/ 49532 h 49531"/>
                <a:gd name="connsiteX46" fmla="*/ 26127 w 34440"/>
                <a:gd name="connsiteY46" fmla="*/ 47758 h 49531"/>
                <a:gd name="connsiteX47" fmla="*/ 32213 w 34440"/>
                <a:gd name="connsiteY47" fmla="*/ 42952 h 49531"/>
                <a:gd name="connsiteX48" fmla="*/ 34440 w 34440"/>
                <a:gd name="connsiteY48" fmla="*/ 36003 h 49531"/>
                <a:gd name="connsiteX49" fmla="*/ 33104 w 34440"/>
                <a:gd name="connsiteY49" fmla="*/ 30384 h 49531"/>
                <a:gd name="connsiteX50" fmla="*/ 29615 w 34440"/>
                <a:gd name="connsiteY50" fmla="*/ 26097 h 49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34440" h="49531">
                  <a:moveTo>
                    <a:pt x="25978" y="39847"/>
                  </a:moveTo>
                  <a:cubicBezTo>
                    <a:pt x="25162" y="41030"/>
                    <a:pt x="24049" y="41991"/>
                    <a:pt x="22564" y="42657"/>
                  </a:cubicBezTo>
                  <a:cubicBezTo>
                    <a:pt x="21080" y="43322"/>
                    <a:pt x="19373" y="43692"/>
                    <a:pt x="17368" y="43692"/>
                  </a:cubicBezTo>
                  <a:cubicBezTo>
                    <a:pt x="15364" y="43692"/>
                    <a:pt x="13583" y="43396"/>
                    <a:pt x="12099" y="42657"/>
                  </a:cubicBezTo>
                  <a:cubicBezTo>
                    <a:pt x="10614" y="41991"/>
                    <a:pt x="9501" y="41030"/>
                    <a:pt x="8684" y="39847"/>
                  </a:cubicBezTo>
                  <a:cubicBezTo>
                    <a:pt x="7868" y="38664"/>
                    <a:pt x="7497" y="37260"/>
                    <a:pt x="7497" y="35633"/>
                  </a:cubicBezTo>
                  <a:cubicBezTo>
                    <a:pt x="7497" y="33933"/>
                    <a:pt x="7942" y="32454"/>
                    <a:pt x="8758" y="31198"/>
                  </a:cubicBezTo>
                  <a:cubicBezTo>
                    <a:pt x="9575" y="29941"/>
                    <a:pt x="10762" y="28906"/>
                    <a:pt x="12247" y="28167"/>
                  </a:cubicBezTo>
                  <a:cubicBezTo>
                    <a:pt x="13731" y="27427"/>
                    <a:pt x="15439" y="27058"/>
                    <a:pt x="17294" y="27058"/>
                  </a:cubicBezTo>
                  <a:cubicBezTo>
                    <a:pt x="19150" y="27058"/>
                    <a:pt x="20857" y="27427"/>
                    <a:pt x="22341" y="28167"/>
                  </a:cubicBezTo>
                  <a:cubicBezTo>
                    <a:pt x="23826" y="28906"/>
                    <a:pt x="24939" y="29941"/>
                    <a:pt x="25830" y="31198"/>
                  </a:cubicBezTo>
                  <a:cubicBezTo>
                    <a:pt x="26721" y="32454"/>
                    <a:pt x="27092" y="33933"/>
                    <a:pt x="27166" y="35633"/>
                  </a:cubicBezTo>
                  <a:cubicBezTo>
                    <a:pt x="27166" y="37260"/>
                    <a:pt x="26721" y="38664"/>
                    <a:pt x="25904" y="39847"/>
                  </a:cubicBezTo>
                  <a:moveTo>
                    <a:pt x="8981" y="13529"/>
                  </a:moveTo>
                  <a:cubicBezTo>
                    <a:pt x="8981" y="12050"/>
                    <a:pt x="9278" y="10720"/>
                    <a:pt x="10020" y="9611"/>
                  </a:cubicBezTo>
                  <a:cubicBezTo>
                    <a:pt x="10688" y="8502"/>
                    <a:pt x="11653" y="7615"/>
                    <a:pt x="12915" y="7023"/>
                  </a:cubicBezTo>
                  <a:cubicBezTo>
                    <a:pt x="14177" y="6432"/>
                    <a:pt x="15661" y="6062"/>
                    <a:pt x="17294" y="6062"/>
                  </a:cubicBezTo>
                  <a:cubicBezTo>
                    <a:pt x="18927" y="6062"/>
                    <a:pt x="20412" y="6358"/>
                    <a:pt x="21599" y="7023"/>
                  </a:cubicBezTo>
                  <a:cubicBezTo>
                    <a:pt x="22861" y="7615"/>
                    <a:pt x="23826" y="8502"/>
                    <a:pt x="24494" y="9611"/>
                  </a:cubicBezTo>
                  <a:cubicBezTo>
                    <a:pt x="25162" y="10720"/>
                    <a:pt x="25533" y="12050"/>
                    <a:pt x="25533" y="13529"/>
                  </a:cubicBezTo>
                  <a:cubicBezTo>
                    <a:pt x="25533" y="15081"/>
                    <a:pt x="25162" y="16412"/>
                    <a:pt x="24420" y="17521"/>
                  </a:cubicBezTo>
                  <a:cubicBezTo>
                    <a:pt x="23678" y="18630"/>
                    <a:pt x="22713" y="19591"/>
                    <a:pt x="21451" y="20182"/>
                  </a:cubicBezTo>
                  <a:cubicBezTo>
                    <a:pt x="20189" y="20848"/>
                    <a:pt x="18779" y="21143"/>
                    <a:pt x="17146" y="21143"/>
                  </a:cubicBezTo>
                  <a:cubicBezTo>
                    <a:pt x="15513" y="21143"/>
                    <a:pt x="14028" y="20848"/>
                    <a:pt x="12841" y="20182"/>
                  </a:cubicBezTo>
                  <a:cubicBezTo>
                    <a:pt x="11579" y="19517"/>
                    <a:pt x="10614" y="18630"/>
                    <a:pt x="9872" y="17521"/>
                  </a:cubicBezTo>
                  <a:cubicBezTo>
                    <a:pt x="9130" y="16412"/>
                    <a:pt x="8833" y="15007"/>
                    <a:pt x="8833" y="13529"/>
                  </a:cubicBezTo>
                  <a:moveTo>
                    <a:pt x="29541" y="26097"/>
                  </a:moveTo>
                  <a:cubicBezTo>
                    <a:pt x="28057" y="24914"/>
                    <a:pt x="26424" y="24248"/>
                    <a:pt x="24642" y="23879"/>
                  </a:cubicBezTo>
                  <a:lnTo>
                    <a:pt x="24642" y="23583"/>
                  </a:lnTo>
                  <a:cubicBezTo>
                    <a:pt x="27018" y="22992"/>
                    <a:pt x="28873" y="21735"/>
                    <a:pt x="30358" y="19739"/>
                  </a:cubicBezTo>
                  <a:cubicBezTo>
                    <a:pt x="31842" y="17743"/>
                    <a:pt x="32584" y="15451"/>
                    <a:pt x="32584" y="12864"/>
                  </a:cubicBezTo>
                  <a:cubicBezTo>
                    <a:pt x="32584" y="10424"/>
                    <a:pt x="31916" y="8206"/>
                    <a:pt x="30580" y="6284"/>
                  </a:cubicBezTo>
                  <a:cubicBezTo>
                    <a:pt x="29244" y="4362"/>
                    <a:pt x="27389" y="2809"/>
                    <a:pt x="25088" y="1700"/>
                  </a:cubicBezTo>
                  <a:cubicBezTo>
                    <a:pt x="22787" y="591"/>
                    <a:pt x="20115" y="0"/>
                    <a:pt x="17220" y="0"/>
                  </a:cubicBezTo>
                  <a:cubicBezTo>
                    <a:pt x="14325" y="0"/>
                    <a:pt x="11579" y="517"/>
                    <a:pt x="9278" y="1700"/>
                  </a:cubicBezTo>
                  <a:cubicBezTo>
                    <a:pt x="6977" y="2809"/>
                    <a:pt x="5121" y="4362"/>
                    <a:pt x="3785" y="6284"/>
                  </a:cubicBezTo>
                  <a:cubicBezTo>
                    <a:pt x="2449" y="8206"/>
                    <a:pt x="1781" y="10424"/>
                    <a:pt x="1781" y="12864"/>
                  </a:cubicBezTo>
                  <a:cubicBezTo>
                    <a:pt x="1781" y="15451"/>
                    <a:pt x="2449" y="17743"/>
                    <a:pt x="3934" y="19739"/>
                  </a:cubicBezTo>
                  <a:cubicBezTo>
                    <a:pt x="5344" y="21735"/>
                    <a:pt x="7274" y="22992"/>
                    <a:pt x="9723" y="23583"/>
                  </a:cubicBezTo>
                  <a:lnTo>
                    <a:pt x="9723" y="23879"/>
                  </a:lnTo>
                  <a:cubicBezTo>
                    <a:pt x="7868" y="24174"/>
                    <a:pt x="6235" y="24914"/>
                    <a:pt x="4750" y="26097"/>
                  </a:cubicBezTo>
                  <a:cubicBezTo>
                    <a:pt x="3266" y="27279"/>
                    <a:pt x="2078" y="28684"/>
                    <a:pt x="1262" y="30384"/>
                  </a:cubicBezTo>
                  <a:cubicBezTo>
                    <a:pt x="371" y="32085"/>
                    <a:pt x="0" y="34007"/>
                    <a:pt x="0" y="36003"/>
                  </a:cubicBezTo>
                  <a:cubicBezTo>
                    <a:pt x="0" y="38590"/>
                    <a:pt x="742" y="40956"/>
                    <a:pt x="2152" y="42952"/>
                  </a:cubicBezTo>
                  <a:cubicBezTo>
                    <a:pt x="3637" y="45022"/>
                    <a:pt x="5641" y="46575"/>
                    <a:pt x="8239" y="47758"/>
                  </a:cubicBezTo>
                  <a:cubicBezTo>
                    <a:pt x="10837" y="48940"/>
                    <a:pt x="13806" y="49532"/>
                    <a:pt x="17220" y="49532"/>
                  </a:cubicBezTo>
                  <a:cubicBezTo>
                    <a:pt x="20634" y="49532"/>
                    <a:pt x="23529" y="48940"/>
                    <a:pt x="26127" y="47758"/>
                  </a:cubicBezTo>
                  <a:cubicBezTo>
                    <a:pt x="28725" y="46575"/>
                    <a:pt x="30729" y="45022"/>
                    <a:pt x="32213" y="42952"/>
                  </a:cubicBezTo>
                  <a:cubicBezTo>
                    <a:pt x="33698" y="40882"/>
                    <a:pt x="34440" y="38590"/>
                    <a:pt x="34440" y="36003"/>
                  </a:cubicBezTo>
                  <a:cubicBezTo>
                    <a:pt x="34440" y="33933"/>
                    <a:pt x="33995" y="32085"/>
                    <a:pt x="33104" y="30384"/>
                  </a:cubicBezTo>
                  <a:cubicBezTo>
                    <a:pt x="32213" y="28684"/>
                    <a:pt x="31100" y="27206"/>
                    <a:pt x="29615" y="26097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 138">
              <a:extLst>
                <a:ext uri="{FF2B5EF4-FFF2-40B4-BE49-F238E27FC236}">
                  <a16:creationId xmlns:a16="http://schemas.microsoft.com/office/drawing/2014/main" id="{FCC98016-63E1-91D9-5981-F2C8A02C7E60}"/>
                </a:ext>
              </a:extLst>
            </p:cNvPr>
            <p:cNvSpPr/>
            <p:nvPr/>
          </p:nvSpPr>
          <p:spPr>
            <a:xfrm>
              <a:off x="1240716" y="1249554"/>
              <a:ext cx="19149" cy="48127"/>
            </a:xfrm>
            <a:custGeom>
              <a:avLst/>
              <a:gdLst>
                <a:gd name="connsiteX0" fmla="*/ 0 w 19149"/>
                <a:gd name="connsiteY0" fmla="*/ 7836 h 48127"/>
                <a:gd name="connsiteX1" fmla="*/ 0 w 19149"/>
                <a:gd name="connsiteY1" fmla="*/ 14786 h 48127"/>
                <a:gd name="connsiteX2" fmla="*/ 11579 w 19149"/>
                <a:gd name="connsiteY2" fmla="*/ 7245 h 48127"/>
                <a:gd name="connsiteX3" fmla="*/ 11876 w 19149"/>
                <a:gd name="connsiteY3" fmla="*/ 7245 h 48127"/>
                <a:gd name="connsiteX4" fmla="*/ 11876 w 19149"/>
                <a:gd name="connsiteY4" fmla="*/ 48127 h 48127"/>
                <a:gd name="connsiteX5" fmla="*/ 19150 w 19149"/>
                <a:gd name="connsiteY5" fmla="*/ 48127 h 48127"/>
                <a:gd name="connsiteX6" fmla="*/ 19150 w 19149"/>
                <a:gd name="connsiteY6" fmla="*/ 0 h 48127"/>
                <a:gd name="connsiteX7" fmla="*/ 12099 w 19149"/>
                <a:gd name="connsiteY7" fmla="*/ 0 h 48127"/>
                <a:gd name="connsiteX8" fmla="*/ 0 w 19149"/>
                <a:gd name="connsiteY8" fmla="*/ 7836 h 48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149" h="48127">
                  <a:moveTo>
                    <a:pt x="0" y="7836"/>
                  </a:moveTo>
                  <a:lnTo>
                    <a:pt x="0" y="14786"/>
                  </a:lnTo>
                  <a:lnTo>
                    <a:pt x="11579" y="7245"/>
                  </a:lnTo>
                  <a:lnTo>
                    <a:pt x="11876" y="7245"/>
                  </a:lnTo>
                  <a:lnTo>
                    <a:pt x="11876" y="48127"/>
                  </a:lnTo>
                  <a:lnTo>
                    <a:pt x="19150" y="48127"/>
                  </a:lnTo>
                  <a:lnTo>
                    <a:pt x="19150" y="0"/>
                  </a:lnTo>
                  <a:lnTo>
                    <a:pt x="12099" y="0"/>
                  </a:lnTo>
                  <a:lnTo>
                    <a:pt x="0" y="783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40" name="Picture Placeholder 12">
            <a:extLst>
              <a:ext uri="{FF2B5EF4-FFF2-40B4-BE49-F238E27FC236}">
                <a16:creationId xmlns:a16="http://schemas.microsoft.com/office/drawing/2014/main" id="{473D1694-E74A-13C4-4132-3208A1956C8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572624" y="-1"/>
            <a:ext cx="10533600" cy="11035749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41" name="object 5">
            <a:extLst>
              <a:ext uri="{FF2B5EF4-FFF2-40B4-BE49-F238E27FC236}">
                <a16:creationId xmlns:a16="http://schemas.microsoft.com/office/drawing/2014/main" id="{840547D1-83B8-BE77-60D9-8C65110F5079}"/>
              </a:ext>
            </a:extLst>
          </p:cNvPr>
          <p:cNvSpPr/>
          <p:nvPr userDrawn="1"/>
        </p:nvSpPr>
        <p:spPr>
          <a:xfrm rot="16200000">
            <a:off x="14702625" y="5905750"/>
            <a:ext cx="273600" cy="10533600"/>
          </a:xfrm>
          <a:custGeom>
            <a:avLst/>
            <a:gdLst/>
            <a:ahLst/>
            <a:cxnLst/>
            <a:rect l="l" t="t" r="r" b="b"/>
            <a:pathLst>
              <a:path w="272415" h="11308715">
                <a:moveTo>
                  <a:pt x="272243" y="0"/>
                </a:moveTo>
                <a:lnTo>
                  <a:pt x="0" y="0"/>
                </a:lnTo>
                <a:lnTo>
                  <a:pt x="0" y="11308556"/>
                </a:lnTo>
                <a:lnTo>
                  <a:pt x="272243" y="11308556"/>
                </a:lnTo>
                <a:lnTo>
                  <a:pt x="272243" y="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3">
            <a:extLst>
              <a:ext uri="{FF2B5EF4-FFF2-40B4-BE49-F238E27FC236}">
                <a16:creationId xmlns:a16="http://schemas.microsoft.com/office/drawing/2014/main" id="{516ED70F-F217-CDC6-73DE-6A5AA474ACBF}"/>
              </a:ext>
            </a:extLst>
          </p:cNvPr>
          <p:cNvSpPr txBox="1"/>
          <p:nvPr userDrawn="1"/>
        </p:nvSpPr>
        <p:spPr>
          <a:xfrm>
            <a:off x="1094930" y="9701252"/>
            <a:ext cx="1679575" cy="6927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50"/>
              </a:lnSpc>
            </a:pPr>
            <a:r>
              <a:rPr sz="2700" spc="-10">
                <a:solidFill>
                  <a:schemeClr val="tx1"/>
                </a:solidFill>
                <a:latin typeface="Spectral-Light"/>
                <a:cs typeface="Spectral-Light"/>
              </a:rPr>
              <a:t>University</a:t>
            </a:r>
            <a:endParaRPr sz="2700">
              <a:solidFill>
                <a:schemeClr val="tx1"/>
              </a:solidFill>
              <a:latin typeface="Spectral-Light"/>
              <a:cs typeface="Spectral-Light"/>
            </a:endParaRPr>
          </a:p>
          <a:p>
            <a:pPr marL="12700">
              <a:lnSpc>
                <a:spcPts val="2875"/>
              </a:lnSpc>
            </a:pPr>
            <a:r>
              <a:rPr sz="2700" i="1" spc="-55">
                <a:solidFill>
                  <a:schemeClr val="tx1"/>
                </a:solidFill>
                <a:latin typeface="Spectral"/>
                <a:cs typeface="Spectral"/>
              </a:rPr>
              <a:t>of</a:t>
            </a:r>
            <a:r>
              <a:rPr sz="2700" spc="-55">
                <a:solidFill>
                  <a:schemeClr val="tx1"/>
                </a:solidFill>
                <a:latin typeface="Spectral-Light"/>
                <a:cs typeface="Spectral-Light"/>
              </a:rPr>
              <a:t>Galway.ie</a:t>
            </a:r>
            <a:endParaRPr sz="2700">
              <a:solidFill>
                <a:schemeClr val="tx1"/>
              </a:solidFill>
              <a:latin typeface="Spectral-Light"/>
              <a:cs typeface="Spectral-Light"/>
            </a:endParaRPr>
          </a:p>
        </p:txBody>
      </p:sp>
    </p:spTree>
    <p:extLst>
      <p:ext uri="{BB962C8B-B14F-4D97-AF65-F5344CB8AC3E}">
        <p14:creationId xmlns:p14="http://schemas.microsoft.com/office/powerpoint/2010/main" val="22294685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_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object 3">
            <a:extLst>
              <a:ext uri="{FF2B5EF4-FFF2-40B4-BE49-F238E27FC236}">
                <a16:creationId xmlns:a16="http://schemas.microsoft.com/office/drawing/2014/main" id="{80ED748A-2962-2FE0-4BAB-4A1C7579A427}"/>
              </a:ext>
            </a:extLst>
          </p:cNvPr>
          <p:cNvSpPr/>
          <p:nvPr userDrawn="1"/>
        </p:nvSpPr>
        <p:spPr>
          <a:xfrm>
            <a:off x="0" y="0"/>
            <a:ext cx="20104100" cy="11309350"/>
          </a:xfrm>
          <a:custGeom>
            <a:avLst/>
            <a:gdLst/>
            <a:ahLst/>
            <a:cxnLst/>
            <a:rect l="l" t="t" r="r" b="b"/>
            <a:pathLst>
              <a:path w="9572625" h="8481695">
                <a:moveTo>
                  <a:pt x="0" y="8481417"/>
                </a:moveTo>
                <a:lnTo>
                  <a:pt x="9572588" y="8481417"/>
                </a:lnTo>
                <a:lnTo>
                  <a:pt x="9572588" y="0"/>
                </a:lnTo>
                <a:lnTo>
                  <a:pt x="0" y="0"/>
                </a:lnTo>
                <a:lnTo>
                  <a:pt x="0" y="8481417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50EABC0C-E204-B7F5-FF5B-697A0F040735}"/>
              </a:ext>
            </a:extLst>
          </p:cNvPr>
          <p:cNvGrpSpPr/>
          <p:nvPr userDrawn="1"/>
        </p:nvGrpSpPr>
        <p:grpSpPr>
          <a:xfrm>
            <a:off x="942530" y="948344"/>
            <a:ext cx="3788430" cy="932658"/>
            <a:chOff x="942530" y="948344"/>
            <a:chExt cx="3788430" cy="932658"/>
          </a:xfrm>
        </p:grpSpPr>
        <p:sp>
          <p:nvSpPr>
            <p:cNvPr id="140" name="Freeform 139">
              <a:extLst>
                <a:ext uri="{FF2B5EF4-FFF2-40B4-BE49-F238E27FC236}">
                  <a16:creationId xmlns:a16="http://schemas.microsoft.com/office/drawing/2014/main" id="{65394974-3709-4E93-B020-6C95C42A5969}"/>
                </a:ext>
              </a:extLst>
            </p:cNvPr>
            <p:cNvSpPr/>
            <p:nvPr/>
          </p:nvSpPr>
          <p:spPr>
            <a:xfrm>
              <a:off x="4469469" y="1185459"/>
              <a:ext cx="135459" cy="127969"/>
            </a:xfrm>
            <a:custGeom>
              <a:avLst/>
              <a:gdLst>
                <a:gd name="connsiteX0" fmla="*/ 135459 w 135459"/>
                <a:gd name="connsiteY0" fmla="*/ 3105 h 127969"/>
                <a:gd name="connsiteX1" fmla="*/ 135459 w 135459"/>
                <a:gd name="connsiteY1" fmla="*/ 0 h 127969"/>
                <a:gd name="connsiteX2" fmla="*/ 83873 w 135459"/>
                <a:gd name="connsiteY2" fmla="*/ 0 h 127969"/>
                <a:gd name="connsiteX3" fmla="*/ 83873 w 135459"/>
                <a:gd name="connsiteY3" fmla="*/ 3105 h 127969"/>
                <a:gd name="connsiteX4" fmla="*/ 99460 w 135459"/>
                <a:gd name="connsiteY4" fmla="*/ 10867 h 127969"/>
                <a:gd name="connsiteX5" fmla="*/ 99460 w 135459"/>
                <a:gd name="connsiteY5" fmla="*/ 56333 h 127969"/>
                <a:gd name="connsiteX6" fmla="*/ 89811 w 135459"/>
                <a:gd name="connsiteY6" fmla="*/ 59216 h 127969"/>
                <a:gd name="connsiteX7" fmla="*/ 49285 w 135459"/>
                <a:gd name="connsiteY7" fmla="*/ 83095 h 127969"/>
                <a:gd name="connsiteX8" fmla="*/ 36221 w 135459"/>
                <a:gd name="connsiteY8" fmla="*/ 97807 h 127969"/>
                <a:gd name="connsiteX9" fmla="*/ 36221 w 135459"/>
                <a:gd name="connsiteY9" fmla="*/ 10867 h 127969"/>
                <a:gd name="connsiteX10" fmla="*/ 51586 w 135459"/>
                <a:gd name="connsiteY10" fmla="*/ 3105 h 127969"/>
                <a:gd name="connsiteX11" fmla="*/ 51586 w 135459"/>
                <a:gd name="connsiteY11" fmla="*/ 0 h 127969"/>
                <a:gd name="connsiteX12" fmla="*/ 0 w 135459"/>
                <a:gd name="connsiteY12" fmla="*/ 0 h 127969"/>
                <a:gd name="connsiteX13" fmla="*/ 0 w 135459"/>
                <a:gd name="connsiteY13" fmla="*/ 3105 h 127969"/>
                <a:gd name="connsiteX14" fmla="*/ 15735 w 135459"/>
                <a:gd name="connsiteY14" fmla="*/ 10867 h 127969"/>
                <a:gd name="connsiteX15" fmla="*/ 15735 w 135459"/>
                <a:gd name="connsiteY15" fmla="*/ 117102 h 127969"/>
                <a:gd name="connsiteX16" fmla="*/ 0 w 135459"/>
                <a:gd name="connsiteY16" fmla="*/ 124865 h 127969"/>
                <a:gd name="connsiteX17" fmla="*/ 0 w 135459"/>
                <a:gd name="connsiteY17" fmla="*/ 127970 h 127969"/>
                <a:gd name="connsiteX18" fmla="*/ 51586 w 135459"/>
                <a:gd name="connsiteY18" fmla="*/ 127970 h 127969"/>
                <a:gd name="connsiteX19" fmla="*/ 51586 w 135459"/>
                <a:gd name="connsiteY19" fmla="*/ 124865 h 127969"/>
                <a:gd name="connsiteX20" fmla="*/ 36221 w 135459"/>
                <a:gd name="connsiteY20" fmla="*/ 117102 h 127969"/>
                <a:gd name="connsiteX21" fmla="*/ 36221 w 135459"/>
                <a:gd name="connsiteY21" fmla="*/ 115771 h 127969"/>
                <a:gd name="connsiteX22" fmla="*/ 93226 w 135459"/>
                <a:gd name="connsiteY22" fmla="*/ 67644 h 127969"/>
                <a:gd name="connsiteX23" fmla="*/ 99460 w 135459"/>
                <a:gd name="connsiteY23" fmla="*/ 65870 h 127969"/>
                <a:gd name="connsiteX24" fmla="*/ 99460 w 135459"/>
                <a:gd name="connsiteY24" fmla="*/ 117102 h 127969"/>
                <a:gd name="connsiteX25" fmla="*/ 83873 w 135459"/>
                <a:gd name="connsiteY25" fmla="*/ 124865 h 127969"/>
                <a:gd name="connsiteX26" fmla="*/ 83873 w 135459"/>
                <a:gd name="connsiteY26" fmla="*/ 127970 h 127969"/>
                <a:gd name="connsiteX27" fmla="*/ 135459 w 135459"/>
                <a:gd name="connsiteY27" fmla="*/ 127970 h 127969"/>
                <a:gd name="connsiteX28" fmla="*/ 135459 w 135459"/>
                <a:gd name="connsiteY28" fmla="*/ 124865 h 127969"/>
                <a:gd name="connsiteX29" fmla="*/ 119723 w 135459"/>
                <a:gd name="connsiteY29" fmla="*/ 117102 h 127969"/>
                <a:gd name="connsiteX30" fmla="*/ 119723 w 135459"/>
                <a:gd name="connsiteY30" fmla="*/ 62026 h 127969"/>
                <a:gd name="connsiteX31" fmla="*/ 131822 w 135459"/>
                <a:gd name="connsiteY31" fmla="*/ 61065 h 127969"/>
                <a:gd name="connsiteX32" fmla="*/ 128037 w 135459"/>
                <a:gd name="connsiteY32" fmla="*/ 52045 h 127969"/>
                <a:gd name="connsiteX33" fmla="*/ 119649 w 135459"/>
                <a:gd name="connsiteY33" fmla="*/ 52785 h 127969"/>
                <a:gd name="connsiteX34" fmla="*/ 119649 w 135459"/>
                <a:gd name="connsiteY34" fmla="*/ 10941 h 127969"/>
                <a:gd name="connsiteX35" fmla="*/ 135385 w 135459"/>
                <a:gd name="connsiteY35" fmla="*/ 3179 h 127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35459" h="127969">
                  <a:moveTo>
                    <a:pt x="135459" y="3105"/>
                  </a:moveTo>
                  <a:lnTo>
                    <a:pt x="135459" y="0"/>
                  </a:lnTo>
                  <a:lnTo>
                    <a:pt x="83873" y="0"/>
                  </a:lnTo>
                  <a:lnTo>
                    <a:pt x="83873" y="3105"/>
                  </a:lnTo>
                  <a:lnTo>
                    <a:pt x="99460" y="10867"/>
                  </a:lnTo>
                  <a:lnTo>
                    <a:pt x="99460" y="56333"/>
                  </a:lnTo>
                  <a:cubicBezTo>
                    <a:pt x="96120" y="57220"/>
                    <a:pt x="92854" y="58181"/>
                    <a:pt x="89811" y="59216"/>
                  </a:cubicBezTo>
                  <a:cubicBezTo>
                    <a:pt x="71997" y="65205"/>
                    <a:pt x="58860" y="74150"/>
                    <a:pt x="49285" y="83095"/>
                  </a:cubicBezTo>
                  <a:cubicBezTo>
                    <a:pt x="43792" y="88196"/>
                    <a:pt x="39561" y="93297"/>
                    <a:pt x="36221" y="97807"/>
                  </a:cubicBezTo>
                  <a:lnTo>
                    <a:pt x="36221" y="10867"/>
                  </a:lnTo>
                  <a:lnTo>
                    <a:pt x="51586" y="3105"/>
                  </a:lnTo>
                  <a:lnTo>
                    <a:pt x="51586" y="0"/>
                  </a:lnTo>
                  <a:lnTo>
                    <a:pt x="0" y="0"/>
                  </a:lnTo>
                  <a:lnTo>
                    <a:pt x="0" y="3105"/>
                  </a:lnTo>
                  <a:lnTo>
                    <a:pt x="15735" y="10867"/>
                  </a:lnTo>
                  <a:lnTo>
                    <a:pt x="15735" y="117102"/>
                  </a:lnTo>
                  <a:lnTo>
                    <a:pt x="0" y="124865"/>
                  </a:lnTo>
                  <a:lnTo>
                    <a:pt x="0" y="127970"/>
                  </a:lnTo>
                  <a:lnTo>
                    <a:pt x="51586" y="127970"/>
                  </a:lnTo>
                  <a:lnTo>
                    <a:pt x="51586" y="124865"/>
                  </a:lnTo>
                  <a:lnTo>
                    <a:pt x="36221" y="117102"/>
                  </a:lnTo>
                  <a:lnTo>
                    <a:pt x="36221" y="115771"/>
                  </a:lnTo>
                  <a:cubicBezTo>
                    <a:pt x="39487" y="108157"/>
                    <a:pt x="53887" y="80582"/>
                    <a:pt x="93226" y="67644"/>
                  </a:cubicBezTo>
                  <a:cubicBezTo>
                    <a:pt x="95230" y="66979"/>
                    <a:pt x="97308" y="66461"/>
                    <a:pt x="99460" y="65870"/>
                  </a:cubicBezTo>
                  <a:lnTo>
                    <a:pt x="99460" y="117102"/>
                  </a:lnTo>
                  <a:lnTo>
                    <a:pt x="83873" y="124865"/>
                  </a:lnTo>
                  <a:lnTo>
                    <a:pt x="83873" y="127970"/>
                  </a:lnTo>
                  <a:lnTo>
                    <a:pt x="135459" y="127970"/>
                  </a:lnTo>
                  <a:lnTo>
                    <a:pt x="135459" y="124865"/>
                  </a:lnTo>
                  <a:lnTo>
                    <a:pt x="119723" y="117102"/>
                  </a:lnTo>
                  <a:lnTo>
                    <a:pt x="119723" y="62026"/>
                  </a:lnTo>
                  <a:cubicBezTo>
                    <a:pt x="123583" y="61582"/>
                    <a:pt x="127591" y="61212"/>
                    <a:pt x="131822" y="61065"/>
                  </a:cubicBezTo>
                  <a:lnTo>
                    <a:pt x="128037" y="52045"/>
                  </a:lnTo>
                  <a:cubicBezTo>
                    <a:pt x="125142" y="52267"/>
                    <a:pt x="122396" y="52489"/>
                    <a:pt x="119649" y="52785"/>
                  </a:cubicBezTo>
                  <a:lnTo>
                    <a:pt x="119649" y="10941"/>
                  </a:lnTo>
                  <a:lnTo>
                    <a:pt x="135385" y="3179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reeform 140">
              <a:extLst>
                <a:ext uri="{FF2B5EF4-FFF2-40B4-BE49-F238E27FC236}">
                  <a16:creationId xmlns:a16="http://schemas.microsoft.com/office/drawing/2014/main" id="{B6525FB2-1EDF-78EA-375F-9657EF24EDC7}"/>
                </a:ext>
              </a:extLst>
            </p:cNvPr>
            <p:cNvSpPr/>
            <p:nvPr/>
          </p:nvSpPr>
          <p:spPr>
            <a:xfrm>
              <a:off x="3867807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reeform 141">
              <a:extLst>
                <a:ext uri="{FF2B5EF4-FFF2-40B4-BE49-F238E27FC236}">
                  <a16:creationId xmlns:a16="http://schemas.microsoft.com/office/drawing/2014/main" id="{9F681A5E-6956-DEBD-384B-E3C5FA268504}"/>
                </a:ext>
              </a:extLst>
            </p:cNvPr>
            <p:cNvSpPr/>
            <p:nvPr/>
          </p:nvSpPr>
          <p:spPr>
            <a:xfrm>
              <a:off x="4195953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Freeform 142">
              <a:extLst>
                <a:ext uri="{FF2B5EF4-FFF2-40B4-BE49-F238E27FC236}">
                  <a16:creationId xmlns:a16="http://schemas.microsoft.com/office/drawing/2014/main" id="{8879D9A6-30CB-807E-CC4A-621D0E769FD6}"/>
                </a:ext>
              </a:extLst>
            </p:cNvPr>
            <p:cNvSpPr/>
            <p:nvPr/>
          </p:nvSpPr>
          <p:spPr>
            <a:xfrm>
              <a:off x="3953017" y="1185459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Freeform 143">
              <a:extLst>
                <a:ext uri="{FF2B5EF4-FFF2-40B4-BE49-F238E27FC236}">
                  <a16:creationId xmlns:a16="http://schemas.microsoft.com/office/drawing/2014/main" id="{3A9B293A-DDBE-9BE6-87FF-BFA5CB9A105F}"/>
                </a:ext>
              </a:extLst>
            </p:cNvPr>
            <p:cNvSpPr/>
            <p:nvPr/>
          </p:nvSpPr>
          <p:spPr>
            <a:xfrm>
              <a:off x="4081276" y="1185459"/>
              <a:ext cx="99312" cy="128043"/>
            </a:xfrm>
            <a:custGeom>
              <a:avLst/>
              <a:gdLst>
                <a:gd name="connsiteX0" fmla="*/ 0 w 99312"/>
                <a:gd name="connsiteY0" fmla="*/ 128043 h 128043"/>
                <a:gd name="connsiteX1" fmla="*/ 0 w 99312"/>
                <a:gd name="connsiteY1" fmla="*/ 124938 h 128043"/>
                <a:gd name="connsiteX2" fmla="*/ 15735 w 99312"/>
                <a:gd name="connsiteY2" fmla="*/ 117176 h 128043"/>
                <a:gd name="connsiteX3" fmla="*/ 15735 w 99312"/>
                <a:gd name="connsiteY3" fmla="*/ 10867 h 128043"/>
                <a:gd name="connsiteX4" fmla="*/ 0 w 99312"/>
                <a:gd name="connsiteY4" fmla="*/ 3105 h 128043"/>
                <a:gd name="connsiteX5" fmla="*/ 0 w 99312"/>
                <a:gd name="connsiteY5" fmla="*/ 0 h 128043"/>
                <a:gd name="connsiteX6" fmla="*/ 53961 w 99312"/>
                <a:gd name="connsiteY6" fmla="*/ 0 h 128043"/>
                <a:gd name="connsiteX7" fmla="*/ 53961 w 99312"/>
                <a:gd name="connsiteY7" fmla="*/ 3105 h 128043"/>
                <a:gd name="connsiteX8" fmla="*/ 36221 w 99312"/>
                <a:gd name="connsiteY8" fmla="*/ 10867 h 128043"/>
                <a:gd name="connsiteX9" fmla="*/ 36221 w 99312"/>
                <a:gd name="connsiteY9" fmla="*/ 117398 h 128043"/>
                <a:gd name="connsiteX10" fmla="*/ 82389 w 99312"/>
                <a:gd name="connsiteY10" fmla="*/ 117398 h 128043"/>
                <a:gd name="connsiteX11" fmla="*/ 96194 w 99312"/>
                <a:gd name="connsiteY11" fmla="*/ 84056 h 128043"/>
                <a:gd name="connsiteX12" fmla="*/ 99312 w 99312"/>
                <a:gd name="connsiteY12" fmla="*/ 84056 h 128043"/>
                <a:gd name="connsiteX13" fmla="*/ 99312 w 99312"/>
                <a:gd name="connsiteY13" fmla="*/ 128043 h 128043"/>
                <a:gd name="connsiteX14" fmla="*/ 0 w 99312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2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4056"/>
                  </a:lnTo>
                  <a:lnTo>
                    <a:pt x="99312" y="84056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Freeform 144">
              <a:extLst>
                <a:ext uri="{FF2B5EF4-FFF2-40B4-BE49-F238E27FC236}">
                  <a16:creationId xmlns:a16="http://schemas.microsoft.com/office/drawing/2014/main" id="{76E146E8-087F-E913-2F55-3058CEDBFFEC}"/>
                </a:ext>
              </a:extLst>
            </p:cNvPr>
            <p:cNvSpPr/>
            <p:nvPr/>
          </p:nvSpPr>
          <p:spPr>
            <a:xfrm>
              <a:off x="4627715" y="1185459"/>
              <a:ext cx="103245" cy="128043"/>
            </a:xfrm>
            <a:custGeom>
              <a:avLst/>
              <a:gdLst>
                <a:gd name="connsiteX0" fmla="*/ 0 w 103245"/>
                <a:gd name="connsiteY0" fmla="*/ 0 h 128043"/>
                <a:gd name="connsiteX1" fmla="*/ 0 w 103245"/>
                <a:gd name="connsiteY1" fmla="*/ 3105 h 128043"/>
                <a:gd name="connsiteX2" fmla="*/ 15735 w 103245"/>
                <a:gd name="connsiteY2" fmla="*/ 10867 h 128043"/>
                <a:gd name="connsiteX3" fmla="*/ 15735 w 103245"/>
                <a:gd name="connsiteY3" fmla="*/ 117250 h 128043"/>
                <a:gd name="connsiteX4" fmla="*/ 0 w 103245"/>
                <a:gd name="connsiteY4" fmla="*/ 124938 h 128043"/>
                <a:gd name="connsiteX5" fmla="*/ 0 w 103245"/>
                <a:gd name="connsiteY5" fmla="*/ 128043 h 128043"/>
                <a:gd name="connsiteX6" fmla="*/ 103246 w 103245"/>
                <a:gd name="connsiteY6" fmla="*/ 128043 h 128043"/>
                <a:gd name="connsiteX7" fmla="*/ 103246 w 103245"/>
                <a:gd name="connsiteY7" fmla="*/ 91819 h 128043"/>
                <a:gd name="connsiteX8" fmla="*/ 100129 w 103245"/>
                <a:gd name="connsiteY8" fmla="*/ 91819 h 128043"/>
                <a:gd name="connsiteX9" fmla="*/ 87288 w 103245"/>
                <a:gd name="connsiteY9" fmla="*/ 117398 h 128043"/>
                <a:gd name="connsiteX10" fmla="*/ 36221 w 103245"/>
                <a:gd name="connsiteY10" fmla="*/ 117398 h 128043"/>
                <a:gd name="connsiteX11" fmla="*/ 36221 w 103245"/>
                <a:gd name="connsiteY11" fmla="*/ 67348 h 128043"/>
                <a:gd name="connsiteX12" fmla="*/ 68583 w 103245"/>
                <a:gd name="connsiteY12" fmla="*/ 67348 h 128043"/>
                <a:gd name="connsiteX13" fmla="*/ 78529 w 103245"/>
                <a:gd name="connsiteY13" fmla="*/ 83243 h 128043"/>
                <a:gd name="connsiteX14" fmla="*/ 81647 w 103245"/>
                <a:gd name="connsiteY14" fmla="*/ 83243 h 128043"/>
                <a:gd name="connsiteX15" fmla="*/ 81647 w 103245"/>
                <a:gd name="connsiteY15" fmla="*/ 40365 h 128043"/>
                <a:gd name="connsiteX16" fmla="*/ 78529 w 103245"/>
                <a:gd name="connsiteY16" fmla="*/ 40365 h 128043"/>
                <a:gd name="connsiteX17" fmla="*/ 68583 w 103245"/>
                <a:gd name="connsiteY17" fmla="*/ 56703 h 128043"/>
                <a:gd name="connsiteX18" fmla="*/ 36221 w 103245"/>
                <a:gd name="connsiteY18" fmla="*/ 56703 h 128043"/>
                <a:gd name="connsiteX19" fmla="*/ 36221 w 103245"/>
                <a:gd name="connsiteY19" fmla="*/ 10720 h 128043"/>
                <a:gd name="connsiteX20" fmla="*/ 82018 w 103245"/>
                <a:gd name="connsiteY20" fmla="*/ 10720 h 128043"/>
                <a:gd name="connsiteX21" fmla="*/ 94636 w 103245"/>
                <a:gd name="connsiteY21" fmla="*/ 33415 h 128043"/>
                <a:gd name="connsiteX22" fmla="*/ 97753 w 103245"/>
                <a:gd name="connsiteY22" fmla="*/ 33415 h 128043"/>
                <a:gd name="connsiteX23" fmla="*/ 97753 w 103245"/>
                <a:gd name="connsiteY23" fmla="*/ 0 h 128043"/>
                <a:gd name="connsiteX24" fmla="*/ 0 w 103245"/>
                <a:gd name="connsiteY24" fmla="*/ 0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0"/>
                  </a:moveTo>
                  <a:lnTo>
                    <a:pt x="0" y="3105"/>
                  </a:lnTo>
                  <a:lnTo>
                    <a:pt x="15735" y="10867"/>
                  </a:lnTo>
                  <a:lnTo>
                    <a:pt x="15735" y="117250"/>
                  </a:lnTo>
                  <a:lnTo>
                    <a:pt x="0" y="124938"/>
                  </a:lnTo>
                  <a:lnTo>
                    <a:pt x="0" y="128043"/>
                  </a:lnTo>
                  <a:lnTo>
                    <a:pt x="103246" y="128043"/>
                  </a:lnTo>
                  <a:lnTo>
                    <a:pt x="103246" y="91819"/>
                  </a:lnTo>
                  <a:lnTo>
                    <a:pt x="100129" y="91819"/>
                  </a:lnTo>
                  <a:lnTo>
                    <a:pt x="87288" y="117398"/>
                  </a:lnTo>
                  <a:lnTo>
                    <a:pt x="36221" y="117398"/>
                  </a:lnTo>
                  <a:lnTo>
                    <a:pt x="36221" y="67348"/>
                  </a:lnTo>
                  <a:lnTo>
                    <a:pt x="68583" y="67348"/>
                  </a:lnTo>
                  <a:lnTo>
                    <a:pt x="78529" y="83243"/>
                  </a:lnTo>
                  <a:lnTo>
                    <a:pt x="81647" y="83243"/>
                  </a:lnTo>
                  <a:lnTo>
                    <a:pt x="81647" y="40365"/>
                  </a:lnTo>
                  <a:lnTo>
                    <a:pt x="78529" y="40365"/>
                  </a:lnTo>
                  <a:lnTo>
                    <a:pt x="68583" y="56703"/>
                  </a:lnTo>
                  <a:lnTo>
                    <a:pt x="36221" y="56703"/>
                  </a:lnTo>
                  <a:lnTo>
                    <a:pt x="36221" y="10720"/>
                  </a:lnTo>
                  <a:lnTo>
                    <a:pt x="82018" y="10720"/>
                  </a:lnTo>
                  <a:lnTo>
                    <a:pt x="94636" y="33415"/>
                  </a:lnTo>
                  <a:lnTo>
                    <a:pt x="97753" y="33415"/>
                  </a:lnTo>
                  <a:lnTo>
                    <a:pt x="9775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Freeform 145">
              <a:extLst>
                <a:ext uri="{FF2B5EF4-FFF2-40B4-BE49-F238E27FC236}">
                  <a16:creationId xmlns:a16="http://schemas.microsoft.com/office/drawing/2014/main" id="{5520625C-1E19-96EE-958A-B3ECAAB267FE}"/>
                </a:ext>
              </a:extLst>
            </p:cNvPr>
            <p:cNvSpPr/>
            <p:nvPr/>
          </p:nvSpPr>
          <p:spPr>
            <a:xfrm>
              <a:off x="4265946" y="1184498"/>
              <a:ext cx="188381" cy="130039"/>
            </a:xfrm>
            <a:custGeom>
              <a:avLst/>
              <a:gdLst>
                <a:gd name="connsiteX0" fmla="*/ 137315 w 188381"/>
                <a:gd name="connsiteY0" fmla="*/ 0 h 130039"/>
                <a:gd name="connsiteX1" fmla="*/ 173536 w 188381"/>
                <a:gd name="connsiteY1" fmla="*/ 118729 h 130039"/>
                <a:gd name="connsiteX2" fmla="*/ 188381 w 188381"/>
                <a:gd name="connsiteY2" fmla="*/ 125900 h 130039"/>
                <a:gd name="connsiteX3" fmla="*/ 188381 w 188381"/>
                <a:gd name="connsiteY3" fmla="*/ 129005 h 130039"/>
                <a:gd name="connsiteX4" fmla="*/ 135979 w 188381"/>
                <a:gd name="connsiteY4" fmla="*/ 129005 h 130039"/>
                <a:gd name="connsiteX5" fmla="*/ 135979 w 188381"/>
                <a:gd name="connsiteY5" fmla="*/ 125900 h 130039"/>
                <a:gd name="connsiteX6" fmla="*/ 152531 w 188381"/>
                <a:gd name="connsiteY6" fmla="*/ 118729 h 130039"/>
                <a:gd name="connsiteX7" fmla="*/ 128779 w 188381"/>
                <a:gd name="connsiteY7" fmla="*/ 36890 h 130039"/>
                <a:gd name="connsiteX8" fmla="*/ 127591 w 188381"/>
                <a:gd name="connsiteY8" fmla="*/ 36890 h 130039"/>
                <a:gd name="connsiteX9" fmla="*/ 93894 w 188381"/>
                <a:gd name="connsiteY9" fmla="*/ 130040 h 130039"/>
                <a:gd name="connsiteX10" fmla="*/ 85729 w 188381"/>
                <a:gd name="connsiteY10" fmla="*/ 130040 h 130039"/>
                <a:gd name="connsiteX11" fmla="*/ 51437 w 188381"/>
                <a:gd name="connsiteY11" fmla="*/ 36890 h 130039"/>
                <a:gd name="connsiteX12" fmla="*/ 50250 w 188381"/>
                <a:gd name="connsiteY12" fmla="*/ 36890 h 130039"/>
                <a:gd name="connsiteX13" fmla="*/ 26721 w 188381"/>
                <a:gd name="connsiteY13" fmla="*/ 118581 h 130039"/>
                <a:gd name="connsiteX14" fmla="*/ 43273 w 188381"/>
                <a:gd name="connsiteY14" fmla="*/ 125900 h 130039"/>
                <a:gd name="connsiteX15" fmla="*/ 43273 w 188381"/>
                <a:gd name="connsiteY15" fmla="*/ 129005 h 130039"/>
                <a:gd name="connsiteX16" fmla="*/ 0 w 188381"/>
                <a:gd name="connsiteY16" fmla="*/ 129005 h 130039"/>
                <a:gd name="connsiteX17" fmla="*/ 0 w 188381"/>
                <a:gd name="connsiteY17" fmla="*/ 125900 h 130039"/>
                <a:gd name="connsiteX18" fmla="*/ 13064 w 188381"/>
                <a:gd name="connsiteY18" fmla="*/ 118950 h 130039"/>
                <a:gd name="connsiteX19" fmla="*/ 49656 w 188381"/>
                <a:gd name="connsiteY19" fmla="*/ 0 h 130039"/>
                <a:gd name="connsiteX20" fmla="*/ 57672 w 188381"/>
                <a:gd name="connsiteY20" fmla="*/ 0 h 130039"/>
                <a:gd name="connsiteX21" fmla="*/ 92706 w 188381"/>
                <a:gd name="connsiteY21" fmla="*/ 92928 h 130039"/>
                <a:gd name="connsiteX22" fmla="*/ 94116 w 188381"/>
                <a:gd name="connsiteY22" fmla="*/ 92928 h 130039"/>
                <a:gd name="connsiteX23" fmla="*/ 129521 w 188381"/>
                <a:gd name="connsiteY23" fmla="*/ 0 h 130039"/>
                <a:gd name="connsiteX24" fmla="*/ 137315 w 188381"/>
                <a:gd name="connsiteY24" fmla="*/ 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137315" y="0"/>
                  </a:moveTo>
                  <a:lnTo>
                    <a:pt x="173536" y="118729"/>
                  </a:lnTo>
                  <a:lnTo>
                    <a:pt x="188381" y="125900"/>
                  </a:lnTo>
                  <a:lnTo>
                    <a:pt x="188381" y="129005"/>
                  </a:lnTo>
                  <a:lnTo>
                    <a:pt x="135979" y="129005"/>
                  </a:lnTo>
                  <a:lnTo>
                    <a:pt x="135979" y="125900"/>
                  </a:lnTo>
                  <a:lnTo>
                    <a:pt x="152531" y="118729"/>
                  </a:lnTo>
                  <a:lnTo>
                    <a:pt x="128779" y="36890"/>
                  </a:lnTo>
                  <a:lnTo>
                    <a:pt x="127591" y="36890"/>
                  </a:lnTo>
                  <a:lnTo>
                    <a:pt x="93894" y="130040"/>
                  </a:lnTo>
                  <a:lnTo>
                    <a:pt x="85729" y="130040"/>
                  </a:lnTo>
                  <a:lnTo>
                    <a:pt x="51437" y="36890"/>
                  </a:lnTo>
                  <a:lnTo>
                    <a:pt x="50250" y="36890"/>
                  </a:lnTo>
                  <a:lnTo>
                    <a:pt x="26721" y="118581"/>
                  </a:lnTo>
                  <a:lnTo>
                    <a:pt x="43273" y="125900"/>
                  </a:lnTo>
                  <a:lnTo>
                    <a:pt x="43273" y="129005"/>
                  </a:lnTo>
                  <a:lnTo>
                    <a:pt x="0" y="129005"/>
                  </a:lnTo>
                  <a:lnTo>
                    <a:pt x="0" y="125900"/>
                  </a:lnTo>
                  <a:lnTo>
                    <a:pt x="13064" y="118950"/>
                  </a:lnTo>
                  <a:lnTo>
                    <a:pt x="49656" y="0"/>
                  </a:lnTo>
                  <a:lnTo>
                    <a:pt x="57672" y="0"/>
                  </a:lnTo>
                  <a:lnTo>
                    <a:pt x="92706" y="92928"/>
                  </a:lnTo>
                  <a:lnTo>
                    <a:pt x="94116" y="92928"/>
                  </a:lnTo>
                  <a:lnTo>
                    <a:pt x="129521" y="0"/>
                  </a:lnTo>
                  <a:lnTo>
                    <a:pt x="137315" y="0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Freeform 146">
              <a:extLst>
                <a:ext uri="{FF2B5EF4-FFF2-40B4-BE49-F238E27FC236}">
                  <a16:creationId xmlns:a16="http://schemas.microsoft.com/office/drawing/2014/main" id="{ED804406-A38A-EDDB-817B-47E288412EA2}"/>
                </a:ext>
              </a:extLst>
            </p:cNvPr>
            <p:cNvSpPr/>
            <p:nvPr/>
          </p:nvSpPr>
          <p:spPr>
            <a:xfrm>
              <a:off x="3710675" y="11845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Freeform 147">
              <a:extLst>
                <a:ext uri="{FF2B5EF4-FFF2-40B4-BE49-F238E27FC236}">
                  <a16:creationId xmlns:a16="http://schemas.microsoft.com/office/drawing/2014/main" id="{6C054DD4-040D-FE2A-1784-3341E85B06FC}"/>
                </a:ext>
              </a:extLst>
            </p:cNvPr>
            <p:cNvSpPr/>
            <p:nvPr/>
          </p:nvSpPr>
          <p:spPr>
            <a:xfrm>
              <a:off x="3520883" y="1157070"/>
              <a:ext cx="175540" cy="186224"/>
            </a:xfrm>
            <a:custGeom>
              <a:avLst/>
              <a:gdLst>
                <a:gd name="connsiteX0" fmla="*/ 91519 w 175540"/>
                <a:gd name="connsiteY0" fmla="*/ 186225 h 186224"/>
                <a:gd name="connsiteX1" fmla="*/ 44386 w 175540"/>
                <a:gd name="connsiteY1" fmla="*/ 174692 h 186224"/>
                <a:gd name="connsiteX2" fmla="*/ 11802 w 175540"/>
                <a:gd name="connsiteY2" fmla="*/ 143347 h 186224"/>
                <a:gd name="connsiteX3" fmla="*/ 0 w 175540"/>
                <a:gd name="connsiteY3" fmla="*/ 98029 h 186224"/>
                <a:gd name="connsiteX4" fmla="*/ 7571 w 175540"/>
                <a:gd name="connsiteY4" fmla="*/ 59142 h 186224"/>
                <a:gd name="connsiteX5" fmla="*/ 28354 w 175540"/>
                <a:gd name="connsiteY5" fmla="*/ 28093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5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7 w 175540"/>
                <a:gd name="connsiteY17" fmla="*/ 48053 h 186224"/>
                <a:gd name="connsiteX18" fmla="*/ 20486 w 175540"/>
                <a:gd name="connsiteY18" fmla="*/ 85387 h 186224"/>
                <a:gd name="connsiteX19" fmla="*/ 30952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9" y="186225"/>
                  </a:moveTo>
                  <a:cubicBezTo>
                    <a:pt x="73927" y="186225"/>
                    <a:pt x="58192" y="182381"/>
                    <a:pt x="44386" y="174692"/>
                  </a:cubicBezTo>
                  <a:cubicBezTo>
                    <a:pt x="30580" y="167004"/>
                    <a:pt x="19669" y="156580"/>
                    <a:pt x="11802" y="143347"/>
                  </a:cubicBezTo>
                  <a:cubicBezTo>
                    <a:pt x="3934" y="130113"/>
                    <a:pt x="0" y="115032"/>
                    <a:pt x="0" y="98029"/>
                  </a:cubicBezTo>
                  <a:cubicBezTo>
                    <a:pt x="0" y="83982"/>
                    <a:pt x="2524" y="71045"/>
                    <a:pt x="7571" y="59142"/>
                  </a:cubicBezTo>
                  <a:cubicBezTo>
                    <a:pt x="12618" y="47314"/>
                    <a:pt x="19521" y="36964"/>
                    <a:pt x="28354" y="28093"/>
                  </a:cubicBezTo>
                  <a:cubicBezTo>
                    <a:pt x="37186" y="19221"/>
                    <a:pt x="47429" y="12346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5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70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7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2" y="132183"/>
                  </a:cubicBezTo>
                  <a:cubicBezTo>
                    <a:pt x="37929" y="145121"/>
                    <a:pt x="47207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5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Freeform 148">
              <a:extLst>
                <a:ext uri="{FF2B5EF4-FFF2-40B4-BE49-F238E27FC236}">
                  <a16:creationId xmlns:a16="http://schemas.microsoft.com/office/drawing/2014/main" id="{7010ED68-5BC5-4278-DB86-53742D949E51}"/>
                </a:ext>
              </a:extLst>
            </p:cNvPr>
            <p:cNvSpPr/>
            <p:nvPr/>
          </p:nvSpPr>
          <p:spPr>
            <a:xfrm>
              <a:off x="2351852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21 w 99386"/>
                <a:gd name="connsiteY8" fmla="*/ 10867 h 128043"/>
                <a:gd name="connsiteX9" fmla="*/ 36221 w 99386"/>
                <a:gd name="connsiteY9" fmla="*/ 117398 h 128043"/>
                <a:gd name="connsiteX10" fmla="*/ 82389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Freeform 149">
              <a:extLst>
                <a:ext uri="{FF2B5EF4-FFF2-40B4-BE49-F238E27FC236}">
                  <a16:creationId xmlns:a16="http://schemas.microsoft.com/office/drawing/2014/main" id="{4B4B09EE-1D33-D34F-DE43-7198196BDB6C}"/>
                </a:ext>
              </a:extLst>
            </p:cNvPr>
            <p:cNvSpPr/>
            <p:nvPr/>
          </p:nvSpPr>
          <p:spPr>
            <a:xfrm>
              <a:off x="2480037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Freeform 150">
              <a:extLst>
                <a:ext uri="{FF2B5EF4-FFF2-40B4-BE49-F238E27FC236}">
                  <a16:creationId xmlns:a16="http://schemas.microsoft.com/office/drawing/2014/main" id="{2FFA5986-DCF3-057F-3A80-96918AE9B10D}"/>
                </a:ext>
              </a:extLst>
            </p:cNvPr>
            <p:cNvSpPr/>
            <p:nvPr/>
          </p:nvSpPr>
          <p:spPr>
            <a:xfrm>
              <a:off x="2612453" y="1183019"/>
              <a:ext cx="83799" cy="132109"/>
            </a:xfrm>
            <a:custGeom>
              <a:avLst/>
              <a:gdLst>
                <a:gd name="connsiteX0" fmla="*/ 40675 w 83799"/>
                <a:gd name="connsiteY0" fmla="*/ 131814 h 132109"/>
                <a:gd name="connsiteX1" fmla="*/ 19744 w 83799"/>
                <a:gd name="connsiteY1" fmla="*/ 129522 h 132109"/>
                <a:gd name="connsiteX2" fmla="*/ 1930 w 83799"/>
                <a:gd name="connsiteY2" fmla="*/ 122721 h 132109"/>
                <a:gd name="connsiteX3" fmla="*/ 0 w 83799"/>
                <a:gd name="connsiteY3" fmla="*/ 90710 h 132109"/>
                <a:gd name="connsiteX4" fmla="*/ 3117 w 83799"/>
                <a:gd name="connsiteY4" fmla="*/ 90710 h 132109"/>
                <a:gd name="connsiteX5" fmla="*/ 13435 w 83799"/>
                <a:gd name="connsiteY5" fmla="*/ 111853 h 132109"/>
                <a:gd name="connsiteX6" fmla="*/ 26869 w 83799"/>
                <a:gd name="connsiteY6" fmla="*/ 119985 h 132109"/>
                <a:gd name="connsiteX7" fmla="*/ 40155 w 83799"/>
                <a:gd name="connsiteY7" fmla="*/ 122499 h 132109"/>
                <a:gd name="connsiteX8" fmla="*/ 57969 w 83799"/>
                <a:gd name="connsiteY8" fmla="*/ 116659 h 132109"/>
                <a:gd name="connsiteX9" fmla="*/ 64501 w 83799"/>
                <a:gd name="connsiteY9" fmla="*/ 100764 h 132109"/>
                <a:gd name="connsiteX10" fmla="*/ 60864 w 83799"/>
                <a:gd name="connsiteY10" fmla="*/ 88048 h 132109"/>
                <a:gd name="connsiteX11" fmla="*/ 50176 w 83799"/>
                <a:gd name="connsiteY11" fmla="*/ 79547 h 132109"/>
                <a:gd name="connsiteX12" fmla="*/ 32733 w 83799"/>
                <a:gd name="connsiteY12" fmla="*/ 70749 h 132109"/>
                <a:gd name="connsiteX13" fmla="*/ 11505 w 83799"/>
                <a:gd name="connsiteY13" fmla="*/ 56851 h 132109"/>
                <a:gd name="connsiteX14" fmla="*/ 4082 w 83799"/>
                <a:gd name="connsiteY14" fmla="*/ 36373 h 132109"/>
                <a:gd name="connsiteX15" fmla="*/ 7497 w 83799"/>
                <a:gd name="connsiteY15" fmla="*/ 22918 h 132109"/>
                <a:gd name="connsiteX16" fmla="*/ 16775 w 83799"/>
                <a:gd name="connsiteY16" fmla="*/ 11311 h 132109"/>
                <a:gd name="connsiteX17" fmla="*/ 29838 w 83799"/>
                <a:gd name="connsiteY17" fmla="*/ 3105 h 132109"/>
                <a:gd name="connsiteX18" fmla="*/ 44831 w 83799"/>
                <a:gd name="connsiteY18" fmla="*/ 0 h 132109"/>
                <a:gd name="connsiteX19" fmla="*/ 61977 w 83799"/>
                <a:gd name="connsiteY19" fmla="*/ 2144 h 132109"/>
                <a:gd name="connsiteX20" fmla="*/ 77787 w 83799"/>
                <a:gd name="connsiteY20" fmla="*/ 8354 h 132109"/>
                <a:gd name="connsiteX21" fmla="*/ 79717 w 83799"/>
                <a:gd name="connsiteY21" fmla="*/ 39404 h 132109"/>
                <a:gd name="connsiteX22" fmla="*/ 76599 w 83799"/>
                <a:gd name="connsiteY22" fmla="*/ 39404 h 132109"/>
                <a:gd name="connsiteX23" fmla="*/ 66431 w 83799"/>
                <a:gd name="connsiteY23" fmla="*/ 18630 h 132109"/>
                <a:gd name="connsiteX24" fmla="*/ 55149 w 83799"/>
                <a:gd name="connsiteY24" fmla="*/ 11681 h 132109"/>
                <a:gd name="connsiteX25" fmla="*/ 43644 w 83799"/>
                <a:gd name="connsiteY25" fmla="*/ 9537 h 132109"/>
                <a:gd name="connsiteX26" fmla="*/ 29690 w 83799"/>
                <a:gd name="connsiteY26" fmla="*/ 15155 h 132109"/>
                <a:gd name="connsiteX27" fmla="*/ 24123 w 83799"/>
                <a:gd name="connsiteY27" fmla="*/ 29349 h 132109"/>
                <a:gd name="connsiteX28" fmla="*/ 30061 w 83799"/>
                <a:gd name="connsiteY28" fmla="*/ 44283 h 132109"/>
                <a:gd name="connsiteX29" fmla="*/ 49285 w 83799"/>
                <a:gd name="connsiteY29" fmla="*/ 55964 h 132109"/>
                <a:gd name="connsiteX30" fmla="*/ 68657 w 83799"/>
                <a:gd name="connsiteY30" fmla="*/ 66757 h 132109"/>
                <a:gd name="connsiteX31" fmla="*/ 80088 w 83799"/>
                <a:gd name="connsiteY31" fmla="*/ 78290 h 132109"/>
                <a:gd name="connsiteX32" fmla="*/ 83799 w 83799"/>
                <a:gd name="connsiteY32" fmla="*/ 94628 h 132109"/>
                <a:gd name="connsiteX33" fmla="*/ 79939 w 83799"/>
                <a:gd name="connsiteY33" fmla="*/ 110744 h 132109"/>
                <a:gd name="connsiteX34" fmla="*/ 69622 w 83799"/>
                <a:gd name="connsiteY34" fmla="*/ 122499 h 132109"/>
                <a:gd name="connsiteX35" fmla="*/ 55668 w 83799"/>
                <a:gd name="connsiteY35" fmla="*/ 129670 h 132109"/>
                <a:gd name="connsiteX36" fmla="*/ 40749 w 83799"/>
                <a:gd name="connsiteY36" fmla="*/ 132110 h 132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799" h="132109">
                  <a:moveTo>
                    <a:pt x="40675" y="131814"/>
                  </a:moveTo>
                  <a:cubicBezTo>
                    <a:pt x="32510" y="131814"/>
                    <a:pt x="25533" y="131075"/>
                    <a:pt x="19744" y="129522"/>
                  </a:cubicBezTo>
                  <a:cubicBezTo>
                    <a:pt x="13954" y="127970"/>
                    <a:pt x="8016" y="125678"/>
                    <a:pt x="1930" y="122721"/>
                  </a:cubicBezTo>
                  <a:lnTo>
                    <a:pt x="0" y="90710"/>
                  </a:lnTo>
                  <a:lnTo>
                    <a:pt x="3117" y="90710"/>
                  </a:lnTo>
                  <a:lnTo>
                    <a:pt x="13435" y="111853"/>
                  </a:lnTo>
                  <a:cubicBezTo>
                    <a:pt x="17962" y="115624"/>
                    <a:pt x="22490" y="118359"/>
                    <a:pt x="26869" y="119985"/>
                  </a:cubicBezTo>
                  <a:cubicBezTo>
                    <a:pt x="31323" y="121686"/>
                    <a:pt x="35702" y="122499"/>
                    <a:pt x="40155" y="122499"/>
                  </a:cubicBezTo>
                  <a:cubicBezTo>
                    <a:pt x="47652" y="122499"/>
                    <a:pt x="53664" y="120577"/>
                    <a:pt x="57969" y="116659"/>
                  </a:cubicBezTo>
                  <a:cubicBezTo>
                    <a:pt x="62274" y="112740"/>
                    <a:pt x="64501" y="107491"/>
                    <a:pt x="64501" y="100764"/>
                  </a:cubicBezTo>
                  <a:cubicBezTo>
                    <a:pt x="64501" y="95441"/>
                    <a:pt x="63313" y="91227"/>
                    <a:pt x="60864" y="88048"/>
                  </a:cubicBezTo>
                  <a:cubicBezTo>
                    <a:pt x="58489" y="84869"/>
                    <a:pt x="54926" y="82060"/>
                    <a:pt x="50176" y="79547"/>
                  </a:cubicBezTo>
                  <a:cubicBezTo>
                    <a:pt x="45425" y="77033"/>
                    <a:pt x="39636" y="74076"/>
                    <a:pt x="32733" y="70749"/>
                  </a:cubicBezTo>
                  <a:cubicBezTo>
                    <a:pt x="23529" y="66314"/>
                    <a:pt x="16404" y="61730"/>
                    <a:pt x="11505" y="56851"/>
                  </a:cubicBezTo>
                  <a:cubicBezTo>
                    <a:pt x="6606" y="51971"/>
                    <a:pt x="4082" y="45170"/>
                    <a:pt x="4082" y="36373"/>
                  </a:cubicBezTo>
                  <a:cubicBezTo>
                    <a:pt x="4082" y="31715"/>
                    <a:pt x="5196" y="27206"/>
                    <a:pt x="7497" y="22918"/>
                  </a:cubicBezTo>
                  <a:cubicBezTo>
                    <a:pt x="9798" y="18556"/>
                    <a:pt x="12841" y="14712"/>
                    <a:pt x="16775" y="11311"/>
                  </a:cubicBezTo>
                  <a:cubicBezTo>
                    <a:pt x="20709" y="7910"/>
                    <a:pt x="25014" y="5175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9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431" y="18630"/>
                  </a:lnTo>
                  <a:cubicBezTo>
                    <a:pt x="62274" y="15377"/>
                    <a:pt x="58489" y="13085"/>
                    <a:pt x="55149" y="11681"/>
                  </a:cubicBezTo>
                  <a:cubicBezTo>
                    <a:pt x="51809" y="10276"/>
                    <a:pt x="47949" y="9537"/>
                    <a:pt x="43644" y="9537"/>
                  </a:cubicBezTo>
                  <a:cubicBezTo>
                    <a:pt x="38077" y="9537"/>
                    <a:pt x="33401" y="11385"/>
                    <a:pt x="29690" y="15155"/>
                  </a:cubicBezTo>
                  <a:cubicBezTo>
                    <a:pt x="25978" y="18926"/>
                    <a:pt x="24123" y="23657"/>
                    <a:pt x="24123" y="29349"/>
                  </a:cubicBezTo>
                  <a:cubicBezTo>
                    <a:pt x="24123" y="35707"/>
                    <a:pt x="26127" y="40660"/>
                    <a:pt x="30061" y="44283"/>
                  </a:cubicBezTo>
                  <a:cubicBezTo>
                    <a:pt x="33995" y="47905"/>
                    <a:pt x="40452" y="51750"/>
                    <a:pt x="49285" y="55964"/>
                  </a:cubicBezTo>
                  <a:cubicBezTo>
                    <a:pt x="57078" y="59734"/>
                    <a:pt x="63536" y="63282"/>
                    <a:pt x="68657" y="66757"/>
                  </a:cubicBezTo>
                  <a:cubicBezTo>
                    <a:pt x="73779" y="70158"/>
                    <a:pt x="77564" y="74002"/>
                    <a:pt x="80088" y="78290"/>
                  </a:cubicBezTo>
                  <a:cubicBezTo>
                    <a:pt x="82537" y="82578"/>
                    <a:pt x="83799" y="87974"/>
                    <a:pt x="83799" y="94628"/>
                  </a:cubicBezTo>
                  <a:cubicBezTo>
                    <a:pt x="83799" y="100690"/>
                    <a:pt x="82537" y="106087"/>
                    <a:pt x="79939" y="110744"/>
                  </a:cubicBezTo>
                  <a:cubicBezTo>
                    <a:pt x="77342" y="115402"/>
                    <a:pt x="73927" y="119320"/>
                    <a:pt x="69622" y="122499"/>
                  </a:cubicBezTo>
                  <a:cubicBezTo>
                    <a:pt x="65317" y="125678"/>
                    <a:pt x="60715" y="128043"/>
                    <a:pt x="55668" y="129670"/>
                  </a:cubicBezTo>
                  <a:cubicBezTo>
                    <a:pt x="50695" y="131296"/>
                    <a:pt x="45722" y="132110"/>
                    <a:pt x="40749" y="132110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Freeform 151">
              <a:extLst>
                <a:ext uri="{FF2B5EF4-FFF2-40B4-BE49-F238E27FC236}">
                  <a16:creationId xmlns:a16="http://schemas.microsoft.com/office/drawing/2014/main" id="{147E7898-212B-37B0-2257-7A54BB97460F}"/>
                </a:ext>
              </a:extLst>
            </p:cNvPr>
            <p:cNvSpPr/>
            <p:nvPr/>
          </p:nvSpPr>
          <p:spPr>
            <a:xfrm>
              <a:off x="2727649" y="1182871"/>
              <a:ext cx="111558" cy="131961"/>
            </a:xfrm>
            <a:custGeom>
              <a:avLst/>
              <a:gdLst>
                <a:gd name="connsiteX0" fmla="*/ 65243 w 111558"/>
                <a:gd name="connsiteY0" fmla="*/ 131962 h 131961"/>
                <a:gd name="connsiteX1" fmla="*/ 30580 w 111558"/>
                <a:gd name="connsiteY1" fmla="*/ 123830 h 131961"/>
                <a:gd name="connsiteX2" fmla="*/ 8016 w 111558"/>
                <a:gd name="connsiteY2" fmla="*/ 101503 h 131961"/>
                <a:gd name="connsiteX3" fmla="*/ 0 w 111558"/>
                <a:gd name="connsiteY3" fmla="*/ 69271 h 131961"/>
                <a:gd name="connsiteX4" fmla="*/ 5493 w 111558"/>
                <a:gd name="connsiteY4" fmla="*/ 42878 h 131961"/>
                <a:gd name="connsiteX5" fmla="*/ 20412 w 111558"/>
                <a:gd name="connsiteY5" fmla="*/ 20774 h 131961"/>
                <a:gd name="connsiteX6" fmla="*/ 42159 w 111558"/>
                <a:gd name="connsiteY6" fmla="*/ 5545 h 131961"/>
                <a:gd name="connsiteX7" fmla="*/ 68286 w 111558"/>
                <a:gd name="connsiteY7" fmla="*/ 0 h 131961"/>
                <a:gd name="connsiteX8" fmla="*/ 85061 w 111558"/>
                <a:gd name="connsiteY8" fmla="*/ 1257 h 131961"/>
                <a:gd name="connsiteX9" fmla="*/ 97234 w 111558"/>
                <a:gd name="connsiteY9" fmla="*/ 4584 h 131961"/>
                <a:gd name="connsiteX10" fmla="*/ 108070 w 111558"/>
                <a:gd name="connsiteY10" fmla="*/ 9315 h 131961"/>
                <a:gd name="connsiteX11" fmla="*/ 109258 w 111558"/>
                <a:gd name="connsiteY11" fmla="*/ 43839 h 131961"/>
                <a:gd name="connsiteX12" fmla="*/ 105769 w 111558"/>
                <a:gd name="connsiteY12" fmla="*/ 43839 h 131961"/>
                <a:gd name="connsiteX13" fmla="*/ 92335 w 111558"/>
                <a:gd name="connsiteY13" fmla="*/ 18630 h 131961"/>
                <a:gd name="connsiteX14" fmla="*/ 80385 w 111558"/>
                <a:gd name="connsiteY14" fmla="*/ 11829 h 131961"/>
                <a:gd name="connsiteX15" fmla="*/ 68435 w 111558"/>
                <a:gd name="connsiteY15" fmla="*/ 9685 h 131961"/>
                <a:gd name="connsiteX16" fmla="*/ 44238 w 111558"/>
                <a:gd name="connsiteY16" fmla="*/ 16634 h 131961"/>
                <a:gd name="connsiteX17" fmla="*/ 27389 w 111558"/>
                <a:gd name="connsiteY17" fmla="*/ 35929 h 131961"/>
                <a:gd name="connsiteX18" fmla="*/ 21228 w 111558"/>
                <a:gd name="connsiteY18" fmla="*/ 64391 h 131961"/>
                <a:gd name="connsiteX19" fmla="*/ 27166 w 111558"/>
                <a:gd name="connsiteY19" fmla="*/ 95367 h 131961"/>
                <a:gd name="connsiteX20" fmla="*/ 43273 w 111558"/>
                <a:gd name="connsiteY20" fmla="*/ 115032 h 131961"/>
                <a:gd name="connsiteX21" fmla="*/ 65688 w 111558"/>
                <a:gd name="connsiteY21" fmla="*/ 121834 h 131961"/>
                <a:gd name="connsiteX22" fmla="*/ 82760 w 111558"/>
                <a:gd name="connsiteY22" fmla="*/ 119098 h 131961"/>
                <a:gd name="connsiteX23" fmla="*/ 95155 w 111558"/>
                <a:gd name="connsiteY23" fmla="*/ 112666 h 131961"/>
                <a:gd name="connsiteX24" fmla="*/ 108219 w 111558"/>
                <a:gd name="connsiteY24" fmla="*/ 90932 h 131961"/>
                <a:gd name="connsiteX25" fmla="*/ 111559 w 111558"/>
                <a:gd name="connsiteY25" fmla="*/ 90932 h 131961"/>
                <a:gd name="connsiteX26" fmla="*/ 109258 w 111558"/>
                <a:gd name="connsiteY26" fmla="*/ 122203 h 131961"/>
                <a:gd name="connsiteX27" fmla="*/ 90925 w 111558"/>
                <a:gd name="connsiteY27" fmla="*/ 129152 h 131961"/>
                <a:gd name="connsiteX28" fmla="*/ 65614 w 111558"/>
                <a:gd name="connsiteY28" fmla="*/ 131888 h 131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11558" h="131961">
                  <a:moveTo>
                    <a:pt x="65243" y="131962"/>
                  </a:moveTo>
                  <a:cubicBezTo>
                    <a:pt x="51883" y="131962"/>
                    <a:pt x="40304" y="129226"/>
                    <a:pt x="30580" y="123830"/>
                  </a:cubicBezTo>
                  <a:cubicBezTo>
                    <a:pt x="20857" y="118359"/>
                    <a:pt x="13286" y="110966"/>
                    <a:pt x="8016" y="101503"/>
                  </a:cubicBezTo>
                  <a:cubicBezTo>
                    <a:pt x="2672" y="92040"/>
                    <a:pt x="0" y="81321"/>
                    <a:pt x="0" y="69271"/>
                  </a:cubicBezTo>
                  <a:cubicBezTo>
                    <a:pt x="0" y="59956"/>
                    <a:pt x="1781" y="51158"/>
                    <a:pt x="5493" y="42878"/>
                  </a:cubicBezTo>
                  <a:cubicBezTo>
                    <a:pt x="9130" y="34598"/>
                    <a:pt x="14103" y="27206"/>
                    <a:pt x="20412" y="20774"/>
                  </a:cubicBezTo>
                  <a:cubicBezTo>
                    <a:pt x="26721" y="14268"/>
                    <a:pt x="33921" y="9241"/>
                    <a:pt x="42159" y="5545"/>
                  </a:cubicBezTo>
                  <a:cubicBezTo>
                    <a:pt x="50324" y="1848"/>
                    <a:pt x="59008" y="0"/>
                    <a:pt x="68286" y="0"/>
                  </a:cubicBezTo>
                  <a:cubicBezTo>
                    <a:pt x="74892" y="0"/>
                    <a:pt x="80459" y="444"/>
                    <a:pt x="85061" y="1257"/>
                  </a:cubicBezTo>
                  <a:cubicBezTo>
                    <a:pt x="89589" y="2070"/>
                    <a:pt x="93671" y="3179"/>
                    <a:pt x="97234" y="4584"/>
                  </a:cubicBezTo>
                  <a:cubicBezTo>
                    <a:pt x="100796" y="5914"/>
                    <a:pt x="104434" y="7541"/>
                    <a:pt x="108070" y="9315"/>
                  </a:cubicBezTo>
                  <a:lnTo>
                    <a:pt x="109258" y="43839"/>
                  </a:lnTo>
                  <a:lnTo>
                    <a:pt x="105769" y="43839"/>
                  </a:lnTo>
                  <a:lnTo>
                    <a:pt x="92335" y="18630"/>
                  </a:lnTo>
                  <a:cubicBezTo>
                    <a:pt x="87881" y="15525"/>
                    <a:pt x="83948" y="13233"/>
                    <a:pt x="80385" y="11829"/>
                  </a:cubicBezTo>
                  <a:cubicBezTo>
                    <a:pt x="76822" y="10424"/>
                    <a:pt x="72814" y="9685"/>
                    <a:pt x="68435" y="9685"/>
                  </a:cubicBezTo>
                  <a:cubicBezTo>
                    <a:pt x="59454" y="9685"/>
                    <a:pt x="51437" y="12050"/>
                    <a:pt x="44238" y="16634"/>
                  </a:cubicBezTo>
                  <a:cubicBezTo>
                    <a:pt x="37038" y="21217"/>
                    <a:pt x="31471" y="27723"/>
                    <a:pt x="27389" y="35929"/>
                  </a:cubicBezTo>
                  <a:cubicBezTo>
                    <a:pt x="23306" y="44135"/>
                    <a:pt x="21228" y="53598"/>
                    <a:pt x="21228" y="64391"/>
                  </a:cubicBezTo>
                  <a:cubicBezTo>
                    <a:pt x="21228" y="76442"/>
                    <a:pt x="23232" y="86718"/>
                    <a:pt x="27166" y="95367"/>
                  </a:cubicBezTo>
                  <a:cubicBezTo>
                    <a:pt x="31100" y="103943"/>
                    <a:pt x="36518" y="110523"/>
                    <a:pt x="43273" y="115032"/>
                  </a:cubicBezTo>
                  <a:cubicBezTo>
                    <a:pt x="50027" y="119542"/>
                    <a:pt x="57524" y="121834"/>
                    <a:pt x="65688" y="121834"/>
                  </a:cubicBezTo>
                  <a:cubicBezTo>
                    <a:pt x="72443" y="121834"/>
                    <a:pt x="78158" y="120946"/>
                    <a:pt x="82760" y="119098"/>
                  </a:cubicBezTo>
                  <a:cubicBezTo>
                    <a:pt x="87362" y="117250"/>
                    <a:pt x="91518" y="115180"/>
                    <a:pt x="95155" y="112666"/>
                  </a:cubicBezTo>
                  <a:lnTo>
                    <a:pt x="108219" y="90932"/>
                  </a:lnTo>
                  <a:lnTo>
                    <a:pt x="111559" y="90932"/>
                  </a:lnTo>
                  <a:lnTo>
                    <a:pt x="109258" y="122203"/>
                  </a:lnTo>
                  <a:cubicBezTo>
                    <a:pt x="103543" y="125086"/>
                    <a:pt x="97456" y="127378"/>
                    <a:pt x="90925" y="129152"/>
                  </a:cubicBezTo>
                  <a:cubicBezTo>
                    <a:pt x="84393" y="130927"/>
                    <a:pt x="76006" y="131888"/>
                    <a:pt x="65614" y="131888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Freeform 152">
              <a:extLst>
                <a:ext uri="{FF2B5EF4-FFF2-40B4-BE49-F238E27FC236}">
                  <a16:creationId xmlns:a16="http://schemas.microsoft.com/office/drawing/2014/main" id="{0FE95DD9-C79B-D318-C7D1-2B3783600677}"/>
                </a:ext>
              </a:extLst>
            </p:cNvPr>
            <p:cNvSpPr/>
            <p:nvPr/>
          </p:nvSpPr>
          <p:spPr>
            <a:xfrm>
              <a:off x="2870086" y="1183019"/>
              <a:ext cx="131079" cy="131887"/>
            </a:xfrm>
            <a:custGeom>
              <a:avLst/>
              <a:gdLst>
                <a:gd name="connsiteX0" fmla="*/ 69325 w 131079"/>
                <a:gd name="connsiteY0" fmla="*/ 122129 h 131887"/>
                <a:gd name="connsiteX1" fmla="*/ 90182 w 131079"/>
                <a:gd name="connsiteY1" fmla="*/ 115919 h 131887"/>
                <a:gd name="connsiteX2" fmla="*/ 104211 w 131079"/>
                <a:gd name="connsiteY2" fmla="*/ 98472 h 131887"/>
                <a:gd name="connsiteX3" fmla="*/ 109258 w 131079"/>
                <a:gd name="connsiteY3" fmla="*/ 71858 h 131887"/>
                <a:gd name="connsiteX4" fmla="*/ 103023 w 131079"/>
                <a:gd name="connsiteY4" fmla="*/ 38960 h 131887"/>
                <a:gd name="connsiteX5" fmla="*/ 86100 w 131079"/>
                <a:gd name="connsiteY5" fmla="*/ 17151 h 131887"/>
                <a:gd name="connsiteX6" fmla="*/ 62348 w 131079"/>
                <a:gd name="connsiteY6" fmla="*/ 9389 h 131887"/>
                <a:gd name="connsiteX7" fmla="*/ 41343 w 131079"/>
                <a:gd name="connsiteY7" fmla="*/ 15525 h 131887"/>
                <a:gd name="connsiteX8" fmla="*/ 27017 w 131079"/>
                <a:gd name="connsiteY8" fmla="*/ 32898 h 131887"/>
                <a:gd name="connsiteX9" fmla="*/ 21822 w 131079"/>
                <a:gd name="connsiteY9" fmla="*/ 59512 h 131887"/>
                <a:gd name="connsiteX10" fmla="*/ 28131 w 131079"/>
                <a:gd name="connsiteY10" fmla="*/ 92484 h 131887"/>
                <a:gd name="connsiteX11" fmla="*/ 45277 w 131079"/>
                <a:gd name="connsiteY11" fmla="*/ 114441 h 131887"/>
                <a:gd name="connsiteX12" fmla="*/ 69325 w 131079"/>
                <a:gd name="connsiteY12" fmla="*/ 122203 h 131887"/>
                <a:gd name="connsiteX13" fmla="*/ 65466 w 131079"/>
                <a:gd name="connsiteY13" fmla="*/ 131888 h 131887"/>
                <a:gd name="connsiteX14" fmla="*/ 39487 w 131079"/>
                <a:gd name="connsiteY14" fmla="*/ 126935 h 131887"/>
                <a:gd name="connsiteX15" fmla="*/ 18630 w 131079"/>
                <a:gd name="connsiteY15" fmla="*/ 113184 h 131887"/>
                <a:gd name="connsiteX16" fmla="*/ 4899 w 131079"/>
                <a:gd name="connsiteY16" fmla="*/ 92336 h 131887"/>
                <a:gd name="connsiteX17" fmla="*/ 0 w 131079"/>
                <a:gd name="connsiteY17" fmla="*/ 65944 h 131887"/>
                <a:gd name="connsiteX18" fmla="*/ 4899 w 131079"/>
                <a:gd name="connsiteY18" fmla="*/ 39552 h 131887"/>
                <a:gd name="connsiteX19" fmla="*/ 18630 w 131079"/>
                <a:gd name="connsiteY19" fmla="*/ 18704 h 131887"/>
                <a:gd name="connsiteX20" fmla="*/ 39487 w 131079"/>
                <a:gd name="connsiteY20" fmla="*/ 4953 h 131887"/>
                <a:gd name="connsiteX21" fmla="*/ 65466 w 131079"/>
                <a:gd name="connsiteY21" fmla="*/ 0 h 131887"/>
                <a:gd name="connsiteX22" fmla="*/ 91444 w 131079"/>
                <a:gd name="connsiteY22" fmla="*/ 4953 h 131887"/>
                <a:gd name="connsiteX23" fmla="*/ 112301 w 131079"/>
                <a:gd name="connsiteY23" fmla="*/ 18704 h 131887"/>
                <a:gd name="connsiteX24" fmla="*/ 126107 w 131079"/>
                <a:gd name="connsiteY24" fmla="*/ 39552 h 131887"/>
                <a:gd name="connsiteX25" fmla="*/ 131080 w 131079"/>
                <a:gd name="connsiteY25" fmla="*/ 65944 h 131887"/>
                <a:gd name="connsiteX26" fmla="*/ 126107 w 131079"/>
                <a:gd name="connsiteY26" fmla="*/ 92336 h 131887"/>
                <a:gd name="connsiteX27" fmla="*/ 112301 w 131079"/>
                <a:gd name="connsiteY27" fmla="*/ 113184 h 131887"/>
                <a:gd name="connsiteX28" fmla="*/ 91444 w 131079"/>
                <a:gd name="connsiteY28" fmla="*/ 126935 h 131887"/>
                <a:gd name="connsiteX29" fmla="*/ 65466 w 131079"/>
                <a:gd name="connsiteY29" fmla="*/ 131888 h 131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31079" h="131887">
                  <a:moveTo>
                    <a:pt x="69325" y="122129"/>
                  </a:moveTo>
                  <a:cubicBezTo>
                    <a:pt x="77267" y="122129"/>
                    <a:pt x="84170" y="120059"/>
                    <a:pt x="90182" y="115919"/>
                  </a:cubicBezTo>
                  <a:cubicBezTo>
                    <a:pt x="96120" y="111779"/>
                    <a:pt x="100796" y="105939"/>
                    <a:pt x="104211" y="98472"/>
                  </a:cubicBezTo>
                  <a:cubicBezTo>
                    <a:pt x="107551" y="91005"/>
                    <a:pt x="109258" y="82134"/>
                    <a:pt x="109258" y="71858"/>
                  </a:cubicBezTo>
                  <a:cubicBezTo>
                    <a:pt x="109258" y="59290"/>
                    <a:pt x="107180" y="48349"/>
                    <a:pt x="103023" y="38960"/>
                  </a:cubicBezTo>
                  <a:cubicBezTo>
                    <a:pt x="98867" y="29571"/>
                    <a:pt x="93226" y="22326"/>
                    <a:pt x="86100" y="17151"/>
                  </a:cubicBezTo>
                  <a:cubicBezTo>
                    <a:pt x="78974" y="11976"/>
                    <a:pt x="71033" y="9389"/>
                    <a:pt x="62348" y="9389"/>
                  </a:cubicBezTo>
                  <a:cubicBezTo>
                    <a:pt x="54406" y="9389"/>
                    <a:pt x="47429" y="11459"/>
                    <a:pt x="41343" y="15525"/>
                  </a:cubicBezTo>
                  <a:cubicBezTo>
                    <a:pt x="35256" y="19591"/>
                    <a:pt x="30506" y="25357"/>
                    <a:pt x="27017" y="32898"/>
                  </a:cubicBezTo>
                  <a:cubicBezTo>
                    <a:pt x="23603" y="40439"/>
                    <a:pt x="21822" y="49236"/>
                    <a:pt x="21822" y="59512"/>
                  </a:cubicBezTo>
                  <a:cubicBezTo>
                    <a:pt x="21822" y="72080"/>
                    <a:pt x="23900" y="83021"/>
                    <a:pt x="28131" y="92484"/>
                  </a:cubicBezTo>
                  <a:cubicBezTo>
                    <a:pt x="32362" y="101947"/>
                    <a:pt x="38077" y="109266"/>
                    <a:pt x="45277" y="114441"/>
                  </a:cubicBezTo>
                  <a:cubicBezTo>
                    <a:pt x="52477" y="119616"/>
                    <a:pt x="60493" y="122203"/>
                    <a:pt x="69325" y="122203"/>
                  </a:cubicBezTo>
                  <a:moveTo>
                    <a:pt x="65466" y="131888"/>
                  </a:moveTo>
                  <a:cubicBezTo>
                    <a:pt x="56113" y="131888"/>
                    <a:pt x="47429" y="130261"/>
                    <a:pt x="39487" y="126935"/>
                  </a:cubicBezTo>
                  <a:cubicBezTo>
                    <a:pt x="31471" y="123608"/>
                    <a:pt x="24568" y="119024"/>
                    <a:pt x="18630" y="113184"/>
                  </a:cubicBezTo>
                  <a:cubicBezTo>
                    <a:pt x="12692" y="107270"/>
                    <a:pt x="8165" y="100320"/>
                    <a:pt x="4899" y="92336"/>
                  </a:cubicBezTo>
                  <a:cubicBezTo>
                    <a:pt x="1633" y="84352"/>
                    <a:pt x="0" y="75555"/>
                    <a:pt x="0" y="65944"/>
                  </a:cubicBezTo>
                  <a:cubicBezTo>
                    <a:pt x="0" y="56333"/>
                    <a:pt x="1633" y="47610"/>
                    <a:pt x="4899" y="39552"/>
                  </a:cubicBezTo>
                  <a:cubicBezTo>
                    <a:pt x="8165" y="31567"/>
                    <a:pt x="12692" y="24544"/>
                    <a:pt x="18630" y="18704"/>
                  </a:cubicBezTo>
                  <a:cubicBezTo>
                    <a:pt x="24568" y="12790"/>
                    <a:pt x="31471" y="8206"/>
                    <a:pt x="39487" y="4953"/>
                  </a:cubicBezTo>
                  <a:cubicBezTo>
                    <a:pt x="47503" y="1626"/>
                    <a:pt x="56113" y="0"/>
                    <a:pt x="65466" y="0"/>
                  </a:cubicBezTo>
                  <a:cubicBezTo>
                    <a:pt x="74818" y="0"/>
                    <a:pt x="83502" y="1626"/>
                    <a:pt x="91444" y="4953"/>
                  </a:cubicBezTo>
                  <a:cubicBezTo>
                    <a:pt x="99460" y="8280"/>
                    <a:pt x="106363" y="12864"/>
                    <a:pt x="112301" y="18704"/>
                  </a:cubicBezTo>
                  <a:cubicBezTo>
                    <a:pt x="118239" y="24618"/>
                    <a:pt x="122841" y="31567"/>
                    <a:pt x="126107" y="39552"/>
                  </a:cubicBezTo>
                  <a:cubicBezTo>
                    <a:pt x="129447" y="47536"/>
                    <a:pt x="131080" y="56407"/>
                    <a:pt x="131080" y="65944"/>
                  </a:cubicBezTo>
                  <a:cubicBezTo>
                    <a:pt x="131080" y="75481"/>
                    <a:pt x="129447" y="84352"/>
                    <a:pt x="126107" y="92336"/>
                  </a:cubicBezTo>
                  <a:cubicBezTo>
                    <a:pt x="122767" y="100320"/>
                    <a:pt x="118165" y="107344"/>
                    <a:pt x="112301" y="113184"/>
                  </a:cubicBezTo>
                  <a:cubicBezTo>
                    <a:pt x="106363" y="119098"/>
                    <a:pt x="99460" y="123682"/>
                    <a:pt x="91444" y="126935"/>
                  </a:cubicBezTo>
                  <a:cubicBezTo>
                    <a:pt x="83428" y="130261"/>
                    <a:pt x="74818" y="131888"/>
                    <a:pt x="65466" y="131888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Freeform 153">
              <a:extLst>
                <a:ext uri="{FF2B5EF4-FFF2-40B4-BE49-F238E27FC236}">
                  <a16:creationId xmlns:a16="http://schemas.microsoft.com/office/drawing/2014/main" id="{10276B9D-047C-FE22-0582-6EA7901E8424}"/>
                </a:ext>
              </a:extLst>
            </p:cNvPr>
            <p:cNvSpPr/>
            <p:nvPr/>
          </p:nvSpPr>
          <p:spPr>
            <a:xfrm>
              <a:off x="3023359" y="1184867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Freeform 154">
              <a:extLst>
                <a:ext uri="{FF2B5EF4-FFF2-40B4-BE49-F238E27FC236}">
                  <a16:creationId xmlns:a16="http://schemas.microsoft.com/office/drawing/2014/main" id="{B30783EF-5F2D-214E-6A1E-78059E8F6996}"/>
                </a:ext>
              </a:extLst>
            </p:cNvPr>
            <p:cNvSpPr/>
            <p:nvPr/>
          </p:nvSpPr>
          <p:spPr>
            <a:xfrm>
              <a:off x="3105599" y="1184867"/>
              <a:ext cx="99311" cy="128043"/>
            </a:xfrm>
            <a:custGeom>
              <a:avLst/>
              <a:gdLst>
                <a:gd name="connsiteX0" fmla="*/ 0 w 99311"/>
                <a:gd name="connsiteY0" fmla="*/ 128043 h 128043"/>
                <a:gd name="connsiteX1" fmla="*/ 0 w 99311"/>
                <a:gd name="connsiteY1" fmla="*/ 124938 h 128043"/>
                <a:gd name="connsiteX2" fmla="*/ 15735 w 99311"/>
                <a:gd name="connsiteY2" fmla="*/ 117176 h 128043"/>
                <a:gd name="connsiteX3" fmla="*/ 15735 w 99311"/>
                <a:gd name="connsiteY3" fmla="*/ 10867 h 128043"/>
                <a:gd name="connsiteX4" fmla="*/ 0 w 99311"/>
                <a:gd name="connsiteY4" fmla="*/ 3105 h 128043"/>
                <a:gd name="connsiteX5" fmla="*/ 0 w 99311"/>
                <a:gd name="connsiteY5" fmla="*/ 0 h 128043"/>
                <a:gd name="connsiteX6" fmla="*/ 53961 w 99311"/>
                <a:gd name="connsiteY6" fmla="*/ 0 h 128043"/>
                <a:gd name="connsiteX7" fmla="*/ 53961 w 99311"/>
                <a:gd name="connsiteY7" fmla="*/ 3105 h 128043"/>
                <a:gd name="connsiteX8" fmla="*/ 36221 w 99311"/>
                <a:gd name="connsiteY8" fmla="*/ 10867 h 128043"/>
                <a:gd name="connsiteX9" fmla="*/ 36221 w 99311"/>
                <a:gd name="connsiteY9" fmla="*/ 117398 h 128043"/>
                <a:gd name="connsiteX10" fmla="*/ 82389 w 99311"/>
                <a:gd name="connsiteY10" fmla="*/ 117398 h 128043"/>
                <a:gd name="connsiteX11" fmla="*/ 96194 w 99311"/>
                <a:gd name="connsiteY11" fmla="*/ 83982 h 128043"/>
                <a:gd name="connsiteX12" fmla="*/ 99312 w 99311"/>
                <a:gd name="connsiteY12" fmla="*/ 83982 h 128043"/>
                <a:gd name="connsiteX13" fmla="*/ 99312 w 99311"/>
                <a:gd name="connsiteY13" fmla="*/ 128043 h 128043"/>
                <a:gd name="connsiteX14" fmla="*/ 0 w 99311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1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3982"/>
                  </a:lnTo>
                  <a:lnTo>
                    <a:pt x="99312" y="83982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Freeform 155">
              <a:extLst>
                <a:ext uri="{FF2B5EF4-FFF2-40B4-BE49-F238E27FC236}">
                  <a16:creationId xmlns:a16="http://schemas.microsoft.com/office/drawing/2014/main" id="{B629DCCD-DAEF-6EFD-B90A-A62CC5116CB9}"/>
                </a:ext>
              </a:extLst>
            </p:cNvPr>
            <p:cNvSpPr/>
            <p:nvPr/>
          </p:nvSpPr>
          <p:spPr>
            <a:xfrm>
              <a:off x="3255680" y="1197731"/>
              <a:ext cx="107699" cy="103277"/>
            </a:xfrm>
            <a:custGeom>
              <a:avLst/>
              <a:gdLst>
                <a:gd name="connsiteX0" fmla="*/ 0 w 107699"/>
                <a:gd name="connsiteY0" fmla="*/ 102464 h 103277"/>
                <a:gd name="connsiteX1" fmla="*/ 0 w 107699"/>
                <a:gd name="connsiteY1" fmla="*/ 99951 h 103277"/>
                <a:gd name="connsiteX2" fmla="*/ 12618 w 107699"/>
                <a:gd name="connsiteY2" fmla="*/ 93741 h 103277"/>
                <a:gd name="connsiteX3" fmla="*/ 12618 w 107699"/>
                <a:gd name="connsiteY3" fmla="*/ 9019 h 103277"/>
                <a:gd name="connsiteX4" fmla="*/ 148 w 107699"/>
                <a:gd name="connsiteY4" fmla="*/ 2514 h 103277"/>
                <a:gd name="connsiteX5" fmla="*/ 148 w 107699"/>
                <a:gd name="connsiteY5" fmla="*/ 0 h 103277"/>
                <a:gd name="connsiteX6" fmla="*/ 24642 w 107699"/>
                <a:gd name="connsiteY6" fmla="*/ 0 h 103277"/>
                <a:gd name="connsiteX7" fmla="*/ 84319 w 107699"/>
                <a:gd name="connsiteY7" fmla="*/ 73115 h 103277"/>
                <a:gd name="connsiteX8" fmla="*/ 84319 w 107699"/>
                <a:gd name="connsiteY8" fmla="*/ 8576 h 103277"/>
                <a:gd name="connsiteX9" fmla="*/ 68286 w 107699"/>
                <a:gd name="connsiteY9" fmla="*/ 2514 h 103277"/>
                <a:gd name="connsiteX10" fmla="*/ 68286 w 107699"/>
                <a:gd name="connsiteY10" fmla="*/ 0 h 103277"/>
                <a:gd name="connsiteX11" fmla="*/ 107699 w 107699"/>
                <a:gd name="connsiteY11" fmla="*/ 0 h 103277"/>
                <a:gd name="connsiteX12" fmla="*/ 107699 w 107699"/>
                <a:gd name="connsiteY12" fmla="*/ 2514 h 103277"/>
                <a:gd name="connsiteX13" fmla="*/ 95230 w 107699"/>
                <a:gd name="connsiteY13" fmla="*/ 8576 h 103277"/>
                <a:gd name="connsiteX14" fmla="*/ 95230 w 107699"/>
                <a:gd name="connsiteY14" fmla="*/ 103278 h 103277"/>
                <a:gd name="connsiteX15" fmla="*/ 88549 w 107699"/>
                <a:gd name="connsiteY15" fmla="*/ 103278 h 103277"/>
                <a:gd name="connsiteX16" fmla="*/ 23529 w 107699"/>
                <a:gd name="connsiteY16" fmla="*/ 23805 h 103277"/>
                <a:gd name="connsiteX17" fmla="*/ 23529 w 107699"/>
                <a:gd name="connsiteY17" fmla="*/ 93963 h 103277"/>
                <a:gd name="connsiteX18" fmla="*/ 39561 w 107699"/>
                <a:gd name="connsiteY18" fmla="*/ 99951 h 103277"/>
                <a:gd name="connsiteX19" fmla="*/ 39561 w 107699"/>
                <a:gd name="connsiteY19" fmla="*/ 102464 h 103277"/>
                <a:gd name="connsiteX20" fmla="*/ 0 w 107699"/>
                <a:gd name="connsiteY20" fmla="*/ 102464 h 10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7699" h="103277">
                  <a:moveTo>
                    <a:pt x="0" y="102464"/>
                  </a:moveTo>
                  <a:lnTo>
                    <a:pt x="0" y="99951"/>
                  </a:lnTo>
                  <a:lnTo>
                    <a:pt x="12618" y="93741"/>
                  </a:lnTo>
                  <a:lnTo>
                    <a:pt x="12618" y="9019"/>
                  </a:lnTo>
                  <a:lnTo>
                    <a:pt x="148" y="2514"/>
                  </a:lnTo>
                  <a:lnTo>
                    <a:pt x="148" y="0"/>
                  </a:lnTo>
                  <a:lnTo>
                    <a:pt x="24642" y="0"/>
                  </a:lnTo>
                  <a:lnTo>
                    <a:pt x="84319" y="73115"/>
                  </a:lnTo>
                  <a:lnTo>
                    <a:pt x="84319" y="8576"/>
                  </a:lnTo>
                  <a:lnTo>
                    <a:pt x="68286" y="2514"/>
                  </a:lnTo>
                  <a:lnTo>
                    <a:pt x="68286" y="0"/>
                  </a:lnTo>
                  <a:lnTo>
                    <a:pt x="107699" y="0"/>
                  </a:lnTo>
                  <a:lnTo>
                    <a:pt x="107699" y="2514"/>
                  </a:lnTo>
                  <a:lnTo>
                    <a:pt x="95230" y="8576"/>
                  </a:lnTo>
                  <a:lnTo>
                    <a:pt x="95230" y="103278"/>
                  </a:lnTo>
                  <a:lnTo>
                    <a:pt x="88549" y="103278"/>
                  </a:lnTo>
                  <a:lnTo>
                    <a:pt x="23529" y="23805"/>
                  </a:lnTo>
                  <a:lnTo>
                    <a:pt x="23529" y="93963"/>
                  </a:lnTo>
                  <a:lnTo>
                    <a:pt x="39561" y="99951"/>
                  </a:lnTo>
                  <a:lnTo>
                    <a:pt x="39561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Freeform 156">
              <a:extLst>
                <a:ext uri="{FF2B5EF4-FFF2-40B4-BE49-F238E27FC236}">
                  <a16:creationId xmlns:a16="http://schemas.microsoft.com/office/drawing/2014/main" id="{F6CD39D5-58FB-DA9B-DE83-337AE717994E}"/>
                </a:ext>
              </a:extLst>
            </p:cNvPr>
            <p:cNvSpPr/>
            <p:nvPr/>
          </p:nvSpPr>
          <p:spPr>
            <a:xfrm>
              <a:off x="3368798" y="1196696"/>
              <a:ext cx="108144" cy="102833"/>
            </a:xfrm>
            <a:custGeom>
              <a:avLst/>
              <a:gdLst>
                <a:gd name="connsiteX0" fmla="*/ 30951 w 108144"/>
                <a:gd name="connsiteY0" fmla="*/ 69049 h 102833"/>
                <a:gd name="connsiteX1" fmla="*/ 30951 w 108144"/>
                <a:gd name="connsiteY1" fmla="*/ 69049 h 102833"/>
                <a:gd name="connsiteX2" fmla="*/ 50472 w 108144"/>
                <a:gd name="connsiteY2" fmla="*/ 21365 h 102833"/>
                <a:gd name="connsiteX3" fmla="*/ 62423 w 108144"/>
                <a:gd name="connsiteY3" fmla="*/ 50567 h 102833"/>
                <a:gd name="connsiteX4" fmla="*/ 31026 w 108144"/>
                <a:gd name="connsiteY4" fmla="*/ 69123 h 102833"/>
                <a:gd name="connsiteX5" fmla="*/ 97605 w 108144"/>
                <a:gd name="connsiteY5" fmla="*/ 94924 h 102833"/>
                <a:gd name="connsiteX6" fmla="*/ 80385 w 108144"/>
                <a:gd name="connsiteY6" fmla="*/ 53450 h 102833"/>
                <a:gd name="connsiteX7" fmla="*/ 80385 w 108144"/>
                <a:gd name="connsiteY7" fmla="*/ 53450 h 102833"/>
                <a:gd name="connsiteX8" fmla="*/ 95081 w 108144"/>
                <a:gd name="connsiteY8" fmla="*/ 51971 h 102833"/>
                <a:gd name="connsiteX9" fmla="*/ 92186 w 108144"/>
                <a:gd name="connsiteY9" fmla="*/ 44948 h 102833"/>
                <a:gd name="connsiteX10" fmla="*/ 77638 w 108144"/>
                <a:gd name="connsiteY10" fmla="*/ 46649 h 102833"/>
                <a:gd name="connsiteX11" fmla="*/ 77638 w 108144"/>
                <a:gd name="connsiteY11" fmla="*/ 46649 h 102833"/>
                <a:gd name="connsiteX12" fmla="*/ 58266 w 108144"/>
                <a:gd name="connsiteY12" fmla="*/ 0 h 102833"/>
                <a:gd name="connsiteX13" fmla="*/ 49730 w 108144"/>
                <a:gd name="connsiteY13" fmla="*/ 0 h 102833"/>
                <a:gd name="connsiteX14" fmla="*/ 9798 w 108144"/>
                <a:gd name="connsiteY14" fmla="*/ 95293 h 102833"/>
                <a:gd name="connsiteX15" fmla="*/ 0 w 108144"/>
                <a:gd name="connsiteY15" fmla="*/ 100394 h 102833"/>
                <a:gd name="connsiteX16" fmla="*/ 0 w 108144"/>
                <a:gd name="connsiteY16" fmla="*/ 102834 h 102833"/>
                <a:gd name="connsiteX17" fmla="*/ 33549 w 108144"/>
                <a:gd name="connsiteY17" fmla="*/ 102834 h 102833"/>
                <a:gd name="connsiteX18" fmla="*/ 33549 w 108144"/>
                <a:gd name="connsiteY18" fmla="*/ 100394 h 102833"/>
                <a:gd name="connsiteX19" fmla="*/ 20709 w 108144"/>
                <a:gd name="connsiteY19" fmla="*/ 95219 h 102833"/>
                <a:gd name="connsiteX20" fmla="*/ 65243 w 108144"/>
                <a:gd name="connsiteY20" fmla="*/ 56999 h 102833"/>
                <a:gd name="connsiteX21" fmla="*/ 65243 w 108144"/>
                <a:gd name="connsiteY21" fmla="*/ 56999 h 102833"/>
                <a:gd name="connsiteX22" fmla="*/ 80756 w 108144"/>
                <a:gd name="connsiteY22" fmla="*/ 94998 h 102833"/>
                <a:gd name="connsiteX23" fmla="*/ 67099 w 108144"/>
                <a:gd name="connsiteY23" fmla="*/ 100394 h 102833"/>
                <a:gd name="connsiteX24" fmla="*/ 67099 w 108144"/>
                <a:gd name="connsiteY24" fmla="*/ 102834 h 102833"/>
                <a:gd name="connsiteX25" fmla="*/ 108145 w 108144"/>
                <a:gd name="connsiteY25" fmla="*/ 102834 h 102833"/>
                <a:gd name="connsiteX26" fmla="*/ 108145 w 108144"/>
                <a:gd name="connsiteY26" fmla="*/ 100394 h 102833"/>
                <a:gd name="connsiteX27" fmla="*/ 97753 w 108144"/>
                <a:gd name="connsiteY27" fmla="*/ 94850 h 102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8144" h="102833">
                  <a:moveTo>
                    <a:pt x="30951" y="69049"/>
                  </a:moveTo>
                  <a:lnTo>
                    <a:pt x="30951" y="69049"/>
                  </a:lnTo>
                  <a:lnTo>
                    <a:pt x="50472" y="21365"/>
                  </a:lnTo>
                  <a:lnTo>
                    <a:pt x="62423" y="50567"/>
                  </a:lnTo>
                  <a:cubicBezTo>
                    <a:pt x="48617" y="55224"/>
                    <a:pt x="38448" y="62174"/>
                    <a:pt x="31026" y="69123"/>
                  </a:cubicBezTo>
                  <a:moveTo>
                    <a:pt x="97605" y="94924"/>
                  </a:moveTo>
                  <a:lnTo>
                    <a:pt x="80385" y="53450"/>
                  </a:lnTo>
                  <a:lnTo>
                    <a:pt x="80385" y="53450"/>
                  </a:lnTo>
                  <a:cubicBezTo>
                    <a:pt x="84913" y="52711"/>
                    <a:pt x="89811" y="52193"/>
                    <a:pt x="95081" y="51971"/>
                  </a:cubicBezTo>
                  <a:lnTo>
                    <a:pt x="92186" y="44948"/>
                  </a:lnTo>
                  <a:cubicBezTo>
                    <a:pt x="86991" y="45244"/>
                    <a:pt x="82166" y="45835"/>
                    <a:pt x="77638" y="46649"/>
                  </a:cubicBezTo>
                  <a:lnTo>
                    <a:pt x="77638" y="46649"/>
                  </a:lnTo>
                  <a:lnTo>
                    <a:pt x="58266" y="0"/>
                  </a:lnTo>
                  <a:lnTo>
                    <a:pt x="49730" y="0"/>
                  </a:lnTo>
                  <a:lnTo>
                    <a:pt x="9798" y="95293"/>
                  </a:lnTo>
                  <a:lnTo>
                    <a:pt x="0" y="100394"/>
                  </a:lnTo>
                  <a:lnTo>
                    <a:pt x="0" y="102834"/>
                  </a:lnTo>
                  <a:lnTo>
                    <a:pt x="33549" y="102834"/>
                  </a:lnTo>
                  <a:lnTo>
                    <a:pt x="33549" y="100394"/>
                  </a:lnTo>
                  <a:lnTo>
                    <a:pt x="20709" y="95219"/>
                  </a:lnTo>
                  <a:cubicBezTo>
                    <a:pt x="22490" y="90636"/>
                    <a:pt x="33252" y="67570"/>
                    <a:pt x="65243" y="56999"/>
                  </a:cubicBezTo>
                  <a:lnTo>
                    <a:pt x="65243" y="56999"/>
                  </a:lnTo>
                  <a:lnTo>
                    <a:pt x="80756" y="94998"/>
                  </a:lnTo>
                  <a:lnTo>
                    <a:pt x="67099" y="100394"/>
                  </a:lnTo>
                  <a:lnTo>
                    <a:pt x="67099" y="102834"/>
                  </a:lnTo>
                  <a:lnTo>
                    <a:pt x="108145" y="102834"/>
                  </a:lnTo>
                  <a:lnTo>
                    <a:pt x="108145" y="100394"/>
                  </a:lnTo>
                  <a:lnTo>
                    <a:pt x="97753" y="94850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Freeform 157">
              <a:extLst>
                <a:ext uri="{FF2B5EF4-FFF2-40B4-BE49-F238E27FC236}">
                  <a16:creationId xmlns:a16="http://schemas.microsoft.com/office/drawing/2014/main" id="{1CF9F4FD-2FC0-7CFF-C77C-AA72B8C40CEE}"/>
                </a:ext>
              </a:extLst>
            </p:cNvPr>
            <p:cNvSpPr/>
            <p:nvPr/>
          </p:nvSpPr>
          <p:spPr>
            <a:xfrm>
              <a:off x="2136899" y="1155074"/>
              <a:ext cx="179028" cy="186150"/>
            </a:xfrm>
            <a:custGeom>
              <a:avLst/>
              <a:gdLst>
                <a:gd name="connsiteX0" fmla="*/ 95155 w 179028"/>
                <a:gd name="connsiteY0" fmla="*/ 174544 h 186150"/>
                <a:gd name="connsiteX1" fmla="*/ 126998 w 179028"/>
                <a:gd name="connsiteY1" fmla="*/ 165525 h 186150"/>
                <a:gd name="connsiteX2" fmla="*/ 148448 w 179028"/>
                <a:gd name="connsiteY2" fmla="*/ 140094 h 186150"/>
                <a:gd name="connsiteX3" fmla="*/ 156168 w 179028"/>
                <a:gd name="connsiteY3" fmla="*/ 101503 h 186150"/>
                <a:gd name="connsiteX4" fmla="*/ 146518 w 179028"/>
                <a:gd name="connsiteY4" fmla="*/ 53894 h 186150"/>
                <a:gd name="connsiteX5" fmla="*/ 120689 w 179028"/>
                <a:gd name="connsiteY5" fmla="*/ 22400 h 186150"/>
                <a:gd name="connsiteX6" fmla="*/ 84690 w 179028"/>
                <a:gd name="connsiteY6" fmla="*/ 11163 h 186150"/>
                <a:gd name="connsiteX7" fmla="*/ 52551 w 179028"/>
                <a:gd name="connsiteY7" fmla="*/ 20035 h 186150"/>
                <a:gd name="connsiteX8" fmla="*/ 30729 w 179028"/>
                <a:gd name="connsiteY8" fmla="*/ 45392 h 186150"/>
                <a:gd name="connsiteX9" fmla="*/ 22861 w 179028"/>
                <a:gd name="connsiteY9" fmla="*/ 83982 h 186150"/>
                <a:gd name="connsiteX10" fmla="*/ 32510 w 179028"/>
                <a:gd name="connsiteY10" fmla="*/ 131740 h 186150"/>
                <a:gd name="connsiteX11" fmla="*/ 58489 w 179028"/>
                <a:gd name="connsiteY11" fmla="*/ 163381 h 186150"/>
                <a:gd name="connsiteX12" fmla="*/ 95155 w 179028"/>
                <a:gd name="connsiteY12" fmla="*/ 174618 h 186150"/>
                <a:gd name="connsiteX13" fmla="*/ 89366 w 179028"/>
                <a:gd name="connsiteY13" fmla="*/ 186151 h 186150"/>
                <a:gd name="connsiteX14" fmla="*/ 53738 w 179028"/>
                <a:gd name="connsiteY14" fmla="*/ 179202 h 186150"/>
                <a:gd name="connsiteX15" fmla="*/ 25459 w 179028"/>
                <a:gd name="connsiteY15" fmla="*/ 159759 h 186150"/>
                <a:gd name="connsiteX16" fmla="*/ 6754 w 179028"/>
                <a:gd name="connsiteY16" fmla="*/ 130335 h 186150"/>
                <a:gd name="connsiteX17" fmla="*/ 0 w 179028"/>
                <a:gd name="connsiteY17" fmla="*/ 93075 h 186150"/>
                <a:gd name="connsiteX18" fmla="*/ 6754 w 179028"/>
                <a:gd name="connsiteY18" fmla="*/ 55816 h 186150"/>
                <a:gd name="connsiteX19" fmla="*/ 25459 w 179028"/>
                <a:gd name="connsiteY19" fmla="*/ 26392 h 186150"/>
                <a:gd name="connsiteX20" fmla="*/ 53738 w 179028"/>
                <a:gd name="connsiteY20" fmla="*/ 6949 h 186150"/>
                <a:gd name="connsiteX21" fmla="*/ 89366 w 179028"/>
                <a:gd name="connsiteY21" fmla="*/ 0 h 186150"/>
                <a:gd name="connsiteX22" fmla="*/ 124994 w 179028"/>
                <a:gd name="connsiteY22" fmla="*/ 6949 h 186150"/>
                <a:gd name="connsiteX23" fmla="*/ 153421 w 179028"/>
                <a:gd name="connsiteY23" fmla="*/ 26392 h 186150"/>
                <a:gd name="connsiteX24" fmla="*/ 172274 w 179028"/>
                <a:gd name="connsiteY24" fmla="*/ 55816 h 186150"/>
                <a:gd name="connsiteX25" fmla="*/ 179029 w 179028"/>
                <a:gd name="connsiteY25" fmla="*/ 93075 h 186150"/>
                <a:gd name="connsiteX26" fmla="*/ 172274 w 179028"/>
                <a:gd name="connsiteY26" fmla="*/ 130335 h 186150"/>
                <a:gd name="connsiteX27" fmla="*/ 153421 w 179028"/>
                <a:gd name="connsiteY27" fmla="*/ 159759 h 186150"/>
                <a:gd name="connsiteX28" fmla="*/ 124994 w 179028"/>
                <a:gd name="connsiteY28" fmla="*/ 179202 h 186150"/>
                <a:gd name="connsiteX29" fmla="*/ 89366 w 179028"/>
                <a:gd name="connsiteY29" fmla="*/ 186151 h 18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9028" h="186150">
                  <a:moveTo>
                    <a:pt x="95155" y="174544"/>
                  </a:moveTo>
                  <a:cubicBezTo>
                    <a:pt x="107254" y="174544"/>
                    <a:pt x="117868" y="171513"/>
                    <a:pt x="126998" y="165525"/>
                  </a:cubicBezTo>
                  <a:cubicBezTo>
                    <a:pt x="136127" y="159537"/>
                    <a:pt x="143327" y="151035"/>
                    <a:pt x="148448" y="140094"/>
                  </a:cubicBezTo>
                  <a:cubicBezTo>
                    <a:pt x="153570" y="129152"/>
                    <a:pt x="156168" y="116289"/>
                    <a:pt x="156168" y="101503"/>
                  </a:cubicBezTo>
                  <a:cubicBezTo>
                    <a:pt x="156168" y="83243"/>
                    <a:pt x="152976" y="67349"/>
                    <a:pt x="146518" y="53894"/>
                  </a:cubicBezTo>
                  <a:cubicBezTo>
                    <a:pt x="140135" y="40365"/>
                    <a:pt x="131525" y="29867"/>
                    <a:pt x="120689" y="22400"/>
                  </a:cubicBezTo>
                  <a:cubicBezTo>
                    <a:pt x="109852" y="14933"/>
                    <a:pt x="97902" y="11163"/>
                    <a:pt x="84690" y="11163"/>
                  </a:cubicBezTo>
                  <a:cubicBezTo>
                    <a:pt x="72591" y="11163"/>
                    <a:pt x="61903" y="14120"/>
                    <a:pt x="52551" y="20035"/>
                  </a:cubicBezTo>
                  <a:cubicBezTo>
                    <a:pt x="43198" y="25949"/>
                    <a:pt x="35924" y="34377"/>
                    <a:pt x="30729" y="45392"/>
                  </a:cubicBezTo>
                  <a:cubicBezTo>
                    <a:pt x="25533" y="56333"/>
                    <a:pt x="22861" y="69197"/>
                    <a:pt x="22861" y="83982"/>
                  </a:cubicBezTo>
                  <a:cubicBezTo>
                    <a:pt x="22861" y="102243"/>
                    <a:pt x="26053" y="118137"/>
                    <a:pt x="32510" y="131740"/>
                  </a:cubicBezTo>
                  <a:cubicBezTo>
                    <a:pt x="38893" y="145343"/>
                    <a:pt x="47578" y="155840"/>
                    <a:pt x="58489" y="163381"/>
                  </a:cubicBezTo>
                  <a:cubicBezTo>
                    <a:pt x="69400" y="170848"/>
                    <a:pt x="81647" y="174618"/>
                    <a:pt x="95155" y="174618"/>
                  </a:cubicBezTo>
                  <a:moveTo>
                    <a:pt x="89366" y="186151"/>
                  </a:moveTo>
                  <a:cubicBezTo>
                    <a:pt x="76525" y="186151"/>
                    <a:pt x="64649" y="183859"/>
                    <a:pt x="53738" y="179202"/>
                  </a:cubicBezTo>
                  <a:cubicBezTo>
                    <a:pt x="42827" y="174544"/>
                    <a:pt x="33401" y="168112"/>
                    <a:pt x="25459" y="159759"/>
                  </a:cubicBezTo>
                  <a:cubicBezTo>
                    <a:pt x="17517" y="151479"/>
                    <a:pt x="11282" y="141646"/>
                    <a:pt x="6754" y="130335"/>
                  </a:cubicBezTo>
                  <a:cubicBezTo>
                    <a:pt x="2301" y="119024"/>
                    <a:pt x="0" y="106604"/>
                    <a:pt x="0" y="93075"/>
                  </a:cubicBezTo>
                  <a:cubicBezTo>
                    <a:pt x="0" y="79547"/>
                    <a:pt x="2227" y="67127"/>
                    <a:pt x="6754" y="55816"/>
                  </a:cubicBezTo>
                  <a:cubicBezTo>
                    <a:pt x="11208" y="44505"/>
                    <a:pt x="17443" y="34672"/>
                    <a:pt x="25459" y="26392"/>
                  </a:cubicBezTo>
                  <a:cubicBezTo>
                    <a:pt x="33401" y="18112"/>
                    <a:pt x="42827" y="11607"/>
                    <a:pt x="53738" y="6949"/>
                  </a:cubicBezTo>
                  <a:cubicBezTo>
                    <a:pt x="64649" y="2292"/>
                    <a:pt x="76525" y="0"/>
                    <a:pt x="89366" y="0"/>
                  </a:cubicBezTo>
                  <a:cubicBezTo>
                    <a:pt x="102207" y="0"/>
                    <a:pt x="114083" y="2292"/>
                    <a:pt x="124994" y="6949"/>
                  </a:cubicBezTo>
                  <a:cubicBezTo>
                    <a:pt x="135904" y="11607"/>
                    <a:pt x="145405" y="18112"/>
                    <a:pt x="153421" y="26392"/>
                  </a:cubicBezTo>
                  <a:cubicBezTo>
                    <a:pt x="161512" y="34672"/>
                    <a:pt x="167747" y="44505"/>
                    <a:pt x="172274" y="55816"/>
                  </a:cubicBezTo>
                  <a:cubicBezTo>
                    <a:pt x="176728" y="67127"/>
                    <a:pt x="179029" y="79547"/>
                    <a:pt x="179029" y="93075"/>
                  </a:cubicBezTo>
                  <a:cubicBezTo>
                    <a:pt x="179029" y="106604"/>
                    <a:pt x="176802" y="119024"/>
                    <a:pt x="172274" y="130335"/>
                  </a:cubicBezTo>
                  <a:cubicBezTo>
                    <a:pt x="167821" y="141646"/>
                    <a:pt x="161512" y="151479"/>
                    <a:pt x="153421" y="159759"/>
                  </a:cubicBezTo>
                  <a:cubicBezTo>
                    <a:pt x="145331" y="168039"/>
                    <a:pt x="135904" y="174544"/>
                    <a:pt x="124994" y="179202"/>
                  </a:cubicBezTo>
                  <a:cubicBezTo>
                    <a:pt x="114083" y="183859"/>
                    <a:pt x="102207" y="186151"/>
                    <a:pt x="89366" y="186151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Freeform 158">
              <a:extLst>
                <a:ext uri="{FF2B5EF4-FFF2-40B4-BE49-F238E27FC236}">
                  <a16:creationId xmlns:a16="http://schemas.microsoft.com/office/drawing/2014/main" id="{8EF399B5-6A40-50B6-1EEA-B22F2EA16617}"/>
                </a:ext>
              </a:extLst>
            </p:cNvPr>
            <p:cNvSpPr/>
            <p:nvPr/>
          </p:nvSpPr>
          <p:spPr>
            <a:xfrm>
              <a:off x="2136973" y="1414636"/>
              <a:ext cx="2593987" cy="8871"/>
            </a:xfrm>
            <a:custGeom>
              <a:avLst/>
              <a:gdLst>
                <a:gd name="connsiteX0" fmla="*/ 0 w 2593987"/>
                <a:gd name="connsiteY0" fmla="*/ 0 h 8871"/>
                <a:gd name="connsiteX1" fmla="*/ 2593987 w 2593987"/>
                <a:gd name="connsiteY1" fmla="*/ 0 h 8871"/>
                <a:gd name="connsiteX2" fmla="*/ 2593987 w 2593987"/>
                <a:gd name="connsiteY2" fmla="*/ 8871 h 8871"/>
                <a:gd name="connsiteX3" fmla="*/ 0 w 2593987"/>
                <a:gd name="connsiteY3" fmla="*/ 8871 h 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3987" h="8871">
                  <a:moveTo>
                    <a:pt x="0" y="0"/>
                  </a:moveTo>
                  <a:lnTo>
                    <a:pt x="2593987" y="0"/>
                  </a:lnTo>
                  <a:lnTo>
                    <a:pt x="2593987" y="8871"/>
                  </a:lnTo>
                  <a:lnTo>
                    <a:pt x="0" y="8871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Freeform 159">
              <a:extLst>
                <a:ext uri="{FF2B5EF4-FFF2-40B4-BE49-F238E27FC236}">
                  <a16:creationId xmlns:a16="http://schemas.microsoft.com/office/drawing/2014/main" id="{DAF7259F-7D08-F6FE-D933-5822FD8453DE}"/>
                </a:ext>
              </a:extLst>
            </p:cNvPr>
            <p:cNvSpPr/>
            <p:nvPr/>
          </p:nvSpPr>
          <p:spPr>
            <a:xfrm>
              <a:off x="3505593" y="1539648"/>
              <a:ext cx="104878" cy="105643"/>
            </a:xfrm>
            <a:custGeom>
              <a:avLst/>
              <a:gdLst>
                <a:gd name="connsiteX0" fmla="*/ 55445 w 104878"/>
                <a:gd name="connsiteY0" fmla="*/ 97881 h 105643"/>
                <a:gd name="connsiteX1" fmla="*/ 72146 w 104878"/>
                <a:gd name="connsiteY1" fmla="*/ 92928 h 105643"/>
                <a:gd name="connsiteX2" fmla="*/ 83354 w 104878"/>
                <a:gd name="connsiteY2" fmla="*/ 78955 h 105643"/>
                <a:gd name="connsiteX3" fmla="*/ 87436 w 104878"/>
                <a:gd name="connsiteY3" fmla="*/ 57664 h 105643"/>
                <a:gd name="connsiteX4" fmla="*/ 82463 w 104878"/>
                <a:gd name="connsiteY4" fmla="*/ 31346 h 105643"/>
                <a:gd name="connsiteX5" fmla="*/ 68880 w 104878"/>
                <a:gd name="connsiteY5" fmla="*/ 13899 h 105643"/>
                <a:gd name="connsiteX6" fmla="*/ 49879 w 104878"/>
                <a:gd name="connsiteY6" fmla="*/ 7689 h 105643"/>
                <a:gd name="connsiteX7" fmla="*/ 33030 w 104878"/>
                <a:gd name="connsiteY7" fmla="*/ 12568 h 105643"/>
                <a:gd name="connsiteX8" fmla="*/ 21599 w 104878"/>
                <a:gd name="connsiteY8" fmla="*/ 26466 h 105643"/>
                <a:gd name="connsiteX9" fmla="*/ 17443 w 104878"/>
                <a:gd name="connsiteY9" fmla="*/ 47758 h 105643"/>
                <a:gd name="connsiteX10" fmla="*/ 22490 w 104878"/>
                <a:gd name="connsiteY10" fmla="*/ 74150 h 105643"/>
                <a:gd name="connsiteX11" fmla="*/ 36221 w 104878"/>
                <a:gd name="connsiteY11" fmla="*/ 91671 h 105643"/>
                <a:gd name="connsiteX12" fmla="*/ 55445 w 104878"/>
                <a:gd name="connsiteY12" fmla="*/ 97881 h 105643"/>
                <a:gd name="connsiteX13" fmla="*/ 52328 w 104878"/>
                <a:gd name="connsiteY13" fmla="*/ 105643 h 105643"/>
                <a:gd name="connsiteX14" fmla="*/ 31545 w 104878"/>
                <a:gd name="connsiteY14" fmla="*/ 101725 h 105643"/>
                <a:gd name="connsiteX15" fmla="*/ 14845 w 104878"/>
                <a:gd name="connsiteY15" fmla="*/ 90710 h 105643"/>
                <a:gd name="connsiteX16" fmla="*/ 3860 w 104878"/>
                <a:gd name="connsiteY16" fmla="*/ 74002 h 105643"/>
                <a:gd name="connsiteX17" fmla="*/ 0 w 104878"/>
                <a:gd name="connsiteY17" fmla="*/ 52859 h 105643"/>
                <a:gd name="connsiteX18" fmla="*/ 3860 w 104878"/>
                <a:gd name="connsiteY18" fmla="*/ 31715 h 105643"/>
                <a:gd name="connsiteX19" fmla="*/ 14845 w 104878"/>
                <a:gd name="connsiteY19" fmla="*/ 15007 h 105643"/>
                <a:gd name="connsiteX20" fmla="*/ 31545 w 104878"/>
                <a:gd name="connsiteY20" fmla="*/ 3992 h 105643"/>
                <a:gd name="connsiteX21" fmla="*/ 52328 w 104878"/>
                <a:gd name="connsiteY21" fmla="*/ 0 h 105643"/>
                <a:gd name="connsiteX22" fmla="*/ 73111 w 104878"/>
                <a:gd name="connsiteY22" fmla="*/ 3992 h 105643"/>
                <a:gd name="connsiteX23" fmla="*/ 89811 w 104878"/>
                <a:gd name="connsiteY23" fmla="*/ 15007 h 105643"/>
                <a:gd name="connsiteX24" fmla="*/ 100871 w 104878"/>
                <a:gd name="connsiteY24" fmla="*/ 31715 h 105643"/>
                <a:gd name="connsiteX25" fmla="*/ 104879 w 104878"/>
                <a:gd name="connsiteY25" fmla="*/ 52859 h 105643"/>
                <a:gd name="connsiteX26" fmla="*/ 100871 w 104878"/>
                <a:gd name="connsiteY26" fmla="*/ 74002 h 105643"/>
                <a:gd name="connsiteX27" fmla="*/ 89811 w 104878"/>
                <a:gd name="connsiteY27" fmla="*/ 90710 h 105643"/>
                <a:gd name="connsiteX28" fmla="*/ 73111 w 104878"/>
                <a:gd name="connsiteY28" fmla="*/ 101725 h 105643"/>
                <a:gd name="connsiteX29" fmla="*/ 52328 w 104878"/>
                <a:gd name="connsiteY29" fmla="*/ 105643 h 10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4878" h="105643">
                  <a:moveTo>
                    <a:pt x="55445" y="97881"/>
                  </a:moveTo>
                  <a:cubicBezTo>
                    <a:pt x="61755" y="97881"/>
                    <a:pt x="67321" y="96254"/>
                    <a:pt x="72146" y="92928"/>
                  </a:cubicBezTo>
                  <a:cubicBezTo>
                    <a:pt x="76896" y="89601"/>
                    <a:pt x="80682" y="84943"/>
                    <a:pt x="83354" y="78955"/>
                  </a:cubicBezTo>
                  <a:cubicBezTo>
                    <a:pt x="86026" y="72967"/>
                    <a:pt x="87436" y="65870"/>
                    <a:pt x="87436" y="57664"/>
                  </a:cubicBezTo>
                  <a:cubicBezTo>
                    <a:pt x="87436" y="47610"/>
                    <a:pt x="85803" y="38886"/>
                    <a:pt x="82463" y="31346"/>
                  </a:cubicBezTo>
                  <a:cubicBezTo>
                    <a:pt x="79123" y="23805"/>
                    <a:pt x="74595" y="18038"/>
                    <a:pt x="68880" y="13899"/>
                  </a:cubicBezTo>
                  <a:cubicBezTo>
                    <a:pt x="63165" y="9759"/>
                    <a:pt x="56856" y="7689"/>
                    <a:pt x="49879" y="7689"/>
                  </a:cubicBezTo>
                  <a:cubicBezTo>
                    <a:pt x="43570" y="7689"/>
                    <a:pt x="37929" y="9315"/>
                    <a:pt x="33030" y="12568"/>
                  </a:cubicBezTo>
                  <a:cubicBezTo>
                    <a:pt x="28131" y="15821"/>
                    <a:pt x="24346" y="20478"/>
                    <a:pt x="21599" y="26466"/>
                  </a:cubicBezTo>
                  <a:cubicBezTo>
                    <a:pt x="18853" y="32454"/>
                    <a:pt x="17443" y="39552"/>
                    <a:pt x="17443" y="47758"/>
                  </a:cubicBezTo>
                  <a:cubicBezTo>
                    <a:pt x="17443" y="57812"/>
                    <a:pt x="19150" y="66609"/>
                    <a:pt x="22490" y="74150"/>
                  </a:cubicBezTo>
                  <a:cubicBezTo>
                    <a:pt x="25904" y="81691"/>
                    <a:pt x="30432" y="87531"/>
                    <a:pt x="36221" y="91671"/>
                  </a:cubicBezTo>
                  <a:cubicBezTo>
                    <a:pt x="42011" y="95811"/>
                    <a:pt x="48394" y="97881"/>
                    <a:pt x="55445" y="97881"/>
                  </a:cubicBezTo>
                  <a:moveTo>
                    <a:pt x="52328" y="105643"/>
                  </a:moveTo>
                  <a:cubicBezTo>
                    <a:pt x="44831" y="105643"/>
                    <a:pt x="37929" y="104313"/>
                    <a:pt x="31545" y="101725"/>
                  </a:cubicBezTo>
                  <a:cubicBezTo>
                    <a:pt x="25162" y="99064"/>
                    <a:pt x="19595" y="95441"/>
                    <a:pt x="14845" y="90710"/>
                  </a:cubicBezTo>
                  <a:cubicBezTo>
                    <a:pt x="10095" y="85978"/>
                    <a:pt x="6457" y="80434"/>
                    <a:pt x="3860" y="74002"/>
                  </a:cubicBezTo>
                  <a:cubicBezTo>
                    <a:pt x="1262" y="67570"/>
                    <a:pt x="0" y="60547"/>
                    <a:pt x="0" y="52859"/>
                  </a:cubicBezTo>
                  <a:cubicBezTo>
                    <a:pt x="0" y="45170"/>
                    <a:pt x="1336" y="38147"/>
                    <a:pt x="3860" y="31715"/>
                  </a:cubicBezTo>
                  <a:cubicBezTo>
                    <a:pt x="6457" y="25283"/>
                    <a:pt x="10095" y="19739"/>
                    <a:pt x="14845" y="15007"/>
                  </a:cubicBezTo>
                  <a:cubicBezTo>
                    <a:pt x="19595" y="10276"/>
                    <a:pt x="25162" y="6654"/>
                    <a:pt x="31545" y="3992"/>
                  </a:cubicBezTo>
                  <a:cubicBezTo>
                    <a:pt x="37929" y="1331"/>
                    <a:pt x="44831" y="0"/>
                    <a:pt x="52328" y="0"/>
                  </a:cubicBezTo>
                  <a:cubicBezTo>
                    <a:pt x="59825" y="0"/>
                    <a:pt x="66727" y="1331"/>
                    <a:pt x="73111" y="3992"/>
                  </a:cubicBezTo>
                  <a:cubicBezTo>
                    <a:pt x="79494" y="6654"/>
                    <a:pt x="85061" y="10276"/>
                    <a:pt x="89811" y="15007"/>
                  </a:cubicBezTo>
                  <a:cubicBezTo>
                    <a:pt x="94562" y="19739"/>
                    <a:pt x="98199" y="25283"/>
                    <a:pt x="100871" y="31715"/>
                  </a:cubicBezTo>
                  <a:cubicBezTo>
                    <a:pt x="103543" y="38147"/>
                    <a:pt x="104879" y="45170"/>
                    <a:pt x="104879" y="52859"/>
                  </a:cubicBezTo>
                  <a:cubicBezTo>
                    <a:pt x="104879" y="60547"/>
                    <a:pt x="103543" y="67570"/>
                    <a:pt x="100871" y="74002"/>
                  </a:cubicBezTo>
                  <a:cubicBezTo>
                    <a:pt x="98199" y="80434"/>
                    <a:pt x="94562" y="85978"/>
                    <a:pt x="89811" y="90710"/>
                  </a:cubicBezTo>
                  <a:cubicBezTo>
                    <a:pt x="85061" y="95441"/>
                    <a:pt x="79494" y="99064"/>
                    <a:pt x="73111" y="101725"/>
                  </a:cubicBezTo>
                  <a:cubicBezTo>
                    <a:pt x="66727" y="104386"/>
                    <a:pt x="59825" y="105643"/>
                    <a:pt x="52328" y="105643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" name="Freeform 160">
              <a:extLst>
                <a:ext uri="{FF2B5EF4-FFF2-40B4-BE49-F238E27FC236}">
                  <a16:creationId xmlns:a16="http://schemas.microsoft.com/office/drawing/2014/main" id="{E77333F8-DB07-A6C0-743D-C663BD029D81}"/>
                </a:ext>
              </a:extLst>
            </p:cNvPr>
            <p:cNvSpPr/>
            <p:nvPr/>
          </p:nvSpPr>
          <p:spPr>
            <a:xfrm>
              <a:off x="3630141" y="1541275"/>
              <a:ext cx="76673" cy="102464"/>
            </a:xfrm>
            <a:custGeom>
              <a:avLst/>
              <a:gdLst>
                <a:gd name="connsiteX0" fmla="*/ 0 w 76673"/>
                <a:gd name="connsiteY0" fmla="*/ 102464 h 102464"/>
                <a:gd name="connsiteX1" fmla="*/ 0 w 76673"/>
                <a:gd name="connsiteY1" fmla="*/ 100025 h 102464"/>
                <a:gd name="connsiteX2" fmla="*/ 12618 w 76673"/>
                <a:gd name="connsiteY2" fmla="*/ 93815 h 102464"/>
                <a:gd name="connsiteX3" fmla="*/ 12618 w 76673"/>
                <a:gd name="connsiteY3" fmla="*/ 8724 h 102464"/>
                <a:gd name="connsiteX4" fmla="*/ 0 w 76673"/>
                <a:gd name="connsiteY4" fmla="*/ 2514 h 102464"/>
                <a:gd name="connsiteX5" fmla="*/ 0 w 76673"/>
                <a:gd name="connsiteY5" fmla="*/ 0 h 102464"/>
                <a:gd name="connsiteX6" fmla="*/ 76674 w 76673"/>
                <a:gd name="connsiteY6" fmla="*/ 0 h 102464"/>
                <a:gd name="connsiteX7" fmla="*/ 76674 w 76673"/>
                <a:gd name="connsiteY7" fmla="*/ 26762 h 102464"/>
                <a:gd name="connsiteX8" fmla="*/ 74150 w 76673"/>
                <a:gd name="connsiteY8" fmla="*/ 26762 h 102464"/>
                <a:gd name="connsiteX9" fmla="*/ 64352 w 76673"/>
                <a:gd name="connsiteY9" fmla="*/ 8576 h 102464"/>
                <a:gd name="connsiteX10" fmla="*/ 28947 w 76673"/>
                <a:gd name="connsiteY10" fmla="*/ 8576 h 102464"/>
                <a:gd name="connsiteX11" fmla="*/ 28947 w 76673"/>
                <a:gd name="connsiteY11" fmla="*/ 45540 h 102464"/>
                <a:gd name="connsiteX12" fmla="*/ 53293 w 76673"/>
                <a:gd name="connsiteY12" fmla="*/ 45540 h 102464"/>
                <a:gd name="connsiteX13" fmla="*/ 61235 w 76673"/>
                <a:gd name="connsiteY13" fmla="*/ 32454 h 102464"/>
                <a:gd name="connsiteX14" fmla="*/ 63759 w 76673"/>
                <a:gd name="connsiteY14" fmla="*/ 32454 h 102464"/>
                <a:gd name="connsiteX15" fmla="*/ 63759 w 76673"/>
                <a:gd name="connsiteY15" fmla="*/ 66461 h 102464"/>
                <a:gd name="connsiteX16" fmla="*/ 61235 w 76673"/>
                <a:gd name="connsiteY16" fmla="*/ 66461 h 102464"/>
                <a:gd name="connsiteX17" fmla="*/ 53293 w 76673"/>
                <a:gd name="connsiteY17" fmla="*/ 53746 h 102464"/>
                <a:gd name="connsiteX18" fmla="*/ 28947 w 76673"/>
                <a:gd name="connsiteY18" fmla="*/ 53746 h 102464"/>
                <a:gd name="connsiteX19" fmla="*/ 28947 w 76673"/>
                <a:gd name="connsiteY19" fmla="*/ 93815 h 102464"/>
                <a:gd name="connsiteX20" fmla="*/ 43347 w 76673"/>
                <a:gd name="connsiteY20" fmla="*/ 100025 h 102464"/>
                <a:gd name="connsiteX21" fmla="*/ 43347 w 76673"/>
                <a:gd name="connsiteY21" fmla="*/ 102464 h 102464"/>
                <a:gd name="connsiteX22" fmla="*/ 0 w 76673"/>
                <a:gd name="connsiteY22" fmla="*/ 102464 h 10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6673" h="102464">
                  <a:moveTo>
                    <a:pt x="0" y="102464"/>
                  </a:moveTo>
                  <a:lnTo>
                    <a:pt x="0" y="100025"/>
                  </a:lnTo>
                  <a:lnTo>
                    <a:pt x="12618" y="93815"/>
                  </a:lnTo>
                  <a:lnTo>
                    <a:pt x="12618" y="8724"/>
                  </a:lnTo>
                  <a:lnTo>
                    <a:pt x="0" y="2514"/>
                  </a:lnTo>
                  <a:lnTo>
                    <a:pt x="0" y="0"/>
                  </a:lnTo>
                  <a:lnTo>
                    <a:pt x="76674" y="0"/>
                  </a:lnTo>
                  <a:lnTo>
                    <a:pt x="76674" y="26762"/>
                  </a:lnTo>
                  <a:lnTo>
                    <a:pt x="74150" y="26762"/>
                  </a:lnTo>
                  <a:lnTo>
                    <a:pt x="64352" y="8576"/>
                  </a:lnTo>
                  <a:lnTo>
                    <a:pt x="28947" y="8576"/>
                  </a:lnTo>
                  <a:lnTo>
                    <a:pt x="28947" y="45540"/>
                  </a:lnTo>
                  <a:lnTo>
                    <a:pt x="53293" y="45540"/>
                  </a:lnTo>
                  <a:lnTo>
                    <a:pt x="61235" y="32454"/>
                  </a:lnTo>
                  <a:lnTo>
                    <a:pt x="63759" y="32454"/>
                  </a:lnTo>
                  <a:lnTo>
                    <a:pt x="63759" y="66461"/>
                  </a:lnTo>
                  <a:lnTo>
                    <a:pt x="61235" y="66461"/>
                  </a:lnTo>
                  <a:lnTo>
                    <a:pt x="53293" y="53746"/>
                  </a:lnTo>
                  <a:lnTo>
                    <a:pt x="28947" y="53746"/>
                  </a:lnTo>
                  <a:lnTo>
                    <a:pt x="28947" y="93815"/>
                  </a:lnTo>
                  <a:lnTo>
                    <a:pt x="43347" y="100025"/>
                  </a:lnTo>
                  <a:lnTo>
                    <a:pt x="43347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" name="Freeform 161">
              <a:extLst>
                <a:ext uri="{FF2B5EF4-FFF2-40B4-BE49-F238E27FC236}">
                  <a16:creationId xmlns:a16="http://schemas.microsoft.com/office/drawing/2014/main" id="{A9FBEA35-D0D4-84F7-45AB-3083138E2B11}"/>
                </a:ext>
              </a:extLst>
            </p:cNvPr>
            <p:cNvSpPr/>
            <p:nvPr/>
          </p:nvSpPr>
          <p:spPr>
            <a:xfrm>
              <a:off x="4097086" y="1528485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" name="Freeform 162">
              <a:extLst>
                <a:ext uri="{FF2B5EF4-FFF2-40B4-BE49-F238E27FC236}">
                  <a16:creationId xmlns:a16="http://schemas.microsoft.com/office/drawing/2014/main" id="{93D5B6B8-95A0-E0F1-7A9C-86693363077A}"/>
                </a:ext>
              </a:extLst>
            </p:cNvPr>
            <p:cNvSpPr/>
            <p:nvPr/>
          </p:nvSpPr>
          <p:spPr>
            <a:xfrm>
              <a:off x="4194542" y="1527524"/>
              <a:ext cx="188381" cy="130039"/>
            </a:xfrm>
            <a:custGeom>
              <a:avLst/>
              <a:gdLst>
                <a:gd name="connsiteX0" fmla="*/ 50992 w 188381"/>
                <a:gd name="connsiteY0" fmla="*/ 130040 h 130039"/>
                <a:gd name="connsiteX1" fmla="*/ 14771 w 188381"/>
                <a:gd name="connsiteY1" fmla="*/ 11237 h 130039"/>
                <a:gd name="connsiteX2" fmla="*/ 0 w 188381"/>
                <a:gd name="connsiteY2" fmla="*/ 4066 h 130039"/>
                <a:gd name="connsiteX3" fmla="*/ 0 w 188381"/>
                <a:gd name="connsiteY3" fmla="*/ 961 h 130039"/>
                <a:gd name="connsiteX4" fmla="*/ 52402 w 188381"/>
                <a:gd name="connsiteY4" fmla="*/ 961 h 130039"/>
                <a:gd name="connsiteX5" fmla="*/ 52402 w 188381"/>
                <a:gd name="connsiteY5" fmla="*/ 4066 h 130039"/>
                <a:gd name="connsiteX6" fmla="*/ 35850 w 188381"/>
                <a:gd name="connsiteY6" fmla="*/ 11237 h 130039"/>
                <a:gd name="connsiteX7" fmla="*/ 59602 w 188381"/>
                <a:gd name="connsiteY7" fmla="*/ 93149 h 130039"/>
                <a:gd name="connsiteX8" fmla="*/ 60790 w 188381"/>
                <a:gd name="connsiteY8" fmla="*/ 93149 h 130039"/>
                <a:gd name="connsiteX9" fmla="*/ 94487 w 188381"/>
                <a:gd name="connsiteY9" fmla="*/ 0 h 130039"/>
                <a:gd name="connsiteX10" fmla="*/ 102652 w 188381"/>
                <a:gd name="connsiteY10" fmla="*/ 0 h 130039"/>
                <a:gd name="connsiteX11" fmla="*/ 136944 w 188381"/>
                <a:gd name="connsiteY11" fmla="*/ 93149 h 130039"/>
                <a:gd name="connsiteX12" fmla="*/ 138131 w 188381"/>
                <a:gd name="connsiteY12" fmla="*/ 93149 h 130039"/>
                <a:gd name="connsiteX13" fmla="*/ 161660 w 188381"/>
                <a:gd name="connsiteY13" fmla="*/ 11459 h 130039"/>
                <a:gd name="connsiteX14" fmla="*/ 145108 w 188381"/>
                <a:gd name="connsiteY14" fmla="*/ 4066 h 130039"/>
                <a:gd name="connsiteX15" fmla="*/ 145108 w 188381"/>
                <a:gd name="connsiteY15" fmla="*/ 961 h 130039"/>
                <a:gd name="connsiteX16" fmla="*/ 188381 w 188381"/>
                <a:gd name="connsiteY16" fmla="*/ 961 h 130039"/>
                <a:gd name="connsiteX17" fmla="*/ 188381 w 188381"/>
                <a:gd name="connsiteY17" fmla="*/ 4066 h 130039"/>
                <a:gd name="connsiteX18" fmla="*/ 175318 w 188381"/>
                <a:gd name="connsiteY18" fmla="*/ 11089 h 130039"/>
                <a:gd name="connsiteX19" fmla="*/ 138725 w 188381"/>
                <a:gd name="connsiteY19" fmla="*/ 130040 h 130039"/>
                <a:gd name="connsiteX20" fmla="*/ 130709 w 188381"/>
                <a:gd name="connsiteY20" fmla="*/ 130040 h 130039"/>
                <a:gd name="connsiteX21" fmla="*/ 95601 w 188381"/>
                <a:gd name="connsiteY21" fmla="*/ 37038 h 130039"/>
                <a:gd name="connsiteX22" fmla="*/ 94265 w 188381"/>
                <a:gd name="connsiteY22" fmla="*/ 37038 h 130039"/>
                <a:gd name="connsiteX23" fmla="*/ 58785 w 188381"/>
                <a:gd name="connsiteY23" fmla="*/ 130040 h 130039"/>
                <a:gd name="connsiteX24" fmla="*/ 50992 w 188381"/>
                <a:gd name="connsiteY24" fmla="*/ 13004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50992" y="130040"/>
                  </a:moveTo>
                  <a:lnTo>
                    <a:pt x="14771" y="11237"/>
                  </a:lnTo>
                  <a:lnTo>
                    <a:pt x="0" y="4066"/>
                  </a:lnTo>
                  <a:lnTo>
                    <a:pt x="0" y="961"/>
                  </a:lnTo>
                  <a:lnTo>
                    <a:pt x="52402" y="961"/>
                  </a:lnTo>
                  <a:lnTo>
                    <a:pt x="52402" y="4066"/>
                  </a:lnTo>
                  <a:lnTo>
                    <a:pt x="35850" y="11237"/>
                  </a:lnTo>
                  <a:lnTo>
                    <a:pt x="59602" y="93149"/>
                  </a:lnTo>
                  <a:lnTo>
                    <a:pt x="60790" y="93149"/>
                  </a:lnTo>
                  <a:lnTo>
                    <a:pt x="94487" y="0"/>
                  </a:lnTo>
                  <a:lnTo>
                    <a:pt x="102652" y="0"/>
                  </a:lnTo>
                  <a:lnTo>
                    <a:pt x="136944" y="93149"/>
                  </a:lnTo>
                  <a:lnTo>
                    <a:pt x="138131" y="93149"/>
                  </a:lnTo>
                  <a:lnTo>
                    <a:pt x="161660" y="11459"/>
                  </a:lnTo>
                  <a:lnTo>
                    <a:pt x="145108" y="4066"/>
                  </a:lnTo>
                  <a:lnTo>
                    <a:pt x="145108" y="961"/>
                  </a:lnTo>
                  <a:lnTo>
                    <a:pt x="188381" y="961"/>
                  </a:lnTo>
                  <a:lnTo>
                    <a:pt x="188381" y="4066"/>
                  </a:lnTo>
                  <a:lnTo>
                    <a:pt x="175318" y="11089"/>
                  </a:lnTo>
                  <a:lnTo>
                    <a:pt x="138725" y="130040"/>
                  </a:lnTo>
                  <a:lnTo>
                    <a:pt x="130709" y="130040"/>
                  </a:lnTo>
                  <a:lnTo>
                    <a:pt x="95601" y="37038"/>
                  </a:lnTo>
                  <a:lnTo>
                    <a:pt x="94265" y="37038"/>
                  </a:lnTo>
                  <a:lnTo>
                    <a:pt x="58785" y="130040"/>
                  </a:lnTo>
                  <a:lnTo>
                    <a:pt x="50992" y="130040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" name="Freeform 163">
              <a:extLst>
                <a:ext uri="{FF2B5EF4-FFF2-40B4-BE49-F238E27FC236}">
                  <a16:creationId xmlns:a16="http://schemas.microsoft.com/office/drawing/2014/main" id="{E45B2DA5-3304-9A4D-FEDD-14EC9E25B3D6}"/>
                </a:ext>
              </a:extLst>
            </p:cNvPr>
            <p:cNvSpPr/>
            <p:nvPr/>
          </p:nvSpPr>
          <p:spPr>
            <a:xfrm>
              <a:off x="4498268" y="1528485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128 h 128043"/>
                <a:gd name="connsiteX10" fmla="*/ 35999 w 129298"/>
                <a:gd name="connsiteY10" fmla="*/ 10867 h 128043"/>
                <a:gd name="connsiteX11" fmla="*/ 70513 w 129298"/>
                <a:gd name="connsiteY11" fmla="*/ 57664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9 w 129298"/>
                <a:gd name="connsiteY16" fmla="*/ 0 h 128043"/>
                <a:gd name="connsiteX17" fmla="*/ 129299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128"/>
                  </a:lnTo>
                  <a:lnTo>
                    <a:pt x="35999" y="10867"/>
                  </a:lnTo>
                  <a:lnTo>
                    <a:pt x="70513" y="57664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9" y="0"/>
                  </a:lnTo>
                  <a:lnTo>
                    <a:pt x="129299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" name="Freeform 164">
              <a:extLst>
                <a:ext uri="{FF2B5EF4-FFF2-40B4-BE49-F238E27FC236}">
                  <a16:creationId xmlns:a16="http://schemas.microsoft.com/office/drawing/2014/main" id="{67BB4BAF-C6FA-AFB1-16E1-B3D20D23B4B5}"/>
                </a:ext>
              </a:extLst>
            </p:cNvPr>
            <p:cNvSpPr/>
            <p:nvPr/>
          </p:nvSpPr>
          <p:spPr>
            <a:xfrm>
              <a:off x="3940547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" name="Freeform 165">
              <a:extLst>
                <a:ext uri="{FF2B5EF4-FFF2-40B4-BE49-F238E27FC236}">
                  <a16:creationId xmlns:a16="http://schemas.microsoft.com/office/drawing/2014/main" id="{073EC534-B480-6967-593D-E402D4F81D1B}"/>
                </a:ext>
              </a:extLst>
            </p:cNvPr>
            <p:cNvSpPr/>
            <p:nvPr/>
          </p:nvSpPr>
          <p:spPr>
            <a:xfrm>
              <a:off x="4370825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6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" name="Freeform 166">
              <a:extLst>
                <a:ext uri="{FF2B5EF4-FFF2-40B4-BE49-F238E27FC236}">
                  <a16:creationId xmlns:a16="http://schemas.microsoft.com/office/drawing/2014/main" id="{E40F5C83-97AD-1F4D-2DE9-7B945CFFE391}"/>
                </a:ext>
              </a:extLst>
            </p:cNvPr>
            <p:cNvSpPr/>
            <p:nvPr/>
          </p:nvSpPr>
          <p:spPr>
            <a:xfrm>
              <a:off x="3753428" y="1500171"/>
              <a:ext cx="175540" cy="186224"/>
            </a:xfrm>
            <a:custGeom>
              <a:avLst/>
              <a:gdLst>
                <a:gd name="connsiteX0" fmla="*/ 91518 w 175540"/>
                <a:gd name="connsiteY0" fmla="*/ 186151 h 186224"/>
                <a:gd name="connsiteX1" fmla="*/ 44386 w 175540"/>
                <a:gd name="connsiteY1" fmla="*/ 174618 h 186224"/>
                <a:gd name="connsiteX2" fmla="*/ 11802 w 175540"/>
                <a:gd name="connsiteY2" fmla="*/ 143273 h 186224"/>
                <a:gd name="connsiteX3" fmla="*/ 0 w 175540"/>
                <a:gd name="connsiteY3" fmla="*/ 97955 h 186224"/>
                <a:gd name="connsiteX4" fmla="*/ 7571 w 175540"/>
                <a:gd name="connsiteY4" fmla="*/ 59069 h 186224"/>
                <a:gd name="connsiteX5" fmla="*/ 28353 w 175540"/>
                <a:gd name="connsiteY5" fmla="*/ 28019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4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6 w 175540"/>
                <a:gd name="connsiteY17" fmla="*/ 48053 h 186224"/>
                <a:gd name="connsiteX18" fmla="*/ 20486 w 175540"/>
                <a:gd name="connsiteY18" fmla="*/ 85387 h 186224"/>
                <a:gd name="connsiteX19" fmla="*/ 30951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8" y="186151"/>
                  </a:moveTo>
                  <a:cubicBezTo>
                    <a:pt x="73927" y="186151"/>
                    <a:pt x="58192" y="182307"/>
                    <a:pt x="44386" y="174618"/>
                  </a:cubicBezTo>
                  <a:cubicBezTo>
                    <a:pt x="30580" y="166930"/>
                    <a:pt x="19669" y="156506"/>
                    <a:pt x="11802" y="143273"/>
                  </a:cubicBezTo>
                  <a:cubicBezTo>
                    <a:pt x="3934" y="130039"/>
                    <a:pt x="0" y="114958"/>
                    <a:pt x="0" y="97955"/>
                  </a:cubicBezTo>
                  <a:cubicBezTo>
                    <a:pt x="0" y="83908"/>
                    <a:pt x="2524" y="70971"/>
                    <a:pt x="7571" y="59069"/>
                  </a:cubicBezTo>
                  <a:cubicBezTo>
                    <a:pt x="12618" y="47240"/>
                    <a:pt x="19521" y="36890"/>
                    <a:pt x="28353" y="28019"/>
                  </a:cubicBezTo>
                  <a:cubicBezTo>
                    <a:pt x="37186" y="19147"/>
                    <a:pt x="47429" y="12272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4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69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6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1" y="132183"/>
                  </a:cubicBezTo>
                  <a:cubicBezTo>
                    <a:pt x="37928" y="145121"/>
                    <a:pt x="47206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4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" name="Freeform 167">
              <a:extLst>
                <a:ext uri="{FF2B5EF4-FFF2-40B4-BE49-F238E27FC236}">
                  <a16:creationId xmlns:a16="http://schemas.microsoft.com/office/drawing/2014/main" id="{D7E9C6E6-2345-9B89-4AE9-8CD7E782E377}"/>
                </a:ext>
              </a:extLst>
            </p:cNvPr>
            <p:cNvSpPr/>
            <p:nvPr/>
          </p:nvSpPr>
          <p:spPr>
            <a:xfrm>
              <a:off x="2338418" y="1528411"/>
              <a:ext cx="134642" cy="129004"/>
            </a:xfrm>
            <a:custGeom>
              <a:avLst/>
              <a:gdLst>
                <a:gd name="connsiteX0" fmla="*/ 0 w 134642"/>
                <a:gd name="connsiteY0" fmla="*/ 128043 h 129004"/>
                <a:gd name="connsiteX1" fmla="*/ 0 w 134642"/>
                <a:gd name="connsiteY1" fmla="*/ 124938 h 129004"/>
                <a:gd name="connsiteX2" fmla="*/ 15810 w 134642"/>
                <a:gd name="connsiteY2" fmla="*/ 117176 h 129004"/>
                <a:gd name="connsiteX3" fmla="*/ 15810 w 134642"/>
                <a:gd name="connsiteY3" fmla="*/ 11237 h 129004"/>
                <a:gd name="connsiteX4" fmla="*/ 223 w 134642"/>
                <a:gd name="connsiteY4" fmla="*/ 3105 h 129004"/>
                <a:gd name="connsiteX5" fmla="*/ 223 w 134642"/>
                <a:gd name="connsiteY5" fmla="*/ 0 h 129004"/>
                <a:gd name="connsiteX6" fmla="*/ 30803 w 134642"/>
                <a:gd name="connsiteY6" fmla="*/ 0 h 129004"/>
                <a:gd name="connsiteX7" fmla="*/ 105398 w 134642"/>
                <a:gd name="connsiteY7" fmla="*/ 91375 h 129004"/>
                <a:gd name="connsiteX8" fmla="*/ 105398 w 134642"/>
                <a:gd name="connsiteY8" fmla="*/ 10646 h 129004"/>
                <a:gd name="connsiteX9" fmla="*/ 85358 w 134642"/>
                <a:gd name="connsiteY9" fmla="*/ 3105 h 129004"/>
                <a:gd name="connsiteX10" fmla="*/ 85358 w 134642"/>
                <a:gd name="connsiteY10" fmla="*/ 0 h 129004"/>
                <a:gd name="connsiteX11" fmla="*/ 134643 w 134642"/>
                <a:gd name="connsiteY11" fmla="*/ 0 h 129004"/>
                <a:gd name="connsiteX12" fmla="*/ 134643 w 134642"/>
                <a:gd name="connsiteY12" fmla="*/ 3105 h 129004"/>
                <a:gd name="connsiteX13" fmla="*/ 119056 w 134642"/>
                <a:gd name="connsiteY13" fmla="*/ 10646 h 129004"/>
                <a:gd name="connsiteX14" fmla="*/ 119056 w 134642"/>
                <a:gd name="connsiteY14" fmla="*/ 129005 h 129004"/>
                <a:gd name="connsiteX15" fmla="*/ 110668 w 134642"/>
                <a:gd name="connsiteY15" fmla="*/ 129005 h 129004"/>
                <a:gd name="connsiteX16" fmla="*/ 29393 w 134642"/>
                <a:gd name="connsiteY16" fmla="*/ 29719 h 129004"/>
                <a:gd name="connsiteX17" fmla="*/ 29393 w 134642"/>
                <a:gd name="connsiteY17" fmla="*/ 117398 h 129004"/>
                <a:gd name="connsiteX18" fmla="*/ 49508 w 134642"/>
                <a:gd name="connsiteY18" fmla="*/ 124938 h 129004"/>
                <a:gd name="connsiteX19" fmla="*/ 49508 w 134642"/>
                <a:gd name="connsiteY19" fmla="*/ 128043 h 129004"/>
                <a:gd name="connsiteX20" fmla="*/ 0 w 134642"/>
                <a:gd name="connsiteY20" fmla="*/ 128043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34642" h="129004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1237"/>
                  </a:lnTo>
                  <a:lnTo>
                    <a:pt x="223" y="3105"/>
                  </a:lnTo>
                  <a:lnTo>
                    <a:pt x="223" y="0"/>
                  </a:lnTo>
                  <a:lnTo>
                    <a:pt x="30803" y="0"/>
                  </a:lnTo>
                  <a:lnTo>
                    <a:pt x="105398" y="91375"/>
                  </a:lnTo>
                  <a:lnTo>
                    <a:pt x="105398" y="10646"/>
                  </a:lnTo>
                  <a:lnTo>
                    <a:pt x="85358" y="3105"/>
                  </a:lnTo>
                  <a:lnTo>
                    <a:pt x="85358" y="0"/>
                  </a:lnTo>
                  <a:lnTo>
                    <a:pt x="134643" y="0"/>
                  </a:lnTo>
                  <a:lnTo>
                    <a:pt x="134643" y="3105"/>
                  </a:lnTo>
                  <a:lnTo>
                    <a:pt x="119056" y="10646"/>
                  </a:lnTo>
                  <a:lnTo>
                    <a:pt x="119056" y="129005"/>
                  </a:lnTo>
                  <a:lnTo>
                    <a:pt x="110668" y="129005"/>
                  </a:lnTo>
                  <a:lnTo>
                    <a:pt x="29393" y="29719"/>
                  </a:lnTo>
                  <a:lnTo>
                    <a:pt x="29393" y="117398"/>
                  </a:lnTo>
                  <a:lnTo>
                    <a:pt x="49508" y="124938"/>
                  </a:lnTo>
                  <a:lnTo>
                    <a:pt x="49508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" name="Freeform 168">
              <a:extLst>
                <a:ext uri="{FF2B5EF4-FFF2-40B4-BE49-F238E27FC236}">
                  <a16:creationId xmlns:a16="http://schemas.microsoft.com/office/drawing/2014/main" id="{A26DFEC6-498C-8321-5172-FEE73AC31377}"/>
                </a:ext>
              </a:extLst>
            </p:cNvPr>
            <p:cNvSpPr/>
            <p:nvPr/>
          </p:nvSpPr>
          <p:spPr>
            <a:xfrm>
              <a:off x="2499113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" name="Freeform 169">
              <a:extLst>
                <a:ext uri="{FF2B5EF4-FFF2-40B4-BE49-F238E27FC236}">
                  <a16:creationId xmlns:a16="http://schemas.microsoft.com/office/drawing/2014/main" id="{B675395C-403F-EACF-49EB-2030569BFD44}"/>
                </a:ext>
              </a:extLst>
            </p:cNvPr>
            <p:cNvSpPr/>
            <p:nvPr/>
          </p:nvSpPr>
          <p:spPr>
            <a:xfrm>
              <a:off x="2575119" y="1528411"/>
              <a:ext cx="133084" cy="129004"/>
            </a:xfrm>
            <a:custGeom>
              <a:avLst/>
              <a:gdLst>
                <a:gd name="connsiteX0" fmla="*/ 63313 w 133084"/>
                <a:gd name="connsiteY0" fmla="*/ 129005 h 129004"/>
                <a:gd name="connsiteX1" fmla="*/ 13509 w 133084"/>
                <a:gd name="connsiteY1" fmla="*/ 10054 h 129004"/>
                <a:gd name="connsiteX2" fmla="*/ 0 w 133084"/>
                <a:gd name="connsiteY2" fmla="*/ 3105 h 129004"/>
                <a:gd name="connsiteX3" fmla="*/ 0 w 133084"/>
                <a:gd name="connsiteY3" fmla="*/ 0 h 129004"/>
                <a:gd name="connsiteX4" fmla="*/ 51660 w 133084"/>
                <a:gd name="connsiteY4" fmla="*/ 0 h 129004"/>
                <a:gd name="connsiteX5" fmla="*/ 51660 w 133084"/>
                <a:gd name="connsiteY5" fmla="*/ 3105 h 129004"/>
                <a:gd name="connsiteX6" fmla="*/ 34737 w 133084"/>
                <a:gd name="connsiteY6" fmla="*/ 10498 h 129004"/>
                <a:gd name="connsiteX7" fmla="*/ 71107 w 133084"/>
                <a:gd name="connsiteY7" fmla="*/ 97807 h 129004"/>
                <a:gd name="connsiteX8" fmla="*/ 72146 w 133084"/>
                <a:gd name="connsiteY8" fmla="*/ 97807 h 129004"/>
                <a:gd name="connsiteX9" fmla="*/ 108145 w 133084"/>
                <a:gd name="connsiteY9" fmla="*/ 9906 h 129004"/>
                <a:gd name="connsiteX10" fmla="*/ 91964 w 133084"/>
                <a:gd name="connsiteY10" fmla="*/ 3105 h 129004"/>
                <a:gd name="connsiteX11" fmla="*/ 91964 w 133084"/>
                <a:gd name="connsiteY11" fmla="*/ 0 h 129004"/>
                <a:gd name="connsiteX12" fmla="*/ 133084 w 133084"/>
                <a:gd name="connsiteY12" fmla="*/ 0 h 129004"/>
                <a:gd name="connsiteX13" fmla="*/ 133084 w 133084"/>
                <a:gd name="connsiteY13" fmla="*/ 3105 h 129004"/>
                <a:gd name="connsiteX14" fmla="*/ 121950 w 133084"/>
                <a:gd name="connsiteY14" fmla="*/ 9093 h 129004"/>
                <a:gd name="connsiteX15" fmla="*/ 71107 w 133084"/>
                <a:gd name="connsiteY15" fmla="*/ 129005 h 129004"/>
                <a:gd name="connsiteX16" fmla="*/ 63313 w 133084"/>
                <a:gd name="connsiteY16" fmla="*/ 129005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3084" h="129004">
                  <a:moveTo>
                    <a:pt x="63313" y="129005"/>
                  </a:moveTo>
                  <a:lnTo>
                    <a:pt x="13509" y="10054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1660" y="0"/>
                  </a:lnTo>
                  <a:lnTo>
                    <a:pt x="51660" y="3105"/>
                  </a:lnTo>
                  <a:lnTo>
                    <a:pt x="34737" y="10498"/>
                  </a:lnTo>
                  <a:lnTo>
                    <a:pt x="71107" y="97807"/>
                  </a:lnTo>
                  <a:lnTo>
                    <a:pt x="72146" y="97807"/>
                  </a:lnTo>
                  <a:lnTo>
                    <a:pt x="108145" y="9906"/>
                  </a:lnTo>
                  <a:lnTo>
                    <a:pt x="91964" y="3105"/>
                  </a:lnTo>
                  <a:lnTo>
                    <a:pt x="91964" y="0"/>
                  </a:lnTo>
                  <a:lnTo>
                    <a:pt x="133084" y="0"/>
                  </a:lnTo>
                  <a:lnTo>
                    <a:pt x="133084" y="3105"/>
                  </a:lnTo>
                  <a:lnTo>
                    <a:pt x="121950" y="9093"/>
                  </a:lnTo>
                  <a:lnTo>
                    <a:pt x="71107" y="129005"/>
                  </a:lnTo>
                  <a:lnTo>
                    <a:pt x="63313" y="129005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" name="Freeform 170">
              <a:extLst>
                <a:ext uri="{FF2B5EF4-FFF2-40B4-BE49-F238E27FC236}">
                  <a16:creationId xmlns:a16="http://schemas.microsoft.com/office/drawing/2014/main" id="{581865B0-8038-D50C-9625-BCADBA1B02A4}"/>
                </a:ext>
              </a:extLst>
            </p:cNvPr>
            <p:cNvSpPr/>
            <p:nvPr/>
          </p:nvSpPr>
          <p:spPr>
            <a:xfrm>
              <a:off x="2727946" y="1528411"/>
              <a:ext cx="103245" cy="128043"/>
            </a:xfrm>
            <a:custGeom>
              <a:avLst/>
              <a:gdLst>
                <a:gd name="connsiteX0" fmla="*/ 0 w 103245"/>
                <a:gd name="connsiteY0" fmla="*/ 128043 h 128043"/>
                <a:gd name="connsiteX1" fmla="*/ 0 w 103245"/>
                <a:gd name="connsiteY1" fmla="*/ 124938 h 128043"/>
                <a:gd name="connsiteX2" fmla="*/ 15810 w 103245"/>
                <a:gd name="connsiteY2" fmla="*/ 117176 h 128043"/>
                <a:gd name="connsiteX3" fmla="*/ 15810 w 103245"/>
                <a:gd name="connsiteY3" fmla="*/ 10867 h 128043"/>
                <a:gd name="connsiteX4" fmla="*/ 0 w 103245"/>
                <a:gd name="connsiteY4" fmla="*/ 3105 h 128043"/>
                <a:gd name="connsiteX5" fmla="*/ 0 w 103245"/>
                <a:gd name="connsiteY5" fmla="*/ 0 h 128043"/>
                <a:gd name="connsiteX6" fmla="*/ 97828 w 103245"/>
                <a:gd name="connsiteY6" fmla="*/ 0 h 128043"/>
                <a:gd name="connsiteX7" fmla="*/ 97828 w 103245"/>
                <a:gd name="connsiteY7" fmla="*/ 33342 h 128043"/>
                <a:gd name="connsiteX8" fmla="*/ 94710 w 103245"/>
                <a:gd name="connsiteY8" fmla="*/ 33342 h 128043"/>
                <a:gd name="connsiteX9" fmla="*/ 82018 w 103245"/>
                <a:gd name="connsiteY9" fmla="*/ 10646 h 128043"/>
                <a:gd name="connsiteX10" fmla="*/ 36221 w 103245"/>
                <a:gd name="connsiteY10" fmla="*/ 10646 h 128043"/>
                <a:gd name="connsiteX11" fmla="*/ 36221 w 103245"/>
                <a:gd name="connsiteY11" fmla="*/ 59660 h 128043"/>
                <a:gd name="connsiteX12" fmla="*/ 68583 w 103245"/>
                <a:gd name="connsiteY12" fmla="*/ 59660 h 128043"/>
                <a:gd name="connsiteX13" fmla="*/ 78529 w 103245"/>
                <a:gd name="connsiteY13" fmla="*/ 43322 h 128043"/>
                <a:gd name="connsiteX14" fmla="*/ 81647 w 103245"/>
                <a:gd name="connsiteY14" fmla="*/ 43322 h 128043"/>
                <a:gd name="connsiteX15" fmla="*/ 81647 w 103245"/>
                <a:gd name="connsiteY15" fmla="*/ 86200 h 128043"/>
                <a:gd name="connsiteX16" fmla="*/ 78529 w 103245"/>
                <a:gd name="connsiteY16" fmla="*/ 86200 h 128043"/>
                <a:gd name="connsiteX17" fmla="*/ 68583 w 103245"/>
                <a:gd name="connsiteY17" fmla="*/ 70306 h 128043"/>
                <a:gd name="connsiteX18" fmla="*/ 36221 w 103245"/>
                <a:gd name="connsiteY18" fmla="*/ 70306 h 128043"/>
                <a:gd name="connsiteX19" fmla="*/ 36221 w 103245"/>
                <a:gd name="connsiteY19" fmla="*/ 117398 h 128043"/>
                <a:gd name="connsiteX20" fmla="*/ 87288 w 103245"/>
                <a:gd name="connsiteY20" fmla="*/ 117398 h 128043"/>
                <a:gd name="connsiteX21" fmla="*/ 100128 w 103245"/>
                <a:gd name="connsiteY21" fmla="*/ 91745 h 128043"/>
                <a:gd name="connsiteX22" fmla="*/ 103246 w 103245"/>
                <a:gd name="connsiteY22" fmla="*/ 91745 h 128043"/>
                <a:gd name="connsiteX23" fmla="*/ 103246 w 103245"/>
                <a:gd name="connsiteY23" fmla="*/ 128043 h 128043"/>
                <a:gd name="connsiteX24" fmla="*/ 0 w 103245"/>
                <a:gd name="connsiteY2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97828" y="0"/>
                  </a:lnTo>
                  <a:lnTo>
                    <a:pt x="97828" y="33342"/>
                  </a:lnTo>
                  <a:lnTo>
                    <a:pt x="94710" y="33342"/>
                  </a:lnTo>
                  <a:lnTo>
                    <a:pt x="82018" y="10646"/>
                  </a:lnTo>
                  <a:lnTo>
                    <a:pt x="36221" y="10646"/>
                  </a:lnTo>
                  <a:lnTo>
                    <a:pt x="36221" y="59660"/>
                  </a:lnTo>
                  <a:lnTo>
                    <a:pt x="68583" y="59660"/>
                  </a:lnTo>
                  <a:lnTo>
                    <a:pt x="78529" y="43322"/>
                  </a:lnTo>
                  <a:lnTo>
                    <a:pt x="81647" y="43322"/>
                  </a:lnTo>
                  <a:lnTo>
                    <a:pt x="81647" y="86200"/>
                  </a:lnTo>
                  <a:lnTo>
                    <a:pt x="78529" y="86200"/>
                  </a:lnTo>
                  <a:lnTo>
                    <a:pt x="68583" y="70306"/>
                  </a:lnTo>
                  <a:lnTo>
                    <a:pt x="36221" y="70306"/>
                  </a:lnTo>
                  <a:lnTo>
                    <a:pt x="36221" y="117398"/>
                  </a:lnTo>
                  <a:lnTo>
                    <a:pt x="87288" y="117398"/>
                  </a:lnTo>
                  <a:lnTo>
                    <a:pt x="100128" y="91745"/>
                  </a:lnTo>
                  <a:lnTo>
                    <a:pt x="103246" y="91745"/>
                  </a:lnTo>
                  <a:lnTo>
                    <a:pt x="10324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Freeform 171">
              <a:extLst>
                <a:ext uri="{FF2B5EF4-FFF2-40B4-BE49-F238E27FC236}">
                  <a16:creationId xmlns:a16="http://schemas.microsoft.com/office/drawing/2014/main" id="{E1411ECB-81CB-FD91-9550-7EDF33D9477B}"/>
                </a:ext>
              </a:extLst>
            </p:cNvPr>
            <p:cNvSpPr/>
            <p:nvPr/>
          </p:nvSpPr>
          <p:spPr>
            <a:xfrm>
              <a:off x="2861624" y="1528411"/>
              <a:ext cx="121208" cy="128043"/>
            </a:xfrm>
            <a:custGeom>
              <a:avLst/>
              <a:gdLst>
                <a:gd name="connsiteX0" fmla="*/ 47726 w 121208"/>
                <a:gd name="connsiteY0" fmla="*/ 10646 h 128043"/>
                <a:gd name="connsiteX1" fmla="*/ 36221 w 121208"/>
                <a:gd name="connsiteY1" fmla="*/ 10646 h 128043"/>
                <a:gd name="connsiteX2" fmla="*/ 36221 w 121208"/>
                <a:gd name="connsiteY2" fmla="*/ 58773 h 128043"/>
                <a:gd name="connsiteX3" fmla="*/ 48914 w 121208"/>
                <a:gd name="connsiteY3" fmla="*/ 58773 h 128043"/>
                <a:gd name="connsiteX4" fmla="*/ 68880 w 121208"/>
                <a:gd name="connsiteY4" fmla="*/ 51897 h 128043"/>
                <a:gd name="connsiteX5" fmla="*/ 76748 w 121208"/>
                <a:gd name="connsiteY5" fmla="*/ 34303 h 128043"/>
                <a:gd name="connsiteX6" fmla="*/ 69029 w 121208"/>
                <a:gd name="connsiteY6" fmla="*/ 16930 h 128043"/>
                <a:gd name="connsiteX7" fmla="*/ 47726 w 121208"/>
                <a:gd name="connsiteY7" fmla="*/ 10646 h 128043"/>
                <a:gd name="connsiteX8" fmla="*/ 0 w 121208"/>
                <a:gd name="connsiteY8" fmla="*/ 128043 h 128043"/>
                <a:gd name="connsiteX9" fmla="*/ 0 w 121208"/>
                <a:gd name="connsiteY9" fmla="*/ 124938 h 128043"/>
                <a:gd name="connsiteX10" fmla="*/ 15810 w 121208"/>
                <a:gd name="connsiteY10" fmla="*/ 117176 h 128043"/>
                <a:gd name="connsiteX11" fmla="*/ 15810 w 121208"/>
                <a:gd name="connsiteY11" fmla="*/ 10867 h 128043"/>
                <a:gd name="connsiteX12" fmla="*/ 0 w 121208"/>
                <a:gd name="connsiteY12" fmla="*/ 3105 h 128043"/>
                <a:gd name="connsiteX13" fmla="*/ 0 w 121208"/>
                <a:gd name="connsiteY13" fmla="*/ 0 h 128043"/>
                <a:gd name="connsiteX14" fmla="*/ 54184 w 121208"/>
                <a:gd name="connsiteY14" fmla="*/ 0 h 128043"/>
                <a:gd name="connsiteX15" fmla="*/ 86397 w 121208"/>
                <a:gd name="connsiteY15" fmla="*/ 8428 h 128043"/>
                <a:gd name="connsiteX16" fmla="*/ 98199 w 121208"/>
                <a:gd name="connsiteY16" fmla="*/ 31641 h 128043"/>
                <a:gd name="connsiteX17" fmla="*/ 90776 w 121208"/>
                <a:gd name="connsiteY17" fmla="*/ 50863 h 128043"/>
                <a:gd name="connsiteX18" fmla="*/ 71330 w 121208"/>
                <a:gd name="connsiteY18" fmla="*/ 63652 h 128043"/>
                <a:gd name="connsiteX19" fmla="*/ 108145 w 121208"/>
                <a:gd name="connsiteY19" fmla="*/ 117767 h 128043"/>
                <a:gd name="connsiteX20" fmla="*/ 121208 w 121208"/>
                <a:gd name="connsiteY20" fmla="*/ 124938 h 128043"/>
                <a:gd name="connsiteX21" fmla="*/ 121208 w 121208"/>
                <a:gd name="connsiteY21" fmla="*/ 128043 h 128043"/>
                <a:gd name="connsiteX22" fmla="*/ 89811 w 121208"/>
                <a:gd name="connsiteY22" fmla="*/ 128043 h 128043"/>
                <a:gd name="connsiteX23" fmla="*/ 52402 w 121208"/>
                <a:gd name="connsiteY23" fmla="*/ 69049 h 128043"/>
                <a:gd name="connsiteX24" fmla="*/ 36221 w 121208"/>
                <a:gd name="connsiteY24" fmla="*/ 69049 h 128043"/>
                <a:gd name="connsiteX25" fmla="*/ 36221 w 121208"/>
                <a:gd name="connsiteY25" fmla="*/ 116954 h 128043"/>
                <a:gd name="connsiteX26" fmla="*/ 50844 w 121208"/>
                <a:gd name="connsiteY26" fmla="*/ 124938 h 128043"/>
                <a:gd name="connsiteX27" fmla="*/ 50844 w 121208"/>
                <a:gd name="connsiteY27" fmla="*/ 128043 h 128043"/>
                <a:gd name="connsiteX28" fmla="*/ 0 w 121208"/>
                <a:gd name="connsiteY28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21208" h="128043">
                  <a:moveTo>
                    <a:pt x="47726" y="10646"/>
                  </a:moveTo>
                  <a:lnTo>
                    <a:pt x="36221" y="10646"/>
                  </a:lnTo>
                  <a:lnTo>
                    <a:pt x="36221" y="58773"/>
                  </a:lnTo>
                  <a:lnTo>
                    <a:pt x="48914" y="58773"/>
                  </a:lnTo>
                  <a:cubicBezTo>
                    <a:pt x="56930" y="58773"/>
                    <a:pt x="63610" y="56481"/>
                    <a:pt x="68880" y="51897"/>
                  </a:cubicBezTo>
                  <a:cubicBezTo>
                    <a:pt x="74150" y="47314"/>
                    <a:pt x="76748" y="41474"/>
                    <a:pt x="76748" y="34303"/>
                  </a:cubicBezTo>
                  <a:cubicBezTo>
                    <a:pt x="76748" y="27132"/>
                    <a:pt x="74150" y="21143"/>
                    <a:pt x="69029" y="16930"/>
                  </a:cubicBezTo>
                  <a:cubicBezTo>
                    <a:pt x="63907" y="12716"/>
                    <a:pt x="56782" y="10646"/>
                    <a:pt x="47726" y="10646"/>
                  </a:cubicBezTo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4184" y="0"/>
                  </a:lnTo>
                  <a:cubicBezTo>
                    <a:pt x="67841" y="0"/>
                    <a:pt x="78604" y="2809"/>
                    <a:pt x="86397" y="8428"/>
                  </a:cubicBezTo>
                  <a:cubicBezTo>
                    <a:pt x="94265" y="14046"/>
                    <a:pt x="98199" y="21809"/>
                    <a:pt x="98199" y="31641"/>
                  </a:cubicBezTo>
                  <a:cubicBezTo>
                    <a:pt x="98199" y="38886"/>
                    <a:pt x="95749" y="45318"/>
                    <a:pt x="90776" y="50863"/>
                  </a:cubicBezTo>
                  <a:cubicBezTo>
                    <a:pt x="85803" y="56407"/>
                    <a:pt x="79346" y="60695"/>
                    <a:pt x="71330" y="63652"/>
                  </a:cubicBezTo>
                  <a:lnTo>
                    <a:pt x="108145" y="117767"/>
                  </a:lnTo>
                  <a:lnTo>
                    <a:pt x="121208" y="124938"/>
                  </a:lnTo>
                  <a:lnTo>
                    <a:pt x="121208" y="128043"/>
                  </a:lnTo>
                  <a:lnTo>
                    <a:pt x="89811" y="128043"/>
                  </a:lnTo>
                  <a:lnTo>
                    <a:pt x="52402" y="69049"/>
                  </a:lnTo>
                  <a:lnTo>
                    <a:pt x="36221" y="69049"/>
                  </a:lnTo>
                  <a:lnTo>
                    <a:pt x="36221" y="116954"/>
                  </a:lnTo>
                  <a:lnTo>
                    <a:pt x="50844" y="124938"/>
                  </a:lnTo>
                  <a:lnTo>
                    <a:pt x="50844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" name="Freeform 172">
              <a:extLst>
                <a:ext uri="{FF2B5EF4-FFF2-40B4-BE49-F238E27FC236}">
                  <a16:creationId xmlns:a16="http://schemas.microsoft.com/office/drawing/2014/main" id="{2A3A8FC6-1D20-57C7-EA0E-076D99219E81}"/>
                </a:ext>
              </a:extLst>
            </p:cNvPr>
            <p:cNvSpPr/>
            <p:nvPr/>
          </p:nvSpPr>
          <p:spPr>
            <a:xfrm>
              <a:off x="2997751" y="1526341"/>
              <a:ext cx="83873" cy="132035"/>
            </a:xfrm>
            <a:custGeom>
              <a:avLst/>
              <a:gdLst>
                <a:gd name="connsiteX0" fmla="*/ 40675 w 83873"/>
                <a:gd name="connsiteY0" fmla="*/ 132036 h 132035"/>
                <a:gd name="connsiteX1" fmla="*/ 19743 w 83873"/>
                <a:gd name="connsiteY1" fmla="*/ 129744 h 132035"/>
                <a:gd name="connsiteX2" fmla="*/ 1930 w 83873"/>
                <a:gd name="connsiteY2" fmla="*/ 122942 h 132035"/>
                <a:gd name="connsiteX3" fmla="*/ 0 w 83873"/>
                <a:gd name="connsiteY3" fmla="*/ 90932 h 132035"/>
                <a:gd name="connsiteX4" fmla="*/ 3117 w 83873"/>
                <a:gd name="connsiteY4" fmla="*/ 90932 h 132035"/>
                <a:gd name="connsiteX5" fmla="*/ 13435 w 83873"/>
                <a:gd name="connsiteY5" fmla="*/ 112075 h 132035"/>
                <a:gd name="connsiteX6" fmla="*/ 26869 w 83873"/>
                <a:gd name="connsiteY6" fmla="*/ 120207 h 132035"/>
                <a:gd name="connsiteX7" fmla="*/ 40155 w 83873"/>
                <a:gd name="connsiteY7" fmla="*/ 122721 h 132035"/>
                <a:gd name="connsiteX8" fmla="*/ 57969 w 83873"/>
                <a:gd name="connsiteY8" fmla="*/ 116880 h 132035"/>
                <a:gd name="connsiteX9" fmla="*/ 64501 w 83873"/>
                <a:gd name="connsiteY9" fmla="*/ 100986 h 132035"/>
                <a:gd name="connsiteX10" fmla="*/ 60864 w 83873"/>
                <a:gd name="connsiteY10" fmla="*/ 88270 h 132035"/>
                <a:gd name="connsiteX11" fmla="*/ 50175 w 83873"/>
                <a:gd name="connsiteY11" fmla="*/ 79694 h 132035"/>
                <a:gd name="connsiteX12" fmla="*/ 32733 w 83873"/>
                <a:gd name="connsiteY12" fmla="*/ 70897 h 132035"/>
                <a:gd name="connsiteX13" fmla="*/ 11505 w 83873"/>
                <a:gd name="connsiteY13" fmla="*/ 56999 h 132035"/>
                <a:gd name="connsiteX14" fmla="*/ 4082 w 83873"/>
                <a:gd name="connsiteY14" fmla="*/ 36520 h 132035"/>
                <a:gd name="connsiteX15" fmla="*/ 7496 w 83873"/>
                <a:gd name="connsiteY15" fmla="*/ 23066 h 132035"/>
                <a:gd name="connsiteX16" fmla="*/ 16775 w 83873"/>
                <a:gd name="connsiteY16" fmla="*/ 11385 h 132035"/>
                <a:gd name="connsiteX17" fmla="*/ 29838 w 83873"/>
                <a:gd name="connsiteY17" fmla="*/ 3105 h 132035"/>
                <a:gd name="connsiteX18" fmla="*/ 44831 w 83873"/>
                <a:gd name="connsiteY18" fmla="*/ 0 h 132035"/>
                <a:gd name="connsiteX19" fmla="*/ 61977 w 83873"/>
                <a:gd name="connsiteY19" fmla="*/ 2144 h 132035"/>
                <a:gd name="connsiteX20" fmla="*/ 77787 w 83873"/>
                <a:gd name="connsiteY20" fmla="*/ 8354 h 132035"/>
                <a:gd name="connsiteX21" fmla="*/ 79717 w 83873"/>
                <a:gd name="connsiteY21" fmla="*/ 39404 h 132035"/>
                <a:gd name="connsiteX22" fmla="*/ 76599 w 83873"/>
                <a:gd name="connsiteY22" fmla="*/ 39404 h 132035"/>
                <a:gd name="connsiteX23" fmla="*/ 66505 w 83873"/>
                <a:gd name="connsiteY23" fmla="*/ 18630 h 132035"/>
                <a:gd name="connsiteX24" fmla="*/ 55223 w 83873"/>
                <a:gd name="connsiteY24" fmla="*/ 11681 h 132035"/>
                <a:gd name="connsiteX25" fmla="*/ 43718 w 83873"/>
                <a:gd name="connsiteY25" fmla="*/ 9537 h 132035"/>
                <a:gd name="connsiteX26" fmla="*/ 29764 w 83873"/>
                <a:gd name="connsiteY26" fmla="*/ 15155 h 132035"/>
                <a:gd name="connsiteX27" fmla="*/ 24197 w 83873"/>
                <a:gd name="connsiteY27" fmla="*/ 29349 h 132035"/>
                <a:gd name="connsiteX28" fmla="*/ 30135 w 83873"/>
                <a:gd name="connsiteY28" fmla="*/ 44283 h 132035"/>
                <a:gd name="connsiteX29" fmla="*/ 49359 w 83873"/>
                <a:gd name="connsiteY29" fmla="*/ 55890 h 132035"/>
                <a:gd name="connsiteX30" fmla="*/ 68731 w 83873"/>
                <a:gd name="connsiteY30" fmla="*/ 66683 h 132035"/>
                <a:gd name="connsiteX31" fmla="*/ 80162 w 83873"/>
                <a:gd name="connsiteY31" fmla="*/ 78216 h 132035"/>
                <a:gd name="connsiteX32" fmla="*/ 83873 w 83873"/>
                <a:gd name="connsiteY32" fmla="*/ 94554 h 132035"/>
                <a:gd name="connsiteX33" fmla="*/ 80014 w 83873"/>
                <a:gd name="connsiteY33" fmla="*/ 110670 h 132035"/>
                <a:gd name="connsiteX34" fmla="*/ 69696 w 83873"/>
                <a:gd name="connsiteY34" fmla="*/ 122425 h 132035"/>
                <a:gd name="connsiteX35" fmla="*/ 55742 w 83873"/>
                <a:gd name="connsiteY35" fmla="*/ 129596 h 132035"/>
                <a:gd name="connsiteX36" fmla="*/ 40823 w 83873"/>
                <a:gd name="connsiteY36" fmla="*/ 132036 h 132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873" h="132035">
                  <a:moveTo>
                    <a:pt x="40675" y="132036"/>
                  </a:moveTo>
                  <a:cubicBezTo>
                    <a:pt x="32510" y="132036"/>
                    <a:pt x="25533" y="131296"/>
                    <a:pt x="19743" y="129744"/>
                  </a:cubicBezTo>
                  <a:cubicBezTo>
                    <a:pt x="13954" y="128191"/>
                    <a:pt x="8016" y="125900"/>
                    <a:pt x="1930" y="122942"/>
                  </a:cubicBezTo>
                  <a:lnTo>
                    <a:pt x="0" y="90932"/>
                  </a:lnTo>
                  <a:lnTo>
                    <a:pt x="3117" y="90932"/>
                  </a:lnTo>
                  <a:lnTo>
                    <a:pt x="13435" y="112075"/>
                  </a:lnTo>
                  <a:cubicBezTo>
                    <a:pt x="17962" y="115845"/>
                    <a:pt x="22490" y="118507"/>
                    <a:pt x="26869" y="120207"/>
                  </a:cubicBezTo>
                  <a:cubicBezTo>
                    <a:pt x="31322" y="121907"/>
                    <a:pt x="35702" y="122721"/>
                    <a:pt x="40155" y="122721"/>
                  </a:cubicBezTo>
                  <a:cubicBezTo>
                    <a:pt x="47652" y="122721"/>
                    <a:pt x="53664" y="120798"/>
                    <a:pt x="57969" y="116880"/>
                  </a:cubicBezTo>
                  <a:cubicBezTo>
                    <a:pt x="62274" y="113036"/>
                    <a:pt x="64501" y="107713"/>
                    <a:pt x="64501" y="100986"/>
                  </a:cubicBezTo>
                  <a:cubicBezTo>
                    <a:pt x="64501" y="95663"/>
                    <a:pt x="63313" y="91449"/>
                    <a:pt x="60864" y="88270"/>
                  </a:cubicBezTo>
                  <a:cubicBezTo>
                    <a:pt x="58488" y="85091"/>
                    <a:pt x="54926" y="82282"/>
                    <a:pt x="50175" y="79694"/>
                  </a:cubicBezTo>
                  <a:cubicBezTo>
                    <a:pt x="45425" y="77181"/>
                    <a:pt x="39636" y="74224"/>
                    <a:pt x="32733" y="70897"/>
                  </a:cubicBezTo>
                  <a:cubicBezTo>
                    <a:pt x="23529" y="66535"/>
                    <a:pt x="16403" y="61878"/>
                    <a:pt x="11505" y="56999"/>
                  </a:cubicBezTo>
                  <a:cubicBezTo>
                    <a:pt x="6532" y="52119"/>
                    <a:pt x="4082" y="45318"/>
                    <a:pt x="4082" y="36520"/>
                  </a:cubicBezTo>
                  <a:cubicBezTo>
                    <a:pt x="4082" y="31863"/>
                    <a:pt x="5196" y="27353"/>
                    <a:pt x="7496" y="23066"/>
                  </a:cubicBezTo>
                  <a:cubicBezTo>
                    <a:pt x="9797" y="18704"/>
                    <a:pt x="12841" y="14860"/>
                    <a:pt x="16775" y="11385"/>
                  </a:cubicBezTo>
                  <a:cubicBezTo>
                    <a:pt x="20708" y="7984"/>
                    <a:pt x="25014" y="5249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8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505" y="18630"/>
                  </a:lnTo>
                  <a:cubicBezTo>
                    <a:pt x="62348" y="15377"/>
                    <a:pt x="58563" y="13085"/>
                    <a:pt x="55223" y="11681"/>
                  </a:cubicBezTo>
                  <a:cubicBezTo>
                    <a:pt x="51883" y="10276"/>
                    <a:pt x="48023" y="9537"/>
                    <a:pt x="43718" y="9537"/>
                  </a:cubicBezTo>
                  <a:cubicBezTo>
                    <a:pt x="38151" y="9537"/>
                    <a:pt x="33475" y="11385"/>
                    <a:pt x="29764" y="15155"/>
                  </a:cubicBezTo>
                  <a:cubicBezTo>
                    <a:pt x="26053" y="18926"/>
                    <a:pt x="24197" y="23657"/>
                    <a:pt x="24197" y="29349"/>
                  </a:cubicBezTo>
                  <a:cubicBezTo>
                    <a:pt x="24197" y="35707"/>
                    <a:pt x="26201" y="40660"/>
                    <a:pt x="30135" y="44283"/>
                  </a:cubicBezTo>
                  <a:cubicBezTo>
                    <a:pt x="34069" y="47905"/>
                    <a:pt x="40526" y="51750"/>
                    <a:pt x="49359" y="55890"/>
                  </a:cubicBezTo>
                  <a:cubicBezTo>
                    <a:pt x="57152" y="59660"/>
                    <a:pt x="63610" y="63208"/>
                    <a:pt x="68731" y="66683"/>
                  </a:cubicBezTo>
                  <a:cubicBezTo>
                    <a:pt x="73853" y="70084"/>
                    <a:pt x="77638" y="73928"/>
                    <a:pt x="80162" y="78216"/>
                  </a:cubicBezTo>
                  <a:cubicBezTo>
                    <a:pt x="82611" y="82504"/>
                    <a:pt x="83873" y="87901"/>
                    <a:pt x="83873" y="94554"/>
                  </a:cubicBezTo>
                  <a:cubicBezTo>
                    <a:pt x="83873" y="100616"/>
                    <a:pt x="82611" y="106013"/>
                    <a:pt x="80014" y="110670"/>
                  </a:cubicBezTo>
                  <a:cubicBezTo>
                    <a:pt x="77416" y="115328"/>
                    <a:pt x="74001" y="119246"/>
                    <a:pt x="69696" y="122425"/>
                  </a:cubicBezTo>
                  <a:cubicBezTo>
                    <a:pt x="65392" y="125604"/>
                    <a:pt x="60789" y="127970"/>
                    <a:pt x="55742" y="129596"/>
                  </a:cubicBezTo>
                  <a:cubicBezTo>
                    <a:pt x="50769" y="131222"/>
                    <a:pt x="45796" y="132036"/>
                    <a:pt x="40823" y="132036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" name="Freeform 173">
              <a:extLst>
                <a:ext uri="{FF2B5EF4-FFF2-40B4-BE49-F238E27FC236}">
                  <a16:creationId xmlns:a16="http://schemas.microsoft.com/office/drawing/2014/main" id="{6AC24D5D-9032-CB6F-E4E8-7479F62FA0AC}"/>
                </a:ext>
              </a:extLst>
            </p:cNvPr>
            <p:cNvSpPr/>
            <p:nvPr/>
          </p:nvSpPr>
          <p:spPr>
            <a:xfrm>
              <a:off x="3116807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" name="Freeform 174">
              <a:extLst>
                <a:ext uri="{FF2B5EF4-FFF2-40B4-BE49-F238E27FC236}">
                  <a16:creationId xmlns:a16="http://schemas.microsoft.com/office/drawing/2014/main" id="{7860434C-0595-332C-BC84-5B05FE768569}"/>
                </a:ext>
              </a:extLst>
            </p:cNvPr>
            <p:cNvSpPr/>
            <p:nvPr/>
          </p:nvSpPr>
          <p:spPr>
            <a:xfrm>
              <a:off x="3197563" y="1528411"/>
              <a:ext cx="115715" cy="128043"/>
            </a:xfrm>
            <a:custGeom>
              <a:avLst/>
              <a:gdLst>
                <a:gd name="connsiteX0" fmla="*/ 28057 w 115715"/>
                <a:gd name="connsiteY0" fmla="*/ 128043 h 128043"/>
                <a:gd name="connsiteX1" fmla="*/ 28057 w 115715"/>
                <a:gd name="connsiteY1" fmla="*/ 124938 h 128043"/>
                <a:gd name="connsiteX2" fmla="*/ 47726 w 115715"/>
                <a:gd name="connsiteY2" fmla="*/ 117176 h 128043"/>
                <a:gd name="connsiteX3" fmla="*/ 47726 w 115715"/>
                <a:gd name="connsiteY3" fmla="*/ 10646 h 128043"/>
                <a:gd name="connsiteX4" fmla="*/ 16997 w 115715"/>
                <a:gd name="connsiteY4" fmla="*/ 10646 h 128043"/>
                <a:gd name="connsiteX5" fmla="*/ 3118 w 115715"/>
                <a:gd name="connsiteY5" fmla="*/ 39995 h 128043"/>
                <a:gd name="connsiteX6" fmla="*/ 0 w 115715"/>
                <a:gd name="connsiteY6" fmla="*/ 39995 h 128043"/>
                <a:gd name="connsiteX7" fmla="*/ 0 w 115715"/>
                <a:gd name="connsiteY7" fmla="*/ 0 h 128043"/>
                <a:gd name="connsiteX8" fmla="*/ 115715 w 115715"/>
                <a:gd name="connsiteY8" fmla="*/ 0 h 128043"/>
                <a:gd name="connsiteX9" fmla="*/ 115715 w 115715"/>
                <a:gd name="connsiteY9" fmla="*/ 39995 h 128043"/>
                <a:gd name="connsiteX10" fmla="*/ 112598 w 115715"/>
                <a:gd name="connsiteY10" fmla="*/ 39995 h 128043"/>
                <a:gd name="connsiteX11" fmla="*/ 99015 w 115715"/>
                <a:gd name="connsiteY11" fmla="*/ 10646 h 128043"/>
                <a:gd name="connsiteX12" fmla="*/ 67989 w 115715"/>
                <a:gd name="connsiteY12" fmla="*/ 10646 h 128043"/>
                <a:gd name="connsiteX13" fmla="*/ 67989 w 115715"/>
                <a:gd name="connsiteY13" fmla="*/ 117176 h 128043"/>
                <a:gd name="connsiteX14" fmla="*/ 87881 w 115715"/>
                <a:gd name="connsiteY14" fmla="*/ 124938 h 128043"/>
                <a:gd name="connsiteX15" fmla="*/ 87881 w 115715"/>
                <a:gd name="connsiteY15" fmla="*/ 128043 h 128043"/>
                <a:gd name="connsiteX16" fmla="*/ 28057 w 115715"/>
                <a:gd name="connsiteY16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5715" h="128043">
                  <a:moveTo>
                    <a:pt x="28057" y="128043"/>
                  </a:moveTo>
                  <a:lnTo>
                    <a:pt x="28057" y="124938"/>
                  </a:lnTo>
                  <a:lnTo>
                    <a:pt x="47726" y="117176"/>
                  </a:lnTo>
                  <a:lnTo>
                    <a:pt x="47726" y="10646"/>
                  </a:lnTo>
                  <a:lnTo>
                    <a:pt x="16997" y="10646"/>
                  </a:lnTo>
                  <a:lnTo>
                    <a:pt x="3118" y="39995"/>
                  </a:lnTo>
                  <a:lnTo>
                    <a:pt x="0" y="39995"/>
                  </a:lnTo>
                  <a:lnTo>
                    <a:pt x="0" y="0"/>
                  </a:lnTo>
                  <a:lnTo>
                    <a:pt x="115715" y="0"/>
                  </a:lnTo>
                  <a:lnTo>
                    <a:pt x="115715" y="39995"/>
                  </a:lnTo>
                  <a:lnTo>
                    <a:pt x="112598" y="39995"/>
                  </a:lnTo>
                  <a:lnTo>
                    <a:pt x="99015" y="10646"/>
                  </a:lnTo>
                  <a:lnTo>
                    <a:pt x="67989" y="10646"/>
                  </a:lnTo>
                  <a:lnTo>
                    <a:pt x="67989" y="117176"/>
                  </a:lnTo>
                  <a:lnTo>
                    <a:pt x="87881" y="124938"/>
                  </a:lnTo>
                  <a:lnTo>
                    <a:pt x="87881" y="128043"/>
                  </a:lnTo>
                  <a:lnTo>
                    <a:pt x="28057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" name="Freeform 175">
              <a:extLst>
                <a:ext uri="{FF2B5EF4-FFF2-40B4-BE49-F238E27FC236}">
                  <a16:creationId xmlns:a16="http://schemas.microsoft.com/office/drawing/2014/main" id="{27455253-766B-5674-EE55-26DC39858A29}"/>
                </a:ext>
              </a:extLst>
            </p:cNvPr>
            <p:cNvSpPr/>
            <p:nvPr/>
          </p:nvSpPr>
          <p:spPr>
            <a:xfrm>
              <a:off x="3331686" y="1528411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054 h 128043"/>
                <a:gd name="connsiteX10" fmla="*/ 35999 w 129298"/>
                <a:gd name="connsiteY10" fmla="*/ 10867 h 128043"/>
                <a:gd name="connsiteX11" fmla="*/ 70513 w 129298"/>
                <a:gd name="connsiteY11" fmla="*/ 57590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8 w 129298"/>
                <a:gd name="connsiteY16" fmla="*/ 0 h 128043"/>
                <a:gd name="connsiteX17" fmla="*/ 129298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054"/>
                  </a:lnTo>
                  <a:lnTo>
                    <a:pt x="35999" y="10867"/>
                  </a:lnTo>
                  <a:lnTo>
                    <a:pt x="70513" y="57590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8" y="0"/>
                  </a:lnTo>
                  <a:lnTo>
                    <a:pt x="129298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" name="Freeform 176">
              <a:extLst>
                <a:ext uri="{FF2B5EF4-FFF2-40B4-BE49-F238E27FC236}">
                  <a16:creationId xmlns:a16="http://schemas.microsoft.com/office/drawing/2014/main" id="{58FA75B1-2B34-0E70-2315-573B16840EF6}"/>
                </a:ext>
              </a:extLst>
            </p:cNvPr>
            <p:cNvSpPr/>
            <p:nvPr/>
          </p:nvSpPr>
          <p:spPr>
            <a:xfrm>
              <a:off x="2137047" y="1497066"/>
              <a:ext cx="183259" cy="183415"/>
            </a:xfrm>
            <a:custGeom>
              <a:avLst/>
              <a:gdLst>
                <a:gd name="connsiteX0" fmla="*/ 91741 w 183259"/>
                <a:gd name="connsiteY0" fmla="*/ 183416 h 183415"/>
                <a:gd name="connsiteX1" fmla="*/ 55891 w 183259"/>
                <a:gd name="connsiteY1" fmla="*/ 176023 h 183415"/>
                <a:gd name="connsiteX2" fmla="*/ 31026 w 183259"/>
                <a:gd name="connsiteY2" fmla="*/ 153031 h 183415"/>
                <a:gd name="connsiteX3" fmla="*/ 21970 w 183259"/>
                <a:gd name="connsiteY3" fmla="*/ 112519 h 183415"/>
                <a:gd name="connsiteX4" fmla="*/ 21970 w 183259"/>
                <a:gd name="connsiteY4" fmla="*/ 13677 h 183415"/>
                <a:gd name="connsiteX5" fmla="*/ 0 w 183259"/>
                <a:gd name="connsiteY5" fmla="*/ 5471 h 183415"/>
                <a:gd name="connsiteX6" fmla="*/ 0 w 183259"/>
                <a:gd name="connsiteY6" fmla="*/ 0 h 183415"/>
                <a:gd name="connsiteX7" fmla="*/ 65392 w 183259"/>
                <a:gd name="connsiteY7" fmla="*/ 0 h 183415"/>
                <a:gd name="connsiteX8" fmla="*/ 65392 w 183259"/>
                <a:gd name="connsiteY8" fmla="*/ 5471 h 183415"/>
                <a:gd name="connsiteX9" fmla="*/ 43421 w 183259"/>
                <a:gd name="connsiteY9" fmla="*/ 13677 h 183415"/>
                <a:gd name="connsiteX10" fmla="*/ 43421 w 183259"/>
                <a:gd name="connsiteY10" fmla="*/ 108674 h 183415"/>
                <a:gd name="connsiteX11" fmla="*/ 50398 w 183259"/>
                <a:gd name="connsiteY11" fmla="*/ 144677 h 183415"/>
                <a:gd name="connsiteX12" fmla="*/ 69771 w 183259"/>
                <a:gd name="connsiteY12" fmla="*/ 163677 h 183415"/>
                <a:gd name="connsiteX13" fmla="*/ 98050 w 183259"/>
                <a:gd name="connsiteY13" fmla="*/ 169443 h 183415"/>
                <a:gd name="connsiteX14" fmla="*/ 121950 w 183259"/>
                <a:gd name="connsiteY14" fmla="*/ 164120 h 183415"/>
                <a:gd name="connsiteX15" fmla="*/ 139096 w 183259"/>
                <a:gd name="connsiteY15" fmla="*/ 147265 h 183415"/>
                <a:gd name="connsiteX16" fmla="*/ 145554 w 183259"/>
                <a:gd name="connsiteY16" fmla="*/ 117176 h 183415"/>
                <a:gd name="connsiteX17" fmla="*/ 145554 w 183259"/>
                <a:gd name="connsiteY17" fmla="*/ 13159 h 183415"/>
                <a:gd name="connsiteX18" fmla="*/ 118091 w 183259"/>
                <a:gd name="connsiteY18" fmla="*/ 5471 h 183415"/>
                <a:gd name="connsiteX19" fmla="*/ 118091 w 183259"/>
                <a:gd name="connsiteY19" fmla="*/ 0 h 183415"/>
                <a:gd name="connsiteX20" fmla="*/ 183260 w 183259"/>
                <a:gd name="connsiteY20" fmla="*/ 0 h 183415"/>
                <a:gd name="connsiteX21" fmla="*/ 183260 w 183259"/>
                <a:gd name="connsiteY21" fmla="*/ 5471 h 183415"/>
                <a:gd name="connsiteX22" fmla="*/ 161512 w 183259"/>
                <a:gd name="connsiteY22" fmla="*/ 13381 h 183415"/>
                <a:gd name="connsiteX23" fmla="*/ 161512 w 183259"/>
                <a:gd name="connsiteY23" fmla="*/ 112519 h 183415"/>
                <a:gd name="connsiteX24" fmla="*/ 152457 w 183259"/>
                <a:gd name="connsiteY24" fmla="*/ 153031 h 183415"/>
                <a:gd name="connsiteX25" fmla="*/ 127591 w 183259"/>
                <a:gd name="connsiteY25" fmla="*/ 176023 h 183415"/>
                <a:gd name="connsiteX26" fmla="*/ 91741 w 183259"/>
                <a:gd name="connsiteY26" fmla="*/ 183416 h 183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3259" h="183415">
                  <a:moveTo>
                    <a:pt x="91741" y="183416"/>
                  </a:moveTo>
                  <a:cubicBezTo>
                    <a:pt x="78381" y="183416"/>
                    <a:pt x="66431" y="180976"/>
                    <a:pt x="55891" y="176023"/>
                  </a:cubicBezTo>
                  <a:cubicBezTo>
                    <a:pt x="45351" y="171070"/>
                    <a:pt x="37038" y="163455"/>
                    <a:pt x="31026" y="153031"/>
                  </a:cubicBezTo>
                  <a:cubicBezTo>
                    <a:pt x="24939" y="142607"/>
                    <a:pt x="21970" y="129152"/>
                    <a:pt x="21970" y="112519"/>
                  </a:cubicBezTo>
                  <a:lnTo>
                    <a:pt x="21970" y="13677"/>
                  </a:lnTo>
                  <a:lnTo>
                    <a:pt x="0" y="5471"/>
                  </a:lnTo>
                  <a:lnTo>
                    <a:pt x="0" y="0"/>
                  </a:lnTo>
                  <a:lnTo>
                    <a:pt x="65392" y="0"/>
                  </a:lnTo>
                  <a:lnTo>
                    <a:pt x="65392" y="5471"/>
                  </a:lnTo>
                  <a:lnTo>
                    <a:pt x="43421" y="13677"/>
                  </a:lnTo>
                  <a:lnTo>
                    <a:pt x="43421" y="108674"/>
                  </a:lnTo>
                  <a:cubicBezTo>
                    <a:pt x="43421" y="123830"/>
                    <a:pt x="45796" y="135806"/>
                    <a:pt x="50398" y="144677"/>
                  </a:cubicBezTo>
                  <a:cubicBezTo>
                    <a:pt x="55074" y="153549"/>
                    <a:pt x="61532" y="159906"/>
                    <a:pt x="69771" y="163677"/>
                  </a:cubicBezTo>
                  <a:cubicBezTo>
                    <a:pt x="78010" y="167521"/>
                    <a:pt x="87436" y="169443"/>
                    <a:pt x="98050" y="169443"/>
                  </a:cubicBezTo>
                  <a:cubicBezTo>
                    <a:pt x="106809" y="169443"/>
                    <a:pt x="114825" y="167669"/>
                    <a:pt x="121950" y="164120"/>
                  </a:cubicBezTo>
                  <a:cubicBezTo>
                    <a:pt x="129076" y="160572"/>
                    <a:pt x="134791" y="154953"/>
                    <a:pt x="139096" y="147265"/>
                  </a:cubicBezTo>
                  <a:cubicBezTo>
                    <a:pt x="143401" y="139576"/>
                    <a:pt x="145554" y="129522"/>
                    <a:pt x="145554" y="117176"/>
                  </a:cubicBezTo>
                  <a:lnTo>
                    <a:pt x="145554" y="13159"/>
                  </a:lnTo>
                  <a:lnTo>
                    <a:pt x="118091" y="5471"/>
                  </a:lnTo>
                  <a:lnTo>
                    <a:pt x="118091" y="0"/>
                  </a:lnTo>
                  <a:lnTo>
                    <a:pt x="183260" y="0"/>
                  </a:lnTo>
                  <a:lnTo>
                    <a:pt x="183260" y="5471"/>
                  </a:lnTo>
                  <a:lnTo>
                    <a:pt x="161512" y="13381"/>
                  </a:lnTo>
                  <a:lnTo>
                    <a:pt x="161512" y="112519"/>
                  </a:lnTo>
                  <a:cubicBezTo>
                    <a:pt x="161512" y="129152"/>
                    <a:pt x="158469" y="142607"/>
                    <a:pt x="152457" y="153031"/>
                  </a:cubicBezTo>
                  <a:cubicBezTo>
                    <a:pt x="146370" y="163455"/>
                    <a:pt x="138131" y="171070"/>
                    <a:pt x="127591" y="176023"/>
                  </a:cubicBezTo>
                  <a:cubicBezTo>
                    <a:pt x="117052" y="180976"/>
                    <a:pt x="105101" y="183416"/>
                    <a:pt x="91741" y="183416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" name="Freeform 177">
              <a:extLst>
                <a:ext uri="{FF2B5EF4-FFF2-40B4-BE49-F238E27FC236}">
                  <a16:creationId xmlns:a16="http://schemas.microsoft.com/office/drawing/2014/main" id="{7FFA2C79-C455-F72E-2203-7B9340EEFBFF}"/>
                </a:ext>
              </a:extLst>
            </p:cNvPr>
            <p:cNvSpPr/>
            <p:nvPr/>
          </p:nvSpPr>
          <p:spPr>
            <a:xfrm>
              <a:off x="942530" y="948344"/>
              <a:ext cx="936468" cy="932658"/>
            </a:xfrm>
            <a:custGeom>
              <a:avLst/>
              <a:gdLst>
                <a:gd name="connsiteX0" fmla="*/ 911204 w 936468"/>
                <a:gd name="connsiteY0" fmla="*/ 315553 h 932658"/>
                <a:gd name="connsiteX1" fmla="*/ 619577 w 936468"/>
                <a:gd name="connsiteY1" fmla="*/ 907495 h 932658"/>
                <a:gd name="connsiteX2" fmla="*/ 25264 w 936468"/>
                <a:gd name="connsiteY2" fmla="*/ 617032 h 932658"/>
                <a:gd name="connsiteX3" fmla="*/ 316891 w 936468"/>
                <a:gd name="connsiteY3" fmla="*/ 25163 h 932658"/>
                <a:gd name="connsiteX4" fmla="*/ 911204 w 936468"/>
                <a:gd name="connsiteY4" fmla="*/ 315627 h 932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6468" h="932658">
                  <a:moveTo>
                    <a:pt x="911204" y="315553"/>
                  </a:moveTo>
                  <a:cubicBezTo>
                    <a:pt x="994781" y="559220"/>
                    <a:pt x="864220" y="824252"/>
                    <a:pt x="619577" y="907495"/>
                  </a:cubicBezTo>
                  <a:cubicBezTo>
                    <a:pt x="374934" y="990738"/>
                    <a:pt x="108841" y="860699"/>
                    <a:pt x="25264" y="617032"/>
                  </a:cubicBezTo>
                  <a:cubicBezTo>
                    <a:pt x="-58312" y="373439"/>
                    <a:pt x="72248" y="108406"/>
                    <a:pt x="316891" y="25163"/>
                  </a:cubicBezTo>
                  <a:cubicBezTo>
                    <a:pt x="561534" y="-58080"/>
                    <a:pt x="827628" y="71960"/>
                    <a:pt x="911204" y="315627"/>
                  </a:cubicBezTo>
                </a:path>
              </a:pathLst>
            </a:custGeom>
            <a:solidFill>
              <a:srgbClr val="A80050"/>
            </a:solidFill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" name="Freeform 178">
              <a:extLst>
                <a:ext uri="{FF2B5EF4-FFF2-40B4-BE49-F238E27FC236}">
                  <a16:creationId xmlns:a16="http://schemas.microsoft.com/office/drawing/2014/main" id="{A8FED057-EAB1-6795-D488-5310AB81B159}"/>
                </a:ext>
              </a:extLst>
            </p:cNvPr>
            <p:cNvSpPr/>
            <p:nvPr/>
          </p:nvSpPr>
          <p:spPr>
            <a:xfrm>
              <a:off x="1009472" y="1005518"/>
              <a:ext cx="808411" cy="817053"/>
            </a:xfrm>
            <a:custGeom>
              <a:avLst/>
              <a:gdLst>
                <a:gd name="connsiteX0" fmla="*/ 808412 w 808411"/>
                <a:gd name="connsiteY0" fmla="*/ 341991 h 817053"/>
                <a:gd name="connsiteX1" fmla="*/ 806704 w 808411"/>
                <a:gd name="connsiteY1" fmla="*/ 342435 h 817053"/>
                <a:gd name="connsiteX2" fmla="*/ 800173 w 808411"/>
                <a:gd name="connsiteY2" fmla="*/ 334968 h 817053"/>
                <a:gd name="connsiteX3" fmla="*/ 777163 w 808411"/>
                <a:gd name="connsiteY3" fmla="*/ 341030 h 817053"/>
                <a:gd name="connsiteX4" fmla="*/ 778796 w 808411"/>
                <a:gd name="connsiteY4" fmla="*/ 345466 h 817053"/>
                <a:gd name="connsiteX5" fmla="*/ 774343 w 808411"/>
                <a:gd name="connsiteY5" fmla="*/ 348793 h 817053"/>
                <a:gd name="connsiteX6" fmla="*/ 772042 w 808411"/>
                <a:gd name="connsiteY6" fmla="*/ 342287 h 817053"/>
                <a:gd name="connsiteX7" fmla="*/ 741758 w 808411"/>
                <a:gd name="connsiteY7" fmla="*/ 350271 h 817053"/>
                <a:gd name="connsiteX8" fmla="*/ 739754 w 808411"/>
                <a:gd name="connsiteY8" fmla="*/ 359956 h 817053"/>
                <a:gd name="connsiteX9" fmla="*/ 738047 w 808411"/>
                <a:gd name="connsiteY9" fmla="*/ 360399 h 817053"/>
                <a:gd name="connsiteX10" fmla="*/ 730625 w 808411"/>
                <a:gd name="connsiteY10" fmla="*/ 332307 h 817053"/>
                <a:gd name="connsiteX11" fmla="*/ 732332 w 808411"/>
                <a:gd name="connsiteY11" fmla="*/ 331863 h 817053"/>
                <a:gd name="connsiteX12" fmla="*/ 738863 w 808411"/>
                <a:gd name="connsiteY12" fmla="*/ 339256 h 817053"/>
                <a:gd name="connsiteX13" fmla="*/ 766994 w 808411"/>
                <a:gd name="connsiteY13" fmla="*/ 331863 h 817053"/>
                <a:gd name="connsiteX14" fmla="*/ 765139 w 808411"/>
                <a:gd name="connsiteY14" fmla="*/ 328758 h 817053"/>
                <a:gd name="connsiteX15" fmla="*/ 730476 w 808411"/>
                <a:gd name="connsiteY15" fmla="*/ 304658 h 817053"/>
                <a:gd name="connsiteX16" fmla="*/ 729734 w 808411"/>
                <a:gd name="connsiteY16" fmla="*/ 304879 h 817053"/>
                <a:gd name="connsiteX17" fmla="*/ 727656 w 808411"/>
                <a:gd name="connsiteY17" fmla="*/ 314342 h 817053"/>
                <a:gd name="connsiteX18" fmla="*/ 725948 w 808411"/>
                <a:gd name="connsiteY18" fmla="*/ 314786 h 817053"/>
                <a:gd name="connsiteX19" fmla="*/ 718526 w 808411"/>
                <a:gd name="connsiteY19" fmla="*/ 286693 h 817053"/>
                <a:gd name="connsiteX20" fmla="*/ 720233 w 808411"/>
                <a:gd name="connsiteY20" fmla="*/ 286250 h 817053"/>
                <a:gd name="connsiteX21" fmla="*/ 726765 w 808411"/>
                <a:gd name="connsiteY21" fmla="*/ 293716 h 817053"/>
                <a:gd name="connsiteX22" fmla="*/ 785105 w 808411"/>
                <a:gd name="connsiteY22" fmla="*/ 278413 h 817053"/>
                <a:gd name="connsiteX23" fmla="*/ 787109 w 808411"/>
                <a:gd name="connsiteY23" fmla="*/ 268729 h 817053"/>
                <a:gd name="connsiteX24" fmla="*/ 788816 w 808411"/>
                <a:gd name="connsiteY24" fmla="*/ 268285 h 817053"/>
                <a:gd name="connsiteX25" fmla="*/ 796239 w 808411"/>
                <a:gd name="connsiteY25" fmla="*/ 296378 h 817053"/>
                <a:gd name="connsiteX26" fmla="*/ 794532 w 808411"/>
                <a:gd name="connsiteY26" fmla="*/ 296821 h 817053"/>
                <a:gd name="connsiteX27" fmla="*/ 788074 w 808411"/>
                <a:gd name="connsiteY27" fmla="*/ 289576 h 817053"/>
                <a:gd name="connsiteX28" fmla="*/ 740348 w 808411"/>
                <a:gd name="connsiteY28" fmla="*/ 302144 h 817053"/>
                <a:gd name="connsiteX29" fmla="*/ 750294 w 808411"/>
                <a:gd name="connsiteY29" fmla="*/ 307097 h 817053"/>
                <a:gd name="connsiteX30" fmla="*/ 769221 w 808411"/>
                <a:gd name="connsiteY30" fmla="*/ 325727 h 817053"/>
                <a:gd name="connsiteX31" fmla="*/ 772190 w 808411"/>
                <a:gd name="connsiteY31" fmla="*/ 330606 h 817053"/>
                <a:gd name="connsiteX32" fmla="*/ 797204 w 808411"/>
                <a:gd name="connsiteY32" fmla="*/ 324027 h 817053"/>
                <a:gd name="connsiteX33" fmla="*/ 799208 w 808411"/>
                <a:gd name="connsiteY33" fmla="*/ 314416 h 817053"/>
                <a:gd name="connsiteX34" fmla="*/ 800915 w 808411"/>
                <a:gd name="connsiteY34" fmla="*/ 313973 h 817053"/>
                <a:gd name="connsiteX35" fmla="*/ 808337 w 808411"/>
                <a:gd name="connsiteY35" fmla="*/ 342065 h 817053"/>
                <a:gd name="connsiteX36" fmla="*/ 783398 w 808411"/>
                <a:gd name="connsiteY36" fmla="*/ 455988 h 817053"/>
                <a:gd name="connsiteX37" fmla="*/ 771745 w 808411"/>
                <a:gd name="connsiteY37" fmla="*/ 468408 h 817053"/>
                <a:gd name="connsiteX38" fmla="*/ 784214 w 808411"/>
                <a:gd name="connsiteY38" fmla="*/ 480015 h 817053"/>
                <a:gd name="connsiteX39" fmla="*/ 795868 w 808411"/>
                <a:gd name="connsiteY39" fmla="*/ 467669 h 817053"/>
                <a:gd name="connsiteX40" fmla="*/ 783398 w 808411"/>
                <a:gd name="connsiteY40" fmla="*/ 456062 h 817053"/>
                <a:gd name="connsiteX41" fmla="*/ 744208 w 808411"/>
                <a:gd name="connsiteY41" fmla="*/ 631494 h 817053"/>
                <a:gd name="connsiteX42" fmla="*/ 745618 w 808411"/>
                <a:gd name="connsiteY42" fmla="*/ 632529 h 817053"/>
                <a:gd name="connsiteX43" fmla="*/ 727581 w 808411"/>
                <a:gd name="connsiteY43" fmla="*/ 657960 h 817053"/>
                <a:gd name="connsiteX44" fmla="*/ 726171 w 808411"/>
                <a:gd name="connsiteY44" fmla="*/ 656925 h 817053"/>
                <a:gd name="connsiteX45" fmla="*/ 728324 w 808411"/>
                <a:gd name="connsiteY45" fmla="*/ 646353 h 817053"/>
                <a:gd name="connsiteX46" fmla="*/ 705611 w 808411"/>
                <a:gd name="connsiteY46" fmla="*/ 630385 h 817053"/>
                <a:gd name="connsiteX47" fmla="*/ 664491 w 808411"/>
                <a:gd name="connsiteY47" fmla="*/ 631124 h 817053"/>
                <a:gd name="connsiteX48" fmla="*/ 657365 w 808411"/>
                <a:gd name="connsiteY48" fmla="*/ 634525 h 817053"/>
                <a:gd name="connsiteX49" fmla="*/ 655955 w 808411"/>
                <a:gd name="connsiteY49" fmla="*/ 633490 h 817053"/>
                <a:gd name="connsiteX50" fmla="*/ 672359 w 808411"/>
                <a:gd name="connsiteY50" fmla="*/ 610350 h 817053"/>
                <a:gd name="connsiteX51" fmla="*/ 673769 w 808411"/>
                <a:gd name="connsiteY51" fmla="*/ 611385 h 817053"/>
                <a:gd name="connsiteX52" fmla="*/ 672359 w 808411"/>
                <a:gd name="connsiteY52" fmla="*/ 620183 h 817053"/>
                <a:gd name="connsiteX53" fmla="*/ 672730 w 808411"/>
                <a:gd name="connsiteY53" fmla="*/ 620405 h 817053"/>
                <a:gd name="connsiteX54" fmla="*/ 705685 w 808411"/>
                <a:gd name="connsiteY54" fmla="*/ 619813 h 817053"/>
                <a:gd name="connsiteX55" fmla="*/ 694255 w 808411"/>
                <a:gd name="connsiteY55" fmla="*/ 590242 h 817053"/>
                <a:gd name="connsiteX56" fmla="*/ 693884 w 808411"/>
                <a:gd name="connsiteY56" fmla="*/ 590020 h 817053"/>
                <a:gd name="connsiteX57" fmla="*/ 685867 w 808411"/>
                <a:gd name="connsiteY57" fmla="*/ 594308 h 817053"/>
                <a:gd name="connsiteX58" fmla="*/ 684457 w 808411"/>
                <a:gd name="connsiteY58" fmla="*/ 593273 h 817053"/>
                <a:gd name="connsiteX59" fmla="*/ 698189 w 808411"/>
                <a:gd name="connsiteY59" fmla="*/ 573904 h 817053"/>
                <a:gd name="connsiteX60" fmla="*/ 699599 w 808411"/>
                <a:gd name="connsiteY60" fmla="*/ 574939 h 817053"/>
                <a:gd name="connsiteX61" fmla="*/ 698411 w 808411"/>
                <a:gd name="connsiteY61" fmla="*/ 582849 h 817053"/>
                <a:gd name="connsiteX62" fmla="*/ 712143 w 808411"/>
                <a:gd name="connsiteY62" fmla="*/ 620848 h 817053"/>
                <a:gd name="connsiteX63" fmla="*/ 734930 w 808411"/>
                <a:gd name="connsiteY63" fmla="*/ 636891 h 817053"/>
                <a:gd name="connsiteX64" fmla="*/ 744282 w 808411"/>
                <a:gd name="connsiteY64" fmla="*/ 631346 h 817053"/>
                <a:gd name="connsiteX65" fmla="*/ 176467 w 808411"/>
                <a:gd name="connsiteY65" fmla="*/ 73854 h 817053"/>
                <a:gd name="connsiteX66" fmla="*/ 209348 w 808411"/>
                <a:gd name="connsiteY66" fmla="*/ 124273 h 817053"/>
                <a:gd name="connsiteX67" fmla="*/ 204152 w 808411"/>
                <a:gd name="connsiteY67" fmla="*/ 132849 h 817053"/>
                <a:gd name="connsiteX68" fmla="*/ 205117 w 808411"/>
                <a:gd name="connsiteY68" fmla="*/ 134327 h 817053"/>
                <a:gd name="connsiteX69" fmla="*/ 229834 w 808411"/>
                <a:gd name="connsiteY69" fmla="*/ 118359 h 817053"/>
                <a:gd name="connsiteX70" fmla="*/ 228869 w 808411"/>
                <a:gd name="connsiteY70" fmla="*/ 116880 h 817053"/>
                <a:gd name="connsiteX71" fmla="*/ 218997 w 808411"/>
                <a:gd name="connsiteY71" fmla="*/ 118063 h 817053"/>
                <a:gd name="connsiteX72" fmla="*/ 186116 w 808411"/>
                <a:gd name="connsiteY72" fmla="*/ 67644 h 817053"/>
                <a:gd name="connsiteX73" fmla="*/ 191237 w 808411"/>
                <a:gd name="connsiteY73" fmla="*/ 59142 h 817053"/>
                <a:gd name="connsiteX74" fmla="*/ 190272 w 808411"/>
                <a:gd name="connsiteY74" fmla="*/ 57664 h 817053"/>
                <a:gd name="connsiteX75" fmla="*/ 165556 w 808411"/>
                <a:gd name="connsiteY75" fmla="*/ 73632 h 817053"/>
                <a:gd name="connsiteX76" fmla="*/ 166521 w 808411"/>
                <a:gd name="connsiteY76" fmla="*/ 75111 h 817053"/>
                <a:gd name="connsiteX77" fmla="*/ 176467 w 808411"/>
                <a:gd name="connsiteY77" fmla="*/ 73854 h 817053"/>
                <a:gd name="connsiteX78" fmla="*/ 278451 w 808411"/>
                <a:gd name="connsiteY78" fmla="*/ 19369 h 817053"/>
                <a:gd name="connsiteX79" fmla="*/ 278005 w 808411"/>
                <a:gd name="connsiteY79" fmla="*/ 17669 h 817053"/>
                <a:gd name="connsiteX80" fmla="*/ 307695 w 808411"/>
                <a:gd name="connsiteY80" fmla="*/ 10646 h 817053"/>
                <a:gd name="connsiteX81" fmla="*/ 308140 w 808411"/>
                <a:gd name="connsiteY81" fmla="*/ 12346 h 817053"/>
                <a:gd name="connsiteX82" fmla="*/ 299382 w 808411"/>
                <a:gd name="connsiteY82" fmla="*/ 18926 h 817053"/>
                <a:gd name="connsiteX83" fmla="*/ 313410 w 808411"/>
                <a:gd name="connsiteY83" fmla="*/ 77551 h 817053"/>
                <a:gd name="connsiteX84" fmla="*/ 338795 w 808411"/>
                <a:gd name="connsiteY84" fmla="*/ 71562 h 817053"/>
                <a:gd name="connsiteX85" fmla="*/ 342061 w 808411"/>
                <a:gd name="connsiteY85" fmla="*/ 51380 h 817053"/>
                <a:gd name="connsiteX86" fmla="*/ 343768 w 808411"/>
                <a:gd name="connsiteY86" fmla="*/ 50936 h 817053"/>
                <a:gd name="connsiteX87" fmla="*/ 349558 w 808411"/>
                <a:gd name="connsiteY87" fmla="*/ 75185 h 817053"/>
                <a:gd name="connsiteX88" fmla="*/ 294929 w 808411"/>
                <a:gd name="connsiteY88" fmla="*/ 88122 h 817053"/>
                <a:gd name="connsiteX89" fmla="*/ 294483 w 808411"/>
                <a:gd name="connsiteY89" fmla="*/ 86422 h 817053"/>
                <a:gd name="connsiteX90" fmla="*/ 302128 w 808411"/>
                <a:gd name="connsiteY90" fmla="*/ 80064 h 817053"/>
                <a:gd name="connsiteX91" fmla="*/ 288174 w 808411"/>
                <a:gd name="connsiteY91" fmla="*/ 21587 h 817053"/>
                <a:gd name="connsiteX92" fmla="*/ 278451 w 808411"/>
                <a:gd name="connsiteY92" fmla="*/ 19369 h 817053"/>
                <a:gd name="connsiteX93" fmla="*/ 326400 w 808411"/>
                <a:gd name="connsiteY93" fmla="*/ 806038 h 817053"/>
                <a:gd name="connsiteX94" fmla="*/ 301015 w 808411"/>
                <a:gd name="connsiteY94" fmla="*/ 800124 h 817053"/>
                <a:gd name="connsiteX95" fmla="*/ 314821 w 808411"/>
                <a:gd name="connsiteY95" fmla="*/ 741499 h 817053"/>
                <a:gd name="connsiteX96" fmla="*/ 325583 w 808411"/>
                <a:gd name="connsiteY96" fmla="*/ 739503 h 817053"/>
                <a:gd name="connsiteX97" fmla="*/ 325954 w 808411"/>
                <a:gd name="connsiteY97" fmla="*/ 737802 h 817053"/>
                <a:gd name="connsiteX98" fmla="*/ 296265 w 808411"/>
                <a:gd name="connsiteY98" fmla="*/ 730853 h 817053"/>
                <a:gd name="connsiteX99" fmla="*/ 295893 w 808411"/>
                <a:gd name="connsiteY99" fmla="*/ 732554 h 817053"/>
                <a:gd name="connsiteX100" fmla="*/ 303539 w 808411"/>
                <a:gd name="connsiteY100" fmla="*/ 738837 h 817053"/>
                <a:gd name="connsiteX101" fmla="*/ 289807 w 808411"/>
                <a:gd name="connsiteY101" fmla="*/ 797388 h 817053"/>
                <a:gd name="connsiteX102" fmla="*/ 280084 w 808411"/>
                <a:gd name="connsiteY102" fmla="*/ 799606 h 817053"/>
                <a:gd name="connsiteX103" fmla="*/ 279713 w 808411"/>
                <a:gd name="connsiteY103" fmla="*/ 801307 h 817053"/>
                <a:gd name="connsiteX104" fmla="*/ 334416 w 808411"/>
                <a:gd name="connsiteY104" fmla="*/ 814096 h 817053"/>
                <a:gd name="connsiteX105" fmla="*/ 340131 w 808411"/>
                <a:gd name="connsiteY105" fmla="*/ 789848 h 817053"/>
                <a:gd name="connsiteX106" fmla="*/ 338424 w 808411"/>
                <a:gd name="connsiteY106" fmla="*/ 789478 h 817053"/>
                <a:gd name="connsiteX107" fmla="*/ 326474 w 808411"/>
                <a:gd name="connsiteY107" fmla="*/ 806112 h 817053"/>
                <a:gd name="connsiteX108" fmla="*/ 511812 w 808411"/>
                <a:gd name="connsiteY108" fmla="*/ 731814 h 817053"/>
                <a:gd name="connsiteX109" fmla="*/ 512109 w 808411"/>
                <a:gd name="connsiteY109" fmla="*/ 733515 h 817053"/>
                <a:gd name="connsiteX110" fmla="*/ 505503 w 808411"/>
                <a:gd name="connsiteY110" fmla="*/ 738690 h 817053"/>
                <a:gd name="connsiteX111" fmla="*/ 496893 w 808411"/>
                <a:gd name="connsiteY111" fmla="*/ 808478 h 817053"/>
                <a:gd name="connsiteX112" fmla="*/ 492439 w 808411"/>
                <a:gd name="connsiteY112" fmla="*/ 809291 h 817053"/>
                <a:gd name="connsiteX113" fmla="*/ 463714 w 808411"/>
                <a:gd name="connsiteY113" fmla="*/ 760942 h 817053"/>
                <a:gd name="connsiteX114" fmla="*/ 462972 w 808411"/>
                <a:gd name="connsiteY114" fmla="*/ 761090 h 817053"/>
                <a:gd name="connsiteX115" fmla="*/ 452432 w 808411"/>
                <a:gd name="connsiteY115" fmla="*/ 816314 h 817053"/>
                <a:gd name="connsiteX116" fmla="*/ 448127 w 808411"/>
                <a:gd name="connsiteY116" fmla="*/ 817053 h 817053"/>
                <a:gd name="connsiteX117" fmla="*/ 416211 w 808411"/>
                <a:gd name="connsiteY117" fmla="*/ 754510 h 817053"/>
                <a:gd name="connsiteX118" fmla="*/ 407230 w 808411"/>
                <a:gd name="connsiteY118" fmla="*/ 751997 h 817053"/>
                <a:gd name="connsiteX119" fmla="*/ 406933 w 808411"/>
                <a:gd name="connsiteY119" fmla="*/ 750296 h 817053"/>
                <a:gd name="connsiteX120" fmla="*/ 436103 w 808411"/>
                <a:gd name="connsiteY120" fmla="*/ 745121 h 817053"/>
                <a:gd name="connsiteX121" fmla="*/ 436400 w 808411"/>
                <a:gd name="connsiteY121" fmla="*/ 746822 h 817053"/>
                <a:gd name="connsiteX122" fmla="*/ 427864 w 808411"/>
                <a:gd name="connsiteY122" fmla="*/ 752440 h 817053"/>
                <a:gd name="connsiteX123" fmla="*/ 449241 w 808411"/>
                <a:gd name="connsiteY123" fmla="*/ 795688 h 817053"/>
                <a:gd name="connsiteX124" fmla="*/ 449909 w 808411"/>
                <a:gd name="connsiteY124" fmla="*/ 795540 h 817053"/>
                <a:gd name="connsiteX125" fmla="*/ 459484 w 808411"/>
                <a:gd name="connsiteY125" fmla="*/ 740390 h 817053"/>
                <a:gd name="connsiteX126" fmla="*/ 464011 w 808411"/>
                <a:gd name="connsiteY126" fmla="*/ 739577 h 817053"/>
                <a:gd name="connsiteX127" fmla="*/ 492291 w 808411"/>
                <a:gd name="connsiteY127" fmla="*/ 788074 h 817053"/>
                <a:gd name="connsiteX128" fmla="*/ 492959 w 808411"/>
                <a:gd name="connsiteY128" fmla="*/ 788074 h 817053"/>
                <a:gd name="connsiteX129" fmla="*/ 498006 w 808411"/>
                <a:gd name="connsiteY129" fmla="*/ 740168 h 817053"/>
                <a:gd name="connsiteX130" fmla="*/ 488060 w 808411"/>
                <a:gd name="connsiteY130" fmla="*/ 737655 h 817053"/>
                <a:gd name="connsiteX131" fmla="*/ 487763 w 808411"/>
                <a:gd name="connsiteY131" fmla="*/ 735954 h 817053"/>
                <a:gd name="connsiteX132" fmla="*/ 511886 w 808411"/>
                <a:gd name="connsiteY132" fmla="*/ 731740 h 817053"/>
                <a:gd name="connsiteX133" fmla="*/ 193241 w 808411"/>
                <a:gd name="connsiteY133" fmla="*/ 719246 h 817053"/>
                <a:gd name="connsiteX134" fmla="*/ 167263 w 808411"/>
                <a:gd name="connsiteY134" fmla="*/ 717472 h 817053"/>
                <a:gd name="connsiteX135" fmla="*/ 167263 w 808411"/>
                <a:gd name="connsiteY135" fmla="*/ 717472 h 817053"/>
                <a:gd name="connsiteX136" fmla="*/ 198140 w 808411"/>
                <a:gd name="connsiteY136" fmla="*/ 697364 h 817053"/>
                <a:gd name="connsiteX137" fmla="*/ 193316 w 808411"/>
                <a:gd name="connsiteY137" fmla="*/ 719246 h 817053"/>
                <a:gd name="connsiteX138" fmla="*/ 203633 w 808411"/>
                <a:gd name="connsiteY138" fmla="*/ 723017 h 817053"/>
                <a:gd name="connsiteX139" fmla="*/ 211204 w 808411"/>
                <a:gd name="connsiteY139" fmla="*/ 687827 h 817053"/>
                <a:gd name="connsiteX140" fmla="*/ 206156 w 808411"/>
                <a:gd name="connsiteY140" fmla="*/ 684352 h 817053"/>
                <a:gd name="connsiteX141" fmla="*/ 143957 w 808411"/>
                <a:gd name="connsiteY141" fmla="*/ 724126 h 817053"/>
                <a:gd name="connsiteX142" fmla="*/ 136163 w 808411"/>
                <a:gd name="connsiteY142" fmla="*/ 723165 h 817053"/>
                <a:gd name="connsiteX143" fmla="*/ 135124 w 808411"/>
                <a:gd name="connsiteY143" fmla="*/ 724643 h 817053"/>
                <a:gd name="connsiteX144" fmla="*/ 154793 w 808411"/>
                <a:gd name="connsiteY144" fmla="*/ 738172 h 817053"/>
                <a:gd name="connsiteX145" fmla="*/ 155832 w 808411"/>
                <a:gd name="connsiteY145" fmla="*/ 736693 h 817053"/>
                <a:gd name="connsiteX146" fmla="*/ 150414 w 808411"/>
                <a:gd name="connsiteY146" fmla="*/ 728487 h 817053"/>
                <a:gd name="connsiteX147" fmla="*/ 192054 w 808411"/>
                <a:gd name="connsiteY147" fmla="*/ 724052 h 817053"/>
                <a:gd name="connsiteX148" fmla="*/ 185745 w 808411"/>
                <a:gd name="connsiteY148" fmla="*/ 752588 h 817053"/>
                <a:gd name="connsiteX149" fmla="*/ 175502 w 808411"/>
                <a:gd name="connsiteY149" fmla="*/ 750222 h 817053"/>
                <a:gd name="connsiteX150" fmla="*/ 174463 w 808411"/>
                <a:gd name="connsiteY150" fmla="*/ 751701 h 817053"/>
                <a:gd name="connsiteX151" fmla="*/ 198511 w 808411"/>
                <a:gd name="connsiteY151" fmla="*/ 768261 h 817053"/>
                <a:gd name="connsiteX152" fmla="*/ 199550 w 808411"/>
                <a:gd name="connsiteY152" fmla="*/ 766782 h 817053"/>
                <a:gd name="connsiteX153" fmla="*/ 195691 w 808411"/>
                <a:gd name="connsiteY153" fmla="*/ 759315 h 817053"/>
                <a:gd name="connsiteX154" fmla="*/ 202445 w 808411"/>
                <a:gd name="connsiteY154" fmla="*/ 728044 h 817053"/>
                <a:gd name="connsiteX155" fmla="*/ 211649 w 808411"/>
                <a:gd name="connsiteY155" fmla="*/ 733071 h 817053"/>
                <a:gd name="connsiteX156" fmla="*/ 212837 w 808411"/>
                <a:gd name="connsiteY156" fmla="*/ 727748 h 817053"/>
                <a:gd name="connsiteX157" fmla="*/ 203633 w 808411"/>
                <a:gd name="connsiteY157" fmla="*/ 722869 h 817053"/>
                <a:gd name="connsiteX158" fmla="*/ 203633 w 808411"/>
                <a:gd name="connsiteY158" fmla="*/ 722869 h 817053"/>
                <a:gd name="connsiteX159" fmla="*/ 44422 w 808411"/>
                <a:gd name="connsiteY159" fmla="*/ 467004 h 817053"/>
                <a:gd name="connsiteX160" fmla="*/ 33214 w 808411"/>
                <a:gd name="connsiteY160" fmla="*/ 478906 h 817053"/>
                <a:gd name="connsiteX161" fmla="*/ 21264 w 808411"/>
                <a:gd name="connsiteY161" fmla="*/ 467743 h 817053"/>
                <a:gd name="connsiteX162" fmla="*/ 32472 w 808411"/>
                <a:gd name="connsiteY162" fmla="*/ 455841 h 817053"/>
                <a:gd name="connsiteX163" fmla="*/ 44422 w 808411"/>
                <a:gd name="connsiteY163" fmla="*/ 467004 h 817053"/>
                <a:gd name="connsiteX164" fmla="*/ 67654 w 808411"/>
                <a:gd name="connsiteY164" fmla="*/ 343470 h 817053"/>
                <a:gd name="connsiteX165" fmla="*/ 73592 w 808411"/>
                <a:gd name="connsiteY165" fmla="*/ 329793 h 817053"/>
                <a:gd name="connsiteX166" fmla="*/ 74705 w 808411"/>
                <a:gd name="connsiteY166" fmla="*/ 320035 h 817053"/>
                <a:gd name="connsiteX167" fmla="*/ 73815 w 808411"/>
                <a:gd name="connsiteY167" fmla="*/ 309907 h 817053"/>
                <a:gd name="connsiteX168" fmla="*/ 70846 w 808411"/>
                <a:gd name="connsiteY168" fmla="*/ 301109 h 817053"/>
                <a:gd name="connsiteX169" fmla="*/ 53923 w 808411"/>
                <a:gd name="connsiteY169" fmla="*/ 297117 h 817053"/>
                <a:gd name="connsiteX170" fmla="*/ 50954 w 808411"/>
                <a:gd name="connsiteY170" fmla="*/ 288541 h 817053"/>
                <a:gd name="connsiteX171" fmla="*/ 49246 w 808411"/>
                <a:gd name="connsiteY171" fmla="*/ 288098 h 817053"/>
                <a:gd name="connsiteX172" fmla="*/ 42566 w 808411"/>
                <a:gd name="connsiteY172" fmla="*/ 316264 h 817053"/>
                <a:gd name="connsiteX173" fmla="*/ 44273 w 808411"/>
                <a:gd name="connsiteY173" fmla="*/ 316708 h 817053"/>
                <a:gd name="connsiteX174" fmla="*/ 50954 w 808411"/>
                <a:gd name="connsiteY174" fmla="*/ 308206 h 817053"/>
                <a:gd name="connsiteX175" fmla="*/ 69287 w 808411"/>
                <a:gd name="connsiteY175" fmla="*/ 312494 h 817053"/>
                <a:gd name="connsiteX176" fmla="*/ 69287 w 808411"/>
                <a:gd name="connsiteY176" fmla="*/ 319000 h 817053"/>
                <a:gd name="connsiteX177" fmla="*/ 68174 w 808411"/>
                <a:gd name="connsiteY177" fmla="*/ 325210 h 817053"/>
                <a:gd name="connsiteX178" fmla="*/ 60900 w 808411"/>
                <a:gd name="connsiteY178" fmla="*/ 338295 h 817053"/>
                <a:gd name="connsiteX179" fmla="*/ 47242 w 808411"/>
                <a:gd name="connsiteY179" fmla="*/ 345614 h 817053"/>
                <a:gd name="connsiteX180" fmla="*/ 28538 w 808411"/>
                <a:gd name="connsiteY180" fmla="*/ 345170 h 817053"/>
                <a:gd name="connsiteX181" fmla="*/ 14658 w 808411"/>
                <a:gd name="connsiteY181" fmla="*/ 338221 h 817053"/>
                <a:gd name="connsiteX182" fmla="*/ 6864 w 808411"/>
                <a:gd name="connsiteY182" fmla="*/ 326097 h 817053"/>
                <a:gd name="connsiteX183" fmla="*/ 6568 w 808411"/>
                <a:gd name="connsiteY183" fmla="*/ 311163 h 817053"/>
                <a:gd name="connsiteX184" fmla="*/ 9314 w 808411"/>
                <a:gd name="connsiteY184" fmla="*/ 304510 h 817053"/>
                <a:gd name="connsiteX185" fmla="*/ 14881 w 808411"/>
                <a:gd name="connsiteY185" fmla="*/ 298226 h 817053"/>
                <a:gd name="connsiteX186" fmla="*/ 29577 w 808411"/>
                <a:gd name="connsiteY186" fmla="*/ 293568 h 817053"/>
                <a:gd name="connsiteX187" fmla="*/ 29948 w 808411"/>
                <a:gd name="connsiteY187" fmla="*/ 291868 h 817053"/>
                <a:gd name="connsiteX188" fmla="*/ 11763 w 808411"/>
                <a:gd name="connsiteY188" fmla="*/ 288246 h 817053"/>
                <a:gd name="connsiteX189" fmla="*/ 7607 w 808411"/>
                <a:gd name="connsiteY189" fmla="*/ 293790 h 817053"/>
                <a:gd name="connsiteX190" fmla="*/ 4118 w 808411"/>
                <a:gd name="connsiteY190" fmla="*/ 300444 h 817053"/>
                <a:gd name="connsiteX191" fmla="*/ 1149 w 808411"/>
                <a:gd name="connsiteY191" fmla="*/ 309907 h 817053"/>
                <a:gd name="connsiteX192" fmla="*/ 481 w 808411"/>
                <a:gd name="connsiteY192" fmla="*/ 325431 h 817053"/>
                <a:gd name="connsiteX193" fmla="*/ 5603 w 808411"/>
                <a:gd name="connsiteY193" fmla="*/ 339626 h 817053"/>
                <a:gd name="connsiteX194" fmla="*/ 15771 w 808411"/>
                <a:gd name="connsiteY194" fmla="*/ 350863 h 817053"/>
                <a:gd name="connsiteX195" fmla="*/ 30245 w 808411"/>
                <a:gd name="connsiteY195" fmla="*/ 357516 h 817053"/>
                <a:gd name="connsiteX196" fmla="*/ 44719 w 808411"/>
                <a:gd name="connsiteY196" fmla="*/ 358034 h 817053"/>
                <a:gd name="connsiteX197" fmla="*/ 57485 w 808411"/>
                <a:gd name="connsiteY197" fmla="*/ 353081 h 817053"/>
                <a:gd name="connsiteX198" fmla="*/ 67431 w 808411"/>
                <a:gd name="connsiteY198" fmla="*/ 343396 h 817053"/>
                <a:gd name="connsiteX199" fmla="*/ 128073 w 808411"/>
                <a:gd name="connsiteY199" fmla="*/ 612420 h 817053"/>
                <a:gd name="connsiteX200" fmla="*/ 129186 w 808411"/>
                <a:gd name="connsiteY200" fmla="*/ 619222 h 817053"/>
                <a:gd name="connsiteX201" fmla="*/ 114044 w 808411"/>
                <a:gd name="connsiteY201" fmla="*/ 629793 h 817053"/>
                <a:gd name="connsiteX202" fmla="*/ 113079 w 808411"/>
                <a:gd name="connsiteY202" fmla="*/ 628315 h 817053"/>
                <a:gd name="connsiteX203" fmla="*/ 119834 w 808411"/>
                <a:gd name="connsiteY203" fmla="*/ 614490 h 817053"/>
                <a:gd name="connsiteX204" fmla="*/ 119091 w 808411"/>
                <a:gd name="connsiteY204" fmla="*/ 606210 h 817053"/>
                <a:gd name="connsiteX205" fmla="*/ 116122 w 808411"/>
                <a:gd name="connsiteY205" fmla="*/ 599631 h 817053"/>
                <a:gd name="connsiteX206" fmla="*/ 105063 w 808411"/>
                <a:gd name="connsiteY206" fmla="*/ 589503 h 817053"/>
                <a:gd name="connsiteX207" fmla="*/ 90886 w 808411"/>
                <a:gd name="connsiteY207" fmla="*/ 586767 h 817053"/>
                <a:gd name="connsiteX208" fmla="*/ 76264 w 808411"/>
                <a:gd name="connsiteY208" fmla="*/ 591942 h 817053"/>
                <a:gd name="connsiteX209" fmla="*/ 63052 w 808411"/>
                <a:gd name="connsiteY209" fmla="*/ 605101 h 817053"/>
                <a:gd name="connsiteX210" fmla="*/ 58970 w 808411"/>
                <a:gd name="connsiteY210" fmla="*/ 620035 h 817053"/>
                <a:gd name="connsiteX211" fmla="*/ 63497 w 808411"/>
                <a:gd name="connsiteY211" fmla="*/ 634303 h 817053"/>
                <a:gd name="connsiteX212" fmla="*/ 67283 w 808411"/>
                <a:gd name="connsiteY212" fmla="*/ 639404 h 817053"/>
                <a:gd name="connsiteX213" fmla="*/ 71959 w 808411"/>
                <a:gd name="connsiteY213" fmla="*/ 643914 h 817053"/>
                <a:gd name="connsiteX214" fmla="*/ 87769 w 808411"/>
                <a:gd name="connsiteY214" fmla="*/ 633638 h 817053"/>
                <a:gd name="connsiteX215" fmla="*/ 86210 w 808411"/>
                <a:gd name="connsiteY215" fmla="*/ 622992 h 817053"/>
                <a:gd name="connsiteX216" fmla="*/ 87695 w 808411"/>
                <a:gd name="connsiteY216" fmla="*/ 622031 h 817053"/>
                <a:gd name="connsiteX217" fmla="*/ 103579 w 808411"/>
                <a:gd name="connsiteY217" fmla="*/ 646279 h 817053"/>
                <a:gd name="connsiteX218" fmla="*/ 102094 w 808411"/>
                <a:gd name="connsiteY218" fmla="*/ 647241 h 817053"/>
                <a:gd name="connsiteX219" fmla="*/ 93855 w 808411"/>
                <a:gd name="connsiteY219" fmla="*/ 643470 h 817053"/>
                <a:gd name="connsiteX220" fmla="*/ 79233 w 808411"/>
                <a:gd name="connsiteY220" fmla="*/ 652933 h 817053"/>
                <a:gd name="connsiteX221" fmla="*/ 70771 w 808411"/>
                <a:gd name="connsiteY221" fmla="*/ 649015 h 817053"/>
                <a:gd name="connsiteX222" fmla="*/ 62829 w 808411"/>
                <a:gd name="connsiteY222" fmla="*/ 642657 h 817053"/>
                <a:gd name="connsiteX223" fmla="*/ 56520 w 808411"/>
                <a:gd name="connsiteY223" fmla="*/ 635116 h 817053"/>
                <a:gd name="connsiteX224" fmla="*/ 50731 w 808411"/>
                <a:gd name="connsiteY224" fmla="*/ 621440 h 817053"/>
                <a:gd name="connsiteX225" fmla="*/ 50582 w 808411"/>
                <a:gd name="connsiteY225" fmla="*/ 607615 h 817053"/>
                <a:gd name="connsiteX226" fmla="*/ 55778 w 808411"/>
                <a:gd name="connsiteY226" fmla="*/ 594973 h 817053"/>
                <a:gd name="connsiteX227" fmla="*/ 66170 w 808411"/>
                <a:gd name="connsiteY227" fmla="*/ 584919 h 817053"/>
                <a:gd name="connsiteX228" fmla="*/ 81014 w 808411"/>
                <a:gd name="connsiteY228" fmla="*/ 579005 h 817053"/>
                <a:gd name="connsiteX229" fmla="*/ 96230 w 808411"/>
                <a:gd name="connsiteY229" fmla="*/ 579448 h 817053"/>
                <a:gd name="connsiteX230" fmla="*/ 110036 w 808411"/>
                <a:gd name="connsiteY230" fmla="*/ 585511 h 817053"/>
                <a:gd name="connsiteX231" fmla="*/ 120873 w 808411"/>
                <a:gd name="connsiteY231" fmla="*/ 596674 h 817053"/>
                <a:gd name="connsiteX232" fmla="*/ 125697 w 808411"/>
                <a:gd name="connsiteY232" fmla="*/ 605323 h 817053"/>
                <a:gd name="connsiteX233" fmla="*/ 128147 w 808411"/>
                <a:gd name="connsiteY233" fmla="*/ 612494 h 817053"/>
                <a:gd name="connsiteX234" fmla="*/ 602142 w 808411"/>
                <a:gd name="connsiteY234" fmla="*/ 738763 h 817053"/>
                <a:gd name="connsiteX235" fmla="*/ 602142 w 808411"/>
                <a:gd name="connsiteY235" fmla="*/ 738763 h 817053"/>
                <a:gd name="connsiteX236" fmla="*/ 594497 w 808411"/>
                <a:gd name="connsiteY236" fmla="*/ 702834 h 817053"/>
                <a:gd name="connsiteX237" fmla="*/ 613276 w 808411"/>
                <a:gd name="connsiteY237" fmla="*/ 715328 h 817053"/>
                <a:gd name="connsiteX238" fmla="*/ 602142 w 808411"/>
                <a:gd name="connsiteY238" fmla="*/ 738763 h 817053"/>
                <a:gd name="connsiteX239" fmla="*/ 651798 w 808411"/>
                <a:gd name="connsiteY239" fmla="*/ 727526 h 817053"/>
                <a:gd name="connsiteX240" fmla="*/ 625004 w 808411"/>
                <a:gd name="connsiteY240" fmla="*/ 709858 h 817053"/>
                <a:gd name="connsiteX241" fmla="*/ 625004 w 808411"/>
                <a:gd name="connsiteY241" fmla="*/ 709858 h 817053"/>
                <a:gd name="connsiteX242" fmla="*/ 633094 w 808411"/>
                <a:gd name="connsiteY242" fmla="*/ 703130 h 817053"/>
                <a:gd name="connsiteX243" fmla="*/ 628566 w 808411"/>
                <a:gd name="connsiteY243" fmla="*/ 700173 h 817053"/>
                <a:gd name="connsiteX244" fmla="*/ 620624 w 808411"/>
                <a:gd name="connsiteY244" fmla="*/ 706974 h 817053"/>
                <a:gd name="connsiteX245" fmla="*/ 620624 w 808411"/>
                <a:gd name="connsiteY245" fmla="*/ 706974 h 817053"/>
                <a:gd name="connsiteX246" fmla="*/ 590489 w 808411"/>
                <a:gd name="connsiteY246" fmla="*/ 687162 h 817053"/>
                <a:gd name="connsiteX247" fmla="*/ 585442 w 808411"/>
                <a:gd name="connsiteY247" fmla="*/ 690562 h 817053"/>
                <a:gd name="connsiteX248" fmla="*/ 600064 w 808411"/>
                <a:gd name="connsiteY248" fmla="*/ 762716 h 817053"/>
                <a:gd name="connsiteX249" fmla="*/ 596353 w 808411"/>
                <a:gd name="connsiteY249" fmla="*/ 769591 h 817053"/>
                <a:gd name="connsiteX250" fmla="*/ 597318 w 808411"/>
                <a:gd name="connsiteY250" fmla="*/ 771070 h 817053"/>
                <a:gd name="connsiteX251" fmla="*/ 617136 w 808411"/>
                <a:gd name="connsiteY251" fmla="*/ 757689 h 817053"/>
                <a:gd name="connsiteX252" fmla="*/ 616171 w 808411"/>
                <a:gd name="connsiteY252" fmla="*/ 756211 h 817053"/>
                <a:gd name="connsiteX253" fmla="*/ 606522 w 808411"/>
                <a:gd name="connsiteY253" fmla="*/ 758280 h 817053"/>
                <a:gd name="connsiteX254" fmla="*/ 617507 w 808411"/>
                <a:gd name="connsiteY254" fmla="*/ 717990 h 817053"/>
                <a:gd name="connsiteX255" fmla="*/ 641927 w 808411"/>
                <a:gd name="connsiteY255" fmla="*/ 734254 h 817053"/>
                <a:gd name="connsiteX256" fmla="*/ 636063 w 808411"/>
                <a:gd name="connsiteY256" fmla="*/ 742903 h 817053"/>
                <a:gd name="connsiteX257" fmla="*/ 637028 w 808411"/>
                <a:gd name="connsiteY257" fmla="*/ 744382 h 817053"/>
                <a:gd name="connsiteX258" fmla="*/ 661225 w 808411"/>
                <a:gd name="connsiteY258" fmla="*/ 728044 h 817053"/>
                <a:gd name="connsiteX259" fmla="*/ 660260 w 808411"/>
                <a:gd name="connsiteY259" fmla="*/ 726565 h 817053"/>
                <a:gd name="connsiteX260" fmla="*/ 651873 w 808411"/>
                <a:gd name="connsiteY260" fmla="*/ 727379 h 817053"/>
                <a:gd name="connsiteX261" fmla="*/ 103207 w 808411"/>
                <a:gd name="connsiteY261" fmla="*/ 181420 h 817053"/>
                <a:gd name="connsiteX262" fmla="*/ 81386 w 808411"/>
                <a:gd name="connsiteY262" fmla="*/ 175727 h 817053"/>
                <a:gd name="connsiteX263" fmla="*/ 100313 w 808411"/>
                <a:gd name="connsiteY263" fmla="*/ 207220 h 817053"/>
                <a:gd name="connsiteX264" fmla="*/ 100313 w 808411"/>
                <a:gd name="connsiteY264" fmla="*/ 207220 h 817053"/>
                <a:gd name="connsiteX265" fmla="*/ 103133 w 808411"/>
                <a:gd name="connsiteY265" fmla="*/ 181420 h 817053"/>
                <a:gd name="connsiteX266" fmla="*/ 106176 w 808411"/>
                <a:gd name="connsiteY266" fmla="*/ 230582 h 817053"/>
                <a:gd name="connsiteX267" fmla="*/ 68767 w 808411"/>
                <a:gd name="connsiteY267" fmla="*/ 167078 h 817053"/>
                <a:gd name="connsiteX268" fmla="*/ 72404 w 808411"/>
                <a:gd name="connsiteY268" fmla="*/ 162198 h 817053"/>
                <a:gd name="connsiteX269" fmla="*/ 107364 w 808411"/>
                <a:gd name="connsiteY269" fmla="*/ 171144 h 817053"/>
                <a:gd name="connsiteX270" fmla="*/ 107364 w 808411"/>
                <a:gd name="connsiteY270" fmla="*/ 171144 h 817053"/>
                <a:gd name="connsiteX271" fmla="*/ 112634 w 808411"/>
                <a:gd name="connsiteY271" fmla="*/ 162124 h 817053"/>
                <a:gd name="connsiteX272" fmla="*/ 117904 w 808411"/>
                <a:gd name="connsiteY272" fmla="*/ 163455 h 817053"/>
                <a:gd name="connsiteX273" fmla="*/ 112485 w 808411"/>
                <a:gd name="connsiteY273" fmla="*/ 172400 h 817053"/>
                <a:gd name="connsiteX274" fmla="*/ 112485 w 808411"/>
                <a:gd name="connsiteY274" fmla="*/ 172400 h 817053"/>
                <a:gd name="connsiteX275" fmla="*/ 143585 w 808411"/>
                <a:gd name="connsiteY275" fmla="*/ 180385 h 817053"/>
                <a:gd name="connsiteX276" fmla="*/ 151230 w 808411"/>
                <a:gd name="connsiteY276" fmla="*/ 176836 h 817053"/>
                <a:gd name="connsiteX277" fmla="*/ 152641 w 808411"/>
                <a:gd name="connsiteY277" fmla="*/ 177871 h 817053"/>
                <a:gd name="connsiteX278" fmla="*/ 135050 w 808411"/>
                <a:gd name="connsiteY278" fmla="*/ 201158 h 817053"/>
                <a:gd name="connsiteX279" fmla="*/ 133639 w 808411"/>
                <a:gd name="connsiteY279" fmla="*/ 200123 h 817053"/>
                <a:gd name="connsiteX280" fmla="*/ 136386 w 808411"/>
                <a:gd name="connsiteY280" fmla="*/ 190069 h 817053"/>
                <a:gd name="connsiteX281" fmla="*/ 108032 w 808411"/>
                <a:gd name="connsiteY281" fmla="*/ 182602 h 817053"/>
                <a:gd name="connsiteX282" fmla="*/ 108032 w 808411"/>
                <a:gd name="connsiteY282" fmla="*/ 182602 h 817053"/>
                <a:gd name="connsiteX283" fmla="*/ 110853 w 808411"/>
                <a:gd name="connsiteY283" fmla="*/ 224224 h 817053"/>
                <a:gd name="connsiteX284" fmla="*/ 119314 w 808411"/>
                <a:gd name="connsiteY284" fmla="*/ 219197 h 817053"/>
                <a:gd name="connsiteX285" fmla="*/ 120724 w 808411"/>
                <a:gd name="connsiteY285" fmla="*/ 220232 h 817053"/>
                <a:gd name="connsiteX286" fmla="*/ 106325 w 808411"/>
                <a:gd name="connsiteY286" fmla="*/ 239305 h 817053"/>
                <a:gd name="connsiteX287" fmla="*/ 104915 w 808411"/>
                <a:gd name="connsiteY287" fmla="*/ 238270 h 817053"/>
                <a:gd name="connsiteX288" fmla="*/ 106176 w 808411"/>
                <a:gd name="connsiteY288" fmla="*/ 230508 h 817053"/>
                <a:gd name="connsiteX289" fmla="*/ 641036 w 808411"/>
                <a:gd name="connsiteY289" fmla="*/ 168408 h 817053"/>
                <a:gd name="connsiteX290" fmla="*/ 638067 w 808411"/>
                <a:gd name="connsiteY290" fmla="*/ 158650 h 817053"/>
                <a:gd name="connsiteX291" fmla="*/ 681785 w 808411"/>
                <a:gd name="connsiteY291" fmla="*/ 138393 h 817053"/>
                <a:gd name="connsiteX292" fmla="*/ 682230 w 808411"/>
                <a:gd name="connsiteY292" fmla="*/ 138911 h 817053"/>
                <a:gd name="connsiteX293" fmla="*/ 655064 w 808411"/>
                <a:gd name="connsiteY293" fmla="*/ 187999 h 817053"/>
                <a:gd name="connsiteX294" fmla="*/ 658108 w 808411"/>
                <a:gd name="connsiteY294" fmla="*/ 191474 h 817053"/>
                <a:gd name="connsiteX295" fmla="*/ 710510 w 808411"/>
                <a:gd name="connsiteY295" fmla="*/ 171291 h 817053"/>
                <a:gd name="connsiteX296" fmla="*/ 710955 w 808411"/>
                <a:gd name="connsiteY296" fmla="*/ 171809 h 817053"/>
                <a:gd name="connsiteX297" fmla="*/ 684680 w 808411"/>
                <a:gd name="connsiteY297" fmla="*/ 212248 h 817053"/>
                <a:gd name="connsiteX298" fmla="*/ 675476 w 808411"/>
                <a:gd name="connsiteY298" fmla="*/ 207886 h 817053"/>
                <a:gd name="connsiteX299" fmla="*/ 674140 w 808411"/>
                <a:gd name="connsiteY299" fmla="*/ 208995 h 817053"/>
                <a:gd name="connsiteX300" fmla="*/ 693587 w 808411"/>
                <a:gd name="connsiteY300" fmla="*/ 231247 h 817053"/>
                <a:gd name="connsiteX301" fmla="*/ 694923 w 808411"/>
                <a:gd name="connsiteY301" fmla="*/ 230138 h 817053"/>
                <a:gd name="connsiteX302" fmla="*/ 692473 w 808411"/>
                <a:gd name="connsiteY302" fmla="*/ 221193 h 817053"/>
                <a:gd name="connsiteX303" fmla="*/ 729882 w 808411"/>
                <a:gd name="connsiteY303" fmla="*/ 161829 h 817053"/>
                <a:gd name="connsiteX304" fmla="*/ 726988 w 808411"/>
                <a:gd name="connsiteY304" fmla="*/ 158502 h 817053"/>
                <a:gd name="connsiteX305" fmla="*/ 674066 w 808411"/>
                <a:gd name="connsiteY305" fmla="*/ 177871 h 817053"/>
                <a:gd name="connsiteX306" fmla="*/ 673546 w 808411"/>
                <a:gd name="connsiteY306" fmla="*/ 177280 h 817053"/>
                <a:gd name="connsiteX307" fmla="*/ 700341 w 808411"/>
                <a:gd name="connsiteY307" fmla="*/ 127970 h 817053"/>
                <a:gd name="connsiteX308" fmla="*/ 697372 w 808411"/>
                <a:gd name="connsiteY308" fmla="*/ 124569 h 817053"/>
                <a:gd name="connsiteX309" fmla="*/ 632871 w 808411"/>
                <a:gd name="connsiteY309" fmla="*/ 153105 h 817053"/>
                <a:gd name="connsiteX310" fmla="*/ 625078 w 808411"/>
                <a:gd name="connsiteY310" fmla="*/ 150148 h 817053"/>
                <a:gd name="connsiteX311" fmla="*/ 623742 w 808411"/>
                <a:gd name="connsiteY311" fmla="*/ 151331 h 817053"/>
                <a:gd name="connsiteX312" fmla="*/ 639774 w 808411"/>
                <a:gd name="connsiteY312" fmla="*/ 169739 h 817053"/>
                <a:gd name="connsiteX313" fmla="*/ 641110 w 808411"/>
                <a:gd name="connsiteY313" fmla="*/ 168556 h 817053"/>
                <a:gd name="connsiteX314" fmla="*/ 569113 w 808411"/>
                <a:gd name="connsiteY314" fmla="*/ 116437 h 817053"/>
                <a:gd name="connsiteX315" fmla="*/ 542912 w 808411"/>
                <a:gd name="connsiteY315" fmla="*/ 103056 h 817053"/>
                <a:gd name="connsiteX316" fmla="*/ 543728 w 808411"/>
                <a:gd name="connsiteY316" fmla="*/ 101503 h 817053"/>
                <a:gd name="connsiteX317" fmla="*/ 553748 w 808411"/>
                <a:gd name="connsiteY317" fmla="*/ 101725 h 817053"/>
                <a:gd name="connsiteX318" fmla="*/ 581360 w 808411"/>
                <a:gd name="connsiteY318" fmla="*/ 48275 h 817053"/>
                <a:gd name="connsiteX319" fmla="*/ 575348 w 808411"/>
                <a:gd name="connsiteY319" fmla="*/ 40291 h 817053"/>
                <a:gd name="connsiteX320" fmla="*/ 576164 w 808411"/>
                <a:gd name="connsiteY320" fmla="*/ 38738 h 817053"/>
                <a:gd name="connsiteX321" fmla="*/ 602291 w 808411"/>
                <a:gd name="connsiteY321" fmla="*/ 52119 h 817053"/>
                <a:gd name="connsiteX322" fmla="*/ 601475 w 808411"/>
                <a:gd name="connsiteY322" fmla="*/ 53672 h 817053"/>
                <a:gd name="connsiteX323" fmla="*/ 591528 w 808411"/>
                <a:gd name="connsiteY323" fmla="*/ 53524 h 817053"/>
                <a:gd name="connsiteX324" fmla="*/ 563917 w 808411"/>
                <a:gd name="connsiteY324" fmla="*/ 106974 h 817053"/>
                <a:gd name="connsiteX325" fmla="*/ 569855 w 808411"/>
                <a:gd name="connsiteY325" fmla="*/ 114958 h 817053"/>
                <a:gd name="connsiteX326" fmla="*/ 569039 w 808411"/>
                <a:gd name="connsiteY326" fmla="*/ 116511 h 817053"/>
                <a:gd name="connsiteX327" fmla="*/ 478782 w 808411"/>
                <a:gd name="connsiteY327" fmla="*/ 54781 h 817053"/>
                <a:gd name="connsiteX328" fmla="*/ 477000 w 808411"/>
                <a:gd name="connsiteY328" fmla="*/ 54559 h 817053"/>
                <a:gd name="connsiteX329" fmla="*/ 466609 w 808411"/>
                <a:gd name="connsiteY329" fmla="*/ 72154 h 817053"/>
                <a:gd name="connsiteX330" fmla="*/ 440705 w 808411"/>
                <a:gd name="connsiteY330" fmla="*/ 68605 h 817053"/>
                <a:gd name="connsiteX331" fmla="*/ 449018 w 808411"/>
                <a:gd name="connsiteY331" fmla="*/ 8945 h 817053"/>
                <a:gd name="connsiteX332" fmla="*/ 459558 w 808411"/>
                <a:gd name="connsiteY332" fmla="*/ 5988 h 817053"/>
                <a:gd name="connsiteX333" fmla="*/ 459780 w 808411"/>
                <a:gd name="connsiteY333" fmla="*/ 4214 h 817053"/>
                <a:gd name="connsiteX334" fmla="*/ 429571 w 808411"/>
                <a:gd name="connsiteY334" fmla="*/ 0 h 817053"/>
                <a:gd name="connsiteX335" fmla="*/ 429349 w 808411"/>
                <a:gd name="connsiteY335" fmla="*/ 1774 h 817053"/>
                <a:gd name="connsiteX336" fmla="*/ 437587 w 808411"/>
                <a:gd name="connsiteY336" fmla="*/ 7319 h 817053"/>
                <a:gd name="connsiteX337" fmla="*/ 429274 w 808411"/>
                <a:gd name="connsiteY337" fmla="*/ 66905 h 817053"/>
                <a:gd name="connsiteX338" fmla="*/ 419848 w 808411"/>
                <a:gd name="connsiteY338" fmla="*/ 70010 h 817053"/>
                <a:gd name="connsiteX339" fmla="*/ 419625 w 808411"/>
                <a:gd name="connsiteY339" fmla="*/ 71784 h 817053"/>
                <a:gd name="connsiteX340" fmla="*/ 475293 w 808411"/>
                <a:gd name="connsiteY340" fmla="*/ 79473 h 817053"/>
                <a:gd name="connsiteX341" fmla="*/ 478708 w 808411"/>
                <a:gd name="connsiteY341" fmla="*/ 54781 h 817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</a:cxnLst>
              <a:rect l="l" t="t" r="r" b="b"/>
              <a:pathLst>
                <a:path w="808411" h="817053">
                  <a:moveTo>
                    <a:pt x="808412" y="341991"/>
                  </a:moveTo>
                  <a:lnTo>
                    <a:pt x="806704" y="342435"/>
                  </a:lnTo>
                  <a:lnTo>
                    <a:pt x="800173" y="334968"/>
                  </a:lnTo>
                  <a:lnTo>
                    <a:pt x="777163" y="341030"/>
                  </a:lnTo>
                  <a:cubicBezTo>
                    <a:pt x="777683" y="342435"/>
                    <a:pt x="778277" y="343914"/>
                    <a:pt x="778796" y="345466"/>
                  </a:cubicBezTo>
                  <a:lnTo>
                    <a:pt x="774343" y="348793"/>
                  </a:lnTo>
                  <a:cubicBezTo>
                    <a:pt x="773600" y="346501"/>
                    <a:pt x="772858" y="344357"/>
                    <a:pt x="772042" y="342287"/>
                  </a:cubicBezTo>
                  <a:lnTo>
                    <a:pt x="741758" y="350271"/>
                  </a:lnTo>
                  <a:lnTo>
                    <a:pt x="739754" y="359956"/>
                  </a:lnTo>
                  <a:lnTo>
                    <a:pt x="738047" y="360399"/>
                  </a:lnTo>
                  <a:lnTo>
                    <a:pt x="730625" y="332307"/>
                  </a:lnTo>
                  <a:lnTo>
                    <a:pt x="732332" y="331863"/>
                  </a:lnTo>
                  <a:lnTo>
                    <a:pt x="738863" y="339256"/>
                  </a:lnTo>
                  <a:lnTo>
                    <a:pt x="766994" y="331863"/>
                  </a:lnTo>
                  <a:cubicBezTo>
                    <a:pt x="766401" y="330828"/>
                    <a:pt x="765807" y="329719"/>
                    <a:pt x="765139" y="328758"/>
                  </a:cubicBezTo>
                  <a:cubicBezTo>
                    <a:pt x="752372" y="309167"/>
                    <a:pt x="735152" y="305323"/>
                    <a:pt x="730476" y="304658"/>
                  </a:cubicBezTo>
                  <a:lnTo>
                    <a:pt x="729734" y="304879"/>
                  </a:lnTo>
                  <a:lnTo>
                    <a:pt x="727656" y="314342"/>
                  </a:lnTo>
                  <a:lnTo>
                    <a:pt x="725948" y="314786"/>
                  </a:lnTo>
                  <a:lnTo>
                    <a:pt x="718526" y="286693"/>
                  </a:lnTo>
                  <a:lnTo>
                    <a:pt x="720233" y="286250"/>
                  </a:lnTo>
                  <a:lnTo>
                    <a:pt x="726765" y="293716"/>
                  </a:lnTo>
                  <a:lnTo>
                    <a:pt x="785105" y="278413"/>
                  </a:lnTo>
                  <a:lnTo>
                    <a:pt x="787109" y="268729"/>
                  </a:lnTo>
                  <a:lnTo>
                    <a:pt x="788816" y="268285"/>
                  </a:lnTo>
                  <a:lnTo>
                    <a:pt x="796239" y="296378"/>
                  </a:lnTo>
                  <a:lnTo>
                    <a:pt x="794532" y="296821"/>
                  </a:lnTo>
                  <a:lnTo>
                    <a:pt x="788074" y="289576"/>
                  </a:lnTo>
                  <a:lnTo>
                    <a:pt x="740348" y="302144"/>
                  </a:lnTo>
                  <a:cubicBezTo>
                    <a:pt x="743317" y="303253"/>
                    <a:pt x="746731" y="304879"/>
                    <a:pt x="750294" y="307097"/>
                  </a:cubicBezTo>
                  <a:cubicBezTo>
                    <a:pt x="756603" y="311016"/>
                    <a:pt x="763357" y="316930"/>
                    <a:pt x="769221" y="325727"/>
                  </a:cubicBezTo>
                  <a:cubicBezTo>
                    <a:pt x="770260" y="327280"/>
                    <a:pt x="771225" y="328906"/>
                    <a:pt x="772190" y="330606"/>
                  </a:cubicBezTo>
                  <a:lnTo>
                    <a:pt x="797204" y="324027"/>
                  </a:lnTo>
                  <a:lnTo>
                    <a:pt x="799208" y="314416"/>
                  </a:lnTo>
                  <a:lnTo>
                    <a:pt x="800915" y="313973"/>
                  </a:lnTo>
                  <a:lnTo>
                    <a:pt x="808337" y="342065"/>
                  </a:lnTo>
                  <a:close/>
                  <a:moveTo>
                    <a:pt x="783398" y="455988"/>
                  </a:moveTo>
                  <a:cubicBezTo>
                    <a:pt x="776718" y="456210"/>
                    <a:pt x="771522" y="461755"/>
                    <a:pt x="771745" y="468408"/>
                  </a:cubicBezTo>
                  <a:cubicBezTo>
                    <a:pt x="771967" y="475062"/>
                    <a:pt x="777534" y="480237"/>
                    <a:pt x="784214" y="480015"/>
                  </a:cubicBezTo>
                  <a:cubicBezTo>
                    <a:pt x="790895" y="479793"/>
                    <a:pt x="796090" y="474249"/>
                    <a:pt x="795868" y="467669"/>
                  </a:cubicBezTo>
                  <a:cubicBezTo>
                    <a:pt x="795645" y="461016"/>
                    <a:pt x="790078" y="455841"/>
                    <a:pt x="783398" y="456062"/>
                  </a:cubicBezTo>
                  <a:moveTo>
                    <a:pt x="744208" y="631494"/>
                  </a:moveTo>
                  <a:lnTo>
                    <a:pt x="745618" y="632529"/>
                  </a:lnTo>
                  <a:lnTo>
                    <a:pt x="727581" y="657960"/>
                  </a:lnTo>
                  <a:lnTo>
                    <a:pt x="726171" y="656925"/>
                  </a:lnTo>
                  <a:lnTo>
                    <a:pt x="728324" y="646353"/>
                  </a:lnTo>
                  <a:lnTo>
                    <a:pt x="705611" y="630385"/>
                  </a:lnTo>
                  <a:lnTo>
                    <a:pt x="664491" y="631124"/>
                  </a:lnTo>
                  <a:lnTo>
                    <a:pt x="657365" y="634525"/>
                  </a:lnTo>
                  <a:lnTo>
                    <a:pt x="655955" y="633490"/>
                  </a:lnTo>
                  <a:lnTo>
                    <a:pt x="672359" y="610350"/>
                  </a:lnTo>
                  <a:lnTo>
                    <a:pt x="673769" y="611385"/>
                  </a:lnTo>
                  <a:lnTo>
                    <a:pt x="672359" y="620183"/>
                  </a:lnTo>
                  <a:lnTo>
                    <a:pt x="672730" y="620405"/>
                  </a:lnTo>
                  <a:lnTo>
                    <a:pt x="705685" y="619813"/>
                  </a:lnTo>
                  <a:lnTo>
                    <a:pt x="694255" y="590242"/>
                  </a:lnTo>
                  <a:lnTo>
                    <a:pt x="693884" y="590020"/>
                  </a:lnTo>
                  <a:lnTo>
                    <a:pt x="685867" y="594308"/>
                  </a:lnTo>
                  <a:lnTo>
                    <a:pt x="684457" y="593273"/>
                  </a:lnTo>
                  <a:lnTo>
                    <a:pt x="698189" y="573904"/>
                  </a:lnTo>
                  <a:lnTo>
                    <a:pt x="699599" y="574939"/>
                  </a:lnTo>
                  <a:lnTo>
                    <a:pt x="698411" y="582849"/>
                  </a:lnTo>
                  <a:lnTo>
                    <a:pt x="712143" y="620848"/>
                  </a:lnTo>
                  <a:lnTo>
                    <a:pt x="734930" y="636891"/>
                  </a:lnTo>
                  <a:lnTo>
                    <a:pt x="744282" y="631346"/>
                  </a:lnTo>
                  <a:close/>
                  <a:moveTo>
                    <a:pt x="176467" y="73854"/>
                  </a:moveTo>
                  <a:lnTo>
                    <a:pt x="209348" y="124273"/>
                  </a:lnTo>
                  <a:lnTo>
                    <a:pt x="204152" y="132849"/>
                  </a:lnTo>
                  <a:lnTo>
                    <a:pt x="205117" y="134327"/>
                  </a:lnTo>
                  <a:lnTo>
                    <a:pt x="229834" y="118359"/>
                  </a:lnTo>
                  <a:lnTo>
                    <a:pt x="228869" y="116880"/>
                  </a:lnTo>
                  <a:lnTo>
                    <a:pt x="218997" y="118063"/>
                  </a:lnTo>
                  <a:lnTo>
                    <a:pt x="186116" y="67644"/>
                  </a:lnTo>
                  <a:lnTo>
                    <a:pt x="191237" y="59142"/>
                  </a:lnTo>
                  <a:lnTo>
                    <a:pt x="190272" y="57664"/>
                  </a:lnTo>
                  <a:lnTo>
                    <a:pt x="165556" y="73632"/>
                  </a:lnTo>
                  <a:lnTo>
                    <a:pt x="166521" y="75111"/>
                  </a:lnTo>
                  <a:lnTo>
                    <a:pt x="176467" y="73854"/>
                  </a:lnTo>
                  <a:close/>
                  <a:moveTo>
                    <a:pt x="278451" y="19369"/>
                  </a:moveTo>
                  <a:lnTo>
                    <a:pt x="278005" y="17669"/>
                  </a:lnTo>
                  <a:lnTo>
                    <a:pt x="307695" y="10646"/>
                  </a:lnTo>
                  <a:lnTo>
                    <a:pt x="308140" y="12346"/>
                  </a:lnTo>
                  <a:lnTo>
                    <a:pt x="299382" y="18926"/>
                  </a:lnTo>
                  <a:lnTo>
                    <a:pt x="313410" y="77551"/>
                  </a:lnTo>
                  <a:lnTo>
                    <a:pt x="338795" y="71562"/>
                  </a:lnTo>
                  <a:lnTo>
                    <a:pt x="342061" y="51380"/>
                  </a:lnTo>
                  <a:lnTo>
                    <a:pt x="343768" y="50936"/>
                  </a:lnTo>
                  <a:lnTo>
                    <a:pt x="349558" y="75185"/>
                  </a:lnTo>
                  <a:lnTo>
                    <a:pt x="294929" y="88122"/>
                  </a:lnTo>
                  <a:lnTo>
                    <a:pt x="294483" y="86422"/>
                  </a:lnTo>
                  <a:lnTo>
                    <a:pt x="302128" y="80064"/>
                  </a:lnTo>
                  <a:lnTo>
                    <a:pt x="288174" y="21587"/>
                  </a:lnTo>
                  <a:lnTo>
                    <a:pt x="278451" y="19369"/>
                  </a:lnTo>
                  <a:close/>
                  <a:moveTo>
                    <a:pt x="326400" y="806038"/>
                  </a:moveTo>
                  <a:lnTo>
                    <a:pt x="301015" y="800124"/>
                  </a:lnTo>
                  <a:lnTo>
                    <a:pt x="314821" y="741499"/>
                  </a:lnTo>
                  <a:lnTo>
                    <a:pt x="325583" y="739503"/>
                  </a:lnTo>
                  <a:lnTo>
                    <a:pt x="325954" y="737802"/>
                  </a:lnTo>
                  <a:lnTo>
                    <a:pt x="296265" y="730853"/>
                  </a:lnTo>
                  <a:lnTo>
                    <a:pt x="295893" y="732554"/>
                  </a:lnTo>
                  <a:lnTo>
                    <a:pt x="303539" y="738837"/>
                  </a:lnTo>
                  <a:lnTo>
                    <a:pt x="289807" y="797388"/>
                  </a:lnTo>
                  <a:lnTo>
                    <a:pt x="280084" y="799606"/>
                  </a:lnTo>
                  <a:lnTo>
                    <a:pt x="279713" y="801307"/>
                  </a:lnTo>
                  <a:lnTo>
                    <a:pt x="334416" y="814096"/>
                  </a:lnTo>
                  <a:lnTo>
                    <a:pt x="340131" y="789848"/>
                  </a:lnTo>
                  <a:lnTo>
                    <a:pt x="338424" y="789478"/>
                  </a:lnTo>
                  <a:lnTo>
                    <a:pt x="326474" y="806112"/>
                  </a:lnTo>
                  <a:close/>
                  <a:moveTo>
                    <a:pt x="511812" y="731814"/>
                  </a:moveTo>
                  <a:lnTo>
                    <a:pt x="512109" y="733515"/>
                  </a:lnTo>
                  <a:lnTo>
                    <a:pt x="505503" y="738690"/>
                  </a:lnTo>
                  <a:lnTo>
                    <a:pt x="496893" y="808478"/>
                  </a:lnTo>
                  <a:lnTo>
                    <a:pt x="492439" y="809291"/>
                  </a:lnTo>
                  <a:lnTo>
                    <a:pt x="463714" y="760942"/>
                  </a:lnTo>
                  <a:lnTo>
                    <a:pt x="462972" y="761090"/>
                  </a:lnTo>
                  <a:lnTo>
                    <a:pt x="452432" y="816314"/>
                  </a:lnTo>
                  <a:lnTo>
                    <a:pt x="448127" y="817053"/>
                  </a:lnTo>
                  <a:lnTo>
                    <a:pt x="416211" y="754510"/>
                  </a:lnTo>
                  <a:lnTo>
                    <a:pt x="407230" y="751997"/>
                  </a:lnTo>
                  <a:lnTo>
                    <a:pt x="406933" y="750296"/>
                  </a:lnTo>
                  <a:lnTo>
                    <a:pt x="436103" y="745121"/>
                  </a:lnTo>
                  <a:lnTo>
                    <a:pt x="436400" y="746822"/>
                  </a:lnTo>
                  <a:lnTo>
                    <a:pt x="427864" y="752440"/>
                  </a:lnTo>
                  <a:lnTo>
                    <a:pt x="449241" y="795688"/>
                  </a:lnTo>
                  <a:lnTo>
                    <a:pt x="449909" y="795540"/>
                  </a:lnTo>
                  <a:lnTo>
                    <a:pt x="459484" y="740390"/>
                  </a:lnTo>
                  <a:lnTo>
                    <a:pt x="464011" y="739577"/>
                  </a:lnTo>
                  <a:lnTo>
                    <a:pt x="492291" y="788074"/>
                  </a:lnTo>
                  <a:lnTo>
                    <a:pt x="492959" y="788074"/>
                  </a:lnTo>
                  <a:lnTo>
                    <a:pt x="498006" y="740168"/>
                  </a:lnTo>
                  <a:lnTo>
                    <a:pt x="488060" y="737655"/>
                  </a:lnTo>
                  <a:lnTo>
                    <a:pt x="487763" y="735954"/>
                  </a:lnTo>
                  <a:lnTo>
                    <a:pt x="511886" y="731740"/>
                  </a:lnTo>
                  <a:close/>
                  <a:moveTo>
                    <a:pt x="193241" y="719246"/>
                  </a:moveTo>
                  <a:cubicBezTo>
                    <a:pt x="183221" y="716437"/>
                    <a:pt x="174463" y="716363"/>
                    <a:pt x="167263" y="717472"/>
                  </a:cubicBezTo>
                  <a:lnTo>
                    <a:pt x="167263" y="717472"/>
                  </a:lnTo>
                  <a:lnTo>
                    <a:pt x="198140" y="697364"/>
                  </a:lnTo>
                  <a:lnTo>
                    <a:pt x="193316" y="719246"/>
                  </a:lnTo>
                  <a:close/>
                  <a:moveTo>
                    <a:pt x="203633" y="723017"/>
                  </a:moveTo>
                  <a:lnTo>
                    <a:pt x="211204" y="687827"/>
                  </a:lnTo>
                  <a:lnTo>
                    <a:pt x="206156" y="684352"/>
                  </a:lnTo>
                  <a:lnTo>
                    <a:pt x="143957" y="724126"/>
                  </a:lnTo>
                  <a:lnTo>
                    <a:pt x="136163" y="723165"/>
                  </a:lnTo>
                  <a:lnTo>
                    <a:pt x="135124" y="724643"/>
                  </a:lnTo>
                  <a:lnTo>
                    <a:pt x="154793" y="738172"/>
                  </a:lnTo>
                  <a:lnTo>
                    <a:pt x="155832" y="736693"/>
                  </a:lnTo>
                  <a:lnTo>
                    <a:pt x="150414" y="728487"/>
                  </a:lnTo>
                  <a:cubicBezTo>
                    <a:pt x="153309" y="726565"/>
                    <a:pt x="169044" y="717324"/>
                    <a:pt x="192054" y="724052"/>
                  </a:cubicBezTo>
                  <a:lnTo>
                    <a:pt x="185745" y="752588"/>
                  </a:lnTo>
                  <a:lnTo>
                    <a:pt x="175502" y="750222"/>
                  </a:lnTo>
                  <a:lnTo>
                    <a:pt x="174463" y="751701"/>
                  </a:lnTo>
                  <a:lnTo>
                    <a:pt x="198511" y="768261"/>
                  </a:lnTo>
                  <a:lnTo>
                    <a:pt x="199550" y="766782"/>
                  </a:lnTo>
                  <a:lnTo>
                    <a:pt x="195691" y="759315"/>
                  </a:lnTo>
                  <a:lnTo>
                    <a:pt x="202445" y="728044"/>
                  </a:lnTo>
                  <a:cubicBezTo>
                    <a:pt x="205414" y="729449"/>
                    <a:pt x="208457" y="731149"/>
                    <a:pt x="211649" y="733071"/>
                  </a:cubicBezTo>
                  <a:lnTo>
                    <a:pt x="212837" y="727748"/>
                  </a:lnTo>
                  <a:cubicBezTo>
                    <a:pt x="209645" y="725826"/>
                    <a:pt x="206602" y="724274"/>
                    <a:pt x="203633" y="722869"/>
                  </a:cubicBezTo>
                  <a:lnTo>
                    <a:pt x="203633" y="722869"/>
                  </a:lnTo>
                  <a:moveTo>
                    <a:pt x="44422" y="467004"/>
                  </a:moveTo>
                  <a:cubicBezTo>
                    <a:pt x="44645" y="473362"/>
                    <a:pt x="39597" y="478684"/>
                    <a:pt x="33214" y="478906"/>
                  </a:cubicBezTo>
                  <a:cubicBezTo>
                    <a:pt x="26831" y="479128"/>
                    <a:pt x="21487" y="474101"/>
                    <a:pt x="21264" y="467743"/>
                  </a:cubicBezTo>
                  <a:cubicBezTo>
                    <a:pt x="21041" y="461385"/>
                    <a:pt x="26088" y="456062"/>
                    <a:pt x="32472" y="455841"/>
                  </a:cubicBezTo>
                  <a:cubicBezTo>
                    <a:pt x="38855" y="455619"/>
                    <a:pt x="44199" y="460646"/>
                    <a:pt x="44422" y="467004"/>
                  </a:cubicBezTo>
                  <a:moveTo>
                    <a:pt x="67654" y="343470"/>
                  </a:moveTo>
                  <a:cubicBezTo>
                    <a:pt x="70400" y="339478"/>
                    <a:pt x="72404" y="334968"/>
                    <a:pt x="73592" y="329793"/>
                  </a:cubicBezTo>
                  <a:cubicBezTo>
                    <a:pt x="74334" y="326762"/>
                    <a:pt x="74705" y="323509"/>
                    <a:pt x="74705" y="320035"/>
                  </a:cubicBezTo>
                  <a:cubicBezTo>
                    <a:pt x="74705" y="316560"/>
                    <a:pt x="74408" y="313233"/>
                    <a:pt x="73815" y="309907"/>
                  </a:cubicBezTo>
                  <a:cubicBezTo>
                    <a:pt x="73221" y="306580"/>
                    <a:pt x="72256" y="303697"/>
                    <a:pt x="70846" y="301109"/>
                  </a:cubicBezTo>
                  <a:lnTo>
                    <a:pt x="53923" y="297117"/>
                  </a:lnTo>
                  <a:lnTo>
                    <a:pt x="50954" y="288541"/>
                  </a:lnTo>
                  <a:lnTo>
                    <a:pt x="49246" y="288098"/>
                  </a:lnTo>
                  <a:lnTo>
                    <a:pt x="42566" y="316264"/>
                  </a:lnTo>
                  <a:lnTo>
                    <a:pt x="44273" y="316708"/>
                  </a:lnTo>
                  <a:lnTo>
                    <a:pt x="50954" y="308206"/>
                  </a:lnTo>
                  <a:lnTo>
                    <a:pt x="69287" y="312494"/>
                  </a:lnTo>
                  <a:cubicBezTo>
                    <a:pt x="69510" y="314712"/>
                    <a:pt x="69510" y="316930"/>
                    <a:pt x="69287" y="319000"/>
                  </a:cubicBezTo>
                  <a:cubicBezTo>
                    <a:pt x="69064" y="321070"/>
                    <a:pt x="68693" y="323140"/>
                    <a:pt x="68174" y="325210"/>
                  </a:cubicBezTo>
                  <a:cubicBezTo>
                    <a:pt x="66912" y="330385"/>
                    <a:pt x="64537" y="334746"/>
                    <a:pt x="60900" y="338295"/>
                  </a:cubicBezTo>
                  <a:cubicBezTo>
                    <a:pt x="57263" y="341844"/>
                    <a:pt x="52735" y="344283"/>
                    <a:pt x="47242" y="345614"/>
                  </a:cubicBezTo>
                  <a:cubicBezTo>
                    <a:pt x="41750" y="346945"/>
                    <a:pt x="35515" y="346797"/>
                    <a:pt x="28538" y="345170"/>
                  </a:cubicBezTo>
                  <a:cubicBezTo>
                    <a:pt x="23045" y="343840"/>
                    <a:pt x="18443" y="341548"/>
                    <a:pt x="14658" y="338221"/>
                  </a:cubicBezTo>
                  <a:cubicBezTo>
                    <a:pt x="10947" y="334894"/>
                    <a:pt x="8349" y="330828"/>
                    <a:pt x="6864" y="326097"/>
                  </a:cubicBezTo>
                  <a:cubicBezTo>
                    <a:pt x="5454" y="321365"/>
                    <a:pt x="5306" y="316412"/>
                    <a:pt x="6568" y="311163"/>
                  </a:cubicBezTo>
                  <a:cubicBezTo>
                    <a:pt x="7161" y="308502"/>
                    <a:pt x="8126" y="306284"/>
                    <a:pt x="9314" y="304510"/>
                  </a:cubicBezTo>
                  <a:cubicBezTo>
                    <a:pt x="10501" y="302662"/>
                    <a:pt x="12357" y="300592"/>
                    <a:pt x="14881" y="298226"/>
                  </a:cubicBezTo>
                  <a:lnTo>
                    <a:pt x="29577" y="293568"/>
                  </a:lnTo>
                  <a:lnTo>
                    <a:pt x="29948" y="291868"/>
                  </a:lnTo>
                  <a:lnTo>
                    <a:pt x="11763" y="288246"/>
                  </a:lnTo>
                  <a:cubicBezTo>
                    <a:pt x="10279" y="290020"/>
                    <a:pt x="8943" y="291868"/>
                    <a:pt x="7607" y="293790"/>
                  </a:cubicBezTo>
                  <a:cubicBezTo>
                    <a:pt x="6345" y="295712"/>
                    <a:pt x="5157" y="297930"/>
                    <a:pt x="4118" y="300444"/>
                  </a:cubicBezTo>
                  <a:cubicBezTo>
                    <a:pt x="3079" y="302957"/>
                    <a:pt x="2114" y="306136"/>
                    <a:pt x="1149" y="309907"/>
                  </a:cubicBezTo>
                  <a:cubicBezTo>
                    <a:pt x="-113" y="315155"/>
                    <a:pt x="-335" y="320330"/>
                    <a:pt x="481" y="325431"/>
                  </a:cubicBezTo>
                  <a:cubicBezTo>
                    <a:pt x="1298" y="330533"/>
                    <a:pt x="3005" y="335190"/>
                    <a:pt x="5603" y="339626"/>
                  </a:cubicBezTo>
                  <a:cubicBezTo>
                    <a:pt x="8200" y="343987"/>
                    <a:pt x="11615" y="347758"/>
                    <a:pt x="15771" y="350863"/>
                  </a:cubicBezTo>
                  <a:cubicBezTo>
                    <a:pt x="19928" y="353968"/>
                    <a:pt x="24752" y="356186"/>
                    <a:pt x="30245" y="357516"/>
                  </a:cubicBezTo>
                  <a:cubicBezTo>
                    <a:pt x="35218" y="358699"/>
                    <a:pt x="40043" y="358847"/>
                    <a:pt x="44719" y="358034"/>
                  </a:cubicBezTo>
                  <a:cubicBezTo>
                    <a:pt x="49395" y="357221"/>
                    <a:pt x="53626" y="355594"/>
                    <a:pt x="57485" y="353081"/>
                  </a:cubicBezTo>
                  <a:cubicBezTo>
                    <a:pt x="61345" y="350641"/>
                    <a:pt x="64685" y="347388"/>
                    <a:pt x="67431" y="343396"/>
                  </a:cubicBezTo>
                  <a:moveTo>
                    <a:pt x="128073" y="612420"/>
                  </a:moveTo>
                  <a:cubicBezTo>
                    <a:pt x="128592" y="614638"/>
                    <a:pt x="128963" y="616930"/>
                    <a:pt x="129186" y="619222"/>
                  </a:cubicBezTo>
                  <a:lnTo>
                    <a:pt x="114044" y="629793"/>
                  </a:lnTo>
                  <a:lnTo>
                    <a:pt x="113079" y="628315"/>
                  </a:lnTo>
                  <a:lnTo>
                    <a:pt x="119834" y="614490"/>
                  </a:lnTo>
                  <a:cubicBezTo>
                    <a:pt x="119834" y="611090"/>
                    <a:pt x="119611" y="608280"/>
                    <a:pt x="119091" y="606210"/>
                  </a:cubicBezTo>
                  <a:cubicBezTo>
                    <a:pt x="118572" y="604066"/>
                    <a:pt x="117607" y="601923"/>
                    <a:pt x="116122" y="599631"/>
                  </a:cubicBezTo>
                  <a:cubicBezTo>
                    <a:pt x="113153" y="595121"/>
                    <a:pt x="109442" y="591720"/>
                    <a:pt x="105063" y="589503"/>
                  </a:cubicBezTo>
                  <a:cubicBezTo>
                    <a:pt x="100684" y="587285"/>
                    <a:pt x="95933" y="586398"/>
                    <a:pt x="90886" y="586767"/>
                  </a:cubicBezTo>
                  <a:cubicBezTo>
                    <a:pt x="85839" y="587137"/>
                    <a:pt x="81014" y="588837"/>
                    <a:pt x="76264" y="591942"/>
                  </a:cubicBezTo>
                  <a:cubicBezTo>
                    <a:pt x="70252" y="595787"/>
                    <a:pt x="65873" y="600222"/>
                    <a:pt x="63052" y="605101"/>
                  </a:cubicBezTo>
                  <a:cubicBezTo>
                    <a:pt x="60232" y="609981"/>
                    <a:pt x="58821" y="614934"/>
                    <a:pt x="58970" y="620035"/>
                  </a:cubicBezTo>
                  <a:cubicBezTo>
                    <a:pt x="59044" y="625062"/>
                    <a:pt x="60603" y="629867"/>
                    <a:pt x="63497" y="634303"/>
                  </a:cubicBezTo>
                  <a:cubicBezTo>
                    <a:pt x="64685" y="636077"/>
                    <a:pt x="65947" y="637778"/>
                    <a:pt x="67283" y="639404"/>
                  </a:cubicBezTo>
                  <a:cubicBezTo>
                    <a:pt x="68619" y="641031"/>
                    <a:pt x="70178" y="642509"/>
                    <a:pt x="71959" y="643914"/>
                  </a:cubicBezTo>
                  <a:lnTo>
                    <a:pt x="87769" y="633638"/>
                  </a:lnTo>
                  <a:lnTo>
                    <a:pt x="86210" y="622992"/>
                  </a:lnTo>
                  <a:lnTo>
                    <a:pt x="87695" y="622031"/>
                  </a:lnTo>
                  <a:lnTo>
                    <a:pt x="103579" y="646279"/>
                  </a:lnTo>
                  <a:lnTo>
                    <a:pt x="102094" y="647241"/>
                  </a:lnTo>
                  <a:lnTo>
                    <a:pt x="93855" y="643470"/>
                  </a:lnTo>
                  <a:lnTo>
                    <a:pt x="79233" y="652933"/>
                  </a:lnTo>
                  <a:cubicBezTo>
                    <a:pt x="76412" y="652120"/>
                    <a:pt x="73592" y="650789"/>
                    <a:pt x="70771" y="649015"/>
                  </a:cubicBezTo>
                  <a:cubicBezTo>
                    <a:pt x="67951" y="647241"/>
                    <a:pt x="65279" y="645023"/>
                    <a:pt x="62829" y="642657"/>
                  </a:cubicBezTo>
                  <a:cubicBezTo>
                    <a:pt x="60306" y="640291"/>
                    <a:pt x="58228" y="637704"/>
                    <a:pt x="56520" y="635116"/>
                  </a:cubicBezTo>
                  <a:cubicBezTo>
                    <a:pt x="53626" y="630681"/>
                    <a:pt x="51696" y="626171"/>
                    <a:pt x="50731" y="621440"/>
                  </a:cubicBezTo>
                  <a:cubicBezTo>
                    <a:pt x="49766" y="616708"/>
                    <a:pt x="49692" y="612125"/>
                    <a:pt x="50582" y="607615"/>
                  </a:cubicBezTo>
                  <a:cubicBezTo>
                    <a:pt x="51473" y="603105"/>
                    <a:pt x="53180" y="598892"/>
                    <a:pt x="55778" y="594973"/>
                  </a:cubicBezTo>
                  <a:cubicBezTo>
                    <a:pt x="58376" y="591055"/>
                    <a:pt x="61865" y="587728"/>
                    <a:pt x="66170" y="584919"/>
                  </a:cubicBezTo>
                  <a:cubicBezTo>
                    <a:pt x="70920" y="581814"/>
                    <a:pt x="75819" y="579892"/>
                    <a:pt x="81014" y="579005"/>
                  </a:cubicBezTo>
                  <a:cubicBezTo>
                    <a:pt x="86136" y="578192"/>
                    <a:pt x="91257" y="578266"/>
                    <a:pt x="96230" y="579448"/>
                  </a:cubicBezTo>
                  <a:cubicBezTo>
                    <a:pt x="101203" y="580557"/>
                    <a:pt x="105805" y="582627"/>
                    <a:pt x="110036" y="585511"/>
                  </a:cubicBezTo>
                  <a:cubicBezTo>
                    <a:pt x="114267" y="588468"/>
                    <a:pt x="117904" y="592164"/>
                    <a:pt x="120873" y="596674"/>
                  </a:cubicBezTo>
                  <a:cubicBezTo>
                    <a:pt x="123025" y="599927"/>
                    <a:pt x="124658" y="602810"/>
                    <a:pt x="125697" y="605323"/>
                  </a:cubicBezTo>
                  <a:cubicBezTo>
                    <a:pt x="126811" y="607837"/>
                    <a:pt x="127627" y="610203"/>
                    <a:pt x="128147" y="612494"/>
                  </a:cubicBezTo>
                  <a:moveTo>
                    <a:pt x="602142" y="738763"/>
                  </a:moveTo>
                  <a:lnTo>
                    <a:pt x="602142" y="738763"/>
                  </a:lnTo>
                  <a:lnTo>
                    <a:pt x="594497" y="702834"/>
                  </a:lnTo>
                  <a:lnTo>
                    <a:pt x="613276" y="715328"/>
                  </a:lnTo>
                  <a:cubicBezTo>
                    <a:pt x="606967" y="723534"/>
                    <a:pt x="603775" y="731740"/>
                    <a:pt x="602142" y="738763"/>
                  </a:cubicBezTo>
                  <a:moveTo>
                    <a:pt x="651798" y="727526"/>
                  </a:moveTo>
                  <a:lnTo>
                    <a:pt x="625004" y="709858"/>
                  </a:lnTo>
                  <a:lnTo>
                    <a:pt x="625004" y="709858"/>
                  </a:lnTo>
                  <a:cubicBezTo>
                    <a:pt x="627379" y="707640"/>
                    <a:pt x="630051" y="705348"/>
                    <a:pt x="633094" y="703130"/>
                  </a:cubicBezTo>
                  <a:lnTo>
                    <a:pt x="628566" y="700173"/>
                  </a:lnTo>
                  <a:cubicBezTo>
                    <a:pt x="625597" y="702465"/>
                    <a:pt x="622999" y="704683"/>
                    <a:pt x="620624" y="706974"/>
                  </a:cubicBezTo>
                  <a:lnTo>
                    <a:pt x="620624" y="706974"/>
                  </a:lnTo>
                  <a:lnTo>
                    <a:pt x="590489" y="687162"/>
                  </a:lnTo>
                  <a:lnTo>
                    <a:pt x="585442" y="690562"/>
                  </a:lnTo>
                  <a:lnTo>
                    <a:pt x="600064" y="762716"/>
                  </a:lnTo>
                  <a:lnTo>
                    <a:pt x="596353" y="769591"/>
                  </a:lnTo>
                  <a:lnTo>
                    <a:pt x="597318" y="771070"/>
                  </a:lnTo>
                  <a:lnTo>
                    <a:pt x="617136" y="757689"/>
                  </a:lnTo>
                  <a:lnTo>
                    <a:pt x="616171" y="756211"/>
                  </a:lnTo>
                  <a:lnTo>
                    <a:pt x="606522" y="758280"/>
                  </a:lnTo>
                  <a:cubicBezTo>
                    <a:pt x="605779" y="754880"/>
                    <a:pt x="602811" y="736989"/>
                    <a:pt x="617507" y="717990"/>
                  </a:cubicBezTo>
                  <a:lnTo>
                    <a:pt x="641927" y="734254"/>
                  </a:lnTo>
                  <a:lnTo>
                    <a:pt x="636063" y="742903"/>
                  </a:lnTo>
                  <a:lnTo>
                    <a:pt x="637028" y="744382"/>
                  </a:lnTo>
                  <a:lnTo>
                    <a:pt x="661225" y="728044"/>
                  </a:lnTo>
                  <a:lnTo>
                    <a:pt x="660260" y="726565"/>
                  </a:lnTo>
                  <a:lnTo>
                    <a:pt x="651873" y="727379"/>
                  </a:lnTo>
                  <a:close/>
                  <a:moveTo>
                    <a:pt x="103207" y="181420"/>
                  </a:moveTo>
                  <a:lnTo>
                    <a:pt x="81386" y="175727"/>
                  </a:lnTo>
                  <a:lnTo>
                    <a:pt x="100313" y="207220"/>
                  </a:lnTo>
                  <a:lnTo>
                    <a:pt x="100313" y="207220"/>
                  </a:lnTo>
                  <a:cubicBezTo>
                    <a:pt x="99496" y="199976"/>
                    <a:pt x="99942" y="191252"/>
                    <a:pt x="103133" y="181420"/>
                  </a:cubicBezTo>
                  <a:moveTo>
                    <a:pt x="106176" y="230582"/>
                  </a:moveTo>
                  <a:lnTo>
                    <a:pt x="68767" y="167078"/>
                  </a:lnTo>
                  <a:lnTo>
                    <a:pt x="72404" y="162198"/>
                  </a:lnTo>
                  <a:lnTo>
                    <a:pt x="107364" y="171144"/>
                  </a:lnTo>
                  <a:lnTo>
                    <a:pt x="107364" y="171144"/>
                  </a:lnTo>
                  <a:cubicBezTo>
                    <a:pt x="108848" y="168186"/>
                    <a:pt x="110556" y="165229"/>
                    <a:pt x="112634" y="162124"/>
                  </a:cubicBezTo>
                  <a:lnTo>
                    <a:pt x="117904" y="163455"/>
                  </a:lnTo>
                  <a:cubicBezTo>
                    <a:pt x="115826" y="166486"/>
                    <a:pt x="113970" y="169517"/>
                    <a:pt x="112485" y="172400"/>
                  </a:cubicBezTo>
                  <a:lnTo>
                    <a:pt x="112485" y="172400"/>
                  </a:lnTo>
                  <a:lnTo>
                    <a:pt x="143585" y="180385"/>
                  </a:lnTo>
                  <a:lnTo>
                    <a:pt x="151230" y="176836"/>
                  </a:lnTo>
                  <a:lnTo>
                    <a:pt x="152641" y="177871"/>
                  </a:lnTo>
                  <a:lnTo>
                    <a:pt x="135050" y="201158"/>
                  </a:lnTo>
                  <a:lnTo>
                    <a:pt x="133639" y="200123"/>
                  </a:lnTo>
                  <a:lnTo>
                    <a:pt x="136386" y="190069"/>
                  </a:lnTo>
                  <a:lnTo>
                    <a:pt x="108032" y="182602"/>
                  </a:lnTo>
                  <a:lnTo>
                    <a:pt x="108032" y="182602"/>
                  </a:lnTo>
                  <a:cubicBezTo>
                    <a:pt x="100387" y="205298"/>
                    <a:pt x="108997" y="221267"/>
                    <a:pt x="110853" y="224224"/>
                  </a:cubicBezTo>
                  <a:lnTo>
                    <a:pt x="119314" y="219197"/>
                  </a:lnTo>
                  <a:lnTo>
                    <a:pt x="120724" y="220232"/>
                  </a:lnTo>
                  <a:lnTo>
                    <a:pt x="106325" y="239305"/>
                  </a:lnTo>
                  <a:lnTo>
                    <a:pt x="104915" y="238270"/>
                  </a:lnTo>
                  <a:lnTo>
                    <a:pt x="106176" y="230508"/>
                  </a:lnTo>
                  <a:close/>
                  <a:moveTo>
                    <a:pt x="641036" y="168408"/>
                  </a:moveTo>
                  <a:lnTo>
                    <a:pt x="638067" y="158650"/>
                  </a:lnTo>
                  <a:lnTo>
                    <a:pt x="681785" y="138393"/>
                  </a:lnTo>
                  <a:lnTo>
                    <a:pt x="682230" y="138911"/>
                  </a:lnTo>
                  <a:lnTo>
                    <a:pt x="655064" y="187999"/>
                  </a:lnTo>
                  <a:lnTo>
                    <a:pt x="658108" y="191474"/>
                  </a:lnTo>
                  <a:lnTo>
                    <a:pt x="710510" y="171291"/>
                  </a:lnTo>
                  <a:lnTo>
                    <a:pt x="710955" y="171809"/>
                  </a:lnTo>
                  <a:lnTo>
                    <a:pt x="684680" y="212248"/>
                  </a:lnTo>
                  <a:lnTo>
                    <a:pt x="675476" y="207886"/>
                  </a:lnTo>
                  <a:lnTo>
                    <a:pt x="674140" y="208995"/>
                  </a:lnTo>
                  <a:lnTo>
                    <a:pt x="693587" y="231247"/>
                  </a:lnTo>
                  <a:lnTo>
                    <a:pt x="694923" y="230138"/>
                  </a:lnTo>
                  <a:lnTo>
                    <a:pt x="692473" y="221193"/>
                  </a:lnTo>
                  <a:lnTo>
                    <a:pt x="729882" y="161829"/>
                  </a:lnTo>
                  <a:lnTo>
                    <a:pt x="726988" y="158502"/>
                  </a:lnTo>
                  <a:lnTo>
                    <a:pt x="674066" y="177871"/>
                  </a:lnTo>
                  <a:lnTo>
                    <a:pt x="673546" y="177280"/>
                  </a:lnTo>
                  <a:lnTo>
                    <a:pt x="700341" y="127970"/>
                  </a:lnTo>
                  <a:lnTo>
                    <a:pt x="697372" y="124569"/>
                  </a:lnTo>
                  <a:lnTo>
                    <a:pt x="632871" y="153105"/>
                  </a:lnTo>
                  <a:lnTo>
                    <a:pt x="625078" y="150148"/>
                  </a:lnTo>
                  <a:lnTo>
                    <a:pt x="623742" y="151331"/>
                  </a:lnTo>
                  <a:lnTo>
                    <a:pt x="639774" y="169739"/>
                  </a:lnTo>
                  <a:lnTo>
                    <a:pt x="641110" y="168556"/>
                  </a:lnTo>
                  <a:close/>
                  <a:moveTo>
                    <a:pt x="569113" y="116437"/>
                  </a:moveTo>
                  <a:lnTo>
                    <a:pt x="542912" y="103056"/>
                  </a:lnTo>
                  <a:lnTo>
                    <a:pt x="543728" y="101503"/>
                  </a:lnTo>
                  <a:lnTo>
                    <a:pt x="553748" y="101725"/>
                  </a:lnTo>
                  <a:lnTo>
                    <a:pt x="581360" y="48275"/>
                  </a:lnTo>
                  <a:lnTo>
                    <a:pt x="575348" y="40291"/>
                  </a:lnTo>
                  <a:lnTo>
                    <a:pt x="576164" y="38738"/>
                  </a:lnTo>
                  <a:lnTo>
                    <a:pt x="602291" y="52119"/>
                  </a:lnTo>
                  <a:lnTo>
                    <a:pt x="601475" y="53672"/>
                  </a:lnTo>
                  <a:lnTo>
                    <a:pt x="591528" y="53524"/>
                  </a:lnTo>
                  <a:lnTo>
                    <a:pt x="563917" y="106974"/>
                  </a:lnTo>
                  <a:lnTo>
                    <a:pt x="569855" y="114958"/>
                  </a:lnTo>
                  <a:lnTo>
                    <a:pt x="569039" y="116511"/>
                  </a:lnTo>
                  <a:close/>
                  <a:moveTo>
                    <a:pt x="478782" y="54781"/>
                  </a:moveTo>
                  <a:lnTo>
                    <a:pt x="477000" y="54559"/>
                  </a:lnTo>
                  <a:lnTo>
                    <a:pt x="466609" y="72154"/>
                  </a:lnTo>
                  <a:lnTo>
                    <a:pt x="440705" y="68605"/>
                  </a:lnTo>
                  <a:lnTo>
                    <a:pt x="449018" y="8945"/>
                  </a:lnTo>
                  <a:lnTo>
                    <a:pt x="459558" y="5988"/>
                  </a:lnTo>
                  <a:lnTo>
                    <a:pt x="459780" y="4214"/>
                  </a:lnTo>
                  <a:lnTo>
                    <a:pt x="429571" y="0"/>
                  </a:lnTo>
                  <a:lnTo>
                    <a:pt x="429349" y="1774"/>
                  </a:lnTo>
                  <a:lnTo>
                    <a:pt x="437587" y="7319"/>
                  </a:lnTo>
                  <a:lnTo>
                    <a:pt x="429274" y="66905"/>
                  </a:lnTo>
                  <a:lnTo>
                    <a:pt x="419848" y="70010"/>
                  </a:lnTo>
                  <a:lnTo>
                    <a:pt x="419625" y="71784"/>
                  </a:lnTo>
                  <a:lnTo>
                    <a:pt x="475293" y="79473"/>
                  </a:lnTo>
                  <a:lnTo>
                    <a:pt x="478708" y="54781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" name="Freeform 179">
              <a:extLst>
                <a:ext uri="{FF2B5EF4-FFF2-40B4-BE49-F238E27FC236}">
                  <a16:creationId xmlns:a16="http://schemas.microsoft.com/office/drawing/2014/main" id="{0B69272C-80E1-DA3B-3750-2F4CB79C0239}"/>
                </a:ext>
              </a:extLst>
            </p:cNvPr>
            <p:cNvSpPr/>
            <p:nvPr/>
          </p:nvSpPr>
          <p:spPr>
            <a:xfrm>
              <a:off x="1139771" y="1143024"/>
              <a:ext cx="259042" cy="239157"/>
            </a:xfrm>
            <a:custGeom>
              <a:avLst/>
              <a:gdLst>
                <a:gd name="connsiteX0" fmla="*/ 85432 w 259042"/>
                <a:gd name="connsiteY0" fmla="*/ 86792 h 239157"/>
                <a:gd name="connsiteX1" fmla="*/ 257855 w 259042"/>
                <a:gd name="connsiteY1" fmla="*/ 10572 h 239157"/>
                <a:gd name="connsiteX2" fmla="*/ 259042 w 259042"/>
                <a:gd name="connsiteY2" fmla="*/ 0 h 239157"/>
                <a:gd name="connsiteX3" fmla="*/ 0 w 259042"/>
                <a:gd name="connsiteY3" fmla="*/ 239157 h 239157"/>
                <a:gd name="connsiteX4" fmla="*/ 10614 w 259042"/>
                <a:gd name="connsiteY4" fmla="*/ 239157 h 239157"/>
                <a:gd name="connsiteX5" fmla="*/ 85432 w 259042"/>
                <a:gd name="connsiteY5" fmla="*/ 86866 h 239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9042" h="239157">
                  <a:moveTo>
                    <a:pt x="85432" y="86792"/>
                  </a:moveTo>
                  <a:cubicBezTo>
                    <a:pt x="131896" y="40513"/>
                    <a:pt x="192686" y="13751"/>
                    <a:pt x="257855" y="10572"/>
                  </a:cubicBezTo>
                  <a:cubicBezTo>
                    <a:pt x="258300" y="7393"/>
                    <a:pt x="258671" y="3918"/>
                    <a:pt x="259042" y="0"/>
                  </a:cubicBezTo>
                  <a:cubicBezTo>
                    <a:pt x="124771" y="5766"/>
                    <a:pt x="15661" y="108157"/>
                    <a:pt x="0" y="239157"/>
                  </a:cubicBezTo>
                  <a:lnTo>
                    <a:pt x="10614" y="239157"/>
                  </a:lnTo>
                  <a:cubicBezTo>
                    <a:pt x="17740" y="181641"/>
                    <a:pt x="43644" y="128487"/>
                    <a:pt x="85432" y="8686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" name="Freeform 180">
              <a:extLst>
                <a:ext uri="{FF2B5EF4-FFF2-40B4-BE49-F238E27FC236}">
                  <a16:creationId xmlns:a16="http://schemas.microsoft.com/office/drawing/2014/main" id="{E5E7AEBB-CDDD-2FAB-8145-22F1DFD910D9}"/>
                </a:ext>
              </a:extLst>
            </p:cNvPr>
            <p:cNvSpPr/>
            <p:nvPr/>
          </p:nvSpPr>
          <p:spPr>
            <a:xfrm>
              <a:off x="1137767" y="1394749"/>
              <a:ext cx="91073" cy="27501"/>
            </a:xfrm>
            <a:custGeom>
              <a:avLst/>
              <a:gdLst>
                <a:gd name="connsiteX0" fmla="*/ 91073 w 91073"/>
                <a:gd name="connsiteY0" fmla="*/ 0 h 27501"/>
                <a:gd name="connsiteX1" fmla="*/ 742 w 91073"/>
                <a:gd name="connsiteY1" fmla="*/ 0 h 27501"/>
                <a:gd name="connsiteX2" fmla="*/ 0 w 91073"/>
                <a:gd name="connsiteY2" fmla="*/ 19961 h 27501"/>
                <a:gd name="connsiteX3" fmla="*/ 74 w 91073"/>
                <a:gd name="connsiteY3" fmla="*/ 27501 h 27501"/>
                <a:gd name="connsiteX4" fmla="*/ 90999 w 91073"/>
                <a:gd name="connsiteY4" fmla="*/ 27501 h 27501"/>
                <a:gd name="connsiteX5" fmla="*/ 90999 w 91073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073" h="27501">
                  <a:moveTo>
                    <a:pt x="91073" y="0"/>
                  </a:moveTo>
                  <a:lnTo>
                    <a:pt x="742" y="0"/>
                  </a:lnTo>
                  <a:cubicBezTo>
                    <a:pt x="297" y="6580"/>
                    <a:pt x="0" y="13233"/>
                    <a:pt x="0" y="19961"/>
                  </a:cubicBezTo>
                  <a:cubicBezTo>
                    <a:pt x="0" y="22474"/>
                    <a:pt x="0" y="24988"/>
                    <a:pt x="74" y="27501"/>
                  </a:cubicBezTo>
                  <a:lnTo>
                    <a:pt x="90999" y="27501"/>
                  </a:lnTo>
                  <a:lnTo>
                    <a:pt x="90999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" name="Freeform 181">
              <a:extLst>
                <a:ext uri="{FF2B5EF4-FFF2-40B4-BE49-F238E27FC236}">
                  <a16:creationId xmlns:a16="http://schemas.microsoft.com/office/drawing/2014/main" id="{0E79A3ED-CBD7-F7D8-5380-2AB010FF92C9}"/>
                </a:ext>
              </a:extLst>
            </p:cNvPr>
            <p:cNvSpPr/>
            <p:nvPr/>
          </p:nvSpPr>
          <p:spPr>
            <a:xfrm>
              <a:off x="1360514" y="1142728"/>
              <a:ext cx="100796" cy="82725"/>
            </a:xfrm>
            <a:custGeom>
              <a:avLst/>
              <a:gdLst>
                <a:gd name="connsiteX0" fmla="*/ 0 w 100796"/>
                <a:gd name="connsiteY0" fmla="*/ 82726 h 82725"/>
                <a:gd name="connsiteX1" fmla="*/ 24791 w 100796"/>
                <a:gd name="connsiteY1" fmla="*/ 73706 h 82725"/>
                <a:gd name="connsiteX2" fmla="*/ 76006 w 100796"/>
                <a:gd name="connsiteY2" fmla="*/ 73706 h 82725"/>
                <a:gd name="connsiteX3" fmla="*/ 100796 w 100796"/>
                <a:gd name="connsiteY3" fmla="*/ 82726 h 82725"/>
                <a:gd name="connsiteX4" fmla="*/ 63684 w 100796"/>
                <a:gd name="connsiteY4" fmla="*/ 45096 h 82725"/>
                <a:gd name="connsiteX5" fmla="*/ 51289 w 100796"/>
                <a:gd name="connsiteY5" fmla="*/ 0 h 82725"/>
                <a:gd name="connsiteX6" fmla="*/ 50250 w 100796"/>
                <a:gd name="connsiteY6" fmla="*/ 0 h 82725"/>
                <a:gd name="connsiteX7" fmla="*/ 49508 w 100796"/>
                <a:gd name="connsiteY7" fmla="*/ 0 h 82725"/>
                <a:gd name="connsiteX8" fmla="*/ 37112 w 100796"/>
                <a:gd name="connsiteY8" fmla="*/ 45096 h 82725"/>
                <a:gd name="connsiteX9" fmla="*/ 0 w 100796"/>
                <a:gd name="connsiteY9" fmla="*/ 82726 h 8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0796" h="82725">
                  <a:moveTo>
                    <a:pt x="0" y="82726"/>
                  </a:moveTo>
                  <a:lnTo>
                    <a:pt x="24791" y="73706"/>
                  </a:lnTo>
                  <a:lnTo>
                    <a:pt x="76006" y="73706"/>
                  </a:lnTo>
                  <a:lnTo>
                    <a:pt x="100796" y="82726"/>
                  </a:lnTo>
                  <a:cubicBezTo>
                    <a:pt x="95601" y="59364"/>
                    <a:pt x="78455" y="58477"/>
                    <a:pt x="63684" y="45096"/>
                  </a:cubicBezTo>
                  <a:cubicBezTo>
                    <a:pt x="56113" y="38295"/>
                    <a:pt x="52773" y="17965"/>
                    <a:pt x="51289" y="0"/>
                  </a:cubicBezTo>
                  <a:cubicBezTo>
                    <a:pt x="50918" y="0"/>
                    <a:pt x="50621" y="0"/>
                    <a:pt x="50250" y="0"/>
                  </a:cubicBezTo>
                  <a:cubicBezTo>
                    <a:pt x="50027" y="0"/>
                    <a:pt x="49730" y="0"/>
                    <a:pt x="49508" y="0"/>
                  </a:cubicBezTo>
                  <a:cubicBezTo>
                    <a:pt x="48023" y="17965"/>
                    <a:pt x="44683" y="38221"/>
                    <a:pt x="37112" y="45096"/>
                  </a:cubicBezTo>
                  <a:cubicBezTo>
                    <a:pt x="22341" y="58477"/>
                    <a:pt x="5196" y="59364"/>
                    <a:pt x="0" y="8272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" name="Freeform 182">
              <a:extLst>
                <a:ext uri="{FF2B5EF4-FFF2-40B4-BE49-F238E27FC236}">
                  <a16:creationId xmlns:a16="http://schemas.microsoft.com/office/drawing/2014/main" id="{5A007F1A-DD6B-758D-5347-827E1DCDE3D4}"/>
                </a:ext>
              </a:extLst>
            </p:cNvPr>
            <p:cNvSpPr/>
            <p:nvPr/>
          </p:nvSpPr>
          <p:spPr>
            <a:xfrm>
              <a:off x="1423011" y="1143024"/>
              <a:ext cx="258819" cy="239083"/>
            </a:xfrm>
            <a:custGeom>
              <a:avLst/>
              <a:gdLst>
                <a:gd name="connsiteX0" fmla="*/ 173388 w 258819"/>
                <a:gd name="connsiteY0" fmla="*/ 86792 h 239083"/>
                <a:gd name="connsiteX1" fmla="*/ 248206 w 258819"/>
                <a:gd name="connsiteY1" fmla="*/ 239083 h 239083"/>
                <a:gd name="connsiteX2" fmla="*/ 258820 w 258819"/>
                <a:gd name="connsiteY2" fmla="*/ 239083 h 239083"/>
                <a:gd name="connsiteX3" fmla="*/ 0 w 258819"/>
                <a:gd name="connsiteY3" fmla="*/ 0 h 239083"/>
                <a:gd name="connsiteX4" fmla="*/ 1188 w 258819"/>
                <a:gd name="connsiteY4" fmla="*/ 10572 h 239083"/>
                <a:gd name="connsiteX5" fmla="*/ 173313 w 258819"/>
                <a:gd name="connsiteY5" fmla="*/ 86792 h 239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8819" h="239083">
                  <a:moveTo>
                    <a:pt x="173388" y="86792"/>
                  </a:moveTo>
                  <a:cubicBezTo>
                    <a:pt x="215176" y="128413"/>
                    <a:pt x="241080" y="181567"/>
                    <a:pt x="248206" y="239083"/>
                  </a:cubicBezTo>
                  <a:lnTo>
                    <a:pt x="258820" y="239083"/>
                  </a:lnTo>
                  <a:cubicBezTo>
                    <a:pt x="243158" y="108231"/>
                    <a:pt x="134197" y="5914"/>
                    <a:pt x="0" y="0"/>
                  </a:cubicBezTo>
                  <a:cubicBezTo>
                    <a:pt x="371" y="3918"/>
                    <a:pt x="742" y="7467"/>
                    <a:pt x="1188" y="10572"/>
                  </a:cubicBezTo>
                  <a:cubicBezTo>
                    <a:pt x="66208" y="13825"/>
                    <a:pt x="126923" y="40587"/>
                    <a:pt x="173313" y="86792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" name="Freeform 183">
              <a:extLst>
                <a:ext uri="{FF2B5EF4-FFF2-40B4-BE49-F238E27FC236}">
                  <a16:creationId xmlns:a16="http://schemas.microsoft.com/office/drawing/2014/main" id="{ACF5FA4D-924B-9AB7-5ACE-620B474D8AF0}"/>
                </a:ext>
              </a:extLst>
            </p:cNvPr>
            <p:cNvSpPr/>
            <p:nvPr/>
          </p:nvSpPr>
          <p:spPr>
            <a:xfrm>
              <a:off x="1288368" y="1387652"/>
              <a:ext cx="245162" cy="134475"/>
            </a:xfrm>
            <a:custGeom>
              <a:avLst/>
              <a:gdLst>
                <a:gd name="connsiteX0" fmla="*/ 185857 w 245162"/>
                <a:gd name="connsiteY0" fmla="*/ 64835 h 134475"/>
                <a:gd name="connsiteX1" fmla="*/ 194838 w 245162"/>
                <a:gd name="connsiteY1" fmla="*/ 52267 h 134475"/>
                <a:gd name="connsiteX2" fmla="*/ 196620 w 245162"/>
                <a:gd name="connsiteY2" fmla="*/ 51676 h 134475"/>
                <a:gd name="connsiteX3" fmla="*/ 198476 w 245162"/>
                <a:gd name="connsiteY3" fmla="*/ 52267 h 134475"/>
                <a:gd name="connsiteX4" fmla="*/ 207234 w 245162"/>
                <a:gd name="connsiteY4" fmla="*/ 64835 h 134475"/>
                <a:gd name="connsiteX5" fmla="*/ 207234 w 245162"/>
                <a:gd name="connsiteY5" fmla="*/ 118507 h 134475"/>
                <a:gd name="connsiteX6" fmla="*/ 185857 w 245162"/>
                <a:gd name="connsiteY6" fmla="*/ 118507 h 134475"/>
                <a:gd name="connsiteX7" fmla="*/ 185857 w 245162"/>
                <a:gd name="connsiteY7" fmla="*/ 64835 h 134475"/>
                <a:gd name="connsiteX8" fmla="*/ 148448 w 245162"/>
                <a:gd name="connsiteY8" fmla="*/ 119024 h 134475"/>
                <a:gd name="connsiteX9" fmla="*/ 96863 w 245162"/>
                <a:gd name="connsiteY9" fmla="*/ 119024 h 134475"/>
                <a:gd name="connsiteX10" fmla="*/ 96863 w 245162"/>
                <a:gd name="connsiteY10" fmla="*/ 62100 h 134475"/>
                <a:gd name="connsiteX11" fmla="*/ 121208 w 245162"/>
                <a:gd name="connsiteY11" fmla="*/ 27279 h 134475"/>
                <a:gd name="connsiteX12" fmla="*/ 122841 w 245162"/>
                <a:gd name="connsiteY12" fmla="*/ 26836 h 134475"/>
                <a:gd name="connsiteX13" fmla="*/ 124474 w 245162"/>
                <a:gd name="connsiteY13" fmla="*/ 27353 h 134475"/>
                <a:gd name="connsiteX14" fmla="*/ 148523 w 245162"/>
                <a:gd name="connsiteY14" fmla="*/ 62026 h 134475"/>
                <a:gd name="connsiteX15" fmla="*/ 148523 w 245162"/>
                <a:gd name="connsiteY15" fmla="*/ 118950 h 134475"/>
                <a:gd name="connsiteX16" fmla="*/ 59305 w 245162"/>
                <a:gd name="connsiteY16" fmla="*/ 118507 h 134475"/>
                <a:gd name="connsiteX17" fmla="*/ 37929 w 245162"/>
                <a:gd name="connsiteY17" fmla="*/ 118507 h 134475"/>
                <a:gd name="connsiteX18" fmla="*/ 37929 w 245162"/>
                <a:gd name="connsiteY18" fmla="*/ 64835 h 134475"/>
                <a:gd name="connsiteX19" fmla="*/ 46984 w 245162"/>
                <a:gd name="connsiteY19" fmla="*/ 52267 h 134475"/>
                <a:gd name="connsiteX20" fmla="*/ 48840 w 245162"/>
                <a:gd name="connsiteY20" fmla="*/ 51676 h 134475"/>
                <a:gd name="connsiteX21" fmla="*/ 50621 w 245162"/>
                <a:gd name="connsiteY21" fmla="*/ 52267 h 134475"/>
                <a:gd name="connsiteX22" fmla="*/ 59379 w 245162"/>
                <a:gd name="connsiteY22" fmla="*/ 64835 h 134475"/>
                <a:gd name="connsiteX23" fmla="*/ 59379 w 245162"/>
                <a:gd name="connsiteY23" fmla="*/ 118507 h 134475"/>
                <a:gd name="connsiteX24" fmla="*/ 122544 w 245162"/>
                <a:gd name="connsiteY24" fmla="*/ 0 h 134475"/>
                <a:gd name="connsiteX25" fmla="*/ 83651 w 245162"/>
                <a:gd name="connsiteY25" fmla="*/ 27132 h 134475"/>
                <a:gd name="connsiteX26" fmla="*/ 0 w 245162"/>
                <a:gd name="connsiteY26" fmla="*/ 27132 h 134475"/>
                <a:gd name="connsiteX27" fmla="*/ 0 w 245162"/>
                <a:gd name="connsiteY27" fmla="*/ 134475 h 134475"/>
                <a:gd name="connsiteX28" fmla="*/ 245163 w 245162"/>
                <a:gd name="connsiteY28" fmla="*/ 134475 h 134475"/>
                <a:gd name="connsiteX29" fmla="*/ 245163 w 245162"/>
                <a:gd name="connsiteY29" fmla="*/ 27132 h 134475"/>
                <a:gd name="connsiteX30" fmla="*/ 161586 w 245162"/>
                <a:gd name="connsiteY30" fmla="*/ 27132 h 134475"/>
                <a:gd name="connsiteX31" fmla="*/ 122544 w 245162"/>
                <a:gd name="connsiteY31" fmla="*/ 0 h 13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45162" h="134475">
                  <a:moveTo>
                    <a:pt x="185857" y="64835"/>
                  </a:moveTo>
                  <a:cubicBezTo>
                    <a:pt x="185857" y="57146"/>
                    <a:pt x="191721" y="53228"/>
                    <a:pt x="194838" y="52267"/>
                  </a:cubicBezTo>
                  <a:lnTo>
                    <a:pt x="196620" y="51676"/>
                  </a:lnTo>
                  <a:lnTo>
                    <a:pt x="198476" y="52267"/>
                  </a:lnTo>
                  <a:cubicBezTo>
                    <a:pt x="201741" y="53524"/>
                    <a:pt x="207234" y="57442"/>
                    <a:pt x="207234" y="64835"/>
                  </a:cubicBezTo>
                  <a:lnTo>
                    <a:pt x="207234" y="118507"/>
                  </a:lnTo>
                  <a:lnTo>
                    <a:pt x="185857" y="118507"/>
                  </a:lnTo>
                  <a:lnTo>
                    <a:pt x="185857" y="64835"/>
                  </a:lnTo>
                  <a:close/>
                  <a:moveTo>
                    <a:pt x="148448" y="119024"/>
                  </a:moveTo>
                  <a:lnTo>
                    <a:pt x="96863" y="119024"/>
                  </a:lnTo>
                  <a:lnTo>
                    <a:pt x="96863" y="62100"/>
                  </a:lnTo>
                  <a:cubicBezTo>
                    <a:pt x="96863" y="40513"/>
                    <a:pt x="112747" y="29941"/>
                    <a:pt x="121208" y="27279"/>
                  </a:cubicBezTo>
                  <a:lnTo>
                    <a:pt x="122841" y="26836"/>
                  </a:lnTo>
                  <a:lnTo>
                    <a:pt x="124474" y="27353"/>
                  </a:lnTo>
                  <a:cubicBezTo>
                    <a:pt x="125365" y="27649"/>
                    <a:pt x="148523" y="36447"/>
                    <a:pt x="148523" y="62026"/>
                  </a:cubicBezTo>
                  <a:lnTo>
                    <a:pt x="148523" y="118950"/>
                  </a:lnTo>
                  <a:close/>
                  <a:moveTo>
                    <a:pt x="59305" y="118507"/>
                  </a:moveTo>
                  <a:lnTo>
                    <a:pt x="37929" y="118507"/>
                  </a:lnTo>
                  <a:lnTo>
                    <a:pt x="37929" y="64835"/>
                  </a:lnTo>
                  <a:cubicBezTo>
                    <a:pt x="37929" y="57146"/>
                    <a:pt x="43867" y="53228"/>
                    <a:pt x="46984" y="52267"/>
                  </a:cubicBezTo>
                  <a:lnTo>
                    <a:pt x="48840" y="51676"/>
                  </a:lnTo>
                  <a:lnTo>
                    <a:pt x="50621" y="52267"/>
                  </a:lnTo>
                  <a:cubicBezTo>
                    <a:pt x="53887" y="53524"/>
                    <a:pt x="59379" y="57442"/>
                    <a:pt x="59379" y="64835"/>
                  </a:cubicBezTo>
                  <a:lnTo>
                    <a:pt x="59379" y="118507"/>
                  </a:lnTo>
                  <a:close/>
                  <a:moveTo>
                    <a:pt x="122544" y="0"/>
                  </a:moveTo>
                  <a:lnTo>
                    <a:pt x="83651" y="27132"/>
                  </a:lnTo>
                  <a:lnTo>
                    <a:pt x="0" y="27132"/>
                  </a:lnTo>
                  <a:lnTo>
                    <a:pt x="0" y="134475"/>
                  </a:lnTo>
                  <a:lnTo>
                    <a:pt x="245163" y="134475"/>
                  </a:lnTo>
                  <a:lnTo>
                    <a:pt x="245163" y="27132"/>
                  </a:lnTo>
                  <a:lnTo>
                    <a:pt x="161586" y="27132"/>
                  </a:lnTo>
                  <a:lnTo>
                    <a:pt x="122544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" name="Freeform 184">
              <a:extLst>
                <a:ext uri="{FF2B5EF4-FFF2-40B4-BE49-F238E27FC236}">
                  <a16:creationId xmlns:a16="http://schemas.microsoft.com/office/drawing/2014/main" id="{1C4978A5-F48F-8A24-414D-3C474A1C95EB}"/>
                </a:ext>
              </a:extLst>
            </p:cNvPr>
            <p:cNvSpPr/>
            <p:nvPr/>
          </p:nvSpPr>
          <p:spPr>
            <a:xfrm>
              <a:off x="1354947" y="1223532"/>
              <a:ext cx="111930" cy="140537"/>
            </a:xfrm>
            <a:custGeom>
              <a:avLst/>
              <a:gdLst>
                <a:gd name="connsiteX0" fmla="*/ 66876 w 111930"/>
                <a:gd name="connsiteY0" fmla="*/ 87457 h 140537"/>
                <a:gd name="connsiteX1" fmla="*/ 45128 w 111930"/>
                <a:gd name="connsiteY1" fmla="*/ 87457 h 140537"/>
                <a:gd name="connsiteX2" fmla="*/ 45128 w 111930"/>
                <a:gd name="connsiteY2" fmla="*/ 24322 h 140537"/>
                <a:gd name="connsiteX3" fmla="*/ 54258 w 111930"/>
                <a:gd name="connsiteY3" fmla="*/ 11533 h 140537"/>
                <a:gd name="connsiteX4" fmla="*/ 56113 w 111930"/>
                <a:gd name="connsiteY4" fmla="*/ 10941 h 140537"/>
                <a:gd name="connsiteX5" fmla="*/ 57969 w 111930"/>
                <a:gd name="connsiteY5" fmla="*/ 11533 h 140537"/>
                <a:gd name="connsiteX6" fmla="*/ 66876 w 111930"/>
                <a:gd name="connsiteY6" fmla="*/ 24248 h 140537"/>
                <a:gd name="connsiteX7" fmla="*/ 66876 w 111930"/>
                <a:gd name="connsiteY7" fmla="*/ 87383 h 140537"/>
                <a:gd name="connsiteX8" fmla="*/ 25830 w 111930"/>
                <a:gd name="connsiteY8" fmla="*/ 90636 h 140537"/>
                <a:gd name="connsiteX9" fmla="*/ 12915 w 111930"/>
                <a:gd name="connsiteY9" fmla="*/ 95293 h 140537"/>
                <a:gd name="connsiteX10" fmla="*/ 12915 w 111930"/>
                <a:gd name="connsiteY10" fmla="*/ 32233 h 140537"/>
                <a:gd name="connsiteX11" fmla="*/ 19447 w 111930"/>
                <a:gd name="connsiteY11" fmla="*/ 16486 h 140537"/>
                <a:gd name="connsiteX12" fmla="*/ 25830 w 111930"/>
                <a:gd name="connsiteY12" fmla="*/ 27575 h 140537"/>
                <a:gd name="connsiteX13" fmla="*/ 25830 w 111930"/>
                <a:gd name="connsiteY13" fmla="*/ 90636 h 140537"/>
                <a:gd name="connsiteX14" fmla="*/ 86100 w 111930"/>
                <a:gd name="connsiteY14" fmla="*/ 27575 h 140537"/>
                <a:gd name="connsiteX15" fmla="*/ 92483 w 111930"/>
                <a:gd name="connsiteY15" fmla="*/ 16486 h 140537"/>
                <a:gd name="connsiteX16" fmla="*/ 99015 w 111930"/>
                <a:gd name="connsiteY16" fmla="*/ 32233 h 140537"/>
                <a:gd name="connsiteX17" fmla="*/ 99015 w 111930"/>
                <a:gd name="connsiteY17" fmla="*/ 95293 h 140537"/>
                <a:gd name="connsiteX18" fmla="*/ 86100 w 111930"/>
                <a:gd name="connsiteY18" fmla="*/ 90636 h 140537"/>
                <a:gd name="connsiteX19" fmla="*/ 86100 w 111930"/>
                <a:gd name="connsiteY19" fmla="*/ 27575 h 140537"/>
                <a:gd name="connsiteX20" fmla="*/ 98644 w 111930"/>
                <a:gd name="connsiteY20" fmla="*/ 140537 h 140537"/>
                <a:gd name="connsiteX21" fmla="*/ 111930 w 111930"/>
                <a:gd name="connsiteY21" fmla="*/ 140537 h 140537"/>
                <a:gd name="connsiteX22" fmla="*/ 111930 w 111930"/>
                <a:gd name="connsiteY22" fmla="*/ 11015 h 140537"/>
                <a:gd name="connsiteX23" fmla="*/ 81572 w 111930"/>
                <a:gd name="connsiteY23" fmla="*/ 0 h 140537"/>
                <a:gd name="connsiteX24" fmla="*/ 30358 w 111930"/>
                <a:gd name="connsiteY24" fmla="*/ 0 h 140537"/>
                <a:gd name="connsiteX25" fmla="*/ 0 w 111930"/>
                <a:gd name="connsiteY25" fmla="*/ 11015 h 140537"/>
                <a:gd name="connsiteX26" fmla="*/ 0 w 111930"/>
                <a:gd name="connsiteY26" fmla="*/ 140537 h 140537"/>
                <a:gd name="connsiteX27" fmla="*/ 13360 w 111930"/>
                <a:gd name="connsiteY27" fmla="*/ 140537 h 140537"/>
                <a:gd name="connsiteX28" fmla="*/ 43050 w 111930"/>
                <a:gd name="connsiteY28" fmla="*/ 119837 h 140537"/>
                <a:gd name="connsiteX29" fmla="*/ 42085 w 111930"/>
                <a:gd name="connsiteY29" fmla="*/ 114810 h 140537"/>
                <a:gd name="connsiteX30" fmla="*/ 55891 w 111930"/>
                <a:gd name="connsiteY30" fmla="*/ 100986 h 140537"/>
                <a:gd name="connsiteX31" fmla="*/ 69696 w 111930"/>
                <a:gd name="connsiteY31" fmla="*/ 114810 h 140537"/>
                <a:gd name="connsiteX32" fmla="*/ 68732 w 111930"/>
                <a:gd name="connsiteY32" fmla="*/ 119837 h 140537"/>
                <a:gd name="connsiteX33" fmla="*/ 98496 w 111930"/>
                <a:gd name="connsiteY33" fmla="*/ 140537 h 140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1930" h="140537">
                  <a:moveTo>
                    <a:pt x="66876" y="87457"/>
                  </a:moveTo>
                  <a:lnTo>
                    <a:pt x="45128" y="87457"/>
                  </a:lnTo>
                  <a:lnTo>
                    <a:pt x="45128" y="24322"/>
                  </a:lnTo>
                  <a:cubicBezTo>
                    <a:pt x="45128" y="16486"/>
                    <a:pt x="51140" y="12494"/>
                    <a:pt x="54258" y="11533"/>
                  </a:cubicBezTo>
                  <a:lnTo>
                    <a:pt x="56113" y="10941"/>
                  </a:lnTo>
                  <a:lnTo>
                    <a:pt x="57969" y="11533"/>
                  </a:lnTo>
                  <a:cubicBezTo>
                    <a:pt x="61235" y="12790"/>
                    <a:pt x="66876" y="16856"/>
                    <a:pt x="66876" y="24248"/>
                  </a:cubicBezTo>
                  <a:lnTo>
                    <a:pt x="66876" y="87383"/>
                  </a:lnTo>
                  <a:close/>
                  <a:moveTo>
                    <a:pt x="25830" y="90636"/>
                  </a:moveTo>
                  <a:lnTo>
                    <a:pt x="12915" y="95293"/>
                  </a:lnTo>
                  <a:lnTo>
                    <a:pt x="12915" y="32233"/>
                  </a:lnTo>
                  <a:cubicBezTo>
                    <a:pt x="12915" y="19961"/>
                    <a:pt x="19447" y="16486"/>
                    <a:pt x="19447" y="16486"/>
                  </a:cubicBezTo>
                  <a:cubicBezTo>
                    <a:pt x="19447" y="16486"/>
                    <a:pt x="25830" y="20035"/>
                    <a:pt x="25830" y="27575"/>
                  </a:cubicBezTo>
                  <a:lnTo>
                    <a:pt x="25830" y="90636"/>
                  </a:lnTo>
                  <a:close/>
                  <a:moveTo>
                    <a:pt x="86100" y="27575"/>
                  </a:moveTo>
                  <a:cubicBezTo>
                    <a:pt x="86100" y="20108"/>
                    <a:pt x="92483" y="16486"/>
                    <a:pt x="92483" y="16486"/>
                  </a:cubicBezTo>
                  <a:cubicBezTo>
                    <a:pt x="92483" y="16486"/>
                    <a:pt x="99015" y="19961"/>
                    <a:pt x="99015" y="32233"/>
                  </a:cubicBezTo>
                  <a:lnTo>
                    <a:pt x="99015" y="95293"/>
                  </a:lnTo>
                  <a:lnTo>
                    <a:pt x="86100" y="90636"/>
                  </a:lnTo>
                  <a:lnTo>
                    <a:pt x="86100" y="27575"/>
                  </a:lnTo>
                  <a:close/>
                  <a:moveTo>
                    <a:pt x="98644" y="140537"/>
                  </a:moveTo>
                  <a:lnTo>
                    <a:pt x="111930" y="140537"/>
                  </a:lnTo>
                  <a:lnTo>
                    <a:pt x="111930" y="11015"/>
                  </a:lnTo>
                  <a:lnTo>
                    <a:pt x="81572" y="0"/>
                  </a:lnTo>
                  <a:lnTo>
                    <a:pt x="30358" y="0"/>
                  </a:lnTo>
                  <a:lnTo>
                    <a:pt x="0" y="11015"/>
                  </a:lnTo>
                  <a:lnTo>
                    <a:pt x="0" y="140537"/>
                  </a:lnTo>
                  <a:lnTo>
                    <a:pt x="13360" y="140537"/>
                  </a:lnTo>
                  <a:lnTo>
                    <a:pt x="43050" y="119837"/>
                  </a:lnTo>
                  <a:cubicBezTo>
                    <a:pt x="42456" y="118285"/>
                    <a:pt x="42085" y="116585"/>
                    <a:pt x="42085" y="114810"/>
                  </a:cubicBezTo>
                  <a:cubicBezTo>
                    <a:pt x="42085" y="107196"/>
                    <a:pt x="48320" y="100986"/>
                    <a:pt x="55891" y="100986"/>
                  </a:cubicBezTo>
                  <a:cubicBezTo>
                    <a:pt x="63462" y="100986"/>
                    <a:pt x="69696" y="107122"/>
                    <a:pt x="69696" y="114810"/>
                  </a:cubicBezTo>
                  <a:cubicBezTo>
                    <a:pt x="69696" y="116585"/>
                    <a:pt x="69400" y="118285"/>
                    <a:pt x="68732" y="119837"/>
                  </a:cubicBezTo>
                  <a:lnTo>
                    <a:pt x="98496" y="140537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" name="Freeform 185">
              <a:extLst>
                <a:ext uri="{FF2B5EF4-FFF2-40B4-BE49-F238E27FC236}">
                  <a16:creationId xmlns:a16="http://schemas.microsoft.com/office/drawing/2014/main" id="{4FB832AA-04D8-299C-D3DC-CB42854BEB25}"/>
                </a:ext>
              </a:extLst>
            </p:cNvPr>
            <p:cNvSpPr/>
            <p:nvPr/>
          </p:nvSpPr>
          <p:spPr>
            <a:xfrm>
              <a:off x="1138584" y="1435262"/>
              <a:ext cx="90256" cy="67792"/>
            </a:xfrm>
            <a:custGeom>
              <a:avLst/>
              <a:gdLst>
                <a:gd name="connsiteX0" fmla="*/ 90257 w 90256"/>
                <a:gd name="connsiteY0" fmla="*/ 0 h 67792"/>
                <a:gd name="connsiteX1" fmla="*/ 0 w 90256"/>
                <a:gd name="connsiteY1" fmla="*/ 0 h 67792"/>
                <a:gd name="connsiteX2" fmla="*/ 13954 w 90256"/>
                <a:gd name="connsiteY2" fmla="*/ 67792 h 67792"/>
                <a:gd name="connsiteX3" fmla="*/ 90257 w 90256"/>
                <a:gd name="connsiteY3" fmla="*/ 67792 h 67792"/>
                <a:gd name="connsiteX4" fmla="*/ 90257 w 90256"/>
                <a:gd name="connsiteY4" fmla="*/ 0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90257" y="0"/>
                  </a:moveTo>
                  <a:lnTo>
                    <a:pt x="0" y="0"/>
                  </a:lnTo>
                  <a:cubicBezTo>
                    <a:pt x="1781" y="23583"/>
                    <a:pt x="6532" y="46279"/>
                    <a:pt x="13954" y="67792"/>
                  </a:cubicBezTo>
                  <a:lnTo>
                    <a:pt x="90257" y="67792"/>
                  </a:lnTo>
                  <a:lnTo>
                    <a:pt x="9025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7" name="Freeform 186">
              <a:extLst>
                <a:ext uri="{FF2B5EF4-FFF2-40B4-BE49-F238E27FC236}">
                  <a16:creationId xmlns:a16="http://schemas.microsoft.com/office/drawing/2014/main" id="{BE4489E9-5ECF-5FB1-9251-822D7B8D3FBD}"/>
                </a:ext>
              </a:extLst>
            </p:cNvPr>
            <p:cNvSpPr/>
            <p:nvPr/>
          </p:nvSpPr>
          <p:spPr>
            <a:xfrm>
              <a:off x="1288368" y="1348322"/>
              <a:ext cx="245162" cy="55002"/>
            </a:xfrm>
            <a:custGeom>
              <a:avLst/>
              <a:gdLst>
                <a:gd name="connsiteX0" fmla="*/ 245163 w 245162"/>
                <a:gd name="connsiteY0" fmla="*/ 27206 h 55002"/>
                <a:gd name="connsiteX1" fmla="*/ 161586 w 245162"/>
                <a:gd name="connsiteY1" fmla="*/ 27206 h 55002"/>
                <a:gd name="connsiteX2" fmla="*/ 122544 w 245162"/>
                <a:gd name="connsiteY2" fmla="*/ 0 h 55002"/>
                <a:gd name="connsiteX3" fmla="*/ 83651 w 245162"/>
                <a:gd name="connsiteY3" fmla="*/ 27206 h 55002"/>
                <a:gd name="connsiteX4" fmla="*/ 0 w 245162"/>
                <a:gd name="connsiteY4" fmla="*/ 27206 h 55002"/>
                <a:gd name="connsiteX5" fmla="*/ 0 w 245162"/>
                <a:gd name="connsiteY5" fmla="*/ 55002 h 55002"/>
                <a:gd name="connsiteX6" fmla="*/ 80014 w 245162"/>
                <a:gd name="connsiteY6" fmla="*/ 55002 h 55002"/>
                <a:gd name="connsiteX7" fmla="*/ 122544 w 245162"/>
                <a:gd name="connsiteY7" fmla="*/ 25283 h 55002"/>
                <a:gd name="connsiteX8" fmla="*/ 165223 w 245162"/>
                <a:gd name="connsiteY8" fmla="*/ 55002 h 55002"/>
                <a:gd name="connsiteX9" fmla="*/ 245163 w 245162"/>
                <a:gd name="connsiteY9" fmla="*/ 55002 h 55002"/>
                <a:gd name="connsiteX10" fmla="*/ 245163 w 245162"/>
                <a:gd name="connsiteY10" fmla="*/ 27206 h 5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5162" h="55002">
                  <a:moveTo>
                    <a:pt x="245163" y="27206"/>
                  </a:moveTo>
                  <a:lnTo>
                    <a:pt x="161586" y="27206"/>
                  </a:lnTo>
                  <a:lnTo>
                    <a:pt x="122544" y="0"/>
                  </a:lnTo>
                  <a:lnTo>
                    <a:pt x="83651" y="27206"/>
                  </a:lnTo>
                  <a:lnTo>
                    <a:pt x="0" y="27206"/>
                  </a:lnTo>
                  <a:lnTo>
                    <a:pt x="0" y="55002"/>
                  </a:lnTo>
                  <a:lnTo>
                    <a:pt x="80014" y="55002"/>
                  </a:lnTo>
                  <a:lnTo>
                    <a:pt x="122544" y="25283"/>
                  </a:lnTo>
                  <a:lnTo>
                    <a:pt x="165223" y="55002"/>
                  </a:lnTo>
                  <a:lnTo>
                    <a:pt x="245163" y="55002"/>
                  </a:lnTo>
                  <a:lnTo>
                    <a:pt x="245163" y="2720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" name="Freeform 187">
              <a:extLst>
                <a:ext uri="{FF2B5EF4-FFF2-40B4-BE49-F238E27FC236}">
                  <a16:creationId xmlns:a16="http://schemas.microsoft.com/office/drawing/2014/main" id="{25CF960C-C252-1EFB-CF1B-1509A069A9BD}"/>
                </a:ext>
              </a:extLst>
            </p:cNvPr>
            <p:cNvSpPr/>
            <p:nvPr/>
          </p:nvSpPr>
          <p:spPr>
            <a:xfrm>
              <a:off x="1326965" y="1613798"/>
              <a:ext cx="169379" cy="72819"/>
            </a:xfrm>
            <a:custGeom>
              <a:avLst/>
              <a:gdLst>
                <a:gd name="connsiteX0" fmla="*/ 60938 w 169379"/>
                <a:gd name="connsiteY0" fmla="*/ 0 h 72819"/>
                <a:gd name="connsiteX1" fmla="*/ 0 w 169379"/>
                <a:gd name="connsiteY1" fmla="*/ 59734 h 72819"/>
                <a:gd name="connsiteX2" fmla="*/ 83799 w 169379"/>
                <a:gd name="connsiteY2" fmla="*/ 72819 h 72819"/>
                <a:gd name="connsiteX3" fmla="*/ 169380 w 169379"/>
                <a:gd name="connsiteY3" fmla="*/ 59216 h 72819"/>
                <a:gd name="connsiteX4" fmla="*/ 109035 w 169379"/>
                <a:gd name="connsiteY4" fmla="*/ 74 h 72819"/>
                <a:gd name="connsiteX5" fmla="*/ 61012 w 169379"/>
                <a:gd name="connsiteY5" fmla="*/ 74 h 72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9379" h="72819">
                  <a:moveTo>
                    <a:pt x="60938" y="0"/>
                  </a:moveTo>
                  <a:lnTo>
                    <a:pt x="0" y="59734"/>
                  </a:lnTo>
                  <a:cubicBezTo>
                    <a:pt x="26424" y="68236"/>
                    <a:pt x="54555" y="72819"/>
                    <a:pt x="83799" y="72819"/>
                  </a:cubicBezTo>
                  <a:cubicBezTo>
                    <a:pt x="113043" y="72819"/>
                    <a:pt x="142436" y="68014"/>
                    <a:pt x="169380" y="59216"/>
                  </a:cubicBezTo>
                  <a:lnTo>
                    <a:pt x="109035" y="74"/>
                  </a:lnTo>
                  <a:lnTo>
                    <a:pt x="61012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9" name="Freeform 188">
              <a:extLst>
                <a:ext uri="{FF2B5EF4-FFF2-40B4-BE49-F238E27FC236}">
                  <a16:creationId xmlns:a16="http://schemas.microsoft.com/office/drawing/2014/main" id="{B4F54354-4A3D-A478-42E2-4ED227F0DEA7}"/>
                </a:ext>
              </a:extLst>
            </p:cNvPr>
            <p:cNvSpPr/>
            <p:nvPr/>
          </p:nvSpPr>
          <p:spPr>
            <a:xfrm>
              <a:off x="1452478" y="1613798"/>
              <a:ext cx="144217" cy="54632"/>
            </a:xfrm>
            <a:custGeom>
              <a:avLst/>
              <a:gdLst>
                <a:gd name="connsiteX0" fmla="*/ 56559 w 144217"/>
                <a:gd name="connsiteY0" fmla="*/ 54633 h 54632"/>
                <a:gd name="connsiteX1" fmla="*/ 144218 w 144217"/>
                <a:gd name="connsiteY1" fmla="*/ 0 h 54632"/>
                <a:gd name="connsiteX2" fmla="*/ 0 w 144217"/>
                <a:gd name="connsiteY2" fmla="*/ 0 h 54632"/>
                <a:gd name="connsiteX3" fmla="*/ 56559 w 144217"/>
                <a:gd name="connsiteY3" fmla="*/ 54633 h 54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4217" h="54632">
                  <a:moveTo>
                    <a:pt x="56559" y="54633"/>
                  </a:moveTo>
                  <a:cubicBezTo>
                    <a:pt x="89292" y="42065"/>
                    <a:pt x="118981" y="23361"/>
                    <a:pt x="144218" y="0"/>
                  </a:cubicBezTo>
                  <a:lnTo>
                    <a:pt x="0" y="0"/>
                  </a:lnTo>
                  <a:lnTo>
                    <a:pt x="56559" y="5463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0" name="Freeform 189">
              <a:extLst>
                <a:ext uri="{FF2B5EF4-FFF2-40B4-BE49-F238E27FC236}">
                  <a16:creationId xmlns:a16="http://schemas.microsoft.com/office/drawing/2014/main" id="{B9365B15-AFED-8FED-B45A-5B4963D99977}"/>
                </a:ext>
              </a:extLst>
            </p:cNvPr>
            <p:cNvSpPr/>
            <p:nvPr/>
          </p:nvSpPr>
          <p:spPr>
            <a:xfrm>
              <a:off x="1224906" y="1613798"/>
              <a:ext cx="146518" cy="55298"/>
            </a:xfrm>
            <a:custGeom>
              <a:avLst/>
              <a:gdLst>
                <a:gd name="connsiteX0" fmla="*/ 0 w 146518"/>
                <a:gd name="connsiteY0" fmla="*/ 0 h 55298"/>
                <a:gd name="connsiteX1" fmla="*/ 89292 w 146518"/>
                <a:gd name="connsiteY1" fmla="*/ 55298 h 55298"/>
                <a:gd name="connsiteX2" fmla="*/ 146519 w 146518"/>
                <a:gd name="connsiteY2" fmla="*/ 0 h 55298"/>
                <a:gd name="connsiteX3" fmla="*/ 0 w 146518"/>
                <a:gd name="connsiteY3" fmla="*/ 0 h 55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518" h="55298">
                  <a:moveTo>
                    <a:pt x="0" y="0"/>
                  </a:moveTo>
                  <a:cubicBezTo>
                    <a:pt x="25682" y="23805"/>
                    <a:pt x="55891" y="42657"/>
                    <a:pt x="89292" y="55298"/>
                  </a:cubicBezTo>
                  <a:lnTo>
                    <a:pt x="1465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1" name="Freeform 190">
              <a:extLst>
                <a:ext uri="{FF2B5EF4-FFF2-40B4-BE49-F238E27FC236}">
                  <a16:creationId xmlns:a16="http://schemas.microsoft.com/office/drawing/2014/main" id="{386EC0D5-B661-5B2C-3732-4CF9E9CAB3CE}"/>
                </a:ext>
              </a:extLst>
            </p:cNvPr>
            <p:cNvSpPr/>
            <p:nvPr/>
          </p:nvSpPr>
          <p:spPr>
            <a:xfrm>
              <a:off x="1592761" y="1394749"/>
              <a:ext cx="90998" cy="27501"/>
            </a:xfrm>
            <a:custGeom>
              <a:avLst/>
              <a:gdLst>
                <a:gd name="connsiteX0" fmla="*/ 90331 w 90998"/>
                <a:gd name="connsiteY0" fmla="*/ 0 h 27501"/>
                <a:gd name="connsiteX1" fmla="*/ 0 w 90998"/>
                <a:gd name="connsiteY1" fmla="*/ 0 h 27501"/>
                <a:gd name="connsiteX2" fmla="*/ 0 w 90998"/>
                <a:gd name="connsiteY2" fmla="*/ 27501 h 27501"/>
                <a:gd name="connsiteX3" fmla="*/ 90925 w 90998"/>
                <a:gd name="connsiteY3" fmla="*/ 27501 h 27501"/>
                <a:gd name="connsiteX4" fmla="*/ 90999 w 90998"/>
                <a:gd name="connsiteY4" fmla="*/ 19961 h 27501"/>
                <a:gd name="connsiteX5" fmla="*/ 90257 w 90998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998" h="27501">
                  <a:moveTo>
                    <a:pt x="90331" y="0"/>
                  </a:moveTo>
                  <a:lnTo>
                    <a:pt x="0" y="0"/>
                  </a:lnTo>
                  <a:lnTo>
                    <a:pt x="0" y="27501"/>
                  </a:lnTo>
                  <a:lnTo>
                    <a:pt x="90925" y="27501"/>
                  </a:lnTo>
                  <a:cubicBezTo>
                    <a:pt x="90925" y="24988"/>
                    <a:pt x="90999" y="22474"/>
                    <a:pt x="90999" y="19961"/>
                  </a:cubicBezTo>
                  <a:cubicBezTo>
                    <a:pt x="90999" y="13233"/>
                    <a:pt x="90776" y="6580"/>
                    <a:pt x="90257" y="0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2" name="Freeform 191">
              <a:extLst>
                <a:ext uri="{FF2B5EF4-FFF2-40B4-BE49-F238E27FC236}">
                  <a16:creationId xmlns:a16="http://schemas.microsoft.com/office/drawing/2014/main" id="{1362109B-8C0B-7A35-E085-9BDCA00E86A3}"/>
                </a:ext>
              </a:extLst>
            </p:cNvPr>
            <p:cNvSpPr/>
            <p:nvPr/>
          </p:nvSpPr>
          <p:spPr>
            <a:xfrm>
              <a:off x="1156917" y="1514808"/>
              <a:ext cx="71923" cy="87013"/>
            </a:xfrm>
            <a:custGeom>
              <a:avLst/>
              <a:gdLst>
                <a:gd name="connsiteX0" fmla="*/ 71923 w 71923"/>
                <a:gd name="connsiteY0" fmla="*/ 86792 h 87013"/>
                <a:gd name="connsiteX1" fmla="*/ 71923 w 71923"/>
                <a:gd name="connsiteY1" fmla="*/ 86792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55817 w 71923"/>
                <a:gd name="connsiteY4" fmla="*/ 87013 h 87013"/>
                <a:gd name="connsiteX5" fmla="*/ 71923 w 71923"/>
                <a:gd name="connsiteY5" fmla="*/ 87013 h 87013"/>
                <a:gd name="connsiteX6" fmla="*/ 71923 w 71923"/>
                <a:gd name="connsiteY6" fmla="*/ 86792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923" h="87013">
                  <a:moveTo>
                    <a:pt x="71923" y="86792"/>
                  </a:moveTo>
                  <a:lnTo>
                    <a:pt x="71923" y="86792"/>
                  </a:lnTo>
                  <a:lnTo>
                    <a:pt x="71923" y="0"/>
                  </a:lnTo>
                  <a:lnTo>
                    <a:pt x="0" y="0"/>
                  </a:lnTo>
                  <a:cubicBezTo>
                    <a:pt x="12989" y="32528"/>
                    <a:pt x="32065" y="62026"/>
                    <a:pt x="55817" y="87013"/>
                  </a:cubicBezTo>
                  <a:lnTo>
                    <a:pt x="71923" y="87013"/>
                  </a:lnTo>
                  <a:lnTo>
                    <a:pt x="71923" y="86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3" name="Freeform 192">
              <a:extLst>
                <a:ext uri="{FF2B5EF4-FFF2-40B4-BE49-F238E27FC236}">
                  <a16:creationId xmlns:a16="http://schemas.microsoft.com/office/drawing/2014/main" id="{768B4957-FC71-07FF-4A24-6DE3D8164DF6}"/>
                </a:ext>
              </a:extLst>
            </p:cNvPr>
            <p:cNvSpPr/>
            <p:nvPr/>
          </p:nvSpPr>
          <p:spPr>
            <a:xfrm>
              <a:off x="1592761" y="1435262"/>
              <a:ext cx="90256" cy="67792"/>
            </a:xfrm>
            <a:custGeom>
              <a:avLst/>
              <a:gdLst>
                <a:gd name="connsiteX0" fmla="*/ 0 w 90256"/>
                <a:gd name="connsiteY0" fmla="*/ 67792 h 67792"/>
                <a:gd name="connsiteX1" fmla="*/ 76302 w 90256"/>
                <a:gd name="connsiteY1" fmla="*/ 67792 h 67792"/>
                <a:gd name="connsiteX2" fmla="*/ 90257 w 90256"/>
                <a:gd name="connsiteY2" fmla="*/ 0 h 67792"/>
                <a:gd name="connsiteX3" fmla="*/ 0 w 90256"/>
                <a:gd name="connsiteY3" fmla="*/ 0 h 67792"/>
                <a:gd name="connsiteX4" fmla="*/ 0 w 90256"/>
                <a:gd name="connsiteY4" fmla="*/ 67792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0" y="67792"/>
                  </a:moveTo>
                  <a:lnTo>
                    <a:pt x="76302" y="67792"/>
                  </a:lnTo>
                  <a:cubicBezTo>
                    <a:pt x="83725" y="46279"/>
                    <a:pt x="88549" y="23583"/>
                    <a:pt x="90257" y="0"/>
                  </a:cubicBezTo>
                  <a:lnTo>
                    <a:pt x="0" y="0"/>
                  </a:lnTo>
                  <a:lnTo>
                    <a:pt x="0" y="67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4" name="Freeform 193">
              <a:extLst>
                <a:ext uri="{FF2B5EF4-FFF2-40B4-BE49-F238E27FC236}">
                  <a16:creationId xmlns:a16="http://schemas.microsoft.com/office/drawing/2014/main" id="{F182E5DB-5C94-C42B-172E-5CC67FCB3692}"/>
                </a:ext>
              </a:extLst>
            </p:cNvPr>
            <p:cNvSpPr/>
            <p:nvPr/>
          </p:nvSpPr>
          <p:spPr>
            <a:xfrm>
              <a:off x="1592761" y="1514808"/>
              <a:ext cx="71923" cy="87013"/>
            </a:xfrm>
            <a:custGeom>
              <a:avLst/>
              <a:gdLst>
                <a:gd name="connsiteX0" fmla="*/ 0 w 71923"/>
                <a:gd name="connsiteY0" fmla="*/ 87013 h 87013"/>
                <a:gd name="connsiteX1" fmla="*/ 16107 w 71923"/>
                <a:gd name="connsiteY1" fmla="*/ 87013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0 w 71923"/>
                <a:gd name="connsiteY4" fmla="*/ 87013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923" h="87013">
                  <a:moveTo>
                    <a:pt x="0" y="87013"/>
                  </a:moveTo>
                  <a:lnTo>
                    <a:pt x="16107" y="87013"/>
                  </a:lnTo>
                  <a:cubicBezTo>
                    <a:pt x="39933" y="62026"/>
                    <a:pt x="59008" y="32602"/>
                    <a:pt x="71923" y="0"/>
                  </a:cubicBezTo>
                  <a:lnTo>
                    <a:pt x="0" y="0"/>
                  </a:lnTo>
                  <a:lnTo>
                    <a:pt x="0" y="8701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5" name="Freeform 194">
              <a:extLst>
                <a:ext uri="{FF2B5EF4-FFF2-40B4-BE49-F238E27FC236}">
                  <a16:creationId xmlns:a16="http://schemas.microsoft.com/office/drawing/2014/main" id="{73A166A2-0398-E814-510F-570CBC1DD63A}"/>
                </a:ext>
              </a:extLst>
            </p:cNvPr>
            <p:cNvSpPr/>
            <p:nvPr/>
          </p:nvSpPr>
          <p:spPr>
            <a:xfrm>
              <a:off x="144075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6" name="Freeform 195">
              <a:extLst>
                <a:ext uri="{FF2B5EF4-FFF2-40B4-BE49-F238E27FC236}">
                  <a16:creationId xmlns:a16="http://schemas.microsoft.com/office/drawing/2014/main" id="{704DA472-765A-7B86-B9D2-DE259E7923CC}"/>
                </a:ext>
              </a:extLst>
            </p:cNvPr>
            <p:cNvSpPr/>
            <p:nvPr/>
          </p:nvSpPr>
          <p:spPr>
            <a:xfrm>
              <a:off x="128770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7" name="Freeform 196">
              <a:extLst>
                <a:ext uri="{FF2B5EF4-FFF2-40B4-BE49-F238E27FC236}">
                  <a16:creationId xmlns:a16="http://schemas.microsoft.com/office/drawing/2014/main" id="{148A6286-DCDB-17F7-339D-254B1A72CB75}"/>
                </a:ext>
              </a:extLst>
            </p:cNvPr>
            <p:cNvSpPr/>
            <p:nvPr/>
          </p:nvSpPr>
          <p:spPr>
            <a:xfrm>
              <a:off x="1287700" y="1534030"/>
              <a:ext cx="246498" cy="67644"/>
            </a:xfrm>
            <a:custGeom>
              <a:avLst/>
              <a:gdLst>
                <a:gd name="connsiteX0" fmla="*/ 93448 w 246498"/>
                <a:gd name="connsiteY0" fmla="*/ 46279 h 67644"/>
                <a:gd name="connsiteX1" fmla="*/ 111114 w 246498"/>
                <a:gd name="connsiteY1" fmla="*/ 20922 h 67644"/>
                <a:gd name="connsiteX2" fmla="*/ 113934 w 246498"/>
                <a:gd name="connsiteY2" fmla="*/ 19887 h 67644"/>
                <a:gd name="connsiteX3" fmla="*/ 132936 w 246498"/>
                <a:gd name="connsiteY3" fmla="*/ 19887 h 67644"/>
                <a:gd name="connsiteX4" fmla="*/ 135533 w 246498"/>
                <a:gd name="connsiteY4" fmla="*/ 20848 h 67644"/>
                <a:gd name="connsiteX5" fmla="*/ 153050 w 246498"/>
                <a:gd name="connsiteY5" fmla="*/ 46205 h 67644"/>
                <a:gd name="connsiteX6" fmla="*/ 153050 w 246498"/>
                <a:gd name="connsiteY6" fmla="*/ 67644 h 67644"/>
                <a:gd name="connsiteX7" fmla="*/ 246499 w 246498"/>
                <a:gd name="connsiteY7" fmla="*/ 67644 h 67644"/>
                <a:gd name="connsiteX8" fmla="*/ 246499 w 246498"/>
                <a:gd name="connsiteY8" fmla="*/ 0 h 67644"/>
                <a:gd name="connsiteX9" fmla="*/ 0 w 246498"/>
                <a:gd name="connsiteY9" fmla="*/ 0 h 67644"/>
                <a:gd name="connsiteX10" fmla="*/ 0 w 246498"/>
                <a:gd name="connsiteY10" fmla="*/ 67644 h 67644"/>
                <a:gd name="connsiteX11" fmla="*/ 93448 w 246498"/>
                <a:gd name="connsiteY11" fmla="*/ 67644 h 67644"/>
                <a:gd name="connsiteX12" fmla="*/ 93448 w 246498"/>
                <a:gd name="connsiteY12" fmla="*/ 46279 h 67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6498" h="67644">
                  <a:moveTo>
                    <a:pt x="93448" y="46279"/>
                  </a:moveTo>
                  <a:cubicBezTo>
                    <a:pt x="93448" y="34968"/>
                    <a:pt x="100500" y="24914"/>
                    <a:pt x="111114" y="20922"/>
                  </a:cubicBezTo>
                  <a:lnTo>
                    <a:pt x="113934" y="19887"/>
                  </a:lnTo>
                  <a:cubicBezTo>
                    <a:pt x="120021" y="17595"/>
                    <a:pt x="126775" y="17595"/>
                    <a:pt x="132936" y="19887"/>
                  </a:cubicBezTo>
                  <a:lnTo>
                    <a:pt x="135533" y="20848"/>
                  </a:lnTo>
                  <a:cubicBezTo>
                    <a:pt x="146073" y="24840"/>
                    <a:pt x="153050" y="34968"/>
                    <a:pt x="153050" y="46205"/>
                  </a:cubicBezTo>
                  <a:lnTo>
                    <a:pt x="153050" y="67644"/>
                  </a:lnTo>
                  <a:lnTo>
                    <a:pt x="246499" y="67644"/>
                  </a:lnTo>
                  <a:lnTo>
                    <a:pt x="246499" y="0"/>
                  </a:lnTo>
                  <a:lnTo>
                    <a:pt x="0" y="0"/>
                  </a:lnTo>
                  <a:lnTo>
                    <a:pt x="0" y="67644"/>
                  </a:lnTo>
                  <a:lnTo>
                    <a:pt x="93448" y="67644"/>
                  </a:lnTo>
                  <a:lnTo>
                    <a:pt x="93448" y="46279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8" name="Freeform 197">
              <a:extLst>
                <a:ext uri="{FF2B5EF4-FFF2-40B4-BE49-F238E27FC236}">
                  <a16:creationId xmlns:a16="http://schemas.microsoft.com/office/drawing/2014/main" id="{8716BC6F-121D-CE36-3051-C6A602711E72}"/>
                </a:ext>
              </a:extLst>
            </p:cNvPr>
            <p:cNvSpPr/>
            <p:nvPr/>
          </p:nvSpPr>
          <p:spPr>
            <a:xfrm>
              <a:off x="1242052" y="1331615"/>
              <a:ext cx="33252" cy="269985"/>
            </a:xfrm>
            <a:custGeom>
              <a:avLst/>
              <a:gdLst>
                <a:gd name="connsiteX0" fmla="*/ 22267 w 33252"/>
                <a:gd name="connsiteY0" fmla="*/ 0 h 269985"/>
                <a:gd name="connsiteX1" fmla="*/ 22267 w 33252"/>
                <a:gd name="connsiteY1" fmla="*/ 22548 h 269985"/>
                <a:gd name="connsiteX2" fmla="*/ 10985 w 33252"/>
                <a:gd name="connsiteY2" fmla="*/ 22548 h 269985"/>
                <a:gd name="connsiteX3" fmla="*/ 10985 w 33252"/>
                <a:gd name="connsiteY3" fmla="*/ 0 h 269985"/>
                <a:gd name="connsiteX4" fmla="*/ 0 w 33252"/>
                <a:gd name="connsiteY4" fmla="*/ 0 h 269985"/>
                <a:gd name="connsiteX5" fmla="*/ 0 w 33252"/>
                <a:gd name="connsiteY5" fmla="*/ 269985 h 269985"/>
                <a:gd name="connsiteX6" fmla="*/ 33252 w 33252"/>
                <a:gd name="connsiteY6" fmla="*/ 269985 h 269985"/>
                <a:gd name="connsiteX7" fmla="*/ 33252 w 33252"/>
                <a:gd name="connsiteY7" fmla="*/ 0 h 269985"/>
                <a:gd name="connsiteX8" fmla="*/ 22267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22267" y="0"/>
                  </a:move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lnTo>
                    <a:pt x="2226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9" name="Freeform 198">
              <a:extLst>
                <a:ext uri="{FF2B5EF4-FFF2-40B4-BE49-F238E27FC236}">
                  <a16:creationId xmlns:a16="http://schemas.microsoft.com/office/drawing/2014/main" id="{43FBB169-D16F-DF01-CE0E-CED27AD9CB35}"/>
                </a:ext>
              </a:extLst>
            </p:cNvPr>
            <p:cNvSpPr/>
            <p:nvPr/>
          </p:nvSpPr>
          <p:spPr>
            <a:xfrm>
              <a:off x="1546371" y="1331615"/>
              <a:ext cx="33252" cy="269985"/>
            </a:xfrm>
            <a:custGeom>
              <a:avLst/>
              <a:gdLst>
                <a:gd name="connsiteX0" fmla="*/ 33252 w 33252"/>
                <a:gd name="connsiteY0" fmla="*/ 0 h 269985"/>
                <a:gd name="connsiteX1" fmla="*/ 22267 w 33252"/>
                <a:gd name="connsiteY1" fmla="*/ 0 h 269985"/>
                <a:gd name="connsiteX2" fmla="*/ 22267 w 33252"/>
                <a:gd name="connsiteY2" fmla="*/ 22548 h 269985"/>
                <a:gd name="connsiteX3" fmla="*/ 10985 w 33252"/>
                <a:gd name="connsiteY3" fmla="*/ 22548 h 269985"/>
                <a:gd name="connsiteX4" fmla="*/ 10985 w 33252"/>
                <a:gd name="connsiteY4" fmla="*/ 0 h 269985"/>
                <a:gd name="connsiteX5" fmla="*/ 0 w 33252"/>
                <a:gd name="connsiteY5" fmla="*/ 0 h 269985"/>
                <a:gd name="connsiteX6" fmla="*/ 0 w 33252"/>
                <a:gd name="connsiteY6" fmla="*/ 269985 h 269985"/>
                <a:gd name="connsiteX7" fmla="*/ 33252 w 33252"/>
                <a:gd name="connsiteY7" fmla="*/ 269985 h 269985"/>
                <a:gd name="connsiteX8" fmla="*/ 33252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33252" y="0"/>
                  </a:moveTo>
                  <a:lnTo>
                    <a:pt x="22267" y="0"/>
                  </a:ln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0" name="Freeform 199">
              <a:extLst>
                <a:ext uri="{FF2B5EF4-FFF2-40B4-BE49-F238E27FC236}">
                  <a16:creationId xmlns:a16="http://schemas.microsoft.com/office/drawing/2014/main" id="{96180B40-7BCB-69AC-3A1C-BC4DBE0F10D7}"/>
                </a:ext>
              </a:extLst>
            </p:cNvPr>
            <p:cNvSpPr/>
            <p:nvPr/>
          </p:nvSpPr>
          <p:spPr>
            <a:xfrm>
              <a:off x="1548895" y="1249776"/>
              <a:ext cx="32139" cy="48348"/>
            </a:xfrm>
            <a:custGeom>
              <a:avLst/>
              <a:gdLst>
                <a:gd name="connsiteX0" fmla="*/ 29987 w 32139"/>
                <a:gd name="connsiteY0" fmla="*/ 23953 h 48348"/>
                <a:gd name="connsiteX1" fmla="*/ 24568 w 32139"/>
                <a:gd name="connsiteY1" fmla="*/ 18334 h 48348"/>
                <a:gd name="connsiteX2" fmla="*/ 16775 w 32139"/>
                <a:gd name="connsiteY2" fmla="*/ 16264 h 48348"/>
                <a:gd name="connsiteX3" fmla="*/ 11802 w 32139"/>
                <a:gd name="connsiteY3" fmla="*/ 17151 h 48348"/>
                <a:gd name="connsiteX4" fmla="*/ 8090 w 32139"/>
                <a:gd name="connsiteY4" fmla="*/ 19443 h 48348"/>
                <a:gd name="connsiteX5" fmla="*/ 7794 w 32139"/>
                <a:gd name="connsiteY5" fmla="*/ 19443 h 48348"/>
                <a:gd name="connsiteX6" fmla="*/ 9352 w 32139"/>
                <a:gd name="connsiteY6" fmla="*/ 6136 h 48348"/>
                <a:gd name="connsiteX7" fmla="*/ 29690 w 32139"/>
                <a:gd name="connsiteY7" fmla="*/ 6136 h 48348"/>
                <a:gd name="connsiteX8" fmla="*/ 29690 w 32139"/>
                <a:gd name="connsiteY8" fmla="*/ 0 h 48348"/>
                <a:gd name="connsiteX9" fmla="*/ 3414 w 32139"/>
                <a:gd name="connsiteY9" fmla="*/ 0 h 48348"/>
                <a:gd name="connsiteX10" fmla="*/ 742 w 32139"/>
                <a:gd name="connsiteY10" fmla="*/ 24027 h 48348"/>
                <a:gd name="connsiteX11" fmla="*/ 7348 w 32139"/>
                <a:gd name="connsiteY11" fmla="*/ 24988 h 48348"/>
                <a:gd name="connsiteX12" fmla="*/ 10911 w 32139"/>
                <a:gd name="connsiteY12" fmla="*/ 23066 h 48348"/>
                <a:gd name="connsiteX13" fmla="*/ 15290 w 32139"/>
                <a:gd name="connsiteY13" fmla="*/ 22326 h 48348"/>
                <a:gd name="connsiteX14" fmla="*/ 20337 w 32139"/>
                <a:gd name="connsiteY14" fmla="*/ 23657 h 48348"/>
                <a:gd name="connsiteX15" fmla="*/ 23826 w 32139"/>
                <a:gd name="connsiteY15" fmla="*/ 27279 h 48348"/>
                <a:gd name="connsiteX16" fmla="*/ 25088 w 32139"/>
                <a:gd name="connsiteY16" fmla="*/ 32454 h 48348"/>
                <a:gd name="connsiteX17" fmla="*/ 23900 w 32139"/>
                <a:gd name="connsiteY17" fmla="*/ 37555 h 48348"/>
                <a:gd name="connsiteX18" fmla="*/ 20560 w 32139"/>
                <a:gd name="connsiteY18" fmla="*/ 41030 h 48348"/>
                <a:gd name="connsiteX19" fmla="*/ 15661 w 32139"/>
                <a:gd name="connsiteY19" fmla="*/ 42287 h 48348"/>
                <a:gd name="connsiteX20" fmla="*/ 9723 w 32139"/>
                <a:gd name="connsiteY20" fmla="*/ 40291 h 48348"/>
                <a:gd name="connsiteX21" fmla="*/ 6977 w 32139"/>
                <a:gd name="connsiteY21" fmla="*/ 35264 h 48348"/>
                <a:gd name="connsiteX22" fmla="*/ 0 w 32139"/>
                <a:gd name="connsiteY22" fmla="*/ 35264 h 48348"/>
                <a:gd name="connsiteX23" fmla="*/ 2227 w 32139"/>
                <a:gd name="connsiteY23" fmla="*/ 41991 h 48348"/>
                <a:gd name="connsiteX24" fmla="*/ 7794 w 32139"/>
                <a:gd name="connsiteY24" fmla="*/ 46649 h 48348"/>
                <a:gd name="connsiteX25" fmla="*/ 15661 w 32139"/>
                <a:gd name="connsiteY25" fmla="*/ 48349 h 48348"/>
                <a:gd name="connsiteX26" fmla="*/ 24197 w 32139"/>
                <a:gd name="connsiteY26" fmla="*/ 46279 h 48348"/>
                <a:gd name="connsiteX27" fmla="*/ 30061 w 32139"/>
                <a:gd name="connsiteY27" fmla="*/ 40587 h 48348"/>
                <a:gd name="connsiteX28" fmla="*/ 32139 w 32139"/>
                <a:gd name="connsiteY28" fmla="*/ 32307 h 48348"/>
                <a:gd name="connsiteX29" fmla="*/ 30209 w 32139"/>
                <a:gd name="connsiteY29" fmla="*/ 24101 h 48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2139" h="48348">
                  <a:moveTo>
                    <a:pt x="29987" y="23953"/>
                  </a:moveTo>
                  <a:cubicBezTo>
                    <a:pt x="28651" y="21587"/>
                    <a:pt x="26869" y="19665"/>
                    <a:pt x="24568" y="18334"/>
                  </a:cubicBezTo>
                  <a:cubicBezTo>
                    <a:pt x="22267" y="16930"/>
                    <a:pt x="19669" y="16264"/>
                    <a:pt x="16775" y="16264"/>
                  </a:cubicBezTo>
                  <a:cubicBezTo>
                    <a:pt x="14993" y="16264"/>
                    <a:pt x="13360" y="16560"/>
                    <a:pt x="11802" y="17151"/>
                  </a:cubicBezTo>
                  <a:cubicBezTo>
                    <a:pt x="10243" y="17743"/>
                    <a:pt x="8981" y="18482"/>
                    <a:pt x="8090" y="19443"/>
                  </a:cubicBezTo>
                  <a:lnTo>
                    <a:pt x="7794" y="19443"/>
                  </a:lnTo>
                  <a:lnTo>
                    <a:pt x="9352" y="6136"/>
                  </a:lnTo>
                  <a:lnTo>
                    <a:pt x="29690" y="6136"/>
                  </a:lnTo>
                  <a:lnTo>
                    <a:pt x="29690" y="0"/>
                  </a:lnTo>
                  <a:lnTo>
                    <a:pt x="3414" y="0"/>
                  </a:lnTo>
                  <a:lnTo>
                    <a:pt x="742" y="24027"/>
                  </a:lnTo>
                  <a:lnTo>
                    <a:pt x="7348" y="24988"/>
                  </a:lnTo>
                  <a:cubicBezTo>
                    <a:pt x="8239" y="24174"/>
                    <a:pt x="9426" y="23509"/>
                    <a:pt x="10911" y="23066"/>
                  </a:cubicBezTo>
                  <a:cubicBezTo>
                    <a:pt x="12395" y="22548"/>
                    <a:pt x="13806" y="22326"/>
                    <a:pt x="15290" y="22326"/>
                  </a:cubicBezTo>
                  <a:cubicBezTo>
                    <a:pt x="17220" y="22326"/>
                    <a:pt x="18853" y="22770"/>
                    <a:pt x="20337" y="23657"/>
                  </a:cubicBezTo>
                  <a:cubicBezTo>
                    <a:pt x="21822" y="24544"/>
                    <a:pt x="22935" y="25727"/>
                    <a:pt x="23826" y="27279"/>
                  </a:cubicBezTo>
                  <a:cubicBezTo>
                    <a:pt x="24642" y="28832"/>
                    <a:pt x="25088" y="30532"/>
                    <a:pt x="25088" y="32454"/>
                  </a:cubicBezTo>
                  <a:cubicBezTo>
                    <a:pt x="25088" y="34377"/>
                    <a:pt x="24717" y="36077"/>
                    <a:pt x="23900" y="37555"/>
                  </a:cubicBezTo>
                  <a:cubicBezTo>
                    <a:pt x="23084" y="39034"/>
                    <a:pt x="21970" y="40217"/>
                    <a:pt x="20560" y="41030"/>
                  </a:cubicBezTo>
                  <a:cubicBezTo>
                    <a:pt x="19150" y="41843"/>
                    <a:pt x="17517" y="42287"/>
                    <a:pt x="15661" y="42287"/>
                  </a:cubicBezTo>
                  <a:cubicBezTo>
                    <a:pt x="13360" y="42287"/>
                    <a:pt x="11356" y="41622"/>
                    <a:pt x="9723" y="40291"/>
                  </a:cubicBezTo>
                  <a:cubicBezTo>
                    <a:pt x="8090" y="38960"/>
                    <a:pt x="7126" y="37260"/>
                    <a:pt x="6977" y="35264"/>
                  </a:cubicBezTo>
                  <a:lnTo>
                    <a:pt x="0" y="35264"/>
                  </a:lnTo>
                  <a:cubicBezTo>
                    <a:pt x="74" y="37777"/>
                    <a:pt x="816" y="40069"/>
                    <a:pt x="2227" y="41991"/>
                  </a:cubicBezTo>
                  <a:cubicBezTo>
                    <a:pt x="3637" y="43987"/>
                    <a:pt x="5493" y="45540"/>
                    <a:pt x="7794" y="46649"/>
                  </a:cubicBezTo>
                  <a:cubicBezTo>
                    <a:pt x="10094" y="47758"/>
                    <a:pt x="12767" y="48349"/>
                    <a:pt x="15661" y="48349"/>
                  </a:cubicBezTo>
                  <a:cubicBezTo>
                    <a:pt x="18853" y="48349"/>
                    <a:pt x="21673" y="47684"/>
                    <a:pt x="24197" y="46279"/>
                  </a:cubicBezTo>
                  <a:cubicBezTo>
                    <a:pt x="26721" y="44874"/>
                    <a:pt x="28651" y="42952"/>
                    <a:pt x="30061" y="40587"/>
                  </a:cubicBezTo>
                  <a:cubicBezTo>
                    <a:pt x="31471" y="38147"/>
                    <a:pt x="32139" y="35412"/>
                    <a:pt x="32139" y="32307"/>
                  </a:cubicBezTo>
                  <a:cubicBezTo>
                    <a:pt x="32139" y="29202"/>
                    <a:pt x="31471" y="26466"/>
                    <a:pt x="30209" y="24101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1" name="Freeform 200">
              <a:extLst>
                <a:ext uri="{FF2B5EF4-FFF2-40B4-BE49-F238E27FC236}">
                  <a16:creationId xmlns:a16="http://schemas.microsoft.com/office/drawing/2014/main" id="{5E15C5B0-857C-332D-C92D-F7BF62CC4131}"/>
                </a:ext>
              </a:extLst>
            </p:cNvPr>
            <p:cNvSpPr/>
            <p:nvPr/>
          </p:nvSpPr>
          <p:spPr>
            <a:xfrm>
              <a:off x="1504583" y="1249702"/>
              <a:ext cx="35924" cy="47683"/>
            </a:xfrm>
            <a:custGeom>
              <a:avLst/>
              <a:gdLst>
                <a:gd name="connsiteX0" fmla="*/ 22713 w 35924"/>
                <a:gd name="connsiteY0" fmla="*/ 32233 h 47683"/>
                <a:gd name="connsiteX1" fmla="*/ 7571 w 35924"/>
                <a:gd name="connsiteY1" fmla="*/ 32233 h 47683"/>
                <a:gd name="connsiteX2" fmla="*/ 7571 w 35924"/>
                <a:gd name="connsiteY2" fmla="*/ 31863 h 47683"/>
                <a:gd name="connsiteX3" fmla="*/ 22341 w 35924"/>
                <a:gd name="connsiteY3" fmla="*/ 8576 h 47683"/>
                <a:gd name="connsiteX4" fmla="*/ 22713 w 35924"/>
                <a:gd name="connsiteY4" fmla="*/ 8576 h 47683"/>
                <a:gd name="connsiteX5" fmla="*/ 22713 w 35924"/>
                <a:gd name="connsiteY5" fmla="*/ 32233 h 47683"/>
                <a:gd name="connsiteX6" fmla="*/ 29541 w 35924"/>
                <a:gd name="connsiteY6" fmla="*/ 0 h 47683"/>
                <a:gd name="connsiteX7" fmla="*/ 20634 w 35924"/>
                <a:gd name="connsiteY7" fmla="*/ 0 h 47683"/>
                <a:gd name="connsiteX8" fmla="*/ 0 w 35924"/>
                <a:gd name="connsiteY8" fmla="*/ 32528 h 47683"/>
                <a:gd name="connsiteX9" fmla="*/ 0 w 35924"/>
                <a:gd name="connsiteY9" fmla="*/ 38369 h 47683"/>
                <a:gd name="connsiteX10" fmla="*/ 22713 w 35924"/>
                <a:gd name="connsiteY10" fmla="*/ 38369 h 47683"/>
                <a:gd name="connsiteX11" fmla="*/ 22713 w 35924"/>
                <a:gd name="connsiteY11" fmla="*/ 47684 h 47683"/>
                <a:gd name="connsiteX12" fmla="*/ 29615 w 35924"/>
                <a:gd name="connsiteY12" fmla="*/ 47684 h 47683"/>
                <a:gd name="connsiteX13" fmla="*/ 29615 w 35924"/>
                <a:gd name="connsiteY13" fmla="*/ 38369 h 47683"/>
                <a:gd name="connsiteX14" fmla="*/ 35924 w 35924"/>
                <a:gd name="connsiteY14" fmla="*/ 38369 h 47683"/>
                <a:gd name="connsiteX15" fmla="*/ 35924 w 35924"/>
                <a:gd name="connsiteY15" fmla="*/ 32307 h 47683"/>
                <a:gd name="connsiteX16" fmla="*/ 29615 w 35924"/>
                <a:gd name="connsiteY16" fmla="*/ 32307 h 47683"/>
                <a:gd name="connsiteX17" fmla="*/ 29615 w 35924"/>
                <a:gd name="connsiteY17" fmla="*/ 74 h 4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924" h="47683">
                  <a:moveTo>
                    <a:pt x="22713" y="32233"/>
                  </a:moveTo>
                  <a:lnTo>
                    <a:pt x="7571" y="32233"/>
                  </a:lnTo>
                  <a:lnTo>
                    <a:pt x="7571" y="31863"/>
                  </a:lnTo>
                  <a:lnTo>
                    <a:pt x="22341" y="8576"/>
                  </a:lnTo>
                  <a:lnTo>
                    <a:pt x="22713" y="8576"/>
                  </a:lnTo>
                  <a:lnTo>
                    <a:pt x="22713" y="32233"/>
                  </a:lnTo>
                  <a:close/>
                  <a:moveTo>
                    <a:pt x="29541" y="0"/>
                  </a:moveTo>
                  <a:lnTo>
                    <a:pt x="20634" y="0"/>
                  </a:lnTo>
                  <a:lnTo>
                    <a:pt x="0" y="32528"/>
                  </a:lnTo>
                  <a:lnTo>
                    <a:pt x="0" y="38369"/>
                  </a:lnTo>
                  <a:lnTo>
                    <a:pt x="22713" y="38369"/>
                  </a:lnTo>
                  <a:lnTo>
                    <a:pt x="22713" y="47684"/>
                  </a:lnTo>
                  <a:lnTo>
                    <a:pt x="29615" y="47684"/>
                  </a:lnTo>
                  <a:lnTo>
                    <a:pt x="29615" y="38369"/>
                  </a:lnTo>
                  <a:lnTo>
                    <a:pt x="35924" y="38369"/>
                  </a:lnTo>
                  <a:lnTo>
                    <a:pt x="35924" y="32307"/>
                  </a:lnTo>
                  <a:lnTo>
                    <a:pt x="29615" y="32307"/>
                  </a:lnTo>
                  <a:lnTo>
                    <a:pt x="29615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2" name="Freeform 201">
              <a:extLst>
                <a:ext uri="{FF2B5EF4-FFF2-40B4-BE49-F238E27FC236}">
                  <a16:creationId xmlns:a16="http://schemas.microsoft.com/office/drawing/2014/main" id="{0ADDEE55-33EA-AE89-D084-EC5FE5C1FCA0}"/>
                </a:ext>
              </a:extLst>
            </p:cNvPr>
            <p:cNvSpPr/>
            <p:nvPr/>
          </p:nvSpPr>
          <p:spPr>
            <a:xfrm>
              <a:off x="1274488" y="1248741"/>
              <a:ext cx="34440" cy="49531"/>
            </a:xfrm>
            <a:custGeom>
              <a:avLst/>
              <a:gdLst>
                <a:gd name="connsiteX0" fmla="*/ 25978 w 34440"/>
                <a:gd name="connsiteY0" fmla="*/ 39847 h 49531"/>
                <a:gd name="connsiteX1" fmla="*/ 22564 w 34440"/>
                <a:gd name="connsiteY1" fmla="*/ 42657 h 49531"/>
                <a:gd name="connsiteX2" fmla="*/ 17368 w 34440"/>
                <a:gd name="connsiteY2" fmla="*/ 43692 h 49531"/>
                <a:gd name="connsiteX3" fmla="*/ 12099 w 34440"/>
                <a:gd name="connsiteY3" fmla="*/ 42657 h 49531"/>
                <a:gd name="connsiteX4" fmla="*/ 8684 w 34440"/>
                <a:gd name="connsiteY4" fmla="*/ 39847 h 49531"/>
                <a:gd name="connsiteX5" fmla="*/ 7497 w 34440"/>
                <a:gd name="connsiteY5" fmla="*/ 35633 h 49531"/>
                <a:gd name="connsiteX6" fmla="*/ 8758 w 34440"/>
                <a:gd name="connsiteY6" fmla="*/ 31198 h 49531"/>
                <a:gd name="connsiteX7" fmla="*/ 12247 w 34440"/>
                <a:gd name="connsiteY7" fmla="*/ 28167 h 49531"/>
                <a:gd name="connsiteX8" fmla="*/ 17294 w 34440"/>
                <a:gd name="connsiteY8" fmla="*/ 27058 h 49531"/>
                <a:gd name="connsiteX9" fmla="*/ 22341 w 34440"/>
                <a:gd name="connsiteY9" fmla="*/ 28167 h 49531"/>
                <a:gd name="connsiteX10" fmla="*/ 25830 w 34440"/>
                <a:gd name="connsiteY10" fmla="*/ 31198 h 49531"/>
                <a:gd name="connsiteX11" fmla="*/ 27166 w 34440"/>
                <a:gd name="connsiteY11" fmla="*/ 35633 h 49531"/>
                <a:gd name="connsiteX12" fmla="*/ 25904 w 34440"/>
                <a:gd name="connsiteY12" fmla="*/ 39847 h 49531"/>
                <a:gd name="connsiteX13" fmla="*/ 8981 w 34440"/>
                <a:gd name="connsiteY13" fmla="*/ 13529 h 49531"/>
                <a:gd name="connsiteX14" fmla="*/ 10020 w 34440"/>
                <a:gd name="connsiteY14" fmla="*/ 9611 h 49531"/>
                <a:gd name="connsiteX15" fmla="*/ 12915 w 34440"/>
                <a:gd name="connsiteY15" fmla="*/ 7023 h 49531"/>
                <a:gd name="connsiteX16" fmla="*/ 17294 w 34440"/>
                <a:gd name="connsiteY16" fmla="*/ 6062 h 49531"/>
                <a:gd name="connsiteX17" fmla="*/ 21599 w 34440"/>
                <a:gd name="connsiteY17" fmla="*/ 7023 h 49531"/>
                <a:gd name="connsiteX18" fmla="*/ 24494 w 34440"/>
                <a:gd name="connsiteY18" fmla="*/ 9611 h 49531"/>
                <a:gd name="connsiteX19" fmla="*/ 25533 w 34440"/>
                <a:gd name="connsiteY19" fmla="*/ 13529 h 49531"/>
                <a:gd name="connsiteX20" fmla="*/ 24420 w 34440"/>
                <a:gd name="connsiteY20" fmla="*/ 17521 h 49531"/>
                <a:gd name="connsiteX21" fmla="*/ 21451 w 34440"/>
                <a:gd name="connsiteY21" fmla="*/ 20182 h 49531"/>
                <a:gd name="connsiteX22" fmla="*/ 17146 w 34440"/>
                <a:gd name="connsiteY22" fmla="*/ 21143 h 49531"/>
                <a:gd name="connsiteX23" fmla="*/ 12841 w 34440"/>
                <a:gd name="connsiteY23" fmla="*/ 20182 h 49531"/>
                <a:gd name="connsiteX24" fmla="*/ 9872 w 34440"/>
                <a:gd name="connsiteY24" fmla="*/ 17521 h 49531"/>
                <a:gd name="connsiteX25" fmla="*/ 8833 w 34440"/>
                <a:gd name="connsiteY25" fmla="*/ 13529 h 49531"/>
                <a:gd name="connsiteX26" fmla="*/ 29541 w 34440"/>
                <a:gd name="connsiteY26" fmla="*/ 26097 h 49531"/>
                <a:gd name="connsiteX27" fmla="*/ 24642 w 34440"/>
                <a:gd name="connsiteY27" fmla="*/ 23879 h 49531"/>
                <a:gd name="connsiteX28" fmla="*/ 24642 w 34440"/>
                <a:gd name="connsiteY28" fmla="*/ 23583 h 49531"/>
                <a:gd name="connsiteX29" fmla="*/ 30358 w 34440"/>
                <a:gd name="connsiteY29" fmla="*/ 19739 h 49531"/>
                <a:gd name="connsiteX30" fmla="*/ 32584 w 34440"/>
                <a:gd name="connsiteY30" fmla="*/ 12864 h 49531"/>
                <a:gd name="connsiteX31" fmla="*/ 30580 w 34440"/>
                <a:gd name="connsiteY31" fmla="*/ 6284 h 49531"/>
                <a:gd name="connsiteX32" fmla="*/ 25088 w 34440"/>
                <a:gd name="connsiteY32" fmla="*/ 1700 h 49531"/>
                <a:gd name="connsiteX33" fmla="*/ 17220 w 34440"/>
                <a:gd name="connsiteY33" fmla="*/ 0 h 49531"/>
                <a:gd name="connsiteX34" fmla="*/ 9278 w 34440"/>
                <a:gd name="connsiteY34" fmla="*/ 1700 h 49531"/>
                <a:gd name="connsiteX35" fmla="*/ 3785 w 34440"/>
                <a:gd name="connsiteY35" fmla="*/ 6284 h 49531"/>
                <a:gd name="connsiteX36" fmla="*/ 1781 w 34440"/>
                <a:gd name="connsiteY36" fmla="*/ 12864 h 49531"/>
                <a:gd name="connsiteX37" fmla="*/ 3934 w 34440"/>
                <a:gd name="connsiteY37" fmla="*/ 19739 h 49531"/>
                <a:gd name="connsiteX38" fmla="*/ 9723 w 34440"/>
                <a:gd name="connsiteY38" fmla="*/ 23583 h 49531"/>
                <a:gd name="connsiteX39" fmla="*/ 9723 w 34440"/>
                <a:gd name="connsiteY39" fmla="*/ 23879 h 49531"/>
                <a:gd name="connsiteX40" fmla="*/ 4750 w 34440"/>
                <a:gd name="connsiteY40" fmla="*/ 26097 h 49531"/>
                <a:gd name="connsiteX41" fmla="*/ 1262 w 34440"/>
                <a:gd name="connsiteY41" fmla="*/ 30384 h 49531"/>
                <a:gd name="connsiteX42" fmla="*/ 0 w 34440"/>
                <a:gd name="connsiteY42" fmla="*/ 36003 h 49531"/>
                <a:gd name="connsiteX43" fmla="*/ 2152 w 34440"/>
                <a:gd name="connsiteY43" fmla="*/ 42952 h 49531"/>
                <a:gd name="connsiteX44" fmla="*/ 8239 w 34440"/>
                <a:gd name="connsiteY44" fmla="*/ 47758 h 49531"/>
                <a:gd name="connsiteX45" fmla="*/ 17220 w 34440"/>
                <a:gd name="connsiteY45" fmla="*/ 49532 h 49531"/>
                <a:gd name="connsiteX46" fmla="*/ 26127 w 34440"/>
                <a:gd name="connsiteY46" fmla="*/ 47758 h 49531"/>
                <a:gd name="connsiteX47" fmla="*/ 32213 w 34440"/>
                <a:gd name="connsiteY47" fmla="*/ 42952 h 49531"/>
                <a:gd name="connsiteX48" fmla="*/ 34440 w 34440"/>
                <a:gd name="connsiteY48" fmla="*/ 36003 h 49531"/>
                <a:gd name="connsiteX49" fmla="*/ 33104 w 34440"/>
                <a:gd name="connsiteY49" fmla="*/ 30384 h 49531"/>
                <a:gd name="connsiteX50" fmla="*/ 29615 w 34440"/>
                <a:gd name="connsiteY50" fmla="*/ 26097 h 49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34440" h="49531">
                  <a:moveTo>
                    <a:pt x="25978" y="39847"/>
                  </a:moveTo>
                  <a:cubicBezTo>
                    <a:pt x="25162" y="41030"/>
                    <a:pt x="24049" y="41991"/>
                    <a:pt x="22564" y="42657"/>
                  </a:cubicBezTo>
                  <a:cubicBezTo>
                    <a:pt x="21080" y="43322"/>
                    <a:pt x="19373" y="43692"/>
                    <a:pt x="17368" y="43692"/>
                  </a:cubicBezTo>
                  <a:cubicBezTo>
                    <a:pt x="15364" y="43692"/>
                    <a:pt x="13583" y="43396"/>
                    <a:pt x="12099" y="42657"/>
                  </a:cubicBezTo>
                  <a:cubicBezTo>
                    <a:pt x="10614" y="41991"/>
                    <a:pt x="9501" y="41030"/>
                    <a:pt x="8684" y="39847"/>
                  </a:cubicBezTo>
                  <a:cubicBezTo>
                    <a:pt x="7868" y="38664"/>
                    <a:pt x="7497" y="37260"/>
                    <a:pt x="7497" y="35633"/>
                  </a:cubicBezTo>
                  <a:cubicBezTo>
                    <a:pt x="7497" y="33933"/>
                    <a:pt x="7942" y="32454"/>
                    <a:pt x="8758" y="31198"/>
                  </a:cubicBezTo>
                  <a:cubicBezTo>
                    <a:pt x="9575" y="29941"/>
                    <a:pt x="10762" y="28906"/>
                    <a:pt x="12247" y="28167"/>
                  </a:cubicBezTo>
                  <a:cubicBezTo>
                    <a:pt x="13731" y="27427"/>
                    <a:pt x="15439" y="27058"/>
                    <a:pt x="17294" y="27058"/>
                  </a:cubicBezTo>
                  <a:cubicBezTo>
                    <a:pt x="19150" y="27058"/>
                    <a:pt x="20857" y="27427"/>
                    <a:pt x="22341" y="28167"/>
                  </a:cubicBezTo>
                  <a:cubicBezTo>
                    <a:pt x="23826" y="28906"/>
                    <a:pt x="24939" y="29941"/>
                    <a:pt x="25830" y="31198"/>
                  </a:cubicBezTo>
                  <a:cubicBezTo>
                    <a:pt x="26721" y="32454"/>
                    <a:pt x="27092" y="33933"/>
                    <a:pt x="27166" y="35633"/>
                  </a:cubicBezTo>
                  <a:cubicBezTo>
                    <a:pt x="27166" y="37260"/>
                    <a:pt x="26721" y="38664"/>
                    <a:pt x="25904" y="39847"/>
                  </a:cubicBezTo>
                  <a:moveTo>
                    <a:pt x="8981" y="13529"/>
                  </a:moveTo>
                  <a:cubicBezTo>
                    <a:pt x="8981" y="12050"/>
                    <a:pt x="9278" y="10720"/>
                    <a:pt x="10020" y="9611"/>
                  </a:cubicBezTo>
                  <a:cubicBezTo>
                    <a:pt x="10688" y="8502"/>
                    <a:pt x="11653" y="7615"/>
                    <a:pt x="12915" y="7023"/>
                  </a:cubicBezTo>
                  <a:cubicBezTo>
                    <a:pt x="14177" y="6432"/>
                    <a:pt x="15661" y="6062"/>
                    <a:pt x="17294" y="6062"/>
                  </a:cubicBezTo>
                  <a:cubicBezTo>
                    <a:pt x="18927" y="6062"/>
                    <a:pt x="20412" y="6358"/>
                    <a:pt x="21599" y="7023"/>
                  </a:cubicBezTo>
                  <a:cubicBezTo>
                    <a:pt x="22861" y="7615"/>
                    <a:pt x="23826" y="8502"/>
                    <a:pt x="24494" y="9611"/>
                  </a:cubicBezTo>
                  <a:cubicBezTo>
                    <a:pt x="25162" y="10720"/>
                    <a:pt x="25533" y="12050"/>
                    <a:pt x="25533" y="13529"/>
                  </a:cubicBezTo>
                  <a:cubicBezTo>
                    <a:pt x="25533" y="15081"/>
                    <a:pt x="25162" y="16412"/>
                    <a:pt x="24420" y="17521"/>
                  </a:cubicBezTo>
                  <a:cubicBezTo>
                    <a:pt x="23678" y="18630"/>
                    <a:pt x="22713" y="19591"/>
                    <a:pt x="21451" y="20182"/>
                  </a:cubicBezTo>
                  <a:cubicBezTo>
                    <a:pt x="20189" y="20848"/>
                    <a:pt x="18779" y="21143"/>
                    <a:pt x="17146" y="21143"/>
                  </a:cubicBezTo>
                  <a:cubicBezTo>
                    <a:pt x="15513" y="21143"/>
                    <a:pt x="14028" y="20848"/>
                    <a:pt x="12841" y="20182"/>
                  </a:cubicBezTo>
                  <a:cubicBezTo>
                    <a:pt x="11579" y="19517"/>
                    <a:pt x="10614" y="18630"/>
                    <a:pt x="9872" y="17521"/>
                  </a:cubicBezTo>
                  <a:cubicBezTo>
                    <a:pt x="9130" y="16412"/>
                    <a:pt x="8833" y="15007"/>
                    <a:pt x="8833" y="13529"/>
                  </a:cubicBezTo>
                  <a:moveTo>
                    <a:pt x="29541" y="26097"/>
                  </a:moveTo>
                  <a:cubicBezTo>
                    <a:pt x="28057" y="24914"/>
                    <a:pt x="26424" y="24248"/>
                    <a:pt x="24642" y="23879"/>
                  </a:cubicBezTo>
                  <a:lnTo>
                    <a:pt x="24642" y="23583"/>
                  </a:lnTo>
                  <a:cubicBezTo>
                    <a:pt x="27018" y="22992"/>
                    <a:pt x="28873" y="21735"/>
                    <a:pt x="30358" y="19739"/>
                  </a:cubicBezTo>
                  <a:cubicBezTo>
                    <a:pt x="31842" y="17743"/>
                    <a:pt x="32584" y="15451"/>
                    <a:pt x="32584" y="12864"/>
                  </a:cubicBezTo>
                  <a:cubicBezTo>
                    <a:pt x="32584" y="10424"/>
                    <a:pt x="31916" y="8206"/>
                    <a:pt x="30580" y="6284"/>
                  </a:cubicBezTo>
                  <a:cubicBezTo>
                    <a:pt x="29244" y="4362"/>
                    <a:pt x="27389" y="2809"/>
                    <a:pt x="25088" y="1700"/>
                  </a:cubicBezTo>
                  <a:cubicBezTo>
                    <a:pt x="22787" y="591"/>
                    <a:pt x="20115" y="0"/>
                    <a:pt x="17220" y="0"/>
                  </a:cubicBezTo>
                  <a:cubicBezTo>
                    <a:pt x="14325" y="0"/>
                    <a:pt x="11579" y="517"/>
                    <a:pt x="9278" y="1700"/>
                  </a:cubicBezTo>
                  <a:cubicBezTo>
                    <a:pt x="6977" y="2809"/>
                    <a:pt x="5121" y="4362"/>
                    <a:pt x="3785" y="6284"/>
                  </a:cubicBezTo>
                  <a:cubicBezTo>
                    <a:pt x="2449" y="8206"/>
                    <a:pt x="1781" y="10424"/>
                    <a:pt x="1781" y="12864"/>
                  </a:cubicBezTo>
                  <a:cubicBezTo>
                    <a:pt x="1781" y="15451"/>
                    <a:pt x="2449" y="17743"/>
                    <a:pt x="3934" y="19739"/>
                  </a:cubicBezTo>
                  <a:cubicBezTo>
                    <a:pt x="5344" y="21735"/>
                    <a:pt x="7274" y="22992"/>
                    <a:pt x="9723" y="23583"/>
                  </a:cubicBezTo>
                  <a:lnTo>
                    <a:pt x="9723" y="23879"/>
                  </a:lnTo>
                  <a:cubicBezTo>
                    <a:pt x="7868" y="24174"/>
                    <a:pt x="6235" y="24914"/>
                    <a:pt x="4750" y="26097"/>
                  </a:cubicBezTo>
                  <a:cubicBezTo>
                    <a:pt x="3266" y="27279"/>
                    <a:pt x="2078" y="28684"/>
                    <a:pt x="1262" y="30384"/>
                  </a:cubicBezTo>
                  <a:cubicBezTo>
                    <a:pt x="371" y="32085"/>
                    <a:pt x="0" y="34007"/>
                    <a:pt x="0" y="36003"/>
                  </a:cubicBezTo>
                  <a:cubicBezTo>
                    <a:pt x="0" y="38590"/>
                    <a:pt x="742" y="40956"/>
                    <a:pt x="2152" y="42952"/>
                  </a:cubicBezTo>
                  <a:cubicBezTo>
                    <a:pt x="3637" y="45022"/>
                    <a:pt x="5641" y="46575"/>
                    <a:pt x="8239" y="47758"/>
                  </a:cubicBezTo>
                  <a:cubicBezTo>
                    <a:pt x="10837" y="48940"/>
                    <a:pt x="13806" y="49532"/>
                    <a:pt x="17220" y="49532"/>
                  </a:cubicBezTo>
                  <a:cubicBezTo>
                    <a:pt x="20634" y="49532"/>
                    <a:pt x="23529" y="48940"/>
                    <a:pt x="26127" y="47758"/>
                  </a:cubicBezTo>
                  <a:cubicBezTo>
                    <a:pt x="28725" y="46575"/>
                    <a:pt x="30729" y="45022"/>
                    <a:pt x="32213" y="42952"/>
                  </a:cubicBezTo>
                  <a:cubicBezTo>
                    <a:pt x="33698" y="40882"/>
                    <a:pt x="34440" y="38590"/>
                    <a:pt x="34440" y="36003"/>
                  </a:cubicBezTo>
                  <a:cubicBezTo>
                    <a:pt x="34440" y="33933"/>
                    <a:pt x="33995" y="32085"/>
                    <a:pt x="33104" y="30384"/>
                  </a:cubicBezTo>
                  <a:cubicBezTo>
                    <a:pt x="32213" y="28684"/>
                    <a:pt x="31100" y="27206"/>
                    <a:pt x="29615" y="26097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3" name="Freeform 202">
              <a:extLst>
                <a:ext uri="{FF2B5EF4-FFF2-40B4-BE49-F238E27FC236}">
                  <a16:creationId xmlns:a16="http://schemas.microsoft.com/office/drawing/2014/main" id="{F70EF0DC-4FEE-8DFC-9459-3C517F291610}"/>
                </a:ext>
              </a:extLst>
            </p:cNvPr>
            <p:cNvSpPr/>
            <p:nvPr/>
          </p:nvSpPr>
          <p:spPr>
            <a:xfrm>
              <a:off x="1240716" y="1249554"/>
              <a:ext cx="19149" cy="48127"/>
            </a:xfrm>
            <a:custGeom>
              <a:avLst/>
              <a:gdLst>
                <a:gd name="connsiteX0" fmla="*/ 0 w 19149"/>
                <a:gd name="connsiteY0" fmla="*/ 7836 h 48127"/>
                <a:gd name="connsiteX1" fmla="*/ 0 w 19149"/>
                <a:gd name="connsiteY1" fmla="*/ 14786 h 48127"/>
                <a:gd name="connsiteX2" fmla="*/ 11579 w 19149"/>
                <a:gd name="connsiteY2" fmla="*/ 7245 h 48127"/>
                <a:gd name="connsiteX3" fmla="*/ 11876 w 19149"/>
                <a:gd name="connsiteY3" fmla="*/ 7245 h 48127"/>
                <a:gd name="connsiteX4" fmla="*/ 11876 w 19149"/>
                <a:gd name="connsiteY4" fmla="*/ 48127 h 48127"/>
                <a:gd name="connsiteX5" fmla="*/ 19150 w 19149"/>
                <a:gd name="connsiteY5" fmla="*/ 48127 h 48127"/>
                <a:gd name="connsiteX6" fmla="*/ 19150 w 19149"/>
                <a:gd name="connsiteY6" fmla="*/ 0 h 48127"/>
                <a:gd name="connsiteX7" fmla="*/ 12099 w 19149"/>
                <a:gd name="connsiteY7" fmla="*/ 0 h 48127"/>
                <a:gd name="connsiteX8" fmla="*/ 0 w 19149"/>
                <a:gd name="connsiteY8" fmla="*/ 7836 h 48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149" h="48127">
                  <a:moveTo>
                    <a:pt x="0" y="7836"/>
                  </a:moveTo>
                  <a:lnTo>
                    <a:pt x="0" y="14786"/>
                  </a:lnTo>
                  <a:lnTo>
                    <a:pt x="11579" y="7245"/>
                  </a:lnTo>
                  <a:lnTo>
                    <a:pt x="11876" y="7245"/>
                  </a:lnTo>
                  <a:lnTo>
                    <a:pt x="11876" y="48127"/>
                  </a:lnTo>
                  <a:lnTo>
                    <a:pt x="19150" y="48127"/>
                  </a:lnTo>
                  <a:lnTo>
                    <a:pt x="19150" y="0"/>
                  </a:lnTo>
                  <a:lnTo>
                    <a:pt x="12099" y="0"/>
                  </a:lnTo>
                  <a:lnTo>
                    <a:pt x="0" y="783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04" name="Title Placeholder 1">
            <a:extLst>
              <a:ext uri="{FF2B5EF4-FFF2-40B4-BE49-F238E27FC236}">
                <a16:creationId xmlns:a16="http://schemas.microsoft.com/office/drawing/2014/main" id="{F501DE55-5D7C-0513-3915-8A33B727CA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5606" y="3358659"/>
            <a:ext cx="7352848" cy="376999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8800">
                <a:solidFill>
                  <a:schemeClr val="bg1"/>
                </a:solidFill>
              </a:defRPr>
            </a:lvl1pPr>
          </a:lstStyle>
          <a:p>
            <a:r>
              <a:rPr lang="en-GB"/>
              <a:t>Cover slide title maximum of 4 lines</a:t>
            </a:r>
            <a:endParaRPr lang="en-US"/>
          </a:p>
        </p:txBody>
      </p:sp>
      <p:sp>
        <p:nvSpPr>
          <p:cNvPr id="205" name="object 13">
            <a:extLst>
              <a:ext uri="{FF2B5EF4-FFF2-40B4-BE49-F238E27FC236}">
                <a16:creationId xmlns:a16="http://schemas.microsoft.com/office/drawing/2014/main" id="{E0C38670-F444-EE11-3880-4BA41DCB0044}"/>
              </a:ext>
            </a:extLst>
          </p:cNvPr>
          <p:cNvSpPr txBox="1"/>
          <p:nvPr userDrawn="1"/>
        </p:nvSpPr>
        <p:spPr>
          <a:xfrm>
            <a:off x="942530" y="9548852"/>
            <a:ext cx="1679575" cy="6927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50"/>
              </a:lnSpc>
            </a:pPr>
            <a:r>
              <a:rPr sz="2700" spc="-10">
                <a:solidFill>
                  <a:srgbClr val="FFFFFF"/>
                </a:solidFill>
                <a:latin typeface="Spectral-Light"/>
                <a:cs typeface="Spectral-Light"/>
              </a:rPr>
              <a:t>University</a:t>
            </a:r>
            <a:endParaRPr sz="2700">
              <a:latin typeface="Spectral-Light"/>
              <a:cs typeface="Spectral-Light"/>
            </a:endParaRPr>
          </a:p>
          <a:p>
            <a:pPr marL="12700">
              <a:lnSpc>
                <a:spcPts val="2875"/>
              </a:lnSpc>
            </a:pPr>
            <a:r>
              <a:rPr sz="2700" i="1" spc="-55">
                <a:solidFill>
                  <a:srgbClr val="FFFFFF"/>
                </a:solidFill>
                <a:latin typeface="Spectral"/>
                <a:cs typeface="Spectral"/>
              </a:rPr>
              <a:t>of</a:t>
            </a:r>
            <a:r>
              <a:rPr sz="2700" spc="-55">
                <a:solidFill>
                  <a:srgbClr val="FFFFFF"/>
                </a:solidFill>
                <a:latin typeface="Spectral-Light"/>
                <a:cs typeface="Spectral-Light"/>
              </a:rPr>
              <a:t>Galway.ie</a:t>
            </a:r>
            <a:endParaRPr sz="2700">
              <a:latin typeface="Spectral-Light"/>
              <a:cs typeface="Spectral-Light"/>
            </a:endParaRPr>
          </a:p>
        </p:txBody>
      </p:sp>
      <p:sp>
        <p:nvSpPr>
          <p:cNvPr id="206" name="Picture Placeholder 12">
            <a:extLst>
              <a:ext uri="{FF2B5EF4-FFF2-40B4-BE49-F238E27FC236}">
                <a16:creationId xmlns:a16="http://schemas.microsoft.com/office/drawing/2014/main" id="{7C425F60-DA18-0E70-A0B1-5A1732EAB5B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572624" y="-1"/>
            <a:ext cx="10533600" cy="1103574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07" name="object 5">
            <a:extLst>
              <a:ext uri="{FF2B5EF4-FFF2-40B4-BE49-F238E27FC236}">
                <a16:creationId xmlns:a16="http://schemas.microsoft.com/office/drawing/2014/main" id="{8ECCB275-BCB4-A4CA-BF39-1952EF3ED5C3}"/>
              </a:ext>
            </a:extLst>
          </p:cNvPr>
          <p:cNvSpPr/>
          <p:nvPr userDrawn="1"/>
        </p:nvSpPr>
        <p:spPr>
          <a:xfrm rot="16200000">
            <a:off x="14702625" y="5905750"/>
            <a:ext cx="273600" cy="10533600"/>
          </a:xfrm>
          <a:custGeom>
            <a:avLst/>
            <a:gdLst/>
            <a:ahLst/>
            <a:cxnLst/>
            <a:rect l="l" t="t" r="r" b="b"/>
            <a:pathLst>
              <a:path w="272415" h="11308715">
                <a:moveTo>
                  <a:pt x="272243" y="0"/>
                </a:moveTo>
                <a:lnTo>
                  <a:pt x="0" y="0"/>
                </a:lnTo>
                <a:lnTo>
                  <a:pt x="0" y="11308556"/>
                </a:lnTo>
                <a:lnTo>
                  <a:pt x="272243" y="11308556"/>
                </a:lnTo>
                <a:lnTo>
                  <a:pt x="272243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31117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_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13">
            <a:extLst>
              <a:ext uri="{FF2B5EF4-FFF2-40B4-BE49-F238E27FC236}">
                <a16:creationId xmlns:a16="http://schemas.microsoft.com/office/drawing/2014/main" id="{08C03BEE-9E85-FDF5-8A04-1AE19E4FEDCE}"/>
              </a:ext>
            </a:extLst>
          </p:cNvPr>
          <p:cNvSpPr txBox="1"/>
          <p:nvPr userDrawn="1"/>
        </p:nvSpPr>
        <p:spPr>
          <a:xfrm>
            <a:off x="942530" y="9548852"/>
            <a:ext cx="1679575" cy="6927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50"/>
              </a:lnSpc>
            </a:pPr>
            <a:r>
              <a:rPr sz="2700" spc="-10">
                <a:solidFill>
                  <a:srgbClr val="FFFFFF"/>
                </a:solidFill>
                <a:latin typeface="Spectral-Light"/>
                <a:cs typeface="Spectral-Light"/>
              </a:rPr>
              <a:t>University</a:t>
            </a:r>
            <a:endParaRPr sz="2700">
              <a:latin typeface="Spectral-Light"/>
              <a:cs typeface="Spectral-Light"/>
            </a:endParaRPr>
          </a:p>
          <a:p>
            <a:pPr marL="12700">
              <a:lnSpc>
                <a:spcPts val="2875"/>
              </a:lnSpc>
            </a:pPr>
            <a:r>
              <a:rPr sz="2700" i="1" spc="-55">
                <a:solidFill>
                  <a:srgbClr val="FFFFFF"/>
                </a:solidFill>
                <a:latin typeface="Spectral"/>
                <a:cs typeface="Spectral"/>
              </a:rPr>
              <a:t>of</a:t>
            </a:r>
            <a:r>
              <a:rPr sz="2700" spc="-55">
                <a:solidFill>
                  <a:srgbClr val="FFFFFF"/>
                </a:solidFill>
                <a:latin typeface="Spectral-Light"/>
                <a:cs typeface="Spectral-Light"/>
              </a:rPr>
              <a:t>Galway.ie</a:t>
            </a:r>
            <a:endParaRPr sz="2700">
              <a:latin typeface="Spectral-Light"/>
              <a:cs typeface="Spectral-Light"/>
            </a:endParaRPr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D14A404E-1B75-BC9B-DE05-049A33E1D0F7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855606" y="3358659"/>
            <a:ext cx="7352848" cy="376999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8800">
                <a:solidFill>
                  <a:sysClr val="windowText" lastClr="000000"/>
                </a:solidFill>
              </a:defRPr>
            </a:lvl1pPr>
          </a:lstStyle>
          <a:p>
            <a:r>
              <a:rPr lang="en-GB"/>
              <a:t>Cover slide title maximum of 4 lines</a:t>
            </a:r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393EC2D-6B7C-D6B2-498B-05FF3430BCF0}"/>
              </a:ext>
            </a:extLst>
          </p:cNvPr>
          <p:cNvGrpSpPr/>
          <p:nvPr userDrawn="1"/>
        </p:nvGrpSpPr>
        <p:grpSpPr>
          <a:xfrm>
            <a:off x="942530" y="948344"/>
            <a:ext cx="3788430" cy="932658"/>
            <a:chOff x="942530" y="948344"/>
            <a:chExt cx="3788430" cy="932658"/>
          </a:xfrm>
        </p:grpSpPr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482BD28C-ED18-6726-0966-583E4EFA5EFD}"/>
                </a:ext>
              </a:extLst>
            </p:cNvPr>
            <p:cNvSpPr/>
            <p:nvPr/>
          </p:nvSpPr>
          <p:spPr>
            <a:xfrm>
              <a:off x="4469469" y="1185459"/>
              <a:ext cx="135459" cy="127969"/>
            </a:xfrm>
            <a:custGeom>
              <a:avLst/>
              <a:gdLst>
                <a:gd name="connsiteX0" fmla="*/ 135459 w 135459"/>
                <a:gd name="connsiteY0" fmla="*/ 3105 h 127969"/>
                <a:gd name="connsiteX1" fmla="*/ 135459 w 135459"/>
                <a:gd name="connsiteY1" fmla="*/ 0 h 127969"/>
                <a:gd name="connsiteX2" fmla="*/ 83873 w 135459"/>
                <a:gd name="connsiteY2" fmla="*/ 0 h 127969"/>
                <a:gd name="connsiteX3" fmla="*/ 83873 w 135459"/>
                <a:gd name="connsiteY3" fmla="*/ 3105 h 127969"/>
                <a:gd name="connsiteX4" fmla="*/ 99460 w 135459"/>
                <a:gd name="connsiteY4" fmla="*/ 10867 h 127969"/>
                <a:gd name="connsiteX5" fmla="*/ 99460 w 135459"/>
                <a:gd name="connsiteY5" fmla="*/ 56333 h 127969"/>
                <a:gd name="connsiteX6" fmla="*/ 89811 w 135459"/>
                <a:gd name="connsiteY6" fmla="*/ 59216 h 127969"/>
                <a:gd name="connsiteX7" fmla="*/ 49285 w 135459"/>
                <a:gd name="connsiteY7" fmla="*/ 83095 h 127969"/>
                <a:gd name="connsiteX8" fmla="*/ 36221 w 135459"/>
                <a:gd name="connsiteY8" fmla="*/ 97807 h 127969"/>
                <a:gd name="connsiteX9" fmla="*/ 36221 w 135459"/>
                <a:gd name="connsiteY9" fmla="*/ 10867 h 127969"/>
                <a:gd name="connsiteX10" fmla="*/ 51586 w 135459"/>
                <a:gd name="connsiteY10" fmla="*/ 3105 h 127969"/>
                <a:gd name="connsiteX11" fmla="*/ 51586 w 135459"/>
                <a:gd name="connsiteY11" fmla="*/ 0 h 127969"/>
                <a:gd name="connsiteX12" fmla="*/ 0 w 135459"/>
                <a:gd name="connsiteY12" fmla="*/ 0 h 127969"/>
                <a:gd name="connsiteX13" fmla="*/ 0 w 135459"/>
                <a:gd name="connsiteY13" fmla="*/ 3105 h 127969"/>
                <a:gd name="connsiteX14" fmla="*/ 15735 w 135459"/>
                <a:gd name="connsiteY14" fmla="*/ 10867 h 127969"/>
                <a:gd name="connsiteX15" fmla="*/ 15735 w 135459"/>
                <a:gd name="connsiteY15" fmla="*/ 117102 h 127969"/>
                <a:gd name="connsiteX16" fmla="*/ 0 w 135459"/>
                <a:gd name="connsiteY16" fmla="*/ 124865 h 127969"/>
                <a:gd name="connsiteX17" fmla="*/ 0 w 135459"/>
                <a:gd name="connsiteY17" fmla="*/ 127970 h 127969"/>
                <a:gd name="connsiteX18" fmla="*/ 51586 w 135459"/>
                <a:gd name="connsiteY18" fmla="*/ 127970 h 127969"/>
                <a:gd name="connsiteX19" fmla="*/ 51586 w 135459"/>
                <a:gd name="connsiteY19" fmla="*/ 124865 h 127969"/>
                <a:gd name="connsiteX20" fmla="*/ 36221 w 135459"/>
                <a:gd name="connsiteY20" fmla="*/ 117102 h 127969"/>
                <a:gd name="connsiteX21" fmla="*/ 36221 w 135459"/>
                <a:gd name="connsiteY21" fmla="*/ 115771 h 127969"/>
                <a:gd name="connsiteX22" fmla="*/ 93226 w 135459"/>
                <a:gd name="connsiteY22" fmla="*/ 67644 h 127969"/>
                <a:gd name="connsiteX23" fmla="*/ 99460 w 135459"/>
                <a:gd name="connsiteY23" fmla="*/ 65870 h 127969"/>
                <a:gd name="connsiteX24" fmla="*/ 99460 w 135459"/>
                <a:gd name="connsiteY24" fmla="*/ 117102 h 127969"/>
                <a:gd name="connsiteX25" fmla="*/ 83873 w 135459"/>
                <a:gd name="connsiteY25" fmla="*/ 124865 h 127969"/>
                <a:gd name="connsiteX26" fmla="*/ 83873 w 135459"/>
                <a:gd name="connsiteY26" fmla="*/ 127970 h 127969"/>
                <a:gd name="connsiteX27" fmla="*/ 135459 w 135459"/>
                <a:gd name="connsiteY27" fmla="*/ 127970 h 127969"/>
                <a:gd name="connsiteX28" fmla="*/ 135459 w 135459"/>
                <a:gd name="connsiteY28" fmla="*/ 124865 h 127969"/>
                <a:gd name="connsiteX29" fmla="*/ 119723 w 135459"/>
                <a:gd name="connsiteY29" fmla="*/ 117102 h 127969"/>
                <a:gd name="connsiteX30" fmla="*/ 119723 w 135459"/>
                <a:gd name="connsiteY30" fmla="*/ 62026 h 127969"/>
                <a:gd name="connsiteX31" fmla="*/ 131822 w 135459"/>
                <a:gd name="connsiteY31" fmla="*/ 61065 h 127969"/>
                <a:gd name="connsiteX32" fmla="*/ 128037 w 135459"/>
                <a:gd name="connsiteY32" fmla="*/ 52045 h 127969"/>
                <a:gd name="connsiteX33" fmla="*/ 119649 w 135459"/>
                <a:gd name="connsiteY33" fmla="*/ 52785 h 127969"/>
                <a:gd name="connsiteX34" fmla="*/ 119649 w 135459"/>
                <a:gd name="connsiteY34" fmla="*/ 10941 h 127969"/>
                <a:gd name="connsiteX35" fmla="*/ 135385 w 135459"/>
                <a:gd name="connsiteY35" fmla="*/ 3179 h 127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35459" h="127969">
                  <a:moveTo>
                    <a:pt x="135459" y="3105"/>
                  </a:moveTo>
                  <a:lnTo>
                    <a:pt x="135459" y="0"/>
                  </a:lnTo>
                  <a:lnTo>
                    <a:pt x="83873" y="0"/>
                  </a:lnTo>
                  <a:lnTo>
                    <a:pt x="83873" y="3105"/>
                  </a:lnTo>
                  <a:lnTo>
                    <a:pt x="99460" y="10867"/>
                  </a:lnTo>
                  <a:lnTo>
                    <a:pt x="99460" y="56333"/>
                  </a:lnTo>
                  <a:cubicBezTo>
                    <a:pt x="96120" y="57220"/>
                    <a:pt x="92854" y="58181"/>
                    <a:pt x="89811" y="59216"/>
                  </a:cubicBezTo>
                  <a:cubicBezTo>
                    <a:pt x="71997" y="65205"/>
                    <a:pt x="58860" y="74150"/>
                    <a:pt x="49285" y="83095"/>
                  </a:cubicBezTo>
                  <a:cubicBezTo>
                    <a:pt x="43792" y="88196"/>
                    <a:pt x="39561" y="93297"/>
                    <a:pt x="36221" y="97807"/>
                  </a:cubicBezTo>
                  <a:lnTo>
                    <a:pt x="36221" y="10867"/>
                  </a:lnTo>
                  <a:lnTo>
                    <a:pt x="51586" y="3105"/>
                  </a:lnTo>
                  <a:lnTo>
                    <a:pt x="51586" y="0"/>
                  </a:lnTo>
                  <a:lnTo>
                    <a:pt x="0" y="0"/>
                  </a:lnTo>
                  <a:lnTo>
                    <a:pt x="0" y="3105"/>
                  </a:lnTo>
                  <a:lnTo>
                    <a:pt x="15735" y="10867"/>
                  </a:lnTo>
                  <a:lnTo>
                    <a:pt x="15735" y="117102"/>
                  </a:lnTo>
                  <a:lnTo>
                    <a:pt x="0" y="124865"/>
                  </a:lnTo>
                  <a:lnTo>
                    <a:pt x="0" y="127970"/>
                  </a:lnTo>
                  <a:lnTo>
                    <a:pt x="51586" y="127970"/>
                  </a:lnTo>
                  <a:lnTo>
                    <a:pt x="51586" y="124865"/>
                  </a:lnTo>
                  <a:lnTo>
                    <a:pt x="36221" y="117102"/>
                  </a:lnTo>
                  <a:lnTo>
                    <a:pt x="36221" y="115771"/>
                  </a:lnTo>
                  <a:cubicBezTo>
                    <a:pt x="39487" y="108157"/>
                    <a:pt x="53887" y="80582"/>
                    <a:pt x="93226" y="67644"/>
                  </a:cubicBezTo>
                  <a:cubicBezTo>
                    <a:pt x="95230" y="66979"/>
                    <a:pt x="97308" y="66461"/>
                    <a:pt x="99460" y="65870"/>
                  </a:cubicBezTo>
                  <a:lnTo>
                    <a:pt x="99460" y="117102"/>
                  </a:lnTo>
                  <a:lnTo>
                    <a:pt x="83873" y="124865"/>
                  </a:lnTo>
                  <a:lnTo>
                    <a:pt x="83873" y="127970"/>
                  </a:lnTo>
                  <a:lnTo>
                    <a:pt x="135459" y="127970"/>
                  </a:lnTo>
                  <a:lnTo>
                    <a:pt x="135459" y="124865"/>
                  </a:lnTo>
                  <a:lnTo>
                    <a:pt x="119723" y="117102"/>
                  </a:lnTo>
                  <a:lnTo>
                    <a:pt x="119723" y="62026"/>
                  </a:lnTo>
                  <a:cubicBezTo>
                    <a:pt x="123583" y="61582"/>
                    <a:pt x="127591" y="61212"/>
                    <a:pt x="131822" y="61065"/>
                  </a:cubicBezTo>
                  <a:lnTo>
                    <a:pt x="128037" y="52045"/>
                  </a:lnTo>
                  <a:cubicBezTo>
                    <a:pt x="125142" y="52267"/>
                    <a:pt x="122396" y="52489"/>
                    <a:pt x="119649" y="52785"/>
                  </a:cubicBezTo>
                  <a:lnTo>
                    <a:pt x="119649" y="10941"/>
                  </a:lnTo>
                  <a:lnTo>
                    <a:pt x="135385" y="3179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AD2B4D1A-48C8-1E9F-D4DD-D685A9F1D75A}"/>
                </a:ext>
              </a:extLst>
            </p:cNvPr>
            <p:cNvSpPr/>
            <p:nvPr/>
          </p:nvSpPr>
          <p:spPr>
            <a:xfrm>
              <a:off x="3867807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A4C18370-0162-F70A-58BB-2F43A7328D1E}"/>
                </a:ext>
              </a:extLst>
            </p:cNvPr>
            <p:cNvSpPr/>
            <p:nvPr/>
          </p:nvSpPr>
          <p:spPr>
            <a:xfrm>
              <a:off x="4195953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 78">
              <a:extLst>
                <a:ext uri="{FF2B5EF4-FFF2-40B4-BE49-F238E27FC236}">
                  <a16:creationId xmlns:a16="http://schemas.microsoft.com/office/drawing/2014/main" id="{7F44153C-C34D-4AD1-B752-9D3150524FE1}"/>
                </a:ext>
              </a:extLst>
            </p:cNvPr>
            <p:cNvSpPr/>
            <p:nvPr/>
          </p:nvSpPr>
          <p:spPr>
            <a:xfrm>
              <a:off x="3953017" y="1185459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5D8F74A0-9E53-BCF0-9688-CED36E090B6D}"/>
                </a:ext>
              </a:extLst>
            </p:cNvPr>
            <p:cNvSpPr/>
            <p:nvPr/>
          </p:nvSpPr>
          <p:spPr>
            <a:xfrm>
              <a:off x="4081276" y="1185459"/>
              <a:ext cx="99312" cy="128043"/>
            </a:xfrm>
            <a:custGeom>
              <a:avLst/>
              <a:gdLst>
                <a:gd name="connsiteX0" fmla="*/ 0 w 99312"/>
                <a:gd name="connsiteY0" fmla="*/ 128043 h 128043"/>
                <a:gd name="connsiteX1" fmla="*/ 0 w 99312"/>
                <a:gd name="connsiteY1" fmla="*/ 124938 h 128043"/>
                <a:gd name="connsiteX2" fmla="*/ 15735 w 99312"/>
                <a:gd name="connsiteY2" fmla="*/ 117176 h 128043"/>
                <a:gd name="connsiteX3" fmla="*/ 15735 w 99312"/>
                <a:gd name="connsiteY3" fmla="*/ 10867 h 128043"/>
                <a:gd name="connsiteX4" fmla="*/ 0 w 99312"/>
                <a:gd name="connsiteY4" fmla="*/ 3105 h 128043"/>
                <a:gd name="connsiteX5" fmla="*/ 0 w 99312"/>
                <a:gd name="connsiteY5" fmla="*/ 0 h 128043"/>
                <a:gd name="connsiteX6" fmla="*/ 53961 w 99312"/>
                <a:gd name="connsiteY6" fmla="*/ 0 h 128043"/>
                <a:gd name="connsiteX7" fmla="*/ 53961 w 99312"/>
                <a:gd name="connsiteY7" fmla="*/ 3105 h 128043"/>
                <a:gd name="connsiteX8" fmla="*/ 36221 w 99312"/>
                <a:gd name="connsiteY8" fmla="*/ 10867 h 128043"/>
                <a:gd name="connsiteX9" fmla="*/ 36221 w 99312"/>
                <a:gd name="connsiteY9" fmla="*/ 117398 h 128043"/>
                <a:gd name="connsiteX10" fmla="*/ 82389 w 99312"/>
                <a:gd name="connsiteY10" fmla="*/ 117398 h 128043"/>
                <a:gd name="connsiteX11" fmla="*/ 96194 w 99312"/>
                <a:gd name="connsiteY11" fmla="*/ 84056 h 128043"/>
                <a:gd name="connsiteX12" fmla="*/ 99312 w 99312"/>
                <a:gd name="connsiteY12" fmla="*/ 84056 h 128043"/>
                <a:gd name="connsiteX13" fmla="*/ 99312 w 99312"/>
                <a:gd name="connsiteY13" fmla="*/ 128043 h 128043"/>
                <a:gd name="connsiteX14" fmla="*/ 0 w 99312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2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4056"/>
                  </a:lnTo>
                  <a:lnTo>
                    <a:pt x="99312" y="84056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32042B63-E646-C165-6BB8-BE925D1984FA}"/>
                </a:ext>
              </a:extLst>
            </p:cNvPr>
            <p:cNvSpPr/>
            <p:nvPr/>
          </p:nvSpPr>
          <p:spPr>
            <a:xfrm>
              <a:off x="4627715" y="1185459"/>
              <a:ext cx="103245" cy="128043"/>
            </a:xfrm>
            <a:custGeom>
              <a:avLst/>
              <a:gdLst>
                <a:gd name="connsiteX0" fmla="*/ 0 w 103245"/>
                <a:gd name="connsiteY0" fmla="*/ 0 h 128043"/>
                <a:gd name="connsiteX1" fmla="*/ 0 w 103245"/>
                <a:gd name="connsiteY1" fmla="*/ 3105 h 128043"/>
                <a:gd name="connsiteX2" fmla="*/ 15735 w 103245"/>
                <a:gd name="connsiteY2" fmla="*/ 10867 h 128043"/>
                <a:gd name="connsiteX3" fmla="*/ 15735 w 103245"/>
                <a:gd name="connsiteY3" fmla="*/ 117250 h 128043"/>
                <a:gd name="connsiteX4" fmla="*/ 0 w 103245"/>
                <a:gd name="connsiteY4" fmla="*/ 124938 h 128043"/>
                <a:gd name="connsiteX5" fmla="*/ 0 w 103245"/>
                <a:gd name="connsiteY5" fmla="*/ 128043 h 128043"/>
                <a:gd name="connsiteX6" fmla="*/ 103246 w 103245"/>
                <a:gd name="connsiteY6" fmla="*/ 128043 h 128043"/>
                <a:gd name="connsiteX7" fmla="*/ 103246 w 103245"/>
                <a:gd name="connsiteY7" fmla="*/ 91819 h 128043"/>
                <a:gd name="connsiteX8" fmla="*/ 100129 w 103245"/>
                <a:gd name="connsiteY8" fmla="*/ 91819 h 128043"/>
                <a:gd name="connsiteX9" fmla="*/ 87288 w 103245"/>
                <a:gd name="connsiteY9" fmla="*/ 117398 h 128043"/>
                <a:gd name="connsiteX10" fmla="*/ 36221 w 103245"/>
                <a:gd name="connsiteY10" fmla="*/ 117398 h 128043"/>
                <a:gd name="connsiteX11" fmla="*/ 36221 w 103245"/>
                <a:gd name="connsiteY11" fmla="*/ 67348 h 128043"/>
                <a:gd name="connsiteX12" fmla="*/ 68583 w 103245"/>
                <a:gd name="connsiteY12" fmla="*/ 67348 h 128043"/>
                <a:gd name="connsiteX13" fmla="*/ 78529 w 103245"/>
                <a:gd name="connsiteY13" fmla="*/ 83243 h 128043"/>
                <a:gd name="connsiteX14" fmla="*/ 81647 w 103245"/>
                <a:gd name="connsiteY14" fmla="*/ 83243 h 128043"/>
                <a:gd name="connsiteX15" fmla="*/ 81647 w 103245"/>
                <a:gd name="connsiteY15" fmla="*/ 40365 h 128043"/>
                <a:gd name="connsiteX16" fmla="*/ 78529 w 103245"/>
                <a:gd name="connsiteY16" fmla="*/ 40365 h 128043"/>
                <a:gd name="connsiteX17" fmla="*/ 68583 w 103245"/>
                <a:gd name="connsiteY17" fmla="*/ 56703 h 128043"/>
                <a:gd name="connsiteX18" fmla="*/ 36221 w 103245"/>
                <a:gd name="connsiteY18" fmla="*/ 56703 h 128043"/>
                <a:gd name="connsiteX19" fmla="*/ 36221 w 103245"/>
                <a:gd name="connsiteY19" fmla="*/ 10720 h 128043"/>
                <a:gd name="connsiteX20" fmla="*/ 82018 w 103245"/>
                <a:gd name="connsiteY20" fmla="*/ 10720 h 128043"/>
                <a:gd name="connsiteX21" fmla="*/ 94636 w 103245"/>
                <a:gd name="connsiteY21" fmla="*/ 33415 h 128043"/>
                <a:gd name="connsiteX22" fmla="*/ 97753 w 103245"/>
                <a:gd name="connsiteY22" fmla="*/ 33415 h 128043"/>
                <a:gd name="connsiteX23" fmla="*/ 97753 w 103245"/>
                <a:gd name="connsiteY23" fmla="*/ 0 h 128043"/>
                <a:gd name="connsiteX24" fmla="*/ 0 w 103245"/>
                <a:gd name="connsiteY24" fmla="*/ 0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0"/>
                  </a:moveTo>
                  <a:lnTo>
                    <a:pt x="0" y="3105"/>
                  </a:lnTo>
                  <a:lnTo>
                    <a:pt x="15735" y="10867"/>
                  </a:lnTo>
                  <a:lnTo>
                    <a:pt x="15735" y="117250"/>
                  </a:lnTo>
                  <a:lnTo>
                    <a:pt x="0" y="124938"/>
                  </a:lnTo>
                  <a:lnTo>
                    <a:pt x="0" y="128043"/>
                  </a:lnTo>
                  <a:lnTo>
                    <a:pt x="103246" y="128043"/>
                  </a:lnTo>
                  <a:lnTo>
                    <a:pt x="103246" y="91819"/>
                  </a:lnTo>
                  <a:lnTo>
                    <a:pt x="100129" y="91819"/>
                  </a:lnTo>
                  <a:lnTo>
                    <a:pt x="87288" y="117398"/>
                  </a:lnTo>
                  <a:lnTo>
                    <a:pt x="36221" y="117398"/>
                  </a:lnTo>
                  <a:lnTo>
                    <a:pt x="36221" y="67348"/>
                  </a:lnTo>
                  <a:lnTo>
                    <a:pt x="68583" y="67348"/>
                  </a:lnTo>
                  <a:lnTo>
                    <a:pt x="78529" y="83243"/>
                  </a:lnTo>
                  <a:lnTo>
                    <a:pt x="81647" y="83243"/>
                  </a:lnTo>
                  <a:lnTo>
                    <a:pt x="81647" y="40365"/>
                  </a:lnTo>
                  <a:lnTo>
                    <a:pt x="78529" y="40365"/>
                  </a:lnTo>
                  <a:lnTo>
                    <a:pt x="68583" y="56703"/>
                  </a:lnTo>
                  <a:lnTo>
                    <a:pt x="36221" y="56703"/>
                  </a:lnTo>
                  <a:lnTo>
                    <a:pt x="36221" y="10720"/>
                  </a:lnTo>
                  <a:lnTo>
                    <a:pt x="82018" y="10720"/>
                  </a:lnTo>
                  <a:lnTo>
                    <a:pt x="94636" y="33415"/>
                  </a:lnTo>
                  <a:lnTo>
                    <a:pt x="97753" y="33415"/>
                  </a:lnTo>
                  <a:lnTo>
                    <a:pt x="9775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 81">
              <a:extLst>
                <a:ext uri="{FF2B5EF4-FFF2-40B4-BE49-F238E27FC236}">
                  <a16:creationId xmlns:a16="http://schemas.microsoft.com/office/drawing/2014/main" id="{931FA54D-3C9B-30DA-B9F8-588427CD1CEF}"/>
                </a:ext>
              </a:extLst>
            </p:cNvPr>
            <p:cNvSpPr/>
            <p:nvPr/>
          </p:nvSpPr>
          <p:spPr>
            <a:xfrm>
              <a:off x="4265946" y="1184498"/>
              <a:ext cx="188381" cy="130039"/>
            </a:xfrm>
            <a:custGeom>
              <a:avLst/>
              <a:gdLst>
                <a:gd name="connsiteX0" fmla="*/ 137315 w 188381"/>
                <a:gd name="connsiteY0" fmla="*/ 0 h 130039"/>
                <a:gd name="connsiteX1" fmla="*/ 173536 w 188381"/>
                <a:gd name="connsiteY1" fmla="*/ 118729 h 130039"/>
                <a:gd name="connsiteX2" fmla="*/ 188381 w 188381"/>
                <a:gd name="connsiteY2" fmla="*/ 125900 h 130039"/>
                <a:gd name="connsiteX3" fmla="*/ 188381 w 188381"/>
                <a:gd name="connsiteY3" fmla="*/ 129005 h 130039"/>
                <a:gd name="connsiteX4" fmla="*/ 135979 w 188381"/>
                <a:gd name="connsiteY4" fmla="*/ 129005 h 130039"/>
                <a:gd name="connsiteX5" fmla="*/ 135979 w 188381"/>
                <a:gd name="connsiteY5" fmla="*/ 125900 h 130039"/>
                <a:gd name="connsiteX6" fmla="*/ 152531 w 188381"/>
                <a:gd name="connsiteY6" fmla="*/ 118729 h 130039"/>
                <a:gd name="connsiteX7" fmla="*/ 128779 w 188381"/>
                <a:gd name="connsiteY7" fmla="*/ 36890 h 130039"/>
                <a:gd name="connsiteX8" fmla="*/ 127591 w 188381"/>
                <a:gd name="connsiteY8" fmla="*/ 36890 h 130039"/>
                <a:gd name="connsiteX9" fmla="*/ 93894 w 188381"/>
                <a:gd name="connsiteY9" fmla="*/ 130040 h 130039"/>
                <a:gd name="connsiteX10" fmla="*/ 85729 w 188381"/>
                <a:gd name="connsiteY10" fmla="*/ 130040 h 130039"/>
                <a:gd name="connsiteX11" fmla="*/ 51437 w 188381"/>
                <a:gd name="connsiteY11" fmla="*/ 36890 h 130039"/>
                <a:gd name="connsiteX12" fmla="*/ 50250 w 188381"/>
                <a:gd name="connsiteY12" fmla="*/ 36890 h 130039"/>
                <a:gd name="connsiteX13" fmla="*/ 26721 w 188381"/>
                <a:gd name="connsiteY13" fmla="*/ 118581 h 130039"/>
                <a:gd name="connsiteX14" fmla="*/ 43273 w 188381"/>
                <a:gd name="connsiteY14" fmla="*/ 125900 h 130039"/>
                <a:gd name="connsiteX15" fmla="*/ 43273 w 188381"/>
                <a:gd name="connsiteY15" fmla="*/ 129005 h 130039"/>
                <a:gd name="connsiteX16" fmla="*/ 0 w 188381"/>
                <a:gd name="connsiteY16" fmla="*/ 129005 h 130039"/>
                <a:gd name="connsiteX17" fmla="*/ 0 w 188381"/>
                <a:gd name="connsiteY17" fmla="*/ 125900 h 130039"/>
                <a:gd name="connsiteX18" fmla="*/ 13064 w 188381"/>
                <a:gd name="connsiteY18" fmla="*/ 118950 h 130039"/>
                <a:gd name="connsiteX19" fmla="*/ 49656 w 188381"/>
                <a:gd name="connsiteY19" fmla="*/ 0 h 130039"/>
                <a:gd name="connsiteX20" fmla="*/ 57672 w 188381"/>
                <a:gd name="connsiteY20" fmla="*/ 0 h 130039"/>
                <a:gd name="connsiteX21" fmla="*/ 92706 w 188381"/>
                <a:gd name="connsiteY21" fmla="*/ 92928 h 130039"/>
                <a:gd name="connsiteX22" fmla="*/ 94116 w 188381"/>
                <a:gd name="connsiteY22" fmla="*/ 92928 h 130039"/>
                <a:gd name="connsiteX23" fmla="*/ 129521 w 188381"/>
                <a:gd name="connsiteY23" fmla="*/ 0 h 130039"/>
                <a:gd name="connsiteX24" fmla="*/ 137315 w 188381"/>
                <a:gd name="connsiteY24" fmla="*/ 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137315" y="0"/>
                  </a:moveTo>
                  <a:lnTo>
                    <a:pt x="173536" y="118729"/>
                  </a:lnTo>
                  <a:lnTo>
                    <a:pt x="188381" y="125900"/>
                  </a:lnTo>
                  <a:lnTo>
                    <a:pt x="188381" y="129005"/>
                  </a:lnTo>
                  <a:lnTo>
                    <a:pt x="135979" y="129005"/>
                  </a:lnTo>
                  <a:lnTo>
                    <a:pt x="135979" y="125900"/>
                  </a:lnTo>
                  <a:lnTo>
                    <a:pt x="152531" y="118729"/>
                  </a:lnTo>
                  <a:lnTo>
                    <a:pt x="128779" y="36890"/>
                  </a:lnTo>
                  <a:lnTo>
                    <a:pt x="127591" y="36890"/>
                  </a:lnTo>
                  <a:lnTo>
                    <a:pt x="93894" y="130040"/>
                  </a:lnTo>
                  <a:lnTo>
                    <a:pt x="85729" y="130040"/>
                  </a:lnTo>
                  <a:lnTo>
                    <a:pt x="51437" y="36890"/>
                  </a:lnTo>
                  <a:lnTo>
                    <a:pt x="50250" y="36890"/>
                  </a:lnTo>
                  <a:lnTo>
                    <a:pt x="26721" y="118581"/>
                  </a:lnTo>
                  <a:lnTo>
                    <a:pt x="43273" y="125900"/>
                  </a:lnTo>
                  <a:lnTo>
                    <a:pt x="43273" y="129005"/>
                  </a:lnTo>
                  <a:lnTo>
                    <a:pt x="0" y="129005"/>
                  </a:lnTo>
                  <a:lnTo>
                    <a:pt x="0" y="125900"/>
                  </a:lnTo>
                  <a:lnTo>
                    <a:pt x="13064" y="118950"/>
                  </a:lnTo>
                  <a:lnTo>
                    <a:pt x="49656" y="0"/>
                  </a:lnTo>
                  <a:lnTo>
                    <a:pt x="57672" y="0"/>
                  </a:lnTo>
                  <a:lnTo>
                    <a:pt x="92706" y="92928"/>
                  </a:lnTo>
                  <a:lnTo>
                    <a:pt x="94116" y="92928"/>
                  </a:lnTo>
                  <a:lnTo>
                    <a:pt x="129521" y="0"/>
                  </a:lnTo>
                  <a:lnTo>
                    <a:pt x="137315" y="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 82">
              <a:extLst>
                <a:ext uri="{FF2B5EF4-FFF2-40B4-BE49-F238E27FC236}">
                  <a16:creationId xmlns:a16="http://schemas.microsoft.com/office/drawing/2014/main" id="{F5FA2161-3AC1-0CCB-C2AA-29CAE9910A7F}"/>
                </a:ext>
              </a:extLst>
            </p:cNvPr>
            <p:cNvSpPr/>
            <p:nvPr/>
          </p:nvSpPr>
          <p:spPr>
            <a:xfrm>
              <a:off x="3710675" y="11845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 83">
              <a:extLst>
                <a:ext uri="{FF2B5EF4-FFF2-40B4-BE49-F238E27FC236}">
                  <a16:creationId xmlns:a16="http://schemas.microsoft.com/office/drawing/2014/main" id="{8C66B9C7-3DBA-5373-25B8-1EC32D4CBCED}"/>
                </a:ext>
              </a:extLst>
            </p:cNvPr>
            <p:cNvSpPr/>
            <p:nvPr/>
          </p:nvSpPr>
          <p:spPr>
            <a:xfrm>
              <a:off x="3520883" y="1157070"/>
              <a:ext cx="175540" cy="186224"/>
            </a:xfrm>
            <a:custGeom>
              <a:avLst/>
              <a:gdLst>
                <a:gd name="connsiteX0" fmla="*/ 91519 w 175540"/>
                <a:gd name="connsiteY0" fmla="*/ 186225 h 186224"/>
                <a:gd name="connsiteX1" fmla="*/ 44386 w 175540"/>
                <a:gd name="connsiteY1" fmla="*/ 174692 h 186224"/>
                <a:gd name="connsiteX2" fmla="*/ 11802 w 175540"/>
                <a:gd name="connsiteY2" fmla="*/ 143347 h 186224"/>
                <a:gd name="connsiteX3" fmla="*/ 0 w 175540"/>
                <a:gd name="connsiteY3" fmla="*/ 98029 h 186224"/>
                <a:gd name="connsiteX4" fmla="*/ 7571 w 175540"/>
                <a:gd name="connsiteY4" fmla="*/ 59142 h 186224"/>
                <a:gd name="connsiteX5" fmla="*/ 28354 w 175540"/>
                <a:gd name="connsiteY5" fmla="*/ 28093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5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7 w 175540"/>
                <a:gd name="connsiteY17" fmla="*/ 48053 h 186224"/>
                <a:gd name="connsiteX18" fmla="*/ 20486 w 175540"/>
                <a:gd name="connsiteY18" fmla="*/ 85387 h 186224"/>
                <a:gd name="connsiteX19" fmla="*/ 30952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9" y="186225"/>
                  </a:moveTo>
                  <a:cubicBezTo>
                    <a:pt x="73927" y="186225"/>
                    <a:pt x="58192" y="182381"/>
                    <a:pt x="44386" y="174692"/>
                  </a:cubicBezTo>
                  <a:cubicBezTo>
                    <a:pt x="30580" y="167004"/>
                    <a:pt x="19669" y="156580"/>
                    <a:pt x="11802" y="143347"/>
                  </a:cubicBezTo>
                  <a:cubicBezTo>
                    <a:pt x="3934" y="130113"/>
                    <a:pt x="0" y="115032"/>
                    <a:pt x="0" y="98029"/>
                  </a:cubicBezTo>
                  <a:cubicBezTo>
                    <a:pt x="0" y="83982"/>
                    <a:pt x="2524" y="71045"/>
                    <a:pt x="7571" y="59142"/>
                  </a:cubicBezTo>
                  <a:cubicBezTo>
                    <a:pt x="12618" y="47314"/>
                    <a:pt x="19521" y="36964"/>
                    <a:pt x="28354" y="28093"/>
                  </a:cubicBezTo>
                  <a:cubicBezTo>
                    <a:pt x="37186" y="19221"/>
                    <a:pt x="47429" y="12346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5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70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7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2" y="132183"/>
                  </a:cubicBezTo>
                  <a:cubicBezTo>
                    <a:pt x="37929" y="145121"/>
                    <a:pt x="47207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5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 84">
              <a:extLst>
                <a:ext uri="{FF2B5EF4-FFF2-40B4-BE49-F238E27FC236}">
                  <a16:creationId xmlns:a16="http://schemas.microsoft.com/office/drawing/2014/main" id="{E7519F13-C4F1-E7F9-18CF-8EB545C816D7}"/>
                </a:ext>
              </a:extLst>
            </p:cNvPr>
            <p:cNvSpPr/>
            <p:nvPr/>
          </p:nvSpPr>
          <p:spPr>
            <a:xfrm>
              <a:off x="2351852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21 w 99386"/>
                <a:gd name="connsiteY8" fmla="*/ 10867 h 128043"/>
                <a:gd name="connsiteX9" fmla="*/ 36221 w 99386"/>
                <a:gd name="connsiteY9" fmla="*/ 117398 h 128043"/>
                <a:gd name="connsiteX10" fmla="*/ 82389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 85">
              <a:extLst>
                <a:ext uri="{FF2B5EF4-FFF2-40B4-BE49-F238E27FC236}">
                  <a16:creationId xmlns:a16="http://schemas.microsoft.com/office/drawing/2014/main" id="{FAA1B818-62B9-0BBB-16BB-57DCBD358038}"/>
                </a:ext>
              </a:extLst>
            </p:cNvPr>
            <p:cNvSpPr/>
            <p:nvPr/>
          </p:nvSpPr>
          <p:spPr>
            <a:xfrm>
              <a:off x="2480037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 86">
              <a:extLst>
                <a:ext uri="{FF2B5EF4-FFF2-40B4-BE49-F238E27FC236}">
                  <a16:creationId xmlns:a16="http://schemas.microsoft.com/office/drawing/2014/main" id="{D4F3812F-2A65-C095-C554-308EA39416AE}"/>
                </a:ext>
              </a:extLst>
            </p:cNvPr>
            <p:cNvSpPr/>
            <p:nvPr/>
          </p:nvSpPr>
          <p:spPr>
            <a:xfrm>
              <a:off x="2612453" y="1183019"/>
              <a:ext cx="83799" cy="132109"/>
            </a:xfrm>
            <a:custGeom>
              <a:avLst/>
              <a:gdLst>
                <a:gd name="connsiteX0" fmla="*/ 40675 w 83799"/>
                <a:gd name="connsiteY0" fmla="*/ 131814 h 132109"/>
                <a:gd name="connsiteX1" fmla="*/ 19744 w 83799"/>
                <a:gd name="connsiteY1" fmla="*/ 129522 h 132109"/>
                <a:gd name="connsiteX2" fmla="*/ 1930 w 83799"/>
                <a:gd name="connsiteY2" fmla="*/ 122721 h 132109"/>
                <a:gd name="connsiteX3" fmla="*/ 0 w 83799"/>
                <a:gd name="connsiteY3" fmla="*/ 90710 h 132109"/>
                <a:gd name="connsiteX4" fmla="*/ 3117 w 83799"/>
                <a:gd name="connsiteY4" fmla="*/ 90710 h 132109"/>
                <a:gd name="connsiteX5" fmla="*/ 13435 w 83799"/>
                <a:gd name="connsiteY5" fmla="*/ 111853 h 132109"/>
                <a:gd name="connsiteX6" fmla="*/ 26869 w 83799"/>
                <a:gd name="connsiteY6" fmla="*/ 119985 h 132109"/>
                <a:gd name="connsiteX7" fmla="*/ 40155 w 83799"/>
                <a:gd name="connsiteY7" fmla="*/ 122499 h 132109"/>
                <a:gd name="connsiteX8" fmla="*/ 57969 w 83799"/>
                <a:gd name="connsiteY8" fmla="*/ 116659 h 132109"/>
                <a:gd name="connsiteX9" fmla="*/ 64501 w 83799"/>
                <a:gd name="connsiteY9" fmla="*/ 100764 h 132109"/>
                <a:gd name="connsiteX10" fmla="*/ 60864 w 83799"/>
                <a:gd name="connsiteY10" fmla="*/ 88048 h 132109"/>
                <a:gd name="connsiteX11" fmla="*/ 50176 w 83799"/>
                <a:gd name="connsiteY11" fmla="*/ 79547 h 132109"/>
                <a:gd name="connsiteX12" fmla="*/ 32733 w 83799"/>
                <a:gd name="connsiteY12" fmla="*/ 70749 h 132109"/>
                <a:gd name="connsiteX13" fmla="*/ 11505 w 83799"/>
                <a:gd name="connsiteY13" fmla="*/ 56851 h 132109"/>
                <a:gd name="connsiteX14" fmla="*/ 4082 w 83799"/>
                <a:gd name="connsiteY14" fmla="*/ 36373 h 132109"/>
                <a:gd name="connsiteX15" fmla="*/ 7497 w 83799"/>
                <a:gd name="connsiteY15" fmla="*/ 22918 h 132109"/>
                <a:gd name="connsiteX16" fmla="*/ 16775 w 83799"/>
                <a:gd name="connsiteY16" fmla="*/ 11311 h 132109"/>
                <a:gd name="connsiteX17" fmla="*/ 29838 w 83799"/>
                <a:gd name="connsiteY17" fmla="*/ 3105 h 132109"/>
                <a:gd name="connsiteX18" fmla="*/ 44831 w 83799"/>
                <a:gd name="connsiteY18" fmla="*/ 0 h 132109"/>
                <a:gd name="connsiteX19" fmla="*/ 61977 w 83799"/>
                <a:gd name="connsiteY19" fmla="*/ 2144 h 132109"/>
                <a:gd name="connsiteX20" fmla="*/ 77787 w 83799"/>
                <a:gd name="connsiteY20" fmla="*/ 8354 h 132109"/>
                <a:gd name="connsiteX21" fmla="*/ 79717 w 83799"/>
                <a:gd name="connsiteY21" fmla="*/ 39404 h 132109"/>
                <a:gd name="connsiteX22" fmla="*/ 76599 w 83799"/>
                <a:gd name="connsiteY22" fmla="*/ 39404 h 132109"/>
                <a:gd name="connsiteX23" fmla="*/ 66431 w 83799"/>
                <a:gd name="connsiteY23" fmla="*/ 18630 h 132109"/>
                <a:gd name="connsiteX24" fmla="*/ 55149 w 83799"/>
                <a:gd name="connsiteY24" fmla="*/ 11681 h 132109"/>
                <a:gd name="connsiteX25" fmla="*/ 43644 w 83799"/>
                <a:gd name="connsiteY25" fmla="*/ 9537 h 132109"/>
                <a:gd name="connsiteX26" fmla="*/ 29690 w 83799"/>
                <a:gd name="connsiteY26" fmla="*/ 15155 h 132109"/>
                <a:gd name="connsiteX27" fmla="*/ 24123 w 83799"/>
                <a:gd name="connsiteY27" fmla="*/ 29349 h 132109"/>
                <a:gd name="connsiteX28" fmla="*/ 30061 w 83799"/>
                <a:gd name="connsiteY28" fmla="*/ 44283 h 132109"/>
                <a:gd name="connsiteX29" fmla="*/ 49285 w 83799"/>
                <a:gd name="connsiteY29" fmla="*/ 55964 h 132109"/>
                <a:gd name="connsiteX30" fmla="*/ 68657 w 83799"/>
                <a:gd name="connsiteY30" fmla="*/ 66757 h 132109"/>
                <a:gd name="connsiteX31" fmla="*/ 80088 w 83799"/>
                <a:gd name="connsiteY31" fmla="*/ 78290 h 132109"/>
                <a:gd name="connsiteX32" fmla="*/ 83799 w 83799"/>
                <a:gd name="connsiteY32" fmla="*/ 94628 h 132109"/>
                <a:gd name="connsiteX33" fmla="*/ 79939 w 83799"/>
                <a:gd name="connsiteY33" fmla="*/ 110744 h 132109"/>
                <a:gd name="connsiteX34" fmla="*/ 69622 w 83799"/>
                <a:gd name="connsiteY34" fmla="*/ 122499 h 132109"/>
                <a:gd name="connsiteX35" fmla="*/ 55668 w 83799"/>
                <a:gd name="connsiteY35" fmla="*/ 129670 h 132109"/>
                <a:gd name="connsiteX36" fmla="*/ 40749 w 83799"/>
                <a:gd name="connsiteY36" fmla="*/ 132110 h 132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799" h="132109">
                  <a:moveTo>
                    <a:pt x="40675" y="131814"/>
                  </a:moveTo>
                  <a:cubicBezTo>
                    <a:pt x="32510" y="131814"/>
                    <a:pt x="25533" y="131075"/>
                    <a:pt x="19744" y="129522"/>
                  </a:cubicBezTo>
                  <a:cubicBezTo>
                    <a:pt x="13954" y="127970"/>
                    <a:pt x="8016" y="125678"/>
                    <a:pt x="1930" y="122721"/>
                  </a:cubicBezTo>
                  <a:lnTo>
                    <a:pt x="0" y="90710"/>
                  </a:lnTo>
                  <a:lnTo>
                    <a:pt x="3117" y="90710"/>
                  </a:lnTo>
                  <a:lnTo>
                    <a:pt x="13435" y="111853"/>
                  </a:lnTo>
                  <a:cubicBezTo>
                    <a:pt x="17962" y="115624"/>
                    <a:pt x="22490" y="118359"/>
                    <a:pt x="26869" y="119985"/>
                  </a:cubicBezTo>
                  <a:cubicBezTo>
                    <a:pt x="31323" y="121686"/>
                    <a:pt x="35702" y="122499"/>
                    <a:pt x="40155" y="122499"/>
                  </a:cubicBezTo>
                  <a:cubicBezTo>
                    <a:pt x="47652" y="122499"/>
                    <a:pt x="53664" y="120577"/>
                    <a:pt x="57969" y="116659"/>
                  </a:cubicBezTo>
                  <a:cubicBezTo>
                    <a:pt x="62274" y="112740"/>
                    <a:pt x="64501" y="107491"/>
                    <a:pt x="64501" y="100764"/>
                  </a:cubicBezTo>
                  <a:cubicBezTo>
                    <a:pt x="64501" y="95441"/>
                    <a:pt x="63313" y="91227"/>
                    <a:pt x="60864" y="88048"/>
                  </a:cubicBezTo>
                  <a:cubicBezTo>
                    <a:pt x="58489" y="84869"/>
                    <a:pt x="54926" y="82060"/>
                    <a:pt x="50176" y="79547"/>
                  </a:cubicBezTo>
                  <a:cubicBezTo>
                    <a:pt x="45425" y="77033"/>
                    <a:pt x="39636" y="74076"/>
                    <a:pt x="32733" y="70749"/>
                  </a:cubicBezTo>
                  <a:cubicBezTo>
                    <a:pt x="23529" y="66314"/>
                    <a:pt x="16404" y="61730"/>
                    <a:pt x="11505" y="56851"/>
                  </a:cubicBezTo>
                  <a:cubicBezTo>
                    <a:pt x="6606" y="51971"/>
                    <a:pt x="4082" y="45170"/>
                    <a:pt x="4082" y="36373"/>
                  </a:cubicBezTo>
                  <a:cubicBezTo>
                    <a:pt x="4082" y="31715"/>
                    <a:pt x="5196" y="27206"/>
                    <a:pt x="7497" y="22918"/>
                  </a:cubicBezTo>
                  <a:cubicBezTo>
                    <a:pt x="9798" y="18556"/>
                    <a:pt x="12841" y="14712"/>
                    <a:pt x="16775" y="11311"/>
                  </a:cubicBezTo>
                  <a:cubicBezTo>
                    <a:pt x="20709" y="7910"/>
                    <a:pt x="25014" y="5175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9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431" y="18630"/>
                  </a:lnTo>
                  <a:cubicBezTo>
                    <a:pt x="62274" y="15377"/>
                    <a:pt x="58489" y="13085"/>
                    <a:pt x="55149" y="11681"/>
                  </a:cubicBezTo>
                  <a:cubicBezTo>
                    <a:pt x="51809" y="10276"/>
                    <a:pt x="47949" y="9537"/>
                    <a:pt x="43644" y="9537"/>
                  </a:cubicBezTo>
                  <a:cubicBezTo>
                    <a:pt x="38077" y="9537"/>
                    <a:pt x="33401" y="11385"/>
                    <a:pt x="29690" y="15155"/>
                  </a:cubicBezTo>
                  <a:cubicBezTo>
                    <a:pt x="25978" y="18926"/>
                    <a:pt x="24123" y="23657"/>
                    <a:pt x="24123" y="29349"/>
                  </a:cubicBezTo>
                  <a:cubicBezTo>
                    <a:pt x="24123" y="35707"/>
                    <a:pt x="26127" y="40660"/>
                    <a:pt x="30061" y="44283"/>
                  </a:cubicBezTo>
                  <a:cubicBezTo>
                    <a:pt x="33995" y="47905"/>
                    <a:pt x="40452" y="51750"/>
                    <a:pt x="49285" y="55964"/>
                  </a:cubicBezTo>
                  <a:cubicBezTo>
                    <a:pt x="57078" y="59734"/>
                    <a:pt x="63536" y="63282"/>
                    <a:pt x="68657" y="66757"/>
                  </a:cubicBezTo>
                  <a:cubicBezTo>
                    <a:pt x="73779" y="70158"/>
                    <a:pt x="77564" y="74002"/>
                    <a:pt x="80088" y="78290"/>
                  </a:cubicBezTo>
                  <a:cubicBezTo>
                    <a:pt x="82537" y="82578"/>
                    <a:pt x="83799" y="87974"/>
                    <a:pt x="83799" y="94628"/>
                  </a:cubicBezTo>
                  <a:cubicBezTo>
                    <a:pt x="83799" y="100690"/>
                    <a:pt x="82537" y="106087"/>
                    <a:pt x="79939" y="110744"/>
                  </a:cubicBezTo>
                  <a:cubicBezTo>
                    <a:pt x="77342" y="115402"/>
                    <a:pt x="73927" y="119320"/>
                    <a:pt x="69622" y="122499"/>
                  </a:cubicBezTo>
                  <a:cubicBezTo>
                    <a:pt x="65317" y="125678"/>
                    <a:pt x="60715" y="128043"/>
                    <a:pt x="55668" y="129670"/>
                  </a:cubicBezTo>
                  <a:cubicBezTo>
                    <a:pt x="50695" y="131296"/>
                    <a:pt x="45722" y="132110"/>
                    <a:pt x="40749" y="132110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 87">
              <a:extLst>
                <a:ext uri="{FF2B5EF4-FFF2-40B4-BE49-F238E27FC236}">
                  <a16:creationId xmlns:a16="http://schemas.microsoft.com/office/drawing/2014/main" id="{42E031C4-9505-FF48-54FA-5E992E377FAC}"/>
                </a:ext>
              </a:extLst>
            </p:cNvPr>
            <p:cNvSpPr/>
            <p:nvPr/>
          </p:nvSpPr>
          <p:spPr>
            <a:xfrm>
              <a:off x="2727649" y="1182871"/>
              <a:ext cx="111558" cy="131961"/>
            </a:xfrm>
            <a:custGeom>
              <a:avLst/>
              <a:gdLst>
                <a:gd name="connsiteX0" fmla="*/ 65243 w 111558"/>
                <a:gd name="connsiteY0" fmla="*/ 131962 h 131961"/>
                <a:gd name="connsiteX1" fmla="*/ 30580 w 111558"/>
                <a:gd name="connsiteY1" fmla="*/ 123830 h 131961"/>
                <a:gd name="connsiteX2" fmla="*/ 8016 w 111558"/>
                <a:gd name="connsiteY2" fmla="*/ 101503 h 131961"/>
                <a:gd name="connsiteX3" fmla="*/ 0 w 111558"/>
                <a:gd name="connsiteY3" fmla="*/ 69271 h 131961"/>
                <a:gd name="connsiteX4" fmla="*/ 5493 w 111558"/>
                <a:gd name="connsiteY4" fmla="*/ 42878 h 131961"/>
                <a:gd name="connsiteX5" fmla="*/ 20412 w 111558"/>
                <a:gd name="connsiteY5" fmla="*/ 20774 h 131961"/>
                <a:gd name="connsiteX6" fmla="*/ 42159 w 111558"/>
                <a:gd name="connsiteY6" fmla="*/ 5545 h 131961"/>
                <a:gd name="connsiteX7" fmla="*/ 68286 w 111558"/>
                <a:gd name="connsiteY7" fmla="*/ 0 h 131961"/>
                <a:gd name="connsiteX8" fmla="*/ 85061 w 111558"/>
                <a:gd name="connsiteY8" fmla="*/ 1257 h 131961"/>
                <a:gd name="connsiteX9" fmla="*/ 97234 w 111558"/>
                <a:gd name="connsiteY9" fmla="*/ 4584 h 131961"/>
                <a:gd name="connsiteX10" fmla="*/ 108070 w 111558"/>
                <a:gd name="connsiteY10" fmla="*/ 9315 h 131961"/>
                <a:gd name="connsiteX11" fmla="*/ 109258 w 111558"/>
                <a:gd name="connsiteY11" fmla="*/ 43839 h 131961"/>
                <a:gd name="connsiteX12" fmla="*/ 105769 w 111558"/>
                <a:gd name="connsiteY12" fmla="*/ 43839 h 131961"/>
                <a:gd name="connsiteX13" fmla="*/ 92335 w 111558"/>
                <a:gd name="connsiteY13" fmla="*/ 18630 h 131961"/>
                <a:gd name="connsiteX14" fmla="*/ 80385 w 111558"/>
                <a:gd name="connsiteY14" fmla="*/ 11829 h 131961"/>
                <a:gd name="connsiteX15" fmla="*/ 68435 w 111558"/>
                <a:gd name="connsiteY15" fmla="*/ 9685 h 131961"/>
                <a:gd name="connsiteX16" fmla="*/ 44238 w 111558"/>
                <a:gd name="connsiteY16" fmla="*/ 16634 h 131961"/>
                <a:gd name="connsiteX17" fmla="*/ 27389 w 111558"/>
                <a:gd name="connsiteY17" fmla="*/ 35929 h 131961"/>
                <a:gd name="connsiteX18" fmla="*/ 21228 w 111558"/>
                <a:gd name="connsiteY18" fmla="*/ 64391 h 131961"/>
                <a:gd name="connsiteX19" fmla="*/ 27166 w 111558"/>
                <a:gd name="connsiteY19" fmla="*/ 95367 h 131961"/>
                <a:gd name="connsiteX20" fmla="*/ 43273 w 111558"/>
                <a:gd name="connsiteY20" fmla="*/ 115032 h 131961"/>
                <a:gd name="connsiteX21" fmla="*/ 65688 w 111558"/>
                <a:gd name="connsiteY21" fmla="*/ 121834 h 131961"/>
                <a:gd name="connsiteX22" fmla="*/ 82760 w 111558"/>
                <a:gd name="connsiteY22" fmla="*/ 119098 h 131961"/>
                <a:gd name="connsiteX23" fmla="*/ 95155 w 111558"/>
                <a:gd name="connsiteY23" fmla="*/ 112666 h 131961"/>
                <a:gd name="connsiteX24" fmla="*/ 108219 w 111558"/>
                <a:gd name="connsiteY24" fmla="*/ 90932 h 131961"/>
                <a:gd name="connsiteX25" fmla="*/ 111559 w 111558"/>
                <a:gd name="connsiteY25" fmla="*/ 90932 h 131961"/>
                <a:gd name="connsiteX26" fmla="*/ 109258 w 111558"/>
                <a:gd name="connsiteY26" fmla="*/ 122203 h 131961"/>
                <a:gd name="connsiteX27" fmla="*/ 90925 w 111558"/>
                <a:gd name="connsiteY27" fmla="*/ 129152 h 131961"/>
                <a:gd name="connsiteX28" fmla="*/ 65614 w 111558"/>
                <a:gd name="connsiteY28" fmla="*/ 131888 h 131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11558" h="131961">
                  <a:moveTo>
                    <a:pt x="65243" y="131962"/>
                  </a:moveTo>
                  <a:cubicBezTo>
                    <a:pt x="51883" y="131962"/>
                    <a:pt x="40304" y="129226"/>
                    <a:pt x="30580" y="123830"/>
                  </a:cubicBezTo>
                  <a:cubicBezTo>
                    <a:pt x="20857" y="118359"/>
                    <a:pt x="13286" y="110966"/>
                    <a:pt x="8016" y="101503"/>
                  </a:cubicBezTo>
                  <a:cubicBezTo>
                    <a:pt x="2672" y="92040"/>
                    <a:pt x="0" y="81321"/>
                    <a:pt x="0" y="69271"/>
                  </a:cubicBezTo>
                  <a:cubicBezTo>
                    <a:pt x="0" y="59956"/>
                    <a:pt x="1781" y="51158"/>
                    <a:pt x="5493" y="42878"/>
                  </a:cubicBezTo>
                  <a:cubicBezTo>
                    <a:pt x="9130" y="34598"/>
                    <a:pt x="14103" y="27206"/>
                    <a:pt x="20412" y="20774"/>
                  </a:cubicBezTo>
                  <a:cubicBezTo>
                    <a:pt x="26721" y="14268"/>
                    <a:pt x="33921" y="9241"/>
                    <a:pt x="42159" y="5545"/>
                  </a:cubicBezTo>
                  <a:cubicBezTo>
                    <a:pt x="50324" y="1848"/>
                    <a:pt x="59008" y="0"/>
                    <a:pt x="68286" y="0"/>
                  </a:cubicBezTo>
                  <a:cubicBezTo>
                    <a:pt x="74892" y="0"/>
                    <a:pt x="80459" y="444"/>
                    <a:pt x="85061" y="1257"/>
                  </a:cubicBezTo>
                  <a:cubicBezTo>
                    <a:pt x="89589" y="2070"/>
                    <a:pt x="93671" y="3179"/>
                    <a:pt x="97234" y="4584"/>
                  </a:cubicBezTo>
                  <a:cubicBezTo>
                    <a:pt x="100796" y="5914"/>
                    <a:pt x="104434" y="7541"/>
                    <a:pt x="108070" y="9315"/>
                  </a:cubicBezTo>
                  <a:lnTo>
                    <a:pt x="109258" y="43839"/>
                  </a:lnTo>
                  <a:lnTo>
                    <a:pt x="105769" y="43839"/>
                  </a:lnTo>
                  <a:lnTo>
                    <a:pt x="92335" y="18630"/>
                  </a:lnTo>
                  <a:cubicBezTo>
                    <a:pt x="87881" y="15525"/>
                    <a:pt x="83948" y="13233"/>
                    <a:pt x="80385" y="11829"/>
                  </a:cubicBezTo>
                  <a:cubicBezTo>
                    <a:pt x="76822" y="10424"/>
                    <a:pt x="72814" y="9685"/>
                    <a:pt x="68435" y="9685"/>
                  </a:cubicBezTo>
                  <a:cubicBezTo>
                    <a:pt x="59454" y="9685"/>
                    <a:pt x="51437" y="12050"/>
                    <a:pt x="44238" y="16634"/>
                  </a:cubicBezTo>
                  <a:cubicBezTo>
                    <a:pt x="37038" y="21217"/>
                    <a:pt x="31471" y="27723"/>
                    <a:pt x="27389" y="35929"/>
                  </a:cubicBezTo>
                  <a:cubicBezTo>
                    <a:pt x="23306" y="44135"/>
                    <a:pt x="21228" y="53598"/>
                    <a:pt x="21228" y="64391"/>
                  </a:cubicBezTo>
                  <a:cubicBezTo>
                    <a:pt x="21228" y="76442"/>
                    <a:pt x="23232" y="86718"/>
                    <a:pt x="27166" y="95367"/>
                  </a:cubicBezTo>
                  <a:cubicBezTo>
                    <a:pt x="31100" y="103943"/>
                    <a:pt x="36518" y="110523"/>
                    <a:pt x="43273" y="115032"/>
                  </a:cubicBezTo>
                  <a:cubicBezTo>
                    <a:pt x="50027" y="119542"/>
                    <a:pt x="57524" y="121834"/>
                    <a:pt x="65688" y="121834"/>
                  </a:cubicBezTo>
                  <a:cubicBezTo>
                    <a:pt x="72443" y="121834"/>
                    <a:pt x="78158" y="120946"/>
                    <a:pt x="82760" y="119098"/>
                  </a:cubicBezTo>
                  <a:cubicBezTo>
                    <a:pt x="87362" y="117250"/>
                    <a:pt x="91518" y="115180"/>
                    <a:pt x="95155" y="112666"/>
                  </a:cubicBezTo>
                  <a:lnTo>
                    <a:pt x="108219" y="90932"/>
                  </a:lnTo>
                  <a:lnTo>
                    <a:pt x="111559" y="90932"/>
                  </a:lnTo>
                  <a:lnTo>
                    <a:pt x="109258" y="122203"/>
                  </a:lnTo>
                  <a:cubicBezTo>
                    <a:pt x="103543" y="125086"/>
                    <a:pt x="97456" y="127378"/>
                    <a:pt x="90925" y="129152"/>
                  </a:cubicBezTo>
                  <a:cubicBezTo>
                    <a:pt x="84393" y="130927"/>
                    <a:pt x="76006" y="131888"/>
                    <a:pt x="65614" y="131888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 88">
              <a:extLst>
                <a:ext uri="{FF2B5EF4-FFF2-40B4-BE49-F238E27FC236}">
                  <a16:creationId xmlns:a16="http://schemas.microsoft.com/office/drawing/2014/main" id="{097B2CF1-BD97-38CF-34C6-98FF61596951}"/>
                </a:ext>
              </a:extLst>
            </p:cNvPr>
            <p:cNvSpPr/>
            <p:nvPr/>
          </p:nvSpPr>
          <p:spPr>
            <a:xfrm>
              <a:off x="2870086" y="1183019"/>
              <a:ext cx="131079" cy="131887"/>
            </a:xfrm>
            <a:custGeom>
              <a:avLst/>
              <a:gdLst>
                <a:gd name="connsiteX0" fmla="*/ 69325 w 131079"/>
                <a:gd name="connsiteY0" fmla="*/ 122129 h 131887"/>
                <a:gd name="connsiteX1" fmla="*/ 90182 w 131079"/>
                <a:gd name="connsiteY1" fmla="*/ 115919 h 131887"/>
                <a:gd name="connsiteX2" fmla="*/ 104211 w 131079"/>
                <a:gd name="connsiteY2" fmla="*/ 98472 h 131887"/>
                <a:gd name="connsiteX3" fmla="*/ 109258 w 131079"/>
                <a:gd name="connsiteY3" fmla="*/ 71858 h 131887"/>
                <a:gd name="connsiteX4" fmla="*/ 103023 w 131079"/>
                <a:gd name="connsiteY4" fmla="*/ 38960 h 131887"/>
                <a:gd name="connsiteX5" fmla="*/ 86100 w 131079"/>
                <a:gd name="connsiteY5" fmla="*/ 17151 h 131887"/>
                <a:gd name="connsiteX6" fmla="*/ 62348 w 131079"/>
                <a:gd name="connsiteY6" fmla="*/ 9389 h 131887"/>
                <a:gd name="connsiteX7" fmla="*/ 41343 w 131079"/>
                <a:gd name="connsiteY7" fmla="*/ 15525 h 131887"/>
                <a:gd name="connsiteX8" fmla="*/ 27017 w 131079"/>
                <a:gd name="connsiteY8" fmla="*/ 32898 h 131887"/>
                <a:gd name="connsiteX9" fmla="*/ 21822 w 131079"/>
                <a:gd name="connsiteY9" fmla="*/ 59512 h 131887"/>
                <a:gd name="connsiteX10" fmla="*/ 28131 w 131079"/>
                <a:gd name="connsiteY10" fmla="*/ 92484 h 131887"/>
                <a:gd name="connsiteX11" fmla="*/ 45277 w 131079"/>
                <a:gd name="connsiteY11" fmla="*/ 114441 h 131887"/>
                <a:gd name="connsiteX12" fmla="*/ 69325 w 131079"/>
                <a:gd name="connsiteY12" fmla="*/ 122203 h 131887"/>
                <a:gd name="connsiteX13" fmla="*/ 65466 w 131079"/>
                <a:gd name="connsiteY13" fmla="*/ 131888 h 131887"/>
                <a:gd name="connsiteX14" fmla="*/ 39487 w 131079"/>
                <a:gd name="connsiteY14" fmla="*/ 126935 h 131887"/>
                <a:gd name="connsiteX15" fmla="*/ 18630 w 131079"/>
                <a:gd name="connsiteY15" fmla="*/ 113184 h 131887"/>
                <a:gd name="connsiteX16" fmla="*/ 4899 w 131079"/>
                <a:gd name="connsiteY16" fmla="*/ 92336 h 131887"/>
                <a:gd name="connsiteX17" fmla="*/ 0 w 131079"/>
                <a:gd name="connsiteY17" fmla="*/ 65944 h 131887"/>
                <a:gd name="connsiteX18" fmla="*/ 4899 w 131079"/>
                <a:gd name="connsiteY18" fmla="*/ 39552 h 131887"/>
                <a:gd name="connsiteX19" fmla="*/ 18630 w 131079"/>
                <a:gd name="connsiteY19" fmla="*/ 18704 h 131887"/>
                <a:gd name="connsiteX20" fmla="*/ 39487 w 131079"/>
                <a:gd name="connsiteY20" fmla="*/ 4953 h 131887"/>
                <a:gd name="connsiteX21" fmla="*/ 65466 w 131079"/>
                <a:gd name="connsiteY21" fmla="*/ 0 h 131887"/>
                <a:gd name="connsiteX22" fmla="*/ 91444 w 131079"/>
                <a:gd name="connsiteY22" fmla="*/ 4953 h 131887"/>
                <a:gd name="connsiteX23" fmla="*/ 112301 w 131079"/>
                <a:gd name="connsiteY23" fmla="*/ 18704 h 131887"/>
                <a:gd name="connsiteX24" fmla="*/ 126107 w 131079"/>
                <a:gd name="connsiteY24" fmla="*/ 39552 h 131887"/>
                <a:gd name="connsiteX25" fmla="*/ 131080 w 131079"/>
                <a:gd name="connsiteY25" fmla="*/ 65944 h 131887"/>
                <a:gd name="connsiteX26" fmla="*/ 126107 w 131079"/>
                <a:gd name="connsiteY26" fmla="*/ 92336 h 131887"/>
                <a:gd name="connsiteX27" fmla="*/ 112301 w 131079"/>
                <a:gd name="connsiteY27" fmla="*/ 113184 h 131887"/>
                <a:gd name="connsiteX28" fmla="*/ 91444 w 131079"/>
                <a:gd name="connsiteY28" fmla="*/ 126935 h 131887"/>
                <a:gd name="connsiteX29" fmla="*/ 65466 w 131079"/>
                <a:gd name="connsiteY29" fmla="*/ 131888 h 131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31079" h="131887">
                  <a:moveTo>
                    <a:pt x="69325" y="122129"/>
                  </a:moveTo>
                  <a:cubicBezTo>
                    <a:pt x="77267" y="122129"/>
                    <a:pt x="84170" y="120059"/>
                    <a:pt x="90182" y="115919"/>
                  </a:cubicBezTo>
                  <a:cubicBezTo>
                    <a:pt x="96120" y="111779"/>
                    <a:pt x="100796" y="105939"/>
                    <a:pt x="104211" y="98472"/>
                  </a:cubicBezTo>
                  <a:cubicBezTo>
                    <a:pt x="107551" y="91005"/>
                    <a:pt x="109258" y="82134"/>
                    <a:pt x="109258" y="71858"/>
                  </a:cubicBezTo>
                  <a:cubicBezTo>
                    <a:pt x="109258" y="59290"/>
                    <a:pt x="107180" y="48349"/>
                    <a:pt x="103023" y="38960"/>
                  </a:cubicBezTo>
                  <a:cubicBezTo>
                    <a:pt x="98867" y="29571"/>
                    <a:pt x="93226" y="22326"/>
                    <a:pt x="86100" y="17151"/>
                  </a:cubicBezTo>
                  <a:cubicBezTo>
                    <a:pt x="78974" y="11976"/>
                    <a:pt x="71033" y="9389"/>
                    <a:pt x="62348" y="9389"/>
                  </a:cubicBezTo>
                  <a:cubicBezTo>
                    <a:pt x="54406" y="9389"/>
                    <a:pt x="47429" y="11459"/>
                    <a:pt x="41343" y="15525"/>
                  </a:cubicBezTo>
                  <a:cubicBezTo>
                    <a:pt x="35256" y="19591"/>
                    <a:pt x="30506" y="25357"/>
                    <a:pt x="27017" y="32898"/>
                  </a:cubicBezTo>
                  <a:cubicBezTo>
                    <a:pt x="23603" y="40439"/>
                    <a:pt x="21822" y="49236"/>
                    <a:pt x="21822" y="59512"/>
                  </a:cubicBezTo>
                  <a:cubicBezTo>
                    <a:pt x="21822" y="72080"/>
                    <a:pt x="23900" y="83021"/>
                    <a:pt x="28131" y="92484"/>
                  </a:cubicBezTo>
                  <a:cubicBezTo>
                    <a:pt x="32362" y="101947"/>
                    <a:pt x="38077" y="109266"/>
                    <a:pt x="45277" y="114441"/>
                  </a:cubicBezTo>
                  <a:cubicBezTo>
                    <a:pt x="52477" y="119616"/>
                    <a:pt x="60493" y="122203"/>
                    <a:pt x="69325" y="122203"/>
                  </a:cubicBezTo>
                  <a:moveTo>
                    <a:pt x="65466" y="131888"/>
                  </a:moveTo>
                  <a:cubicBezTo>
                    <a:pt x="56113" y="131888"/>
                    <a:pt x="47429" y="130261"/>
                    <a:pt x="39487" y="126935"/>
                  </a:cubicBezTo>
                  <a:cubicBezTo>
                    <a:pt x="31471" y="123608"/>
                    <a:pt x="24568" y="119024"/>
                    <a:pt x="18630" y="113184"/>
                  </a:cubicBezTo>
                  <a:cubicBezTo>
                    <a:pt x="12692" y="107270"/>
                    <a:pt x="8165" y="100320"/>
                    <a:pt x="4899" y="92336"/>
                  </a:cubicBezTo>
                  <a:cubicBezTo>
                    <a:pt x="1633" y="84352"/>
                    <a:pt x="0" y="75555"/>
                    <a:pt x="0" y="65944"/>
                  </a:cubicBezTo>
                  <a:cubicBezTo>
                    <a:pt x="0" y="56333"/>
                    <a:pt x="1633" y="47610"/>
                    <a:pt x="4899" y="39552"/>
                  </a:cubicBezTo>
                  <a:cubicBezTo>
                    <a:pt x="8165" y="31567"/>
                    <a:pt x="12692" y="24544"/>
                    <a:pt x="18630" y="18704"/>
                  </a:cubicBezTo>
                  <a:cubicBezTo>
                    <a:pt x="24568" y="12790"/>
                    <a:pt x="31471" y="8206"/>
                    <a:pt x="39487" y="4953"/>
                  </a:cubicBezTo>
                  <a:cubicBezTo>
                    <a:pt x="47503" y="1626"/>
                    <a:pt x="56113" y="0"/>
                    <a:pt x="65466" y="0"/>
                  </a:cubicBezTo>
                  <a:cubicBezTo>
                    <a:pt x="74818" y="0"/>
                    <a:pt x="83502" y="1626"/>
                    <a:pt x="91444" y="4953"/>
                  </a:cubicBezTo>
                  <a:cubicBezTo>
                    <a:pt x="99460" y="8280"/>
                    <a:pt x="106363" y="12864"/>
                    <a:pt x="112301" y="18704"/>
                  </a:cubicBezTo>
                  <a:cubicBezTo>
                    <a:pt x="118239" y="24618"/>
                    <a:pt x="122841" y="31567"/>
                    <a:pt x="126107" y="39552"/>
                  </a:cubicBezTo>
                  <a:cubicBezTo>
                    <a:pt x="129447" y="47536"/>
                    <a:pt x="131080" y="56407"/>
                    <a:pt x="131080" y="65944"/>
                  </a:cubicBezTo>
                  <a:cubicBezTo>
                    <a:pt x="131080" y="75481"/>
                    <a:pt x="129447" y="84352"/>
                    <a:pt x="126107" y="92336"/>
                  </a:cubicBezTo>
                  <a:cubicBezTo>
                    <a:pt x="122767" y="100320"/>
                    <a:pt x="118165" y="107344"/>
                    <a:pt x="112301" y="113184"/>
                  </a:cubicBezTo>
                  <a:cubicBezTo>
                    <a:pt x="106363" y="119098"/>
                    <a:pt x="99460" y="123682"/>
                    <a:pt x="91444" y="126935"/>
                  </a:cubicBezTo>
                  <a:cubicBezTo>
                    <a:pt x="83428" y="130261"/>
                    <a:pt x="74818" y="131888"/>
                    <a:pt x="65466" y="131888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 89">
              <a:extLst>
                <a:ext uri="{FF2B5EF4-FFF2-40B4-BE49-F238E27FC236}">
                  <a16:creationId xmlns:a16="http://schemas.microsoft.com/office/drawing/2014/main" id="{8DDB654C-7B2E-3AD6-9B2F-88F5987205CE}"/>
                </a:ext>
              </a:extLst>
            </p:cNvPr>
            <p:cNvSpPr/>
            <p:nvPr/>
          </p:nvSpPr>
          <p:spPr>
            <a:xfrm>
              <a:off x="3023359" y="1184867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 90">
              <a:extLst>
                <a:ext uri="{FF2B5EF4-FFF2-40B4-BE49-F238E27FC236}">
                  <a16:creationId xmlns:a16="http://schemas.microsoft.com/office/drawing/2014/main" id="{E33BBCE6-7AE0-B8BB-7CC5-0596F714EFD0}"/>
                </a:ext>
              </a:extLst>
            </p:cNvPr>
            <p:cNvSpPr/>
            <p:nvPr/>
          </p:nvSpPr>
          <p:spPr>
            <a:xfrm>
              <a:off x="3105599" y="1184867"/>
              <a:ext cx="99311" cy="128043"/>
            </a:xfrm>
            <a:custGeom>
              <a:avLst/>
              <a:gdLst>
                <a:gd name="connsiteX0" fmla="*/ 0 w 99311"/>
                <a:gd name="connsiteY0" fmla="*/ 128043 h 128043"/>
                <a:gd name="connsiteX1" fmla="*/ 0 w 99311"/>
                <a:gd name="connsiteY1" fmla="*/ 124938 h 128043"/>
                <a:gd name="connsiteX2" fmla="*/ 15735 w 99311"/>
                <a:gd name="connsiteY2" fmla="*/ 117176 h 128043"/>
                <a:gd name="connsiteX3" fmla="*/ 15735 w 99311"/>
                <a:gd name="connsiteY3" fmla="*/ 10867 h 128043"/>
                <a:gd name="connsiteX4" fmla="*/ 0 w 99311"/>
                <a:gd name="connsiteY4" fmla="*/ 3105 h 128043"/>
                <a:gd name="connsiteX5" fmla="*/ 0 w 99311"/>
                <a:gd name="connsiteY5" fmla="*/ 0 h 128043"/>
                <a:gd name="connsiteX6" fmla="*/ 53961 w 99311"/>
                <a:gd name="connsiteY6" fmla="*/ 0 h 128043"/>
                <a:gd name="connsiteX7" fmla="*/ 53961 w 99311"/>
                <a:gd name="connsiteY7" fmla="*/ 3105 h 128043"/>
                <a:gd name="connsiteX8" fmla="*/ 36221 w 99311"/>
                <a:gd name="connsiteY8" fmla="*/ 10867 h 128043"/>
                <a:gd name="connsiteX9" fmla="*/ 36221 w 99311"/>
                <a:gd name="connsiteY9" fmla="*/ 117398 h 128043"/>
                <a:gd name="connsiteX10" fmla="*/ 82389 w 99311"/>
                <a:gd name="connsiteY10" fmla="*/ 117398 h 128043"/>
                <a:gd name="connsiteX11" fmla="*/ 96194 w 99311"/>
                <a:gd name="connsiteY11" fmla="*/ 83982 h 128043"/>
                <a:gd name="connsiteX12" fmla="*/ 99312 w 99311"/>
                <a:gd name="connsiteY12" fmla="*/ 83982 h 128043"/>
                <a:gd name="connsiteX13" fmla="*/ 99312 w 99311"/>
                <a:gd name="connsiteY13" fmla="*/ 128043 h 128043"/>
                <a:gd name="connsiteX14" fmla="*/ 0 w 99311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1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3982"/>
                  </a:lnTo>
                  <a:lnTo>
                    <a:pt x="99312" y="83982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 91">
              <a:extLst>
                <a:ext uri="{FF2B5EF4-FFF2-40B4-BE49-F238E27FC236}">
                  <a16:creationId xmlns:a16="http://schemas.microsoft.com/office/drawing/2014/main" id="{0D6C1751-7C0F-E6E6-E3D0-85D277A524E4}"/>
                </a:ext>
              </a:extLst>
            </p:cNvPr>
            <p:cNvSpPr/>
            <p:nvPr/>
          </p:nvSpPr>
          <p:spPr>
            <a:xfrm>
              <a:off x="3255680" y="1197731"/>
              <a:ext cx="107699" cy="103277"/>
            </a:xfrm>
            <a:custGeom>
              <a:avLst/>
              <a:gdLst>
                <a:gd name="connsiteX0" fmla="*/ 0 w 107699"/>
                <a:gd name="connsiteY0" fmla="*/ 102464 h 103277"/>
                <a:gd name="connsiteX1" fmla="*/ 0 w 107699"/>
                <a:gd name="connsiteY1" fmla="*/ 99951 h 103277"/>
                <a:gd name="connsiteX2" fmla="*/ 12618 w 107699"/>
                <a:gd name="connsiteY2" fmla="*/ 93741 h 103277"/>
                <a:gd name="connsiteX3" fmla="*/ 12618 w 107699"/>
                <a:gd name="connsiteY3" fmla="*/ 9019 h 103277"/>
                <a:gd name="connsiteX4" fmla="*/ 148 w 107699"/>
                <a:gd name="connsiteY4" fmla="*/ 2514 h 103277"/>
                <a:gd name="connsiteX5" fmla="*/ 148 w 107699"/>
                <a:gd name="connsiteY5" fmla="*/ 0 h 103277"/>
                <a:gd name="connsiteX6" fmla="*/ 24642 w 107699"/>
                <a:gd name="connsiteY6" fmla="*/ 0 h 103277"/>
                <a:gd name="connsiteX7" fmla="*/ 84319 w 107699"/>
                <a:gd name="connsiteY7" fmla="*/ 73115 h 103277"/>
                <a:gd name="connsiteX8" fmla="*/ 84319 w 107699"/>
                <a:gd name="connsiteY8" fmla="*/ 8576 h 103277"/>
                <a:gd name="connsiteX9" fmla="*/ 68286 w 107699"/>
                <a:gd name="connsiteY9" fmla="*/ 2514 h 103277"/>
                <a:gd name="connsiteX10" fmla="*/ 68286 w 107699"/>
                <a:gd name="connsiteY10" fmla="*/ 0 h 103277"/>
                <a:gd name="connsiteX11" fmla="*/ 107699 w 107699"/>
                <a:gd name="connsiteY11" fmla="*/ 0 h 103277"/>
                <a:gd name="connsiteX12" fmla="*/ 107699 w 107699"/>
                <a:gd name="connsiteY12" fmla="*/ 2514 h 103277"/>
                <a:gd name="connsiteX13" fmla="*/ 95230 w 107699"/>
                <a:gd name="connsiteY13" fmla="*/ 8576 h 103277"/>
                <a:gd name="connsiteX14" fmla="*/ 95230 w 107699"/>
                <a:gd name="connsiteY14" fmla="*/ 103278 h 103277"/>
                <a:gd name="connsiteX15" fmla="*/ 88549 w 107699"/>
                <a:gd name="connsiteY15" fmla="*/ 103278 h 103277"/>
                <a:gd name="connsiteX16" fmla="*/ 23529 w 107699"/>
                <a:gd name="connsiteY16" fmla="*/ 23805 h 103277"/>
                <a:gd name="connsiteX17" fmla="*/ 23529 w 107699"/>
                <a:gd name="connsiteY17" fmla="*/ 93963 h 103277"/>
                <a:gd name="connsiteX18" fmla="*/ 39561 w 107699"/>
                <a:gd name="connsiteY18" fmla="*/ 99951 h 103277"/>
                <a:gd name="connsiteX19" fmla="*/ 39561 w 107699"/>
                <a:gd name="connsiteY19" fmla="*/ 102464 h 103277"/>
                <a:gd name="connsiteX20" fmla="*/ 0 w 107699"/>
                <a:gd name="connsiteY20" fmla="*/ 102464 h 10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7699" h="103277">
                  <a:moveTo>
                    <a:pt x="0" y="102464"/>
                  </a:moveTo>
                  <a:lnTo>
                    <a:pt x="0" y="99951"/>
                  </a:lnTo>
                  <a:lnTo>
                    <a:pt x="12618" y="93741"/>
                  </a:lnTo>
                  <a:lnTo>
                    <a:pt x="12618" y="9019"/>
                  </a:lnTo>
                  <a:lnTo>
                    <a:pt x="148" y="2514"/>
                  </a:lnTo>
                  <a:lnTo>
                    <a:pt x="148" y="0"/>
                  </a:lnTo>
                  <a:lnTo>
                    <a:pt x="24642" y="0"/>
                  </a:lnTo>
                  <a:lnTo>
                    <a:pt x="84319" y="73115"/>
                  </a:lnTo>
                  <a:lnTo>
                    <a:pt x="84319" y="8576"/>
                  </a:lnTo>
                  <a:lnTo>
                    <a:pt x="68286" y="2514"/>
                  </a:lnTo>
                  <a:lnTo>
                    <a:pt x="68286" y="0"/>
                  </a:lnTo>
                  <a:lnTo>
                    <a:pt x="107699" y="0"/>
                  </a:lnTo>
                  <a:lnTo>
                    <a:pt x="107699" y="2514"/>
                  </a:lnTo>
                  <a:lnTo>
                    <a:pt x="95230" y="8576"/>
                  </a:lnTo>
                  <a:lnTo>
                    <a:pt x="95230" y="103278"/>
                  </a:lnTo>
                  <a:lnTo>
                    <a:pt x="88549" y="103278"/>
                  </a:lnTo>
                  <a:lnTo>
                    <a:pt x="23529" y="23805"/>
                  </a:lnTo>
                  <a:lnTo>
                    <a:pt x="23529" y="93963"/>
                  </a:lnTo>
                  <a:lnTo>
                    <a:pt x="39561" y="99951"/>
                  </a:lnTo>
                  <a:lnTo>
                    <a:pt x="39561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 92">
              <a:extLst>
                <a:ext uri="{FF2B5EF4-FFF2-40B4-BE49-F238E27FC236}">
                  <a16:creationId xmlns:a16="http://schemas.microsoft.com/office/drawing/2014/main" id="{8D10B3E7-0BBE-54E4-4FE7-651AA300902D}"/>
                </a:ext>
              </a:extLst>
            </p:cNvPr>
            <p:cNvSpPr/>
            <p:nvPr/>
          </p:nvSpPr>
          <p:spPr>
            <a:xfrm>
              <a:off x="3368798" y="1196696"/>
              <a:ext cx="108144" cy="102833"/>
            </a:xfrm>
            <a:custGeom>
              <a:avLst/>
              <a:gdLst>
                <a:gd name="connsiteX0" fmla="*/ 30951 w 108144"/>
                <a:gd name="connsiteY0" fmla="*/ 69049 h 102833"/>
                <a:gd name="connsiteX1" fmla="*/ 30951 w 108144"/>
                <a:gd name="connsiteY1" fmla="*/ 69049 h 102833"/>
                <a:gd name="connsiteX2" fmla="*/ 50472 w 108144"/>
                <a:gd name="connsiteY2" fmla="*/ 21365 h 102833"/>
                <a:gd name="connsiteX3" fmla="*/ 62423 w 108144"/>
                <a:gd name="connsiteY3" fmla="*/ 50567 h 102833"/>
                <a:gd name="connsiteX4" fmla="*/ 31026 w 108144"/>
                <a:gd name="connsiteY4" fmla="*/ 69123 h 102833"/>
                <a:gd name="connsiteX5" fmla="*/ 97605 w 108144"/>
                <a:gd name="connsiteY5" fmla="*/ 94924 h 102833"/>
                <a:gd name="connsiteX6" fmla="*/ 80385 w 108144"/>
                <a:gd name="connsiteY6" fmla="*/ 53450 h 102833"/>
                <a:gd name="connsiteX7" fmla="*/ 80385 w 108144"/>
                <a:gd name="connsiteY7" fmla="*/ 53450 h 102833"/>
                <a:gd name="connsiteX8" fmla="*/ 95081 w 108144"/>
                <a:gd name="connsiteY8" fmla="*/ 51971 h 102833"/>
                <a:gd name="connsiteX9" fmla="*/ 92186 w 108144"/>
                <a:gd name="connsiteY9" fmla="*/ 44948 h 102833"/>
                <a:gd name="connsiteX10" fmla="*/ 77638 w 108144"/>
                <a:gd name="connsiteY10" fmla="*/ 46649 h 102833"/>
                <a:gd name="connsiteX11" fmla="*/ 77638 w 108144"/>
                <a:gd name="connsiteY11" fmla="*/ 46649 h 102833"/>
                <a:gd name="connsiteX12" fmla="*/ 58266 w 108144"/>
                <a:gd name="connsiteY12" fmla="*/ 0 h 102833"/>
                <a:gd name="connsiteX13" fmla="*/ 49730 w 108144"/>
                <a:gd name="connsiteY13" fmla="*/ 0 h 102833"/>
                <a:gd name="connsiteX14" fmla="*/ 9798 w 108144"/>
                <a:gd name="connsiteY14" fmla="*/ 95293 h 102833"/>
                <a:gd name="connsiteX15" fmla="*/ 0 w 108144"/>
                <a:gd name="connsiteY15" fmla="*/ 100394 h 102833"/>
                <a:gd name="connsiteX16" fmla="*/ 0 w 108144"/>
                <a:gd name="connsiteY16" fmla="*/ 102834 h 102833"/>
                <a:gd name="connsiteX17" fmla="*/ 33549 w 108144"/>
                <a:gd name="connsiteY17" fmla="*/ 102834 h 102833"/>
                <a:gd name="connsiteX18" fmla="*/ 33549 w 108144"/>
                <a:gd name="connsiteY18" fmla="*/ 100394 h 102833"/>
                <a:gd name="connsiteX19" fmla="*/ 20709 w 108144"/>
                <a:gd name="connsiteY19" fmla="*/ 95219 h 102833"/>
                <a:gd name="connsiteX20" fmla="*/ 65243 w 108144"/>
                <a:gd name="connsiteY20" fmla="*/ 56999 h 102833"/>
                <a:gd name="connsiteX21" fmla="*/ 65243 w 108144"/>
                <a:gd name="connsiteY21" fmla="*/ 56999 h 102833"/>
                <a:gd name="connsiteX22" fmla="*/ 80756 w 108144"/>
                <a:gd name="connsiteY22" fmla="*/ 94998 h 102833"/>
                <a:gd name="connsiteX23" fmla="*/ 67099 w 108144"/>
                <a:gd name="connsiteY23" fmla="*/ 100394 h 102833"/>
                <a:gd name="connsiteX24" fmla="*/ 67099 w 108144"/>
                <a:gd name="connsiteY24" fmla="*/ 102834 h 102833"/>
                <a:gd name="connsiteX25" fmla="*/ 108145 w 108144"/>
                <a:gd name="connsiteY25" fmla="*/ 102834 h 102833"/>
                <a:gd name="connsiteX26" fmla="*/ 108145 w 108144"/>
                <a:gd name="connsiteY26" fmla="*/ 100394 h 102833"/>
                <a:gd name="connsiteX27" fmla="*/ 97753 w 108144"/>
                <a:gd name="connsiteY27" fmla="*/ 94850 h 102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8144" h="102833">
                  <a:moveTo>
                    <a:pt x="30951" y="69049"/>
                  </a:moveTo>
                  <a:lnTo>
                    <a:pt x="30951" y="69049"/>
                  </a:lnTo>
                  <a:lnTo>
                    <a:pt x="50472" y="21365"/>
                  </a:lnTo>
                  <a:lnTo>
                    <a:pt x="62423" y="50567"/>
                  </a:lnTo>
                  <a:cubicBezTo>
                    <a:pt x="48617" y="55224"/>
                    <a:pt x="38448" y="62174"/>
                    <a:pt x="31026" y="69123"/>
                  </a:cubicBezTo>
                  <a:moveTo>
                    <a:pt x="97605" y="94924"/>
                  </a:moveTo>
                  <a:lnTo>
                    <a:pt x="80385" y="53450"/>
                  </a:lnTo>
                  <a:lnTo>
                    <a:pt x="80385" y="53450"/>
                  </a:lnTo>
                  <a:cubicBezTo>
                    <a:pt x="84913" y="52711"/>
                    <a:pt x="89811" y="52193"/>
                    <a:pt x="95081" y="51971"/>
                  </a:cubicBezTo>
                  <a:lnTo>
                    <a:pt x="92186" y="44948"/>
                  </a:lnTo>
                  <a:cubicBezTo>
                    <a:pt x="86991" y="45244"/>
                    <a:pt x="82166" y="45835"/>
                    <a:pt x="77638" y="46649"/>
                  </a:cubicBezTo>
                  <a:lnTo>
                    <a:pt x="77638" y="46649"/>
                  </a:lnTo>
                  <a:lnTo>
                    <a:pt x="58266" y="0"/>
                  </a:lnTo>
                  <a:lnTo>
                    <a:pt x="49730" y="0"/>
                  </a:lnTo>
                  <a:lnTo>
                    <a:pt x="9798" y="95293"/>
                  </a:lnTo>
                  <a:lnTo>
                    <a:pt x="0" y="100394"/>
                  </a:lnTo>
                  <a:lnTo>
                    <a:pt x="0" y="102834"/>
                  </a:lnTo>
                  <a:lnTo>
                    <a:pt x="33549" y="102834"/>
                  </a:lnTo>
                  <a:lnTo>
                    <a:pt x="33549" y="100394"/>
                  </a:lnTo>
                  <a:lnTo>
                    <a:pt x="20709" y="95219"/>
                  </a:lnTo>
                  <a:cubicBezTo>
                    <a:pt x="22490" y="90636"/>
                    <a:pt x="33252" y="67570"/>
                    <a:pt x="65243" y="56999"/>
                  </a:cubicBezTo>
                  <a:lnTo>
                    <a:pt x="65243" y="56999"/>
                  </a:lnTo>
                  <a:lnTo>
                    <a:pt x="80756" y="94998"/>
                  </a:lnTo>
                  <a:lnTo>
                    <a:pt x="67099" y="100394"/>
                  </a:lnTo>
                  <a:lnTo>
                    <a:pt x="67099" y="102834"/>
                  </a:lnTo>
                  <a:lnTo>
                    <a:pt x="108145" y="102834"/>
                  </a:lnTo>
                  <a:lnTo>
                    <a:pt x="108145" y="100394"/>
                  </a:lnTo>
                  <a:lnTo>
                    <a:pt x="97753" y="9485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 93">
              <a:extLst>
                <a:ext uri="{FF2B5EF4-FFF2-40B4-BE49-F238E27FC236}">
                  <a16:creationId xmlns:a16="http://schemas.microsoft.com/office/drawing/2014/main" id="{841EFED3-0380-9B6A-AA94-B8ABB39407C8}"/>
                </a:ext>
              </a:extLst>
            </p:cNvPr>
            <p:cNvSpPr/>
            <p:nvPr/>
          </p:nvSpPr>
          <p:spPr>
            <a:xfrm>
              <a:off x="2136899" y="1155074"/>
              <a:ext cx="179028" cy="186150"/>
            </a:xfrm>
            <a:custGeom>
              <a:avLst/>
              <a:gdLst>
                <a:gd name="connsiteX0" fmla="*/ 95155 w 179028"/>
                <a:gd name="connsiteY0" fmla="*/ 174544 h 186150"/>
                <a:gd name="connsiteX1" fmla="*/ 126998 w 179028"/>
                <a:gd name="connsiteY1" fmla="*/ 165525 h 186150"/>
                <a:gd name="connsiteX2" fmla="*/ 148448 w 179028"/>
                <a:gd name="connsiteY2" fmla="*/ 140094 h 186150"/>
                <a:gd name="connsiteX3" fmla="*/ 156168 w 179028"/>
                <a:gd name="connsiteY3" fmla="*/ 101503 h 186150"/>
                <a:gd name="connsiteX4" fmla="*/ 146518 w 179028"/>
                <a:gd name="connsiteY4" fmla="*/ 53894 h 186150"/>
                <a:gd name="connsiteX5" fmla="*/ 120689 w 179028"/>
                <a:gd name="connsiteY5" fmla="*/ 22400 h 186150"/>
                <a:gd name="connsiteX6" fmla="*/ 84690 w 179028"/>
                <a:gd name="connsiteY6" fmla="*/ 11163 h 186150"/>
                <a:gd name="connsiteX7" fmla="*/ 52551 w 179028"/>
                <a:gd name="connsiteY7" fmla="*/ 20035 h 186150"/>
                <a:gd name="connsiteX8" fmla="*/ 30729 w 179028"/>
                <a:gd name="connsiteY8" fmla="*/ 45392 h 186150"/>
                <a:gd name="connsiteX9" fmla="*/ 22861 w 179028"/>
                <a:gd name="connsiteY9" fmla="*/ 83982 h 186150"/>
                <a:gd name="connsiteX10" fmla="*/ 32510 w 179028"/>
                <a:gd name="connsiteY10" fmla="*/ 131740 h 186150"/>
                <a:gd name="connsiteX11" fmla="*/ 58489 w 179028"/>
                <a:gd name="connsiteY11" fmla="*/ 163381 h 186150"/>
                <a:gd name="connsiteX12" fmla="*/ 95155 w 179028"/>
                <a:gd name="connsiteY12" fmla="*/ 174618 h 186150"/>
                <a:gd name="connsiteX13" fmla="*/ 89366 w 179028"/>
                <a:gd name="connsiteY13" fmla="*/ 186151 h 186150"/>
                <a:gd name="connsiteX14" fmla="*/ 53738 w 179028"/>
                <a:gd name="connsiteY14" fmla="*/ 179202 h 186150"/>
                <a:gd name="connsiteX15" fmla="*/ 25459 w 179028"/>
                <a:gd name="connsiteY15" fmla="*/ 159759 h 186150"/>
                <a:gd name="connsiteX16" fmla="*/ 6754 w 179028"/>
                <a:gd name="connsiteY16" fmla="*/ 130335 h 186150"/>
                <a:gd name="connsiteX17" fmla="*/ 0 w 179028"/>
                <a:gd name="connsiteY17" fmla="*/ 93075 h 186150"/>
                <a:gd name="connsiteX18" fmla="*/ 6754 w 179028"/>
                <a:gd name="connsiteY18" fmla="*/ 55816 h 186150"/>
                <a:gd name="connsiteX19" fmla="*/ 25459 w 179028"/>
                <a:gd name="connsiteY19" fmla="*/ 26392 h 186150"/>
                <a:gd name="connsiteX20" fmla="*/ 53738 w 179028"/>
                <a:gd name="connsiteY20" fmla="*/ 6949 h 186150"/>
                <a:gd name="connsiteX21" fmla="*/ 89366 w 179028"/>
                <a:gd name="connsiteY21" fmla="*/ 0 h 186150"/>
                <a:gd name="connsiteX22" fmla="*/ 124994 w 179028"/>
                <a:gd name="connsiteY22" fmla="*/ 6949 h 186150"/>
                <a:gd name="connsiteX23" fmla="*/ 153421 w 179028"/>
                <a:gd name="connsiteY23" fmla="*/ 26392 h 186150"/>
                <a:gd name="connsiteX24" fmla="*/ 172274 w 179028"/>
                <a:gd name="connsiteY24" fmla="*/ 55816 h 186150"/>
                <a:gd name="connsiteX25" fmla="*/ 179029 w 179028"/>
                <a:gd name="connsiteY25" fmla="*/ 93075 h 186150"/>
                <a:gd name="connsiteX26" fmla="*/ 172274 w 179028"/>
                <a:gd name="connsiteY26" fmla="*/ 130335 h 186150"/>
                <a:gd name="connsiteX27" fmla="*/ 153421 w 179028"/>
                <a:gd name="connsiteY27" fmla="*/ 159759 h 186150"/>
                <a:gd name="connsiteX28" fmla="*/ 124994 w 179028"/>
                <a:gd name="connsiteY28" fmla="*/ 179202 h 186150"/>
                <a:gd name="connsiteX29" fmla="*/ 89366 w 179028"/>
                <a:gd name="connsiteY29" fmla="*/ 186151 h 18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9028" h="186150">
                  <a:moveTo>
                    <a:pt x="95155" y="174544"/>
                  </a:moveTo>
                  <a:cubicBezTo>
                    <a:pt x="107254" y="174544"/>
                    <a:pt x="117868" y="171513"/>
                    <a:pt x="126998" y="165525"/>
                  </a:cubicBezTo>
                  <a:cubicBezTo>
                    <a:pt x="136127" y="159537"/>
                    <a:pt x="143327" y="151035"/>
                    <a:pt x="148448" y="140094"/>
                  </a:cubicBezTo>
                  <a:cubicBezTo>
                    <a:pt x="153570" y="129152"/>
                    <a:pt x="156168" y="116289"/>
                    <a:pt x="156168" y="101503"/>
                  </a:cubicBezTo>
                  <a:cubicBezTo>
                    <a:pt x="156168" y="83243"/>
                    <a:pt x="152976" y="67349"/>
                    <a:pt x="146518" y="53894"/>
                  </a:cubicBezTo>
                  <a:cubicBezTo>
                    <a:pt x="140135" y="40365"/>
                    <a:pt x="131525" y="29867"/>
                    <a:pt x="120689" y="22400"/>
                  </a:cubicBezTo>
                  <a:cubicBezTo>
                    <a:pt x="109852" y="14933"/>
                    <a:pt x="97902" y="11163"/>
                    <a:pt x="84690" y="11163"/>
                  </a:cubicBezTo>
                  <a:cubicBezTo>
                    <a:pt x="72591" y="11163"/>
                    <a:pt x="61903" y="14120"/>
                    <a:pt x="52551" y="20035"/>
                  </a:cubicBezTo>
                  <a:cubicBezTo>
                    <a:pt x="43198" y="25949"/>
                    <a:pt x="35924" y="34377"/>
                    <a:pt x="30729" y="45392"/>
                  </a:cubicBezTo>
                  <a:cubicBezTo>
                    <a:pt x="25533" y="56333"/>
                    <a:pt x="22861" y="69197"/>
                    <a:pt x="22861" y="83982"/>
                  </a:cubicBezTo>
                  <a:cubicBezTo>
                    <a:pt x="22861" y="102243"/>
                    <a:pt x="26053" y="118137"/>
                    <a:pt x="32510" y="131740"/>
                  </a:cubicBezTo>
                  <a:cubicBezTo>
                    <a:pt x="38893" y="145343"/>
                    <a:pt x="47578" y="155840"/>
                    <a:pt x="58489" y="163381"/>
                  </a:cubicBezTo>
                  <a:cubicBezTo>
                    <a:pt x="69400" y="170848"/>
                    <a:pt x="81647" y="174618"/>
                    <a:pt x="95155" y="174618"/>
                  </a:cubicBezTo>
                  <a:moveTo>
                    <a:pt x="89366" y="186151"/>
                  </a:moveTo>
                  <a:cubicBezTo>
                    <a:pt x="76525" y="186151"/>
                    <a:pt x="64649" y="183859"/>
                    <a:pt x="53738" y="179202"/>
                  </a:cubicBezTo>
                  <a:cubicBezTo>
                    <a:pt x="42827" y="174544"/>
                    <a:pt x="33401" y="168112"/>
                    <a:pt x="25459" y="159759"/>
                  </a:cubicBezTo>
                  <a:cubicBezTo>
                    <a:pt x="17517" y="151479"/>
                    <a:pt x="11282" y="141646"/>
                    <a:pt x="6754" y="130335"/>
                  </a:cubicBezTo>
                  <a:cubicBezTo>
                    <a:pt x="2301" y="119024"/>
                    <a:pt x="0" y="106604"/>
                    <a:pt x="0" y="93075"/>
                  </a:cubicBezTo>
                  <a:cubicBezTo>
                    <a:pt x="0" y="79547"/>
                    <a:pt x="2227" y="67127"/>
                    <a:pt x="6754" y="55816"/>
                  </a:cubicBezTo>
                  <a:cubicBezTo>
                    <a:pt x="11208" y="44505"/>
                    <a:pt x="17443" y="34672"/>
                    <a:pt x="25459" y="26392"/>
                  </a:cubicBezTo>
                  <a:cubicBezTo>
                    <a:pt x="33401" y="18112"/>
                    <a:pt x="42827" y="11607"/>
                    <a:pt x="53738" y="6949"/>
                  </a:cubicBezTo>
                  <a:cubicBezTo>
                    <a:pt x="64649" y="2292"/>
                    <a:pt x="76525" y="0"/>
                    <a:pt x="89366" y="0"/>
                  </a:cubicBezTo>
                  <a:cubicBezTo>
                    <a:pt x="102207" y="0"/>
                    <a:pt x="114083" y="2292"/>
                    <a:pt x="124994" y="6949"/>
                  </a:cubicBezTo>
                  <a:cubicBezTo>
                    <a:pt x="135904" y="11607"/>
                    <a:pt x="145405" y="18112"/>
                    <a:pt x="153421" y="26392"/>
                  </a:cubicBezTo>
                  <a:cubicBezTo>
                    <a:pt x="161512" y="34672"/>
                    <a:pt x="167747" y="44505"/>
                    <a:pt x="172274" y="55816"/>
                  </a:cubicBezTo>
                  <a:cubicBezTo>
                    <a:pt x="176728" y="67127"/>
                    <a:pt x="179029" y="79547"/>
                    <a:pt x="179029" y="93075"/>
                  </a:cubicBezTo>
                  <a:cubicBezTo>
                    <a:pt x="179029" y="106604"/>
                    <a:pt x="176802" y="119024"/>
                    <a:pt x="172274" y="130335"/>
                  </a:cubicBezTo>
                  <a:cubicBezTo>
                    <a:pt x="167821" y="141646"/>
                    <a:pt x="161512" y="151479"/>
                    <a:pt x="153421" y="159759"/>
                  </a:cubicBezTo>
                  <a:cubicBezTo>
                    <a:pt x="145331" y="168039"/>
                    <a:pt x="135904" y="174544"/>
                    <a:pt x="124994" y="179202"/>
                  </a:cubicBezTo>
                  <a:cubicBezTo>
                    <a:pt x="114083" y="183859"/>
                    <a:pt x="102207" y="186151"/>
                    <a:pt x="89366" y="186151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 94">
              <a:extLst>
                <a:ext uri="{FF2B5EF4-FFF2-40B4-BE49-F238E27FC236}">
                  <a16:creationId xmlns:a16="http://schemas.microsoft.com/office/drawing/2014/main" id="{8D99EAAB-7128-F6A5-2F9D-B3AE4567FC56}"/>
                </a:ext>
              </a:extLst>
            </p:cNvPr>
            <p:cNvSpPr/>
            <p:nvPr/>
          </p:nvSpPr>
          <p:spPr>
            <a:xfrm>
              <a:off x="2136973" y="1414636"/>
              <a:ext cx="2593987" cy="8871"/>
            </a:xfrm>
            <a:custGeom>
              <a:avLst/>
              <a:gdLst>
                <a:gd name="connsiteX0" fmla="*/ 0 w 2593987"/>
                <a:gd name="connsiteY0" fmla="*/ 0 h 8871"/>
                <a:gd name="connsiteX1" fmla="*/ 2593987 w 2593987"/>
                <a:gd name="connsiteY1" fmla="*/ 0 h 8871"/>
                <a:gd name="connsiteX2" fmla="*/ 2593987 w 2593987"/>
                <a:gd name="connsiteY2" fmla="*/ 8871 h 8871"/>
                <a:gd name="connsiteX3" fmla="*/ 0 w 2593987"/>
                <a:gd name="connsiteY3" fmla="*/ 8871 h 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3987" h="8871">
                  <a:moveTo>
                    <a:pt x="0" y="0"/>
                  </a:moveTo>
                  <a:lnTo>
                    <a:pt x="2593987" y="0"/>
                  </a:lnTo>
                  <a:lnTo>
                    <a:pt x="2593987" y="8871"/>
                  </a:lnTo>
                  <a:lnTo>
                    <a:pt x="0" y="8871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 95">
              <a:extLst>
                <a:ext uri="{FF2B5EF4-FFF2-40B4-BE49-F238E27FC236}">
                  <a16:creationId xmlns:a16="http://schemas.microsoft.com/office/drawing/2014/main" id="{2BA9EFCA-80A1-353B-AE58-B93C22DCA002}"/>
                </a:ext>
              </a:extLst>
            </p:cNvPr>
            <p:cNvSpPr/>
            <p:nvPr/>
          </p:nvSpPr>
          <p:spPr>
            <a:xfrm>
              <a:off x="3505593" y="1539648"/>
              <a:ext cx="104878" cy="105643"/>
            </a:xfrm>
            <a:custGeom>
              <a:avLst/>
              <a:gdLst>
                <a:gd name="connsiteX0" fmla="*/ 55445 w 104878"/>
                <a:gd name="connsiteY0" fmla="*/ 97881 h 105643"/>
                <a:gd name="connsiteX1" fmla="*/ 72146 w 104878"/>
                <a:gd name="connsiteY1" fmla="*/ 92928 h 105643"/>
                <a:gd name="connsiteX2" fmla="*/ 83354 w 104878"/>
                <a:gd name="connsiteY2" fmla="*/ 78955 h 105643"/>
                <a:gd name="connsiteX3" fmla="*/ 87436 w 104878"/>
                <a:gd name="connsiteY3" fmla="*/ 57664 h 105643"/>
                <a:gd name="connsiteX4" fmla="*/ 82463 w 104878"/>
                <a:gd name="connsiteY4" fmla="*/ 31346 h 105643"/>
                <a:gd name="connsiteX5" fmla="*/ 68880 w 104878"/>
                <a:gd name="connsiteY5" fmla="*/ 13899 h 105643"/>
                <a:gd name="connsiteX6" fmla="*/ 49879 w 104878"/>
                <a:gd name="connsiteY6" fmla="*/ 7689 h 105643"/>
                <a:gd name="connsiteX7" fmla="*/ 33030 w 104878"/>
                <a:gd name="connsiteY7" fmla="*/ 12568 h 105643"/>
                <a:gd name="connsiteX8" fmla="*/ 21599 w 104878"/>
                <a:gd name="connsiteY8" fmla="*/ 26466 h 105643"/>
                <a:gd name="connsiteX9" fmla="*/ 17443 w 104878"/>
                <a:gd name="connsiteY9" fmla="*/ 47758 h 105643"/>
                <a:gd name="connsiteX10" fmla="*/ 22490 w 104878"/>
                <a:gd name="connsiteY10" fmla="*/ 74150 h 105643"/>
                <a:gd name="connsiteX11" fmla="*/ 36221 w 104878"/>
                <a:gd name="connsiteY11" fmla="*/ 91671 h 105643"/>
                <a:gd name="connsiteX12" fmla="*/ 55445 w 104878"/>
                <a:gd name="connsiteY12" fmla="*/ 97881 h 105643"/>
                <a:gd name="connsiteX13" fmla="*/ 52328 w 104878"/>
                <a:gd name="connsiteY13" fmla="*/ 105643 h 105643"/>
                <a:gd name="connsiteX14" fmla="*/ 31545 w 104878"/>
                <a:gd name="connsiteY14" fmla="*/ 101725 h 105643"/>
                <a:gd name="connsiteX15" fmla="*/ 14845 w 104878"/>
                <a:gd name="connsiteY15" fmla="*/ 90710 h 105643"/>
                <a:gd name="connsiteX16" fmla="*/ 3860 w 104878"/>
                <a:gd name="connsiteY16" fmla="*/ 74002 h 105643"/>
                <a:gd name="connsiteX17" fmla="*/ 0 w 104878"/>
                <a:gd name="connsiteY17" fmla="*/ 52859 h 105643"/>
                <a:gd name="connsiteX18" fmla="*/ 3860 w 104878"/>
                <a:gd name="connsiteY18" fmla="*/ 31715 h 105643"/>
                <a:gd name="connsiteX19" fmla="*/ 14845 w 104878"/>
                <a:gd name="connsiteY19" fmla="*/ 15007 h 105643"/>
                <a:gd name="connsiteX20" fmla="*/ 31545 w 104878"/>
                <a:gd name="connsiteY20" fmla="*/ 3992 h 105643"/>
                <a:gd name="connsiteX21" fmla="*/ 52328 w 104878"/>
                <a:gd name="connsiteY21" fmla="*/ 0 h 105643"/>
                <a:gd name="connsiteX22" fmla="*/ 73111 w 104878"/>
                <a:gd name="connsiteY22" fmla="*/ 3992 h 105643"/>
                <a:gd name="connsiteX23" fmla="*/ 89811 w 104878"/>
                <a:gd name="connsiteY23" fmla="*/ 15007 h 105643"/>
                <a:gd name="connsiteX24" fmla="*/ 100871 w 104878"/>
                <a:gd name="connsiteY24" fmla="*/ 31715 h 105643"/>
                <a:gd name="connsiteX25" fmla="*/ 104879 w 104878"/>
                <a:gd name="connsiteY25" fmla="*/ 52859 h 105643"/>
                <a:gd name="connsiteX26" fmla="*/ 100871 w 104878"/>
                <a:gd name="connsiteY26" fmla="*/ 74002 h 105643"/>
                <a:gd name="connsiteX27" fmla="*/ 89811 w 104878"/>
                <a:gd name="connsiteY27" fmla="*/ 90710 h 105643"/>
                <a:gd name="connsiteX28" fmla="*/ 73111 w 104878"/>
                <a:gd name="connsiteY28" fmla="*/ 101725 h 105643"/>
                <a:gd name="connsiteX29" fmla="*/ 52328 w 104878"/>
                <a:gd name="connsiteY29" fmla="*/ 105643 h 10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4878" h="105643">
                  <a:moveTo>
                    <a:pt x="55445" y="97881"/>
                  </a:moveTo>
                  <a:cubicBezTo>
                    <a:pt x="61755" y="97881"/>
                    <a:pt x="67321" y="96254"/>
                    <a:pt x="72146" y="92928"/>
                  </a:cubicBezTo>
                  <a:cubicBezTo>
                    <a:pt x="76896" y="89601"/>
                    <a:pt x="80682" y="84943"/>
                    <a:pt x="83354" y="78955"/>
                  </a:cubicBezTo>
                  <a:cubicBezTo>
                    <a:pt x="86026" y="72967"/>
                    <a:pt x="87436" y="65870"/>
                    <a:pt x="87436" y="57664"/>
                  </a:cubicBezTo>
                  <a:cubicBezTo>
                    <a:pt x="87436" y="47610"/>
                    <a:pt x="85803" y="38886"/>
                    <a:pt x="82463" y="31346"/>
                  </a:cubicBezTo>
                  <a:cubicBezTo>
                    <a:pt x="79123" y="23805"/>
                    <a:pt x="74595" y="18038"/>
                    <a:pt x="68880" y="13899"/>
                  </a:cubicBezTo>
                  <a:cubicBezTo>
                    <a:pt x="63165" y="9759"/>
                    <a:pt x="56856" y="7689"/>
                    <a:pt x="49879" y="7689"/>
                  </a:cubicBezTo>
                  <a:cubicBezTo>
                    <a:pt x="43570" y="7689"/>
                    <a:pt x="37929" y="9315"/>
                    <a:pt x="33030" y="12568"/>
                  </a:cubicBezTo>
                  <a:cubicBezTo>
                    <a:pt x="28131" y="15821"/>
                    <a:pt x="24346" y="20478"/>
                    <a:pt x="21599" y="26466"/>
                  </a:cubicBezTo>
                  <a:cubicBezTo>
                    <a:pt x="18853" y="32454"/>
                    <a:pt x="17443" y="39552"/>
                    <a:pt x="17443" y="47758"/>
                  </a:cubicBezTo>
                  <a:cubicBezTo>
                    <a:pt x="17443" y="57812"/>
                    <a:pt x="19150" y="66609"/>
                    <a:pt x="22490" y="74150"/>
                  </a:cubicBezTo>
                  <a:cubicBezTo>
                    <a:pt x="25904" y="81691"/>
                    <a:pt x="30432" y="87531"/>
                    <a:pt x="36221" y="91671"/>
                  </a:cubicBezTo>
                  <a:cubicBezTo>
                    <a:pt x="42011" y="95811"/>
                    <a:pt x="48394" y="97881"/>
                    <a:pt x="55445" y="97881"/>
                  </a:cubicBezTo>
                  <a:moveTo>
                    <a:pt x="52328" y="105643"/>
                  </a:moveTo>
                  <a:cubicBezTo>
                    <a:pt x="44831" y="105643"/>
                    <a:pt x="37929" y="104313"/>
                    <a:pt x="31545" y="101725"/>
                  </a:cubicBezTo>
                  <a:cubicBezTo>
                    <a:pt x="25162" y="99064"/>
                    <a:pt x="19595" y="95441"/>
                    <a:pt x="14845" y="90710"/>
                  </a:cubicBezTo>
                  <a:cubicBezTo>
                    <a:pt x="10095" y="85978"/>
                    <a:pt x="6457" y="80434"/>
                    <a:pt x="3860" y="74002"/>
                  </a:cubicBezTo>
                  <a:cubicBezTo>
                    <a:pt x="1262" y="67570"/>
                    <a:pt x="0" y="60547"/>
                    <a:pt x="0" y="52859"/>
                  </a:cubicBezTo>
                  <a:cubicBezTo>
                    <a:pt x="0" y="45170"/>
                    <a:pt x="1336" y="38147"/>
                    <a:pt x="3860" y="31715"/>
                  </a:cubicBezTo>
                  <a:cubicBezTo>
                    <a:pt x="6457" y="25283"/>
                    <a:pt x="10095" y="19739"/>
                    <a:pt x="14845" y="15007"/>
                  </a:cubicBezTo>
                  <a:cubicBezTo>
                    <a:pt x="19595" y="10276"/>
                    <a:pt x="25162" y="6654"/>
                    <a:pt x="31545" y="3992"/>
                  </a:cubicBezTo>
                  <a:cubicBezTo>
                    <a:pt x="37929" y="1331"/>
                    <a:pt x="44831" y="0"/>
                    <a:pt x="52328" y="0"/>
                  </a:cubicBezTo>
                  <a:cubicBezTo>
                    <a:pt x="59825" y="0"/>
                    <a:pt x="66727" y="1331"/>
                    <a:pt x="73111" y="3992"/>
                  </a:cubicBezTo>
                  <a:cubicBezTo>
                    <a:pt x="79494" y="6654"/>
                    <a:pt x="85061" y="10276"/>
                    <a:pt x="89811" y="15007"/>
                  </a:cubicBezTo>
                  <a:cubicBezTo>
                    <a:pt x="94562" y="19739"/>
                    <a:pt x="98199" y="25283"/>
                    <a:pt x="100871" y="31715"/>
                  </a:cubicBezTo>
                  <a:cubicBezTo>
                    <a:pt x="103543" y="38147"/>
                    <a:pt x="104879" y="45170"/>
                    <a:pt x="104879" y="52859"/>
                  </a:cubicBezTo>
                  <a:cubicBezTo>
                    <a:pt x="104879" y="60547"/>
                    <a:pt x="103543" y="67570"/>
                    <a:pt x="100871" y="74002"/>
                  </a:cubicBezTo>
                  <a:cubicBezTo>
                    <a:pt x="98199" y="80434"/>
                    <a:pt x="94562" y="85978"/>
                    <a:pt x="89811" y="90710"/>
                  </a:cubicBezTo>
                  <a:cubicBezTo>
                    <a:pt x="85061" y="95441"/>
                    <a:pt x="79494" y="99064"/>
                    <a:pt x="73111" y="101725"/>
                  </a:cubicBezTo>
                  <a:cubicBezTo>
                    <a:pt x="66727" y="104386"/>
                    <a:pt x="59825" y="105643"/>
                    <a:pt x="52328" y="105643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 96">
              <a:extLst>
                <a:ext uri="{FF2B5EF4-FFF2-40B4-BE49-F238E27FC236}">
                  <a16:creationId xmlns:a16="http://schemas.microsoft.com/office/drawing/2014/main" id="{2BA09573-EE25-33BE-8009-9EDD4B5E4B78}"/>
                </a:ext>
              </a:extLst>
            </p:cNvPr>
            <p:cNvSpPr/>
            <p:nvPr/>
          </p:nvSpPr>
          <p:spPr>
            <a:xfrm>
              <a:off x="3630141" y="1541275"/>
              <a:ext cx="76673" cy="102464"/>
            </a:xfrm>
            <a:custGeom>
              <a:avLst/>
              <a:gdLst>
                <a:gd name="connsiteX0" fmla="*/ 0 w 76673"/>
                <a:gd name="connsiteY0" fmla="*/ 102464 h 102464"/>
                <a:gd name="connsiteX1" fmla="*/ 0 w 76673"/>
                <a:gd name="connsiteY1" fmla="*/ 100025 h 102464"/>
                <a:gd name="connsiteX2" fmla="*/ 12618 w 76673"/>
                <a:gd name="connsiteY2" fmla="*/ 93815 h 102464"/>
                <a:gd name="connsiteX3" fmla="*/ 12618 w 76673"/>
                <a:gd name="connsiteY3" fmla="*/ 8724 h 102464"/>
                <a:gd name="connsiteX4" fmla="*/ 0 w 76673"/>
                <a:gd name="connsiteY4" fmla="*/ 2514 h 102464"/>
                <a:gd name="connsiteX5" fmla="*/ 0 w 76673"/>
                <a:gd name="connsiteY5" fmla="*/ 0 h 102464"/>
                <a:gd name="connsiteX6" fmla="*/ 76674 w 76673"/>
                <a:gd name="connsiteY6" fmla="*/ 0 h 102464"/>
                <a:gd name="connsiteX7" fmla="*/ 76674 w 76673"/>
                <a:gd name="connsiteY7" fmla="*/ 26762 h 102464"/>
                <a:gd name="connsiteX8" fmla="*/ 74150 w 76673"/>
                <a:gd name="connsiteY8" fmla="*/ 26762 h 102464"/>
                <a:gd name="connsiteX9" fmla="*/ 64352 w 76673"/>
                <a:gd name="connsiteY9" fmla="*/ 8576 h 102464"/>
                <a:gd name="connsiteX10" fmla="*/ 28947 w 76673"/>
                <a:gd name="connsiteY10" fmla="*/ 8576 h 102464"/>
                <a:gd name="connsiteX11" fmla="*/ 28947 w 76673"/>
                <a:gd name="connsiteY11" fmla="*/ 45540 h 102464"/>
                <a:gd name="connsiteX12" fmla="*/ 53293 w 76673"/>
                <a:gd name="connsiteY12" fmla="*/ 45540 h 102464"/>
                <a:gd name="connsiteX13" fmla="*/ 61235 w 76673"/>
                <a:gd name="connsiteY13" fmla="*/ 32454 h 102464"/>
                <a:gd name="connsiteX14" fmla="*/ 63759 w 76673"/>
                <a:gd name="connsiteY14" fmla="*/ 32454 h 102464"/>
                <a:gd name="connsiteX15" fmla="*/ 63759 w 76673"/>
                <a:gd name="connsiteY15" fmla="*/ 66461 h 102464"/>
                <a:gd name="connsiteX16" fmla="*/ 61235 w 76673"/>
                <a:gd name="connsiteY16" fmla="*/ 66461 h 102464"/>
                <a:gd name="connsiteX17" fmla="*/ 53293 w 76673"/>
                <a:gd name="connsiteY17" fmla="*/ 53746 h 102464"/>
                <a:gd name="connsiteX18" fmla="*/ 28947 w 76673"/>
                <a:gd name="connsiteY18" fmla="*/ 53746 h 102464"/>
                <a:gd name="connsiteX19" fmla="*/ 28947 w 76673"/>
                <a:gd name="connsiteY19" fmla="*/ 93815 h 102464"/>
                <a:gd name="connsiteX20" fmla="*/ 43347 w 76673"/>
                <a:gd name="connsiteY20" fmla="*/ 100025 h 102464"/>
                <a:gd name="connsiteX21" fmla="*/ 43347 w 76673"/>
                <a:gd name="connsiteY21" fmla="*/ 102464 h 102464"/>
                <a:gd name="connsiteX22" fmla="*/ 0 w 76673"/>
                <a:gd name="connsiteY22" fmla="*/ 102464 h 10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6673" h="102464">
                  <a:moveTo>
                    <a:pt x="0" y="102464"/>
                  </a:moveTo>
                  <a:lnTo>
                    <a:pt x="0" y="100025"/>
                  </a:lnTo>
                  <a:lnTo>
                    <a:pt x="12618" y="93815"/>
                  </a:lnTo>
                  <a:lnTo>
                    <a:pt x="12618" y="8724"/>
                  </a:lnTo>
                  <a:lnTo>
                    <a:pt x="0" y="2514"/>
                  </a:lnTo>
                  <a:lnTo>
                    <a:pt x="0" y="0"/>
                  </a:lnTo>
                  <a:lnTo>
                    <a:pt x="76674" y="0"/>
                  </a:lnTo>
                  <a:lnTo>
                    <a:pt x="76674" y="26762"/>
                  </a:lnTo>
                  <a:lnTo>
                    <a:pt x="74150" y="26762"/>
                  </a:lnTo>
                  <a:lnTo>
                    <a:pt x="64352" y="8576"/>
                  </a:lnTo>
                  <a:lnTo>
                    <a:pt x="28947" y="8576"/>
                  </a:lnTo>
                  <a:lnTo>
                    <a:pt x="28947" y="45540"/>
                  </a:lnTo>
                  <a:lnTo>
                    <a:pt x="53293" y="45540"/>
                  </a:lnTo>
                  <a:lnTo>
                    <a:pt x="61235" y="32454"/>
                  </a:lnTo>
                  <a:lnTo>
                    <a:pt x="63759" y="32454"/>
                  </a:lnTo>
                  <a:lnTo>
                    <a:pt x="63759" y="66461"/>
                  </a:lnTo>
                  <a:lnTo>
                    <a:pt x="61235" y="66461"/>
                  </a:lnTo>
                  <a:lnTo>
                    <a:pt x="53293" y="53746"/>
                  </a:lnTo>
                  <a:lnTo>
                    <a:pt x="28947" y="53746"/>
                  </a:lnTo>
                  <a:lnTo>
                    <a:pt x="28947" y="93815"/>
                  </a:lnTo>
                  <a:lnTo>
                    <a:pt x="43347" y="100025"/>
                  </a:lnTo>
                  <a:lnTo>
                    <a:pt x="43347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 97">
              <a:extLst>
                <a:ext uri="{FF2B5EF4-FFF2-40B4-BE49-F238E27FC236}">
                  <a16:creationId xmlns:a16="http://schemas.microsoft.com/office/drawing/2014/main" id="{8E5DA3F4-492C-28B7-DF20-A61712484F48}"/>
                </a:ext>
              </a:extLst>
            </p:cNvPr>
            <p:cNvSpPr/>
            <p:nvPr/>
          </p:nvSpPr>
          <p:spPr>
            <a:xfrm>
              <a:off x="4097086" y="1528485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 98">
              <a:extLst>
                <a:ext uri="{FF2B5EF4-FFF2-40B4-BE49-F238E27FC236}">
                  <a16:creationId xmlns:a16="http://schemas.microsoft.com/office/drawing/2014/main" id="{E3187094-068A-842C-44DF-B07CDCBFFFFD}"/>
                </a:ext>
              </a:extLst>
            </p:cNvPr>
            <p:cNvSpPr/>
            <p:nvPr/>
          </p:nvSpPr>
          <p:spPr>
            <a:xfrm>
              <a:off x="4194542" y="1527524"/>
              <a:ext cx="188381" cy="130039"/>
            </a:xfrm>
            <a:custGeom>
              <a:avLst/>
              <a:gdLst>
                <a:gd name="connsiteX0" fmla="*/ 50992 w 188381"/>
                <a:gd name="connsiteY0" fmla="*/ 130040 h 130039"/>
                <a:gd name="connsiteX1" fmla="*/ 14771 w 188381"/>
                <a:gd name="connsiteY1" fmla="*/ 11237 h 130039"/>
                <a:gd name="connsiteX2" fmla="*/ 0 w 188381"/>
                <a:gd name="connsiteY2" fmla="*/ 4066 h 130039"/>
                <a:gd name="connsiteX3" fmla="*/ 0 w 188381"/>
                <a:gd name="connsiteY3" fmla="*/ 961 h 130039"/>
                <a:gd name="connsiteX4" fmla="*/ 52402 w 188381"/>
                <a:gd name="connsiteY4" fmla="*/ 961 h 130039"/>
                <a:gd name="connsiteX5" fmla="*/ 52402 w 188381"/>
                <a:gd name="connsiteY5" fmla="*/ 4066 h 130039"/>
                <a:gd name="connsiteX6" fmla="*/ 35850 w 188381"/>
                <a:gd name="connsiteY6" fmla="*/ 11237 h 130039"/>
                <a:gd name="connsiteX7" fmla="*/ 59602 w 188381"/>
                <a:gd name="connsiteY7" fmla="*/ 93149 h 130039"/>
                <a:gd name="connsiteX8" fmla="*/ 60790 w 188381"/>
                <a:gd name="connsiteY8" fmla="*/ 93149 h 130039"/>
                <a:gd name="connsiteX9" fmla="*/ 94487 w 188381"/>
                <a:gd name="connsiteY9" fmla="*/ 0 h 130039"/>
                <a:gd name="connsiteX10" fmla="*/ 102652 w 188381"/>
                <a:gd name="connsiteY10" fmla="*/ 0 h 130039"/>
                <a:gd name="connsiteX11" fmla="*/ 136944 w 188381"/>
                <a:gd name="connsiteY11" fmla="*/ 93149 h 130039"/>
                <a:gd name="connsiteX12" fmla="*/ 138131 w 188381"/>
                <a:gd name="connsiteY12" fmla="*/ 93149 h 130039"/>
                <a:gd name="connsiteX13" fmla="*/ 161660 w 188381"/>
                <a:gd name="connsiteY13" fmla="*/ 11459 h 130039"/>
                <a:gd name="connsiteX14" fmla="*/ 145108 w 188381"/>
                <a:gd name="connsiteY14" fmla="*/ 4066 h 130039"/>
                <a:gd name="connsiteX15" fmla="*/ 145108 w 188381"/>
                <a:gd name="connsiteY15" fmla="*/ 961 h 130039"/>
                <a:gd name="connsiteX16" fmla="*/ 188381 w 188381"/>
                <a:gd name="connsiteY16" fmla="*/ 961 h 130039"/>
                <a:gd name="connsiteX17" fmla="*/ 188381 w 188381"/>
                <a:gd name="connsiteY17" fmla="*/ 4066 h 130039"/>
                <a:gd name="connsiteX18" fmla="*/ 175318 w 188381"/>
                <a:gd name="connsiteY18" fmla="*/ 11089 h 130039"/>
                <a:gd name="connsiteX19" fmla="*/ 138725 w 188381"/>
                <a:gd name="connsiteY19" fmla="*/ 130040 h 130039"/>
                <a:gd name="connsiteX20" fmla="*/ 130709 w 188381"/>
                <a:gd name="connsiteY20" fmla="*/ 130040 h 130039"/>
                <a:gd name="connsiteX21" fmla="*/ 95601 w 188381"/>
                <a:gd name="connsiteY21" fmla="*/ 37038 h 130039"/>
                <a:gd name="connsiteX22" fmla="*/ 94265 w 188381"/>
                <a:gd name="connsiteY22" fmla="*/ 37038 h 130039"/>
                <a:gd name="connsiteX23" fmla="*/ 58785 w 188381"/>
                <a:gd name="connsiteY23" fmla="*/ 130040 h 130039"/>
                <a:gd name="connsiteX24" fmla="*/ 50992 w 188381"/>
                <a:gd name="connsiteY24" fmla="*/ 13004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50992" y="130040"/>
                  </a:moveTo>
                  <a:lnTo>
                    <a:pt x="14771" y="11237"/>
                  </a:lnTo>
                  <a:lnTo>
                    <a:pt x="0" y="4066"/>
                  </a:lnTo>
                  <a:lnTo>
                    <a:pt x="0" y="961"/>
                  </a:lnTo>
                  <a:lnTo>
                    <a:pt x="52402" y="961"/>
                  </a:lnTo>
                  <a:lnTo>
                    <a:pt x="52402" y="4066"/>
                  </a:lnTo>
                  <a:lnTo>
                    <a:pt x="35850" y="11237"/>
                  </a:lnTo>
                  <a:lnTo>
                    <a:pt x="59602" y="93149"/>
                  </a:lnTo>
                  <a:lnTo>
                    <a:pt x="60790" y="93149"/>
                  </a:lnTo>
                  <a:lnTo>
                    <a:pt x="94487" y="0"/>
                  </a:lnTo>
                  <a:lnTo>
                    <a:pt x="102652" y="0"/>
                  </a:lnTo>
                  <a:lnTo>
                    <a:pt x="136944" y="93149"/>
                  </a:lnTo>
                  <a:lnTo>
                    <a:pt x="138131" y="93149"/>
                  </a:lnTo>
                  <a:lnTo>
                    <a:pt x="161660" y="11459"/>
                  </a:lnTo>
                  <a:lnTo>
                    <a:pt x="145108" y="4066"/>
                  </a:lnTo>
                  <a:lnTo>
                    <a:pt x="145108" y="961"/>
                  </a:lnTo>
                  <a:lnTo>
                    <a:pt x="188381" y="961"/>
                  </a:lnTo>
                  <a:lnTo>
                    <a:pt x="188381" y="4066"/>
                  </a:lnTo>
                  <a:lnTo>
                    <a:pt x="175318" y="11089"/>
                  </a:lnTo>
                  <a:lnTo>
                    <a:pt x="138725" y="130040"/>
                  </a:lnTo>
                  <a:lnTo>
                    <a:pt x="130709" y="130040"/>
                  </a:lnTo>
                  <a:lnTo>
                    <a:pt x="95601" y="37038"/>
                  </a:lnTo>
                  <a:lnTo>
                    <a:pt x="94265" y="37038"/>
                  </a:lnTo>
                  <a:lnTo>
                    <a:pt x="58785" y="130040"/>
                  </a:lnTo>
                  <a:lnTo>
                    <a:pt x="50992" y="13004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 99">
              <a:extLst>
                <a:ext uri="{FF2B5EF4-FFF2-40B4-BE49-F238E27FC236}">
                  <a16:creationId xmlns:a16="http://schemas.microsoft.com/office/drawing/2014/main" id="{4B1A1A2A-7859-1DE8-8D05-2DCBF7550654}"/>
                </a:ext>
              </a:extLst>
            </p:cNvPr>
            <p:cNvSpPr/>
            <p:nvPr/>
          </p:nvSpPr>
          <p:spPr>
            <a:xfrm>
              <a:off x="4498268" y="1528485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128 h 128043"/>
                <a:gd name="connsiteX10" fmla="*/ 35999 w 129298"/>
                <a:gd name="connsiteY10" fmla="*/ 10867 h 128043"/>
                <a:gd name="connsiteX11" fmla="*/ 70513 w 129298"/>
                <a:gd name="connsiteY11" fmla="*/ 57664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9 w 129298"/>
                <a:gd name="connsiteY16" fmla="*/ 0 h 128043"/>
                <a:gd name="connsiteX17" fmla="*/ 129299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128"/>
                  </a:lnTo>
                  <a:lnTo>
                    <a:pt x="35999" y="10867"/>
                  </a:lnTo>
                  <a:lnTo>
                    <a:pt x="70513" y="57664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9" y="0"/>
                  </a:lnTo>
                  <a:lnTo>
                    <a:pt x="129299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 100">
              <a:extLst>
                <a:ext uri="{FF2B5EF4-FFF2-40B4-BE49-F238E27FC236}">
                  <a16:creationId xmlns:a16="http://schemas.microsoft.com/office/drawing/2014/main" id="{34ABBD31-FB5F-EA7B-E5CB-85EA45C83B1E}"/>
                </a:ext>
              </a:extLst>
            </p:cNvPr>
            <p:cNvSpPr/>
            <p:nvPr/>
          </p:nvSpPr>
          <p:spPr>
            <a:xfrm>
              <a:off x="3940547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 101">
              <a:extLst>
                <a:ext uri="{FF2B5EF4-FFF2-40B4-BE49-F238E27FC236}">
                  <a16:creationId xmlns:a16="http://schemas.microsoft.com/office/drawing/2014/main" id="{7523949F-292C-54A1-074C-E047BB0306A1}"/>
                </a:ext>
              </a:extLst>
            </p:cNvPr>
            <p:cNvSpPr/>
            <p:nvPr/>
          </p:nvSpPr>
          <p:spPr>
            <a:xfrm>
              <a:off x="4370825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6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 102">
              <a:extLst>
                <a:ext uri="{FF2B5EF4-FFF2-40B4-BE49-F238E27FC236}">
                  <a16:creationId xmlns:a16="http://schemas.microsoft.com/office/drawing/2014/main" id="{22ACD9EB-E438-55F5-BFBD-FB5E72656538}"/>
                </a:ext>
              </a:extLst>
            </p:cNvPr>
            <p:cNvSpPr/>
            <p:nvPr/>
          </p:nvSpPr>
          <p:spPr>
            <a:xfrm>
              <a:off x="3753428" y="1500171"/>
              <a:ext cx="175540" cy="186224"/>
            </a:xfrm>
            <a:custGeom>
              <a:avLst/>
              <a:gdLst>
                <a:gd name="connsiteX0" fmla="*/ 91518 w 175540"/>
                <a:gd name="connsiteY0" fmla="*/ 186151 h 186224"/>
                <a:gd name="connsiteX1" fmla="*/ 44386 w 175540"/>
                <a:gd name="connsiteY1" fmla="*/ 174618 h 186224"/>
                <a:gd name="connsiteX2" fmla="*/ 11802 w 175540"/>
                <a:gd name="connsiteY2" fmla="*/ 143273 h 186224"/>
                <a:gd name="connsiteX3" fmla="*/ 0 w 175540"/>
                <a:gd name="connsiteY3" fmla="*/ 97955 h 186224"/>
                <a:gd name="connsiteX4" fmla="*/ 7571 w 175540"/>
                <a:gd name="connsiteY4" fmla="*/ 59069 h 186224"/>
                <a:gd name="connsiteX5" fmla="*/ 28353 w 175540"/>
                <a:gd name="connsiteY5" fmla="*/ 28019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4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6 w 175540"/>
                <a:gd name="connsiteY17" fmla="*/ 48053 h 186224"/>
                <a:gd name="connsiteX18" fmla="*/ 20486 w 175540"/>
                <a:gd name="connsiteY18" fmla="*/ 85387 h 186224"/>
                <a:gd name="connsiteX19" fmla="*/ 30951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8" y="186151"/>
                  </a:moveTo>
                  <a:cubicBezTo>
                    <a:pt x="73927" y="186151"/>
                    <a:pt x="58192" y="182307"/>
                    <a:pt x="44386" y="174618"/>
                  </a:cubicBezTo>
                  <a:cubicBezTo>
                    <a:pt x="30580" y="166930"/>
                    <a:pt x="19669" y="156506"/>
                    <a:pt x="11802" y="143273"/>
                  </a:cubicBezTo>
                  <a:cubicBezTo>
                    <a:pt x="3934" y="130039"/>
                    <a:pt x="0" y="114958"/>
                    <a:pt x="0" y="97955"/>
                  </a:cubicBezTo>
                  <a:cubicBezTo>
                    <a:pt x="0" y="83908"/>
                    <a:pt x="2524" y="70971"/>
                    <a:pt x="7571" y="59069"/>
                  </a:cubicBezTo>
                  <a:cubicBezTo>
                    <a:pt x="12618" y="47240"/>
                    <a:pt x="19521" y="36890"/>
                    <a:pt x="28353" y="28019"/>
                  </a:cubicBezTo>
                  <a:cubicBezTo>
                    <a:pt x="37186" y="19147"/>
                    <a:pt x="47429" y="12272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4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69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6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1" y="132183"/>
                  </a:cubicBezTo>
                  <a:cubicBezTo>
                    <a:pt x="37928" y="145121"/>
                    <a:pt x="47206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4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 103">
              <a:extLst>
                <a:ext uri="{FF2B5EF4-FFF2-40B4-BE49-F238E27FC236}">
                  <a16:creationId xmlns:a16="http://schemas.microsoft.com/office/drawing/2014/main" id="{590F38C3-FD91-1D8A-DEFB-6A3802FC64D8}"/>
                </a:ext>
              </a:extLst>
            </p:cNvPr>
            <p:cNvSpPr/>
            <p:nvPr/>
          </p:nvSpPr>
          <p:spPr>
            <a:xfrm>
              <a:off x="2338418" y="1528411"/>
              <a:ext cx="134642" cy="129004"/>
            </a:xfrm>
            <a:custGeom>
              <a:avLst/>
              <a:gdLst>
                <a:gd name="connsiteX0" fmla="*/ 0 w 134642"/>
                <a:gd name="connsiteY0" fmla="*/ 128043 h 129004"/>
                <a:gd name="connsiteX1" fmla="*/ 0 w 134642"/>
                <a:gd name="connsiteY1" fmla="*/ 124938 h 129004"/>
                <a:gd name="connsiteX2" fmla="*/ 15810 w 134642"/>
                <a:gd name="connsiteY2" fmla="*/ 117176 h 129004"/>
                <a:gd name="connsiteX3" fmla="*/ 15810 w 134642"/>
                <a:gd name="connsiteY3" fmla="*/ 11237 h 129004"/>
                <a:gd name="connsiteX4" fmla="*/ 223 w 134642"/>
                <a:gd name="connsiteY4" fmla="*/ 3105 h 129004"/>
                <a:gd name="connsiteX5" fmla="*/ 223 w 134642"/>
                <a:gd name="connsiteY5" fmla="*/ 0 h 129004"/>
                <a:gd name="connsiteX6" fmla="*/ 30803 w 134642"/>
                <a:gd name="connsiteY6" fmla="*/ 0 h 129004"/>
                <a:gd name="connsiteX7" fmla="*/ 105398 w 134642"/>
                <a:gd name="connsiteY7" fmla="*/ 91375 h 129004"/>
                <a:gd name="connsiteX8" fmla="*/ 105398 w 134642"/>
                <a:gd name="connsiteY8" fmla="*/ 10646 h 129004"/>
                <a:gd name="connsiteX9" fmla="*/ 85358 w 134642"/>
                <a:gd name="connsiteY9" fmla="*/ 3105 h 129004"/>
                <a:gd name="connsiteX10" fmla="*/ 85358 w 134642"/>
                <a:gd name="connsiteY10" fmla="*/ 0 h 129004"/>
                <a:gd name="connsiteX11" fmla="*/ 134643 w 134642"/>
                <a:gd name="connsiteY11" fmla="*/ 0 h 129004"/>
                <a:gd name="connsiteX12" fmla="*/ 134643 w 134642"/>
                <a:gd name="connsiteY12" fmla="*/ 3105 h 129004"/>
                <a:gd name="connsiteX13" fmla="*/ 119056 w 134642"/>
                <a:gd name="connsiteY13" fmla="*/ 10646 h 129004"/>
                <a:gd name="connsiteX14" fmla="*/ 119056 w 134642"/>
                <a:gd name="connsiteY14" fmla="*/ 129005 h 129004"/>
                <a:gd name="connsiteX15" fmla="*/ 110668 w 134642"/>
                <a:gd name="connsiteY15" fmla="*/ 129005 h 129004"/>
                <a:gd name="connsiteX16" fmla="*/ 29393 w 134642"/>
                <a:gd name="connsiteY16" fmla="*/ 29719 h 129004"/>
                <a:gd name="connsiteX17" fmla="*/ 29393 w 134642"/>
                <a:gd name="connsiteY17" fmla="*/ 117398 h 129004"/>
                <a:gd name="connsiteX18" fmla="*/ 49508 w 134642"/>
                <a:gd name="connsiteY18" fmla="*/ 124938 h 129004"/>
                <a:gd name="connsiteX19" fmla="*/ 49508 w 134642"/>
                <a:gd name="connsiteY19" fmla="*/ 128043 h 129004"/>
                <a:gd name="connsiteX20" fmla="*/ 0 w 134642"/>
                <a:gd name="connsiteY20" fmla="*/ 128043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34642" h="129004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1237"/>
                  </a:lnTo>
                  <a:lnTo>
                    <a:pt x="223" y="3105"/>
                  </a:lnTo>
                  <a:lnTo>
                    <a:pt x="223" y="0"/>
                  </a:lnTo>
                  <a:lnTo>
                    <a:pt x="30803" y="0"/>
                  </a:lnTo>
                  <a:lnTo>
                    <a:pt x="105398" y="91375"/>
                  </a:lnTo>
                  <a:lnTo>
                    <a:pt x="105398" y="10646"/>
                  </a:lnTo>
                  <a:lnTo>
                    <a:pt x="85358" y="3105"/>
                  </a:lnTo>
                  <a:lnTo>
                    <a:pt x="85358" y="0"/>
                  </a:lnTo>
                  <a:lnTo>
                    <a:pt x="134643" y="0"/>
                  </a:lnTo>
                  <a:lnTo>
                    <a:pt x="134643" y="3105"/>
                  </a:lnTo>
                  <a:lnTo>
                    <a:pt x="119056" y="10646"/>
                  </a:lnTo>
                  <a:lnTo>
                    <a:pt x="119056" y="129005"/>
                  </a:lnTo>
                  <a:lnTo>
                    <a:pt x="110668" y="129005"/>
                  </a:lnTo>
                  <a:lnTo>
                    <a:pt x="29393" y="29719"/>
                  </a:lnTo>
                  <a:lnTo>
                    <a:pt x="29393" y="117398"/>
                  </a:lnTo>
                  <a:lnTo>
                    <a:pt x="49508" y="124938"/>
                  </a:lnTo>
                  <a:lnTo>
                    <a:pt x="49508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 104">
              <a:extLst>
                <a:ext uri="{FF2B5EF4-FFF2-40B4-BE49-F238E27FC236}">
                  <a16:creationId xmlns:a16="http://schemas.microsoft.com/office/drawing/2014/main" id="{FDDB8B82-C8F5-13A4-39FB-2D439E86C5FA}"/>
                </a:ext>
              </a:extLst>
            </p:cNvPr>
            <p:cNvSpPr/>
            <p:nvPr/>
          </p:nvSpPr>
          <p:spPr>
            <a:xfrm>
              <a:off x="2499113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 105">
              <a:extLst>
                <a:ext uri="{FF2B5EF4-FFF2-40B4-BE49-F238E27FC236}">
                  <a16:creationId xmlns:a16="http://schemas.microsoft.com/office/drawing/2014/main" id="{8E5DC5AC-6670-E8D3-1A6E-0DB7ACAB0EF0}"/>
                </a:ext>
              </a:extLst>
            </p:cNvPr>
            <p:cNvSpPr/>
            <p:nvPr/>
          </p:nvSpPr>
          <p:spPr>
            <a:xfrm>
              <a:off x="2575119" y="1528411"/>
              <a:ext cx="133084" cy="129004"/>
            </a:xfrm>
            <a:custGeom>
              <a:avLst/>
              <a:gdLst>
                <a:gd name="connsiteX0" fmla="*/ 63313 w 133084"/>
                <a:gd name="connsiteY0" fmla="*/ 129005 h 129004"/>
                <a:gd name="connsiteX1" fmla="*/ 13509 w 133084"/>
                <a:gd name="connsiteY1" fmla="*/ 10054 h 129004"/>
                <a:gd name="connsiteX2" fmla="*/ 0 w 133084"/>
                <a:gd name="connsiteY2" fmla="*/ 3105 h 129004"/>
                <a:gd name="connsiteX3" fmla="*/ 0 w 133084"/>
                <a:gd name="connsiteY3" fmla="*/ 0 h 129004"/>
                <a:gd name="connsiteX4" fmla="*/ 51660 w 133084"/>
                <a:gd name="connsiteY4" fmla="*/ 0 h 129004"/>
                <a:gd name="connsiteX5" fmla="*/ 51660 w 133084"/>
                <a:gd name="connsiteY5" fmla="*/ 3105 h 129004"/>
                <a:gd name="connsiteX6" fmla="*/ 34737 w 133084"/>
                <a:gd name="connsiteY6" fmla="*/ 10498 h 129004"/>
                <a:gd name="connsiteX7" fmla="*/ 71107 w 133084"/>
                <a:gd name="connsiteY7" fmla="*/ 97807 h 129004"/>
                <a:gd name="connsiteX8" fmla="*/ 72146 w 133084"/>
                <a:gd name="connsiteY8" fmla="*/ 97807 h 129004"/>
                <a:gd name="connsiteX9" fmla="*/ 108145 w 133084"/>
                <a:gd name="connsiteY9" fmla="*/ 9906 h 129004"/>
                <a:gd name="connsiteX10" fmla="*/ 91964 w 133084"/>
                <a:gd name="connsiteY10" fmla="*/ 3105 h 129004"/>
                <a:gd name="connsiteX11" fmla="*/ 91964 w 133084"/>
                <a:gd name="connsiteY11" fmla="*/ 0 h 129004"/>
                <a:gd name="connsiteX12" fmla="*/ 133084 w 133084"/>
                <a:gd name="connsiteY12" fmla="*/ 0 h 129004"/>
                <a:gd name="connsiteX13" fmla="*/ 133084 w 133084"/>
                <a:gd name="connsiteY13" fmla="*/ 3105 h 129004"/>
                <a:gd name="connsiteX14" fmla="*/ 121950 w 133084"/>
                <a:gd name="connsiteY14" fmla="*/ 9093 h 129004"/>
                <a:gd name="connsiteX15" fmla="*/ 71107 w 133084"/>
                <a:gd name="connsiteY15" fmla="*/ 129005 h 129004"/>
                <a:gd name="connsiteX16" fmla="*/ 63313 w 133084"/>
                <a:gd name="connsiteY16" fmla="*/ 129005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3084" h="129004">
                  <a:moveTo>
                    <a:pt x="63313" y="129005"/>
                  </a:moveTo>
                  <a:lnTo>
                    <a:pt x="13509" y="10054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1660" y="0"/>
                  </a:lnTo>
                  <a:lnTo>
                    <a:pt x="51660" y="3105"/>
                  </a:lnTo>
                  <a:lnTo>
                    <a:pt x="34737" y="10498"/>
                  </a:lnTo>
                  <a:lnTo>
                    <a:pt x="71107" y="97807"/>
                  </a:lnTo>
                  <a:lnTo>
                    <a:pt x="72146" y="97807"/>
                  </a:lnTo>
                  <a:lnTo>
                    <a:pt x="108145" y="9906"/>
                  </a:lnTo>
                  <a:lnTo>
                    <a:pt x="91964" y="3105"/>
                  </a:lnTo>
                  <a:lnTo>
                    <a:pt x="91964" y="0"/>
                  </a:lnTo>
                  <a:lnTo>
                    <a:pt x="133084" y="0"/>
                  </a:lnTo>
                  <a:lnTo>
                    <a:pt x="133084" y="3105"/>
                  </a:lnTo>
                  <a:lnTo>
                    <a:pt x="121950" y="9093"/>
                  </a:lnTo>
                  <a:lnTo>
                    <a:pt x="71107" y="129005"/>
                  </a:lnTo>
                  <a:lnTo>
                    <a:pt x="63313" y="12900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 106">
              <a:extLst>
                <a:ext uri="{FF2B5EF4-FFF2-40B4-BE49-F238E27FC236}">
                  <a16:creationId xmlns:a16="http://schemas.microsoft.com/office/drawing/2014/main" id="{6F16B419-EAC8-E544-E139-D2EDAC068AC8}"/>
                </a:ext>
              </a:extLst>
            </p:cNvPr>
            <p:cNvSpPr/>
            <p:nvPr/>
          </p:nvSpPr>
          <p:spPr>
            <a:xfrm>
              <a:off x="2727946" y="1528411"/>
              <a:ext cx="103245" cy="128043"/>
            </a:xfrm>
            <a:custGeom>
              <a:avLst/>
              <a:gdLst>
                <a:gd name="connsiteX0" fmla="*/ 0 w 103245"/>
                <a:gd name="connsiteY0" fmla="*/ 128043 h 128043"/>
                <a:gd name="connsiteX1" fmla="*/ 0 w 103245"/>
                <a:gd name="connsiteY1" fmla="*/ 124938 h 128043"/>
                <a:gd name="connsiteX2" fmla="*/ 15810 w 103245"/>
                <a:gd name="connsiteY2" fmla="*/ 117176 h 128043"/>
                <a:gd name="connsiteX3" fmla="*/ 15810 w 103245"/>
                <a:gd name="connsiteY3" fmla="*/ 10867 h 128043"/>
                <a:gd name="connsiteX4" fmla="*/ 0 w 103245"/>
                <a:gd name="connsiteY4" fmla="*/ 3105 h 128043"/>
                <a:gd name="connsiteX5" fmla="*/ 0 w 103245"/>
                <a:gd name="connsiteY5" fmla="*/ 0 h 128043"/>
                <a:gd name="connsiteX6" fmla="*/ 97828 w 103245"/>
                <a:gd name="connsiteY6" fmla="*/ 0 h 128043"/>
                <a:gd name="connsiteX7" fmla="*/ 97828 w 103245"/>
                <a:gd name="connsiteY7" fmla="*/ 33342 h 128043"/>
                <a:gd name="connsiteX8" fmla="*/ 94710 w 103245"/>
                <a:gd name="connsiteY8" fmla="*/ 33342 h 128043"/>
                <a:gd name="connsiteX9" fmla="*/ 82018 w 103245"/>
                <a:gd name="connsiteY9" fmla="*/ 10646 h 128043"/>
                <a:gd name="connsiteX10" fmla="*/ 36221 w 103245"/>
                <a:gd name="connsiteY10" fmla="*/ 10646 h 128043"/>
                <a:gd name="connsiteX11" fmla="*/ 36221 w 103245"/>
                <a:gd name="connsiteY11" fmla="*/ 59660 h 128043"/>
                <a:gd name="connsiteX12" fmla="*/ 68583 w 103245"/>
                <a:gd name="connsiteY12" fmla="*/ 59660 h 128043"/>
                <a:gd name="connsiteX13" fmla="*/ 78529 w 103245"/>
                <a:gd name="connsiteY13" fmla="*/ 43322 h 128043"/>
                <a:gd name="connsiteX14" fmla="*/ 81647 w 103245"/>
                <a:gd name="connsiteY14" fmla="*/ 43322 h 128043"/>
                <a:gd name="connsiteX15" fmla="*/ 81647 w 103245"/>
                <a:gd name="connsiteY15" fmla="*/ 86200 h 128043"/>
                <a:gd name="connsiteX16" fmla="*/ 78529 w 103245"/>
                <a:gd name="connsiteY16" fmla="*/ 86200 h 128043"/>
                <a:gd name="connsiteX17" fmla="*/ 68583 w 103245"/>
                <a:gd name="connsiteY17" fmla="*/ 70306 h 128043"/>
                <a:gd name="connsiteX18" fmla="*/ 36221 w 103245"/>
                <a:gd name="connsiteY18" fmla="*/ 70306 h 128043"/>
                <a:gd name="connsiteX19" fmla="*/ 36221 w 103245"/>
                <a:gd name="connsiteY19" fmla="*/ 117398 h 128043"/>
                <a:gd name="connsiteX20" fmla="*/ 87288 w 103245"/>
                <a:gd name="connsiteY20" fmla="*/ 117398 h 128043"/>
                <a:gd name="connsiteX21" fmla="*/ 100128 w 103245"/>
                <a:gd name="connsiteY21" fmla="*/ 91745 h 128043"/>
                <a:gd name="connsiteX22" fmla="*/ 103246 w 103245"/>
                <a:gd name="connsiteY22" fmla="*/ 91745 h 128043"/>
                <a:gd name="connsiteX23" fmla="*/ 103246 w 103245"/>
                <a:gd name="connsiteY23" fmla="*/ 128043 h 128043"/>
                <a:gd name="connsiteX24" fmla="*/ 0 w 103245"/>
                <a:gd name="connsiteY2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97828" y="0"/>
                  </a:lnTo>
                  <a:lnTo>
                    <a:pt x="97828" y="33342"/>
                  </a:lnTo>
                  <a:lnTo>
                    <a:pt x="94710" y="33342"/>
                  </a:lnTo>
                  <a:lnTo>
                    <a:pt x="82018" y="10646"/>
                  </a:lnTo>
                  <a:lnTo>
                    <a:pt x="36221" y="10646"/>
                  </a:lnTo>
                  <a:lnTo>
                    <a:pt x="36221" y="59660"/>
                  </a:lnTo>
                  <a:lnTo>
                    <a:pt x="68583" y="59660"/>
                  </a:lnTo>
                  <a:lnTo>
                    <a:pt x="78529" y="43322"/>
                  </a:lnTo>
                  <a:lnTo>
                    <a:pt x="81647" y="43322"/>
                  </a:lnTo>
                  <a:lnTo>
                    <a:pt x="81647" y="86200"/>
                  </a:lnTo>
                  <a:lnTo>
                    <a:pt x="78529" y="86200"/>
                  </a:lnTo>
                  <a:lnTo>
                    <a:pt x="68583" y="70306"/>
                  </a:lnTo>
                  <a:lnTo>
                    <a:pt x="36221" y="70306"/>
                  </a:lnTo>
                  <a:lnTo>
                    <a:pt x="36221" y="117398"/>
                  </a:lnTo>
                  <a:lnTo>
                    <a:pt x="87288" y="117398"/>
                  </a:lnTo>
                  <a:lnTo>
                    <a:pt x="100128" y="91745"/>
                  </a:lnTo>
                  <a:lnTo>
                    <a:pt x="103246" y="91745"/>
                  </a:lnTo>
                  <a:lnTo>
                    <a:pt x="10324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 107">
              <a:extLst>
                <a:ext uri="{FF2B5EF4-FFF2-40B4-BE49-F238E27FC236}">
                  <a16:creationId xmlns:a16="http://schemas.microsoft.com/office/drawing/2014/main" id="{B2B11515-DE55-E4CF-22B2-D248C9A8D372}"/>
                </a:ext>
              </a:extLst>
            </p:cNvPr>
            <p:cNvSpPr/>
            <p:nvPr/>
          </p:nvSpPr>
          <p:spPr>
            <a:xfrm>
              <a:off x="2861624" y="1528411"/>
              <a:ext cx="121208" cy="128043"/>
            </a:xfrm>
            <a:custGeom>
              <a:avLst/>
              <a:gdLst>
                <a:gd name="connsiteX0" fmla="*/ 47726 w 121208"/>
                <a:gd name="connsiteY0" fmla="*/ 10646 h 128043"/>
                <a:gd name="connsiteX1" fmla="*/ 36221 w 121208"/>
                <a:gd name="connsiteY1" fmla="*/ 10646 h 128043"/>
                <a:gd name="connsiteX2" fmla="*/ 36221 w 121208"/>
                <a:gd name="connsiteY2" fmla="*/ 58773 h 128043"/>
                <a:gd name="connsiteX3" fmla="*/ 48914 w 121208"/>
                <a:gd name="connsiteY3" fmla="*/ 58773 h 128043"/>
                <a:gd name="connsiteX4" fmla="*/ 68880 w 121208"/>
                <a:gd name="connsiteY4" fmla="*/ 51897 h 128043"/>
                <a:gd name="connsiteX5" fmla="*/ 76748 w 121208"/>
                <a:gd name="connsiteY5" fmla="*/ 34303 h 128043"/>
                <a:gd name="connsiteX6" fmla="*/ 69029 w 121208"/>
                <a:gd name="connsiteY6" fmla="*/ 16930 h 128043"/>
                <a:gd name="connsiteX7" fmla="*/ 47726 w 121208"/>
                <a:gd name="connsiteY7" fmla="*/ 10646 h 128043"/>
                <a:gd name="connsiteX8" fmla="*/ 0 w 121208"/>
                <a:gd name="connsiteY8" fmla="*/ 128043 h 128043"/>
                <a:gd name="connsiteX9" fmla="*/ 0 w 121208"/>
                <a:gd name="connsiteY9" fmla="*/ 124938 h 128043"/>
                <a:gd name="connsiteX10" fmla="*/ 15810 w 121208"/>
                <a:gd name="connsiteY10" fmla="*/ 117176 h 128043"/>
                <a:gd name="connsiteX11" fmla="*/ 15810 w 121208"/>
                <a:gd name="connsiteY11" fmla="*/ 10867 h 128043"/>
                <a:gd name="connsiteX12" fmla="*/ 0 w 121208"/>
                <a:gd name="connsiteY12" fmla="*/ 3105 h 128043"/>
                <a:gd name="connsiteX13" fmla="*/ 0 w 121208"/>
                <a:gd name="connsiteY13" fmla="*/ 0 h 128043"/>
                <a:gd name="connsiteX14" fmla="*/ 54184 w 121208"/>
                <a:gd name="connsiteY14" fmla="*/ 0 h 128043"/>
                <a:gd name="connsiteX15" fmla="*/ 86397 w 121208"/>
                <a:gd name="connsiteY15" fmla="*/ 8428 h 128043"/>
                <a:gd name="connsiteX16" fmla="*/ 98199 w 121208"/>
                <a:gd name="connsiteY16" fmla="*/ 31641 h 128043"/>
                <a:gd name="connsiteX17" fmla="*/ 90776 w 121208"/>
                <a:gd name="connsiteY17" fmla="*/ 50863 h 128043"/>
                <a:gd name="connsiteX18" fmla="*/ 71330 w 121208"/>
                <a:gd name="connsiteY18" fmla="*/ 63652 h 128043"/>
                <a:gd name="connsiteX19" fmla="*/ 108145 w 121208"/>
                <a:gd name="connsiteY19" fmla="*/ 117767 h 128043"/>
                <a:gd name="connsiteX20" fmla="*/ 121208 w 121208"/>
                <a:gd name="connsiteY20" fmla="*/ 124938 h 128043"/>
                <a:gd name="connsiteX21" fmla="*/ 121208 w 121208"/>
                <a:gd name="connsiteY21" fmla="*/ 128043 h 128043"/>
                <a:gd name="connsiteX22" fmla="*/ 89811 w 121208"/>
                <a:gd name="connsiteY22" fmla="*/ 128043 h 128043"/>
                <a:gd name="connsiteX23" fmla="*/ 52402 w 121208"/>
                <a:gd name="connsiteY23" fmla="*/ 69049 h 128043"/>
                <a:gd name="connsiteX24" fmla="*/ 36221 w 121208"/>
                <a:gd name="connsiteY24" fmla="*/ 69049 h 128043"/>
                <a:gd name="connsiteX25" fmla="*/ 36221 w 121208"/>
                <a:gd name="connsiteY25" fmla="*/ 116954 h 128043"/>
                <a:gd name="connsiteX26" fmla="*/ 50844 w 121208"/>
                <a:gd name="connsiteY26" fmla="*/ 124938 h 128043"/>
                <a:gd name="connsiteX27" fmla="*/ 50844 w 121208"/>
                <a:gd name="connsiteY27" fmla="*/ 128043 h 128043"/>
                <a:gd name="connsiteX28" fmla="*/ 0 w 121208"/>
                <a:gd name="connsiteY28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21208" h="128043">
                  <a:moveTo>
                    <a:pt x="47726" y="10646"/>
                  </a:moveTo>
                  <a:lnTo>
                    <a:pt x="36221" y="10646"/>
                  </a:lnTo>
                  <a:lnTo>
                    <a:pt x="36221" y="58773"/>
                  </a:lnTo>
                  <a:lnTo>
                    <a:pt x="48914" y="58773"/>
                  </a:lnTo>
                  <a:cubicBezTo>
                    <a:pt x="56930" y="58773"/>
                    <a:pt x="63610" y="56481"/>
                    <a:pt x="68880" y="51897"/>
                  </a:cubicBezTo>
                  <a:cubicBezTo>
                    <a:pt x="74150" y="47314"/>
                    <a:pt x="76748" y="41474"/>
                    <a:pt x="76748" y="34303"/>
                  </a:cubicBezTo>
                  <a:cubicBezTo>
                    <a:pt x="76748" y="27132"/>
                    <a:pt x="74150" y="21143"/>
                    <a:pt x="69029" y="16930"/>
                  </a:cubicBezTo>
                  <a:cubicBezTo>
                    <a:pt x="63907" y="12716"/>
                    <a:pt x="56782" y="10646"/>
                    <a:pt x="47726" y="10646"/>
                  </a:cubicBezTo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4184" y="0"/>
                  </a:lnTo>
                  <a:cubicBezTo>
                    <a:pt x="67841" y="0"/>
                    <a:pt x="78604" y="2809"/>
                    <a:pt x="86397" y="8428"/>
                  </a:cubicBezTo>
                  <a:cubicBezTo>
                    <a:pt x="94265" y="14046"/>
                    <a:pt x="98199" y="21809"/>
                    <a:pt x="98199" y="31641"/>
                  </a:cubicBezTo>
                  <a:cubicBezTo>
                    <a:pt x="98199" y="38886"/>
                    <a:pt x="95749" y="45318"/>
                    <a:pt x="90776" y="50863"/>
                  </a:cubicBezTo>
                  <a:cubicBezTo>
                    <a:pt x="85803" y="56407"/>
                    <a:pt x="79346" y="60695"/>
                    <a:pt x="71330" y="63652"/>
                  </a:cubicBezTo>
                  <a:lnTo>
                    <a:pt x="108145" y="117767"/>
                  </a:lnTo>
                  <a:lnTo>
                    <a:pt x="121208" y="124938"/>
                  </a:lnTo>
                  <a:lnTo>
                    <a:pt x="121208" y="128043"/>
                  </a:lnTo>
                  <a:lnTo>
                    <a:pt x="89811" y="128043"/>
                  </a:lnTo>
                  <a:lnTo>
                    <a:pt x="52402" y="69049"/>
                  </a:lnTo>
                  <a:lnTo>
                    <a:pt x="36221" y="69049"/>
                  </a:lnTo>
                  <a:lnTo>
                    <a:pt x="36221" y="116954"/>
                  </a:lnTo>
                  <a:lnTo>
                    <a:pt x="50844" y="124938"/>
                  </a:lnTo>
                  <a:lnTo>
                    <a:pt x="50844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 108">
              <a:extLst>
                <a:ext uri="{FF2B5EF4-FFF2-40B4-BE49-F238E27FC236}">
                  <a16:creationId xmlns:a16="http://schemas.microsoft.com/office/drawing/2014/main" id="{A2426801-2525-5B43-D7CF-DDFB876E81A8}"/>
                </a:ext>
              </a:extLst>
            </p:cNvPr>
            <p:cNvSpPr/>
            <p:nvPr/>
          </p:nvSpPr>
          <p:spPr>
            <a:xfrm>
              <a:off x="2997751" y="1526341"/>
              <a:ext cx="83873" cy="132035"/>
            </a:xfrm>
            <a:custGeom>
              <a:avLst/>
              <a:gdLst>
                <a:gd name="connsiteX0" fmla="*/ 40675 w 83873"/>
                <a:gd name="connsiteY0" fmla="*/ 132036 h 132035"/>
                <a:gd name="connsiteX1" fmla="*/ 19743 w 83873"/>
                <a:gd name="connsiteY1" fmla="*/ 129744 h 132035"/>
                <a:gd name="connsiteX2" fmla="*/ 1930 w 83873"/>
                <a:gd name="connsiteY2" fmla="*/ 122942 h 132035"/>
                <a:gd name="connsiteX3" fmla="*/ 0 w 83873"/>
                <a:gd name="connsiteY3" fmla="*/ 90932 h 132035"/>
                <a:gd name="connsiteX4" fmla="*/ 3117 w 83873"/>
                <a:gd name="connsiteY4" fmla="*/ 90932 h 132035"/>
                <a:gd name="connsiteX5" fmla="*/ 13435 w 83873"/>
                <a:gd name="connsiteY5" fmla="*/ 112075 h 132035"/>
                <a:gd name="connsiteX6" fmla="*/ 26869 w 83873"/>
                <a:gd name="connsiteY6" fmla="*/ 120207 h 132035"/>
                <a:gd name="connsiteX7" fmla="*/ 40155 w 83873"/>
                <a:gd name="connsiteY7" fmla="*/ 122721 h 132035"/>
                <a:gd name="connsiteX8" fmla="*/ 57969 w 83873"/>
                <a:gd name="connsiteY8" fmla="*/ 116880 h 132035"/>
                <a:gd name="connsiteX9" fmla="*/ 64501 w 83873"/>
                <a:gd name="connsiteY9" fmla="*/ 100986 h 132035"/>
                <a:gd name="connsiteX10" fmla="*/ 60864 w 83873"/>
                <a:gd name="connsiteY10" fmla="*/ 88270 h 132035"/>
                <a:gd name="connsiteX11" fmla="*/ 50175 w 83873"/>
                <a:gd name="connsiteY11" fmla="*/ 79694 h 132035"/>
                <a:gd name="connsiteX12" fmla="*/ 32733 w 83873"/>
                <a:gd name="connsiteY12" fmla="*/ 70897 h 132035"/>
                <a:gd name="connsiteX13" fmla="*/ 11505 w 83873"/>
                <a:gd name="connsiteY13" fmla="*/ 56999 h 132035"/>
                <a:gd name="connsiteX14" fmla="*/ 4082 w 83873"/>
                <a:gd name="connsiteY14" fmla="*/ 36520 h 132035"/>
                <a:gd name="connsiteX15" fmla="*/ 7496 w 83873"/>
                <a:gd name="connsiteY15" fmla="*/ 23066 h 132035"/>
                <a:gd name="connsiteX16" fmla="*/ 16775 w 83873"/>
                <a:gd name="connsiteY16" fmla="*/ 11385 h 132035"/>
                <a:gd name="connsiteX17" fmla="*/ 29838 w 83873"/>
                <a:gd name="connsiteY17" fmla="*/ 3105 h 132035"/>
                <a:gd name="connsiteX18" fmla="*/ 44831 w 83873"/>
                <a:gd name="connsiteY18" fmla="*/ 0 h 132035"/>
                <a:gd name="connsiteX19" fmla="*/ 61977 w 83873"/>
                <a:gd name="connsiteY19" fmla="*/ 2144 h 132035"/>
                <a:gd name="connsiteX20" fmla="*/ 77787 w 83873"/>
                <a:gd name="connsiteY20" fmla="*/ 8354 h 132035"/>
                <a:gd name="connsiteX21" fmla="*/ 79717 w 83873"/>
                <a:gd name="connsiteY21" fmla="*/ 39404 h 132035"/>
                <a:gd name="connsiteX22" fmla="*/ 76599 w 83873"/>
                <a:gd name="connsiteY22" fmla="*/ 39404 h 132035"/>
                <a:gd name="connsiteX23" fmla="*/ 66505 w 83873"/>
                <a:gd name="connsiteY23" fmla="*/ 18630 h 132035"/>
                <a:gd name="connsiteX24" fmla="*/ 55223 w 83873"/>
                <a:gd name="connsiteY24" fmla="*/ 11681 h 132035"/>
                <a:gd name="connsiteX25" fmla="*/ 43718 w 83873"/>
                <a:gd name="connsiteY25" fmla="*/ 9537 h 132035"/>
                <a:gd name="connsiteX26" fmla="*/ 29764 w 83873"/>
                <a:gd name="connsiteY26" fmla="*/ 15155 h 132035"/>
                <a:gd name="connsiteX27" fmla="*/ 24197 w 83873"/>
                <a:gd name="connsiteY27" fmla="*/ 29349 h 132035"/>
                <a:gd name="connsiteX28" fmla="*/ 30135 w 83873"/>
                <a:gd name="connsiteY28" fmla="*/ 44283 h 132035"/>
                <a:gd name="connsiteX29" fmla="*/ 49359 w 83873"/>
                <a:gd name="connsiteY29" fmla="*/ 55890 h 132035"/>
                <a:gd name="connsiteX30" fmla="*/ 68731 w 83873"/>
                <a:gd name="connsiteY30" fmla="*/ 66683 h 132035"/>
                <a:gd name="connsiteX31" fmla="*/ 80162 w 83873"/>
                <a:gd name="connsiteY31" fmla="*/ 78216 h 132035"/>
                <a:gd name="connsiteX32" fmla="*/ 83873 w 83873"/>
                <a:gd name="connsiteY32" fmla="*/ 94554 h 132035"/>
                <a:gd name="connsiteX33" fmla="*/ 80014 w 83873"/>
                <a:gd name="connsiteY33" fmla="*/ 110670 h 132035"/>
                <a:gd name="connsiteX34" fmla="*/ 69696 w 83873"/>
                <a:gd name="connsiteY34" fmla="*/ 122425 h 132035"/>
                <a:gd name="connsiteX35" fmla="*/ 55742 w 83873"/>
                <a:gd name="connsiteY35" fmla="*/ 129596 h 132035"/>
                <a:gd name="connsiteX36" fmla="*/ 40823 w 83873"/>
                <a:gd name="connsiteY36" fmla="*/ 132036 h 132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873" h="132035">
                  <a:moveTo>
                    <a:pt x="40675" y="132036"/>
                  </a:moveTo>
                  <a:cubicBezTo>
                    <a:pt x="32510" y="132036"/>
                    <a:pt x="25533" y="131296"/>
                    <a:pt x="19743" y="129744"/>
                  </a:cubicBezTo>
                  <a:cubicBezTo>
                    <a:pt x="13954" y="128191"/>
                    <a:pt x="8016" y="125900"/>
                    <a:pt x="1930" y="122942"/>
                  </a:cubicBezTo>
                  <a:lnTo>
                    <a:pt x="0" y="90932"/>
                  </a:lnTo>
                  <a:lnTo>
                    <a:pt x="3117" y="90932"/>
                  </a:lnTo>
                  <a:lnTo>
                    <a:pt x="13435" y="112075"/>
                  </a:lnTo>
                  <a:cubicBezTo>
                    <a:pt x="17962" y="115845"/>
                    <a:pt x="22490" y="118507"/>
                    <a:pt x="26869" y="120207"/>
                  </a:cubicBezTo>
                  <a:cubicBezTo>
                    <a:pt x="31322" y="121907"/>
                    <a:pt x="35702" y="122721"/>
                    <a:pt x="40155" y="122721"/>
                  </a:cubicBezTo>
                  <a:cubicBezTo>
                    <a:pt x="47652" y="122721"/>
                    <a:pt x="53664" y="120798"/>
                    <a:pt x="57969" y="116880"/>
                  </a:cubicBezTo>
                  <a:cubicBezTo>
                    <a:pt x="62274" y="113036"/>
                    <a:pt x="64501" y="107713"/>
                    <a:pt x="64501" y="100986"/>
                  </a:cubicBezTo>
                  <a:cubicBezTo>
                    <a:pt x="64501" y="95663"/>
                    <a:pt x="63313" y="91449"/>
                    <a:pt x="60864" y="88270"/>
                  </a:cubicBezTo>
                  <a:cubicBezTo>
                    <a:pt x="58488" y="85091"/>
                    <a:pt x="54926" y="82282"/>
                    <a:pt x="50175" y="79694"/>
                  </a:cubicBezTo>
                  <a:cubicBezTo>
                    <a:pt x="45425" y="77181"/>
                    <a:pt x="39636" y="74224"/>
                    <a:pt x="32733" y="70897"/>
                  </a:cubicBezTo>
                  <a:cubicBezTo>
                    <a:pt x="23529" y="66535"/>
                    <a:pt x="16403" y="61878"/>
                    <a:pt x="11505" y="56999"/>
                  </a:cubicBezTo>
                  <a:cubicBezTo>
                    <a:pt x="6532" y="52119"/>
                    <a:pt x="4082" y="45318"/>
                    <a:pt x="4082" y="36520"/>
                  </a:cubicBezTo>
                  <a:cubicBezTo>
                    <a:pt x="4082" y="31863"/>
                    <a:pt x="5196" y="27353"/>
                    <a:pt x="7496" y="23066"/>
                  </a:cubicBezTo>
                  <a:cubicBezTo>
                    <a:pt x="9797" y="18704"/>
                    <a:pt x="12841" y="14860"/>
                    <a:pt x="16775" y="11385"/>
                  </a:cubicBezTo>
                  <a:cubicBezTo>
                    <a:pt x="20708" y="7984"/>
                    <a:pt x="25014" y="5249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8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505" y="18630"/>
                  </a:lnTo>
                  <a:cubicBezTo>
                    <a:pt x="62348" y="15377"/>
                    <a:pt x="58563" y="13085"/>
                    <a:pt x="55223" y="11681"/>
                  </a:cubicBezTo>
                  <a:cubicBezTo>
                    <a:pt x="51883" y="10276"/>
                    <a:pt x="48023" y="9537"/>
                    <a:pt x="43718" y="9537"/>
                  </a:cubicBezTo>
                  <a:cubicBezTo>
                    <a:pt x="38151" y="9537"/>
                    <a:pt x="33475" y="11385"/>
                    <a:pt x="29764" y="15155"/>
                  </a:cubicBezTo>
                  <a:cubicBezTo>
                    <a:pt x="26053" y="18926"/>
                    <a:pt x="24197" y="23657"/>
                    <a:pt x="24197" y="29349"/>
                  </a:cubicBezTo>
                  <a:cubicBezTo>
                    <a:pt x="24197" y="35707"/>
                    <a:pt x="26201" y="40660"/>
                    <a:pt x="30135" y="44283"/>
                  </a:cubicBezTo>
                  <a:cubicBezTo>
                    <a:pt x="34069" y="47905"/>
                    <a:pt x="40526" y="51750"/>
                    <a:pt x="49359" y="55890"/>
                  </a:cubicBezTo>
                  <a:cubicBezTo>
                    <a:pt x="57152" y="59660"/>
                    <a:pt x="63610" y="63208"/>
                    <a:pt x="68731" y="66683"/>
                  </a:cubicBezTo>
                  <a:cubicBezTo>
                    <a:pt x="73853" y="70084"/>
                    <a:pt x="77638" y="73928"/>
                    <a:pt x="80162" y="78216"/>
                  </a:cubicBezTo>
                  <a:cubicBezTo>
                    <a:pt x="82611" y="82504"/>
                    <a:pt x="83873" y="87901"/>
                    <a:pt x="83873" y="94554"/>
                  </a:cubicBezTo>
                  <a:cubicBezTo>
                    <a:pt x="83873" y="100616"/>
                    <a:pt x="82611" y="106013"/>
                    <a:pt x="80014" y="110670"/>
                  </a:cubicBezTo>
                  <a:cubicBezTo>
                    <a:pt x="77416" y="115328"/>
                    <a:pt x="74001" y="119246"/>
                    <a:pt x="69696" y="122425"/>
                  </a:cubicBezTo>
                  <a:cubicBezTo>
                    <a:pt x="65392" y="125604"/>
                    <a:pt x="60789" y="127970"/>
                    <a:pt x="55742" y="129596"/>
                  </a:cubicBezTo>
                  <a:cubicBezTo>
                    <a:pt x="50769" y="131222"/>
                    <a:pt x="45796" y="132036"/>
                    <a:pt x="40823" y="132036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 109">
              <a:extLst>
                <a:ext uri="{FF2B5EF4-FFF2-40B4-BE49-F238E27FC236}">
                  <a16:creationId xmlns:a16="http://schemas.microsoft.com/office/drawing/2014/main" id="{7D51DEA3-2C91-42F7-E8AC-51474BBAD4CE}"/>
                </a:ext>
              </a:extLst>
            </p:cNvPr>
            <p:cNvSpPr/>
            <p:nvPr/>
          </p:nvSpPr>
          <p:spPr>
            <a:xfrm>
              <a:off x="3116807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 110">
              <a:extLst>
                <a:ext uri="{FF2B5EF4-FFF2-40B4-BE49-F238E27FC236}">
                  <a16:creationId xmlns:a16="http://schemas.microsoft.com/office/drawing/2014/main" id="{BBA2B9D0-6CB1-17C5-AE18-5B64375B7D53}"/>
                </a:ext>
              </a:extLst>
            </p:cNvPr>
            <p:cNvSpPr/>
            <p:nvPr/>
          </p:nvSpPr>
          <p:spPr>
            <a:xfrm>
              <a:off x="3197563" y="1528411"/>
              <a:ext cx="115715" cy="128043"/>
            </a:xfrm>
            <a:custGeom>
              <a:avLst/>
              <a:gdLst>
                <a:gd name="connsiteX0" fmla="*/ 28057 w 115715"/>
                <a:gd name="connsiteY0" fmla="*/ 128043 h 128043"/>
                <a:gd name="connsiteX1" fmla="*/ 28057 w 115715"/>
                <a:gd name="connsiteY1" fmla="*/ 124938 h 128043"/>
                <a:gd name="connsiteX2" fmla="*/ 47726 w 115715"/>
                <a:gd name="connsiteY2" fmla="*/ 117176 h 128043"/>
                <a:gd name="connsiteX3" fmla="*/ 47726 w 115715"/>
                <a:gd name="connsiteY3" fmla="*/ 10646 h 128043"/>
                <a:gd name="connsiteX4" fmla="*/ 16997 w 115715"/>
                <a:gd name="connsiteY4" fmla="*/ 10646 h 128043"/>
                <a:gd name="connsiteX5" fmla="*/ 3118 w 115715"/>
                <a:gd name="connsiteY5" fmla="*/ 39995 h 128043"/>
                <a:gd name="connsiteX6" fmla="*/ 0 w 115715"/>
                <a:gd name="connsiteY6" fmla="*/ 39995 h 128043"/>
                <a:gd name="connsiteX7" fmla="*/ 0 w 115715"/>
                <a:gd name="connsiteY7" fmla="*/ 0 h 128043"/>
                <a:gd name="connsiteX8" fmla="*/ 115715 w 115715"/>
                <a:gd name="connsiteY8" fmla="*/ 0 h 128043"/>
                <a:gd name="connsiteX9" fmla="*/ 115715 w 115715"/>
                <a:gd name="connsiteY9" fmla="*/ 39995 h 128043"/>
                <a:gd name="connsiteX10" fmla="*/ 112598 w 115715"/>
                <a:gd name="connsiteY10" fmla="*/ 39995 h 128043"/>
                <a:gd name="connsiteX11" fmla="*/ 99015 w 115715"/>
                <a:gd name="connsiteY11" fmla="*/ 10646 h 128043"/>
                <a:gd name="connsiteX12" fmla="*/ 67989 w 115715"/>
                <a:gd name="connsiteY12" fmla="*/ 10646 h 128043"/>
                <a:gd name="connsiteX13" fmla="*/ 67989 w 115715"/>
                <a:gd name="connsiteY13" fmla="*/ 117176 h 128043"/>
                <a:gd name="connsiteX14" fmla="*/ 87881 w 115715"/>
                <a:gd name="connsiteY14" fmla="*/ 124938 h 128043"/>
                <a:gd name="connsiteX15" fmla="*/ 87881 w 115715"/>
                <a:gd name="connsiteY15" fmla="*/ 128043 h 128043"/>
                <a:gd name="connsiteX16" fmla="*/ 28057 w 115715"/>
                <a:gd name="connsiteY16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5715" h="128043">
                  <a:moveTo>
                    <a:pt x="28057" y="128043"/>
                  </a:moveTo>
                  <a:lnTo>
                    <a:pt x="28057" y="124938"/>
                  </a:lnTo>
                  <a:lnTo>
                    <a:pt x="47726" y="117176"/>
                  </a:lnTo>
                  <a:lnTo>
                    <a:pt x="47726" y="10646"/>
                  </a:lnTo>
                  <a:lnTo>
                    <a:pt x="16997" y="10646"/>
                  </a:lnTo>
                  <a:lnTo>
                    <a:pt x="3118" y="39995"/>
                  </a:lnTo>
                  <a:lnTo>
                    <a:pt x="0" y="39995"/>
                  </a:lnTo>
                  <a:lnTo>
                    <a:pt x="0" y="0"/>
                  </a:lnTo>
                  <a:lnTo>
                    <a:pt x="115715" y="0"/>
                  </a:lnTo>
                  <a:lnTo>
                    <a:pt x="115715" y="39995"/>
                  </a:lnTo>
                  <a:lnTo>
                    <a:pt x="112598" y="39995"/>
                  </a:lnTo>
                  <a:lnTo>
                    <a:pt x="99015" y="10646"/>
                  </a:lnTo>
                  <a:lnTo>
                    <a:pt x="67989" y="10646"/>
                  </a:lnTo>
                  <a:lnTo>
                    <a:pt x="67989" y="117176"/>
                  </a:lnTo>
                  <a:lnTo>
                    <a:pt x="87881" y="124938"/>
                  </a:lnTo>
                  <a:lnTo>
                    <a:pt x="87881" y="128043"/>
                  </a:lnTo>
                  <a:lnTo>
                    <a:pt x="28057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 111">
              <a:extLst>
                <a:ext uri="{FF2B5EF4-FFF2-40B4-BE49-F238E27FC236}">
                  <a16:creationId xmlns:a16="http://schemas.microsoft.com/office/drawing/2014/main" id="{978F5508-30B8-BC41-5628-2F56FFA2C42A}"/>
                </a:ext>
              </a:extLst>
            </p:cNvPr>
            <p:cNvSpPr/>
            <p:nvPr/>
          </p:nvSpPr>
          <p:spPr>
            <a:xfrm>
              <a:off x="3331686" y="1528411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054 h 128043"/>
                <a:gd name="connsiteX10" fmla="*/ 35999 w 129298"/>
                <a:gd name="connsiteY10" fmla="*/ 10867 h 128043"/>
                <a:gd name="connsiteX11" fmla="*/ 70513 w 129298"/>
                <a:gd name="connsiteY11" fmla="*/ 57590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8 w 129298"/>
                <a:gd name="connsiteY16" fmla="*/ 0 h 128043"/>
                <a:gd name="connsiteX17" fmla="*/ 129298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054"/>
                  </a:lnTo>
                  <a:lnTo>
                    <a:pt x="35999" y="10867"/>
                  </a:lnTo>
                  <a:lnTo>
                    <a:pt x="70513" y="57590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8" y="0"/>
                  </a:lnTo>
                  <a:lnTo>
                    <a:pt x="129298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 112">
              <a:extLst>
                <a:ext uri="{FF2B5EF4-FFF2-40B4-BE49-F238E27FC236}">
                  <a16:creationId xmlns:a16="http://schemas.microsoft.com/office/drawing/2014/main" id="{023439B9-4855-1F6B-1CA4-C3E63E41FC52}"/>
                </a:ext>
              </a:extLst>
            </p:cNvPr>
            <p:cNvSpPr/>
            <p:nvPr/>
          </p:nvSpPr>
          <p:spPr>
            <a:xfrm>
              <a:off x="2137047" y="1497066"/>
              <a:ext cx="183259" cy="183415"/>
            </a:xfrm>
            <a:custGeom>
              <a:avLst/>
              <a:gdLst>
                <a:gd name="connsiteX0" fmla="*/ 91741 w 183259"/>
                <a:gd name="connsiteY0" fmla="*/ 183416 h 183415"/>
                <a:gd name="connsiteX1" fmla="*/ 55891 w 183259"/>
                <a:gd name="connsiteY1" fmla="*/ 176023 h 183415"/>
                <a:gd name="connsiteX2" fmla="*/ 31026 w 183259"/>
                <a:gd name="connsiteY2" fmla="*/ 153031 h 183415"/>
                <a:gd name="connsiteX3" fmla="*/ 21970 w 183259"/>
                <a:gd name="connsiteY3" fmla="*/ 112519 h 183415"/>
                <a:gd name="connsiteX4" fmla="*/ 21970 w 183259"/>
                <a:gd name="connsiteY4" fmla="*/ 13677 h 183415"/>
                <a:gd name="connsiteX5" fmla="*/ 0 w 183259"/>
                <a:gd name="connsiteY5" fmla="*/ 5471 h 183415"/>
                <a:gd name="connsiteX6" fmla="*/ 0 w 183259"/>
                <a:gd name="connsiteY6" fmla="*/ 0 h 183415"/>
                <a:gd name="connsiteX7" fmla="*/ 65392 w 183259"/>
                <a:gd name="connsiteY7" fmla="*/ 0 h 183415"/>
                <a:gd name="connsiteX8" fmla="*/ 65392 w 183259"/>
                <a:gd name="connsiteY8" fmla="*/ 5471 h 183415"/>
                <a:gd name="connsiteX9" fmla="*/ 43421 w 183259"/>
                <a:gd name="connsiteY9" fmla="*/ 13677 h 183415"/>
                <a:gd name="connsiteX10" fmla="*/ 43421 w 183259"/>
                <a:gd name="connsiteY10" fmla="*/ 108674 h 183415"/>
                <a:gd name="connsiteX11" fmla="*/ 50398 w 183259"/>
                <a:gd name="connsiteY11" fmla="*/ 144677 h 183415"/>
                <a:gd name="connsiteX12" fmla="*/ 69771 w 183259"/>
                <a:gd name="connsiteY12" fmla="*/ 163677 h 183415"/>
                <a:gd name="connsiteX13" fmla="*/ 98050 w 183259"/>
                <a:gd name="connsiteY13" fmla="*/ 169443 h 183415"/>
                <a:gd name="connsiteX14" fmla="*/ 121950 w 183259"/>
                <a:gd name="connsiteY14" fmla="*/ 164120 h 183415"/>
                <a:gd name="connsiteX15" fmla="*/ 139096 w 183259"/>
                <a:gd name="connsiteY15" fmla="*/ 147265 h 183415"/>
                <a:gd name="connsiteX16" fmla="*/ 145554 w 183259"/>
                <a:gd name="connsiteY16" fmla="*/ 117176 h 183415"/>
                <a:gd name="connsiteX17" fmla="*/ 145554 w 183259"/>
                <a:gd name="connsiteY17" fmla="*/ 13159 h 183415"/>
                <a:gd name="connsiteX18" fmla="*/ 118091 w 183259"/>
                <a:gd name="connsiteY18" fmla="*/ 5471 h 183415"/>
                <a:gd name="connsiteX19" fmla="*/ 118091 w 183259"/>
                <a:gd name="connsiteY19" fmla="*/ 0 h 183415"/>
                <a:gd name="connsiteX20" fmla="*/ 183260 w 183259"/>
                <a:gd name="connsiteY20" fmla="*/ 0 h 183415"/>
                <a:gd name="connsiteX21" fmla="*/ 183260 w 183259"/>
                <a:gd name="connsiteY21" fmla="*/ 5471 h 183415"/>
                <a:gd name="connsiteX22" fmla="*/ 161512 w 183259"/>
                <a:gd name="connsiteY22" fmla="*/ 13381 h 183415"/>
                <a:gd name="connsiteX23" fmla="*/ 161512 w 183259"/>
                <a:gd name="connsiteY23" fmla="*/ 112519 h 183415"/>
                <a:gd name="connsiteX24" fmla="*/ 152457 w 183259"/>
                <a:gd name="connsiteY24" fmla="*/ 153031 h 183415"/>
                <a:gd name="connsiteX25" fmla="*/ 127591 w 183259"/>
                <a:gd name="connsiteY25" fmla="*/ 176023 h 183415"/>
                <a:gd name="connsiteX26" fmla="*/ 91741 w 183259"/>
                <a:gd name="connsiteY26" fmla="*/ 183416 h 183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3259" h="183415">
                  <a:moveTo>
                    <a:pt x="91741" y="183416"/>
                  </a:moveTo>
                  <a:cubicBezTo>
                    <a:pt x="78381" y="183416"/>
                    <a:pt x="66431" y="180976"/>
                    <a:pt x="55891" y="176023"/>
                  </a:cubicBezTo>
                  <a:cubicBezTo>
                    <a:pt x="45351" y="171070"/>
                    <a:pt x="37038" y="163455"/>
                    <a:pt x="31026" y="153031"/>
                  </a:cubicBezTo>
                  <a:cubicBezTo>
                    <a:pt x="24939" y="142607"/>
                    <a:pt x="21970" y="129152"/>
                    <a:pt x="21970" y="112519"/>
                  </a:cubicBezTo>
                  <a:lnTo>
                    <a:pt x="21970" y="13677"/>
                  </a:lnTo>
                  <a:lnTo>
                    <a:pt x="0" y="5471"/>
                  </a:lnTo>
                  <a:lnTo>
                    <a:pt x="0" y="0"/>
                  </a:lnTo>
                  <a:lnTo>
                    <a:pt x="65392" y="0"/>
                  </a:lnTo>
                  <a:lnTo>
                    <a:pt x="65392" y="5471"/>
                  </a:lnTo>
                  <a:lnTo>
                    <a:pt x="43421" y="13677"/>
                  </a:lnTo>
                  <a:lnTo>
                    <a:pt x="43421" y="108674"/>
                  </a:lnTo>
                  <a:cubicBezTo>
                    <a:pt x="43421" y="123830"/>
                    <a:pt x="45796" y="135806"/>
                    <a:pt x="50398" y="144677"/>
                  </a:cubicBezTo>
                  <a:cubicBezTo>
                    <a:pt x="55074" y="153549"/>
                    <a:pt x="61532" y="159906"/>
                    <a:pt x="69771" y="163677"/>
                  </a:cubicBezTo>
                  <a:cubicBezTo>
                    <a:pt x="78010" y="167521"/>
                    <a:pt x="87436" y="169443"/>
                    <a:pt x="98050" y="169443"/>
                  </a:cubicBezTo>
                  <a:cubicBezTo>
                    <a:pt x="106809" y="169443"/>
                    <a:pt x="114825" y="167669"/>
                    <a:pt x="121950" y="164120"/>
                  </a:cubicBezTo>
                  <a:cubicBezTo>
                    <a:pt x="129076" y="160572"/>
                    <a:pt x="134791" y="154953"/>
                    <a:pt x="139096" y="147265"/>
                  </a:cubicBezTo>
                  <a:cubicBezTo>
                    <a:pt x="143401" y="139576"/>
                    <a:pt x="145554" y="129522"/>
                    <a:pt x="145554" y="117176"/>
                  </a:cubicBezTo>
                  <a:lnTo>
                    <a:pt x="145554" y="13159"/>
                  </a:lnTo>
                  <a:lnTo>
                    <a:pt x="118091" y="5471"/>
                  </a:lnTo>
                  <a:lnTo>
                    <a:pt x="118091" y="0"/>
                  </a:lnTo>
                  <a:lnTo>
                    <a:pt x="183260" y="0"/>
                  </a:lnTo>
                  <a:lnTo>
                    <a:pt x="183260" y="5471"/>
                  </a:lnTo>
                  <a:lnTo>
                    <a:pt x="161512" y="13381"/>
                  </a:lnTo>
                  <a:lnTo>
                    <a:pt x="161512" y="112519"/>
                  </a:lnTo>
                  <a:cubicBezTo>
                    <a:pt x="161512" y="129152"/>
                    <a:pt x="158469" y="142607"/>
                    <a:pt x="152457" y="153031"/>
                  </a:cubicBezTo>
                  <a:cubicBezTo>
                    <a:pt x="146370" y="163455"/>
                    <a:pt x="138131" y="171070"/>
                    <a:pt x="127591" y="176023"/>
                  </a:cubicBezTo>
                  <a:cubicBezTo>
                    <a:pt x="117052" y="180976"/>
                    <a:pt x="105101" y="183416"/>
                    <a:pt x="91741" y="183416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 113">
              <a:extLst>
                <a:ext uri="{FF2B5EF4-FFF2-40B4-BE49-F238E27FC236}">
                  <a16:creationId xmlns:a16="http://schemas.microsoft.com/office/drawing/2014/main" id="{43FCE941-C510-F583-6B56-5437E3787AF1}"/>
                </a:ext>
              </a:extLst>
            </p:cNvPr>
            <p:cNvSpPr/>
            <p:nvPr/>
          </p:nvSpPr>
          <p:spPr>
            <a:xfrm>
              <a:off x="942530" y="948344"/>
              <a:ext cx="936468" cy="932658"/>
            </a:xfrm>
            <a:custGeom>
              <a:avLst/>
              <a:gdLst>
                <a:gd name="connsiteX0" fmla="*/ 911204 w 936468"/>
                <a:gd name="connsiteY0" fmla="*/ 315553 h 932658"/>
                <a:gd name="connsiteX1" fmla="*/ 619577 w 936468"/>
                <a:gd name="connsiteY1" fmla="*/ 907495 h 932658"/>
                <a:gd name="connsiteX2" fmla="*/ 25264 w 936468"/>
                <a:gd name="connsiteY2" fmla="*/ 617032 h 932658"/>
                <a:gd name="connsiteX3" fmla="*/ 316891 w 936468"/>
                <a:gd name="connsiteY3" fmla="*/ 25163 h 932658"/>
                <a:gd name="connsiteX4" fmla="*/ 911204 w 936468"/>
                <a:gd name="connsiteY4" fmla="*/ 315627 h 932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6468" h="932658">
                  <a:moveTo>
                    <a:pt x="911204" y="315553"/>
                  </a:moveTo>
                  <a:cubicBezTo>
                    <a:pt x="994781" y="559220"/>
                    <a:pt x="864220" y="824252"/>
                    <a:pt x="619577" y="907495"/>
                  </a:cubicBezTo>
                  <a:cubicBezTo>
                    <a:pt x="374934" y="990738"/>
                    <a:pt x="108841" y="860699"/>
                    <a:pt x="25264" y="617032"/>
                  </a:cubicBezTo>
                  <a:cubicBezTo>
                    <a:pt x="-58312" y="373439"/>
                    <a:pt x="72248" y="108406"/>
                    <a:pt x="316891" y="25163"/>
                  </a:cubicBezTo>
                  <a:cubicBezTo>
                    <a:pt x="561534" y="-58080"/>
                    <a:pt x="827628" y="71960"/>
                    <a:pt x="911204" y="315627"/>
                  </a:cubicBezTo>
                </a:path>
              </a:pathLst>
            </a:custGeom>
            <a:solidFill>
              <a:srgbClr val="A8005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 114">
              <a:extLst>
                <a:ext uri="{FF2B5EF4-FFF2-40B4-BE49-F238E27FC236}">
                  <a16:creationId xmlns:a16="http://schemas.microsoft.com/office/drawing/2014/main" id="{9FC33C69-686C-9A3F-2372-405B150F4844}"/>
                </a:ext>
              </a:extLst>
            </p:cNvPr>
            <p:cNvSpPr/>
            <p:nvPr/>
          </p:nvSpPr>
          <p:spPr>
            <a:xfrm>
              <a:off x="1009472" y="1005518"/>
              <a:ext cx="808411" cy="817053"/>
            </a:xfrm>
            <a:custGeom>
              <a:avLst/>
              <a:gdLst>
                <a:gd name="connsiteX0" fmla="*/ 808412 w 808411"/>
                <a:gd name="connsiteY0" fmla="*/ 341991 h 817053"/>
                <a:gd name="connsiteX1" fmla="*/ 806704 w 808411"/>
                <a:gd name="connsiteY1" fmla="*/ 342435 h 817053"/>
                <a:gd name="connsiteX2" fmla="*/ 800173 w 808411"/>
                <a:gd name="connsiteY2" fmla="*/ 334968 h 817053"/>
                <a:gd name="connsiteX3" fmla="*/ 777163 w 808411"/>
                <a:gd name="connsiteY3" fmla="*/ 341030 h 817053"/>
                <a:gd name="connsiteX4" fmla="*/ 778796 w 808411"/>
                <a:gd name="connsiteY4" fmla="*/ 345466 h 817053"/>
                <a:gd name="connsiteX5" fmla="*/ 774343 w 808411"/>
                <a:gd name="connsiteY5" fmla="*/ 348793 h 817053"/>
                <a:gd name="connsiteX6" fmla="*/ 772042 w 808411"/>
                <a:gd name="connsiteY6" fmla="*/ 342287 h 817053"/>
                <a:gd name="connsiteX7" fmla="*/ 741758 w 808411"/>
                <a:gd name="connsiteY7" fmla="*/ 350271 h 817053"/>
                <a:gd name="connsiteX8" fmla="*/ 739754 w 808411"/>
                <a:gd name="connsiteY8" fmla="*/ 359956 h 817053"/>
                <a:gd name="connsiteX9" fmla="*/ 738047 w 808411"/>
                <a:gd name="connsiteY9" fmla="*/ 360399 h 817053"/>
                <a:gd name="connsiteX10" fmla="*/ 730625 w 808411"/>
                <a:gd name="connsiteY10" fmla="*/ 332307 h 817053"/>
                <a:gd name="connsiteX11" fmla="*/ 732332 w 808411"/>
                <a:gd name="connsiteY11" fmla="*/ 331863 h 817053"/>
                <a:gd name="connsiteX12" fmla="*/ 738863 w 808411"/>
                <a:gd name="connsiteY12" fmla="*/ 339256 h 817053"/>
                <a:gd name="connsiteX13" fmla="*/ 766994 w 808411"/>
                <a:gd name="connsiteY13" fmla="*/ 331863 h 817053"/>
                <a:gd name="connsiteX14" fmla="*/ 765139 w 808411"/>
                <a:gd name="connsiteY14" fmla="*/ 328758 h 817053"/>
                <a:gd name="connsiteX15" fmla="*/ 730476 w 808411"/>
                <a:gd name="connsiteY15" fmla="*/ 304658 h 817053"/>
                <a:gd name="connsiteX16" fmla="*/ 729734 w 808411"/>
                <a:gd name="connsiteY16" fmla="*/ 304879 h 817053"/>
                <a:gd name="connsiteX17" fmla="*/ 727656 w 808411"/>
                <a:gd name="connsiteY17" fmla="*/ 314342 h 817053"/>
                <a:gd name="connsiteX18" fmla="*/ 725948 w 808411"/>
                <a:gd name="connsiteY18" fmla="*/ 314786 h 817053"/>
                <a:gd name="connsiteX19" fmla="*/ 718526 w 808411"/>
                <a:gd name="connsiteY19" fmla="*/ 286693 h 817053"/>
                <a:gd name="connsiteX20" fmla="*/ 720233 w 808411"/>
                <a:gd name="connsiteY20" fmla="*/ 286250 h 817053"/>
                <a:gd name="connsiteX21" fmla="*/ 726765 w 808411"/>
                <a:gd name="connsiteY21" fmla="*/ 293716 h 817053"/>
                <a:gd name="connsiteX22" fmla="*/ 785105 w 808411"/>
                <a:gd name="connsiteY22" fmla="*/ 278413 h 817053"/>
                <a:gd name="connsiteX23" fmla="*/ 787109 w 808411"/>
                <a:gd name="connsiteY23" fmla="*/ 268729 h 817053"/>
                <a:gd name="connsiteX24" fmla="*/ 788816 w 808411"/>
                <a:gd name="connsiteY24" fmla="*/ 268285 h 817053"/>
                <a:gd name="connsiteX25" fmla="*/ 796239 w 808411"/>
                <a:gd name="connsiteY25" fmla="*/ 296378 h 817053"/>
                <a:gd name="connsiteX26" fmla="*/ 794532 w 808411"/>
                <a:gd name="connsiteY26" fmla="*/ 296821 h 817053"/>
                <a:gd name="connsiteX27" fmla="*/ 788074 w 808411"/>
                <a:gd name="connsiteY27" fmla="*/ 289576 h 817053"/>
                <a:gd name="connsiteX28" fmla="*/ 740348 w 808411"/>
                <a:gd name="connsiteY28" fmla="*/ 302144 h 817053"/>
                <a:gd name="connsiteX29" fmla="*/ 750294 w 808411"/>
                <a:gd name="connsiteY29" fmla="*/ 307097 h 817053"/>
                <a:gd name="connsiteX30" fmla="*/ 769221 w 808411"/>
                <a:gd name="connsiteY30" fmla="*/ 325727 h 817053"/>
                <a:gd name="connsiteX31" fmla="*/ 772190 w 808411"/>
                <a:gd name="connsiteY31" fmla="*/ 330606 h 817053"/>
                <a:gd name="connsiteX32" fmla="*/ 797204 w 808411"/>
                <a:gd name="connsiteY32" fmla="*/ 324027 h 817053"/>
                <a:gd name="connsiteX33" fmla="*/ 799208 w 808411"/>
                <a:gd name="connsiteY33" fmla="*/ 314416 h 817053"/>
                <a:gd name="connsiteX34" fmla="*/ 800915 w 808411"/>
                <a:gd name="connsiteY34" fmla="*/ 313973 h 817053"/>
                <a:gd name="connsiteX35" fmla="*/ 808337 w 808411"/>
                <a:gd name="connsiteY35" fmla="*/ 342065 h 817053"/>
                <a:gd name="connsiteX36" fmla="*/ 783398 w 808411"/>
                <a:gd name="connsiteY36" fmla="*/ 455988 h 817053"/>
                <a:gd name="connsiteX37" fmla="*/ 771745 w 808411"/>
                <a:gd name="connsiteY37" fmla="*/ 468408 h 817053"/>
                <a:gd name="connsiteX38" fmla="*/ 784214 w 808411"/>
                <a:gd name="connsiteY38" fmla="*/ 480015 h 817053"/>
                <a:gd name="connsiteX39" fmla="*/ 795868 w 808411"/>
                <a:gd name="connsiteY39" fmla="*/ 467669 h 817053"/>
                <a:gd name="connsiteX40" fmla="*/ 783398 w 808411"/>
                <a:gd name="connsiteY40" fmla="*/ 456062 h 817053"/>
                <a:gd name="connsiteX41" fmla="*/ 744208 w 808411"/>
                <a:gd name="connsiteY41" fmla="*/ 631494 h 817053"/>
                <a:gd name="connsiteX42" fmla="*/ 745618 w 808411"/>
                <a:gd name="connsiteY42" fmla="*/ 632529 h 817053"/>
                <a:gd name="connsiteX43" fmla="*/ 727581 w 808411"/>
                <a:gd name="connsiteY43" fmla="*/ 657960 h 817053"/>
                <a:gd name="connsiteX44" fmla="*/ 726171 w 808411"/>
                <a:gd name="connsiteY44" fmla="*/ 656925 h 817053"/>
                <a:gd name="connsiteX45" fmla="*/ 728324 w 808411"/>
                <a:gd name="connsiteY45" fmla="*/ 646353 h 817053"/>
                <a:gd name="connsiteX46" fmla="*/ 705611 w 808411"/>
                <a:gd name="connsiteY46" fmla="*/ 630385 h 817053"/>
                <a:gd name="connsiteX47" fmla="*/ 664491 w 808411"/>
                <a:gd name="connsiteY47" fmla="*/ 631124 h 817053"/>
                <a:gd name="connsiteX48" fmla="*/ 657365 w 808411"/>
                <a:gd name="connsiteY48" fmla="*/ 634525 h 817053"/>
                <a:gd name="connsiteX49" fmla="*/ 655955 w 808411"/>
                <a:gd name="connsiteY49" fmla="*/ 633490 h 817053"/>
                <a:gd name="connsiteX50" fmla="*/ 672359 w 808411"/>
                <a:gd name="connsiteY50" fmla="*/ 610350 h 817053"/>
                <a:gd name="connsiteX51" fmla="*/ 673769 w 808411"/>
                <a:gd name="connsiteY51" fmla="*/ 611385 h 817053"/>
                <a:gd name="connsiteX52" fmla="*/ 672359 w 808411"/>
                <a:gd name="connsiteY52" fmla="*/ 620183 h 817053"/>
                <a:gd name="connsiteX53" fmla="*/ 672730 w 808411"/>
                <a:gd name="connsiteY53" fmla="*/ 620405 h 817053"/>
                <a:gd name="connsiteX54" fmla="*/ 705685 w 808411"/>
                <a:gd name="connsiteY54" fmla="*/ 619813 h 817053"/>
                <a:gd name="connsiteX55" fmla="*/ 694255 w 808411"/>
                <a:gd name="connsiteY55" fmla="*/ 590242 h 817053"/>
                <a:gd name="connsiteX56" fmla="*/ 693884 w 808411"/>
                <a:gd name="connsiteY56" fmla="*/ 590020 h 817053"/>
                <a:gd name="connsiteX57" fmla="*/ 685867 w 808411"/>
                <a:gd name="connsiteY57" fmla="*/ 594308 h 817053"/>
                <a:gd name="connsiteX58" fmla="*/ 684457 w 808411"/>
                <a:gd name="connsiteY58" fmla="*/ 593273 h 817053"/>
                <a:gd name="connsiteX59" fmla="*/ 698189 w 808411"/>
                <a:gd name="connsiteY59" fmla="*/ 573904 h 817053"/>
                <a:gd name="connsiteX60" fmla="*/ 699599 w 808411"/>
                <a:gd name="connsiteY60" fmla="*/ 574939 h 817053"/>
                <a:gd name="connsiteX61" fmla="*/ 698411 w 808411"/>
                <a:gd name="connsiteY61" fmla="*/ 582849 h 817053"/>
                <a:gd name="connsiteX62" fmla="*/ 712143 w 808411"/>
                <a:gd name="connsiteY62" fmla="*/ 620848 h 817053"/>
                <a:gd name="connsiteX63" fmla="*/ 734930 w 808411"/>
                <a:gd name="connsiteY63" fmla="*/ 636891 h 817053"/>
                <a:gd name="connsiteX64" fmla="*/ 744282 w 808411"/>
                <a:gd name="connsiteY64" fmla="*/ 631346 h 817053"/>
                <a:gd name="connsiteX65" fmla="*/ 176467 w 808411"/>
                <a:gd name="connsiteY65" fmla="*/ 73854 h 817053"/>
                <a:gd name="connsiteX66" fmla="*/ 209348 w 808411"/>
                <a:gd name="connsiteY66" fmla="*/ 124273 h 817053"/>
                <a:gd name="connsiteX67" fmla="*/ 204152 w 808411"/>
                <a:gd name="connsiteY67" fmla="*/ 132849 h 817053"/>
                <a:gd name="connsiteX68" fmla="*/ 205117 w 808411"/>
                <a:gd name="connsiteY68" fmla="*/ 134327 h 817053"/>
                <a:gd name="connsiteX69" fmla="*/ 229834 w 808411"/>
                <a:gd name="connsiteY69" fmla="*/ 118359 h 817053"/>
                <a:gd name="connsiteX70" fmla="*/ 228869 w 808411"/>
                <a:gd name="connsiteY70" fmla="*/ 116880 h 817053"/>
                <a:gd name="connsiteX71" fmla="*/ 218997 w 808411"/>
                <a:gd name="connsiteY71" fmla="*/ 118063 h 817053"/>
                <a:gd name="connsiteX72" fmla="*/ 186116 w 808411"/>
                <a:gd name="connsiteY72" fmla="*/ 67644 h 817053"/>
                <a:gd name="connsiteX73" fmla="*/ 191237 w 808411"/>
                <a:gd name="connsiteY73" fmla="*/ 59142 h 817053"/>
                <a:gd name="connsiteX74" fmla="*/ 190272 w 808411"/>
                <a:gd name="connsiteY74" fmla="*/ 57664 h 817053"/>
                <a:gd name="connsiteX75" fmla="*/ 165556 w 808411"/>
                <a:gd name="connsiteY75" fmla="*/ 73632 h 817053"/>
                <a:gd name="connsiteX76" fmla="*/ 166521 w 808411"/>
                <a:gd name="connsiteY76" fmla="*/ 75111 h 817053"/>
                <a:gd name="connsiteX77" fmla="*/ 176467 w 808411"/>
                <a:gd name="connsiteY77" fmla="*/ 73854 h 817053"/>
                <a:gd name="connsiteX78" fmla="*/ 278451 w 808411"/>
                <a:gd name="connsiteY78" fmla="*/ 19369 h 817053"/>
                <a:gd name="connsiteX79" fmla="*/ 278005 w 808411"/>
                <a:gd name="connsiteY79" fmla="*/ 17669 h 817053"/>
                <a:gd name="connsiteX80" fmla="*/ 307695 w 808411"/>
                <a:gd name="connsiteY80" fmla="*/ 10646 h 817053"/>
                <a:gd name="connsiteX81" fmla="*/ 308140 w 808411"/>
                <a:gd name="connsiteY81" fmla="*/ 12346 h 817053"/>
                <a:gd name="connsiteX82" fmla="*/ 299382 w 808411"/>
                <a:gd name="connsiteY82" fmla="*/ 18926 h 817053"/>
                <a:gd name="connsiteX83" fmla="*/ 313410 w 808411"/>
                <a:gd name="connsiteY83" fmla="*/ 77551 h 817053"/>
                <a:gd name="connsiteX84" fmla="*/ 338795 w 808411"/>
                <a:gd name="connsiteY84" fmla="*/ 71562 h 817053"/>
                <a:gd name="connsiteX85" fmla="*/ 342061 w 808411"/>
                <a:gd name="connsiteY85" fmla="*/ 51380 h 817053"/>
                <a:gd name="connsiteX86" fmla="*/ 343768 w 808411"/>
                <a:gd name="connsiteY86" fmla="*/ 50936 h 817053"/>
                <a:gd name="connsiteX87" fmla="*/ 349558 w 808411"/>
                <a:gd name="connsiteY87" fmla="*/ 75185 h 817053"/>
                <a:gd name="connsiteX88" fmla="*/ 294929 w 808411"/>
                <a:gd name="connsiteY88" fmla="*/ 88122 h 817053"/>
                <a:gd name="connsiteX89" fmla="*/ 294483 w 808411"/>
                <a:gd name="connsiteY89" fmla="*/ 86422 h 817053"/>
                <a:gd name="connsiteX90" fmla="*/ 302128 w 808411"/>
                <a:gd name="connsiteY90" fmla="*/ 80064 h 817053"/>
                <a:gd name="connsiteX91" fmla="*/ 288174 w 808411"/>
                <a:gd name="connsiteY91" fmla="*/ 21587 h 817053"/>
                <a:gd name="connsiteX92" fmla="*/ 278451 w 808411"/>
                <a:gd name="connsiteY92" fmla="*/ 19369 h 817053"/>
                <a:gd name="connsiteX93" fmla="*/ 326400 w 808411"/>
                <a:gd name="connsiteY93" fmla="*/ 806038 h 817053"/>
                <a:gd name="connsiteX94" fmla="*/ 301015 w 808411"/>
                <a:gd name="connsiteY94" fmla="*/ 800124 h 817053"/>
                <a:gd name="connsiteX95" fmla="*/ 314821 w 808411"/>
                <a:gd name="connsiteY95" fmla="*/ 741499 h 817053"/>
                <a:gd name="connsiteX96" fmla="*/ 325583 w 808411"/>
                <a:gd name="connsiteY96" fmla="*/ 739503 h 817053"/>
                <a:gd name="connsiteX97" fmla="*/ 325954 w 808411"/>
                <a:gd name="connsiteY97" fmla="*/ 737802 h 817053"/>
                <a:gd name="connsiteX98" fmla="*/ 296265 w 808411"/>
                <a:gd name="connsiteY98" fmla="*/ 730853 h 817053"/>
                <a:gd name="connsiteX99" fmla="*/ 295893 w 808411"/>
                <a:gd name="connsiteY99" fmla="*/ 732554 h 817053"/>
                <a:gd name="connsiteX100" fmla="*/ 303539 w 808411"/>
                <a:gd name="connsiteY100" fmla="*/ 738837 h 817053"/>
                <a:gd name="connsiteX101" fmla="*/ 289807 w 808411"/>
                <a:gd name="connsiteY101" fmla="*/ 797388 h 817053"/>
                <a:gd name="connsiteX102" fmla="*/ 280084 w 808411"/>
                <a:gd name="connsiteY102" fmla="*/ 799606 h 817053"/>
                <a:gd name="connsiteX103" fmla="*/ 279713 w 808411"/>
                <a:gd name="connsiteY103" fmla="*/ 801307 h 817053"/>
                <a:gd name="connsiteX104" fmla="*/ 334416 w 808411"/>
                <a:gd name="connsiteY104" fmla="*/ 814096 h 817053"/>
                <a:gd name="connsiteX105" fmla="*/ 340131 w 808411"/>
                <a:gd name="connsiteY105" fmla="*/ 789848 h 817053"/>
                <a:gd name="connsiteX106" fmla="*/ 338424 w 808411"/>
                <a:gd name="connsiteY106" fmla="*/ 789478 h 817053"/>
                <a:gd name="connsiteX107" fmla="*/ 326474 w 808411"/>
                <a:gd name="connsiteY107" fmla="*/ 806112 h 817053"/>
                <a:gd name="connsiteX108" fmla="*/ 511812 w 808411"/>
                <a:gd name="connsiteY108" fmla="*/ 731814 h 817053"/>
                <a:gd name="connsiteX109" fmla="*/ 512109 w 808411"/>
                <a:gd name="connsiteY109" fmla="*/ 733515 h 817053"/>
                <a:gd name="connsiteX110" fmla="*/ 505503 w 808411"/>
                <a:gd name="connsiteY110" fmla="*/ 738690 h 817053"/>
                <a:gd name="connsiteX111" fmla="*/ 496893 w 808411"/>
                <a:gd name="connsiteY111" fmla="*/ 808478 h 817053"/>
                <a:gd name="connsiteX112" fmla="*/ 492439 w 808411"/>
                <a:gd name="connsiteY112" fmla="*/ 809291 h 817053"/>
                <a:gd name="connsiteX113" fmla="*/ 463714 w 808411"/>
                <a:gd name="connsiteY113" fmla="*/ 760942 h 817053"/>
                <a:gd name="connsiteX114" fmla="*/ 462972 w 808411"/>
                <a:gd name="connsiteY114" fmla="*/ 761090 h 817053"/>
                <a:gd name="connsiteX115" fmla="*/ 452432 w 808411"/>
                <a:gd name="connsiteY115" fmla="*/ 816314 h 817053"/>
                <a:gd name="connsiteX116" fmla="*/ 448127 w 808411"/>
                <a:gd name="connsiteY116" fmla="*/ 817053 h 817053"/>
                <a:gd name="connsiteX117" fmla="*/ 416211 w 808411"/>
                <a:gd name="connsiteY117" fmla="*/ 754510 h 817053"/>
                <a:gd name="connsiteX118" fmla="*/ 407230 w 808411"/>
                <a:gd name="connsiteY118" fmla="*/ 751997 h 817053"/>
                <a:gd name="connsiteX119" fmla="*/ 406933 w 808411"/>
                <a:gd name="connsiteY119" fmla="*/ 750296 h 817053"/>
                <a:gd name="connsiteX120" fmla="*/ 436103 w 808411"/>
                <a:gd name="connsiteY120" fmla="*/ 745121 h 817053"/>
                <a:gd name="connsiteX121" fmla="*/ 436400 w 808411"/>
                <a:gd name="connsiteY121" fmla="*/ 746822 h 817053"/>
                <a:gd name="connsiteX122" fmla="*/ 427864 w 808411"/>
                <a:gd name="connsiteY122" fmla="*/ 752440 h 817053"/>
                <a:gd name="connsiteX123" fmla="*/ 449241 w 808411"/>
                <a:gd name="connsiteY123" fmla="*/ 795688 h 817053"/>
                <a:gd name="connsiteX124" fmla="*/ 449909 w 808411"/>
                <a:gd name="connsiteY124" fmla="*/ 795540 h 817053"/>
                <a:gd name="connsiteX125" fmla="*/ 459484 w 808411"/>
                <a:gd name="connsiteY125" fmla="*/ 740390 h 817053"/>
                <a:gd name="connsiteX126" fmla="*/ 464011 w 808411"/>
                <a:gd name="connsiteY126" fmla="*/ 739577 h 817053"/>
                <a:gd name="connsiteX127" fmla="*/ 492291 w 808411"/>
                <a:gd name="connsiteY127" fmla="*/ 788074 h 817053"/>
                <a:gd name="connsiteX128" fmla="*/ 492959 w 808411"/>
                <a:gd name="connsiteY128" fmla="*/ 788074 h 817053"/>
                <a:gd name="connsiteX129" fmla="*/ 498006 w 808411"/>
                <a:gd name="connsiteY129" fmla="*/ 740168 h 817053"/>
                <a:gd name="connsiteX130" fmla="*/ 488060 w 808411"/>
                <a:gd name="connsiteY130" fmla="*/ 737655 h 817053"/>
                <a:gd name="connsiteX131" fmla="*/ 487763 w 808411"/>
                <a:gd name="connsiteY131" fmla="*/ 735954 h 817053"/>
                <a:gd name="connsiteX132" fmla="*/ 511886 w 808411"/>
                <a:gd name="connsiteY132" fmla="*/ 731740 h 817053"/>
                <a:gd name="connsiteX133" fmla="*/ 193241 w 808411"/>
                <a:gd name="connsiteY133" fmla="*/ 719246 h 817053"/>
                <a:gd name="connsiteX134" fmla="*/ 167263 w 808411"/>
                <a:gd name="connsiteY134" fmla="*/ 717472 h 817053"/>
                <a:gd name="connsiteX135" fmla="*/ 167263 w 808411"/>
                <a:gd name="connsiteY135" fmla="*/ 717472 h 817053"/>
                <a:gd name="connsiteX136" fmla="*/ 198140 w 808411"/>
                <a:gd name="connsiteY136" fmla="*/ 697364 h 817053"/>
                <a:gd name="connsiteX137" fmla="*/ 193316 w 808411"/>
                <a:gd name="connsiteY137" fmla="*/ 719246 h 817053"/>
                <a:gd name="connsiteX138" fmla="*/ 203633 w 808411"/>
                <a:gd name="connsiteY138" fmla="*/ 723017 h 817053"/>
                <a:gd name="connsiteX139" fmla="*/ 211204 w 808411"/>
                <a:gd name="connsiteY139" fmla="*/ 687827 h 817053"/>
                <a:gd name="connsiteX140" fmla="*/ 206156 w 808411"/>
                <a:gd name="connsiteY140" fmla="*/ 684352 h 817053"/>
                <a:gd name="connsiteX141" fmla="*/ 143957 w 808411"/>
                <a:gd name="connsiteY141" fmla="*/ 724126 h 817053"/>
                <a:gd name="connsiteX142" fmla="*/ 136163 w 808411"/>
                <a:gd name="connsiteY142" fmla="*/ 723165 h 817053"/>
                <a:gd name="connsiteX143" fmla="*/ 135124 w 808411"/>
                <a:gd name="connsiteY143" fmla="*/ 724643 h 817053"/>
                <a:gd name="connsiteX144" fmla="*/ 154793 w 808411"/>
                <a:gd name="connsiteY144" fmla="*/ 738172 h 817053"/>
                <a:gd name="connsiteX145" fmla="*/ 155832 w 808411"/>
                <a:gd name="connsiteY145" fmla="*/ 736693 h 817053"/>
                <a:gd name="connsiteX146" fmla="*/ 150414 w 808411"/>
                <a:gd name="connsiteY146" fmla="*/ 728487 h 817053"/>
                <a:gd name="connsiteX147" fmla="*/ 192054 w 808411"/>
                <a:gd name="connsiteY147" fmla="*/ 724052 h 817053"/>
                <a:gd name="connsiteX148" fmla="*/ 185745 w 808411"/>
                <a:gd name="connsiteY148" fmla="*/ 752588 h 817053"/>
                <a:gd name="connsiteX149" fmla="*/ 175502 w 808411"/>
                <a:gd name="connsiteY149" fmla="*/ 750222 h 817053"/>
                <a:gd name="connsiteX150" fmla="*/ 174463 w 808411"/>
                <a:gd name="connsiteY150" fmla="*/ 751701 h 817053"/>
                <a:gd name="connsiteX151" fmla="*/ 198511 w 808411"/>
                <a:gd name="connsiteY151" fmla="*/ 768261 h 817053"/>
                <a:gd name="connsiteX152" fmla="*/ 199550 w 808411"/>
                <a:gd name="connsiteY152" fmla="*/ 766782 h 817053"/>
                <a:gd name="connsiteX153" fmla="*/ 195691 w 808411"/>
                <a:gd name="connsiteY153" fmla="*/ 759315 h 817053"/>
                <a:gd name="connsiteX154" fmla="*/ 202445 w 808411"/>
                <a:gd name="connsiteY154" fmla="*/ 728044 h 817053"/>
                <a:gd name="connsiteX155" fmla="*/ 211649 w 808411"/>
                <a:gd name="connsiteY155" fmla="*/ 733071 h 817053"/>
                <a:gd name="connsiteX156" fmla="*/ 212837 w 808411"/>
                <a:gd name="connsiteY156" fmla="*/ 727748 h 817053"/>
                <a:gd name="connsiteX157" fmla="*/ 203633 w 808411"/>
                <a:gd name="connsiteY157" fmla="*/ 722869 h 817053"/>
                <a:gd name="connsiteX158" fmla="*/ 203633 w 808411"/>
                <a:gd name="connsiteY158" fmla="*/ 722869 h 817053"/>
                <a:gd name="connsiteX159" fmla="*/ 44422 w 808411"/>
                <a:gd name="connsiteY159" fmla="*/ 467004 h 817053"/>
                <a:gd name="connsiteX160" fmla="*/ 33214 w 808411"/>
                <a:gd name="connsiteY160" fmla="*/ 478906 h 817053"/>
                <a:gd name="connsiteX161" fmla="*/ 21264 w 808411"/>
                <a:gd name="connsiteY161" fmla="*/ 467743 h 817053"/>
                <a:gd name="connsiteX162" fmla="*/ 32472 w 808411"/>
                <a:gd name="connsiteY162" fmla="*/ 455841 h 817053"/>
                <a:gd name="connsiteX163" fmla="*/ 44422 w 808411"/>
                <a:gd name="connsiteY163" fmla="*/ 467004 h 817053"/>
                <a:gd name="connsiteX164" fmla="*/ 67654 w 808411"/>
                <a:gd name="connsiteY164" fmla="*/ 343470 h 817053"/>
                <a:gd name="connsiteX165" fmla="*/ 73592 w 808411"/>
                <a:gd name="connsiteY165" fmla="*/ 329793 h 817053"/>
                <a:gd name="connsiteX166" fmla="*/ 74705 w 808411"/>
                <a:gd name="connsiteY166" fmla="*/ 320035 h 817053"/>
                <a:gd name="connsiteX167" fmla="*/ 73815 w 808411"/>
                <a:gd name="connsiteY167" fmla="*/ 309907 h 817053"/>
                <a:gd name="connsiteX168" fmla="*/ 70846 w 808411"/>
                <a:gd name="connsiteY168" fmla="*/ 301109 h 817053"/>
                <a:gd name="connsiteX169" fmla="*/ 53923 w 808411"/>
                <a:gd name="connsiteY169" fmla="*/ 297117 h 817053"/>
                <a:gd name="connsiteX170" fmla="*/ 50954 w 808411"/>
                <a:gd name="connsiteY170" fmla="*/ 288541 h 817053"/>
                <a:gd name="connsiteX171" fmla="*/ 49246 w 808411"/>
                <a:gd name="connsiteY171" fmla="*/ 288098 h 817053"/>
                <a:gd name="connsiteX172" fmla="*/ 42566 w 808411"/>
                <a:gd name="connsiteY172" fmla="*/ 316264 h 817053"/>
                <a:gd name="connsiteX173" fmla="*/ 44273 w 808411"/>
                <a:gd name="connsiteY173" fmla="*/ 316708 h 817053"/>
                <a:gd name="connsiteX174" fmla="*/ 50954 w 808411"/>
                <a:gd name="connsiteY174" fmla="*/ 308206 h 817053"/>
                <a:gd name="connsiteX175" fmla="*/ 69287 w 808411"/>
                <a:gd name="connsiteY175" fmla="*/ 312494 h 817053"/>
                <a:gd name="connsiteX176" fmla="*/ 69287 w 808411"/>
                <a:gd name="connsiteY176" fmla="*/ 319000 h 817053"/>
                <a:gd name="connsiteX177" fmla="*/ 68174 w 808411"/>
                <a:gd name="connsiteY177" fmla="*/ 325210 h 817053"/>
                <a:gd name="connsiteX178" fmla="*/ 60900 w 808411"/>
                <a:gd name="connsiteY178" fmla="*/ 338295 h 817053"/>
                <a:gd name="connsiteX179" fmla="*/ 47242 w 808411"/>
                <a:gd name="connsiteY179" fmla="*/ 345614 h 817053"/>
                <a:gd name="connsiteX180" fmla="*/ 28538 w 808411"/>
                <a:gd name="connsiteY180" fmla="*/ 345170 h 817053"/>
                <a:gd name="connsiteX181" fmla="*/ 14658 w 808411"/>
                <a:gd name="connsiteY181" fmla="*/ 338221 h 817053"/>
                <a:gd name="connsiteX182" fmla="*/ 6864 w 808411"/>
                <a:gd name="connsiteY182" fmla="*/ 326097 h 817053"/>
                <a:gd name="connsiteX183" fmla="*/ 6568 w 808411"/>
                <a:gd name="connsiteY183" fmla="*/ 311163 h 817053"/>
                <a:gd name="connsiteX184" fmla="*/ 9314 w 808411"/>
                <a:gd name="connsiteY184" fmla="*/ 304510 h 817053"/>
                <a:gd name="connsiteX185" fmla="*/ 14881 w 808411"/>
                <a:gd name="connsiteY185" fmla="*/ 298226 h 817053"/>
                <a:gd name="connsiteX186" fmla="*/ 29577 w 808411"/>
                <a:gd name="connsiteY186" fmla="*/ 293568 h 817053"/>
                <a:gd name="connsiteX187" fmla="*/ 29948 w 808411"/>
                <a:gd name="connsiteY187" fmla="*/ 291868 h 817053"/>
                <a:gd name="connsiteX188" fmla="*/ 11763 w 808411"/>
                <a:gd name="connsiteY188" fmla="*/ 288246 h 817053"/>
                <a:gd name="connsiteX189" fmla="*/ 7607 w 808411"/>
                <a:gd name="connsiteY189" fmla="*/ 293790 h 817053"/>
                <a:gd name="connsiteX190" fmla="*/ 4118 w 808411"/>
                <a:gd name="connsiteY190" fmla="*/ 300444 h 817053"/>
                <a:gd name="connsiteX191" fmla="*/ 1149 w 808411"/>
                <a:gd name="connsiteY191" fmla="*/ 309907 h 817053"/>
                <a:gd name="connsiteX192" fmla="*/ 481 w 808411"/>
                <a:gd name="connsiteY192" fmla="*/ 325431 h 817053"/>
                <a:gd name="connsiteX193" fmla="*/ 5603 w 808411"/>
                <a:gd name="connsiteY193" fmla="*/ 339626 h 817053"/>
                <a:gd name="connsiteX194" fmla="*/ 15771 w 808411"/>
                <a:gd name="connsiteY194" fmla="*/ 350863 h 817053"/>
                <a:gd name="connsiteX195" fmla="*/ 30245 w 808411"/>
                <a:gd name="connsiteY195" fmla="*/ 357516 h 817053"/>
                <a:gd name="connsiteX196" fmla="*/ 44719 w 808411"/>
                <a:gd name="connsiteY196" fmla="*/ 358034 h 817053"/>
                <a:gd name="connsiteX197" fmla="*/ 57485 w 808411"/>
                <a:gd name="connsiteY197" fmla="*/ 353081 h 817053"/>
                <a:gd name="connsiteX198" fmla="*/ 67431 w 808411"/>
                <a:gd name="connsiteY198" fmla="*/ 343396 h 817053"/>
                <a:gd name="connsiteX199" fmla="*/ 128073 w 808411"/>
                <a:gd name="connsiteY199" fmla="*/ 612420 h 817053"/>
                <a:gd name="connsiteX200" fmla="*/ 129186 w 808411"/>
                <a:gd name="connsiteY200" fmla="*/ 619222 h 817053"/>
                <a:gd name="connsiteX201" fmla="*/ 114044 w 808411"/>
                <a:gd name="connsiteY201" fmla="*/ 629793 h 817053"/>
                <a:gd name="connsiteX202" fmla="*/ 113079 w 808411"/>
                <a:gd name="connsiteY202" fmla="*/ 628315 h 817053"/>
                <a:gd name="connsiteX203" fmla="*/ 119834 w 808411"/>
                <a:gd name="connsiteY203" fmla="*/ 614490 h 817053"/>
                <a:gd name="connsiteX204" fmla="*/ 119091 w 808411"/>
                <a:gd name="connsiteY204" fmla="*/ 606210 h 817053"/>
                <a:gd name="connsiteX205" fmla="*/ 116122 w 808411"/>
                <a:gd name="connsiteY205" fmla="*/ 599631 h 817053"/>
                <a:gd name="connsiteX206" fmla="*/ 105063 w 808411"/>
                <a:gd name="connsiteY206" fmla="*/ 589503 h 817053"/>
                <a:gd name="connsiteX207" fmla="*/ 90886 w 808411"/>
                <a:gd name="connsiteY207" fmla="*/ 586767 h 817053"/>
                <a:gd name="connsiteX208" fmla="*/ 76264 w 808411"/>
                <a:gd name="connsiteY208" fmla="*/ 591942 h 817053"/>
                <a:gd name="connsiteX209" fmla="*/ 63052 w 808411"/>
                <a:gd name="connsiteY209" fmla="*/ 605101 h 817053"/>
                <a:gd name="connsiteX210" fmla="*/ 58970 w 808411"/>
                <a:gd name="connsiteY210" fmla="*/ 620035 h 817053"/>
                <a:gd name="connsiteX211" fmla="*/ 63497 w 808411"/>
                <a:gd name="connsiteY211" fmla="*/ 634303 h 817053"/>
                <a:gd name="connsiteX212" fmla="*/ 67283 w 808411"/>
                <a:gd name="connsiteY212" fmla="*/ 639404 h 817053"/>
                <a:gd name="connsiteX213" fmla="*/ 71959 w 808411"/>
                <a:gd name="connsiteY213" fmla="*/ 643914 h 817053"/>
                <a:gd name="connsiteX214" fmla="*/ 87769 w 808411"/>
                <a:gd name="connsiteY214" fmla="*/ 633638 h 817053"/>
                <a:gd name="connsiteX215" fmla="*/ 86210 w 808411"/>
                <a:gd name="connsiteY215" fmla="*/ 622992 h 817053"/>
                <a:gd name="connsiteX216" fmla="*/ 87695 w 808411"/>
                <a:gd name="connsiteY216" fmla="*/ 622031 h 817053"/>
                <a:gd name="connsiteX217" fmla="*/ 103579 w 808411"/>
                <a:gd name="connsiteY217" fmla="*/ 646279 h 817053"/>
                <a:gd name="connsiteX218" fmla="*/ 102094 w 808411"/>
                <a:gd name="connsiteY218" fmla="*/ 647241 h 817053"/>
                <a:gd name="connsiteX219" fmla="*/ 93855 w 808411"/>
                <a:gd name="connsiteY219" fmla="*/ 643470 h 817053"/>
                <a:gd name="connsiteX220" fmla="*/ 79233 w 808411"/>
                <a:gd name="connsiteY220" fmla="*/ 652933 h 817053"/>
                <a:gd name="connsiteX221" fmla="*/ 70771 w 808411"/>
                <a:gd name="connsiteY221" fmla="*/ 649015 h 817053"/>
                <a:gd name="connsiteX222" fmla="*/ 62829 w 808411"/>
                <a:gd name="connsiteY222" fmla="*/ 642657 h 817053"/>
                <a:gd name="connsiteX223" fmla="*/ 56520 w 808411"/>
                <a:gd name="connsiteY223" fmla="*/ 635116 h 817053"/>
                <a:gd name="connsiteX224" fmla="*/ 50731 w 808411"/>
                <a:gd name="connsiteY224" fmla="*/ 621440 h 817053"/>
                <a:gd name="connsiteX225" fmla="*/ 50582 w 808411"/>
                <a:gd name="connsiteY225" fmla="*/ 607615 h 817053"/>
                <a:gd name="connsiteX226" fmla="*/ 55778 w 808411"/>
                <a:gd name="connsiteY226" fmla="*/ 594973 h 817053"/>
                <a:gd name="connsiteX227" fmla="*/ 66170 w 808411"/>
                <a:gd name="connsiteY227" fmla="*/ 584919 h 817053"/>
                <a:gd name="connsiteX228" fmla="*/ 81014 w 808411"/>
                <a:gd name="connsiteY228" fmla="*/ 579005 h 817053"/>
                <a:gd name="connsiteX229" fmla="*/ 96230 w 808411"/>
                <a:gd name="connsiteY229" fmla="*/ 579448 h 817053"/>
                <a:gd name="connsiteX230" fmla="*/ 110036 w 808411"/>
                <a:gd name="connsiteY230" fmla="*/ 585511 h 817053"/>
                <a:gd name="connsiteX231" fmla="*/ 120873 w 808411"/>
                <a:gd name="connsiteY231" fmla="*/ 596674 h 817053"/>
                <a:gd name="connsiteX232" fmla="*/ 125697 w 808411"/>
                <a:gd name="connsiteY232" fmla="*/ 605323 h 817053"/>
                <a:gd name="connsiteX233" fmla="*/ 128147 w 808411"/>
                <a:gd name="connsiteY233" fmla="*/ 612494 h 817053"/>
                <a:gd name="connsiteX234" fmla="*/ 602142 w 808411"/>
                <a:gd name="connsiteY234" fmla="*/ 738763 h 817053"/>
                <a:gd name="connsiteX235" fmla="*/ 602142 w 808411"/>
                <a:gd name="connsiteY235" fmla="*/ 738763 h 817053"/>
                <a:gd name="connsiteX236" fmla="*/ 594497 w 808411"/>
                <a:gd name="connsiteY236" fmla="*/ 702834 h 817053"/>
                <a:gd name="connsiteX237" fmla="*/ 613276 w 808411"/>
                <a:gd name="connsiteY237" fmla="*/ 715328 h 817053"/>
                <a:gd name="connsiteX238" fmla="*/ 602142 w 808411"/>
                <a:gd name="connsiteY238" fmla="*/ 738763 h 817053"/>
                <a:gd name="connsiteX239" fmla="*/ 651798 w 808411"/>
                <a:gd name="connsiteY239" fmla="*/ 727526 h 817053"/>
                <a:gd name="connsiteX240" fmla="*/ 625004 w 808411"/>
                <a:gd name="connsiteY240" fmla="*/ 709858 h 817053"/>
                <a:gd name="connsiteX241" fmla="*/ 625004 w 808411"/>
                <a:gd name="connsiteY241" fmla="*/ 709858 h 817053"/>
                <a:gd name="connsiteX242" fmla="*/ 633094 w 808411"/>
                <a:gd name="connsiteY242" fmla="*/ 703130 h 817053"/>
                <a:gd name="connsiteX243" fmla="*/ 628566 w 808411"/>
                <a:gd name="connsiteY243" fmla="*/ 700173 h 817053"/>
                <a:gd name="connsiteX244" fmla="*/ 620624 w 808411"/>
                <a:gd name="connsiteY244" fmla="*/ 706974 h 817053"/>
                <a:gd name="connsiteX245" fmla="*/ 620624 w 808411"/>
                <a:gd name="connsiteY245" fmla="*/ 706974 h 817053"/>
                <a:gd name="connsiteX246" fmla="*/ 590489 w 808411"/>
                <a:gd name="connsiteY246" fmla="*/ 687162 h 817053"/>
                <a:gd name="connsiteX247" fmla="*/ 585442 w 808411"/>
                <a:gd name="connsiteY247" fmla="*/ 690562 h 817053"/>
                <a:gd name="connsiteX248" fmla="*/ 600064 w 808411"/>
                <a:gd name="connsiteY248" fmla="*/ 762716 h 817053"/>
                <a:gd name="connsiteX249" fmla="*/ 596353 w 808411"/>
                <a:gd name="connsiteY249" fmla="*/ 769591 h 817053"/>
                <a:gd name="connsiteX250" fmla="*/ 597318 w 808411"/>
                <a:gd name="connsiteY250" fmla="*/ 771070 h 817053"/>
                <a:gd name="connsiteX251" fmla="*/ 617136 w 808411"/>
                <a:gd name="connsiteY251" fmla="*/ 757689 h 817053"/>
                <a:gd name="connsiteX252" fmla="*/ 616171 w 808411"/>
                <a:gd name="connsiteY252" fmla="*/ 756211 h 817053"/>
                <a:gd name="connsiteX253" fmla="*/ 606522 w 808411"/>
                <a:gd name="connsiteY253" fmla="*/ 758280 h 817053"/>
                <a:gd name="connsiteX254" fmla="*/ 617507 w 808411"/>
                <a:gd name="connsiteY254" fmla="*/ 717990 h 817053"/>
                <a:gd name="connsiteX255" fmla="*/ 641927 w 808411"/>
                <a:gd name="connsiteY255" fmla="*/ 734254 h 817053"/>
                <a:gd name="connsiteX256" fmla="*/ 636063 w 808411"/>
                <a:gd name="connsiteY256" fmla="*/ 742903 h 817053"/>
                <a:gd name="connsiteX257" fmla="*/ 637028 w 808411"/>
                <a:gd name="connsiteY257" fmla="*/ 744382 h 817053"/>
                <a:gd name="connsiteX258" fmla="*/ 661225 w 808411"/>
                <a:gd name="connsiteY258" fmla="*/ 728044 h 817053"/>
                <a:gd name="connsiteX259" fmla="*/ 660260 w 808411"/>
                <a:gd name="connsiteY259" fmla="*/ 726565 h 817053"/>
                <a:gd name="connsiteX260" fmla="*/ 651873 w 808411"/>
                <a:gd name="connsiteY260" fmla="*/ 727379 h 817053"/>
                <a:gd name="connsiteX261" fmla="*/ 103207 w 808411"/>
                <a:gd name="connsiteY261" fmla="*/ 181420 h 817053"/>
                <a:gd name="connsiteX262" fmla="*/ 81386 w 808411"/>
                <a:gd name="connsiteY262" fmla="*/ 175727 h 817053"/>
                <a:gd name="connsiteX263" fmla="*/ 100313 w 808411"/>
                <a:gd name="connsiteY263" fmla="*/ 207220 h 817053"/>
                <a:gd name="connsiteX264" fmla="*/ 100313 w 808411"/>
                <a:gd name="connsiteY264" fmla="*/ 207220 h 817053"/>
                <a:gd name="connsiteX265" fmla="*/ 103133 w 808411"/>
                <a:gd name="connsiteY265" fmla="*/ 181420 h 817053"/>
                <a:gd name="connsiteX266" fmla="*/ 106176 w 808411"/>
                <a:gd name="connsiteY266" fmla="*/ 230582 h 817053"/>
                <a:gd name="connsiteX267" fmla="*/ 68767 w 808411"/>
                <a:gd name="connsiteY267" fmla="*/ 167078 h 817053"/>
                <a:gd name="connsiteX268" fmla="*/ 72404 w 808411"/>
                <a:gd name="connsiteY268" fmla="*/ 162198 h 817053"/>
                <a:gd name="connsiteX269" fmla="*/ 107364 w 808411"/>
                <a:gd name="connsiteY269" fmla="*/ 171144 h 817053"/>
                <a:gd name="connsiteX270" fmla="*/ 107364 w 808411"/>
                <a:gd name="connsiteY270" fmla="*/ 171144 h 817053"/>
                <a:gd name="connsiteX271" fmla="*/ 112634 w 808411"/>
                <a:gd name="connsiteY271" fmla="*/ 162124 h 817053"/>
                <a:gd name="connsiteX272" fmla="*/ 117904 w 808411"/>
                <a:gd name="connsiteY272" fmla="*/ 163455 h 817053"/>
                <a:gd name="connsiteX273" fmla="*/ 112485 w 808411"/>
                <a:gd name="connsiteY273" fmla="*/ 172400 h 817053"/>
                <a:gd name="connsiteX274" fmla="*/ 112485 w 808411"/>
                <a:gd name="connsiteY274" fmla="*/ 172400 h 817053"/>
                <a:gd name="connsiteX275" fmla="*/ 143585 w 808411"/>
                <a:gd name="connsiteY275" fmla="*/ 180385 h 817053"/>
                <a:gd name="connsiteX276" fmla="*/ 151230 w 808411"/>
                <a:gd name="connsiteY276" fmla="*/ 176836 h 817053"/>
                <a:gd name="connsiteX277" fmla="*/ 152641 w 808411"/>
                <a:gd name="connsiteY277" fmla="*/ 177871 h 817053"/>
                <a:gd name="connsiteX278" fmla="*/ 135050 w 808411"/>
                <a:gd name="connsiteY278" fmla="*/ 201158 h 817053"/>
                <a:gd name="connsiteX279" fmla="*/ 133639 w 808411"/>
                <a:gd name="connsiteY279" fmla="*/ 200123 h 817053"/>
                <a:gd name="connsiteX280" fmla="*/ 136386 w 808411"/>
                <a:gd name="connsiteY280" fmla="*/ 190069 h 817053"/>
                <a:gd name="connsiteX281" fmla="*/ 108032 w 808411"/>
                <a:gd name="connsiteY281" fmla="*/ 182602 h 817053"/>
                <a:gd name="connsiteX282" fmla="*/ 108032 w 808411"/>
                <a:gd name="connsiteY282" fmla="*/ 182602 h 817053"/>
                <a:gd name="connsiteX283" fmla="*/ 110853 w 808411"/>
                <a:gd name="connsiteY283" fmla="*/ 224224 h 817053"/>
                <a:gd name="connsiteX284" fmla="*/ 119314 w 808411"/>
                <a:gd name="connsiteY284" fmla="*/ 219197 h 817053"/>
                <a:gd name="connsiteX285" fmla="*/ 120724 w 808411"/>
                <a:gd name="connsiteY285" fmla="*/ 220232 h 817053"/>
                <a:gd name="connsiteX286" fmla="*/ 106325 w 808411"/>
                <a:gd name="connsiteY286" fmla="*/ 239305 h 817053"/>
                <a:gd name="connsiteX287" fmla="*/ 104915 w 808411"/>
                <a:gd name="connsiteY287" fmla="*/ 238270 h 817053"/>
                <a:gd name="connsiteX288" fmla="*/ 106176 w 808411"/>
                <a:gd name="connsiteY288" fmla="*/ 230508 h 817053"/>
                <a:gd name="connsiteX289" fmla="*/ 641036 w 808411"/>
                <a:gd name="connsiteY289" fmla="*/ 168408 h 817053"/>
                <a:gd name="connsiteX290" fmla="*/ 638067 w 808411"/>
                <a:gd name="connsiteY290" fmla="*/ 158650 h 817053"/>
                <a:gd name="connsiteX291" fmla="*/ 681785 w 808411"/>
                <a:gd name="connsiteY291" fmla="*/ 138393 h 817053"/>
                <a:gd name="connsiteX292" fmla="*/ 682230 w 808411"/>
                <a:gd name="connsiteY292" fmla="*/ 138911 h 817053"/>
                <a:gd name="connsiteX293" fmla="*/ 655064 w 808411"/>
                <a:gd name="connsiteY293" fmla="*/ 187999 h 817053"/>
                <a:gd name="connsiteX294" fmla="*/ 658108 w 808411"/>
                <a:gd name="connsiteY294" fmla="*/ 191474 h 817053"/>
                <a:gd name="connsiteX295" fmla="*/ 710510 w 808411"/>
                <a:gd name="connsiteY295" fmla="*/ 171291 h 817053"/>
                <a:gd name="connsiteX296" fmla="*/ 710955 w 808411"/>
                <a:gd name="connsiteY296" fmla="*/ 171809 h 817053"/>
                <a:gd name="connsiteX297" fmla="*/ 684680 w 808411"/>
                <a:gd name="connsiteY297" fmla="*/ 212248 h 817053"/>
                <a:gd name="connsiteX298" fmla="*/ 675476 w 808411"/>
                <a:gd name="connsiteY298" fmla="*/ 207886 h 817053"/>
                <a:gd name="connsiteX299" fmla="*/ 674140 w 808411"/>
                <a:gd name="connsiteY299" fmla="*/ 208995 h 817053"/>
                <a:gd name="connsiteX300" fmla="*/ 693587 w 808411"/>
                <a:gd name="connsiteY300" fmla="*/ 231247 h 817053"/>
                <a:gd name="connsiteX301" fmla="*/ 694923 w 808411"/>
                <a:gd name="connsiteY301" fmla="*/ 230138 h 817053"/>
                <a:gd name="connsiteX302" fmla="*/ 692473 w 808411"/>
                <a:gd name="connsiteY302" fmla="*/ 221193 h 817053"/>
                <a:gd name="connsiteX303" fmla="*/ 729882 w 808411"/>
                <a:gd name="connsiteY303" fmla="*/ 161829 h 817053"/>
                <a:gd name="connsiteX304" fmla="*/ 726988 w 808411"/>
                <a:gd name="connsiteY304" fmla="*/ 158502 h 817053"/>
                <a:gd name="connsiteX305" fmla="*/ 674066 w 808411"/>
                <a:gd name="connsiteY305" fmla="*/ 177871 h 817053"/>
                <a:gd name="connsiteX306" fmla="*/ 673546 w 808411"/>
                <a:gd name="connsiteY306" fmla="*/ 177280 h 817053"/>
                <a:gd name="connsiteX307" fmla="*/ 700341 w 808411"/>
                <a:gd name="connsiteY307" fmla="*/ 127970 h 817053"/>
                <a:gd name="connsiteX308" fmla="*/ 697372 w 808411"/>
                <a:gd name="connsiteY308" fmla="*/ 124569 h 817053"/>
                <a:gd name="connsiteX309" fmla="*/ 632871 w 808411"/>
                <a:gd name="connsiteY309" fmla="*/ 153105 h 817053"/>
                <a:gd name="connsiteX310" fmla="*/ 625078 w 808411"/>
                <a:gd name="connsiteY310" fmla="*/ 150148 h 817053"/>
                <a:gd name="connsiteX311" fmla="*/ 623742 w 808411"/>
                <a:gd name="connsiteY311" fmla="*/ 151331 h 817053"/>
                <a:gd name="connsiteX312" fmla="*/ 639774 w 808411"/>
                <a:gd name="connsiteY312" fmla="*/ 169739 h 817053"/>
                <a:gd name="connsiteX313" fmla="*/ 641110 w 808411"/>
                <a:gd name="connsiteY313" fmla="*/ 168556 h 817053"/>
                <a:gd name="connsiteX314" fmla="*/ 569113 w 808411"/>
                <a:gd name="connsiteY314" fmla="*/ 116437 h 817053"/>
                <a:gd name="connsiteX315" fmla="*/ 542912 w 808411"/>
                <a:gd name="connsiteY315" fmla="*/ 103056 h 817053"/>
                <a:gd name="connsiteX316" fmla="*/ 543728 w 808411"/>
                <a:gd name="connsiteY316" fmla="*/ 101503 h 817053"/>
                <a:gd name="connsiteX317" fmla="*/ 553748 w 808411"/>
                <a:gd name="connsiteY317" fmla="*/ 101725 h 817053"/>
                <a:gd name="connsiteX318" fmla="*/ 581360 w 808411"/>
                <a:gd name="connsiteY318" fmla="*/ 48275 h 817053"/>
                <a:gd name="connsiteX319" fmla="*/ 575348 w 808411"/>
                <a:gd name="connsiteY319" fmla="*/ 40291 h 817053"/>
                <a:gd name="connsiteX320" fmla="*/ 576164 w 808411"/>
                <a:gd name="connsiteY320" fmla="*/ 38738 h 817053"/>
                <a:gd name="connsiteX321" fmla="*/ 602291 w 808411"/>
                <a:gd name="connsiteY321" fmla="*/ 52119 h 817053"/>
                <a:gd name="connsiteX322" fmla="*/ 601475 w 808411"/>
                <a:gd name="connsiteY322" fmla="*/ 53672 h 817053"/>
                <a:gd name="connsiteX323" fmla="*/ 591528 w 808411"/>
                <a:gd name="connsiteY323" fmla="*/ 53524 h 817053"/>
                <a:gd name="connsiteX324" fmla="*/ 563917 w 808411"/>
                <a:gd name="connsiteY324" fmla="*/ 106974 h 817053"/>
                <a:gd name="connsiteX325" fmla="*/ 569855 w 808411"/>
                <a:gd name="connsiteY325" fmla="*/ 114958 h 817053"/>
                <a:gd name="connsiteX326" fmla="*/ 569039 w 808411"/>
                <a:gd name="connsiteY326" fmla="*/ 116511 h 817053"/>
                <a:gd name="connsiteX327" fmla="*/ 478782 w 808411"/>
                <a:gd name="connsiteY327" fmla="*/ 54781 h 817053"/>
                <a:gd name="connsiteX328" fmla="*/ 477000 w 808411"/>
                <a:gd name="connsiteY328" fmla="*/ 54559 h 817053"/>
                <a:gd name="connsiteX329" fmla="*/ 466609 w 808411"/>
                <a:gd name="connsiteY329" fmla="*/ 72154 h 817053"/>
                <a:gd name="connsiteX330" fmla="*/ 440705 w 808411"/>
                <a:gd name="connsiteY330" fmla="*/ 68605 h 817053"/>
                <a:gd name="connsiteX331" fmla="*/ 449018 w 808411"/>
                <a:gd name="connsiteY331" fmla="*/ 8945 h 817053"/>
                <a:gd name="connsiteX332" fmla="*/ 459558 w 808411"/>
                <a:gd name="connsiteY332" fmla="*/ 5988 h 817053"/>
                <a:gd name="connsiteX333" fmla="*/ 459780 w 808411"/>
                <a:gd name="connsiteY333" fmla="*/ 4214 h 817053"/>
                <a:gd name="connsiteX334" fmla="*/ 429571 w 808411"/>
                <a:gd name="connsiteY334" fmla="*/ 0 h 817053"/>
                <a:gd name="connsiteX335" fmla="*/ 429349 w 808411"/>
                <a:gd name="connsiteY335" fmla="*/ 1774 h 817053"/>
                <a:gd name="connsiteX336" fmla="*/ 437587 w 808411"/>
                <a:gd name="connsiteY336" fmla="*/ 7319 h 817053"/>
                <a:gd name="connsiteX337" fmla="*/ 429274 w 808411"/>
                <a:gd name="connsiteY337" fmla="*/ 66905 h 817053"/>
                <a:gd name="connsiteX338" fmla="*/ 419848 w 808411"/>
                <a:gd name="connsiteY338" fmla="*/ 70010 h 817053"/>
                <a:gd name="connsiteX339" fmla="*/ 419625 w 808411"/>
                <a:gd name="connsiteY339" fmla="*/ 71784 h 817053"/>
                <a:gd name="connsiteX340" fmla="*/ 475293 w 808411"/>
                <a:gd name="connsiteY340" fmla="*/ 79473 h 817053"/>
                <a:gd name="connsiteX341" fmla="*/ 478708 w 808411"/>
                <a:gd name="connsiteY341" fmla="*/ 54781 h 817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</a:cxnLst>
              <a:rect l="l" t="t" r="r" b="b"/>
              <a:pathLst>
                <a:path w="808411" h="817053">
                  <a:moveTo>
                    <a:pt x="808412" y="341991"/>
                  </a:moveTo>
                  <a:lnTo>
                    <a:pt x="806704" y="342435"/>
                  </a:lnTo>
                  <a:lnTo>
                    <a:pt x="800173" y="334968"/>
                  </a:lnTo>
                  <a:lnTo>
                    <a:pt x="777163" y="341030"/>
                  </a:lnTo>
                  <a:cubicBezTo>
                    <a:pt x="777683" y="342435"/>
                    <a:pt x="778277" y="343914"/>
                    <a:pt x="778796" y="345466"/>
                  </a:cubicBezTo>
                  <a:lnTo>
                    <a:pt x="774343" y="348793"/>
                  </a:lnTo>
                  <a:cubicBezTo>
                    <a:pt x="773600" y="346501"/>
                    <a:pt x="772858" y="344357"/>
                    <a:pt x="772042" y="342287"/>
                  </a:cubicBezTo>
                  <a:lnTo>
                    <a:pt x="741758" y="350271"/>
                  </a:lnTo>
                  <a:lnTo>
                    <a:pt x="739754" y="359956"/>
                  </a:lnTo>
                  <a:lnTo>
                    <a:pt x="738047" y="360399"/>
                  </a:lnTo>
                  <a:lnTo>
                    <a:pt x="730625" y="332307"/>
                  </a:lnTo>
                  <a:lnTo>
                    <a:pt x="732332" y="331863"/>
                  </a:lnTo>
                  <a:lnTo>
                    <a:pt x="738863" y="339256"/>
                  </a:lnTo>
                  <a:lnTo>
                    <a:pt x="766994" y="331863"/>
                  </a:lnTo>
                  <a:cubicBezTo>
                    <a:pt x="766401" y="330828"/>
                    <a:pt x="765807" y="329719"/>
                    <a:pt x="765139" y="328758"/>
                  </a:cubicBezTo>
                  <a:cubicBezTo>
                    <a:pt x="752372" y="309167"/>
                    <a:pt x="735152" y="305323"/>
                    <a:pt x="730476" y="304658"/>
                  </a:cubicBezTo>
                  <a:lnTo>
                    <a:pt x="729734" y="304879"/>
                  </a:lnTo>
                  <a:lnTo>
                    <a:pt x="727656" y="314342"/>
                  </a:lnTo>
                  <a:lnTo>
                    <a:pt x="725948" y="314786"/>
                  </a:lnTo>
                  <a:lnTo>
                    <a:pt x="718526" y="286693"/>
                  </a:lnTo>
                  <a:lnTo>
                    <a:pt x="720233" y="286250"/>
                  </a:lnTo>
                  <a:lnTo>
                    <a:pt x="726765" y="293716"/>
                  </a:lnTo>
                  <a:lnTo>
                    <a:pt x="785105" y="278413"/>
                  </a:lnTo>
                  <a:lnTo>
                    <a:pt x="787109" y="268729"/>
                  </a:lnTo>
                  <a:lnTo>
                    <a:pt x="788816" y="268285"/>
                  </a:lnTo>
                  <a:lnTo>
                    <a:pt x="796239" y="296378"/>
                  </a:lnTo>
                  <a:lnTo>
                    <a:pt x="794532" y="296821"/>
                  </a:lnTo>
                  <a:lnTo>
                    <a:pt x="788074" y="289576"/>
                  </a:lnTo>
                  <a:lnTo>
                    <a:pt x="740348" y="302144"/>
                  </a:lnTo>
                  <a:cubicBezTo>
                    <a:pt x="743317" y="303253"/>
                    <a:pt x="746731" y="304879"/>
                    <a:pt x="750294" y="307097"/>
                  </a:cubicBezTo>
                  <a:cubicBezTo>
                    <a:pt x="756603" y="311016"/>
                    <a:pt x="763357" y="316930"/>
                    <a:pt x="769221" y="325727"/>
                  </a:cubicBezTo>
                  <a:cubicBezTo>
                    <a:pt x="770260" y="327280"/>
                    <a:pt x="771225" y="328906"/>
                    <a:pt x="772190" y="330606"/>
                  </a:cubicBezTo>
                  <a:lnTo>
                    <a:pt x="797204" y="324027"/>
                  </a:lnTo>
                  <a:lnTo>
                    <a:pt x="799208" y="314416"/>
                  </a:lnTo>
                  <a:lnTo>
                    <a:pt x="800915" y="313973"/>
                  </a:lnTo>
                  <a:lnTo>
                    <a:pt x="808337" y="342065"/>
                  </a:lnTo>
                  <a:close/>
                  <a:moveTo>
                    <a:pt x="783398" y="455988"/>
                  </a:moveTo>
                  <a:cubicBezTo>
                    <a:pt x="776718" y="456210"/>
                    <a:pt x="771522" y="461755"/>
                    <a:pt x="771745" y="468408"/>
                  </a:cubicBezTo>
                  <a:cubicBezTo>
                    <a:pt x="771967" y="475062"/>
                    <a:pt x="777534" y="480237"/>
                    <a:pt x="784214" y="480015"/>
                  </a:cubicBezTo>
                  <a:cubicBezTo>
                    <a:pt x="790895" y="479793"/>
                    <a:pt x="796090" y="474249"/>
                    <a:pt x="795868" y="467669"/>
                  </a:cubicBezTo>
                  <a:cubicBezTo>
                    <a:pt x="795645" y="461016"/>
                    <a:pt x="790078" y="455841"/>
                    <a:pt x="783398" y="456062"/>
                  </a:cubicBezTo>
                  <a:moveTo>
                    <a:pt x="744208" y="631494"/>
                  </a:moveTo>
                  <a:lnTo>
                    <a:pt x="745618" y="632529"/>
                  </a:lnTo>
                  <a:lnTo>
                    <a:pt x="727581" y="657960"/>
                  </a:lnTo>
                  <a:lnTo>
                    <a:pt x="726171" y="656925"/>
                  </a:lnTo>
                  <a:lnTo>
                    <a:pt x="728324" y="646353"/>
                  </a:lnTo>
                  <a:lnTo>
                    <a:pt x="705611" y="630385"/>
                  </a:lnTo>
                  <a:lnTo>
                    <a:pt x="664491" y="631124"/>
                  </a:lnTo>
                  <a:lnTo>
                    <a:pt x="657365" y="634525"/>
                  </a:lnTo>
                  <a:lnTo>
                    <a:pt x="655955" y="633490"/>
                  </a:lnTo>
                  <a:lnTo>
                    <a:pt x="672359" y="610350"/>
                  </a:lnTo>
                  <a:lnTo>
                    <a:pt x="673769" y="611385"/>
                  </a:lnTo>
                  <a:lnTo>
                    <a:pt x="672359" y="620183"/>
                  </a:lnTo>
                  <a:lnTo>
                    <a:pt x="672730" y="620405"/>
                  </a:lnTo>
                  <a:lnTo>
                    <a:pt x="705685" y="619813"/>
                  </a:lnTo>
                  <a:lnTo>
                    <a:pt x="694255" y="590242"/>
                  </a:lnTo>
                  <a:lnTo>
                    <a:pt x="693884" y="590020"/>
                  </a:lnTo>
                  <a:lnTo>
                    <a:pt x="685867" y="594308"/>
                  </a:lnTo>
                  <a:lnTo>
                    <a:pt x="684457" y="593273"/>
                  </a:lnTo>
                  <a:lnTo>
                    <a:pt x="698189" y="573904"/>
                  </a:lnTo>
                  <a:lnTo>
                    <a:pt x="699599" y="574939"/>
                  </a:lnTo>
                  <a:lnTo>
                    <a:pt x="698411" y="582849"/>
                  </a:lnTo>
                  <a:lnTo>
                    <a:pt x="712143" y="620848"/>
                  </a:lnTo>
                  <a:lnTo>
                    <a:pt x="734930" y="636891"/>
                  </a:lnTo>
                  <a:lnTo>
                    <a:pt x="744282" y="631346"/>
                  </a:lnTo>
                  <a:close/>
                  <a:moveTo>
                    <a:pt x="176467" y="73854"/>
                  </a:moveTo>
                  <a:lnTo>
                    <a:pt x="209348" y="124273"/>
                  </a:lnTo>
                  <a:lnTo>
                    <a:pt x="204152" y="132849"/>
                  </a:lnTo>
                  <a:lnTo>
                    <a:pt x="205117" y="134327"/>
                  </a:lnTo>
                  <a:lnTo>
                    <a:pt x="229834" y="118359"/>
                  </a:lnTo>
                  <a:lnTo>
                    <a:pt x="228869" y="116880"/>
                  </a:lnTo>
                  <a:lnTo>
                    <a:pt x="218997" y="118063"/>
                  </a:lnTo>
                  <a:lnTo>
                    <a:pt x="186116" y="67644"/>
                  </a:lnTo>
                  <a:lnTo>
                    <a:pt x="191237" y="59142"/>
                  </a:lnTo>
                  <a:lnTo>
                    <a:pt x="190272" y="57664"/>
                  </a:lnTo>
                  <a:lnTo>
                    <a:pt x="165556" y="73632"/>
                  </a:lnTo>
                  <a:lnTo>
                    <a:pt x="166521" y="75111"/>
                  </a:lnTo>
                  <a:lnTo>
                    <a:pt x="176467" y="73854"/>
                  </a:lnTo>
                  <a:close/>
                  <a:moveTo>
                    <a:pt x="278451" y="19369"/>
                  </a:moveTo>
                  <a:lnTo>
                    <a:pt x="278005" y="17669"/>
                  </a:lnTo>
                  <a:lnTo>
                    <a:pt x="307695" y="10646"/>
                  </a:lnTo>
                  <a:lnTo>
                    <a:pt x="308140" y="12346"/>
                  </a:lnTo>
                  <a:lnTo>
                    <a:pt x="299382" y="18926"/>
                  </a:lnTo>
                  <a:lnTo>
                    <a:pt x="313410" y="77551"/>
                  </a:lnTo>
                  <a:lnTo>
                    <a:pt x="338795" y="71562"/>
                  </a:lnTo>
                  <a:lnTo>
                    <a:pt x="342061" y="51380"/>
                  </a:lnTo>
                  <a:lnTo>
                    <a:pt x="343768" y="50936"/>
                  </a:lnTo>
                  <a:lnTo>
                    <a:pt x="349558" y="75185"/>
                  </a:lnTo>
                  <a:lnTo>
                    <a:pt x="294929" y="88122"/>
                  </a:lnTo>
                  <a:lnTo>
                    <a:pt x="294483" y="86422"/>
                  </a:lnTo>
                  <a:lnTo>
                    <a:pt x="302128" y="80064"/>
                  </a:lnTo>
                  <a:lnTo>
                    <a:pt x="288174" y="21587"/>
                  </a:lnTo>
                  <a:lnTo>
                    <a:pt x="278451" y="19369"/>
                  </a:lnTo>
                  <a:close/>
                  <a:moveTo>
                    <a:pt x="326400" y="806038"/>
                  </a:moveTo>
                  <a:lnTo>
                    <a:pt x="301015" y="800124"/>
                  </a:lnTo>
                  <a:lnTo>
                    <a:pt x="314821" y="741499"/>
                  </a:lnTo>
                  <a:lnTo>
                    <a:pt x="325583" y="739503"/>
                  </a:lnTo>
                  <a:lnTo>
                    <a:pt x="325954" y="737802"/>
                  </a:lnTo>
                  <a:lnTo>
                    <a:pt x="296265" y="730853"/>
                  </a:lnTo>
                  <a:lnTo>
                    <a:pt x="295893" y="732554"/>
                  </a:lnTo>
                  <a:lnTo>
                    <a:pt x="303539" y="738837"/>
                  </a:lnTo>
                  <a:lnTo>
                    <a:pt x="289807" y="797388"/>
                  </a:lnTo>
                  <a:lnTo>
                    <a:pt x="280084" y="799606"/>
                  </a:lnTo>
                  <a:lnTo>
                    <a:pt x="279713" y="801307"/>
                  </a:lnTo>
                  <a:lnTo>
                    <a:pt x="334416" y="814096"/>
                  </a:lnTo>
                  <a:lnTo>
                    <a:pt x="340131" y="789848"/>
                  </a:lnTo>
                  <a:lnTo>
                    <a:pt x="338424" y="789478"/>
                  </a:lnTo>
                  <a:lnTo>
                    <a:pt x="326474" y="806112"/>
                  </a:lnTo>
                  <a:close/>
                  <a:moveTo>
                    <a:pt x="511812" y="731814"/>
                  </a:moveTo>
                  <a:lnTo>
                    <a:pt x="512109" y="733515"/>
                  </a:lnTo>
                  <a:lnTo>
                    <a:pt x="505503" y="738690"/>
                  </a:lnTo>
                  <a:lnTo>
                    <a:pt x="496893" y="808478"/>
                  </a:lnTo>
                  <a:lnTo>
                    <a:pt x="492439" y="809291"/>
                  </a:lnTo>
                  <a:lnTo>
                    <a:pt x="463714" y="760942"/>
                  </a:lnTo>
                  <a:lnTo>
                    <a:pt x="462972" y="761090"/>
                  </a:lnTo>
                  <a:lnTo>
                    <a:pt x="452432" y="816314"/>
                  </a:lnTo>
                  <a:lnTo>
                    <a:pt x="448127" y="817053"/>
                  </a:lnTo>
                  <a:lnTo>
                    <a:pt x="416211" y="754510"/>
                  </a:lnTo>
                  <a:lnTo>
                    <a:pt x="407230" y="751997"/>
                  </a:lnTo>
                  <a:lnTo>
                    <a:pt x="406933" y="750296"/>
                  </a:lnTo>
                  <a:lnTo>
                    <a:pt x="436103" y="745121"/>
                  </a:lnTo>
                  <a:lnTo>
                    <a:pt x="436400" y="746822"/>
                  </a:lnTo>
                  <a:lnTo>
                    <a:pt x="427864" y="752440"/>
                  </a:lnTo>
                  <a:lnTo>
                    <a:pt x="449241" y="795688"/>
                  </a:lnTo>
                  <a:lnTo>
                    <a:pt x="449909" y="795540"/>
                  </a:lnTo>
                  <a:lnTo>
                    <a:pt x="459484" y="740390"/>
                  </a:lnTo>
                  <a:lnTo>
                    <a:pt x="464011" y="739577"/>
                  </a:lnTo>
                  <a:lnTo>
                    <a:pt x="492291" y="788074"/>
                  </a:lnTo>
                  <a:lnTo>
                    <a:pt x="492959" y="788074"/>
                  </a:lnTo>
                  <a:lnTo>
                    <a:pt x="498006" y="740168"/>
                  </a:lnTo>
                  <a:lnTo>
                    <a:pt x="488060" y="737655"/>
                  </a:lnTo>
                  <a:lnTo>
                    <a:pt x="487763" y="735954"/>
                  </a:lnTo>
                  <a:lnTo>
                    <a:pt x="511886" y="731740"/>
                  </a:lnTo>
                  <a:close/>
                  <a:moveTo>
                    <a:pt x="193241" y="719246"/>
                  </a:moveTo>
                  <a:cubicBezTo>
                    <a:pt x="183221" y="716437"/>
                    <a:pt x="174463" y="716363"/>
                    <a:pt x="167263" y="717472"/>
                  </a:cubicBezTo>
                  <a:lnTo>
                    <a:pt x="167263" y="717472"/>
                  </a:lnTo>
                  <a:lnTo>
                    <a:pt x="198140" y="697364"/>
                  </a:lnTo>
                  <a:lnTo>
                    <a:pt x="193316" y="719246"/>
                  </a:lnTo>
                  <a:close/>
                  <a:moveTo>
                    <a:pt x="203633" y="723017"/>
                  </a:moveTo>
                  <a:lnTo>
                    <a:pt x="211204" y="687827"/>
                  </a:lnTo>
                  <a:lnTo>
                    <a:pt x="206156" y="684352"/>
                  </a:lnTo>
                  <a:lnTo>
                    <a:pt x="143957" y="724126"/>
                  </a:lnTo>
                  <a:lnTo>
                    <a:pt x="136163" y="723165"/>
                  </a:lnTo>
                  <a:lnTo>
                    <a:pt x="135124" y="724643"/>
                  </a:lnTo>
                  <a:lnTo>
                    <a:pt x="154793" y="738172"/>
                  </a:lnTo>
                  <a:lnTo>
                    <a:pt x="155832" y="736693"/>
                  </a:lnTo>
                  <a:lnTo>
                    <a:pt x="150414" y="728487"/>
                  </a:lnTo>
                  <a:cubicBezTo>
                    <a:pt x="153309" y="726565"/>
                    <a:pt x="169044" y="717324"/>
                    <a:pt x="192054" y="724052"/>
                  </a:cubicBezTo>
                  <a:lnTo>
                    <a:pt x="185745" y="752588"/>
                  </a:lnTo>
                  <a:lnTo>
                    <a:pt x="175502" y="750222"/>
                  </a:lnTo>
                  <a:lnTo>
                    <a:pt x="174463" y="751701"/>
                  </a:lnTo>
                  <a:lnTo>
                    <a:pt x="198511" y="768261"/>
                  </a:lnTo>
                  <a:lnTo>
                    <a:pt x="199550" y="766782"/>
                  </a:lnTo>
                  <a:lnTo>
                    <a:pt x="195691" y="759315"/>
                  </a:lnTo>
                  <a:lnTo>
                    <a:pt x="202445" y="728044"/>
                  </a:lnTo>
                  <a:cubicBezTo>
                    <a:pt x="205414" y="729449"/>
                    <a:pt x="208457" y="731149"/>
                    <a:pt x="211649" y="733071"/>
                  </a:cubicBezTo>
                  <a:lnTo>
                    <a:pt x="212837" y="727748"/>
                  </a:lnTo>
                  <a:cubicBezTo>
                    <a:pt x="209645" y="725826"/>
                    <a:pt x="206602" y="724274"/>
                    <a:pt x="203633" y="722869"/>
                  </a:cubicBezTo>
                  <a:lnTo>
                    <a:pt x="203633" y="722869"/>
                  </a:lnTo>
                  <a:moveTo>
                    <a:pt x="44422" y="467004"/>
                  </a:moveTo>
                  <a:cubicBezTo>
                    <a:pt x="44645" y="473362"/>
                    <a:pt x="39597" y="478684"/>
                    <a:pt x="33214" y="478906"/>
                  </a:cubicBezTo>
                  <a:cubicBezTo>
                    <a:pt x="26831" y="479128"/>
                    <a:pt x="21487" y="474101"/>
                    <a:pt x="21264" y="467743"/>
                  </a:cubicBezTo>
                  <a:cubicBezTo>
                    <a:pt x="21041" y="461385"/>
                    <a:pt x="26088" y="456062"/>
                    <a:pt x="32472" y="455841"/>
                  </a:cubicBezTo>
                  <a:cubicBezTo>
                    <a:pt x="38855" y="455619"/>
                    <a:pt x="44199" y="460646"/>
                    <a:pt x="44422" y="467004"/>
                  </a:cubicBezTo>
                  <a:moveTo>
                    <a:pt x="67654" y="343470"/>
                  </a:moveTo>
                  <a:cubicBezTo>
                    <a:pt x="70400" y="339478"/>
                    <a:pt x="72404" y="334968"/>
                    <a:pt x="73592" y="329793"/>
                  </a:cubicBezTo>
                  <a:cubicBezTo>
                    <a:pt x="74334" y="326762"/>
                    <a:pt x="74705" y="323509"/>
                    <a:pt x="74705" y="320035"/>
                  </a:cubicBezTo>
                  <a:cubicBezTo>
                    <a:pt x="74705" y="316560"/>
                    <a:pt x="74408" y="313233"/>
                    <a:pt x="73815" y="309907"/>
                  </a:cubicBezTo>
                  <a:cubicBezTo>
                    <a:pt x="73221" y="306580"/>
                    <a:pt x="72256" y="303697"/>
                    <a:pt x="70846" y="301109"/>
                  </a:cubicBezTo>
                  <a:lnTo>
                    <a:pt x="53923" y="297117"/>
                  </a:lnTo>
                  <a:lnTo>
                    <a:pt x="50954" y="288541"/>
                  </a:lnTo>
                  <a:lnTo>
                    <a:pt x="49246" y="288098"/>
                  </a:lnTo>
                  <a:lnTo>
                    <a:pt x="42566" y="316264"/>
                  </a:lnTo>
                  <a:lnTo>
                    <a:pt x="44273" y="316708"/>
                  </a:lnTo>
                  <a:lnTo>
                    <a:pt x="50954" y="308206"/>
                  </a:lnTo>
                  <a:lnTo>
                    <a:pt x="69287" y="312494"/>
                  </a:lnTo>
                  <a:cubicBezTo>
                    <a:pt x="69510" y="314712"/>
                    <a:pt x="69510" y="316930"/>
                    <a:pt x="69287" y="319000"/>
                  </a:cubicBezTo>
                  <a:cubicBezTo>
                    <a:pt x="69064" y="321070"/>
                    <a:pt x="68693" y="323140"/>
                    <a:pt x="68174" y="325210"/>
                  </a:cubicBezTo>
                  <a:cubicBezTo>
                    <a:pt x="66912" y="330385"/>
                    <a:pt x="64537" y="334746"/>
                    <a:pt x="60900" y="338295"/>
                  </a:cubicBezTo>
                  <a:cubicBezTo>
                    <a:pt x="57263" y="341844"/>
                    <a:pt x="52735" y="344283"/>
                    <a:pt x="47242" y="345614"/>
                  </a:cubicBezTo>
                  <a:cubicBezTo>
                    <a:pt x="41750" y="346945"/>
                    <a:pt x="35515" y="346797"/>
                    <a:pt x="28538" y="345170"/>
                  </a:cubicBezTo>
                  <a:cubicBezTo>
                    <a:pt x="23045" y="343840"/>
                    <a:pt x="18443" y="341548"/>
                    <a:pt x="14658" y="338221"/>
                  </a:cubicBezTo>
                  <a:cubicBezTo>
                    <a:pt x="10947" y="334894"/>
                    <a:pt x="8349" y="330828"/>
                    <a:pt x="6864" y="326097"/>
                  </a:cubicBezTo>
                  <a:cubicBezTo>
                    <a:pt x="5454" y="321365"/>
                    <a:pt x="5306" y="316412"/>
                    <a:pt x="6568" y="311163"/>
                  </a:cubicBezTo>
                  <a:cubicBezTo>
                    <a:pt x="7161" y="308502"/>
                    <a:pt x="8126" y="306284"/>
                    <a:pt x="9314" y="304510"/>
                  </a:cubicBezTo>
                  <a:cubicBezTo>
                    <a:pt x="10501" y="302662"/>
                    <a:pt x="12357" y="300592"/>
                    <a:pt x="14881" y="298226"/>
                  </a:cubicBezTo>
                  <a:lnTo>
                    <a:pt x="29577" y="293568"/>
                  </a:lnTo>
                  <a:lnTo>
                    <a:pt x="29948" y="291868"/>
                  </a:lnTo>
                  <a:lnTo>
                    <a:pt x="11763" y="288246"/>
                  </a:lnTo>
                  <a:cubicBezTo>
                    <a:pt x="10279" y="290020"/>
                    <a:pt x="8943" y="291868"/>
                    <a:pt x="7607" y="293790"/>
                  </a:cubicBezTo>
                  <a:cubicBezTo>
                    <a:pt x="6345" y="295712"/>
                    <a:pt x="5157" y="297930"/>
                    <a:pt x="4118" y="300444"/>
                  </a:cubicBezTo>
                  <a:cubicBezTo>
                    <a:pt x="3079" y="302957"/>
                    <a:pt x="2114" y="306136"/>
                    <a:pt x="1149" y="309907"/>
                  </a:cubicBezTo>
                  <a:cubicBezTo>
                    <a:pt x="-113" y="315155"/>
                    <a:pt x="-335" y="320330"/>
                    <a:pt x="481" y="325431"/>
                  </a:cubicBezTo>
                  <a:cubicBezTo>
                    <a:pt x="1298" y="330533"/>
                    <a:pt x="3005" y="335190"/>
                    <a:pt x="5603" y="339626"/>
                  </a:cubicBezTo>
                  <a:cubicBezTo>
                    <a:pt x="8200" y="343987"/>
                    <a:pt x="11615" y="347758"/>
                    <a:pt x="15771" y="350863"/>
                  </a:cubicBezTo>
                  <a:cubicBezTo>
                    <a:pt x="19928" y="353968"/>
                    <a:pt x="24752" y="356186"/>
                    <a:pt x="30245" y="357516"/>
                  </a:cubicBezTo>
                  <a:cubicBezTo>
                    <a:pt x="35218" y="358699"/>
                    <a:pt x="40043" y="358847"/>
                    <a:pt x="44719" y="358034"/>
                  </a:cubicBezTo>
                  <a:cubicBezTo>
                    <a:pt x="49395" y="357221"/>
                    <a:pt x="53626" y="355594"/>
                    <a:pt x="57485" y="353081"/>
                  </a:cubicBezTo>
                  <a:cubicBezTo>
                    <a:pt x="61345" y="350641"/>
                    <a:pt x="64685" y="347388"/>
                    <a:pt x="67431" y="343396"/>
                  </a:cubicBezTo>
                  <a:moveTo>
                    <a:pt x="128073" y="612420"/>
                  </a:moveTo>
                  <a:cubicBezTo>
                    <a:pt x="128592" y="614638"/>
                    <a:pt x="128963" y="616930"/>
                    <a:pt x="129186" y="619222"/>
                  </a:cubicBezTo>
                  <a:lnTo>
                    <a:pt x="114044" y="629793"/>
                  </a:lnTo>
                  <a:lnTo>
                    <a:pt x="113079" y="628315"/>
                  </a:lnTo>
                  <a:lnTo>
                    <a:pt x="119834" y="614490"/>
                  </a:lnTo>
                  <a:cubicBezTo>
                    <a:pt x="119834" y="611090"/>
                    <a:pt x="119611" y="608280"/>
                    <a:pt x="119091" y="606210"/>
                  </a:cubicBezTo>
                  <a:cubicBezTo>
                    <a:pt x="118572" y="604066"/>
                    <a:pt x="117607" y="601923"/>
                    <a:pt x="116122" y="599631"/>
                  </a:cubicBezTo>
                  <a:cubicBezTo>
                    <a:pt x="113153" y="595121"/>
                    <a:pt x="109442" y="591720"/>
                    <a:pt x="105063" y="589503"/>
                  </a:cubicBezTo>
                  <a:cubicBezTo>
                    <a:pt x="100684" y="587285"/>
                    <a:pt x="95933" y="586398"/>
                    <a:pt x="90886" y="586767"/>
                  </a:cubicBezTo>
                  <a:cubicBezTo>
                    <a:pt x="85839" y="587137"/>
                    <a:pt x="81014" y="588837"/>
                    <a:pt x="76264" y="591942"/>
                  </a:cubicBezTo>
                  <a:cubicBezTo>
                    <a:pt x="70252" y="595787"/>
                    <a:pt x="65873" y="600222"/>
                    <a:pt x="63052" y="605101"/>
                  </a:cubicBezTo>
                  <a:cubicBezTo>
                    <a:pt x="60232" y="609981"/>
                    <a:pt x="58821" y="614934"/>
                    <a:pt x="58970" y="620035"/>
                  </a:cubicBezTo>
                  <a:cubicBezTo>
                    <a:pt x="59044" y="625062"/>
                    <a:pt x="60603" y="629867"/>
                    <a:pt x="63497" y="634303"/>
                  </a:cubicBezTo>
                  <a:cubicBezTo>
                    <a:pt x="64685" y="636077"/>
                    <a:pt x="65947" y="637778"/>
                    <a:pt x="67283" y="639404"/>
                  </a:cubicBezTo>
                  <a:cubicBezTo>
                    <a:pt x="68619" y="641031"/>
                    <a:pt x="70178" y="642509"/>
                    <a:pt x="71959" y="643914"/>
                  </a:cubicBezTo>
                  <a:lnTo>
                    <a:pt x="87769" y="633638"/>
                  </a:lnTo>
                  <a:lnTo>
                    <a:pt x="86210" y="622992"/>
                  </a:lnTo>
                  <a:lnTo>
                    <a:pt x="87695" y="622031"/>
                  </a:lnTo>
                  <a:lnTo>
                    <a:pt x="103579" y="646279"/>
                  </a:lnTo>
                  <a:lnTo>
                    <a:pt x="102094" y="647241"/>
                  </a:lnTo>
                  <a:lnTo>
                    <a:pt x="93855" y="643470"/>
                  </a:lnTo>
                  <a:lnTo>
                    <a:pt x="79233" y="652933"/>
                  </a:lnTo>
                  <a:cubicBezTo>
                    <a:pt x="76412" y="652120"/>
                    <a:pt x="73592" y="650789"/>
                    <a:pt x="70771" y="649015"/>
                  </a:cubicBezTo>
                  <a:cubicBezTo>
                    <a:pt x="67951" y="647241"/>
                    <a:pt x="65279" y="645023"/>
                    <a:pt x="62829" y="642657"/>
                  </a:cubicBezTo>
                  <a:cubicBezTo>
                    <a:pt x="60306" y="640291"/>
                    <a:pt x="58228" y="637704"/>
                    <a:pt x="56520" y="635116"/>
                  </a:cubicBezTo>
                  <a:cubicBezTo>
                    <a:pt x="53626" y="630681"/>
                    <a:pt x="51696" y="626171"/>
                    <a:pt x="50731" y="621440"/>
                  </a:cubicBezTo>
                  <a:cubicBezTo>
                    <a:pt x="49766" y="616708"/>
                    <a:pt x="49692" y="612125"/>
                    <a:pt x="50582" y="607615"/>
                  </a:cubicBezTo>
                  <a:cubicBezTo>
                    <a:pt x="51473" y="603105"/>
                    <a:pt x="53180" y="598892"/>
                    <a:pt x="55778" y="594973"/>
                  </a:cubicBezTo>
                  <a:cubicBezTo>
                    <a:pt x="58376" y="591055"/>
                    <a:pt x="61865" y="587728"/>
                    <a:pt x="66170" y="584919"/>
                  </a:cubicBezTo>
                  <a:cubicBezTo>
                    <a:pt x="70920" y="581814"/>
                    <a:pt x="75819" y="579892"/>
                    <a:pt x="81014" y="579005"/>
                  </a:cubicBezTo>
                  <a:cubicBezTo>
                    <a:pt x="86136" y="578192"/>
                    <a:pt x="91257" y="578266"/>
                    <a:pt x="96230" y="579448"/>
                  </a:cubicBezTo>
                  <a:cubicBezTo>
                    <a:pt x="101203" y="580557"/>
                    <a:pt x="105805" y="582627"/>
                    <a:pt x="110036" y="585511"/>
                  </a:cubicBezTo>
                  <a:cubicBezTo>
                    <a:pt x="114267" y="588468"/>
                    <a:pt x="117904" y="592164"/>
                    <a:pt x="120873" y="596674"/>
                  </a:cubicBezTo>
                  <a:cubicBezTo>
                    <a:pt x="123025" y="599927"/>
                    <a:pt x="124658" y="602810"/>
                    <a:pt x="125697" y="605323"/>
                  </a:cubicBezTo>
                  <a:cubicBezTo>
                    <a:pt x="126811" y="607837"/>
                    <a:pt x="127627" y="610203"/>
                    <a:pt x="128147" y="612494"/>
                  </a:cubicBezTo>
                  <a:moveTo>
                    <a:pt x="602142" y="738763"/>
                  </a:moveTo>
                  <a:lnTo>
                    <a:pt x="602142" y="738763"/>
                  </a:lnTo>
                  <a:lnTo>
                    <a:pt x="594497" y="702834"/>
                  </a:lnTo>
                  <a:lnTo>
                    <a:pt x="613276" y="715328"/>
                  </a:lnTo>
                  <a:cubicBezTo>
                    <a:pt x="606967" y="723534"/>
                    <a:pt x="603775" y="731740"/>
                    <a:pt x="602142" y="738763"/>
                  </a:cubicBezTo>
                  <a:moveTo>
                    <a:pt x="651798" y="727526"/>
                  </a:moveTo>
                  <a:lnTo>
                    <a:pt x="625004" y="709858"/>
                  </a:lnTo>
                  <a:lnTo>
                    <a:pt x="625004" y="709858"/>
                  </a:lnTo>
                  <a:cubicBezTo>
                    <a:pt x="627379" y="707640"/>
                    <a:pt x="630051" y="705348"/>
                    <a:pt x="633094" y="703130"/>
                  </a:cubicBezTo>
                  <a:lnTo>
                    <a:pt x="628566" y="700173"/>
                  </a:lnTo>
                  <a:cubicBezTo>
                    <a:pt x="625597" y="702465"/>
                    <a:pt x="622999" y="704683"/>
                    <a:pt x="620624" y="706974"/>
                  </a:cubicBezTo>
                  <a:lnTo>
                    <a:pt x="620624" y="706974"/>
                  </a:lnTo>
                  <a:lnTo>
                    <a:pt x="590489" y="687162"/>
                  </a:lnTo>
                  <a:lnTo>
                    <a:pt x="585442" y="690562"/>
                  </a:lnTo>
                  <a:lnTo>
                    <a:pt x="600064" y="762716"/>
                  </a:lnTo>
                  <a:lnTo>
                    <a:pt x="596353" y="769591"/>
                  </a:lnTo>
                  <a:lnTo>
                    <a:pt x="597318" y="771070"/>
                  </a:lnTo>
                  <a:lnTo>
                    <a:pt x="617136" y="757689"/>
                  </a:lnTo>
                  <a:lnTo>
                    <a:pt x="616171" y="756211"/>
                  </a:lnTo>
                  <a:lnTo>
                    <a:pt x="606522" y="758280"/>
                  </a:lnTo>
                  <a:cubicBezTo>
                    <a:pt x="605779" y="754880"/>
                    <a:pt x="602811" y="736989"/>
                    <a:pt x="617507" y="717990"/>
                  </a:cubicBezTo>
                  <a:lnTo>
                    <a:pt x="641927" y="734254"/>
                  </a:lnTo>
                  <a:lnTo>
                    <a:pt x="636063" y="742903"/>
                  </a:lnTo>
                  <a:lnTo>
                    <a:pt x="637028" y="744382"/>
                  </a:lnTo>
                  <a:lnTo>
                    <a:pt x="661225" y="728044"/>
                  </a:lnTo>
                  <a:lnTo>
                    <a:pt x="660260" y="726565"/>
                  </a:lnTo>
                  <a:lnTo>
                    <a:pt x="651873" y="727379"/>
                  </a:lnTo>
                  <a:close/>
                  <a:moveTo>
                    <a:pt x="103207" y="181420"/>
                  </a:moveTo>
                  <a:lnTo>
                    <a:pt x="81386" y="175727"/>
                  </a:lnTo>
                  <a:lnTo>
                    <a:pt x="100313" y="207220"/>
                  </a:lnTo>
                  <a:lnTo>
                    <a:pt x="100313" y="207220"/>
                  </a:lnTo>
                  <a:cubicBezTo>
                    <a:pt x="99496" y="199976"/>
                    <a:pt x="99942" y="191252"/>
                    <a:pt x="103133" y="181420"/>
                  </a:cubicBezTo>
                  <a:moveTo>
                    <a:pt x="106176" y="230582"/>
                  </a:moveTo>
                  <a:lnTo>
                    <a:pt x="68767" y="167078"/>
                  </a:lnTo>
                  <a:lnTo>
                    <a:pt x="72404" y="162198"/>
                  </a:lnTo>
                  <a:lnTo>
                    <a:pt x="107364" y="171144"/>
                  </a:lnTo>
                  <a:lnTo>
                    <a:pt x="107364" y="171144"/>
                  </a:lnTo>
                  <a:cubicBezTo>
                    <a:pt x="108848" y="168186"/>
                    <a:pt x="110556" y="165229"/>
                    <a:pt x="112634" y="162124"/>
                  </a:cubicBezTo>
                  <a:lnTo>
                    <a:pt x="117904" y="163455"/>
                  </a:lnTo>
                  <a:cubicBezTo>
                    <a:pt x="115826" y="166486"/>
                    <a:pt x="113970" y="169517"/>
                    <a:pt x="112485" y="172400"/>
                  </a:cubicBezTo>
                  <a:lnTo>
                    <a:pt x="112485" y="172400"/>
                  </a:lnTo>
                  <a:lnTo>
                    <a:pt x="143585" y="180385"/>
                  </a:lnTo>
                  <a:lnTo>
                    <a:pt x="151230" y="176836"/>
                  </a:lnTo>
                  <a:lnTo>
                    <a:pt x="152641" y="177871"/>
                  </a:lnTo>
                  <a:lnTo>
                    <a:pt x="135050" y="201158"/>
                  </a:lnTo>
                  <a:lnTo>
                    <a:pt x="133639" y="200123"/>
                  </a:lnTo>
                  <a:lnTo>
                    <a:pt x="136386" y="190069"/>
                  </a:lnTo>
                  <a:lnTo>
                    <a:pt x="108032" y="182602"/>
                  </a:lnTo>
                  <a:lnTo>
                    <a:pt x="108032" y="182602"/>
                  </a:lnTo>
                  <a:cubicBezTo>
                    <a:pt x="100387" y="205298"/>
                    <a:pt x="108997" y="221267"/>
                    <a:pt x="110853" y="224224"/>
                  </a:cubicBezTo>
                  <a:lnTo>
                    <a:pt x="119314" y="219197"/>
                  </a:lnTo>
                  <a:lnTo>
                    <a:pt x="120724" y="220232"/>
                  </a:lnTo>
                  <a:lnTo>
                    <a:pt x="106325" y="239305"/>
                  </a:lnTo>
                  <a:lnTo>
                    <a:pt x="104915" y="238270"/>
                  </a:lnTo>
                  <a:lnTo>
                    <a:pt x="106176" y="230508"/>
                  </a:lnTo>
                  <a:close/>
                  <a:moveTo>
                    <a:pt x="641036" y="168408"/>
                  </a:moveTo>
                  <a:lnTo>
                    <a:pt x="638067" y="158650"/>
                  </a:lnTo>
                  <a:lnTo>
                    <a:pt x="681785" y="138393"/>
                  </a:lnTo>
                  <a:lnTo>
                    <a:pt x="682230" y="138911"/>
                  </a:lnTo>
                  <a:lnTo>
                    <a:pt x="655064" y="187999"/>
                  </a:lnTo>
                  <a:lnTo>
                    <a:pt x="658108" y="191474"/>
                  </a:lnTo>
                  <a:lnTo>
                    <a:pt x="710510" y="171291"/>
                  </a:lnTo>
                  <a:lnTo>
                    <a:pt x="710955" y="171809"/>
                  </a:lnTo>
                  <a:lnTo>
                    <a:pt x="684680" y="212248"/>
                  </a:lnTo>
                  <a:lnTo>
                    <a:pt x="675476" y="207886"/>
                  </a:lnTo>
                  <a:lnTo>
                    <a:pt x="674140" y="208995"/>
                  </a:lnTo>
                  <a:lnTo>
                    <a:pt x="693587" y="231247"/>
                  </a:lnTo>
                  <a:lnTo>
                    <a:pt x="694923" y="230138"/>
                  </a:lnTo>
                  <a:lnTo>
                    <a:pt x="692473" y="221193"/>
                  </a:lnTo>
                  <a:lnTo>
                    <a:pt x="729882" y="161829"/>
                  </a:lnTo>
                  <a:lnTo>
                    <a:pt x="726988" y="158502"/>
                  </a:lnTo>
                  <a:lnTo>
                    <a:pt x="674066" y="177871"/>
                  </a:lnTo>
                  <a:lnTo>
                    <a:pt x="673546" y="177280"/>
                  </a:lnTo>
                  <a:lnTo>
                    <a:pt x="700341" y="127970"/>
                  </a:lnTo>
                  <a:lnTo>
                    <a:pt x="697372" y="124569"/>
                  </a:lnTo>
                  <a:lnTo>
                    <a:pt x="632871" y="153105"/>
                  </a:lnTo>
                  <a:lnTo>
                    <a:pt x="625078" y="150148"/>
                  </a:lnTo>
                  <a:lnTo>
                    <a:pt x="623742" y="151331"/>
                  </a:lnTo>
                  <a:lnTo>
                    <a:pt x="639774" y="169739"/>
                  </a:lnTo>
                  <a:lnTo>
                    <a:pt x="641110" y="168556"/>
                  </a:lnTo>
                  <a:close/>
                  <a:moveTo>
                    <a:pt x="569113" y="116437"/>
                  </a:moveTo>
                  <a:lnTo>
                    <a:pt x="542912" y="103056"/>
                  </a:lnTo>
                  <a:lnTo>
                    <a:pt x="543728" y="101503"/>
                  </a:lnTo>
                  <a:lnTo>
                    <a:pt x="553748" y="101725"/>
                  </a:lnTo>
                  <a:lnTo>
                    <a:pt x="581360" y="48275"/>
                  </a:lnTo>
                  <a:lnTo>
                    <a:pt x="575348" y="40291"/>
                  </a:lnTo>
                  <a:lnTo>
                    <a:pt x="576164" y="38738"/>
                  </a:lnTo>
                  <a:lnTo>
                    <a:pt x="602291" y="52119"/>
                  </a:lnTo>
                  <a:lnTo>
                    <a:pt x="601475" y="53672"/>
                  </a:lnTo>
                  <a:lnTo>
                    <a:pt x="591528" y="53524"/>
                  </a:lnTo>
                  <a:lnTo>
                    <a:pt x="563917" y="106974"/>
                  </a:lnTo>
                  <a:lnTo>
                    <a:pt x="569855" y="114958"/>
                  </a:lnTo>
                  <a:lnTo>
                    <a:pt x="569039" y="116511"/>
                  </a:lnTo>
                  <a:close/>
                  <a:moveTo>
                    <a:pt x="478782" y="54781"/>
                  </a:moveTo>
                  <a:lnTo>
                    <a:pt x="477000" y="54559"/>
                  </a:lnTo>
                  <a:lnTo>
                    <a:pt x="466609" y="72154"/>
                  </a:lnTo>
                  <a:lnTo>
                    <a:pt x="440705" y="68605"/>
                  </a:lnTo>
                  <a:lnTo>
                    <a:pt x="449018" y="8945"/>
                  </a:lnTo>
                  <a:lnTo>
                    <a:pt x="459558" y="5988"/>
                  </a:lnTo>
                  <a:lnTo>
                    <a:pt x="459780" y="4214"/>
                  </a:lnTo>
                  <a:lnTo>
                    <a:pt x="429571" y="0"/>
                  </a:lnTo>
                  <a:lnTo>
                    <a:pt x="429349" y="1774"/>
                  </a:lnTo>
                  <a:lnTo>
                    <a:pt x="437587" y="7319"/>
                  </a:lnTo>
                  <a:lnTo>
                    <a:pt x="429274" y="66905"/>
                  </a:lnTo>
                  <a:lnTo>
                    <a:pt x="419848" y="70010"/>
                  </a:lnTo>
                  <a:lnTo>
                    <a:pt x="419625" y="71784"/>
                  </a:lnTo>
                  <a:lnTo>
                    <a:pt x="475293" y="79473"/>
                  </a:lnTo>
                  <a:lnTo>
                    <a:pt x="478708" y="54781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 115">
              <a:extLst>
                <a:ext uri="{FF2B5EF4-FFF2-40B4-BE49-F238E27FC236}">
                  <a16:creationId xmlns:a16="http://schemas.microsoft.com/office/drawing/2014/main" id="{B058B5AE-66EB-4759-F953-2DF6365E4E71}"/>
                </a:ext>
              </a:extLst>
            </p:cNvPr>
            <p:cNvSpPr/>
            <p:nvPr/>
          </p:nvSpPr>
          <p:spPr>
            <a:xfrm>
              <a:off x="1139771" y="1143024"/>
              <a:ext cx="259042" cy="239157"/>
            </a:xfrm>
            <a:custGeom>
              <a:avLst/>
              <a:gdLst>
                <a:gd name="connsiteX0" fmla="*/ 85432 w 259042"/>
                <a:gd name="connsiteY0" fmla="*/ 86792 h 239157"/>
                <a:gd name="connsiteX1" fmla="*/ 257855 w 259042"/>
                <a:gd name="connsiteY1" fmla="*/ 10572 h 239157"/>
                <a:gd name="connsiteX2" fmla="*/ 259042 w 259042"/>
                <a:gd name="connsiteY2" fmla="*/ 0 h 239157"/>
                <a:gd name="connsiteX3" fmla="*/ 0 w 259042"/>
                <a:gd name="connsiteY3" fmla="*/ 239157 h 239157"/>
                <a:gd name="connsiteX4" fmla="*/ 10614 w 259042"/>
                <a:gd name="connsiteY4" fmla="*/ 239157 h 239157"/>
                <a:gd name="connsiteX5" fmla="*/ 85432 w 259042"/>
                <a:gd name="connsiteY5" fmla="*/ 86866 h 239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9042" h="239157">
                  <a:moveTo>
                    <a:pt x="85432" y="86792"/>
                  </a:moveTo>
                  <a:cubicBezTo>
                    <a:pt x="131896" y="40513"/>
                    <a:pt x="192686" y="13751"/>
                    <a:pt x="257855" y="10572"/>
                  </a:cubicBezTo>
                  <a:cubicBezTo>
                    <a:pt x="258300" y="7393"/>
                    <a:pt x="258671" y="3918"/>
                    <a:pt x="259042" y="0"/>
                  </a:cubicBezTo>
                  <a:cubicBezTo>
                    <a:pt x="124771" y="5766"/>
                    <a:pt x="15661" y="108157"/>
                    <a:pt x="0" y="239157"/>
                  </a:cubicBezTo>
                  <a:lnTo>
                    <a:pt x="10614" y="239157"/>
                  </a:lnTo>
                  <a:cubicBezTo>
                    <a:pt x="17740" y="181641"/>
                    <a:pt x="43644" y="128487"/>
                    <a:pt x="85432" y="8686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 116">
              <a:extLst>
                <a:ext uri="{FF2B5EF4-FFF2-40B4-BE49-F238E27FC236}">
                  <a16:creationId xmlns:a16="http://schemas.microsoft.com/office/drawing/2014/main" id="{8EC9C096-3F1B-8C88-E3DB-C98508A76DB6}"/>
                </a:ext>
              </a:extLst>
            </p:cNvPr>
            <p:cNvSpPr/>
            <p:nvPr/>
          </p:nvSpPr>
          <p:spPr>
            <a:xfrm>
              <a:off x="1137767" y="1394749"/>
              <a:ext cx="91073" cy="27501"/>
            </a:xfrm>
            <a:custGeom>
              <a:avLst/>
              <a:gdLst>
                <a:gd name="connsiteX0" fmla="*/ 91073 w 91073"/>
                <a:gd name="connsiteY0" fmla="*/ 0 h 27501"/>
                <a:gd name="connsiteX1" fmla="*/ 742 w 91073"/>
                <a:gd name="connsiteY1" fmla="*/ 0 h 27501"/>
                <a:gd name="connsiteX2" fmla="*/ 0 w 91073"/>
                <a:gd name="connsiteY2" fmla="*/ 19961 h 27501"/>
                <a:gd name="connsiteX3" fmla="*/ 74 w 91073"/>
                <a:gd name="connsiteY3" fmla="*/ 27501 h 27501"/>
                <a:gd name="connsiteX4" fmla="*/ 90999 w 91073"/>
                <a:gd name="connsiteY4" fmla="*/ 27501 h 27501"/>
                <a:gd name="connsiteX5" fmla="*/ 90999 w 91073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073" h="27501">
                  <a:moveTo>
                    <a:pt x="91073" y="0"/>
                  </a:moveTo>
                  <a:lnTo>
                    <a:pt x="742" y="0"/>
                  </a:lnTo>
                  <a:cubicBezTo>
                    <a:pt x="297" y="6580"/>
                    <a:pt x="0" y="13233"/>
                    <a:pt x="0" y="19961"/>
                  </a:cubicBezTo>
                  <a:cubicBezTo>
                    <a:pt x="0" y="22474"/>
                    <a:pt x="0" y="24988"/>
                    <a:pt x="74" y="27501"/>
                  </a:cubicBezTo>
                  <a:lnTo>
                    <a:pt x="90999" y="27501"/>
                  </a:lnTo>
                  <a:lnTo>
                    <a:pt x="90999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 117">
              <a:extLst>
                <a:ext uri="{FF2B5EF4-FFF2-40B4-BE49-F238E27FC236}">
                  <a16:creationId xmlns:a16="http://schemas.microsoft.com/office/drawing/2014/main" id="{CA6C4D34-B764-7BD2-A955-98DB62D4F1B0}"/>
                </a:ext>
              </a:extLst>
            </p:cNvPr>
            <p:cNvSpPr/>
            <p:nvPr/>
          </p:nvSpPr>
          <p:spPr>
            <a:xfrm>
              <a:off x="1360514" y="1142728"/>
              <a:ext cx="100796" cy="82725"/>
            </a:xfrm>
            <a:custGeom>
              <a:avLst/>
              <a:gdLst>
                <a:gd name="connsiteX0" fmla="*/ 0 w 100796"/>
                <a:gd name="connsiteY0" fmla="*/ 82726 h 82725"/>
                <a:gd name="connsiteX1" fmla="*/ 24791 w 100796"/>
                <a:gd name="connsiteY1" fmla="*/ 73706 h 82725"/>
                <a:gd name="connsiteX2" fmla="*/ 76006 w 100796"/>
                <a:gd name="connsiteY2" fmla="*/ 73706 h 82725"/>
                <a:gd name="connsiteX3" fmla="*/ 100796 w 100796"/>
                <a:gd name="connsiteY3" fmla="*/ 82726 h 82725"/>
                <a:gd name="connsiteX4" fmla="*/ 63684 w 100796"/>
                <a:gd name="connsiteY4" fmla="*/ 45096 h 82725"/>
                <a:gd name="connsiteX5" fmla="*/ 51289 w 100796"/>
                <a:gd name="connsiteY5" fmla="*/ 0 h 82725"/>
                <a:gd name="connsiteX6" fmla="*/ 50250 w 100796"/>
                <a:gd name="connsiteY6" fmla="*/ 0 h 82725"/>
                <a:gd name="connsiteX7" fmla="*/ 49508 w 100796"/>
                <a:gd name="connsiteY7" fmla="*/ 0 h 82725"/>
                <a:gd name="connsiteX8" fmla="*/ 37112 w 100796"/>
                <a:gd name="connsiteY8" fmla="*/ 45096 h 82725"/>
                <a:gd name="connsiteX9" fmla="*/ 0 w 100796"/>
                <a:gd name="connsiteY9" fmla="*/ 82726 h 8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0796" h="82725">
                  <a:moveTo>
                    <a:pt x="0" y="82726"/>
                  </a:moveTo>
                  <a:lnTo>
                    <a:pt x="24791" y="73706"/>
                  </a:lnTo>
                  <a:lnTo>
                    <a:pt x="76006" y="73706"/>
                  </a:lnTo>
                  <a:lnTo>
                    <a:pt x="100796" y="82726"/>
                  </a:lnTo>
                  <a:cubicBezTo>
                    <a:pt x="95601" y="59364"/>
                    <a:pt x="78455" y="58477"/>
                    <a:pt x="63684" y="45096"/>
                  </a:cubicBezTo>
                  <a:cubicBezTo>
                    <a:pt x="56113" y="38295"/>
                    <a:pt x="52773" y="17965"/>
                    <a:pt x="51289" y="0"/>
                  </a:cubicBezTo>
                  <a:cubicBezTo>
                    <a:pt x="50918" y="0"/>
                    <a:pt x="50621" y="0"/>
                    <a:pt x="50250" y="0"/>
                  </a:cubicBezTo>
                  <a:cubicBezTo>
                    <a:pt x="50027" y="0"/>
                    <a:pt x="49730" y="0"/>
                    <a:pt x="49508" y="0"/>
                  </a:cubicBezTo>
                  <a:cubicBezTo>
                    <a:pt x="48023" y="17965"/>
                    <a:pt x="44683" y="38221"/>
                    <a:pt x="37112" y="45096"/>
                  </a:cubicBezTo>
                  <a:cubicBezTo>
                    <a:pt x="22341" y="58477"/>
                    <a:pt x="5196" y="59364"/>
                    <a:pt x="0" y="8272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 118">
              <a:extLst>
                <a:ext uri="{FF2B5EF4-FFF2-40B4-BE49-F238E27FC236}">
                  <a16:creationId xmlns:a16="http://schemas.microsoft.com/office/drawing/2014/main" id="{C1FE3337-103D-0899-170D-93086D4E29F2}"/>
                </a:ext>
              </a:extLst>
            </p:cNvPr>
            <p:cNvSpPr/>
            <p:nvPr/>
          </p:nvSpPr>
          <p:spPr>
            <a:xfrm>
              <a:off x="1423011" y="1143024"/>
              <a:ext cx="258819" cy="239083"/>
            </a:xfrm>
            <a:custGeom>
              <a:avLst/>
              <a:gdLst>
                <a:gd name="connsiteX0" fmla="*/ 173388 w 258819"/>
                <a:gd name="connsiteY0" fmla="*/ 86792 h 239083"/>
                <a:gd name="connsiteX1" fmla="*/ 248206 w 258819"/>
                <a:gd name="connsiteY1" fmla="*/ 239083 h 239083"/>
                <a:gd name="connsiteX2" fmla="*/ 258820 w 258819"/>
                <a:gd name="connsiteY2" fmla="*/ 239083 h 239083"/>
                <a:gd name="connsiteX3" fmla="*/ 0 w 258819"/>
                <a:gd name="connsiteY3" fmla="*/ 0 h 239083"/>
                <a:gd name="connsiteX4" fmla="*/ 1188 w 258819"/>
                <a:gd name="connsiteY4" fmla="*/ 10572 h 239083"/>
                <a:gd name="connsiteX5" fmla="*/ 173313 w 258819"/>
                <a:gd name="connsiteY5" fmla="*/ 86792 h 239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8819" h="239083">
                  <a:moveTo>
                    <a:pt x="173388" y="86792"/>
                  </a:moveTo>
                  <a:cubicBezTo>
                    <a:pt x="215176" y="128413"/>
                    <a:pt x="241080" y="181567"/>
                    <a:pt x="248206" y="239083"/>
                  </a:cubicBezTo>
                  <a:lnTo>
                    <a:pt x="258820" y="239083"/>
                  </a:lnTo>
                  <a:cubicBezTo>
                    <a:pt x="243158" y="108231"/>
                    <a:pt x="134197" y="5914"/>
                    <a:pt x="0" y="0"/>
                  </a:cubicBezTo>
                  <a:cubicBezTo>
                    <a:pt x="371" y="3918"/>
                    <a:pt x="742" y="7467"/>
                    <a:pt x="1188" y="10572"/>
                  </a:cubicBezTo>
                  <a:cubicBezTo>
                    <a:pt x="66208" y="13825"/>
                    <a:pt x="126923" y="40587"/>
                    <a:pt x="173313" y="86792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 119">
              <a:extLst>
                <a:ext uri="{FF2B5EF4-FFF2-40B4-BE49-F238E27FC236}">
                  <a16:creationId xmlns:a16="http://schemas.microsoft.com/office/drawing/2014/main" id="{DAFDD423-BB32-A025-EFEB-B58F0ABC4BD9}"/>
                </a:ext>
              </a:extLst>
            </p:cNvPr>
            <p:cNvSpPr/>
            <p:nvPr/>
          </p:nvSpPr>
          <p:spPr>
            <a:xfrm>
              <a:off x="1288368" y="1387652"/>
              <a:ext cx="245162" cy="134475"/>
            </a:xfrm>
            <a:custGeom>
              <a:avLst/>
              <a:gdLst>
                <a:gd name="connsiteX0" fmla="*/ 185857 w 245162"/>
                <a:gd name="connsiteY0" fmla="*/ 64835 h 134475"/>
                <a:gd name="connsiteX1" fmla="*/ 194838 w 245162"/>
                <a:gd name="connsiteY1" fmla="*/ 52267 h 134475"/>
                <a:gd name="connsiteX2" fmla="*/ 196620 w 245162"/>
                <a:gd name="connsiteY2" fmla="*/ 51676 h 134475"/>
                <a:gd name="connsiteX3" fmla="*/ 198476 w 245162"/>
                <a:gd name="connsiteY3" fmla="*/ 52267 h 134475"/>
                <a:gd name="connsiteX4" fmla="*/ 207234 w 245162"/>
                <a:gd name="connsiteY4" fmla="*/ 64835 h 134475"/>
                <a:gd name="connsiteX5" fmla="*/ 207234 w 245162"/>
                <a:gd name="connsiteY5" fmla="*/ 118507 h 134475"/>
                <a:gd name="connsiteX6" fmla="*/ 185857 w 245162"/>
                <a:gd name="connsiteY6" fmla="*/ 118507 h 134475"/>
                <a:gd name="connsiteX7" fmla="*/ 185857 w 245162"/>
                <a:gd name="connsiteY7" fmla="*/ 64835 h 134475"/>
                <a:gd name="connsiteX8" fmla="*/ 148448 w 245162"/>
                <a:gd name="connsiteY8" fmla="*/ 119024 h 134475"/>
                <a:gd name="connsiteX9" fmla="*/ 96863 w 245162"/>
                <a:gd name="connsiteY9" fmla="*/ 119024 h 134475"/>
                <a:gd name="connsiteX10" fmla="*/ 96863 w 245162"/>
                <a:gd name="connsiteY10" fmla="*/ 62100 h 134475"/>
                <a:gd name="connsiteX11" fmla="*/ 121208 w 245162"/>
                <a:gd name="connsiteY11" fmla="*/ 27279 h 134475"/>
                <a:gd name="connsiteX12" fmla="*/ 122841 w 245162"/>
                <a:gd name="connsiteY12" fmla="*/ 26836 h 134475"/>
                <a:gd name="connsiteX13" fmla="*/ 124474 w 245162"/>
                <a:gd name="connsiteY13" fmla="*/ 27353 h 134475"/>
                <a:gd name="connsiteX14" fmla="*/ 148523 w 245162"/>
                <a:gd name="connsiteY14" fmla="*/ 62026 h 134475"/>
                <a:gd name="connsiteX15" fmla="*/ 148523 w 245162"/>
                <a:gd name="connsiteY15" fmla="*/ 118950 h 134475"/>
                <a:gd name="connsiteX16" fmla="*/ 59305 w 245162"/>
                <a:gd name="connsiteY16" fmla="*/ 118507 h 134475"/>
                <a:gd name="connsiteX17" fmla="*/ 37929 w 245162"/>
                <a:gd name="connsiteY17" fmla="*/ 118507 h 134475"/>
                <a:gd name="connsiteX18" fmla="*/ 37929 w 245162"/>
                <a:gd name="connsiteY18" fmla="*/ 64835 h 134475"/>
                <a:gd name="connsiteX19" fmla="*/ 46984 w 245162"/>
                <a:gd name="connsiteY19" fmla="*/ 52267 h 134475"/>
                <a:gd name="connsiteX20" fmla="*/ 48840 w 245162"/>
                <a:gd name="connsiteY20" fmla="*/ 51676 h 134475"/>
                <a:gd name="connsiteX21" fmla="*/ 50621 w 245162"/>
                <a:gd name="connsiteY21" fmla="*/ 52267 h 134475"/>
                <a:gd name="connsiteX22" fmla="*/ 59379 w 245162"/>
                <a:gd name="connsiteY22" fmla="*/ 64835 h 134475"/>
                <a:gd name="connsiteX23" fmla="*/ 59379 w 245162"/>
                <a:gd name="connsiteY23" fmla="*/ 118507 h 134475"/>
                <a:gd name="connsiteX24" fmla="*/ 122544 w 245162"/>
                <a:gd name="connsiteY24" fmla="*/ 0 h 134475"/>
                <a:gd name="connsiteX25" fmla="*/ 83651 w 245162"/>
                <a:gd name="connsiteY25" fmla="*/ 27132 h 134475"/>
                <a:gd name="connsiteX26" fmla="*/ 0 w 245162"/>
                <a:gd name="connsiteY26" fmla="*/ 27132 h 134475"/>
                <a:gd name="connsiteX27" fmla="*/ 0 w 245162"/>
                <a:gd name="connsiteY27" fmla="*/ 134475 h 134475"/>
                <a:gd name="connsiteX28" fmla="*/ 245163 w 245162"/>
                <a:gd name="connsiteY28" fmla="*/ 134475 h 134475"/>
                <a:gd name="connsiteX29" fmla="*/ 245163 w 245162"/>
                <a:gd name="connsiteY29" fmla="*/ 27132 h 134475"/>
                <a:gd name="connsiteX30" fmla="*/ 161586 w 245162"/>
                <a:gd name="connsiteY30" fmla="*/ 27132 h 134475"/>
                <a:gd name="connsiteX31" fmla="*/ 122544 w 245162"/>
                <a:gd name="connsiteY31" fmla="*/ 0 h 13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45162" h="134475">
                  <a:moveTo>
                    <a:pt x="185857" y="64835"/>
                  </a:moveTo>
                  <a:cubicBezTo>
                    <a:pt x="185857" y="57146"/>
                    <a:pt x="191721" y="53228"/>
                    <a:pt x="194838" y="52267"/>
                  </a:cubicBezTo>
                  <a:lnTo>
                    <a:pt x="196620" y="51676"/>
                  </a:lnTo>
                  <a:lnTo>
                    <a:pt x="198476" y="52267"/>
                  </a:lnTo>
                  <a:cubicBezTo>
                    <a:pt x="201741" y="53524"/>
                    <a:pt x="207234" y="57442"/>
                    <a:pt x="207234" y="64835"/>
                  </a:cubicBezTo>
                  <a:lnTo>
                    <a:pt x="207234" y="118507"/>
                  </a:lnTo>
                  <a:lnTo>
                    <a:pt x="185857" y="118507"/>
                  </a:lnTo>
                  <a:lnTo>
                    <a:pt x="185857" y="64835"/>
                  </a:lnTo>
                  <a:close/>
                  <a:moveTo>
                    <a:pt x="148448" y="119024"/>
                  </a:moveTo>
                  <a:lnTo>
                    <a:pt x="96863" y="119024"/>
                  </a:lnTo>
                  <a:lnTo>
                    <a:pt x="96863" y="62100"/>
                  </a:lnTo>
                  <a:cubicBezTo>
                    <a:pt x="96863" y="40513"/>
                    <a:pt x="112747" y="29941"/>
                    <a:pt x="121208" y="27279"/>
                  </a:cubicBezTo>
                  <a:lnTo>
                    <a:pt x="122841" y="26836"/>
                  </a:lnTo>
                  <a:lnTo>
                    <a:pt x="124474" y="27353"/>
                  </a:lnTo>
                  <a:cubicBezTo>
                    <a:pt x="125365" y="27649"/>
                    <a:pt x="148523" y="36447"/>
                    <a:pt x="148523" y="62026"/>
                  </a:cubicBezTo>
                  <a:lnTo>
                    <a:pt x="148523" y="118950"/>
                  </a:lnTo>
                  <a:close/>
                  <a:moveTo>
                    <a:pt x="59305" y="118507"/>
                  </a:moveTo>
                  <a:lnTo>
                    <a:pt x="37929" y="118507"/>
                  </a:lnTo>
                  <a:lnTo>
                    <a:pt x="37929" y="64835"/>
                  </a:lnTo>
                  <a:cubicBezTo>
                    <a:pt x="37929" y="57146"/>
                    <a:pt x="43867" y="53228"/>
                    <a:pt x="46984" y="52267"/>
                  </a:cubicBezTo>
                  <a:lnTo>
                    <a:pt x="48840" y="51676"/>
                  </a:lnTo>
                  <a:lnTo>
                    <a:pt x="50621" y="52267"/>
                  </a:lnTo>
                  <a:cubicBezTo>
                    <a:pt x="53887" y="53524"/>
                    <a:pt x="59379" y="57442"/>
                    <a:pt x="59379" y="64835"/>
                  </a:cubicBezTo>
                  <a:lnTo>
                    <a:pt x="59379" y="118507"/>
                  </a:lnTo>
                  <a:close/>
                  <a:moveTo>
                    <a:pt x="122544" y="0"/>
                  </a:moveTo>
                  <a:lnTo>
                    <a:pt x="83651" y="27132"/>
                  </a:lnTo>
                  <a:lnTo>
                    <a:pt x="0" y="27132"/>
                  </a:lnTo>
                  <a:lnTo>
                    <a:pt x="0" y="134475"/>
                  </a:lnTo>
                  <a:lnTo>
                    <a:pt x="245163" y="134475"/>
                  </a:lnTo>
                  <a:lnTo>
                    <a:pt x="245163" y="27132"/>
                  </a:lnTo>
                  <a:lnTo>
                    <a:pt x="161586" y="27132"/>
                  </a:lnTo>
                  <a:lnTo>
                    <a:pt x="122544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 120">
              <a:extLst>
                <a:ext uri="{FF2B5EF4-FFF2-40B4-BE49-F238E27FC236}">
                  <a16:creationId xmlns:a16="http://schemas.microsoft.com/office/drawing/2014/main" id="{DE586B0E-8723-45D0-A4D9-7398B2EBDE81}"/>
                </a:ext>
              </a:extLst>
            </p:cNvPr>
            <p:cNvSpPr/>
            <p:nvPr/>
          </p:nvSpPr>
          <p:spPr>
            <a:xfrm>
              <a:off x="1354947" y="1223532"/>
              <a:ext cx="111930" cy="140537"/>
            </a:xfrm>
            <a:custGeom>
              <a:avLst/>
              <a:gdLst>
                <a:gd name="connsiteX0" fmla="*/ 66876 w 111930"/>
                <a:gd name="connsiteY0" fmla="*/ 87457 h 140537"/>
                <a:gd name="connsiteX1" fmla="*/ 45128 w 111930"/>
                <a:gd name="connsiteY1" fmla="*/ 87457 h 140537"/>
                <a:gd name="connsiteX2" fmla="*/ 45128 w 111930"/>
                <a:gd name="connsiteY2" fmla="*/ 24322 h 140537"/>
                <a:gd name="connsiteX3" fmla="*/ 54258 w 111930"/>
                <a:gd name="connsiteY3" fmla="*/ 11533 h 140537"/>
                <a:gd name="connsiteX4" fmla="*/ 56113 w 111930"/>
                <a:gd name="connsiteY4" fmla="*/ 10941 h 140537"/>
                <a:gd name="connsiteX5" fmla="*/ 57969 w 111930"/>
                <a:gd name="connsiteY5" fmla="*/ 11533 h 140537"/>
                <a:gd name="connsiteX6" fmla="*/ 66876 w 111930"/>
                <a:gd name="connsiteY6" fmla="*/ 24248 h 140537"/>
                <a:gd name="connsiteX7" fmla="*/ 66876 w 111930"/>
                <a:gd name="connsiteY7" fmla="*/ 87383 h 140537"/>
                <a:gd name="connsiteX8" fmla="*/ 25830 w 111930"/>
                <a:gd name="connsiteY8" fmla="*/ 90636 h 140537"/>
                <a:gd name="connsiteX9" fmla="*/ 12915 w 111930"/>
                <a:gd name="connsiteY9" fmla="*/ 95293 h 140537"/>
                <a:gd name="connsiteX10" fmla="*/ 12915 w 111930"/>
                <a:gd name="connsiteY10" fmla="*/ 32233 h 140537"/>
                <a:gd name="connsiteX11" fmla="*/ 19447 w 111930"/>
                <a:gd name="connsiteY11" fmla="*/ 16486 h 140537"/>
                <a:gd name="connsiteX12" fmla="*/ 25830 w 111930"/>
                <a:gd name="connsiteY12" fmla="*/ 27575 h 140537"/>
                <a:gd name="connsiteX13" fmla="*/ 25830 w 111930"/>
                <a:gd name="connsiteY13" fmla="*/ 90636 h 140537"/>
                <a:gd name="connsiteX14" fmla="*/ 86100 w 111930"/>
                <a:gd name="connsiteY14" fmla="*/ 27575 h 140537"/>
                <a:gd name="connsiteX15" fmla="*/ 92483 w 111930"/>
                <a:gd name="connsiteY15" fmla="*/ 16486 h 140537"/>
                <a:gd name="connsiteX16" fmla="*/ 99015 w 111930"/>
                <a:gd name="connsiteY16" fmla="*/ 32233 h 140537"/>
                <a:gd name="connsiteX17" fmla="*/ 99015 w 111930"/>
                <a:gd name="connsiteY17" fmla="*/ 95293 h 140537"/>
                <a:gd name="connsiteX18" fmla="*/ 86100 w 111930"/>
                <a:gd name="connsiteY18" fmla="*/ 90636 h 140537"/>
                <a:gd name="connsiteX19" fmla="*/ 86100 w 111930"/>
                <a:gd name="connsiteY19" fmla="*/ 27575 h 140537"/>
                <a:gd name="connsiteX20" fmla="*/ 98644 w 111930"/>
                <a:gd name="connsiteY20" fmla="*/ 140537 h 140537"/>
                <a:gd name="connsiteX21" fmla="*/ 111930 w 111930"/>
                <a:gd name="connsiteY21" fmla="*/ 140537 h 140537"/>
                <a:gd name="connsiteX22" fmla="*/ 111930 w 111930"/>
                <a:gd name="connsiteY22" fmla="*/ 11015 h 140537"/>
                <a:gd name="connsiteX23" fmla="*/ 81572 w 111930"/>
                <a:gd name="connsiteY23" fmla="*/ 0 h 140537"/>
                <a:gd name="connsiteX24" fmla="*/ 30358 w 111930"/>
                <a:gd name="connsiteY24" fmla="*/ 0 h 140537"/>
                <a:gd name="connsiteX25" fmla="*/ 0 w 111930"/>
                <a:gd name="connsiteY25" fmla="*/ 11015 h 140537"/>
                <a:gd name="connsiteX26" fmla="*/ 0 w 111930"/>
                <a:gd name="connsiteY26" fmla="*/ 140537 h 140537"/>
                <a:gd name="connsiteX27" fmla="*/ 13360 w 111930"/>
                <a:gd name="connsiteY27" fmla="*/ 140537 h 140537"/>
                <a:gd name="connsiteX28" fmla="*/ 43050 w 111930"/>
                <a:gd name="connsiteY28" fmla="*/ 119837 h 140537"/>
                <a:gd name="connsiteX29" fmla="*/ 42085 w 111930"/>
                <a:gd name="connsiteY29" fmla="*/ 114810 h 140537"/>
                <a:gd name="connsiteX30" fmla="*/ 55891 w 111930"/>
                <a:gd name="connsiteY30" fmla="*/ 100986 h 140537"/>
                <a:gd name="connsiteX31" fmla="*/ 69696 w 111930"/>
                <a:gd name="connsiteY31" fmla="*/ 114810 h 140537"/>
                <a:gd name="connsiteX32" fmla="*/ 68732 w 111930"/>
                <a:gd name="connsiteY32" fmla="*/ 119837 h 140537"/>
                <a:gd name="connsiteX33" fmla="*/ 98496 w 111930"/>
                <a:gd name="connsiteY33" fmla="*/ 140537 h 140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1930" h="140537">
                  <a:moveTo>
                    <a:pt x="66876" y="87457"/>
                  </a:moveTo>
                  <a:lnTo>
                    <a:pt x="45128" y="87457"/>
                  </a:lnTo>
                  <a:lnTo>
                    <a:pt x="45128" y="24322"/>
                  </a:lnTo>
                  <a:cubicBezTo>
                    <a:pt x="45128" y="16486"/>
                    <a:pt x="51140" y="12494"/>
                    <a:pt x="54258" y="11533"/>
                  </a:cubicBezTo>
                  <a:lnTo>
                    <a:pt x="56113" y="10941"/>
                  </a:lnTo>
                  <a:lnTo>
                    <a:pt x="57969" y="11533"/>
                  </a:lnTo>
                  <a:cubicBezTo>
                    <a:pt x="61235" y="12790"/>
                    <a:pt x="66876" y="16856"/>
                    <a:pt x="66876" y="24248"/>
                  </a:cubicBezTo>
                  <a:lnTo>
                    <a:pt x="66876" y="87383"/>
                  </a:lnTo>
                  <a:close/>
                  <a:moveTo>
                    <a:pt x="25830" y="90636"/>
                  </a:moveTo>
                  <a:lnTo>
                    <a:pt x="12915" y="95293"/>
                  </a:lnTo>
                  <a:lnTo>
                    <a:pt x="12915" y="32233"/>
                  </a:lnTo>
                  <a:cubicBezTo>
                    <a:pt x="12915" y="19961"/>
                    <a:pt x="19447" y="16486"/>
                    <a:pt x="19447" y="16486"/>
                  </a:cubicBezTo>
                  <a:cubicBezTo>
                    <a:pt x="19447" y="16486"/>
                    <a:pt x="25830" y="20035"/>
                    <a:pt x="25830" y="27575"/>
                  </a:cubicBezTo>
                  <a:lnTo>
                    <a:pt x="25830" y="90636"/>
                  </a:lnTo>
                  <a:close/>
                  <a:moveTo>
                    <a:pt x="86100" y="27575"/>
                  </a:moveTo>
                  <a:cubicBezTo>
                    <a:pt x="86100" y="20108"/>
                    <a:pt x="92483" y="16486"/>
                    <a:pt x="92483" y="16486"/>
                  </a:cubicBezTo>
                  <a:cubicBezTo>
                    <a:pt x="92483" y="16486"/>
                    <a:pt x="99015" y="19961"/>
                    <a:pt x="99015" y="32233"/>
                  </a:cubicBezTo>
                  <a:lnTo>
                    <a:pt x="99015" y="95293"/>
                  </a:lnTo>
                  <a:lnTo>
                    <a:pt x="86100" y="90636"/>
                  </a:lnTo>
                  <a:lnTo>
                    <a:pt x="86100" y="27575"/>
                  </a:lnTo>
                  <a:close/>
                  <a:moveTo>
                    <a:pt x="98644" y="140537"/>
                  </a:moveTo>
                  <a:lnTo>
                    <a:pt x="111930" y="140537"/>
                  </a:lnTo>
                  <a:lnTo>
                    <a:pt x="111930" y="11015"/>
                  </a:lnTo>
                  <a:lnTo>
                    <a:pt x="81572" y="0"/>
                  </a:lnTo>
                  <a:lnTo>
                    <a:pt x="30358" y="0"/>
                  </a:lnTo>
                  <a:lnTo>
                    <a:pt x="0" y="11015"/>
                  </a:lnTo>
                  <a:lnTo>
                    <a:pt x="0" y="140537"/>
                  </a:lnTo>
                  <a:lnTo>
                    <a:pt x="13360" y="140537"/>
                  </a:lnTo>
                  <a:lnTo>
                    <a:pt x="43050" y="119837"/>
                  </a:lnTo>
                  <a:cubicBezTo>
                    <a:pt x="42456" y="118285"/>
                    <a:pt x="42085" y="116585"/>
                    <a:pt x="42085" y="114810"/>
                  </a:cubicBezTo>
                  <a:cubicBezTo>
                    <a:pt x="42085" y="107196"/>
                    <a:pt x="48320" y="100986"/>
                    <a:pt x="55891" y="100986"/>
                  </a:cubicBezTo>
                  <a:cubicBezTo>
                    <a:pt x="63462" y="100986"/>
                    <a:pt x="69696" y="107122"/>
                    <a:pt x="69696" y="114810"/>
                  </a:cubicBezTo>
                  <a:cubicBezTo>
                    <a:pt x="69696" y="116585"/>
                    <a:pt x="69400" y="118285"/>
                    <a:pt x="68732" y="119837"/>
                  </a:cubicBezTo>
                  <a:lnTo>
                    <a:pt x="98496" y="140537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 121">
              <a:extLst>
                <a:ext uri="{FF2B5EF4-FFF2-40B4-BE49-F238E27FC236}">
                  <a16:creationId xmlns:a16="http://schemas.microsoft.com/office/drawing/2014/main" id="{8149250C-6BC9-BF2A-0FD4-E00FAAFE9076}"/>
                </a:ext>
              </a:extLst>
            </p:cNvPr>
            <p:cNvSpPr/>
            <p:nvPr/>
          </p:nvSpPr>
          <p:spPr>
            <a:xfrm>
              <a:off x="1138584" y="1435262"/>
              <a:ext cx="90256" cy="67792"/>
            </a:xfrm>
            <a:custGeom>
              <a:avLst/>
              <a:gdLst>
                <a:gd name="connsiteX0" fmla="*/ 90257 w 90256"/>
                <a:gd name="connsiteY0" fmla="*/ 0 h 67792"/>
                <a:gd name="connsiteX1" fmla="*/ 0 w 90256"/>
                <a:gd name="connsiteY1" fmla="*/ 0 h 67792"/>
                <a:gd name="connsiteX2" fmla="*/ 13954 w 90256"/>
                <a:gd name="connsiteY2" fmla="*/ 67792 h 67792"/>
                <a:gd name="connsiteX3" fmla="*/ 90257 w 90256"/>
                <a:gd name="connsiteY3" fmla="*/ 67792 h 67792"/>
                <a:gd name="connsiteX4" fmla="*/ 90257 w 90256"/>
                <a:gd name="connsiteY4" fmla="*/ 0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90257" y="0"/>
                  </a:moveTo>
                  <a:lnTo>
                    <a:pt x="0" y="0"/>
                  </a:lnTo>
                  <a:cubicBezTo>
                    <a:pt x="1781" y="23583"/>
                    <a:pt x="6532" y="46279"/>
                    <a:pt x="13954" y="67792"/>
                  </a:cubicBezTo>
                  <a:lnTo>
                    <a:pt x="90257" y="67792"/>
                  </a:lnTo>
                  <a:lnTo>
                    <a:pt x="9025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 122">
              <a:extLst>
                <a:ext uri="{FF2B5EF4-FFF2-40B4-BE49-F238E27FC236}">
                  <a16:creationId xmlns:a16="http://schemas.microsoft.com/office/drawing/2014/main" id="{2698AF44-C60F-0C11-99AA-D1682BD23137}"/>
                </a:ext>
              </a:extLst>
            </p:cNvPr>
            <p:cNvSpPr/>
            <p:nvPr/>
          </p:nvSpPr>
          <p:spPr>
            <a:xfrm>
              <a:off x="1288368" y="1348322"/>
              <a:ext cx="245162" cy="55002"/>
            </a:xfrm>
            <a:custGeom>
              <a:avLst/>
              <a:gdLst>
                <a:gd name="connsiteX0" fmla="*/ 245163 w 245162"/>
                <a:gd name="connsiteY0" fmla="*/ 27206 h 55002"/>
                <a:gd name="connsiteX1" fmla="*/ 161586 w 245162"/>
                <a:gd name="connsiteY1" fmla="*/ 27206 h 55002"/>
                <a:gd name="connsiteX2" fmla="*/ 122544 w 245162"/>
                <a:gd name="connsiteY2" fmla="*/ 0 h 55002"/>
                <a:gd name="connsiteX3" fmla="*/ 83651 w 245162"/>
                <a:gd name="connsiteY3" fmla="*/ 27206 h 55002"/>
                <a:gd name="connsiteX4" fmla="*/ 0 w 245162"/>
                <a:gd name="connsiteY4" fmla="*/ 27206 h 55002"/>
                <a:gd name="connsiteX5" fmla="*/ 0 w 245162"/>
                <a:gd name="connsiteY5" fmla="*/ 55002 h 55002"/>
                <a:gd name="connsiteX6" fmla="*/ 80014 w 245162"/>
                <a:gd name="connsiteY6" fmla="*/ 55002 h 55002"/>
                <a:gd name="connsiteX7" fmla="*/ 122544 w 245162"/>
                <a:gd name="connsiteY7" fmla="*/ 25283 h 55002"/>
                <a:gd name="connsiteX8" fmla="*/ 165223 w 245162"/>
                <a:gd name="connsiteY8" fmla="*/ 55002 h 55002"/>
                <a:gd name="connsiteX9" fmla="*/ 245163 w 245162"/>
                <a:gd name="connsiteY9" fmla="*/ 55002 h 55002"/>
                <a:gd name="connsiteX10" fmla="*/ 245163 w 245162"/>
                <a:gd name="connsiteY10" fmla="*/ 27206 h 5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5162" h="55002">
                  <a:moveTo>
                    <a:pt x="245163" y="27206"/>
                  </a:moveTo>
                  <a:lnTo>
                    <a:pt x="161586" y="27206"/>
                  </a:lnTo>
                  <a:lnTo>
                    <a:pt x="122544" y="0"/>
                  </a:lnTo>
                  <a:lnTo>
                    <a:pt x="83651" y="27206"/>
                  </a:lnTo>
                  <a:lnTo>
                    <a:pt x="0" y="27206"/>
                  </a:lnTo>
                  <a:lnTo>
                    <a:pt x="0" y="55002"/>
                  </a:lnTo>
                  <a:lnTo>
                    <a:pt x="80014" y="55002"/>
                  </a:lnTo>
                  <a:lnTo>
                    <a:pt x="122544" y="25283"/>
                  </a:lnTo>
                  <a:lnTo>
                    <a:pt x="165223" y="55002"/>
                  </a:lnTo>
                  <a:lnTo>
                    <a:pt x="245163" y="55002"/>
                  </a:lnTo>
                  <a:lnTo>
                    <a:pt x="245163" y="2720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 123">
              <a:extLst>
                <a:ext uri="{FF2B5EF4-FFF2-40B4-BE49-F238E27FC236}">
                  <a16:creationId xmlns:a16="http://schemas.microsoft.com/office/drawing/2014/main" id="{86F93353-AE0A-CA58-C11B-EFEF41A87FAD}"/>
                </a:ext>
              </a:extLst>
            </p:cNvPr>
            <p:cNvSpPr/>
            <p:nvPr/>
          </p:nvSpPr>
          <p:spPr>
            <a:xfrm>
              <a:off x="1326965" y="1613798"/>
              <a:ext cx="169379" cy="72819"/>
            </a:xfrm>
            <a:custGeom>
              <a:avLst/>
              <a:gdLst>
                <a:gd name="connsiteX0" fmla="*/ 60938 w 169379"/>
                <a:gd name="connsiteY0" fmla="*/ 0 h 72819"/>
                <a:gd name="connsiteX1" fmla="*/ 0 w 169379"/>
                <a:gd name="connsiteY1" fmla="*/ 59734 h 72819"/>
                <a:gd name="connsiteX2" fmla="*/ 83799 w 169379"/>
                <a:gd name="connsiteY2" fmla="*/ 72819 h 72819"/>
                <a:gd name="connsiteX3" fmla="*/ 169380 w 169379"/>
                <a:gd name="connsiteY3" fmla="*/ 59216 h 72819"/>
                <a:gd name="connsiteX4" fmla="*/ 109035 w 169379"/>
                <a:gd name="connsiteY4" fmla="*/ 74 h 72819"/>
                <a:gd name="connsiteX5" fmla="*/ 61012 w 169379"/>
                <a:gd name="connsiteY5" fmla="*/ 74 h 72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9379" h="72819">
                  <a:moveTo>
                    <a:pt x="60938" y="0"/>
                  </a:moveTo>
                  <a:lnTo>
                    <a:pt x="0" y="59734"/>
                  </a:lnTo>
                  <a:cubicBezTo>
                    <a:pt x="26424" y="68236"/>
                    <a:pt x="54555" y="72819"/>
                    <a:pt x="83799" y="72819"/>
                  </a:cubicBezTo>
                  <a:cubicBezTo>
                    <a:pt x="113043" y="72819"/>
                    <a:pt x="142436" y="68014"/>
                    <a:pt x="169380" y="59216"/>
                  </a:cubicBezTo>
                  <a:lnTo>
                    <a:pt x="109035" y="74"/>
                  </a:lnTo>
                  <a:lnTo>
                    <a:pt x="61012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 124">
              <a:extLst>
                <a:ext uri="{FF2B5EF4-FFF2-40B4-BE49-F238E27FC236}">
                  <a16:creationId xmlns:a16="http://schemas.microsoft.com/office/drawing/2014/main" id="{102DAFDB-F7F6-C2AD-3004-8700F9245F54}"/>
                </a:ext>
              </a:extLst>
            </p:cNvPr>
            <p:cNvSpPr/>
            <p:nvPr/>
          </p:nvSpPr>
          <p:spPr>
            <a:xfrm>
              <a:off x="1452478" y="1613798"/>
              <a:ext cx="144217" cy="54632"/>
            </a:xfrm>
            <a:custGeom>
              <a:avLst/>
              <a:gdLst>
                <a:gd name="connsiteX0" fmla="*/ 56559 w 144217"/>
                <a:gd name="connsiteY0" fmla="*/ 54633 h 54632"/>
                <a:gd name="connsiteX1" fmla="*/ 144218 w 144217"/>
                <a:gd name="connsiteY1" fmla="*/ 0 h 54632"/>
                <a:gd name="connsiteX2" fmla="*/ 0 w 144217"/>
                <a:gd name="connsiteY2" fmla="*/ 0 h 54632"/>
                <a:gd name="connsiteX3" fmla="*/ 56559 w 144217"/>
                <a:gd name="connsiteY3" fmla="*/ 54633 h 54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4217" h="54632">
                  <a:moveTo>
                    <a:pt x="56559" y="54633"/>
                  </a:moveTo>
                  <a:cubicBezTo>
                    <a:pt x="89292" y="42065"/>
                    <a:pt x="118981" y="23361"/>
                    <a:pt x="144218" y="0"/>
                  </a:cubicBezTo>
                  <a:lnTo>
                    <a:pt x="0" y="0"/>
                  </a:lnTo>
                  <a:lnTo>
                    <a:pt x="56559" y="5463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 125">
              <a:extLst>
                <a:ext uri="{FF2B5EF4-FFF2-40B4-BE49-F238E27FC236}">
                  <a16:creationId xmlns:a16="http://schemas.microsoft.com/office/drawing/2014/main" id="{F443199C-A886-4522-3C4F-B1061F63CA86}"/>
                </a:ext>
              </a:extLst>
            </p:cNvPr>
            <p:cNvSpPr/>
            <p:nvPr/>
          </p:nvSpPr>
          <p:spPr>
            <a:xfrm>
              <a:off x="1224906" y="1613798"/>
              <a:ext cx="146518" cy="55298"/>
            </a:xfrm>
            <a:custGeom>
              <a:avLst/>
              <a:gdLst>
                <a:gd name="connsiteX0" fmla="*/ 0 w 146518"/>
                <a:gd name="connsiteY0" fmla="*/ 0 h 55298"/>
                <a:gd name="connsiteX1" fmla="*/ 89292 w 146518"/>
                <a:gd name="connsiteY1" fmla="*/ 55298 h 55298"/>
                <a:gd name="connsiteX2" fmla="*/ 146519 w 146518"/>
                <a:gd name="connsiteY2" fmla="*/ 0 h 55298"/>
                <a:gd name="connsiteX3" fmla="*/ 0 w 146518"/>
                <a:gd name="connsiteY3" fmla="*/ 0 h 55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518" h="55298">
                  <a:moveTo>
                    <a:pt x="0" y="0"/>
                  </a:moveTo>
                  <a:cubicBezTo>
                    <a:pt x="25682" y="23805"/>
                    <a:pt x="55891" y="42657"/>
                    <a:pt x="89292" y="55298"/>
                  </a:cubicBezTo>
                  <a:lnTo>
                    <a:pt x="1465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 126">
              <a:extLst>
                <a:ext uri="{FF2B5EF4-FFF2-40B4-BE49-F238E27FC236}">
                  <a16:creationId xmlns:a16="http://schemas.microsoft.com/office/drawing/2014/main" id="{C8062AAB-202C-CC67-183B-519A619857CD}"/>
                </a:ext>
              </a:extLst>
            </p:cNvPr>
            <p:cNvSpPr/>
            <p:nvPr/>
          </p:nvSpPr>
          <p:spPr>
            <a:xfrm>
              <a:off x="1592761" y="1394749"/>
              <a:ext cx="90998" cy="27501"/>
            </a:xfrm>
            <a:custGeom>
              <a:avLst/>
              <a:gdLst>
                <a:gd name="connsiteX0" fmla="*/ 90331 w 90998"/>
                <a:gd name="connsiteY0" fmla="*/ 0 h 27501"/>
                <a:gd name="connsiteX1" fmla="*/ 0 w 90998"/>
                <a:gd name="connsiteY1" fmla="*/ 0 h 27501"/>
                <a:gd name="connsiteX2" fmla="*/ 0 w 90998"/>
                <a:gd name="connsiteY2" fmla="*/ 27501 h 27501"/>
                <a:gd name="connsiteX3" fmla="*/ 90925 w 90998"/>
                <a:gd name="connsiteY3" fmla="*/ 27501 h 27501"/>
                <a:gd name="connsiteX4" fmla="*/ 90999 w 90998"/>
                <a:gd name="connsiteY4" fmla="*/ 19961 h 27501"/>
                <a:gd name="connsiteX5" fmla="*/ 90257 w 90998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998" h="27501">
                  <a:moveTo>
                    <a:pt x="90331" y="0"/>
                  </a:moveTo>
                  <a:lnTo>
                    <a:pt x="0" y="0"/>
                  </a:lnTo>
                  <a:lnTo>
                    <a:pt x="0" y="27501"/>
                  </a:lnTo>
                  <a:lnTo>
                    <a:pt x="90925" y="27501"/>
                  </a:lnTo>
                  <a:cubicBezTo>
                    <a:pt x="90925" y="24988"/>
                    <a:pt x="90999" y="22474"/>
                    <a:pt x="90999" y="19961"/>
                  </a:cubicBezTo>
                  <a:cubicBezTo>
                    <a:pt x="90999" y="13233"/>
                    <a:pt x="90776" y="6580"/>
                    <a:pt x="90257" y="0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 127">
              <a:extLst>
                <a:ext uri="{FF2B5EF4-FFF2-40B4-BE49-F238E27FC236}">
                  <a16:creationId xmlns:a16="http://schemas.microsoft.com/office/drawing/2014/main" id="{A8575B1D-EE6A-D57B-E23D-B96E4E7F0C4B}"/>
                </a:ext>
              </a:extLst>
            </p:cNvPr>
            <p:cNvSpPr/>
            <p:nvPr/>
          </p:nvSpPr>
          <p:spPr>
            <a:xfrm>
              <a:off x="1156917" y="1514808"/>
              <a:ext cx="71923" cy="87013"/>
            </a:xfrm>
            <a:custGeom>
              <a:avLst/>
              <a:gdLst>
                <a:gd name="connsiteX0" fmla="*/ 71923 w 71923"/>
                <a:gd name="connsiteY0" fmla="*/ 86792 h 87013"/>
                <a:gd name="connsiteX1" fmla="*/ 71923 w 71923"/>
                <a:gd name="connsiteY1" fmla="*/ 86792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55817 w 71923"/>
                <a:gd name="connsiteY4" fmla="*/ 87013 h 87013"/>
                <a:gd name="connsiteX5" fmla="*/ 71923 w 71923"/>
                <a:gd name="connsiteY5" fmla="*/ 87013 h 87013"/>
                <a:gd name="connsiteX6" fmla="*/ 71923 w 71923"/>
                <a:gd name="connsiteY6" fmla="*/ 86792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923" h="87013">
                  <a:moveTo>
                    <a:pt x="71923" y="86792"/>
                  </a:moveTo>
                  <a:lnTo>
                    <a:pt x="71923" y="86792"/>
                  </a:lnTo>
                  <a:lnTo>
                    <a:pt x="71923" y="0"/>
                  </a:lnTo>
                  <a:lnTo>
                    <a:pt x="0" y="0"/>
                  </a:lnTo>
                  <a:cubicBezTo>
                    <a:pt x="12989" y="32528"/>
                    <a:pt x="32065" y="62026"/>
                    <a:pt x="55817" y="87013"/>
                  </a:cubicBezTo>
                  <a:lnTo>
                    <a:pt x="71923" y="87013"/>
                  </a:lnTo>
                  <a:lnTo>
                    <a:pt x="71923" y="86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 128">
              <a:extLst>
                <a:ext uri="{FF2B5EF4-FFF2-40B4-BE49-F238E27FC236}">
                  <a16:creationId xmlns:a16="http://schemas.microsoft.com/office/drawing/2014/main" id="{CDC3EDE7-4781-3774-8A25-B8A49B7E477F}"/>
                </a:ext>
              </a:extLst>
            </p:cNvPr>
            <p:cNvSpPr/>
            <p:nvPr/>
          </p:nvSpPr>
          <p:spPr>
            <a:xfrm>
              <a:off x="1592761" y="1435262"/>
              <a:ext cx="90256" cy="67792"/>
            </a:xfrm>
            <a:custGeom>
              <a:avLst/>
              <a:gdLst>
                <a:gd name="connsiteX0" fmla="*/ 0 w 90256"/>
                <a:gd name="connsiteY0" fmla="*/ 67792 h 67792"/>
                <a:gd name="connsiteX1" fmla="*/ 76302 w 90256"/>
                <a:gd name="connsiteY1" fmla="*/ 67792 h 67792"/>
                <a:gd name="connsiteX2" fmla="*/ 90257 w 90256"/>
                <a:gd name="connsiteY2" fmla="*/ 0 h 67792"/>
                <a:gd name="connsiteX3" fmla="*/ 0 w 90256"/>
                <a:gd name="connsiteY3" fmla="*/ 0 h 67792"/>
                <a:gd name="connsiteX4" fmla="*/ 0 w 90256"/>
                <a:gd name="connsiteY4" fmla="*/ 67792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0" y="67792"/>
                  </a:moveTo>
                  <a:lnTo>
                    <a:pt x="76302" y="67792"/>
                  </a:lnTo>
                  <a:cubicBezTo>
                    <a:pt x="83725" y="46279"/>
                    <a:pt x="88549" y="23583"/>
                    <a:pt x="90257" y="0"/>
                  </a:cubicBezTo>
                  <a:lnTo>
                    <a:pt x="0" y="0"/>
                  </a:lnTo>
                  <a:lnTo>
                    <a:pt x="0" y="67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 129">
              <a:extLst>
                <a:ext uri="{FF2B5EF4-FFF2-40B4-BE49-F238E27FC236}">
                  <a16:creationId xmlns:a16="http://schemas.microsoft.com/office/drawing/2014/main" id="{2C1C6CFE-B342-E3DA-5F0F-FE03821C858F}"/>
                </a:ext>
              </a:extLst>
            </p:cNvPr>
            <p:cNvSpPr/>
            <p:nvPr/>
          </p:nvSpPr>
          <p:spPr>
            <a:xfrm>
              <a:off x="1592761" y="1514808"/>
              <a:ext cx="71923" cy="87013"/>
            </a:xfrm>
            <a:custGeom>
              <a:avLst/>
              <a:gdLst>
                <a:gd name="connsiteX0" fmla="*/ 0 w 71923"/>
                <a:gd name="connsiteY0" fmla="*/ 87013 h 87013"/>
                <a:gd name="connsiteX1" fmla="*/ 16107 w 71923"/>
                <a:gd name="connsiteY1" fmla="*/ 87013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0 w 71923"/>
                <a:gd name="connsiteY4" fmla="*/ 87013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923" h="87013">
                  <a:moveTo>
                    <a:pt x="0" y="87013"/>
                  </a:moveTo>
                  <a:lnTo>
                    <a:pt x="16107" y="87013"/>
                  </a:lnTo>
                  <a:cubicBezTo>
                    <a:pt x="39933" y="62026"/>
                    <a:pt x="59008" y="32602"/>
                    <a:pt x="71923" y="0"/>
                  </a:cubicBezTo>
                  <a:lnTo>
                    <a:pt x="0" y="0"/>
                  </a:lnTo>
                  <a:lnTo>
                    <a:pt x="0" y="8701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 130">
              <a:extLst>
                <a:ext uri="{FF2B5EF4-FFF2-40B4-BE49-F238E27FC236}">
                  <a16:creationId xmlns:a16="http://schemas.microsoft.com/office/drawing/2014/main" id="{49403B06-CAB4-B672-B154-0F584533E84C}"/>
                </a:ext>
              </a:extLst>
            </p:cNvPr>
            <p:cNvSpPr/>
            <p:nvPr/>
          </p:nvSpPr>
          <p:spPr>
            <a:xfrm>
              <a:off x="144075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 131">
              <a:extLst>
                <a:ext uri="{FF2B5EF4-FFF2-40B4-BE49-F238E27FC236}">
                  <a16:creationId xmlns:a16="http://schemas.microsoft.com/office/drawing/2014/main" id="{C49A0DB4-B0FD-C145-237A-5208C8304760}"/>
                </a:ext>
              </a:extLst>
            </p:cNvPr>
            <p:cNvSpPr/>
            <p:nvPr/>
          </p:nvSpPr>
          <p:spPr>
            <a:xfrm>
              <a:off x="128770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 132">
              <a:extLst>
                <a:ext uri="{FF2B5EF4-FFF2-40B4-BE49-F238E27FC236}">
                  <a16:creationId xmlns:a16="http://schemas.microsoft.com/office/drawing/2014/main" id="{2CEB7D7D-F747-0FFD-86FC-714D40534EEC}"/>
                </a:ext>
              </a:extLst>
            </p:cNvPr>
            <p:cNvSpPr/>
            <p:nvPr/>
          </p:nvSpPr>
          <p:spPr>
            <a:xfrm>
              <a:off x="1287700" y="1534030"/>
              <a:ext cx="246498" cy="67644"/>
            </a:xfrm>
            <a:custGeom>
              <a:avLst/>
              <a:gdLst>
                <a:gd name="connsiteX0" fmla="*/ 93448 w 246498"/>
                <a:gd name="connsiteY0" fmla="*/ 46279 h 67644"/>
                <a:gd name="connsiteX1" fmla="*/ 111114 w 246498"/>
                <a:gd name="connsiteY1" fmla="*/ 20922 h 67644"/>
                <a:gd name="connsiteX2" fmla="*/ 113934 w 246498"/>
                <a:gd name="connsiteY2" fmla="*/ 19887 h 67644"/>
                <a:gd name="connsiteX3" fmla="*/ 132936 w 246498"/>
                <a:gd name="connsiteY3" fmla="*/ 19887 h 67644"/>
                <a:gd name="connsiteX4" fmla="*/ 135533 w 246498"/>
                <a:gd name="connsiteY4" fmla="*/ 20848 h 67644"/>
                <a:gd name="connsiteX5" fmla="*/ 153050 w 246498"/>
                <a:gd name="connsiteY5" fmla="*/ 46205 h 67644"/>
                <a:gd name="connsiteX6" fmla="*/ 153050 w 246498"/>
                <a:gd name="connsiteY6" fmla="*/ 67644 h 67644"/>
                <a:gd name="connsiteX7" fmla="*/ 246499 w 246498"/>
                <a:gd name="connsiteY7" fmla="*/ 67644 h 67644"/>
                <a:gd name="connsiteX8" fmla="*/ 246499 w 246498"/>
                <a:gd name="connsiteY8" fmla="*/ 0 h 67644"/>
                <a:gd name="connsiteX9" fmla="*/ 0 w 246498"/>
                <a:gd name="connsiteY9" fmla="*/ 0 h 67644"/>
                <a:gd name="connsiteX10" fmla="*/ 0 w 246498"/>
                <a:gd name="connsiteY10" fmla="*/ 67644 h 67644"/>
                <a:gd name="connsiteX11" fmla="*/ 93448 w 246498"/>
                <a:gd name="connsiteY11" fmla="*/ 67644 h 67644"/>
                <a:gd name="connsiteX12" fmla="*/ 93448 w 246498"/>
                <a:gd name="connsiteY12" fmla="*/ 46279 h 67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6498" h="67644">
                  <a:moveTo>
                    <a:pt x="93448" y="46279"/>
                  </a:moveTo>
                  <a:cubicBezTo>
                    <a:pt x="93448" y="34968"/>
                    <a:pt x="100500" y="24914"/>
                    <a:pt x="111114" y="20922"/>
                  </a:cubicBezTo>
                  <a:lnTo>
                    <a:pt x="113934" y="19887"/>
                  </a:lnTo>
                  <a:cubicBezTo>
                    <a:pt x="120021" y="17595"/>
                    <a:pt x="126775" y="17595"/>
                    <a:pt x="132936" y="19887"/>
                  </a:cubicBezTo>
                  <a:lnTo>
                    <a:pt x="135533" y="20848"/>
                  </a:lnTo>
                  <a:cubicBezTo>
                    <a:pt x="146073" y="24840"/>
                    <a:pt x="153050" y="34968"/>
                    <a:pt x="153050" y="46205"/>
                  </a:cubicBezTo>
                  <a:lnTo>
                    <a:pt x="153050" y="67644"/>
                  </a:lnTo>
                  <a:lnTo>
                    <a:pt x="246499" y="67644"/>
                  </a:lnTo>
                  <a:lnTo>
                    <a:pt x="246499" y="0"/>
                  </a:lnTo>
                  <a:lnTo>
                    <a:pt x="0" y="0"/>
                  </a:lnTo>
                  <a:lnTo>
                    <a:pt x="0" y="67644"/>
                  </a:lnTo>
                  <a:lnTo>
                    <a:pt x="93448" y="67644"/>
                  </a:lnTo>
                  <a:lnTo>
                    <a:pt x="93448" y="46279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 133">
              <a:extLst>
                <a:ext uri="{FF2B5EF4-FFF2-40B4-BE49-F238E27FC236}">
                  <a16:creationId xmlns:a16="http://schemas.microsoft.com/office/drawing/2014/main" id="{1D7A489B-7D80-344B-C333-02F3A3F9FA55}"/>
                </a:ext>
              </a:extLst>
            </p:cNvPr>
            <p:cNvSpPr/>
            <p:nvPr/>
          </p:nvSpPr>
          <p:spPr>
            <a:xfrm>
              <a:off x="1242052" y="1331615"/>
              <a:ext cx="33252" cy="269985"/>
            </a:xfrm>
            <a:custGeom>
              <a:avLst/>
              <a:gdLst>
                <a:gd name="connsiteX0" fmla="*/ 22267 w 33252"/>
                <a:gd name="connsiteY0" fmla="*/ 0 h 269985"/>
                <a:gd name="connsiteX1" fmla="*/ 22267 w 33252"/>
                <a:gd name="connsiteY1" fmla="*/ 22548 h 269985"/>
                <a:gd name="connsiteX2" fmla="*/ 10985 w 33252"/>
                <a:gd name="connsiteY2" fmla="*/ 22548 h 269985"/>
                <a:gd name="connsiteX3" fmla="*/ 10985 w 33252"/>
                <a:gd name="connsiteY3" fmla="*/ 0 h 269985"/>
                <a:gd name="connsiteX4" fmla="*/ 0 w 33252"/>
                <a:gd name="connsiteY4" fmla="*/ 0 h 269985"/>
                <a:gd name="connsiteX5" fmla="*/ 0 w 33252"/>
                <a:gd name="connsiteY5" fmla="*/ 269985 h 269985"/>
                <a:gd name="connsiteX6" fmla="*/ 33252 w 33252"/>
                <a:gd name="connsiteY6" fmla="*/ 269985 h 269985"/>
                <a:gd name="connsiteX7" fmla="*/ 33252 w 33252"/>
                <a:gd name="connsiteY7" fmla="*/ 0 h 269985"/>
                <a:gd name="connsiteX8" fmla="*/ 22267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22267" y="0"/>
                  </a:move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lnTo>
                    <a:pt x="2226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 134">
              <a:extLst>
                <a:ext uri="{FF2B5EF4-FFF2-40B4-BE49-F238E27FC236}">
                  <a16:creationId xmlns:a16="http://schemas.microsoft.com/office/drawing/2014/main" id="{E063F097-745A-437F-BBD8-CE2DFAB5F178}"/>
                </a:ext>
              </a:extLst>
            </p:cNvPr>
            <p:cNvSpPr/>
            <p:nvPr/>
          </p:nvSpPr>
          <p:spPr>
            <a:xfrm>
              <a:off x="1546371" y="1331615"/>
              <a:ext cx="33252" cy="269985"/>
            </a:xfrm>
            <a:custGeom>
              <a:avLst/>
              <a:gdLst>
                <a:gd name="connsiteX0" fmla="*/ 33252 w 33252"/>
                <a:gd name="connsiteY0" fmla="*/ 0 h 269985"/>
                <a:gd name="connsiteX1" fmla="*/ 22267 w 33252"/>
                <a:gd name="connsiteY1" fmla="*/ 0 h 269985"/>
                <a:gd name="connsiteX2" fmla="*/ 22267 w 33252"/>
                <a:gd name="connsiteY2" fmla="*/ 22548 h 269985"/>
                <a:gd name="connsiteX3" fmla="*/ 10985 w 33252"/>
                <a:gd name="connsiteY3" fmla="*/ 22548 h 269985"/>
                <a:gd name="connsiteX4" fmla="*/ 10985 w 33252"/>
                <a:gd name="connsiteY4" fmla="*/ 0 h 269985"/>
                <a:gd name="connsiteX5" fmla="*/ 0 w 33252"/>
                <a:gd name="connsiteY5" fmla="*/ 0 h 269985"/>
                <a:gd name="connsiteX6" fmla="*/ 0 w 33252"/>
                <a:gd name="connsiteY6" fmla="*/ 269985 h 269985"/>
                <a:gd name="connsiteX7" fmla="*/ 33252 w 33252"/>
                <a:gd name="connsiteY7" fmla="*/ 269985 h 269985"/>
                <a:gd name="connsiteX8" fmla="*/ 33252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33252" y="0"/>
                  </a:moveTo>
                  <a:lnTo>
                    <a:pt x="22267" y="0"/>
                  </a:ln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 135">
              <a:extLst>
                <a:ext uri="{FF2B5EF4-FFF2-40B4-BE49-F238E27FC236}">
                  <a16:creationId xmlns:a16="http://schemas.microsoft.com/office/drawing/2014/main" id="{F4C18DEE-2520-5F12-0B74-865BFEB53E1D}"/>
                </a:ext>
              </a:extLst>
            </p:cNvPr>
            <p:cNvSpPr/>
            <p:nvPr/>
          </p:nvSpPr>
          <p:spPr>
            <a:xfrm>
              <a:off x="1548895" y="1249776"/>
              <a:ext cx="32139" cy="48348"/>
            </a:xfrm>
            <a:custGeom>
              <a:avLst/>
              <a:gdLst>
                <a:gd name="connsiteX0" fmla="*/ 29987 w 32139"/>
                <a:gd name="connsiteY0" fmla="*/ 23953 h 48348"/>
                <a:gd name="connsiteX1" fmla="*/ 24568 w 32139"/>
                <a:gd name="connsiteY1" fmla="*/ 18334 h 48348"/>
                <a:gd name="connsiteX2" fmla="*/ 16775 w 32139"/>
                <a:gd name="connsiteY2" fmla="*/ 16264 h 48348"/>
                <a:gd name="connsiteX3" fmla="*/ 11802 w 32139"/>
                <a:gd name="connsiteY3" fmla="*/ 17151 h 48348"/>
                <a:gd name="connsiteX4" fmla="*/ 8090 w 32139"/>
                <a:gd name="connsiteY4" fmla="*/ 19443 h 48348"/>
                <a:gd name="connsiteX5" fmla="*/ 7794 w 32139"/>
                <a:gd name="connsiteY5" fmla="*/ 19443 h 48348"/>
                <a:gd name="connsiteX6" fmla="*/ 9352 w 32139"/>
                <a:gd name="connsiteY6" fmla="*/ 6136 h 48348"/>
                <a:gd name="connsiteX7" fmla="*/ 29690 w 32139"/>
                <a:gd name="connsiteY7" fmla="*/ 6136 h 48348"/>
                <a:gd name="connsiteX8" fmla="*/ 29690 w 32139"/>
                <a:gd name="connsiteY8" fmla="*/ 0 h 48348"/>
                <a:gd name="connsiteX9" fmla="*/ 3414 w 32139"/>
                <a:gd name="connsiteY9" fmla="*/ 0 h 48348"/>
                <a:gd name="connsiteX10" fmla="*/ 742 w 32139"/>
                <a:gd name="connsiteY10" fmla="*/ 24027 h 48348"/>
                <a:gd name="connsiteX11" fmla="*/ 7348 w 32139"/>
                <a:gd name="connsiteY11" fmla="*/ 24988 h 48348"/>
                <a:gd name="connsiteX12" fmla="*/ 10911 w 32139"/>
                <a:gd name="connsiteY12" fmla="*/ 23066 h 48348"/>
                <a:gd name="connsiteX13" fmla="*/ 15290 w 32139"/>
                <a:gd name="connsiteY13" fmla="*/ 22326 h 48348"/>
                <a:gd name="connsiteX14" fmla="*/ 20337 w 32139"/>
                <a:gd name="connsiteY14" fmla="*/ 23657 h 48348"/>
                <a:gd name="connsiteX15" fmla="*/ 23826 w 32139"/>
                <a:gd name="connsiteY15" fmla="*/ 27279 h 48348"/>
                <a:gd name="connsiteX16" fmla="*/ 25088 w 32139"/>
                <a:gd name="connsiteY16" fmla="*/ 32454 h 48348"/>
                <a:gd name="connsiteX17" fmla="*/ 23900 w 32139"/>
                <a:gd name="connsiteY17" fmla="*/ 37555 h 48348"/>
                <a:gd name="connsiteX18" fmla="*/ 20560 w 32139"/>
                <a:gd name="connsiteY18" fmla="*/ 41030 h 48348"/>
                <a:gd name="connsiteX19" fmla="*/ 15661 w 32139"/>
                <a:gd name="connsiteY19" fmla="*/ 42287 h 48348"/>
                <a:gd name="connsiteX20" fmla="*/ 9723 w 32139"/>
                <a:gd name="connsiteY20" fmla="*/ 40291 h 48348"/>
                <a:gd name="connsiteX21" fmla="*/ 6977 w 32139"/>
                <a:gd name="connsiteY21" fmla="*/ 35264 h 48348"/>
                <a:gd name="connsiteX22" fmla="*/ 0 w 32139"/>
                <a:gd name="connsiteY22" fmla="*/ 35264 h 48348"/>
                <a:gd name="connsiteX23" fmla="*/ 2227 w 32139"/>
                <a:gd name="connsiteY23" fmla="*/ 41991 h 48348"/>
                <a:gd name="connsiteX24" fmla="*/ 7794 w 32139"/>
                <a:gd name="connsiteY24" fmla="*/ 46649 h 48348"/>
                <a:gd name="connsiteX25" fmla="*/ 15661 w 32139"/>
                <a:gd name="connsiteY25" fmla="*/ 48349 h 48348"/>
                <a:gd name="connsiteX26" fmla="*/ 24197 w 32139"/>
                <a:gd name="connsiteY26" fmla="*/ 46279 h 48348"/>
                <a:gd name="connsiteX27" fmla="*/ 30061 w 32139"/>
                <a:gd name="connsiteY27" fmla="*/ 40587 h 48348"/>
                <a:gd name="connsiteX28" fmla="*/ 32139 w 32139"/>
                <a:gd name="connsiteY28" fmla="*/ 32307 h 48348"/>
                <a:gd name="connsiteX29" fmla="*/ 30209 w 32139"/>
                <a:gd name="connsiteY29" fmla="*/ 24101 h 48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2139" h="48348">
                  <a:moveTo>
                    <a:pt x="29987" y="23953"/>
                  </a:moveTo>
                  <a:cubicBezTo>
                    <a:pt x="28651" y="21587"/>
                    <a:pt x="26869" y="19665"/>
                    <a:pt x="24568" y="18334"/>
                  </a:cubicBezTo>
                  <a:cubicBezTo>
                    <a:pt x="22267" y="16930"/>
                    <a:pt x="19669" y="16264"/>
                    <a:pt x="16775" y="16264"/>
                  </a:cubicBezTo>
                  <a:cubicBezTo>
                    <a:pt x="14993" y="16264"/>
                    <a:pt x="13360" y="16560"/>
                    <a:pt x="11802" y="17151"/>
                  </a:cubicBezTo>
                  <a:cubicBezTo>
                    <a:pt x="10243" y="17743"/>
                    <a:pt x="8981" y="18482"/>
                    <a:pt x="8090" y="19443"/>
                  </a:cubicBezTo>
                  <a:lnTo>
                    <a:pt x="7794" y="19443"/>
                  </a:lnTo>
                  <a:lnTo>
                    <a:pt x="9352" y="6136"/>
                  </a:lnTo>
                  <a:lnTo>
                    <a:pt x="29690" y="6136"/>
                  </a:lnTo>
                  <a:lnTo>
                    <a:pt x="29690" y="0"/>
                  </a:lnTo>
                  <a:lnTo>
                    <a:pt x="3414" y="0"/>
                  </a:lnTo>
                  <a:lnTo>
                    <a:pt x="742" y="24027"/>
                  </a:lnTo>
                  <a:lnTo>
                    <a:pt x="7348" y="24988"/>
                  </a:lnTo>
                  <a:cubicBezTo>
                    <a:pt x="8239" y="24174"/>
                    <a:pt x="9426" y="23509"/>
                    <a:pt x="10911" y="23066"/>
                  </a:cubicBezTo>
                  <a:cubicBezTo>
                    <a:pt x="12395" y="22548"/>
                    <a:pt x="13806" y="22326"/>
                    <a:pt x="15290" y="22326"/>
                  </a:cubicBezTo>
                  <a:cubicBezTo>
                    <a:pt x="17220" y="22326"/>
                    <a:pt x="18853" y="22770"/>
                    <a:pt x="20337" y="23657"/>
                  </a:cubicBezTo>
                  <a:cubicBezTo>
                    <a:pt x="21822" y="24544"/>
                    <a:pt x="22935" y="25727"/>
                    <a:pt x="23826" y="27279"/>
                  </a:cubicBezTo>
                  <a:cubicBezTo>
                    <a:pt x="24642" y="28832"/>
                    <a:pt x="25088" y="30532"/>
                    <a:pt x="25088" y="32454"/>
                  </a:cubicBezTo>
                  <a:cubicBezTo>
                    <a:pt x="25088" y="34377"/>
                    <a:pt x="24717" y="36077"/>
                    <a:pt x="23900" y="37555"/>
                  </a:cubicBezTo>
                  <a:cubicBezTo>
                    <a:pt x="23084" y="39034"/>
                    <a:pt x="21970" y="40217"/>
                    <a:pt x="20560" y="41030"/>
                  </a:cubicBezTo>
                  <a:cubicBezTo>
                    <a:pt x="19150" y="41843"/>
                    <a:pt x="17517" y="42287"/>
                    <a:pt x="15661" y="42287"/>
                  </a:cubicBezTo>
                  <a:cubicBezTo>
                    <a:pt x="13360" y="42287"/>
                    <a:pt x="11356" y="41622"/>
                    <a:pt x="9723" y="40291"/>
                  </a:cubicBezTo>
                  <a:cubicBezTo>
                    <a:pt x="8090" y="38960"/>
                    <a:pt x="7126" y="37260"/>
                    <a:pt x="6977" y="35264"/>
                  </a:cubicBezTo>
                  <a:lnTo>
                    <a:pt x="0" y="35264"/>
                  </a:lnTo>
                  <a:cubicBezTo>
                    <a:pt x="74" y="37777"/>
                    <a:pt x="816" y="40069"/>
                    <a:pt x="2227" y="41991"/>
                  </a:cubicBezTo>
                  <a:cubicBezTo>
                    <a:pt x="3637" y="43987"/>
                    <a:pt x="5493" y="45540"/>
                    <a:pt x="7794" y="46649"/>
                  </a:cubicBezTo>
                  <a:cubicBezTo>
                    <a:pt x="10094" y="47758"/>
                    <a:pt x="12767" y="48349"/>
                    <a:pt x="15661" y="48349"/>
                  </a:cubicBezTo>
                  <a:cubicBezTo>
                    <a:pt x="18853" y="48349"/>
                    <a:pt x="21673" y="47684"/>
                    <a:pt x="24197" y="46279"/>
                  </a:cubicBezTo>
                  <a:cubicBezTo>
                    <a:pt x="26721" y="44874"/>
                    <a:pt x="28651" y="42952"/>
                    <a:pt x="30061" y="40587"/>
                  </a:cubicBezTo>
                  <a:cubicBezTo>
                    <a:pt x="31471" y="38147"/>
                    <a:pt x="32139" y="35412"/>
                    <a:pt x="32139" y="32307"/>
                  </a:cubicBezTo>
                  <a:cubicBezTo>
                    <a:pt x="32139" y="29202"/>
                    <a:pt x="31471" y="26466"/>
                    <a:pt x="30209" y="24101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 136">
              <a:extLst>
                <a:ext uri="{FF2B5EF4-FFF2-40B4-BE49-F238E27FC236}">
                  <a16:creationId xmlns:a16="http://schemas.microsoft.com/office/drawing/2014/main" id="{AD452C28-2039-D760-C5AC-F160CB8A357F}"/>
                </a:ext>
              </a:extLst>
            </p:cNvPr>
            <p:cNvSpPr/>
            <p:nvPr/>
          </p:nvSpPr>
          <p:spPr>
            <a:xfrm>
              <a:off x="1504583" y="1249702"/>
              <a:ext cx="35924" cy="47683"/>
            </a:xfrm>
            <a:custGeom>
              <a:avLst/>
              <a:gdLst>
                <a:gd name="connsiteX0" fmla="*/ 22713 w 35924"/>
                <a:gd name="connsiteY0" fmla="*/ 32233 h 47683"/>
                <a:gd name="connsiteX1" fmla="*/ 7571 w 35924"/>
                <a:gd name="connsiteY1" fmla="*/ 32233 h 47683"/>
                <a:gd name="connsiteX2" fmla="*/ 7571 w 35924"/>
                <a:gd name="connsiteY2" fmla="*/ 31863 h 47683"/>
                <a:gd name="connsiteX3" fmla="*/ 22341 w 35924"/>
                <a:gd name="connsiteY3" fmla="*/ 8576 h 47683"/>
                <a:gd name="connsiteX4" fmla="*/ 22713 w 35924"/>
                <a:gd name="connsiteY4" fmla="*/ 8576 h 47683"/>
                <a:gd name="connsiteX5" fmla="*/ 22713 w 35924"/>
                <a:gd name="connsiteY5" fmla="*/ 32233 h 47683"/>
                <a:gd name="connsiteX6" fmla="*/ 29541 w 35924"/>
                <a:gd name="connsiteY6" fmla="*/ 0 h 47683"/>
                <a:gd name="connsiteX7" fmla="*/ 20634 w 35924"/>
                <a:gd name="connsiteY7" fmla="*/ 0 h 47683"/>
                <a:gd name="connsiteX8" fmla="*/ 0 w 35924"/>
                <a:gd name="connsiteY8" fmla="*/ 32528 h 47683"/>
                <a:gd name="connsiteX9" fmla="*/ 0 w 35924"/>
                <a:gd name="connsiteY9" fmla="*/ 38369 h 47683"/>
                <a:gd name="connsiteX10" fmla="*/ 22713 w 35924"/>
                <a:gd name="connsiteY10" fmla="*/ 38369 h 47683"/>
                <a:gd name="connsiteX11" fmla="*/ 22713 w 35924"/>
                <a:gd name="connsiteY11" fmla="*/ 47684 h 47683"/>
                <a:gd name="connsiteX12" fmla="*/ 29615 w 35924"/>
                <a:gd name="connsiteY12" fmla="*/ 47684 h 47683"/>
                <a:gd name="connsiteX13" fmla="*/ 29615 w 35924"/>
                <a:gd name="connsiteY13" fmla="*/ 38369 h 47683"/>
                <a:gd name="connsiteX14" fmla="*/ 35924 w 35924"/>
                <a:gd name="connsiteY14" fmla="*/ 38369 h 47683"/>
                <a:gd name="connsiteX15" fmla="*/ 35924 w 35924"/>
                <a:gd name="connsiteY15" fmla="*/ 32307 h 47683"/>
                <a:gd name="connsiteX16" fmla="*/ 29615 w 35924"/>
                <a:gd name="connsiteY16" fmla="*/ 32307 h 47683"/>
                <a:gd name="connsiteX17" fmla="*/ 29615 w 35924"/>
                <a:gd name="connsiteY17" fmla="*/ 74 h 4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924" h="47683">
                  <a:moveTo>
                    <a:pt x="22713" y="32233"/>
                  </a:moveTo>
                  <a:lnTo>
                    <a:pt x="7571" y="32233"/>
                  </a:lnTo>
                  <a:lnTo>
                    <a:pt x="7571" y="31863"/>
                  </a:lnTo>
                  <a:lnTo>
                    <a:pt x="22341" y="8576"/>
                  </a:lnTo>
                  <a:lnTo>
                    <a:pt x="22713" y="8576"/>
                  </a:lnTo>
                  <a:lnTo>
                    <a:pt x="22713" y="32233"/>
                  </a:lnTo>
                  <a:close/>
                  <a:moveTo>
                    <a:pt x="29541" y="0"/>
                  </a:moveTo>
                  <a:lnTo>
                    <a:pt x="20634" y="0"/>
                  </a:lnTo>
                  <a:lnTo>
                    <a:pt x="0" y="32528"/>
                  </a:lnTo>
                  <a:lnTo>
                    <a:pt x="0" y="38369"/>
                  </a:lnTo>
                  <a:lnTo>
                    <a:pt x="22713" y="38369"/>
                  </a:lnTo>
                  <a:lnTo>
                    <a:pt x="22713" y="47684"/>
                  </a:lnTo>
                  <a:lnTo>
                    <a:pt x="29615" y="47684"/>
                  </a:lnTo>
                  <a:lnTo>
                    <a:pt x="29615" y="38369"/>
                  </a:lnTo>
                  <a:lnTo>
                    <a:pt x="35924" y="38369"/>
                  </a:lnTo>
                  <a:lnTo>
                    <a:pt x="35924" y="32307"/>
                  </a:lnTo>
                  <a:lnTo>
                    <a:pt x="29615" y="32307"/>
                  </a:lnTo>
                  <a:lnTo>
                    <a:pt x="29615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 137">
              <a:extLst>
                <a:ext uri="{FF2B5EF4-FFF2-40B4-BE49-F238E27FC236}">
                  <a16:creationId xmlns:a16="http://schemas.microsoft.com/office/drawing/2014/main" id="{C6CB78C7-4417-6000-A700-09AA0B7F79C6}"/>
                </a:ext>
              </a:extLst>
            </p:cNvPr>
            <p:cNvSpPr/>
            <p:nvPr/>
          </p:nvSpPr>
          <p:spPr>
            <a:xfrm>
              <a:off x="1274488" y="1248741"/>
              <a:ext cx="34440" cy="49531"/>
            </a:xfrm>
            <a:custGeom>
              <a:avLst/>
              <a:gdLst>
                <a:gd name="connsiteX0" fmla="*/ 25978 w 34440"/>
                <a:gd name="connsiteY0" fmla="*/ 39847 h 49531"/>
                <a:gd name="connsiteX1" fmla="*/ 22564 w 34440"/>
                <a:gd name="connsiteY1" fmla="*/ 42657 h 49531"/>
                <a:gd name="connsiteX2" fmla="*/ 17368 w 34440"/>
                <a:gd name="connsiteY2" fmla="*/ 43692 h 49531"/>
                <a:gd name="connsiteX3" fmla="*/ 12099 w 34440"/>
                <a:gd name="connsiteY3" fmla="*/ 42657 h 49531"/>
                <a:gd name="connsiteX4" fmla="*/ 8684 w 34440"/>
                <a:gd name="connsiteY4" fmla="*/ 39847 h 49531"/>
                <a:gd name="connsiteX5" fmla="*/ 7497 w 34440"/>
                <a:gd name="connsiteY5" fmla="*/ 35633 h 49531"/>
                <a:gd name="connsiteX6" fmla="*/ 8758 w 34440"/>
                <a:gd name="connsiteY6" fmla="*/ 31198 h 49531"/>
                <a:gd name="connsiteX7" fmla="*/ 12247 w 34440"/>
                <a:gd name="connsiteY7" fmla="*/ 28167 h 49531"/>
                <a:gd name="connsiteX8" fmla="*/ 17294 w 34440"/>
                <a:gd name="connsiteY8" fmla="*/ 27058 h 49531"/>
                <a:gd name="connsiteX9" fmla="*/ 22341 w 34440"/>
                <a:gd name="connsiteY9" fmla="*/ 28167 h 49531"/>
                <a:gd name="connsiteX10" fmla="*/ 25830 w 34440"/>
                <a:gd name="connsiteY10" fmla="*/ 31198 h 49531"/>
                <a:gd name="connsiteX11" fmla="*/ 27166 w 34440"/>
                <a:gd name="connsiteY11" fmla="*/ 35633 h 49531"/>
                <a:gd name="connsiteX12" fmla="*/ 25904 w 34440"/>
                <a:gd name="connsiteY12" fmla="*/ 39847 h 49531"/>
                <a:gd name="connsiteX13" fmla="*/ 8981 w 34440"/>
                <a:gd name="connsiteY13" fmla="*/ 13529 h 49531"/>
                <a:gd name="connsiteX14" fmla="*/ 10020 w 34440"/>
                <a:gd name="connsiteY14" fmla="*/ 9611 h 49531"/>
                <a:gd name="connsiteX15" fmla="*/ 12915 w 34440"/>
                <a:gd name="connsiteY15" fmla="*/ 7023 h 49531"/>
                <a:gd name="connsiteX16" fmla="*/ 17294 w 34440"/>
                <a:gd name="connsiteY16" fmla="*/ 6062 h 49531"/>
                <a:gd name="connsiteX17" fmla="*/ 21599 w 34440"/>
                <a:gd name="connsiteY17" fmla="*/ 7023 h 49531"/>
                <a:gd name="connsiteX18" fmla="*/ 24494 w 34440"/>
                <a:gd name="connsiteY18" fmla="*/ 9611 h 49531"/>
                <a:gd name="connsiteX19" fmla="*/ 25533 w 34440"/>
                <a:gd name="connsiteY19" fmla="*/ 13529 h 49531"/>
                <a:gd name="connsiteX20" fmla="*/ 24420 w 34440"/>
                <a:gd name="connsiteY20" fmla="*/ 17521 h 49531"/>
                <a:gd name="connsiteX21" fmla="*/ 21451 w 34440"/>
                <a:gd name="connsiteY21" fmla="*/ 20182 h 49531"/>
                <a:gd name="connsiteX22" fmla="*/ 17146 w 34440"/>
                <a:gd name="connsiteY22" fmla="*/ 21143 h 49531"/>
                <a:gd name="connsiteX23" fmla="*/ 12841 w 34440"/>
                <a:gd name="connsiteY23" fmla="*/ 20182 h 49531"/>
                <a:gd name="connsiteX24" fmla="*/ 9872 w 34440"/>
                <a:gd name="connsiteY24" fmla="*/ 17521 h 49531"/>
                <a:gd name="connsiteX25" fmla="*/ 8833 w 34440"/>
                <a:gd name="connsiteY25" fmla="*/ 13529 h 49531"/>
                <a:gd name="connsiteX26" fmla="*/ 29541 w 34440"/>
                <a:gd name="connsiteY26" fmla="*/ 26097 h 49531"/>
                <a:gd name="connsiteX27" fmla="*/ 24642 w 34440"/>
                <a:gd name="connsiteY27" fmla="*/ 23879 h 49531"/>
                <a:gd name="connsiteX28" fmla="*/ 24642 w 34440"/>
                <a:gd name="connsiteY28" fmla="*/ 23583 h 49531"/>
                <a:gd name="connsiteX29" fmla="*/ 30358 w 34440"/>
                <a:gd name="connsiteY29" fmla="*/ 19739 h 49531"/>
                <a:gd name="connsiteX30" fmla="*/ 32584 w 34440"/>
                <a:gd name="connsiteY30" fmla="*/ 12864 h 49531"/>
                <a:gd name="connsiteX31" fmla="*/ 30580 w 34440"/>
                <a:gd name="connsiteY31" fmla="*/ 6284 h 49531"/>
                <a:gd name="connsiteX32" fmla="*/ 25088 w 34440"/>
                <a:gd name="connsiteY32" fmla="*/ 1700 h 49531"/>
                <a:gd name="connsiteX33" fmla="*/ 17220 w 34440"/>
                <a:gd name="connsiteY33" fmla="*/ 0 h 49531"/>
                <a:gd name="connsiteX34" fmla="*/ 9278 w 34440"/>
                <a:gd name="connsiteY34" fmla="*/ 1700 h 49531"/>
                <a:gd name="connsiteX35" fmla="*/ 3785 w 34440"/>
                <a:gd name="connsiteY35" fmla="*/ 6284 h 49531"/>
                <a:gd name="connsiteX36" fmla="*/ 1781 w 34440"/>
                <a:gd name="connsiteY36" fmla="*/ 12864 h 49531"/>
                <a:gd name="connsiteX37" fmla="*/ 3934 w 34440"/>
                <a:gd name="connsiteY37" fmla="*/ 19739 h 49531"/>
                <a:gd name="connsiteX38" fmla="*/ 9723 w 34440"/>
                <a:gd name="connsiteY38" fmla="*/ 23583 h 49531"/>
                <a:gd name="connsiteX39" fmla="*/ 9723 w 34440"/>
                <a:gd name="connsiteY39" fmla="*/ 23879 h 49531"/>
                <a:gd name="connsiteX40" fmla="*/ 4750 w 34440"/>
                <a:gd name="connsiteY40" fmla="*/ 26097 h 49531"/>
                <a:gd name="connsiteX41" fmla="*/ 1262 w 34440"/>
                <a:gd name="connsiteY41" fmla="*/ 30384 h 49531"/>
                <a:gd name="connsiteX42" fmla="*/ 0 w 34440"/>
                <a:gd name="connsiteY42" fmla="*/ 36003 h 49531"/>
                <a:gd name="connsiteX43" fmla="*/ 2152 w 34440"/>
                <a:gd name="connsiteY43" fmla="*/ 42952 h 49531"/>
                <a:gd name="connsiteX44" fmla="*/ 8239 w 34440"/>
                <a:gd name="connsiteY44" fmla="*/ 47758 h 49531"/>
                <a:gd name="connsiteX45" fmla="*/ 17220 w 34440"/>
                <a:gd name="connsiteY45" fmla="*/ 49532 h 49531"/>
                <a:gd name="connsiteX46" fmla="*/ 26127 w 34440"/>
                <a:gd name="connsiteY46" fmla="*/ 47758 h 49531"/>
                <a:gd name="connsiteX47" fmla="*/ 32213 w 34440"/>
                <a:gd name="connsiteY47" fmla="*/ 42952 h 49531"/>
                <a:gd name="connsiteX48" fmla="*/ 34440 w 34440"/>
                <a:gd name="connsiteY48" fmla="*/ 36003 h 49531"/>
                <a:gd name="connsiteX49" fmla="*/ 33104 w 34440"/>
                <a:gd name="connsiteY49" fmla="*/ 30384 h 49531"/>
                <a:gd name="connsiteX50" fmla="*/ 29615 w 34440"/>
                <a:gd name="connsiteY50" fmla="*/ 26097 h 49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34440" h="49531">
                  <a:moveTo>
                    <a:pt x="25978" y="39847"/>
                  </a:moveTo>
                  <a:cubicBezTo>
                    <a:pt x="25162" y="41030"/>
                    <a:pt x="24049" y="41991"/>
                    <a:pt x="22564" y="42657"/>
                  </a:cubicBezTo>
                  <a:cubicBezTo>
                    <a:pt x="21080" y="43322"/>
                    <a:pt x="19373" y="43692"/>
                    <a:pt x="17368" y="43692"/>
                  </a:cubicBezTo>
                  <a:cubicBezTo>
                    <a:pt x="15364" y="43692"/>
                    <a:pt x="13583" y="43396"/>
                    <a:pt x="12099" y="42657"/>
                  </a:cubicBezTo>
                  <a:cubicBezTo>
                    <a:pt x="10614" y="41991"/>
                    <a:pt x="9501" y="41030"/>
                    <a:pt x="8684" y="39847"/>
                  </a:cubicBezTo>
                  <a:cubicBezTo>
                    <a:pt x="7868" y="38664"/>
                    <a:pt x="7497" y="37260"/>
                    <a:pt x="7497" y="35633"/>
                  </a:cubicBezTo>
                  <a:cubicBezTo>
                    <a:pt x="7497" y="33933"/>
                    <a:pt x="7942" y="32454"/>
                    <a:pt x="8758" y="31198"/>
                  </a:cubicBezTo>
                  <a:cubicBezTo>
                    <a:pt x="9575" y="29941"/>
                    <a:pt x="10762" y="28906"/>
                    <a:pt x="12247" y="28167"/>
                  </a:cubicBezTo>
                  <a:cubicBezTo>
                    <a:pt x="13731" y="27427"/>
                    <a:pt x="15439" y="27058"/>
                    <a:pt x="17294" y="27058"/>
                  </a:cubicBezTo>
                  <a:cubicBezTo>
                    <a:pt x="19150" y="27058"/>
                    <a:pt x="20857" y="27427"/>
                    <a:pt x="22341" y="28167"/>
                  </a:cubicBezTo>
                  <a:cubicBezTo>
                    <a:pt x="23826" y="28906"/>
                    <a:pt x="24939" y="29941"/>
                    <a:pt x="25830" y="31198"/>
                  </a:cubicBezTo>
                  <a:cubicBezTo>
                    <a:pt x="26721" y="32454"/>
                    <a:pt x="27092" y="33933"/>
                    <a:pt x="27166" y="35633"/>
                  </a:cubicBezTo>
                  <a:cubicBezTo>
                    <a:pt x="27166" y="37260"/>
                    <a:pt x="26721" y="38664"/>
                    <a:pt x="25904" y="39847"/>
                  </a:cubicBezTo>
                  <a:moveTo>
                    <a:pt x="8981" y="13529"/>
                  </a:moveTo>
                  <a:cubicBezTo>
                    <a:pt x="8981" y="12050"/>
                    <a:pt x="9278" y="10720"/>
                    <a:pt x="10020" y="9611"/>
                  </a:cubicBezTo>
                  <a:cubicBezTo>
                    <a:pt x="10688" y="8502"/>
                    <a:pt x="11653" y="7615"/>
                    <a:pt x="12915" y="7023"/>
                  </a:cubicBezTo>
                  <a:cubicBezTo>
                    <a:pt x="14177" y="6432"/>
                    <a:pt x="15661" y="6062"/>
                    <a:pt x="17294" y="6062"/>
                  </a:cubicBezTo>
                  <a:cubicBezTo>
                    <a:pt x="18927" y="6062"/>
                    <a:pt x="20412" y="6358"/>
                    <a:pt x="21599" y="7023"/>
                  </a:cubicBezTo>
                  <a:cubicBezTo>
                    <a:pt x="22861" y="7615"/>
                    <a:pt x="23826" y="8502"/>
                    <a:pt x="24494" y="9611"/>
                  </a:cubicBezTo>
                  <a:cubicBezTo>
                    <a:pt x="25162" y="10720"/>
                    <a:pt x="25533" y="12050"/>
                    <a:pt x="25533" y="13529"/>
                  </a:cubicBezTo>
                  <a:cubicBezTo>
                    <a:pt x="25533" y="15081"/>
                    <a:pt x="25162" y="16412"/>
                    <a:pt x="24420" y="17521"/>
                  </a:cubicBezTo>
                  <a:cubicBezTo>
                    <a:pt x="23678" y="18630"/>
                    <a:pt x="22713" y="19591"/>
                    <a:pt x="21451" y="20182"/>
                  </a:cubicBezTo>
                  <a:cubicBezTo>
                    <a:pt x="20189" y="20848"/>
                    <a:pt x="18779" y="21143"/>
                    <a:pt x="17146" y="21143"/>
                  </a:cubicBezTo>
                  <a:cubicBezTo>
                    <a:pt x="15513" y="21143"/>
                    <a:pt x="14028" y="20848"/>
                    <a:pt x="12841" y="20182"/>
                  </a:cubicBezTo>
                  <a:cubicBezTo>
                    <a:pt x="11579" y="19517"/>
                    <a:pt x="10614" y="18630"/>
                    <a:pt x="9872" y="17521"/>
                  </a:cubicBezTo>
                  <a:cubicBezTo>
                    <a:pt x="9130" y="16412"/>
                    <a:pt x="8833" y="15007"/>
                    <a:pt x="8833" y="13529"/>
                  </a:cubicBezTo>
                  <a:moveTo>
                    <a:pt x="29541" y="26097"/>
                  </a:moveTo>
                  <a:cubicBezTo>
                    <a:pt x="28057" y="24914"/>
                    <a:pt x="26424" y="24248"/>
                    <a:pt x="24642" y="23879"/>
                  </a:cubicBezTo>
                  <a:lnTo>
                    <a:pt x="24642" y="23583"/>
                  </a:lnTo>
                  <a:cubicBezTo>
                    <a:pt x="27018" y="22992"/>
                    <a:pt x="28873" y="21735"/>
                    <a:pt x="30358" y="19739"/>
                  </a:cubicBezTo>
                  <a:cubicBezTo>
                    <a:pt x="31842" y="17743"/>
                    <a:pt x="32584" y="15451"/>
                    <a:pt x="32584" y="12864"/>
                  </a:cubicBezTo>
                  <a:cubicBezTo>
                    <a:pt x="32584" y="10424"/>
                    <a:pt x="31916" y="8206"/>
                    <a:pt x="30580" y="6284"/>
                  </a:cubicBezTo>
                  <a:cubicBezTo>
                    <a:pt x="29244" y="4362"/>
                    <a:pt x="27389" y="2809"/>
                    <a:pt x="25088" y="1700"/>
                  </a:cubicBezTo>
                  <a:cubicBezTo>
                    <a:pt x="22787" y="591"/>
                    <a:pt x="20115" y="0"/>
                    <a:pt x="17220" y="0"/>
                  </a:cubicBezTo>
                  <a:cubicBezTo>
                    <a:pt x="14325" y="0"/>
                    <a:pt x="11579" y="517"/>
                    <a:pt x="9278" y="1700"/>
                  </a:cubicBezTo>
                  <a:cubicBezTo>
                    <a:pt x="6977" y="2809"/>
                    <a:pt x="5121" y="4362"/>
                    <a:pt x="3785" y="6284"/>
                  </a:cubicBezTo>
                  <a:cubicBezTo>
                    <a:pt x="2449" y="8206"/>
                    <a:pt x="1781" y="10424"/>
                    <a:pt x="1781" y="12864"/>
                  </a:cubicBezTo>
                  <a:cubicBezTo>
                    <a:pt x="1781" y="15451"/>
                    <a:pt x="2449" y="17743"/>
                    <a:pt x="3934" y="19739"/>
                  </a:cubicBezTo>
                  <a:cubicBezTo>
                    <a:pt x="5344" y="21735"/>
                    <a:pt x="7274" y="22992"/>
                    <a:pt x="9723" y="23583"/>
                  </a:cubicBezTo>
                  <a:lnTo>
                    <a:pt x="9723" y="23879"/>
                  </a:lnTo>
                  <a:cubicBezTo>
                    <a:pt x="7868" y="24174"/>
                    <a:pt x="6235" y="24914"/>
                    <a:pt x="4750" y="26097"/>
                  </a:cubicBezTo>
                  <a:cubicBezTo>
                    <a:pt x="3266" y="27279"/>
                    <a:pt x="2078" y="28684"/>
                    <a:pt x="1262" y="30384"/>
                  </a:cubicBezTo>
                  <a:cubicBezTo>
                    <a:pt x="371" y="32085"/>
                    <a:pt x="0" y="34007"/>
                    <a:pt x="0" y="36003"/>
                  </a:cubicBezTo>
                  <a:cubicBezTo>
                    <a:pt x="0" y="38590"/>
                    <a:pt x="742" y="40956"/>
                    <a:pt x="2152" y="42952"/>
                  </a:cubicBezTo>
                  <a:cubicBezTo>
                    <a:pt x="3637" y="45022"/>
                    <a:pt x="5641" y="46575"/>
                    <a:pt x="8239" y="47758"/>
                  </a:cubicBezTo>
                  <a:cubicBezTo>
                    <a:pt x="10837" y="48940"/>
                    <a:pt x="13806" y="49532"/>
                    <a:pt x="17220" y="49532"/>
                  </a:cubicBezTo>
                  <a:cubicBezTo>
                    <a:pt x="20634" y="49532"/>
                    <a:pt x="23529" y="48940"/>
                    <a:pt x="26127" y="47758"/>
                  </a:cubicBezTo>
                  <a:cubicBezTo>
                    <a:pt x="28725" y="46575"/>
                    <a:pt x="30729" y="45022"/>
                    <a:pt x="32213" y="42952"/>
                  </a:cubicBezTo>
                  <a:cubicBezTo>
                    <a:pt x="33698" y="40882"/>
                    <a:pt x="34440" y="38590"/>
                    <a:pt x="34440" y="36003"/>
                  </a:cubicBezTo>
                  <a:cubicBezTo>
                    <a:pt x="34440" y="33933"/>
                    <a:pt x="33995" y="32085"/>
                    <a:pt x="33104" y="30384"/>
                  </a:cubicBezTo>
                  <a:cubicBezTo>
                    <a:pt x="32213" y="28684"/>
                    <a:pt x="31100" y="27206"/>
                    <a:pt x="29615" y="26097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 138">
              <a:extLst>
                <a:ext uri="{FF2B5EF4-FFF2-40B4-BE49-F238E27FC236}">
                  <a16:creationId xmlns:a16="http://schemas.microsoft.com/office/drawing/2014/main" id="{FCC98016-63E1-91D9-5981-F2C8A02C7E60}"/>
                </a:ext>
              </a:extLst>
            </p:cNvPr>
            <p:cNvSpPr/>
            <p:nvPr/>
          </p:nvSpPr>
          <p:spPr>
            <a:xfrm>
              <a:off x="1240716" y="1249554"/>
              <a:ext cx="19149" cy="48127"/>
            </a:xfrm>
            <a:custGeom>
              <a:avLst/>
              <a:gdLst>
                <a:gd name="connsiteX0" fmla="*/ 0 w 19149"/>
                <a:gd name="connsiteY0" fmla="*/ 7836 h 48127"/>
                <a:gd name="connsiteX1" fmla="*/ 0 w 19149"/>
                <a:gd name="connsiteY1" fmla="*/ 14786 h 48127"/>
                <a:gd name="connsiteX2" fmla="*/ 11579 w 19149"/>
                <a:gd name="connsiteY2" fmla="*/ 7245 h 48127"/>
                <a:gd name="connsiteX3" fmla="*/ 11876 w 19149"/>
                <a:gd name="connsiteY3" fmla="*/ 7245 h 48127"/>
                <a:gd name="connsiteX4" fmla="*/ 11876 w 19149"/>
                <a:gd name="connsiteY4" fmla="*/ 48127 h 48127"/>
                <a:gd name="connsiteX5" fmla="*/ 19150 w 19149"/>
                <a:gd name="connsiteY5" fmla="*/ 48127 h 48127"/>
                <a:gd name="connsiteX6" fmla="*/ 19150 w 19149"/>
                <a:gd name="connsiteY6" fmla="*/ 0 h 48127"/>
                <a:gd name="connsiteX7" fmla="*/ 12099 w 19149"/>
                <a:gd name="connsiteY7" fmla="*/ 0 h 48127"/>
                <a:gd name="connsiteX8" fmla="*/ 0 w 19149"/>
                <a:gd name="connsiteY8" fmla="*/ 7836 h 48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149" h="48127">
                  <a:moveTo>
                    <a:pt x="0" y="7836"/>
                  </a:moveTo>
                  <a:lnTo>
                    <a:pt x="0" y="14786"/>
                  </a:lnTo>
                  <a:lnTo>
                    <a:pt x="11579" y="7245"/>
                  </a:lnTo>
                  <a:lnTo>
                    <a:pt x="11876" y="7245"/>
                  </a:lnTo>
                  <a:lnTo>
                    <a:pt x="11876" y="48127"/>
                  </a:lnTo>
                  <a:lnTo>
                    <a:pt x="19150" y="48127"/>
                  </a:lnTo>
                  <a:lnTo>
                    <a:pt x="19150" y="0"/>
                  </a:lnTo>
                  <a:lnTo>
                    <a:pt x="12099" y="0"/>
                  </a:lnTo>
                  <a:lnTo>
                    <a:pt x="0" y="783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object 6">
            <a:extLst>
              <a:ext uri="{FF2B5EF4-FFF2-40B4-BE49-F238E27FC236}">
                <a16:creationId xmlns:a16="http://schemas.microsoft.com/office/drawing/2014/main" id="{F2FD83CF-9AC3-165B-91C7-0DE019B79839}"/>
              </a:ext>
            </a:extLst>
          </p:cNvPr>
          <p:cNvSpPr/>
          <p:nvPr userDrawn="1"/>
        </p:nvSpPr>
        <p:spPr>
          <a:xfrm>
            <a:off x="19831685" y="635"/>
            <a:ext cx="272415" cy="11308715"/>
          </a:xfrm>
          <a:custGeom>
            <a:avLst/>
            <a:gdLst/>
            <a:ahLst/>
            <a:cxnLst/>
            <a:rect l="l" t="t" r="r" b="b"/>
            <a:pathLst>
              <a:path w="272415" h="11308715">
                <a:moveTo>
                  <a:pt x="272243" y="0"/>
                </a:moveTo>
                <a:lnTo>
                  <a:pt x="0" y="0"/>
                </a:lnTo>
                <a:lnTo>
                  <a:pt x="0" y="11308556"/>
                </a:lnTo>
                <a:lnTo>
                  <a:pt x="272243" y="11308556"/>
                </a:lnTo>
                <a:lnTo>
                  <a:pt x="272243" y="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9">
            <a:extLst>
              <a:ext uri="{FF2B5EF4-FFF2-40B4-BE49-F238E27FC236}">
                <a16:creationId xmlns:a16="http://schemas.microsoft.com/office/drawing/2014/main" id="{9BB2009F-4110-70D3-7DEA-FAE3D6962436}"/>
              </a:ext>
            </a:extLst>
          </p:cNvPr>
          <p:cNvSpPr txBox="1"/>
          <p:nvPr userDrawn="1"/>
        </p:nvSpPr>
        <p:spPr>
          <a:xfrm>
            <a:off x="17486870" y="9771081"/>
            <a:ext cx="1679575" cy="6927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50"/>
              </a:lnSpc>
            </a:pPr>
            <a:r>
              <a:rPr sz="2700" spc="-10">
                <a:solidFill>
                  <a:schemeClr val="tx1"/>
                </a:solidFill>
                <a:latin typeface="Spectral-Light"/>
                <a:cs typeface="Spectral-Light"/>
              </a:rPr>
              <a:t>University</a:t>
            </a:r>
            <a:endParaRPr sz="2700">
              <a:solidFill>
                <a:schemeClr val="tx1"/>
              </a:solidFill>
              <a:latin typeface="Spectral-Light"/>
              <a:cs typeface="Spectral-Light"/>
            </a:endParaRPr>
          </a:p>
          <a:p>
            <a:pPr marL="12700">
              <a:lnSpc>
                <a:spcPts val="2875"/>
              </a:lnSpc>
            </a:pPr>
            <a:r>
              <a:rPr sz="2700" i="1" spc="-55">
                <a:solidFill>
                  <a:schemeClr val="tx1"/>
                </a:solidFill>
                <a:latin typeface="Spectral"/>
                <a:cs typeface="Spectral"/>
              </a:rPr>
              <a:t>of</a:t>
            </a:r>
            <a:r>
              <a:rPr sz="2700" spc="-55">
                <a:solidFill>
                  <a:schemeClr val="tx1"/>
                </a:solidFill>
                <a:latin typeface="Spectral-Light"/>
                <a:cs typeface="Spectral-Light"/>
              </a:rPr>
              <a:t>Galway.ie</a:t>
            </a:r>
            <a:endParaRPr sz="2700">
              <a:solidFill>
                <a:schemeClr val="tx1"/>
              </a:solidFill>
              <a:latin typeface="Spectral-Light"/>
              <a:cs typeface="Spectral-Light"/>
            </a:endParaRPr>
          </a:p>
        </p:txBody>
      </p:sp>
    </p:spTree>
    <p:extLst>
      <p:ext uri="{BB962C8B-B14F-4D97-AF65-F5344CB8AC3E}">
        <p14:creationId xmlns:p14="http://schemas.microsoft.com/office/powerpoint/2010/main" val="18836864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34018" y="3212332"/>
            <a:ext cx="6773439" cy="45618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700" b="0" i="0">
                <a:solidFill>
                  <a:schemeClr val="tx1"/>
                </a:solidFill>
                <a:latin typeface="Spectral-Light"/>
                <a:cs typeface="Spectral-Light"/>
              </a:defRPr>
            </a:lvl1pPr>
          </a:lstStyle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93" r:id="rId2"/>
    <p:sldLayoutId id="2147483666" r:id="rId3"/>
    <p:sldLayoutId id="2147483670" r:id="rId4"/>
    <p:sldLayoutId id="2147483669" r:id="rId5"/>
    <p:sldLayoutId id="2147483668" r:id="rId6"/>
    <p:sldLayoutId id="2147483691" r:id="rId7"/>
    <p:sldLayoutId id="2147483692" r:id="rId8"/>
    <p:sldLayoutId id="2147483700" r:id="rId9"/>
    <p:sldLayoutId id="2147483686" r:id="rId10"/>
    <p:sldLayoutId id="2147483681" r:id="rId11"/>
    <p:sldLayoutId id="2147483697" r:id="rId12"/>
    <p:sldLayoutId id="2147483665" r:id="rId13"/>
    <p:sldLayoutId id="2147483673" r:id="rId14"/>
    <p:sldLayoutId id="2147483672" r:id="rId15"/>
    <p:sldLayoutId id="2147483667" r:id="rId16"/>
    <p:sldLayoutId id="2147483690" r:id="rId17"/>
    <p:sldLayoutId id="2147483698" r:id="rId18"/>
    <p:sldLayoutId id="2147483699" r:id="rId19"/>
    <p:sldLayoutId id="2147483664" r:id="rId20"/>
    <p:sldLayoutId id="2147483674" r:id="rId21"/>
    <p:sldLayoutId id="2147483676" r:id="rId22"/>
    <p:sldLayoutId id="2147483675" r:id="rId23"/>
    <p:sldLayoutId id="2147483677" r:id="rId24"/>
    <p:sldLayoutId id="2147483662" r:id="rId25"/>
    <p:sldLayoutId id="2147483678" r:id="rId26"/>
    <p:sldLayoutId id="2147483687" r:id="rId27"/>
    <p:sldLayoutId id="2147483663" r:id="rId28"/>
    <p:sldLayoutId id="2147483684" r:id="rId29"/>
    <p:sldLayoutId id="2147483689" r:id="rId30"/>
    <p:sldLayoutId id="2147483683" r:id="rId31"/>
    <p:sldLayoutId id="2147483695" r:id="rId32"/>
    <p:sldLayoutId id="2147483696" r:id="rId33"/>
    <p:sldLayoutId id="2147483688" r:id="rId34"/>
    <p:sldLayoutId id="2147483694" r:id="rId35"/>
    <p:sldLayoutId id="2147483682" r:id="rId36"/>
    <p:sldLayoutId id="2147483680" r:id="rId37"/>
  </p:sldLayoutIdLst>
  <p:txStyles>
    <p:titleStyle>
      <a:lvl1pPr eaLnBrk="1" hangingPunct="1">
        <a:defRPr>
          <a:latin typeface="+mj-lt"/>
          <a:ea typeface="+mj-ea"/>
          <a:cs typeface="+mj-cs"/>
        </a:defRPr>
      </a:lvl1pPr>
    </p:titleStyle>
    <p:bodyStyle>
      <a:lvl1pPr marL="0" eaLnBrk="1" hangingPunct="1">
        <a:defRPr>
          <a:latin typeface="+mn-lt"/>
          <a:ea typeface="+mn-ea"/>
          <a:cs typeface="+mn-cs"/>
        </a:defRPr>
      </a:lvl1pPr>
      <a:lvl2pPr marL="457200" eaLnBrk="1" hangingPunct="1">
        <a:defRPr>
          <a:latin typeface="+mn-lt"/>
          <a:ea typeface="+mn-ea"/>
          <a:cs typeface="+mn-cs"/>
        </a:defRPr>
      </a:lvl2pPr>
      <a:lvl3pPr marL="914400" eaLnBrk="1" hangingPunct="1">
        <a:defRPr>
          <a:latin typeface="+mn-lt"/>
          <a:ea typeface="+mn-ea"/>
          <a:cs typeface="+mn-cs"/>
        </a:defRPr>
      </a:lvl3pPr>
      <a:lvl4pPr marL="1371600" eaLnBrk="1" hangingPunct="1">
        <a:defRPr>
          <a:latin typeface="+mn-lt"/>
          <a:ea typeface="+mn-ea"/>
          <a:cs typeface="+mn-cs"/>
        </a:defRPr>
      </a:lvl4pPr>
      <a:lvl5pPr marL="1828800" eaLnBrk="1" hangingPunct="1">
        <a:defRPr>
          <a:latin typeface="+mn-lt"/>
          <a:ea typeface="+mn-ea"/>
          <a:cs typeface="+mn-cs"/>
        </a:defRPr>
      </a:lvl5pPr>
      <a:lvl6pPr marL="2286000" eaLnBrk="1" hangingPunct="1">
        <a:defRPr>
          <a:latin typeface="+mn-lt"/>
          <a:ea typeface="+mn-ea"/>
          <a:cs typeface="+mn-cs"/>
        </a:defRPr>
      </a:lvl6pPr>
      <a:lvl7pPr marL="2743200" eaLnBrk="1" hangingPunct="1">
        <a:defRPr>
          <a:latin typeface="+mn-lt"/>
          <a:ea typeface="+mn-ea"/>
          <a:cs typeface="+mn-cs"/>
        </a:defRPr>
      </a:lvl7pPr>
      <a:lvl8pPr marL="3200400" eaLnBrk="1" hangingPunct="1">
        <a:defRPr>
          <a:latin typeface="+mn-lt"/>
          <a:ea typeface="+mn-ea"/>
          <a:cs typeface="+mn-cs"/>
        </a:defRPr>
      </a:lvl8pPr>
      <a:lvl9pPr marL="3657600" eaLnBrk="1" hangingPunct="1">
        <a:defRPr>
          <a:latin typeface="+mn-lt"/>
          <a:ea typeface="+mn-ea"/>
          <a:cs typeface="+mn-cs"/>
        </a:defRPr>
      </a:lvl9pPr>
    </p:bodyStyle>
    <p:otherStyle>
      <a:lvl1pPr marL="0" eaLnBrk="1" hangingPunct="1">
        <a:defRPr>
          <a:latin typeface="+mn-lt"/>
          <a:ea typeface="+mn-ea"/>
          <a:cs typeface="+mn-cs"/>
        </a:defRPr>
      </a:lvl1pPr>
      <a:lvl2pPr marL="457200" eaLnBrk="1" hangingPunct="1">
        <a:defRPr>
          <a:latin typeface="+mn-lt"/>
          <a:ea typeface="+mn-ea"/>
          <a:cs typeface="+mn-cs"/>
        </a:defRPr>
      </a:lvl2pPr>
      <a:lvl3pPr marL="914400" eaLnBrk="1" hangingPunct="1">
        <a:defRPr>
          <a:latin typeface="+mn-lt"/>
          <a:ea typeface="+mn-ea"/>
          <a:cs typeface="+mn-cs"/>
        </a:defRPr>
      </a:lvl3pPr>
      <a:lvl4pPr marL="1371600" eaLnBrk="1" hangingPunct="1">
        <a:defRPr>
          <a:latin typeface="+mn-lt"/>
          <a:ea typeface="+mn-ea"/>
          <a:cs typeface="+mn-cs"/>
        </a:defRPr>
      </a:lvl4pPr>
      <a:lvl5pPr marL="1828800" eaLnBrk="1" hangingPunct="1">
        <a:defRPr>
          <a:latin typeface="+mn-lt"/>
          <a:ea typeface="+mn-ea"/>
          <a:cs typeface="+mn-cs"/>
        </a:defRPr>
      </a:lvl5pPr>
      <a:lvl6pPr marL="2286000" eaLnBrk="1" hangingPunct="1">
        <a:defRPr>
          <a:latin typeface="+mn-lt"/>
          <a:ea typeface="+mn-ea"/>
          <a:cs typeface="+mn-cs"/>
        </a:defRPr>
      </a:lvl6pPr>
      <a:lvl7pPr marL="2743200" eaLnBrk="1" hangingPunct="1">
        <a:defRPr>
          <a:latin typeface="+mn-lt"/>
          <a:ea typeface="+mn-ea"/>
          <a:cs typeface="+mn-cs"/>
        </a:defRPr>
      </a:lvl7pPr>
      <a:lvl8pPr marL="3200400" eaLnBrk="1" hangingPunct="1">
        <a:defRPr>
          <a:latin typeface="+mn-lt"/>
          <a:ea typeface="+mn-ea"/>
          <a:cs typeface="+mn-cs"/>
        </a:defRPr>
      </a:lvl8pPr>
      <a:lvl9pPr marL="3657600" eaLnBrk="1" hangingPunct="1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21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erminnuraydogan/connected-component-labeling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40.png"/><Relationship Id="rId4" Type="http://schemas.openxmlformats.org/officeDocument/2006/relationships/image" Target="../media/image39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2.pn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9.jpeg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9DEA9-651E-D0A0-3F26-8F8B599F20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606" y="3358659"/>
            <a:ext cx="8304436" cy="3769995"/>
          </a:xfrm>
        </p:spPr>
        <p:txBody>
          <a:bodyPr/>
          <a:lstStyle/>
          <a:p>
            <a:r>
              <a:rPr lang="en-US" sz="4800" b="1" dirty="0"/>
              <a:t>CT336/CT404</a:t>
            </a:r>
            <a:br>
              <a:rPr lang="en-US" sz="4800" b="1" dirty="0"/>
            </a:br>
            <a:r>
              <a:rPr lang="en-US" sz="4800" b="1" dirty="0"/>
              <a:t>Graphics &amp; Image Processing</a:t>
            </a:r>
            <a:br>
              <a:rPr lang="en-US" sz="4800" b="1" dirty="0"/>
            </a:br>
            <a:br>
              <a:rPr lang="en-US" sz="4800" b="1" dirty="0"/>
            </a:br>
            <a:r>
              <a:rPr lang="en-US" sz="3600" b="1" dirty="0"/>
              <a:t>Sem 1 (Autumn) 2024-25,</a:t>
            </a:r>
            <a:br>
              <a:rPr lang="en-US" sz="3600" b="1" dirty="0"/>
            </a:br>
            <a:r>
              <a:rPr lang="en-US" sz="3600" b="1" dirty="0"/>
              <a:t>Dr. Nazre Batool </a:t>
            </a:r>
            <a:br>
              <a:rPr lang="en-US" sz="3600" b="1" dirty="0"/>
            </a:br>
            <a:br>
              <a:rPr lang="en-US" sz="3600" b="1" dirty="0"/>
            </a:br>
            <a:r>
              <a:rPr lang="en-GB" sz="3600" dirty="0"/>
              <a:t>4th year B.Sc. (CS&amp;I.T.).</a:t>
            </a:r>
            <a:br>
              <a:rPr lang="en-GB" sz="3600" dirty="0"/>
            </a:br>
            <a:r>
              <a:rPr lang="en-GB" sz="3600" dirty="0"/>
              <a:t>2</a:t>
            </a:r>
            <a:r>
              <a:rPr lang="en-GB" sz="3600" baseline="30000" dirty="0"/>
              <a:t>nd</a:t>
            </a:r>
            <a:r>
              <a:rPr lang="en-GB" sz="3600" dirty="0"/>
              <a:t>  year M.Sc. (Software Development &amp; Design)</a:t>
            </a:r>
            <a:br>
              <a:rPr lang="en-GB" sz="3600" dirty="0"/>
            </a:br>
            <a:r>
              <a:rPr lang="en-GB" sz="3600" dirty="0"/>
              <a:t>1</a:t>
            </a:r>
            <a:r>
              <a:rPr lang="en-GB" sz="3600" baseline="30000" dirty="0"/>
              <a:t>st</a:t>
            </a:r>
            <a:r>
              <a:rPr lang="en-GB" sz="3600" dirty="0"/>
              <a:t> year M.Sc. (Biomedical Engineering)</a:t>
            </a:r>
            <a:br>
              <a:rPr lang="en-GB" sz="3600" dirty="0"/>
            </a:br>
            <a:r>
              <a:rPr lang="en-GB" sz="3600" dirty="0"/>
              <a:t>Visiting students</a:t>
            </a:r>
            <a:br>
              <a:rPr lang="en-GB" sz="3600" dirty="0"/>
            </a:br>
            <a:br>
              <a:rPr lang="en-US" sz="3600" dirty="0"/>
            </a:br>
            <a:endParaRPr lang="en-US" sz="4800" dirty="0"/>
          </a:p>
        </p:txBody>
      </p:sp>
      <p:pic>
        <p:nvPicPr>
          <p:cNvPr id="6" name="Picture Placeholder 7">
            <a:extLst>
              <a:ext uri="{FF2B5EF4-FFF2-40B4-BE49-F238E27FC236}">
                <a16:creationId xmlns:a16="http://schemas.microsoft.com/office/drawing/2014/main" id="{C89D20E0-2E2E-0CC5-77E7-87D67FDD597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383" r="338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8434224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9ACD579-F9B2-9736-27BF-0C1D82F7FC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7721" y="1034453"/>
            <a:ext cx="14252364" cy="1015664"/>
          </a:xfrm>
        </p:spPr>
        <p:txBody>
          <a:bodyPr/>
          <a:lstStyle/>
          <a:p>
            <a:r>
              <a:rPr lang="en-US" dirty="0"/>
              <a:t>Basic Morphological Operations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D0EB80-0155-FE70-7181-FA6803A4FE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7722" y="2821108"/>
            <a:ext cx="13071371" cy="7453789"/>
          </a:xfrm>
        </p:spPr>
        <p:txBody>
          <a:bodyPr lIns="91440" tIns="45720" rIns="91440" bIns="45720" anchor="t"/>
          <a:lstStyle/>
          <a:p>
            <a:pPr marL="277495" indent="-277495" algn="l">
              <a:lnSpc>
                <a:spcPct val="90000"/>
              </a:lnSpc>
              <a:spcBef>
                <a:spcPts val="600"/>
              </a:spcBef>
              <a:buClr>
                <a:srgbClr val="AA0000"/>
              </a:buClr>
              <a:buSzPct val="55000"/>
              <a:buFont typeface="Wingdings" charset="2"/>
              <a:buChar char=""/>
              <a:tabLst>
                <a:tab pos="334963" algn="l"/>
                <a:tab pos="439738" algn="l"/>
                <a:tab pos="889000" algn="l"/>
                <a:tab pos="1338263" algn="l"/>
                <a:tab pos="1787525" algn="l"/>
                <a:tab pos="2236788" algn="l"/>
                <a:tab pos="2686050" algn="l"/>
                <a:tab pos="3135313" algn="l"/>
                <a:tab pos="3584575" algn="l"/>
                <a:tab pos="4033838" algn="l"/>
                <a:tab pos="4483100" algn="l"/>
                <a:tab pos="4932363" algn="l"/>
                <a:tab pos="5381625" algn="l"/>
                <a:tab pos="5830888" algn="l"/>
                <a:tab pos="6280150" algn="l"/>
                <a:tab pos="6729413" algn="l"/>
                <a:tab pos="7178675" algn="l"/>
                <a:tab pos="7627938" algn="l"/>
                <a:tab pos="8077200" algn="l"/>
                <a:tab pos="8526463" algn="l"/>
                <a:tab pos="8975725" algn="l"/>
              </a:tabLst>
            </a:pPr>
            <a:r>
              <a:rPr lang="en-GB" dirty="0">
                <a:latin typeface="Inter"/>
              </a:rPr>
              <a:t>Thickening: Opposite of Thinning (add pixels to foreground)</a:t>
            </a:r>
          </a:p>
          <a:p>
            <a:pPr marL="277495" indent="-277495" algn="l">
              <a:lnSpc>
                <a:spcPct val="90000"/>
              </a:lnSpc>
              <a:spcBef>
                <a:spcPts val="600"/>
              </a:spcBef>
              <a:buClr>
                <a:srgbClr val="AA0000"/>
              </a:buClr>
              <a:buSzPct val="55000"/>
              <a:buFont typeface="Wingdings" charset="2"/>
              <a:buChar char=""/>
              <a:tabLst>
                <a:tab pos="334963" algn="l"/>
                <a:tab pos="439738" algn="l"/>
                <a:tab pos="889000" algn="l"/>
                <a:tab pos="1338263" algn="l"/>
                <a:tab pos="1787525" algn="l"/>
                <a:tab pos="2236788" algn="l"/>
                <a:tab pos="2686050" algn="l"/>
                <a:tab pos="3135313" algn="l"/>
                <a:tab pos="3584575" algn="l"/>
                <a:tab pos="4033838" algn="l"/>
                <a:tab pos="4483100" algn="l"/>
                <a:tab pos="4932363" algn="l"/>
                <a:tab pos="5381625" algn="l"/>
                <a:tab pos="5830888" algn="l"/>
                <a:tab pos="6280150" algn="l"/>
                <a:tab pos="6729413" algn="l"/>
                <a:tab pos="7178675" algn="l"/>
                <a:tab pos="7627938" algn="l"/>
                <a:tab pos="8077200" algn="l"/>
                <a:tab pos="8526463" algn="l"/>
                <a:tab pos="8975725" algn="l"/>
              </a:tabLst>
            </a:pPr>
            <a:endParaRPr lang="en-GB" dirty="0">
              <a:latin typeface="Inter"/>
            </a:endParaRPr>
          </a:p>
          <a:p>
            <a:pPr marL="277495" indent="-277495">
              <a:lnSpc>
                <a:spcPct val="90000"/>
              </a:lnSpc>
              <a:spcBef>
                <a:spcPts val="600"/>
              </a:spcBef>
              <a:buClr>
                <a:srgbClr val="AA0000"/>
              </a:buClr>
              <a:buSzPct val="55000"/>
              <a:buFont typeface="Wingdings" charset="2"/>
              <a:buChar char=""/>
              <a:tabLst>
                <a:tab pos="334963" algn="l"/>
                <a:tab pos="439738" algn="l"/>
                <a:tab pos="889000" algn="l"/>
                <a:tab pos="1338263" algn="l"/>
                <a:tab pos="1787525" algn="l"/>
                <a:tab pos="2236788" algn="l"/>
                <a:tab pos="2686050" algn="l"/>
                <a:tab pos="3135313" algn="l"/>
                <a:tab pos="3584575" algn="l"/>
                <a:tab pos="4033838" algn="l"/>
                <a:tab pos="4483100" algn="l"/>
                <a:tab pos="4932363" algn="l"/>
                <a:tab pos="5381625" algn="l"/>
                <a:tab pos="5830888" algn="l"/>
                <a:tab pos="6280150" algn="l"/>
                <a:tab pos="6729413" algn="l"/>
                <a:tab pos="7178675" algn="l"/>
                <a:tab pos="7627938" algn="l"/>
                <a:tab pos="8077200" algn="l"/>
                <a:tab pos="8526463" algn="l"/>
                <a:tab pos="8975725" algn="l"/>
              </a:tabLst>
            </a:pPr>
            <a:endParaRPr lang="en-SE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600489C-48A3-144C-9F4B-3D46A04EA8A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4003" y="5028747"/>
            <a:ext cx="11050180" cy="204933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BE86A52-4FFD-9B82-42F8-317BBFA89D4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2442" y="8488242"/>
            <a:ext cx="14157329" cy="2073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1083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9ACD579-F9B2-9736-27BF-0C1D82F7FC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7721" y="1034453"/>
            <a:ext cx="14252364" cy="1015664"/>
          </a:xfrm>
        </p:spPr>
        <p:txBody>
          <a:bodyPr/>
          <a:lstStyle/>
          <a:p>
            <a:r>
              <a:rPr lang="en-US"/>
              <a:t>Morphological Image 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D0EB80-0155-FE70-7181-FA6803A4FE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7722" y="2802659"/>
            <a:ext cx="13403710" cy="7472238"/>
          </a:xfrm>
        </p:spPr>
        <p:txBody>
          <a:bodyPr lIns="91440" tIns="45720" rIns="91440" bIns="45720" anchor="t"/>
          <a:lstStyle/>
          <a:p>
            <a:pPr marL="734695" lvl="1" indent="-277495" algn="l">
              <a:lnSpc>
                <a:spcPct val="90000"/>
              </a:lnSpc>
              <a:spcBef>
                <a:spcPts val="600"/>
              </a:spcBef>
              <a:buClr>
                <a:srgbClr val="AA0000"/>
              </a:buClr>
              <a:buSzPct val="55000"/>
              <a:buFont typeface="Courier New" charset="2"/>
              <a:buChar char="o"/>
              <a:tabLst>
                <a:tab pos="334963" algn="l"/>
                <a:tab pos="439738" algn="l"/>
                <a:tab pos="889000" algn="l"/>
                <a:tab pos="1338263" algn="l"/>
                <a:tab pos="1787525" algn="l"/>
                <a:tab pos="2236788" algn="l"/>
                <a:tab pos="2686050" algn="l"/>
                <a:tab pos="3135313" algn="l"/>
                <a:tab pos="3584575" algn="l"/>
                <a:tab pos="4033838" algn="l"/>
                <a:tab pos="4483100" algn="l"/>
                <a:tab pos="4932363" algn="l"/>
                <a:tab pos="5381625" algn="l"/>
                <a:tab pos="5830888" algn="l"/>
                <a:tab pos="6280150" algn="l"/>
                <a:tab pos="6729413" algn="l"/>
                <a:tab pos="7178675" algn="l"/>
                <a:tab pos="7627938" algn="l"/>
                <a:tab pos="8077200" algn="l"/>
                <a:tab pos="8526463" algn="l"/>
                <a:tab pos="8975725" algn="l"/>
              </a:tabLst>
            </a:pPr>
            <a:endParaRPr lang="en-GB" dirty="0">
              <a:latin typeface="Inter"/>
            </a:endParaRPr>
          </a:p>
          <a:p>
            <a:pPr marL="277495" indent="-277495" algn="l">
              <a:lnSpc>
                <a:spcPct val="90000"/>
              </a:lnSpc>
              <a:spcBef>
                <a:spcPts val="600"/>
              </a:spcBef>
              <a:buClr>
                <a:srgbClr val="AA0000"/>
              </a:buClr>
              <a:buSzPct val="55000"/>
              <a:buFont typeface="Wingdings" charset="2"/>
              <a:buChar char=""/>
              <a:tabLst>
                <a:tab pos="334963" algn="l"/>
                <a:tab pos="439738" algn="l"/>
                <a:tab pos="889000" algn="l"/>
                <a:tab pos="1338263" algn="l"/>
                <a:tab pos="1787525" algn="l"/>
                <a:tab pos="2236788" algn="l"/>
                <a:tab pos="2686050" algn="l"/>
                <a:tab pos="3135313" algn="l"/>
                <a:tab pos="3584575" algn="l"/>
                <a:tab pos="4033838" algn="l"/>
                <a:tab pos="4483100" algn="l"/>
                <a:tab pos="4932363" algn="l"/>
                <a:tab pos="5381625" algn="l"/>
                <a:tab pos="5830888" algn="l"/>
                <a:tab pos="6280150" algn="l"/>
                <a:tab pos="6729413" algn="l"/>
                <a:tab pos="7178675" algn="l"/>
                <a:tab pos="7627938" algn="l"/>
                <a:tab pos="8077200" algn="l"/>
                <a:tab pos="8526463" algn="l"/>
                <a:tab pos="8975725" algn="l"/>
              </a:tabLst>
            </a:pPr>
            <a:r>
              <a:rPr lang="en-GB" dirty="0">
                <a:latin typeface="Inter"/>
              </a:rPr>
              <a:t>A general morphological image processing pipeline</a:t>
            </a:r>
          </a:p>
          <a:p>
            <a:pPr marL="277495" indent="-277495" algn="l">
              <a:lnSpc>
                <a:spcPct val="90000"/>
              </a:lnSpc>
              <a:spcBef>
                <a:spcPts val="600"/>
              </a:spcBef>
              <a:buClr>
                <a:srgbClr val="AA0000"/>
              </a:buClr>
              <a:buSzPct val="55000"/>
              <a:buFont typeface="Wingdings" charset="2"/>
              <a:buChar char=""/>
              <a:tabLst>
                <a:tab pos="334963" algn="l"/>
                <a:tab pos="439738" algn="l"/>
                <a:tab pos="889000" algn="l"/>
                <a:tab pos="1338263" algn="l"/>
                <a:tab pos="1787525" algn="l"/>
                <a:tab pos="2236788" algn="l"/>
                <a:tab pos="2686050" algn="l"/>
                <a:tab pos="3135313" algn="l"/>
                <a:tab pos="3584575" algn="l"/>
                <a:tab pos="4033838" algn="l"/>
                <a:tab pos="4483100" algn="l"/>
                <a:tab pos="4932363" algn="l"/>
                <a:tab pos="5381625" algn="l"/>
                <a:tab pos="5830888" algn="l"/>
                <a:tab pos="6280150" algn="l"/>
                <a:tab pos="6729413" algn="l"/>
                <a:tab pos="7178675" algn="l"/>
                <a:tab pos="7627938" algn="l"/>
                <a:tab pos="8077200" algn="l"/>
                <a:tab pos="8526463" algn="l"/>
                <a:tab pos="8975725" algn="l"/>
              </a:tabLst>
            </a:pPr>
            <a:endParaRPr lang="en-GB" dirty="0">
              <a:latin typeface="Inter"/>
            </a:endParaRPr>
          </a:p>
          <a:p>
            <a:pPr marL="277495" indent="-277495">
              <a:lnSpc>
                <a:spcPct val="90000"/>
              </a:lnSpc>
              <a:spcBef>
                <a:spcPts val="600"/>
              </a:spcBef>
              <a:buClr>
                <a:srgbClr val="AA0000"/>
              </a:buClr>
              <a:buSzPct val="55000"/>
              <a:buFont typeface="Wingdings" charset="2"/>
              <a:buChar char=""/>
              <a:tabLst>
                <a:tab pos="334963" algn="l"/>
                <a:tab pos="439738" algn="l"/>
                <a:tab pos="889000" algn="l"/>
                <a:tab pos="1338263" algn="l"/>
                <a:tab pos="1787525" algn="l"/>
                <a:tab pos="2236788" algn="l"/>
                <a:tab pos="2686050" algn="l"/>
                <a:tab pos="3135313" algn="l"/>
                <a:tab pos="3584575" algn="l"/>
                <a:tab pos="4033838" algn="l"/>
                <a:tab pos="4483100" algn="l"/>
                <a:tab pos="4932363" algn="l"/>
                <a:tab pos="5381625" algn="l"/>
                <a:tab pos="5830888" algn="l"/>
                <a:tab pos="6280150" algn="l"/>
                <a:tab pos="6729413" algn="l"/>
                <a:tab pos="7178675" algn="l"/>
                <a:tab pos="7627938" algn="l"/>
                <a:tab pos="8077200" algn="l"/>
                <a:tab pos="8526463" algn="l"/>
                <a:tab pos="8975725" algn="l"/>
              </a:tabLst>
            </a:pPr>
            <a:endParaRPr lang="en-SE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F21DFAB-33DA-B20C-C543-92FB193D5944}"/>
              </a:ext>
            </a:extLst>
          </p:cNvPr>
          <p:cNvSpPr/>
          <p:nvPr/>
        </p:nvSpPr>
        <p:spPr>
          <a:xfrm>
            <a:off x="2482283" y="5959648"/>
            <a:ext cx="2227333" cy="162025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b="1">
                <a:solidFill>
                  <a:srgbClr val="002060"/>
                </a:solidFill>
              </a:rPr>
              <a:t>Thresholding</a:t>
            </a:r>
            <a:endParaRPr lang="en-SE" sz="2800" b="1" dirty="0">
              <a:solidFill>
                <a:srgbClr val="002060"/>
              </a:solidFill>
            </a:endParaRP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FC297558-F4CF-7107-2304-22025A96C8FB}"/>
              </a:ext>
            </a:extLst>
          </p:cNvPr>
          <p:cNvSpPr/>
          <p:nvPr/>
        </p:nvSpPr>
        <p:spPr>
          <a:xfrm>
            <a:off x="1622772" y="6513100"/>
            <a:ext cx="818147" cy="417095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b="1">
              <a:solidFill>
                <a:srgbClr val="002060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75832B-ED51-C341-14C3-D4425DDBE306}"/>
              </a:ext>
            </a:extLst>
          </p:cNvPr>
          <p:cNvSpPr/>
          <p:nvPr/>
        </p:nvSpPr>
        <p:spPr>
          <a:xfrm>
            <a:off x="6001008" y="5991730"/>
            <a:ext cx="2227333" cy="162025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rgbClr val="002060"/>
                </a:solidFill>
              </a:rPr>
              <a:t>Noise Removal/Pre-Processing</a:t>
            </a:r>
          </a:p>
          <a:p>
            <a:pPr algn="ctr"/>
            <a:r>
              <a:rPr lang="en-GB" b="1" dirty="0">
                <a:solidFill>
                  <a:srgbClr val="002060"/>
                </a:solidFill>
              </a:rPr>
              <a:t>Opening, Closing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2928843F-109F-6D6B-F8BB-A9E25CD207BB}"/>
              </a:ext>
            </a:extLst>
          </p:cNvPr>
          <p:cNvSpPr/>
          <p:nvPr/>
        </p:nvSpPr>
        <p:spPr>
          <a:xfrm>
            <a:off x="4910627" y="6545182"/>
            <a:ext cx="1057035" cy="479742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b="1">
              <a:solidFill>
                <a:srgbClr val="002060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A607183-CA6C-C5AC-770B-EF65165505C1}"/>
              </a:ext>
            </a:extLst>
          </p:cNvPr>
          <p:cNvSpPr/>
          <p:nvPr/>
        </p:nvSpPr>
        <p:spPr>
          <a:xfrm>
            <a:off x="9121198" y="5983710"/>
            <a:ext cx="2227333" cy="162025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rgbClr val="002060"/>
                </a:solidFill>
              </a:rPr>
              <a:t>Connected Components</a:t>
            </a:r>
          </a:p>
          <a:p>
            <a:pPr algn="ctr"/>
            <a:r>
              <a:rPr lang="en-GB" b="1" dirty="0">
                <a:solidFill>
                  <a:srgbClr val="002060"/>
                </a:solidFill>
              </a:rPr>
              <a:t>Calculation</a:t>
            </a:r>
          </a:p>
          <a:p>
            <a:pPr algn="ctr"/>
            <a:r>
              <a:rPr lang="en-GB" b="1" dirty="0">
                <a:solidFill>
                  <a:srgbClr val="002060"/>
                </a:solidFill>
              </a:rPr>
              <a:t>Or Skeletonization</a:t>
            </a:r>
          </a:p>
          <a:p>
            <a:pPr algn="ctr"/>
            <a:r>
              <a:rPr lang="en-GB" b="1" dirty="0">
                <a:solidFill>
                  <a:srgbClr val="002060"/>
                </a:solidFill>
              </a:rPr>
              <a:t>Or Distance Transform</a:t>
            </a:r>
            <a:endParaRPr lang="en-SE" b="1" dirty="0">
              <a:solidFill>
                <a:srgbClr val="002060"/>
              </a:solidFill>
            </a:endParaRP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C4B50B96-1982-E864-1111-0650F8FCE743}"/>
              </a:ext>
            </a:extLst>
          </p:cNvPr>
          <p:cNvSpPr/>
          <p:nvPr/>
        </p:nvSpPr>
        <p:spPr>
          <a:xfrm>
            <a:off x="8269705" y="6537162"/>
            <a:ext cx="818147" cy="417095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b="1">
              <a:solidFill>
                <a:srgbClr val="002060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A652CD0-B3CA-3186-7028-99DD2FEA6320}"/>
              </a:ext>
            </a:extLst>
          </p:cNvPr>
          <p:cNvSpPr/>
          <p:nvPr/>
        </p:nvSpPr>
        <p:spPr>
          <a:xfrm>
            <a:off x="12225346" y="5959648"/>
            <a:ext cx="2227333" cy="162025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rgbClr val="002060"/>
                </a:solidFill>
              </a:rPr>
              <a:t>Calculate Region Properties of components or skeleton or Distance Transform</a:t>
            </a:r>
            <a:endParaRPr lang="en-SE" b="1" dirty="0">
              <a:solidFill>
                <a:srgbClr val="002060"/>
              </a:solidFill>
            </a:endParaRP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F75A1533-ABA8-EAF1-49E3-620862E4754A}"/>
              </a:ext>
            </a:extLst>
          </p:cNvPr>
          <p:cNvSpPr/>
          <p:nvPr/>
        </p:nvSpPr>
        <p:spPr>
          <a:xfrm>
            <a:off x="11373853" y="6513100"/>
            <a:ext cx="818147" cy="417095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b="1">
              <a:solidFill>
                <a:srgbClr val="002060"/>
              </a:solidFill>
            </a:endParaRPr>
          </a:p>
        </p:txBody>
      </p:sp>
      <p:sp>
        <p:nvSpPr>
          <p:cNvPr id="15" name="TextBox 4">
            <a:extLst>
              <a:ext uri="{FF2B5EF4-FFF2-40B4-BE49-F238E27FC236}">
                <a16:creationId xmlns:a16="http://schemas.microsoft.com/office/drawing/2014/main" id="{09F4CBA7-73BE-D401-A1AA-F3FC503A3AA4}"/>
              </a:ext>
            </a:extLst>
          </p:cNvPr>
          <p:cNvSpPr txBox="1"/>
          <p:nvPr/>
        </p:nvSpPr>
        <p:spPr>
          <a:xfrm>
            <a:off x="4861246" y="5688676"/>
            <a:ext cx="1114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GB"/>
            </a:defPPr>
            <a:lvl1pPr algn="l" defTabSz="449263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400" kern="1200">
                <a:solidFill>
                  <a:schemeClr val="bg1"/>
                </a:solidFill>
                <a:latin typeface="Times New Roman" pitchFamily="18" charset="0"/>
                <a:ea typeface="Microsoft YaHei" pitchFamily="34" charset="-122"/>
                <a:cs typeface="+mn-cs"/>
              </a:defRPr>
            </a:lvl1pPr>
            <a:lvl2pPr marL="742950" indent="-285750" algn="l" defTabSz="449263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400" kern="1200">
                <a:solidFill>
                  <a:schemeClr val="bg1"/>
                </a:solidFill>
                <a:latin typeface="Times New Roman" pitchFamily="18" charset="0"/>
                <a:ea typeface="Microsoft YaHei" pitchFamily="34" charset="-122"/>
                <a:cs typeface="+mn-cs"/>
              </a:defRPr>
            </a:lvl2pPr>
            <a:lvl3pPr marL="1143000" indent="-228600" algn="l" defTabSz="449263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400" kern="1200">
                <a:solidFill>
                  <a:schemeClr val="bg1"/>
                </a:solidFill>
                <a:latin typeface="Times New Roman" pitchFamily="18" charset="0"/>
                <a:ea typeface="Microsoft YaHei" pitchFamily="34" charset="-122"/>
                <a:cs typeface="+mn-cs"/>
              </a:defRPr>
            </a:lvl3pPr>
            <a:lvl4pPr marL="1600200" indent="-228600" algn="l" defTabSz="449263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400" kern="1200">
                <a:solidFill>
                  <a:schemeClr val="bg1"/>
                </a:solidFill>
                <a:latin typeface="Times New Roman" pitchFamily="18" charset="0"/>
                <a:ea typeface="Microsoft YaHei" pitchFamily="34" charset="-122"/>
                <a:cs typeface="+mn-cs"/>
              </a:defRPr>
            </a:lvl4pPr>
            <a:lvl5pPr marL="2057400" indent="-228600" algn="l" defTabSz="449263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400" kern="1200">
                <a:solidFill>
                  <a:schemeClr val="bg1"/>
                </a:solidFill>
                <a:latin typeface="Times New Roman" pitchFamily="18" charset="0"/>
                <a:ea typeface="Microsoft YaHei" pitchFamily="34" charset="-122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bg1"/>
                </a:solidFill>
                <a:latin typeface="Times New Roman" pitchFamily="18" charset="0"/>
                <a:ea typeface="Microsoft YaHei" pitchFamily="34" charset="-122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bg1"/>
                </a:solidFill>
                <a:latin typeface="Times New Roman" pitchFamily="18" charset="0"/>
                <a:ea typeface="Microsoft YaHei" pitchFamily="34" charset="-122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bg1"/>
                </a:solidFill>
                <a:latin typeface="Times New Roman" pitchFamily="18" charset="0"/>
                <a:ea typeface="Microsoft YaHei" pitchFamily="34" charset="-122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bg1"/>
                </a:solidFill>
                <a:latin typeface="Times New Roman" pitchFamily="18" charset="0"/>
                <a:ea typeface="Microsoft YaHei" pitchFamily="34" charset="-122"/>
                <a:cs typeface="+mn-cs"/>
              </a:defRPr>
            </a:lvl9pPr>
          </a:lstStyle>
          <a:p>
            <a:r>
              <a:rPr lang="en-IE" dirty="0">
                <a:solidFill>
                  <a:schemeClr val="tx1"/>
                </a:solidFill>
              </a:rPr>
              <a:t>Binary Image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69CA5825-38CB-4BD0-12CA-89A2A0276F44}"/>
              </a:ext>
            </a:extLst>
          </p:cNvPr>
          <p:cNvSpPr/>
          <p:nvPr/>
        </p:nvSpPr>
        <p:spPr>
          <a:xfrm>
            <a:off x="14486025" y="6489037"/>
            <a:ext cx="818147" cy="417095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b="1">
              <a:solidFill>
                <a:srgbClr val="002060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A78B471-417B-E358-38E8-26A3300E4B3D}"/>
              </a:ext>
            </a:extLst>
          </p:cNvPr>
          <p:cNvSpPr/>
          <p:nvPr/>
        </p:nvSpPr>
        <p:spPr>
          <a:xfrm>
            <a:off x="15337518" y="5887458"/>
            <a:ext cx="2227333" cy="162025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b="1" dirty="0">
                <a:solidFill>
                  <a:srgbClr val="002060"/>
                </a:solidFill>
              </a:rPr>
              <a:t>Filter components based on property values</a:t>
            </a:r>
            <a:endParaRPr lang="en-SE" sz="2000" b="1" dirty="0">
              <a:solidFill>
                <a:srgbClr val="002060"/>
              </a:solidFill>
            </a:endParaRPr>
          </a:p>
        </p:txBody>
      </p:sp>
      <p:sp>
        <p:nvSpPr>
          <p:cNvPr id="18" name="TextBox 4">
            <a:extLst>
              <a:ext uri="{FF2B5EF4-FFF2-40B4-BE49-F238E27FC236}">
                <a16:creationId xmlns:a16="http://schemas.microsoft.com/office/drawing/2014/main" id="{9FC7A588-3C92-6F12-F0C0-C44499C0696F}"/>
              </a:ext>
            </a:extLst>
          </p:cNvPr>
          <p:cNvSpPr txBox="1"/>
          <p:nvPr/>
        </p:nvSpPr>
        <p:spPr>
          <a:xfrm>
            <a:off x="18434097" y="6306148"/>
            <a:ext cx="1114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GB"/>
            </a:defPPr>
            <a:lvl1pPr algn="l" defTabSz="449263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400" kern="1200">
                <a:solidFill>
                  <a:schemeClr val="bg1"/>
                </a:solidFill>
                <a:latin typeface="Times New Roman" pitchFamily="18" charset="0"/>
                <a:ea typeface="Microsoft YaHei" pitchFamily="34" charset="-122"/>
                <a:cs typeface="+mn-cs"/>
              </a:defRPr>
            </a:lvl1pPr>
            <a:lvl2pPr marL="742950" indent="-285750" algn="l" defTabSz="449263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400" kern="1200">
                <a:solidFill>
                  <a:schemeClr val="bg1"/>
                </a:solidFill>
                <a:latin typeface="Times New Roman" pitchFamily="18" charset="0"/>
                <a:ea typeface="Microsoft YaHei" pitchFamily="34" charset="-122"/>
                <a:cs typeface="+mn-cs"/>
              </a:defRPr>
            </a:lvl2pPr>
            <a:lvl3pPr marL="1143000" indent="-228600" algn="l" defTabSz="449263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400" kern="1200">
                <a:solidFill>
                  <a:schemeClr val="bg1"/>
                </a:solidFill>
                <a:latin typeface="Times New Roman" pitchFamily="18" charset="0"/>
                <a:ea typeface="Microsoft YaHei" pitchFamily="34" charset="-122"/>
                <a:cs typeface="+mn-cs"/>
              </a:defRPr>
            </a:lvl3pPr>
            <a:lvl4pPr marL="1600200" indent="-228600" algn="l" defTabSz="449263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400" kern="1200">
                <a:solidFill>
                  <a:schemeClr val="bg1"/>
                </a:solidFill>
                <a:latin typeface="Times New Roman" pitchFamily="18" charset="0"/>
                <a:ea typeface="Microsoft YaHei" pitchFamily="34" charset="-122"/>
                <a:cs typeface="+mn-cs"/>
              </a:defRPr>
            </a:lvl4pPr>
            <a:lvl5pPr marL="2057400" indent="-228600" algn="l" defTabSz="449263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400" kern="1200">
                <a:solidFill>
                  <a:schemeClr val="bg1"/>
                </a:solidFill>
                <a:latin typeface="Times New Roman" pitchFamily="18" charset="0"/>
                <a:ea typeface="Microsoft YaHei" pitchFamily="34" charset="-122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bg1"/>
                </a:solidFill>
                <a:latin typeface="Times New Roman" pitchFamily="18" charset="0"/>
                <a:ea typeface="Microsoft YaHei" pitchFamily="34" charset="-122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bg1"/>
                </a:solidFill>
                <a:latin typeface="Times New Roman" pitchFamily="18" charset="0"/>
                <a:ea typeface="Microsoft YaHei" pitchFamily="34" charset="-122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bg1"/>
                </a:solidFill>
                <a:latin typeface="Times New Roman" pitchFamily="18" charset="0"/>
                <a:ea typeface="Microsoft YaHei" pitchFamily="34" charset="-122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bg1"/>
                </a:solidFill>
                <a:latin typeface="Times New Roman" pitchFamily="18" charset="0"/>
                <a:ea typeface="Microsoft YaHei" pitchFamily="34" charset="-122"/>
                <a:cs typeface="+mn-cs"/>
              </a:defRPr>
            </a:lvl9pPr>
          </a:lstStyle>
          <a:p>
            <a:r>
              <a:rPr lang="en-IE" dirty="0">
                <a:solidFill>
                  <a:schemeClr val="tx1"/>
                </a:solidFill>
              </a:rPr>
              <a:t>Output Image</a:t>
            </a: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A16D84B1-07BB-645E-4BE0-84497B1065A8}"/>
              </a:ext>
            </a:extLst>
          </p:cNvPr>
          <p:cNvSpPr/>
          <p:nvPr/>
        </p:nvSpPr>
        <p:spPr>
          <a:xfrm>
            <a:off x="17564851" y="6537161"/>
            <a:ext cx="818147" cy="417095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b="1">
              <a:solidFill>
                <a:srgbClr val="002060"/>
              </a:solidFill>
            </a:endParaRPr>
          </a:p>
        </p:txBody>
      </p:sp>
      <p:sp>
        <p:nvSpPr>
          <p:cNvPr id="20" name="TextBox 4">
            <a:extLst>
              <a:ext uri="{FF2B5EF4-FFF2-40B4-BE49-F238E27FC236}">
                <a16:creationId xmlns:a16="http://schemas.microsoft.com/office/drawing/2014/main" id="{D687E897-4B80-04EC-9BE3-0C41900BB667}"/>
              </a:ext>
            </a:extLst>
          </p:cNvPr>
          <p:cNvSpPr txBox="1"/>
          <p:nvPr/>
        </p:nvSpPr>
        <p:spPr>
          <a:xfrm>
            <a:off x="555563" y="6193927"/>
            <a:ext cx="1114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GB"/>
            </a:defPPr>
            <a:lvl1pPr algn="l" defTabSz="449263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400" kern="1200">
                <a:solidFill>
                  <a:schemeClr val="bg1"/>
                </a:solidFill>
                <a:latin typeface="Times New Roman" pitchFamily="18" charset="0"/>
                <a:ea typeface="Microsoft YaHei" pitchFamily="34" charset="-122"/>
                <a:cs typeface="+mn-cs"/>
              </a:defRPr>
            </a:lvl1pPr>
            <a:lvl2pPr marL="742950" indent="-285750" algn="l" defTabSz="449263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400" kern="1200">
                <a:solidFill>
                  <a:schemeClr val="bg1"/>
                </a:solidFill>
                <a:latin typeface="Times New Roman" pitchFamily="18" charset="0"/>
                <a:ea typeface="Microsoft YaHei" pitchFamily="34" charset="-122"/>
                <a:cs typeface="+mn-cs"/>
              </a:defRPr>
            </a:lvl2pPr>
            <a:lvl3pPr marL="1143000" indent="-228600" algn="l" defTabSz="449263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400" kern="1200">
                <a:solidFill>
                  <a:schemeClr val="bg1"/>
                </a:solidFill>
                <a:latin typeface="Times New Roman" pitchFamily="18" charset="0"/>
                <a:ea typeface="Microsoft YaHei" pitchFamily="34" charset="-122"/>
                <a:cs typeface="+mn-cs"/>
              </a:defRPr>
            </a:lvl3pPr>
            <a:lvl4pPr marL="1600200" indent="-228600" algn="l" defTabSz="449263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400" kern="1200">
                <a:solidFill>
                  <a:schemeClr val="bg1"/>
                </a:solidFill>
                <a:latin typeface="Times New Roman" pitchFamily="18" charset="0"/>
                <a:ea typeface="Microsoft YaHei" pitchFamily="34" charset="-122"/>
                <a:cs typeface="+mn-cs"/>
              </a:defRPr>
            </a:lvl4pPr>
            <a:lvl5pPr marL="2057400" indent="-228600" algn="l" defTabSz="449263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400" kern="1200">
                <a:solidFill>
                  <a:schemeClr val="bg1"/>
                </a:solidFill>
                <a:latin typeface="Times New Roman" pitchFamily="18" charset="0"/>
                <a:ea typeface="Microsoft YaHei" pitchFamily="34" charset="-122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bg1"/>
                </a:solidFill>
                <a:latin typeface="Times New Roman" pitchFamily="18" charset="0"/>
                <a:ea typeface="Microsoft YaHei" pitchFamily="34" charset="-122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bg1"/>
                </a:solidFill>
                <a:latin typeface="Times New Roman" pitchFamily="18" charset="0"/>
                <a:ea typeface="Microsoft YaHei" pitchFamily="34" charset="-122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bg1"/>
                </a:solidFill>
                <a:latin typeface="Times New Roman" pitchFamily="18" charset="0"/>
                <a:ea typeface="Microsoft YaHei" pitchFamily="34" charset="-122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bg1"/>
                </a:solidFill>
                <a:latin typeface="Times New Roman" pitchFamily="18" charset="0"/>
                <a:ea typeface="Microsoft YaHei" pitchFamily="34" charset="-122"/>
                <a:cs typeface="+mn-cs"/>
              </a:defRPr>
            </a:lvl9pPr>
          </a:lstStyle>
          <a:p>
            <a:r>
              <a:rPr lang="en-IE" dirty="0">
                <a:solidFill>
                  <a:schemeClr val="tx1"/>
                </a:solidFill>
              </a:rPr>
              <a:t>Input Image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49C6E150-3348-96EE-E1F4-FB106F152760}"/>
              </a:ext>
            </a:extLst>
          </p:cNvPr>
          <p:cNvSpPr/>
          <p:nvPr/>
        </p:nvSpPr>
        <p:spPr>
          <a:xfrm>
            <a:off x="8904629" y="5610767"/>
            <a:ext cx="2711116" cy="2590729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15056606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9ACD579-F9B2-9736-27BF-0C1D82F7FC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7721" y="1034453"/>
            <a:ext cx="14252364" cy="1015664"/>
          </a:xfrm>
        </p:spPr>
        <p:txBody>
          <a:bodyPr/>
          <a:lstStyle/>
          <a:p>
            <a:r>
              <a:rPr lang="en-US"/>
              <a:t>Connected Components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D0EB80-0155-FE70-7181-FA6803A4FE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7721" y="2802659"/>
            <a:ext cx="15104173" cy="7472238"/>
          </a:xfrm>
        </p:spPr>
        <p:txBody>
          <a:bodyPr lIns="91440" tIns="45720" rIns="91440" bIns="45720" anchor="t"/>
          <a:lstStyle/>
          <a:p>
            <a:pPr marL="277495" indent="-277495" algn="l">
              <a:lnSpc>
                <a:spcPct val="90000"/>
              </a:lnSpc>
              <a:spcBef>
                <a:spcPts val="600"/>
              </a:spcBef>
              <a:buClr>
                <a:srgbClr val="AA0000"/>
              </a:buClr>
              <a:buSzPct val="55000"/>
              <a:buFont typeface="Wingdings" charset="2"/>
              <a:buChar char=""/>
              <a:tabLst>
                <a:tab pos="334963" algn="l"/>
                <a:tab pos="439738" algn="l"/>
                <a:tab pos="889000" algn="l"/>
                <a:tab pos="1338263" algn="l"/>
                <a:tab pos="1787525" algn="l"/>
                <a:tab pos="2236788" algn="l"/>
                <a:tab pos="2686050" algn="l"/>
                <a:tab pos="3135313" algn="l"/>
                <a:tab pos="3584575" algn="l"/>
                <a:tab pos="4033838" algn="l"/>
                <a:tab pos="4483100" algn="l"/>
                <a:tab pos="4932363" algn="l"/>
                <a:tab pos="5381625" algn="l"/>
                <a:tab pos="5830888" algn="l"/>
                <a:tab pos="6280150" algn="l"/>
                <a:tab pos="6729413" algn="l"/>
                <a:tab pos="7178675" algn="l"/>
                <a:tab pos="7627938" algn="l"/>
                <a:tab pos="8077200" algn="l"/>
                <a:tab pos="8526463" algn="l"/>
                <a:tab pos="8975725" algn="l"/>
              </a:tabLst>
            </a:pPr>
            <a:r>
              <a:rPr lang="en-IE" dirty="0">
                <a:latin typeface="Inter"/>
              </a:rPr>
              <a:t>Neighbors and Connectivity: </a:t>
            </a:r>
          </a:p>
          <a:p>
            <a:pPr marL="277495" indent="-277495" algn="l">
              <a:lnSpc>
                <a:spcPct val="90000"/>
              </a:lnSpc>
              <a:spcBef>
                <a:spcPts val="600"/>
              </a:spcBef>
              <a:buClr>
                <a:srgbClr val="AA0000"/>
              </a:buClr>
              <a:buSzPct val="55000"/>
              <a:buFont typeface="Wingdings" charset="2"/>
              <a:buChar char=""/>
              <a:tabLst>
                <a:tab pos="334963" algn="l"/>
                <a:tab pos="439738" algn="l"/>
                <a:tab pos="889000" algn="l"/>
                <a:tab pos="1338263" algn="l"/>
                <a:tab pos="1787525" algn="l"/>
                <a:tab pos="2236788" algn="l"/>
                <a:tab pos="2686050" algn="l"/>
                <a:tab pos="3135313" algn="l"/>
                <a:tab pos="3584575" algn="l"/>
                <a:tab pos="4033838" algn="l"/>
                <a:tab pos="4483100" algn="l"/>
                <a:tab pos="4932363" algn="l"/>
                <a:tab pos="5381625" algn="l"/>
                <a:tab pos="5830888" algn="l"/>
                <a:tab pos="6280150" algn="l"/>
                <a:tab pos="6729413" algn="l"/>
                <a:tab pos="7178675" algn="l"/>
                <a:tab pos="7627938" algn="l"/>
                <a:tab pos="8077200" algn="l"/>
                <a:tab pos="8526463" algn="l"/>
                <a:tab pos="8975725" algn="l"/>
              </a:tabLst>
            </a:pPr>
            <a:endParaRPr lang="en-IE" dirty="0">
              <a:latin typeface="Inter"/>
            </a:endParaRPr>
          </a:p>
          <a:p>
            <a:pPr marL="277495" indent="-277495" algn="l">
              <a:lnSpc>
                <a:spcPct val="90000"/>
              </a:lnSpc>
              <a:spcBef>
                <a:spcPts val="600"/>
              </a:spcBef>
              <a:buClr>
                <a:srgbClr val="AA0000"/>
              </a:buClr>
              <a:buSzPct val="55000"/>
              <a:buFont typeface="Wingdings" charset="2"/>
              <a:buChar char=""/>
              <a:tabLst>
                <a:tab pos="334963" algn="l"/>
                <a:tab pos="439738" algn="l"/>
                <a:tab pos="889000" algn="l"/>
                <a:tab pos="1338263" algn="l"/>
                <a:tab pos="1787525" algn="l"/>
                <a:tab pos="2236788" algn="l"/>
                <a:tab pos="2686050" algn="l"/>
                <a:tab pos="3135313" algn="l"/>
                <a:tab pos="3584575" algn="l"/>
                <a:tab pos="4033838" algn="l"/>
                <a:tab pos="4483100" algn="l"/>
                <a:tab pos="4932363" algn="l"/>
                <a:tab pos="5381625" algn="l"/>
                <a:tab pos="5830888" algn="l"/>
                <a:tab pos="6280150" algn="l"/>
                <a:tab pos="6729413" algn="l"/>
                <a:tab pos="7178675" algn="l"/>
                <a:tab pos="7627938" algn="l"/>
                <a:tab pos="8077200" algn="l"/>
                <a:tab pos="8526463" algn="l"/>
                <a:tab pos="8975725" algn="l"/>
              </a:tabLst>
            </a:pPr>
            <a:endParaRPr lang="en-US" dirty="0"/>
          </a:p>
          <a:p>
            <a:pPr marL="734695" lvl="1" indent="-277495" algn="l">
              <a:lnSpc>
                <a:spcPct val="90000"/>
              </a:lnSpc>
              <a:spcBef>
                <a:spcPts val="600"/>
              </a:spcBef>
              <a:buClr>
                <a:srgbClr val="AA0000"/>
              </a:buClr>
              <a:buSzPct val="55000"/>
              <a:buFont typeface="Courier New" charset="2"/>
              <a:buChar char="o"/>
              <a:tabLst>
                <a:tab pos="334963" algn="l"/>
                <a:tab pos="439738" algn="l"/>
                <a:tab pos="889000" algn="l"/>
                <a:tab pos="1338263" algn="l"/>
                <a:tab pos="1787525" algn="l"/>
                <a:tab pos="2236788" algn="l"/>
                <a:tab pos="2686050" algn="l"/>
                <a:tab pos="3135313" algn="l"/>
                <a:tab pos="3584575" algn="l"/>
                <a:tab pos="4033838" algn="l"/>
                <a:tab pos="4483100" algn="l"/>
                <a:tab pos="4932363" algn="l"/>
                <a:tab pos="5381625" algn="l"/>
                <a:tab pos="5830888" algn="l"/>
                <a:tab pos="6280150" algn="l"/>
                <a:tab pos="6729413" algn="l"/>
                <a:tab pos="7178675" algn="l"/>
                <a:tab pos="7627938" algn="l"/>
                <a:tab pos="8077200" algn="l"/>
                <a:tab pos="8526463" algn="l"/>
                <a:tab pos="8975725" algn="l"/>
              </a:tabLst>
            </a:pPr>
            <a:r>
              <a:rPr lang="en-US" dirty="0">
                <a:latin typeface="Inter"/>
              </a:rPr>
              <a:t>A pixel q = (</a:t>
            </a:r>
            <a:r>
              <a:rPr lang="en-US" dirty="0" err="1">
                <a:latin typeface="Inter"/>
              </a:rPr>
              <a:t>qx</a:t>
            </a:r>
            <a:r>
              <a:rPr lang="en-US" dirty="0">
                <a:latin typeface="Inter"/>
              </a:rPr>
              <a:t>, </a:t>
            </a:r>
            <a:r>
              <a:rPr lang="en-US" dirty="0" err="1">
                <a:latin typeface="Inter"/>
              </a:rPr>
              <a:t>qy</a:t>
            </a:r>
            <a:r>
              <a:rPr lang="en-US" dirty="0">
                <a:latin typeface="Inter"/>
              </a:rPr>
              <a:t>) is a neighbor of pixel p = (</a:t>
            </a:r>
            <a:r>
              <a:rPr lang="en-US" dirty="0" err="1">
                <a:latin typeface="Inter"/>
              </a:rPr>
              <a:t>px</a:t>
            </a:r>
            <a:r>
              <a:rPr lang="en-US" dirty="0">
                <a:latin typeface="Inter"/>
              </a:rPr>
              <a:t>, </a:t>
            </a:r>
            <a:r>
              <a:rPr lang="en-US" dirty="0" err="1">
                <a:latin typeface="Inter"/>
              </a:rPr>
              <a:t>py</a:t>
            </a:r>
            <a:r>
              <a:rPr lang="en-US" dirty="0">
                <a:latin typeface="Inter"/>
              </a:rPr>
              <a:t>) if q is in the neighborhood of p, denoted 𝑞∈𝛮(𝑝) where N is the neighborhood function.</a:t>
            </a:r>
          </a:p>
          <a:p>
            <a:pPr marL="734695" lvl="1" indent="-277495" algn="l">
              <a:lnSpc>
                <a:spcPct val="90000"/>
              </a:lnSpc>
              <a:spcBef>
                <a:spcPts val="600"/>
              </a:spcBef>
              <a:buClr>
                <a:srgbClr val="AA0000"/>
              </a:buClr>
              <a:buSzPct val="55000"/>
              <a:buFont typeface="Courier New" charset="2"/>
              <a:buChar char="o"/>
              <a:tabLst>
                <a:tab pos="334963" algn="l"/>
                <a:tab pos="439738" algn="l"/>
                <a:tab pos="889000" algn="l"/>
                <a:tab pos="1338263" algn="l"/>
                <a:tab pos="1787525" algn="l"/>
                <a:tab pos="2236788" algn="l"/>
                <a:tab pos="2686050" algn="l"/>
                <a:tab pos="3135313" algn="l"/>
                <a:tab pos="3584575" algn="l"/>
                <a:tab pos="4033838" algn="l"/>
                <a:tab pos="4483100" algn="l"/>
                <a:tab pos="4932363" algn="l"/>
                <a:tab pos="5381625" algn="l"/>
                <a:tab pos="5830888" algn="l"/>
                <a:tab pos="6280150" algn="l"/>
                <a:tab pos="6729413" algn="l"/>
                <a:tab pos="7178675" algn="l"/>
                <a:tab pos="7627938" algn="l"/>
                <a:tab pos="8077200" algn="l"/>
                <a:tab pos="8526463" algn="l"/>
                <a:tab pos="8975725" algn="l"/>
              </a:tabLst>
            </a:pPr>
            <a:endParaRPr lang="en-US" dirty="0">
              <a:latin typeface="Inter"/>
            </a:endParaRPr>
          </a:p>
          <a:p>
            <a:pPr marL="734695" lvl="1" indent="-277495" algn="l">
              <a:lnSpc>
                <a:spcPct val="90000"/>
              </a:lnSpc>
              <a:spcBef>
                <a:spcPts val="600"/>
              </a:spcBef>
              <a:buClr>
                <a:srgbClr val="AA0000"/>
              </a:buClr>
              <a:buSzPct val="55000"/>
              <a:buFont typeface="Courier New" charset="2"/>
              <a:buChar char="o"/>
              <a:tabLst>
                <a:tab pos="334963" algn="l"/>
                <a:tab pos="439738" algn="l"/>
                <a:tab pos="889000" algn="l"/>
                <a:tab pos="1338263" algn="l"/>
                <a:tab pos="1787525" algn="l"/>
                <a:tab pos="2236788" algn="l"/>
                <a:tab pos="2686050" algn="l"/>
                <a:tab pos="3135313" algn="l"/>
                <a:tab pos="3584575" algn="l"/>
                <a:tab pos="4033838" algn="l"/>
                <a:tab pos="4483100" algn="l"/>
                <a:tab pos="4932363" algn="l"/>
                <a:tab pos="5381625" algn="l"/>
                <a:tab pos="5830888" algn="l"/>
                <a:tab pos="6280150" algn="l"/>
                <a:tab pos="6729413" algn="l"/>
                <a:tab pos="7178675" algn="l"/>
                <a:tab pos="7627938" algn="l"/>
                <a:tab pos="8077200" algn="l"/>
                <a:tab pos="8526463" algn="l"/>
                <a:tab pos="8975725" algn="l"/>
              </a:tabLst>
            </a:pPr>
            <a:r>
              <a:rPr lang="en-US" dirty="0">
                <a:latin typeface="Inter"/>
              </a:rPr>
              <a:t>Two pixels are said to be </a:t>
            </a:r>
            <a:r>
              <a:rPr lang="en-US" b="1" dirty="0">
                <a:latin typeface="Inter"/>
              </a:rPr>
              <a:t>adjacent</a:t>
            </a:r>
            <a:r>
              <a:rPr lang="en-US" dirty="0">
                <a:latin typeface="Inter"/>
              </a:rPr>
              <a:t> if they have the same value and if they are neighbors of each other. </a:t>
            </a:r>
          </a:p>
          <a:p>
            <a:pPr marL="734695" lvl="1" indent="-277495" algn="l">
              <a:lnSpc>
                <a:spcPct val="90000"/>
              </a:lnSpc>
              <a:spcBef>
                <a:spcPts val="600"/>
              </a:spcBef>
              <a:buClr>
                <a:srgbClr val="AA0000"/>
              </a:buClr>
              <a:buSzPct val="55000"/>
              <a:buFont typeface="Courier New" charset="2"/>
              <a:buChar char="o"/>
              <a:tabLst>
                <a:tab pos="334963" algn="l"/>
                <a:tab pos="439738" algn="l"/>
                <a:tab pos="889000" algn="l"/>
                <a:tab pos="1338263" algn="l"/>
                <a:tab pos="1787525" algn="l"/>
                <a:tab pos="2236788" algn="l"/>
                <a:tab pos="2686050" algn="l"/>
                <a:tab pos="3135313" algn="l"/>
                <a:tab pos="3584575" algn="l"/>
                <a:tab pos="4033838" algn="l"/>
                <a:tab pos="4483100" algn="l"/>
                <a:tab pos="4932363" algn="l"/>
                <a:tab pos="5381625" algn="l"/>
                <a:tab pos="5830888" algn="l"/>
                <a:tab pos="6280150" algn="l"/>
                <a:tab pos="6729413" algn="l"/>
                <a:tab pos="7178675" algn="l"/>
                <a:tab pos="7627938" algn="l"/>
                <a:tab pos="8077200" algn="l"/>
                <a:tab pos="8526463" algn="l"/>
                <a:tab pos="8975725" algn="l"/>
              </a:tabLst>
            </a:pPr>
            <a:endParaRPr lang="en-US" dirty="0">
              <a:latin typeface="Inter"/>
            </a:endParaRPr>
          </a:p>
          <a:p>
            <a:pPr marL="734695" lvl="1" indent="-277495" algn="l">
              <a:lnSpc>
                <a:spcPct val="90000"/>
              </a:lnSpc>
              <a:spcBef>
                <a:spcPts val="600"/>
              </a:spcBef>
              <a:buClr>
                <a:srgbClr val="AA0000"/>
              </a:buClr>
              <a:buSzPct val="55000"/>
              <a:buFont typeface="Courier New" charset="2"/>
              <a:buChar char="o"/>
              <a:tabLst>
                <a:tab pos="334963" algn="l"/>
                <a:tab pos="439738" algn="l"/>
                <a:tab pos="889000" algn="l"/>
                <a:tab pos="1338263" algn="l"/>
                <a:tab pos="1787525" algn="l"/>
                <a:tab pos="2236788" algn="l"/>
                <a:tab pos="2686050" algn="l"/>
                <a:tab pos="3135313" algn="l"/>
                <a:tab pos="3584575" algn="l"/>
                <a:tab pos="4033838" algn="l"/>
                <a:tab pos="4483100" algn="l"/>
                <a:tab pos="4932363" algn="l"/>
                <a:tab pos="5381625" algn="l"/>
                <a:tab pos="5830888" algn="l"/>
                <a:tab pos="6280150" algn="l"/>
                <a:tab pos="6729413" algn="l"/>
                <a:tab pos="7178675" algn="l"/>
                <a:tab pos="7627938" algn="l"/>
                <a:tab pos="8077200" algn="l"/>
                <a:tab pos="8526463" algn="l"/>
                <a:tab pos="8975725" algn="l"/>
              </a:tabLst>
            </a:pPr>
            <a:r>
              <a:rPr lang="en-US" dirty="0">
                <a:latin typeface="Inter"/>
              </a:rPr>
              <a:t>Pixels are said to be </a:t>
            </a:r>
            <a:r>
              <a:rPr lang="en-US" b="1" dirty="0">
                <a:latin typeface="Inter"/>
              </a:rPr>
              <a:t>connected (</a:t>
            </a:r>
            <a:r>
              <a:rPr lang="en-US" dirty="0">
                <a:latin typeface="Inter"/>
              </a:rPr>
              <a:t>or</a:t>
            </a:r>
            <a:r>
              <a:rPr lang="en-US" b="1" dirty="0">
                <a:latin typeface="Inter"/>
              </a:rPr>
              <a:t> contiguous</a:t>
            </a:r>
            <a:r>
              <a:rPr lang="en-US" dirty="0">
                <a:latin typeface="Inter"/>
              </a:rPr>
              <a:t>) if there exists a path between them</a:t>
            </a:r>
          </a:p>
          <a:p>
            <a:pPr marL="734695" lvl="1" indent="-277495" algn="l">
              <a:lnSpc>
                <a:spcPct val="90000"/>
              </a:lnSpc>
              <a:spcBef>
                <a:spcPts val="600"/>
              </a:spcBef>
              <a:buClr>
                <a:srgbClr val="AA0000"/>
              </a:buClr>
              <a:buSzPct val="55000"/>
              <a:buFont typeface="Courier New" charset="2"/>
              <a:buChar char="o"/>
              <a:tabLst>
                <a:tab pos="334963" algn="l"/>
                <a:tab pos="439738" algn="l"/>
                <a:tab pos="889000" algn="l"/>
                <a:tab pos="1338263" algn="l"/>
                <a:tab pos="1787525" algn="l"/>
                <a:tab pos="2236788" algn="l"/>
                <a:tab pos="2686050" algn="l"/>
                <a:tab pos="3135313" algn="l"/>
                <a:tab pos="3584575" algn="l"/>
                <a:tab pos="4033838" algn="l"/>
                <a:tab pos="4483100" algn="l"/>
                <a:tab pos="4932363" algn="l"/>
                <a:tab pos="5381625" algn="l"/>
                <a:tab pos="5830888" algn="l"/>
                <a:tab pos="6280150" algn="l"/>
                <a:tab pos="6729413" algn="l"/>
                <a:tab pos="7178675" algn="l"/>
                <a:tab pos="7627938" algn="l"/>
                <a:tab pos="8077200" algn="l"/>
                <a:tab pos="8526463" algn="l"/>
                <a:tab pos="8975725" algn="l"/>
              </a:tabLst>
            </a:pPr>
            <a:endParaRPr lang="en-US" dirty="0">
              <a:latin typeface="Inter"/>
            </a:endParaRPr>
          </a:p>
          <a:p>
            <a:pPr marL="277495" indent="-277495" algn="l">
              <a:lnSpc>
                <a:spcPct val="90000"/>
              </a:lnSpc>
              <a:spcBef>
                <a:spcPts val="600"/>
              </a:spcBef>
              <a:buClr>
                <a:srgbClr val="AA0000"/>
              </a:buClr>
              <a:buSzPct val="55000"/>
              <a:buFont typeface="Wingdings" charset="2"/>
              <a:buChar char=""/>
              <a:tabLst>
                <a:tab pos="334963" algn="l"/>
                <a:tab pos="439738" algn="l"/>
                <a:tab pos="889000" algn="l"/>
                <a:tab pos="1338263" algn="l"/>
                <a:tab pos="1787525" algn="l"/>
                <a:tab pos="2236788" algn="l"/>
                <a:tab pos="2686050" algn="l"/>
                <a:tab pos="3135313" algn="l"/>
                <a:tab pos="3584575" algn="l"/>
                <a:tab pos="4033838" algn="l"/>
                <a:tab pos="4483100" algn="l"/>
                <a:tab pos="4932363" algn="l"/>
                <a:tab pos="5381625" algn="l"/>
                <a:tab pos="5830888" algn="l"/>
                <a:tab pos="6280150" algn="l"/>
                <a:tab pos="6729413" algn="l"/>
                <a:tab pos="7178675" algn="l"/>
                <a:tab pos="7627938" algn="l"/>
                <a:tab pos="8077200" algn="l"/>
                <a:tab pos="8526463" algn="l"/>
                <a:tab pos="8975725" algn="l"/>
              </a:tabLst>
            </a:pPr>
            <a:endParaRPr lang="en-GB" dirty="0">
              <a:latin typeface="Inter"/>
            </a:endParaRPr>
          </a:p>
          <a:p>
            <a:pPr marL="277495" indent="-277495">
              <a:lnSpc>
                <a:spcPct val="90000"/>
              </a:lnSpc>
              <a:spcBef>
                <a:spcPts val="600"/>
              </a:spcBef>
              <a:buClr>
                <a:srgbClr val="AA0000"/>
              </a:buClr>
              <a:buSzPct val="55000"/>
              <a:buFont typeface="Wingdings" charset="2"/>
              <a:buChar char=""/>
              <a:tabLst>
                <a:tab pos="334963" algn="l"/>
                <a:tab pos="439738" algn="l"/>
                <a:tab pos="889000" algn="l"/>
                <a:tab pos="1338263" algn="l"/>
                <a:tab pos="1787525" algn="l"/>
                <a:tab pos="2236788" algn="l"/>
                <a:tab pos="2686050" algn="l"/>
                <a:tab pos="3135313" algn="l"/>
                <a:tab pos="3584575" algn="l"/>
                <a:tab pos="4033838" algn="l"/>
                <a:tab pos="4483100" algn="l"/>
                <a:tab pos="4932363" algn="l"/>
                <a:tab pos="5381625" algn="l"/>
                <a:tab pos="5830888" algn="l"/>
                <a:tab pos="6280150" algn="l"/>
                <a:tab pos="6729413" algn="l"/>
                <a:tab pos="7178675" algn="l"/>
                <a:tab pos="7627938" algn="l"/>
                <a:tab pos="8077200" algn="l"/>
                <a:tab pos="8526463" algn="l"/>
                <a:tab pos="8975725" algn="l"/>
              </a:tabLst>
            </a:pPr>
            <a:endParaRPr lang="en-S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02D32C-41DF-128B-B904-9E4DE9872D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3476" y="2562029"/>
            <a:ext cx="12420624" cy="130273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68D7C1B-698E-A3BE-CD5E-0E4C7C3E60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2579" y="8644572"/>
            <a:ext cx="14003121" cy="2274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1918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9ACD579-F9B2-9736-27BF-0C1D82F7FC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7721" y="1034453"/>
            <a:ext cx="14252364" cy="1015664"/>
          </a:xfrm>
        </p:spPr>
        <p:txBody>
          <a:bodyPr/>
          <a:lstStyle/>
          <a:p>
            <a:r>
              <a:rPr lang="en-US"/>
              <a:t>Connected Components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D0EB80-0155-FE70-7181-FA6803A4FE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7722" y="2802659"/>
            <a:ext cx="18954278" cy="7472238"/>
          </a:xfrm>
        </p:spPr>
        <p:txBody>
          <a:bodyPr lIns="91440" tIns="45720" rIns="91440" bIns="45720" anchor="t"/>
          <a:lstStyle/>
          <a:p>
            <a:pPr marL="277495" indent="-277495" algn="l">
              <a:lnSpc>
                <a:spcPct val="90000"/>
              </a:lnSpc>
              <a:spcBef>
                <a:spcPts val="600"/>
              </a:spcBef>
              <a:buClr>
                <a:srgbClr val="AA0000"/>
              </a:buClr>
              <a:buSzPct val="55000"/>
              <a:buFont typeface="Wingdings" charset="2"/>
              <a:buChar char=""/>
              <a:tabLst>
                <a:tab pos="334963" algn="l"/>
                <a:tab pos="439738" algn="l"/>
                <a:tab pos="889000" algn="l"/>
                <a:tab pos="1338263" algn="l"/>
                <a:tab pos="1787525" algn="l"/>
                <a:tab pos="2236788" algn="l"/>
                <a:tab pos="2686050" algn="l"/>
                <a:tab pos="3135313" algn="l"/>
                <a:tab pos="3584575" algn="l"/>
                <a:tab pos="4033838" algn="l"/>
                <a:tab pos="4483100" algn="l"/>
                <a:tab pos="4932363" algn="l"/>
                <a:tab pos="5381625" algn="l"/>
                <a:tab pos="5830888" algn="l"/>
                <a:tab pos="6280150" algn="l"/>
                <a:tab pos="6729413" algn="l"/>
                <a:tab pos="7178675" algn="l"/>
                <a:tab pos="7627938" algn="l"/>
                <a:tab pos="8077200" algn="l"/>
                <a:tab pos="8526463" algn="l"/>
                <a:tab pos="8975725" algn="l"/>
              </a:tabLst>
            </a:pPr>
            <a:r>
              <a:rPr lang="en-US" b="1" dirty="0">
                <a:latin typeface="Inter"/>
              </a:rPr>
              <a:t>Connected component: </a:t>
            </a:r>
            <a:r>
              <a:rPr lang="en-US" dirty="0">
                <a:latin typeface="Inter"/>
              </a:rPr>
              <a:t>defined as a maximal set of pixels that are all connected with one another.</a:t>
            </a:r>
          </a:p>
          <a:p>
            <a:pPr marL="277495" indent="-277495" algn="l">
              <a:lnSpc>
                <a:spcPct val="90000"/>
              </a:lnSpc>
              <a:spcBef>
                <a:spcPts val="600"/>
              </a:spcBef>
              <a:buClr>
                <a:srgbClr val="AA0000"/>
              </a:buClr>
              <a:buSzPct val="55000"/>
              <a:buFont typeface="Wingdings" charset="2"/>
              <a:buChar char=""/>
              <a:tabLst>
                <a:tab pos="334963" algn="l"/>
                <a:tab pos="439738" algn="l"/>
                <a:tab pos="889000" algn="l"/>
                <a:tab pos="1338263" algn="l"/>
                <a:tab pos="1787525" algn="l"/>
                <a:tab pos="2236788" algn="l"/>
                <a:tab pos="2686050" algn="l"/>
                <a:tab pos="3135313" algn="l"/>
                <a:tab pos="3584575" algn="l"/>
                <a:tab pos="4033838" algn="l"/>
                <a:tab pos="4483100" algn="l"/>
                <a:tab pos="4932363" algn="l"/>
                <a:tab pos="5381625" algn="l"/>
                <a:tab pos="5830888" algn="l"/>
                <a:tab pos="6280150" algn="l"/>
                <a:tab pos="6729413" algn="l"/>
                <a:tab pos="7178675" algn="l"/>
                <a:tab pos="7627938" algn="l"/>
                <a:tab pos="8077200" algn="l"/>
                <a:tab pos="8526463" algn="l"/>
                <a:tab pos="8975725" algn="l"/>
              </a:tabLst>
            </a:pPr>
            <a:endParaRPr lang="en-US" dirty="0">
              <a:latin typeface="Inter"/>
            </a:endParaRPr>
          </a:p>
          <a:p>
            <a:pPr marL="277495" indent="-277495" algn="l">
              <a:lnSpc>
                <a:spcPct val="90000"/>
              </a:lnSpc>
              <a:spcBef>
                <a:spcPts val="600"/>
              </a:spcBef>
              <a:buClr>
                <a:srgbClr val="AA0000"/>
              </a:buClr>
              <a:buSzPct val="55000"/>
              <a:buFont typeface="Wingdings" charset="2"/>
              <a:buChar char=""/>
              <a:tabLst>
                <a:tab pos="334963" algn="l"/>
                <a:tab pos="439738" algn="l"/>
                <a:tab pos="889000" algn="l"/>
                <a:tab pos="1338263" algn="l"/>
                <a:tab pos="1787525" algn="l"/>
                <a:tab pos="2236788" algn="l"/>
                <a:tab pos="2686050" algn="l"/>
                <a:tab pos="3135313" algn="l"/>
                <a:tab pos="3584575" algn="l"/>
                <a:tab pos="4033838" algn="l"/>
                <a:tab pos="4483100" algn="l"/>
                <a:tab pos="4932363" algn="l"/>
                <a:tab pos="5381625" algn="l"/>
                <a:tab pos="5830888" algn="l"/>
                <a:tab pos="6280150" algn="l"/>
                <a:tab pos="6729413" algn="l"/>
                <a:tab pos="7178675" algn="l"/>
                <a:tab pos="7627938" algn="l"/>
                <a:tab pos="8077200" algn="l"/>
                <a:tab pos="8526463" algn="l"/>
                <a:tab pos="8975725" algn="l"/>
              </a:tabLst>
            </a:pPr>
            <a:r>
              <a:rPr lang="en-US" b="1" dirty="0">
                <a:latin typeface="Inter"/>
              </a:rPr>
              <a:t>Connected component labeling</a:t>
            </a:r>
            <a:r>
              <a:rPr lang="en-US" dirty="0">
                <a:latin typeface="Inter"/>
              </a:rPr>
              <a:t>: the process of assigning a unique identifier to every pixel in the image indicating to which connected component it belongs.</a:t>
            </a:r>
          </a:p>
          <a:p>
            <a:pPr marL="277495" indent="-277495" algn="l">
              <a:lnSpc>
                <a:spcPct val="90000"/>
              </a:lnSpc>
              <a:spcBef>
                <a:spcPts val="600"/>
              </a:spcBef>
              <a:buClr>
                <a:srgbClr val="AA0000"/>
              </a:buClr>
              <a:buSzPct val="55000"/>
              <a:buFont typeface="Wingdings" charset="2"/>
              <a:buChar char=""/>
              <a:tabLst>
                <a:tab pos="334963" algn="l"/>
                <a:tab pos="439738" algn="l"/>
                <a:tab pos="889000" algn="l"/>
                <a:tab pos="1338263" algn="l"/>
                <a:tab pos="1787525" algn="l"/>
                <a:tab pos="2236788" algn="l"/>
                <a:tab pos="2686050" algn="l"/>
                <a:tab pos="3135313" algn="l"/>
                <a:tab pos="3584575" algn="l"/>
                <a:tab pos="4033838" algn="l"/>
                <a:tab pos="4483100" algn="l"/>
                <a:tab pos="4932363" algn="l"/>
                <a:tab pos="5381625" algn="l"/>
                <a:tab pos="5830888" algn="l"/>
                <a:tab pos="6280150" algn="l"/>
                <a:tab pos="6729413" algn="l"/>
                <a:tab pos="7178675" algn="l"/>
                <a:tab pos="7627938" algn="l"/>
                <a:tab pos="8077200" algn="l"/>
                <a:tab pos="8526463" algn="l"/>
                <a:tab pos="8975725" algn="l"/>
              </a:tabLst>
            </a:pPr>
            <a:endParaRPr lang="en-US" dirty="0">
              <a:latin typeface="Inter"/>
            </a:endParaRPr>
          </a:p>
          <a:p>
            <a:pPr marL="277495" indent="-277495" algn="l">
              <a:lnSpc>
                <a:spcPct val="90000"/>
              </a:lnSpc>
              <a:spcBef>
                <a:spcPts val="600"/>
              </a:spcBef>
              <a:buClr>
                <a:srgbClr val="AA0000"/>
              </a:buClr>
              <a:buSzPct val="55000"/>
              <a:buFont typeface="Wingdings" charset="2"/>
              <a:buChar char=""/>
              <a:tabLst>
                <a:tab pos="334963" algn="l"/>
                <a:tab pos="439738" algn="l"/>
                <a:tab pos="889000" algn="l"/>
                <a:tab pos="1338263" algn="l"/>
                <a:tab pos="1787525" algn="l"/>
                <a:tab pos="2236788" algn="l"/>
                <a:tab pos="2686050" algn="l"/>
                <a:tab pos="3135313" algn="l"/>
                <a:tab pos="3584575" algn="l"/>
                <a:tab pos="4033838" algn="l"/>
                <a:tab pos="4483100" algn="l"/>
                <a:tab pos="4932363" algn="l"/>
                <a:tab pos="5381625" algn="l"/>
                <a:tab pos="5830888" algn="l"/>
                <a:tab pos="6280150" algn="l"/>
                <a:tab pos="6729413" algn="l"/>
                <a:tab pos="7178675" algn="l"/>
                <a:tab pos="7627938" algn="l"/>
                <a:tab pos="8077200" algn="l"/>
                <a:tab pos="8526463" algn="l"/>
                <a:tab pos="8975725" algn="l"/>
              </a:tabLst>
            </a:pPr>
            <a:r>
              <a:rPr lang="en-US" i="1" dirty="0">
                <a:solidFill>
                  <a:schemeClr val="tx2"/>
                </a:solidFill>
                <a:latin typeface="Inter"/>
              </a:rPr>
              <a:t>How are connected components calculated?</a:t>
            </a:r>
          </a:p>
          <a:p>
            <a:pPr marL="734695" lvl="1" indent="-277495" algn="l">
              <a:lnSpc>
                <a:spcPct val="90000"/>
              </a:lnSpc>
              <a:spcBef>
                <a:spcPts val="600"/>
              </a:spcBef>
              <a:buClr>
                <a:srgbClr val="AA0000"/>
              </a:buClr>
              <a:buSzPct val="55000"/>
              <a:buFont typeface="Courier New" charset="2"/>
              <a:buChar char="o"/>
              <a:tabLst>
                <a:tab pos="334963" algn="l"/>
                <a:tab pos="439738" algn="l"/>
                <a:tab pos="889000" algn="l"/>
                <a:tab pos="1338263" algn="l"/>
                <a:tab pos="1787525" algn="l"/>
                <a:tab pos="2236788" algn="l"/>
                <a:tab pos="2686050" algn="l"/>
                <a:tab pos="3135313" algn="l"/>
                <a:tab pos="3584575" algn="l"/>
                <a:tab pos="4033838" algn="l"/>
                <a:tab pos="4483100" algn="l"/>
                <a:tab pos="4932363" algn="l"/>
                <a:tab pos="5381625" algn="l"/>
                <a:tab pos="5830888" algn="l"/>
                <a:tab pos="6280150" algn="l"/>
                <a:tab pos="6729413" algn="l"/>
                <a:tab pos="7178675" algn="l"/>
                <a:tab pos="7627938" algn="l"/>
                <a:tab pos="8077200" algn="l"/>
                <a:tab pos="8526463" algn="l"/>
                <a:tab pos="8975725" algn="l"/>
              </a:tabLst>
            </a:pPr>
            <a:endParaRPr lang="en-US" dirty="0">
              <a:latin typeface="Inter"/>
            </a:endParaRPr>
          </a:p>
          <a:p>
            <a:pPr marL="277495" indent="-277495" algn="l">
              <a:lnSpc>
                <a:spcPct val="90000"/>
              </a:lnSpc>
              <a:spcBef>
                <a:spcPts val="600"/>
              </a:spcBef>
              <a:buClr>
                <a:srgbClr val="AA0000"/>
              </a:buClr>
              <a:buSzPct val="55000"/>
              <a:buFont typeface="Wingdings" charset="2"/>
              <a:buChar char=""/>
              <a:tabLst>
                <a:tab pos="334963" algn="l"/>
                <a:tab pos="439738" algn="l"/>
                <a:tab pos="889000" algn="l"/>
                <a:tab pos="1338263" algn="l"/>
                <a:tab pos="1787525" algn="l"/>
                <a:tab pos="2236788" algn="l"/>
                <a:tab pos="2686050" algn="l"/>
                <a:tab pos="3135313" algn="l"/>
                <a:tab pos="3584575" algn="l"/>
                <a:tab pos="4033838" algn="l"/>
                <a:tab pos="4483100" algn="l"/>
                <a:tab pos="4932363" algn="l"/>
                <a:tab pos="5381625" algn="l"/>
                <a:tab pos="5830888" algn="l"/>
                <a:tab pos="6280150" algn="l"/>
                <a:tab pos="6729413" algn="l"/>
                <a:tab pos="7178675" algn="l"/>
                <a:tab pos="7627938" algn="l"/>
                <a:tab pos="8077200" algn="l"/>
                <a:tab pos="8526463" algn="l"/>
                <a:tab pos="8975725" algn="l"/>
              </a:tabLst>
            </a:pPr>
            <a:endParaRPr lang="en-GB" dirty="0">
              <a:latin typeface="Inter"/>
            </a:endParaRPr>
          </a:p>
          <a:p>
            <a:pPr marL="277495" indent="-277495">
              <a:lnSpc>
                <a:spcPct val="90000"/>
              </a:lnSpc>
              <a:spcBef>
                <a:spcPts val="600"/>
              </a:spcBef>
              <a:buClr>
                <a:srgbClr val="AA0000"/>
              </a:buClr>
              <a:buSzPct val="55000"/>
              <a:buFont typeface="Wingdings" charset="2"/>
              <a:buChar char=""/>
              <a:tabLst>
                <a:tab pos="334963" algn="l"/>
                <a:tab pos="439738" algn="l"/>
                <a:tab pos="889000" algn="l"/>
                <a:tab pos="1338263" algn="l"/>
                <a:tab pos="1787525" algn="l"/>
                <a:tab pos="2236788" algn="l"/>
                <a:tab pos="2686050" algn="l"/>
                <a:tab pos="3135313" algn="l"/>
                <a:tab pos="3584575" algn="l"/>
                <a:tab pos="4033838" algn="l"/>
                <a:tab pos="4483100" algn="l"/>
                <a:tab pos="4932363" algn="l"/>
                <a:tab pos="5381625" algn="l"/>
                <a:tab pos="5830888" algn="l"/>
                <a:tab pos="6280150" algn="l"/>
                <a:tab pos="6729413" algn="l"/>
                <a:tab pos="7178675" algn="l"/>
                <a:tab pos="7627938" algn="l"/>
                <a:tab pos="8077200" algn="l"/>
                <a:tab pos="8526463" algn="l"/>
                <a:tab pos="8975725" algn="l"/>
              </a:tabLst>
            </a:pPr>
            <a:endParaRPr lang="en-SE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D11C4A-2D9C-5CFA-EE55-D41259042C1C}"/>
              </a:ext>
            </a:extLst>
          </p:cNvPr>
          <p:cNvSpPr txBox="1"/>
          <p:nvPr/>
        </p:nvSpPr>
        <p:spPr>
          <a:xfrm>
            <a:off x="12636708" y="8910351"/>
            <a:ext cx="71752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GB"/>
            </a:defPPr>
            <a:lvl1pPr algn="l" defTabSz="449263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400" kern="1200">
                <a:solidFill>
                  <a:schemeClr val="bg1"/>
                </a:solidFill>
                <a:latin typeface="Times New Roman" pitchFamily="18" charset="0"/>
                <a:ea typeface="Microsoft YaHei" pitchFamily="34" charset="-122"/>
                <a:cs typeface="+mn-cs"/>
              </a:defRPr>
            </a:lvl1pPr>
            <a:lvl2pPr marL="742950" indent="-285750" algn="l" defTabSz="449263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400" kern="1200">
                <a:solidFill>
                  <a:schemeClr val="bg1"/>
                </a:solidFill>
                <a:latin typeface="Times New Roman" pitchFamily="18" charset="0"/>
                <a:ea typeface="Microsoft YaHei" pitchFamily="34" charset="-122"/>
                <a:cs typeface="+mn-cs"/>
              </a:defRPr>
            </a:lvl2pPr>
            <a:lvl3pPr marL="1143000" indent="-228600" algn="l" defTabSz="449263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400" kern="1200">
                <a:solidFill>
                  <a:schemeClr val="bg1"/>
                </a:solidFill>
                <a:latin typeface="Times New Roman" pitchFamily="18" charset="0"/>
                <a:ea typeface="Microsoft YaHei" pitchFamily="34" charset="-122"/>
                <a:cs typeface="+mn-cs"/>
              </a:defRPr>
            </a:lvl3pPr>
            <a:lvl4pPr marL="1600200" indent="-228600" algn="l" defTabSz="449263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400" kern="1200">
                <a:solidFill>
                  <a:schemeClr val="bg1"/>
                </a:solidFill>
                <a:latin typeface="Times New Roman" pitchFamily="18" charset="0"/>
                <a:ea typeface="Microsoft YaHei" pitchFamily="34" charset="-122"/>
                <a:cs typeface="+mn-cs"/>
              </a:defRPr>
            </a:lvl4pPr>
            <a:lvl5pPr marL="2057400" indent="-228600" algn="l" defTabSz="449263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400" kern="1200">
                <a:solidFill>
                  <a:schemeClr val="bg1"/>
                </a:solidFill>
                <a:latin typeface="Times New Roman" pitchFamily="18" charset="0"/>
                <a:ea typeface="Microsoft YaHei" pitchFamily="34" charset="-122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bg1"/>
                </a:solidFill>
                <a:latin typeface="Times New Roman" pitchFamily="18" charset="0"/>
                <a:ea typeface="Microsoft YaHei" pitchFamily="34" charset="-122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bg1"/>
                </a:solidFill>
                <a:latin typeface="Times New Roman" pitchFamily="18" charset="0"/>
                <a:ea typeface="Microsoft YaHei" pitchFamily="34" charset="-122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bg1"/>
                </a:solidFill>
                <a:latin typeface="Times New Roman" pitchFamily="18" charset="0"/>
                <a:ea typeface="Microsoft YaHei" pitchFamily="34" charset="-122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bg1"/>
                </a:solidFill>
                <a:latin typeface="Times New Roman" pitchFamily="18" charset="0"/>
                <a:ea typeface="Microsoft YaHei" pitchFamily="34" charset="-122"/>
                <a:cs typeface="+mn-cs"/>
              </a:defRPr>
            </a:lvl9pPr>
          </a:lstStyle>
          <a:p>
            <a:r>
              <a:rPr lang="en-IE" sz="2000" dirty="0">
                <a:solidFill>
                  <a:schemeClr val="tx1"/>
                </a:solidFill>
              </a:rPr>
              <a:t>Binary Image                                    Labelled connected components  </a:t>
            </a:r>
          </a:p>
          <a:p>
            <a:r>
              <a:rPr lang="en-IE" sz="2000" dirty="0">
                <a:solidFill>
                  <a:schemeClr val="tx1"/>
                </a:solidFill>
                <a:hlinkClick r:id="rId3"/>
              </a:rPr>
              <a:t>Image source</a:t>
            </a:r>
            <a:endParaRPr lang="en-IE" sz="2000" dirty="0">
              <a:solidFill>
                <a:schemeClr val="tx1"/>
              </a:solidFill>
            </a:endParaRPr>
          </a:p>
        </p:txBody>
      </p:sp>
      <p:pic>
        <p:nvPicPr>
          <p:cNvPr id="1026" name="Picture 2" descr="GitHub - nerminnuraydogan/connected-component-labeling: Implementation of Connected Component Labeling with NumPy">
            <a:extLst>
              <a:ext uri="{FF2B5EF4-FFF2-40B4-BE49-F238E27FC236}">
                <a16:creationId xmlns:a16="http://schemas.microsoft.com/office/drawing/2014/main" id="{FC0A2A11-493F-D678-BC75-827B8BE447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5750" y="5367051"/>
            <a:ext cx="8096250" cy="354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51270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9ACD579-F9B2-9736-27BF-0C1D82F7FC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7721" y="1034453"/>
            <a:ext cx="14252364" cy="1015664"/>
          </a:xfrm>
        </p:spPr>
        <p:txBody>
          <a:bodyPr/>
          <a:lstStyle/>
          <a:p>
            <a:r>
              <a:rPr lang="en-US" dirty="0"/>
              <a:t>Distance Transform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D0EB80-0155-FE70-7181-FA6803A4FE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7722" y="2802659"/>
            <a:ext cx="11927836" cy="7472238"/>
          </a:xfrm>
        </p:spPr>
        <p:txBody>
          <a:bodyPr lIns="91440" tIns="45720" rIns="91440" bIns="45720" anchor="t"/>
          <a:lstStyle/>
          <a:p>
            <a:pPr marL="277495" indent="-277495" algn="l">
              <a:lnSpc>
                <a:spcPct val="90000"/>
              </a:lnSpc>
              <a:spcBef>
                <a:spcPts val="600"/>
              </a:spcBef>
              <a:buClr>
                <a:srgbClr val="AA0000"/>
              </a:buClr>
              <a:buSzPct val="55000"/>
              <a:buFont typeface="Wingdings" charset="2"/>
              <a:buChar char=""/>
              <a:tabLst>
                <a:tab pos="334963" algn="l"/>
                <a:tab pos="439738" algn="l"/>
                <a:tab pos="889000" algn="l"/>
                <a:tab pos="1338263" algn="l"/>
                <a:tab pos="1787525" algn="l"/>
                <a:tab pos="2236788" algn="l"/>
                <a:tab pos="2686050" algn="l"/>
                <a:tab pos="3135313" algn="l"/>
                <a:tab pos="3584575" algn="l"/>
                <a:tab pos="4033838" algn="l"/>
                <a:tab pos="4483100" algn="l"/>
                <a:tab pos="4932363" algn="l"/>
                <a:tab pos="5381625" algn="l"/>
                <a:tab pos="5830888" algn="l"/>
                <a:tab pos="6280150" algn="l"/>
                <a:tab pos="6729413" algn="l"/>
                <a:tab pos="7178675" algn="l"/>
                <a:tab pos="7627938" algn="l"/>
                <a:tab pos="8077200" algn="l"/>
                <a:tab pos="8526463" algn="l"/>
                <a:tab pos="8975725" algn="l"/>
              </a:tabLst>
            </a:pPr>
            <a:r>
              <a:rPr lang="en-GB" dirty="0">
                <a:latin typeface="Inter"/>
              </a:rPr>
              <a:t>Replaces pixels of one value (black or white) in a binary image with their distance to the nearest pixel of opposite value (white or black)</a:t>
            </a:r>
          </a:p>
          <a:p>
            <a:pPr algn="l">
              <a:lnSpc>
                <a:spcPct val="90000"/>
              </a:lnSpc>
              <a:spcBef>
                <a:spcPts val="600"/>
              </a:spcBef>
              <a:buClr>
                <a:srgbClr val="AA0000"/>
              </a:buClr>
              <a:buSzPct val="55000"/>
              <a:tabLst>
                <a:tab pos="334963" algn="l"/>
                <a:tab pos="439738" algn="l"/>
                <a:tab pos="889000" algn="l"/>
                <a:tab pos="1338263" algn="l"/>
                <a:tab pos="1787525" algn="l"/>
                <a:tab pos="2236788" algn="l"/>
                <a:tab pos="2686050" algn="l"/>
                <a:tab pos="3135313" algn="l"/>
                <a:tab pos="3584575" algn="l"/>
                <a:tab pos="4033838" algn="l"/>
                <a:tab pos="4483100" algn="l"/>
                <a:tab pos="4932363" algn="l"/>
                <a:tab pos="5381625" algn="l"/>
                <a:tab pos="5830888" algn="l"/>
                <a:tab pos="6280150" algn="l"/>
                <a:tab pos="6729413" algn="l"/>
                <a:tab pos="7178675" algn="l"/>
                <a:tab pos="7627938" algn="l"/>
                <a:tab pos="8077200" algn="l"/>
                <a:tab pos="8526463" algn="l"/>
                <a:tab pos="8975725" algn="l"/>
              </a:tabLst>
            </a:pPr>
            <a:endParaRPr lang="en-GB" dirty="0">
              <a:latin typeface="Inter"/>
            </a:endParaRPr>
          </a:p>
          <a:p>
            <a:pPr marL="277495" indent="-277495" algn="l">
              <a:lnSpc>
                <a:spcPct val="90000"/>
              </a:lnSpc>
              <a:spcBef>
                <a:spcPts val="600"/>
              </a:spcBef>
              <a:buClr>
                <a:srgbClr val="AA0000"/>
              </a:buClr>
              <a:buSzPct val="55000"/>
              <a:buFont typeface="Wingdings" charset="2"/>
              <a:buChar char=""/>
              <a:tabLst>
                <a:tab pos="334963" algn="l"/>
                <a:tab pos="439738" algn="l"/>
                <a:tab pos="889000" algn="l"/>
                <a:tab pos="1338263" algn="l"/>
                <a:tab pos="1787525" algn="l"/>
                <a:tab pos="2236788" algn="l"/>
                <a:tab pos="2686050" algn="l"/>
                <a:tab pos="3135313" algn="l"/>
                <a:tab pos="3584575" algn="l"/>
                <a:tab pos="4033838" algn="l"/>
                <a:tab pos="4483100" algn="l"/>
                <a:tab pos="4932363" algn="l"/>
                <a:tab pos="5381625" algn="l"/>
                <a:tab pos="5830888" algn="l"/>
                <a:tab pos="6280150" algn="l"/>
                <a:tab pos="6729413" algn="l"/>
                <a:tab pos="7178675" algn="l"/>
                <a:tab pos="7627938" algn="l"/>
                <a:tab pos="8077200" algn="l"/>
                <a:tab pos="8526463" algn="l"/>
                <a:tab pos="8975725" algn="l"/>
              </a:tabLst>
            </a:pPr>
            <a:r>
              <a:rPr lang="en-GB" dirty="0">
                <a:latin typeface="Inter"/>
              </a:rPr>
              <a:t>Useful for template matching</a:t>
            </a:r>
          </a:p>
          <a:p>
            <a:pPr marL="277495" indent="-277495" algn="l">
              <a:lnSpc>
                <a:spcPct val="90000"/>
              </a:lnSpc>
              <a:spcBef>
                <a:spcPts val="600"/>
              </a:spcBef>
              <a:buClr>
                <a:srgbClr val="AA0000"/>
              </a:buClr>
              <a:buSzPct val="55000"/>
              <a:buFont typeface="Wingdings" charset="2"/>
              <a:buChar char=""/>
              <a:tabLst>
                <a:tab pos="334963" algn="l"/>
                <a:tab pos="439738" algn="l"/>
                <a:tab pos="889000" algn="l"/>
                <a:tab pos="1338263" algn="l"/>
                <a:tab pos="1787525" algn="l"/>
                <a:tab pos="2236788" algn="l"/>
                <a:tab pos="2686050" algn="l"/>
                <a:tab pos="3135313" algn="l"/>
                <a:tab pos="3584575" algn="l"/>
                <a:tab pos="4033838" algn="l"/>
                <a:tab pos="4483100" algn="l"/>
                <a:tab pos="4932363" algn="l"/>
                <a:tab pos="5381625" algn="l"/>
                <a:tab pos="5830888" algn="l"/>
                <a:tab pos="6280150" algn="l"/>
                <a:tab pos="6729413" algn="l"/>
                <a:tab pos="7178675" algn="l"/>
                <a:tab pos="7627938" algn="l"/>
                <a:tab pos="8077200" algn="l"/>
                <a:tab pos="8526463" algn="l"/>
                <a:tab pos="8975725" algn="l"/>
              </a:tabLst>
            </a:pPr>
            <a:endParaRPr lang="en-GB" dirty="0">
              <a:latin typeface="Inter"/>
            </a:endParaRPr>
          </a:p>
          <a:p>
            <a:pPr marL="277495" indent="-277495" algn="l">
              <a:lnSpc>
                <a:spcPct val="90000"/>
              </a:lnSpc>
              <a:spcBef>
                <a:spcPts val="600"/>
              </a:spcBef>
              <a:buClr>
                <a:srgbClr val="AA0000"/>
              </a:buClr>
              <a:buSzPct val="55000"/>
              <a:buFont typeface="Wingdings" charset="2"/>
              <a:buChar char=""/>
              <a:tabLst>
                <a:tab pos="334963" algn="l"/>
                <a:tab pos="439738" algn="l"/>
                <a:tab pos="889000" algn="l"/>
                <a:tab pos="1338263" algn="l"/>
                <a:tab pos="1787525" algn="l"/>
                <a:tab pos="2236788" algn="l"/>
                <a:tab pos="2686050" algn="l"/>
                <a:tab pos="3135313" algn="l"/>
                <a:tab pos="3584575" algn="l"/>
                <a:tab pos="4033838" algn="l"/>
                <a:tab pos="4483100" algn="l"/>
                <a:tab pos="4932363" algn="l"/>
                <a:tab pos="5381625" algn="l"/>
                <a:tab pos="5830888" algn="l"/>
                <a:tab pos="6280150" algn="l"/>
                <a:tab pos="6729413" algn="l"/>
                <a:tab pos="7178675" algn="l"/>
                <a:tab pos="7627938" algn="l"/>
                <a:tab pos="8077200" algn="l"/>
                <a:tab pos="8526463" algn="l"/>
                <a:tab pos="8975725" algn="l"/>
              </a:tabLst>
            </a:pPr>
            <a:r>
              <a:rPr lang="en-GB" dirty="0">
                <a:latin typeface="Inter"/>
              </a:rPr>
              <a:t>or ‘granulometry’ (=studying the size distribution/properties of objects) – this allows the study of groups of objects: </a:t>
            </a:r>
          </a:p>
          <a:p>
            <a:pPr marL="277495" indent="-277495" algn="l">
              <a:lnSpc>
                <a:spcPct val="90000"/>
              </a:lnSpc>
              <a:spcBef>
                <a:spcPts val="600"/>
              </a:spcBef>
              <a:buClr>
                <a:srgbClr val="AA0000"/>
              </a:buClr>
              <a:buSzPct val="55000"/>
              <a:buFont typeface="Wingdings" charset="2"/>
              <a:buChar char=""/>
              <a:tabLst>
                <a:tab pos="334963" algn="l"/>
                <a:tab pos="439738" algn="l"/>
                <a:tab pos="889000" algn="l"/>
                <a:tab pos="1338263" algn="l"/>
                <a:tab pos="1787525" algn="l"/>
                <a:tab pos="2236788" algn="l"/>
                <a:tab pos="2686050" algn="l"/>
                <a:tab pos="3135313" algn="l"/>
                <a:tab pos="3584575" algn="l"/>
                <a:tab pos="4033838" algn="l"/>
                <a:tab pos="4483100" algn="l"/>
                <a:tab pos="4932363" algn="l"/>
                <a:tab pos="5381625" algn="l"/>
                <a:tab pos="5830888" algn="l"/>
                <a:tab pos="6280150" algn="l"/>
                <a:tab pos="6729413" algn="l"/>
                <a:tab pos="7178675" algn="l"/>
                <a:tab pos="7627938" algn="l"/>
                <a:tab pos="8077200" algn="l"/>
                <a:tab pos="8526463" algn="l"/>
                <a:tab pos="8975725" algn="l"/>
              </a:tabLst>
            </a:pPr>
            <a:endParaRPr lang="en-GB" dirty="0">
              <a:latin typeface="Inter"/>
            </a:endParaRPr>
          </a:p>
          <a:p>
            <a:pPr marL="277495" indent="-277495" algn="l">
              <a:lnSpc>
                <a:spcPct val="90000"/>
              </a:lnSpc>
              <a:spcBef>
                <a:spcPts val="600"/>
              </a:spcBef>
              <a:buClr>
                <a:srgbClr val="AA0000"/>
              </a:buClr>
              <a:buSzPct val="55000"/>
              <a:buFont typeface="Wingdings" charset="2"/>
              <a:buChar char=""/>
              <a:tabLst>
                <a:tab pos="334963" algn="l"/>
                <a:tab pos="439738" algn="l"/>
                <a:tab pos="889000" algn="l"/>
                <a:tab pos="1338263" algn="l"/>
                <a:tab pos="1787525" algn="l"/>
                <a:tab pos="2236788" algn="l"/>
                <a:tab pos="2686050" algn="l"/>
                <a:tab pos="3135313" algn="l"/>
                <a:tab pos="3584575" algn="l"/>
                <a:tab pos="4033838" algn="l"/>
                <a:tab pos="4483100" algn="l"/>
                <a:tab pos="4932363" algn="l"/>
                <a:tab pos="5381625" algn="l"/>
                <a:tab pos="5830888" algn="l"/>
                <a:tab pos="6280150" algn="l"/>
                <a:tab pos="6729413" algn="l"/>
                <a:tab pos="7178675" algn="l"/>
                <a:tab pos="7627938" algn="l"/>
                <a:tab pos="8077200" algn="l"/>
                <a:tab pos="8526463" algn="l"/>
                <a:tab pos="8975725" algn="l"/>
              </a:tabLst>
            </a:pPr>
            <a:r>
              <a:rPr lang="en-GB" dirty="0">
                <a:latin typeface="Inter"/>
              </a:rPr>
              <a:t>How many? What size? </a:t>
            </a:r>
          </a:p>
          <a:p>
            <a:pPr marL="277495" indent="-277495" algn="l">
              <a:lnSpc>
                <a:spcPct val="90000"/>
              </a:lnSpc>
              <a:spcBef>
                <a:spcPts val="600"/>
              </a:spcBef>
              <a:buClr>
                <a:srgbClr val="AA0000"/>
              </a:buClr>
              <a:buSzPct val="55000"/>
              <a:buFont typeface="Wingdings" charset="2"/>
              <a:buChar char=""/>
              <a:tabLst>
                <a:tab pos="334963" algn="l"/>
                <a:tab pos="439738" algn="l"/>
                <a:tab pos="889000" algn="l"/>
                <a:tab pos="1338263" algn="l"/>
                <a:tab pos="1787525" algn="l"/>
                <a:tab pos="2236788" algn="l"/>
                <a:tab pos="2686050" algn="l"/>
                <a:tab pos="3135313" algn="l"/>
                <a:tab pos="3584575" algn="l"/>
                <a:tab pos="4033838" algn="l"/>
                <a:tab pos="4483100" algn="l"/>
                <a:tab pos="4932363" algn="l"/>
                <a:tab pos="5381625" algn="l"/>
                <a:tab pos="5830888" algn="l"/>
                <a:tab pos="6280150" algn="l"/>
                <a:tab pos="6729413" algn="l"/>
                <a:tab pos="7178675" algn="l"/>
                <a:tab pos="7627938" algn="l"/>
                <a:tab pos="8077200" algn="l"/>
                <a:tab pos="8526463" algn="l"/>
                <a:tab pos="8975725" algn="l"/>
              </a:tabLst>
            </a:pPr>
            <a:endParaRPr lang="en-GB" dirty="0">
              <a:latin typeface="Inter"/>
            </a:endParaRPr>
          </a:p>
          <a:p>
            <a:pPr marL="277495" indent="-277495" algn="l">
              <a:lnSpc>
                <a:spcPct val="90000"/>
              </a:lnSpc>
              <a:spcBef>
                <a:spcPts val="600"/>
              </a:spcBef>
              <a:buClr>
                <a:srgbClr val="AA0000"/>
              </a:buClr>
              <a:buSzPct val="55000"/>
              <a:buFont typeface="Wingdings" charset="2"/>
              <a:buChar char=""/>
              <a:tabLst>
                <a:tab pos="334963" algn="l"/>
                <a:tab pos="439738" algn="l"/>
                <a:tab pos="889000" algn="l"/>
                <a:tab pos="1338263" algn="l"/>
                <a:tab pos="1787525" algn="l"/>
                <a:tab pos="2236788" algn="l"/>
                <a:tab pos="2686050" algn="l"/>
                <a:tab pos="3135313" algn="l"/>
                <a:tab pos="3584575" algn="l"/>
                <a:tab pos="4033838" algn="l"/>
                <a:tab pos="4483100" algn="l"/>
                <a:tab pos="4932363" algn="l"/>
                <a:tab pos="5381625" algn="l"/>
                <a:tab pos="5830888" algn="l"/>
                <a:tab pos="6280150" algn="l"/>
                <a:tab pos="6729413" algn="l"/>
                <a:tab pos="7178675" algn="l"/>
                <a:tab pos="7627938" algn="l"/>
                <a:tab pos="8077200" algn="l"/>
                <a:tab pos="8526463" algn="l"/>
                <a:tab pos="8975725" algn="l"/>
              </a:tabLst>
            </a:pPr>
            <a:r>
              <a:rPr lang="en-GB" dirty="0">
                <a:latin typeface="Inter"/>
              </a:rPr>
              <a:t>How are they distributed spatially?</a:t>
            </a:r>
          </a:p>
          <a:p>
            <a:pPr marL="277495" indent="-277495" algn="l">
              <a:lnSpc>
                <a:spcPct val="90000"/>
              </a:lnSpc>
              <a:spcBef>
                <a:spcPts val="600"/>
              </a:spcBef>
              <a:buClr>
                <a:srgbClr val="AA0000"/>
              </a:buClr>
              <a:buSzPct val="55000"/>
              <a:buFont typeface="Wingdings" charset="2"/>
              <a:buChar char=""/>
              <a:tabLst>
                <a:tab pos="334963" algn="l"/>
                <a:tab pos="439738" algn="l"/>
                <a:tab pos="889000" algn="l"/>
                <a:tab pos="1338263" algn="l"/>
                <a:tab pos="1787525" algn="l"/>
                <a:tab pos="2236788" algn="l"/>
                <a:tab pos="2686050" algn="l"/>
                <a:tab pos="3135313" algn="l"/>
                <a:tab pos="3584575" algn="l"/>
                <a:tab pos="4033838" algn="l"/>
                <a:tab pos="4483100" algn="l"/>
                <a:tab pos="4932363" algn="l"/>
                <a:tab pos="5381625" algn="l"/>
                <a:tab pos="5830888" algn="l"/>
                <a:tab pos="6280150" algn="l"/>
                <a:tab pos="6729413" algn="l"/>
                <a:tab pos="7178675" algn="l"/>
                <a:tab pos="7627938" algn="l"/>
                <a:tab pos="8077200" algn="l"/>
                <a:tab pos="8526463" algn="l"/>
                <a:tab pos="8975725" algn="l"/>
              </a:tabLst>
            </a:pPr>
            <a:endParaRPr lang="en-GB" dirty="0">
              <a:latin typeface="Inter"/>
            </a:endParaRPr>
          </a:p>
          <a:p>
            <a:pPr marL="277495" indent="-277495" algn="l">
              <a:lnSpc>
                <a:spcPct val="90000"/>
              </a:lnSpc>
              <a:spcBef>
                <a:spcPts val="600"/>
              </a:spcBef>
              <a:buClr>
                <a:srgbClr val="AA0000"/>
              </a:buClr>
              <a:buSzPct val="55000"/>
              <a:buFont typeface="Wingdings" charset="2"/>
              <a:buChar char=""/>
              <a:tabLst>
                <a:tab pos="334963" algn="l"/>
                <a:tab pos="439738" algn="l"/>
                <a:tab pos="889000" algn="l"/>
                <a:tab pos="1338263" algn="l"/>
                <a:tab pos="1787525" algn="l"/>
                <a:tab pos="2236788" algn="l"/>
                <a:tab pos="2686050" algn="l"/>
                <a:tab pos="3135313" algn="l"/>
                <a:tab pos="3584575" algn="l"/>
                <a:tab pos="4033838" algn="l"/>
                <a:tab pos="4483100" algn="l"/>
                <a:tab pos="4932363" algn="l"/>
                <a:tab pos="5381625" algn="l"/>
                <a:tab pos="5830888" algn="l"/>
                <a:tab pos="6280150" algn="l"/>
                <a:tab pos="6729413" algn="l"/>
                <a:tab pos="7178675" algn="l"/>
                <a:tab pos="7627938" algn="l"/>
                <a:tab pos="8077200" algn="l"/>
                <a:tab pos="8526463" algn="l"/>
                <a:tab pos="8975725" algn="l"/>
              </a:tabLst>
            </a:pPr>
            <a:r>
              <a:rPr lang="en-GB" dirty="0">
                <a:latin typeface="Inter"/>
              </a:rPr>
              <a:t>The assumption is that a local maximum is the centre of a distinct object: use ‘non-maximal suppression’ to remove all other pixels</a:t>
            </a:r>
          </a:p>
          <a:p>
            <a:pPr marL="277495" indent="-277495" algn="l">
              <a:lnSpc>
                <a:spcPct val="90000"/>
              </a:lnSpc>
              <a:spcBef>
                <a:spcPts val="600"/>
              </a:spcBef>
              <a:buClr>
                <a:srgbClr val="AA0000"/>
              </a:buClr>
              <a:buSzPct val="55000"/>
              <a:buFont typeface="Wingdings" charset="2"/>
              <a:buChar char=""/>
              <a:tabLst>
                <a:tab pos="334963" algn="l"/>
                <a:tab pos="439738" algn="l"/>
                <a:tab pos="889000" algn="l"/>
                <a:tab pos="1338263" algn="l"/>
                <a:tab pos="1787525" algn="l"/>
                <a:tab pos="2236788" algn="l"/>
                <a:tab pos="2686050" algn="l"/>
                <a:tab pos="3135313" algn="l"/>
                <a:tab pos="3584575" algn="l"/>
                <a:tab pos="4033838" algn="l"/>
                <a:tab pos="4483100" algn="l"/>
                <a:tab pos="4932363" algn="l"/>
                <a:tab pos="5381625" algn="l"/>
                <a:tab pos="5830888" algn="l"/>
                <a:tab pos="6280150" algn="l"/>
                <a:tab pos="6729413" algn="l"/>
                <a:tab pos="7178675" algn="l"/>
                <a:tab pos="7627938" algn="l"/>
                <a:tab pos="8077200" algn="l"/>
                <a:tab pos="8526463" algn="l"/>
                <a:tab pos="8975725" algn="l"/>
              </a:tabLst>
            </a:pPr>
            <a:endParaRPr lang="en-GB" dirty="0">
              <a:latin typeface="Inter"/>
            </a:endParaRPr>
          </a:p>
          <a:p>
            <a:pPr marL="277495" indent="-277495" algn="l">
              <a:lnSpc>
                <a:spcPct val="90000"/>
              </a:lnSpc>
              <a:spcBef>
                <a:spcPts val="600"/>
              </a:spcBef>
              <a:buClr>
                <a:srgbClr val="AA0000"/>
              </a:buClr>
              <a:buSzPct val="55000"/>
              <a:buFont typeface="Wingdings" charset="2"/>
              <a:buChar char=""/>
              <a:tabLst>
                <a:tab pos="334963" algn="l"/>
                <a:tab pos="439738" algn="l"/>
                <a:tab pos="889000" algn="l"/>
                <a:tab pos="1338263" algn="l"/>
                <a:tab pos="1787525" algn="l"/>
                <a:tab pos="2236788" algn="l"/>
                <a:tab pos="2686050" algn="l"/>
                <a:tab pos="3135313" algn="l"/>
                <a:tab pos="3584575" algn="l"/>
                <a:tab pos="4033838" algn="l"/>
                <a:tab pos="4483100" algn="l"/>
                <a:tab pos="4932363" algn="l"/>
                <a:tab pos="5381625" algn="l"/>
                <a:tab pos="5830888" algn="l"/>
                <a:tab pos="6280150" algn="l"/>
                <a:tab pos="6729413" algn="l"/>
                <a:tab pos="7178675" algn="l"/>
                <a:tab pos="7627938" algn="l"/>
                <a:tab pos="8077200" algn="l"/>
                <a:tab pos="8526463" algn="l"/>
                <a:tab pos="8975725" algn="l"/>
              </a:tabLst>
            </a:pPr>
            <a:endParaRPr lang="en-GB" dirty="0">
              <a:latin typeface="Inter"/>
            </a:endParaRPr>
          </a:p>
          <a:p>
            <a:pPr marL="277495" indent="-277495" algn="l">
              <a:lnSpc>
                <a:spcPct val="90000"/>
              </a:lnSpc>
              <a:spcBef>
                <a:spcPts val="600"/>
              </a:spcBef>
              <a:buClr>
                <a:srgbClr val="AA0000"/>
              </a:buClr>
              <a:buSzPct val="55000"/>
              <a:buFont typeface="Wingdings" charset="2"/>
              <a:buChar char=""/>
              <a:tabLst>
                <a:tab pos="334963" algn="l"/>
                <a:tab pos="439738" algn="l"/>
                <a:tab pos="889000" algn="l"/>
                <a:tab pos="1338263" algn="l"/>
                <a:tab pos="1787525" algn="l"/>
                <a:tab pos="2236788" algn="l"/>
                <a:tab pos="2686050" algn="l"/>
                <a:tab pos="3135313" algn="l"/>
                <a:tab pos="3584575" algn="l"/>
                <a:tab pos="4033838" algn="l"/>
                <a:tab pos="4483100" algn="l"/>
                <a:tab pos="4932363" algn="l"/>
                <a:tab pos="5381625" algn="l"/>
                <a:tab pos="5830888" algn="l"/>
                <a:tab pos="6280150" algn="l"/>
                <a:tab pos="6729413" algn="l"/>
                <a:tab pos="7178675" algn="l"/>
                <a:tab pos="7627938" algn="l"/>
                <a:tab pos="8077200" algn="l"/>
                <a:tab pos="8526463" algn="l"/>
                <a:tab pos="8975725" algn="l"/>
              </a:tabLst>
            </a:pPr>
            <a:endParaRPr lang="en-GB" dirty="0">
              <a:latin typeface="Inter"/>
            </a:endParaRPr>
          </a:p>
          <a:p>
            <a:pPr marL="277495" indent="-277495">
              <a:lnSpc>
                <a:spcPct val="90000"/>
              </a:lnSpc>
              <a:spcBef>
                <a:spcPts val="600"/>
              </a:spcBef>
              <a:buClr>
                <a:srgbClr val="AA0000"/>
              </a:buClr>
              <a:buSzPct val="55000"/>
              <a:buFont typeface="Wingdings" charset="2"/>
              <a:buChar char=""/>
              <a:tabLst>
                <a:tab pos="334963" algn="l"/>
                <a:tab pos="439738" algn="l"/>
                <a:tab pos="889000" algn="l"/>
                <a:tab pos="1338263" algn="l"/>
                <a:tab pos="1787525" algn="l"/>
                <a:tab pos="2236788" algn="l"/>
                <a:tab pos="2686050" algn="l"/>
                <a:tab pos="3135313" algn="l"/>
                <a:tab pos="3584575" algn="l"/>
                <a:tab pos="4033838" algn="l"/>
                <a:tab pos="4483100" algn="l"/>
                <a:tab pos="4932363" algn="l"/>
                <a:tab pos="5381625" algn="l"/>
                <a:tab pos="5830888" algn="l"/>
                <a:tab pos="6280150" algn="l"/>
                <a:tab pos="6729413" algn="l"/>
                <a:tab pos="7178675" algn="l"/>
                <a:tab pos="7627938" algn="l"/>
                <a:tab pos="8077200" algn="l"/>
                <a:tab pos="8526463" algn="l"/>
                <a:tab pos="8975725" algn="l"/>
              </a:tabLst>
            </a:pPr>
            <a:endParaRPr lang="en-SE" dirty="0"/>
          </a:p>
        </p:txBody>
      </p:sp>
      <p:sp>
        <p:nvSpPr>
          <p:cNvPr id="10" name="TextBox 6">
            <a:extLst>
              <a:ext uri="{FF2B5EF4-FFF2-40B4-BE49-F238E27FC236}">
                <a16:creationId xmlns:a16="http://schemas.microsoft.com/office/drawing/2014/main" id="{79A35F99-6155-FA45-AB30-B7A72EED6D83}"/>
              </a:ext>
            </a:extLst>
          </p:cNvPr>
          <p:cNvSpPr txBox="1"/>
          <p:nvPr/>
        </p:nvSpPr>
        <p:spPr>
          <a:xfrm>
            <a:off x="13825524" y="9776140"/>
            <a:ext cx="2874581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en-GB"/>
            </a:defPPr>
            <a:lvl1pPr algn="l" defTabSz="449263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400" kern="1200">
                <a:solidFill>
                  <a:schemeClr val="bg1"/>
                </a:solidFill>
                <a:latin typeface="Times New Roman" pitchFamily="18" charset="0"/>
                <a:ea typeface="Microsoft YaHei" pitchFamily="34" charset="-122"/>
                <a:cs typeface="+mn-cs"/>
              </a:defRPr>
            </a:lvl1pPr>
            <a:lvl2pPr marL="742950" indent="-285750" algn="l" defTabSz="449263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400" kern="1200">
                <a:solidFill>
                  <a:schemeClr val="bg1"/>
                </a:solidFill>
                <a:latin typeface="Times New Roman" pitchFamily="18" charset="0"/>
                <a:ea typeface="Microsoft YaHei" pitchFamily="34" charset="-122"/>
                <a:cs typeface="+mn-cs"/>
              </a:defRPr>
            </a:lvl2pPr>
            <a:lvl3pPr marL="1143000" indent="-228600" algn="l" defTabSz="449263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400" kern="1200">
                <a:solidFill>
                  <a:schemeClr val="bg1"/>
                </a:solidFill>
                <a:latin typeface="Times New Roman" pitchFamily="18" charset="0"/>
                <a:ea typeface="Microsoft YaHei" pitchFamily="34" charset="-122"/>
                <a:cs typeface="+mn-cs"/>
              </a:defRPr>
            </a:lvl3pPr>
            <a:lvl4pPr marL="1600200" indent="-228600" algn="l" defTabSz="449263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400" kern="1200">
                <a:solidFill>
                  <a:schemeClr val="bg1"/>
                </a:solidFill>
                <a:latin typeface="Times New Roman" pitchFamily="18" charset="0"/>
                <a:ea typeface="Microsoft YaHei" pitchFamily="34" charset="-122"/>
                <a:cs typeface="+mn-cs"/>
              </a:defRPr>
            </a:lvl4pPr>
            <a:lvl5pPr marL="2057400" indent="-228600" algn="l" defTabSz="449263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400" kern="1200">
                <a:solidFill>
                  <a:schemeClr val="bg1"/>
                </a:solidFill>
                <a:latin typeface="Times New Roman" pitchFamily="18" charset="0"/>
                <a:ea typeface="Microsoft YaHei" pitchFamily="34" charset="-122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bg1"/>
                </a:solidFill>
                <a:latin typeface="Times New Roman" pitchFamily="18" charset="0"/>
                <a:ea typeface="Microsoft YaHei" pitchFamily="34" charset="-122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bg1"/>
                </a:solidFill>
                <a:latin typeface="Times New Roman" pitchFamily="18" charset="0"/>
                <a:ea typeface="Microsoft YaHei" pitchFamily="34" charset="-122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bg1"/>
                </a:solidFill>
                <a:latin typeface="Times New Roman" pitchFamily="18" charset="0"/>
                <a:ea typeface="Microsoft YaHei" pitchFamily="34" charset="-122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bg1"/>
                </a:solidFill>
                <a:latin typeface="Times New Roman" pitchFamily="18" charset="0"/>
                <a:ea typeface="Microsoft YaHei" pitchFamily="34" charset="-122"/>
                <a:cs typeface="+mn-cs"/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Distance transform</a:t>
            </a:r>
          </a:p>
          <a:p>
            <a:r>
              <a:rPr lang="en-US" dirty="0">
                <a:solidFill>
                  <a:schemeClr val="tx1"/>
                </a:solidFill>
              </a:rPr>
              <a:t> of the </a:t>
            </a:r>
            <a:r>
              <a:rPr lang="en-US" dirty="0" err="1">
                <a:solidFill>
                  <a:schemeClr val="tx1"/>
                </a:solidFill>
              </a:rPr>
              <a:t>thresholded</a:t>
            </a:r>
            <a:r>
              <a:rPr lang="en-US" dirty="0">
                <a:solidFill>
                  <a:schemeClr val="tx1"/>
                </a:solidFill>
              </a:rPr>
              <a:t> image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F8066F8-39E1-D94E-D86B-11737C2F8A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60946" y="2050117"/>
            <a:ext cx="6082733" cy="3527772"/>
          </a:xfrm>
          <a:prstGeom prst="rect">
            <a:avLst/>
          </a:prstGeom>
        </p:spPr>
      </p:pic>
      <p:sp>
        <p:nvSpPr>
          <p:cNvPr id="5" name="TextBox 6">
            <a:extLst>
              <a:ext uri="{FF2B5EF4-FFF2-40B4-BE49-F238E27FC236}">
                <a16:creationId xmlns:a16="http://schemas.microsoft.com/office/drawing/2014/main" id="{AECFC589-C9D5-3A0D-4426-2C1D301E0CF4}"/>
              </a:ext>
            </a:extLst>
          </p:cNvPr>
          <p:cNvSpPr txBox="1"/>
          <p:nvPr/>
        </p:nvSpPr>
        <p:spPr>
          <a:xfrm>
            <a:off x="17409105" y="5577889"/>
            <a:ext cx="2170218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en-GB"/>
            </a:defPPr>
            <a:lvl1pPr algn="l" defTabSz="449263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400" kern="1200">
                <a:solidFill>
                  <a:schemeClr val="bg1"/>
                </a:solidFill>
                <a:latin typeface="Times New Roman" pitchFamily="18" charset="0"/>
                <a:ea typeface="Microsoft YaHei" pitchFamily="34" charset="-122"/>
                <a:cs typeface="+mn-cs"/>
              </a:defRPr>
            </a:lvl1pPr>
            <a:lvl2pPr marL="742950" indent="-285750" algn="l" defTabSz="449263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400" kern="1200">
                <a:solidFill>
                  <a:schemeClr val="bg1"/>
                </a:solidFill>
                <a:latin typeface="Times New Roman" pitchFamily="18" charset="0"/>
                <a:ea typeface="Microsoft YaHei" pitchFamily="34" charset="-122"/>
                <a:cs typeface="+mn-cs"/>
              </a:defRPr>
            </a:lvl2pPr>
            <a:lvl3pPr marL="1143000" indent="-228600" algn="l" defTabSz="449263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400" kern="1200">
                <a:solidFill>
                  <a:schemeClr val="bg1"/>
                </a:solidFill>
                <a:latin typeface="Times New Roman" pitchFamily="18" charset="0"/>
                <a:ea typeface="Microsoft YaHei" pitchFamily="34" charset="-122"/>
                <a:cs typeface="+mn-cs"/>
              </a:defRPr>
            </a:lvl3pPr>
            <a:lvl4pPr marL="1600200" indent="-228600" algn="l" defTabSz="449263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400" kern="1200">
                <a:solidFill>
                  <a:schemeClr val="bg1"/>
                </a:solidFill>
                <a:latin typeface="Times New Roman" pitchFamily="18" charset="0"/>
                <a:ea typeface="Microsoft YaHei" pitchFamily="34" charset="-122"/>
                <a:cs typeface="+mn-cs"/>
              </a:defRPr>
            </a:lvl4pPr>
            <a:lvl5pPr marL="2057400" indent="-228600" algn="l" defTabSz="449263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400" kern="1200">
                <a:solidFill>
                  <a:schemeClr val="bg1"/>
                </a:solidFill>
                <a:latin typeface="Times New Roman" pitchFamily="18" charset="0"/>
                <a:ea typeface="Microsoft YaHei" pitchFamily="34" charset="-122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bg1"/>
                </a:solidFill>
                <a:latin typeface="Times New Roman" pitchFamily="18" charset="0"/>
                <a:ea typeface="Microsoft YaHei" pitchFamily="34" charset="-122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bg1"/>
                </a:solidFill>
                <a:latin typeface="Times New Roman" pitchFamily="18" charset="0"/>
                <a:ea typeface="Microsoft YaHei" pitchFamily="34" charset="-122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bg1"/>
                </a:solidFill>
                <a:latin typeface="Times New Roman" pitchFamily="18" charset="0"/>
                <a:ea typeface="Microsoft YaHei" pitchFamily="34" charset="-122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bg1"/>
                </a:solidFill>
                <a:latin typeface="Times New Roman" pitchFamily="18" charset="0"/>
                <a:ea typeface="Microsoft YaHei" pitchFamily="34" charset="-122"/>
                <a:cs typeface="+mn-cs"/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After threshold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2A37389-EC9E-729B-4436-4FB170FBE8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85676" y="6264559"/>
            <a:ext cx="2814429" cy="351158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BD3CBAA-E49C-2F48-6783-8A04FED0FE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10201" y="6264559"/>
            <a:ext cx="2773920" cy="3459780"/>
          </a:xfrm>
          <a:prstGeom prst="rect">
            <a:avLst/>
          </a:prstGeom>
        </p:spPr>
      </p:pic>
      <p:sp>
        <p:nvSpPr>
          <p:cNvPr id="13" name="TextBox 6">
            <a:extLst>
              <a:ext uri="{FF2B5EF4-FFF2-40B4-BE49-F238E27FC236}">
                <a16:creationId xmlns:a16="http://schemas.microsoft.com/office/drawing/2014/main" id="{3727645A-FD9C-C428-577C-8C4E0C02AAB9}"/>
              </a:ext>
            </a:extLst>
          </p:cNvPr>
          <p:cNvSpPr txBox="1"/>
          <p:nvPr/>
        </p:nvSpPr>
        <p:spPr>
          <a:xfrm>
            <a:off x="17110202" y="9763773"/>
            <a:ext cx="2773920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en-GB"/>
            </a:defPPr>
            <a:lvl1pPr algn="l" defTabSz="449263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400" kern="1200">
                <a:solidFill>
                  <a:schemeClr val="bg1"/>
                </a:solidFill>
                <a:latin typeface="Times New Roman" pitchFamily="18" charset="0"/>
                <a:ea typeface="Microsoft YaHei" pitchFamily="34" charset="-122"/>
                <a:cs typeface="+mn-cs"/>
              </a:defRPr>
            </a:lvl1pPr>
            <a:lvl2pPr marL="742950" indent="-285750" algn="l" defTabSz="449263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400" kern="1200">
                <a:solidFill>
                  <a:schemeClr val="bg1"/>
                </a:solidFill>
                <a:latin typeface="Times New Roman" pitchFamily="18" charset="0"/>
                <a:ea typeface="Microsoft YaHei" pitchFamily="34" charset="-122"/>
                <a:cs typeface="+mn-cs"/>
              </a:defRPr>
            </a:lvl2pPr>
            <a:lvl3pPr marL="1143000" indent="-228600" algn="l" defTabSz="449263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400" kern="1200">
                <a:solidFill>
                  <a:schemeClr val="bg1"/>
                </a:solidFill>
                <a:latin typeface="Times New Roman" pitchFamily="18" charset="0"/>
                <a:ea typeface="Microsoft YaHei" pitchFamily="34" charset="-122"/>
                <a:cs typeface="+mn-cs"/>
              </a:defRPr>
            </a:lvl3pPr>
            <a:lvl4pPr marL="1600200" indent="-228600" algn="l" defTabSz="449263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400" kern="1200">
                <a:solidFill>
                  <a:schemeClr val="bg1"/>
                </a:solidFill>
                <a:latin typeface="Times New Roman" pitchFamily="18" charset="0"/>
                <a:ea typeface="Microsoft YaHei" pitchFamily="34" charset="-122"/>
                <a:cs typeface="+mn-cs"/>
              </a:defRPr>
            </a:lvl4pPr>
            <a:lvl5pPr marL="2057400" indent="-228600" algn="l" defTabSz="449263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400" kern="1200">
                <a:solidFill>
                  <a:schemeClr val="bg1"/>
                </a:solidFill>
                <a:latin typeface="Times New Roman" pitchFamily="18" charset="0"/>
                <a:ea typeface="Microsoft YaHei" pitchFamily="34" charset="-122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bg1"/>
                </a:solidFill>
                <a:latin typeface="Times New Roman" pitchFamily="18" charset="0"/>
                <a:ea typeface="Microsoft YaHei" pitchFamily="34" charset="-122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bg1"/>
                </a:solidFill>
                <a:latin typeface="Times New Roman" pitchFamily="18" charset="0"/>
                <a:ea typeface="Microsoft YaHei" pitchFamily="34" charset="-122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bg1"/>
                </a:solidFill>
                <a:latin typeface="Times New Roman" pitchFamily="18" charset="0"/>
                <a:ea typeface="Microsoft YaHei" pitchFamily="34" charset="-122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bg1"/>
                </a:solidFill>
                <a:latin typeface="Times New Roman" pitchFamily="18" charset="0"/>
                <a:ea typeface="Microsoft YaHei" pitchFamily="34" charset="-122"/>
                <a:cs typeface="+mn-cs"/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Result after threshold applied to distance transform</a:t>
            </a:r>
          </a:p>
        </p:txBody>
      </p:sp>
    </p:spTree>
    <p:extLst>
      <p:ext uri="{BB962C8B-B14F-4D97-AF65-F5344CB8AC3E}">
        <p14:creationId xmlns:p14="http://schemas.microsoft.com/office/powerpoint/2010/main" val="41472568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9ACD579-F9B2-9736-27BF-0C1D82F7FC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7721" y="1034453"/>
            <a:ext cx="14252364" cy="1015664"/>
          </a:xfrm>
        </p:spPr>
        <p:txBody>
          <a:bodyPr/>
          <a:lstStyle/>
          <a:p>
            <a:r>
              <a:rPr lang="en-US" dirty="0"/>
              <a:t>Distance Transform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D0EB80-0155-FE70-7181-FA6803A4FE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7722" y="2802659"/>
            <a:ext cx="11927836" cy="7472238"/>
          </a:xfrm>
        </p:spPr>
        <p:txBody>
          <a:bodyPr lIns="91440" tIns="45720" rIns="91440" bIns="45720" anchor="t"/>
          <a:lstStyle/>
          <a:p>
            <a:pPr marL="277495" indent="-277495" algn="l">
              <a:lnSpc>
                <a:spcPct val="90000"/>
              </a:lnSpc>
              <a:spcBef>
                <a:spcPts val="600"/>
              </a:spcBef>
              <a:buClr>
                <a:srgbClr val="AA0000"/>
              </a:buClr>
              <a:buSzPct val="55000"/>
              <a:buFont typeface="Wingdings" charset="2"/>
              <a:buChar char=""/>
              <a:tabLst>
                <a:tab pos="334963" algn="l"/>
                <a:tab pos="439738" algn="l"/>
                <a:tab pos="889000" algn="l"/>
                <a:tab pos="1338263" algn="l"/>
                <a:tab pos="1787525" algn="l"/>
                <a:tab pos="2236788" algn="l"/>
                <a:tab pos="2686050" algn="l"/>
                <a:tab pos="3135313" algn="l"/>
                <a:tab pos="3584575" algn="l"/>
                <a:tab pos="4033838" algn="l"/>
                <a:tab pos="4483100" algn="l"/>
                <a:tab pos="4932363" algn="l"/>
                <a:tab pos="5381625" algn="l"/>
                <a:tab pos="5830888" algn="l"/>
                <a:tab pos="6280150" algn="l"/>
                <a:tab pos="6729413" algn="l"/>
                <a:tab pos="7178675" algn="l"/>
                <a:tab pos="7627938" algn="l"/>
                <a:tab pos="8077200" algn="l"/>
                <a:tab pos="8526463" algn="l"/>
                <a:tab pos="8975725" algn="l"/>
              </a:tabLst>
            </a:pPr>
            <a:r>
              <a:rPr lang="en-GB" dirty="0">
                <a:latin typeface="Inter"/>
              </a:rPr>
              <a:t>What is the difference? </a:t>
            </a:r>
          </a:p>
          <a:p>
            <a:pPr marL="277495" indent="-277495" algn="l">
              <a:lnSpc>
                <a:spcPct val="90000"/>
              </a:lnSpc>
              <a:spcBef>
                <a:spcPts val="600"/>
              </a:spcBef>
              <a:buClr>
                <a:srgbClr val="AA0000"/>
              </a:buClr>
              <a:buSzPct val="55000"/>
              <a:buFont typeface="Wingdings" charset="2"/>
              <a:buChar char=""/>
              <a:tabLst>
                <a:tab pos="334963" algn="l"/>
                <a:tab pos="439738" algn="l"/>
                <a:tab pos="889000" algn="l"/>
                <a:tab pos="1338263" algn="l"/>
                <a:tab pos="1787525" algn="l"/>
                <a:tab pos="2236788" algn="l"/>
                <a:tab pos="2686050" algn="l"/>
                <a:tab pos="3135313" algn="l"/>
                <a:tab pos="3584575" algn="l"/>
                <a:tab pos="4033838" algn="l"/>
                <a:tab pos="4483100" algn="l"/>
                <a:tab pos="4932363" algn="l"/>
                <a:tab pos="5381625" algn="l"/>
                <a:tab pos="5830888" algn="l"/>
                <a:tab pos="6280150" algn="l"/>
                <a:tab pos="6729413" algn="l"/>
                <a:tab pos="7178675" algn="l"/>
                <a:tab pos="7627938" algn="l"/>
                <a:tab pos="8077200" algn="l"/>
                <a:tab pos="8526463" algn="l"/>
                <a:tab pos="8975725" algn="l"/>
              </a:tabLst>
            </a:pPr>
            <a:endParaRPr lang="en-GB" dirty="0">
              <a:latin typeface="Inter"/>
            </a:endParaRPr>
          </a:p>
          <a:p>
            <a:pPr marL="277495" indent="-277495" algn="l">
              <a:lnSpc>
                <a:spcPct val="90000"/>
              </a:lnSpc>
              <a:spcBef>
                <a:spcPts val="600"/>
              </a:spcBef>
              <a:buClr>
                <a:srgbClr val="AA0000"/>
              </a:buClr>
              <a:buSzPct val="55000"/>
              <a:buFont typeface="Wingdings" charset="2"/>
              <a:buChar char=""/>
              <a:tabLst>
                <a:tab pos="334963" algn="l"/>
                <a:tab pos="439738" algn="l"/>
                <a:tab pos="889000" algn="l"/>
                <a:tab pos="1338263" algn="l"/>
                <a:tab pos="1787525" algn="l"/>
                <a:tab pos="2236788" algn="l"/>
                <a:tab pos="2686050" algn="l"/>
                <a:tab pos="3135313" algn="l"/>
                <a:tab pos="3584575" algn="l"/>
                <a:tab pos="4033838" algn="l"/>
                <a:tab pos="4483100" algn="l"/>
                <a:tab pos="4932363" algn="l"/>
                <a:tab pos="5381625" algn="l"/>
                <a:tab pos="5830888" algn="l"/>
                <a:tab pos="6280150" algn="l"/>
                <a:tab pos="6729413" algn="l"/>
                <a:tab pos="7178675" algn="l"/>
                <a:tab pos="7627938" algn="l"/>
                <a:tab pos="8077200" algn="l"/>
                <a:tab pos="8526463" algn="l"/>
                <a:tab pos="8975725" algn="l"/>
              </a:tabLst>
            </a:pPr>
            <a:endParaRPr lang="en-GB" dirty="0">
              <a:latin typeface="Inter"/>
            </a:endParaRPr>
          </a:p>
          <a:p>
            <a:pPr marL="277495" indent="-277495">
              <a:lnSpc>
                <a:spcPct val="90000"/>
              </a:lnSpc>
              <a:spcBef>
                <a:spcPts val="600"/>
              </a:spcBef>
              <a:buClr>
                <a:srgbClr val="AA0000"/>
              </a:buClr>
              <a:buSzPct val="55000"/>
              <a:buFont typeface="Wingdings" charset="2"/>
              <a:buChar char=""/>
              <a:tabLst>
                <a:tab pos="334963" algn="l"/>
                <a:tab pos="439738" algn="l"/>
                <a:tab pos="889000" algn="l"/>
                <a:tab pos="1338263" algn="l"/>
                <a:tab pos="1787525" algn="l"/>
                <a:tab pos="2236788" algn="l"/>
                <a:tab pos="2686050" algn="l"/>
                <a:tab pos="3135313" algn="l"/>
                <a:tab pos="3584575" algn="l"/>
                <a:tab pos="4033838" algn="l"/>
                <a:tab pos="4483100" algn="l"/>
                <a:tab pos="4932363" algn="l"/>
                <a:tab pos="5381625" algn="l"/>
                <a:tab pos="5830888" algn="l"/>
                <a:tab pos="6280150" algn="l"/>
                <a:tab pos="6729413" algn="l"/>
                <a:tab pos="7178675" algn="l"/>
                <a:tab pos="7627938" algn="l"/>
                <a:tab pos="8077200" algn="l"/>
                <a:tab pos="8526463" algn="l"/>
                <a:tab pos="8975725" algn="l"/>
              </a:tabLst>
            </a:pPr>
            <a:endParaRPr lang="en-SE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2A37389-EC9E-729B-4436-4FB170FBE8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0318" y="3341135"/>
            <a:ext cx="2814429" cy="35115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277FD1B-94A8-D568-2CDE-AA2F27F800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2140" y="3350598"/>
            <a:ext cx="2814429" cy="350211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BFCF63F-D3BE-DDA2-6143-BD812D3A06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2140" y="7400655"/>
            <a:ext cx="5799323" cy="2758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5138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9ACD579-F9B2-9736-27BF-0C1D82F7FC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7721" y="1034453"/>
            <a:ext cx="14667672" cy="1015664"/>
          </a:xfrm>
        </p:spPr>
        <p:txBody>
          <a:bodyPr/>
          <a:lstStyle/>
          <a:p>
            <a:r>
              <a:rPr lang="en-US" sz="4800" dirty="0"/>
              <a:t>Skeletonization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D0EB80-0155-FE70-7181-FA6803A4FE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9913" y="2547826"/>
            <a:ext cx="18320824" cy="7472238"/>
          </a:xfrm>
        </p:spPr>
        <p:txBody>
          <a:bodyPr lIns="91440" tIns="45720" rIns="91440" bIns="45720" anchor="t"/>
          <a:lstStyle/>
          <a:p>
            <a:pPr marL="457200" indent="-457200">
              <a:lnSpc>
                <a:spcPct val="90000"/>
              </a:lnSpc>
              <a:spcBef>
                <a:spcPts val="600"/>
              </a:spcBef>
              <a:buClr>
                <a:srgbClr val="AA0000"/>
              </a:buClr>
              <a:buFont typeface="Wingdings" panose="05000000000000000000" pitchFamily="2" charset="2"/>
              <a:buChar char="§"/>
              <a:tabLst>
                <a:tab pos="334963" algn="l"/>
                <a:tab pos="439738" algn="l"/>
                <a:tab pos="889000" algn="l"/>
                <a:tab pos="1338263" algn="l"/>
                <a:tab pos="1787525" algn="l"/>
                <a:tab pos="2236788" algn="l"/>
                <a:tab pos="2686050" algn="l"/>
                <a:tab pos="3135313" algn="l"/>
                <a:tab pos="3584575" algn="l"/>
                <a:tab pos="4033838" algn="l"/>
                <a:tab pos="4483100" algn="l"/>
                <a:tab pos="4932363" algn="l"/>
                <a:tab pos="5381625" algn="l"/>
                <a:tab pos="5830888" algn="l"/>
                <a:tab pos="6280150" algn="l"/>
                <a:tab pos="6729413" algn="l"/>
                <a:tab pos="7178675" algn="l"/>
                <a:tab pos="7627938" algn="l"/>
                <a:tab pos="8077200" algn="l"/>
                <a:tab pos="8526463" algn="l"/>
                <a:tab pos="8975725" algn="l"/>
              </a:tabLst>
            </a:pPr>
            <a:r>
              <a:rPr lang="en-US" dirty="0">
                <a:latin typeface="Inter"/>
              </a:rPr>
              <a:t>A common approach to skeletonization is to repeatedly </a:t>
            </a:r>
            <a:r>
              <a:rPr lang="en-US" b="1" dirty="0">
                <a:latin typeface="Inter"/>
              </a:rPr>
              <a:t>thin </a:t>
            </a:r>
            <a:r>
              <a:rPr lang="en-US" dirty="0">
                <a:latin typeface="Inter"/>
              </a:rPr>
              <a:t>the image until the result converges.</a:t>
            </a:r>
          </a:p>
          <a:p>
            <a:pPr marL="457200" indent="-457200">
              <a:lnSpc>
                <a:spcPct val="90000"/>
              </a:lnSpc>
              <a:spcBef>
                <a:spcPts val="600"/>
              </a:spcBef>
              <a:buClr>
                <a:srgbClr val="AA0000"/>
              </a:buClr>
              <a:buFont typeface="Wingdings" panose="05000000000000000000" pitchFamily="2" charset="2"/>
              <a:buChar char="§"/>
              <a:tabLst>
                <a:tab pos="334963" algn="l"/>
                <a:tab pos="439738" algn="l"/>
                <a:tab pos="889000" algn="l"/>
                <a:tab pos="1338263" algn="l"/>
                <a:tab pos="1787525" algn="l"/>
                <a:tab pos="2236788" algn="l"/>
                <a:tab pos="2686050" algn="l"/>
                <a:tab pos="3135313" algn="l"/>
                <a:tab pos="3584575" algn="l"/>
                <a:tab pos="4033838" algn="l"/>
                <a:tab pos="4483100" algn="l"/>
                <a:tab pos="4932363" algn="l"/>
                <a:tab pos="5381625" algn="l"/>
                <a:tab pos="5830888" algn="l"/>
                <a:tab pos="6280150" algn="l"/>
                <a:tab pos="6729413" algn="l"/>
                <a:tab pos="7178675" algn="l"/>
                <a:tab pos="7627938" algn="l"/>
                <a:tab pos="8077200" algn="l"/>
                <a:tab pos="8526463" algn="l"/>
                <a:tab pos="8975725" algn="l"/>
              </a:tabLst>
            </a:pPr>
            <a:r>
              <a:rPr lang="en-US" dirty="0">
                <a:latin typeface="Inter"/>
              </a:rPr>
              <a:t>Different skeletonization algorithms are available.</a:t>
            </a:r>
            <a:endParaRPr lang="en-GB" dirty="0">
              <a:latin typeface="Inter"/>
            </a:endParaRPr>
          </a:p>
        </p:txBody>
      </p:sp>
      <p:pic>
        <p:nvPicPr>
          <p:cNvPr id="2" name="Content Placeholder 4">
            <a:extLst>
              <a:ext uri="{FF2B5EF4-FFF2-40B4-BE49-F238E27FC236}">
                <a16:creationId xmlns:a16="http://schemas.microsoft.com/office/drawing/2014/main" id="{3448156C-3777-AA8F-1058-56AAB1F1DF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637" y="3896454"/>
            <a:ext cx="15486901" cy="30337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B42E567-6DA2-00B8-C6CA-6086AA2CAA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9302" y="7783221"/>
            <a:ext cx="14952682" cy="2066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000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9ACD579-F9B2-9736-27BF-0C1D82F7FC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7721" y="1034453"/>
            <a:ext cx="14667672" cy="1015664"/>
          </a:xfrm>
        </p:spPr>
        <p:txBody>
          <a:bodyPr/>
          <a:lstStyle/>
          <a:p>
            <a:r>
              <a:rPr lang="en-US" sz="4800" dirty="0"/>
              <a:t>Skeletonization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D0EB80-0155-FE70-7181-FA6803A4FE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9913" y="2547826"/>
            <a:ext cx="18320824" cy="7472238"/>
          </a:xfrm>
        </p:spPr>
        <p:txBody>
          <a:bodyPr lIns="91440" tIns="45720" rIns="91440" bIns="45720" anchor="t"/>
          <a:lstStyle/>
          <a:p>
            <a:pPr marL="457200" indent="-457200">
              <a:lnSpc>
                <a:spcPct val="90000"/>
              </a:lnSpc>
              <a:spcBef>
                <a:spcPts val="600"/>
              </a:spcBef>
              <a:buClr>
                <a:srgbClr val="AA0000"/>
              </a:buClr>
              <a:buFont typeface="Wingdings" panose="05000000000000000000" pitchFamily="2" charset="2"/>
              <a:buChar char="§"/>
              <a:tabLst>
                <a:tab pos="334963" algn="l"/>
                <a:tab pos="439738" algn="l"/>
                <a:tab pos="889000" algn="l"/>
                <a:tab pos="1338263" algn="l"/>
                <a:tab pos="1787525" algn="l"/>
                <a:tab pos="2236788" algn="l"/>
                <a:tab pos="2686050" algn="l"/>
                <a:tab pos="3135313" algn="l"/>
                <a:tab pos="3584575" algn="l"/>
                <a:tab pos="4033838" algn="l"/>
                <a:tab pos="4483100" algn="l"/>
                <a:tab pos="4932363" algn="l"/>
                <a:tab pos="5381625" algn="l"/>
                <a:tab pos="5830888" algn="l"/>
                <a:tab pos="6280150" algn="l"/>
                <a:tab pos="6729413" algn="l"/>
                <a:tab pos="7178675" algn="l"/>
                <a:tab pos="7627938" algn="l"/>
                <a:tab pos="8077200" algn="l"/>
                <a:tab pos="8526463" algn="l"/>
                <a:tab pos="8975725" algn="l"/>
              </a:tabLst>
            </a:pPr>
            <a:r>
              <a:rPr lang="en-US" dirty="0">
                <a:latin typeface="Inter"/>
              </a:rPr>
              <a:t>Different skeletonization algorithms are available.</a:t>
            </a:r>
            <a:endParaRPr lang="en-GB" dirty="0">
              <a:latin typeface="Inter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7684C29-716F-8D48-2A29-DD429436AC3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5713" y="4395536"/>
            <a:ext cx="13972673" cy="5015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882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9ACD579-F9B2-9736-27BF-0C1D82F7FC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7721" y="1034453"/>
            <a:ext cx="14252364" cy="1015664"/>
          </a:xfrm>
        </p:spPr>
        <p:txBody>
          <a:bodyPr/>
          <a:lstStyle/>
          <a:p>
            <a:r>
              <a:rPr lang="en-US"/>
              <a:t>Morphological Image 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D0EB80-0155-FE70-7181-FA6803A4FE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7722" y="2802659"/>
            <a:ext cx="13403710" cy="7472238"/>
          </a:xfrm>
        </p:spPr>
        <p:txBody>
          <a:bodyPr lIns="91440" tIns="45720" rIns="91440" bIns="45720" anchor="t"/>
          <a:lstStyle/>
          <a:p>
            <a:pPr marL="734695" lvl="1" indent="-277495" algn="l">
              <a:lnSpc>
                <a:spcPct val="90000"/>
              </a:lnSpc>
              <a:spcBef>
                <a:spcPts val="600"/>
              </a:spcBef>
              <a:buClr>
                <a:srgbClr val="AA0000"/>
              </a:buClr>
              <a:buSzPct val="55000"/>
              <a:buFont typeface="Courier New" charset="2"/>
              <a:buChar char="o"/>
              <a:tabLst>
                <a:tab pos="334963" algn="l"/>
                <a:tab pos="439738" algn="l"/>
                <a:tab pos="889000" algn="l"/>
                <a:tab pos="1338263" algn="l"/>
                <a:tab pos="1787525" algn="l"/>
                <a:tab pos="2236788" algn="l"/>
                <a:tab pos="2686050" algn="l"/>
                <a:tab pos="3135313" algn="l"/>
                <a:tab pos="3584575" algn="l"/>
                <a:tab pos="4033838" algn="l"/>
                <a:tab pos="4483100" algn="l"/>
                <a:tab pos="4932363" algn="l"/>
                <a:tab pos="5381625" algn="l"/>
                <a:tab pos="5830888" algn="l"/>
                <a:tab pos="6280150" algn="l"/>
                <a:tab pos="6729413" algn="l"/>
                <a:tab pos="7178675" algn="l"/>
                <a:tab pos="7627938" algn="l"/>
                <a:tab pos="8077200" algn="l"/>
                <a:tab pos="8526463" algn="l"/>
                <a:tab pos="8975725" algn="l"/>
              </a:tabLst>
            </a:pPr>
            <a:endParaRPr lang="en-GB" dirty="0">
              <a:latin typeface="Inter"/>
            </a:endParaRPr>
          </a:p>
          <a:p>
            <a:pPr marL="277495" indent="-277495" algn="l">
              <a:lnSpc>
                <a:spcPct val="90000"/>
              </a:lnSpc>
              <a:spcBef>
                <a:spcPts val="600"/>
              </a:spcBef>
              <a:buClr>
                <a:srgbClr val="AA0000"/>
              </a:buClr>
              <a:buSzPct val="55000"/>
              <a:buFont typeface="Wingdings" charset="2"/>
              <a:buChar char=""/>
              <a:tabLst>
                <a:tab pos="334963" algn="l"/>
                <a:tab pos="439738" algn="l"/>
                <a:tab pos="889000" algn="l"/>
                <a:tab pos="1338263" algn="l"/>
                <a:tab pos="1787525" algn="l"/>
                <a:tab pos="2236788" algn="l"/>
                <a:tab pos="2686050" algn="l"/>
                <a:tab pos="3135313" algn="l"/>
                <a:tab pos="3584575" algn="l"/>
                <a:tab pos="4033838" algn="l"/>
                <a:tab pos="4483100" algn="l"/>
                <a:tab pos="4932363" algn="l"/>
                <a:tab pos="5381625" algn="l"/>
                <a:tab pos="5830888" algn="l"/>
                <a:tab pos="6280150" algn="l"/>
                <a:tab pos="6729413" algn="l"/>
                <a:tab pos="7178675" algn="l"/>
                <a:tab pos="7627938" algn="l"/>
                <a:tab pos="8077200" algn="l"/>
                <a:tab pos="8526463" algn="l"/>
                <a:tab pos="8975725" algn="l"/>
              </a:tabLst>
            </a:pPr>
            <a:r>
              <a:rPr lang="en-GB" dirty="0">
                <a:latin typeface="Inter"/>
              </a:rPr>
              <a:t>A general morphological image processing pipeline</a:t>
            </a:r>
          </a:p>
          <a:p>
            <a:pPr marL="277495" indent="-277495" algn="l">
              <a:lnSpc>
                <a:spcPct val="90000"/>
              </a:lnSpc>
              <a:spcBef>
                <a:spcPts val="600"/>
              </a:spcBef>
              <a:buClr>
                <a:srgbClr val="AA0000"/>
              </a:buClr>
              <a:buSzPct val="55000"/>
              <a:buFont typeface="Wingdings" charset="2"/>
              <a:buChar char=""/>
              <a:tabLst>
                <a:tab pos="334963" algn="l"/>
                <a:tab pos="439738" algn="l"/>
                <a:tab pos="889000" algn="l"/>
                <a:tab pos="1338263" algn="l"/>
                <a:tab pos="1787525" algn="l"/>
                <a:tab pos="2236788" algn="l"/>
                <a:tab pos="2686050" algn="l"/>
                <a:tab pos="3135313" algn="l"/>
                <a:tab pos="3584575" algn="l"/>
                <a:tab pos="4033838" algn="l"/>
                <a:tab pos="4483100" algn="l"/>
                <a:tab pos="4932363" algn="l"/>
                <a:tab pos="5381625" algn="l"/>
                <a:tab pos="5830888" algn="l"/>
                <a:tab pos="6280150" algn="l"/>
                <a:tab pos="6729413" algn="l"/>
                <a:tab pos="7178675" algn="l"/>
                <a:tab pos="7627938" algn="l"/>
                <a:tab pos="8077200" algn="l"/>
                <a:tab pos="8526463" algn="l"/>
                <a:tab pos="8975725" algn="l"/>
              </a:tabLst>
            </a:pPr>
            <a:endParaRPr lang="en-GB" dirty="0">
              <a:latin typeface="Inter"/>
            </a:endParaRPr>
          </a:p>
          <a:p>
            <a:pPr marL="277495" indent="-277495">
              <a:lnSpc>
                <a:spcPct val="90000"/>
              </a:lnSpc>
              <a:spcBef>
                <a:spcPts val="600"/>
              </a:spcBef>
              <a:buClr>
                <a:srgbClr val="AA0000"/>
              </a:buClr>
              <a:buSzPct val="55000"/>
              <a:buFont typeface="Wingdings" charset="2"/>
              <a:buChar char=""/>
              <a:tabLst>
                <a:tab pos="334963" algn="l"/>
                <a:tab pos="439738" algn="l"/>
                <a:tab pos="889000" algn="l"/>
                <a:tab pos="1338263" algn="l"/>
                <a:tab pos="1787525" algn="l"/>
                <a:tab pos="2236788" algn="l"/>
                <a:tab pos="2686050" algn="l"/>
                <a:tab pos="3135313" algn="l"/>
                <a:tab pos="3584575" algn="l"/>
                <a:tab pos="4033838" algn="l"/>
                <a:tab pos="4483100" algn="l"/>
                <a:tab pos="4932363" algn="l"/>
                <a:tab pos="5381625" algn="l"/>
                <a:tab pos="5830888" algn="l"/>
                <a:tab pos="6280150" algn="l"/>
                <a:tab pos="6729413" algn="l"/>
                <a:tab pos="7178675" algn="l"/>
                <a:tab pos="7627938" algn="l"/>
                <a:tab pos="8077200" algn="l"/>
                <a:tab pos="8526463" algn="l"/>
                <a:tab pos="8975725" algn="l"/>
              </a:tabLst>
            </a:pPr>
            <a:endParaRPr lang="en-SE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F21DFAB-33DA-B20C-C543-92FB193D5944}"/>
              </a:ext>
            </a:extLst>
          </p:cNvPr>
          <p:cNvSpPr/>
          <p:nvPr/>
        </p:nvSpPr>
        <p:spPr>
          <a:xfrm>
            <a:off x="2482283" y="5959648"/>
            <a:ext cx="2227333" cy="162025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b="1">
                <a:solidFill>
                  <a:srgbClr val="002060"/>
                </a:solidFill>
              </a:rPr>
              <a:t>Thresholding</a:t>
            </a:r>
            <a:endParaRPr lang="en-SE" sz="2800" b="1" dirty="0">
              <a:solidFill>
                <a:srgbClr val="002060"/>
              </a:solidFill>
            </a:endParaRP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FC297558-F4CF-7107-2304-22025A96C8FB}"/>
              </a:ext>
            </a:extLst>
          </p:cNvPr>
          <p:cNvSpPr/>
          <p:nvPr/>
        </p:nvSpPr>
        <p:spPr>
          <a:xfrm>
            <a:off x="1622772" y="6513100"/>
            <a:ext cx="818147" cy="417095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b="1">
              <a:solidFill>
                <a:srgbClr val="002060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75832B-ED51-C341-14C3-D4425DDBE306}"/>
              </a:ext>
            </a:extLst>
          </p:cNvPr>
          <p:cNvSpPr/>
          <p:nvPr/>
        </p:nvSpPr>
        <p:spPr>
          <a:xfrm>
            <a:off x="6001008" y="5991730"/>
            <a:ext cx="2227333" cy="162025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rgbClr val="002060"/>
                </a:solidFill>
              </a:rPr>
              <a:t>Noise Removal/Pre-Processing</a:t>
            </a:r>
          </a:p>
          <a:p>
            <a:pPr algn="ctr"/>
            <a:r>
              <a:rPr lang="en-GB" b="1" dirty="0">
                <a:solidFill>
                  <a:srgbClr val="002060"/>
                </a:solidFill>
              </a:rPr>
              <a:t>Opening, Closing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2928843F-109F-6D6B-F8BB-A9E25CD207BB}"/>
              </a:ext>
            </a:extLst>
          </p:cNvPr>
          <p:cNvSpPr/>
          <p:nvPr/>
        </p:nvSpPr>
        <p:spPr>
          <a:xfrm>
            <a:off x="4910627" y="6545182"/>
            <a:ext cx="1057035" cy="479742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b="1">
              <a:solidFill>
                <a:srgbClr val="002060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A607183-CA6C-C5AC-770B-EF65165505C1}"/>
              </a:ext>
            </a:extLst>
          </p:cNvPr>
          <p:cNvSpPr/>
          <p:nvPr/>
        </p:nvSpPr>
        <p:spPr>
          <a:xfrm>
            <a:off x="9121198" y="5983710"/>
            <a:ext cx="2227333" cy="162025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rgbClr val="002060"/>
                </a:solidFill>
              </a:rPr>
              <a:t>Connected Components</a:t>
            </a:r>
          </a:p>
          <a:p>
            <a:pPr algn="ctr"/>
            <a:r>
              <a:rPr lang="en-GB" b="1" dirty="0">
                <a:solidFill>
                  <a:srgbClr val="002060"/>
                </a:solidFill>
              </a:rPr>
              <a:t>Calculation</a:t>
            </a:r>
          </a:p>
          <a:p>
            <a:pPr algn="ctr"/>
            <a:r>
              <a:rPr lang="en-GB" b="1" dirty="0">
                <a:solidFill>
                  <a:srgbClr val="002060"/>
                </a:solidFill>
              </a:rPr>
              <a:t>Or Skeletonization</a:t>
            </a:r>
          </a:p>
          <a:p>
            <a:pPr algn="ctr"/>
            <a:r>
              <a:rPr lang="en-GB" b="1" dirty="0">
                <a:solidFill>
                  <a:srgbClr val="002060"/>
                </a:solidFill>
              </a:rPr>
              <a:t>Or Distance Transform</a:t>
            </a:r>
            <a:endParaRPr lang="en-SE" b="1" dirty="0">
              <a:solidFill>
                <a:srgbClr val="002060"/>
              </a:solidFill>
            </a:endParaRP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C4B50B96-1982-E864-1111-0650F8FCE743}"/>
              </a:ext>
            </a:extLst>
          </p:cNvPr>
          <p:cNvSpPr/>
          <p:nvPr/>
        </p:nvSpPr>
        <p:spPr>
          <a:xfrm>
            <a:off x="8269705" y="6537162"/>
            <a:ext cx="818147" cy="417095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b="1">
              <a:solidFill>
                <a:srgbClr val="002060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A652CD0-B3CA-3186-7028-99DD2FEA6320}"/>
              </a:ext>
            </a:extLst>
          </p:cNvPr>
          <p:cNvSpPr/>
          <p:nvPr/>
        </p:nvSpPr>
        <p:spPr>
          <a:xfrm>
            <a:off x="12225346" y="5959648"/>
            <a:ext cx="2227333" cy="162025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rgbClr val="002060"/>
                </a:solidFill>
              </a:rPr>
              <a:t>Calculate Region Properties of components or skeleton or Distance Transform</a:t>
            </a:r>
            <a:endParaRPr lang="en-SE" b="1" dirty="0">
              <a:solidFill>
                <a:srgbClr val="002060"/>
              </a:solidFill>
            </a:endParaRP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F75A1533-ABA8-EAF1-49E3-620862E4754A}"/>
              </a:ext>
            </a:extLst>
          </p:cNvPr>
          <p:cNvSpPr/>
          <p:nvPr/>
        </p:nvSpPr>
        <p:spPr>
          <a:xfrm>
            <a:off x="11373853" y="6513100"/>
            <a:ext cx="818147" cy="417095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b="1">
              <a:solidFill>
                <a:srgbClr val="002060"/>
              </a:solidFill>
            </a:endParaRPr>
          </a:p>
        </p:txBody>
      </p:sp>
      <p:sp>
        <p:nvSpPr>
          <p:cNvPr id="15" name="TextBox 4">
            <a:extLst>
              <a:ext uri="{FF2B5EF4-FFF2-40B4-BE49-F238E27FC236}">
                <a16:creationId xmlns:a16="http://schemas.microsoft.com/office/drawing/2014/main" id="{09F4CBA7-73BE-D401-A1AA-F3FC503A3AA4}"/>
              </a:ext>
            </a:extLst>
          </p:cNvPr>
          <p:cNvSpPr txBox="1"/>
          <p:nvPr/>
        </p:nvSpPr>
        <p:spPr>
          <a:xfrm>
            <a:off x="4861246" y="5688676"/>
            <a:ext cx="1114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GB"/>
            </a:defPPr>
            <a:lvl1pPr algn="l" defTabSz="449263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400" kern="1200">
                <a:solidFill>
                  <a:schemeClr val="bg1"/>
                </a:solidFill>
                <a:latin typeface="Times New Roman" pitchFamily="18" charset="0"/>
                <a:ea typeface="Microsoft YaHei" pitchFamily="34" charset="-122"/>
                <a:cs typeface="+mn-cs"/>
              </a:defRPr>
            </a:lvl1pPr>
            <a:lvl2pPr marL="742950" indent="-285750" algn="l" defTabSz="449263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400" kern="1200">
                <a:solidFill>
                  <a:schemeClr val="bg1"/>
                </a:solidFill>
                <a:latin typeface="Times New Roman" pitchFamily="18" charset="0"/>
                <a:ea typeface="Microsoft YaHei" pitchFamily="34" charset="-122"/>
                <a:cs typeface="+mn-cs"/>
              </a:defRPr>
            </a:lvl2pPr>
            <a:lvl3pPr marL="1143000" indent="-228600" algn="l" defTabSz="449263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400" kern="1200">
                <a:solidFill>
                  <a:schemeClr val="bg1"/>
                </a:solidFill>
                <a:latin typeface="Times New Roman" pitchFamily="18" charset="0"/>
                <a:ea typeface="Microsoft YaHei" pitchFamily="34" charset="-122"/>
                <a:cs typeface="+mn-cs"/>
              </a:defRPr>
            </a:lvl3pPr>
            <a:lvl4pPr marL="1600200" indent="-228600" algn="l" defTabSz="449263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400" kern="1200">
                <a:solidFill>
                  <a:schemeClr val="bg1"/>
                </a:solidFill>
                <a:latin typeface="Times New Roman" pitchFamily="18" charset="0"/>
                <a:ea typeface="Microsoft YaHei" pitchFamily="34" charset="-122"/>
                <a:cs typeface="+mn-cs"/>
              </a:defRPr>
            </a:lvl4pPr>
            <a:lvl5pPr marL="2057400" indent="-228600" algn="l" defTabSz="449263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400" kern="1200">
                <a:solidFill>
                  <a:schemeClr val="bg1"/>
                </a:solidFill>
                <a:latin typeface="Times New Roman" pitchFamily="18" charset="0"/>
                <a:ea typeface="Microsoft YaHei" pitchFamily="34" charset="-122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bg1"/>
                </a:solidFill>
                <a:latin typeface="Times New Roman" pitchFamily="18" charset="0"/>
                <a:ea typeface="Microsoft YaHei" pitchFamily="34" charset="-122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bg1"/>
                </a:solidFill>
                <a:latin typeface="Times New Roman" pitchFamily="18" charset="0"/>
                <a:ea typeface="Microsoft YaHei" pitchFamily="34" charset="-122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bg1"/>
                </a:solidFill>
                <a:latin typeface="Times New Roman" pitchFamily="18" charset="0"/>
                <a:ea typeface="Microsoft YaHei" pitchFamily="34" charset="-122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bg1"/>
                </a:solidFill>
                <a:latin typeface="Times New Roman" pitchFamily="18" charset="0"/>
                <a:ea typeface="Microsoft YaHei" pitchFamily="34" charset="-122"/>
                <a:cs typeface="+mn-cs"/>
              </a:defRPr>
            </a:lvl9pPr>
          </a:lstStyle>
          <a:p>
            <a:r>
              <a:rPr lang="en-IE" dirty="0">
                <a:solidFill>
                  <a:schemeClr val="tx1"/>
                </a:solidFill>
              </a:rPr>
              <a:t>Binary Image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69CA5825-38CB-4BD0-12CA-89A2A0276F44}"/>
              </a:ext>
            </a:extLst>
          </p:cNvPr>
          <p:cNvSpPr/>
          <p:nvPr/>
        </p:nvSpPr>
        <p:spPr>
          <a:xfrm>
            <a:off x="14486025" y="6489037"/>
            <a:ext cx="818147" cy="417095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b="1">
              <a:solidFill>
                <a:srgbClr val="002060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A78B471-417B-E358-38E8-26A3300E4B3D}"/>
              </a:ext>
            </a:extLst>
          </p:cNvPr>
          <p:cNvSpPr/>
          <p:nvPr/>
        </p:nvSpPr>
        <p:spPr>
          <a:xfrm>
            <a:off x="15337518" y="5887458"/>
            <a:ext cx="2227333" cy="162025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b="1" dirty="0">
                <a:solidFill>
                  <a:srgbClr val="002060"/>
                </a:solidFill>
              </a:rPr>
              <a:t>Filter components based on property values</a:t>
            </a:r>
            <a:endParaRPr lang="en-SE" sz="2000" b="1" dirty="0">
              <a:solidFill>
                <a:srgbClr val="002060"/>
              </a:solidFill>
            </a:endParaRPr>
          </a:p>
        </p:txBody>
      </p:sp>
      <p:sp>
        <p:nvSpPr>
          <p:cNvPr id="18" name="TextBox 4">
            <a:extLst>
              <a:ext uri="{FF2B5EF4-FFF2-40B4-BE49-F238E27FC236}">
                <a16:creationId xmlns:a16="http://schemas.microsoft.com/office/drawing/2014/main" id="{9FC7A588-3C92-6F12-F0C0-C44499C0696F}"/>
              </a:ext>
            </a:extLst>
          </p:cNvPr>
          <p:cNvSpPr txBox="1"/>
          <p:nvPr/>
        </p:nvSpPr>
        <p:spPr>
          <a:xfrm>
            <a:off x="18434097" y="6306148"/>
            <a:ext cx="1114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GB"/>
            </a:defPPr>
            <a:lvl1pPr algn="l" defTabSz="449263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400" kern="1200">
                <a:solidFill>
                  <a:schemeClr val="bg1"/>
                </a:solidFill>
                <a:latin typeface="Times New Roman" pitchFamily="18" charset="0"/>
                <a:ea typeface="Microsoft YaHei" pitchFamily="34" charset="-122"/>
                <a:cs typeface="+mn-cs"/>
              </a:defRPr>
            </a:lvl1pPr>
            <a:lvl2pPr marL="742950" indent="-285750" algn="l" defTabSz="449263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400" kern="1200">
                <a:solidFill>
                  <a:schemeClr val="bg1"/>
                </a:solidFill>
                <a:latin typeface="Times New Roman" pitchFamily="18" charset="0"/>
                <a:ea typeface="Microsoft YaHei" pitchFamily="34" charset="-122"/>
                <a:cs typeface="+mn-cs"/>
              </a:defRPr>
            </a:lvl2pPr>
            <a:lvl3pPr marL="1143000" indent="-228600" algn="l" defTabSz="449263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400" kern="1200">
                <a:solidFill>
                  <a:schemeClr val="bg1"/>
                </a:solidFill>
                <a:latin typeface="Times New Roman" pitchFamily="18" charset="0"/>
                <a:ea typeface="Microsoft YaHei" pitchFamily="34" charset="-122"/>
                <a:cs typeface="+mn-cs"/>
              </a:defRPr>
            </a:lvl3pPr>
            <a:lvl4pPr marL="1600200" indent="-228600" algn="l" defTabSz="449263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400" kern="1200">
                <a:solidFill>
                  <a:schemeClr val="bg1"/>
                </a:solidFill>
                <a:latin typeface="Times New Roman" pitchFamily="18" charset="0"/>
                <a:ea typeface="Microsoft YaHei" pitchFamily="34" charset="-122"/>
                <a:cs typeface="+mn-cs"/>
              </a:defRPr>
            </a:lvl4pPr>
            <a:lvl5pPr marL="2057400" indent="-228600" algn="l" defTabSz="449263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400" kern="1200">
                <a:solidFill>
                  <a:schemeClr val="bg1"/>
                </a:solidFill>
                <a:latin typeface="Times New Roman" pitchFamily="18" charset="0"/>
                <a:ea typeface="Microsoft YaHei" pitchFamily="34" charset="-122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bg1"/>
                </a:solidFill>
                <a:latin typeface="Times New Roman" pitchFamily="18" charset="0"/>
                <a:ea typeface="Microsoft YaHei" pitchFamily="34" charset="-122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bg1"/>
                </a:solidFill>
                <a:latin typeface="Times New Roman" pitchFamily="18" charset="0"/>
                <a:ea typeface="Microsoft YaHei" pitchFamily="34" charset="-122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bg1"/>
                </a:solidFill>
                <a:latin typeface="Times New Roman" pitchFamily="18" charset="0"/>
                <a:ea typeface="Microsoft YaHei" pitchFamily="34" charset="-122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bg1"/>
                </a:solidFill>
                <a:latin typeface="Times New Roman" pitchFamily="18" charset="0"/>
                <a:ea typeface="Microsoft YaHei" pitchFamily="34" charset="-122"/>
                <a:cs typeface="+mn-cs"/>
              </a:defRPr>
            </a:lvl9pPr>
          </a:lstStyle>
          <a:p>
            <a:r>
              <a:rPr lang="en-IE" dirty="0">
                <a:solidFill>
                  <a:schemeClr val="tx1"/>
                </a:solidFill>
              </a:rPr>
              <a:t>Output Image</a:t>
            </a: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A16D84B1-07BB-645E-4BE0-84497B1065A8}"/>
              </a:ext>
            </a:extLst>
          </p:cNvPr>
          <p:cNvSpPr/>
          <p:nvPr/>
        </p:nvSpPr>
        <p:spPr>
          <a:xfrm>
            <a:off x="17564851" y="6537161"/>
            <a:ext cx="818147" cy="417095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b="1">
              <a:solidFill>
                <a:srgbClr val="002060"/>
              </a:solidFill>
            </a:endParaRPr>
          </a:p>
        </p:txBody>
      </p:sp>
      <p:sp>
        <p:nvSpPr>
          <p:cNvPr id="20" name="TextBox 4">
            <a:extLst>
              <a:ext uri="{FF2B5EF4-FFF2-40B4-BE49-F238E27FC236}">
                <a16:creationId xmlns:a16="http://schemas.microsoft.com/office/drawing/2014/main" id="{D687E897-4B80-04EC-9BE3-0C41900BB667}"/>
              </a:ext>
            </a:extLst>
          </p:cNvPr>
          <p:cNvSpPr txBox="1"/>
          <p:nvPr/>
        </p:nvSpPr>
        <p:spPr>
          <a:xfrm>
            <a:off x="555563" y="6193927"/>
            <a:ext cx="1114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GB"/>
            </a:defPPr>
            <a:lvl1pPr algn="l" defTabSz="449263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400" kern="1200">
                <a:solidFill>
                  <a:schemeClr val="bg1"/>
                </a:solidFill>
                <a:latin typeface="Times New Roman" pitchFamily="18" charset="0"/>
                <a:ea typeface="Microsoft YaHei" pitchFamily="34" charset="-122"/>
                <a:cs typeface="+mn-cs"/>
              </a:defRPr>
            </a:lvl1pPr>
            <a:lvl2pPr marL="742950" indent="-285750" algn="l" defTabSz="449263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400" kern="1200">
                <a:solidFill>
                  <a:schemeClr val="bg1"/>
                </a:solidFill>
                <a:latin typeface="Times New Roman" pitchFamily="18" charset="0"/>
                <a:ea typeface="Microsoft YaHei" pitchFamily="34" charset="-122"/>
                <a:cs typeface="+mn-cs"/>
              </a:defRPr>
            </a:lvl2pPr>
            <a:lvl3pPr marL="1143000" indent="-228600" algn="l" defTabSz="449263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400" kern="1200">
                <a:solidFill>
                  <a:schemeClr val="bg1"/>
                </a:solidFill>
                <a:latin typeface="Times New Roman" pitchFamily="18" charset="0"/>
                <a:ea typeface="Microsoft YaHei" pitchFamily="34" charset="-122"/>
                <a:cs typeface="+mn-cs"/>
              </a:defRPr>
            </a:lvl3pPr>
            <a:lvl4pPr marL="1600200" indent="-228600" algn="l" defTabSz="449263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400" kern="1200">
                <a:solidFill>
                  <a:schemeClr val="bg1"/>
                </a:solidFill>
                <a:latin typeface="Times New Roman" pitchFamily="18" charset="0"/>
                <a:ea typeface="Microsoft YaHei" pitchFamily="34" charset="-122"/>
                <a:cs typeface="+mn-cs"/>
              </a:defRPr>
            </a:lvl4pPr>
            <a:lvl5pPr marL="2057400" indent="-228600" algn="l" defTabSz="449263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400" kern="1200">
                <a:solidFill>
                  <a:schemeClr val="bg1"/>
                </a:solidFill>
                <a:latin typeface="Times New Roman" pitchFamily="18" charset="0"/>
                <a:ea typeface="Microsoft YaHei" pitchFamily="34" charset="-122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bg1"/>
                </a:solidFill>
                <a:latin typeface="Times New Roman" pitchFamily="18" charset="0"/>
                <a:ea typeface="Microsoft YaHei" pitchFamily="34" charset="-122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bg1"/>
                </a:solidFill>
                <a:latin typeface="Times New Roman" pitchFamily="18" charset="0"/>
                <a:ea typeface="Microsoft YaHei" pitchFamily="34" charset="-122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bg1"/>
                </a:solidFill>
                <a:latin typeface="Times New Roman" pitchFamily="18" charset="0"/>
                <a:ea typeface="Microsoft YaHei" pitchFamily="34" charset="-122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bg1"/>
                </a:solidFill>
                <a:latin typeface="Times New Roman" pitchFamily="18" charset="0"/>
                <a:ea typeface="Microsoft YaHei" pitchFamily="34" charset="-122"/>
                <a:cs typeface="+mn-cs"/>
              </a:defRPr>
            </a:lvl9pPr>
          </a:lstStyle>
          <a:p>
            <a:r>
              <a:rPr lang="en-IE" dirty="0">
                <a:solidFill>
                  <a:schemeClr val="tx1"/>
                </a:solidFill>
              </a:rPr>
              <a:t>Input Image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49C6E150-3348-96EE-E1F4-FB106F152760}"/>
              </a:ext>
            </a:extLst>
          </p:cNvPr>
          <p:cNvSpPr/>
          <p:nvPr/>
        </p:nvSpPr>
        <p:spPr>
          <a:xfrm>
            <a:off x="11959390" y="5506491"/>
            <a:ext cx="2711116" cy="2590729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8159143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9ACD579-F9B2-9736-27BF-0C1D82F7FC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7721" y="1034453"/>
            <a:ext cx="14667672" cy="1015664"/>
          </a:xfrm>
        </p:spPr>
        <p:txBody>
          <a:bodyPr/>
          <a:lstStyle/>
          <a:p>
            <a:r>
              <a:rPr lang="en-US" sz="4800" dirty="0"/>
              <a:t>Region Properties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D0EB80-0155-FE70-7181-FA6803A4FE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4316" y="2406286"/>
            <a:ext cx="19094187" cy="7472238"/>
          </a:xfrm>
        </p:spPr>
        <p:txBody>
          <a:bodyPr lIns="91440" tIns="45720" rIns="91440" bIns="45720" anchor="t"/>
          <a:lstStyle/>
          <a:p>
            <a:pPr marL="914400" lvl="1" indent="-457200">
              <a:lnSpc>
                <a:spcPct val="90000"/>
              </a:lnSpc>
              <a:spcBef>
                <a:spcPts val="600"/>
              </a:spcBef>
              <a:buClr>
                <a:srgbClr val="AA0000"/>
              </a:buClr>
              <a:buFont typeface="Wingdings" panose="05000000000000000000" pitchFamily="2" charset="2"/>
              <a:buChar char="§"/>
              <a:tabLst>
                <a:tab pos="334963" algn="l"/>
                <a:tab pos="439738" algn="l"/>
                <a:tab pos="889000" algn="l"/>
                <a:tab pos="1338263" algn="l"/>
                <a:tab pos="1787525" algn="l"/>
                <a:tab pos="2236788" algn="l"/>
                <a:tab pos="2686050" algn="l"/>
                <a:tab pos="3135313" algn="l"/>
                <a:tab pos="3584575" algn="l"/>
                <a:tab pos="4033838" algn="l"/>
                <a:tab pos="4483100" algn="l"/>
                <a:tab pos="4932363" algn="l"/>
                <a:tab pos="5381625" algn="l"/>
                <a:tab pos="5830888" algn="l"/>
                <a:tab pos="6280150" algn="l"/>
                <a:tab pos="6729413" algn="l"/>
                <a:tab pos="7178675" algn="l"/>
                <a:tab pos="7627938" algn="l"/>
                <a:tab pos="8077200" algn="l"/>
                <a:tab pos="8526463" algn="l"/>
                <a:tab pos="8975725" algn="l"/>
              </a:tabLst>
            </a:pPr>
            <a:r>
              <a:rPr lang="en-GB" dirty="0">
                <a:latin typeface="Inter"/>
              </a:rPr>
              <a:t>Regular Moments </a:t>
            </a:r>
          </a:p>
          <a:p>
            <a:pPr marL="914400" lvl="1" indent="-457200">
              <a:lnSpc>
                <a:spcPct val="90000"/>
              </a:lnSpc>
              <a:spcBef>
                <a:spcPts val="600"/>
              </a:spcBef>
              <a:buClr>
                <a:srgbClr val="AA0000"/>
              </a:buClr>
              <a:buFont typeface="Wingdings" panose="05000000000000000000" pitchFamily="2" charset="2"/>
              <a:buChar char="§"/>
              <a:tabLst>
                <a:tab pos="334963" algn="l"/>
                <a:tab pos="439738" algn="l"/>
                <a:tab pos="889000" algn="l"/>
                <a:tab pos="1338263" algn="l"/>
                <a:tab pos="1787525" algn="l"/>
                <a:tab pos="2236788" algn="l"/>
                <a:tab pos="2686050" algn="l"/>
                <a:tab pos="3135313" algn="l"/>
                <a:tab pos="3584575" algn="l"/>
                <a:tab pos="4033838" algn="l"/>
                <a:tab pos="4483100" algn="l"/>
                <a:tab pos="4932363" algn="l"/>
                <a:tab pos="5381625" algn="l"/>
                <a:tab pos="5830888" algn="l"/>
                <a:tab pos="6280150" algn="l"/>
                <a:tab pos="6729413" algn="l"/>
                <a:tab pos="7178675" algn="l"/>
                <a:tab pos="7627938" algn="l"/>
                <a:tab pos="8077200" algn="l"/>
                <a:tab pos="8526463" algn="l"/>
                <a:tab pos="8975725" algn="l"/>
              </a:tabLst>
            </a:pPr>
            <a:endParaRPr lang="en-GB" dirty="0">
              <a:latin typeface="Inter"/>
            </a:endParaRPr>
          </a:p>
          <a:p>
            <a:pPr marL="914400" lvl="1" indent="-457200">
              <a:lnSpc>
                <a:spcPct val="90000"/>
              </a:lnSpc>
              <a:spcBef>
                <a:spcPts val="600"/>
              </a:spcBef>
              <a:buClr>
                <a:srgbClr val="AA0000"/>
              </a:buClr>
              <a:buFont typeface="Wingdings" panose="05000000000000000000" pitchFamily="2" charset="2"/>
              <a:buChar char="§"/>
              <a:tabLst>
                <a:tab pos="334963" algn="l"/>
                <a:tab pos="439738" algn="l"/>
                <a:tab pos="889000" algn="l"/>
                <a:tab pos="1338263" algn="l"/>
                <a:tab pos="1787525" algn="l"/>
                <a:tab pos="2236788" algn="l"/>
                <a:tab pos="2686050" algn="l"/>
                <a:tab pos="3135313" algn="l"/>
                <a:tab pos="3584575" algn="l"/>
                <a:tab pos="4033838" algn="l"/>
                <a:tab pos="4483100" algn="l"/>
                <a:tab pos="4932363" algn="l"/>
                <a:tab pos="5381625" algn="l"/>
                <a:tab pos="5830888" algn="l"/>
                <a:tab pos="6280150" algn="l"/>
                <a:tab pos="6729413" algn="l"/>
                <a:tab pos="7178675" algn="l"/>
                <a:tab pos="7627938" algn="l"/>
                <a:tab pos="8077200" algn="l"/>
                <a:tab pos="8526463" algn="l"/>
                <a:tab pos="8975725" algn="l"/>
              </a:tabLst>
            </a:pPr>
            <a:r>
              <a:rPr lang="en-GB" dirty="0">
                <a:latin typeface="Inter"/>
              </a:rPr>
              <a:t>Central Moments</a:t>
            </a:r>
          </a:p>
          <a:p>
            <a:pPr marL="914400" lvl="1" indent="-457200">
              <a:lnSpc>
                <a:spcPct val="90000"/>
              </a:lnSpc>
              <a:spcBef>
                <a:spcPts val="600"/>
              </a:spcBef>
              <a:buClr>
                <a:srgbClr val="AA0000"/>
              </a:buClr>
              <a:buFont typeface="Wingdings" panose="05000000000000000000" pitchFamily="2" charset="2"/>
              <a:buChar char="§"/>
              <a:tabLst>
                <a:tab pos="334963" algn="l"/>
                <a:tab pos="439738" algn="l"/>
                <a:tab pos="889000" algn="l"/>
                <a:tab pos="1338263" algn="l"/>
                <a:tab pos="1787525" algn="l"/>
                <a:tab pos="2236788" algn="l"/>
                <a:tab pos="2686050" algn="l"/>
                <a:tab pos="3135313" algn="l"/>
                <a:tab pos="3584575" algn="l"/>
                <a:tab pos="4033838" algn="l"/>
                <a:tab pos="4483100" algn="l"/>
                <a:tab pos="4932363" algn="l"/>
                <a:tab pos="5381625" algn="l"/>
                <a:tab pos="5830888" algn="l"/>
                <a:tab pos="6280150" algn="l"/>
                <a:tab pos="6729413" algn="l"/>
                <a:tab pos="7178675" algn="l"/>
                <a:tab pos="7627938" algn="l"/>
                <a:tab pos="8077200" algn="l"/>
                <a:tab pos="8526463" algn="l"/>
                <a:tab pos="8975725" algn="l"/>
              </a:tabLst>
            </a:pPr>
            <a:endParaRPr lang="en-GB" i="1" dirty="0">
              <a:solidFill>
                <a:schemeClr val="tx2"/>
              </a:solidFill>
              <a:latin typeface="Inter"/>
            </a:endParaRPr>
          </a:p>
          <a:p>
            <a:pPr marL="914400" lvl="1" indent="-457200">
              <a:lnSpc>
                <a:spcPct val="90000"/>
              </a:lnSpc>
              <a:spcBef>
                <a:spcPts val="600"/>
              </a:spcBef>
              <a:buClr>
                <a:srgbClr val="AA0000"/>
              </a:buClr>
              <a:buFont typeface="Wingdings" panose="05000000000000000000" pitchFamily="2" charset="2"/>
              <a:buChar char="§"/>
              <a:tabLst>
                <a:tab pos="334963" algn="l"/>
                <a:tab pos="439738" algn="l"/>
                <a:tab pos="889000" algn="l"/>
                <a:tab pos="1338263" algn="l"/>
                <a:tab pos="1787525" algn="l"/>
                <a:tab pos="2236788" algn="l"/>
                <a:tab pos="2686050" algn="l"/>
                <a:tab pos="3135313" algn="l"/>
                <a:tab pos="3584575" algn="l"/>
                <a:tab pos="4033838" algn="l"/>
                <a:tab pos="4483100" algn="l"/>
                <a:tab pos="4932363" algn="l"/>
                <a:tab pos="5381625" algn="l"/>
                <a:tab pos="5830888" algn="l"/>
                <a:tab pos="6280150" algn="l"/>
                <a:tab pos="6729413" algn="l"/>
                <a:tab pos="7178675" algn="l"/>
                <a:tab pos="7627938" algn="l"/>
                <a:tab pos="8077200" algn="l"/>
                <a:tab pos="8526463" algn="l"/>
                <a:tab pos="8975725" algn="l"/>
              </a:tabLst>
            </a:pPr>
            <a:endParaRPr lang="en-GB" i="1" dirty="0">
              <a:solidFill>
                <a:schemeClr val="tx2"/>
              </a:solidFill>
              <a:latin typeface="Inter"/>
            </a:endParaRPr>
          </a:p>
          <a:p>
            <a:pPr marL="914400" lvl="1" indent="-457200">
              <a:lnSpc>
                <a:spcPct val="90000"/>
              </a:lnSpc>
              <a:spcBef>
                <a:spcPts val="600"/>
              </a:spcBef>
              <a:buClr>
                <a:srgbClr val="AA0000"/>
              </a:buClr>
              <a:buFont typeface="Wingdings" panose="05000000000000000000" pitchFamily="2" charset="2"/>
              <a:buChar char="§"/>
              <a:tabLst>
                <a:tab pos="334963" algn="l"/>
                <a:tab pos="439738" algn="l"/>
                <a:tab pos="889000" algn="l"/>
                <a:tab pos="1338263" algn="l"/>
                <a:tab pos="1787525" algn="l"/>
                <a:tab pos="2236788" algn="l"/>
                <a:tab pos="2686050" algn="l"/>
                <a:tab pos="3135313" algn="l"/>
                <a:tab pos="3584575" algn="l"/>
                <a:tab pos="4033838" algn="l"/>
                <a:tab pos="4483100" algn="l"/>
                <a:tab pos="4932363" algn="l"/>
                <a:tab pos="5381625" algn="l"/>
                <a:tab pos="5830888" algn="l"/>
                <a:tab pos="6280150" algn="l"/>
                <a:tab pos="6729413" algn="l"/>
                <a:tab pos="7178675" algn="l"/>
                <a:tab pos="7627938" algn="l"/>
                <a:tab pos="8077200" algn="l"/>
                <a:tab pos="8526463" algn="l"/>
                <a:tab pos="8975725" algn="l"/>
              </a:tabLst>
            </a:pPr>
            <a:r>
              <a:rPr lang="en-GB" i="1" dirty="0">
                <a:solidFill>
                  <a:schemeClr val="tx2"/>
                </a:solidFill>
                <a:latin typeface="Inter"/>
              </a:rPr>
              <a:t>Covariance Matrix</a:t>
            </a:r>
          </a:p>
          <a:p>
            <a:pPr marL="914400" lvl="1" indent="-457200">
              <a:lnSpc>
                <a:spcPct val="90000"/>
              </a:lnSpc>
              <a:spcBef>
                <a:spcPts val="600"/>
              </a:spcBef>
              <a:buClr>
                <a:srgbClr val="AA0000"/>
              </a:buClr>
              <a:buFont typeface="Wingdings" panose="05000000000000000000" pitchFamily="2" charset="2"/>
              <a:buChar char="§"/>
              <a:tabLst>
                <a:tab pos="334963" algn="l"/>
                <a:tab pos="439738" algn="l"/>
                <a:tab pos="889000" algn="l"/>
                <a:tab pos="1338263" algn="l"/>
                <a:tab pos="1787525" algn="l"/>
                <a:tab pos="2236788" algn="l"/>
                <a:tab pos="2686050" algn="l"/>
                <a:tab pos="3135313" algn="l"/>
                <a:tab pos="3584575" algn="l"/>
                <a:tab pos="4033838" algn="l"/>
                <a:tab pos="4483100" algn="l"/>
                <a:tab pos="4932363" algn="l"/>
                <a:tab pos="5381625" algn="l"/>
                <a:tab pos="5830888" algn="l"/>
                <a:tab pos="6280150" algn="l"/>
                <a:tab pos="6729413" algn="l"/>
                <a:tab pos="7178675" algn="l"/>
                <a:tab pos="7627938" algn="l"/>
                <a:tab pos="8077200" algn="l"/>
                <a:tab pos="8526463" algn="l"/>
                <a:tab pos="8975725" algn="l"/>
              </a:tabLst>
            </a:pPr>
            <a:endParaRPr lang="en-GB" dirty="0">
              <a:latin typeface="Inter"/>
            </a:endParaRPr>
          </a:p>
          <a:p>
            <a:pPr marL="914400" lvl="1" indent="-457200">
              <a:lnSpc>
                <a:spcPct val="90000"/>
              </a:lnSpc>
              <a:spcBef>
                <a:spcPts val="600"/>
              </a:spcBef>
              <a:buClr>
                <a:srgbClr val="AA0000"/>
              </a:buClr>
              <a:buFont typeface="Wingdings" panose="05000000000000000000" pitchFamily="2" charset="2"/>
              <a:buChar char="§"/>
              <a:tabLst>
                <a:tab pos="334963" algn="l"/>
                <a:tab pos="439738" algn="l"/>
                <a:tab pos="889000" algn="l"/>
                <a:tab pos="1338263" algn="l"/>
                <a:tab pos="1787525" algn="l"/>
                <a:tab pos="2236788" algn="l"/>
                <a:tab pos="2686050" algn="l"/>
                <a:tab pos="3135313" algn="l"/>
                <a:tab pos="3584575" algn="l"/>
                <a:tab pos="4033838" algn="l"/>
                <a:tab pos="4483100" algn="l"/>
                <a:tab pos="4932363" algn="l"/>
                <a:tab pos="5381625" algn="l"/>
                <a:tab pos="5830888" algn="l"/>
                <a:tab pos="6280150" algn="l"/>
                <a:tab pos="6729413" algn="l"/>
                <a:tab pos="7178675" algn="l"/>
                <a:tab pos="7627938" algn="l"/>
                <a:tab pos="8077200" algn="l"/>
                <a:tab pos="8526463" algn="l"/>
                <a:tab pos="8975725" algn="l"/>
              </a:tabLst>
            </a:pPr>
            <a:endParaRPr lang="en-GB" dirty="0">
              <a:latin typeface="Inter"/>
            </a:endParaRPr>
          </a:p>
          <a:p>
            <a:pPr marL="914400" lvl="1" indent="-457200">
              <a:lnSpc>
                <a:spcPct val="90000"/>
              </a:lnSpc>
              <a:spcBef>
                <a:spcPts val="600"/>
              </a:spcBef>
              <a:buClr>
                <a:srgbClr val="AA0000"/>
              </a:buClr>
              <a:buFont typeface="Wingdings" panose="05000000000000000000" pitchFamily="2" charset="2"/>
              <a:buChar char="§"/>
              <a:tabLst>
                <a:tab pos="334963" algn="l"/>
                <a:tab pos="439738" algn="l"/>
                <a:tab pos="889000" algn="l"/>
                <a:tab pos="1338263" algn="l"/>
                <a:tab pos="1787525" algn="l"/>
                <a:tab pos="2236788" algn="l"/>
                <a:tab pos="2686050" algn="l"/>
                <a:tab pos="3135313" algn="l"/>
                <a:tab pos="3584575" algn="l"/>
                <a:tab pos="4033838" algn="l"/>
                <a:tab pos="4483100" algn="l"/>
                <a:tab pos="4932363" algn="l"/>
                <a:tab pos="5381625" algn="l"/>
                <a:tab pos="5830888" algn="l"/>
                <a:tab pos="6280150" algn="l"/>
                <a:tab pos="6729413" algn="l"/>
                <a:tab pos="7178675" algn="l"/>
                <a:tab pos="7627938" algn="l"/>
                <a:tab pos="8077200" algn="l"/>
                <a:tab pos="8526463" algn="l"/>
                <a:tab pos="8975725" algn="l"/>
              </a:tabLst>
            </a:pPr>
            <a:endParaRPr lang="en-GB" dirty="0">
              <a:latin typeface="Inter"/>
            </a:endParaRPr>
          </a:p>
          <a:p>
            <a:pPr marL="914400" lvl="1" indent="-457200">
              <a:lnSpc>
                <a:spcPct val="90000"/>
              </a:lnSpc>
              <a:spcBef>
                <a:spcPts val="600"/>
              </a:spcBef>
              <a:buClr>
                <a:srgbClr val="AA0000"/>
              </a:buClr>
              <a:buFont typeface="Wingdings" panose="05000000000000000000" pitchFamily="2" charset="2"/>
              <a:buChar char="§"/>
              <a:tabLst>
                <a:tab pos="334963" algn="l"/>
                <a:tab pos="439738" algn="l"/>
                <a:tab pos="889000" algn="l"/>
                <a:tab pos="1338263" algn="l"/>
                <a:tab pos="1787525" algn="l"/>
                <a:tab pos="2236788" algn="l"/>
                <a:tab pos="2686050" algn="l"/>
                <a:tab pos="3135313" algn="l"/>
                <a:tab pos="3584575" algn="l"/>
                <a:tab pos="4033838" algn="l"/>
                <a:tab pos="4483100" algn="l"/>
                <a:tab pos="4932363" algn="l"/>
                <a:tab pos="5381625" algn="l"/>
                <a:tab pos="5830888" algn="l"/>
                <a:tab pos="6280150" algn="l"/>
                <a:tab pos="6729413" algn="l"/>
                <a:tab pos="7178675" algn="l"/>
                <a:tab pos="7627938" algn="l"/>
                <a:tab pos="8077200" algn="l"/>
                <a:tab pos="8526463" algn="l"/>
                <a:tab pos="8975725" algn="l"/>
              </a:tabLst>
            </a:pPr>
            <a:r>
              <a:rPr lang="en-GB" dirty="0">
                <a:latin typeface="Inter"/>
              </a:rPr>
              <a:t>Area </a:t>
            </a:r>
          </a:p>
          <a:p>
            <a:pPr marL="914400" lvl="1" indent="-457200">
              <a:lnSpc>
                <a:spcPct val="90000"/>
              </a:lnSpc>
              <a:spcBef>
                <a:spcPts val="600"/>
              </a:spcBef>
              <a:buClr>
                <a:srgbClr val="AA0000"/>
              </a:buClr>
              <a:buFont typeface="Wingdings" panose="05000000000000000000" pitchFamily="2" charset="2"/>
              <a:buChar char="§"/>
              <a:tabLst>
                <a:tab pos="334963" algn="l"/>
                <a:tab pos="439738" algn="l"/>
                <a:tab pos="889000" algn="l"/>
                <a:tab pos="1338263" algn="l"/>
                <a:tab pos="1787525" algn="l"/>
                <a:tab pos="2236788" algn="l"/>
                <a:tab pos="2686050" algn="l"/>
                <a:tab pos="3135313" algn="l"/>
                <a:tab pos="3584575" algn="l"/>
                <a:tab pos="4033838" algn="l"/>
                <a:tab pos="4483100" algn="l"/>
                <a:tab pos="4932363" algn="l"/>
                <a:tab pos="5381625" algn="l"/>
                <a:tab pos="5830888" algn="l"/>
                <a:tab pos="6280150" algn="l"/>
                <a:tab pos="6729413" algn="l"/>
                <a:tab pos="7178675" algn="l"/>
                <a:tab pos="7627938" algn="l"/>
                <a:tab pos="8077200" algn="l"/>
                <a:tab pos="8526463" algn="l"/>
                <a:tab pos="8975725" algn="l"/>
              </a:tabLst>
            </a:pPr>
            <a:r>
              <a:rPr lang="en-GB" dirty="0">
                <a:latin typeface="Inter"/>
              </a:rPr>
              <a:t>Perimeter</a:t>
            </a:r>
          </a:p>
          <a:p>
            <a:pPr marL="914400" lvl="1" indent="-457200">
              <a:lnSpc>
                <a:spcPct val="90000"/>
              </a:lnSpc>
              <a:spcBef>
                <a:spcPts val="600"/>
              </a:spcBef>
              <a:buClr>
                <a:srgbClr val="AA0000"/>
              </a:buClr>
              <a:buFont typeface="Wingdings" panose="05000000000000000000" pitchFamily="2" charset="2"/>
              <a:buChar char="§"/>
              <a:tabLst>
                <a:tab pos="334963" algn="l"/>
                <a:tab pos="439738" algn="l"/>
                <a:tab pos="889000" algn="l"/>
                <a:tab pos="1338263" algn="l"/>
                <a:tab pos="1787525" algn="l"/>
                <a:tab pos="2236788" algn="l"/>
                <a:tab pos="2686050" algn="l"/>
                <a:tab pos="3135313" algn="l"/>
                <a:tab pos="3584575" algn="l"/>
                <a:tab pos="4033838" algn="l"/>
                <a:tab pos="4483100" algn="l"/>
                <a:tab pos="4932363" algn="l"/>
                <a:tab pos="5381625" algn="l"/>
                <a:tab pos="5830888" algn="l"/>
                <a:tab pos="6280150" algn="l"/>
                <a:tab pos="6729413" algn="l"/>
                <a:tab pos="7178675" algn="l"/>
                <a:tab pos="7627938" algn="l"/>
                <a:tab pos="8077200" algn="l"/>
                <a:tab pos="8526463" algn="l"/>
                <a:tab pos="8975725" algn="l"/>
              </a:tabLst>
            </a:pPr>
            <a:r>
              <a:rPr lang="en-GB" dirty="0">
                <a:latin typeface="Inter"/>
              </a:rPr>
              <a:t>Orientation (From Covariance Matrix)</a:t>
            </a:r>
          </a:p>
          <a:p>
            <a:pPr marL="914400" lvl="1" indent="-457200">
              <a:lnSpc>
                <a:spcPct val="90000"/>
              </a:lnSpc>
              <a:spcBef>
                <a:spcPts val="600"/>
              </a:spcBef>
              <a:buClr>
                <a:srgbClr val="AA0000"/>
              </a:buClr>
              <a:buFont typeface="Wingdings" panose="05000000000000000000" pitchFamily="2" charset="2"/>
              <a:buChar char="§"/>
              <a:tabLst>
                <a:tab pos="334963" algn="l"/>
                <a:tab pos="439738" algn="l"/>
                <a:tab pos="889000" algn="l"/>
                <a:tab pos="1338263" algn="l"/>
                <a:tab pos="1787525" algn="l"/>
                <a:tab pos="2236788" algn="l"/>
                <a:tab pos="2686050" algn="l"/>
                <a:tab pos="3135313" algn="l"/>
                <a:tab pos="3584575" algn="l"/>
                <a:tab pos="4033838" algn="l"/>
                <a:tab pos="4483100" algn="l"/>
                <a:tab pos="4932363" algn="l"/>
                <a:tab pos="5381625" algn="l"/>
                <a:tab pos="5830888" algn="l"/>
                <a:tab pos="6280150" algn="l"/>
                <a:tab pos="6729413" algn="l"/>
                <a:tab pos="7178675" algn="l"/>
                <a:tab pos="7627938" algn="l"/>
                <a:tab pos="8077200" algn="l"/>
                <a:tab pos="8526463" algn="l"/>
                <a:tab pos="8975725" algn="l"/>
              </a:tabLst>
            </a:pPr>
            <a:r>
              <a:rPr lang="en-GB" b="1" dirty="0">
                <a:latin typeface="Inter"/>
              </a:rPr>
              <a:t>Compactness</a:t>
            </a:r>
          </a:p>
          <a:p>
            <a:pPr marL="914400" lvl="1" indent="-457200">
              <a:lnSpc>
                <a:spcPct val="90000"/>
              </a:lnSpc>
              <a:spcBef>
                <a:spcPts val="600"/>
              </a:spcBef>
              <a:buClr>
                <a:srgbClr val="AA0000"/>
              </a:buClr>
              <a:buFont typeface="Wingdings" panose="05000000000000000000" pitchFamily="2" charset="2"/>
              <a:buChar char="§"/>
              <a:tabLst>
                <a:tab pos="334963" algn="l"/>
                <a:tab pos="439738" algn="l"/>
                <a:tab pos="889000" algn="l"/>
                <a:tab pos="1338263" algn="l"/>
                <a:tab pos="1787525" algn="l"/>
                <a:tab pos="2236788" algn="l"/>
                <a:tab pos="2686050" algn="l"/>
                <a:tab pos="3135313" algn="l"/>
                <a:tab pos="3584575" algn="l"/>
                <a:tab pos="4033838" algn="l"/>
                <a:tab pos="4483100" algn="l"/>
                <a:tab pos="4932363" algn="l"/>
                <a:tab pos="5381625" algn="l"/>
                <a:tab pos="5830888" algn="l"/>
                <a:tab pos="6280150" algn="l"/>
                <a:tab pos="6729413" algn="l"/>
                <a:tab pos="7178675" algn="l"/>
                <a:tab pos="7627938" algn="l"/>
                <a:tab pos="8077200" algn="l"/>
                <a:tab pos="8526463" algn="l"/>
                <a:tab pos="8975725" algn="l"/>
              </a:tabLst>
            </a:pPr>
            <a:r>
              <a:rPr lang="en-GB" b="1" dirty="0">
                <a:latin typeface="Inter"/>
              </a:rPr>
              <a:t>Eccentricity</a:t>
            </a:r>
          </a:p>
          <a:p>
            <a:pPr marL="914400" lvl="1" indent="-457200">
              <a:lnSpc>
                <a:spcPct val="90000"/>
              </a:lnSpc>
              <a:spcBef>
                <a:spcPts val="600"/>
              </a:spcBef>
              <a:buClr>
                <a:srgbClr val="AA0000"/>
              </a:buClr>
              <a:buFont typeface="Wingdings" panose="05000000000000000000" pitchFamily="2" charset="2"/>
              <a:buChar char="§"/>
              <a:tabLst>
                <a:tab pos="334963" algn="l"/>
                <a:tab pos="439738" algn="l"/>
                <a:tab pos="889000" algn="l"/>
                <a:tab pos="1338263" algn="l"/>
                <a:tab pos="1787525" algn="l"/>
                <a:tab pos="2236788" algn="l"/>
                <a:tab pos="2686050" algn="l"/>
                <a:tab pos="3135313" algn="l"/>
                <a:tab pos="3584575" algn="l"/>
                <a:tab pos="4033838" algn="l"/>
                <a:tab pos="4483100" algn="l"/>
                <a:tab pos="4932363" algn="l"/>
                <a:tab pos="5381625" algn="l"/>
                <a:tab pos="5830888" algn="l"/>
                <a:tab pos="6280150" algn="l"/>
                <a:tab pos="6729413" algn="l"/>
                <a:tab pos="7178675" algn="l"/>
                <a:tab pos="7627938" algn="l"/>
                <a:tab pos="8077200" algn="l"/>
                <a:tab pos="8526463" algn="l"/>
                <a:tab pos="8975725" algn="l"/>
              </a:tabLst>
            </a:pPr>
            <a:r>
              <a:rPr lang="en-GB" b="1" dirty="0">
                <a:latin typeface="Inter"/>
              </a:rPr>
              <a:t>Convex Hull</a:t>
            </a:r>
          </a:p>
          <a:p>
            <a:pPr marL="914400" lvl="1" indent="-457200">
              <a:lnSpc>
                <a:spcPct val="90000"/>
              </a:lnSpc>
              <a:spcBef>
                <a:spcPts val="600"/>
              </a:spcBef>
              <a:buClr>
                <a:srgbClr val="AA0000"/>
              </a:buClr>
              <a:buFont typeface="Wingdings" panose="05000000000000000000" pitchFamily="2" charset="2"/>
              <a:buChar char="§"/>
              <a:tabLst>
                <a:tab pos="334963" algn="l"/>
                <a:tab pos="439738" algn="l"/>
                <a:tab pos="889000" algn="l"/>
                <a:tab pos="1338263" algn="l"/>
                <a:tab pos="1787525" algn="l"/>
                <a:tab pos="2236788" algn="l"/>
                <a:tab pos="2686050" algn="l"/>
                <a:tab pos="3135313" algn="l"/>
                <a:tab pos="3584575" algn="l"/>
                <a:tab pos="4033838" algn="l"/>
                <a:tab pos="4483100" algn="l"/>
                <a:tab pos="4932363" algn="l"/>
                <a:tab pos="5381625" algn="l"/>
                <a:tab pos="5830888" algn="l"/>
                <a:tab pos="6280150" algn="l"/>
                <a:tab pos="6729413" algn="l"/>
                <a:tab pos="7178675" algn="l"/>
                <a:tab pos="7627938" algn="l"/>
                <a:tab pos="8077200" algn="l"/>
                <a:tab pos="8526463" algn="l"/>
                <a:tab pos="8975725" algn="l"/>
              </a:tabLst>
            </a:pPr>
            <a:r>
              <a:rPr lang="en-GB" b="1" dirty="0">
                <a:solidFill>
                  <a:schemeClr val="tx2"/>
                </a:solidFill>
                <a:latin typeface="Inter"/>
              </a:rPr>
              <a:t>Euler Number</a:t>
            </a:r>
          </a:p>
          <a:p>
            <a:pPr>
              <a:lnSpc>
                <a:spcPct val="90000"/>
              </a:lnSpc>
              <a:spcBef>
                <a:spcPts val="600"/>
              </a:spcBef>
              <a:buClr>
                <a:srgbClr val="AA0000"/>
              </a:buClr>
              <a:tabLst>
                <a:tab pos="334963" algn="l"/>
                <a:tab pos="439738" algn="l"/>
                <a:tab pos="889000" algn="l"/>
                <a:tab pos="1338263" algn="l"/>
                <a:tab pos="1787525" algn="l"/>
                <a:tab pos="2236788" algn="l"/>
                <a:tab pos="2686050" algn="l"/>
                <a:tab pos="3135313" algn="l"/>
                <a:tab pos="3584575" algn="l"/>
                <a:tab pos="4033838" algn="l"/>
                <a:tab pos="4483100" algn="l"/>
                <a:tab pos="4932363" algn="l"/>
                <a:tab pos="5381625" algn="l"/>
                <a:tab pos="5830888" algn="l"/>
                <a:tab pos="6280150" algn="l"/>
                <a:tab pos="6729413" algn="l"/>
                <a:tab pos="7178675" algn="l"/>
                <a:tab pos="7627938" algn="l"/>
                <a:tab pos="8077200" algn="l"/>
                <a:tab pos="8526463" algn="l"/>
                <a:tab pos="8975725" algn="l"/>
              </a:tabLst>
            </a:pPr>
            <a:endParaRPr lang="en-GB" dirty="0">
              <a:latin typeface="Inter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C21011-FC50-0C4B-EDC2-3696F83911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7790" y="4800231"/>
            <a:ext cx="11860280" cy="73352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44C5209-00C8-4CBB-6B63-E0C9F18F87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0774" y="5533758"/>
            <a:ext cx="10812384" cy="91452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1C398B5-BA6F-3170-A95E-1607A2A43E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6870" y="2201500"/>
            <a:ext cx="7592485" cy="77163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B02809B-206C-E23E-65EC-C1886B0144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14685" y="3329302"/>
            <a:ext cx="5153744" cy="59063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1933005-9218-F6FE-5B11-C84C5FFA111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470386" y="2254903"/>
            <a:ext cx="1686160" cy="1467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2636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9ACD579-F9B2-9736-27BF-0C1D82F7FC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7721" y="1034453"/>
            <a:ext cx="14654995" cy="1015664"/>
          </a:xfrm>
        </p:spPr>
        <p:txBody>
          <a:bodyPr/>
          <a:lstStyle/>
          <a:p>
            <a:r>
              <a:rPr lang="en-US" sz="5400"/>
              <a:t>Lecture 6:  Morphological Image 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BDF63B-5E38-F80D-2BB6-9C7C1F8100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998" y="2263013"/>
            <a:ext cx="18689452" cy="7472238"/>
          </a:xfrm>
        </p:spPr>
        <p:txBody>
          <a:bodyPr lIns="91440" tIns="45720" rIns="91440" bIns="45720" anchor="t"/>
          <a:lstStyle/>
          <a:p>
            <a:pPr marL="277813" indent="-277813">
              <a:lnSpc>
                <a:spcPct val="90000"/>
              </a:lnSpc>
              <a:spcBef>
                <a:spcPts val="600"/>
              </a:spcBef>
              <a:buClr>
                <a:srgbClr val="AA0000"/>
              </a:buClr>
              <a:buSzPct val="55000"/>
              <a:buFont typeface="Wingdings" charset="2"/>
              <a:buChar char=""/>
              <a:tabLst>
                <a:tab pos="334963" algn="l"/>
                <a:tab pos="439738" algn="l"/>
                <a:tab pos="889000" algn="l"/>
                <a:tab pos="1338263" algn="l"/>
                <a:tab pos="1787525" algn="l"/>
                <a:tab pos="2236788" algn="l"/>
                <a:tab pos="2686050" algn="l"/>
                <a:tab pos="3135313" algn="l"/>
                <a:tab pos="3584575" algn="l"/>
                <a:tab pos="4033838" algn="l"/>
                <a:tab pos="4483100" algn="l"/>
                <a:tab pos="4932363" algn="l"/>
                <a:tab pos="5381625" algn="l"/>
                <a:tab pos="5830888" algn="l"/>
                <a:tab pos="6280150" algn="l"/>
                <a:tab pos="6729413" algn="l"/>
                <a:tab pos="7178675" algn="l"/>
                <a:tab pos="7627938" algn="l"/>
                <a:tab pos="8077200" algn="l"/>
                <a:tab pos="8526463" algn="l"/>
                <a:tab pos="8975725" algn="l"/>
              </a:tabLst>
            </a:pPr>
            <a:r>
              <a:rPr lang="en-GB" dirty="0"/>
              <a:t>Last Lecture:</a:t>
            </a:r>
          </a:p>
          <a:p>
            <a:pPr marL="735013" lvl="1" indent="-277813">
              <a:lnSpc>
                <a:spcPct val="90000"/>
              </a:lnSpc>
              <a:spcBef>
                <a:spcPts val="600"/>
              </a:spcBef>
              <a:buClr>
                <a:srgbClr val="AA0000"/>
              </a:buClr>
              <a:buSzPct val="55000"/>
              <a:buFont typeface="Wingdings" charset="2"/>
              <a:buChar char=""/>
              <a:tabLst>
                <a:tab pos="334963" algn="l"/>
                <a:tab pos="439738" algn="l"/>
                <a:tab pos="889000" algn="l"/>
                <a:tab pos="1338263" algn="l"/>
                <a:tab pos="1787525" algn="l"/>
                <a:tab pos="2236788" algn="l"/>
                <a:tab pos="2686050" algn="l"/>
                <a:tab pos="3135313" algn="l"/>
                <a:tab pos="3584575" algn="l"/>
                <a:tab pos="4033838" algn="l"/>
                <a:tab pos="4483100" algn="l"/>
                <a:tab pos="4932363" algn="l"/>
                <a:tab pos="5381625" algn="l"/>
                <a:tab pos="5830888" algn="l"/>
                <a:tab pos="6280150" algn="l"/>
                <a:tab pos="6729413" algn="l"/>
                <a:tab pos="7178675" algn="l"/>
                <a:tab pos="7627938" algn="l"/>
                <a:tab pos="8077200" algn="l"/>
                <a:tab pos="8526463" algn="l"/>
                <a:tab pos="8975725" algn="l"/>
              </a:tabLst>
            </a:pPr>
            <a:r>
              <a:rPr lang="en-GB" dirty="0"/>
              <a:t>Image Filtering in Spatial Domain (part 2 of 2)</a:t>
            </a:r>
          </a:p>
          <a:p>
            <a:pPr marL="735013" lvl="1" indent="-277813">
              <a:lnSpc>
                <a:spcPct val="90000"/>
              </a:lnSpc>
              <a:spcBef>
                <a:spcPts val="600"/>
              </a:spcBef>
              <a:buClr>
                <a:srgbClr val="AA0000"/>
              </a:buClr>
              <a:buSzPct val="55000"/>
              <a:buFont typeface="Wingdings" charset="2"/>
              <a:buChar char=""/>
              <a:tabLst>
                <a:tab pos="334963" algn="l"/>
                <a:tab pos="439738" algn="l"/>
                <a:tab pos="889000" algn="l"/>
                <a:tab pos="1338263" algn="l"/>
                <a:tab pos="1787525" algn="l"/>
                <a:tab pos="2236788" algn="l"/>
                <a:tab pos="2686050" algn="l"/>
                <a:tab pos="3135313" algn="l"/>
                <a:tab pos="3584575" algn="l"/>
                <a:tab pos="4033838" algn="l"/>
                <a:tab pos="4483100" algn="l"/>
                <a:tab pos="4932363" algn="l"/>
                <a:tab pos="5381625" algn="l"/>
                <a:tab pos="5830888" algn="l"/>
                <a:tab pos="6280150" algn="l"/>
                <a:tab pos="6729413" algn="l"/>
                <a:tab pos="7178675" algn="l"/>
                <a:tab pos="7627938" algn="l"/>
                <a:tab pos="8077200" algn="l"/>
                <a:tab pos="8526463" algn="l"/>
                <a:tab pos="8975725" algn="l"/>
              </a:tabLst>
            </a:pPr>
            <a:r>
              <a:rPr lang="en-GB" dirty="0"/>
              <a:t>Image Filtering in Frequency Domain </a:t>
            </a:r>
          </a:p>
          <a:p>
            <a:pPr marL="1249045" lvl="2" indent="-334645" algn="l">
              <a:lnSpc>
                <a:spcPct val="90000"/>
              </a:lnSpc>
              <a:spcBef>
                <a:spcPts val="600"/>
              </a:spcBef>
              <a:buClr>
                <a:srgbClr val="AA0000"/>
              </a:buClr>
              <a:buFont typeface="Wingdings" charset="2"/>
              <a:buChar char=""/>
              <a:tabLst>
                <a:tab pos="334963" algn="l"/>
                <a:tab pos="439738" algn="l"/>
                <a:tab pos="889000" algn="l"/>
                <a:tab pos="1338263" algn="l"/>
                <a:tab pos="1787525" algn="l"/>
                <a:tab pos="2236788" algn="l"/>
                <a:tab pos="2686050" algn="l"/>
                <a:tab pos="3135313" algn="l"/>
                <a:tab pos="3584575" algn="l"/>
                <a:tab pos="4033838" algn="l"/>
                <a:tab pos="4483100" algn="l"/>
                <a:tab pos="4932363" algn="l"/>
                <a:tab pos="5381625" algn="l"/>
                <a:tab pos="5830888" algn="l"/>
                <a:tab pos="6280150" algn="l"/>
                <a:tab pos="6729413" algn="l"/>
                <a:tab pos="7178675" algn="l"/>
                <a:tab pos="7627938" algn="l"/>
                <a:tab pos="8077200" algn="l"/>
                <a:tab pos="8526463" algn="l"/>
                <a:tab pos="8975725" algn="l"/>
              </a:tabLst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Inter"/>
                <a:cs typeface="+mn-cs"/>
              </a:rPr>
              <a:t>What is a frequency domain?</a:t>
            </a:r>
          </a:p>
          <a:p>
            <a:pPr marL="1249045" lvl="2" indent="-334645" algn="l">
              <a:lnSpc>
                <a:spcPct val="90000"/>
              </a:lnSpc>
              <a:spcBef>
                <a:spcPts val="600"/>
              </a:spcBef>
              <a:buClr>
                <a:srgbClr val="AA0000"/>
              </a:buClr>
              <a:buFont typeface="Wingdings" charset="2"/>
              <a:buChar char=""/>
              <a:tabLst>
                <a:tab pos="334963" algn="l"/>
                <a:tab pos="439738" algn="l"/>
                <a:tab pos="889000" algn="l"/>
                <a:tab pos="1338263" algn="l"/>
                <a:tab pos="1787525" algn="l"/>
                <a:tab pos="2236788" algn="l"/>
                <a:tab pos="2686050" algn="l"/>
                <a:tab pos="3135313" algn="l"/>
                <a:tab pos="3584575" algn="l"/>
                <a:tab pos="4033838" algn="l"/>
                <a:tab pos="4483100" algn="l"/>
                <a:tab pos="4932363" algn="l"/>
                <a:tab pos="5381625" algn="l"/>
                <a:tab pos="5830888" algn="l"/>
                <a:tab pos="6280150" algn="l"/>
                <a:tab pos="6729413" algn="l"/>
                <a:tab pos="7178675" algn="l"/>
                <a:tab pos="7627938" algn="l"/>
                <a:tab pos="8077200" algn="l"/>
                <a:tab pos="8526463" algn="l"/>
                <a:tab pos="8975725" algn="l"/>
              </a:tabLst>
              <a:defRPr/>
            </a:pPr>
            <a:r>
              <a:rPr lang="en-US" sz="2800" dirty="0">
                <a:latin typeface="Inter"/>
              </a:rPr>
              <a:t>2D Fourier Transform</a:t>
            </a:r>
          </a:p>
          <a:p>
            <a:pPr marL="1249045" lvl="2" indent="-334645" algn="l">
              <a:lnSpc>
                <a:spcPct val="90000"/>
              </a:lnSpc>
              <a:spcBef>
                <a:spcPts val="600"/>
              </a:spcBef>
              <a:buClr>
                <a:srgbClr val="AA0000"/>
              </a:buClr>
              <a:buFont typeface="Wingdings" charset="2"/>
              <a:buChar char=""/>
              <a:tabLst>
                <a:tab pos="334963" algn="l"/>
                <a:tab pos="439738" algn="l"/>
                <a:tab pos="889000" algn="l"/>
                <a:tab pos="1338263" algn="l"/>
                <a:tab pos="1787525" algn="l"/>
                <a:tab pos="2236788" algn="l"/>
                <a:tab pos="2686050" algn="l"/>
                <a:tab pos="3135313" algn="l"/>
                <a:tab pos="3584575" algn="l"/>
                <a:tab pos="4033838" algn="l"/>
                <a:tab pos="4483100" algn="l"/>
                <a:tab pos="4932363" algn="l"/>
                <a:tab pos="5381625" algn="l"/>
                <a:tab pos="5830888" algn="l"/>
                <a:tab pos="6280150" algn="l"/>
                <a:tab pos="6729413" algn="l"/>
                <a:tab pos="7178675" algn="l"/>
                <a:tab pos="7627938" algn="l"/>
                <a:tab pos="8077200" algn="l"/>
                <a:tab pos="8526463" algn="l"/>
                <a:tab pos="8975725" algn="l"/>
              </a:tabLst>
              <a:defRPr/>
            </a:pPr>
            <a:r>
              <a:rPr lang="en-US" sz="2800" dirty="0">
                <a:latin typeface="Inter"/>
              </a:rPr>
              <a:t>Low-pass and high-pass filters</a:t>
            </a:r>
            <a:endParaRPr lang="en-IE" sz="4400" dirty="0">
              <a:latin typeface="Inter"/>
            </a:endParaRPr>
          </a:p>
          <a:p>
            <a:pPr marL="791845" marR="0" lvl="1" indent="-334645" algn="l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AA0000"/>
              </a:buClr>
              <a:buSzTx/>
              <a:buFont typeface="Wingdings" charset="2"/>
              <a:buChar char=""/>
              <a:tabLst>
                <a:tab pos="334963" algn="l"/>
                <a:tab pos="439738" algn="l"/>
                <a:tab pos="889000" algn="l"/>
                <a:tab pos="1338263" algn="l"/>
                <a:tab pos="1787525" algn="l"/>
                <a:tab pos="2236788" algn="l"/>
                <a:tab pos="2686050" algn="l"/>
                <a:tab pos="3135313" algn="l"/>
                <a:tab pos="3584575" algn="l"/>
                <a:tab pos="4033838" algn="l"/>
                <a:tab pos="4483100" algn="l"/>
                <a:tab pos="4932363" algn="l"/>
                <a:tab pos="5381625" algn="l"/>
                <a:tab pos="5830888" algn="l"/>
                <a:tab pos="6280150" algn="l"/>
                <a:tab pos="6729413" algn="l"/>
                <a:tab pos="7178675" algn="l"/>
                <a:tab pos="7627938" algn="l"/>
                <a:tab pos="8077200" algn="l"/>
                <a:tab pos="8526463" algn="l"/>
                <a:tab pos="8975725" algn="l"/>
              </a:tabLst>
              <a:defRPr/>
            </a:pPr>
            <a:endParaRPr lang="en-GB" sz="2800" i="1" dirty="0">
              <a:solidFill>
                <a:schemeClr val="tx2"/>
              </a:solidFill>
            </a:endParaRPr>
          </a:p>
          <a:p>
            <a:pPr marL="277813" indent="-277813">
              <a:lnSpc>
                <a:spcPct val="90000"/>
              </a:lnSpc>
              <a:spcBef>
                <a:spcPts val="600"/>
              </a:spcBef>
              <a:buClr>
                <a:srgbClr val="AA0000"/>
              </a:buClr>
              <a:buSzPct val="55000"/>
              <a:buFont typeface="Wingdings" charset="2"/>
              <a:buChar char=""/>
              <a:tabLst>
                <a:tab pos="334963" algn="l"/>
                <a:tab pos="439738" algn="l"/>
                <a:tab pos="889000" algn="l"/>
                <a:tab pos="1338263" algn="l"/>
                <a:tab pos="1787525" algn="l"/>
                <a:tab pos="2236788" algn="l"/>
                <a:tab pos="2686050" algn="l"/>
                <a:tab pos="3135313" algn="l"/>
                <a:tab pos="3584575" algn="l"/>
                <a:tab pos="4033838" algn="l"/>
                <a:tab pos="4483100" algn="l"/>
                <a:tab pos="4932363" algn="l"/>
                <a:tab pos="5381625" algn="l"/>
                <a:tab pos="5830888" algn="l"/>
                <a:tab pos="6280150" algn="l"/>
                <a:tab pos="6729413" algn="l"/>
                <a:tab pos="7178675" algn="l"/>
                <a:tab pos="7627938" algn="l"/>
                <a:tab pos="8077200" algn="l"/>
                <a:tab pos="8526463" algn="l"/>
                <a:tab pos="8975725" algn="l"/>
              </a:tabLst>
            </a:pPr>
            <a:r>
              <a:rPr lang="en-GB" dirty="0"/>
              <a:t>Today: </a:t>
            </a:r>
          </a:p>
          <a:p>
            <a:pPr marL="735013" lvl="1" indent="-277813">
              <a:lnSpc>
                <a:spcPct val="90000"/>
              </a:lnSpc>
              <a:spcBef>
                <a:spcPts val="600"/>
              </a:spcBef>
              <a:buClr>
                <a:srgbClr val="AA0000"/>
              </a:buClr>
              <a:buSzPct val="55000"/>
              <a:buFont typeface="Wingdings" charset="2"/>
              <a:buChar char=""/>
              <a:tabLst>
                <a:tab pos="334963" algn="l"/>
                <a:tab pos="439738" algn="l"/>
                <a:tab pos="889000" algn="l"/>
                <a:tab pos="1338263" algn="l"/>
                <a:tab pos="1787525" algn="l"/>
                <a:tab pos="2236788" algn="l"/>
                <a:tab pos="2686050" algn="l"/>
                <a:tab pos="3135313" algn="l"/>
                <a:tab pos="3584575" algn="l"/>
                <a:tab pos="4033838" algn="l"/>
                <a:tab pos="4483100" algn="l"/>
                <a:tab pos="4932363" algn="l"/>
                <a:tab pos="5381625" algn="l"/>
                <a:tab pos="5830888" algn="l"/>
                <a:tab pos="6280150" algn="l"/>
                <a:tab pos="6729413" algn="l"/>
                <a:tab pos="7178675" algn="l"/>
                <a:tab pos="7627938" algn="l"/>
                <a:tab pos="8077200" algn="l"/>
                <a:tab pos="8526463" algn="l"/>
                <a:tab pos="8975725" algn="l"/>
              </a:tabLst>
            </a:pPr>
            <a:r>
              <a:rPr lang="en-GB" dirty="0"/>
              <a:t>Binary Image Processing using Morphological Techniques</a:t>
            </a:r>
          </a:p>
          <a:p>
            <a:pPr marL="1249045" lvl="2" indent="-334645" algn="l">
              <a:lnSpc>
                <a:spcPct val="90000"/>
              </a:lnSpc>
              <a:spcBef>
                <a:spcPts val="600"/>
              </a:spcBef>
              <a:buClr>
                <a:srgbClr val="AA0000"/>
              </a:buClr>
              <a:buFont typeface="Wingdings" charset="2"/>
              <a:buChar char=""/>
              <a:tabLst>
                <a:tab pos="334963" algn="l"/>
                <a:tab pos="439738" algn="l"/>
                <a:tab pos="889000" algn="l"/>
                <a:tab pos="1338263" algn="l"/>
                <a:tab pos="1787525" algn="l"/>
                <a:tab pos="2236788" algn="l"/>
                <a:tab pos="2686050" algn="l"/>
                <a:tab pos="3135313" algn="l"/>
                <a:tab pos="3584575" algn="l"/>
                <a:tab pos="4033838" algn="l"/>
                <a:tab pos="4483100" algn="l"/>
                <a:tab pos="4932363" algn="l"/>
                <a:tab pos="5381625" algn="l"/>
                <a:tab pos="5830888" algn="l"/>
                <a:tab pos="6280150" algn="l"/>
                <a:tab pos="6729413" algn="l"/>
                <a:tab pos="7178675" algn="l"/>
                <a:tab pos="7627938" algn="l"/>
                <a:tab pos="8077200" algn="l"/>
                <a:tab pos="8526463" algn="l"/>
                <a:tab pos="8975725" algn="l"/>
              </a:tabLst>
              <a:defRPr/>
            </a:pPr>
            <a:r>
              <a:rPr lang="en-US" sz="2800" dirty="0">
                <a:latin typeface="Inter"/>
              </a:rPr>
              <a:t>What is morphology? </a:t>
            </a:r>
          </a:p>
          <a:p>
            <a:pPr marL="1249045" lvl="2" indent="-334645" algn="l">
              <a:lnSpc>
                <a:spcPct val="90000"/>
              </a:lnSpc>
              <a:spcBef>
                <a:spcPts val="600"/>
              </a:spcBef>
              <a:buClr>
                <a:srgbClr val="AA0000"/>
              </a:buClr>
              <a:buFont typeface="Wingdings" charset="2"/>
              <a:buChar char=""/>
              <a:tabLst>
                <a:tab pos="334963" algn="l"/>
                <a:tab pos="439738" algn="l"/>
                <a:tab pos="889000" algn="l"/>
                <a:tab pos="1338263" algn="l"/>
                <a:tab pos="1787525" algn="l"/>
                <a:tab pos="2236788" algn="l"/>
                <a:tab pos="2686050" algn="l"/>
                <a:tab pos="3135313" algn="l"/>
                <a:tab pos="3584575" algn="l"/>
                <a:tab pos="4033838" algn="l"/>
                <a:tab pos="4483100" algn="l"/>
                <a:tab pos="4932363" algn="l"/>
                <a:tab pos="5381625" algn="l"/>
                <a:tab pos="5830888" algn="l"/>
                <a:tab pos="6280150" algn="l"/>
                <a:tab pos="6729413" algn="l"/>
                <a:tab pos="7178675" algn="l"/>
                <a:tab pos="7627938" algn="l"/>
                <a:tab pos="8077200" algn="l"/>
                <a:tab pos="8526463" algn="l"/>
                <a:tab pos="8975725" algn="l"/>
              </a:tabLst>
              <a:defRPr/>
            </a:pPr>
            <a:r>
              <a:rPr lang="en-US" sz="2800" dirty="0">
                <a:latin typeface="Inter"/>
              </a:rPr>
              <a:t>A morphological image processing pipeline</a:t>
            </a:r>
          </a:p>
          <a:p>
            <a:pPr marL="1706245" lvl="3" indent="-334645" algn="l">
              <a:lnSpc>
                <a:spcPct val="90000"/>
              </a:lnSpc>
              <a:spcBef>
                <a:spcPts val="600"/>
              </a:spcBef>
              <a:buClr>
                <a:srgbClr val="AA0000"/>
              </a:buClr>
              <a:buFont typeface="Wingdings" charset="2"/>
              <a:buChar char=""/>
              <a:tabLst>
                <a:tab pos="334963" algn="l"/>
                <a:tab pos="439738" algn="l"/>
                <a:tab pos="889000" algn="l"/>
                <a:tab pos="1338263" algn="l"/>
                <a:tab pos="1787525" algn="l"/>
                <a:tab pos="2236788" algn="l"/>
                <a:tab pos="2686050" algn="l"/>
                <a:tab pos="3135313" algn="l"/>
                <a:tab pos="3584575" algn="l"/>
                <a:tab pos="4033838" algn="l"/>
                <a:tab pos="4483100" algn="l"/>
                <a:tab pos="4932363" algn="l"/>
                <a:tab pos="5381625" algn="l"/>
                <a:tab pos="5830888" algn="l"/>
                <a:tab pos="6280150" algn="l"/>
                <a:tab pos="6729413" algn="l"/>
                <a:tab pos="7178675" algn="l"/>
                <a:tab pos="7627938" algn="l"/>
                <a:tab pos="8077200" algn="l"/>
                <a:tab pos="8526463" algn="l"/>
                <a:tab pos="8975725" algn="l"/>
              </a:tabLst>
              <a:defRPr/>
            </a:pPr>
            <a:r>
              <a:rPr lang="en-US" sz="2800" dirty="0">
                <a:latin typeface="Inter"/>
              </a:rPr>
              <a:t>Basic morphological operations</a:t>
            </a:r>
          </a:p>
          <a:p>
            <a:pPr marL="1706245" lvl="3" indent="-334645" algn="l">
              <a:lnSpc>
                <a:spcPct val="90000"/>
              </a:lnSpc>
              <a:spcBef>
                <a:spcPts val="600"/>
              </a:spcBef>
              <a:buClr>
                <a:srgbClr val="AA0000"/>
              </a:buClr>
              <a:buFont typeface="Wingdings" charset="2"/>
              <a:buChar char=""/>
              <a:tabLst>
                <a:tab pos="334963" algn="l"/>
                <a:tab pos="439738" algn="l"/>
                <a:tab pos="889000" algn="l"/>
                <a:tab pos="1338263" algn="l"/>
                <a:tab pos="1787525" algn="l"/>
                <a:tab pos="2236788" algn="l"/>
                <a:tab pos="2686050" algn="l"/>
                <a:tab pos="3135313" algn="l"/>
                <a:tab pos="3584575" algn="l"/>
                <a:tab pos="4033838" algn="l"/>
                <a:tab pos="4483100" algn="l"/>
                <a:tab pos="4932363" algn="l"/>
                <a:tab pos="5381625" algn="l"/>
                <a:tab pos="5830888" algn="l"/>
                <a:tab pos="6280150" algn="l"/>
                <a:tab pos="6729413" algn="l"/>
                <a:tab pos="7178675" algn="l"/>
                <a:tab pos="7627938" algn="l"/>
                <a:tab pos="8077200" algn="l"/>
                <a:tab pos="8526463" algn="l"/>
                <a:tab pos="8975725" algn="l"/>
              </a:tabLst>
              <a:defRPr/>
            </a:pPr>
            <a:r>
              <a:rPr lang="en-US" sz="2800" dirty="0">
                <a:latin typeface="Inter"/>
              </a:rPr>
              <a:t>Extraction of binary regions (connected components)</a:t>
            </a:r>
          </a:p>
          <a:p>
            <a:pPr marL="1706245" lvl="3" indent="-334645" algn="l">
              <a:lnSpc>
                <a:spcPct val="90000"/>
              </a:lnSpc>
              <a:spcBef>
                <a:spcPts val="600"/>
              </a:spcBef>
              <a:buClr>
                <a:srgbClr val="AA0000"/>
              </a:buClr>
              <a:buFont typeface="Wingdings" charset="2"/>
              <a:buChar char=""/>
              <a:tabLst>
                <a:tab pos="334963" algn="l"/>
                <a:tab pos="439738" algn="l"/>
                <a:tab pos="889000" algn="l"/>
                <a:tab pos="1338263" algn="l"/>
                <a:tab pos="1787525" algn="l"/>
                <a:tab pos="2236788" algn="l"/>
                <a:tab pos="2686050" algn="l"/>
                <a:tab pos="3135313" algn="l"/>
                <a:tab pos="3584575" algn="l"/>
                <a:tab pos="4033838" algn="l"/>
                <a:tab pos="4483100" algn="l"/>
                <a:tab pos="4932363" algn="l"/>
                <a:tab pos="5381625" algn="l"/>
                <a:tab pos="5830888" algn="l"/>
                <a:tab pos="6280150" algn="l"/>
                <a:tab pos="6729413" algn="l"/>
                <a:tab pos="7178675" algn="l"/>
                <a:tab pos="7627938" algn="l"/>
                <a:tab pos="8077200" algn="l"/>
                <a:tab pos="8526463" algn="l"/>
                <a:tab pos="8975725" algn="l"/>
              </a:tabLst>
              <a:defRPr/>
            </a:pPr>
            <a:r>
              <a:rPr lang="en-US" sz="2800" dirty="0">
                <a:latin typeface="Inter"/>
              </a:rPr>
              <a:t>Distance Transform &amp; Skeletonization</a:t>
            </a:r>
          </a:p>
          <a:p>
            <a:pPr marL="1706245" lvl="3" indent="-334645" algn="l">
              <a:lnSpc>
                <a:spcPct val="90000"/>
              </a:lnSpc>
              <a:spcBef>
                <a:spcPts val="600"/>
              </a:spcBef>
              <a:buClr>
                <a:srgbClr val="AA0000"/>
              </a:buClr>
              <a:buFont typeface="Wingdings" charset="2"/>
              <a:buChar char=""/>
              <a:tabLst>
                <a:tab pos="334963" algn="l"/>
                <a:tab pos="439738" algn="l"/>
                <a:tab pos="889000" algn="l"/>
                <a:tab pos="1338263" algn="l"/>
                <a:tab pos="1787525" algn="l"/>
                <a:tab pos="2236788" algn="l"/>
                <a:tab pos="2686050" algn="l"/>
                <a:tab pos="3135313" algn="l"/>
                <a:tab pos="3584575" algn="l"/>
                <a:tab pos="4033838" algn="l"/>
                <a:tab pos="4483100" algn="l"/>
                <a:tab pos="4932363" algn="l"/>
                <a:tab pos="5381625" algn="l"/>
                <a:tab pos="5830888" algn="l"/>
                <a:tab pos="6280150" algn="l"/>
                <a:tab pos="6729413" algn="l"/>
                <a:tab pos="7178675" algn="l"/>
                <a:tab pos="7627938" algn="l"/>
                <a:tab pos="8077200" algn="l"/>
                <a:tab pos="8526463" algn="l"/>
                <a:tab pos="8975725" algn="l"/>
              </a:tabLst>
              <a:defRPr/>
            </a:pPr>
            <a:r>
              <a:rPr lang="en-US" sz="2800" dirty="0">
                <a:latin typeface="Inter"/>
              </a:rPr>
              <a:t>Properties of Binary Regions</a:t>
            </a:r>
          </a:p>
          <a:p>
            <a:pPr marL="1706245" lvl="3" indent="-334645" algn="l">
              <a:lnSpc>
                <a:spcPct val="90000"/>
              </a:lnSpc>
              <a:spcBef>
                <a:spcPts val="600"/>
              </a:spcBef>
              <a:buClr>
                <a:srgbClr val="AA0000"/>
              </a:buClr>
              <a:buFont typeface="Wingdings" charset="2"/>
              <a:buChar char=""/>
              <a:tabLst>
                <a:tab pos="334963" algn="l"/>
                <a:tab pos="439738" algn="l"/>
                <a:tab pos="889000" algn="l"/>
                <a:tab pos="1338263" algn="l"/>
                <a:tab pos="1787525" algn="l"/>
                <a:tab pos="2236788" algn="l"/>
                <a:tab pos="2686050" algn="l"/>
                <a:tab pos="3135313" algn="l"/>
                <a:tab pos="3584575" algn="l"/>
                <a:tab pos="4033838" algn="l"/>
                <a:tab pos="4483100" algn="l"/>
                <a:tab pos="4932363" algn="l"/>
                <a:tab pos="5381625" algn="l"/>
                <a:tab pos="5830888" algn="l"/>
                <a:tab pos="6280150" algn="l"/>
                <a:tab pos="6729413" algn="l"/>
                <a:tab pos="7178675" algn="l"/>
                <a:tab pos="7627938" algn="l"/>
                <a:tab pos="8077200" algn="l"/>
                <a:tab pos="8526463" algn="l"/>
                <a:tab pos="8975725" algn="l"/>
              </a:tabLst>
              <a:defRPr/>
            </a:pPr>
            <a:endParaRPr lang="en-US" sz="2800" dirty="0">
              <a:latin typeface="Inter"/>
            </a:endParaRPr>
          </a:p>
          <a:p>
            <a:pPr marL="791845" lvl="1" indent="-334645" algn="l">
              <a:lnSpc>
                <a:spcPct val="90000"/>
              </a:lnSpc>
              <a:spcBef>
                <a:spcPts val="600"/>
              </a:spcBef>
              <a:buClr>
                <a:srgbClr val="AA0000"/>
              </a:buClr>
              <a:buFont typeface="Wingdings" charset="2"/>
              <a:buChar char=""/>
              <a:tabLst>
                <a:tab pos="334963" algn="l"/>
                <a:tab pos="439738" algn="l"/>
                <a:tab pos="889000" algn="l"/>
                <a:tab pos="1338263" algn="l"/>
                <a:tab pos="1787525" algn="l"/>
                <a:tab pos="2236788" algn="l"/>
                <a:tab pos="2686050" algn="l"/>
                <a:tab pos="3135313" algn="l"/>
                <a:tab pos="3584575" algn="l"/>
                <a:tab pos="4033838" algn="l"/>
                <a:tab pos="4483100" algn="l"/>
                <a:tab pos="4932363" algn="l"/>
                <a:tab pos="5381625" algn="l"/>
                <a:tab pos="5830888" algn="l"/>
                <a:tab pos="6280150" algn="l"/>
                <a:tab pos="6729413" algn="l"/>
                <a:tab pos="7178675" algn="l"/>
                <a:tab pos="7627938" algn="l"/>
                <a:tab pos="8077200" algn="l"/>
                <a:tab pos="8526463" algn="l"/>
                <a:tab pos="8975725" algn="l"/>
              </a:tabLst>
              <a:defRPr/>
            </a:pPr>
            <a:r>
              <a:rPr lang="en-US" sz="2800" dirty="0">
                <a:latin typeface="Inter"/>
              </a:rPr>
              <a:t>Acknowledgement: These lecture slides have been prepared using digital materials available with your Text book: ‘Image Processing and Analysis by Stan Birchfield, 1</a:t>
            </a:r>
            <a:r>
              <a:rPr lang="en-US" sz="2800" baseline="30000" dirty="0">
                <a:latin typeface="Inter"/>
              </a:rPr>
              <a:t>st</a:t>
            </a:r>
            <a:r>
              <a:rPr lang="en-US" sz="2800" dirty="0">
                <a:latin typeface="Inter"/>
              </a:rPr>
              <a:t> Edition, Cengage Learning’</a:t>
            </a:r>
            <a:endParaRPr lang="en-IE" sz="4400" dirty="0">
              <a:latin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26006188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9ACD579-F9B2-9736-27BF-0C1D82F7FC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7721" y="1034453"/>
            <a:ext cx="14667672" cy="1015664"/>
          </a:xfrm>
        </p:spPr>
        <p:txBody>
          <a:bodyPr/>
          <a:lstStyle/>
          <a:p>
            <a:r>
              <a:rPr lang="en-US" sz="4800" dirty="0"/>
              <a:t>Region Properties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D0EB80-0155-FE70-7181-FA6803A4FE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4317" y="2406286"/>
            <a:ext cx="5315642" cy="7472238"/>
          </a:xfrm>
        </p:spPr>
        <p:txBody>
          <a:bodyPr lIns="91440" tIns="45720" rIns="91440" bIns="45720" anchor="t"/>
          <a:lstStyle/>
          <a:p>
            <a:pPr marL="457200" indent="-457200">
              <a:lnSpc>
                <a:spcPct val="90000"/>
              </a:lnSpc>
              <a:spcBef>
                <a:spcPts val="600"/>
              </a:spcBef>
              <a:buClr>
                <a:srgbClr val="AA0000"/>
              </a:buClr>
              <a:buFont typeface="Wingdings" panose="05000000000000000000" pitchFamily="2" charset="2"/>
              <a:buChar char="§"/>
              <a:tabLst>
                <a:tab pos="334963" algn="l"/>
                <a:tab pos="439738" algn="l"/>
                <a:tab pos="889000" algn="l"/>
                <a:tab pos="1338263" algn="l"/>
                <a:tab pos="1787525" algn="l"/>
                <a:tab pos="2236788" algn="l"/>
                <a:tab pos="2686050" algn="l"/>
                <a:tab pos="3135313" algn="l"/>
                <a:tab pos="3584575" algn="l"/>
                <a:tab pos="4033838" algn="l"/>
                <a:tab pos="4483100" algn="l"/>
                <a:tab pos="4932363" algn="l"/>
                <a:tab pos="5381625" algn="l"/>
                <a:tab pos="5830888" algn="l"/>
                <a:tab pos="6280150" algn="l"/>
                <a:tab pos="6729413" algn="l"/>
                <a:tab pos="7178675" algn="l"/>
                <a:tab pos="7627938" algn="l"/>
                <a:tab pos="8077200" algn="l"/>
                <a:tab pos="8526463" algn="l"/>
                <a:tab pos="8975725" algn="l"/>
              </a:tabLst>
            </a:pPr>
            <a:r>
              <a:rPr lang="en-GB" b="1" dirty="0">
                <a:latin typeface="Inter"/>
              </a:rPr>
              <a:t>Compactness</a:t>
            </a:r>
          </a:p>
          <a:p>
            <a:pPr marL="457200" indent="-457200">
              <a:lnSpc>
                <a:spcPct val="90000"/>
              </a:lnSpc>
              <a:spcBef>
                <a:spcPts val="600"/>
              </a:spcBef>
              <a:buClr>
                <a:srgbClr val="AA0000"/>
              </a:buClr>
              <a:buFont typeface="Wingdings" panose="05000000000000000000" pitchFamily="2" charset="2"/>
              <a:buChar char="§"/>
              <a:tabLst>
                <a:tab pos="334963" algn="l"/>
                <a:tab pos="439738" algn="l"/>
                <a:tab pos="889000" algn="l"/>
                <a:tab pos="1338263" algn="l"/>
                <a:tab pos="1787525" algn="l"/>
                <a:tab pos="2236788" algn="l"/>
                <a:tab pos="2686050" algn="l"/>
                <a:tab pos="3135313" algn="l"/>
                <a:tab pos="3584575" algn="l"/>
                <a:tab pos="4033838" algn="l"/>
                <a:tab pos="4483100" algn="l"/>
                <a:tab pos="4932363" algn="l"/>
                <a:tab pos="5381625" algn="l"/>
                <a:tab pos="5830888" algn="l"/>
                <a:tab pos="6280150" algn="l"/>
                <a:tab pos="6729413" algn="l"/>
                <a:tab pos="7178675" algn="l"/>
                <a:tab pos="7627938" algn="l"/>
                <a:tab pos="8077200" algn="l"/>
                <a:tab pos="8526463" algn="l"/>
                <a:tab pos="8975725" algn="l"/>
              </a:tabLst>
            </a:pPr>
            <a:endParaRPr lang="en-GB" b="1" dirty="0">
              <a:latin typeface="Inter"/>
            </a:endParaRPr>
          </a:p>
          <a:p>
            <a:pPr marL="457200" indent="-457200">
              <a:lnSpc>
                <a:spcPct val="90000"/>
              </a:lnSpc>
              <a:spcBef>
                <a:spcPts val="600"/>
              </a:spcBef>
              <a:buClr>
                <a:srgbClr val="AA0000"/>
              </a:buClr>
              <a:buFont typeface="Wingdings" panose="05000000000000000000" pitchFamily="2" charset="2"/>
              <a:buChar char="§"/>
              <a:tabLst>
                <a:tab pos="334963" algn="l"/>
                <a:tab pos="439738" algn="l"/>
                <a:tab pos="889000" algn="l"/>
                <a:tab pos="1338263" algn="l"/>
                <a:tab pos="1787525" algn="l"/>
                <a:tab pos="2236788" algn="l"/>
                <a:tab pos="2686050" algn="l"/>
                <a:tab pos="3135313" algn="l"/>
                <a:tab pos="3584575" algn="l"/>
                <a:tab pos="4033838" algn="l"/>
                <a:tab pos="4483100" algn="l"/>
                <a:tab pos="4932363" algn="l"/>
                <a:tab pos="5381625" algn="l"/>
                <a:tab pos="5830888" algn="l"/>
                <a:tab pos="6280150" algn="l"/>
                <a:tab pos="6729413" algn="l"/>
                <a:tab pos="7178675" algn="l"/>
                <a:tab pos="7627938" algn="l"/>
                <a:tab pos="8077200" algn="l"/>
                <a:tab pos="8526463" algn="l"/>
                <a:tab pos="8975725" algn="l"/>
              </a:tabLst>
            </a:pPr>
            <a:endParaRPr lang="en-GB" b="1" dirty="0">
              <a:latin typeface="Inter"/>
            </a:endParaRPr>
          </a:p>
          <a:p>
            <a:pPr marL="457200" indent="-457200">
              <a:lnSpc>
                <a:spcPct val="90000"/>
              </a:lnSpc>
              <a:spcBef>
                <a:spcPts val="600"/>
              </a:spcBef>
              <a:buClr>
                <a:srgbClr val="AA0000"/>
              </a:buClr>
              <a:buFont typeface="Wingdings" panose="05000000000000000000" pitchFamily="2" charset="2"/>
              <a:buChar char="§"/>
              <a:tabLst>
                <a:tab pos="334963" algn="l"/>
                <a:tab pos="439738" algn="l"/>
                <a:tab pos="889000" algn="l"/>
                <a:tab pos="1338263" algn="l"/>
                <a:tab pos="1787525" algn="l"/>
                <a:tab pos="2236788" algn="l"/>
                <a:tab pos="2686050" algn="l"/>
                <a:tab pos="3135313" algn="l"/>
                <a:tab pos="3584575" algn="l"/>
                <a:tab pos="4033838" algn="l"/>
                <a:tab pos="4483100" algn="l"/>
                <a:tab pos="4932363" algn="l"/>
                <a:tab pos="5381625" algn="l"/>
                <a:tab pos="5830888" algn="l"/>
                <a:tab pos="6280150" algn="l"/>
                <a:tab pos="6729413" algn="l"/>
                <a:tab pos="7178675" algn="l"/>
                <a:tab pos="7627938" algn="l"/>
                <a:tab pos="8077200" algn="l"/>
                <a:tab pos="8526463" algn="l"/>
                <a:tab pos="8975725" algn="l"/>
              </a:tabLst>
            </a:pPr>
            <a:endParaRPr lang="en-GB" b="1" dirty="0">
              <a:latin typeface="Inter"/>
            </a:endParaRPr>
          </a:p>
          <a:p>
            <a:pPr marL="457200" indent="-457200">
              <a:lnSpc>
                <a:spcPct val="90000"/>
              </a:lnSpc>
              <a:spcBef>
                <a:spcPts val="600"/>
              </a:spcBef>
              <a:buClr>
                <a:srgbClr val="AA0000"/>
              </a:buClr>
              <a:buFont typeface="Wingdings" panose="05000000000000000000" pitchFamily="2" charset="2"/>
              <a:buChar char="§"/>
              <a:tabLst>
                <a:tab pos="334963" algn="l"/>
                <a:tab pos="439738" algn="l"/>
                <a:tab pos="889000" algn="l"/>
                <a:tab pos="1338263" algn="l"/>
                <a:tab pos="1787525" algn="l"/>
                <a:tab pos="2236788" algn="l"/>
                <a:tab pos="2686050" algn="l"/>
                <a:tab pos="3135313" algn="l"/>
                <a:tab pos="3584575" algn="l"/>
                <a:tab pos="4033838" algn="l"/>
                <a:tab pos="4483100" algn="l"/>
                <a:tab pos="4932363" algn="l"/>
                <a:tab pos="5381625" algn="l"/>
                <a:tab pos="5830888" algn="l"/>
                <a:tab pos="6280150" algn="l"/>
                <a:tab pos="6729413" algn="l"/>
                <a:tab pos="7178675" algn="l"/>
                <a:tab pos="7627938" algn="l"/>
                <a:tab pos="8077200" algn="l"/>
                <a:tab pos="8526463" algn="l"/>
                <a:tab pos="8975725" algn="l"/>
              </a:tabLst>
            </a:pPr>
            <a:endParaRPr lang="en-GB" b="1" dirty="0">
              <a:latin typeface="Inter"/>
            </a:endParaRPr>
          </a:p>
          <a:p>
            <a:pPr marL="457200" indent="-457200">
              <a:lnSpc>
                <a:spcPct val="90000"/>
              </a:lnSpc>
              <a:spcBef>
                <a:spcPts val="600"/>
              </a:spcBef>
              <a:buClr>
                <a:srgbClr val="AA0000"/>
              </a:buClr>
              <a:buFont typeface="Wingdings" panose="05000000000000000000" pitchFamily="2" charset="2"/>
              <a:buChar char="§"/>
              <a:tabLst>
                <a:tab pos="334963" algn="l"/>
                <a:tab pos="439738" algn="l"/>
                <a:tab pos="889000" algn="l"/>
                <a:tab pos="1338263" algn="l"/>
                <a:tab pos="1787525" algn="l"/>
                <a:tab pos="2236788" algn="l"/>
                <a:tab pos="2686050" algn="l"/>
                <a:tab pos="3135313" algn="l"/>
                <a:tab pos="3584575" algn="l"/>
                <a:tab pos="4033838" algn="l"/>
                <a:tab pos="4483100" algn="l"/>
                <a:tab pos="4932363" algn="l"/>
                <a:tab pos="5381625" algn="l"/>
                <a:tab pos="5830888" algn="l"/>
                <a:tab pos="6280150" algn="l"/>
                <a:tab pos="6729413" algn="l"/>
                <a:tab pos="7178675" algn="l"/>
                <a:tab pos="7627938" algn="l"/>
                <a:tab pos="8077200" algn="l"/>
                <a:tab pos="8526463" algn="l"/>
                <a:tab pos="8975725" algn="l"/>
              </a:tabLst>
            </a:pPr>
            <a:endParaRPr lang="en-GB" b="1" dirty="0">
              <a:latin typeface="Inter"/>
            </a:endParaRPr>
          </a:p>
          <a:p>
            <a:pPr marL="457200" indent="-457200">
              <a:lnSpc>
                <a:spcPct val="90000"/>
              </a:lnSpc>
              <a:spcBef>
                <a:spcPts val="600"/>
              </a:spcBef>
              <a:buClr>
                <a:srgbClr val="AA0000"/>
              </a:buClr>
              <a:buFont typeface="Wingdings" panose="05000000000000000000" pitchFamily="2" charset="2"/>
              <a:buChar char="§"/>
              <a:tabLst>
                <a:tab pos="334963" algn="l"/>
                <a:tab pos="439738" algn="l"/>
                <a:tab pos="889000" algn="l"/>
                <a:tab pos="1338263" algn="l"/>
                <a:tab pos="1787525" algn="l"/>
                <a:tab pos="2236788" algn="l"/>
                <a:tab pos="2686050" algn="l"/>
                <a:tab pos="3135313" algn="l"/>
                <a:tab pos="3584575" algn="l"/>
                <a:tab pos="4033838" algn="l"/>
                <a:tab pos="4483100" algn="l"/>
                <a:tab pos="4932363" algn="l"/>
                <a:tab pos="5381625" algn="l"/>
                <a:tab pos="5830888" algn="l"/>
                <a:tab pos="6280150" algn="l"/>
                <a:tab pos="6729413" algn="l"/>
                <a:tab pos="7178675" algn="l"/>
                <a:tab pos="7627938" algn="l"/>
                <a:tab pos="8077200" algn="l"/>
                <a:tab pos="8526463" algn="l"/>
                <a:tab pos="8975725" algn="l"/>
              </a:tabLst>
            </a:pPr>
            <a:endParaRPr lang="en-GB" b="1" dirty="0">
              <a:latin typeface="Inter"/>
            </a:endParaRPr>
          </a:p>
          <a:p>
            <a:pPr marL="457200" indent="-457200">
              <a:lnSpc>
                <a:spcPct val="90000"/>
              </a:lnSpc>
              <a:spcBef>
                <a:spcPts val="600"/>
              </a:spcBef>
              <a:buClr>
                <a:srgbClr val="AA0000"/>
              </a:buClr>
              <a:buFont typeface="Wingdings" panose="05000000000000000000" pitchFamily="2" charset="2"/>
              <a:buChar char="§"/>
              <a:tabLst>
                <a:tab pos="334963" algn="l"/>
                <a:tab pos="439738" algn="l"/>
                <a:tab pos="889000" algn="l"/>
                <a:tab pos="1338263" algn="l"/>
                <a:tab pos="1787525" algn="l"/>
                <a:tab pos="2236788" algn="l"/>
                <a:tab pos="2686050" algn="l"/>
                <a:tab pos="3135313" algn="l"/>
                <a:tab pos="3584575" algn="l"/>
                <a:tab pos="4033838" algn="l"/>
                <a:tab pos="4483100" algn="l"/>
                <a:tab pos="4932363" algn="l"/>
                <a:tab pos="5381625" algn="l"/>
                <a:tab pos="5830888" algn="l"/>
                <a:tab pos="6280150" algn="l"/>
                <a:tab pos="6729413" algn="l"/>
                <a:tab pos="7178675" algn="l"/>
                <a:tab pos="7627938" algn="l"/>
                <a:tab pos="8077200" algn="l"/>
                <a:tab pos="8526463" algn="l"/>
                <a:tab pos="8975725" algn="l"/>
              </a:tabLst>
            </a:pPr>
            <a:endParaRPr lang="en-GB" b="1" dirty="0">
              <a:latin typeface="Inter"/>
            </a:endParaRPr>
          </a:p>
          <a:p>
            <a:pPr marL="457200" indent="-457200">
              <a:lnSpc>
                <a:spcPct val="90000"/>
              </a:lnSpc>
              <a:spcBef>
                <a:spcPts val="600"/>
              </a:spcBef>
              <a:buClr>
                <a:srgbClr val="AA0000"/>
              </a:buClr>
              <a:buFont typeface="Wingdings" panose="05000000000000000000" pitchFamily="2" charset="2"/>
              <a:buChar char="§"/>
              <a:tabLst>
                <a:tab pos="334963" algn="l"/>
                <a:tab pos="439738" algn="l"/>
                <a:tab pos="889000" algn="l"/>
                <a:tab pos="1338263" algn="l"/>
                <a:tab pos="1787525" algn="l"/>
                <a:tab pos="2236788" algn="l"/>
                <a:tab pos="2686050" algn="l"/>
                <a:tab pos="3135313" algn="l"/>
                <a:tab pos="3584575" algn="l"/>
                <a:tab pos="4033838" algn="l"/>
                <a:tab pos="4483100" algn="l"/>
                <a:tab pos="4932363" algn="l"/>
                <a:tab pos="5381625" algn="l"/>
                <a:tab pos="5830888" algn="l"/>
                <a:tab pos="6280150" algn="l"/>
                <a:tab pos="6729413" algn="l"/>
                <a:tab pos="7178675" algn="l"/>
                <a:tab pos="7627938" algn="l"/>
                <a:tab pos="8077200" algn="l"/>
                <a:tab pos="8526463" algn="l"/>
                <a:tab pos="8975725" algn="l"/>
              </a:tabLst>
            </a:pPr>
            <a:endParaRPr lang="en-GB" b="1" dirty="0">
              <a:latin typeface="Inter"/>
            </a:endParaRPr>
          </a:p>
          <a:p>
            <a:pPr marL="457200" indent="-457200">
              <a:lnSpc>
                <a:spcPct val="90000"/>
              </a:lnSpc>
              <a:spcBef>
                <a:spcPts val="600"/>
              </a:spcBef>
              <a:buClr>
                <a:srgbClr val="AA0000"/>
              </a:buClr>
              <a:buFont typeface="Wingdings" panose="05000000000000000000" pitchFamily="2" charset="2"/>
              <a:buChar char="§"/>
              <a:tabLst>
                <a:tab pos="334963" algn="l"/>
                <a:tab pos="439738" algn="l"/>
                <a:tab pos="889000" algn="l"/>
                <a:tab pos="1338263" algn="l"/>
                <a:tab pos="1787525" algn="l"/>
                <a:tab pos="2236788" algn="l"/>
                <a:tab pos="2686050" algn="l"/>
                <a:tab pos="3135313" algn="l"/>
                <a:tab pos="3584575" algn="l"/>
                <a:tab pos="4033838" algn="l"/>
                <a:tab pos="4483100" algn="l"/>
                <a:tab pos="4932363" algn="l"/>
                <a:tab pos="5381625" algn="l"/>
                <a:tab pos="5830888" algn="l"/>
                <a:tab pos="6280150" algn="l"/>
                <a:tab pos="6729413" algn="l"/>
                <a:tab pos="7178675" algn="l"/>
                <a:tab pos="7627938" algn="l"/>
                <a:tab pos="8077200" algn="l"/>
                <a:tab pos="8526463" algn="l"/>
                <a:tab pos="8975725" algn="l"/>
              </a:tabLst>
            </a:pPr>
            <a:endParaRPr lang="en-GB" b="1" dirty="0">
              <a:latin typeface="Inter"/>
            </a:endParaRPr>
          </a:p>
          <a:p>
            <a:pPr marL="457200" indent="-457200">
              <a:lnSpc>
                <a:spcPct val="90000"/>
              </a:lnSpc>
              <a:spcBef>
                <a:spcPts val="600"/>
              </a:spcBef>
              <a:buClr>
                <a:srgbClr val="AA0000"/>
              </a:buClr>
              <a:buFont typeface="Wingdings" panose="05000000000000000000" pitchFamily="2" charset="2"/>
              <a:buChar char="§"/>
              <a:tabLst>
                <a:tab pos="334963" algn="l"/>
                <a:tab pos="439738" algn="l"/>
                <a:tab pos="889000" algn="l"/>
                <a:tab pos="1338263" algn="l"/>
                <a:tab pos="1787525" algn="l"/>
                <a:tab pos="2236788" algn="l"/>
                <a:tab pos="2686050" algn="l"/>
                <a:tab pos="3135313" algn="l"/>
                <a:tab pos="3584575" algn="l"/>
                <a:tab pos="4033838" algn="l"/>
                <a:tab pos="4483100" algn="l"/>
                <a:tab pos="4932363" algn="l"/>
                <a:tab pos="5381625" algn="l"/>
                <a:tab pos="5830888" algn="l"/>
                <a:tab pos="6280150" algn="l"/>
                <a:tab pos="6729413" algn="l"/>
                <a:tab pos="7178675" algn="l"/>
                <a:tab pos="7627938" algn="l"/>
                <a:tab pos="8077200" algn="l"/>
                <a:tab pos="8526463" algn="l"/>
                <a:tab pos="8975725" algn="l"/>
              </a:tabLst>
            </a:pPr>
            <a:r>
              <a:rPr lang="en-GB" b="1" dirty="0">
                <a:latin typeface="Inter"/>
              </a:rPr>
              <a:t>Convex Hull: </a:t>
            </a:r>
            <a:r>
              <a:rPr lang="en-GB" dirty="0">
                <a:latin typeface="Inter"/>
              </a:rPr>
              <a:t>Find convex hull of a binary region and calculate its properties instead.</a:t>
            </a:r>
          </a:p>
          <a:p>
            <a:pPr>
              <a:lnSpc>
                <a:spcPct val="90000"/>
              </a:lnSpc>
              <a:spcBef>
                <a:spcPts val="600"/>
              </a:spcBef>
              <a:buClr>
                <a:srgbClr val="AA0000"/>
              </a:buClr>
              <a:tabLst>
                <a:tab pos="334963" algn="l"/>
                <a:tab pos="439738" algn="l"/>
                <a:tab pos="889000" algn="l"/>
                <a:tab pos="1338263" algn="l"/>
                <a:tab pos="1787525" algn="l"/>
                <a:tab pos="2236788" algn="l"/>
                <a:tab pos="2686050" algn="l"/>
                <a:tab pos="3135313" algn="l"/>
                <a:tab pos="3584575" algn="l"/>
                <a:tab pos="4033838" algn="l"/>
                <a:tab pos="4483100" algn="l"/>
                <a:tab pos="4932363" algn="l"/>
                <a:tab pos="5381625" algn="l"/>
                <a:tab pos="5830888" algn="l"/>
                <a:tab pos="6280150" algn="l"/>
                <a:tab pos="6729413" algn="l"/>
                <a:tab pos="7178675" algn="l"/>
                <a:tab pos="7627938" algn="l"/>
                <a:tab pos="8077200" algn="l"/>
                <a:tab pos="8526463" algn="l"/>
                <a:tab pos="8975725" algn="l"/>
              </a:tabLst>
            </a:pPr>
            <a:endParaRPr lang="en-GB" dirty="0">
              <a:latin typeface="Inter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455B918-F917-123E-3692-0B329352B89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7332" y="2626893"/>
            <a:ext cx="12479877" cy="27953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3CCE315-79F8-D34F-02C0-3CE9294E1CB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7332" y="6982321"/>
            <a:ext cx="12750017" cy="27953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BFA8C9A-7199-AD5B-69BF-3DD8378C25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6891" y="3443456"/>
            <a:ext cx="3943900" cy="1162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2425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9ACD579-F9B2-9736-27BF-0C1D82F7FC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7721" y="1034453"/>
            <a:ext cx="14667672" cy="1015664"/>
          </a:xfrm>
        </p:spPr>
        <p:txBody>
          <a:bodyPr/>
          <a:lstStyle/>
          <a:p>
            <a:r>
              <a:rPr lang="en-US" sz="4800" dirty="0"/>
              <a:t>Region Properties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D0EB80-0155-FE70-7181-FA6803A4FE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4316" y="2406286"/>
            <a:ext cx="14240837" cy="7472238"/>
          </a:xfrm>
        </p:spPr>
        <p:txBody>
          <a:bodyPr lIns="91440" tIns="45720" rIns="91440" bIns="45720" anchor="t"/>
          <a:lstStyle/>
          <a:p>
            <a:pPr marL="457200" indent="-457200">
              <a:lnSpc>
                <a:spcPct val="90000"/>
              </a:lnSpc>
              <a:spcBef>
                <a:spcPts val="600"/>
              </a:spcBef>
              <a:buClr>
                <a:srgbClr val="AA0000"/>
              </a:buClr>
              <a:buFont typeface="Wingdings" panose="05000000000000000000" pitchFamily="2" charset="2"/>
              <a:buChar char="§"/>
              <a:tabLst>
                <a:tab pos="334963" algn="l"/>
                <a:tab pos="439738" algn="l"/>
                <a:tab pos="889000" algn="l"/>
                <a:tab pos="1338263" algn="l"/>
                <a:tab pos="1787525" algn="l"/>
                <a:tab pos="2236788" algn="l"/>
                <a:tab pos="2686050" algn="l"/>
                <a:tab pos="3135313" algn="l"/>
                <a:tab pos="3584575" algn="l"/>
                <a:tab pos="4033838" algn="l"/>
                <a:tab pos="4483100" algn="l"/>
                <a:tab pos="4932363" algn="l"/>
                <a:tab pos="5381625" algn="l"/>
                <a:tab pos="5830888" algn="l"/>
                <a:tab pos="6280150" algn="l"/>
                <a:tab pos="6729413" algn="l"/>
                <a:tab pos="7178675" algn="l"/>
                <a:tab pos="7627938" algn="l"/>
                <a:tab pos="8077200" algn="l"/>
                <a:tab pos="8526463" algn="l"/>
                <a:tab pos="8975725" algn="l"/>
              </a:tabLst>
            </a:pPr>
            <a:r>
              <a:rPr lang="en-GB" dirty="0">
                <a:latin typeface="Inter"/>
              </a:rPr>
              <a:t>Eccentricity</a:t>
            </a:r>
            <a:endParaRPr lang="en-GB" b="1" dirty="0">
              <a:latin typeface="Inter"/>
            </a:endParaRPr>
          </a:p>
          <a:p>
            <a:pPr marL="914400" lvl="1" indent="-457200">
              <a:lnSpc>
                <a:spcPct val="90000"/>
              </a:lnSpc>
              <a:spcBef>
                <a:spcPts val="600"/>
              </a:spcBef>
              <a:buClr>
                <a:srgbClr val="AA0000"/>
              </a:buClr>
              <a:buFont typeface="Wingdings" panose="05000000000000000000" pitchFamily="2" charset="2"/>
              <a:buChar char="w"/>
              <a:tabLst>
                <a:tab pos="334963" algn="l"/>
                <a:tab pos="439738" algn="l"/>
                <a:tab pos="889000" algn="l"/>
                <a:tab pos="1338263" algn="l"/>
                <a:tab pos="1787525" algn="l"/>
                <a:tab pos="2236788" algn="l"/>
                <a:tab pos="2686050" algn="l"/>
                <a:tab pos="3135313" algn="l"/>
                <a:tab pos="3584575" algn="l"/>
                <a:tab pos="4033838" algn="l"/>
                <a:tab pos="4483100" algn="l"/>
                <a:tab pos="4932363" algn="l"/>
                <a:tab pos="5381625" algn="l"/>
                <a:tab pos="5830888" algn="l"/>
                <a:tab pos="6280150" algn="l"/>
                <a:tab pos="6729413" algn="l"/>
                <a:tab pos="7178675" algn="l"/>
                <a:tab pos="7627938" algn="l"/>
                <a:tab pos="8077200" algn="l"/>
                <a:tab pos="8526463" algn="l"/>
                <a:tab pos="8975725" algn="l"/>
              </a:tabLst>
            </a:pPr>
            <a:r>
              <a:rPr lang="en-GB" sz="2800" dirty="0">
                <a:latin typeface="Inter"/>
              </a:rPr>
              <a:t>Measures the </a:t>
            </a:r>
            <a:r>
              <a:rPr lang="en-GB" sz="2800" dirty="0" err="1">
                <a:latin typeface="Inter"/>
              </a:rPr>
              <a:t>elongatedness</a:t>
            </a:r>
            <a:r>
              <a:rPr lang="en-GB" sz="2800" dirty="0">
                <a:latin typeface="Inter"/>
              </a:rPr>
              <a:t> of a binary region i.e. how far it is from being rotationally symmetric around its centroid.</a:t>
            </a:r>
          </a:p>
          <a:p>
            <a:pPr marL="914400" lvl="1" indent="-457200">
              <a:lnSpc>
                <a:spcPct val="90000"/>
              </a:lnSpc>
              <a:spcBef>
                <a:spcPts val="600"/>
              </a:spcBef>
              <a:buClr>
                <a:srgbClr val="AA0000"/>
              </a:buClr>
              <a:buFont typeface="Wingdings" panose="05000000000000000000" pitchFamily="2" charset="2"/>
              <a:buChar char="w"/>
              <a:tabLst>
                <a:tab pos="334963" algn="l"/>
                <a:tab pos="439738" algn="l"/>
                <a:tab pos="889000" algn="l"/>
                <a:tab pos="1338263" algn="l"/>
                <a:tab pos="1787525" algn="l"/>
                <a:tab pos="2236788" algn="l"/>
                <a:tab pos="2686050" algn="l"/>
                <a:tab pos="3135313" algn="l"/>
                <a:tab pos="3584575" algn="l"/>
                <a:tab pos="4033838" algn="l"/>
                <a:tab pos="4483100" algn="l"/>
                <a:tab pos="4932363" algn="l"/>
                <a:tab pos="5381625" algn="l"/>
                <a:tab pos="5830888" algn="l"/>
                <a:tab pos="6280150" algn="l"/>
                <a:tab pos="6729413" algn="l"/>
                <a:tab pos="7178675" algn="l"/>
                <a:tab pos="7627938" algn="l"/>
                <a:tab pos="8077200" algn="l"/>
                <a:tab pos="8526463" algn="l"/>
                <a:tab pos="8975725" algn="l"/>
              </a:tabLst>
            </a:pPr>
            <a:r>
              <a:rPr lang="en-GB" sz="2800" dirty="0">
                <a:solidFill>
                  <a:schemeClr val="tx2"/>
                </a:solidFill>
                <a:latin typeface="Inter"/>
              </a:rPr>
              <a:t>How to calculate it?</a:t>
            </a:r>
            <a:endParaRPr lang="en-GB" sz="2800" dirty="0">
              <a:latin typeface="Inter"/>
            </a:endParaRPr>
          </a:p>
          <a:p>
            <a:pPr marL="914400" lvl="1" indent="-457200">
              <a:lnSpc>
                <a:spcPct val="90000"/>
              </a:lnSpc>
              <a:spcBef>
                <a:spcPts val="600"/>
              </a:spcBef>
              <a:buClr>
                <a:srgbClr val="AA0000"/>
              </a:buClr>
              <a:buFont typeface="Wingdings" panose="05000000000000000000" pitchFamily="2" charset="2"/>
              <a:buChar char="w"/>
              <a:tabLst>
                <a:tab pos="334963" algn="l"/>
                <a:tab pos="439738" algn="l"/>
                <a:tab pos="889000" algn="l"/>
                <a:tab pos="1338263" algn="l"/>
                <a:tab pos="1787525" algn="l"/>
                <a:tab pos="2236788" algn="l"/>
                <a:tab pos="2686050" algn="l"/>
                <a:tab pos="3135313" algn="l"/>
                <a:tab pos="3584575" algn="l"/>
                <a:tab pos="4033838" algn="l"/>
                <a:tab pos="4483100" algn="l"/>
                <a:tab pos="4932363" algn="l"/>
                <a:tab pos="5381625" algn="l"/>
                <a:tab pos="5830888" algn="l"/>
                <a:tab pos="6280150" algn="l"/>
                <a:tab pos="6729413" algn="l"/>
                <a:tab pos="7178675" algn="l"/>
                <a:tab pos="7627938" algn="l"/>
                <a:tab pos="8077200" algn="l"/>
                <a:tab pos="8526463" algn="l"/>
                <a:tab pos="8975725" algn="l"/>
              </a:tabLst>
            </a:pPr>
            <a:r>
              <a:rPr lang="en-GB" sz="2800" dirty="0">
                <a:latin typeface="Inter"/>
              </a:rPr>
              <a:t>Find the best/tightest fitting ellipse around the region</a:t>
            </a:r>
          </a:p>
          <a:p>
            <a:pPr marL="914400" lvl="1" indent="-457200">
              <a:lnSpc>
                <a:spcPct val="90000"/>
              </a:lnSpc>
              <a:spcBef>
                <a:spcPts val="600"/>
              </a:spcBef>
              <a:buClr>
                <a:srgbClr val="AA0000"/>
              </a:buClr>
              <a:buFont typeface="Wingdings" panose="05000000000000000000" pitchFamily="2" charset="2"/>
              <a:buChar char="w"/>
              <a:tabLst>
                <a:tab pos="334963" algn="l"/>
                <a:tab pos="439738" algn="l"/>
                <a:tab pos="889000" algn="l"/>
                <a:tab pos="1338263" algn="l"/>
                <a:tab pos="1787525" algn="l"/>
                <a:tab pos="2236788" algn="l"/>
                <a:tab pos="2686050" algn="l"/>
                <a:tab pos="3135313" algn="l"/>
                <a:tab pos="3584575" algn="l"/>
                <a:tab pos="4033838" algn="l"/>
                <a:tab pos="4483100" algn="l"/>
                <a:tab pos="4932363" algn="l"/>
                <a:tab pos="5381625" algn="l"/>
                <a:tab pos="5830888" algn="l"/>
                <a:tab pos="6280150" algn="l"/>
                <a:tab pos="6729413" algn="l"/>
                <a:tab pos="7178675" algn="l"/>
                <a:tab pos="7627938" algn="l"/>
                <a:tab pos="8077200" algn="l"/>
                <a:tab pos="8526463" algn="l"/>
                <a:tab pos="8975725" algn="l"/>
              </a:tabLst>
            </a:pPr>
            <a:r>
              <a:rPr lang="en-GB" sz="2800" dirty="0">
                <a:latin typeface="Inter"/>
              </a:rPr>
              <a:t>Then align this ellipse with the axes</a:t>
            </a:r>
          </a:p>
          <a:p>
            <a:pPr marL="914400" lvl="1" indent="-457200">
              <a:lnSpc>
                <a:spcPct val="90000"/>
              </a:lnSpc>
              <a:spcBef>
                <a:spcPts val="600"/>
              </a:spcBef>
              <a:buClr>
                <a:srgbClr val="AA0000"/>
              </a:buClr>
              <a:buFont typeface="Wingdings" panose="05000000000000000000" pitchFamily="2" charset="2"/>
              <a:buChar char="w"/>
              <a:tabLst>
                <a:tab pos="334963" algn="l"/>
                <a:tab pos="439738" algn="l"/>
                <a:tab pos="889000" algn="l"/>
                <a:tab pos="1338263" algn="l"/>
                <a:tab pos="1787525" algn="l"/>
                <a:tab pos="2236788" algn="l"/>
                <a:tab pos="2686050" algn="l"/>
                <a:tab pos="3135313" algn="l"/>
                <a:tab pos="3584575" algn="l"/>
                <a:tab pos="4033838" algn="l"/>
                <a:tab pos="4483100" algn="l"/>
                <a:tab pos="4932363" algn="l"/>
                <a:tab pos="5381625" algn="l"/>
                <a:tab pos="5830888" algn="l"/>
                <a:tab pos="6280150" algn="l"/>
                <a:tab pos="6729413" algn="l"/>
                <a:tab pos="7178675" algn="l"/>
                <a:tab pos="7627938" algn="l"/>
                <a:tab pos="8077200" algn="l"/>
                <a:tab pos="8526463" algn="l"/>
                <a:tab pos="8975725" algn="l"/>
              </a:tabLst>
            </a:pPr>
            <a:r>
              <a:rPr lang="en-GB" sz="2800" dirty="0">
                <a:latin typeface="Inter"/>
              </a:rPr>
              <a:t>Find the Covariance Matrix of this ellipse</a:t>
            </a:r>
          </a:p>
          <a:p>
            <a:pPr marL="914400" lvl="1" indent="-457200">
              <a:lnSpc>
                <a:spcPct val="90000"/>
              </a:lnSpc>
              <a:spcBef>
                <a:spcPts val="600"/>
              </a:spcBef>
              <a:buClr>
                <a:srgbClr val="AA0000"/>
              </a:buClr>
              <a:buFont typeface="Wingdings" panose="05000000000000000000" pitchFamily="2" charset="2"/>
              <a:buChar char="w"/>
              <a:tabLst>
                <a:tab pos="334963" algn="l"/>
                <a:tab pos="439738" algn="l"/>
                <a:tab pos="889000" algn="l"/>
                <a:tab pos="1338263" algn="l"/>
                <a:tab pos="1787525" algn="l"/>
                <a:tab pos="2236788" algn="l"/>
                <a:tab pos="2686050" algn="l"/>
                <a:tab pos="3135313" algn="l"/>
                <a:tab pos="3584575" algn="l"/>
                <a:tab pos="4033838" algn="l"/>
                <a:tab pos="4483100" algn="l"/>
                <a:tab pos="4932363" algn="l"/>
                <a:tab pos="5381625" algn="l"/>
                <a:tab pos="5830888" algn="l"/>
                <a:tab pos="6280150" algn="l"/>
                <a:tab pos="6729413" algn="l"/>
                <a:tab pos="7178675" algn="l"/>
                <a:tab pos="7627938" algn="l"/>
                <a:tab pos="8077200" algn="l"/>
                <a:tab pos="8526463" algn="l"/>
                <a:tab pos="8975725" algn="l"/>
              </a:tabLst>
            </a:pPr>
            <a:endParaRPr lang="en-GB" sz="2800" dirty="0">
              <a:latin typeface="Inter"/>
            </a:endParaRPr>
          </a:p>
          <a:p>
            <a:pPr marL="914400" lvl="1" indent="-457200">
              <a:lnSpc>
                <a:spcPct val="90000"/>
              </a:lnSpc>
              <a:spcBef>
                <a:spcPts val="600"/>
              </a:spcBef>
              <a:buClr>
                <a:srgbClr val="AA0000"/>
              </a:buClr>
              <a:buFont typeface="Wingdings" panose="05000000000000000000" pitchFamily="2" charset="2"/>
              <a:buChar char="w"/>
              <a:tabLst>
                <a:tab pos="334963" algn="l"/>
                <a:tab pos="439738" algn="l"/>
                <a:tab pos="889000" algn="l"/>
                <a:tab pos="1338263" algn="l"/>
                <a:tab pos="1787525" algn="l"/>
                <a:tab pos="2236788" algn="l"/>
                <a:tab pos="2686050" algn="l"/>
                <a:tab pos="3135313" algn="l"/>
                <a:tab pos="3584575" algn="l"/>
                <a:tab pos="4033838" algn="l"/>
                <a:tab pos="4483100" algn="l"/>
                <a:tab pos="4932363" algn="l"/>
                <a:tab pos="5381625" algn="l"/>
                <a:tab pos="5830888" algn="l"/>
                <a:tab pos="6280150" algn="l"/>
                <a:tab pos="6729413" algn="l"/>
                <a:tab pos="7178675" algn="l"/>
                <a:tab pos="7627938" algn="l"/>
                <a:tab pos="8077200" algn="l"/>
                <a:tab pos="8526463" algn="l"/>
                <a:tab pos="8975725" algn="l"/>
              </a:tabLst>
            </a:pPr>
            <a:endParaRPr lang="en-GB" sz="2800" dirty="0">
              <a:latin typeface="Inter"/>
            </a:endParaRPr>
          </a:p>
          <a:p>
            <a:pPr marL="914400" lvl="1" indent="-457200">
              <a:lnSpc>
                <a:spcPct val="90000"/>
              </a:lnSpc>
              <a:spcBef>
                <a:spcPts val="600"/>
              </a:spcBef>
              <a:buClr>
                <a:srgbClr val="AA0000"/>
              </a:buClr>
              <a:buFont typeface="Wingdings" panose="05000000000000000000" pitchFamily="2" charset="2"/>
              <a:buChar char="w"/>
              <a:tabLst>
                <a:tab pos="334963" algn="l"/>
                <a:tab pos="439738" algn="l"/>
                <a:tab pos="889000" algn="l"/>
                <a:tab pos="1338263" algn="l"/>
                <a:tab pos="1787525" algn="l"/>
                <a:tab pos="2236788" algn="l"/>
                <a:tab pos="2686050" algn="l"/>
                <a:tab pos="3135313" algn="l"/>
                <a:tab pos="3584575" algn="l"/>
                <a:tab pos="4033838" algn="l"/>
                <a:tab pos="4483100" algn="l"/>
                <a:tab pos="4932363" algn="l"/>
                <a:tab pos="5381625" algn="l"/>
                <a:tab pos="5830888" algn="l"/>
                <a:tab pos="6280150" algn="l"/>
                <a:tab pos="6729413" algn="l"/>
                <a:tab pos="7178675" algn="l"/>
                <a:tab pos="7627938" algn="l"/>
                <a:tab pos="8077200" algn="l"/>
                <a:tab pos="8526463" algn="l"/>
                <a:tab pos="8975725" algn="l"/>
              </a:tabLst>
            </a:pPr>
            <a:endParaRPr lang="en-GB" sz="2800" dirty="0">
              <a:latin typeface="Inter"/>
            </a:endParaRPr>
          </a:p>
          <a:p>
            <a:pPr marL="914400" lvl="1" indent="-457200">
              <a:lnSpc>
                <a:spcPct val="90000"/>
              </a:lnSpc>
              <a:spcBef>
                <a:spcPts val="600"/>
              </a:spcBef>
              <a:buClr>
                <a:srgbClr val="AA0000"/>
              </a:buClr>
              <a:buFont typeface="Wingdings" panose="05000000000000000000" pitchFamily="2" charset="2"/>
              <a:buChar char="w"/>
              <a:tabLst>
                <a:tab pos="334963" algn="l"/>
                <a:tab pos="439738" algn="l"/>
                <a:tab pos="889000" algn="l"/>
                <a:tab pos="1338263" algn="l"/>
                <a:tab pos="1787525" algn="l"/>
                <a:tab pos="2236788" algn="l"/>
                <a:tab pos="2686050" algn="l"/>
                <a:tab pos="3135313" algn="l"/>
                <a:tab pos="3584575" algn="l"/>
                <a:tab pos="4033838" algn="l"/>
                <a:tab pos="4483100" algn="l"/>
                <a:tab pos="4932363" algn="l"/>
                <a:tab pos="5381625" algn="l"/>
                <a:tab pos="5830888" algn="l"/>
                <a:tab pos="6280150" algn="l"/>
                <a:tab pos="6729413" algn="l"/>
                <a:tab pos="7178675" algn="l"/>
                <a:tab pos="7627938" algn="l"/>
                <a:tab pos="8077200" algn="l"/>
                <a:tab pos="8526463" algn="l"/>
                <a:tab pos="8975725" algn="l"/>
              </a:tabLst>
            </a:pPr>
            <a:r>
              <a:rPr lang="en-GB" sz="2800" dirty="0">
                <a:latin typeface="Inter"/>
              </a:rPr>
              <a:t>The eccentricity will be a ratio of the eigen values of this matrix</a:t>
            </a:r>
          </a:p>
          <a:p>
            <a:pPr marL="914400" lvl="1" indent="-457200">
              <a:lnSpc>
                <a:spcPct val="90000"/>
              </a:lnSpc>
              <a:spcBef>
                <a:spcPts val="600"/>
              </a:spcBef>
              <a:buClr>
                <a:srgbClr val="AA0000"/>
              </a:buClr>
              <a:buFont typeface="Wingdings" panose="05000000000000000000" pitchFamily="2" charset="2"/>
              <a:buChar char="w"/>
              <a:tabLst>
                <a:tab pos="334963" algn="l"/>
                <a:tab pos="439738" algn="l"/>
                <a:tab pos="889000" algn="l"/>
                <a:tab pos="1338263" algn="l"/>
                <a:tab pos="1787525" algn="l"/>
                <a:tab pos="2236788" algn="l"/>
                <a:tab pos="2686050" algn="l"/>
                <a:tab pos="3135313" algn="l"/>
                <a:tab pos="3584575" algn="l"/>
                <a:tab pos="4033838" algn="l"/>
                <a:tab pos="4483100" algn="l"/>
                <a:tab pos="4932363" algn="l"/>
                <a:tab pos="5381625" algn="l"/>
                <a:tab pos="5830888" algn="l"/>
                <a:tab pos="6280150" algn="l"/>
                <a:tab pos="6729413" algn="l"/>
                <a:tab pos="7178675" algn="l"/>
                <a:tab pos="7627938" algn="l"/>
                <a:tab pos="8077200" algn="l"/>
                <a:tab pos="8526463" algn="l"/>
                <a:tab pos="8975725" algn="l"/>
              </a:tabLst>
            </a:pPr>
            <a:endParaRPr lang="en-GB" sz="2800" dirty="0">
              <a:latin typeface="Inter"/>
            </a:endParaRPr>
          </a:p>
          <a:p>
            <a:pPr marL="914400" lvl="1" indent="-457200">
              <a:lnSpc>
                <a:spcPct val="90000"/>
              </a:lnSpc>
              <a:spcBef>
                <a:spcPts val="600"/>
              </a:spcBef>
              <a:buClr>
                <a:srgbClr val="AA0000"/>
              </a:buClr>
              <a:buFont typeface="Wingdings" panose="05000000000000000000" pitchFamily="2" charset="2"/>
              <a:buChar char="w"/>
              <a:tabLst>
                <a:tab pos="334963" algn="l"/>
                <a:tab pos="439738" algn="l"/>
                <a:tab pos="889000" algn="l"/>
                <a:tab pos="1338263" algn="l"/>
                <a:tab pos="1787525" algn="l"/>
                <a:tab pos="2236788" algn="l"/>
                <a:tab pos="2686050" algn="l"/>
                <a:tab pos="3135313" algn="l"/>
                <a:tab pos="3584575" algn="l"/>
                <a:tab pos="4033838" algn="l"/>
                <a:tab pos="4483100" algn="l"/>
                <a:tab pos="4932363" algn="l"/>
                <a:tab pos="5381625" algn="l"/>
                <a:tab pos="5830888" algn="l"/>
                <a:tab pos="6280150" algn="l"/>
                <a:tab pos="6729413" algn="l"/>
                <a:tab pos="7178675" algn="l"/>
                <a:tab pos="7627938" algn="l"/>
                <a:tab pos="8077200" algn="l"/>
                <a:tab pos="8526463" algn="l"/>
                <a:tab pos="8975725" algn="l"/>
              </a:tabLst>
            </a:pPr>
            <a:endParaRPr lang="en-GB" sz="2800" dirty="0">
              <a:latin typeface="Inter"/>
            </a:endParaRPr>
          </a:p>
          <a:p>
            <a:pPr marL="914400" lvl="1" indent="-457200">
              <a:lnSpc>
                <a:spcPct val="90000"/>
              </a:lnSpc>
              <a:spcBef>
                <a:spcPts val="600"/>
              </a:spcBef>
              <a:buClr>
                <a:srgbClr val="AA0000"/>
              </a:buClr>
              <a:buFont typeface="Wingdings" panose="05000000000000000000" pitchFamily="2" charset="2"/>
              <a:buChar char="w"/>
              <a:tabLst>
                <a:tab pos="334963" algn="l"/>
                <a:tab pos="439738" algn="l"/>
                <a:tab pos="889000" algn="l"/>
                <a:tab pos="1338263" algn="l"/>
                <a:tab pos="1787525" algn="l"/>
                <a:tab pos="2236788" algn="l"/>
                <a:tab pos="2686050" algn="l"/>
                <a:tab pos="3135313" algn="l"/>
                <a:tab pos="3584575" algn="l"/>
                <a:tab pos="4033838" algn="l"/>
                <a:tab pos="4483100" algn="l"/>
                <a:tab pos="4932363" algn="l"/>
                <a:tab pos="5381625" algn="l"/>
                <a:tab pos="5830888" algn="l"/>
                <a:tab pos="6280150" algn="l"/>
                <a:tab pos="6729413" algn="l"/>
                <a:tab pos="7178675" algn="l"/>
                <a:tab pos="7627938" algn="l"/>
                <a:tab pos="8077200" algn="l"/>
                <a:tab pos="8526463" algn="l"/>
                <a:tab pos="8975725" algn="l"/>
              </a:tabLst>
            </a:pPr>
            <a:endParaRPr lang="en-GB" sz="2800" dirty="0">
              <a:latin typeface="Inter"/>
            </a:endParaRPr>
          </a:p>
          <a:p>
            <a:pPr marL="914400" lvl="1" indent="-457200">
              <a:lnSpc>
                <a:spcPct val="90000"/>
              </a:lnSpc>
              <a:spcBef>
                <a:spcPts val="600"/>
              </a:spcBef>
              <a:buClr>
                <a:srgbClr val="AA0000"/>
              </a:buClr>
              <a:buFont typeface="Wingdings" panose="05000000000000000000" pitchFamily="2" charset="2"/>
              <a:buChar char="w"/>
              <a:tabLst>
                <a:tab pos="334963" algn="l"/>
                <a:tab pos="439738" algn="l"/>
                <a:tab pos="889000" algn="l"/>
                <a:tab pos="1338263" algn="l"/>
                <a:tab pos="1787525" algn="l"/>
                <a:tab pos="2236788" algn="l"/>
                <a:tab pos="2686050" algn="l"/>
                <a:tab pos="3135313" algn="l"/>
                <a:tab pos="3584575" algn="l"/>
                <a:tab pos="4033838" algn="l"/>
                <a:tab pos="4483100" algn="l"/>
                <a:tab pos="4932363" algn="l"/>
                <a:tab pos="5381625" algn="l"/>
                <a:tab pos="5830888" algn="l"/>
                <a:tab pos="6280150" algn="l"/>
                <a:tab pos="6729413" algn="l"/>
                <a:tab pos="7178675" algn="l"/>
                <a:tab pos="7627938" algn="l"/>
                <a:tab pos="8077200" algn="l"/>
                <a:tab pos="8526463" algn="l"/>
                <a:tab pos="8975725" algn="l"/>
              </a:tabLst>
            </a:pPr>
            <a:r>
              <a:rPr lang="en-GB" sz="2800" dirty="0">
                <a:latin typeface="Inter"/>
              </a:rPr>
              <a:t>NOT surprisingly, this covariance matrix is obtained by using the moments of the binary region encapsulated by the ellipse   </a:t>
            </a:r>
          </a:p>
          <a:p>
            <a:pPr marL="457200" indent="-457200">
              <a:lnSpc>
                <a:spcPct val="90000"/>
              </a:lnSpc>
              <a:spcBef>
                <a:spcPts val="600"/>
              </a:spcBef>
              <a:buClr>
                <a:srgbClr val="AA0000"/>
              </a:buClr>
              <a:buFont typeface="Wingdings" panose="05000000000000000000" pitchFamily="2" charset="2"/>
              <a:buChar char="§"/>
              <a:tabLst>
                <a:tab pos="334963" algn="l"/>
                <a:tab pos="439738" algn="l"/>
                <a:tab pos="889000" algn="l"/>
                <a:tab pos="1338263" algn="l"/>
                <a:tab pos="1787525" algn="l"/>
                <a:tab pos="2236788" algn="l"/>
                <a:tab pos="2686050" algn="l"/>
                <a:tab pos="3135313" algn="l"/>
                <a:tab pos="3584575" algn="l"/>
                <a:tab pos="4033838" algn="l"/>
                <a:tab pos="4483100" algn="l"/>
                <a:tab pos="4932363" algn="l"/>
                <a:tab pos="5381625" algn="l"/>
                <a:tab pos="5830888" algn="l"/>
                <a:tab pos="6280150" algn="l"/>
                <a:tab pos="6729413" algn="l"/>
                <a:tab pos="7178675" algn="l"/>
                <a:tab pos="7627938" algn="l"/>
                <a:tab pos="8077200" algn="l"/>
                <a:tab pos="8526463" algn="l"/>
                <a:tab pos="8975725" algn="l"/>
              </a:tabLst>
            </a:pPr>
            <a:endParaRPr lang="en-GB" b="1" dirty="0">
              <a:latin typeface="Inter"/>
            </a:endParaRPr>
          </a:p>
          <a:p>
            <a:pPr marL="457200" indent="-457200">
              <a:lnSpc>
                <a:spcPct val="90000"/>
              </a:lnSpc>
              <a:spcBef>
                <a:spcPts val="600"/>
              </a:spcBef>
              <a:buClr>
                <a:srgbClr val="AA0000"/>
              </a:buClr>
              <a:buFont typeface="Wingdings" panose="05000000000000000000" pitchFamily="2" charset="2"/>
              <a:buChar char="§"/>
              <a:tabLst>
                <a:tab pos="334963" algn="l"/>
                <a:tab pos="439738" algn="l"/>
                <a:tab pos="889000" algn="l"/>
                <a:tab pos="1338263" algn="l"/>
                <a:tab pos="1787525" algn="l"/>
                <a:tab pos="2236788" algn="l"/>
                <a:tab pos="2686050" algn="l"/>
                <a:tab pos="3135313" algn="l"/>
                <a:tab pos="3584575" algn="l"/>
                <a:tab pos="4033838" algn="l"/>
                <a:tab pos="4483100" algn="l"/>
                <a:tab pos="4932363" algn="l"/>
                <a:tab pos="5381625" algn="l"/>
                <a:tab pos="5830888" algn="l"/>
                <a:tab pos="6280150" algn="l"/>
                <a:tab pos="6729413" algn="l"/>
                <a:tab pos="7178675" algn="l"/>
                <a:tab pos="7627938" algn="l"/>
                <a:tab pos="8077200" algn="l"/>
                <a:tab pos="8526463" algn="l"/>
                <a:tab pos="8975725" algn="l"/>
              </a:tabLst>
            </a:pPr>
            <a:endParaRPr lang="en-GB" b="1" dirty="0">
              <a:latin typeface="Inter"/>
            </a:endParaRPr>
          </a:p>
          <a:p>
            <a:pPr marL="457200" indent="-457200">
              <a:lnSpc>
                <a:spcPct val="90000"/>
              </a:lnSpc>
              <a:spcBef>
                <a:spcPts val="600"/>
              </a:spcBef>
              <a:buClr>
                <a:srgbClr val="AA0000"/>
              </a:buClr>
              <a:buFont typeface="Wingdings" panose="05000000000000000000" pitchFamily="2" charset="2"/>
              <a:buChar char="§"/>
              <a:tabLst>
                <a:tab pos="334963" algn="l"/>
                <a:tab pos="439738" algn="l"/>
                <a:tab pos="889000" algn="l"/>
                <a:tab pos="1338263" algn="l"/>
                <a:tab pos="1787525" algn="l"/>
                <a:tab pos="2236788" algn="l"/>
                <a:tab pos="2686050" algn="l"/>
                <a:tab pos="3135313" algn="l"/>
                <a:tab pos="3584575" algn="l"/>
                <a:tab pos="4033838" algn="l"/>
                <a:tab pos="4483100" algn="l"/>
                <a:tab pos="4932363" algn="l"/>
                <a:tab pos="5381625" algn="l"/>
                <a:tab pos="5830888" algn="l"/>
                <a:tab pos="6280150" algn="l"/>
                <a:tab pos="6729413" algn="l"/>
                <a:tab pos="7178675" algn="l"/>
                <a:tab pos="7627938" algn="l"/>
                <a:tab pos="8077200" algn="l"/>
                <a:tab pos="8526463" algn="l"/>
                <a:tab pos="8975725" algn="l"/>
              </a:tabLst>
            </a:pPr>
            <a:endParaRPr lang="en-GB" b="1" dirty="0">
              <a:latin typeface="Inter"/>
            </a:endParaRPr>
          </a:p>
          <a:p>
            <a:pPr marL="457200" indent="-457200">
              <a:lnSpc>
                <a:spcPct val="90000"/>
              </a:lnSpc>
              <a:spcBef>
                <a:spcPts val="600"/>
              </a:spcBef>
              <a:buClr>
                <a:srgbClr val="AA0000"/>
              </a:buClr>
              <a:buFont typeface="Wingdings" panose="05000000000000000000" pitchFamily="2" charset="2"/>
              <a:buChar char="§"/>
              <a:tabLst>
                <a:tab pos="334963" algn="l"/>
                <a:tab pos="439738" algn="l"/>
                <a:tab pos="889000" algn="l"/>
                <a:tab pos="1338263" algn="l"/>
                <a:tab pos="1787525" algn="l"/>
                <a:tab pos="2236788" algn="l"/>
                <a:tab pos="2686050" algn="l"/>
                <a:tab pos="3135313" algn="l"/>
                <a:tab pos="3584575" algn="l"/>
                <a:tab pos="4033838" algn="l"/>
                <a:tab pos="4483100" algn="l"/>
                <a:tab pos="4932363" algn="l"/>
                <a:tab pos="5381625" algn="l"/>
                <a:tab pos="5830888" algn="l"/>
                <a:tab pos="6280150" algn="l"/>
                <a:tab pos="6729413" algn="l"/>
                <a:tab pos="7178675" algn="l"/>
                <a:tab pos="7627938" algn="l"/>
                <a:tab pos="8077200" algn="l"/>
                <a:tab pos="8526463" algn="l"/>
                <a:tab pos="8975725" algn="l"/>
              </a:tabLst>
            </a:pPr>
            <a:endParaRPr lang="en-GB" b="1" dirty="0">
              <a:latin typeface="Inter"/>
            </a:endParaRPr>
          </a:p>
          <a:p>
            <a:pPr>
              <a:lnSpc>
                <a:spcPct val="90000"/>
              </a:lnSpc>
              <a:spcBef>
                <a:spcPts val="600"/>
              </a:spcBef>
              <a:buClr>
                <a:srgbClr val="AA0000"/>
              </a:buClr>
              <a:tabLst>
                <a:tab pos="334963" algn="l"/>
                <a:tab pos="439738" algn="l"/>
                <a:tab pos="889000" algn="l"/>
                <a:tab pos="1338263" algn="l"/>
                <a:tab pos="1787525" algn="l"/>
                <a:tab pos="2236788" algn="l"/>
                <a:tab pos="2686050" algn="l"/>
                <a:tab pos="3135313" algn="l"/>
                <a:tab pos="3584575" algn="l"/>
                <a:tab pos="4033838" algn="l"/>
                <a:tab pos="4483100" algn="l"/>
                <a:tab pos="4932363" algn="l"/>
                <a:tab pos="5381625" algn="l"/>
                <a:tab pos="5830888" algn="l"/>
                <a:tab pos="6280150" algn="l"/>
                <a:tab pos="6729413" algn="l"/>
                <a:tab pos="7178675" algn="l"/>
                <a:tab pos="7627938" algn="l"/>
                <a:tab pos="8077200" algn="l"/>
                <a:tab pos="8526463" algn="l"/>
                <a:tab pos="8975725" algn="l"/>
              </a:tabLst>
            </a:pPr>
            <a:endParaRPr lang="en-GB" dirty="0">
              <a:latin typeface="Inter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7AFE72-BD4A-CB3B-A8ED-1E1C07121C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19769" y="2518522"/>
            <a:ext cx="3542985" cy="26769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6162CC0-6EE2-2684-881C-E93E1485A5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4080" y="7502353"/>
            <a:ext cx="7443396" cy="119094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7395E16-8BC6-09C5-3A41-9601D1C3A9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6293" y="5725890"/>
            <a:ext cx="7276903" cy="117186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869B3CB-FE1A-C9A0-4B29-F04548486A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24213" y="9598527"/>
            <a:ext cx="8297433" cy="1352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5989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9ACD579-F9B2-9736-27BF-0C1D82F7FC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7721" y="1034453"/>
            <a:ext cx="14667672" cy="1015664"/>
          </a:xfrm>
        </p:spPr>
        <p:txBody>
          <a:bodyPr/>
          <a:lstStyle/>
          <a:p>
            <a:pPr algn="l"/>
            <a:r>
              <a:rPr lang="en-US" sz="4800" dirty="0"/>
              <a:t>Region Properties – Euler Number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D0EB80-0155-FE70-7181-FA6803A4FE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7721" y="2481817"/>
            <a:ext cx="19499711" cy="7472238"/>
          </a:xfrm>
        </p:spPr>
        <p:txBody>
          <a:bodyPr lIns="91440" tIns="45720" rIns="91440" bIns="45720" anchor="t"/>
          <a:lstStyle/>
          <a:p>
            <a:pPr marL="571500" indent="-571500" algn="l">
              <a:lnSpc>
                <a:spcPct val="90000"/>
              </a:lnSpc>
              <a:spcBef>
                <a:spcPts val="600"/>
              </a:spcBef>
              <a:buClr>
                <a:srgbClr val="AA0000"/>
              </a:buClr>
              <a:buFont typeface="Wingdings" panose="05000000000000000000" pitchFamily="2" charset="2"/>
              <a:buChar char="§"/>
              <a:tabLst>
                <a:tab pos="334963" algn="l"/>
                <a:tab pos="439738" algn="l"/>
                <a:tab pos="889000" algn="l"/>
                <a:tab pos="1338263" algn="l"/>
                <a:tab pos="1787525" algn="l"/>
                <a:tab pos="2236788" algn="l"/>
                <a:tab pos="2686050" algn="l"/>
                <a:tab pos="3135313" algn="l"/>
                <a:tab pos="3584575" algn="l"/>
                <a:tab pos="4033838" algn="l"/>
                <a:tab pos="4483100" algn="l"/>
                <a:tab pos="4932363" algn="l"/>
                <a:tab pos="5381625" algn="l"/>
                <a:tab pos="5830888" algn="l"/>
                <a:tab pos="6280150" algn="l"/>
                <a:tab pos="6729413" algn="l"/>
                <a:tab pos="7178675" algn="l"/>
                <a:tab pos="7627938" algn="l"/>
                <a:tab pos="8077200" algn="l"/>
                <a:tab pos="8526463" algn="l"/>
                <a:tab pos="8975725" algn="l"/>
              </a:tabLst>
            </a:pPr>
            <a:r>
              <a:rPr lang="en-GB" dirty="0">
                <a:latin typeface="Inter"/>
              </a:rPr>
              <a:t>Mathematical Topology: </a:t>
            </a:r>
          </a:p>
          <a:p>
            <a:pPr lvl="1" algn="l">
              <a:lnSpc>
                <a:spcPct val="90000"/>
              </a:lnSpc>
              <a:spcBef>
                <a:spcPts val="600"/>
              </a:spcBef>
              <a:buClr>
                <a:srgbClr val="AA0000"/>
              </a:buClr>
              <a:tabLst>
                <a:tab pos="334963" algn="l"/>
                <a:tab pos="439738" algn="l"/>
                <a:tab pos="889000" algn="l"/>
                <a:tab pos="1338263" algn="l"/>
                <a:tab pos="1787525" algn="l"/>
                <a:tab pos="2236788" algn="l"/>
                <a:tab pos="2686050" algn="l"/>
                <a:tab pos="3135313" algn="l"/>
                <a:tab pos="3584575" algn="l"/>
                <a:tab pos="4033838" algn="l"/>
                <a:tab pos="4483100" algn="l"/>
                <a:tab pos="4932363" algn="l"/>
                <a:tab pos="5381625" algn="l"/>
                <a:tab pos="5830888" algn="l"/>
                <a:tab pos="6280150" algn="l"/>
                <a:tab pos="6729413" algn="l"/>
                <a:tab pos="7178675" algn="l"/>
                <a:tab pos="7627938" algn="l"/>
                <a:tab pos="8077200" algn="l"/>
                <a:tab pos="8526463" algn="l"/>
                <a:tab pos="8975725" algn="l"/>
              </a:tabLst>
            </a:pPr>
            <a:r>
              <a:rPr lang="en-GB" dirty="0">
                <a:latin typeface="Inter"/>
              </a:rPr>
              <a:t>Study of properties of objects that are preserved under continuous deformations of the objects e.g. bending, stretching and compressing but NOT tearing or sewing.</a:t>
            </a:r>
          </a:p>
          <a:p>
            <a:pPr marL="571500" indent="-571500" algn="l">
              <a:lnSpc>
                <a:spcPct val="90000"/>
              </a:lnSpc>
              <a:spcBef>
                <a:spcPts val="600"/>
              </a:spcBef>
              <a:buClr>
                <a:srgbClr val="AA0000"/>
              </a:buClr>
              <a:buFont typeface="Wingdings" panose="05000000000000000000" pitchFamily="2" charset="2"/>
              <a:buChar char="§"/>
              <a:tabLst>
                <a:tab pos="334963" algn="l"/>
                <a:tab pos="439738" algn="l"/>
                <a:tab pos="889000" algn="l"/>
                <a:tab pos="1338263" algn="l"/>
                <a:tab pos="1787525" algn="l"/>
                <a:tab pos="2236788" algn="l"/>
                <a:tab pos="2686050" algn="l"/>
                <a:tab pos="3135313" algn="l"/>
                <a:tab pos="3584575" algn="l"/>
                <a:tab pos="4033838" algn="l"/>
                <a:tab pos="4483100" algn="l"/>
                <a:tab pos="4932363" algn="l"/>
                <a:tab pos="5381625" algn="l"/>
                <a:tab pos="5830888" algn="l"/>
                <a:tab pos="6280150" algn="l"/>
                <a:tab pos="6729413" algn="l"/>
                <a:tab pos="7178675" algn="l"/>
                <a:tab pos="7627938" algn="l"/>
                <a:tab pos="8077200" algn="l"/>
                <a:tab pos="8526463" algn="l"/>
                <a:tab pos="8975725" algn="l"/>
              </a:tabLst>
            </a:pPr>
            <a:endParaRPr lang="en-GB" dirty="0">
              <a:latin typeface="Inter"/>
            </a:endParaRPr>
          </a:p>
          <a:p>
            <a:pPr marL="571500" indent="-571500" algn="l">
              <a:lnSpc>
                <a:spcPct val="90000"/>
              </a:lnSpc>
              <a:spcBef>
                <a:spcPts val="600"/>
              </a:spcBef>
              <a:buClr>
                <a:srgbClr val="AA0000"/>
              </a:buClr>
              <a:buFont typeface="Wingdings" panose="05000000000000000000" pitchFamily="2" charset="2"/>
              <a:buChar char="§"/>
              <a:tabLst>
                <a:tab pos="334963" algn="l"/>
                <a:tab pos="439738" algn="l"/>
                <a:tab pos="889000" algn="l"/>
                <a:tab pos="1338263" algn="l"/>
                <a:tab pos="1787525" algn="l"/>
                <a:tab pos="2236788" algn="l"/>
                <a:tab pos="2686050" algn="l"/>
                <a:tab pos="3135313" algn="l"/>
                <a:tab pos="3584575" algn="l"/>
                <a:tab pos="4033838" algn="l"/>
                <a:tab pos="4483100" algn="l"/>
                <a:tab pos="4932363" algn="l"/>
                <a:tab pos="5381625" algn="l"/>
                <a:tab pos="5830888" algn="l"/>
                <a:tab pos="6280150" algn="l"/>
                <a:tab pos="6729413" algn="l"/>
                <a:tab pos="7178675" algn="l"/>
                <a:tab pos="7627938" algn="l"/>
                <a:tab pos="8077200" algn="l"/>
                <a:tab pos="8526463" algn="l"/>
                <a:tab pos="8975725" algn="l"/>
              </a:tabLst>
            </a:pPr>
            <a:r>
              <a:rPr lang="en-GB" dirty="0" err="1">
                <a:latin typeface="Inter"/>
              </a:rPr>
              <a:t>Homotopy</a:t>
            </a:r>
            <a:r>
              <a:rPr lang="en-GB" dirty="0">
                <a:latin typeface="Inter"/>
              </a:rPr>
              <a:t>/rubber sheet deformations: </a:t>
            </a:r>
          </a:p>
          <a:p>
            <a:pPr lvl="1" algn="l">
              <a:lnSpc>
                <a:spcPct val="90000"/>
              </a:lnSpc>
              <a:spcBef>
                <a:spcPts val="600"/>
              </a:spcBef>
              <a:buClr>
                <a:srgbClr val="AA0000"/>
              </a:buClr>
              <a:tabLst>
                <a:tab pos="334963" algn="l"/>
                <a:tab pos="439738" algn="l"/>
                <a:tab pos="889000" algn="l"/>
                <a:tab pos="1338263" algn="l"/>
                <a:tab pos="1787525" algn="l"/>
                <a:tab pos="2236788" algn="l"/>
                <a:tab pos="2686050" algn="l"/>
                <a:tab pos="3135313" algn="l"/>
                <a:tab pos="3584575" algn="l"/>
                <a:tab pos="4033838" algn="l"/>
                <a:tab pos="4483100" algn="l"/>
                <a:tab pos="4932363" algn="l"/>
                <a:tab pos="5381625" algn="l"/>
                <a:tab pos="5830888" algn="l"/>
                <a:tab pos="6280150" algn="l"/>
                <a:tab pos="6729413" algn="l"/>
                <a:tab pos="7178675" algn="l"/>
                <a:tab pos="7627938" algn="l"/>
                <a:tab pos="8077200" algn="l"/>
                <a:tab pos="8526463" algn="l"/>
                <a:tab pos="8975725" algn="l"/>
              </a:tabLst>
            </a:pPr>
            <a:r>
              <a:rPr lang="en-GB" dirty="0">
                <a:latin typeface="Inter"/>
              </a:rPr>
              <a:t>defined to be the deformation which does NOT change the topology of the object</a:t>
            </a:r>
          </a:p>
          <a:p>
            <a:pPr marL="571500" indent="-571500" algn="l">
              <a:lnSpc>
                <a:spcPct val="90000"/>
              </a:lnSpc>
              <a:spcBef>
                <a:spcPts val="600"/>
              </a:spcBef>
              <a:buClr>
                <a:srgbClr val="AA0000"/>
              </a:buClr>
              <a:buFont typeface="Wingdings" panose="05000000000000000000" pitchFamily="2" charset="2"/>
              <a:buChar char="§"/>
              <a:tabLst>
                <a:tab pos="334963" algn="l"/>
                <a:tab pos="439738" algn="l"/>
                <a:tab pos="889000" algn="l"/>
                <a:tab pos="1338263" algn="l"/>
                <a:tab pos="1787525" algn="l"/>
                <a:tab pos="2236788" algn="l"/>
                <a:tab pos="2686050" algn="l"/>
                <a:tab pos="3135313" algn="l"/>
                <a:tab pos="3584575" algn="l"/>
                <a:tab pos="4033838" algn="l"/>
                <a:tab pos="4483100" algn="l"/>
                <a:tab pos="4932363" algn="l"/>
                <a:tab pos="5381625" algn="l"/>
                <a:tab pos="5830888" algn="l"/>
                <a:tab pos="6280150" algn="l"/>
                <a:tab pos="6729413" algn="l"/>
                <a:tab pos="7178675" algn="l"/>
                <a:tab pos="7627938" algn="l"/>
                <a:tab pos="8077200" algn="l"/>
                <a:tab pos="8526463" algn="l"/>
                <a:tab pos="8975725" algn="l"/>
              </a:tabLst>
            </a:pPr>
            <a:endParaRPr lang="en-GB" dirty="0">
              <a:latin typeface="Inter"/>
            </a:endParaRPr>
          </a:p>
          <a:p>
            <a:pPr marL="571500" indent="-571500" algn="l">
              <a:lnSpc>
                <a:spcPct val="90000"/>
              </a:lnSpc>
              <a:spcBef>
                <a:spcPts val="600"/>
              </a:spcBef>
              <a:buClr>
                <a:srgbClr val="AA0000"/>
              </a:buClr>
              <a:buFont typeface="Wingdings" panose="05000000000000000000" pitchFamily="2" charset="2"/>
              <a:buChar char="§"/>
              <a:tabLst>
                <a:tab pos="334963" algn="l"/>
                <a:tab pos="439738" algn="l"/>
                <a:tab pos="889000" algn="l"/>
                <a:tab pos="1338263" algn="l"/>
                <a:tab pos="1787525" algn="l"/>
                <a:tab pos="2236788" algn="l"/>
                <a:tab pos="2686050" algn="l"/>
                <a:tab pos="3135313" algn="l"/>
                <a:tab pos="3584575" algn="l"/>
                <a:tab pos="4033838" algn="l"/>
                <a:tab pos="4483100" algn="l"/>
                <a:tab pos="4932363" algn="l"/>
                <a:tab pos="5381625" algn="l"/>
                <a:tab pos="5830888" algn="l"/>
                <a:tab pos="6280150" algn="l"/>
                <a:tab pos="6729413" algn="l"/>
                <a:tab pos="7178675" algn="l"/>
                <a:tab pos="7627938" algn="l"/>
                <a:tab pos="8077200" algn="l"/>
                <a:tab pos="8526463" algn="l"/>
                <a:tab pos="8975725" algn="l"/>
              </a:tabLst>
            </a:pPr>
            <a:endParaRPr lang="en-GB" b="1" dirty="0">
              <a:latin typeface="Inter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DADADE-A03D-BA9A-716F-6E2662E52B1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7669" y="6647344"/>
            <a:ext cx="12097724" cy="3306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8289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9ACD579-F9B2-9736-27BF-0C1D82F7FC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7721" y="1034453"/>
            <a:ext cx="14667672" cy="1015664"/>
          </a:xfrm>
        </p:spPr>
        <p:txBody>
          <a:bodyPr/>
          <a:lstStyle/>
          <a:p>
            <a:pPr algn="l"/>
            <a:r>
              <a:rPr lang="en-US" sz="4800" dirty="0"/>
              <a:t>Region Properties – Euler Number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D0EB80-0155-FE70-7181-FA6803A4FE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7721" y="2481817"/>
            <a:ext cx="19499711" cy="7472238"/>
          </a:xfrm>
        </p:spPr>
        <p:txBody>
          <a:bodyPr lIns="91440" tIns="45720" rIns="91440" bIns="45720" anchor="t"/>
          <a:lstStyle/>
          <a:p>
            <a:pPr marL="571500" indent="-571500" algn="l">
              <a:lnSpc>
                <a:spcPct val="90000"/>
              </a:lnSpc>
              <a:spcBef>
                <a:spcPts val="600"/>
              </a:spcBef>
              <a:buClr>
                <a:srgbClr val="AA0000"/>
              </a:buClr>
              <a:buFont typeface="Wingdings" panose="05000000000000000000" pitchFamily="2" charset="2"/>
              <a:buChar char="§"/>
              <a:tabLst>
                <a:tab pos="334963" algn="l"/>
                <a:tab pos="439738" algn="l"/>
                <a:tab pos="889000" algn="l"/>
                <a:tab pos="1338263" algn="l"/>
                <a:tab pos="1787525" algn="l"/>
                <a:tab pos="2236788" algn="l"/>
                <a:tab pos="2686050" algn="l"/>
                <a:tab pos="3135313" algn="l"/>
                <a:tab pos="3584575" algn="l"/>
                <a:tab pos="4033838" algn="l"/>
                <a:tab pos="4483100" algn="l"/>
                <a:tab pos="4932363" algn="l"/>
                <a:tab pos="5381625" algn="l"/>
                <a:tab pos="5830888" algn="l"/>
                <a:tab pos="6280150" algn="l"/>
                <a:tab pos="6729413" algn="l"/>
                <a:tab pos="7178675" algn="l"/>
                <a:tab pos="7627938" algn="l"/>
                <a:tab pos="8077200" algn="l"/>
                <a:tab pos="8526463" algn="l"/>
                <a:tab pos="8975725" algn="l"/>
              </a:tabLst>
            </a:pPr>
            <a:r>
              <a:rPr lang="en-GB" dirty="0">
                <a:latin typeface="Inter"/>
              </a:rPr>
              <a:t>Euler Number/Characteristic: A topological invariant characteristic</a:t>
            </a:r>
          </a:p>
          <a:p>
            <a:pPr marL="571500" indent="-571500" algn="l">
              <a:lnSpc>
                <a:spcPct val="90000"/>
              </a:lnSpc>
              <a:spcBef>
                <a:spcPts val="600"/>
              </a:spcBef>
              <a:buClr>
                <a:srgbClr val="AA0000"/>
              </a:buClr>
              <a:buFont typeface="Wingdings" panose="05000000000000000000" pitchFamily="2" charset="2"/>
              <a:buChar char="§"/>
              <a:tabLst>
                <a:tab pos="334963" algn="l"/>
                <a:tab pos="439738" algn="l"/>
                <a:tab pos="889000" algn="l"/>
                <a:tab pos="1338263" algn="l"/>
                <a:tab pos="1787525" algn="l"/>
                <a:tab pos="2236788" algn="l"/>
                <a:tab pos="2686050" algn="l"/>
                <a:tab pos="3135313" algn="l"/>
                <a:tab pos="3584575" algn="l"/>
                <a:tab pos="4033838" algn="l"/>
                <a:tab pos="4483100" algn="l"/>
                <a:tab pos="4932363" algn="l"/>
                <a:tab pos="5381625" algn="l"/>
                <a:tab pos="5830888" algn="l"/>
                <a:tab pos="6280150" algn="l"/>
                <a:tab pos="6729413" algn="l"/>
                <a:tab pos="7178675" algn="l"/>
                <a:tab pos="7627938" algn="l"/>
                <a:tab pos="8077200" algn="l"/>
                <a:tab pos="8526463" algn="l"/>
                <a:tab pos="8975725" algn="l"/>
              </a:tabLst>
            </a:pPr>
            <a:endParaRPr lang="en-GB" dirty="0">
              <a:highlight>
                <a:srgbClr val="FFFF00"/>
              </a:highlight>
              <a:latin typeface="Inter"/>
            </a:endParaRPr>
          </a:p>
          <a:p>
            <a:pPr algn="l">
              <a:lnSpc>
                <a:spcPct val="90000"/>
              </a:lnSpc>
              <a:spcBef>
                <a:spcPts val="600"/>
              </a:spcBef>
              <a:buClr>
                <a:srgbClr val="AA0000"/>
              </a:buClr>
              <a:tabLst>
                <a:tab pos="334963" algn="l"/>
                <a:tab pos="439738" algn="l"/>
                <a:tab pos="889000" algn="l"/>
                <a:tab pos="1338263" algn="l"/>
                <a:tab pos="1787525" algn="l"/>
                <a:tab pos="2236788" algn="l"/>
                <a:tab pos="2686050" algn="l"/>
                <a:tab pos="3135313" algn="l"/>
                <a:tab pos="3584575" algn="l"/>
                <a:tab pos="4033838" algn="l"/>
                <a:tab pos="4483100" algn="l"/>
                <a:tab pos="4932363" algn="l"/>
                <a:tab pos="5381625" algn="l"/>
                <a:tab pos="5830888" algn="l"/>
                <a:tab pos="6280150" algn="l"/>
                <a:tab pos="6729413" algn="l"/>
                <a:tab pos="7178675" algn="l"/>
                <a:tab pos="7627938" algn="l"/>
                <a:tab pos="8077200" algn="l"/>
                <a:tab pos="8526463" algn="l"/>
                <a:tab pos="8975725" algn="l"/>
              </a:tabLst>
            </a:pPr>
            <a:r>
              <a:rPr lang="en-GB" dirty="0">
                <a:highlight>
                  <a:srgbClr val="FFFF00"/>
                </a:highlight>
                <a:latin typeface="Inter"/>
              </a:rPr>
              <a:t> </a:t>
            </a:r>
          </a:p>
          <a:p>
            <a:pPr marL="571500" indent="-571500" algn="l">
              <a:lnSpc>
                <a:spcPct val="90000"/>
              </a:lnSpc>
              <a:spcBef>
                <a:spcPts val="600"/>
              </a:spcBef>
              <a:buClr>
                <a:srgbClr val="AA0000"/>
              </a:buClr>
              <a:buFont typeface="Wingdings" panose="05000000000000000000" pitchFamily="2" charset="2"/>
              <a:buChar char="§"/>
              <a:tabLst>
                <a:tab pos="334963" algn="l"/>
                <a:tab pos="439738" algn="l"/>
                <a:tab pos="889000" algn="l"/>
                <a:tab pos="1338263" algn="l"/>
                <a:tab pos="1787525" algn="l"/>
                <a:tab pos="2236788" algn="l"/>
                <a:tab pos="2686050" algn="l"/>
                <a:tab pos="3135313" algn="l"/>
                <a:tab pos="3584575" algn="l"/>
                <a:tab pos="4033838" algn="l"/>
                <a:tab pos="4483100" algn="l"/>
                <a:tab pos="4932363" algn="l"/>
                <a:tab pos="5381625" algn="l"/>
                <a:tab pos="5830888" algn="l"/>
                <a:tab pos="6280150" algn="l"/>
                <a:tab pos="6729413" algn="l"/>
                <a:tab pos="7178675" algn="l"/>
                <a:tab pos="7627938" algn="l"/>
                <a:tab pos="8077200" algn="l"/>
                <a:tab pos="8526463" algn="l"/>
                <a:tab pos="8975725" algn="l"/>
              </a:tabLst>
            </a:pPr>
            <a:endParaRPr lang="en-GB" dirty="0">
              <a:latin typeface="Inter"/>
            </a:endParaRPr>
          </a:p>
          <a:p>
            <a:pPr marL="571500" indent="-571500" algn="l">
              <a:lnSpc>
                <a:spcPct val="90000"/>
              </a:lnSpc>
              <a:spcBef>
                <a:spcPts val="600"/>
              </a:spcBef>
              <a:buClr>
                <a:srgbClr val="AA0000"/>
              </a:buClr>
              <a:buFont typeface="Wingdings" panose="05000000000000000000" pitchFamily="2" charset="2"/>
              <a:buChar char="§"/>
              <a:tabLst>
                <a:tab pos="334963" algn="l"/>
                <a:tab pos="439738" algn="l"/>
                <a:tab pos="889000" algn="l"/>
                <a:tab pos="1338263" algn="l"/>
                <a:tab pos="1787525" algn="l"/>
                <a:tab pos="2236788" algn="l"/>
                <a:tab pos="2686050" algn="l"/>
                <a:tab pos="3135313" algn="l"/>
                <a:tab pos="3584575" algn="l"/>
                <a:tab pos="4033838" algn="l"/>
                <a:tab pos="4483100" algn="l"/>
                <a:tab pos="4932363" algn="l"/>
                <a:tab pos="5381625" algn="l"/>
                <a:tab pos="5830888" algn="l"/>
                <a:tab pos="6280150" algn="l"/>
                <a:tab pos="6729413" algn="l"/>
                <a:tab pos="7178675" algn="l"/>
                <a:tab pos="7627938" algn="l"/>
                <a:tab pos="8077200" algn="l"/>
                <a:tab pos="8526463" algn="l"/>
                <a:tab pos="8975725" algn="l"/>
              </a:tabLst>
            </a:pPr>
            <a:endParaRPr lang="en-GB" b="1" dirty="0">
              <a:latin typeface="Inter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1E725C2-E1C8-93B8-C7ED-BF70EB45969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5970" y="6217936"/>
            <a:ext cx="11309423" cy="387397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EF8D8A3-BB69-F919-4710-000ADBF80F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6739" y="3566002"/>
            <a:ext cx="9535856" cy="60968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95212A9-C7BC-99B6-25A1-0FB097E21C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6739" y="4175687"/>
            <a:ext cx="10964805" cy="581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8708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9ACD579-F9B2-9736-27BF-0C1D82F7FC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7721" y="1034453"/>
            <a:ext cx="14667672" cy="1015664"/>
          </a:xfrm>
        </p:spPr>
        <p:txBody>
          <a:bodyPr/>
          <a:lstStyle/>
          <a:p>
            <a:pPr algn="l"/>
            <a:r>
              <a:rPr lang="en-US" sz="4800" dirty="0"/>
              <a:t>Region Boundary Representations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D0EB80-0155-FE70-7181-FA6803A4FE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7721" y="2481817"/>
            <a:ext cx="19499711" cy="7472238"/>
          </a:xfrm>
        </p:spPr>
        <p:txBody>
          <a:bodyPr lIns="91440" tIns="45720" rIns="91440" bIns="45720" anchor="t"/>
          <a:lstStyle/>
          <a:p>
            <a:pPr marL="571500" indent="-571500" algn="l">
              <a:lnSpc>
                <a:spcPct val="90000"/>
              </a:lnSpc>
              <a:spcBef>
                <a:spcPts val="600"/>
              </a:spcBef>
              <a:buClr>
                <a:srgbClr val="AA0000"/>
              </a:buClr>
              <a:buFont typeface="Wingdings" panose="05000000000000000000" pitchFamily="2" charset="2"/>
              <a:buChar char="§"/>
              <a:tabLst>
                <a:tab pos="334963" algn="l"/>
                <a:tab pos="439738" algn="l"/>
                <a:tab pos="889000" algn="l"/>
                <a:tab pos="1338263" algn="l"/>
                <a:tab pos="1787525" algn="l"/>
                <a:tab pos="2236788" algn="l"/>
                <a:tab pos="2686050" algn="l"/>
                <a:tab pos="3135313" algn="l"/>
                <a:tab pos="3584575" algn="l"/>
                <a:tab pos="4033838" algn="l"/>
                <a:tab pos="4483100" algn="l"/>
                <a:tab pos="4932363" algn="l"/>
                <a:tab pos="5381625" algn="l"/>
                <a:tab pos="5830888" algn="l"/>
                <a:tab pos="6280150" algn="l"/>
                <a:tab pos="6729413" algn="l"/>
                <a:tab pos="7178675" algn="l"/>
                <a:tab pos="7627938" algn="l"/>
                <a:tab pos="8077200" algn="l"/>
                <a:tab pos="8526463" algn="l"/>
                <a:tab pos="8975725" algn="l"/>
              </a:tabLst>
            </a:pPr>
            <a:r>
              <a:rPr lang="en-GB" dirty="0">
                <a:latin typeface="Inter"/>
              </a:rPr>
              <a:t>Classically used in ‘shape’ analysis or recognition </a:t>
            </a:r>
          </a:p>
          <a:p>
            <a:pPr marL="571500" indent="-571500" algn="l">
              <a:lnSpc>
                <a:spcPct val="90000"/>
              </a:lnSpc>
              <a:spcBef>
                <a:spcPts val="600"/>
              </a:spcBef>
              <a:buClr>
                <a:srgbClr val="AA0000"/>
              </a:buClr>
              <a:buFont typeface="Wingdings" panose="05000000000000000000" pitchFamily="2" charset="2"/>
              <a:buChar char="§"/>
              <a:tabLst>
                <a:tab pos="334963" algn="l"/>
                <a:tab pos="439738" algn="l"/>
                <a:tab pos="889000" algn="l"/>
                <a:tab pos="1338263" algn="l"/>
                <a:tab pos="1787525" algn="l"/>
                <a:tab pos="2236788" algn="l"/>
                <a:tab pos="2686050" algn="l"/>
                <a:tab pos="3135313" algn="l"/>
                <a:tab pos="3584575" algn="l"/>
                <a:tab pos="4033838" algn="l"/>
                <a:tab pos="4483100" algn="l"/>
                <a:tab pos="4932363" algn="l"/>
                <a:tab pos="5381625" algn="l"/>
                <a:tab pos="5830888" algn="l"/>
                <a:tab pos="6280150" algn="l"/>
                <a:tab pos="6729413" algn="l"/>
                <a:tab pos="7178675" algn="l"/>
                <a:tab pos="7627938" algn="l"/>
                <a:tab pos="8077200" algn="l"/>
                <a:tab pos="8526463" algn="l"/>
                <a:tab pos="8975725" algn="l"/>
              </a:tabLst>
            </a:pPr>
            <a:r>
              <a:rPr lang="en-US" dirty="0">
                <a:latin typeface="Inter"/>
              </a:rPr>
              <a:t>For distinguishing the shape of the boundary, generally we want to transform the sequence into a representation that is invariant to translation, rotation, and/or scale changes, as well as to the starting pixel.</a:t>
            </a:r>
          </a:p>
          <a:p>
            <a:pPr marL="571500" indent="-571500" algn="l">
              <a:lnSpc>
                <a:spcPct val="90000"/>
              </a:lnSpc>
              <a:spcBef>
                <a:spcPts val="600"/>
              </a:spcBef>
              <a:buClr>
                <a:srgbClr val="AA0000"/>
              </a:buClr>
              <a:buFont typeface="Wingdings" panose="05000000000000000000" pitchFamily="2" charset="2"/>
              <a:buChar char="§"/>
              <a:tabLst>
                <a:tab pos="334963" algn="l"/>
                <a:tab pos="439738" algn="l"/>
                <a:tab pos="889000" algn="l"/>
                <a:tab pos="1338263" algn="l"/>
                <a:tab pos="1787525" algn="l"/>
                <a:tab pos="2236788" algn="l"/>
                <a:tab pos="2686050" algn="l"/>
                <a:tab pos="3135313" algn="l"/>
                <a:tab pos="3584575" algn="l"/>
                <a:tab pos="4033838" algn="l"/>
                <a:tab pos="4483100" algn="l"/>
                <a:tab pos="4932363" algn="l"/>
                <a:tab pos="5381625" algn="l"/>
                <a:tab pos="5830888" algn="l"/>
                <a:tab pos="6280150" algn="l"/>
                <a:tab pos="6729413" algn="l"/>
                <a:tab pos="7178675" algn="l"/>
                <a:tab pos="7627938" algn="l"/>
                <a:tab pos="8077200" algn="l"/>
                <a:tab pos="8526463" algn="l"/>
                <a:tab pos="8975725" algn="l"/>
              </a:tabLst>
            </a:pPr>
            <a:endParaRPr lang="en-US" dirty="0">
              <a:latin typeface="Inter"/>
            </a:endParaRPr>
          </a:p>
          <a:p>
            <a:pPr marL="571500" indent="-571500" algn="l">
              <a:lnSpc>
                <a:spcPct val="90000"/>
              </a:lnSpc>
              <a:spcBef>
                <a:spcPts val="600"/>
              </a:spcBef>
              <a:buClr>
                <a:srgbClr val="AA0000"/>
              </a:buClr>
              <a:buFont typeface="Wingdings" panose="05000000000000000000" pitchFamily="2" charset="2"/>
              <a:buChar char="§"/>
              <a:tabLst>
                <a:tab pos="334963" algn="l"/>
                <a:tab pos="439738" algn="l"/>
                <a:tab pos="889000" algn="l"/>
                <a:tab pos="1338263" algn="l"/>
                <a:tab pos="1787525" algn="l"/>
                <a:tab pos="2236788" algn="l"/>
                <a:tab pos="2686050" algn="l"/>
                <a:tab pos="3135313" algn="l"/>
                <a:tab pos="3584575" algn="l"/>
                <a:tab pos="4033838" algn="l"/>
                <a:tab pos="4483100" algn="l"/>
                <a:tab pos="4932363" algn="l"/>
                <a:tab pos="5381625" algn="l"/>
                <a:tab pos="5830888" algn="l"/>
                <a:tab pos="6280150" algn="l"/>
                <a:tab pos="6729413" algn="l"/>
                <a:tab pos="7178675" algn="l"/>
                <a:tab pos="7627938" algn="l"/>
                <a:tab pos="8077200" algn="l"/>
                <a:tab pos="8526463" algn="l"/>
                <a:tab pos="8975725" algn="l"/>
              </a:tabLst>
            </a:pPr>
            <a:r>
              <a:rPr lang="en-US" dirty="0">
                <a:latin typeface="Inter"/>
              </a:rPr>
              <a:t>Signature: The most basic type of signature is known as the centroidal profile, or r-𝜃 curve. </a:t>
            </a:r>
          </a:p>
          <a:p>
            <a:pPr marL="571500" indent="-571500" algn="l">
              <a:lnSpc>
                <a:spcPct val="90000"/>
              </a:lnSpc>
              <a:spcBef>
                <a:spcPts val="600"/>
              </a:spcBef>
              <a:buClr>
                <a:srgbClr val="AA0000"/>
              </a:buClr>
              <a:buFont typeface="Wingdings" panose="05000000000000000000" pitchFamily="2" charset="2"/>
              <a:buChar char="§"/>
              <a:tabLst>
                <a:tab pos="334963" algn="l"/>
                <a:tab pos="439738" algn="l"/>
                <a:tab pos="889000" algn="l"/>
                <a:tab pos="1338263" algn="l"/>
                <a:tab pos="1787525" algn="l"/>
                <a:tab pos="2236788" algn="l"/>
                <a:tab pos="2686050" algn="l"/>
                <a:tab pos="3135313" algn="l"/>
                <a:tab pos="3584575" algn="l"/>
                <a:tab pos="4033838" algn="l"/>
                <a:tab pos="4483100" algn="l"/>
                <a:tab pos="4932363" algn="l"/>
                <a:tab pos="5381625" algn="l"/>
                <a:tab pos="5830888" algn="l"/>
                <a:tab pos="6280150" algn="l"/>
                <a:tab pos="6729413" algn="l"/>
                <a:tab pos="7178675" algn="l"/>
                <a:tab pos="7627938" algn="l"/>
                <a:tab pos="8077200" algn="l"/>
                <a:tab pos="8526463" algn="l"/>
                <a:tab pos="8975725" algn="l"/>
              </a:tabLst>
            </a:pPr>
            <a:r>
              <a:rPr lang="en-US" dirty="0">
                <a:latin typeface="Inter"/>
              </a:rPr>
              <a:t>This approach captures the distance r from the center of the region as a function of the angle 𝜃.</a:t>
            </a:r>
          </a:p>
          <a:p>
            <a:pPr marL="571500" indent="-571500" algn="l">
              <a:lnSpc>
                <a:spcPct val="90000"/>
              </a:lnSpc>
              <a:spcBef>
                <a:spcPts val="600"/>
              </a:spcBef>
              <a:buClr>
                <a:srgbClr val="AA0000"/>
              </a:buClr>
              <a:buFont typeface="Wingdings" panose="05000000000000000000" pitchFamily="2" charset="2"/>
              <a:buChar char="§"/>
              <a:tabLst>
                <a:tab pos="334963" algn="l"/>
                <a:tab pos="439738" algn="l"/>
                <a:tab pos="889000" algn="l"/>
                <a:tab pos="1338263" algn="l"/>
                <a:tab pos="1787525" algn="l"/>
                <a:tab pos="2236788" algn="l"/>
                <a:tab pos="2686050" algn="l"/>
                <a:tab pos="3135313" algn="l"/>
                <a:tab pos="3584575" algn="l"/>
                <a:tab pos="4033838" algn="l"/>
                <a:tab pos="4483100" algn="l"/>
                <a:tab pos="4932363" algn="l"/>
                <a:tab pos="5381625" algn="l"/>
                <a:tab pos="5830888" algn="l"/>
                <a:tab pos="6280150" algn="l"/>
                <a:tab pos="6729413" algn="l"/>
                <a:tab pos="7178675" algn="l"/>
                <a:tab pos="7627938" algn="l"/>
                <a:tab pos="8077200" algn="l"/>
                <a:tab pos="8526463" algn="l"/>
                <a:tab pos="8975725" algn="l"/>
              </a:tabLst>
            </a:pPr>
            <a:endParaRPr lang="en-US" b="1" dirty="0">
              <a:latin typeface="Inter"/>
            </a:endParaRPr>
          </a:p>
          <a:p>
            <a:pPr marL="571500" indent="-571500" algn="l">
              <a:lnSpc>
                <a:spcPct val="90000"/>
              </a:lnSpc>
              <a:spcBef>
                <a:spcPts val="600"/>
              </a:spcBef>
              <a:buClr>
                <a:srgbClr val="AA0000"/>
              </a:buClr>
              <a:buFont typeface="Wingdings" panose="05000000000000000000" pitchFamily="2" charset="2"/>
              <a:buChar char="§"/>
              <a:tabLst>
                <a:tab pos="334963" algn="l"/>
                <a:tab pos="439738" algn="l"/>
                <a:tab pos="889000" algn="l"/>
                <a:tab pos="1338263" algn="l"/>
                <a:tab pos="1787525" algn="l"/>
                <a:tab pos="2236788" algn="l"/>
                <a:tab pos="2686050" algn="l"/>
                <a:tab pos="3135313" algn="l"/>
                <a:tab pos="3584575" algn="l"/>
                <a:tab pos="4033838" algn="l"/>
                <a:tab pos="4483100" algn="l"/>
                <a:tab pos="4932363" algn="l"/>
                <a:tab pos="5381625" algn="l"/>
                <a:tab pos="5830888" algn="l"/>
                <a:tab pos="6280150" algn="l"/>
                <a:tab pos="6729413" algn="l"/>
                <a:tab pos="7178675" algn="l"/>
                <a:tab pos="7627938" algn="l"/>
                <a:tab pos="8077200" algn="l"/>
                <a:tab pos="8526463" algn="l"/>
                <a:tab pos="8975725" algn="l"/>
              </a:tabLst>
            </a:pPr>
            <a:endParaRPr lang="en-GB" b="1" dirty="0">
              <a:latin typeface="Inter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6A08FF1-C807-4657-615C-BD199605D4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4689" y="6902480"/>
            <a:ext cx="11145420" cy="2514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7891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9ACD579-F9B2-9736-27BF-0C1D82F7FC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7721" y="1034453"/>
            <a:ext cx="14252364" cy="1015664"/>
          </a:xfrm>
        </p:spPr>
        <p:txBody>
          <a:bodyPr/>
          <a:lstStyle/>
          <a:p>
            <a:r>
              <a:rPr lang="en-US" dirty="0"/>
              <a:t>Next Time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D0EB80-0155-FE70-7181-FA6803A4FE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7722" y="2802659"/>
            <a:ext cx="18451358" cy="7472238"/>
          </a:xfrm>
        </p:spPr>
        <p:txBody>
          <a:bodyPr/>
          <a:lstStyle/>
          <a:p>
            <a:pPr marL="277813" indent="-277813">
              <a:lnSpc>
                <a:spcPct val="90000"/>
              </a:lnSpc>
              <a:spcBef>
                <a:spcPts val="600"/>
              </a:spcBef>
              <a:buClr>
                <a:srgbClr val="AA0000"/>
              </a:buClr>
              <a:buSzPct val="55000"/>
              <a:buFont typeface="Wingdings" charset="2"/>
              <a:buChar char=""/>
              <a:tabLst>
                <a:tab pos="334963" algn="l"/>
                <a:tab pos="439738" algn="l"/>
                <a:tab pos="889000" algn="l"/>
                <a:tab pos="1338263" algn="l"/>
                <a:tab pos="1787525" algn="l"/>
                <a:tab pos="2236788" algn="l"/>
                <a:tab pos="2686050" algn="l"/>
                <a:tab pos="3135313" algn="l"/>
                <a:tab pos="3584575" algn="l"/>
                <a:tab pos="4033838" algn="l"/>
                <a:tab pos="4483100" algn="l"/>
                <a:tab pos="4932363" algn="l"/>
                <a:tab pos="5381625" algn="l"/>
                <a:tab pos="5830888" algn="l"/>
                <a:tab pos="6280150" algn="l"/>
                <a:tab pos="6729413" algn="l"/>
                <a:tab pos="7178675" algn="l"/>
                <a:tab pos="7627938" algn="l"/>
                <a:tab pos="8077200" algn="l"/>
                <a:tab pos="8526463" algn="l"/>
                <a:tab pos="8975725" algn="l"/>
              </a:tabLst>
            </a:pPr>
            <a:r>
              <a:rPr lang="en-GB" sz="4000" dirty="0"/>
              <a:t>Edges &amp; Features</a:t>
            </a:r>
          </a:p>
          <a:p>
            <a:pPr marL="277813" indent="-277813">
              <a:lnSpc>
                <a:spcPct val="90000"/>
              </a:lnSpc>
              <a:spcBef>
                <a:spcPts val="600"/>
              </a:spcBef>
              <a:buClr>
                <a:srgbClr val="AA0000"/>
              </a:buClr>
              <a:buSzPct val="55000"/>
              <a:buFont typeface="Wingdings" charset="2"/>
              <a:buChar char=""/>
              <a:tabLst>
                <a:tab pos="334963" algn="l"/>
                <a:tab pos="439738" algn="l"/>
                <a:tab pos="889000" algn="l"/>
                <a:tab pos="1338263" algn="l"/>
                <a:tab pos="1787525" algn="l"/>
                <a:tab pos="2236788" algn="l"/>
                <a:tab pos="2686050" algn="l"/>
                <a:tab pos="3135313" algn="l"/>
                <a:tab pos="3584575" algn="l"/>
                <a:tab pos="4033838" algn="l"/>
                <a:tab pos="4483100" algn="l"/>
                <a:tab pos="4932363" algn="l"/>
                <a:tab pos="5381625" algn="l"/>
                <a:tab pos="5830888" algn="l"/>
                <a:tab pos="6280150" algn="l"/>
                <a:tab pos="6729413" algn="l"/>
                <a:tab pos="7178675" algn="l"/>
                <a:tab pos="7627938" algn="l"/>
                <a:tab pos="8077200" algn="l"/>
                <a:tab pos="8526463" algn="l"/>
                <a:tab pos="8975725" algn="l"/>
              </a:tabLst>
            </a:pPr>
            <a:r>
              <a:rPr lang="en-GB" sz="4000" dirty="0"/>
              <a:t>Image Segmentation (Part 1 of 2)</a:t>
            </a:r>
            <a:endParaRPr lang="en-SE" sz="4000" i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98444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0E6703-A911-5D2F-44C3-543A8E370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Thank </a:t>
            </a:r>
            <a:r>
              <a:rPr lang="en-US" i="1"/>
              <a:t>you</a:t>
            </a:r>
          </a:p>
        </p:txBody>
      </p:sp>
    </p:spTree>
    <p:extLst>
      <p:ext uri="{BB962C8B-B14F-4D97-AF65-F5344CB8AC3E}">
        <p14:creationId xmlns:p14="http://schemas.microsoft.com/office/powerpoint/2010/main" val="19507956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9ACD579-F9B2-9736-27BF-0C1D82F7FC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7721" y="1034453"/>
            <a:ext cx="14252364" cy="1015664"/>
          </a:xfrm>
        </p:spPr>
        <p:txBody>
          <a:bodyPr/>
          <a:lstStyle/>
          <a:p>
            <a:r>
              <a:rPr lang="en-US"/>
              <a:t>Morphological Image 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D0EB80-0155-FE70-7181-FA6803A4FE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7721" y="2802659"/>
            <a:ext cx="18745731" cy="7472238"/>
          </a:xfrm>
        </p:spPr>
        <p:txBody>
          <a:bodyPr lIns="91440" tIns="45720" rIns="91440" bIns="45720" anchor="t"/>
          <a:lstStyle/>
          <a:p>
            <a:pPr marL="277495" indent="-277495" algn="l">
              <a:lnSpc>
                <a:spcPct val="90000"/>
              </a:lnSpc>
              <a:spcBef>
                <a:spcPts val="600"/>
              </a:spcBef>
              <a:buClr>
                <a:srgbClr val="AA0000"/>
              </a:buClr>
              <a:buSzPct val="55000"/>
              <a:buFont typeface="Wingdings" charset="2"/>
              <a:buChar char=""/>
              <a:tabLst>
                <a:tab pos="334963" algn="l"/>
                <a:tab pos="439738" algn="l"/>
                <a:tab pos="889000" algn="l"/>
                <a:tab pos="1338263" algn="l"/>
                <a:tab pos="1787525" algn="l"/>
                <a:tab pos="2236788" algn="l"/>
                <a:tab pos="2686050" algn="l"/>
                <a:tab pos="3135313" algn="l"/>
                <a:tab pos="3584575" algn="l"/>
                <a:tab pos="4033838" algn="l"/>
                <a:tab pos="4483100" algn="l"/>
                <a:tab pos="4932363" algn="l"/>
                <a:tab pos="5381625" algn="l"/>
                <a:tab pos="5830888" algn="l"/>
                <a:tab pos="6280150" algn="l"/>
                <a:tab pos="6729413" algn="l"/>
                <a:tab pos="7178675" algn="l"/>
                <a:tab pos="7627938" algn="l"/>
                <a:tab pos="8077200" algn="l"/>
                <a:tab pos="8526463" algn="l"/>
                <a:tab pos="8975725" algn="l"/>
              </a:tabLst>
            </a:pPr>
            <a:r>
              <a:rPr lang="en-GB" dirty="0">
                <a:latin typeface="Inter"/>
              </a:rPr>
              <a:t>The term 'morphology' refers to shape</a:t>
            </a:r>
          </a:p>
          <a:p>
            <a:pPr marL="277495" indent="-277495" algn="l">
              <a:lnSpc>
                <a:spcPct val="90000"/>
              </a:lnSpc>
              <a:spcBef>
                <a:spcPts val="600"/>
              </a:spcBef>
              <a:buClr>
                <a:srgbClr val="AA0000"/>
              </a:buClr>
              <a:buSzPct val="55000"/>
              <a:buFont typeface="Wingdings" charset="2"/>
              <a:buChar char=""/>
              <a:tabLst>
                <a:tab pos="334963" algn="l"/>
                <a:tab pos="439738" algn="l"/>
                <a:tab pos="889000" algn="l"/>
                <a:tab pos="1338263" algn="l"/>
                <a:tab pos="1787525" algn="l"/>
                <a:tab pos="2236788" algn="l"/>
                <a:tab pos="2686050" algn="l"/>
                <a:tab pos="3135313" algn="l"/>
                <a:tab pos="3584575" algn="l"/>
                <a:tab pos="4033838" algn="l"/>
                <a:tab pos="4483100" algn="l"/>
                <a:tab pos="4932363" algn="l"/>
                <a:tab pos="5381625" algn="l"/>
                <a:tab pos="5830888" algn="l"/>
                <a:tab pos="6280150" algn="l"/>
                <a:tab pos="6729413" algn="l"/>
                <a:tab pos="7178675" algn="l"/>
                <a:tab pos="7627938" algn="l"/>
                <a:tab pos="8077200" algn="l"/>
                <a:tab pos="8526463" algn="l"/>
                <a:tab pos="8975725" algn="l"/>
              </a:tabLst>
            </a:pPr>
            <a:r>
              <a:rPr lang="en-GB" dirty="0">
                <a:latin typeface="Inter"/>
              </a:rPr>
              <a:t>Morphological image processing </a:t>
            </a:r>
            <a:r>
              <a:rPr lang="en-GB" dirty="0">
                <a:solidFill>
                  <a:schemeClr val="tx1"/>
                </a:solidFill>
                <a:latin typeface="Inter"/>
              </a:rPr>
              <a:t>assumes that </a:t>
            </a:r>
            <a:r>
              <a:rPr lang="en-GB" dirty="0">
                <a:latin typeface="Inter"/>
              </a:rPr>
              <a:t>an image consists </a:t>
            </a:r>
            <a:r>
              <a:rPr lang="en-GB" dirty="0">
                <a:solidFill>
                  <a:schemeClr val="tx1"/>
                </a:solidFill>
                <a:latin typeface="Inter"/>
              </a:rPr>
              <a:t>of structures that may be handled by mathematical set theory</a:t>
            </a:r>
            <a:endParaRPr lang="en-GB" dirty="0">
              <a:solidFill>
                <a:schemeClr val="tx1"/>
              </a:solidFill>
            </a:endParaRPr>
          </a:p>
          <a:p>
            <a:pPr marL="277495" indent="-277495" algn="l">
              <a:lnSpc>
                <a:spcPct val="90000"/>
              </a:lnSpc>
              <a:spcBef>
                <a:spcPts val="600"/>
              </a:spcBef>
              <a:buClr>
                <a:srgbClr val="AA0000"/>
              </a:buClr>
              <a:buSzPct val="55000"/>
              <a:buFont typeface="Wingdings" charset="2"/>
              <a:buChar char=""/>
              <a:tabLst>
                <a:tab pos="334963" algn="l"/>
                <a:tab pos="439738" algn="l"/>
                <a:tab pos="889000" algn="l"/>
                <a:tab pos="1338263" algn="l"/>
                <a:tab pos="1787525" algn="l"/>
                <a:tab pos="2236788" algn="l"/>
                <a:tab pos="2686050" algn="l"/>
                <a:tab pos="3135313" algn="l"/>
                <a:tab pos="3584575" algn="l"/>
                <a:tab pos="4033838" algn="l"/>
                <a:tab pos="4483100" algn="l"/>
                <a:tab pos="4932363" algn="l"/>
                <a:tab pos="5381625" algn="l"/>
                <a:tab pos="5830888" algn="l"/>
                <a:tab pos="6280150" algn="l"/>
                <a:tab pos="6729413" algn="l"/>
                <a:tab pos="7178675" algn="l"/>
                <a:tab pos="7627938" algn="l"/>
                <a:tab pos="8077200" algn="l"/>
                <a:tab pos="8526463" algn="l"/>
                <a:tab pos="8975725" algn="l"/>
              </a:tabLst>
            </a:pPr>
            <a:r>
              <a:rPr lang="en-GB" dirty="0">
                <a:solidFill>
                  <a:schemeClr val="tx1"/>
                </a:solidFill>
                <a:latin typeface="Inter"/>
              </a:rPr>
              <a:t>Normally applied to binary (B&amp;W) images – e.g. after applying thresholding</a:t>
            </a:r>
          </a:p>
          <a:p>
            <a:pPr marL="277495" indent="-277495">
              <a:lnSpc>
                <a:spcPct val="90000"/>
              </a:lnSpc>
              <a:spcBef>
                <a:spcPts val="600"/>
              </a:spcBef>
              <a:buClr>
                <a:srgbClr val="AA0000"/>
              </a:buClr>
              <a:buSzPct val="55000"/>
              <a:buFont typeface="Wingdings" charset="2"/>
              <a:buChar char=""/>
              <a:tabLst>
                <a:tab pos="334963" algn="l"/>
                <a:tab pos="439738" algn="l"/>
                <a:tab pos="889000" algn="l"/>
                <a:tab pos="1338263" algn="l"/>
                <a:tab pos="1787525" algn="l"/>
                <a:tab pos="2236788" algn="l"/>
                <a:tab pos="2686050" algn="l"/>
                <a:tab pos="3135313" algn="l"/>
                <a:tab pos="3584575" algn="l"/>
                <a:tab pos="4033838" algn="l"/>
                <a:tab pos="4483100" algn="l"/>
                <a:tab pos="4932363" algn="l"/>
                <a:tab pos="5381625" algn="l"/>
                <a:tab pos="5830888" algn="l"/>
                <a:tab pos="6280150" algn="l"/>
                <a:tab pos="6729413" algn="l"/>
                <a:tab pos="7178675" algn="l"/>
                <a:tab pos="7627938" algn="l"/>
                <a:tab pos="8077200" algn="l"/>
                <a:tab pos="8526463" algn="l"/>
                <a:tab pos="8975725" algn="l"/>
              </a:tabLst>
            </a:pPr>
            <a:r>
              <a:rPr lang="en-GB" dirty="0">
                <a:solidFill>
                  <a:schemeClr val="tx1"/>
                </a:solidFill>
                <a:latin typeface="Inter"/>
              </a:rPr>
              <a:t>A 'set' is a group of pixels</a:t>
            </a:r>
            <a:endParaRPr lang="en-GB" dirty="0">
              <a:solidFill>
                <a:schemeClr val="tx1"/>
              </a:solidFill>
            </a:endParaRPr>
          </a:p>
          <a:p>
            <a:pPr marL="277495" indent="-277495" algn="l">
              <a:lnSpc>
                <a:spcPct val="90000"/>
              </a:lnSpc>
              <a:spcBef>
                <a:spcPts val="600"/>
              </a:spcBef>
              <a:buClr>
                <a:srgbClr val="AA0000"/>
              </a:buClr>
              <a:buSzPct val="55000"/>
              <a:buFont typeface="Wingdings" charset="2"/>
              <a:buChar char=""/>
              <a:tabLst>
                <a:tab pos="334963" algn="l"/>
                <a:tab pos="439738" algn="l"/>
                <a:tab pos="889000" algn="l"/>
                <a:tab pos="1338263" algn="l"/>
                <a:tab pos="1787525" algn="l"/>
                <a:tab pos="2236788" algn="l"/>
                <a:tab pos="2686050" algn="l"/>
                <a:tab pos="3135313" algn="l"/>
                <a:tab pos="3584575" algn="l"/>
                <a:tab pos="4033838" algn="l"/>
                <a:tab pos="4483100" algn="l"/>
                <a:tab pos="4932363" algn="l"/>
                <a:tab pos="5381625" algn="l"/>
                <a:tab pos="5830888" algn="l"/>
                <a:tab pos="6280150" algn="l"/>
                <a:tab pos="6729413" algn="l"/>
                <a:tab pos="7178675" algn="l"/>
                <a:tab pos="7627938" algn="l"/>
                <a:tab pos="8077200" algn="l"/>
                <a:tab pos="8526463" algn="l"/>
                <a:tab pos="8975725" algn="l"/>
              </a:tabLst>
            </a:pPr>
            <a:r>
              <a:rPr lang="en-GB" dirty="0">
                <a:solidFill>
                  <a:schemeClr val="tx1"/>
                </a:solidFill>
                <a:latin typeface="Inter"/>
              </a:rPr>
              <a:t>Different set operations can be performed on this ‘set’ of pixels</a:t>
            </a:r>
          </a:p>
          <a:p>
            <a:pPr marL="277495" indent="-277495" algn="l">
              <a:lnSpc>
                <a:spcPct val="90000"/>
              </a:lnSpc>
              <a:spcBef>
                <a:spcPts val="600"/>
              </a:spcBef>
              <a:buClr>
                <a:srgbClr val="AA0000"/>
              </a:buClr>
              <a:buSzPct val="55000"/>
              <a:buFont typeface="Wingdings" charset="2"/>
              <a:buChar char=""/>
              <a:tabLst>
                <a:tab pos="334963" algn="l"/>
                <a:tab pos="439738" algn="l"/>
                <a:tab pos="889000" algn="l"/>
                <a:tab pos="1338263" algn="l"/>
                <a:tab pos="1787525" algn="l"/>
                <a:tab pos="2236788" algn="l"/>
                <a:tab pos="2686050" algn="l"/>
                <a:tab pos="3135313" algn="l"/>
                <a:tab pos="3584575" algn="l"/>
                <a:tab pos="4033838" algn="l"/>
                <a:tab pos="4483100" algn="l"/>
                <a:tab pos="4932363" algn="l"/>
                <a:tab pos="5381625" algn="l"/>
                <a:tab pos="5830888" algn="l"/>
                <a:tab pos="6280150" algn="l"/>
                <a:tab pos="6729413" algn="l"/>
                <a:tab pos="7178675" algn="l"/>
                <a:tab pos="7627938" algn="l"/>
                <a:tab pos="8077200" algn="l"/>
                <a:tab pos="8526463" algn="l"/>
                <a:tab pos="8975725" algn="l"/>
              </a:tabLst>
            </a:pPr>
            <a:endParaRPr lang="en-GB" dirty="0">
              <a:solidFill>
                <a:schemeClr val="tx1"/>
              </a:solidFill>
              <a:latin typeface="Inter"/>
            </a:endParaRPr>
          </a:p>
          <a:p>
            <a:pPr marL="277495" indent="-277495">
              <a:lnSpc>
                <a:spcPct val="90000"/>
              </a:lnSpc>
              <a:spcBef>
                <a:spcPts val="600"/>
              </a:spcBef>
              <a:buClr>
                <a:srgbClr val="AA0000"/>
              </a:buClr>
              <a:buSzPct val="55000"/>
              <a:buFont typeface="Wingdings" charset="2"/>
              <a:buChar char=""/>
              <a:tabLst>
                <a:tab pos="334963" algn="l"/>
                <a:tab pos="439738" algn="l"/>
                <a:tab pos="889000" algn="l"/>
                <a:tab pos="1338263" algn="l"/>
                <a:tab pos="1787525" algn="l"/>
                <a:tab pos="2236788" algn="l"/>
                <a:tab pos="2686050" algn="l"/>
                <a:tab pos="3135313" algn="l"/>
                <a:tab pos="3584575" algn="l"/>
                <a:tab pos="4033838" algn="l"/>
                <a:tab pos="4483100" algn="l"/>
                <a:tab pos="4932363" algn="l"/>
                <a:tab pos="5381625" algn="l"/>
                <a:tab pos="5830888" algn="l"/>
                <a:tab pos="6280150" algn="l"/>
                <a:tab pos="6729413" algn="l"/>
                <a:tab pos="7178675" algn="l"/>
                <a:tab pos="7627938" algn="l"/>
                <a:tab pos="8077200" algn="l"/>
                <a:tab pos="8526463" algn="l"/>
                <a:tab pos="8975725" algn="l"/>
              </a:tabLst>
            </a:pPr>
            <a:endParaRPr lang="en-SE" dirty="0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5BBF6063-19E5-ECB1-FA72-5BB7E183B4D6}"/>
              </a:ext>
            </a:extLst>
          </p:cNvPr>
          <p:cNvGrpSpPr/>
          <p:nvPr/>
        </p:nvGrpSpPr>
        <p:grpSpPr>
          <a:xfrm>
            <a:off x="8510154" y="8949661"/>
            <a:ext cx="1901689" cy="830997"/>
            <a:chOff x="15705038" y="8701471"/>
            <a:chExt cx="1901689" cy="830997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6D30624-B089-2722-FA9A-E802D09CB63D}"/>
                </a:ext>
              </a:extLst>
            </p:cNvPr>
            <p:cNvSpPr txBox="1"/>
            <p:nvPr/>
          </p:nvSpPr>
          <p:spPr>
            <a:xfrm flipH="1">
              <a:off x="15705038" y="8701471"/>
              <a:ext cx="1901689" cy="830997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GB" sz="4800" b="1" dirty="0">
                  <a:solidFill>
                    <a:srgbClr val="A62A59"/>
                  </a:solidFill>
                  <a:latin typeface="Angsana New" panose="02020603050405020304" pitchFamily="18" charset="-34"/>
                  <a:ea typeface="Roboto" panose="02000000000000000000" pitchFamily="2" charset="0"/>
                  <a:cs typeface="Angsana New" panose="02020603050405020304" pitchFamily="18" charset="-34"/>
                </a:rPr>
                <a:t>*</a:t>
              </a:r>
              <a:endParaRPr lang="en-SE" sz="2400" b="1" dirty="0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7859B986-C651-A1E6-AAB8-4376BA5EFE75}"/>
                </a:ext>
              </a:extLst>
            </p:cNvPr>
            <p:cNvSpPr/>
            <p:nvPr/>
          </p:nvSpPr>
          <p:spPr>
            <a:xfrm>
              <a:off x="15728694" y="8901214"/>
              <a:ext cx="368967" cy="361829"/>
            </a:xfrm>
            <a:prstGeom prst="ellipse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</p:grpSp>
      <p:pic>
        <p:nvPicPr>
          <p:cNvPr id="2" name="Picture 1" descr="A banana and oranges on a black surface&#10;&#10;Description automatically generated">
            <a:extLst>
              <a:ext uri="{FF2B5EF4-FFF2-40B4-BE49-F238E27FC236}">
                <a16:creationId xmlns:a16="http://schemas.microsoft.com/office/drawing/2014/main" id="{94428AE9-792F-C34B-D93A-959537AE97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9931" y="7009222"/>
            <a:ext cx="12123823" cy="3478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1120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9ACD579-F9B2-9736-27BF-0C1D82F7FC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7721" y="1034453"/>
            <a:ext cx="14252364" cy="1015664"/>
          </a:xfrm>
        </p:spPr>
        <p:txBody>
          <a:bodyPr/>
          <a:lstStyle/>
          <a:p>
            <a:r>
              <a:rPr lang="en-US"/>
              <a:t>Morphological Image 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D0EB80-0155-FE70-7181-FA6803A4FE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7722" y="2802659"/>
            <a:ext cx="13403710" cy="7472238"/>
          </a:xfrm>
        </p:spPr>
        <p:txBody>
          <a:bodyPr lIns="91440" tIns="45720" rIns="91440" bIns="45720" anchor="t"/>
          <a:lstStyle/>
          <a:p>
            <a:pPr marL="277495" indent="-277495" algn="l">
              <a:lnSpc>
                <a:spcPct val="90000"/>
              </a:lnSpc>
              <a:spcBef>
                <a:spcPts val="600"/>
              </a:spcBef>
              <a:buClr>
                <a:srgbClr val="AA0000"/>
              </a:buClr>
              <a:buSzPct val="55000"/>
              <a:buFont typeface="Wingdings" charset="2"/>
              <a:buChar char=""/>
              <a:tabLst>
                <a:tab pos="334963" algn="l"/>
                <a:tab pos="439738" algn="l"/>
                <a:tab pos="889000" algn="l"/>
                <a:tab pos="1338263" algn="l"/>
                <a:tab pos="1787525" algn="l"/>
                <a:tab pos="2236788" algn="l"/>
                <a:tab pos="2686050" algn="l"/>
                <a:tab pos="3135313" algn="l"/>
                <a:tab pos="3584575" algn="l"/>
                <a:tab pos="4033838" algn="l"/>
                <a:tab pos="4483100" algn="l"/>
                <a:tab pos="4932363" algn="l"/>
                <a:tab pos="5381625" algn="l"/>
                <a:tab pos="5830888" algn="l"/>
                <a:tab pos="6280150" algn="l"/>
                <a:tab pos="6729413" algn="l"/>
                <a:tab pos="7178675" algn="l"/>
                <a:tab pos="7627938" algn="l"/>
                <a:tab pos="8077200" algn="l"/>
                <a:tab pos="8526463" algn="l"/>
                <a:tab pos="8975725" algn="l"/>
              </a:tabLst>
            </a:pPr>
            <a:r>
              <a:rPr lang="en-GB" dirty="0">
                <a:latin typeface="Inter"/>
              </a:rPr>
              <a:t>Applications: Image Analysis at a very small scale (small regions of pixels)</a:t>
            </a:r>
          </a:p>
          <a:p>
            <a:pPr marL="277495" indent="-277495" algn="l">
              <a:lnSpc>
                <a:spcPct val="90000"/>
              </a:lnSpc>
              <a:spcBef>
                <a:spcPts val="600"/>
              </a:spcBef>
              <a:buClr>
                <a:srgbClr val="AA0000"/>
              </a:buClr>
              <a:buSzPct val="55000"/>
              <a:buFont typeface="Wingdings" charset="2"/>
              <a:buChar char=""/>
              <a:tabLst>
                <a:tab pos="334963" algn="l"/>
                <a:tab pos="439738" algn="l"/>
                <a:tab pos="889000" algn="l"/>
                <a:tab pos="1338263" algn="l"/>
                <a:tab pos="1787525" algn="l"/>
                <a:tab pos="2236788" algn="l"/>
                <a:tab pos="2686050" algn="l"/>
                <a:tab pos="3135313" algn="l"/>
                <a:tab pos="3584575" algn="l"/>
                <a:tab pos="4033838" algn="l"/>
                <a:tab pos="4483100" algn="l"/>
                <a:tab pos="4932363" algn="l"/>
                <a:tab pos="5381625" algn="l"/>
                <a:tab pos="5830888" algn="l"/>
                <a:tab pos="6280150" algn="l"/>
                <a:tab pos="6729413" algn="l"/>
                <a:tab pos="7178675" algn="l"/>
                <a:tab pos="7627938" algn="l"/>
                <a:tab pos="8077200" algn="l"/>
                <a:tab pos="8526463" algn="l"/>
                <a:tab pos="8975725" algn="l"/>
              </a:tabLst>
            </a:pPr>
            <a:endParaRPr lang="en-US" dirty="0"/>
          </a:p>
          <a:p>
            <a:pPr marL="734695" lvl="1" indent="-277495" algn="l">
              <a:lnSpc>
                <a:spcPct val="90000"/>
              </a:lnSpc>
              <a:spcBef>
                <a:spcPts val="600"/>
              </a:spcBef>
              <a:buClr>
                <a:srgbClr val="AA0000"/>
              </a:buClr>
              <a:buSzPct val="55000"/>
              <a:buFont typeface="Courier New" charset="2"/>
              <a:buChar char="o"/>
              <a:tabLst>
                <a:tab pos="334963" algn="l"/>
                <a:tab pos="439738" algn="l"/>
                <a:tab pos="889000" algn="l"/>
                <a:tab pos="1338263" algn="l"/>
                <a:tab pos="1787525" algn="l"/>
                <a:tab pos="2236788" algn="l"/>
                <a:tab pos="2686050" algn="l"/>
                <a:tab pos="3135313" algn="l"/>
                <a:tab pos="3584575" algn="l"/>
                <a:tab pos="4033838" algn="l"/>
                <a:tab pos="4483100" algn="l"/>
                <a:tab pos="4932363" algn="l"/>
                <a:tab pos="5381625" algn="l"/>
                <a:tab pos="5830888" algn="l"/>
                <a:tab pos="6280150" algn="l"/>
                <a:tab pos="6729413" algn="l"/>
                <a:tab pos="7178675" algn="l"/>
                <a:tab pos="7627938" algn="l"/>
                <a:tab pos="8077200" algn="l"/>
                <a:tab pos="8526463" algn="l"/>
                <a:tab pos="8975725" algn="l"/>
              </a:tabLst>
            </a:pPr>
            <a:r>
              <a:rPr lang="en-GB" dirty="0">
                <a:latin typeface="Inter"/>
              </a:rPr>
              <a:t>Medical Image Processing</a:t>
            </a:r>
          </a:p>
          <a:p>
            <a:pPr marL="734695" lvl="1" indent="-277495" algn="l">
              <a:lnSpc>
                <a:spcPct val="90000"/>
              </a:lnSpc>
              <a:spcBef>
                <a:spcPts val="600"/>
              </a:spcBef>
              <a:buClr>
                <a:srgbClr val="AA0000"/>
              </a:buClr>
              <a:buSzPct val="55000"/>
              <a:buFont typeface="Courier New" charset="2"/>
              <a:buChar char="o"/>
              <a:tabLst>
                <a:tab pos="334963" algn="l"/>
                <a:tab pos="439738" algn="l"/>
                <a:tab pos="889000" algn="l"/>
                <a:tab pos="1338263" algn="l"/>
                <a:tab pos="1787525" algn="l"/>
                <a:tab pos="2236788" algn="l"/>
                <a:tab pos="2686050" algn="l"/>
                <a:tab pos="3135313" algn="l"/>
                <a:tab pos="3584575" algn="l"/>
                <a:tab pos="4033838" algn="l"/>
                <a:tab pos="4483100" algn="l"/>
                <a:tab pos="4932363" algn="l"/>
                <a:tab pos="5381625" algn="l"/>
                <a:tab pos="5830888" algn="l"/>
                <a:tab pos="6280150" algn="l"/>
                <a:tab pos="6729413" algn="l"/>
                <a:tab pos="7178675" algn="l"/>
                <a:tab pos="7627938" algn="l"/>
                <a:tab pos="8077200" algn="l"/>
                <a:tab pos="8526463" algn="l"/>
                <a:tab pos="8975725" algn="l"/>
              </a:tabLst>
            </a:pPr>
            <a:r>
              <a:rPr lang="en-GB" dirty="0">
                <a:latin typeface="Inter"/>
              </a:rPr>
              <a:t>Scientific Image Processing</a:t>
            </a:r>
          </a:p>
          <a:p>
            <a:pPr marL="734695" lvl="1" indent="-277495" algn="l">
              <a:lnSpc>
                <a:spcPct val="90000"/>
              </a:lnSpc>
              <a:spcBef>
                <a:spcPts val="600"/>
              </a:spcBef>
              <a:buClr>
                <a:srgbClr val="AA0000"/>
              </a:buClr>
              <a:buSzPct val="55000"/>
              <a:buFont typeface="Courier New" charset="2"/>
              <a:buChar char="o"/>
              <a:tabLst>
                <a:tab pos="334963" algn="l"/>
                <a:tab pos="439738" algn="l"/>
                <a:tab pos="889000" algn="l"/>
                <a:tab pos="1338263" algn="l"/>
                <a:tab pos="1787525" algn="l"/>
                <a:tab pos="2236788" algn="l"/>
                <a:tab pos="2686050" algn="l"/>
                <a:tab pos="3135313" algn="l"/>
                <a:tab pos="3584575" algn="l"/>
                <a:tab pos="4033838" algn="l"/>
                <a:tab pos="4483100" algn="l"/>
                <a:tab pos="4932363" algn="l"/>
                <a:tab pos="5381625" algn="l"/>
                <a:tab pos="5830888" algn="l"/>
                <a:tab pos="6280150" algn="l"/>
                <a:tab pos="6729413" algn="l"/>
                <a:tab pos="7178675" algn="l"/>
                <a:tab pos="7627938" algn="l"/>
                <a:tab pos="8077200" algn="l"/>
                <a:tab pos="8526463" algn="l"/>
                <a:tab pos="8975725" algn="l"/>
              </a:tabLst>
            </a:pPr>
            <a:r>
              <a:rPr lang="en-GB" dirty="0">
                <a:latin typeface="Inter"/>
              </a:rPr>
              <a:t>Industrial Inspection</a:t>
            </a:r>
          </a:p>
          <a:p>
            <a:pPr marL="734695" lvl="1" indent="-277495" algn="l">
              <a:lnSpc>
                <a:spcPct val="90000"/>
              </a:lnSpc>
              <a:spcBef>
                <a:spcPts val="600"/>
              </a:spcBef>
              <a:buClr>
                <a:srgbClr val="AA0000"/>
              </a:buClr>
              <a:buSzPct val="55000"/>
              <a:buFont typeface="Courier New" charset="2"/>
              <a:buChar char="o"/>
              <a:tabLst>
                <a:tab pos="334963" algn="l"/>
                <a:tab pos="439738" algn="l"/>
                <a:tab pos="889000" algn="l"/>
                <a:tab pos="1338263" algn="l"/>
                <a:tab pos="1787525" algn="l"/>
                <a:tab pos="2236788" algn="l"/>
                <a:tab pos="2686050" algn="l"/>
                <a:tab pos="3135313" algn="l"/>
                <a:tab pos="3584575" algn="l"/>
                <a:tab pos="4033838" algn="l"/>
                <a:tab pos="4483100" algn="l"/>
                <a:tab pos="4932363" algn="l"/>
                <a:tab pos="5381625" algn="l"/>
                <a:tab pos="5830888" algn="l"/>
                <a:tab pos="6280150" algn="l"/>
                <a:tab pos="6729413" algn="l"/>
                <a:tab pos="7178675" algn="l"/>
                <a:tab pos="7627938" algn="l"/>
                <a:tab pos="8077200" algn="l"/>
                <a:tab pos="8526463" algn="l"/>
                <a:tab pos="8975725" algn="l"/>
              </a:tabLst>
            </a:pPr>
            <a:endParaRPr lang="en-GB" dirty="0">
              <a:latin typeface="Inter"/>
            </a:endParaRPr>
          </a:p>
          <a:p>
            <a:pPr marL="277495" indent="-277495" algn="l">
              <a:lnSpc>
                <a:spcPct val="90000"/>
              </a:lnSpc>
              <a:spcBef>
                <a:spcPts val="600"/>
              </a:spcBef>
              <a:buClr>
                <a:srgbClr val="AA0000"/>
              </a:buClr>
              <a:buSzPct val="55000"/>
              <a:buFont typeface="Wingdings" charset="2"/>
              <a:buChar char=""/>
              <a:tabLst>
                <a:tab pos="334963" algn="l"/>
                <a:tab pos="439738" algn="l"/>
                <a:tab pos="889000" algn="l"/>
                <a:tab pos="1338263" algn="l"/>
                <a:tab pos="1787525" algn="l"/>
                <a:tab pos="2236788" algn="l"/>
                <a:tab pos="2686050" algn="l"/>
                <a:tab pos="3135313" algn="l"/>
                <a:tab pos="3584575" algn="l"/>
                <a:tab pos="4033838" algn="l"/>
                <a:tab pos="4483100" algn="l"/>
                <a:tab pos="4932363" algn="l"/>
                <a:tab pos="5381625" algn="l"/>
                <a:tab pos="5830888" algn="l"/>
                <a:tab pos="6280150" algn="l"/>
                <a:tab pos="6729413" algn="l"/>
                <a:tab pos="7178675" algn="l"/>
                <a:tab pos="7627938" algn="l"/>
                <a:tab pos="8077200" algn="l"/>
                <a:tab pos="8526463" algn="l"/>
                <a:tab pos="8975725" algn="l"/>
              </a:tabLst>
            </a:pPr>
            <a:r>
              <a:rPr lang="en-GB" dirty="0">
                <a:latin typeface="Inter"/>
              </a:rPr>
              <a:t>A general morphological image processing pipeline</a:t>
            </a:r>
          </a:p>
          <a:p>
            <a:pPr marL="277495" indent="-277495" algn="l">
              <a:lnSpc>
                <a:spcPct val="90000"/>
              </a:lnSpc>
              <a:spcBef>
                <a:spcPts val="600"/>
              </a:spcBef>
              <a:buClr>
                <a:srgbClr val="AA0000"/>
              </a:buClr>
              <a:buSzPct val="55000"/>
              <a:buFont typeface="Wingdings" charset="2"/>
              <a:buChar char=""/>
              <a:tabLst>
                <a:tab pos="334963" algn="l"/>
                <a:tab pos="439738" algn="l"/>
                <a:tab pos="889000" algn="l"/>
                <a:tab pos="1338263" algn="l"/>
                <a:tab pos="1787525" algn="l"/>
                <a:tab pos="2236788" algn="l"/>
                <a:tab pos="2686050" algn="l"/>
                <a:tab pos="3135313" algn="l"/>
                <a:tab pos="3584575" algn="l"/>
                <a:tab pos="4033838" algn="l"/>
                <a:tab pos="4483100" algn="l"/>
                <a:tab pos="4932363" algn="l"/>
                <a:tab pos="5381625" algn="l"/>
                <a:tab pos="5830888" algn="l"/>
                <a:tab pos="6280150" algn="l"/>
                <a:tab pos="6729413" algn="l"/>
                <a:tab pos="7178675" algn="l"/>
                <a:tab pos="7627938" algn="l"/>
                <a:tab pos="8077200" algn="l"/>
                <a:tab pos="8526463" algn="l"/>
                <a:tab pos="8975725" algn="l"/>
              </a:tabLst>
            </a:pPr>
            <a:endParaRPr lang="en-GB" dirty="0">
              <a:latin typeface="Inter"/>
            </a:endParaRPr>
          </a:p>
          <a:p>
            <a:pPr marL="277495" indent="-277495">
              <a:lnSpc>
                <a:spcPct val="90000"/>
              </a:lnSpc>
              <a:spcBef>
                <a:spcPts val="600"/>
              </a:spcBef>
              <a:buClr>
                <a:srgbClr val="AA0000"/>
              </a:buClr>
              <a:buSzPct val="55000"/>
              <a:buFont typeface="Wingdings" charset="2"/>
              <a:buChar char=""/>
              <a:tabLst>
                <a:tab pos="334963" algn="l"/>
                <a:tab pos="439738" algn="l"/>
                <a:tab pos="889000" algn="l"/>
                <a:tab pos="1338263" algn="l"/>
                <a:tab pos="1787525" algn="l"/>
                <a:tab pos="2236788" algn="l"/>
                <a:tab pos="2686050" algn="l"/>
                <a:tab pos="3135313" algn="l"/>
                <a:tab pos="3584575" algn="l"/>
                <a:tab pos="4033838" algn="l"/>
                <a:tab pos="4483100" algn="l"/>
                <a:tab pos="4932363" algn="l"/>
                <a:tab pos="5381625" algn="l"/>
                <a:tab pos="5830888" algn="l"/>
                <a:tab pos="6280150" algn="l"/>
                <a:tab pos="6729413" algn="l"/>
                <a:tab pos="7178675" algn="l"/>
                <a:tab pos="7627938" algn="l"/>
                <a:tab pos="8077200" algn="l"/>
                <a:tab pos="8526463" algn="l"/>
                <a:tab pos="8975725" algn="l"/>
              </a:tabLst>
            </a:pPr>
            <a:endParaRPr lang="en-SE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F21DFAB-33DA-B20C-C543-92FB193D5944}"/>
              </a:ext>
            </a:extLst>
          </p:cNvPr>
          <p:cNvSpPr/>
          <p:nvPr/>
        </p:nvSpPr>
        <p:spPr>
          <a:xfrm>
            <a:off x="2482283" y="8125330"/>
            <a:ext cx="2227333" cy="162025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b="1">
                <a:solidFill>
                  <a:srgbClr val="002060"/>
                </a:solidFill>
              </a:rPr>
              <a:t>Thresholding</a:t>
            </a:r>
            <a:endParaRPr lang="en-SE" sz="2800" b="1" dirty="0">
              <a:solidFill>
                <a:srgbClr val="002060"/>
              </a:solidFill>
            </a:endParaRP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FC297558-F4CF-7107-2304-22025A96C8FB}"/>
              </a:ext>
            </a:extLst>
          </p:cNvPr>
          <p:cNvSpPr/>
          <p:nvPr/>
        </p:nvSpPr>
        <p:spPr>
          <a:xfrm>
            <a:off x="1622772" y="8678782"/>
            <a:ext cx="818147" cy="417095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b="1">
              <a:solidFill>
                <a:srgbClr val="002060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75832B-ED51-C341-14C3-D4425DDBE306}"/>
              </a:ext>
            </a:extLst>
          </p:cNvPr>
          <p:cNvSpPr/>
          <p:nvPr/>
        </p:nvSpPr>
        <p:spPr>
          <a:xfrm>
            <a:off x="6001008" y="8157412"/>
            <a:ext cx="2227333" cy="162025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rgbClr val="002060"/>
                </a:solidFill>
              </a:rPr>
              <a:t>Noise Removal/Pre-Processing</a:t>
            </a:r>
          </a:p>
          <a:p>
            <a:pPr algn="ctr"/>
            <a:r>
              <a:rPr lang="en-GB" b="1" dirty="0">
                <a:solidFill>
                  <a:srgbClr val="002060"/>
                </a:solidFill>
              </a:rPr>
              <a:t>Opening, Closing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2928843F-109F-6D6B-F8BB-A9E25CD207BB}"/>
              </a:ext>
            </a:extLst>
          </p:cNvPr>
          <p:cNvSpPr/>
          <p:nvPr/>
        </p:nvSpPr>
        <p:spPr>
          <a:xfrm>
            <a:off x="4910627" y="8710864"/>
            <a:ext cx="1057035" cy="479742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b="1">
              <a:solidFill>
                <a:srgbClr val="002060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A607183-CA6C-C5AC-770B-EF65165505C1}"/>
              </a:ext>
            </a:extLst>
          </p:cNvPr>
          <p:cNvSpPr/>
          <p:nvPr/>
        </p:nvSpPr>
        <p:spPr>
          <a:xfrm>
            <a:off x="9121198" y="8149392"/>
            <a:ext cx="2227333" cy="162025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rgbClr val="002060"/>
                </a:solidFill>
              </a:rPr>
              <a:t>Connected Components</a:t>
            </a:r>
          </a:p>
          <a:p>
            <a:pPr algn="ctr"/>
            <a:r>
              <a:rPr lang="en-GB" b="1" dirty="0">
                <a:solidFill>
                  <a:srgbClr val="002060"/>
                </a:solidFill>
              </a:rPr>
              <a:t>Calculation</a:t>
            </a:r>
          </a:p>
          <a:p>
            <a:pPr algn="ctr"/>
            <a:r>
              <a:rPr lang="en-GB" b="1" dirty="0">
                <a:solidFill>
                  <a:srgbClr val="002060"/>
                </a:solidFill>
              </a:rPr>
              <a:t>Or Skeletonization</a:t>
            </a:r>
          </a:p>
          <a:p>
            <a:pPr algn="ctr"/>
            <a:r>
              <a:rPr lang="en-GB" b="1" dirty="0">
                <a:solidFill>
                  <a:srgbClr val="002060"/>
                </a:solidFill>
              </a:rPr>
              <a:t>Or Distance Transform</a:t>
            </a:r>
            <a:endParaRPr lang="en-SE" b="1" dirty="0">
              <a:solidFill>
                <a:srgbClr val="002060"/>
              </a:solidFill>
            </a:endParaRP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C4B50B96-1982-E864-1111-0650F8FCE743}"/>
              </a:ext>
            </a:extLst>
          </p:cNvPr>
          <p:cNvSpPr/>
          <p:nvPr/>
        </p:nvSpPr>
        <p:spPr>
          <a:xfrm>
            <a:off x="8269705" y="8702844"/>
            <a:ext cx="818147" cy="417095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b="1">
              <a:solidFill>
                <a:srgbClr val="002060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A652CD0-B3CA-3186-7028-99DD2FEA6320}"/>
              </a:ext>
            </a:extLst>
          </p:cNvPr>
          <p:cNvSpPr/>
          <p:nvPr/>
        </p:nvSpPr>
        <p:spPr>
          <a:xfrm>
            <a:off x="12225346" y="8125330"/>
            <a:ext cx="2227333" cy="162025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rgbClr val="002060"/>
                </a:solidFill>
              </a:rPr>
              <a:t>Calculate Region Properties of components or skeleton or Distance Transform</a:t>
            </a:r>
            <a:endParaRPr lang="en-SE" b="1" dirty="0">
              <a:solidFill>
                <a:srgbClr val="002060"/>
              </a:solidFill>
            </a:endParaRP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F75A1533-ABA8-EAF1-49E3-620862E4754A}"/>
              </a:ext>
            </a:extLst>
          </p:cNvPr>
          <p:cNvSpPr/>
          <p:nvPr/>
        </p:nvSpPr>
        <p:spPr>
          <a:xfrm>
            <a:off x="11373853" y="8678782"/>
            <a:ext cx="818147" cy="417095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b="1">
              <a:solidFill>
                <a:srgbClr val="002060"/>
              </a:solidFill>
            </a:endParaRPr>
          </a:p>
        </p:txBody>
      </p:sp>
      <p:sp>
        <p:nvSpPr>
          <p:cNvPr id="15" name="TextBox 4">
            <a:extLst>
              <a:ext uri="{FF2B5EF4-FFF2-40B4-BE49-F238E27FC236}">
                <a16:creationId xmlns:a16="http://schemas.microsoft.com/office/drawing/2014/main" id="{09F4CBA7-73BE-D401-A1AA-F3FC503A3AA4}"/>
              </a:ext>
            </a:extLst>
          </p:cNvPr>
          <p:cNvSpPr txBox="1"/>
          <p:nvPr/>
        </p:nvSpPr>
        <p:spPr>
          <a:xfrm>
            <a:off x="4861246" y="7854358"/>
            <a:ext cx="1114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GB"/>
            </a:defPPr>
            <a:lvl1pPr algn="l" defTabSz="449263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400" kern="1200">
                <a:solidFill>
                  <a:schemeClr val="bg1"/>
                </a:solidFill>
                <a:latin typeface="Times New Roman" pitchFamily="18" charset="0"/>
                <a:ea typeface="Microsoft YaHei" pitchFamily="34" charset="-122"/>
                <a:cs typeface="+mn-cs"/>
              </a:defRPr>
            </a:lvl1pPr>
            <a:lvl2pPr marL="742950" indent="-285750" algn="l" defTabSz="449263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400" kern="1200">
                <a:solidFill>
                  <a:schemeClr val="bg1"/>
                </a:solidFill>
                <a:latin typeface="Times New Roman" pitchFamily="18" charset="0"/>
                <a:ea typeface="Microsoft YaHei" pitchFamily="34" charset="-122"/>
                <a:cs typeface="+mn-cs"/>
              </a:defRPr>
            </a:lvl2pPr>
            <a:lvl3pPr marL="1143000" indent="-228600" algn="l" defTabSz="449263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400" kern="1200">
                <a:solidFill>
                  <a:schemeClr val="bg1"/>
                </a:solidFill>
                <a:latin typeface="Times New Roman" pitchFamily="18" charset="0"/>
                <a:ea typeface="Microsoft YaHei" pitchFamily="34" charset="-122"/>
                <a:cs typeface="+mn-cs"/>
              </a:defRPr>
            </a:lvl3pPr>
            <a:lvl4pPr marL="1600200" indent="-228600" algn="l" defTabSz="449263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400" kern="1200">
                <a:solidFill>
                  <a:schemeClr val="bg1"/>
                </a:solidFill>
                <a:latin typeface="Times New Roman" pitchFamily="18" charset="0"/>
                <a:ea typeface="Microsoft YaHei" pitchFamily="34" charset="-122"/>
                <a:cs typeface="+mn-cs"/>
              </a:defRPr>
            </a:lvl4pPr>
            <a:lvl5pPr marL="2057400" indent="-228600" algn="l" defTabSz="449263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400" kern="1200">
                <a:solidFill>
                  <a:schemeClr val="bg1"/>
                </a:solidFill>
                <a:latin typeface="Times New Roman" pitchFamily="18" charset="0"/>
                <a:ea typeface="Microsoft YaHei" pitchFamily="34" charset="-122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bg1"/>
                </a:solidFill>
                <a:latin typeface="Times New Roman" pitchFamily="18" charset="0"/>
                <a:ea typeface="Microsoft YaHei" pitchFamily="34" charset="-122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bg1"/>
                </a:solidFill>
                <a:latin typeface="Times New Roman" pitchFamily="18" charset="0"/>
                <a:ea typeface="Microsoft YaHei" pitchFamily="34" charset="-122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bg1"/>
                </a:solidFill>
                <a:latin typeface="Times New Roman" pitchFamily="18" charset="0"/>
                <a:ea typeface="Microsoft YaHei" pitchFamily="34" charset="-122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bg1"/>
                </a:solidFill>
                <a:latin typeface="Times New Roman" pitchFamily="18" charset="0"/>
                <a:ea typeface="Microsoft YaHei" pitchFamily="34" charset="-122"/>
                <a:cs typeface="+mn-cs"/>
              </a:defRPr>
            </a:lvl9pPr>
          </a:lstStyle>
          <a:p>
            <a:r>
              <a:rPr lang="en-IE" dirty="0">
                <a:solidFill>
                  <a:schemeClr val="tx1"/>
                </a:solidFill>
              </a:rPr>
              <a:t>Binary Image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69CA5825-38CB-4BD0-12CA-89A2A0276F44}"/>
              </a:ext>
            </a:extLst>
          </p:cNvPr>
          <p:cNvSpPr/>
          <p:nvPr/>
        </p:nvSpPr>
        <p:spPr>
          <a:xfrm>
            <a:off x="14486025" y="8654719"/>
            <a:ext cx="818147" cy="417095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b="1">
              <a:solidFill>
                <a:srgbClr val="002060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A78B471-417B-E358-38E8-26A3300E4B3D}"/>
              </a:ext>
            </a:extLst>
          </p:cNvPr>
          <p:cNvSpPr/>
          <p:nvPr/>
        </p:nvSpPr>
        <p:spPr>
          <a:xfrm>
            <a:off x="15337518" y="8053140"/>
            <a:ext cx="2227333" cy="162025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b="1" dirty="0">
                <a:solidFill>
                  <a:srgbClr val="002060"/>
                </a:solidFill>
              </a:rPr>
              <a:t>Filter components based on property values</a:t>
            </a:r>
            <a:endParaRPr lang="en-SE" sz="2000" b="1" dirty="0">
              <a:solidFill>
                <a:srgbClr val="002060"/>
              </a:solidFill>
            </a:endParaRPr>
          </a:p>
        </p:txBody>
      </p:sp>
      <p:sp>
        <p:nvSpPr>
          <p:cNvPr id="18" name="TextBox 4">
            <a:extLst>
              <a:ext uri="{FF2B5EF4-FFF2-40B4-BE49-F238E27FC236}">
                <a16:creationId xmlns:a16="http://schemas.microsoft.com/office/drawing/2014/main" id="{9FC7A588-3C92-6F12-F0C0-C44499C0696F}"/>
              </a:ext>
            </a:extLst>
          </p:cNvPr>
          <p:cNvSpPr txBox="1"/>
          <p:nvPr/>
        </p:nvSpPr>
        <p:spPr>
          <a:xfrm>
            <a:off x="18434097" y="8471830"/>
            <a:ext cx="1114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GB"/>
            </a:defPPr>
            <a:lvl1pPr algn="l" defTabSz="449263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400" kern="1200">
                <a:solidFill>
                  <a:schemeClr val="bg1"/>
                </a:solidFill>
                <a:latin typeface="Times New Roman" pitchFamily="18" charset="0"/>
                <a:ea typeface="Microsoft YaHei" pitchFamily="34" charset="-122"/>
                <a:cs typeface="+mn-cs"/>
              </a:defRPr>
            </a:lvl1pPr>
            <a:lvl2pPr marL="742950" indent="-285750" algn="l" defTabSz="449263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400" kern="1200">
                <a:solidFill>
                  <a:schemeClr val="bg1"/>
                </a:solidFill>
                <a:latin typeface="Times New Roman" pitchFamily="18" charset="0"/>
                <a:ea typeface="Microsoft YaHei" pitchFamily="34" charset="-122"/>
                <a:cs typeface="+mn-cs"/>
              </a:defRPr>
            </a:lvl2pPr>
            <a:lvl3pPr marL="1143000" indent="-228600" algn="l" defTabSz="449263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400" kern="1200">
                <a:solidFill>
                  <a:schemeClr val="bg1"/>
                </a:solidFill>
                <a:latin typeface="Times New Roman" pitchFamily="18" charset="0"/>
                <a:ea typeface="Microsoft YaHei" pitchFamily="34" charset="-122"/>
                <a:cs typeface="+mn-cs"/>
              </a:defRPr>
            </a:lvl3pPr>
            <a:lvl4pPr marL="1600200" indent="-228600" algn="l" defTabSz="449263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400" kern="1200">
                <a:solidFill>
                  <a:schemeClr val="bg1"/>
                </a:solidFill>
                <a:latin typeface="Times New Roman" pitchFamily="18" charset="0"/>
                <a:ea typeface="Microsoft YaHei" pitchFamily="34" charset="-122"/>
                <a:cs typeface="+mn-cs"/>
              </a:defRPr>
            </a:lvl4pPr>
            <a:lvl5pPr marL="2057400" indent="-228600" algn="l" defTabSz="449263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400" kern="1200">
                <a:solidFill>
                  <a:schemeClr val="bg1"/>
                </a:solidFill>
                <a:latin typeface="Times New Roman" pitchFamily="18" charset="0"/>
                <a:ea typeface="Microsoft YaHei" pitchFamily="34" charset="-122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bg1"/>
                </a:solidFill>
                <a:latin typeface="Times New Roman" pitchFamily="18" charset="0"/>
                <a:ea typeface="Microsoft YaHei" pitchFamily="34" charset="-122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bg1"/>
                </a:solidFill>
                <a:latin typeface="Times New Roman" pitchFamily="18" charset="0"/>
                <a:ea typeface="Microsoft YaHei" pitchFamily="34" charset="-122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bg1"/>
                </a:solidFill>
                <a:latin typeface="Times New Roman" pitchFamily="18" charset="0"/>
                <a:ea typeface="Microsoft YaHei" pitchFamily="34" charset="-122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bg1"/>
                </a:solidFill>
                <a:latin typeface="Times New Roman" pitchFamily="18" charset="0"/>
                <a:ea typeface="Microsoft YaHei" pitchFamily="34" charset="-122"/>
                <a:cs typeface="+mn-cs"/>
              </a:defRPr>
            </a:lvl9pPr>
          </a:lstStyle>
          <a:p>
            <a:r>
              <a:rPr lang="en-IE" dirty="0">
                <a:solidFill>
                  <a:schemeClr val="tx1"/>
                </a:solidFill>
              </a:rPr>
              <a:t>Output Image</a:t>
            </a: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A16D84B1-07BB-645E-4BE0-84497B1065A8}"/>
              </a:ext>
            </a:extLst>
          </p:cNvPr>
          <p:cNvSpPr/>
          <p:nvPr/>
        </p:nvSpPr>
        <p:spPr>
          <a:xfrm>
            <a:off x="17564851" y="8702843"/>
            <a:ext cx="818147" cy="417095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b="1">
              <a:solidFill>
                <a:srgbClr val="002060"/>
              </a:solidFill>
            </a:endParaRPr>
          </a:p>
        </p:txBody>
      </p:sp>
      <p:sp>
        <p:nvSpPr>
          <p:cNvPr id="20" name="TextBox 4">
            <a:extLst>
              <a:ext uri="{FF2B5EF4-FFF2-40B4-BE49-F238E27FC236}">
                <a16:creationId xmlns:a16="http://schemas.microsoft.com/office/drawing/2014/main" id="{D687E897-4B80-04EC-9BE3-0C41900BB667}"/>
              </a:ext>
            </a:extLst>
          </p:cNvPr>
          <p:cNvSpPr txBox="1"/>
          <p:nvPr/>
        </p:nvSpPr>
        <p:spPr>
          <a:xfrm>
            <a:off x="555563" y="8359609"/>
            <a:ext cx="1114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GB"/>
            </a:defPPr>
            <a:lvl1pPr algn="l" defTabSz="449263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400" kern="1200">
                <a:solidFill>
                  <a:schemeClr val="bg1"/>
                </a:solidFill>
                <a:latin typeface="Times New Roman" pitchFamily="18" charset="0"/>
                <a:ea typeface="Microsoft YaHei" pitchFamily="34" charset="-122"/>
                <a:cs typeface="+mn-cs"/>
              </a:defRPr>
            </a:lvl1pPr>
            <a:lvl2pPr marL="742950" indent="-285750" algn="l" defTabSz="449263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400" kern="1200">
                <a:solidFill>
                  <a:schemeClr val="bg1"/>
                </a:solidFill>
                <a:latin typeface="Times New Roman" pitchFamily="18" charset="0"/>
                <a:ea typeface="Microsoft YaHei" pitchFamily="34" charset="-122"/>
                <a:cs typeface="+mn-cs"/>
              </a:defRPr>
            </a:lvl2pPr>
            <a:lvl3pPr marL="1143000" indent="-228600" algn="l" defTabSz="449263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400" kern="1200">
                <a:solidFill>
                  <a:schemeClr val="bg1"/>
                </a:solidFill>
                <a:latin typeface="Times New Roman" pitchFamily="18" charset="0"/>
                <a:ea typeface="Microsoft YaHei" pitchFamily="34" charset="-122"/>
                <a:cs typeface="+mn-cs"/>
              </a:defRPr>
            </a:lvl3pPr>
            <a:lvl4pPr marL="1600200" indent="-228600" algn="l" defTabSz="449263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400" kern="1200">
                <a:solidFill>
                  <a:schemeClr val="bg1"/>
                </a:solidFill>
                <a:latin typeface="Times New Roman" pitchFamily="18" charset="0"/>
                <a:ea typeface="Microsoft YaHei" pitchFamily="34" charset="-122"/>
                <a:cs typeface="+mn-cs"/>
              </a:defRPr>
            </a:lvl4pPr>
            <a:lvl5pPr marL="2057400" indent="-228600" algn="l" defTabSz="449263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400" kern="1200">
                <a:solidFill>
                  <a:schemeClr val="bg1"/>
                </a:solidFill>
                <a:latin typeface="Times New Roman" pitchFamily="18" charset="0"/>
                <a:ea typeface="Microsoft YaHei" pitchFamily="34" charset="-122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bg1"/>
                </a:solidFill>
                <a:latin typeface="Times New Roman" pitchFamily="18" charset="0"/>
                <a:ea typeface="Microsoft YaHei" pitchFamily="34" charset="-122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bg1"/>
                </a:solidFill>
                <a:latin typeface="Times New Roman" pitchFamily="18" charset="0"/>
                <a:ea typeface="Microsoft YaHei" pitchFamily="34" charset="-122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bg1"/>
                </a:solidFill>
                <a:latin typeface="Times New Roman" pitchFamily="18" charset="0"/>
                <a:ea typeface="Microsoft YaHei" pitchFamily="34" charset="-122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bg1"/>
                </a:solidFill>
                <a:latin typeface="Times New Roman" pitchFamily="18" charset="0"/>
                <a:ea typeface="Microsoft YaHei" pitchFamily="34" charset="-122"/>
                <a:cs typeface="+mn-cs"/>
              </a:defRPr>
            </a:lvl9pPr>
          </a:lstStyle>
          <a:p>
            <a:r>
              <a:rPr lang="en-IE" dirty="0">
                <a:solidFill>
                  <a:schemeClr val="tx1"/>
                </a:solidFill>
              </a:rPr>
              <a:t>Input Image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49C6E150-3348-96EE-E1F4-FB106F152760}"/>
              </a:ext>
            </a:extLst>
          </p:cNvPr>
          <p:cNvSpPr/>
          <p:nvPr/>
        </p:nvSpPr>
        <p:spPr>
          <a:xfrm>
            <a:off x="5791200" y="7684167"/>
            <a:ext cx="2711116" cy="2590729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1895888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9ACD579-F9B2-9736-27BF-0C1D82F7FC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7721" y="1034453"/>
            <a:ext cx="14252364" cy="1015664"/>
          </a:xfrm>
        </p:spPr>
        <p:txBody>
          <a:bodyPr/>
          <a:lstStyle/>
          <a:p>
            <a:r>
              <a:rPr lang="en-US"/>
              <a:t>Morphological Image 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D0EB80-0155-FE70-7181-FA6803A4FE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7721" y="2802659"/>
            <a:ext cx="18777815" cy="7472238"/>
          </a:xfrm>
        </p:spPr>
        <p:txBody>
          <a:bodyPr lIns="91440" tIns="45720" rIns="91440" bIns="45720" anchor="t"/>
          <a:lstStyle/>
          <a:p>
            <a:pPr marL="277495" indent="-277495" algn="l">
              <a:lnSpc>
                <a:spcPct val="90000"/>
              </a:lnSpc>
              <a:spcBef>
                <a:spcPts val="600"/>
              </a:spcBef>
              <a:buClr>
                <a:srgbClr val="AA0000"/>
              </a:buClr>
              <a:buSzPct val="55000"/>
              <a:buFont typeface="Wingdings" charset="2"/>
              <a:buChar char=""/>
              <a:tabLst>
                <a:tab pos="334963" algn="l"/>
                <a:tab pos="439738" algn="l"/>
                <a:tab pos="889000" algn="l"/>
                <a:tab pos="1338263" algn="l"/>
                <a:tab pos="1787525" algn="l"/>
                <a:tab pos="2236788" algn="l"/>
                <a:tab pos="2686050" algn="l"/>
                <a:tab pos="3135313" algn="l"/>
                <a:tab pos="3584575" algn="l"/>
                <a:tab pos="4033838" algn="l"/>
                <a:tab pos="4483100" algn="l"/>
                <a:tab pos="4932363" algn="l"/>
                <a:tab pos="5381625" algn="l"/>
                <a:tab pos="5830888" algn="l"/>
                <a:tab pos="6280150" algn="l"/>
                <a:tab pos="6729413" algn="l"/>
                <a:tab pos="7178675" algn="l"/>
                <a:tab pos="7627938" algn="l"/>
                <a:tab pos="8077200" algn="l"/>
                <a:tab pos="8526463" algn="l"/>
                <a:tab pos="8975725" algn="l"/>
              </a:tabLst>
            </a:pPr>
            <a:r>
              <a:rPr lang="en-GB" dirty="0">
                <a:latin typeface="Inter"/>
              </a:rPr>
              <a:t>Basic Set Operations:</a:t>
            </a:r>
            <a:endParaRPr lang="en-US" dirty="0"/>
          </a:p>
          <a:p>
            <a:pPr marL="277495" indent="-277495">
              <a:lnSpc>
                <a:spcPct val="90000"/>
              </a:lnSpc>
              <a:spcBef>
                <a:spcPts val="600"/>
              </a:spcBef>
              <a:buClr>
                <a:srgbClr val="AA0000"/>
              </a:buClr>
              <a:buSzPct val="55000"/>
              <a:buFont typeface="Wingdings" charset="2"/>
              <a:buChar char=""/>
              <a:tabLst>
                <a:tab pos="334963" algn="l"/>
                <a:tab pos="439738" algn="l"/>
                <a:tab pos="889000" algn="l"/>
                <a:tab pos="1338263" algn="l"/>
                <a:tab pos="1787525" algn="l"/>
                <a:tab pos="2236788" algn="l"/>
                <a:tab pos="2686050" algn="l"/>
                <a:tab pos="3135313" algn="l"/>
                <a:tab pos="3584575" algn="l"/>
                <a:tab pos="4033838" algn="l"/>
                <a:tab pos="4483100" algn="l"/>
                <a:tab pos="4932363" algn="l"/>
                <a:tab pos="5381625" algn="l"/>
                <a:tab pos="5830888" algn="l"/>
                <a:tab pos="6280150" algn="l"/>
                <a:tab pos="6729413" algn="l"/>
                <a:tab pos="7178675" algn="l"/>
                <a:tab pos="7627938" algn="l"/>
                <a:tab pos="8077200" algn="l"/>
                <a:tab pos="8526463" algn="l"/>
                <a:tab pos="8975725" algn="l"/>
              </a:tabLst>
            </a:pPr>
            <a:endParaRPr lang="en-SE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A77F7B4-9D37-3350-9552-0153A00FAB30}"/>
              </a:ext>
            </a:extLst>
          </p:cNvPr>
          <p:cNvGrpSpPr/>
          <p:nvPr/>
        </p:nvGrpSpPr>
        <p:grpSpPr>
          <a:xfrm>
            <a:off x="9587455" y="2802659"/>
            <a:ext cx="8395402" cy="3592090"/>
            <a:chOff x="6825374" y="6850339"/>
            <a:chExt cx="5943183" cy="2512056"/>
          </a:xfrm>
        </p:grpSpPr>
        <p:pic>
          <p:nvPicPr>
            <p:cNvPr id="5" name="Picture 4" descr="A close up of a number&#10;&#10;Description automatically generated">
              <a:extLst>
                <a:ext uri="{FF2B5EF4-FFF2-40B4-BE49-F238E27FC236}">
                  <a16:creationId xmlns:a16="http://schemas.microsoft.com/office/drawing/2014/main" id="{9DB9A8B1-7DC1-789C-C3C9-9FC7F58A991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34364" y="6850339"/>
              <a:ext cx="4550080" cy="771525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56100D0-F3B6-5096-A2A1-62DAF3C8F43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25374" y="7685995"/>
              <a:ext cx="5943183" cy="1676400"/>
            </a:xfrm>
            <a:prstGeom prst="rect">
              <a:avLst/>
            </a:prstGeom>
          </p:spPr>
        </p:pic>
      </p:grpSp>
      <p:pic>
        <p:nvPicPr>
          <p:cNvPr id="7" name="Picture 6" descr="A close-up of a diagram&#10;&#10;Description automatically generated">
            <a:extLst>
              <a:ext uri="{FF2B5EF4-FFF2-40B4-BE49-F238E27FC236}">
                <a16:creationId xmlns:a16="http://schemas.microsoft.com/office/drawing/2014/main" id="{BC77C198-E262-A50E-9BE9-229B0775D2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95376" y="7493625"/>
            <a:ext cx="17113348" cy="239715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6E5BAB1-1CEC-F81C-6DDD-B37E66E17C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32627" y="5454622"/>
            <a:ext cx="2838846" cy="400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9131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9ACD579-F9B2-9736-27BF-0C1D82F7FC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7721" y="1034453"/>
            <a:ext cx="14252364" cy="1015664"/>
          </a:xfrm>
        </p:spPr>
        <p:txBody>
          <a:bodyPr/>
          <a:lstStyle/>
          <a:p>
            <a:r>
              <a:rPr lang="en-US"/>
              <a:t>Morphological Image 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D0EB80-0155-FE70-7181-FA6803A4FE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7721" y="2802659"/>
            <a:ext cx="12724325" cy="7472238"/>
          </a:xfrm>
        </p:spPr>
        <p:txBody>
          <a:bodyPr lIns="91440" tIns="45720" rIns="91440" bIns="45720" anchor="t"/>
          <a:lstStyle/>
          <a:p>
            <a:pPr marL="277495" indent="-277495" algn="l">
              <a:lnSpc>
                <a:spcPct val="90000"/>
              </a:lnSpc>
              <a:spcBef>
                <a:spcPts val="600"/>
              </a:spcBef>
              <a:buClr>
                <a:srgbClr val="AA0000"/>
              </a:buClr>
              <a:buSzPct val="55000"/>
              <a:buFont typeface="Wingdings" charset="2"/>
              <a:buChar char=""/>
              <a:tabLst>
                <a:tab pos="334963" algn="l"/>
                <a:tab pos="439738" algn="l"/>
                <a:tab pos="889000" algn="l"/>
                <a:tab pos="1338263" algn="l"/>
                <a:tab pos="1787525" algn="l"/>
                <a:tab pos="2236788" algn="l"/>
                <a:tab pos="2686050" algn="l"/>
                <a:tab pos="3135313" algn="l"/>
                <a:tab pos="3584575" algn="l"/>
                <a:tab pos="4033838" algn="l"/>
                <a:tab pos="4483100" algn="l"/>
                <a:tab pos="4932363" algn="l"/>
                <a:tab pos="5381625" algn="l"/>
                <a:tab pos="5830888" algn="l"/>
                <a:tab pos="6280150" algn="l"/>
                <a:tab pos="6729413" algn="l"/>
                <a:tab pos="7178675" algn="l"/>
                <a:tab pos="7627938" algn="l"/>
                <a:tab pos="8077200" algn="l"/>
                <a:tab pos="8526463" algn="l"/>
                <a:tab pos="8975725" algn="l"/>
              </a:tabLst>
            </a:pPr>
            <a:r>
              <a:rPr lang="en-GB" b="1" dirty="0">
                <a:solidFill>
                  <a:schemeClr val="tx2"/>
                </a:solidFill>
                <a:latin typeface="Inter"/>
              </a:rPr>
              <a:t>Structuring Element (SE)</a:t>
            </a:r>
            <a:r>
              <a:rPr lang="en-GB" dirty="0">
                <a:solidFill>
                  <a:schemeClr val="tx2"/>
                </a:solidFill>
                <a:latin typeface="Inter"/>
              </a:rPr>
              <a:t> </a:t>
            </a:r>
            <a:r>
              <a:rPr lang="en-GB" dirty="0">
                <a:latin typeface="Inter"/>
              </a:rPr>
              <a:t>:</a:t>
            </a:r>
            <a:endParaRPr lang="en-US" dirty="0"/>
          </a:p>
          <a:p>
            <a:pPr marL="734695" lvl="1" indent="-277495" algn="l">
              <a:lnSpc>
                <a:spcPct val="90000"/>
              </a:lnSpc>
              <a:spcBef>
                <a:spcPts val="600"/>
              </a:spcBef>
              <a:buClr>
                <a:srgbClr val="AA0000"/>
              </a:buClr>
              <a:buSzPct val="55000"/>
              <a:buFont typeface="Courier New" charset="2"/>
              <a:buChar char="o"/>
              <a:tabLst>
                <a:tab pos="334963" algn="l"/>
                <a:tab pos="439738" algn="l"/>
                <a:tab pos="889000" algn="l"/>
                <a:tab pos="1338263" algn="l"/>
                <a:tab pos="1787525" algn="l"/>
                <a:tab pos="2236788" algn="l"/>
                <a:tab pos="2686050" algn="l"/>
                <a:tab pos="3135313" algn="l"/>
                <a:tab pos="3584575" algn="l"/>
                <a:tab pos="4033838" algn="l"/>
                <a:tab pos="4483100" algn="l"/>
                <a:tab pos="4932363" algn="l"/>
                <a:tab pos="5381625" algn="l"/>
                <a:tab pos="5830888" algn="l"/>
                <a:tab pos="6280150" algn="l"/>
                <a:tab pos="6729413" algn="l"/>
                <a:tab pos="7178675" algn="l"/>
                <a:tab pos="7627938" algn="l"/>
                <a:tab pos="8077200" algn="l"/>
                <a:tab pos="8526463" algn="l"/>
                <a:tab pos="8975725" algn="l"/>
              </a:tabLst>
            </a:pPr>
            <a:r>
              <a:rPr lang="en-GB" dirty="0">
                <a:latin typeface="Inter"/>
              </a:rPr>
              <a:t>We can describe morphological differences is in terms of intersections with 'test' sets (Structuring Elements) </a:t>
            </a:r>
          </a:p>
          <a:p>
            <a:pPr marL="734695" lvl="1" indent="-277495" algn="l">
              <a:lnSpc>
                <a:spcPct val="90000"/>
              </a:lnSpc>
              <a:spcBef>
                <a:spcPts val="600"/>
              </a:spcBef>
              <a:buClr>
                <a:srgbClr val="AA0000"/>
              </a:buClr>
              <a:buSzPct val="55000"/>
              <a:buFont typeface="Courier New" charset="2"/>
              <a:buChar char="o"/>
              <a:tabLst>
                <a:tab pos="334963" algn="l"/>
                <a:tab pos="439738" algn="l"/>
                <a:tab pos="889000" algn="l"/>
                <a:tab pos="1338263" algn="l"/>
                <a:tab pos="1787525" algn="l"/>
                <a:tab pos="2236788" algn="l"/>
                <a:tab pos="2686050" algn="l"/>
                <a:tab pos="3135313" algn="l"/>
                <a:tab pos="3584575" algn="l"/>
                <a:tab pos="4033838" algn="l"/>
                <a:tab pos="4483100" algn="l"/>
                <a:tab pos="4932363" algn="l"/>
                <a:tab pos="5381625" algn="l"/>
                <a:tab pos="5830888" algn="l"/>
                <a:tab pos="6280150" algn="l"/>
                <a:tab pos="6729413" algn="l"/>
                <a:tab pos="7178675" algn="l"/>
                <a:tab pos="7627938" algn="l"/>
                <a:tab pos="8077200" algn="l"/>
                <a:tab pos="8526463" algn="l"/>
                <a:tab pos="8975725" algn="l"/>
              </a:tabLst>
            </a:pPr>
            <a:r>
              <a:rPr lang="en-GB" dirty="0">
                <a:latin typeface="Inter"/>
              </a:rPr>
              <a:t>SE’s are of much smaller size than the original image</a:t>
            </a:r>
          </a:p>
          <a:p>
            <a:pPr marL="734695" lvl="1" indent="-277495" algn="l">
              <a:lnSpc>
                <a:spcPct val="90000"/>
              </a:lnSpc>
              <a:spcBef>
                <a:spcPts val="600"/>
              </a:spcBef>
              <a:buClr>
                <a:srgbClr val="AA0000"/>
              </a:buClr>
              <a:buSzPct val="55000"/>
              <a:buFont typeface="Courier New" charset="2"/>
              <a:buChar char="o"/>
              <a:tabLst>
                <a:tab pos="334963" algn="l"/>
                <a:tab pos="439738" algn="l"/>
                <a:tab pos="889000" algn="l"/>
                <a:tab pos="1338263" algn="l"/>
                <a:tab pos="1787525" algn="l"/>
                <a:tab pos="2236788" algn="l"/>
                <a:tab pos="2686050" algn="l"/>
                <a:tab pos="3135313" algn="l"/>
                <a:tab pos="3584575" algn="l"/>
                <a:tab pos="4033838" algn="l"/>
                <a:tab pos="4483100" algn="l"/>
                <a:tab pos="4932363" algn="l"/>
                <a:tab pos="5381625" algn="l"/>
                <a:tab pos="5830888" algn="l"/>
                <a:tab pos="6280150" algn="l"/>
                <a:tab pos="6729413" algn="l"/>
                <a:tab pos="7178675" algn="l"/>
                <a:tab pos="7627938" algn="l"/>
                <a:tab pos="8077200" algn="l"/>
                <a:tab pos="8526463" algn="l"/>
                <a:tab pos="8975725" algn="l"/>
              </a:tabLst>
            </a:pPr>
            <a:endParaRPr lang="en-GB" dirty="0">
              <a:latin typeface="Inter"/>
            </a:endParaRPr>
          </a:p>
          <a:p>
            <a:pPr marL="734695" lvl="1" indent="-277495" algn="l">
              <a:lnSpc>
                <a:spcPct val="90000"/>
              </a:lnSpc>
              <a:spcBef>
                <a:spcPts val="600"/>
              </a:spcBef>
              <a:buClr>
                <a:srgbClr val="AA0000"/>
              </a:buClr>
              <a:buSzPct val="55000"/>
              <a:buFont typeface="Courier New" charset="2"/>
              <a:buChar char="o"/>
              <a:tabLst>
                <a:tab pos="334963" algn="l"/>
                <a:tab pos="439738" algn="l"/>
                <a:tab pos="889000" algn="l"/>
                <a:tab pos="1338263" algn="l"/>
                <a:tab pos="1787525" algn="l"/>
                <a:tab pos="2236788" algn="l"/>
                <a:tab pos="2686050" algn="l"/>
                <a:tab pos="3135313" algn="l"/>
                <a:tab pos="3584575" algn="l"/>
                <a:tab pos="4033838" algn="l"/>
                <a:tab pos="4483100" algn="l"/>
                <a:tab pos="4932363" algn="l"/>
                <a:tab pos="5381625" algn="l"/>
                <a:tab pos="5830888" algn="l"/>
                <a:tab pos="6280150" algn="l"/>
                <a:tab pos="6729413" algn="l"/>
                <a:tab pos="7178675" algn="l"/>
                <a:tab pos="7627938" algn="l"/>
                <a:tab pos="8077200" algn="l"/>
                <a:tab pos="8526463" algn="l"/>
                <a:tab pos="8975725" algn="l"/>
              </a:tabLst>
            </a:pPr>
            <a:r>
              <a:rPr lang="en-GB" dirty="0">
                <a:latin typeface="Inter"/>
              </a:rPr>
              <a:t>The three black objects A,B,C are very similar in size (i.e. number of pixels) but different in morphology/shape</a:t>
            </a:r>
          </a:p>
          <a:p>
            <a:pPr marL="734695" lvl="1" indent="-277495" algn="l">
              <a:lnSpc>
                <a:spcPct val="90000"/>
              </a:lnSpc>
              <a:spcBef>
                <a:spcPts val="600"/>
              </a:spcBef>
              <a:buClr>
                <a:srgbClr val="AA0000"/>
              </a:buClr>
              <a:buSzPct val="55000"/>
              <a:buFont typeface="Courier New" charset="2"/>
              <a:buChar char="o"/>
              <a:tabLst>
                <a:tab pos="334963" algn="l"/>
                <a:tab pos="439738" algn="l"/>
                <a:tab pos="889000" algn="l"/>
                <a:tab pos="1338263" algn="l"/>
                <a:tab pos="1787525" algn="l"/>
                <a:tab pos="2236788" algn="l"/>
                <a:tab pos="2686050" algn="l"/>
                <a:tab pos="3135313" algn="l"/>
                <a:tab pos="3584575" algn="l"/>
                <a:tab pos="4033838" algn="l"/>
                <a:tab pos="4483100" algn="l"/>
                <a:tab pos="4932363" algn="l"/>
                <a:tab pos="5381625" algn="l"/>
                <a:tab pos="5830888" algn="l"/>
                <a:tab pos="6280150" algn="l"/>
                <a:tab pos="6729413" algn="l"/>
                <a:tab pos="7178675" algn="l"/>
                <a:tab pos="7627938" algn="l"/>
                <a:tab pos="8077200" algn="l"/>
                <a:tab pos="8526463" algn="l"/>
                <a:tab pos="8975725" algn="l"/>
              </a:tabLst>
            </a:pPr>
            <a:r>
              <a:rPr lang="en-GB" dirty="0">
                <a:latin typeface="Inter"/>
              </a:rPr>
              <a:t>e.g. several possible translations of D will fit into A, but none will fit into B</a:t>
            </a:r>
          </a:p>
          <a:p>
            <a:pPr marL="734695" lvl="1" indent="-277495" algn="l">
              <a:lnSpc>
                <a:spcPct val="90000"/>
              </a:lnSpc>
              <a:spcBef>
                <a:spcPts val="600"/>
              </a:spcBef>
              <a:buClr>
                <a:srgbClr val="AA0000"/>
              </a:buClr>
              <a:buSzPct val="55000"/>
              <a:buFont typeface="Courier New" charset="2"/>
              <a:buChar char="o"/>
              <a:tabLst>
                <a:tab pos="334963" algn="l"/>
                <a:tab pos="439738" algn="l"/>
                <a:tab pos="889000" algn="l"/>
                <a:tab pos="1338263" algn="l"/>
                <a:tab pos="1787525" algn="l"/>
                <a:tab pos="2236788" algn="l"/>
                <a:tab pos="2686050" algn="l"/>
                <a:tab pos="3135313" algn="l"/>
                <a:tab pos="3584575" algn="l"/>
                <a:tab pos="4033838" algn="l"/>
                <a:tab pos="4483100" algn="l"/>
                <a:tab pos="4932363" algn="l"/>
                <a:tab pos="5381625" algn="l"/>
                <a:tab pos="5830888" algn="l"/>
                <a:tab pos="6280150" algn="l"/>
                <a:tab pos="6729413" algn="l"/>
                <a:tab pos="7178675" algn="l"/>
                <a:tab pos="7627938" algn="l"/>
                <a:tab pos="8077200" algn="l"/>
                <a:tab pos="8526463" algn="l"/>
                <a:tab pos="8975725" algn="l"/>
              </a:tabLst>
            </a:pPr>
            <a:endParaRPr lang="en-GB" dirty="0">
              <a:latin typeface="Inter"/>
            </a:endParaRPr>
          </a:p>
          <a:p>
            <a:pPr marL="734695" indent="-277495" algn="l">
              <a:lnSpc>
                <a:spcPct val="90000"/>
              </a:lnSpc>
              <a:spcBef>
                <a:spcPts val="600"/>
              </a:spcBef>
              <a:buClr>
                <a:srgbClr val="AA0000"/>
              </a:buClr>
              <a:buSzPct val="55000"/>
              <a:buFont typeface="Courier New" charset="2"/>
              <a:buChar char="o"/>
              <a:tabLst>
                <a:tab pos="334963" algn="l"/>
                <a:tab pos="439738" algn="l"/>
                <a:tab pos="889000" algn="l"/>
                <a:tab pos="1338263" algn="l"/>
                <a:tab pos="1787525" algn="l"/>
                <a:tab pos="2236788" algn="l"/>
                <a:tab pos="2686050" algn="l"/>
                <a:tab pos="3135313" algn="l"/>
                <a:tab pos="3584575" algn="l"/>
                <a:tab pos="4033838" algn="l"/>
                <a:tab pos="4483100" algn="l"/>
                <a:tab pos="4932363" algn="l"/>
                <a:tab pos="5381625" algn="l"/>
                <a:tab pos="5830888" algn="l"/>
                <a:tab pos="6280150" algn="l"/>
                <a:tab pos="6729413" algn="l"/>
                <a:tab pos="7178675" algn="l"/>
                <a:tab pos="7627938" algn="l"/>
                <a:tab pos="8077200" algn="l"/>
                <a:tab pos="8526463" algn="l"/>
                <a:tab pos="8975725" algn="l"/>
              </a:tabLst>
            </a:pPr>
            <a:r>
              <a:rPr lang="en-GB" i="1" dirty="0">
                <a:latin typeface="Inter"/>
              </a:rPr>
              <a:t>Morphological operations transform an image =&gt; changing a pixel from black to white (or vice versa) if a defined structuring element 'fits' at that point</a:t>
            </a:r>
          </a:p>
          <a:p>
            <a:pPr marL="734695" lvl="1" indent="-277495" algn="l">
              <a:lnSpc>
                <a:spcPct val="90000"/>
              </a:lnSpc>
              <a:spcBef>
                <a:spcPts val="600"/>
              </a:spcBef>
              <a:buClr>
                <a:srgbClr val="AA0000"/>
              </a:buClr>
              <a:buSzPct val="55000"/>
              <a:buFont typeface="Courier New" charset="2"/>
              <a:buChar char="o"/>
              <a:tabLst>
                <a:tab pos="334963" algn="l"/>
                <a:tab pos="439738" algn="l"/>
                <a:tab pos="889000" algn="l"/>
                <a:tab pos="1338263" algn="l"/>
                <a:tab pos="1787525" algn="l"/>
                <a:tab pos="2236788" algn="l"/>
                <a:tab pos="2686050" algn="l"/>
                <a:tab pos="3135313" algn="l"/>
                <a:tab pos="3584575" algn="l"/>
                <a:tab pos="4033838" algn="l"/>
                <a:tab pos="4483100" algn="l"/>
                <a:tab pos="4932363" algn="l"/>
                <a:tab pos="5381625" algn="l"/>
                <a:tab pos="5830888" algn="l"/>
                <a:tab pos="6280150" algn="l"/>
                <a:tab pos="6729413" algn="l"/>
                <a:tab pos="7178675" algn="l"/>
                <a:tab pos="7627938" algn="l"/>
                <a:tab pos="8077200" algn="l"/>
                <a:tab pos="8526463" algn="l"/>
                <a:tab pos="8975725" algn="l"/>
              </a:tabLst>
            </a:pPr>
            <a:r>
              <a:rPr lang="en-GB" dirty="0">
                <a:latin typeface="Inter"/>
              </a:rPr>
              <a:t>The </a:t>
            </a:r>
            <a:r>
              <a:rPr lang="en-GB" dirty="0" err="1">
                <a:latin typeface="Inter"/>
              </a:rPr>
              <a:t>shape+size</a:t>
            </a:r>
            <a:r>
              <a:rPr lang="en-GB" dirty="0">
                <a:latin typeface="Inter"/>
              </a:rPr>
              <a:t> of the structuring element directly affect the information about the image obtained by the operation </a:t>
            </a:r>
          </a:p>
          <a:p>
            <a:pPr marL="734695" lvl="1" indent="-277495" algn="l">
              <a:lnSpc>
                <a:spcPct val="90000"/>
              </a:lnSpc>
              <a:spcBef>
                <a:spcPts val="600"/>
              </a:spcBef>
              <a:buClr>
                <a:srgbClr val="AA0000"/>
              </a:buClr>
              <a:buSzPct val="55000"/>
              <a:buFont typeface="Courier New" charset="2"/>
              <a:buChar char="o"/>
              <a:tabLst>
                <a:tab pos="334963" algn="l"/>
                <a:tab pos="439738" algn="l"/>
                <a:tab pos="889000" algn="l"/>
                <a:tab pos="1338263" algn="l"/>
                <a:tab pos="1787525" algn="l"/>
                <a:tab pos="2236788" algn="l"/>
                <a:tab pos="2686050" algn="l"/>
                <a:tab pos="3135313" algn="l"/>
                <a:tab pos="3584575" algn="l"/>
                <a:tab pos="4033838" algn="l"/>
                <a:tab pos="4483100" algn="l"/>
                <a:tab pos="4932363" algn="l"/>
                <a:tab pos="5381625" algn="l"/>
                <a:tab pos="5830888" algn="l"/>
                <a:tab pos="6280150" algn="l"/>
                <a:tab pos="6729413" algn="l"/>
                <a:tab pos="7178675" algn="l"/>
                <a:tab pos="7627938" algn="l"/>
                <a:tab pos="8077200" algn="l"/>
                <a:tab pos="8526463" algn="l"/>
                <a:tab pos="8975725" algn="l"/>
              </a:tabLst>
            </a:pPr>
            <a:endParaRPr lang="en-GB" dirty="0">
              <a:latin typeface="Inter"/>
            </a:endParaRPr>
          </a:p>
          <a:p>
            <a:pPr marL="277495" indent="-277495" algn="l">
              <a:lnSpc>
                <a:spcPct val="90000"/>
              </a:lnSpc>
              <a:spcBef>
                <a:spcPts val="600"/>
              </a:spcBef>
              <a:buClr>
                <a:srgbClr val="AA0000"/>
              </a:buClr>
              <a:buSzPct val="55000"/>
              <a:buFont typeface="Wingdings" charset="2"/>
              <a:buChar char=""/>
              <a:tabLst>
                <a:tab pos="334963" algn="l"/>
                <a:tab pos="439738" algn="l"/>
                <a:tab pos="889000" algn="l"/>
                <a:tab pos="1338263" algn="l"/>
                <a:tab pos="1787525" algn="l"/>
                <a:tab pos="2236788" algn="l"/>
                <a:tab pos="2686050" algn="l"/>
                <a:tab pos="3135313" algn="l"/>
                <a:tab pos="3584575" algn="l"/>
                <a:tab pos="4033838" algn="l"/>
                <a:tab pos="4483100" algn="l"/>
                <a:tab pos="4932363" algn="l"/>
                <a:tab pos="5381625" algn="l"/>
                <a:tab pos="5830888" algn="l"/>
                <a:tab pos="6280150" algn="l"/>
                <a:tab pos="6729413" algn="l"/>
                <a:tab pos="7178675" algn="l"/>
                <a:tab pos="7627938" algn="l"/>
                <a:tab pos="8077200" algn="l"/>
                <a:tab pos="8526463" algn="l"/>
                <a:tab pos="8975725" algn="l"/>
              </a:tabLst>
            </a:pPr>
            <a:endParaRPr lang="en-GB" dirty="0">
              <a:latin typeface="Inter"/>
            </a:endParaRPr>
          </a:p>
          <a:p>
            <a:pPr marL="277495" indent="-277495">
              <a:lnSpc>
                <a:spcPct val="90000"/>
              </a:lnSpc>
              <a:spcBef>
                <a:spcPts val="600"/>
              </a:spcBef>
              <a:buClr>
                <a:srgbClr val="AA0000"/>
              </a:buClr>
              <a:buSzPct val="55000"/>
              <a:buFont typeface="Wingdings" charset="2"/>
              <a:buChar char=""/>
              <a:tabLst>
                <a:tab pos="334963" algn="l"/>
                <a:tab pos="439738" algn="l"/>
                <a:tab pos="889000" algn="l"/>
                <a:tab pos="1338263" algn="l"/>
                <a:tab pos="1787525" algn="l"/>
                <a:tab pos="2236788" algn="l"/>
                <a:tab pos="2686050" algn="l"/>
                <a:tab pos="3135313" algn="l"/>
                <a:tab pos="3584575" algn="l"/>
                <a:tab pos="4033838" algn="l"/>
                <a:tab pos="4483100" algn="l"/>
                <a:tab pos="4932363" algn="l"/>
                <a:tab pos="5381625" algn="l"/>
                <a:tab pos="5830888" algn="l"/>
                <a:tab pos="6280150" algn="l"/>
                <a:tab pos="6729413" algn="l"/>
                <a:tab pos="7178675" algn="l"/>
                <a:tab pos="7627938" algn="l"/>
                <a:tab pos="8077200" algn="l"/>
                <a:tab pos="8526463" algn="l"/>
                <a:tab pos="8975725" algn="l"/>
              </a:tabLst>
            </a:pPr>
            <a:endParaRPr lang="en-SE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B2D13D9-72B7-DD2B-A04E-17F58428E0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83739" y="2050117"/>
            <a:ext cx="5362639" cy="5928774"/>
          </a:xfrm>
          <a:prstGeom prst="rect">
            <a:avLst/>
          </a:prstGeom>
          <a:solidFill>
            <a:srgbClr val="FFFFFF"/>
          </a:solidFill>
          <a:ln w="6350">
            <a:solidFill>
              <a:srgbClr val="000000"/>
            </a:solidFill>
            <a:miter lim="800000"/>
            <a:headEnd/>
            <a:tailEnd/>
          </a:ln>
        </p:spPr>
      </p:pic>
      <p:sp>
        <p:nvSpPr>
          <p:cNvPr id="9" name="TextBox 3">
            <a:extLst>
              <a:ext uri="{FF2B5EF4-FFF2-40B4-BE49-F238E27FC236}">
                <a16:creationId xmlns:a16="http://schemas.microsoft.com/office/drawing/2014/main" id="{8B2F6A34-4BFA-75D7-2455-6A633DA34DA1}"/>
              </a:ext>
            </a:extLst>
          </p:cNvPr>
          <p:cNvSpPr txBox="1"/>
          <p:nvPr/>
        </p:nvSpPr>
        <p:spPr>
          <a:xfrm>
            <a:off x="14579943" y="8157846"/>
            <a:ext cx="48598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GB"/>
            </a:defPPr>
            <a:lvl1pPr algn="l" defTabSz="449263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400" kern="1200">
                <a:solidFill>
                  <a:schemeClr val="bg1"/>
                </a:solidFill>
                <a:latin typeface="Times New Roman" pitchFamily="18" charset="0"/>
                <a:ea typeface="Microsoft YaHei" pitchFamily="34" charset="-122"/>
                <a:cs typeface="+mn-cs"/>
              </a:defRPr>
            </a:lvl1pPr>
            <a:lvl2pPr marL="742950" indent="-285750" algn="l" defTabSz="449263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400" kern="1200">
                <a:solidFill>
                  <a:schemeClr val="bg1"/>
                </a:solidFill>
                <a:latin typeface="Times New Roman" pitchFamily="18" charset="0"/>
                <a:ea typeface="Microsoft YaHei" pitchFamily="34" charset="-122"/>
                <a:cs typeface="+mn-cs"/>
              </a:defRPr>
            </a:lvl2pPr>
            <a:lvl3pPr marL="1143000" indent="-228600" algn="l" defTabSz="449263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400" kern="1200">
                <a:solidFill>
                  <a:schemeClr val="bg1"/>
                </a:solidFill>
                <a:latin typeface="Times New Roman" pitchFamily="18" charset="0"/>
                <a:ea typeface="Microsoft YaHei" pitchFamily="34" charset="-122"/>
                <a:cs typeface="+mn-cs"/>
              </a:defRPr>
            </a:lvl3pPr>
            <a:lvl4pPr marL="1600200" indent="-228600" algn="l" defTabSz="449263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400" kern="1200">
                <a:solidFill>
                  <a:schemeClr val="bg1"/>
                </a:solidFill>
                <a:latin typeface="Times New Roman" pitchFamily="18" charset="0"/>
                <a:ea typeface="Microsoft YaHei" pitchFamily="34" charset="-122"/>
                <a:cs typeface="+mn-cs"/>
              </a:defRPr>
            </a:lvl4pPr>
            <a:lvl5pPr marL="2057400" indent="-228600" algn="l" defTabSz="449263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400" kern="1200">
                <a:solidFill>
                  <a:schemeClr val="bg1"/>
                </a:solidFill>
                <a:latin typeface="Times New Roman" pitchFamily="18" charset="0"/>
                <a:ea typeface="Microsoft YaHei" pitchFamily="34" charset="-122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bg1"/>
                </a:solidFill>
                <a:latin typeface="Times New Roman" pitchFamily="18" charset="0"/>
                <a:ea typeface="Microsoft YaHei" pitchFamily="34" charset="-122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bg1"/>
                </a:solidFill>
                <a:latin typeface="Times New Roman" pitchFamily="18" charset="0"/>
                <a:ea typeface="Microsoft YaHei" pitchFamily="34" charset="-122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bg1"/>
                </a:solidFill>
                <a:latin typeface="Times New Roman" pitchFamily="18" charset="0"/>
                <a:ea typeface="Microsoft YaHei" pitchFamily="34" charset="-122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bg1"/>
                </a:solidFill>
                <a:latin typeface="Times New Roman" pitchFamily="18" charset="0"/>
                <a:ea typeface="Microsoft YaHei" pitchFamily="34" charset="-122"/>
                <a:cs typeface="+mn-cs"/>
              </a:defRPr>
            </a:lvl9pPr>
          </a:lstStyle>
          <a:p>
            <a:pPr lvl="0" hangingPunct="0"/>
            <a:r>
              <a:rPr lang="en-GB" sz="1800" dirty="0">
                <a:solidFill>
                  <a:schemeClr val="tx1"/>
                </a:solidFill>
              </a:rPr>
              <a:t>Test sets, or 'structuring elements‘ such as D allow analysis of shape</a:t>
            </a:r>
            <a:endParaRPr lang="en-IE" sz="1800" dirty="0">
              <a:solidFill>
                <a:schemeClr val="tx1"/>
              </a:solidFill>
            </a:endParaRPr>
          </a:p>
        </p:txBody>
      </p:sp>
      <p:sp>
        <p:nvSpPr>
          <p:cNvPr id="10" name="TextBox 4">
            <a:extLst>
              <a:ext uri="{FF2B5EF4-FFF2-40B4-BE49-F238E27FC236}">
                <a16:creationId xmlns:a16="http://schemas.microsoft.com/office/drawing/2014/main" id="{44CAB1AE-356C-7A9F-046E-4858F0008979}"/>
              </a:ext>
            </a:extLst>
          </p:cNvPr>
          <p:cNvSpPr txBox="1"/>
          <p:nvPr/>
        </p:nvSpPr>
        <p:spPr>
          <a:xfrm>
            <a:off x="13241485" y="8481011"/>
            <a:ext cx="17796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GB"/>
            </a:defPPr>
            <a:lvl1pPr algn="l" defTabSz="449263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400" kern="1200">
                <a:solidFill>
                  <a:schemeClr val="bg1"/>
                </a:solidFill>
                <a:latin typeface="Times New Roman" pitchFamily="18" charset="0"/>
                <a:ea typeface="Microsoft YaHei" pitchFamily="34" charset="-122"/>
                <a:cs typeface="+mn-cs"/>
              </a:defRPr>
            </a:lvl1pPr>
            <a:lvl2pPr marL="742950" indent="-285750" algn="l" defTabSz="449263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400" kern="1200">
                <a:solidFill>
                  <a:schemeClr val="bg1"/>
                </a:solidFill>
                <a:latin typeface="Times New Roman" pitchFamily="18" charset="0"/>
                <a:ea typeface="Microsoft YaHei" pitchFamily="34" charset="-122"/>
                <a:cs typeface="+mn-cs"/>
              </a:defRPr>
            </a:lvl2pPr>
            <a:lvl3pPr marL="1143000" indent="-228600" algn="l" defTabSz="449263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400" kern="1200">
                <a:solidFill>
                  <a:schemeClr val="bg1"/>
                </a:solidFill>
                <a:latin typeface="Times New Roman" pitchFamily="18" charset="0"/>
                <a:ea typeface="Microsoft YaHei" pitchFamily="34" charset="-122"/>
                <a:cs typeface="+mn-cs"/>
              </a:defRPr>
            </a:lvl3pPr>
            <a:lvl4pPr marL="1600200" indent="-228600" algn="l" defTabSz="449263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400" kern="1200">
                <a:solidFill>
                  <a:schemeClr val="bg1"/>
                </a:solidFill>
                <a:latin typeface="Times New Roman" pitchFamily="18" charset="0"/>
                <a:ea typeface="Microsoft YaHei" pitchFamily="34" charset="-122"/>
                <a:cs typeface="+mn-cs"/>
              </a:defRPr>
            </a:lvl4pPr>
            <a:lvl5pPr marL="2057400" indent="-228600" algn="l" defTabSz="449263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400" kern="1200">
                <a:solidFill>
                  <a:schemeClr val="bg1"/>
                </a:solidFill>
                <a:latin typeface="Times New Roman" pitchFamily="18" charset="0"/>
                <a:ea typeface="Microsoft YaHei" pitchFamily="34" charset="-122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bg1"/>
                </a:solidFill>
                <a:latin typeface="Times New Roman" pitchFamily="18" charset="0"/>
                <a:ea typeface="Microsoft YaHei" pitchFamily="34" charset="-122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bg1"/>
                </a:solidFill>
                <a:latin typeface="Times New Roman" pitchFamily="18" charset="0"/>
                <a:ea typeface="Microsoft YaHei" pitchFamily="34" charset="-122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bg1"/>
                </a:solidFill>
                <a:latin typeface="Times New Roman" pitchFamily="18" charset="0"/>
                <a:ea typeface="Microsoft YaHei" pitchFamily="34" charset="-122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bg1"/>
                </a:solidFill>
                <a:latin typeface="Times New Roman" pitchFamily="18" charset="0"/>
                <a:ea typeface="Microsoft YaHei" pitchFamily="34" charset="-122"/>
                <a:cs typeface="+mn-cs"/>
              </a:defRPr>
            </a:lvl9pPr>
          </a:lstStyle>
          <a:p>
            <a:r>
              <a:rPr lang="en-IE" sz="1800" dirty="0">
                <a:solidFill>
                  <a:schemeClr val="tx1"/>
                </a:solidFill>
              </a:rPr>
              <a:t>Reference</a:t>
            </a:r>
          </a:p>
          <a:p>
            <a:r>
              <a:rPr lang="en-IE" sz="1800" dirty="0">
                <a:solidFill>
                  <a:schemeClr val="tx1"/>
                </a:solidFill>
              </a:rPr>
              <a:t>pixel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B6776EA-F756-00A4-C43F-2052D0DDD3F4}"/>
              </a:ext>
            </a:extLst>
          </p:cNvPr>
          <p:cNvCxnSpPr/>
          <p:nvPr/>
        </p:nvCxnSpPr>
        <p:spPr bwMode="auto">
          <a:xfrm flipV="1">
            <a:off x="13883739" y="7606703"/>
            <a:ext cx="670826" cy="874308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08683AE-3409-5E60-2865-EA341D5C24CB}"/>
              </a:ext>
            </a:extLst>
          </p:cNvPr>
          <p:cNvCxnSpPr/>
          <p:nvPr/>
        </p:nvCxnSpPr>
        <p:spPr bwMode="auto">
          <a:xfrm flipH="1" flipV="1">
            <a:off x="14856257" y="7817405"/>
            <a:ext cx="512080" cy="340441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42602470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9ACD579-F9B2-9736-27BF-0C1D82F7FC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7721" y="1034453"/>
            <a:ext cx="14252364" cy="1015664"/>
          </a:xfrm>
        </p:spPr>
        <p:txBody>
          <a:bodyPr/>
          <a:lstStyle/>
          <a:p>
            <a:r>
              <a:rPr lang="en-US" dirty="0"/>
              <a:t>Basic Morphological Operations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D0EB80-0155-FE70-7181-FA6803A4FE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3344" y="2867395"/>
            <a:ext cx="19050530" cy="5574560"/>
          </a:xfrm>
        </p:spPr>
        <p:txBody>
          <a:bodyPr lIns="91440" tIns="45720" rIns="91440" bIns="45720" anchor="t"/>
          <a:lstStyle/>
          <a:p>
            <a:pPr marL="277495" indent="-277495" algn="l">
              <a:lnSpc>
                <a:spcPct val="90000"/>
              </a:lnSpc>
              <a:spcBef>
                <a:spcPts val="600"/>
              </a:spcBef>
              <a:buClr>
                <a:srgbClr val="AA0000"/>
              </a:buClr>
              <a:buSzPct val="55000"/>
              <a:buFont typeface="Wingdings" charset="2"/>
              <a:buChar char=""/>
              <a:tabLst>
                <a:tab pos="334963" algn="l"/>
                <a:tab pos="439738" algn="l"/>
                <a:tab pos="889000" algn="l"/>
                <a:tab pos="1338263" algn="l"/>
                <a:tab pos="1787525" algn="l"/>
                <a:tab pos="2236788" algn="l"/>
                <a:tab pos="2686050" algn="l"/>
                <a:tab pos="3135313" algn="l"/>
                <a:tab pos="3584575" algn="l"/>
                <a:tab pos="4033838" algn="l"/>
                <a:tab pos="4483100" algn="l"/>
                <a:tab pos="4932363" algn="l"/>
                <a:tab pos="5381625" algn="l"/>
                <a:tab pos="5830888" algn="l"/>
                <a:tab pos="6280150" algn="l"/>
                <a:tab pos="6729413" algn="l"/>
                <a:tab pos="7178675" algn="l"/>
                <a:tab pos="7627938" algn="l"/>
                <a:tab pos="8077200" algn="l"/>
                <a:tab pos="8526463" algn="l"/>
                <a:tab pos="8975725" algn="l"/>
              </a:tabLst>
            </a:pPr>
            <a:r>
              <a:rPr lang="en-GB" dirty="0">
                <a:latin typeface="Inter"/>
              </a:rPr>
              <a:t>These operations are performed by set operations between a given image and an SE</a:t>
            </a:r>
          </a:p>
          <a:p>
            <a:pPr marL="277495" indent="-277495" algn="l">
              <a:lnSpc>
                <a:spcPct val="90000"/>
              </a:lnSpc>
              <a:spcBef>
                <a:spcPts val="600"/>
              </a:spcBef>
              <a:buClr>
                <a:srgbClr val="AA0000"/>
              </a:buClr>
              <a:buSzPct val="55000"/>
              <a:buFont typeface="Wingdings" charset="2"/>
              <a:buChar char=""/>
              <a:tabLst>
                <a:tab pos="334963" algn="l"/>
                <a:tab pos="439738" algn="l"/>
                <a:tab pos="889000" algn="l"/>
                <a:tab pos="1338263" algn="l"/>
                <a:tab pos="1787525" algn="l"/>
                <a:tab pos="2236788" algn="l"/>
                <a:tab pos="2686050" algn="l"/>
                <a:tab pos="3135313" algn="l"/>
                <a:tab pos="3584575" algn="l"/>
                <a:tab pos="4033838" algn="l"/>
                <a:tab pos="4483100" algn="l"/>
                <a:tab pos="4932363" algn="l"/>
                <a:tab pos="5381625" algn="l"/>
                <a:tab pos="5830888" algn="l"/>
                <a:tab pos="6280150" algn="l"/>
                <a:tab pos="6729413" algn="l"/>
                <a:tab pos="7178675" algn="l"/>
                <a:tab pos="7627938" algn="l"/>
                <a:tab pos="8077200" algn="l"/>
                <a:tab pos="8526463" algn="l"/>
                <a:tab pos="8975725" algn="l"/>
              </a:tabLst>
            </a:pPr>
            <a:r>
              <a:rPr lang="en-GB" dirty="0">
                <a:latin typeface="Inter"/>
              </a:rPr>
              <a:t>Erosion,  Dilation, Opening, Closing</a:t>
            </a:r>
          </a:p>
          <a:p>
            <a:pPr marL="277495" indent="-277495" algn="l">
              <a:lnSpc>
                <a:spcPct val="90000"/>
              </a:lnSpc>
              <a:spcBef>
                <a:spcPts val="600"/>
              </a:spcBef>
              <a:buClr>
                <a:srgbClr val="AA0000"/>
              </a:buClr>
              <a:buSzPct val="55000"/>
              <a:buFont typeface="Wingdings" charset="2"/>
              <a:buChar char=""/>
              <a:tabLst>
                <a:tab pos="334963" algn="l"/>
                <a:tab pos="439738" algn="l"/>
                <a:tab pos="889000" algn="l"/>
                <a:tab pos="1338263" algn="l"/>
                <a:tab pos="1787525" algn="l"/>
                <a:tab pos="2236788" algn="l"/>
                <a:tab pos="2686050" algn="l"/>
                <a:tab pos="3135313" algn="l"/>
                <a:tab pos="3584575" algn="l"/>
                <a:tab pos="4033838" algn="l"/>
                <a:tab pos="4483100" algn="l"/>
                <a:tab pos="4932363" algn="l"/>
                <a:tab pos="5381625" algn="l"/>
                <a:tab pos="5830888" algn="l"/>
                <a:tab pos="6280150" algn="l"/>
                <a:tab pos="6729413" algn="l"/>
                <a:tab pos="7178675" algn="l"/>
                <a:tab pos="7627938" algn="l"/>
                <a:tab pos="8077200" algn="l"/>
                <a:tab pos="8526463" algn="l"/>
                <a:tab pos="8975725" algn="l"/>
              </a:tabLst>
            </a:pPr>
            <a:endParaRPr lang="en-GB" dirty="0">
              <a:latin typeface="Inter"/>
            </a:endParaRPr>
          </a:p>
          <a:p>
            <a:pPr marL="277495" indent="-277495">
              <a:lnSpc>
                <a:spcPct val="90000"/>
              </a:lnSpc>
              <a:spcBef>
                <a:spcPts val="600"/>
              </a:spcBef>
              <a:buClr>
                <a:srgbClr val="AA0000"/>
              </a:buClr>
              <a:buSzPct val="55000"/>
              <a:buFont typeface="Wingdings" charset="2"/>
              <a:buChar char=""/>
              <a:tabLst>
                <a:tab pos="334963" algn="l"/>
                <a:tab pos="439738" algn="l"/>
                <a:tab pos="889000" algn="l"/>
                <a:tab pos="1338263" algn="l"/>
                <a:tab pos="1787525" algn="l"/>
                <a:tab pos="2236788" algn="l"/>
                <a:tab pos="2686050" algn="l"/>
                <a:tab pos="3135313" algn="l"/>
                <a:tab pos="3584575" algn="l"/>
                <a:tab pos="4033838" algn="l"/>
                <a:tab pos="4483100" algn="l"/>
                <a:tab pos="4932363" algn="l"/>
                <a:tab pos="5381625" algn="l"/>
                <a:tab pos="5830888" algn="l"/>
                <a:tab pos="6280150" algn="l"/>
                <a:tab pos="6729413" algn="l"/>
                <a:tab pos="7178675" algn="l"/>
                <a:tab pos="7627938" algn="l"/>
                <a:tab pos="8077200" algn="l"/>
                <a:tab pos="8526463" algn="l"/>
                <a:tab pos="8975725" algn="l"/>
              </a:tabLst>
            </a:pPr>
            <a:endParaRPr lang="en-S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724C7CD-5FF4-D2B2-77D3-1E17E1E928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2668" y="4554755"/>
            <a:ext cx="14358763" cy="6097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8491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9ACD579-F9B2-9736-27BF-0C1D82F7FC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7721" y="1034453"/>
            <a:ext cx="14252364" cy="1015664"/>
          </a:xfrm>
        </p:spPr>
        <p:txBody>
          <a:bodyPr/>
          <a:lstStyle/>
          <a:p>
            <a:r>
              <a:rPr lang="en-US" dirty="0"/>
              <a:t>Basic Morphological Operations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D0EB80-0155-FE70-7181-FA6803A4FE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3342" y="2867395"/>
            <a:ext cx="8526910" cy="5574560"/>
          </a:xfrm>
        </p:spPr>
        <p:txBody>
          <a:bodyPr lIns="91440" tIns="45720" rIns="91440" bIns="45720" anchor="t"/>
          <a:lstStyle/>
          <a:p>
            <a:pPr marL="277495" indent="-277495" algn="l">
              <a:lnSpc>
                <a:spcPct val="90000"/>
              </a:lnSpc>
              <a:spcBef>
                <a:spcPts val="600"/>
              </a:spcBef>
              <a:buClr>
                <a:srgbClr val="AA0000"/>
              </a:buClr>
              <a:buSzPct val="55000"/>
              <a:buFont typeface="Wingdings" charset="2"/>
              <a:buChar char=""/>
              <a:tabLst>
                <a:tab pos="334963" algn="l"/>
                <a:tab pos="439738" algn="l"/>
                <a:tab pos="889000" algn="l"/>
                <a:tab pos="1338263" algn="l"/>
                <a:tab pos="1787525" algn="l"/>
                <a:tab pos="2236788" algn="l"/>
                <a:tab pos="2686050" algn="l"/>
                <a:tab pos="3135313" algn="l"/>
                <a:tab pos="3584575" algn="l"/>
                <a:tab pos="4033838" algn="l"/>
                <a:tab pos="4483100" algn="l"/>
                <a:tab pos="4932363" algn="l"/>
                <a:tab pos="5381625" algn="l"/>
                <a:tab pos="5830888" algn="l"/>
                <a:tab pos="6280150" algn="l"/>
                <a:tab pos="6729413" algn="l"/>
                <a:tab pos="7178675" algn="l"/>
                <a:tab pos="7627938" algn="l"/>
                <a:tab pos="8077200" algn="l"/>
                <a:tab pos="8526463" algn="l"/>
                <a:tab pos="8975725" algn="l"/>
              </a:tabLst>
            </a:pPr>
            <a:endParaRPr lang="en-GB" dirty="0">
              <a:latin typeface="Inter"/>
            </a:endParaRPr>
          </a:p>
          <a:p>
            <a:pPr marL="277495" indent="-277495">
              <a:lnSpc>
                <a:spcPct val="90000"/>
              </a:lnSpc>
              <a:spcBef>
                <a:spcPts val="600"/>
              </a:spcBef>
              <a:buClr>
                <a:srgbClr val="AA0000"/>
              </a:buClr>
              <a:buSzPct val="55000"/>
              <a:buFont typeface="Wingdings" charset="2"/>
              <a:buChar char=""/>
              <a:tabLst>
                <a:tab pos="334963" algn="l"/>
                <a:tab pos="439738" algn="l"/>
                <a:tab pos="889000" algn="l"/>
                <a:tab pos="1338263" algn="l"/>
                <a:tab pos="1787525" algn="l"/>
                <a:tab pos="2236788" algn="l"/>
                <a:tab pos="2686050" algn="l"/>
                <a:tab pos="3135313" algn="l"/>
                <a:tab pos="3584575" algn="l"/>
                <a:tab pos="4033838" algn="l"/>
                <a:tab pos="4483100" algn="l"/>
                <a:tab pos="4932363" algn="l"/>
                <a:tab pos="5381625" algn="l"/>
                <a:tab pos="5830888" algn="l"/>
                <a:tab pos="6280150" algn="l"/>
                <a:tab pos="6729413" algn="l"/>
                <a:tab pos="7178675" algn="l"/>
                <a:tab pos="7627938" algn="l"/>
                <a:tab pos="8077200" algn="l"/>
                <a:tab pos="8526463" algn="l"/>
                <a:tab pos="8975725" algn="l"/>
              </a:tabLst>
            </a:pPr>
            <a:endParaRPr lang="en-S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7C9CB7-FBE9-51E2-C4A8-24B2211173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0412" y="5277985"/>
            <a:ext cx="17303276" cy="3805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9011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9ACD579-F9B2-9736-27BF-0C1D82F7FC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7721" y="1034453"/>
            <a:ext cx="14252364" cy="1015664"/>
          </a:xfrm>
        </p:spPr>
        <p:txBody>
          <a:bodyPr/>
          <a:lstStyle/>
          <a:p>
            <a:r>
              <a:rPr lang="en-US" dirty="0"/>
              <a:t>Basic Morphological Operations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D0EB80-0155-FE70-7181-FA6803A4FE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7722" y="2821108"/>
            <a:ext cx="15991222" cy="7453789"/>
          </a:xfrm>
        </p:spPr>
        <p:txBody>
          <a:bodyPr lIns="91440" tIns="45720" rIns="91440" bIns="45720" anchor="t"/>
          <a:lstStyle/>
          <a:p>
            <a:pPr marL="277495" indent="-277495" algn="l">
              <a:lnSpc>
                <a:spcPct val="90000"/>
              </a:lnSpc>
              <a:spcBef>
                <a:spcPts val="600"/>
              </a:spcBef>
              <a:buClr>
                <a:srgbClr val="AA0000"/>
              </a:buClr>
              <a:buSzPct val="55000"/>
              <a:buFont typeface="Wingdings" charset="2"/>
              <a:buChar char=""/>
              <a:tabLst>
                <a:tab pos="334963" algn="l"/>
                <a:tab pos="439738" algn="l"/>
                <a:tab pos="889000" algn="l"/>
                <a:tab pos="1338263" algn="l"/>
                <a:tab pos="1787525" algn="l"/>
                <a:tab pos="2236788" algn="l"/>
                <a:tab pos="2686050" algn="l"/>
                <a:tab pos="3135313" algn="l"/>
                <a:tab pos="3584575" algn="l"/>
                <a:tab pos="4033838" algn="l"/>
                <a:tab pos="4483100" algn="l"/>
                <a:tab pos="4932363" algn="l"/>
                <a:tab pos="5381625" algn="l"/>
                <a:tab pos="5830888" algn="l"/>
                <a:tab pos="6280150" algn="l"/>
                <a:tab pos="6729413" algn="l"/>
                <a:tab pos="7178675" algn="l"/>
                <a:tab pos="7627938" algn="l"/>
                <a:tab pos="8077200" algn="l"/>
                <a:tab pos="8526463" algn="l"/>
                <a:tab pos="8975725" algn="l"/>
              </a:tabLst>
            </a:pPr>
            <a:r>
              <a:rPr lang="en-GB" dirty="0">
                <a:latin typeface="Inter"/>
              </a:rPr>
              <a:t>Thinning: Clever erosion (removing pixels) by crafted </a:t>
            </a:r>
            <a:r>
              <a:rPr lang="en-GB" b="1" dirty="0">
                <a:latin typeface="Inter"/>
              </a:rPr>
              <a:t>Ternary</a:t>
            </a:r>
            <a:r>
              <a:rPr lang="en-GB" dirty="0">
                <a:latin typeface="Inter"/>
              </a:rPr>
              <a:t> SE’s (on, off, don’t care X)</a:t>
            </a:r>
            <a:endParaRPr lang="en-US" dirty="0">
              <a:latin typeface="Inter"/>
            </a:endParaRPr>
          </a:p>
          <a:p>
            <a:pPr lvl="1" algn="l">
              <a:buClr>
                <a:srgbClr val="AA0000"/>
              </a:buClr>
              <a:buSzPct val="55000"/>
              <a:buFont typeface="Arial" charset="2"/>
              <a:buChar char="•"/>
              <a:tabLst>
                <a:tab pos="334963" algn="l"/>
                <a:tab pos="439738" algn="l"/>
                <a:tab pos="889000" algn="l"/>
                <a:tab pos="1338263" algn="l"/>
                <a:tab pos="1787525" algn="l"/>
                <a:tab pos="2236788" algn="l"/>
                <a:tab pos="2686050" algn="l"/>
                <a:tab pos="3135313" algn="l"/>
                <a:tab pos="3584575" algn="l"/>
                <a:tab pos="4033838" algn="l"/>
                <a:tab pos="4483100" algn="l"/>
                <a:tab pos="4932363" algn="l"/>
                <a:tab pos="5381625" algn="l"/>
                <a:tab pos="5830888" algn="l"/>
                <a:tab pos="6280150" algn="l"/>
                <a:tab pos="6729413" algn="l"/>
                <a:tab pos="7178675" algn="l"/>
                <a:tab pos="7627938" algn="l"/>
                <a:tab pos="8077200" algn="l"/>
                <a:tab pos="8526463" algn="l"/>
                <a:tab pos="8975725" algn="l"/>
              </a:tabLst>
            </a:pPr>
            <a:endParaRPr lang="en-GB" dirty="0"/>
          </a:p>
          <a:p>
            <a:pPr algn="l">
              <a:lnSpc>
                <a:spcPct val="90000"/>
              </a:lnSpc>
              <a:spcBef>
                <a:spcPts val="600"/>
              </a:spcBef>
              <a:buClr>
                <a:srgbClr val="AA0000"/>
              </a:buClr>
              <a:buSzPct val="55000"/>
              <a:tabLst>
                <a:tab pos="334963" algn="l"/>
                <a:tab pos="439738" algn="l"/>
                <a:tab pos="889000" algn="l"/>
                <a:tab pos="1338263" algn="l"/>
                <a:tab pos="1787525" algn="l"/>
                <a:tab pos="2236788" algn="l"/>
                <a:tab pos="2686050" algn="l"/>
                <a:tab pos="3135313" algn="l"/>
                <a:tab pos="3584575" algn="l"/>
                <a:tab pos="4033838" algn="l"/>
                <a:tab pos="4483100" algn="l"/>
                <a:tab pos="4932363" algn="l"/>
                <a:tab pos="5381625" algn="l"/>
                <a:tab pos="5830888" algn="l"/>
                <a:tab pos="6280150" algn="l"/>
                <a:tab pos="6729413" algn="l"/>
                <a:tab pos="7178675" algn="l"/>
                <a:tab pos="7627938" algn="l"/>
                <a:tab pos="8077200" algn="l"/>
                <a:tab pos="8526463" algn="l"/>
                <a:tab pos="8975725" algn="l"/>
              </a:tabLst>
            </a:pPr>
            <a:endParaRPr lang="en-GB" dirty="0">
              <a:latin typeface="Inter"/>
            </a:endParaRPr>
          </a:p>
          <a:p>
            <a:pPr marL="277495" indent="-277495">
              <a:lnSpc>
                <a:spcPct val="90000"/>
              </a:lnSpc>
              <a:spcBef>
                <a:spcPts val="600"/>
              </a:spcBef>
              <a:buClr>
                <a:srgbClr val="AA0000"/>
              </a:buClr>
              <a:buSzPct val="55000"/>
              <a:buFont typeface="Wingdings" charset="2"/>
              <a:buChar char=""/>
              <a:tabLst>
                <a:tab pos="334963" algn="l"/>
                <a:tab pos="439738" algn="l"/>
                <a:tab pos="889000" algn="l"/>
                <a:tab pos="1338263" algn="l"/>
                <a:tab pos="1787525" algn="l"/>
                <a:tab pos="2236788" algn="l"/>
                <a:tab pos="2686050" algn="l"/>
                <a:tab pos="3135313" algn="l"/>
                <a:tab pos="3584575" algn="l"/>
                <a:tab pos="4033838" algn="l"/>
                <a:tab pos="4483100" algn="l"/>
                <a:tab pos="4932363" algn="l"/>
                <a:tab pos="5381625" algn="l"/>
                <a:tab pos="5830888" algn="l"/>
                <a:tab pos="6280150" algn="l"/>
                <a:tab pos="6729413" algn="l"/>
                <a:tab pos="7178675" algn="l"/>
                <a:tab pos="7627938" algn="l"/>
                <a:tab pos="8077200" algn="l"/>
                <a:tab pos="8526463" algn="l"/>
                <a:tab pos="8975725" algn="l"/>
              </a:tabLst>
            </a:pPr>
            <a:endParaRPr lang="en-SE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094E594-A315-9BB7-5B96-8B72FC39CE19}"/>
              </a:ext>
            </a:extLst>
          </p:cNvPr>
          <p:cNvGrpSpPr/>
          <p:nvPr/>
        </p:nvGrpSpPr>
        <p:grpSpPr>
          <a:xfrm>
            <a:off x="1810973" y="3976655"/>
            <a:ext cx="4140647" cy="1894756"/>
            <a:chOff x="14346871" y="7423580"/>
            <a:chExt cx="4890391" cy="1917768"/>
          </a:xfrm>
        </p:grpSpPr>
        <p:pic>
          <p:nvPicPr>
            <p:cNvPr id="5" name="Picture 4" descr="A white line on a black background&#10;&#10;Description automatically generated">
              <a:extLst>
                <a:ext uri="{FF2B5EF4-FFF2-40B4-BE49-F238E27FC236}">
                  <a16:creationId xmlns:a16="http://schemas.microsoft.com/office/drawing/2014/main" id="{6C1DF2FB-DEC3-72CA-5DCF-045D3DE16BB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346871" y="7426823"/>
              <a:ext cx="1904478" cy="1914525"/>
            </a:xfrm>
            <a:prstGeom prst="rect">
              <a:avLst/>
            </a:prstGeom>
          </p:spPr>
        </p:pic>
        <p:pic>
          <p:nvPicPr>
            <p:cNvPr id="6" name="Picture 5" descr="A black background with white lines&#10;&#10;Description automatically generated">
              <a:extLst>
                <a:ext uri="{FF2B5EF4-FFF2-40B4-BE49-F238E27FC236}">
                  <a16:creationId xmlns:a16="http://schemas.microsoft.com/office/drawing/2014/main" id="{1131F9C5-D143-8F61-ED9B-046772A2ACA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323262" y="7423580"/>
              <a:ext cx="1914000" cy="1914525"/>
            </a:xfrm>
            <a:prstGeom prst="rect">
              <a:avLst/>
            </a:prstGeom>
          </p:spPr>
        </p:pic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3E03CAFD-4719-5D9E-8962-231B80F08ED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3883" y="4100636"/>
            <a:ext cx="10997197" cy="163619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531490B-6C6A-3871-D389-7AF9F78629C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0751" y="6507825"/>
            <a:ext cx="13419042" cy="4376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1578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Galway Colour-way">
      <a:dk1>
        <a:srgbClr val="000000"/>
      </a:dk1>
      <a:lt1>
        <a:srgbClr val="FFFEFE"/>
      </a:lt1>
      <a:dk2>
        <a:srgbClr val="83003D"/>
      </a:dk2>
      <a:lt2>
        <a:srgbClr val="A70050"/>
      </a:lt2>
      <a:accent1>
        <a:srgbClr val="E5007E"/>
      </a:accent1>
      <a:accent2>
        <a:srgbClr val="007FA3"/>
      </a:accent2>
      <a:accent3>
        <a:srgbClr val="00BE6E"/>
      </a:accent3>
      <a:accent4>
        <a:srgbClr val="F48E2F"/>
      </a:accent4>
      <a:accent5>
        <a:srgbClr val="E20044"/>
      </a:accent5>
      <a:accent6>
        <a:srgbClr val="C4289B"/>
      </a:accent6>
      <a:hlink>
        <a:srgbClr val="A70050"/>
      </a:hlink>
      <a:folHlink>
        <a:srgbClr val="E5007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way_Powerpoint Template_v3" id="{56F830A0-520F-AD4F-B49C-952574B80D1D}" vid="{47542CEC-E56A-3047-AA73-BA144B76B4F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590d3dc1-c79d-47a3-8dbf-b3f92230b356">
      <UserInfo>
        <DisplayName>Walsh, Ann T.</DisplayName>
        <AccountId>814</AccountId>
        <AccountType/>
      </UserInfo>
      <UserInfo>
        <DisplayName>Kennedy, Rónán</DisplayName>
        <AccountId>1147</AccountId>
        <AccountType/>
      </UserInfo>
      <UserInfo>
        <DisplayName>Doran, Lisa</DisplayName>
        <AccountId>2973</AccountId>
        <AccountType/>
      </UserInfo>
      <UserInfo>
        <DisplayName>Fallon, Ruairí</DisplayName>
        <AccountId>222</AccountId>
        <AccountType/>
      </UserInfo>
    </SharedWithUsers>
    <lcf76f155ced4ddcb4097134ff3c332f xmlns="58f72ef8-98ed-467e-9382-7c529eef3151">
      <Terms xmlns="http://schemas.microsoft.com/office/infopath/2007/PartnerControls"/>
    </lcf76f155ced4ddcb4097134ff3c332f>
    <TaxCatchAll xmlns="590d3dc1-c79d-47a3-8dbf-b3f92230b356" xsi:nil="true"/>
    <_Flow_SignoffStatus xmlns="58f72ef8-98ed-467e-9382-7c529eef3151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609BAFAA157B643B50DBB93EEA80347" ma:contentTypeVersion="16" ma:contentTypeDescription="Create a new document." ma:contentTypeScope="" ma:versionID="333a96585305d0cab1636b4e3513786d">
  <xsd:schema xmlns:xsd="http://www.w3.org/2001/XMLSchema" xmlns:xs="http://www.w3.org/2001/XMLSchema" xmlns:p="http://schemas.microsoft.com/office/2006/metadata/properties" xmlns:ns2="58f72ef8-98ed-467e-9382-7c529eef3151" xmlns:ns3="590d3dc1-c79d-47a3-8dbf-b3f92230b356" targetNamespace="http://schemas.microsoft.com/office/2006/metadata/properties" ma:root="true" ma:fieldsID="fa98317df62c6ff32d8d2a065dee79a6" ns2:_="" ns3:_="">
    <xsd:import namespace="58f72ef8-98ed-467e-9382-7c529eef3151"/>
    <xsd:import namespace="590d3dc1-c79d-47a3-8dbf-b3f92230b35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Location" minOccurs="0"/>
                <xsd:element ref="ns2:_Flow_SignoffStatus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8f72ef8-98ed-467e-9382-7c529eef315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d0509728-31c9-4ac3-934d-712f3fb036c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20" nillable="true" ma:displayName="Location" ma:indexed="true" ma:internalName="MediaServiceLocation" ma:readOnly="true">
      <xsd:simpleType>
        <xsd:restriction base="dms:Text"/>
      </xsd:simpleType>
    </xsd:element>
    <xsd:element name="_Flow_SignoffStatus" ma:index="21" nillable="true" ma:displayName="Sign-off status" ma:internalName="Sign_x002d_off_x0020_status">
      <xsd:simpleType>
        <xsd:restriction base="dms:Text"/>
      </xsd:simpleType>
    </xsd:element>
    <xsd:element name="MediaServiceObjectDetectorVersions" ma:index="2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3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90d3dc1-c79d-47a3-8dbf-b3f92230b356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55b9f41b-7537-41b8-ae9b-18babaeb6023}" ma:internalName="TaxCatchAll" ma:showField="CatchAllData" ma:web="590d3dc1-c79d-47a3-8dbf-b3f92230b35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D730196-E8EC-453D-B124-9D580BFE0C12}">
  <ds:schemaRefs>
    <ds:schemaRef ds:uri="http://schemas.microsoft.com/office/2006/documentManagement/types"/>
    <ds:schemaRef ds:uri="590d3dc1-c79d-47a3-8dbf-b3f92230b356"/>
    <ds:schemaRef ds:uri="http://schemas.microsoft.com/office/2006/metadata/properties"/>
    <ds:schemaRef ds:uri="http://purl.org/dc/terms/"/>
    <ds:schemaRef ds:uri="http://purl.org/dc/elements/1.1/"/>
    <ds:schemaRef ds:uri="http://schemas.openxmlformats.org/package/2006/metadata/core-properties"/>
    <ds:schemaRef ds:uri="http://schemas.microsoft.com/office/infopath/2007/PartnerControls"/>
    <ds:schemaRef ds:uri="58f72ef8-98ed-467e-9382-7c529eef3151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AA51B988-6999-48D8-A995-709B3B3A350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0E2BA59-9643-4BD9-B1FD-578610865C1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8f72ef8-98ed-467e-9382-7c529eef3151"/>
    <ds:schemaRef ds:uri="590d3dc1-c79d-47a3-8dbf-b3f92230b35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1254</Words>
  <Application>Microsoft Office PowerPoint</Application>
  <PresentationFormat>Custom</PresentationFormat>
  <Paragraphs>238</Paragraphs>
  <Slides>26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5" baseType="lpstr">
      <vt:lpstr>Angsana New</vt:lpstr>
      <vt:lpstr>Inter</vt:lpstr>
      <vt:lpstr>Calibri</vt:lpstr>
      <vt:lpstr>Spectral-Light</vt:lpstr>
      <vt:lpstr>Wingdings</vt:lpstr>
      <vt:lpstr>Courier New</vt:lpstr>
      <vt:lpstr>Spectral</vt:lpstr>
      <vt:lpstr>Arial</vt:lpstr>
      <vt:lpstr>Office Theme</vt:lpstr>
      <vt:lpstr>CT336/CT404 Graphics &amp; Image Processing  Sem 1 (Autumn) 2024-25, Dr. Nazre Batool   4th year B.Sc. (CS&amp;I.T.). 2nd  year M.Sc. (Software Development &amp; Design) 1st year M.Sc. (Biomedical Engineering) Visiting students  </vt:lpstr>
      <vt:lpstr>Lecture 6:  Morphological Image Processing</vt:lpstr>
      <vt:lpstr>Morphological Image Processing</vt:lpstr>
      <vt:lpstr>Morphological Image Processing</vt:lpstr>
      <vt:lpstr>Morphological Image Processing</vt:lpstr>
      <vt:lpstr>Morphological Image Processing</vt:lpstr>
      <vt:lpstr>Basic Morphological Operations</vt:lpstr>
      <vt:lpstr>Basic Morphological Operations</vt:lpstr>
      <vt:lpstr>Basic Morphological Operations</vt:lpstr>
      <vt:lpstr>Basic Morphological Operations</vt:lpstr>
      <vt:lpstr>Morphological Image Processing</vt:lpstr>
      <vt:lpstr>Connected Components</vt:lpstr>
      <vt:lpstr>Connected Components</vt:lpstr>
      <vt:lpstr>Distance Transform</vt:lpstr>
      <vt:lpstr>Distance Transform</vt:lpstr>
      <vt:lpstr>Skeletonization</vt:lpstr>
      <vt:lpstr>Skeletonization</vt:lpstr>
      <vt:lpstr>Morphological Image Processing</vt:lpstr>
      <vt:lpstr>Region Properties</vt:lpstr>
      <vt:lpstr>Region Properties </vt:lpstr>
      <vt:lpstr>Region Properties </vt:lpstr>
      <vt:lpstr>Region Properties – Euler Number</vt:lpstr>
      <vt:lpstr>Region Properties – Euler Number</vt:lpstr>
      <vt:lpstr>Region Boundary Representations</vt:lpstr>
      <vt:lpstr>Next Time 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Cover slides</dc:title>
  <dc:creator>Alex Seawright</dc:creator>
  <cp:lastModifiedBy>Batool, Nazre</cp:lastModifiedBy>
  <cp:revision>324</cp:revision>
  <dcterms:created xsi:type="dcterms:W3CDTF">2022-08-02T10:02:09Z</dcterms:created>
  <dcterms:modified xsi:type="dcterms:W3CDTF">2024-10-17T11:08:01Z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2022-07-28T00:00:00Z</vt:filetime>
  </property>
  <property fmtid="{D5CDD505-2E9C-101B-9397-08002B2CF9AE}" pid="3" name="Creator">
    <vt:lpwstr>Adobe InDesign 17.3 (Macintosh)</vt:lpwstr>
  </property>
  <property fmtid="{D5CDD505-2E9C-101B-9397-08002B2CF9AE}" pid="4" name="LastSaved">
    <vt:filetime>2022-07-28T00:00:00Z</vt:filetime>
  </property>
  <property fmtid="{D5CDD505-2E9C-101B-9397-08002B2CF9AE}" pid="5" name="Producer">
    <vt:lpwstr>Adobe PDF Library 16.0.7</vt:lpwstr>
  </property>
  <property fmtid="{D5CDD505-2E9C-101B-9397-08002B2CF9AE}" pid="6" name="ContentTypeId">
    <vt:lpwstr>0x0101003609BAFAA157B643B50DBB93EEA80347</vt:lpwstr>
  </property>
  <property fmtid="{D5CDD505-2E9C-101B-9397-08002B2CF9AE}" pid="7" name="MediaServiceImageTags">
    <vt:lpwstr/>
  </property>
</Properties>
</file>